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ppt/ink/ink3068.xml" ContentType="application/inkml+xml"/>
  <Override PartName="/ppt/ink/ink3069.xml" ContentType="application/inkml+xml"/>
  <Override PartName="/ppt/ink/ink3070.xml" ContentType="application/inkml+xml"/>
  <Override PartName="/ppt/ink/ink3071.xml" ContentType="application/inkml+xml"/>
  <Override PartName="/ppt/ink/ink3072.xml" ContentType="application/inkml+xml"/>
  <Override PartName="/ppt/ink/ink3073.xml" ContentType="application/inkml+xml"/>
  <Override PartName="/ppt/ink/ink3074.xml" ContentType="application/inkml+xml"/>
  <Override PartName="/ppt/ink/ink3075.xml" ContentType="application/inkml+xml"/>
  <Override PartName="/ppt/ink/ink3076.xml" ContentType="application/inkml+xml"/>
  <Override PartName="/ppt/ink/ink3077.xml" ContentType="application/inkml+xml"/>
  <Override PartName="/ppt/ink/ink3078.xml" ContentType="application/inkml+xml"/>
  <Override PartName="/ppt/ink/ink3079.xml" ContentType="application/inkml+xml"/>
  <Override PartName="/ppt/ink/ink3080.xml" ContentType="application/inkml+xml"/>
  <Override PartName="/ppt/ink/ink3081.xml" ContentType="application/inkml+xml"/>
  <Override PartName="/ppt/ink/ink3082.xml" ContentType="application/inkml+xml"/>
  <Override PartName="/ppt/ink/ink3083.xml" ContentType="application/inkml+xml"/>
  <Override PartName="/ppt/ink/ink3084.xml" ContentType="application/inkml+xml"/>
  <Override PartName="/ppt/ink/ink3085.xml" ContentType="application/inkml+xml"/>
  <Override PartName="/ppt/ink/ink3086.xml" ContentType="application/inkml+xml"/>
  <Override PartName="/ppt/ink/ink3087.xml" ContentType="application/inkml+xml"/>
  <Override PartName="/ppt/ink/ink3088.xml" ContentType="application/inkml+xml"/>
  <Override PartName="/ppt/ink/ink3089.xml" ContentType="application/inkml+xml"/>
  <Override PartName="/ppt/ink/ink3090.xml" ContentType="application/inkml+xml"/>
  <Override PartName="/ppt/ink/ink3091.xml" ContentType="application/inkml+xml"/>
  <Override PartName="/ppt/ink/ink3092.xml" ContentType="application/inkml+xml"/>
  <Override PartName="/ppt/ink/ink3093.xml" ContentType="application/inkml+xml"/>
  <Override PartName="/ppt/ink/ink3094.xml" ContentType="application/inkml+xml"/>
  <Override PartName="/ppt/ink/ink3095.xml" ContentType="application/inkml+xml"/>
  <Override PartName="/ppt/ink/ink3096.xml" ContentType="application/inkml+xml"/>
  <Override PartName="/ppt/ink/ink3097.xml" ContentType="application/inkml+xml"/>
  <Override PartName="/ppt/ink/ink3098.xml" ContentType="application/inkml+xml"/>
  <Override PartName="/ppt/ink/ink3099.xml" ContentType="application/inkml+xml"/>
  <Override PartName="/ppt/ink/ink3100.xml" ContentType="application/inkml+xml"/>
  <Override PartName="/ppt/ink/ink3101.xml" ContentType="application/inkml+xml"/>
  <Override PartName="/ppt/ink/ink3102.xml" ContentType="application/inkml+xml"/>
  <Override PartName="/ppt/ink/ink3103.xml" ContentType="application/inkml+xml"/>
  <Override PartName="/ppt/ink/ink3104.xml" ContentType="application/inkml+xml"/>
  <Override PartName="/ppt/ink/ink3105.xml" ContentType="application/inkml+xml"/>
  <Override PartName="/ppt/ink/ink3106.xml" ContentType="application/inkml+xml"/>
  <Override PartName="/ppt/ink/ink3107.xml" ContentType="application/inkml+xml"/>
  <Override PartName="/ppt/ink/ink3108.xml" ContentType="application/inkml+xml"/>
  <Override PartName="/ppt/ink/ink3109.xml" ContentType="application/inkml+xml"/>
  <Override PartName="/ppt/ink/ink3110.xml" ContentType="application/inkml+xml"/>
  <Override PartName="/ppt/ink/ink3111.xml" ContentType="application/inkml+xml"/>
  <Override PartName="/ppt/ink/ink3112.xml" ContentType="application/inkml+xml"/>
  <Override PartName="/ppt/ink/ink3113.xml" ContentType="application/inkml+xml"/>
  <Override PartName="/ppt/ink/ink3114.xml" ContentType="application/inkml+xml"/>
  <Override PartName="/ppt/ink/ink3115.xml" ContentType="application/inkml+xml"/>
  <Override PartName="/ppt/ink/ink3116.xml" ContentType="application/inkml+xml"/>
  <Override PartName="/ppt/ink/ink3117.xml" ContentType="application/inkml+xml"/>
  <Override PartName="/ppt/ink/ink3118.xml" ContentType="application/inkml+xml"/>
  <Override PartName="/ppt/ink/ink3119.xml" ContentType="application/inkml+xml"/>
  <Override PartName="/ppt/ink/ink3120.xml" ContentType="application/inkml+xml"/>
  <Override PartName="/ppt/ink/ink3121.xml" ContentType="application/inkml+xml"/>
  <Override PartName="/ppt/ink/ink3122.xml" ContentType="application/inkml+xml"/>
  <Override PartName="/ppt/ink/ink3123.xml" ContentType="application/inkml+xml"/>
  <Override PartName="/ppt/ink/ink3124.xml" ContentType="application/inkml+xml"/>
  <Override PartName="/ppt/ink/ink3125.xml" ContentType="application/inkml+xml"/>
  <Override PartName="/ppt/ink/ink3126.xml" ContentType="application/inkml+xml"/>
  <Override PartName="/ppt/ink/ink3127.xml" ContentType="application/inkml+xml"/>
  <Override PartName="/ppt/ink/ink3128.xml" ContentType="application/inkml+xml"/>
  <Override PartName="/ppt/ink/ink3129.xml" ContentType="application/inkml+xml"/>
  <Override PartName="/ppt/ink/ink3130.xml" ContentType="application/inkml+xml"/>
  <Override PartName="/ppt/ink/ink3131.xml" ContentType="application/inkml+xml"/>
  <Override PartName="/ppt/ink/ink3132.xml" ContentType="application/inkml+xml"/>
  <Override PartName="/ppt/ink/ink3133.xml" ContentType="application/inkml+xml"/>
  <Override PartName="/ppt/ink/ink3134.xml" ContentType="application/inkml+xml"/>
  <Override PartName="/ppt/ink/ink3135.xml" ContentType="application/inkml+xml"/>
  <Override PartName="/ppt/ink/ink3136.xml" ContentType="application/inkml+xml"/>
  <Override PartName="/ppt/ink/ink3137.xml" ContentType="application/inkml+xml"/>
  <Override PartName="/ppt/ink/ink3138.xml" ContentType="application/inkml+xml"/>
  <Override PartName="/ppt/ink/ink3139.xml" ContentType="application/inkml+xml"/>
  <Override PartName="/ppt/ink/ink3140.xml" ContentType="application/inkml+xml"/>
  <Override PartName="/ppt/ink/ink3141.xml" ContentType="application/inkml+xml"/>
  <Override PartName="/ppt/ink/ink3142.xml" ContentType="application/inkml+xml"/>
  <Override PartName="/ppt/ink/ink3143.xml" ContentType="application/inkml+xml"/>
  <Override PartName="/ppt/ink/ink3144.xml" ContentType="application/inkml+xml"/>
  <Override PartName="/ppt/ink/ink3145.xml" ContentType="application/inkml+xml"/>
  <Override PartName="/ppt/ink/ink3146.xml" ContentType="application/inkml+xml"/>
  <Override PartName="/ppt/ink/ink3147.xml" ContentType="application/inkml+xml"/>
  <Override PartName="/ppt/ink/ink3148.xml" ContentType="application/inkml+xml"/>
  <Override PartName="/ppt/ink/ink3149.xml" ContentType="application/inkml+xml"/>
  <Override PartName="/ppt/ink/ink3150.xml" ContentType="application/inkml+xml"/>
  <Override PartName="/ppt/ink/ink3151.xml" ContentType="application/inkml+xml"/>
  <Override PartName="/ppt/ink/ink3152.xml" ContentType="application/inkml+xml"/>
  <Override PartName="/ppt/ink/ink3153.xml" ContentType="application/inkml+xml"/>
  <Override PartName="/ppt/ink/ink3154.xml" ContentType="application/inkml+xml"/>
  <Override PartName="/ppt/ink/ink3155.xml" ContentType="application/inkml+xml"/>
  <Override PartName="/ppt/ink/ink3156.xml" ContentType="application/inkml+xml"/>
  <Override PartName="/ppt/ink/ink3157.xml" ContentType="application/inkml+xml"/>
  <Override PartName="/ppt/ink/ink3158.xml" ContentType="application/inkml+xml"/>
  <Override PartName="/ppt/ink/ink3159.xml" ContentType="application/inkml+xml"/>
  <Override PartName="/ppt/ink/ink3160.xml" ContentType="application/inkml+xml"/>
  <Override PartName="/ppt/ink/ink3161.xml" ContentType="application/inkml+xml"/>
  <Override PartName="/ppt/ink/ink3162.xml" ContentType="application/inkml+xml"/>
  <Override PartName="/ppt/ink/ink3163.xml" ContentType="application/inkml+xml"/>
  <Override PartName="/ppt/ink/ink3164.xml" ContentType="application/inkml+xml"/>
  <Override PartName="/ppt/ink/ink3165.xml" ContentType="application/inkml+xml"/>
  <Override PartName="/ppt/ink/ink3166.xml" ContentType="application/inkml+xml"/>
  <Override PartName="/ppt/ink/ink3167.xml" ContentType="application/inkml+xml"/>
  <Override PartName="/ppt/ink/ink3168.xml" ContentType="application/inkml+xml"/>
  <Override PartName="/ppt/ink/ink3169.xml" ContentType="application/inkml+xml"/>
  <Override PartName="/ppt/ink/ink3170.xml" ContentType="application/inkml+xml"/>
  <Override PartName="/ppt/ink/ink3171.xml" ContentType="application/inkml+xml"/>
  <Override PartName="/ppt/ink/ink3172.xml" ContentType="application/inkml+xml"/>
  <Override PartName="/ppt/ink/ink3173.xml" ContentType="application/inkml+xml"/>
  <Override PartName="/ppt/ink/ink3174.xml" ContentType="application/inkml+xml"/>
  <Override PartName="/ppt/ink/ink3175.xml" ContentType="application/inkml+xml"/>
  <Override PartName="/ppt/ink/ink3176.xml" ContentType="application/inkml+xml"/>
  <Override PartName="/ppt/ink/ink3177.xml" ContentType="application/inkml+xml"/>
  <Override PartName="/ppt/ink/ink3178.xml" ContentType="application/inkml+xml"/>
  <Override PartName="/ppt/ink/ink3179.xml" ContentType="application/inkml+xml"/>
  <Override PartName="/ppt/ink/ink3180.xml" ContentType="application/inkml+xml"/>
  <Override PartName="/ppt/ink/ink3181.xml" ContentType="application/inkml+xml"/>
  <Override PartName="/ppt/ink/ink3182.xml" ContentType="application/inkml+xml"/>
  <Override PartName="/ppt/ink/ink3183.xml" ContentType="application/inkml+xml"/>
  <Override PartName="/ppt/ink/ink3184.xml" ContentType="application/inkml+xml"/>
  <Override PartName="/ppt/ink/ink3185.xml" ContentType="application/inkml+xml"/>
  <Override PartName="/ppt/ink/ink3186.xml" ContentType="application/inkml+xml"/>
  <Override PartName="/ppt/ink/ink3187.xml" ContentType="application/inkml+xml"/>
  <Override PartName="/ppt/ink/ink3188.xml" ContentType="application/inkml+xml"/>
  <Override PartName="/ppt/ink/ink3189.xml" ContentType="application/inkml+xml"/>
  <Override PartName="/ppt/ink/ink3190.xml" ContentType="application/inkml+xml"/>
  <Override PartName="/ppt/ink/ink3191.xml" ContentType="application/inkml+xml"/>
  <Override PartName="/ppt/ink/ink3192.xml" ContentType="application/inkml+xml"/>
  <Override PartName="/ppt/ink/ink3193.xml" ContentType="application/inkml+xml"/>
  <Override PartName="/ppt/ink/ink3194.xml" ContentType="application/inkml+xml"/>
  <Override PartName="/ppt/ink/ink3195.xml" ContentType="application/inkml+xml"/>
  <Override PartName="/ppt/ink/ink3196.xml" ContentType="application/inkml+xml"/>
  <Override PartName="/ppt/ink/ink3197.xml" ContentType="application/inkml+xml"/>
  <Override PartName="/ppt/ink/ink3198.xml" ContentType="application/inkml+xml"/>
  <Override PartName="/ppt/ink/ink3199.xml" ContentType="application/inkml+xml"/>
  <Override PartName="/ppt/ink/ink3200.xml" ContentType="application/inkml+xml"/>
  <Override PartName="/ppt/ink/ink3201.xml" ContentType="application/inkml+xml"/>
  <Override PartName="/ppt/ink/ink3202.xml" ContentType="application/inkml+xml"/>
  <Override PartName="/ppt/ink/ink3203.xml" ContentType="application/inkml+xml"/>
  <Override PartName="/ppt/ink/ink3204.xml" ContentType="application/inkml+xml"/>
  <Override PartName="/ppt/ink/ink3205.xml" ContentType="application/inkml+xml"/>
  <Override PartName="/ppt/ink/ink3206.xml" ContentType="application/inkml+xml"/>
  <Override PartName="/ppt/ink/ink3207.xml" ContentType="application/inkml+xml"/>
  <Override PartName="/ppt/ink/ink3208.xml" ContentType="application/inkml+xml"/>
  <Override PartName="/ppt/ink/ink3209.xml" ContentType="application/inkml+xml"/>
  <Override PartName="/ppt/ink/ink3210.xml" ContentType="application/inkml+xml"/>
  <Override PartName="/ppt/ink/ink3211.xml" ContentType="application/inkml+xml"/>
  <Override PartName="/ppt/ink/ink3212.xml" ContentType="application/inkml+xml"/>
  <Override PartName="/ppt/ink/ink3213.xml" ContentType="application/inkml+xml"/>
  <Override PartName="/ppt/ink/ink3214.xml" ContentType="application/inkml+xml"/>
  <Override PartName="/ppt/ink/ink3215.xml" ContentType="application/inkml+xml"/>
  <Override PartName="/ppt/ink/ink3216.xml" ContentType="application/inkml+xml"/>
  <Override PartName="/ppt/ink/ink3217.xml" ContentType="application/inkml+xml"/>
  <Override PartName="/ppt/ink/ink3218.xml" ContentType="application/inkml+xml"/>
  <Override PartName="/ppt/ink/ink3219.xml" ContentType="application/inkml+xml"/>
  <Override PartName="/ppt/ink/ink3220.xml" ContentType="application/inkml+xml"/>
  <Override PartName="/ppt/ink/ink3221.xml" ContentType="application/inkml+xml"/>
  <Override PartName="/ppt/ink/ink3222.xml" ContentType="application/inkml+xml"/>
  <Override PartName="/ppt/ink/ink3223.xml" ContentType="application/inkml+xml"/>
  <Override PartName="/ppt/ink/ink3224.xml" ContentType="application/inkml+xml"/>
  <Override PartName="/ppt/ink/ink3225.xml" ContentType="application/inkml+xml"/>
  <Override PartName="/ppt/ink/ink3226.xml" ContentType="application/inkml+xml"/>
  <Override PartName="/ppt/ink/ink3227.xml" ContentType="application/inkml+xml"/>
  <Override PartName="/ppt/ink/ink3228.xml" ContentType="application/inkml+xml"/>
  <Override PartName="/ppt/ink/ink3229.xml" ContentType="application/inkml+xml"/>
  <Override PartName="/ppt/ink/ink3230.xml" ContentType="application/inkml+xml"/>
  <Override PartName="/ppt/ink/ink3231.xml" ContentType="application/inkml+xml"/>
  <Override PartName="/ppt/ink/ink3232.xml" ContentType="application/inkml+xml"/>
  <Override PartName="/ppt/ink/ink3233.xml" ContentType="application/inkml+xml"/>
  <Override PartName="/ppt/ink/ink3234.xml" ContentType="application/inkml+xml"/>
  <Override PartName="/ppt/ink/ink3235.xml" ContentType="application/inkml+xml"/>
  <Override PartName="/ppt/ink/ink3236.xml" ContentType="application/inkml+xml"/>
  <Override PartName="/ppt/ink/ink3237.xml" ContentType="application/inkml+xml"/>
  <Override PartName="/ppt/ink/ink3238.xml" ContentType="application/inkml+xml"/>
  <Override PartName="/ppt/ink/ink3239.xml" ContentType="application/inkml+xml"/>
  <Override PartName="/ppt/ink/ink3240.xml" ContentType="application/inkml+xml"/>
  <Override PartName="/ppt/ink/ink3241.xml" ContentType="application/inkml+xml"/>
  <Override PartName="/ppt/ink/ink3242.xml" ContentType="application/inkml+xml"/>
  <Override PartName="/ppt/ink/ink3243.xml" ContentType="application/inkml+xml"/>
  <Override PartName="/ppt/ink/ink3244.xml" ContentType="application/inkml+xml"/>
  <Override PartName="/ppt/ink/ink3245.xml" ContentType="application/inkml+xml"/>
  <Override PartName="/ppt/ink/ink3246.xml" ContentType="application/inkml+xml"/>
  <Override PartName="/ppt/ink/ink3247.xml" ContentType="application/inkml+xml"/>
  <Override PartName="/ppt/ink/ink3248.xml" ContentType="application/inkml+xml"/>
  <Override PartName="/ppt/ink/ink3249.xml" ContentType="application/inkml+xml"/>
  <Override PartName="/ppt/ink/ink3250.xml" ContentType="application/inkml+xml"/>
  <Override PartName="/ppt/ink/ink3251.xml" ContentType="application/inkml+xml"/>
  <Override PartName="/ppt/ink/ink3252.xml" ContentType="application/inkml+xml"/>
  <Override PartName="/ppt/ink/ink3253.xml" ContentType="application/inkml+xml"/>
  <Override PartName="/ppt/ink/ink3254.xml" ContentType="application/inkml+xml"/>
  <Override PartName="/ppt/ink/ink3255.xml" ContentType="application/inkml+xml"/>
  <Override PartName="/ppt/ink/ink3256.xml" ContentType="application/inkml+xml"/>
  <Override PartName="/ppt/ink/ink3257.xml" ContentType="application/inkml+xml"/>
  <Override PartName="/ppt/ink/ink3258.xml" ContentType="application/inkml+xml"/>
  <Override PartName="/ppt/ink/ink3259.xml" ContentType="application/inkml+xml"/>
  <Override PartName="/ppt/ink/ink3260.xml" ContentType="application/inkml+xml"/>
  <Override PartName="/ppt/ink/ink3261.xml" ContentType="application/inkml+xml"/>
  <Override PartName="/ppt/ink/ink3262.xml" ContentType="application/inkml+xml"/>
  <Override PartName="/ppt/ink/ink3263.xml" ContentType="application/inkml+xml"/>
  <Override PartName="/ppt/ink/ink3264.xml" ContentType="application/inkml+xml"/>
  <Override PartName="/ppt/ink/ink3265.xml" ContentType="application/inkml+xml"/>
  <Override PartName="/ppt/ink/ink3266.xml" ContentType="application/inkml+xml"/>
  <Override PartName="/ppt/ink/ink3267.xml" ContentType="application/inkml+xml"/>
  <Override PartName="/ppt/ink/ink3268.xml" ContentType="application/inkml+xml"/>
  <Override PartName="/ppt/ink/ink3269.xml" ContentType="application/inkml+xml"/>
  <Override PartName="/ppt/ink/ink3270.xml" ContentType="application/inkml+xml"/>
  <Override PartName="/ppt/ink/ink3271.xml" ContentType="application/inkml+xml"/>
  <Override PartName="/ppt/ink/ink3272.xml" ContentType="application/inkml+xml"/>
  <Override PartName="/ppt/ink/ink3273.xml" ContentType="application/inkml+xml"/>
  <Override PartName="/ppt/ink/ink3274.xml" ContentType="application/inkml+xml"/>
  <Override PartName="/ppt/ink/ink3275.xml" ContentType="application/inkml+xml"/>
  <Override PartName="/ppt/ink/ink3276.xml" ContentType="application/inkml+xml"/>
  <Override PartName="/ppt/ink/ink3277.xml" ContentType="application/inkml+xml"/>
  <Override PartName="/ppt/ink/ink3278.xml" ContentType="application/inkml+xml"/>
  <Override PartName="/ppt/ink/ink3279.xml" ContentType="application/inkml+xml"/>
  <Override PartName="/ppt/ink/ink3280.xml" ContentType="application/inkml+xml"/>
  <Override PartName="/ppt/ink/ink3281.xml" ContentType="application/inkml+xml"/>
  <Override PartName="/ppt/ink/ink3282.xml" ContentType="application/inkml+xml"/>
  <Override PartName="/ppt/ink/ink3283.xml" ContentType="application/inkml+xml"/>
  <Override PartName="/ppt/ink/ink3284.xml" ContentType="application/inkml+xml"/>
  <Override PartName="/ppt/ink/ink3285.xml" ContentType="application/inkml+xml"/>
  <Override PartName="/ppt/ink/ink3286.xml" ContentType="application/inkml+xml"/>
  <Override PartName="/ppt/ink/ink3287.xml" ContentType="application/inkml+xml"/>
  <Override PartName="/ppt/ink/ink3288.xml" ContentType="application/inkml+xml"/>
  <Override PartName="/ppt/ink/ink3289.xml" ContentType="application/inkml+xml"/>
  <Override PartName="/ppt/ink/ink3290.xml" ContentType="application/inkml+xml"/>
  <Override PartName="/ppt/ink/ink3291.xml" ContentType="application/inkml+xml"/>
  <Override PartName="/ppt/ink/ink3292.xml" ContentType="application/inkml+xml"/>
  <Override PartName="/ppt/ink/ink3293.xml" ContentType="application/inkml+xml"/>
  <Override PartName="/ppt/ink/ink3294.xml" ContentType="application/inkml+xml"/>
  <Override PartName="/ppt/ink/ink3295.xml" ContentType="application/inkml+xml"/>
  <Override PartName="/ppt/ink/ink3296.xml" ContentType="application/inkml+xml"/>
  <Override PartName="/ppt/ink/ink3297.xml" ContentType="application/inkml+xml"/>
  <Override PartName="/ppt/ink/ink3298.xml" ContentType="application/inkml+xml"/>
  <Override PartName="/ppt/ink/ink3299.xml" ContentType="application/inkml+xml"/>
  <Override PartName="/ppt/ink/ink3300.xml" ContentType="application/inkml+xml"/>
  <Override PartName="/ppt/ink/ink3301.xml" ContentType="application/inkml+xml"/>
  <Override PartName="/ppt/ink/ink3302.xml" ContentType="application/inkml+xml"/>
  <Override PartName="/ppt/ink/ink3303.xml" ContentType="application/inkml+xml"/>
  <Override PartName="/ppt/ink/ink3304.xml" ContentType="application/inkml+xml"/>
  <Override PartName="/ppt/ink/ink3305.xml" ContentType="application/inkml+xml"/>
  <Override PartName="/ppt/ink/ink3306.xml" ContentType="application/inkml+xml"/>
  <Override PartName="/ppt/ink/ink3307.xml" ContentType="application/inkml+xml"/>
  <Override PartName="/ppt/ink/ink3308.xml" ContentType="application/inkml+xml"/>
  <Override PartName="/ppt/ink/ink3309.xml" ContentType="application/inkml+xml"/>
  <Override PartName="/ppt/ink/ink3310.xml" ContentType="application/inkml+xml"/>
  <Override PartName="/ppt/ink/ink3311.xml" ContentType="application/inkml+xml"/>
  <Override PartName="/ppt/ink/ink3312.xml" ContentType="application/inkml+xml"/>
  <Override PartName="/ppt/ink/ink3313.xml" ContentType="application/inkml+xml"/>
  <Override PartName="/ppt/ink/ink3314.xml" ContentType="application/inkml+xml"/>
  <Override PartName="/ppt/ink/ink3315.xml" ContentType="application/inkml+xml"/>
  <Override PartName="/ppt/ink/ink3316.xml" ContentType="application/inkml+xml"/>
  <Override PartName="/ppt/ink/ink3317.xml" ContentType="application/inkml+xml"/>
  <Override PartName="/ppt/ink/ink3318.xml" ContentType="application/inkml+xml"/>
  <Override PartName="/ppt/ink/ink3319.xml" ContentType="application/inkml+xml"/>
  <Override PartName="/ppt/ink/ink3320.xml" ContentType="application/inkml+xml"/>
  <Override PartName="/ppt/ink/ink3321.xml" ContentType="application/inkml+xml"/>
  <Override PartName="/ppt/ink/ink3322.xml" ContentType="application/inkml+xml"/>
  <Override PartName="/ppt/ink/ink3323.xml" ContentType="application/inkml+xml"/>
  <Override PartName="/ppt/ink/ink3324.xml" ContentType="application/inkml+xml"/>
  <Override PartName="/ppt/ink/ink3325.xml" ContentType="application/inkml+xml"/>
  <Override PartName="/ppt/ink/ink3326.xml" ContentType="application/inkml+xml"/>
  <Override PartName="/ppt/ink/ink3327.xml" ContentType="application/inkml+xml"/>
  <Override PartName="/ppt/ink/ink3328.xml" ContentType="application/inkml+xml"/>
  <Override PartName="/ppt/ink/ink3329.xml" ContentType="application/inkml+xml"/>
  <Override PartName="/ppt/ink/ink3330.xml" ContentType="application/inkml+xml"/>
  <Override PartName="/ppt/ink/ink3331.xml" ContentType="application/inkml+xml"/>
  <Override PartName="/ppt/ink/ink3332.xml" ContentType="application/inkml+xml"/>
  <Override PartName="/ppt/ink/ink3333.xml" ContentType="application/inkml+xml"/>
  <Override PartName="/ppt/ink/ink3334.xml" ContentType="application/inkml+xml"/>
  <Override PartName="/ppt/ink/ink3335.xml" ContentType="application/inkml+xml"/>
  <Override PartName="/ppt/ink/ink3336.xml" ContentType="application/inkml+xml"/>
  <Override PartName="/ppt/ink/ink3337.xml" ContentType="application/inkml+xml"/>
  <Override PartName="/ppt/ink/ink3338.xml" ContentType="application/inkml+xml"/>
  <Override PartName="/ppt/ink/ink3339.xml" ContentType="application/inkml+xml"/>
  <Override PartName="/ppt/ink/ink3340.xml" ContentType="application/inkml+xml"/>
  <Override PartName="/ppt/ink/ink3341.xml" ContentType="application/inkml+xml"/>
  <Override PartName="/ppt/ink/ink3342.xml" ContentType="application/inkml+xml"/>
  <Override PartName="/ppt/ink/ink3343.xml" ContentType="application/inkml+xml"/>
  <Override PartName="/ppt/ink/ink3344.xml" ContentType="application/inkml+xml"/>
  <Override PartName="/ppt/ink/ink3345.xml" ContentType="application/inkml+xml"/>
  <Override PartName="/ppt/ink/ink3346.xml" ContentType="application/inkml+xml"/>
  <Override PartName="/ppt/ink/ink3347.xml" ContentType="application/inkml+xml"/>
  <Override PartName="/ppt/ink/ink3348.xml" ContentType="application/inkml+xml"/>
  <Override PartName="/ppt/ink/ink3349.xml" ContentType="application/inkml+xml"/>
  <Override PartName="/ppt/ink/ink3350.xml" ContentType="application/inkml+xml"/>
  <Override PartName="/ppt/ink/ink3351.xml" ContentType="application/inkml+xml"/>
  <Override PartName="/ppt/ink/ink3352.xml" ContentType="application/inkml+xml"/>
  <Override PartName="/ppt/ink/ink3353.xml" ContentType="application/inkml+xml"/>
  <Override PartName="/ppt/ink/ink3354.xml" ContentType="application/inkml+xml"/>
  <Override PartName="/ppt/ink/ink3355.xml" ContentType="application/inkml+xml"/>
  <Override PartName="/ppt/ink/ink3356.xml" ContentType="application/inkml+xml"/>
  <Override PartName="/ppt/ink/ink3357.xml" ContentType="application/inkml+xml"/>
  <Override PartName="/ppt/ink/ink3358.xml" ContentType="application/inkml+xml"/>
  <Override PartName="/ppt/ink/ink3359.xml" ContentType="application/inkml+xml"/>
  <Override PartName="/ppt/ink/ink3360.xml" ContentType="application/inkml+xml"/>
  <Override PartName="/ppt/ink/ink3361.xml" ContentType="application/inkml+xml"/>
  <Override PartName="/ppt/ink/ink3362.xml" ContentType="application/inkml+xml"/>
  <Override PartName="/ppt/ink/ink3363.xml" ContentType="application/inkml+xml"/>
  <Override PartName="/ppt/ink/ink3364.xml" ContentType="application/inkml+xml"/>
  <Override PartName="/ppt/ink/ink3365.xml" ContentType="application/inkml+xml"/>
  <Override PartName="/ppt/ink/ink3366.xml" ContentType="application/inkml+xml"/>
  <Override PartName="/ppt/ink/ink3367.xml" ContentType="application/inkml+xml"/>
  <Override PartName="/ppt/ink/ink3368.xml" ContentType="application/inkml+xml"/>
  <Override PartName="/ppt/ink/ink3369.xml" ContentType="application/inkml+xml"/>
  <Override PartName="/ppt/ink/ink3370.xml" ContentType="application/inkml+xml"/>
  <Override PartName="/ppt/ink/ink3371.xml" ContentType="application/inkml+xml"/>
  <Override PartName="/ppt/ink/ink3372.xml" ContentType="application/inkml+xml"/>
  <Override PartName="/ppt/ink/ink3373.xml" ContentType="application/inkml+xml"/>
  <Override PartName="/ppt/ink/ink3374.xml" ContentType="application/inkml+xml"/>
  <Override PartName="/ppt/ink/ink3375.xml" ContentType="application/inkml+xml"/>
  <Override PartName="/ppt/ink/ink3376.xml" ContentType="application/inkml+xml"/>
  <Override PartName="/ppt/ink/ink3377.xml" ContentType="application/inkml+xml"/>
  <Override PartName="/ppt/ink/ink3378.xml" ContentType="application/inkml+xml"/>
  <Override PartName="/ppt/ink/ink3379.xml" ContentType="application/inkml+xml"/>
  <Override PartName="/ppt/ink/ink3380.xml" ContentType="application/inkml+xml"/>
  <Override PartName="/ppt/ink/ink3381.xml" ContentType="application/inkml+xml"/>
  <Override PartName="/ppt/ink/ink3382.xml" ContentType="application/inkml+xml"/>
  <Override PartName="/ppt/ink/ink3383.xml" ContentType="application/inkml+xml"/>
  <Override PartName="/ppt/ink/ink3384.xml" ContentType="application/inkml+xml"/>
  <Override PartName="/ppt/ink/ink3385.xml" ContentType="application/inkml+xml"/>
  <Override PartName="/ppt/ink/ink3386.xml" ContentType="application/inkml+xml"/>
  <Override PartName="/ppt/ink/ink3387.xml" ContentType="application/inkml+xml"/>
  <Override PartName="/ppt/ink/ink3388.xml" ContentType="application/inkml+xml"/>
  <Override PartName="/ppt/ink/ink3389.xml" ContentType="application/inkml+xml"/>
  <Override PartName="/ppt/ink/ink3390.xml" ContentType="application/inkml+xml"/>
  <Override PartName="/ppt/ink/ink3391.xml" ContentType="application/inkml+xml"/>
  <Override PartName="/ppt/ink/ink3392.xml" ContentType="application/inkml+xml"/>
  <Override PartName="/ppt/ink/ink3393.xml" ContentType="application/inkml+xml"/>
  <Override PartName="/ppt/ink/ink3394.xml" ContentType="application/inkml+xml"/>
  <Override PartName="/ppt/ink/ink3395.xml" ContentType="application/inkml+xml"/>
  <Override PartName="/ppt/ink/ink3396.xml" ContentType="application/inkml+xml"/>
  <Override PartName="/ppt/ink/ink3397.xml" ContentType="application/inkml+xml"/>
  <Override PartName="/ppt/ink/ink3398.xml" ContentType="application/inkml+xml"/>
  <Override PartName="/ppt/ink/ink3399.xml" ContentType="application/inkml+xml"/>
  <Override PartName="/ppt/ink/ink3400.xml" ContentType="application/inkml+xml"/>
  <Override PartName="/ppt/ink/ink3401.xml" ContentType="application/inkml+xml"/>
  <Override PartName="/ppt/ink/ink3402.xml" ContentType="application/inkml+xml"/>
  <Override PartName="/ppt/ink/ink3403.xml" ContentType="application/inkml+xml"/>
  <Override PartName="/ppt/ink/ink3404.xml" ContentType="application/inkml+xml"/>
  <Override PartName="/ppt/ink/ink3405.xml" ContentType="application/inkml+xml"/>
  <Override PartName="/ppt/ink/ink3406.xml" ContentType="application/inkml+xml"/>
  <Override PartName="/ppt/ink/ink3407.xml" ContentType="application/inkml+xml"/>
  <Override PartName="/ppt/ink/ink3408.xml" ContentType="application/inkml+xml"/>
  <Override PartName="/ppt/ink/ink3409.xml" ContentType="application/inkml+xml"/>
  <Override PartName="/ppt/ink/ink3410.xml" ContentType="application/inkml+xml"/>
  <Override PartName="/ppt/ink/ink3411.xml" ContentType="application/inkml+xml"/>
  <Override PartName="/ppt/ink/ink3412.xml" ContentType="application/inkml+xml"/>
  <Override PartName="/ppt/ink/ink3413.xml" ContentType="application/inkml+xml"/>
  <Override PartName="/ppt/ink/ink3414.xml" ContentType="application/inkml+xml"/>
  <Override PartName="/ppt/ink/ink3415.xml" ContentType="application/inkml+xml"/>
  <Override PartName="/ppt/ink/ink3416.xml" ContentType="application/inkml+xml"/>
  <Override PartName="/ppt/ink/ink3417.xml" ContentType="application/inkml+xml"/>
  <Override PartName="/ppt/ink/ink3418.xml" ContentType="application/inkml+xml"/>
  <Override PartName="/ppt/ink/ink3419.xml" ContentType="application/inkml+xml"/>
  <Override PartName="/ppt/ink/ink3420.xml" ContentType="application/inkml+xml"/>
  <Override PartName="/ppt/ink/ink3421.xml" ContentType="application/inkml+xml"/>
  <Override PartName="/ppt/ink/ink3422.xml" ContentType="application/inkml+xml"/>
  <Override PartName="/ppt/ink/ink3423.xml" ContentType="application/inkml+xml"/>
  <Override PartName="/ppt/ink/ink3424.xml" ContentType="application/inkml+xml"/>
  <Override PartName="/ppt/ink/ink3425.xml" ContentType="application/inkml+xml"/>
  <Override PartName="/ppt/ink/ink3426.xml" ContentType="application/inkml+xml"/>
  <Override PartName="/ppt/ink/ink3427.xml" ContentType="application/inkml+xml"/>
  <Override PartName="/ppt/ink/ink3428.xml" ContentType="application/inkml+xml"/>
  <Override PartName="/ppt/ink/ink3429.xml" ContentType="application/inkml+xml"/>
  <Override PartName="/ppt/ink/ink3430.xml" ContentType="application/inkml+xml"/>
  <Override PartName="/ppt/ink/ink3431.xml" ContentType="application/inkml+xml"/>
  <Override PartName="/ppt/ink/ink3432.xml" ContentType="application/inkml+xml"/>
  <Override PartName="/ppt/ink/ink3433.xml" ContentType="application/inkml+xml"/>
  <Override PartName="/ppt/ink/ink3434.xml" ContentType="application/inkml+xml"/>
  <Override PartName="/ppt/ink/ink3435.xml" ContentType="application/inkml+xml"/>
  <Override PartName="/ppt/ink/ink3436.xml" ContentType="application/inkml+xml"/>
  <Override PartName="/ppt/ink/ink3437.xml" ContentType="application/inkml+xml"/>
  <Override PartName="/ppt/ink/ink3438.xml" ContentType="application/inkml+xml"/>
  <Override PartName="/ppt/ink/ink3439.xml" ContentType="application/inkml+xml"/>
  <Override PartName="/ppt/ink/ink3440.xml" ContentType="application/inkml+xml"/>
  <Override PartName="/ppt/ink/ink3441.xml" ContentType="application/inkml+xml"/>
  <Override PartName="/ppt/ink/ink3442.xml" ContentType="application/inkml+xml"/>
  <Override PartName="/ppt/ink/ink3443.xml" ContentType="application/inkml+xml"/>
  <Override PartName="/ppt/ink/ink3444.xml" ContentType="application/inkml+xml"/>
  <Override PartName="/ppt/ink/ink3445.xml" ContentType="application/inkml+xml"/>
  <Override PartName="/ppt/ink/ink3446.xml" ContentType="application/inkml+xml"/>
  <Override PartName="/ppt/ink/ink3447.xml" ContentType="application/inkml+xml"/>
  <Override PartName="/ppt/ink/ink3448.xml" ContentType="application/inkml+xml"/>
  <Override PartName="/ppt/ink/ink3449.xml" ContentType="application/inkml+xml"/>
  <Override PartName="/ppt/ink/ink3450.xml" ContentType="application/inkml+xml"/>
  <Override PartName="/ppt/ink/ink3451.xml" ContentType="application/inkml+xml"/>
  <Override PartName="/ppt/ink/ink3452.xml" ContentType="application/inkml+xml"/>
  <Override PartName="/ppt/ink/ink3453.xml" ContentType="application/inkml+xml"/>
  <Override PartName="/ppt/ink/ink3454.xml" ContentType="application/inkml+xml"/>
  <Override PartName="/ppt/ink/ink3455.xml" ContentType="application/inkml+xml"/>
  <Override PartName="/ppt/ink/ink3456.xml" ContentType="application/inkml+xml"/>
  <Override PartName="/ppt/ink/ink3457.xml" ContentType="application/inkml+xml"/>
  <Override PartName="/ppt/ink/ink3458.xml" ContentType="application/inkml+xml"/>
  <Override PartName="/ppt/ink/ink3459.xml" ContentType="application/inkml+xml"/>
  <Override PartName="/ppt/ink/ink3460.xml" ContentType="application/inkml+xml"/>
  <Override PartName="/ppt/ink/ink3461.xml" ContentType="application/inkml+xml"/>
  <Override PartName="/ppt/ink/ink3462.xml" ContentType="application/inkml+xml"/>
  <Override PartName="/ppt/ink/ink3463.xml" ContentType="application/inkml+xml"/>
  <Override PartName="/ppt/ink/ink3464.xml" ContentType="application/inkml+xml"/>
  <Override PartName="/ppt/ink/ink3465.xml" ContentType="application/inkml+xml"/>
  <Override PartName="/ppt/ink/ink3466.xml" ContentType="application/inkml+xml"/>
  <Override PartName="/ppt/ink/ink3467.xml" ContentType="application/inkml+xml"/>
  <Override PartName="/ppt/ink/ink3468.xml" ContentType="application/inkml+xml"/>
  <Override PartName="/ppt/ink/ink3469.xml" ContentType="application/inkml+xml"/>
  <Override PartName="/ppt/ink/ink3470.xml" ContentType="application/inkml+xml"/>
  <Override PartName="/ppt/ink/ink3471.xml" ContentType="application/inkml+xml"/>
  <Override PartName="/ppt/ink/ink3472.xml" ContentType="application/inkml+xml"/>
  <Override PartName="/ppt/ink/ink3473.xml" ContentType="application/inkml+xml"/>
  <Override PartName="/ppt/ink/ink3474.xml" ContentType="application/inkml+xml"/>
  <Override PartName="/ppt/ink/ink3475.xml" ContentType="application/inkml+xml"/>
  <Override PartName="/ppt/ink/ink3476.xml" ContentType="application/inkml+xml"/>
  <Override PartName="/ppt/ink/ink3477.xml" ContentType="application/inkml+xml"/>
  <Override PartName="/ppt/ink/ink3478.xml" ContentType="application/inkml+xml"/>
  <Override PartName="/ppt/ink/ink3479.xml" ContentType="application/inkml+xml"/>
  <Override PartName="/ppt/ink/ink3480.xml" ContentType="application/inkml+xml"/>
  <Override PartName="/ppt/ink/ink3481.xml" ContentType="application/inkml+xml"/>
  <Override PartName="/ppt/ink/ink3482.xml" ContentType="application/inkml+xml"/>
  <Override PartName="/ppt/ink/ink3483.xml" ContentType="application/inkml+xml"/>
  <Override PartName="/ppt/ink/ink3484.xml" ContentType="application/inkml+xml"/>
  <Override PartName="/ppt/ink/ink3485.xml" ContentType="application/inkml+xml"/>
  <Override PartName="/ppt/ink/ink3486.xml" ContentType="application/inkml+xml"/>
  <Override PartName="/ppt/ink/ink3487.xml" ContentType="application/inkml+xml"/>
  <Override PartName="/ppt/ink/ink3488.xml" ContentType="application/inkml+xml"/>
  <Override PartName="/ppt/ink/ink3489.xml" ContentType="application/inkml+xml"/>
  <Override PartName="/ppt/ink/ink3490.xml" ContentType="application/inkml+xml"/>
  <Override PartName="/ppt/ink/ink3491.xml" ContentType="application/inkml+xml"/>
  <Override PartName="/ppt/ink/ink3492.xml" ContentType="application/inkml+xml"/>
  <Override PartName="/ppt/ink/ink3493.xml" ContentType="application/inkml+xml"/>
  <Override PartName="/ppt/ink/ink3494.xml" ContentType="application/inkml+xml"/>
  <Override PartName="/ppt/ink/ink3495.xml" ContentType="application/inkml+xml"/>
  <Override PartName="/ppt/ink/ink3496.xml" ContentType="application/inkml+xml"/>
  <Override PartName="/ppt/ink/ink3497.xml" ContentType="application/inkml+xml"/>
  <Override PartName="/ppt/ink/ink3498.xml" ContentType="application/inkml+xml"/>
  <Override PartName="/ppt/ink/ink3499.xml" ContentType="application/inkml+xml"/>
  <Override PartName="/ppt/ink/ink3500.xml" ContentType="application/inkml+xml"/>
  <Override PartName="/ppt/ink/ink3501.xml" ContentType="application/inkml+xml"/>
  <Override PartName="/ppt/ink/ink3502.xml" ContentType="application/inkml+xml"/>
  <Override PartName="/ppt/ink/ink3503.xml" ContentType="application/inkml+xml"/>
  <Override PartName="/ppt/ink/ink3504.xml" ContentType="application/inkml+xml"/>
  <Override PartName="/ppt/ink/ink3505.xml" ContentType="application/inkml+xml"/>
  <Override PartName="/ppt/ink/ink3506.xml" ContentType="application/inkml+xml"/>
  <Override PartName="/ppt/ink/ink3507.xml" ContentType="application/inkml+xml"/>
  <Override PartName="/ppt/ink/ink3508.xml" ContentType="application/inkml+xml"/>
  <Override PartName="/ppt/ink/ink3509.xml" ContentType="application/inkml+xml"/>
  <Override PartName="/ppt/ink/ink3510.xml" ContentType="application/inkml+xml"/>
  <Override PartName="/ppt/ink/ink3511.xml" ContentType="application/inkml+xml"/>
  <Override PartName="/ppt/ink/ink3512.xml" ContentType="application/inkml+xml"/>
  <Override PartName="/ppt/ink/ink3513.xml" ContentType="application/inkml+xml"/>
  <Override PartName="/ppt/ink/ink3514.xml" ContentType="application/inkml+xml"/>
  <Override PartName="/ppt/ink/ink3515.xml" ContentType="application/inkml+xml"/>
  <Override PartName="/ppt/ink/ink3516.xml" ContentType="application/inkml+xml"/>
  <Override PartName="/ppt/ink/ink3517.xml" ContentType="application/inkml+xml"/>
  <Override PartName="/ppt/ink/ink3518.xml" ContentType="application/inkml+xml"/>
  <Override PartName="/ppt/ink/ink3519.xml" ContentType="application/inkml+xml"/>
  <Override PartName="/ppt/ink/ink3520.xml" ContentType="application/inkml+xml"/>
  <Override PartName="/ppt/ink/ink3521.xml" ContentType="application/inkml+xml"/>
  <Override PartName="/ppt/ink/ink3522.xml" ContentType="application/inkml+xml"/>
  <Override PartName="/ppt/ink/ink3523.xml" ContentType="application/inkml+xml"/>
  <Override PartName="/ppt/ink/ink3524.xml" ContentType="application/inkml+xml"/>
  <Override PartName="/ppt/ink/ink3525.xml" ContentType="application/inkml+xml"/>
  <Override PartName="/ppt/ink/ink3526.xml" ContentType="application/inkml+xml"/>
  <Override PartName="/ppt/ink/ink3527.xml" ContentType="application/inkml+xml"/>
  <Override PartName="/ppt/ink/ink3528.xml" ContentType="application/inkml+xml"/>
  <Override PartName="/ppt/ink/ink3529.xml" ContentType="application/inkml+xml"/>
  <Override PartName="/ppt/ink/ink3530.xml" ContentType="application/inkml+xml"/>
  <Override PartName="/ppt/ink/ink3531.xml" ContentType="application/inkml+xml"/>
  <Override PartName="/ppt/ink/ink3532.xml" ContentType="application/inkml+xml"/>
  <Override PartName="/ppt/ink/ink3533.xml" ContentType="application/inkml+xml"/>
  <Override PartName="/ppt/ink/ink3534.xml" ContentType="application/inkml+xml"/>
  <Override PartName="/ppt/ink/ink3535.xml" ContentType="application/inkml+xml"/>
  <Override PartName="/ppt/ink/ink3536.xml" ContentType="application/inkml+xml"/>
  <Override PartName="/ppt/ink/ink3537.xml" ContentType="application/inkml+xml"/>
  <Override PartName="/ppt/ink/ink3538.xml" ContentType="application/inkml+xml"/>
  <Override PartName="/ppt/ink/ink3539.xml" ContentType="application/inkml+xml"/>
  <Override PartName="/ppt/ink/ink3540.xml" ContentType="application/inkml+xml"/>
  <Override PartName="/ppt/ink/ink3541.xml" ContentType="application/inkml+xml"/>
  <Override PartName="/ppt/ink/ink3542.xml" ContentType="application/inkml+xml"/>
  <Override PartName="/ppt/ink/ink3543.xml" ContentType="application/inkml+xml"/>
  <Override PartName="/ppt/ink/ink3544.xml" ContentType="application/inkml+xml"/>
  <Override PartName="/ppt/ink/ink3545.xml" ContentType="application/inkml+xml"/>
  <Override PartName="/ppt/ink/ink3546.xml" ContentType="application/inkml+xml"/>
  <Override PartName="/ppt/ink/ink3547.xml" ContentType="application/inkml+xml"/>
  <Override PartName="/ppt/ink/ink3548.xml" ContentType="application/inkml+xml"/>
  <Override PartName="/ppt/ink/ink3549.xml" ContentType="application/inkml+xml"/>
  <Override PartName="/ppt/ink/ink3550.xml" ContentType="application/inkml+xml"/>
  <Override PartName="/ppt/ink/ink3551.xml" ContentType="application/inkml+xml"/>
  <Override PartName="/ppt/ink/ink3552.xml" ContentType="application/inkml+xml"/>
  <Override PartName="/ppt/ink/ink3553.xml" ContentType="application/inkml+xml"/>
  <Override PartName="/ppt/ink/ink3554.xml" ContentType="application/inkml+xml"/>
  <Override PartName="/ppt/ink/ink3555.xml" ContentType="application/inkml+xml"/>
  <Override PartName="/ppt/ink/ink3556.xml" ContentType="application/inkml+xml"/>
  <Override PartName="/ppt/ink/ink3557.xml" ContentType="application/inkml+xml"/>
  <Override PartName="/ppt/ink/ink3558.xml" ContentType="application/inkml+xml"/>
  <Override PartName="/ppt/ink/ink3559.xml" ContentType="application/inkml+xml"/>
  <Override PartName="/ppt/ink/ink3560.xml" ContentType="application/inkml+xml"/>
  <Override PartName="/ppt/ink/ink3561.xml" ContentType="application/inkml+xml"/>
  <Override PartName="/ppt/ink/ink3562.xml" ContentType="application/inkml+xml"/>
  <Override PartName="/ppt/ink/ink3563.xml" ContentType="application/inkml+xml"/>
  <Override PartName="/ppt/ink/ink3564.xml" ContentType="application/inkml+xml"/>
  <Override PartName="/ppt/ink/ink3565.xml" ContentType="application/inkml+xml"/>
  <Override PartName="/ppt/ink/ink3566.xml" ContentType="application/inkml+xml"/>
  <Override PartName="/ppt/ink/ink3567.xml" ContentType="application/inkml+xml"/>
  <Override PartName="/ppt/ink/ink3568.xml" ContentType="application/inkml+xml"/>
  <Override PartName="/ppt/ink/ink3569.xml" ContentType="application/inkml+xml"/>
  <Override PartName="/ppt/ink/ink3570.xml" ContentType="application/inkml+xml"/>
  <Override PartName="/ppt/ink/ink3571.xml" ContentType="application/inkml+xml"/>
  <Override PartName="/ppt/ink/ink3572.xml" ContentType="application/inkml+xml"/>
  <Override PartName="/ppt/ink/ink3573.xml" ContentType="application/inkml+xml"/>
  <Override PartName="/ppt/ink/ink3574.xml" ContentType="application/inkml+xml"/>
  <Override PartName="/ppt/ink/ink3575.xml" ContentType="application/inkml+xml"/>
  <Override PartName="/ppt/ink/ink3576.xml" ContentType="application/inkml+xml"/>
  <Override PartName="/ppt/ink/ink3577.xml" ContentType="application/inkml+xml"/>
  <Override PartName="/ppt/ink/ink3578.xml" ContentType="application/inkml+xml"/>
  <Override PartName="/ppt/ink/ink3579.xml" ContentType="application/inkml+xml"/>
  <Override PartName="/ppt/ink/ink3580.xml" ContentType="application/inkml+xml"/>
  <Override PartName="/ppt/ink/ink3581.xml" ContentType="application/inkml+xml"/>
  <Override PartName="/ppt/ink/ink3582.xml" ContentType="application/inkml+xml"/>
  <Override PartName="/ppt/ink/ink3583.xml" ContentType="application/inkml+xml"/>
  <Override PartName="/ppt/ink/ink3584.xml" ContentType="application/inkml+xml"/>
  <Override PartName="/ppt/ink/ink3585.xml" ContentType="application/inkml+xml"/>
  <Override PartName="/ppt/ink/ink3586.xml" ContentType="application/inkml+xml"/>
  <Override PartName="/ppt/ink/ink3587.xml" ContentType="application/inkml+xml"/>
  <Override PartName="/ppt/ink/ink3588.xml" ContentType="application/inkml+xml"/>
  <Override PartName="/ppt/ink/ink3589.xml" ContentType="application/inkml+xml"/>
  <Override PartName="/ppt/ink/ink3590.xml" ContentType="application/inkml+xml"/>
  <Override PartName="/ppt/ink/ink3591.xml" ContentType="application/inkml+xml"/>
  <Override PartName="/ppt/ink/ink3592.xml" ContentType="application/inkml+xml"/>
  <Override PartName="/ppt/ink/ink3593.xml" ContentType="application/inkml+xml"/>
  <Override PartName="/ppt/ink/ink3594.xml" ContentType="application/inkml+xml"/>
  <Override PartName="/ppt/ink/ink3595.xml" ContentType="application/inkml+xml"/>
  <Override PartName="/ppt/ink/ink3596.xml" ContentType="application/inkml+xml"/>
  <Override PartName="/ppt/ink/ink3597.xml" ContentType="application/inkml+xml"/>
  <Override PartName="/ppt/ink/ink3598.xml" ContentType="application/inkml+xml"/>
  <Override PartName="/ppt/ink/ink3599.xml" ContentType="application/inkml+xml"/>
  <Override PartName="/ppt/ink/ink3600.xml" ContentType="application/inkml+xml"/>
  <Override PartName="/ppt/ink/ink3601.xml" ContentType="application/inkml+xml"/>
  <Override PartName="/ppt/ink/ink3602.xml" ContentType="application/inkml+xml"/>
  <Override PartName="/ppt/ink/ink3603.xml" ContentType="application/inkml+xml"/>
  <Override PartName="/ppt/ink/ink3604.xml" ContentType="application/inkml+xml"/>
  <Override PartName="/ppt/ink/ink3605.xml" ContentType="application/inkml+xml"/>
  <Override PartName="/ppt/ink/ink3606.xml" ContentType="application/inkml+xml"/>
  <Override PartName="/ppt/ink/ink3607.xml" ContentType="application/inkml+xml"/>
  <Override PartName="/ppt/ink/ink3608.xml" ContentType="application/inkml+xml"/>
  <Override PartName="/ppt/ink/ink3609.xml" ContentType="application/inkml+xml"/>
  <Override PartName="/ppt/ink/ink3610.xml" ContentType="application/inkml+xml"/>
  <Override PartName="/ppt/ink/ink3611.xml" ContentType="application/inkml+xml"/>
  <Override PartName="/ppt/ink/ink3612.xml" ContentType="application/inkml+xml"/>
  <Override PartName="/ppt/ink/ink3613.xml" ContentType="application/inkml+xml"/>
  <Override PartName="/ppt/ink/ink3614.xml" ContentType="application/inkml+xml"/>
  <Override PartName="/ppt/ink/ink3615.xml" ContentType="application/inkml+xml"/>
  <Override PartName="/ppt/ink/ink3616.xml" ContentType="application/inkml+xml"/>
  <Override PartName="/ppt/ink/ink3617.xml" ContentType="application/inkml+xml"/>
  <Override PartName="/ppt/ink/ink3618.xml" ContentType="application/inkml+xml"/>
  <Override PartName="/ppt/ink/ink3619.xml" ContentType="application/inkml+xml"/>
  <Override PartName="/ppt/ink/ink3620.xml" ContentType="application/inkml+xml"/>
  <Override PartName="/ppt/ink/ink3621.xml" ContentType="application/inkml+xml"/>
  <Override PartName="/ppt/ink/ink3622.xml" ContentType="application/inkml+xml"/>
  <Override PartName="/ppt/ink/ink3623.xml" ContentType="application/inkml+xml"/>
  <Override PartName="/ppt/ink/ink3624.xml" ContentType="application/inkml+xml"/>
  <Override PartName="/ppt/ink/ink3625.xml" ContentType="application/inkml+xml"/>
  <Override PartName="/ppt/ink/ink3626.xml" ContentType="application/inkml+xml"/>
  <Override PartName="/ppt/ink/ink3627.xml" ContentType="application/inkml+xml"/>
  <Override PartName="/ppt/ink/ink3628.xml" ContentType="application/inkml+xml"/>
  <Override PartName="/ppt/ink/ink3629.xml" ContentType="application/inkml+xml"/>
  <Override PartName="/ppt/ink/ink3630.xml" ContentType="application/inkml+xml"/>
  <Override PartName="/ppt/ink/ink3631.xml" ContentType="application/inkml+xml"/>
  <Override PartName="/ppt/ink/ink3632.xml" ContentType="application/inkml+xml"/>
  <Override PartName="/ppt/ink/ink3633.xml" ContentType="application/inkml+xml"/>
  <Override PartName="/ppt/ink/ink3634.xml" ContentType="application/inkml+xml"/>
  <Override PartName="/ppt/ink/ink3635.xml" ContentType="application/inkml+xml"/>
  <Override PartName="/ppt/ink/ink3636.xml" ContentType="application/inkml+xml"/>
  <Override PartName="/ppt/ink/ink3637.xml" ContentType="application/inkml+xml"/>
  <Override PartName="/ppt/ink/ink3638.xml" ContentType="application/inkml+xml"/>
  <Override PartName="/ppt/ink/ink3639.xml" ContentType="application/inkml+xml"/>
  <Override PartName="/ppt/ink/ink3640.xml" ContentType="application/inkml+xml"/>
  <Override PartName="/ppt/ink/ink3641.xml" ContentType="application/inkml+xml"/>
  <Override PartName="/ppt/ink/ink3642.xml" ContentType="application/inkml+xml"/>
  <Override PartName="/ppt/ink/ink3643.xml" ContentType="application/inkml+xml"/>
  <Override PartName="/ppt/ink/ink3644.xml" ContentType="application/inkml+xml"/>
  <Override PartName="/ppt/ink/ink3645.xml" ContentType="application/inkml+xml"/>
  <Override PartName="/ppt/ink/ink3646.xml" ContentType="application/inkml+xml"/>
  <Override PartName="/ppt/ink/ink3647.xml" ContentType="application/inkml+xml"/>
  <Override PartName="/ppt/ink/ink3648.xml" ContentType="application/inkml+xml"/>
  <Override PartName="/ppt/ink/ink3649.xml" ContentType="application/inkml+xml"/>
  <Override PartName="/ppt/ink/ink3650.xml" ContentType="application/inkml+xml"/>
  <Override PartName="/ppt/ink/ink3651.xml" ContentType="application/inkml+xml"/>
  <Override PartName="/ppt/ink/ink3652.xml" ContentType="application/inkml+xml"/>
  <Override PartName="/ppt/ink/ink3653.xml" ContentType="application/inkml+xml"/>
  <Override PartName="/ppt/ink/ink3654.xml" ContentType="application/inkml+xml"/>
  <Override PartName="/ppt/ink/ink3655.xml" ContentType="application/inkml+xml"/>
  <Override PartName="/ppt/ink/ink3656.xml" ContentType="application/inkml+xml"/>
  <Override PartName="/ppt/ink/ink3657.xml" ContentType="application/inkml+xml"/>
  <Override PartName="/ppt/ink/ink3658.xml" ContentType="application/inkml+xml"/>
  <Override PartName="/ppt/ink/ink3659.xml" ContentType="application/inkml+xml"/>
  <Override PartName="/ppt/ink/ink3660.xml" ContentType="application/inkml+xml"/>
  <Override PartName="/ppt/ink/ink3661.xml" ContentType="application/inkml+xml"/>
  <Override PartName="/ppt/ink/ink3662.xml" ContentType="application/inkml+xml"/>
  <Override PartName="/ppt/ink/ink3663.xml" ContentType="application/inkml+xml"/>
  <Override PartName="/ppt/ink/ink3664.xml" ContentType="application/inkml+xml"/>
  <Override PartName="/ppt/ink/ink3665.xml" ContentType="application/inkml+xml"/>
  <Override PartName="/ppt/ink/ink3666.xml" ContentType="application/inkml+xml"/>
  <Override PartName="/ppt/ink/ink3667.xml" ContentType="application/inkml+xml"/>
  <Override PartName="/ppt/ink/ink3668.xml" ContentType="application/inkml+xml"/>
  <Override PartName="/ppt/ink/ink3669.xml" ContentType="application/inkml+xml"/>
  <Override PartName="/ppt/ink/ink3670.xml" ContentType="application/inkml+xml"/>
  <Override PartName="/ppt/ink/ink3671.xml" ContentType="application/inkml+xml"/>
  <Override PartName="/ppt/ink/ink3672.xml" ContentType="application/inkml+xml"/>
  <Override PartName="/ppt/ink/ink3673.xml" ContentType="application/inkml+xml"/>
  <Override PartName="/ppt/ink/ink3674.xml" ContentType="application/inkml+xml"/>
  <Override PartName="/ppt/ink/ink3675.xml" ContentType="application/inkml+xml"/>
  <Override PartName="/ppt/ink/ink3676.xml" ContentType="application/inkml+xml"/>
  <Override PartName="/ppt/ink/ink3677.xml" ContentType="application/inkml+xml"/>
  <Override PartName="/ppt/ink/ink3678.xml" ContentType="application/inkml+xml"/>
  <Override PartName="/ppt/ink/ink3679.xml" ContentType="application/inkml+xml"/>
  <Override PartName="/ppt/ink/ink3680.xml" ContentType="application/inkml+xml"/>
  <Override PartName="/ppt/ink/ink3681.xml" ContentType="application/inkml+xml"/>
  <Override PartName="/ppt/ink/ink3682.xml" ContentType="application/inkml+xml"/>
  <Override PartName="/ppt/ink/ink3683.xml" ContentType="application/inkml+xml"/>
  <Override PartName="/ppt/ink/ink3684.xml" ContentType="application/inkml+xml"/>
  <Override PartName="/ppt/ink/ink3685.xml" ContentType="application/inkml+xml"/>
  <Override PartName="/ppt/ink/ink3686.xml" ContentType="application/inkml+xml"/>
  <Override PartName="/ppt/ink/ink3687.xml" ContentType="application/inkml+xml"/>
  <Override PartName="/ppt/ink/ink3688.xml" ContentType="application/inkml+xml"/>
  <Override PartName="/ppt/ink/ink3689.xml" ContentType="application/inkml+xml"/>
  <Override PartName="/ppt/ink/ink3690.xml" ContentType="application/inkml+xml"/>
  <Override PartName="/ppt/ink/ink3691.xml" ContentType="application/inkml+xml"/>
  <Override PartName="/ppt/ink/ink3692.xml" ContentType="application/inkml+xml"/>
  <Override PartName="/ppt/ink/ink3693.xml" ContentType="application/inkml+xml"/>
  <Override PartName="/ppt/ink/ink3694.xml" ContentType="application/inkml+xml"/>
  <Override PartName="/ppt/ink/ink3695.xml" ContentType="application/inkml+xml"/>
  <Override PartName="/ppt/ink/ink3696.xml" ContentType="application/inkml+xml"/>
  <Override PartName="/ppt/ink/ink3697.xml" ContentType="application/inkml+xml"/>
  <Override PartName="/ppt/ink/ink3698.xml" ContentType="application/inkml+xml"/>
  <Override PartName="/ppt/ink/ink3699.xml" ContentType="application/inkml+xml"/>
  <Override PartName="/ppt/ink/ink3700.xml" ContentType="application/inkml+xml"/>
  <Override PartName="/ppt/ink/ink3701.xml" ContentType="application/inkml+xml"/>
  <Override PartName="/ppt/ink/ink3702.xml" ContentType="application/inkml+xml"/>
  <Override PartName="/ppt/ink/ink3703.xml" ContentType="application/inkml+xml"/>
  <Override PartName="/ppt/ink/ink3704.xml" ContentType="application/inkml+xml"/>
  <Override PartName="/ppt/ink/ink3705.xml" ContentType="application/inkml+xml"/>
  <Override PartName="/ppt/ink/ink3706.xml" ContentType="application/inkml+xml"/>
  <Override PartName="/ppt/ink/ink3707.xml" ContentType="application/inkml+xml"/>
  <Override PartName="/ppt/ink/ink3708.xml" ContentType="application/inkml+xml"/>
  <Override PartName="/ppt/ink/ink3709.xml" ContentType="application/inkml+xml"/>
  <Override PartName="/ppt/ink/ink3710.xml" ContentType="application/inkml+xml"/>
  <Override PartName="/ppt/ink/ink3711.xml" ContentType="application/inkml+xml"/>
  <Override PartName="/ppt/ink/ink3712.xml" ContentType="application/inkml+xml"/>
  <Override PartName="/ppt/ink/ink3713.xml" ContentType="application/inkml+xml"/>
  <Override PartName="/ppt/ink/ink3714.xml" ContentType="application/inkml+xml"/>
  <Override PartName="/ppt/ink/ink3715.xml" ContentType="application/inkml+xml"/>
  <Override PartName="/ppt/ink/ink3716.xml" ContentType="application/inkml+xml"/>
  <Override PartName="/ppt/ink/ink3717.xml" ContentType="application/inkml+xml"/>
  <Override PartName="/ppt/ink/ink3718.xml" ContentType="application/inkml+xml"/>
  <Override PartName="/ppt/ink/ink3719.xml" ContentType="application/inkml+xml"/>
  <Override PartName="/ppt/ink/ink3720.xml" ContentType="application/inkml+xml"/>
  <Override PartName="/ppt/ink/ink3721.xml" ContentType="application/inkml+xml"/>
  <Override PartName="/ppt/ink/ink3722.xml" ContentType="application/inkml+xml"/>
  <Override PartName="/ppt/ink/ink3723.xml" ContentType="application/inkml+xml"/>
  <Override PartName="/ppt/ink/ink3724.xml" ContentType="application/inkml+xml"/>
  <Override PartName="/ppt/ink/ink3725.xml" ContentType="application/inkml+xml"/>
  <Override PartName="/ppt/ink/ink3726.xml" ContentType="application/inkml+xml"/>
  <Override PartName="/ppt/ink/ink3727.xml" ContentType="application/inkml+xml"/>
  <Override PartName="/ppt/ink/ink3728.xml" ContentType="application/inkml+xml"/>
  <Override PartName="/ppt/ink/ink3729.xml" ContentType="application/inkml+xml"/>
  <Override PartName="/ppt/ink/ink3730.xml" ContentType="application/inkml+xml"/>
  <Override PartName="/ppt/ink/ink3731.xml" ContentType="application/inkml+xml"/>
  <Override PartName="/ppt/ink/ink373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9" r:id="rId12"/>
    <p:sldId id="270" r:id="rId13"/>
    <p:sldId id="272" r:id="rId14"/>
    <p:sldId id="273" r:id="rId15"/>
    <p:sldId id="274" r:id="rId16"/>
    <p:sldId id="275" r:id="rId17"/>
    <p:sldId id="276" r:id="rId18"/>
    <p:sldId id="278" r:id="rId19"/>
    <p:sldId id="282" r:id="rId20"/>
    <p:sldId id="283" r:id="rId21"/>
    <p:sldId id="284" r:id="rId22"/>
    <p:sldId id="285" r:id="rId23"/>
    <p:sldId id="28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>
        <p:scale>
          <a:sx n="88" d="100"/>
          <a:sy n="88" d="100"/>
        </p:scale>
        <p:origin x="-84" y="-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1:04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49 1472,'-3'-2'138,"-1"-1"249,8 4 2101,-4-2-1951,0 0 1,0 0-1,0-1 0,0 1 0,0 0 1,-1 0-1,1-1 0,0 1 0,0 0 0,-1 0 1,1 0-1,-1 0 0,1-1 0,-1 1 0,0 0 1,0-1-1,-2-3 565,4 2-249,-1 3-789,0 0-1,0 0 1,0-1-1,0 1 1,0 0-1,0 0 1,0-1-1,0 1 1,0 0-1,0 0 1,0-1 0,0 1-1,0 0 1,0 0-1,0-1 1,0 1-1,0 0 1,0 0-1,0-1 1,0 1-1,0 0 1,0 0-1,-1-1 1,1 1-1,0 0 1,0 0 0,0 0-1,0-1 1,-1 1-1,1 0 1,0 0-1,0 0 1,0 0-1,-1-1 1,0-2 1327,1 3-1340,1 0 0,-1 0 0,0 0-1,0-1 1,0 1 0,0 0 0,0 0-1,0 0 1,0 0 0,0-1 0,0 1-1,0 0 1,-1 0 0,1 0 0,0 0-1,0-1 1,0 1 0,0 0 0,0 0-1,0 0 1,0 0 0,0-1 0,0 1-1,0 0 1,-1 0 0,1 0 0,0 0-1,0 0 1,0 0 0,0 0 0,0-1-1,-1 1 1,1 0 0,0 0 0,0 0-1,-1 0 1,3 14 3185,-2 30-2821,-1-19-141,5 65 596,-4-78-717,1-1 1,4 18-1,-2-18-57,-2 0-1,2 18 0,0 58 95,-2 51-54,-5 67-319,4-146-338,0-59 425,0 0 0,0 1 0,0-1 0,0 0 0,1 1 1,-1-1-1,0 0 0,0 0 0,0 1 0,0-1 0,0 0 1,0 1-1,0-1 0,0 0 0,0 1 0,-1-1 1,1 0-1,0 0 0,0 1 0,0-1 0,0 0 0,0 1 1,0-1-1,-1 0 0,1 0 0,0 1 0,0-1 0,0 0 1,-1 0-1,1 0 0,0 1 0,0-1 0,-1 0 1,1 0-1,0 0 0,0 0 0,-1 1 0,1-1 0,0 0 1,0 0-1,-1 0 0,1 0 0,0 0 0,-1 0 0,1 0 1,0 0-1,-1 0 0,1 0 0,0 0 0,0 0 1,-1 0-1,1 0 0,0 0 0,-1 0 0,1 0 0,0-1 1,-1 1-1,1 0 0,0 0 0,0 0 0,-1-1 0,-1 0-584,1 0 0,0 0 0,-1 0 0,1-1-1,0 1 1,-1 0 0,1-1 0,0 1-1,0-1 1,-1-2 0,-4-12-2397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1:27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4 11136,'-19'5'5056,"-4"-5"-4417,15 0-607,-1-5 1280,4 2-1664,5 6 160,-5-3-2175,10 0 1311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5:27.4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95 149 8128,'-68'-48'3680,"50"39"-3168,10 1-288,11 0-384,7-1 96,17-6-384,9 7 224,36-15-4384,4 3 2528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08:57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5 1984,'-9'-3'9578,"9"4"-9386,0 0 23,0-1 0,0 1 0,0-1 0,0 1 1,0-1-1,0 1 0,0 0 0,0-1 1,0 1-1,0-1 0,-1 1 0,1 0 0,0-1 1,0 1-1,0-1 0,-1 1 0,1-1 0,0 1 1,-1-1-1,1 1 0,0-1 0,-2 1 0,2 0-41,1 0 0,-1 0 0,0 0 0,0 1 0,1-1 0,-1 0 0,1-1 0,-1 1 0,1 0 0,-1 0 0,1 0 0,-1 0 0,1 0 0,0 0 0,1 1 0,-1-2 56,12 24 804,10 15-639,-21-36-357,-1 1 1,1-1-1,1 0 1,-1 0-1,0 0 1,1 0-1,0-1 1,-1 1-1,1-1 1,0 1-1,0-1 1,0 0-1,1 0 0,-1-1 1,0 1-1,1 0 1,-1-1-1,1 0 1,0 0-1,5 1 1,9 1 84,-1-1 0,1-1 0,19-1 1,-23 0-134,10-1-10,31-6 1,-12 1 42,-37 5 25,3 1-12,0-2 1,0 1-1,0-1 0,11-4 0,56-14 76,-68 17-60,0 0-1,0-1 1,-1 0-1,1 0 1,-1-1-1,0 1 1,-1-2-1,11-9 1,-16 14-54,-1-1 0,0 1 0,1 0 0,-1-1 0,0 1-1,0-1 1,0 1 0,0-1 0,0 1 0,-1-1 0,1 1 0,0 0 0,-1-1 0,1 1 0,-1 0 0,1-1-1,-1 1 1,1 0 0,-1-1 0,0 1 0,0 0 0,-2-2 0,0 0-57,-1 1-1,0-1 1,0 1 0,0 0-1,0 0 1,0 0 0,-1 1 0,1-1-1,-1 1 1,1 0 0,-1 0-1,1 1 1,-1-1 0,1 1 0,-1 0-1,-5 1 1,-26 2-60,26-3 85,1 0 0,0 1-1,-15 3 1,-37 14-57,-79 37 1,131-51 29,0 1 1,-11 9-1,3-3 104,-68 42 298,73-45-268,-15 10-204,25-16 113,1-1-1,0 1 0,-1-1 0,1 1 0,0 0 0,0-1 0,0 1 0,0 0 0,0 0 0,1 0 0,-1-1 0,-1 5 0,-2 6 68,4-11-46,-1 0 0,1 0 0,0 0 0,-1-1 0,1 1-1,0 0 1,-1 0 0,1 0 0,0 0 0,0 0 0,0 0 0,0 0 0,0 0 0,0-1 0,0 1-1,0 0 1,0 0 0,1 0 0,-1 1 0,1 1 5,-1 0-1,1 0 1,-1 0-1,0 0 1,0 0-1,0 0 1,0 0-1,0 0 1,-1 0-1,1 0 1,-1 0-1,-2 5 1,-1 9 97,2 2 37,2 0 0,1 23 1,0-3 118,0-22-228,1-1 0,1 0 1,0 0-1,8 23 0,-1-3-18,-8-28 4,-1 0 0,-1 0-1,1 1 1,-1-1 0,-3 14 0,2 8 241,0-25-256,1 1-1,-1 0 0,0-1 0,-4 10 1,-1 16 81,0 25 146,-2 46-9,6-76-127,1-22-113,0 0 1,1 1-1,0-1 0,0 0 1,1 6-1,-1-7 32,0 1 0,0-1 0,0 0 0,0 0 0,0 1 0,-1-1 0,-1 6 0,1-7-15,0 0 0,1 0-1,-1 0 1,1 1 0,0-1-1,0 0 1,0 0 0,0 1-1,0-1 1,0 0 0,1 2-1,0 2 31,0-1 1,-1 1-1,1-1 0,-1 1 0,0-1 0,-1 7 0,0 6 87,1-17-30,0 0-101,0 0 64,1 0 1,-1 0-1,1 0 0,0 0 1,-1 0-1,1 0 0,0-1 1,-1 1-1,1 0 0,1 1 1,-1-1-17,1-1 0,-1 1 1,0 0-1,1-1 1,-1 1-1,0-1 1,1 1-1,-1-1 1,1 0-1,-1 1 1,1-1-1,-1 0 1,1 0-1,-1 0 0,0 0 1,1 0-1,-1 0 1,3-1-1,26-8 142,-22 6-151,-2-1 1,1 1-1,8-7 0,-5 3-121,34-10 129,-41 15-68,15-8 70,1 1 1,0 0-1,30-9 1,-43 17-99,-1 1 0,1-1 0,-1 1 0,1 0 1,5 1-1,12 1-161,-22-2 219,0 0-1,0 0 1,0 0 0,0 1 0,-1-1 0,1 0 0,0 1 0,0-1 0,0 1 0,-1-1 0,1 1 0,0-1 0,0 1 0,-1-1 0,1 1-1,0 0 1,-1-1 0,1 1 0,-1 0 0,1 1 0,10 20-52,-6-12 62,-3-5-4,0 0 0,0 1 0,-1-1 0,1 0 0,-1 1 0,0-1 0,-1 1 0,1 0 0,-1-1 0,0 1 0,-1-1 0,1 1 0,-1 0 0,0-1 0,0 0 0,-1 1 0,0-1 0,0 0 0,0 1 0,0-1 0,-1-1 0,0 1 0,0 0 0,0-1 0,-1 1 0,0-1 0,-7 8 0,-54 39 80,18-20 56,31-22-41,-24 19 0,27-17 50,-1-1 0,-1 0 1,-15 7-1,29-16-121,1-1 0,-1 0-1,1 1 1,-1-1 0,0 0 0,1 1 0,-1-1 0,0 0 0,0 0-1,1 0 1,-1 0 0,0 0 0,1 0 0,-1 0 0,0 0 0,0 0-1,1 0 1,-1 0 0,0 0 0,1 0 0,-1-1 0,0 1 0,1 0-1,-1 0 1,0-1 0,1 1 0,-1 0 0,0-1 0,1 1 0,-1-1-1,1 1 1,-1-1 0,1 1 0,-1-1 0,1 1 0,0-1 0,-1 0 0,1 1-1,-1-2 1,-1-2 46,1 0-1,0 0 1,-1 0-1,1-1 0,0-4 1,0 4-33,1 4-37,0-1-1,0 1 1,-1-1 0,1 0 0,0 1 0,1-1 0,-1 0-1,0 1 1,0-1 0,1 0 0,-1 1 0,1-1 0,-1 1-1,1-1 1,0 1 0,-1-1 0,1 1 0,0-1 0,0 1-1,0 0 1,0 0 0,1-1 0,-1 1 0,0 0 0,0 0-1,2-1 1,3-1-5,0 0-1,0 0 1,1 0-1,-1 1 1,11-3 0,13-2-868,1 2 0,52-2 0,-39 6-578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09:19.781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769 36 5824,'-43'-35'2928,"43"35"-2899,-1 0 0,1 0 0,-1 0 0,1-1 0,-1 1 0,1 0 0,-1 0 0,1 0 0,-1 0 0,1 0 0,-1 0 0,1 0 0,-1 0 0,1 0 0,-1 1 0,1-1 0,-1 0 0,1 0 0,-1 0 0,1 0 0,-1 1 0,1-1 0,0 0 1,-1 1-1,1-1 0,-1 0 0,1 1 0,0-1 0,-1 0 0,1 1 0,0-1 0,-1 0 0,1 1 0,0-1 0,0 1 0,-1-1 0,1 1 0,0-1 0,0 1 0,0-1 0,0 1 0,-1 0 0,0 1 51,-3 7 212,0 1 1,1 0 0,-4 17-1,-1 2 218,3-10-281,-34 100 656,-19 55-10,54-156-812,4-16-52,-1 1 0,1-1 1,-1 1-1,1-1 0,-1 0 1,0 1-1,0-1 0,0 0 1,-2 4-1,3-19-304,5-16-23,0 1 364,2-53 1,-6 61 193,0 15-90,-1 0-1,1 1 1,-1-1-1,0 1 1,-1-1-1,1 0 1,-1 1 0,0-1-1,0 1 1,-3-6-1,4 10-140,0-1 0,0 1 1,0 0-1,0 0 0,0-1 0,0 1 0,-1 0 0,1 0 1,0-1-1,0 1 0,0 0 0,0 0 0,-1 0 0,1-1 0,0 1 1,0 0-1,-1 0 0,1 0 0,0 0 0,0-1 0,-1 1 0,1 0 1,0 0-1,0 0 0,-1 0 0,1 0 0,0 0 0,-1 0 1,1 0-1,0 0 0,-1 0 0,1 0 0,0 0 0,0 0 0,-1 0 1,-9 9 117,-6 22-134,13-26 55,-26 53 176,-25 50-222,36-62-31,18-46 11,-1 0 0,1 1 0,0-1-1,0 0 1,0 0 0,0 0 0,0 0 0,0 1 0,0-1 0,0 0 0,0 0-1,-1 0 1,1 1 0,0-1 0,0 0 0,0 0 0,0 0 0,0 1 0,0-1 0,0 0-1,1 0 1,-1 0 0,0 1 0,0-1 0,0 0 0,0 0 0,0 0 0,0 1 0,0-1-1,0 0 1,0 0 0,1 0 0,-1 0 0,0 1 0,0-1 0,0 0 0,0 0 0,0 0-1,1 0 1,-1 1 0,10-5-367,9-13 72,16-35 167,-16 21 870,-19 31-696,1 0 0,-1-1 1,0 1-1,1 0 0,-1-1 1,0 1-1,0-1 0,1 1 1,-1-1-1,0 1 0,0 0 1,0-1-1,0 1 0,1-1 1,-1 1-1,0-1 0,0 1 0,0-1 1,0 1-1,0-1 0,0 1 1,-1-1-1,-6 1 234,-16 10-336,22-9 63,-65 32-15,-201 100 815,255-127-740,9-5-60,0 1 1,0-1-1,0 0 0,0 0 0,-1 0 1,-5 1-1,9-2-2,0 0 0,0 0 0,0 0 0,-1 0 0,1 0 0,0 0-1,0 0 1,0 0 0,0 0 0,0 0 0,0 0 0,0 0 0,0 0 0,-1 0 0,1 0 0,0 0 0,0 0 0,0 0 0,0 0 0,0 0 0,0 0 0,0 0 0,0 0 0,0 0 0,0-1 0,0 1 0,0 0 0,0 0-1,-1 0 1,1 0 0,0 0 0,0 0 0,0 0 0,0 0 0,0 0 0,0-1 0,0 1 0,0 0 0,0 0 0,0 0 0,0 0 0,0 0 0,0 0 0,0 0 0,0 0 0,0 0 0,0-1 0,0 1 0,0 0-1,1 0 1,-1 0 0,0 0 0,0 0 0,0 0 0,0 0 0,0 0 0,0 0 0,0 0 0,0-1 0,0 1 0,0 0 0,0 0 0,0 0 0,0 0 0,1 0 0,-1 0 0,0 0 0,0 0 0,0 0 0,5-4-101,0 0 1,0 0 0,0 0 0,1 1 0,-1 0 0,1 0 0,0 1 0,0-1 0,6-1 0,1 0 80,5-4 180,0 2-1,0 0 1,0 1-1,26-3 0,-37 7-70,0 1-1,0-1 0,-1 2 0,1-1 1,0 1-1,-1 0 0,1 0 1,0 1-1,-1 0 0,0 0 0,1 1 1,-1-1-1,0 1 0,0 1 1,10 6-1,-2 4-27,0 0 0,0 0 1,-1 1-1,-1 1 1,0 0-1,9 19 0,17 22-157,-36-54 95,0 0 0,1 0 0,-1 0 0,1-1 0,-1 1 0,1-1 0,3 3 1,-5-5-4,1 1 1,-1 0-1,1-1 1,0 1-1,-1-1 1,1 1 0,-1-1-1,1 0 1,0 0-1,-1 1 1,1-1-1,0 0 1,-1-1 0,1 1-1,0 0 1,-1 0-1,1-1 1,-1 1 0,3-1-1,10-6-20,0 0 0,0-1 0,0 0 0,-1-1 0,-1-1 0,15-12 0,8-7 29,-12 11 56,83-60-111,-77 58 616,54-27 0,-83 46-535,1 1 0,-1 0-1,1-1 1,0 1 0,-1 0 0,1-1-1,-1 1 1,1 0 0,0 0 0,0 0 0,-1-1-1,1 1 1,0 0 0,-1 0 0,1 0-1,0 0 1,-1 0 0,1 0 0,0 1-1,0-1 1,-1 0 0,1 0 0,0 0 0,-1 1-1,1-1 1,-1 0 0,1 1 0,0-1-1,-1 0 1,1 1 0,-1-1 0,1 1-1,-1-1 1,1 1 0,0 0 0,0 2 4,1 0 0,-1 0 1,0 0-1,0 0 0,-1 0 0,1 6 1,1 0-22,1 12-71,1 22-1,1 16-247,-4-56 315,1 3-1279,1-16 668,-1 1 595,-1 0 0,1 0-1,-2 1 1,1-1 0,-2 0 0,1 0 0,-2-10 0,-1 3 128,-1 0 1,0 1 0,-7-18-1,9 27-110,-1 0-1,0 0 1,-1 1 0,1-1-1,-1 1 1,0 0-1,-1 0 1,1 0 0,-1 1-1,0-1 1,0 1 0,0 0-1,0 1 1,-1-1-1,0 1 1,1 0 0,-1 1-1,0-1 1,-1 1-1,1 0 1,0 1 0,-1-1-1,1 1 1,-1 1 0,-10-1-1,-83 1-202,99 0 193,0 0 1,0 0 0,0 0 0,1 0 0,-1 0 0,0-1 0,0 1 0,0 0 0,0-1 0,0 1 0,1 0 0,-1-1 0,0 1 0,0-1 0,0 1 0,1-1 0,-1 0 0,0 1-1,1-1 1,-1 0 0,1 1 0,-1-1 0,1 0 0,-1 0 0,1 1 0,-1-1 0,0-1 0,1 0 120,-1 1 0,0-1 0,0 1 1,0 0-1,1 0 0,-1-1 0,-1 1 0,1 0 0,-2-2 0,3 3-138,-1 0 0,1 0 0,0-1-1,0 1 1,-1 0 0,1 0-1,0-1 1,0 1 0,0 0-1,0-1 1,-1 1 0,1 0-1,0-1 1,0 1 0,0 0-1,0-1 1,0 1 0,0 0-1,0-1 1,0 1 0,0 0-1,0-1 1,0 1 0,0-1-1,0 1 1,0-1 0,5-12-2109,-1 2 2287,1-3 33,-2 0-1,0 0 1,0 0 0,-2 0-1,1 0 1,-2-1-1,0 1 1,-1 0 0,0-1-1,-1 1 1,-1 0 0,-4-14-1,6 25-155,0 0 1,0 1-1,0-1 0,0 0 1,-1 1-1,1-1 0,-1 1 0,0 0 1,0-1-1,0 1 0,0 0 1,0 0-1,0 0 0,-4-1 0,5 2-33,-1 0-1,1 1 0,-1-1 0,1 1 0,-1-1 0,1 1 1,-1 0-1,0 0 0,1 0 0,-1 0 0,1 0 0,-1 0 1,0 0-1,1 0 0,-1 1 0,1-1 0,-1 0 0,0 1 1,1 0-1,-1-1 0,1 1 0,0 0 0,-1 0 0,1 0 1,0 0-1,-1 0 0,0 1 0,-9 8-43,1 0-1,0 0 1,0 1 0,-13 23-1,-25 52-237,29-44 60,12-25-498,-12 23 0,17-29 763,2-11-10,0 0-1,0 0 1,0 1-1,0-1 1,0 0 0,0 0-1,0 1 1,0-1-1,0 0 1,0 0-1,0 1 1,0-1-1,0 0 1,0 0-1,0 1 1,0-1 0,0 0-1,0 0 1,-1 0-1,1 1 1,0-1-1,0 0 1,0 0-1,0 1 1,0-1-1,-1 0 1,1 0-1,0 0 1,0 0 0,0 1-1,-1-1 1,1 0-1,0 0 1,0 0-1,0 0 1,-1 0-1,1 0 1,0 0-1,0 0 1,-1 0 0,1 0-1,0 0 1,0 1-1,-1-1 1,1 0-1,-1-1 1,0 2 31,-1-1 1,0 1-1,0-1 1,1 1 0,-1 0-1,0 0 1,1 0-1,-4 1 1,0 2 39,1-2 24,0 0 0,1 1 0,-1-1 0,1 1 0,0 0-1,-4 5 1,-6 5 129,2-3-248,0 2 1,1-1-1,1 1 0,0 1 0,0 0 1,-12 27-1,3 1-154,-13 45 0,31-84 144,-5 13-105,-5 24 0,10-35 63,-1 0-1,1 0 1,-1 0-1,1 0 1,0 0-1,1 0 1,-1 0-1,1 0 1,0 0-1,0 0 1,2 5-1,-3-8 35,1 0 0,0-1 0,-1 1-1,1 0 1,-1 0 0,1-1 0,0 1 0,0 0-1,0-1 1,-1 1 0,1-1 0,0 1 0,0-1-1,0 1 1,0-1 0,0 0 0,0 1 0,0-1-1,0 0 1,0 0 0,0 0 0,0 0 0,0 0-1,0 0 1,0 0 0,0 0 0,0 0 0,0 0-1,0 0 1,-1-1 0,1 1 0,0 0 0,0-1-1,0 1 1,0-1 0,0 1 0,0-1 0,0 1-1,1-3 417,17 14-787,-17-11 346,0 0 0,0 0 1,0 1-1,0-1 0,0 0 0,0-1 0,0 1 0,-1 0 1,1 0-1,0-1 0,0 0 0,0 1 0,0-1 0,-1 0 0,1 0 1,0 1-1,2-4 0,2 0-20,0-1 1,0 1-1,7-10 0,16-22 28,-2-1 1,27-49-1,-40 63 114,-11 18 6,1 0 0,-1-1 1,0 1-1,-1-1 0,1 0 0,-1 1 1,0-1-1,-1 0 0,1-1 0,-1 1 1,0 0-1,-1-8 0,0 12-100,0 1 1,0 0-1,0 0 0,-1 0 0,1-1 0,0 1 1,-1 0-1,1 0 0,-1 0 0,1 0 1,-1 0-1,0 0 0,1 0 0,-1 0 0,0 0 1,0 0-1,0 0 0,0 0 0,0 0 1,0 1-1,-2-2 0,1 1 2,0 0 0,0 1 0,-1-1 0,1 0 0,0 1-1,-1 0 1,1 0 0,0-1 0,-1 1 0,-3 1 0,-5 1 6,0 0-1,0 1 1,-18 7-1,25-9 3,-27 8 39,20-7-517,62-40-1747,65-56 1667,-45 33 574,-41 38 57,-18 15 6,-1-1 0,16-15 0,-26 23-80,-1 1 0,1-1 0,-1 1 0,1-1 0,-1 1 0,1-1 0,-1 1 0,1-1 0,-1 0 0,0 1 0,1-1 0,-1 0 0,0 1 0,0-1 0,1 0 0,-1 0 0,0-1 0,0 2 3,0 0 0,0-1 0,-1 1-1,1 0 1,0 0 0,0 0 0,-1-1-1,1 1 1,0 0 0,0 0 0,-1 0 0,1 0-1,0-1 1,-1 1 0,1 0 0,0 0-1,-1 0 1,1 0 0,0 0 0,-1 0-1,1 0 1,0 0 0,-1 0 0,1 0-1,0 0 1,0 0 0,-1 0 0,-4 1 17,0 0 0,1 0 0,-1 0 0,-6 3 1,-17 9-28,0 1 1,-45 33 0,-26 13 215,95-58-176,-1 1 0,0-1 0,1 1 0,-1 0 0,1 0 0,0 0 0,0 0 0,-6 7 0,-18 3-4410,-76 32 8435,61-28-2928,-46 26-1,80-39-989,1 1 41,-1 0 0,1 0 0,0 1 0,-8 6 0,15-11-206,0 0-1,-1 0 1,1 1-1,0-1 1,0 0-1,0 0 1,0 1-1,0-1 1,1 0-1,-1 1 1,0-1 0,0 1-1,1-1 1,-1 1-1,1-1 1,0 1-1,-1 0 1,1-1-1,0 1 1,0-1-1,0 1 1,0 0-1,0-1 1,0 1-1,1-1 1,-1 1 0,0 0-1,1-1 1,-1 1-1,1-1 1,1 3-1,5 6-342,0-1 0,14 16 0,-14-19 296,-1 1 0,0 0 1,0 0-1,-1 1 1,0 0-1,5 10 0,-6-7 158,-1-1 0,0 1 0,0 0 1,-1 0-1,0 0 0,-1 0 0,-1 0 0,0 0 0,0 0 0,-1 0 0,0 0 0,-1 0 0,0 0 0,-1 0 0,0 0 0,-1-1 1,0 1-1,0-1 0,-1 0 0,-7 9 0,2-4 101,0-1 1,-17 17 0,27-44-747,14-54 405,-10 53 336,-1-1-1,0-1 0,-1 1 1,0 0-1,-2-25 1,0 37-120,0 1 0,0-1 0,-1 1 0,1-1 0,-1 1 0,1 0 0,-1-1 0,0 1 0,0 0 0,-1-1 0,1 1 0,0 0 0,-1 0 0,1 0 0,-1 0 0,1 0 0,-1 0 0,0 1 0,0-1 0,0 1 0,0-1 0,0 1 0,0-1 0,-5-1 0,2 2-41,1-1 0,-2 1 0,1 0 0,0 0-1,0 1 1,0-1 0,0 1 0,0 0 0,-1 1 0,-9 1 0,-8 3 40,16-3-151,-1 0 0,1 0 0,-14 0 0,21-2 74,0 0 1,0 0 0,0 0 0,-1 0-1,1 0 1,0 0 0,0 0 0,0 0-1,0 0 1,-1 0 0,1 0-1,0 0 1,0 0 0,0 0 0,0 0-1,0 0 1,-1 0 0,1 0 0,0-1-1,0 1 1,0 0 0,0 0-1,0 0 1,0 0 0,-1 0 0,1 0-1,0 0 1,0-1 0,0 1 0,0 0-1,0 0 1,0 0 0,0 0-1,0 0 1,0-1 0,0 1 0,0 0-1,0 0 1,0 0 0,3-8-425,11-10-205,-12 16 512,37-39-714,59-46 0,10-10-663,-90 78 644,-1 0-1,0-1 0,23-39 1,11-40-957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09:22.883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8 422 160,'1'-17'171,"0"0"-1,1 0 1,4-20 0,2-1 1575,-2-1 1,-2 1-1,0-43 1,1 11 797,-5 68-2422,0 0 1,0 0-1,1 0 1,-1 0-1,1 0 1,-1 1-1,1-1 1,1-3-1,-1 3-36,0 1 1,-1-1-1,1 1 0,-1-1 0,1 1 0,-1-1 0,0 1 0,1-4 0,-1 2 244,1-1 0,0 0 0,0 0 0,0 0 0,0 0 0,2-4 0,-3 24-70,-5 22 0,1-9-140,-36 351 226,29-129 168,9-168-313,20 380 545,-12-415-690,-3-30 66,1 29-1,-4-37-96,0 1 1,1-1-1,3 15 0,-1-11-114,-3-11 41,0 1-1,1-1 0,0 0 0,0 0 0,0 0 0,0 1 0,3 4 0,0-2 17,1-1 0,-1 0 0,1 0 0,0 0 0,0 0 0,1-1-1,-1 0 1,1 0 0,0 0 0,0-1 0,0 0 0,1 0-1,7 2 1,12 3-64,-1-2 0,32 4 0,-40-7 157,59 8 1102,142 1-1,-217-12-964,-10-21-273,7 10 39,0 0-1,1 0 1,1 0 0,0 0-1,0 0 1,2-11 0,2-3-256,11-38 1,44-126-269,55-271 1077,-43 2-498,-66 418-59,-1-20 33,6-29-317,-9 84 272,1-1 0,-2 0 1,1 0-1,0 0 0,-1 0 0,0 0 0,0-1 0,-1 1 0,0 0 0,-2-6 0,3 11 53,0 0-1,-1 1 0,1-1 0,0 1 0,-1-1 0,1 1 0,-1-1 0,1 1 0,0-1 0,-1 1 0,1-1 0,-1 1 0,0 0 0,1-1 0,-1 1 0,1 0 0,-1-1 0,0 1 0,1 0 0,-1 0 0,1 0 0,-1-1 0,0 1 0,1 0 0,-1 0 0,0 0 0,1 0 0,-2 0 0,-21 6-33,11-2-20,-173 47 55,144-37 23,1 1-1,-56 32 0,-62 55 419,55-33 292,101-68-722,0 0 3,1 0 0,-1 0 0,1 0-1,0 0 1,-1 0 0,1 1 0,0-1 0,0 0-1,0 0 1,-2 3 0,-3 2-573,2-10 141,4 2 379,0 1 0,-1 0 0,1-1 0,0 1-1,0 0 1,0-1 0,0 1 0,0 0 0,1-1 0,-1-1 0,18-61 421,-22 89-299,-1 29-1,1-6 13,-45 598 37,49-518-161,-1-125-17,2-1 0,-1 1 0,0-1 0,0 1 0,1-1 0,-1 1 0,1-1 0,0 0 0,1 3 0,-2-4 27,0-1 0,1 0 0,-1 1 0,0-1 0,0 0 1,1 1-1,-1-1 0,0 0 0,1 1 0,-1-1 0,0 0 0,1 0 0,-1 1 0,0-1 1,1 0-1,-1 0 0,1 0 0,-1 0 0,1 1 0,-1-1 0,1 0 0,0 0 4,0 0-1,0-1 0,-1 1 0,1 0 0,0 0 1,0-1-1,0 1 0,0 0 0,-1-1 0,1 1 1,0-1-1,0 1 0,-1-1 0,2 0 0,1-2 2,-1 0 0,0 0-1,0 0 1,0 0-1,0 0 1,0 0-1,-1 0 1,2-5-1,43-129-10,-12 31 185,37-110 1721,-66 193-1702,-5 16-75,-4 21-41,-39 258-344,11-44 355,23-162-657,18-112-125,-4 14 500,40-198-562,79-353 2997,-117 532-1946,-7 50-287,1 0 1,-1 0-1,0 0 1,0 0 0,0 0-1,0 0 1,0 0-1,0 0 1,0 0 0,0 0-1,0 0 1,-1 0-1,1 0 1,0 0-1,0 1 1,-1-1 0,1 0-1,-1 0 1,1 0-1,-1 0 1,0 0-1,0 1-28,0 1-1,0 0 0,0-1 0,0 1 0,1 0 0,-1 0 0,0-1 1,0 1-1,1 0 0,-1 0 0,0 0 0,1 0 0,-1 0 1,1 0-1,-1 0 0,1 0 0,-1 2 0,-32 80-448,-34 124-1,-5 95 1158,62-253-448,7-25-857,40-128-41,13-28 1111,-36 103-195,11-29 1140,-37 95-1093,-31 185-569,29-135 259,11-69-44,2 0 1,-1 18-1,3-34-62,1-5 28,53-124-177,-23 48 373,12-38 1270,-41 104-1091,-5 8-88,1 6-189,0 0 0,-1-1-1,1 1 1,1 0-1,-1 0 1,0 0 0,0-1-1,0 1 1,0 0 0,1 0-1,-1 1 1,0-1 0,1 0-1,-1 0 1,1 0-1,-1 2 1,-11 26-163,2 1 0,0 1 0,-8 59 0,2-14 27,7-38 125,-4 48 0,13-85-5,-1 0 0,1 0 1,0 0-1,0 1 1,0-1-1,0 0 0,0 0 1,1 1-1,-1-1 0,0 0 1,0 0-1,1 0 0,0 2 1,-1-3-1,0 0 0,1 1 0,-1-1 0,0 0 0,1 0 1,-1 0-1,0 1 0,0-1 0,1 0 0,-1 0 0,0 0 0,1 0 0,-1 0 0,0 0 1,1 1-1,-1-1 0,0 0 0,1 0 0,-1 0 0,0 0 0,1 0 0,-1 0 0,0 0 1,1-1-1,-1 1 0,0 0 0,1 0 0,-1 0 0,1 0 0,2-2-39,1 0 0,-1-1 0,0 1-1,0 0 1,0-1 0,0 0 0,4-5-1,26-34-197,37-61 0,-14 18 228,-24 42 79,-13 17 339,0 0 1,-2-1-1,17-35 0,-34 62-384,-1 0 0,1 0 0,0 0 0,0 0-1,0 0 1,0 0 0,0 0 0,0 0-1,-1 0 1,1 0 0,0 0 0,0 0 0,0 0-1,0 0 1,0 0 0,0 0 0,-1 0-1,1 0 1,0 0 0,0 0 0,0 0 0,0 0-1,0 0 1,0 0 0,0 0 0,0-1-1,-1 1 1,1 0 0,0 0 0,0 0 0,0 0-1,0 0 1,0 0 0,0 0 0,0-1-1,0 1 1,0 0 0,0 0 0,0 0 0,0 0-1,0 0 1,0 0 0,0 0 0,0-1-1,0 1 1,0 0 0,-15 15 69,-7 21-115,2 1 0,-23 59 0,19-42-8,-84 167-81,106-218 61,1 0-1,-1 1 0,1-1 0,-1 1 0,1 0 1,0-1-1,0 1 0,0 6 0,1-10 46,0 1-1,0-1 1,1 0 0,-1 0 0,0 0-1,0 0 1,0 1 0,1-1-1,-1 0 1,0 0 0,0 0-1,0 0 1,1 0 0,-1 0 0,0 0-1,0 0 1,1 0 0,-1 0-1,0 0 1,0 0 0,1 0-1,-1 0 1,0 0 0,0 0 0,1 0-1,-1 0 1,0 0 0,0 0-1,0 0 1,1 0 0,-1 0-1,0 0 1,0-1 0,1 1-1,-1 0 1,0 0 0,0 0 0,0 0-1,0-1 1,1 1 0,-1 0-1,0 0 1,0 0 0,0-1-1,6-4-66,-1 0 0,-1-1-1,1 1 1,-1-1-1,0 0 1,0 0-1,0-1 1,-1 1-1,3-8 1,2-4-21,133-312-594,-134 307 660,-6 23 32,-1 0 0,0-1 0,0 1 0,0-1 0,1 1 0,-1-1 0,0 1 0,0-1 0,0 1-1,0-1 1,0 1 0,0-1 0,0 1 0,0-1 0,0 1 0,0-1 0,0 1 0,0 0 0,0-1 0,0 1 0,0-1 0,-1 1 0,1-1 0,0 1 0,0-1 0,-1 1 0,1 0 0,0-1 0,0 1 0,-1-1 0,1 1 0,-1-1-1,0 2-38,0-1 0,1 1-1,-1-1 1,0 1 0,1 0-1,-1-1 1,1 1 0,-1 0 0,1-1-1,-1 1 1,1 0 0,0 0-1,-1 0 1,1-1 0,-1 3-1,-11 28-1463,1 2-1,-9 46 1,14-55 852,-12 53-3523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09:24.751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1053 269 4800,'-8'-8'879,"6"7"-740,0-1 1,0 0-1,0 1 1,1-1-1,-1 0 1,0 0-1,1 0 1,0 0-1,-1 0 1,1 0-1,0-1 1,0 1-1,-1-5 1,1 5-12,1 1 0,-1-1-1,1 1 1,-1-1 0,0 1 0,1 0 0,-1-1 0,0 1 0,0 0 0,0-1-1,0 1 1,0 0 0,-1 0 0,0-1 0,-7-9 999,6 8-864,1 0-1,-1 1 1,1-1-1,-1 0 1,0 1 0,0 0-1,0 0 1,-5-3 0,-32-14 882,14 8-601,6 1-251,0 2 0,-1 0 0,-1 2 0,-24-5 0,-90-6-168,120 16-19,-1-1 1,1-1-1,0-1 1,-22-7 0,7 5-36,26 5-43,0 1-1,0-1 0,0 0 0,1-1 0,-1 1 0,0-1 0,-6-3 0,10 4 44,0 1-1,0-1 1,0 0 0,0 0 0,0 0-1,0 0 1,0 0 0,0 0 0,1 0-1,-1 0 1,0 0 0,1-1 0,-1 1 0,1 0-1,-1 0 1,1-1 0,-1-1 0,1 2-60,-1-1 1,1 1-1,-1 0 1,1 0 0,-1-1-1,1 1 1,-1 0 0,0 0-1,1 0 1,-1 0-1,-1-2 1,2 3-16,-1 0 0,1-1 0,0 1 0,-1 0 0,1-1-1,0 1 1,0 0 0,-1-1 0,1 1 0,-1 0 0,1 0 0,0 0 0,-1-1 0,1 1 0,0 0-1,-1 0 1,1 0 0,-1 0 0,1 0 0,-1 0 0,1-1 0,0 1 0,-1 0 0,1 0 0,-1 1-1,1-1 1,-1 0 0,1 0 0,0 0 0,-1 0 0,1 0 0,-1 0 0,1 0 0,0 1-1,-1-1 1,1 0 0,0 0 0,-1 1 0,1-1 0,0 0 0,-1 0 0,1 1 0,0-1 0,-1 0-1,1 1 1,0-1 0,0 1 0,-1-1 0,1 0 0,0 1 0,0 0 0,-43 127-323,23-59 552,-44 106-180,-20 70 65,28-12-209,-37 121 854,77-309-682,3 1 1,2 0-1,-7 68 0,17-99 0,0-1 0,3 24 0,-2-33-39,1 0 0,0 0 0,0 1 0,1-1 0,-1 0 0,1-1 0,0 1-1,1 0 1,-1 0 0,6 7 0,-7-11-47,1 0-1,-1 0 1,1 1 0,-1-1-1,1 0 1,0 0-1,-1-1 1,1 1-1,0 0 1,0-1-1,0 1 1,-1-1 0,1 1-1,0-1 1,4 1-1,34-2 11,-21 0-3,12 1-40,1 2-1,-1 0 0,0 2 0,0 2 0,-1 0 1,0 3-1,0 0 0,37 17 0,68 43 356,-135-69-283,1 0 0,-1 0 0,1 1 0,-1-1-1,1 0 1,-1 0 0,0 0 0,1 0 0,-1 0-1,1 0 1,-1 0 0,1 0 0,-1 0 0,1 0-1,-1 0 1,1 0 0,-1-1 0,0 1 0,1 0-1,-1 0 1,1 0 0,-1 0 0,0-1 0,1 1-1,-1 0 1,1 0 0,-1-1 0,0 1-1,1 0 1,-1-1 0,0 1 0,0-1 0,1 1-1,-1 0 1,0-1 0,0 1 0,0-1 0,1 0-1,6-23-275,-6 17 316,12-59-131,20-74 44,113-485 192,-96 347 170,-48 266-267,2-13-299,0-1 0,2 1 0,10-28 0,18-58 252,-22 69-49,17-43 1,-16 45-15,-10 31-12,0-1-1,0 1 1,9-16-1,-9 22 81,-1 5 16,-1 7-10,0 1 0,0-1 0,-1 1 0,0-1-1,-1 1 1,0-1 0,0 1 0,-1-1 0,0 1 0,-5 12-1,2-12 12,0 1-1,0-1 0,-1 0 1,0-1-1,0 1 0,-1-1 1,0 0-1,-1-1 0,-11 10 1,-6 3 106,-54 33 1,70-48-191,5-3 31,1-1 0,-1 1 0,0-1 0,-1 0-1,1 0 1,-7 2 0,10-4-3,1 1 0,-1-1 0,1 0 0,-1 0 0,1 0 0,-1 0 0,0 0 0,1 0 0,-1 0 0,1-1 0,-1 1 0,0 0 0,1 0 0,-1 0 0,1-1 0,-1 1 0,1 0 0,-1 0 0,1-1 0,-1 1 0,1 0 0,-1-1 0,1 0 0,-1 0-23,0 0-1,0-1 1,1 1 0,-1 0 0,1-1-1,-1 1 1,1 0 0,0-1-1,-1 1 1,1-1 0,0 1 0,0-1-1,0-2 1,1-3-97,0 0 0,0-1-1,1 1 1,0 0 0,4-11 0,-1 5-1,5-13-676,1 0 0,1 1 0,1 0-1,26-35 1,4 4-934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09:27.185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2 313 1472,'0'-3'90,"-1"0"1,1 0 0,-1 0-1,1 0 1,0-1-1,0 1 1,1 0-1,-1 0 1,1 0-1,-1 0 1,3-6-1,-1 4 188,-1 0 0,0 0-1,0-1 1,0-5 0,-2-13 1073,2-1 0,8-47 0,-5 54-714,0 0 0,1 0 1,14-31-1,-12 36 1183,-6 13-1754,-1 0 0,1 0 0,0 0 0,-1 0-1,1 0 1,-1 0 0,0 1 0,1-1-1,-1 0 1,1 0 0,-1 1 0,1-1 0,-1 0-1,1 1 1,-1-1 0,0 0 0,1 1-1,-1-1 1,0 0 0,1 1 0,-1-1-1,1 1 1,2 5 35,1 0 1,-1 0-1,0 1 0,0-1 0,0 1 1,-1-1-1,0 1 0,0 0 0,-1 0 1,0 0-1,0 9 0,2 2 23,41 378 1161,-3-103-1125,-21-138-468,-8-55 531,-9-63-19,-2 59 0,-1-51-196,1-38-99,7 3-90,-7-8 165,7-2 106,5-1-128,1-1-1,-1 0 0,19-5 0,4-2-355,36-7 202,-27 9 148,-19 3-110,42-2 0,-17 4 365,55-9 1,-66 5 21,-21 5-236,-14 1 102,0 0-1,0 0 0,1-1 1,5-1-1,-10 1-52,1 1 0,-1-1 0,0 1 0,1-1 0,-1 0 0,0 1 0,0-1 0,1 0 0,-1 0 0,0 0 0,0 0 0,0 0-1,0 0 1,0 0 0,0 0 0,-1-1 0,1 1 0,0 0 0,0-2 0,11-28-65,-1 1-1,7-42 0,81-294-113,-91 341 241,-1 0 1,-1 0-1,-1-1 0,-1 0 0,-1 0 0,-1-47 0,-11-37 511,5 79-619,-1 0 0,-9-30 0,12 53 5,-1 0-1,0 0 0,0 0 1,-1 1-1,0-1 1,0 1-1,0 0 1,-1 0-1,0 1 1,-1-1-1,1 1 0,-1 0 1,-1 1-1,1-1 1,-1 1-1,0 0 1,0 1-1,0 0 1,0 0-1,-1 1 0,0-1 1,0 2-1,-9-3 1,-10-2 52,0 2 1,-1 2 0,1 0-1,-1 2 1,1 1-1,-1 1 1,1 1 0,-1 1-1,-48 13 1,13 2 26,20-6-217,-76 13 0,80-26-431,31 0 585,1 1-1,-1 0 0,1 0 0,-1 1 1,-10 1-1,17-2-53,0 0 1,0 1 0,0-1 0,0 0-1,0 1 1,0-1 0,0 1 0,0-1-1,0 1 1,0-1 0,0 1-1,0 0 1,1-1 0,-1 1 0,0 0-1,0 0 1,0-1 0,0 2 0,1-1-24,0 0 0,0-1 0,0 1 1,0-1-1,0 1 0,0-1 1,0 1-1,0 0 0,0-1 0,0 1 1,0-1-1,0 1 0,1-1 0,-1 1 1,0 0-1,0-1 0,1 1 1,-1-1-1,0 1 0,1-1 0,-1 0 1,1 1-1,0 0 0,3 3-574,0-1 0,0 0-1,1 0 1,0 0 0,-1-1 0,8 3-1,26 8-2371,-31-12 1694,0 0 0,0 0 0,8-1 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0:35.7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279 591 2144,'0'-1'271,"1"1"1,-1-1-1,0 0 1,0 1-1,0-1 1,1 1-1,-1-1 1,0 1-1,1-1 1,-1 0-1,1 1 1,-1-1-1,1 1 1,-1 0-1,0-1 1,1 1-1,0-1 1,-1 1-1,1 0 1,-1-1-1,1 1 1,-1 0-1,2-1 1,1 1 2349,-10 3 2871,-34 2-3999,4 5-857,-64 19 696,98-28-1317,-9 3 159,1 1 0,0 0 0,1 0-1,-1 1 1,-11 8 0,20-13-127,0 1-1,0 0 0,0 0 1,0 0-1,0 0 0,1 0 1,-1 0-1,1 0 0,-1 1 1,1-1-1,0 1 0,-1-1 0,1 1 1,1-1-1,-1 1 0,0 0 1,1-1-1,-1 1 0,1 0 1,0-1-1,0 1 0,0 0 1,0 0-1,0-1 0,1 1 1,-1 0-1,1-1 0,0 1 1,1 3-1,-1-3 17,1 1-1,0 0 1,0 0-1,0-1 1,0 0-1,0 1 1,1-1 0,0 0-1,-1 0 1,1 0-1,0 0 1,1-1-1,-1 1 1,0-1 0,1 0-1,-1 0 1,1 0-1,0 0 1,0-1-1,-1 1 1,1-1 0,0 0-1,0 0 1,0-1-1,8 1 1,-6-1-23,0 0 0,-1 0-1,1-1 1,0 0 0,-1 0 0,1 0 0,0-1 0,-1 0-1,0 0 1,1 0 0,-1-1 0,0 1 0,0-1 0,-1 0 0,1-1-1,-1 1 1,1-1 0,4-6 0,-1 1-23,0-1-1,-1 0 1,0-1 0,-1 0 0,0 0-1,6-18 1,-4 9 52,-7 18-75,0 0 0,0-1 0,0 1 0,0-1 1,-1 1-1,1-1 0,-1 0 0,1-3 0,-1 6 7,0 1 1,0-1-1,0 0 0,0 0 0,0 0 0,0 0 1,0 0-1,0 0 0,0 0 0,0 0 0,0 0 1,0 0-1,0 0 0,0 0 0,0 0 0,0 0 1,0 0-1,0 0 0,0 0 0,-1 0 0,1 1 1,0-1-1,0 0 0,0 0 0,0 0 0,0 0 1,0 0-1,0 0 0,0 0 0,0 0 0,0 0 1,0 0-1,0 0 0,0 0 0,0 0 0,0 0 1,0 0-1,-1 0 0,1 0 0,0 0 0,0 0 1,0 0-1,0 0 0,0 0 0,0 0 0,0 0 1,0 0-1,0 0 0,0 0 0,0 0 0,0 0 1,0-1-1,0 1 0,0 0 0,0 0 0,0 0 1,0 0-1,0 0 0,-1 0 0,1 0 0,0 0 1,0 0-1,0 0 0,0 0 0,0 0 0,0 0 1,0 0-1,-3 4 141,0 4-16,1-1 1,-1 1-1,1 0 0,1 1 0,-1-1 0,2 0 0,-1 0 1,1 1-1,1 11 0,2 4 206,13 45 0,-16-68-295,0 0 1,0 0 0,1 1-1,-1-1 1,0 0 0,1 0-1,-1 0 1,1 0 0,-1 0-1,1 0 1,0 0 0,-1 0-1,1 0 1,0 0 0,0 0-1,-1 0 1,1-1 0,0 1 0,0 0-1,0-1 1,0 1 0,0 0-1,2 0 1,-1-1-7,-1 0 0,1 0 0,-1 0 0,0 0 0,1 0 0,-1-1-1,1 1 1,-1-1 0,1 1 0,-1-1 0,0 1 0,1-1 0,-1 1 0,0-1 0,1 0 0,0-1 0,7-5 4,-1-1 0,0 0 1,14-16-1,-18 18-108,9-8 90,0 0-1,0 1 0,1 1 1,1 0-1,0 1 1,0 1-1,1 0 1,1 1-1,-1 1 1,2 0-1,29-8 0,-46 15 0,1 1 0,-1-1-1,1 1 1,0 0-1,-1 0 1,1 0-1,-1 0 1,1 0-1,-1 0 1,1 0-1,0 0 1,-1 0-1,1 1 1,-1-1 0,1 1-1,-1-1 1,1 1-1,-1-1 1,1 1-1,-1 0 1,0 0-1,2 1 1,-2-1-12,1 1-1,-1 0 1,0-1 0,0 1 0,0 0-1,0 0 1,0 0 0,-1-1 0,1 1-1,-1 0 1,1 0 0,-1 0 0,1 0-1,-1 0 1,0 0 0,0 4 0,-1 8 59,-1 0 1,-5 26-1,4-26-73,0 0 0,-1 24 0,4-37 14,1-1 0,-1 0 0,0 0 0,0 0 0,0 1 0,0-1 1,1 0-1,-1 0 0,0 0 0,0 0 0,0 0 0,0 1 0,1-1 0,-1 0 0,0 0 1,0 0-1,1 0 0,-1 0 0,0 0 0,0 0 0,0 0 0,1 0 0,-1 0 0,0 0 1,0 0-1,1 0 0,-1 0 0,0 0 0,0 0 0,0 0 0,1 0 0,-1 0 1,0 0-1,0 0 0,1 0 0,-1 0 0,0-1 0,0 1 0,0 0 0,0 0 0,1 0 1,-1 0-1,0-1 0,14-6 71,23-19-47,-1 0-115,2 2-1,42-21 0,-76 43 82,24-10 15,38-14-1,-65 26-9,0-1 1,1 1-1,-1 0 1,0 0-1,0-1 1,1 1 0,-1 0-1,0 0 1,1 0-1,-1 0 1,0 0-1,0 1 1,1-1-1,-1 0 1,0 1-1,0-1 1,0 1-1,1-1 1,-1 1-1,0-1 1,0 1 0,0 0-1,0 0 1,0-1-1,0 1 1,0 0-1,0 0 1,0 0-1,-1 0 1,1 0-1,0 0 1,0 0-1,-1 0 1,1 1-1,-1-1 1,1 0 0,-1 0-1,1 2 1,1 4 3,-1 0 0,0 0 0,0 1 0,0-1 0,-1 10 0,0-14 13,0-1 0,0 1 0,1 0 0,-1-1 0,1 1 0,-1 0 0,1-1-1,0 1 1,0-1 0,0 1 0,1 2 0,-1-4-16,0 0 0,-1-1-1,1 1 1,0 0 0,0 0-1,0-1 1,-1 1 0,1 0-1,0-1 1,0 1-1,0-1 1,0 1 0,0-1-1,0 1 1,0-1 0,1 0-1,-1 1 1,0-1 0,0 0-1,0 0 1,0 0 0,0 0-1,0 0 1,0 0 0,1 0-1,-1 0 1,0-1-1,1 1 1,22-8-67,1 0 0,37-20 0,-14 6-25,156-58-47,-204 80 142,24-11 4,-24 11-9,0 0 0,0 0 0,0 0 0,0 0 0,1 0 0,-1 0 0,0 0-1,0 0 1,0 0 0,0 0 0,0 0 0,0 0 0,0 0 0,1 0 0,-1 0 0,0-1 0,0 1 0,0 0-1,0 0 1,0 0 0,0 0 0,0 0 0,0 0 0,0 0 0,0 0 0,0-1 0,0 1 0,0 0-1,0 0 1,1 0 0,-1 0 0,0 0 0,0 0 0,0-1 0,0 1 0,0 0 0,0 0 0,0 0 0,-1 0-1,1 0 1,0 0 0,0 0 0,0-1 0,0 1 0,0 0 0,0 0 0,0 0 0,0 0 0,0 0 0,-16-2-208,2 3 179,0 0 0,0 2 0,0-1 0,1 2 0,-1 0 0,1 1 0,0 0 0,0 1 0,0 0 0,1 1 0,0 0 0,0 1 0,1 1 0,0 0 0,-10 11 0,16-14 37,0 0-1,0 0 1,1 1-1,0-1 1,0 1 0,0 0-1,1 0 1,0 0-1,1 1 1,0-1-1,0 1 1,0-1-1,1 1 1,0 0 0,1 0-1,0-1 1,0 1-1,0 0 1,1 0-1,0 0 1,1-1 0,3 13-1,-4-18 8,0 0 0,0 1 0,0-1-1,1 0 1,-1 0 0,0 0 0,1 1 0,-1-2 0,1 1 0,0 0-1,0 0 1,0 0 0,0-1 0,0 1 0,0-1 0,0 0-1,0 1 1,0-1 0,1 0 0,-1 0 0,0-1 0,1 1-1,-1 0 1,4 0 0,-2-1-5,1 0 1,-1 0-1,1-1 0,-1 1 1,1-1-1,-1 0 0,1 0 1,-1 0-1,0-1 0,0 0 1,0 0-1,0 0 0,7-4 0,5-6 53,-1 0 0,27-27 0,25-36-111,-55 61 24,-6 7 3,9-9-47,-1-2 0,-1 0-1,15-26 1,-10 3-21,-1 0 1,-2-1-1,16-77 0,-9 14 174,11-135 0,-33 235-69,1-27 53,0 31-66,-1 1 0,0-1 1,0 0-1,0 0 0,0 1 1,0-1-1,0 0 0,0 1 1,0-1-1,-1 0 1,1 0-1,0 1 0,0-1 1,-1 0-1,1 1 0,0-1 1,-1 0-1,1 1 0,0-1 1,-1 1-1,1-1 0,-1 0 1,1 1-1,-1-1 0,0 1 1,1-1-1,-1 1 0,1 0 1,-1-1-1,0 1 0,0 0 1,1 0-1,-1 0 1,1 0-1,0 0 1,-1 1-1,1-1 1,0 0-1,-1 0 1,1 0-1,0 1 1,-1-1-1,1 0 1,0 1-1,0-1 1,-1 0-1,1 0 0,0 1 1,0-1-1,-1 1 1,1-1-1,0 0 1,0 1-1,0-1 1,0 0-1,0 1 1,0-1-1,-1 1 1,1 0-1,-6 21 92,-6 31-1,9-34-21,-30 192 751,29-171-705,3 0 0,1 0 1,8 60-1,-6-85-537,20 107 1399,-16-102-2213,7 20 0,-7-27-1799,0-1 0,11 18 0,-5-13-833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1:01.8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1022 5888,'0'0'13439,"0"0"-13389,0 0-1,0 0 0,0 0 0,0 0 0,0 0 0,0 0 1,0 0-1,0-1 0,0 1 0,-1 0 0,1 0 0,0 0 1,0 0-1,1 0 0,-1 0 0,0-1 0,0 1 0,0 0 1,0 0-1,0 0 0,0 0 0,0 0 0,0 0 0,0 0 1,0-1-1,0 1 0,0 0 0,0 0 0,0 0 0,0 0 1,0 0-1,1 0 0,-1 0 0,0 0 0,0 0 0,0 0 1,0 0-1,0-1 0,0 1 0,1 0 0,2-2 304,1-1 0,0 0 0,-1 0 0,1 0 0,-1-1 0,0 1 0,0-1 0,4-6-1,-2 2-111,0 1 0,1 0-1,8-7 1,38-28 686,91-55 1,-22 16-426,-89 58-137,48-47 1,-73 63-350,-1 0 0,0 0 0,7-12 0,-22 30-154,1-1 1,-18 15 0,-6 9 175,15-15-57,0 2 0,2 0 0,0 1 0,2 0-1,0 2 1,2-1 0,1 1 0,0 1 0,-8 34-1,18-58 19,-7 30 37,-5 42-1,11-65-18,0 0 0,1 0 0,0 1 0,1-1 0,-1 0 0,2 0 0,-1 1 0,1-1 0,0 0 0,5 11-1,-5-17 10,-1 1 0,0-1 0,0 0 0,1 0 0,-1 0 0,1 0-1,0 0 1,0 0 0,-1 0 0,1-1 0,0 1 0,1-1-1,-1 1 1,0-1 0,0 0 0,1 0 0,-1 0 0,0 0 0,1 0-1,-1 0 1,1-1 0,-1 1 0,1-1 0,-1 1 0,1-1 0,0 0-1,-1 0 1,1-1 0,-1 1 0,5-1 0,2-2 45,-1 1 0,0-1 0,0 0 0,0-1 1,-1 0-1,1 0 0,10-9 0,2-3 35,0-1-1,34-38 0,28-47 140,16-18-129,17 6-436,-115 114 318,0 0-1,0-1 1,0 1-1,0 0 1,1 0-1,-1 0 1,0 0-1,0 0 0,0 0 1,0 0-1,0 0 1,0 0-1,0 0 1,0 0-1,0 0 1,0 0-1,1-1 1,-1 1-1,0 0 0,0 0 1,0 0-1,0 0 1,0 0-1,0 0 1,0 0-1,0 0 1,1 0-1,-1 0 1,0 0-1,0 0 0,0 0 1,0 0-1,0 0 1,0 0-1,0 1 1,0-1-1,1 0 1,-1 0-1,0 0 1,0 0-1,0 0 0,0 0 1,0 0-1,0 0 1,0 0-1,0 0 1,0 0-1,0 0 1,1 1-1,1 7-209,-2 17-179,0-19 348,-2 25 80,0 0 1,-2 0-1,-2-1 0,0 0 1,-2 0-1,-2 0 0,0-1 1,-22 42-1,31-70-32,0 1 0,1-1 0,-1 0 0,0 1 0,0-1 0,0 0 1,0 0-1,0 1 0,0-1 0,0 0 0,-1 0 0,1 0 0,0 0 0,-3 1 0,3-2-5,0 0 0,0 0 1,0 1-1,1-1 0,-1 0 0,0 0 0,0 0 0,0 0 1,0-1-1,0 1 0,0 0 0,0 0 0,0 0 0,0-1 0,0 1 1,0 0-1,1-1 0,-1 1 0,0-1 0,0 1 0,0-1 1,1 0-1,-1 1 0,-1-2 0,-3-4-53,-1 0 0,1-1-1,1 1 1,-1-1 0,1 0 0,1-1 0,-5-9-1,-1-2-48,7 11 9,2 7 68,0 0 0,-1 0 0,1 0 0,0 0-1,0-1 1,-1 1 0,1 0 0,-1 0 0,1 0-1,-1 0 1,1 0 0,-1 0 0,0 0 0,0 1-1,-1-3 1,2 3 22,0 0 0,0 0 0,0 0 0,0 0-1,0 0 1,-1 1 0,1-1 0,0 0 0,0 0 0,0 0 0,0 0 0,0 0-1,0 0 1,0 0 0,0 0 0,0 0 0,-1 0 0,1 0 0,0 1 0,0-1-1,0 0 1,0 0 0,0 0 0,0 0 0,0 0 0,0 0 0,0 0 0,0 1-1,0-1 1,0 0 0,0 0 0,0 0 0,0 0 0,0 0 0,0 0-1,0 0 1,0 1 0,0-1 0,0 0 0,0 0 0,0 0 0,0 0 0,0 0-1,0 0 1,0 0 0,0 1 0,0-1 0,0 0 0,1 0 0,-1 0 0,0 0-1,6 11-171,13 11 209,-15-19-16,0 0 1,0 0-1,0-1 0,1 1 1,-1-1-1,1 0 0,0-1 1,0 1-1,0-1 0,0 1 0,0-2 1,9 2-1,5-1 21,0-2 0,20-2 0,-37 3-37,37-4 95,1-2 0,-1-1-1,-1-3 1,0-1-1,0-1 1,-1-2 0,0-2-1,55-33 1,-92 49-98,25-16 124,38-30 0,-56 37-344,-7 8 215,0 1 0,0 0 0,0 0 0,0 0-1,0 0 1,0-1 0,0 1 0,-1 0 0,1 0 0,0 0 0,0 0 0,0 0 0,0-1 0,0 1-1,0 0 1,0 0 0,0 0 0,-1 0 0,1 0 0,0 0 0,0 0 0,0-1 0,0 1 0,0 0 0,-1 0-1,1 0 1,0 0 0,0 0 0,0 0 0,0 0 0,0 0 0,-1 0 0,1 0 0,0 0 0,0 0 0,-2 0-10,0 0 0,0 0 0,1 0 1,-1 1-1,0-1 0,1 0 1,-1 1-1,0-1 0,1 1 0,-4 1 1,-1 2 13,1 0 1,0 0-1,0 0 1,0 1-1,0-1 1,0 1-1,1 1 1,0-1-1,0 1 1,1-1-1,-1 1 1,1 0-1,0 0 1,1 0-1,0 1 1,0-1-1,0 1 1,1-1-1,-2 12 1,2-1 2,0 0 0,1 1 1,0-1-1,2 0 0,0 0 0,7 26 0,-6-31 69,0 0-1,10 20 1,-11-29-41,-1 1 0,1-1 0,0 0 0,1 1 0,-1-1 0,0 0 1,1 0-1,0-1 0,0 1 0,0 0 0,0-1 0,6 4 0,-8-6-16,0 1 0,0-1 0,0 1-1,0-1 1,0 0 0,0 1 0,1-1 0,-1 0-1,0 0 1,0 0 0,0 0 0,1 0 0,-1 0-1,0 0 1,0-1 0,0 1 0,0 0 0,1-1-1,-1 1 1,0-1 0,0 1 0,0-1 0,0 1-1,0-1 1,0 0 0,0 1 0,0-1 0,-1 0-1,1 0 1,0 0 0,0 0 0,0 0 0,-1 0-1,2-1 1,2-5 9,-1 1 0,0-1-1,0 0 1,3-9 0,-3 7 18,4-12-88,-1 0 0,0-1 0,-2 0 0,-1 1 0,-1-1 0,0-1 0,-2 1 0,-3-34 0,2 49-30,-1 1 0,1-1 0,-1 0 0,0 0 0,0 1 0,-1-1 0,0 1 0,0 0 0,-1-1 0,-6-7 0,8 13 51,1-1 1,-1 1 0,0 0 0,0 0-1,0 0 1,0 0 0,-1 1 0,1-1-1,0 0 1,0 1 0,0-1-1,-1 1 1,-3 0 0,25 8-103,-3 0 327,-7-7-153,-1 0 1,1 0-1,0-1 0,-1 0 0,1-1 1,0 0-1,-1 0 0,14-4 0,-9 2-15,39-7 55,97-21 258,-112 22-160,68-28 1,-91 30-159,-1 0-1,-1-1 1,1 0 0,-1-1-1,0-1 1,-1 0 0,0 0-1,-1-1 1,0 0 0,12-18-1,5-14 32,39-79-1,-27 46-96,58-88-2,-55 95-95,-30 50 47,-1 0 1,-1-1-1,11-31 0,-21 50 79,1 0-1,-1 0 1,1 0-1,-1 0 0,0 0 1,0-1-1,0 1 1,0 0-1,0 0 0,0 0 1,0 0-1,0-1 0,0 1 1,0 0-1,-1 0 1,1 0-1,-1 0 0,0-2 1,1 3-1,-1-1-1,1 1 1,-1-1 0,1 1-1,-1 0 1,0-1 0,1 1 0,-1 0-1,0 0 1,0-1 0,1 1 0,-1 0-1,0 0 1,1 0 0,-1 0 0,0 0-1,0 0 1,1 0 0,-1 0 0,0 0-1,0 0 1,1 0 0,-1 0 0,0 0-1,1 1 1,-1-1 0,0 0 0,0 1-1,-5 2-9,1-1 0,0 1 0,0 0 0,1 0 0,-1 1-1,1-1 1,-1 1 0,1 0 0,0 1 0,-5 6 0,-3 5-21,-14 28 1,3 3 20,2 1 0,2 0 1,-12 53-1,12-40-35,9-29 66,-51 172 220,48-149-82,-12 95 0,23-125-116,1 0-1,2 27 1,0-42 15,0-1-1,1 1 1,-1-1 0,2 0-1,0 1 1,0-1-1,0-1 1,9 15-1,-12-21-28,1-1-1,0 1 0,0 0 0,0-1 0,1 0 1,-1 1-1,0-1 0,0 0 0,1 1 0,-1-1 1,1 0-1,-1 0 0,1 0 0,-1 0 0,1-1 0,0 1 1,0 0-1,-1-1 0,1 1 0,0-1 0,0 1 1,-1-1-1,1 0 0,0 0 0,0 0 0,0 0 1,0 0-1,-1 0 0,1 0 0,0-1 0,0 1 1,3-2-1,3-3-3,0 0 1,0-1 0,-1 1-1,0-2 1,0 1-1,0-1 1,7-9 0,-3 3-13,113-108 97,-65 66-66,-49 44-99,0 0 0,-1 0 0,8-13 0,-17 23 50,0 1 0,1-1-1,-1 0 1,0 0 0,0 0 0,0 0 0,0 0-1,0 0 1,0 0 0,0 0 0,0 0 0,0 0-1,0 0 1,0 0 0,-1 1 0,1-1-1,0 0 1,-1 0 0,1 0 0,-1 0 0,1 0-1,-2-1 1,2 2 9,0 0 0,0 0 0,-1-1-1,1 1 1,0 0 0,0 0 0,0-1 0,-1 1-1,1 0 1,0-1 0,0 1 0,0 0-1,0-1 1,0 1 0,0 0 0,0-1 0,0 1-1,0 0 1,0-1 0,0 1 0,0-1 0,0 1-1,0-1 1,4 1-20,0 0-1,0 0 0,0 0 1,0 1-1,0 0 1,7 2-1,0-1 56,-1 0-38,1 2 1,-1-1-1,0 1 1,0 1 0,0-1-1,17 13 1,-24-15-2,-1 0 1,0 1-1,0-1 1,0 0-1,0 1 0,-1-1 1,1 1-1,-1 0 1,1 0-1,-1-1 1,0 1-1,0 0 1,0 0-1,-1 0 1,1 0-1,0 4 0,0 7 55,-1 1-1,-1 17 1,1-8-145,-1-14 100,2 0 0,-1 0 0,1 0 0,1 0 0,3 11-1,-4-17 34,0-1 0,1 1-1,-1-1 1,1 1 0,0-1-1,0 0 1,1 0-1,-1 0 1,1 0 0,-1 0-1,1-1 1,0 1 0,0-1-1,0 1 1,0-1-1,7 3 1,-7-3-22,1-1 1,-1 0-1,1 0 0,0 0 0,-1-1 1,1 1-1,0-1 0,0 0 0,-1 0 1,1 0-1,0 0 0,-1-1 0,1 0 1,0 1-1,-1-1 0,1 0 0,-1-1 1,1 1-1,-1-1 0,0 0 1,6-3-1,4-4 45,0 0 0,-1-2 1,18-17-1,24-27 26,57-54-217,-99 95-35,-11 14 154,-1-1 0,1 1 1,-1-1-1,0 1 0,1-1 1,-1 1-1,0-1 0,1 1 1,-1-1-1,0 1 0,0-1 1,0 0-1,0 1 0,1-1 1,-1 1-1,0-1 0,0 0 1,0 1-1,0-1 0,0 1 1,0-1-1,-1 0 0,0 1 3,1-1 0,-1 1 0,0 0 0,0 0 0,0 1 0,0-1 0,0 0 0,0 0 0,0 0 0,1 0 0,-1 1 0,0-1 0,0 1-1,-1 0 1,-4 2 20,1 0 3,0 1 1,0 0-1,0 0 1,0 1-1,1-1 1,0 1-1,0 0 1,0 0-1,0 0 1,1 1-1,0-1 1,0 1-1,0 0 1,-3 11-1,2-3 2,0 1-1,1 0 1,1 0-1,0 0 0,0 23 1,2-36-6,0 11 51,1 0 0,2 19 0,-3-29-27,1 0 0,0 0-1,0-1 1,-1 1 0,1 0-1,1 0 1,-1 0-1,0-1 1,1 1 0,0-1-1,-1 1 1,1-1 0,0 1-1,0-1 1,0 0 0,5 3-1,-6-4-14,1 0 0,0-1-1,-1 1 1,1 0-1,0-1 1,-1 0-1,1 1 1,0-1 0,0 0-1,0 0 1,-1 0-1,1 0 1,0 0-1,0 0 1,-1-1 0,1 1-1,0-1 1,0 1-1,-1-1 1,1 1-1,2-2 1,4-2 4,-1-1 1,1 0-1,7-6 1,-8 5-18,12-8-37,0-2 1,-2 0-1,0-1 0,-1-1 0,0 0 0,-2-1 0,0-1 0,16-32 0,-28 47-8,0 1 0,0-1 0,0 1-1,-1-1 1,0 0 0,0 0 0,0 1 0,0-9 0,-1 11 9,0-1 0,-1 1 1,1 0-1,0-1 1,-1 1-1,0 0 1,0-1-1,0 1 1,0 0-1,0 0 0,0 0 1,0 0-1,-1 0 1,1 0-1,-1 0 1,1 0-1,-1 1 1,0-1-1,-4-2 0,2 1 25,0 1-1,0-1 1,-1 1-1,1 0 0,-1 1 1,1-1-1,-1 1 1,0 0-1,-7-1 0,-4 1 9,-21 0 0,24 2 165,27-1-184,26 6-1,-8 0-4,-15-4-29,0-1-2,0 2-1,0 0 0,26 8 1,-38-9 61,0 0 1,0 0 0,-1 1-1,1 0 1,-1-1 0,1 1-1,-1 1 1,0-1-1,0 1 1,-1-1 0,1 1-1,-1 0 1,0 1 0,0-1-1,0 0 1,3 8 0,-2-3 13,-1 0 1,0 0-1,-1 0 1,0 0-1,0 1 1,0 12 0,-2 2 26,-2 30 0,-2-23-20,0-1-1,-3 0 0,0-1 0,-2 1 1,-1-1-1,-2-1 0,-17 33 0,-121 178 831,136-219-705,6-9 63,8-10-21,1-3 16,15-17 190,33-27-16,32-33-136,-56 49-256,-2-1 0,27-48 1,31-74-33,-27 50-43,-52 99 90,64-110-74,-56 99 60,0 0 0,2 2 0,-1-1 1,2 1-1,17-14 0,-28 25-17,1 0 0,0 0 1,0 0-1,0 0 0,0 1 0,0-1 0,0 1 1,5-2-1,-7 3 11,1 0 1,-1 0-1,1 0 1,-1 0-1,1 0 1,-1 0-1,1 0 1,-1 0-1,0 1 0,1-1 1,-1 0-1,1 1 1,-1-1-1,0 1 1,1 0-1,-1-1 1,0 1-1,1 0 1,-1 0-1,1 1 1,0 0 10,0-1 1,-1 1-1,1 0 1,-1 0-1,0 0 1,1 0-1,-1 0 1,0 0-1,0 0 1,0 1-1,-1-1 1,1 0-1,0 1 1,-1-1-1,0 0 1,1 1-1,-1-1 1,0 0-1,0 1 1,0-1-1,-1 5 1,-2 4 23,1 0 0,-2 0 0,-6 15 0,3-5 57,5-16-58,-12 37 188,-26 53 0,38-92-214,1-1 1,0 0-1,0 0 0,-1 0 1,0 0-1,1 0 0,-1 0 0,0 0 1,-4 3-1,6-5-6,-1 0 1,1 0-1,-1 1 1,1-1-1,-1 0 0,1 0 1,-1 0-1,1 0 0,-1 0 1,1 0-1,-1 1 0,1-1 1,-1 0-1,0-1 1,1 1-1,-1 0 0,1 0 1,-1 0-1,1 0 0,-1 0 1,0-1-16,0 0-1,0 1 1,0-1 0,0 0 0,0 0 0,0 1 0,1-1 0,-1 0 0,0 0 0,1 0-1,-1 0 1,1 0 0,-2-2 0,-7-18-334,2-1 1,0 0-1,1-1 0,-6-40 0,12 62 364,0 0-1,-1 0 0,1 0 1,0 0-1,0 0 0,0 0 1,0 0-1,0 0 0,0 0 1,0 0-1,0 0 0,0 0 0,1 0 1,-1 0-1,0 0 0,1 0 1,-1 0-1,0 0 0,1 0 1,-1 1-1,1-1 0,1-2 0,-1 3 6,0 0-1,-1 0 1,1-1-1,0 1 0,0 0 1,0 0-1,-1 0 0,1 0 1,0 0-1,0 0 1,0 0-1,0 0 0,-1 1 1,1-1-1,0 0 0,0 0 1,1 1-1,20 10 203,-4-2-2,-4-5-100,0 0 0,0-1 0,0-1-1,0 0 1,1-1 0,-1 0 0,27-3 0,3-3 137,53-14 0,-59 10-74,0-1 1,0-3-1,-2-1 1,57-30-1,-25-1-162,-54 34-55,-12 8-116,-8 6 64,-19 24 117,21-24-9,0 1-1,0-1 1,0 1 0,1 0-1,-1 0 1,1 0-1,0 1 1,0-1 0,1 1-1,0 0 1,-1 0-1,2 0 1,-1 0 0,0 0-1,1 0 1,0 0-1,0 0 1,1 0 0,-1 1-1,1-1 1,0 0 0,1 1-1,-1-1 1,3 10-1,-2-13 6,-1-1 0,1 1 0,-1-1 1,1 1-1,0-1 0,0 0 0,0 1 0,-1-1 0,1 0 0,1 0 0,-1 1 0,0-1 0,0 0 0,0 0 0,1 0 0,-1 0 0,0 0 0,1-1 0,-1 1 0,1 0 0,-1-1 0,1 1 0,-1-1 0,1 1 0,-1-1 0,1 0 0,-1 1 0,1-1 0,0 0 0,-1 0 0,1 0 0,0-1 0,-1 1 1,1 0-1,2-1 0,3-1 9,0 0 0,0-1 0,0 1 0,-1-1 0,1 0 1,9-7-1,18-11 28,0 1 0,2 2 1,70-25-1,2 9-177,-58 19 0,-45 14 38,-2 2-17,-12-1 60,0 1-1,0 0 1,1 1 0,-1 0 0,0 0 0,-9 5-1,-4 2 144,-24 15 0,36-19-98,1 1 0,-15 12-1,21-16 22,1 0-1,0 0 0,-1 0 0,1 1 0,0-1 1,0 1-1,0-1 0,1 1 0,-1 0 1,1 0-1,-1 0 0,1 0 0,0 0 0,-1 3 1,2-4-17,0-1 1,0 1 0,0 0 0,1-1-1,-1 1 1,0-1 0,1 1 0,-1-1-1,1 1 1,-1-1 0,1 1 0,0-1-1,-1 1 1,1-1 0,0 0-1,0 0 1,0 1 0,0-1 0,0 0-1,1 0 1,-1 0 0,0 0 0,0 0-1,1 0 1,-1 0 0,3 1 0,4 2 5,1-1 0,0 1 0,12 2 0,-14-4 14,26 6-9,1-1 0,0-2 1,0-2-1,0-1 0,59-4 1,-84 2-218,27-4-1564,-34 4 1224,1-1-1,-1 0 1,1 1-1,-1-1 0,1 0 1,-1 0-1,0-1 1,0 1-1,0 0 1,0-1-1,3-1 0,3-3-1455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1:02.2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13 197 13216,'-13'-20'5983,"13"3"-5215,0 6 1792,10 2-1568,3-11 288,9 0-736,5-8-640,4 5 32,1-5-2848,-1 8 1632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1:02.5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21 8896,'-46'-14'2869,"45"13"-2759,0 1 0,-1-1 0,1 1 0,-1-1 0,1 1 0,0-1 0,-1 1 0,1 0 0,-1 0-1,1 0 1,-1 0 0,1 0 0,-1 0 0,-1 0 0,-2 1 3563,49 2-961,63 10-1,-19-1-1824,292 3 349,-133-30-3224,-206 10-962,45-13 1,-40 10 91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1:02.9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180 105 14624,'-121'-20'6623,"79"7"-5759,29 5-256,9 8-512,4-7-1856,4-1 928,32-17-7199,14 2 4447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5:29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1201 5408,'-19'10'1728,"14"-6"1847,18-7-1387,21-7-69,-14 3-1408,-1 1-191,-1 0-1,0-2 1,23-12-1,-16 2-20,-1 0 0,-1-2-1,22-24 1,-23 20-71,-1-1-1,25-41 1,-28 41-303,-11 16-461,-7 9 331,0 0-1,0 0 1,0 0-1,0 0 1,0 0 0,0 0-1,0 0 1,0 0 0,0 0-1,0 0 1,0 0 0,0 0-1,0 0 1,0 0-1,0 0 1,0 0 0,0 0-1,1 0 1,-1 0 0,0 0-1,0 0 1,0 0-1,0 0 1,0 0 0,0 0-1,0 0 1,0 0 0,0 0-1,0 0 1,0 0 0,0 0-1,0 0 1,0 0-1,0 0 1,0 0 0,1 0-1,-1 0 1,0 0 0,0 0-1,0 0 1,0 0 0,0 0-1,0 0 1,0 0-1,0 1 1,0-1 0,0 0-1,0 0 1,0 0 0,0 0-1,0 0 1,0 0-1,0 0 1,0 0 0,0 0-1,0 0 1,0 0 0,0 0-1,0 0 1,0 0 0,-3 20-409,1-10 414,-16 82-116,6-39 142,3 1 0,-5 91 0,14-134 9,3 64 270,-2-68-235,-1 0 0,2-1 0,-1 1 0,1-1 1,0 1-1,0-1 0,1 0 0,5 10 0,-8-15-35,1 0-1,0 0 1,0 0 0,-1 0-1,1 0 1,0 1-1,0-2 1,0 1 0,0 0-1,1 0 1,-1 0 0,0 0-1,0-1 1,0 1-1,1 0 1,-1-1 0,0 1-1,1-1 1,-1 0 0,0 1-1,1-1 1,-1 0-1,1 0 1,-1 0 0,0 0-1,1 0 1,-1 0 0,1 0-1,-1-1 1,0 1-1,3-1 1,1-1 37,0-1 0,0 0 1,0 0-1,-1 0 0,1 0 0,-1-1 0,5-3 0,19-22 153,28-37-1,2-1-43,-31 38-100,41-60 0,-58 73-71,-1 1-1,-1-1 1,0-1-1,-1 1 1,0-1-1,5-27 1,-4 2-209,-2 0 0,0-61 0,-6 102 179,0 0 0,0 1-1,-1-1 1,1 0 0,0 0 0,0 1 0,1-1 0,-1 0 0,0 0 0,0 0 0,0 1 0,0-1 0,1 0 0,-1 0 0,0 1 0,1-1 0,-1 0 0,0 1 0,1-1 0,0-1 0,0 2 2,1 0 0,-1 0 0,0 0 0,0 0 0,0 1 0,0-1 0,1 0-1,-1 1 1,0-1 0,0 0 0,0 1 0,0-1 0,0 1 0,0 0 0,1 0 0,180 87-158,-146-75 207,-1-1 0,2-2-1,52 8 1,20-3 95,-1-5 0,147-5 1,-243-5-55,22-3 179,-32 3-227,0-1 1,0 1 0,0-1 0,0 1 0,0-1-1,0 0 1,0 0 0,0 0 0,0 0 0,-1 0-1,1 0 1,3-4 0,-5 5-22,0 0-1,1-1 1,-1 1-1,0-1 1,0 1 0,1-1-1,-1 1 1,0-1-1,0 1 1,0-1 0,0 0-1,0 1 1,0-1-1,1 1 1,-1-1 0,0 1-1,-1-1 1,1 0-1,0 1 1,0-1 0,0 1-1,0-1 1,0 1-1,0-1 1,-1 1 0,1-1-1,0 1 1,-1-1 0,1 1-1,0-1 1,-1 1-1,1-1 1,0 1 0,-1 0-1,1-1 1,-1 1-1,1 0 1,0-1 0,-1 1-1,1 0 1,-1-1-1,1 1 1,-2 0 0,-21-10-171,17 9 139,1 0 0,0 1 0,0 0 0,-1 0 0,1 0 0,0 0 0,0 1 0,-8 2 0,5-1-4,-37 9-24,0 2-1,1 2 0,1 2 0,0 2 0,-73 45 1,94-51 54,-25 22 1,39-29 9,1 1-1,0 0 1,0 0 0,0 1 0,1 0 0,-5 9-1,9-15 16,1 0 0,0 1 1,0-1-1,0 0 0,0 1 0,0-1 0,1 1 0,-1-1 0,1 1 0,-1-1 0,1 1 0,0-1 0,0 1 0,0 0 1,0-1-1,1 1 0,0 2 0,-1-4 6,1 0 0,0 1 1,-1-1-1,1 0 1,0 0-1,0 0 0,0 0 1,0 0-1,0 0 0,0 0 1,0 0-1,0 0 0,0 0 1,1 0-1,-1-1 1,0 1-1,0-1 0,1 1 1,-1-1-1,0 1 0,1-1 1,-1 0-1,1 1 0,-1-1 1,0 0-1,1 0 0,-1 0 1,1 0-1,-1 0 1,0-1-1,1 1 0,1-1 1,24-4 218,1-2 0,49-19 0,-49 14-207,0 0 0,-1-2 0,-1 0-1,40-30 1,-51 32-47,-1-1 0,0 0-1,0 0 1,-2-1 0,0-1-1,0 0 1,-2-1 0,13-23-1,7-13-269,-38 58-319,-3 7 355,4-2 193,0 1 0,1-1 0,1 1 0,0 0 1,0 0-1,1 1 0,-3 17 0,6-26 51,1 0-1,-1 0 0,1 0 1,0 0-1,0 0 1,0 0-1,1 0 0,-1 0 1,1 0-1,0 0 1,0 0-1,0 0 1,1 0-1,-1-1 0,1 1 1,0 0-1,0-1 1,1 1-1,-1-1 1,0 0-1,1 0 0,0 0 1,0 0-1,0 0 1,0-1-1,0 0 1,6 4-1,-3-3 49,1 0 0,-1-1 0,1 1 0,0-1 0,0-1 0,0 1 0,0-1 0,0-1 0,1 1 0,-1-1 0,0 0 0,0-1 0,0 0 0,0 0 0,0 0-1,0-1 1,11-4 0,3-2-10,0-1-1,-1-1 1,0-1-1,22-16 1,-23 13-7,-1-1-1,0-1 1,29-35 0,-37 41-25,30-37 39,-2-1 0,50-80 0,-41 48 24,45-101 0,-72 134-92,-3-1 0,-1 0 0,17-92 0,-25 88-32,12-84-344,-20 135 409,1-16-445,-1 17 425,0 0 1,0 0-1,0 0 1,0 0-1,0 0 1,0 0-1,0-1 1,0 1-1,0 0 1,0 0-1,0 0 1,0 0-1,0 0 1,0 0-1,0 0 1,0 0-1,0 0 1,0 0-1,0 0 1,0 0-1,0 0 1,-1 0-1,1 0 1,0-1-1,0 1 1,0 0-1,0 0 1,0 0-1,0 0 0,0 0 1,0 0-1,0 0 1,0 0-1,0 0 1,0 0-1,0 0 1,0 0-1,0 0 1,0 0-1,0 0 1,-1 0-1,1 0 1,0 0-1,0 0 1,0 0-1,0 0 1,0 0-1,0 0 1,0 0-1,0 0 1,0 0-1,0 0 1,0 0-1,0 0 1,0 0-1,0 0 1,-1 0-1,-4 9-295,-9 30 9,4-10 181,-59 145-320,33-90 333,-27 96 1,15 30 194,42-169-48,1-1 0,2 1 0,4 55 0,-1-86 0,2 0 1,-1 0 0,1 0 0,1-1 0,0 1-1,0 0 1,8 13 0,-9-19 6,0 0 0,0 0-1,1-1 1,-1 1 0,1-1 0,0 0 0,0 0-1,0 0 1,0 0 0,1 0 0,-1-1 0,1 0-1,0 1 1,-1-1 0,1-1 0,0 1 0,0 0-1,0-1 1,1 0 0,4 1 0,-2-2-18,1 0 0,-1 0 0,0-1 0,1 0 0,-1 0 0,0-1 1,0 0-1,0 0 0,0 0 0,0-1 0,-1 0 0,1-1 0,-1 1 0,9-8 0,2-1-40,-1-1 0,0-1 0,25-29 0,31-45-34,-72 88 17,0-1 1,1 1 0,-1 0-1,0-1 1,1 1 0,-1 0-1,0-1 1,1 1 0,-1 0 0,1-1-1,-1 1 1,0 0 0,1 0-1,-1-1 1,1 1 0,-1 0-1,1 0 1,-1 0 0,1 0 0,-1 0-1,1 0 1,0 0 6,-1 0-1,0 0 1,0 1 0,1-1 0,-1 0 0,0 0-1,0 1 1,0-1 0,1 0 0,-1 0 0,0 1-1,0-1 1,0 0 0,0 1 0,0-1 0,0 0-1,1 1 1,-1-1 0,0 1 0,0-1 0,0 0-1,0 1 1,-3 27-282,-14 41-40,10-48 382,1 2-1,2-1 1,0 1 0,0 24-1,3-46-21,1 0 0,0 0-1,0 0 1,0 0 0,1 0 0,-1 0-1,0 0 1,0 0 0,1 0 0,-1 0-1,0 0 1,1 0 0,-1 0-1,1 0 1,-1-1 0,1 1 0,-1 0-1,1 0 1,0 0 0,-1-1-1,1 1 1,0 0 0,0-1 0,-1 1-1,1-1 1,0 1 0,0-1 0,0 1-1,0-1 1,0 1 0,0-1-1,0 0 1,1 1 0,4-1 64,0 1 1,-1-1-1,1 0 0,-1-1 1,8-1-1,0 1-138,45-8 109,72-19 0,-105 21-36,127-36 52,-125 34-67,-1-2 0,0-1 0,39-23 0,-59 31 0,0-1-1,0 1 0,0-1 1,0 0-1,-1 0 1,9-11-1,-11 8-106,-9 8-164,-12 9 9,-140 93-9,102-64 263,51-34 4,0 0 0,1 0-1,-1 1 1,1 0-1,0-1 1,0 1 0,1 0-1,-5 9 1,8-13-3,-1 0 1,1 0-1,-1 0 1,1 0-1,-1 0 1,1 0-1,0 0 0,0 0 1,-1 0-1,1 0 1,0 0-1,0 0 0,0 0 1,0 1-1,0-1 1,1 0-1,-1 0 1,0 0-1,0 0 0,1 0 1,-1 0-1,1 0 1,-1 0-1,1 1 1,1 0 17,-1-1 0,0 0 1,1 0-1,-1 0 0,1 0 0,-1 0 1,1 0-1,0 0 0,-1-1 1,1 1-1,0 0 0,0-1 1,2 1-1,5 0 79,0 0 1,0 0-1,0-1 1,16-2 0,-15 1-68,1-1 0,-1-1 0,0 1 0,0-1 0,0-1 0,0 0 0,0-1 0,-1 1 0,0-2 0,0 1 0,0-1 0,0-1 0,-1 0 0,0 0 0,-1 0 0,0-1 0,7-10 0,9-18-22,-3-1 0,25-60 1,-25 52-69,2-4 18,155-383 192,-172 417-162,13-39-126,15-81-1,-32 132 109,-1 1 0,0 0 1,1-1-1,-1 1 0,0 0 0,0 0 0,0-1 0,0 1 0,-1 0 1,1-1-1,-2-2 0,2 5 19,0 0 1,0 0-1,0-1 1,0 1-1,-1 0 1,1 0 0,0 0-1,0 0 1,0-1-1,-1 1 1,1 0-1,0 0 1,0 0-1,-1 0 1,1 0-1,0 0 1,0 0-1,-1-1 1,1 1-1,0 0 1,-1 0 0,1 0-1,0 0 1,0 0-1,-1 0 1,1 0-1,0 1 1,-1-1-1,1 0 1,0 0-1,0 0 1,-1 0-1,1 0 1,-2 1-20,0 1 1,0-1-1,0 0 1,0 1-1,0-1 1,0 1-1,-1 1 1,-16 21-88,1 0 1,1 2 0,1 0 0,-18 38 0,8-8 53,-24 75 0,-6 58 59,47-156-23,-14 58 257,4 0 1,-9 119 0,28-204-148,-2 21-1092,2-26 744,0 1-1,0 0 1,1-1 0,-1 1-1,0 0 1,0-1-1,1 1 1,-1 0-1,1-1 1,0 1 0,-1-1-1,2 3 1,-1-4 91,-1 0-1,0 0 1,1 0 0,-1 1 0,0-1 0,1 0-1,-1 0 1,0 0 0,1 0 0,-1 0 0,1 0 0,-1 0-1,0 0 1,1 0 0,-1 0 0,0 0 0,1 0-1,-1 0 1,1 0 0,-1 0 0,0 0 0,1 0 0,-1 0-1,0 0 1,1-1 0,-1 1 0,0 0 0,1 0-1,-1 0 1,0-1 0,1 1 0,-1 0 0,0 0 0,0-1-1,1 1 1,-1 0 0,0-1 0,0 1 0,0 0-1,1-1 1,-1 1 0,0 0 0,0-1 0,9-15-4377,0-5 189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09:54.7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336 639 1984,'4'-4'11195,"-23"-3"-9895,-3-3-595,19 8-592,-1 0 0,0 1 1,0-1-1,0 1 1,0 0-1,-1 0 1,1 0-1,0 0 1,0 1-1,-1 0 0,1 0 1,-5 0-1,-6 1 139,0 1-1,-18 4 1,23-3-186,1 0 0,-1 0 0,1 1 0,-1 1-1,1-1 1,0 1 0,1 1 0,-1 0 0,1 0 0,0 0 0,1 1 0,0 0 0,0 1 0,0 0 0,1 0 0,0 0 0,1 1 0,0 0 0,0 0 0,0 0-1,-5 19 1,7-14-37,1 1-1,0 0 1,1 0-1,0 0 1,2 0-1,-1 0 1,2 0-1,0 0 0,1 0 1,0-1-1,7 18 1,-7-21 37,1-1 0,0 1 0,1-1 0,0 0 0,1 0 0,8 12 0,-10-17-21,0-1 0,1 1 0,-1-1-1,1 1 1,0-1 0,0-1 0,0 1 0,1-1 0,-1 0 0,1 0-1,0 0 1,11 2 0,-5-2 15,-1-1 0,1 0 0,0-1 0,0 0 0,0-1-1,0 0 1,0-1 0,-1-1 0,1 1 0,23-8 0,-2-3 88,1-1 1,43-25-1,-33 15-111,-2-2 1,0-2-1,-2-1 0,57-52 1,-83 66 58,0-1 0,21-29-1,-32 41-88,0-1 0,-1 0-1,1 0 1,-1-1-1,0 1 1,0 0 0,-1-1-1,1 1 1,-1-1-1,0 0 1,0 1 0,-1-1-1,1 0 1,-1 0-1,0 0 1,-1-8 0,1 12-37,-1 0 0,1-1 0,-1 1 0,1 0 0,-1 0-1,0 0 1,1-1 0,-1 1 0,0 0 0,0 0 0,0 0 0,0 0 0,0 0 0,0 1 0,0-1 0,0 0 0,0 0 0,0 1 0,0-1 0,-1 1 0,1-1 0,0 1 0,0-1 0,-1 1 0,1 0 0,0-1 0,-1 1 0,1 0 0,0 0 0,-1 0 0,1 0 0,0 0 0,-2 1 0,-4 0-53,0 0 1,0 0 0,0 1 0,0 0-1,-9 5 1,7-2 73,0 0-1,1 0 1,0 0-1,0 1 1,0 1-1,1-1 1,-1 1-1,2 0 1,-1 1 0,1 0-1,0 0 1,1 0-1,0 0 1,0 1-1,1 0 1,0 0-1,-3 11 1,4-11 26,1-1 1,0 1-1,0-1 0,1 1 1,1-1-1,-1 1 0,1 0 0,0-1 1,1 1-1,0 0 0,1-1 1,0 1-1,0-1 0,0 0 1,1 1-1,1-1 0,-1-1 0,1 1 1,10 14-1,-9-15 26,1 0 1,0-1-1,1 0 1,-1 0-1,1 0 0,0-1 1,11 6-1,-14-8 8,0-1 0,1 0 0,0 0 0,-1 0 0,1-1 0,0 0 0,0 1 0,0-2 0,0 1 0,0 0 0,0-1 0,0 0 0,10-2 0,-11 1-7,0 0-1,1 0 1,-1-1-1,0 0 1,-1 0-1,1 0 1,0 0-1,-1-1 0,1 1 1,-1-1-1,1 0 1,-1 0-1,0 0 1,-1-1-1,1 1 1,0-1-1,-1 1 1,0-1-1,3-7 0,2-5 13,-1-1-1,0 1 1,4-25-1,-9 36-36,3-12-14,-1 0 0,-1 1 1,0-1-1,-1 0 0,-1 0 1,-1 0-1,0 0 0,-5-19 1,5 30-50,-2 0 0,1 0 0,-1 0 0,1 0 0,-2 0 0,1 1 0,-1-1 0,1 1 0,-1 0 0,-1 0 0,-7-7 0,-17-5-513,28 16 523,-1 0 0,1 0-1,-1 0 1,0 0-1,1 1 1,-1-1 0,0 0-1,0 1 1,0 0 0,1-1-1,-1 1 1,0 0-1,0 0 1,-2 0 0,3 1 27,1 0 1,0-1-1,0 1 0,-1 0 1,1-1-1,0 1 1,0 0-1,0-1 1,0 1-1,0 0 1,0 0-1,0-1 1,0 1-1,0 0 0,1-1 1,-1 1-1,0 0 1,0 0-1,1-1 1,-1 1-1,0-1 1,1 1-1,-1 0 1,0-1-1,2 2 0,13 20 44,-8-14-25,1-1-1,0 0 0,0 0 0,1-1 0,-1-1 0,1 1 0,1-1 1,-1-1-1,1 0 0,17 6 0,-19-9 40,0 1 0,0-1 0,1 0 0,-1-1 0,0 0 0,1-1 0,-1 1-1,0-1 1,0-1 0,10-2 0,12-6 153,40-18 0,-32 12-57,-26 11-99,0-1 1,-1 0 0,1-1-1,-1 0 1,-1-1 0,1 0-1,14-16 1,-24 23-48,0 0 1,0 0-1,0 0 0,0 0 0,0 0 1,0-1-1,0 1 0,-1 0 0,1-1 1,0 1-1,-1 0 0,1-1 0,-1 1 1,1-1-1,-1 1 0,0-1 0,0 1 1,1-1-1,-1 1 0,0-1 1,-1 1-1,1-1 0,0 1 0,0-1 1,-1 1-1,1-1 0,0 1 0,-1-1 1,0 1-1,1-1 0,-1 1 0,0 0 1,1 0-1,-1-1 0,0 1 0,0 0 1,-2-2-1,1 2-57,-1-1 0,1 0 1,-1 1-1,1-1 0,-1 1 0,0 0 0,0 0 0,0 0 1,0 0-1,1 1 0,-1-1 0,0 1 0,0 0 0,0 0 1,-3 0-1,-6 1-115,1 0 1,-16 3-1,25-3 157,-8 1 5,1 0 0,-1 1-1,1 1 1,0-1 0,0 2-1,0-1 1,0 1 0,1 0-1,-1 1 1,2 0 0,-1 0-1,1 1 1,-1 0 0,2 0-1,-1 1 1,1 0 0,0 0-1,1 0 1,0 1 0,0 0-1,1 0 1,0 0 0,-3 10-1,4-5 37,0-1 1,1 0-1,1 1 0,0-1 0,0 1 0,2 0 0,-1-1 0,2 1 0,0-1 0,5 19 0,-5-26 15,0 0 0,0 0 0,0 0 0,1-1 0,0 1-1,0-1 1,0 1 0,1-1 0,0 0 0,0-1 0,0 1-1,1 0 1,-1-1 0,1 0 0,0 0 0,0-1 0,1 1-1,-1-1 1,1 0 0,-1-1 0,1 1 0,0-1 0,0 0-1,8 1 1,-4-2-11,0 1 0,0-2 1,0 0-1,1 0 0,-1-1 0,0 0 0,10-2 0,-1-2 80,-1-1 0,29-12 0,-41 15-70,-2 2-22,-1-1-1,0 1 1,1-1 0,-1 0 0,0 0 0,0 0 0,4-3 0,8-9-47,57-59 285,-4-22 119,-33 44-256,38-59 48,-59 86-189,-2-1 1,18-46 0,-2-20-26,30-182 1,-56 261-5,3-16-310,-5 27 298,0 0 0,0 0 0,0 0 1,0-1-1,0 1 0,0 0 0,0 0 1,0 0-1,0-1 0,0 1 1,-1 0-1,1 0 0,-1-1 0,-1 5-252,-7 20 200,1 0 0,-11 47 0,-3 15-93,6-27 137,-60 192-74,15-55 315,-35 97-273,-27 39 450,120-322-354,-35 110 235,30-84 37,4-16-63,2-14-31,1-7 114,3-12 120,3-5-327,0 0 0,2 1 0,0 0 0,19-34 0,-5 19-116,47-55-1,-41 57 12,-3 0-1,0-2 0,32-61 1,40-112 284,-57 118-351,107-186 27,-54 111-119,-13 5 238,18-36-111,-89 180-234,-1 0 1,5-17-1,-30 70-977,-116 308 1034,88-251 218,-39 96-126,29-26 75,-45 122 296,10-98-135,48-108-95,24-40 903,19-42-890,0-1-1,0 1 1,0 0 0,0 0-1,0 0 1,0 0-1,0 0 1,0-1 0,0 1-1,0 0 1,0 0-1,0 0 1,0 0-1,0 0 1,0-1 0,0 1-1,0 0 1,0 0-1,0 0 1,0 0-1,0 0 1,0-1 0,0 1-1,0 0 1,0 0-1,0 0 1,0 0 0,0 0-1,0 0 1,-1 0-1,1-1 1,0 1-1,0 0 1,0 0 0,0 0-1,0 0 1,0 0-1,0 0 1,-1 0 0,1 0-1,0 0 1,0 0-1,0 0 1,0 0-1,0 0 1,-1 0 0,1 0-1,0 0 1,0 0-1,0 0 1,0 0-1,0 0 1,-1 0 0,1 0-1,0 0 1,0 0-1,0 0 1,0 0 0,0 0-1,-1 0 1,22-31-19,2 2-1,44-47 1,-7 10 139,137-181 152,-150 182-283,45-60 32,-41 56-87,-32 42-88,37-41 0,-54 63-399,-2 4 191,-3 3 209,-6 11 63,-1 0 1,1 1-1,1 0 0,1 0 1,-8 19-1,-24 80 165,33-92-100,-3 7 28,0-2 22,1 0-1,2 0 1,0 0-1,-4 54 1,10-75-21,0-1-1,1 0 1,-1 1 0,1-1-1,3 9 1,-4-12 7,1 1 0,0 0-1,-1-1 1,1 1 0,0-1 0,0 1 0,0-1-1,0 1 1,1-1 0,-1 1 0,0-1-1,0 0 1,1 0 0,-1 0 0,1 0-1,-1 0 1,3 1 0,2 0 33,0-1 0,1 1 0,-1-1 0,0 0 0,0-1 0,1 0 0,-1 0 0,0 0 0,1-1 0,-1 0 0,0 0 0,0 0 0,0-1 0,0 0 0,0 0 0,7-4 0,-1 0-15,0 0-1,0-1 0,0-1 1,-1 0-1,-1 0 0,19-18 1,0-11-5,-1 0 1,28-49-1,-56 86-35,18-31 11,-9 15-120,18-25-1,-25 39 87,0-1 0,0 1 0,1 0 0,-1 0 0,1 0-1,0 0 1,-1 0 0,1 1 0,5-3 0,-7 4 13,0-1 0,0 1 1,0 0-1,1-1 0,-1 1 0,0 0 0,0 0 1,1 0-1,-1-1 0,0 1 0,1 1 1,-1-1-1,0 0 0,0 0 0,1 0 1,-1 1-1,0-1 0,0 0 0,0 1 1,1 0-1,-1-1 0,0 1 0,0-1 1,0 1-1,1 1 0,7 7 7,0-1-41,-1 0 0,0 0 1,0 1-1,-1 0 0,-1 1 0,10 16 1,-15-25 544,-11-7-314,-5-2-117,13 6-91,0 1 0,-1-1 0,1 1 0,0 0 1,-1 0-1,1 0 0,-1 0 0,1 0 0,-1 1 0,0-1 1,1 1-1,-1-1 0,0 1 0,1 0 0,-1 0 0,0 0 0,1 1 1,-1-1-1,-2 1 0,-1 2-1,1-1 0,-1 0 0,1 1 0,0 0 0,0 1 1,0-1-1,0 1 0,1 0 0,-1 0 0,1 0 0,0 1 0,0-1 0,1 1 0,-1 0 1,1 0-1,-3 6 0,1 0 0,0 0-1,0 0 1,2 0 0,-1 1 0,1 0 0,1-1 0,-2 15 0,4-14 39,-1-1 0,1 0 0,1 1 0,0-1 0,4 17 0,-4-24 2,1 1 1,-1-1-1,0 0 0,1 1 1,0-1-1,0 0 1,0 0-1,1-1 0,-1 1 1,1 0-1,0-1 1,0 0-1,0 1 0,0-1 1,1 0-1,7 4 1,-9-6 2,1 0 1,0 0 0,-1 0-1,1-1 1,0 1-1,0-1 1,-1 0 0,1 1-1,0-2 1,0 1-1,0 0 1,-1 0 0,1-1-1,0 1 1,3-2 0,8-3 144,23-11 1,-22 9-87,144-70 333,-136 63-433,0-1 0,-1 0 1,0-2-1,28-29 0,28-44-306,-75 90 143,-2 5 19,-2 7 1,-13 44-33,-1 6 113,10-35 78,3-17-1,0 0 0,0 0-1,1 0 1,1 14 0,0-21 12,0 1 0,1 0 0,0-1-1,0 1 1,0-1 0,0 1 0,1-1-1,-1 0 1,1 0 0,0 1 0,0-1-1,0 0 1,0-1 0,0 1 0,1 0 0,3 2-1,-4-2 34,1-1 0,1 0 0,-1 0 0,0 0 0,0 0 0,1 0-1,-1-1 1,1 0 0,0 1 0,-1-1 0,5 0 0,4 1 19,0-2 0,13 1 0,-16-1-91,-8 0-37,21-1 149,-8-5 13,0 0 0,-1-1-1,1 0 1,17-14 0,-17 11-126,7-7 126,33-31 0,-47 41-75,-1 0 0,0-1 0,0 0 0,-1 0 0,0-1 0,0 1 0,-1-1 0,4-13 0,-2 4 38,4-26 0,-9 36-101,0 1 1,0 0 0,-1-1 0,0 1 0,0-1-1,-3-10 1,3 16 18,-1 0 0,1 0 0,-1 0 0,0 0 0,0 0 0,0 0 0,0 0 0,0 1 0,-1-1 0,1 0 0,-1 1 0,1-1-1,-1 0 1,1 1 0,-1 0 0,0-1 0,1 1 0,-1 0 0,0 0 0,0 0 0,0 0 0,0 0 0,0 1 0,0-1 0,0 1 0,-1-1 0,1 1 0,0 0 0,0-1-1,0 1 1,0 0 0,0 1 0,-1-1 0,1 0 0,0 1 0,0-1 0,0 1 0,0-1 0,0 1 0,0 0 0,0 0 0,0 0 0,-2 2 0,-4 3 6,1 0 1,1 1 0,-1-1 0,1 1 0,0 1 0,1-1 0,0 1-1,0 0 1,0 0 0,-2 10 0,1-4-11,1 0 0,1 0 1,1 1-1,0 0 0,-2 24 0,4-30 51,0 6 46,1 24 0,1-33-32,-1 0-1,1-1 1,1 1 0,-1 0-1,1-1 1,0 0 0,4 9-1,-5-12-6,1-1 0,-1 1 0,0-1 0,0 1 0,1-1 0,-1 0-1,1 1 1,-1-1 0,1 0 0,0 0 0,-1 0 0,1 0 0,0 0 0,0-1-1,0 1 1,0 0 0,-1-1 0,1 1 0,0-1 0,0 0 0,0 0 0,0 0-1,4 0 1,3 0 82,1-1 0,-1-1-1,14-3 1,-20 4-98,191-63 544,-136 43-493,-6-2-269,3-2 112,-49 22 61,1 1-1,-1 0 1,1 1 0,-1-1-1,1 1 1,7 0 0,-13 1 30,-1 0 0,1 0 0,-1 1 0,1-1 1,-1 0-1,1 0 0,-1 0 0,1 1 0,-1-1 1,1 0-1,-1 0 0,1 1 0,-1-1 0,1 0 1,-1 1-1,0-1 0,1 1 0,-1-1 0,1 0 1,-1 1-1,0-1 0,0 1 0,1-1 0,-1 1 1,0-1-1,0 1 0,1-1 0,-1 1 0,0-1 1,0 1-1,0 0 0,0-1 0,0 1 0,0-1 1,0 1-1,0-1 0,0 2 0,-3 24-69,1-20 85,-2 20 39,-1 0-1,-14 37 1,19-62-45,0-1 0,0 0 1,-1 0-1,1 0 0,0 1 0,0-1 0,0 0 1,0 0-1,0 1 0,0-1 0,0 0 0,0 0 1,0 0-1,0 1 0,-1-1 0,1 0 1,0 0-1,1 1 0,-1-1 0,0 0 0,0 0 1,0 1-1,0-1 0,0 0 0,0 0 0,0 1 1,0-1-1,0 0 0,0 0 0,0 1 1,1-1-1,-1 0 0,0 0 0,0 0 0,0 1 1,0-1-1,1 0 0,-1 0 0,0 0 0,0 0 1,1 0-1,-1 1 0,0-1 0,0 0 1,0 0-1,1 0 0,-1 0 0,0 0 0,0 0 1,1 0-1,-1 0 0,0 0 0,0 0 0,1 0 1,-1 0-1,0 0 0,0 0 0,1 0 0,-1 0 1,2-1 15,0 1 0,0-1 0,0 0 0,-1 1 0,1-1 0,0 0 0,-1 0 0,2-1 0,11-10 4,-1 0 0,0 0 0,-1-2 0,14-18 0,36-63-71,-52 80-10,1 2-163,-7 13-27,-4 9 71,-13 53 162,6-23-222,5-33 251,0 0 0,1 1 0,0-1 0,0 1 0,1-1 0,0 12 0,0-17-6,1 0-1,-1 0 0,0 0 1,0 0-1,0 0 1,0 0-1,1 0 0,-1 0 1,0 0-1,1 0 1,-1 0-1,1 0 0,0 1 1,0-1 12,0-1 1,0 0 0,0 0-1,0 0 1,0 0 0,0 0-1,-1 0 1,1 0 0,0 0-1,0 0 1,0 0 0,0 0-1,1-1 1,0 1-23,7-3 25,0 0 0,-1-1 0,1 1 1,-1-2-1,0 1 0,0-1 0,12-10 0,-10 8-4,26-22 55,-1-2 0,61-69 0,-84 86-61,55-62 39,68-99 0,-114 141-43,0-2 1,-3 0-1,0-1 1,14-48-1,-10 12 17,16-99 1,-34 153-160,-2 0-1,0 0 1,0-1 0,-3-27 0,1 47 107,0-1 0,0 0 0,0 1 0,0-1 0,0 1 0,0-1 0,0 1 0,-1-1 0,1 0 0,0 1 0,0-1 0,0 1 0,-1-1 0,1 1 0,0-1 0,-1 1 0,1-1 0,0 1 0,-1-1 0,0 1 8,1 0-1,0 0 1,-1 0 0,1 0-1,0 0 1,-1 0 0,1 0-1,0 1 1,-1-1 0,1 0 0,0 0-1,0 0 1,-1 0 0,1 0-1,0 1 1,0-1 0,-1 0-1,1 0 1,0 1 0,0-1 0,-1 0-1,1 0 1,0 1 0,0-1-1,-15 28-301,14-26 321,-10 25-29,2-1 1,-11 54-1,5-19 20,-7 12-29,-6 27-78,9-3 117,-9 154-1,26-203 131,1 0 0,3 0 0,13 83 0,-15-129-95,1 1-1,-1 0 1,1-1 0,0 1-1,0-1 1,0 1 0,1-1-1,-1 1 1,0-1 0,3 3-1,-3-4-17,-1-1-1,1 1 1,0 0-1,0-1 1,-1 1-1,1-1 1,0 1-1,0-1 0,0 1 1,0-1-1,0 1 1,0-1-1,0 0 1,0 0-1,0 0 1,0 1-1,0-1 1,0 0-1,0 0 0,0 0 1,0 0-1,0-1 1,0 1-1,-1 0 1,1 0-1,0 0 1,0-1-1,2 0 1,1-1 13,0-1 0,0 1 0,0-1 0,0 0 0,0 0 0,-1 0 0,0 0 0,1-1 0,-1 1 0,0-1 0,2-4 0,4-7 13,12-27 0,-10 20 13,32-78 131,-26 59-351,30-53 0,-22 48-183,-25 46 335,0 0 1,0 0 0,0 0-1,0 0 1,0-1 0,0 1-1,0 0 1,0 0 0,0 0 0,0 0-1,0 0 1,0 0 0,0 0-1,1 0 1,-1 0 0,0 0-1,0 0 1,0-1 0,0 1 0,0 0-1,0 0 1,0 0 0,0 0-1,0 0 1,0 0 0,1 0 0,-1 0-1,0 0 1,0 0 0,0 0-1,0 0 1,0 0 0,0 0-1,0 0 1,0 0 0,1 0 0,-1 0-1,0 0 1,0 0 0,0 0-1,0 0 1,0 0 0,0 0-1,0 0 1,0 0 0,1 1-1,0 5-67,0 9 49,-3 25-29,-2 0-1,-19 77 1,14-72-11,4-24 92,-1 0 0,-8 21 1,10-32 58,0-1-1,-1 1 1,0-1 0,0 0 0,-1-1 0,-8 10 0,13-17-66,1-1 0,-1 1 0,1-1 0,-1 1 0,1-1 1,-1 0-1,1 1 0,-1-1 0,1 1 0,-1-1 0,0 0 0,1 0 0,-1 1 0,0-1 0,1 0 0,-1 0 0,0 0 0,1 0 0,-1 1 0,0-1 0,1 0 0,-1 0 0,0-1 0,-1 1 0,1 0 11,0-1-1,0 1 0,0-1 0,0 0 0,0 1 0,0-1 0,0 0 1,0 0-1,0 0 0,0 0 0,0 0 0,-1-2 0,-1-1-14,1 0-1,0 0 0,0 0 0,0 0 1,0-1-1,1 1 0,-1-6 1,1 8-23,1-1 0,-1 0 0,1 1 0,0-1 0,0 0 0,0 1 0,0-1 0,0 0 0,1 1 0,0-1 0,-1 1 0,1-1 0,0 1 0,0-1 0,2-2 1,-2 3-24,1 0 1,-1 0-1,1 0 1,0 1 0,0-1-1,0 1 1,0-1-1,0 1 1,0 0 0,0 0-1,0 0 1,0 0-1,0 0 1,1 0 0,-1 1-1,0-1 1,1 1-1,2-1 1,47-3 8,87 3 1,36-2-902,-154 2-801,-16 1 803,0 0 1,-1 0-1,1 0 1,6-2-1,-11 2 871,0 0 0,0 0-1,0 0 1,0 0-1,0 0 1,0 0 0,0 0-1,1 0 1,-1 0-1,0 0 1,0 0 0,0 0-1,0 0 1,0 0 0,0 0-1,0 0 1,0 0-1,1 0 1,-1 0 0,0 0-1,0 0 1,0 0-1,0 0 1,0 0 0,0 0-1,0 0 1,0 0-1,1 0 1,-1 0 0,0 0-1,0-1 1,0 1-1,0 0 1,0 0 0,0 0-1,0 0 1,0 0-1,0 0 1,0 0 0,0 0-1,0 0 1,0-1-1,0 1 1,0 0 0,0 0-1,0 0 1,0 0-1,0 0 1,0 0 0,0 0-1,0-1 1,0 1 0,0 0-1,0 0 1,0 0-1,0 0 1,0 0 0,0 0-1,0 0 1,0 0-1,0-1 1,0 1 0,0 0-1,0 0 1,0 0-1,-11-5-2509,-4-1 417,-20-12-2701,-7-2 1546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09:55.0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52 9984,'-39'-12'4512,"47"9"-3936,-3-2 1535,3 5-1279,24-9 160,9 6-608,17 0 32,6 3-256,7-5-64,-3 5-64,-10-3-32,-5-2 0,-8 1-1280,-3 4 704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09:55.4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26 10048,'-32'-25'4544,"32"30"-929,10-2-4255,-2-3 448,6 0 96,-5 0-2527,5 3 1439,-6 2-5088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09:55.7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17 8640,'-58'-17'3904,"39"17"-3392,14 0 1568,10 0-2144,9 0-32,9 0-1408,3 4 832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09:57.4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1 556 3072,'0'0'6853,"8"-1"-3893,14-11-783,27-19 0,-22 11-1661,42-40 0,-23 10-106,-2-1-1,38-61 0,-27 37 65,-43 57-380,-10 14-93,1-1 0,-1 1 0,1 0 0,0 1-1,0-1 1,1 0 0,5-5 0,-8 9-4,-1 0 1,0 0-1,0 0 1,0 0-1,1 0 0,-1 0 1,0-1-1,0 1 0,0 0 1,1 0-1,-1 0 0,0 0 1,0 0-1,0 0 1,1 0-1,-1 0 0,0 0 1,0 0-1,1 0 0,-1 0 1,0 0-1,0 0 0,0 0 1,1 0-1,-1 1 1,0-1-1,0 0 0,0 0 1,1 0-1,-1 0 0,0 0 1,0 1-1,4 7-67,-2 16 14,-5 19 126,-2-1-1,-20 83 1,19-103-71,-28 100 385,33-107 85,1-14-448,0-1 0,0 0 0,0 0-1,0 0 1,0 0 0,0 0 0,0 0 0,1 1-1,-1-1 1,0 0 0,0 0 0,0 0 0,0 0 0,0 0-1,1 0 1,-1 0 0,0 0 0,0 0 0,0 0-1,0 1 1,0-1 0,1 0 0,-1 0 0,0 0-1,0 0 1,0 0 0,0 0 0,1 0 0,-1 0 0,0 0-1,0 0 1,0-1 0,0 1 0,1 0 0,-1 0-1,0 0 1,0 0 0,0 0 0,0 0 0,0 0-1,1 0 1,-1 0 0,0-1 0,3-1 68,-1 0 0,0 0 0,1 0 0,-1-1 0,0 1 0,0-1 0,0 0 0,2-3 0,32-55-22,3 1 0,3 2-1,2 2 1,2 2 0,67-59-1,-90 92-98,-12 10-46,0 1 0,20-13 0,-36 35-306,-156 362 586,152-350-60,-11 46-1,18-62-92,0 0-1,1 0 1,1 0-1,-1-1 1,1 1-1,1 0 1,-1 0-1,1 0 1,4 15-1,-3-20 0,-1 0-1,1 0 1,-1 0-1,1-1 1,0 1-1,0 0 1,0-1-1,0 1 1,1-1-1,-1 1 1,1-1-1,-1 0 1,1 0-1,0-1 1,0 1-1,0 0 1,0-1-1,0 0 1,0 0-1,4 1 1,6 2 73,0-2 0,0 1 0,20-1 0,-30-1-115,35 0 59,0-2 1,50-7-1,-18-2-5257,-52 8 2439,-1 1 119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09:58.9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355 970 1472,'0'2'632,"0"-1"1,-1 1-1,1 0 0,-1 0 1,1-1-1,-1 1 0,0 0 0,0-1 1,0 1-1,0-1 0,0 1 1,0-1-1,0 0 0,0 1 1,-2 0-1,2-2-474,0 0-1,0 0 1,0 0 0,0 0-1,0-1 1,1 1-1,-1 0 1,0-1 0,0 1-1,0 0 1,1-1 0,-1 1-1,0-1 1,1 0-1,-1 1 1,0-1 0,1 1-1,-1-1 1,1 0 0,-1 1-1,1-1 1,-1 0-1,0-1 1,-1-3 152,0 0 0,0 0 0,1 0 0,-2-6 0,-6-40 973,-2-60 0,4-57 73,4 62-510,-7-153 29,10 167-655,1 37-142,4-54-366,-5 109 285,1 0 0,-1 0 0,1-1 0,-1 1-1,1 0 1,-1 0 0,1 0 0,-1 0 0,1 0-1,-1 0 1,1 0 0,-1 0 0,0 0 0,1 0-1,-1 0 1,1 0 0,-1 0 0,1 0 0,-1 1-1,1-1 1,-1 0 0,0 0 0,1 1 0,-1-1-1,1 0 1,-1 0 0,0 1 0,1-1 0,18 11-235,-10-5 187,-2 0 0,15 14 0,3 4-100,39 27-11,164 137-316,-223-183 446,6 4 6,-2 0 0,12 13 1,-19-19 41,0-1 1,0 1 0,0-1 0,-1 1 0,1-1 0,-1 1-1,0 0 1,0 0 0,0 0 0,0 0 0,0 0-1,-1 0 1,1 0 0,-1 0 0,0 6 0,0-8-6,0 0 0,0 0 0,-1 1 1,1-1-1,-1 0 0,1 0 1,-1 0-1,1 0 0,-1 0 0,0 0 1,0 0-1,1 0 0,-1 0 0,0 0 1,0 0-1,0 0 0,0-1 0,0 1 1,-2 1-1,-22 8 65,19-8-52,-109 28-20,43-13 83,28-4-17,1 3 1,0 1 0,-70 39-1,81-37-26,1 2 0,0 1-1,2 1 1,-51 52 0,73-67-26,0 0 0,0 0-1,1 1 1,-9 16 0,14-22 5,-1 0 0,1-1 0,0 1 1,0 0-1,1 0 0,-1 0 0,0 0 0,1 0 0,0 0 0,0 0 0,0 0 0,0 0 0,0 0 1,0 0-1,1 0 0,-1 0 0,1 0 0,0 0 0,0 0 0,0-1 0,2 4 0,0-2 26,-1 0-1,1 0 0,-1-1 0,1 1 1,0-1-1,0 0 0,1 0 1,-1 0-1,1 0 0,-1-1 0,1 1 1,0-1-1,0 0 0,0 0 1,6 2-1,-3-2 0,0-1 0,0 0-1,0 0 1,0-1 0,0 1 0,0-1 0,0-1 0,0 1 0,7-3-1,5-2-7,0 0 0,0-2 0,-1 0 0,0-1 0,-1 0 0,20-14 0,-32 19-37,28-18 31,0 2 1,49-22 0,-78 40-54,0-1 1,0 1 0,0 0 0,0 0 0,0 1-1,0-1 1,1 1 0,-1-1 0,0 2 0,0-1 0,0 0-1,0 1 1,1-1 0,7 4 0,-7-2 15,0 1 0,1-1-1,-1 1 1,0 1 0,0-1 0,-1 1 0,1 0 0,-1 0 0,8 8 0,-5-2 21,0 0 0,-1 0 0,0 0 0,-1 1 0,0-1 0,0 1 0,2 12 0,-4-15 40,1 0 0,-1-1 1,7 10-1,-7-12 82,-2-4-49,7-8-5174,4-2 1094,4-3 1328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0:01.5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4 3968,'0'-3'13647,"9"16"-12969,-4-7-562,0 0-1,0 0 1,1 0 0,0-1-1,0 1 1,0-1 0,1-1 0,-1 1-1,10 4 1,0-2 18,-1 0 1,1 0-1,0-2 0,1 0 0,24 4 0,-18-6-6,9 1 147,33 1 0,18-5 157,-83 0-422,1 0-1,-1 0 1,0 0 0,0 0 0,0 0 0,0 0 0,1 0 0,-1 0 0,0 1 0,0-1 0,0 0 0,1 0-1,-1 0 1,0 0 0,0 0 0,0 0 0,1 0 0,-1-1 0,0 1 0,0 0 0,0 0 0,1 0-1,-1 0 1,0 0 0,0 0 0,0 0 0,1 0 0,-1 0 0,0-1 0,0 1 0,0 0 0,0 0 0,0 0-1,1 0 1,-1 0 0,0-1 0,0 1 0,0 0 0,0 0 0,0 0 0,0-1 0,0 1 0,0 0-1,0 0 1,0 0 0,0-1 0,0 1 0,0 0 0,0 0 0,0 0 0,0-1 0,0 1 0,0 0-1,-11-11 244,-16-8-160,13 12-203,1 1 0,-1 1 1,0 0-1,0 0 1,0 2-1,0 0 0,-1 0 1,-17 0-1,23 3 126,1 1 0,0 0 0,-1 1 0,1-1 0,0 2 0,0-1 0,0 1 0,-13 6 0,-20 11-11,35-17 61,-1 0-1,1 0 1,0-1-1,-1 0 1,0 0-1,1-1 1,-8 1-1,-17 4 259,25-3-190,-6-1-108,11-2-30,1 1 0,-1-1 0,1 0 0,-1 0 0,1 0 1,-1 0-1,0 0 0,1 1 0,-1-1 0,1 0 0,-1 0 0,1 1 0,-1-1 0,1 0 0,-1 1 0,1-1 0,-1 0 0,1 1 0,0-1 0,-1 1 0,1-1 0,0 1 0,-1 0 0,-4 17-39,4-5 42,2 22 1,-1-18 6,1-7 6,0 1 0,1-1 0,0 0 0,1 0 0,5 15 0,-4-14 7,0 1 1,-1 0-1,2 14 0,1 5-4,-5-24-1,1 0-1,-1 0 1,1 13 0,3 92 327,-2-36-348,-1-43 141,-2 1 0,-6 53 0,7-57 50,-1-27-173,0 0 1,1 0 0,-1 0-1,0 0 1,0 0 0,-1 0-1,1 0 1,0 0 0,-1 0 0,0 0-1,0 0 1,-2 4 0,3-6-2,0 0 1,0 0 0,0 0 0,-1 0-1,1 0 1,0 0 0,0 0 0,0 0-1,0 0 1,1 0 0,-1 2 0,1 7-2,-1-9 461,22 2 383,-17-3-853,-1-1 0,0 0 0,1 0 0,-1 0 0,0 0 0,5-3 0,-3 5 27,-3-2-23,-1 1-1,0-1 1,1 0 0,-1 0 0,0 0 0,1 0 0,-1 0 0,0-1 0,0 1 0,3-3 0,3-1 75,-7 4-94,0 0 0,0 1 0,1-1 0,-1 1 0,0-1-1,1 1 1,-1-1 0,0 1 0,1 0 0,-1 0 0,1 0 0,-1 0-1,0 0 1,3 0 0,4 1-99,-7-1 110,0 0 1,1 0 0,-1 1-1,0-1 1,0 0-1,0 1 1,0-1-1,0 1 1,0-1 0,0 1-1,-1 0 1,1-1-1,0 1 1,0 0-1,0 0 1,-1 0 0,1-1-1,1 3 1,11 20-94,-8-15 131,0 8-18,-5-15-4,0 0 0,1 0 0,-1 0 0,0 0 0,1 0 0,-1 0 0,0 0 0,0 0 0,0 0 0,0 0-1,0 0 1,0-1 0,0 1 0,0 0 0,0 0 0,0 0 0,-1 2 0,-5 14-101,6-16 70,-3 17 13,3-16 6,0 0 1,0 1 0,-1-1 0,1 0-1,0 0 1,-1 0 0,0 0 0,1 1-1,-1-1 1,0 0 0,0 0 0,0 0-1,0-1 1,-2 3 0,-3 4 9,0 1 0,1-1 1,0 1-1,-6 13 0,-5 10 35,9-18-32,1-1 0,1 1 0,-5 18 0,1-5 36,-27 80 90,34-102-133,0-1 1,0 0-1,0 0 1,0 0-1,-1 0 1,0-1-1,-4 5 1,7-7 10,-1-1 1,1 1 0,-1 0-1,1-1 1,-1 1 0,1-1-1,-1 1 1,1-1 0,-1 1-1,0-1 1,1 0 0,-1 1-1,0-1 1,1 0 0,-1 1-1,0-1 1,0 0 0,1 0-1,-1 0 1,0 0 0,0 0-1,1 0 1,-1 0 0,0 0-1,0 0 1,1 0 0,-1 0-1,0 0 1,0 0 0,1-1-1,-1 1 1,0 0 0,1 0-1,-1-1 1,0 1 0,1-1-1,-1 1 1,0 0 0,1-1 0,-1 1-1,1-1 1,-1 0 0,1 1-1,-1-1 1,1 1 0,-1-1-1,1 0 1,0 1 0,-1-1-1,1 0 1,0 0 0,-3-5-27,1 0 1,0 0-1,0 0 1,1 0 0,-1 0-1,1 0 1,1 0 0,-1-1-1,1 1 1,1-12-1,1 9 212,-1-1-1,2 1 0,-1-1 0,1 1 0,0 0 1,1 0-1,5-8 0,-5 9-414,1 1 0,0-1 0,0 1 0,0 0 0,1 1 0,0 0 0,13-11 0,-14 14-559,-1 0-1,1 0 0,0 0 0,0 1 1,0-1-1,0 1 0,1 0 1,-1 1-1,1 0 0,-1-1 1,0 2-1,11-2 0,-3 6-1798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1:58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1 592 1984,'0'0'640,"13"-1"10117,-8-2-9453,-5 3-1221,1-1 1,0 1-1,0 0 1,0-1-1,0 1 0,0-1 1,-1 1-1,1-1 0,0 0 1,0 1-1,-1-1 0,1 0 1,0 1-1,0-2 1,3-8 391,0 0 0,-1 0 0,5-20 0,4-19 243,20-37 173,44-88-1,-48 125-487,52-73 0,-77 118-366,-1 1 1,1 0 0,0-1 0,0 1 0,0 0-1,0 0 1,0 1 0,1-1 0,-1 1-1,1 0 1,7-4 0,-10 6-31,-1 0 0,1 0 1,-1 0-1,1-1 0,-1 1 0,1 0 0,-1 0 0,1 0 1,-1 0-1,1 1 0,-1-1 0,1 0 0,-1 0 1,1 0-1,-1 0 0,1 0 0,-1 1 0,1-1 0,-1 0 1,0 0-1,1 1 0,-1-1 0,1 0 0,-1 1 1,0-1-1,1 0 0,-1 1 0,0-1 0,1 1 0,-1-1 1,0 0-1,0 1 0,0-1 0,1 1 0,-1-1 1,0 1-1,0 0 0,4 23 248,-4-15-218,2 19 143,-2 1 0,-1 0 0,-9 53 0,-7-4-94,16-74-95,0-2 71,1 1 0,-1 0 0,1-1 1,0 1-1,0 0 0,0-1 0,0 1 0,0-1 1,1 4-1,0-4 231,23-16 801,158-83-929,-144 76-221,46-35 0,-81 54 54,1-1-1,0 1 1,0 0 0,8-3-1,-12 5-1,4-3 14,-4 10 39,3 5-39,0 0 0,-1 0 0,-1 0 0,0 0 0,-2 19 0,1-18 36,0-1 0,0 1 0,1-1 0,1 1 0,5 19 0,1-6-5,-4-11 75,1 1-1,1-1 0,0 0 1,15 23-1,-19-35-82,0 0 1,0 0-1,1 0 0,-1 0 1,1-1-1,0 1 0,0-1 0,0 0 1,0 0-1,0 0 0,0 0 0,0 0 1,1-1-1,-1 1 0,1-1 0,-1 0 1,1 0-1,0 0 0,-1-1 0,1 1 1,0-1-1,0 0 0,-1 0 1,1 0-1,0 0 0,0-1 0,-1 0 1,1 1-1,0-2 0,-1 1 0,1 0 1,-1 0-1,0-1 0,1 0 0,-1 0 1,0 0-1,5-4 0,-2 1-349,13-14 772,-13 8-6436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2:01.1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283 893 2400,'1'2'540,"0"0"0,-1-1 0,1 1 1,0 0-1,0-1 0,0 1 0,0 0 0,1-1 0,-1 1 0,0-1 1,1 0-1,-1 0 0,4 3 0,6 5 6540,-11-9-6709,1 0 1,-1 0-1,1 0 1,-1 0-1,1 0 1,5-6 2190,0-18-2891,-6 20 1027,6-31-405,-3 1 1,-1-1-1,-1 0 0,-2 1 1,-5-38-1,0 6-213,3-99 0,4 95-69,-1 54-4,0-37 109,8-70 1,-4 69 46,1-8 239,-4 57-548,1 0 0,-1 0 1,1 0-1,0 0 0,4-6 0,-5 10 110,0 1 0,0 0 0,0 0-1,0 0 1,0 0 0,0 0 0,0 0-1,1 0 1,-1 0 0,0 1 0,0-1-1,0 0 1,0 1 0,0-1 0,0 0 0,0 1-1,0-1 1,0 1 0,1 0 0,-1 0 14,9 5 13,-1 0 0,1 1 0,-1 0 0,-1 1 1,1 0-1,-1 0 0,-1 1 0,10 13 1,-2 1 4,0 0 0,15 37 0,-11-12 91,-2 1-1,-2 1 1,14 86 0,-27-131-75,-2-3 42,0 0 0,1 0 0,-1 0 1,0 0-1,0 0 0,0 0 0,0 0 0,0 2 0,0-3-25,-1 0-1,1-1 0,0 1 0,-1-1 0,1 1 0,0-1 0,-1 1 0,1-1 0,-1 1 0,1-1 0,-1 1 1,1-1-1,-1 0 0,1 1 0,-1-1 0,1 0 0,-1 1 0,0-1 0,1 0 0,-1 0 0,0 0 0,1 1 1,-1-1-1,1 0 0,-1 0 0,0 0 0,1 0 0,-1 0 0,0 0 0,0-1 0,-45-2 235,30 1-181,-32 1 0,6 5-177,0 2-1,-51 13 1,65-11 114,0 1 0,0 1-1,1 2 1,-27 15 0,40-18-37,0 0 0,0 0 1,1 2-1,0 0 0,-13 14 0,22-20 31,-1 0-1,1 0 0,0 1 1,0 0-1,0 0 1,1 0-1,0 0 1,0 1-1,1-1 1,0 1-1,0 0 1,0-1-1,1 1 0,-1 14 1,2-20-2,0 1 0,0 0 1,0-1-1,0 1 0,1 0 0,-1-1 0,1 1 1,-1-1-1,1 1 0,0-1 0,-1 1 0,1-1 1,0 1-1,0-1 0,0 1 0,0-1 0,0 0 1,0 0-1,0 0 0,1 0 0,-1 1 1,0-2-1,1 1 0,-1 0 0,1 0 0,-1 0 1,1-1-1,-1 1 0,1 0 0,-1-1 0,4 1 1,2 0 54,1 0 0,0 0 1,-1-1-1,1 0 1,10-2-1,39-7 47,-1-2 0,61-21 0,-73 19-142,47-20 327,-2 0-255,-88 33-51,1-1 1,0 0-1,0 1 1,0 0-1,0-1 1,0 1-1,0 0 1,0 0-1,0 0 1,0 0-1,0 0 1,-1 0-1,1 0 1,0 1-1,0-1 1,0 1-1,0 0 1,0-1-1,0 1 1,-1 0-1,1 0 1,0 0-1,-1 0 1,3 2-1,-1 1 52,-1-1-1,0 1 1,0-1 0,0 1 0,0 0-1,0 0 1,-1 0 0,0 0 0,0 0-1,1 7 1,4 21 171,-2 1 0,0 43 0,-2-53 399,0-15-1545,1-31-12011,-2 21 12456,0 0 1,-1 0 0,1 0 0,1 0 0,-1 1-1,0-1 1,0 0 0,1 1 0,-1-1 0,1 1 0,2-3-1,21-15-4388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2:05.0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14 2304,'-14'-10'16675,"12"6"-17553,9 6 5052,11-1-4464,-13-2 651,220 5-180,-205-3-187,0 1 0,36 9-1,-37-7 40,1 0 0,37 2 0,20-1 10,-32-2 1178,-50-12-271,3 7-996,-1 0 0,1 0 1,0 0-1,-1 0 1,0 0-1,1 1 0,-1-1 1,0 1-1,0-1 1,1 1-1,-1 0 0,0 0 1,0 0-1,-1 1 1,1-1-1,0 1 0,0 0 1,0-1-1,-6 2 1,1 0-32,0 0 1,0-1-1,-7 0 1,7 0 30,0 0-1,-1 1 1,-7 1 0,-20 7-46,0 1-1,-57 26 1,36-17 134,42-15 15,0 1 0,-25 12 0,-13 10 172,25-12-210,22-12-17,-1 0-1,1 1 1,0 0-1,-9 7 1,-2 2 109,15-11-108,-1-1 0,1 1 0,0-1 0,0 1 0,0 0 0,0 0 0,1 0 0,-1 0 0,0 0 0,-1 3 0,0 1-8,0 0 1,0 0-1,1 1 1,0-1-1,0 0 1,0 1-1,1-1 1,0 1-1,0-1 1,0 1-1,1 0 1,1 7-1,4 59 341,-5-70-325,4 20-62,1 34 1,-1-22-10,-2-30 75,-1-1 0,0 0 0,-1 0 0,1 1 0,-1-1-1,0 1 1,0-1 0,0 0 0,-1 1 0,1-1 0,-1 0 0,0 1 0,-2 3 0,1-3-7,-1 0 0,1 0 0,0 0 0,1 1 0,-3 9 0,4-12 8,-1 0-1,0 0 1,0 0-1,0 0 1,-1 1 0,1-2-1,-1 1 1,0 0 0,1 0-1,-5 4 1,4-4 4,0-1-1,0 1 1,0 1-1,0-1 1,0 0 0,-1 7-1,-1-1-22,4-8 4,-1 0 0,1-1 1,-1 1-1,1 0 1,0 0-1,-1 0 0,1 0 1,0 0-1,0 0 0,0 0 1,-1 0-1,1-1 1,0 1-1,1 0 0,-1 0 1,0 0-1,0 1 1,2 6 157,-2-8-161,0 1 1,0-1-1,0 0 1,0 1-1,0-1 1,0 1-1,0-1 1,0 0-1,0 1 1,0-1-1,0 0 0,0 1 1,1-1-1,-1 0 1,0 1-1,0-1 1,0 0-1,1 0 1,-1 1-1,0-1 1,0 0-1,0 0 1,1 1-1,0 0 45,1 1-6,-1 0-1,1 0 1,0 0 0,0 0 0,0 0-1,0 0 1,0 0 0,5 2 0,-2-2 0,0 0 0,0 0 1,0-1-1,1 0 0,-1 0 1,0 0-1,7 0 0,-6-1-46,0 1 0,0 0 0,11 3 0,-5-1 115,68 7 160,-62-8-185,0-1-1,29-2 1,-8 0 88,33 1-196,-36 5 235,-33-5-247,-2 0 36,0 0 0,0 0 0,1 0 0,-1 0 0,0 0 0,0 0-1,0 0 1,0 0 0,0 1 0,0-1 0,0 0 0,0 1 0,0-1 0,0 1-1,0-1 1,0 1 0,0 0 0,0-1 0,2 3 0,-2-3 72,-1 1-87,1 0 15,0-1 1,0 1-1,0 0 1,0-1-1,-1 1 1,1 0 0,0 0-1,-1 0 1,1 0-1,-1-1 1,1 3-1,8 65-18,-9 52 48,0-111 22,-1 0 1,0 0 0,0-1 0,0 1-1,-1-1 1,-1 1 0,0-1 0,-4 11 0,-8 13 164,12-26-195,1-1 0,0 1 0,-1-1 1,0 0-1,0 0 0,-1 0 0,-4 5 1,-1 1 56,8-10-83,0 1-1,0 0 1,-1-1 0,1 1 0,-1-1-1,1 1 1,-1-1 0,0 0 0,0 0-1,1 0 1,-3 1 0,-17 8 4,-1-1 1,1-1-1,-1 0 0,-1-2 1,-34 5-1,30-8 142,-30 3 133,55-7-243,1 1 1,0 0 0,0 0 0,-1-1 0,1 1 0,0 0 0,0-1 0,0 1 0,0-1 0,-2 0 0,3 0-20,0 1 0,0 0 0,-1 0 0,1 0 0,0 0 0,0 0 0,-1-1 0,1 1 0,0 0 0,0 0 0,-1-1 0,1 1 0,0 0 0,0 0 0,0-1 0,-1 1 0,1 0 1,0 0-1,0-1 0,0 1 0,0 0 0,0-1 0,0 1 0,0 0 0,0 0 0,0-1 0,0 1 0,0 0 0,0-1 0,0 1 0,0 0 0,0-1 0,0 1 0,0 0 1,0 0-1,0-1 0,0 1 0,0 0 0,1-1 0,-1 1 0,16-17 87,29-22-1,-21 18-60,22-16-38,20-18 15,-52 35-120,-14 20-320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5:30.1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57 8064,'-40'-37'3648,"-15"29"-3168,33 4 704,4 4-736,-5-5-96,6 5-224,-1-3-256,8 3 64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2:07.5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212 4 1472,'4'-3'11737,"-11"5"-6898,1 0-6658,-5 2 2285,0 0 0,1 1 0,-1 1 1,1-1-1,0 1 0,-16 14 0,8-7-295,7-5 48,0 1 1,1 0-1,-17 18 0,23-22-176,0 1 0,0-1 0,0 1 0,0 0 0,1 0 0,0 1 0,0-1 0,1 0 0,-2 9 0,3-14 1,1 1 0,0 0 1,0-1-1,-1 1 0,1 0 0,0 0 0,0-1 1,1 1-1,-1 0 0,0 0 0,1-1 0,-1 1 0,1 0 1,-1-1-1,1 1 0,0-1 0,-1 1 0,1-1 1,0 1-1,0-1 0,0 1 0,0-1 0,1 0 1,-1 0-1,0 1 0,0-1 0,1 0 0,-1 0 1,1 0-1,-1-1 0,1 1 0,-1 0 0,1 0 0,0-1 1,-1 1-1,1-1 0,0 1 0,-1-1 0,1 0 1,0 0-1,0 0 0,-1 0 0,1 0 0,0 0 1,-1 0-1,1-1 0,0 1 0,2-1 0,1-2 56,0 0 0,0 0 0,-1 0-1,0 0 1,1 0 0,-1-1 0,5-6-1,23-32 272,-14 17-254,-7 9-142,0 0 0,12-26 0,-20 41 174,0 7-69,3 12-14,-5-13-25,2 1-29,-1 0 0,1 0 0,0-1 1,0 1-1,1-1 0,-1 0 0,7 6 0,-8-8 11,0 0 0,1-1 0,0 0 0,-1 0 0,1 0 0,0 0 0,0 0 0,0 0 0,1-1 0,-1 0 1,0 1-1,0-1 0,1 0 0,5 0 0,6 0 75,-1-1 0,1 0 0,0-1 0,0-1 0,21-5 0,71-26 378,-37 10-543,-15-1 126,-55 24-74,1 0 1,0 0 0,0 0 0,-1 0 0,1 0 0,0 0 0,0 0-1,-1 0 1,1 0 0,0 0 0,-1 1 0,1-1 0,0 0 0,-1 0-1,1 1 1,0-1 0,-1 0 0,1 1 0,1 0 0,13 15 104,9 20 123,-24-35-223,19 32-60,5 9 308,32 43 0,-54-83-223,-1 0 0,1 0 0,-1-1 0,1 1 0,0-1 0,-1 1 0,1-1 0,0 0 0,0 0 0,0 0 0,0 0 0,0 0 0,0 0 0,0-1 0,1 1 0,-1 0 0,0-1 0,0 0 0,0 0 0,1 1 0,-1-1 0,0-1 0,0 1 0,1 0 0,-1 0 0,0-1 0,0 0 0,0 1 0,0-1 0,1 0 0,2-1 0,3-4 48,1-1 1,-1 0 0,0 0 0,-1 0 0,11-14 0,29-46 189,-36 51-202,-6 8-4,0 1 0,-1-1 0,4-10-1,-7 16-56,0 0-1,0 0 0,-1-1 1,1 1-1,-1 0 0,1 0 1,-1-1-1,0 1 0,0 0 1,0-1-1,0 1 0,0 0 1,-1-1-1,1 1 0,-1 0 1,1 0-1,-2-3 0,1 4-19,1 0 1,-1 0-1,0-1 0,0 1 1,0 0-1,0 0 0,0 0 1,0 0-1,0 0 0,0 1 1,0-1-1,0 0 0,-1 0 0,1 1 1,0-1-1,0 1 0,-1-1 1,1 1-1,0 0 0,-1-1 1,1 1-1,0 0 0,-1 0 0,1 0 1,-1 0-1,1 0 0,0 0 1,-1 0-1,1 0 0,0 1 1,-1-1-1,1 1 0,0-1 0,-2 1 1,-2 1 19,0 1 1,0-1 0,0 1-1,0 0 1,1 0-1,-1 0 1,-6 7 0,5-3 46,-1 1 1,1 1-1,0-1 1,1 1-1,0 0 1,0 0 0,-6 19-1,8-21 55,1 1 0,0 0 0,0 0 0,0 1 0,1-1 0,1 0 0,-1 1 0,1-1 0,1 0 0,1 11-1,-1-15-43,0 0-1,1-1 0,-1 1 0,1-1 1,0 1-1,0-1 0,0 1 0,0-1 0,0 0 1,1 0-1,-1 0 0,1-1 0,0 1 0,0-1 1,0 1-1,0-1 0,1 0 0,-1 0 0,1 0 1,-1-1-1,1 1 0,0-1 0,-1 0 0,7 1 1,3 1-5,0-1 0,1 0 1,0-2-1,-1 1 0,24-4 0,119-17-291,-89 9-2367,-49 5-132,-3 5 848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0:19.5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261 241 2720,'-41'4'1237,"17"-2"699,-26 0-1,-71-10 8380,120 8-10234,0 0 0,0 0 0,0 0 0,0 0 0,0 0 0,0 0 0,0 0 0,0-1 0,0 1 0,0-1 0,1 1-1,-1 0 1,0-1 0,0 1 0,0-1 0,0 0 0,1 1 0,-1-1 0,0 0 0,0 1 0,1-1 0,-1 0 0,1 0-1,-1 0 1,1 1 0,-1-1 0,1 0 0,-1 0 0,1 0 0,0 0 0,-1 0 0,1 0 0,0 0 0,0 0 0,0 0-1,0 0 1,0 0 0,0 0 0,0 0 0,0 0 0,0 0 0,0 0 0,1 0 0,-1 0 0,0 0 0,1-1 0,1-3 7,1 0-1,-1 0 1,1 0 0,-1 1 0,1-1 0,0 1 0,5-5 0,7-5 112,0 0-1,1 1 1,0 1 0,1 0 0,0 1-1,24-10 1,-3 4 459,1 1 1,42-10-1,-71 23-397,0 1 1,18-2-1,-24 4-218,-1-1 0,1 1-1,-1 1 1,1-1 0,-1 0-1,0 1 1,1-1 0,-1 1 0,0 0-1,0 0 1,6 3 0,-7-2-19,0 0 1,0 0-1,0-1 1,0 1-1,0 0 1,-1 1-1,1-1 1,-1 0-1,0 0 1,1 1-1,-1-1 1,0 1-1,1 4 1,1 3 41,-1 0 1,1 13 0,-1 19-17,-2 0 0,-1 1 1,-10 57-1,0-3 37,4-11 243,7-86-303,0 1 0,-1 0 0,1 0 1,0 0-1,0 0 0,0-1 0,1 1 1,-1 0-1,0 0 0,0-1 0,0 1 0,1 0 1,-1 0-1,0 0 0,1-1 0,-1 1 1,0 0-1,1-1 0,-1 1 0,1 0 0,-1-1 1,1 1-1,-1-1 0,1 1 0,0-1 0,-1 1 1,1-1-1,1 1 0,-1-1 21,1 1-1,-1-1 0,1 0 1,-1 0-1,0-1 1,1 1-1,-1 0 0,1 0 1,-1-1-1,1 1 1,-1 0-1,0-1 1,1 0-1,1 0 0,7-5 113,-1 0 0,1-1 0,8-7 0,-15 11-195,23-18 124,-1 0-1,-1-2 0,40-50 1,67-106 86,-124 169-151,1 0 1,1 0 0,-1 0-1,1 1 1,17-12 0,-19 16-48,0 0 1,1 1 0,0 0 0,0 0-1,0 0 1,0 1 0,1 1 0,-1-1-1,11 0 1,-10 1 17,0 1 1,1 0-1,-1 1 0,0 0 1,1 0-1,-1 1 0,0 0 1,0 1-1,0 0 0,0 0 0,0 1 1,10 5-1,-5-3 114,-13-5-249,1 1 0,0-1 1,-1 1-1,1-1 0,-1 1 1,1 0-1,-1 0 0,1 0 1,1 1-1,-3-1-259,1 0 0,-1 0 0,1-1 0,-1 1 0,0 0 1,1 0-1,-1 0 0,0 0 0,0 0 0,0 0 0,0 0 0,1-1 0,-1 1 0,0 0 0,-1 0 0,1 0 0,0 0 0,0 0 0,0 0 0,0 0 0,-1 1 0,0 0-516,0 0-1,1 1 0,-1-1 0,0 0 0,-1 0 0,1 0 1,0 0-1,-1 0 0,1 0 0,-1 0 0,1 0 1,-1-1-1,0 1 0,-2 1 0,-5 5-2594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0:19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32 121 9792,'-31'-38'11210,"31"38"-11065,16-4 3230,25-3-660,161-6-313,-119 10-2191,169-23-606,-147 7-5893,-49 9 2640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0:16.6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1 936 3072,'0'-3'301,"1"7"2745,-1-3-2724,0 0 1,0-1-1,0 1 0,1 0 0,-1-1 1,0 1-1,0 0 0,1-1 0,-1 1 0,1 0 1,-1-1-1,1 1 0,-1-1 0,1 1 1,-1-1-1,1 1 0,-1-1 0,1 0 0,1 1 1,5 2 125,1-1 0,0 0 1,0-1-1,-1 1 0,1-2 1,0 1-1,0-1 0,0 0 1,0-1-1,0 0 1,0 0-1,11-4 0,-5 1-282,0 0-1,-1-2 0,1 0 1,-2 0-1,1-1 1,13-10-1,-10 6-28,-1 0 0,-1-1 0,0-1 0,-1 0-1,23-30 1,-24 25 56,-1-1 0,0 0 0,-2-1-1,0-1 1,-1 1 0,8-33 0,-16 52-185,0 1 1,0-1-1,1 1 1,-1-1-1,0 1 1,0-1-1,0 1 1,0-1-1,0 1 1,0-1-1,0 1 1,0-1-1,0 1 1,0-1-1,-1 1 1,1-1-1,0 1 1,0-1-1,0 1 1,-1-1-1,1 1 0,0 0 1,0-1-1,-1 1 1,1-1-1,-3-3-10,3 4-13,0 0 1,-1 0-1,1 0 0,0 0 0,0 0 0,0 0 0,-1 0 0,1 0 0,0 0 0,0 0 1,-1 0-1,1 1 0,0-1 0,0 0 0,-1 0 0,1 0 0,0 0 0,0 0 1,0 0-1,-1 0 0,1 1 0,0-1 0,0 0 0,0 0 0,0 0 0,-1 0 0,1 1 1,0-1-1,0 0 0,0 0 0,0 0 0,0 1 0,-12 14-178,-8 19 77,12-16 139,1 1 0,0 0-1,1 1 1,1-1 0,1 1-1,1 0 1,-1 32 0,4-50 18,-1 1 0,2 0 0,-1-1 0,0 1 1,0-1-1,1 1 0,-1-1 0,1 0 0,0 1 1,0-1-1,0 0 0,0 1 0,0-1 0,1 0 1,-1 0-1,3 3 0,-3-4 0,1 0 1,-1 0-1,1 0 1,-1 0-1,1 0 1,0-1-1,-1 1 1,1-1-1,0 1 1,-1-1-1,1 1 1,0-1-1,0 0 1,0 0-1,-1 0 1,1 0-1,0 0 1,0 0-1,-1-1 1,1 1-1,0-1 1,0 1-1,1-2 1,38-13 236,0-3 0,75-44 0,-85 44-318,0 0 67,25-13 208,-56 30-241,1 1 0,0 0 1,-1-1-1,1 1 1,0 0-1,-1 0 1,1 0-1,0-1 1,-1 1-1,1 0 0,0 0 1,0 0-1,-1 0 1,1 0-1,0 0 1,0 1-1,-1-1 1,1 0-1,0 0 1,-1 0-1,1 1 0,0-1 1,-1 0-1,1 1 1,0-1-1,0 1 1,0 1 18,0-1 1,0 0 0,0 1-1,0-1 1,0 1 0,0-1-1,0 1 1,0 0 0,-1-1 0,2 4-1,-1 3 76,1-1 1,-1 1-1,0 14 0,-1 17 60,0-38-133,6-4 278,6 1-174,-1-1 0,1-1 0,-1 0 0,0 0 1,15-9-1,50-36-236,-26 15-303,-50 34 415,1 0-1,-1 0 1,0 0 0,0 0-1,0-1 1,1 1-1,-1 0 1,0 0 0,0 0-1,1 0 1,-1 0-1,0 0 1,0 0 0,1 0-1,-1 0 1,0 0-1,0 0 1,1 0 0,-1 0-1,0 0 1,0 0-1,0 0 1,1 0 0,-1 0-1,0 1 1,0-1-1,1 0 1,-1 0 0,0 0-1,0 0 1,0 0-1,1 1 1,4 8-16,-1 19 109,-3-22-93,1 3-39,-1-2 46,0 1 1,1-1-1,0 0 0,5 14 0,-6-19 7,0-1 0,0 1 0,0 0 0,0-1 0,0 0 0,0 1-1,0-1 1,1 1 0,-1-1 0,1 0 0,-1 0 0,1 0-1,-1 0 1,1 0 0,-1 0 0,1 0 0,0-1 0,0 1 0,-1-1-1,1 1 1,0-1 0,0 0 0,0 1 0,0-1 0,2 0 0,12-1-13,1-1 1,-1 0 0,0-1 0,25-8-1,-2 0-33,21-3 60,0-3 0,-1-3 0,60-29 0,-100 40 19,-13 7 35,0-1-1,0 0 1,0 0 0,6-5 0,-26 15-449,0 1 0,-20 6 1,-2 1 319,-45 22-128,-81 52 1,160-88 146,0 0 0,1 1 0,-1-1 1,0 1-1,1-1 0,0 1 1,-1-1-1,1 1 0,-2 3 1,3-5 29,-1 1 0,1-1 0,0 1 0,0-1 1,0 1-1,-1-1 0,1 0 0,0 1 0,0-1 1,0 1-1,0-1 0,0 1 0,0-1 0,0 1 1,0-1-1,0 1 0,1-1 0,-1 1 0,0-1 1,0 1-1,0-1 0,0 1 0,1-1 0,-1 0 1,0 1-1,0-1 0,1 1 0,-1-1 0,0 0 0,1 1 1,-1-1-1,1 0 0,-1 1 0,0-1 0,1 0 1,-1 0-1,1 1 0,-1-1 0,1 0 0,-1 0 1,0 0-1,1 0 0,-1 0 0,1 1 0,0-1 1,6 1 46,-1 1 0,1-1 0,0-1 0,0 1 0,0-1 0,9-1 0,43-8 315,-33 4-273,-8 2-23,0-1 0,0-1 0,26-9 0,-34 9-45,0 0-1,0 0 1,0-1 0,-1-1-1,0 1 1,0-1 0,10-11 0,-8 6 25,-1-1 0,0-1 0,0 0 0,-2-1 0,0 1 0,11-28 0,26-99-192,-44 140 148,7-28-39,8-24 62,-3 0 1,13-103 0,-24 136-28,1-29 119,-3 47-150,0-1 0,0 0 0,0 1-1,0-1 1,-1 1 0,1 0 0,-1-1 0,0 1 0,0-1-1,0 1 1,0 0 0,0-1 0,-1 1 0,-2-3 0,4 5-7,-1 0 1,1 0 0,-1 0-1,1 0 1,-1 1-1,1-1 1,-1 0 0,1 0-1,-1 0 1,1 1 0,-1-1-1,1 0 1,-1 1 0,1-1-1,-1 0 1,1 1 0,0-1-1,-1 1 1,1-1 0,0 1-1,-1-1 1,1 1-1,0-1 1,-1 1 0,0 2-35,-7 7 77,1 1 0,1 1 0,0-1-1,1 1 1,0 0 0,-4 15 0,2-2 90,1 1 0,-5 46 1,4 53 107,5-62-64,3 52 123,2-34-127,-3-77-113,1 1-1,-1-1 1,1 1-1,0-1 1,1 0 0,-1 1-1,1-1 1,0 0 0,0 0-1,0 0 1,0 0 0,1 0-1,3 3 1,-4-4 21,1 0 0,0 0 0,-1 0 0,1-1 0,0 1 0,1-1 0,-1 1 0,0-1 0,1 0 0,-1 0 0,1-1 0,0 1 0,0-1 0,7 2 0,-1-2 44,0-1 0,0 0 0,0-1 0,0 0 1,0 0-1,0-1 0,17-6 0,4-3-42,30-16 0,-40 16 56,-1 0 1,21-16 0,-34 21-91,1-1 1,-1 0-1,0 0 1,0-1-1,-1 0 1,0 0-1,0 0 1,-1-1-1,0 0 1,6-16 0,-7 14-8,0 0 0,-1 0 0,0 0 1,-1-1-1,0 1 0,-1-1 1,0 1-1,-2-24 0,1 32-34,-1 1 0,1-1-1,-1 0 1,0 0 0,1 1-1,-1-1 1,0 1 0,0-1 0,-1 1-1,1-1 1,-1 1 0,1 0-1,-3-4 1,3 5 14,0 1 0,-1-1-1,1 0 1,0 0 0,0 1 0,0-1-1,-1 1 1,1-1 0,0 1 0,-1 0-1,1-1 1,0 1 0,-1 0-1,1 0 1,0 0 0,-1 0 0,1 0-1,0 0 1,-1 0 0,1 0 0,-1 1-1,1-1 1,0 0 0,0 1 0,-1-1-1,1 1 1,0 0 0,0-1 0,-2 2-1,-2 2-11,0-1 0,0 1 0,1 1 0,-1-1 0,1 1 0,0-1 0,1 1 0,-1 0 0,1 1 0,0-1 0,0 0 0,-2 7 0,-6 13-112,-9 36 0,18-51 178,0 0-1,0 1 0,1-1 1,0 1-1,0-1 0,1 1 1,1 0-1,3 18 0,-3-24-12,0 1 0,0-1 0,1 0 0,0 0 0,0-1 0,0 1 0,0 0 0,1-1 0,0 1 0,0-1 0,0 0 0,0 0 0,1 0 0,-1 0 0,1 0 0,0-1 0,0 0 0,1 0 0,8 5 0,-5-5 91,1 0 0,-1 0 0,1-1 1,0 0-1,0-1 0,0 0 0,15 0 0,-7-1 32,0-2 0,0 0-1,19-4 1,58-24-197,-89 28 85,3-1 12,-7 2-62,0 1 1,0-1-1,0 1 0,1-1 1,-1 1-1,0 0 0,0 0 1,1-1-1,-1 1 0,3 0 1,-4 0 12,1 1 0,0-1 1,-1 1-1,1-1 0,-1 1 1,1-1-1,-1 1 0,1-1 1,-1 1-1,0-1 0,1 1 1,-1-1-1,0 1 0,1 0 1,-1-1-1,0 1 0,0 0 1,1-1-1,-1 1 0,0 0 1,0-1-1,0 1 1,0 0-1,0 0 0,1 8-8,-1 0 0,0 1 0,-1-1 0,1 0-1,-2 0 1,1 0 0,-6 14 0,2-2 6,-47 172-73,13-57 32,25-82 130,-2 0 0,-23 50 0,26-66 760,14-37-440,2-2-57,7-7 7,2-9-273,-1-1 1,0-1-1,-1 0 0,11-32 1,23-88-83,-19 52 41,56-126 86,-49 134-142,-18 42-4,-3 8-95,1 0 0,31-54 0,-42 82 107,3-5-45,0 0 0,1-1 0,6-4 0,-11 9 43,1 1-1,0 1 1,0-1-1,0 0 1,0 0 0,0 0-1,0 0 1,0 1-1,1-1 1,-1 0-1,0 1 1,0-1 0,0 1-1,1 0 1,-1-1-1,0 1 1,1 0 0,-1 0-1,0-1 1,1 1-1,-1 0 1,0 0-1,1 1 1,-1-1 0,0 0-1,3 1 1,0 2-13,0-1 1,0 1-1,-1 0 0,1 0 1,-1 0-1,0 1 1,0-1-1,0 1 1,0 0-1,0 0 0,-1 0 1,0 0-1,0 0 1,0 1-1,0-1 0,-1 1 1,1-1-1,0 9 1,0-4 47,-1 0 1,0 0-1,-1 1 0,0-1 1,0 0-1,-1 1 1,0-1-1,-4 16 1,3-18-5,-1-1-1,1 0 1,-1 0 0,0 0-1,0 0 1,-1 0 0,0-1-1,0 1 1,0-1 0,-6 6 0,7-8-46,-1-1 1,1 1-1,0-1 0,-1 0 1,1 0-1,-1 0 1,0 0-1,0 0 1,1-1-1,-1 0 1,0 0-1,0 0 0,0 0 1,0-1-1,-1 1 1,1-1-1,0 0 1,-5-1-1,-48-2-815,64 6 783,0 0 0,1-1 1,8 1-1,18-1 299,1-2 0,69-8 1,68-27 88,-149 29-204,0-1 0,39-17 0,-56 21-110,0 0-1,0-1 1,0 1-1,0-1 1,-1 0-1,0-1 1,1 1-1,-2-1 1,1 0-1,-1-1 1,1 1-1,-2-1 1,1 0-1,4-9 0,-5 8-38,0 0 0,-1-1-1,0 1 1,-1 0-1,0-1 1,0 1-1,-1-1 1,0-8 0,1 14-6,-2 0 0,1 0 1,0 0-1,0 1 0,0-1 1,-1 0-1,1 0 0,-1 0 1,0 0-1,1 1 0,-1-1 1,0 0-1,0 1 0,0-1 1,0 0-1,-1 1 0,1-1 1,0 1-1,-1 0 0,1-1 1,0 1-1,-1 0 0,0 0 1,1 0-1,-1 0 0,0 0 1,1 0-1,-1 1 0,0-1 1,0 0-1,0 1 0,0 0 1,1-1-1,-1 1 0,0 0 1,-3 0-1,2 0 8,1 1-1,-1-1 0,0 1 1,1 0-1,-1 0 0,0 0 1,1 0-1,-1 1 0,1-1 1,0 1-1,-1-1 0,1 1 1,0 0-1,0 0 0,0 0 1,0 0-1,1 0 0,-1 0 1,-2 5-1,0-2 4,1 1 1,0-1-1,0 1 0,0 0 1,1 0-1,0 0 0,-2 8 1,4-8 20,-1 0 1,1 0-1,0 0 1,0 1-1,0-1 1,1 0 0,0 0-1,0 0 1,1 0-1,0 0 1,0 0-1,3 7 1,2 0 53,0-1 0,1 1 1,1-2-1,9 12 0,-15-20 2,-1 0 0,1-1 0,0 1 0,0-1 0,0 0 0,1 0 0,-1 0 0,0 0-1,1-1 1,-1 1 0,1-1 0,-1 0 0,1 0 0,0 0 0,0 0 0,-1-1 0,1 1 0,7-1 0,-3-1 30,-1 0 0,1 0 0,-1 0 0,1-1 0,-1 0 0,0-1 0,0 1 0,11-7 0,53-36 117,-13 7-207,-52 35-24,0 0 0,0 0 0,0 1 0,0-1 0,1 1-1,7-1 1,-12 3 20,0-1 0,-1 1 0,1 0 0,-1 0 0,1 0 1,0 0-1,-1 0 0,1 0 0,0 0 0,-1 0 0,1 1 0,-1-1 0,1 1 0,-1-1 0,1 1 0,-1-1 0,1 1 0,-1 0 0,1 0 0,-1 0 0,0 0 0,1 0 0,-1 0 0,0 0 0,0 0 0,0 0 0,0 1 0,0-1 0,0 0 0,1 3 0,-2-2 17,1 1 1,-1 0-1,1 0 0,-1 0 0,0 0 0,0 0 1,0 0-1,0-1 0,-1 1 0,1 0 1,-2 5-1,-12 30-2,13-36 61,8-1 143,-6-1-201,0 0 1,0 0-1,0 1 1,0-1-1,1 0 0,-1 0 1,0 0-1,0 0 1,0 0-1,0-1 1,0 1-1,0 0 1,0 0-1,0-1 0,1 1 1,20-10 28,-11 5-9,100-48-15,6-2-280,-107 51 246,-3 1-52,0 0 0,0 0-1,15-3 1,-21 5 57,1 1 0,-1 0-1,0 0 1,0-1 0,1 1-1,-1 0 1,0 0-1,0 0 1,1 1 0,-1-1-1,0 0 1,0 0 0,1 1-1,-1-1 1,0 1 0,0-1-1,0 1 1,0-1-1,0 1 1,0 0 0,1 0-1,-2-1 1,1 1 0,0 0-1,0 0 1,0 0 0,0 0-1,0 0 1,-1 0-1,2 2 1,-1 2-9,1 0 0,-1 0 0,0 0 0,0 0 0,0 1-1,-1-1 1,0 0 0,0 8 0,-1-9 22,1 0 1,0 0-1,0 0 0,0 0 0,0 0 0,1 0 1,0 0-1,-1 0 0,1 0 0,1 0 0,-1 0 1,1-1-1,-1 1 0,1 0 0,5 6 0,-5-8 15,1 1-1,0-1 1,-1 0-1,1 0 0,0-1 1,0 1-1,0 0 0,1-1 1,-1 0-1,0 0 0,0 0 1,1 0-1,-1 0 1,1 0-1,-1-1 0,1 0 1,-1 0-1,0 0 0,1 0 1,3-1-1,9-2-17,0 0 0,-1-1 0,19-7 0,-17 5 61,44-12 34,42-15-160,-64 19 59,35-14-128,-74 28 135,7-4-292,-8 2 11,-7 2-54,-1 1 250,0 0 0,1 1 0,-1 1 0,1-1-1,-1 1 1,1 1 0,-10 5 0,2-2 45,3-1 51,-12 5-67,-28 17 1,46-24 46,0 1-1,1-1 1,0 1-1,0 0 0,0 1 1,1-1-1,0 1 1,0 0-1,-5 8 1,9-12 16,1-1 0,-1 0-1,0 1 1,1-1 0,-1 1 0,1-1 0,-1 1 0,1-1 0,0 1 0,-1-1-1,1 1 1,0 0 0,0-1 0,0 1 0,0-1 0,1 1 0,-1-1-1,0 1 1,1 0 0,-1-1 0,1 1 0,-1-1 0,1 0 0,0 1 0,0-1-1,-1 0 1,1 1 0,0-1 0,0 0 0,0 0 0,0 0 0,1 1-1,-1-1 1,0 0 0,0-1 0,1 1 0,-1 0 0,0 0 0,2 0 0,5 0-10,0 1 0,-1-2 0,1 1 0,-1-1 0,1 0 0,0-1 0,-1 0 0,1 0 0,-1-1 0,1 0 0,10-4 0,2-2-2,0-1 1,31-19 0,-40 22 19,3-2-102,-1 0-1,1-1 1,-2 0-1,1-1 1,-1 0-1,-1-1 1,14-17-1,-11 8 31,0-2-1,16-35 0,15-51-143,-22 47 76,21-93 1,-40 140 175,28-143 282,-27 126-282,-2 0 0,-1-1-1,-2-34 1,0 54-121,0 8 11,0-1 0,0 0 0,-1 1 0,1-1 0,-1 0 0,0 1 0,0-1 0,-1 1 1,1-1-1,-5-7 0,6 12 49,0-1 0,-1 1 0,1 0 0,-1 0 0,1 0 0,0-1 0,-1 1 1,1 0-1,-1 0 0,1 0 0,0 0 0,-1 0 0,1 0 0,-1 0 0,1 0 0,-1 0 1,1 0-1,0 0 0,-1 0 0,1 0 0,-1 0 0,1 0 0,-1 0 0,1 1 1,0-1-1,-1 0 0,1 0 0,0 0 0,-1 1 0,1-1 0,-1 0 0,1 1 0,0-1 1,0 0-1,-1 1 0,1-1 0,0 0 0,0 1 0,-1-1 0,-15 21-123,13-17 112,-28 38 116,2 1 0,-45 90 0,63-105-8,2 1-1,1-1 1,1 1 0,-4 43-1,7-18 248,3 81 0,2-109-301,1 0 0,2 0 0,0 0 0,2 0 0,16 43 0,-20-63 10,1 0 0,0 0 0,0 0 1,0-1-1,1 1 0,0-1 0,0 0 1,0 0-1,1 0 0,0-1 0,-1 0 1,2 1-1,-1-2 0,0 1 0,1-1 1,0 1-1,0-2 0,0 1 0,0-1 1,0 0-1,0 0 0,1 0 0,-1-1 1,0 0-1,1 0 0,-1-1 0,1 0 1,0 0-1,-1 0 0,1-1 0,-1 0 1,1 0-1,-1-1 0,0 0 0,0 0 1,0 0-1,0-1 0,10-5 0,-5 0-81,0 1 0,0-2-1,-1 1 1,0-1-1,0-1 1,-1 0-1,12-16 1,-16 18 4,0 0 0,0 1 1,-1-2-1,0 1 1,0 0-1,-1-1 1,0 0-1,0 0 1,-1 1-1,0-2 0,0-15 1,-2 24 15,1-1 0,-1 1 0,0 0 0,0-1 0,-1 1 0,1 0 0,0-1 0,0 1 0,-1 0 0,1 0 0,0-1 0,-1 1 0,1 0 0,-1 0 0,0-1 0,1 1 0,-1 0 0,0 0 0,-1-1 0,2 2 11,-1 0 1,1-1-1,-1 1 1,1 0-1,-1 0 0,1 0 1,-1 0-1,1 0 1,-1 0-1,1 0 0,-1 0 1,1 0-1,-1 0 1,1 0-1,-1 0 1,1 0-1,0 0 0,-1 0 1,0 1-1,-14 9-9,9-4-3,1 1 1,-1 0 0,1 0 0,1 0-1,-1 0 1,1 1 0,1 0 0,-4 10-1,0 4 86,-9 43-1,15-60-25,0 0 0,1 0 1,-1 0-1,1 0 0,0 0 0,1 0 0,0 0 1,-1 0-1,3 7 0,-2-10-10,-1-1-1,1 1 1,0 0 0,0-1 0,0 1-1,0 0 1,0-1 0,0 1-1,0-1 1,0 0 0,1 1 0,-1-1-1,0 0 1,1 0 0,-1 0-1,1 0 1,-1 0 0,1 0 0,0 0-1,-1-1 1,1 1 0,0 0 0,0-1-1,-1 0 1,1 1 0,0-1-1,0 0 1,3 0 0,12 0 112,-1-2 1,1 0-1,23-6 0,51-19 7,0 1-110,29-3-98,-114 27 31,0 1 0,1 0-1,-1 0 1,1 1-1,11 0 1,-17 0 31,0 0 0,0 0 1,0 0-1,-1 0 0,1 0 0,0 1 1,0-1-1,0 0 0,0 0 0,0 1 1,-1-1-1,1 1 0,0-1 1,0 1-1,-1-1 0,1 1 0,0-1 1,0 1-1,-1 0 0,1-1 0,-1 1 1,1 0-1,-1 0 0,1-1 0,-1 1 1,1 0-1,-1 0 0,0 0 0,1 0 1,-1-1-1,0 1 0,0 0 1,0 0-1,0 0 0,0 0 0,0 0 1,0 0-1,0 0 0,0-1 0,0 1 1,0 0-1,0 0 0,-1 0 0,1 0 1,0 0-1,-1 0 0,1-1 1,-1 2-1,-2 4 13,1-1 0,-1 1 0,-1-1 0,1 0 0,-8 8 0,7-8 16,0 0 0,0 0 0,1 0 0,-4 9 0,4-5 25,16-9 14,-5-1-80,1 0 1,-1-1-1,0 0 1,0-1-1,0 0 1,0 0-1,0-1 1,-1 0-1,8-5 0,66-46-215,-80 54 211,0 0-1,0 0 0,0 1 0,1-1 0,-1 0 0,0 1 0,1-1 0,-1 1 0,0-1 0,1 1 0,-1 0 0,1-1 1,-1 1-1,1 0 0,2 0 0,-3 1 1,0 0 1,0 0 0,-1 0-1,1 0 1,0 0-1,0 1 1,-1-1-1,1 0 1,-1 0 0,1 1-1,-1-1 1,1 0-1,-1 1 1,0-1 0,1 3-1,2 15 85,-3-14-26,1-1-1,-1 0 0,1 0 1,0 0-1,3 7 0,-3-10-36,-1 0-1,1 0 0,0 1 0,0-1 1,0 0-1,0 0 0,0 0 0,0 0 1,0 0-1,0 0 0,1 0 0,-1 0 1,0 0-1,1-1 0,-1 1 0,0 0 0,1-1 1,-1 1-1,1-1 0,1 1 0,1-1 0,1 0 0,-1 0 0,1 0 0,0 0 0,-1-1 0,0 1 0,1-1 0,-1 0 0,1-1 0,-1 1 0,7-4 0,7-2 62,-4 2-28,15-4 47,0-2 1,-1 0-1,45-27 1,-52 23-74,-1-1 0,0-1 0,-2 0 0,0-1 0,-1-2 0,0 1 0,16-28 0,-1-5 72,50-110 0,-57 98-43,-2 0 0,-4-1 1,17-95-1,-35 156-78,0-1-1,-1 0 1,1 0-1,-1 0 0,0 0 1,-2-8-1,0 4-138,-2 14-107,-1 8 117,-21 34 114,3 0 0,2 2 0,-25 84 0,44-128 51,-45 192 237,39-152-267,1 1-1,0 66 0,9-43 105,-1-60-215,0 0 0,1 0-1,0 0 1,1 0 0,4 12 0,-5-18-213,0 0-1,0 0 0,0 0 1,0 0-1,4 3 1,6 2-2735,-11-8 2784,-1 0 0,1 0 0,-1 0 0,1 0 1,-1 0-1,1 0 0,-1 0 0,1 0 1,0 0-1,-1 0 0,1 0 0,-1 0 1,1 0-1,-1 0 0,1-1 0,-1 1 1,1 0-1,-1 0 0,1 0 0,-1-1 1,1 0-1,8-11-4850,0-1 1723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0:16.9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17 10208,'-37'-16'4640,"29"16"-4032,3 0 1855,10 0-1471,3 0 992,6 0-1120,17 0-352,11 5-320,11-5-512,5 3 192,-3-3-2720,-7 3 1568,-2-3-6079,-1 5 4095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0:17.3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22 112 13056,'-22'-23'5887,"36"-6"-5087,-6 13-320,2 7-416,11-10-672,11 4 352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0:18.5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282 766 4160,'0'0'168,"-1"0"0,1-1 1,-1 1-1,0 0 0,1-1 0,-1 1 1,1 0-1,-1-1 0,1 1 0,-1-1 1,1 1-1,0-1 0,-1 1 1,1-1-1,-1 1 0,1-1 0,0 0 1,0 1-1,-1-1 0,1 1 0,-1-5 3483,-6-2-1100,7 6-2335,-1 0 0,0 0 0,0-1 0,0 1 0,0 0 0,0 0 0,0 0 0,0 1 0,0-1 0,-3-1 0,-2-1 116,-1 0-1,0 1 0,0 0 0,0 0 0,0 0 0,-1 1 0,1 1 1,0-1-1,-1 1 0,1 0 0,0 1 0,0-1 0,-1 1 0,1 1 1,0 0-1,-9 3 0,7-2-254,0 0 0,0 1 1,1 0-1,-1 1 0,1 0 1,0 0-1,1 1 0,-1 0 1,1 0-1,0 0 0,1 1 1,-9 11-1,14-16-47,0 0 1,-1 0-1,1 0 1,0 0-1,0 1 1,0-1-1,0 0 1,0 1-1,1-1 1,-1 1-1,1-1 0,0 1 1,0-1-1,-1 1 1,2-1-1,-1 1 1,0-1-1,0 1 1,1-1-1,-1 0 1,1 1-1,0-1 0,0 0 1,0 1-1,0-1 1,0 0-1,0 0 1,1 0-1,-1 0 1,3 3-1,-1-2 28,0 0 0,0 0 0,0-1 0,1 1 0,0-1 0,-1 1 0,1-1 0,0 0 0,0 0 0,0-1 0,0 1 0,0-1 0,0 0 0,1 0 1,-1-1-1,9 1 0,0-1-11,0 0 1,1-2-1,-1 1 1,0-2 0,0 0-1,-1 0 1,18-7-1,-24 7-35,-1 1 0,0-1-1,0 0 1,0 0 0,0-1-1,0 1 1,0-1 0,-1 0-1,0-1 1,0 1 0,0-1-1,0 1 1,-1-1 0,0 0 0,0-1-1,0 1 1,-1 0 0,4-10-1,-6 12-24,1 1 0,-1 0 0,0-1 0,1 1-1,-1-1 1,0 1 0,-1-1 0,1 1 0,0 0 0,-1-1 0,1 1-1,-1-1 1,0 1 0,0 0 0,0 0 0,0-1 0,0 1-1,0 0 1,0 0 0,-1 0 0,1 0 0,-1 0 0,0 1-1,1-1 1,-1 0 0,-4-2 0,-2-2-70,-1 1 0,0 0 0,0 0 0,0 1 0,-12-4 0,8 2 73,11 5-6,1 0 1,-1 0-1,0 0 0,0 0 0,1 0 1,-1 0-1,0 1 0,0-1 0,0 1 1,0 0-1,0-1 0,0 1 1,1 0-1,-1 0 0,0 0 0,-3 0 1,5 0 22,0 0-1,0 0 1,0 0 0,0 0 0,1 0 0,-1 0 0,0 0 0,0 0 0,0 0 0,0 0 0,0-1 0,0 1 0,0 0 0,0 0 0,0 0 0,-1 0-1,1 0 1,0 0 0,0 0 0,0 0 0,0 0 0,0-1 0,0 1 0,0 0 0,0 0 0,0 0 0,0 0 0,0 0 0,0 0 0,0 0 0,0 0 0,0 0-1,0 0 1,0 0 0,-1 0 0,1 0 0,0-1 0,0 1 0,0 0 0,0 0 0,0 0 0,0 0 0,0 0 0,0 0 0,0 0 0,-1 0 0,1 0-1,0 0 1,0 0 0,0 0 0,0 0 0,0 0 0,0 0 0,0 0 0,0 0 0,0 0 0,-1 1 0,1-1 0,0 0 0,0 0 0,0 0 0,0 0 0,0-1 116,17-19 1187,-2 4-839,87-110 819,-12 32-1061,-28 33-106,60-77 305,-95 104-375,-3-1 0,28-52 0,-42 67-71,-5 10 3,0 0-1,0 0 1,11-14-1,-15 24 11,-1 0 1,0-1-1,0 1 0,0 0 0,0 0 1,1-1-1,-1 1 0,0 0 0,0 0 1,1 0-1,-1 0 0,0-1 0,0 1 0,1 0 1,-1 0-1,0 0 0,0 0 0,1 0 1,-1 0-1,0 0 0,1 0 0,-1 0 1,0 0-1,1 0 0,-1 0 0,0 0 1,0 0-1,1 0 0,-1 0 0,0 0 1,1 0-1,-1 0 0,0 0 0,0 0 0,1 0 1,-1 1-1,0-1 0,0 0 0,1 0 1,-1 0-1,0 0 0,0 1 0,1-1 1,-1 0-1,0 0 0,0 1 0,0-1 1,0 0-1,1 0 0,-1 1 0,0-1 1,0 0-1,0 0 0,0 1 0,0-1 0,0 0 1,0 1-1,0-1 0,0 0 0,0 1 1,5 20-207,-3 23 144,-6 70 1,0-57 92,-31 259 166,16-213-200,-44 137 0,-17-11-11,56-172 261,-62 105-1,79-149-164,-1-1 0,-1 0 0,0 0-1,-16 16 1,23-26-71,0-1 0,0 1 1,0 0-1,0 0 0,0-1 0,0 0 0,0 1 0,-1-1 0,1 0 0,0 0 1,-1 0-1,1 0 0,-1 0 0,1-1 0,-1 1 0,0-1 0,1 0 0,-1 0 1,-3 0-1,6 0-7,-1 0 0,0 0 0,0 0 0,1 0 0,-1 0 0,0 0 0,0 0 0,1-1 0,-1 1 0,0 0 1,1 0-1,-1-1 0,0 1 0,1-1 0,-1 1 0,1-1 0,-1 1 0,0-1 0,1 1 0,-1-1 0,1 1 0,-1-2 0,-2-4-5,0 0 0,0 0 0,1-1 0,0 1 0,0-1 0,0 1 0,1-1 0,0 0 0,1 0 0,-1-8 0,2-9-62,5-43 0,-4 55 92,1 0 0,-1 0 0,2 0 0,0 0 0,0 1 0,1 0-1,10-17 1,-11 21-14,1 1 0,-1 0 0,1 0 0,0 1 0,1 0 0,-1 0 0,1 0 0,0 0 0,0 1 0,1 0 0,-1 0 0,1 1 0,0 0 0,7-3 0,-3 3 3,-1 1 1,1 0-1,0 0 0,-1 1 1,1 0-1,0 1 0,15 1 0,7 4-34,36 9-1,-40-7-3740,61 6 0,-54-10 839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0:39.8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1027 3904,'-15'8'1606,"15"-8"-1509,-1 1 0,1-1 0,0 0 0,-1 0 0,1 1 0,0-1 0,-1 0 0,1 1 0,0-1 0,0 1 0,-1-1 0,1 0 0,0 1 1,0-1-1,0 1 0,0-1 0,-1 1 0,1-1 0,0 0 0,0 1 0,0-1 0,0 1 0,0-1 0,0 1 0,0-1 0,0 1 0,0-1 0,1 1 0,-1 0 0,0-1 277,0 1-1,1 0 0,-1 0 1,0-1-1,1 1 1,-1 0-1,1 0 1,-1-1-1,1 1 0,-1 0 1,1-1-1,0 1 1,-1-1-1,1 1 1,0-1-1,-1 1 1,1-1-1,0 1 0,0-1 1,-1 0-1,1 1 1,0-1-1,0 0 1,1 1-1,0-1-117,-1 0-1,1-1 1,0 1-1,0 0 1,-1 0-1,1-1 1,0 1-1,-1-1 1,1 0 0,0 1-1,1-2 1,4-2 10,-1-1 0,0 1 0,0-1 0,8-8 0,14-21 822,-2 0 1,44-76-1,-46 70-646,8-16-134,16-24 152,-25 41 94,-22 39-543,-1 0-1,0 0 0,0-1 1,0 1-1,0 0 1,0 0-1,0 0 1,0-1-1,1 1 0,-1 0 1,0 0-1,0 0 1,0-1-1,0 1 0,1 0 1,-1 0-1,0 0 1,0 0-1,0 0 1,1 0-1,-1 0 0,0 0 1,0-1-1,1 1 1,-1 0-1,0 0 0,0 0 1,0 0-1,1 0 1,-1 0-1,0 0 1,0 0-1,1 0 0,-1 0 1,0 1-1,0-1 1,0 0-1,1 0 0,-1 0 1,0 0-1,0 0 1,1 0-1,-1 0 1,0 0-1,0 1 0,0-1 1,0 0-1,1 0 1,-1 0-1,0 0 0,0 1 1,0-1-1,0 0 1,8 15 312,-6-12-286,5 11-19,0 1-1,-1 0 1,-1 0 0,0 1 0,-1-1-1,-1 1 1,-1 0 0,2 30 0,-5 1 139,-2 0-1,-2 0 1,-2 0 0,-18 61 0,25-107-156,-10 25 310,9-26-306,1 1-1,0-1 0,0 1 1,0-1-1,-1 0 1,1 1-1,0-1 0,-1 1 1,1-1-1,0 0 0,-1 1 1,1-1-1,0 0 1,-1 0-1,1 1 0,0-1 1,-1 0-1,1 0 1,-1 1-1,1-1 0,-1 0 1,1 0-1,-1 0 0,1 0 1,-1 0-1,1 0 1,-1 0-1,1 0 0,0 0 1,-1 0-1,1 0 1,-1 0-1,1 0 0,-1 0 1,1 0-1,-1 0 0,1 0 1,-1-1-1,1 1 1,0 0-1,-1 0 0,1-1 1,-1 1-1,1 0 1,0-1-1,-1 1 0,1 0 1,0-1-1,-1 1 1,1 0-1,0-1 0,0 1 1,-1-1-1,-8-13-106,1 0-1,0 0 1,1-1 0,0 0-1,-6-22 1,-4-10-100,8 22 108,6 18 86,1 0-1,-1 1 1,-5-10-1,8 10-91,1 13 88,0 8 152,1 0 0,0 0 0,1-1 1,0 1-1,1-1 0,1 0 0,0 0 0,1 0 0,0-1 0,15 21 0,-20-32-116,0 0 0,1 0-1,-1 0 1,1-1-1,-1 1 1,1-1 0,0 1-1,-1-1 1,1 0-1,0 1 1,0-1 0,0 0-1,0 0 1,0 0-1,0-1 1,1 1 0,-1 0-1,0-1 1,0 1 0,0-1-1,1 0 1,-1 0-1,0 0 1,0 0 0,1 0-1,-1-1 1,0 1-1,0 0 1,1-1 0,-1 0-1,0 0 1,0 1-1,3-3 1,5-2 0,-1-1 1,1 0-1,-1 0 1,0-1-1,10-10 1,28-28-26,-14 13-23,62-46 1,-75 64 68,21-15-37,1 2 0,83-41 0,-120 66-21,0 0-1,-1 1 1,1 0-1,0-1 1,0 2-1,0-1 1,0 1 0,0-1-1,0 2 1,0-1-1,0 0 1,0 1-1,0 0 1,0 0 0,5 2-1,2 2-8,0 1 0,-1 0 0,0 0 0,16 13 0,-4-6 336,-23-13-310,0 0 0,0 0 1,0 0-1,0 0 0,0 0 0,0 0 1,0 0-1,0 0 0,0-1 0,0 1 1,0 0-1,0 0 0,0 0 1,0 0-1,0 0 0,0 0 0,0 0 1,0 0-1,0 0 0,0 0 0,0 0 1,0 0-1,0 0 0,0 0 0,0 0 1,0 0-1,0 0 0,0 0 1,0-1-1,0 1 0,0 0 0,0 0 1,0 0-1,0 0 0,0 0 0,0 0 1,0 0-1,0 0 0,0 0 1,0 0-1,0 0 0,1 0 0,-1 0 1,0 0-1,0 0 0,0 0 0,0 0 1,0 0-1,0 0 0,0 0 1,0 0-1,0 0 0,0 0 0,0 0 1,0 0-1,0 0 0,0 0 0,0 0 1,0 0-1,-9-10-89,5 7-18,-1-1-1,1 0 1,-1 1 0,0 0-1,0 0 1,0 0 0,0 1-1,-1 0 1,1 0-1,-8-2 1,8 3 78,0 1 0,0 0-1,0 0 1,-1 0 0,1 0 0,0 1-1,0 0 1,0 0 0,0 0 0,0 0-1,-9 5 1,10-4 24,-1 0 0,1 1 0,-1 0-1,1-1 1,0 2 0,0-1 0,0 0 0,0 1 0,0 0-1,1 0 1,0 0 0,0 0 0,0 0 0,0 1 0,1-1-1,-4 10 1,4-7 20,0-1 0,0 0 0,1 1 0,0-1 0,0 1 0,1-1 0,0 1 0,0-1 0,0 1 0,1-1 0,0 1 0,1-1-1,1 8 1,4 7 103,0 0 0,2-1-1,0 0 1,23 37-1,-29-52-90,1-1 0,0 0-1,0 0 1,0 0 0,0-1-1,0 1 1,7 3 0,-8-6-26,-1 1 0,0-1 0,1 0 0,-1 0 0,1 0 0,-1-1 0,1 1 0,-1-1 0,1 1 0,0-1 0,-1 0 0,1 0 0,0 0 0,-1 0 0,1 0 1,-1 0-1,1-1 0,3-1 0,8-4 8,-1-2 0,0 0 0,-1 0-1,0-2 1,18-16 0,-11 10-16,23-18-61,2 2 0,2 2 0,0 1 0,2 3 0,1 2 0,66-23 0,-111 45 58,6-1-30,-1-1-1,1 2 1,0-1 0,13-1 0,-20 4 28,0 0 1,0 0-1,-1 0 0,1 0 1,0 0-1,0 1 1,0-1-1,-1 1 1,1 0-1,0 0 0,0 0 1,-1 0-1,1 1 1,-1-1-1,1 1 1,-1-1-1,0 1 0,0 0 1,1 0-1,1 2 1,11 19 119,-14-22 37,-5 1-44,4-1-104,0-1 0,0 0 0,0 0-1,-1 0 1,1 1 0,0-1 0,0 0 0,0 0 0,-1 0 0,1 1-1,0-1 1,0 0 0,-1 0 0,1 0 0,0 0 0,0 0-1,-1 0 1,1 0 0,0 0 0,-1 0 0,1 0 0,0 0-1,0 0 1,-1 0 0,1 0 0,0 0 0,-1 0 0,1 0-1,0 0 1,0 0 0,-1 0 0,1 0 0,0 0 0,0 0 0,-1-1-1,1 1 1,0 0 0,0 0 0,-1-1 0,-1 0-51,-13-8-182,-25-12 1,35 19 193,-1 0-1,1 0 1,-1 0 0,0 1-1,1 0 1,-1 0 0,0 1-1,0-1 1,-6 1 0,5 1 28,1 0 0,-1 0 0,1 1 0,-1 0 0,1 0 0,-1 0 0,1 1 0,0-1 0,0 2 0,0-1 0,1 1 0,-1 0 0,1 0 0,0 0 1,0 1-1,0-1 0,1 1 0,-1 1 0,1-1 0,0 1 0,-3 7 0,2-4 38,1 0 0,0 0 0,1 0 1,0 1-1,1 0 0,0-1 0,0 1 1,1 0-1,0 0 0,1 0 0,0 0 0,0 0 1,4 17-1,-1-14 64,0 0-1,5 14 1,-6-23-37,-1-1 1,1 1-1,0 0 0,0-1 0,0 0 1,0 1-1,0-1 0,1 0 1,0 0-1,-1 0 0,6 3 0,-7-5-39,1 0-1,-1 0 1,0-1-1,1 1 0,-1 0 1,0-1-1,1 1 1,-1-1-1,1 0 0,-1 1 1,1-1-1,-1 0 1,1 0-1,-1 0 0,1 0 1,-1 0-1,0 0 1,3-1-1,-1 0-10,0 0-1,-1-1 1,1 1-1,0 0 1,-1-1 0,1 1-1,-1-1 1,0 0-1,3-2 1,2-4-27,0-1 0,0 1 0,-1-1 1,7-12-1,55-108-341,-59 111 241,-6 14 110,-1 0-1,0 0 1,0 0-1,0-1 1,0 1-1,-1 0 1,1-1-1,0-7 0,-2 23-70,3 76-259,-2-74 319,1 0 1,0 0-1,1 0 0,9 24 1,-9-29 69,-1-3-49,0-1-1,0 1 0,1 0 1,-1-1-1,6 7 0,-8-10 8,1 0-1,0 0 0,0-1 1,0 1-1,0 0 0,0 0 1,0-1-1,0 1 0,0-1 1,0 1-1,0-1 0,0 1 0,0-1 1,0 0-1,0 0 0,0 1 1,0-1-1,0 0 0,1 0 1,-1 0-1,0 0 0,0 0 1,0 0-1,0-1 0,0 1 1,0 0-1,1-1 0,-1 1 0,0 0 1,1-2-1,11-5-9,-1-1-1,0 0 1,0-1-1,-1-1 1,11-11-1,3-2-4,129-101-116,-130 104 119,-4 6-29,-1-2-1,-1-1 0,-1 0 1,0-1-1,-1 0 1,26-41-1,-23 24-101,25-62 1,5-42-143,33-160 67,-78 275 175,0 1-1,-2-1 1,0 0 0,-3-34-1,1 56 23,0 1 0,0 0-1,0-1 1,0 1 0,-1-1 0,1 1-1,0 0 1,-1-1 0,1 1 0,-1 0-1,1-1 1,-1 1 0,0 0 0,-1-2-1,2 3 11,-1 0-1,0-1 0,1 1 1,-1 0-1,0 1 0,0-1 1,1 0-1,-1 0 0,0 0 1,1 0-1,-1 0 0,0 1 1,1-1-1,-1 0 0,0 1 1,1-1-1,-1 0 0,1 1 1,-1-1-1,1 1 0,-1-1 1,1 1-1,-1-1 0,1 1 0,-1-1 1,1 1-1,0-1 0,-1 2 1,-20 23 82,1 1 1,-22 38-1,12-11 58,3 1 0,-32 93 0,23-54 29,6-22-65,5-12 72,2 1 0,-19 79 0,37-116-65,2 0 0,1 1 0,1-1 0,3 41 0,3-22 172,17 73-1,-20-108-236,1 0-1,-1 0 1,1 0 0,1 0 0,-1-1-1,1 1 1,0-1 0,1 0 0,-1 0 0,1 0-1,0-1 1,1 0 0,-1 0 0,1 0-1,0-1 1,0 0 0,9 5 0,-6-5-9,0 0 1,0 0-1,0-1 1,1 0-1,-1 0 1,1-1-1,0-1 1,0 0-1,0 0 1,-1 0-1,1-2 1,17-1-1,-20 1-35,0-1 1,0 0-1,0 0 1,0-1-1,0 0 1,-1 0-1,1 0 1,-1-1-1,8-6 0,-5 3 6,0-1-1,-1 0 1,0-1-1,0 1 1,8-13-1,2-9-54,-2 0-1,25-61 0,-39 86 39,5-9-131,-1-2 0,0 1 0,-1-1-1,-1 0 1,-1 0 0,3-28-1,-5 42 129,-1 0 0,-1 0 0,1 0 0,0 0 0,0 0 0,-1 0 0,1 0 0,-1 0 0,0 0 0,0 0 0,1 0 0,-1 0 0,0 0 0,0 1 0,-1-1 0,1 0 0,0 1 0,-3-3 0,4 4 10,-1-1 1,0 1-1,0-1 0,0 1 0,0-1 1,0 1-1,0 0 0,0 0 1,-1-1-1,1 1 0,0 0 0,0 0 1,0 0-1,0 0 0,0 0 0,0 0 1,0 0-1,0 1 0,0-1 1,0 0-1,0 0 0,0 1 0,0-1 1,0 1-1,0-1 0,0 1 0,0-1 1,0 1-1,0 0 0,0 0 1,0-1-1,-1 2 0,-3 4 33,1-1 0,-1 0 0,1 1 0,0 0 0,0 0 0,1 0 0,-1 0 0,1 1 0,1-1 0,-3 8 0,-1 9 95,-5 39 1,7-36-56,-1 1 63,2 0 0,1-1 0,1 1 0,5 53 0,-4-78-113,0 0-1,1 0 1,-1 0-1,0 0 1,1 0-1,0-1 1,-1 1-1,1 0 1,0 0-1,0-1 1,0 1-1,0 0 1,0-1-1,0 1 1,1-1-1,-1 0 0,0 1 1,1-1-1,-1 0 1,1 0-1,2 2 1,-2-2 2,0-1 1,0 0-1,0 1 1,0-1-1,0 0 1,0 0 0,0 0-1,0 0 1,0 0-1,0 0 1,0 0-1,0-1 1,0 1-1,-1-1 1,1 0-1,0 1 1,0-1-1,0 0 1,-1 0-1,1 0 1,2-2-1,19-15-53,32-31 0,-21 18 44,10-9-33,2 3 1,100-64-1,-119 85 30,-14 8-5,0 0 0,1 1 0,0 1 0,17-6 0,-31 12-8,1 0 0,-1 0 0,1 0 1,-1 0-1,1 0 0,-1 0 0,1 0 0,0 0 0,-1 1 1,1-1-1,-1 0 0,0 0 0,1 0 0,-1 0 0,1 1 1,-1-1-1,1 0 0,-1 0 0,1 1 0,-1-1 0,0 0 0,1 1 1,0 0-1,8 14-61,2 25 80,-8-31-21,22 109 3,-16-68 160,24 73 0,-33-122-149,3 6 86,0 1-1,0-1 0,6 11 0,-8-17-78,-1 0 0,1 0-1,0 0 1,0 1 0,-1-1 0,1 0-1,0 0 1,0 0 0,0-1-1,0 1 1,0 0 0,0 0-1,1 0 1,-1-1 0,0 1 0,0-1-1,0 1 1,1-1 0,-1 1-1,0-1 1,1 0 0,-1 1-1,0-1 1,1 0 0,-1 0 0,0 0-1,1 0 1,-1 0 0,2-1-1,0 0-7,0 0 0,-1-1 0,1 1-1,0-1 1,-1 1 0,1-1 0,-1 0 0,1 0-1,-1 0 1,0-1 0,0 1 0,0-1-1,2-3 1,4-7-1,10-23 0,-17 33-2,1-1 0,64-126 0,-46 97 4,36-52 72,-40 64-110,-1 0 19,2 0-1,24-22 1,-34 32 15,-5 9 0,-1 10 0,-2 49 18,-1 0 0,-4-1 0,-2 1 1,-21 79-1,25-123 25,2-1-78,-2 1 1,0-1 0,0 0-1,-2 0 1,1-1 0,-13 20-1,17-30 37,0 0 0,0 0-1,0 0 1,0 0 0,0-1-1,0 1 1,0 0 0,0-1 0,0 1-1,0-1 1,-1 1 0,1-1-1,0 0 1,0 1 0,0-1-1,-1 0 1,1 0 0,0 0-1,0 0 1,0 0 0,-1 0-1,1 0 1,0 0 0,0 0-1,-1-1 1,1 1 0,0-1-1,0 1 1,0-1 0,0 1 0,0-1-1,0 1 1,0-1 0,0 0-1,0 0 1,0 1 0,-1-3-1,0 2 2,-1-1-1,1 0 1,1 0-1,-1 0 1,0 0-1,0-1 1,1 1-1,-1 0 1,1-1-1,0 1 1,0-1-1,0 0 1,0 1-1,0-1 1,1 0 0,-1-3-1,1 6-2,0 0 0,0 0 0,0-1 0,1 1 0,-1 0 0,0-1 0,0 1 0,1 0 0,-1 0 0,0 0 0,0-1 0,1 1 0,-1 0 0,0 0 0,1 0 0,-1 0 0,0 0 0,1-1 0,-1 1 0,0 0 0,1 0 0,-1 0 0,1 0 0,-1 0 0,0 0 0,1 0 0,12 0 0,-11 0 0,17 1 0,1 1 0,27 7 0,19 2 0,-7-4-170,66 6 536,-98-12-1139,0 0 0,44-6 0,-40-2-3504,-18 0-1199,-4-11-8951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0:42.3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277 8 1664,'5'-8'12885,"-16"8"-12059,1 1-1,-1 0 1,1 1-1,-1 0 1,1 1 0,-13 4-1,11-2-558,0 1-1,0 0 1,1 1-1,0 0 1,0 0-1,0 1 1,1 1-1,-10 10 1,11-9-212,1-1 0,0 1 0,0 1 1,1 0-1,0 0 0,1 0 0,0 1 0,1 0 1,1 0-1,0 0 0,0 0 0,1 1 0,1 0 1,0-1-1,-1 18 0,3-27-23,1 1 0,-1-1 0,1 1 0,-1-1 1,1 1-1,0-1 0,0 1 0,1-1 0,-1 0 0,1 1 0,0-1 0,-1 0 0,4 3 1,-4-4-13,1 0 1,-1-1 0,1 1 0,0 0 0,0-1-1,-1 0 1,1 1 0,0-1 0,0 0 0,0 0-1,0 0 1,0 0 0,0-1 0,1 1 0,-1-1-1,0 1 1,0-1 0,0 1 0,1-1 0,-1 0-1,0 0 1,4-1 0,0 0 20,1-1 1,-1 1-1,0-2 1,0 1-1,1-1 1,-1 0-1,-1 0 0,1 0 1,0-1-1,-1 0 1,0 0-1,0 0 1,0-1-1,0 0 0,3-5 1,8-10 57,-2-1 0,19-37 1,-15 26-128,52-97 823,-68 135 446,-4 10-1032,-1 22 103,2 0-1,1 0 0,2 0 0,2 0 0,13 62 0,-16-99-321,0 7 17,2 0-1,-1 0 0,1 0 1,5 10-1,-7-16-82,0-1 0,0 1 0,1 0 0,-1-1 0,0 1 0,0-1 0,1 1 0,-1-1 0,1 0 0,0 1 0,-1-1 0,1 0 0,0 0 0,0 0 0,0 0 0,-1-1 0,1 1 0,0-1 0,0 1 0,0-1 0,0 1 0,0-1 0,3 0-1,2 0-437,-1-1 0,0 0-1,1 0 1,-1-1 0,0 0-1,0 0 1,0 0 0,0-1-1,9-5 1,-10 5 143,44-20-2312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0:52.6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19 727 3232,'-16'9'2084,"16"-9"-1977,0 0-1,0 0 0,-1 0 0,1 0 0,0 1 0,0-1 0,0 0 1,0 0-1,-1 1 0,1-1 0,0 0 0,0 0 0,0 1 1,0-1-1,0 0 0,0 0 0,0 1 0,0-1 0,0 0 1,0 0-1,0 1 0,0-1 0,0 0 0,0 1 0,0-1 0,0 0 1,0 0-1,0 1 0,0-1 0,0 0 0,0 0 0,0 1 1,1-1-1,-1 0 0,0 0 0,0 0 0,0 1 0,0-1 0,1 0 1,-1 0-1,0 0 0,3 2 2700,2-2-2112,-1 0 1,0-1-1,1 1 1,-1-1-1,0 0 1,1-1-1,4-1 1,-3 0-262,0 0 0,-1 0 0,1-1 0,6-5 1,-1 0-121,-1-1 1,0-1-1,15-20 1,7-18 601,34-69 0,-44 75-369,2 0-1,58-77 0,76-55 421,-71 80-849,-86 93-126,0 1 1,0 0-1,0 0 0,0 0 1,1 0-1,-1 1 0,0-1 1,0 0-1,1 0 0,-1 1 1,1-1-1,-1 1 0,0-1 1,2 1-1,-2 0 1,0 0-1,0 0 1,0 0-1,0 0 0,0 0 1,0 0-1,0 1 1,-1-1-1,1 0 1,0 1-1,0-1 1,0 1-1,0-1 0,-1 1 1,1-1-1,0 1 1,-1-1-1,1 1 1,0 0-1,-1-1 1,1 1-1,-1 0 1,1 0-1,-1-1 0,2 3 1,-1 1 0,1-1 0,-1 1 0,0 0 1,1 0-1,-2 0 0,1-1 0,0 1 1,-1 6-1,-1 34 285,1-33-223,-5 27 58,-1 0 1,-1-1-1,-3 1 0,-14 37 0,4-11-6,11-36-7,-1 0 1,0-1 0,-2-1-1,-2 0 1,-24 37-1,37-61-86,-1 1 39,-1 0 0,1 0 0,0-1 0,-1 1 1,-5 4-1,7-6-43,0-1 0,0 1 0,0-1 0,0 1 0,-1-1 0,1 1 0,0-1 0,0 0 0,0 1 0,0-1 0,0 0 0,-1 0 0,1 0 0,0 0 0,0 0 0,0 0 0,-1 0 0,1 0 0,0-1 0,0 1 0,0 0 0,0-1 0,0 1 0,-1-1 0,0 0 0,-3-3-39,-1 0 0,1 0 0,0-1 0,0 0 0,1 0 0,-1 0 0,1 0 0,0-1 0,0 1 0,1-1 0,-4-7 0,-4-11-206,-11-37 0,-18-73-292,39 131 322,0 0 0,0-1 0,-1 1 0,1 0 0,-1 0 0,0-1 0,-4-4 0,16 25-231,0-7 619,0 1-1,0-2 1,1 1-1,0-2 1,1 1 0,18 9-1,-22-14-87,0 0 0,1 0-1,-1-1 1,1-1-1,0 1 1,0-1 0,0-1-1,0 0 1,0 0-1,0-1 1,12 0 0,0-3 42,-1-1-1,1 0 1,-1-1 0,0-2 0,26-11 0,-18 4-6,0-1 0,49-35 0,-55 32 23,-1-1 1,31-36-1,-33 34-309,-5 1 193,-10 13-256,-4 5-66,-1 3-160,-8 24 77,4-13 390,1 0 0,1 0 0,0 0 0,1 1 0,0-1 0,1 1 0,1 14 0,-2 4-27,0-15 99,2-1 1,0 1-1,0 0 1,2 0 0,0 0-1,0-1 1,9 25 0,-11-38-59,1 0 1,0-1-1,-1 1 1,1-1-1,0 1 0,0-1 1,0 1-1,1-1 1,1 2-1,-3-2-15,1-1-1,-1 0 1,1 1-1,-1-1 0,1 0 1,-1 1-1,1-1 1,0 0-1,-1 0 1,1 1-1,0-1 1,-1 0-1,1 0 0,-1 0 1,1 0-1,0 0 1,-1 0-1,1 0 1,0 0-1,-1 0 1,1 0-1,0 0 0,-1-1 1,1 1-1,-1 0 1,1 0-1,-1-1 1,1 1-1,0 0 1,-1-1-1,2 0 0,8-8 83,-1-1 0,1 0 0,-1-1 0,-1 0 0,9-15-1,-5 8-61,16-18 0,-2 11-82,1 0-1,1 3 0,0 0 1,45-25-1,-70 45 28,0 0-45,0 0 1,0 0-1,0 1 0,1-1 0,5-1 0,-9 3 52,1 0 0,-1 0 1,0-1-1,1 1 0,-1 0 0,0 0 0,1 0 0,-1 0 0,1 1 0,-1-1 0,0 0 0,1 0 0,-1 0 0,0 0 1,0 0-1,1 0 0,-1 0 0,0 1 0,1-1 0,-1 0 0,0 0 0,1 0 0,-1 1 0,0-1 0,0 0 0,1 1 1,-1 0 0,0-1 1,1 1-1,-1 0 1,0 0 0,0 0-1,0 0 1,1 0-1,-1 0 1,0 0-1,0 0 1,-1 0 0,1 0-1,0 0 1,0 1-1,-25 92 73,5-20-6,-3 5 57,22-79-111,1 0 0,0 0 0,0 0 0,0 0 0,0 0 0,0 0 0,0 0 0,0 1 0,0-1 0,0 0 0,0 0 0,0 0 0,0 0 0,0 0 0,0 0 0,0 0 0,0 1 0,0-1 0,0 0 0,0 0 0,0 0 0,0 0 0,0 0 0,0 0 0,0 0 0,0 1 0,0-1 0,0 0 0,0 0 0,0 0 0,0 0 0,0 0 0,0 0 0,0 0 0,0 0 0,0 0 0,1 1 0,-1-1 0,0 0 0,0 0 0,0 0 0,0 0 0,0 0 0,0 0 0,0 0 0,0 0 0,1 0 0,-1 0 0,0 0 0,0 0 0,0 0 0,9-4 134,14-13-58,-22 16-69,225-156-78,-211 147 30,-7 4 13,0 1 0,0 0 0,1 1 0,-1-1 0,1 2 0,17-6 0,-25 9 11,-1-1 0,1 1-1,-1 0 1,1 0 0,0 0 0,-1 0 0,1 0-1,-1 1 1,1-1 0,0 0 0,-1 0 0,1 0-1,-1 0 1,1 1 0,-1-1 0,1 0 0,-1 0-1,1 1 1,-1-1 0,1 1 0,-1-1-1,0 0 1,1 1 0,-1-1 0,1 1 0,0 1-4,0-1 1,0 1 0,0 0-1,-1-1 1,1 1 0,0 0-1,-1 0 1,1 2 0,0 5-7,0 1 1,-1 13 0,0-17 3,0 19 201,-1-6-206,2 0 1,2 20-1,-3-39 27,0 1 0,0-1 0,0 0 0,0 0 0,0 1 0,0-1 0,0 0 0,1 0 0,-1 1 0,0-1 0,0 0-1,0 0 1,0 1 0,0-1 0,1 0 0,-1 0 0,0 1 0,0-1 0,0 0 0,1 0 0,-1 0 0,0 0 0,0 0 0,1 1 0,-1-1 0,0 0 0,0 0 0,1 0 0,-1 0 0,0 0-1,0 0 1,1 0 0,-1 0 0,0 0 0,1 0 0,-1 0 0,0 0 0,0 0 0,1 0 0,14-7 170,-10 4-121,0-1-1,-1 0 1,0 0 0,5-5 0,3-8-54,1 2 0,1 0 1,20-19-1,-25 27-28,0 0 1,0 1-1,0 0 0,1 0 1,0 1-1,0 0 1,17-5-1,46-13-165,-65 20 186,-15 3-51,-16 3-147,14-2 172,0 1 0,0 1 0,0-1 0,1 2 0,-1-1 0,1 1 0,0 0 0,0 1 0,0 0 0,0 0 0,-11 11 0,15-12 44,0 1-1,0-1 1,0 0-1,1 1 1,0 0-1,0-1 1,0 1-1,0 1 1,1-1-1,0 0 1,0 1-1,0-1 0,1 1 1,0-1-1,0 1 1,0 0-1,1-1 1,0 1-1,1 10 1,0-9 17,0 1 1,0-1-1,1 0 1,0 1-1,1-1 1,4 9-1,-6-13-16,1-1 1,-1 1-1,1-1 0,0 1 0,0-1 1,0 0-1,0 1 0,0-1 1,1 0-1,-1-1 0,1 1 0,-1 0 1,1-1-1,-1 1 0,1-1 1,0 0-1,0 0 0,5 1 0,3 0 12,0-1 0,1 0 0,-1-1 0,0 0 0,0-1-1,1 0 1,13-4 0,7-2 102,36-15 1,-18 2-107,49-27 0,-75 34 30,-1-1 0,-1-2 0,-1 0 0,0-1 0,-1-1 0,-1-1 0,-1-1 0,22-29 0,-39 49-67,0-1 1,-1 0-1,1 0 0,0 0 1,-1 0-1,1 0 1,-1 0-1,1 0 0,-1 0 1,1 0-1,-1 0 0,0 0 1,1 0-1,-1 0 0,0 0 1,0 0-1,0 0 0,0 0 1,0 0-1,0 0 1,0-1-1,0 1 0,0 0 1,-1 0-1,1 0 0,0 0 1,-1 0-1,1 0 0,-1-1 1,0 2 1,1-1 1,-1 1-1,0 0 1,1 0-1,-1 0 1,1 0-1,-1-1 1,0 1-1,1 0 1,-1 0 0,0 0-1,0 0 1,1 0-1,-1 1 1,1-1-1,-1 0 1,0 0-1,1 0 1,-1 0-1,0 1 1,1-1-1,-1 0 1,-1 1-1,-1 1-25,-1-1 58,1-1 0,-1 1 0,0 1 0,1-1 0,0 1-1,-1-1 1,1 1 0,0 0 0,-1 0 0,1 0 0,1 1 0,-1-1 0,0 1 0,0 0 0,1-1-1,0 1 1,-1 0 0,1 1 0,0-1 0,0 0 0,1 0 0,-1 1 0,1-1 0,0 1-1,0 0 1,0-1 0,0 1 0,0 0 0,1 0 0,0-1 0,0 1 0,0 0 0,0 0-1,2 7 1,-1-5 11,1 1 0,1-1-1,-1 0 1,1 0 0,0 0-1,0 0 1,0 0 0,1 0-1,0-1 1,7 7-1,-8-9-11,0 1-1,0-2 0,0 1 0,1 0 1,-1 0-1,1-1 0,0 0 0,0 0 0,0 0 1,0 0-1,0-1 0,0 1 0,0-1 0,1 0 1,-1-1-1,7 1 0,3-1-340,0-1-1,0-1 1,0 0-1,20-7 1,52-22-9766,-68 26 7364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5:31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1131 5152,'-15'2'2291,"13"-5"-593,5-3 691,55-62 1280,154-176-1722,2-11-1403,-182 209-548,-1-2-1,-2-2 0,-3 0 1,-1-2-1,-3-1 1,25-94-1,-42 128-71,1 0-1,9-22 1,-8 19-363,-6 13 11,-1 8 18,0 3-185,-1 4 430,0 1 1,-1-1-1,-4 10 0,-1 5 77,-12 45 129,-22 63 494,-107 199 585,0-80-226,91-157-572,4 1 158,-81 187 0,69-123 2638,65-156-3033,0 0-43,0 0 0,0 0 1,0 0-1,0 0 0,0 0 1,0 0-1,0 0 0,0 1 1,0-1-1,0 0 1,0 0-1,6-7 151,10-14-24,2 1-1,0 1 1,41-34-1,71-41-83,-62 47-39,205-152 8,116-117-374,-373 304 112,-8 9-228,-9 6 238,-10 11 124,10-12 51,-64 83-161,-82 144 0,142-220 238,1 0 0,-1 0 0,2 1 0,-1-1 0,1 1 0,1-1 0,-3 18 0,5-26-37,0 0 1,0-1-1,0 1 0,0 0 0,0-1 1,0 1-1,0 0 0,1-1 0,-1 1 1,0 0-1,1-1 0,-1 1 1,0-1-1,1 1 0,-1 0 0,0-1 1,1 1-1,-1-1 0,1 1 0,-1-1 1,1 1-1,-1-1 0,1 0 1,1 1-1,-1 0 18,1 0 0,0-1 0,0 1 0,0-1-1,0 1 1,-1-1 0,1 0 0,0 0 0,2 0 0,2 0 24,0-1 0,0 0 1,0 0-1,0-1 0,7-2 0,1-1 10,-1-2-1,1 0 1,-1-1 0,0 0 0,-1 0-1,0-2 1,-1 1 0,1-2-1,-2 1 1,14-19 0,-18 22-74,0-1 1,-1-1 0,-1 1-1,1 0 1,-2-1 0,1 0-1,-1 0 1,0 0 0,-1-1-1,0 1 1,0 0-1,-1-1 1,0 1 0,-1-1-1,0 0 1,-1 1 0,-2-17-1,2 23-37,-1-1-1,1 1 1,-1 0-1,1-1 1,-1 1-1,0 0 1,0 0-1,0 0 0,-1 0 1,1 1-1,-4-4 1,-2-1-87,0 0 1,-15-9-1,19 14 141,-1-3 64,13 2-38,-7 2-41,77-24 35,157-27 0,-228 51-30,0 0-1,0 1 1,0 0-1,0 0 1,0 1-1,9 1 1,-13-2-12,-1 1 1,1 0-1,-1-1 1,1 1-1,0 0 0,-1 0 1,0 0-1,1 1 0,-1-1 1,0 1-1,0-1 1,1 1-1,-1 0 0,0-1 1,-1 1-1,1 0 0,0 0 1,-1 1-1,3 2 1,1 7-21,-1 0 0,0 1 1,-1-1-1,-1 1 0,2 18 1,0 67 367,-4-77-247,-1-2 150,2 0 0,0 0 0,5 25 1,-5-41-199,0 0 0,0 0 0,0 0 0,0 0 1,1 0-1,-1 0 0,1-1 0,0 1 0,0-1 0,0 1 1,0-1-1,0 0 0,1 0 0,-1 0 0,1 0 1,-1 0-1,1-1 0,0 1 0,-1-1 0,1 1 1,0-1-1,0 0 0,6 1 0,1 0 73,0 0-1,1-1 1,-1 0-1,0-1 1,0 0-1,11-1 1,-6-1-308,-1 0 0,0-1 0,0-1 0,0 0 0,0-1 0,0 0 0,-1-1 0,0 0 0,22-16 0,-28 17-612,-1 0-1,1-1 1,-1 0 0,-1 0 0,1-1-1,-1 1 1,0-1 0,-1 0 0,5-10 0,18-29-3180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0:52.9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77 148 11040,'-72'-40'5024,"67"17"-4385,10 6-895,9 6 1,31-22-961,9 9 704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0:55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113 960 4064,'-1'1'202,"-10"13"1519,10-14-1627,1 0 1,0 0 0,0 1-1,-1-1 1,1 0 0,0 1 0,0-1-1,0 0 1,-1 1 0,1-1-1,0 0 1,0 1 0,0-1-1,0 0 1,0 1 0,0-1 0,0 0-1,0 1 1,0-1 0,0 1-1,2 6 6244,2-9-4427,7-3-1189,0-1 1,0 0 0,-1-1-1,15-13 1,-3 4-246,37-25 184,44-33 17,-93 66-622,14-12 104,0-1 1,28-33 0,-33 29 2,-1-1 0,20-37 0,23-63 26,60-168 995,-74 173-512,-44 109-586,-5 14-2,-10 19-46,-2 11 22,2 1 0,-12 51 1,9-30-29,-103 296 155,75-247-51,-105 185 0,-12-43 380,7-11-30,144-220-415,3-3 55,0 0-1,-1-1 1,-1 0-1,-14 16 1,22-26-123,0 0 0,0 1 0,-1-1 0,1 0 0,0 0 0,0 1 1,0-1-1,0 0 0,-1 0 0,1 0 0,0 1 0,0-1 0,-1 0 0,1 0 0,0 0 0,0 0 1,-1 0-1,1 1 0,0-1 0,0 0 0,-1 0 0,1 0 0,0 0 0,-1 0 0,1 0 0,0 0 1,0 0-1,-1 0 0,1 0 0,0 0 0,-1 0 0,1 0 0,0 0 0,0 0 0,-1-1 0,1 1 1,0 0-1,0 0 0,-1 0 0,1 0 0,0 0 0,0-1 0,-1 1 0,1 0 0,0 0 1,0 0-1,0-1 0,-1 1 0,1 0 0,0 0 0,0-1 0,0 1 0,0 0 0,0 0 0,0-1 1,-1 1-1,1 0 0,0-1 0,0 1 0,0-3-23,-1 0 0,1 0 1,0 0-1,0 0 0,0 0 1,1-4-1,1-3 3,0 1 1,1 0-1,0 0 0,1 1 1,0-1-1,0 0 0,8-11 1,48-59-71,-57 75 83,148-164-148,-109 123 117,-11 12 2,335-333 56,-297 309 1,59-55-86,-63 48 96,-4-4-1,-3-1 0,58-91 1,-83 112 77,21-33-30,-45 66-114,-1 0-1,-1-1 1,8-25-1,-14 40 4,-1 0 0,0 0 0,0 0 0,0 0 0,0 0-1,0 0 1,0 0 0,0 0 0,0 0 0,-1 0 0,1 0 0,0 0 0,-1 0 0,1 0-1,0 0 1,-2-1 0,2 2 14,-1 0-1,1 0 0,0 0 1,-1 0-1,1 0 0,-1 0 1,1 0-1,0 0 0,-1 0 1,1 1-1,-1-1 0,1 0 1,0 0-1,-1 0 0,1 1 1,0-1-1,-1 0 0,1 0 1,0 1-1,0-1 0,-1 0 1,1 1-1,0-1 0,-85 119 321,-26 99 75,87-167-324,-94 226 263,109-252-203,1 1 0,-7 39 0,13-49-52,0-1-1,1 1 1,1 0-1,1-1 1,3 26-1,-3-37-35,-1-1 0,1 1 0,0 0 1,0-1-1,1 0 0,-1 1 0,1-1 0,0 0 0,-1 0 0,1 0 0,1 0 1,-1 0-1,0 0 0,1 0 0,3 2 0,-4-3 1,1-1 0,-1 1 0,1-1 0,0 0 0,0 1 0,-1-1 0,1-1 0,0 1 0,0 0 0,0-1 0,0 1 1,0-1-1,0 0 0,0 0 0,0 0 0,0 0 0,5-2 0,2 0 41,0-1 0,0 0 1,-1 0-1,0-1 0,11-6 1,40-28 306,-49 30-363,80-59 108,-75 53-88,0 0-1,-2-1 0,19-23 1,-21 24-29,-10 13-59,0-1 0,0 1 1,-1-1-1,1 1 0,-1-1 0,1 0 1,-1 0-1,0 0 0,0 1 0,0-1 0,0-1 1,0 1-1,1-4 0,-2 10-3,-1 0 0,1 0-1,-1 0 1,0 0 0,0-1 0,-1 1 0,-2 5-1,-6 18 93,10-26-38,-12 65-17,11-57 66,0-1-1,1 0 1,0 0 0,0 1 0,1-1-1,1 10 1,-2-18-33,1 0 0,-1 1-1,0-1 1,0 0 0,0 0-1,0 0 1,0 1 0,0-1-1,0 0 1,0 0 0,1 0-1,-1 1 1,0-1 0,0 0 0,0 0-1,0 0 1,1 0 0,-1 1-1,0-1 1,0 0 0,0 0-1,1 0 1,-1 0 0,0 0 0,0 0-1,0 0 1,1 0 0,-1 0-1,0 0 1,0 0 0,1 0-1,-1 0 1,0 0 0,11-4 224,12-13-22,36-36 31,-22 25-247,53-29 0,-45 29 22,-39 26-286,-9 6-217,-6 7 299,3-2 202,1-1-1,0 2 1,1-1 0,0 0-1,1 1 1,0 0 0,0 0-1,1 0 1,0 0 0,1 0-1,0 1 1,0-1 0,1 0-1,1 0 1,3 19 0,-4-27-2,0-1 0,0 1 1,1-1-1,-1 0 0,1 1 1,-1-1-1,1 1 0,0-1 0,0 0 1,-1 0-1,1 1 0,0-1 1,0 0-1,0 0 0,0 0 1,0 0-1,0 0 0,1 0 0,-1 0 1,0 0-1,0-1 0,1 1 1,-1 0-1,1-1 0,-1 1 1,0-1-1,1 1 0,-1-1 0,1 0 1,-1 0-1,1 1 0,-1-1 1,1 0-1,-1 0 0,2-1 1,4 1 31,-1-1-1,1 0 1,-1-1 0,0 0 0,0 0 0,11-4 0,16-11 54,-1 0-1,55-41 0,-51 32-34,40-32 112,-63 42-572,-17 28-41,-15 45 306,17-49 162,-5 35-22,6-40 22,1 1-1,0-1 1,0 1 0,1-1-1,-1 1 1,1-1 0,0 1-1,0-1 1,0 1-1,2 3 1,-3-6-32,1 0-1,0 0 1,-1 0 0,1 0-1,0 0 1,0-1 0,0 1-1,0 0 1,0 0 0,-1-1-1,1 1 1,0-1 0,1 1-1,-1-1 1,0 1 0,0-1-1,0 0 1,0 1 0,0-1-1,0 0 1,0 0 0,1 0-1,-1 0 1,0 0 0,0 0-1,0 0 1,0 0 0,0 0-1,1 0 1,-1-1 0,0 1-1,0-1 1,0 1 0,0 0-1,1-2 1,5-1 17,-1 0 0,1-1 0,-1 0 0,8-6 0,10-8-48,1 1 1,0 2-1,2 1 0,-1 0 1,2 2-1,-1 1 0,2 2 1,-1 0-1,1 2 1,42-5-1,-47 7-70,-22 4 47,-13 2 70,-5 3-53,0 0 0,0 1 0,0 0 0,1 1 0,0 1 1,0 0-1,1 1 0,0 1 0,0 0 0,1 1 0,0 0 0,-20 22 0,28-26 45,1 0 0,0 0 0,0 0 0,0 0 0,1 0 0,0 1-1,0 0 1,0-1 0,1 1 0,0 0 0,0 0 0,0 14-1,1-20-2,1 0 0,0 0 0,0 0-1,0 0 1,0 0 0,1-1 0,-1 1 0,0 0-1,0 0 1,0 0 0,1-1 0,-1 1-1,0 0 1,1 0 0,-1-1 0,1 1-1,-1 0 1,1 0 0,-1-1 0,1 1-1,-1-1 1,1 1 0,0 0 0,-1-1-1,1 1 1,0-1 0,-1 0 0,1 1-1,0-1 1,0 0 0,0 1 0,-1-1-1,1 0 1,0 0 0,0 1 0,0-1 0,0 0-1,-1 0 1,1 0 0,0 0 0,0 0-1,0-1 1,0 1 0,-1 0 0,2 0-1,3-1 3,-1-1-1,1 1 0,-1-1 0,1 1 0,-1-1 0,6-4 0,77-56 108,-47 31-104,-26 20-8,11-6 127,-1-2-1,38-38 0,-42 33-127,-1 0 0,-1-1 1,-1-1-1,26-54 0,-22 27-80,-1-1 0,-4 0 1,-1-2-1,12-93 0,-26 137 74,1 7-31,-2 0 1,1 0-1,0 0 0,-1 0 1,0 0-1,0 1 0,-1-1 1,1 0-1,-1 0 0,-2-6 1,3 11 32,0 0-1,0 0 1,0 0 0,0 0 0,0 0 0,0 0 0,0 0-1,0 0 1,0 0 0,0 1 0,0-1 0,0 0 0,0 0-1,0 0 1,0 0 0,0 0 0,0 0 0,0 0 0,0 0-1,0 0 1,0 0 0,0 0 0,0 0 0,0 0 0,-1 0-1,1 0 1,0 0 0,0 0 0,0 0 0,0 0 0,0 0-1,0 0 1,0 0 0,0 0 0,0 0 0,0 0 0,0 0-1,0 0 1,0 0 0,-1 0 0,1 0 0,0 0 0,0 0-1,0 0 1,0 0 0,0 0 0,0 0 0,0 0 0,0 0-1,0 0 1,0 0 0,0 0 0,0 0 0,0 0 0,0 0-1,0 0 1,0 0 0,-1 0 0,1 0 0,0 0 0,0 0-1,0 0 1,0-1 0,-5 8 1,0 0 0,0 0 0,1 0 0,0 1 0,0-1 0,-4 12 0,-13 54-15,15-50 3,6-22 12,-39 159-15,32-124 145,2 1-1,-1 55 1,6-84-93,1 1 1,0 0-1,0-1 0,1 1 1,0-1-1,0 1 0,1-1 1,0 0-1,1 0 1,0 0-1,9 14 0,-9-16-158,0-1 0,1 0 0,0 0 0,0 0 0,0-1 0,0 1 0,1-1 0,8 5 0,-9-6-472,1-1-1,0 1 0,0-1 1,0 0-1,12 2 0,-11-3-406,14 2-3111,0 4-3721,-11-3 4792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0:55.9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47 11392,'-18'-20'5151,"13"14"-4479,5 1 128,5 5-576,0-3-1152,3-2 512,6 1-2335,4 8 1535,14-8-4192,4 1 3040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0:57.2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0 460 3392,'12'-5'10813,"-4"2"-8672,2-2-1329,0-1 1,-1 0-1,0 0 0,0-1 0,11-10 1,38-45 1189,-31 32-1438,96-93 1132,-84 86-1200,-26 23-178,0-1 1,14-22 0,-4 4-6,-18 28-252,-3 2-6,1 0-1,0 0 1,-1-1-1,1 1 1,-1-1 0,0 0-1,0 1 1,-1-1-1,1 0 1,0-6-1,-2 10-55,0 0-1,0 0 0,0 0 0,0 0 0,0-1 0,0 1 0,0 0 0,0 0 0,0 0 0,0 0 0,0 0 0,0-1 0,0 1 0,0 0 1,0 0-1,0 0 0,0 0 0,0 0 0,-1 0 0,1 0 0,0-1 0,0 1 0,0 0 0,0 0 0,0 0 0,0 0 0,-1 0 0,1 0 0,0 0 1,0 0-1,0 0 0,0 0 0,0 0 0,-1 0 0,1 0 0,0 0 0,0 0 0,0 0 0,0 0 0,-1 0 0,1 0 0,0 0 0,0 0 0,0 0 1,0 0-1,0 0 0,-1 0 0,1 0 0,0 0 0,0 0 0,0 0 0,0 0 0,0 1 0,0-1 0,0 0 0,-1 0 0,1 0 0,0 0 1,-8 7-78,-6 6 70,1 2-1,1 0 0,1 0 0,0 1 0,1 0 0,-8 19 0,13-26 10,0 1 41,0 0 1,1 0-1,0 1 0,1-1 1,-4 19-1,6-23-11,0 0 0,1 0 0,0 0 0,0 0 0,0 1 0,0-1 0,1 0 0,0 0 0,1 0 0,-1 0 0,5 9 0,-5-13-5,0 0 0,0 0 1,1 1-1,-1-1 0,1 0 0,-1 0 0,1 0 0,0 0 1,0-1-1,0 1 0,0 0 0,0-1 0,0 1 0,1-1 1,-1 0-1,3 1 0,-1 0 32,1-1 0,-1 0 1,1 0-1,0-1 0,-1 1 0,1-1 1,-1 0-1,8-1 0,6-2 95,-1 0 1,1-2-1,28-11 0,103-44 539,-117 45-647,-1-2-1,47-32 0,-9 2-331,-68 46 276,0 1-1,-1-1 0,1 1 0,-1-1 1,1 1-1,0 0 0,-1-1 0,1 1 0,0 0 1,-1-1-1,1 1 0,0 0 0,-1 0 0,1 0 1,0 0-1,0-1 0,-1 1 0,1 0 1,0 0-1,0 1 0,-1-1 0,1 0 0,0 0 1,0 0-1,-1 0 0,1 1 0,0-1 1,-1 0-1,1 1 0,0-1 0,-1 0 0,1 1 1,-1-1-1,1 1 0,-1-1 0,1 1 1,0-1-1,-1 1 0,0-1 0,1 1 0,-1 0 1,1-1-1,-1 1 0,0 0 0,1-1 0,-1 1 1,0 0-1,0-1 0,0 1 0,1 0 1,-1 0-1,1 6-41,0 0 0,0-1 0,0 1 0,-1 8 0,0-13 87,-1 13 6,0 0 0,-1-1 0,-1 1 0,-7 23 1,-24 52 366,34-89-405,-5 13 35,4-11-24,1-1-1,-1 1 1,0 0 0,0-1 0,0 1 0,0-1-1,0 0 1,-1 1 0,1-1 0,-1 0 0,0 0 0,1 0-1,-1 0 1,-3 3 0,4-5-6,0 0 1,1 1-1,-1-1 1,1 0-1,-1 0 0,0 0 1,1 0-1,-1 0 1,1 0-1,-1 0 0,0 0 1,1 0-1,-1 0 1,1 0-1,-1-1 0,0 1 1,1 0-1,-1 0 1,1 0-1,-1-1 0,1 1 1,-2-1-1,-12-13 120,-8-21-17,19 30-123,-24-38 83,21 30-326,6 12 256,0 1-1,0-1 1,0 1 0,0 0-1,0-1 1,0 1 0,0 0-1,1-1 1,-1 1-1,0 0 1,0-1 0,0 1-1,0 0 1,0-1 0,0 1-1,1 0 1,-1-1-1,0 1 1,0 0 0,1 0-1,-1-1 1,0 1 0,2-1-4,0 0 1,0 1-1,0-1 1,-1 0 0,1 1-1,0 0 1,0-1 0,0 1-1,0 0 1,0 0-1,2 0 1,3 1 15,-1 0 0,0 1 0,-1-1 0,1 1 0,0 0 0,0 1 0,5 3 0,7 1-8,17 10-281,39 22 0,-53-27 103,-5-4 723,-11-6-4182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0:57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63 8224,'-28'-48'3712,"20"40"-3200,3 5-96,10 3-320,0-4 32,3 8-64,10-4-768,9 0 416,15 0-2528,-3 8 1568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2:08.8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14 3808,'-3'-14'8498,"-3"23"-3695,-7 13-3844,2 1 0,0 0 1,1 0-1,-7 32 0,-11 22 330,24-67-1320,0 1-1,1-1 1,-1 0 0,2 1 0,0 0 0,-2 17-1,0-18-4362,0-3-856,4-7 5080,1 0 0,-1 1 0,0-1 0,1 0 0,-1 0 0,0 1 0,0-1 0,1 0 1,-1 0-1,0 1 0,1-1 0,-1 0 0,1 0 0,-1 0 0,0 0 0,1 1 0,-1-1 0,1 0 1,-1 0-1,0 0 0,1 0 0,-1 0 0,1 0 0,13-2-2950,3-7-421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2:09.2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28 7136,'-3'-10'981,"-2"-7"9116,2 30-8856,2-4-907,-1 0-1,0-1 1,-1 0-1,0 1 1,-5 10 0,-4 9 379,-59 143 66,49-135-1628,7-12-4553,15-23 5167,0-1 0,0 0 0,-1 1 0,1-1 0,0 1 0,0-1 0,0 0 0,-1 1 0,1-1 0,0 1 0,0-1 0,0 1 1,0-1-1,0 1 0,0-1 0,0 0 0,0 1 0,0-1 0,0 1 0,0-1 0,0 1 0,0-1 0,0 1 0,1-1 0,-1 0 0,0 1 0,0-1 0,0 1 0,1-1 0,-1 0 0,0 1 0,0-1 0,1 1 0,8-3-4634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2:12.2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344 518 3328,'3'-10'2201,"-2"3"3830,-2 6-5685,1 1-1,-1-1 0,0 1 1,1-1-1,-1 1 0,1 0 1,-1-1-1,0 1 1,0 0-1,1-1 0,-1 1 1,0 0-1,0 0 0,-1-1 1,-9-1 82,0 0 1,0 1-1,0 1 1,0-1-1,0 2 1,-1-1-1,1 1 1,0 1-1,0 0 1,0 1 0,-20 8-1,19-6-268,0 0 1,0 1-1,0 1 1,1 0-1,0 0 1,1 1-1,0 1 0,0 0 1,-17 20-1,20-20-154,1 0-1,0 1 1,1 0-1,0 0 1,1 0-1,0 1 1,1 0-1,0-1 1,-2 14-1,1 0 100,2 0 0,0 0 0,3 31 0,0-44-52,0 1 0,0-1 1,1 1-1,1-1 0,0 0 1,0 0-1,10 19 0,-11-26-35,0 0 0,1 0 1,-1 0-1,1-1 0,0 1 0,0-1 1,0 1-1,1-1 0,-1 0 0,1 0 0,0 0 1,0-1-1,0 0 0,0 1 0,0-1 0,0-1 1,1 1-1,-1 0 0,1-1 0,-1 0 0,9 1 1,-2-2-60,0 0 0,1 0 1,-1-1-1,0 0 1,11-3-1,54-18-230,-73 21 268,30-10-18,0-2 0,-2-1-1,1-1 1,-2-2 0,0-1-1,-1-1 1,-1-1 0,-1-2-1,38-39 1,-54 49 95,0 0-1,-1-1 1,-1 0-1,11-19 1,-18 29-66,-1-1 0,-1 0 0,1 1 0,0-1 0,-1 0 0,0 0 0,0-5 0,0 9-10,0 0 1,0-1-1,0 1 0,0 0 1,-1 0-1,1 0 0,0 0 1,0-1-1,0 1 0,-1 0 1,1 0-1,0 0 0,0 0 1,0 0-1,-1-1 0,1 1 1,0 0-1,0 0 0,-1 0 0,1 0 1,0 0-1,0 0 0,-1 0 1,1 0-1,0 0 0,0 0 1,-1 0-1,1 0 0,0 0 1,0 0-1,-1 0 0,1 0 1,0 0-1,0 1 0,0-1 1,-1 0-1,-8 3-64,-24 24-94,28-21 163,-1 0-1,1 0 1,1 0-1,-1 0 1,1 1 0,0 0-1,1 0 1,-1 0-1,1 0 1,1 1 0,-1-1-1,-1 12 1,2-7 33,0 0 1,1 1-1,0-1 1,1 1-1,1-1 0,0 1 1,3 13-1,-2-15-29,2-1 0,-1 1 0,1-1 0,1 0 0,-1 0-1,2 0 1,-1 0 0,2-1 0,-1 0 0,1-1 0,0 1 0,1-1-1,13 11 1,-19-18 3,0 0 1,0 1-1,1-1 0,-1 0 0,0 0 0,1 0 0,-1 0 0,0-1 1,1 1-1,-1-1 0,1 1 0,-1-1 0,1 0 0,0 0 1,-1 0-1,1 0 0,-1-1 0,1 1 0,-1-1 0,1 1 0,-1-1 1,0 0-1,1 0 0,-1 0 0,0 0 0,0 0 0,1-1 0,-1 1 1,0-1-1,3-2 0,0-3-29,0-1 1,-1 1 0,0-1-1,-1 0 1,1 0-1,-1 0 1,-1 0-1,1-1 1,-2 1 0,1-1-1,0-13 1,-1-10 51,-4-57 0,2 76-48,0 1 0,-1 0 0,0 0 0,-1 0-1,-1 0 1,0 0 0,0 1 0,-1-1 0,-1 1-1,0 1 1,0-1 0,-10-11 0,14 19-18,-2-2-26,-1-1 0,0 1-1,-11-9 1,15 13 37,1 0 0,-1 1 0,0-1-1,0 0 1,0 1 0,0-1 0,0 1 0,0-1 0,0 1-1,0 0 1,0-1 0,0 1 0,0 0 0,0 0-1,0 0 1,0-1 0,0 1 0,0 0 0,-1 1 0,1-1-1,0 0 1,0 0 0,0 0 0,0 1 0,0-1-1,0 0 1,0 1 0,0-1 0,0 1 0,0-1 0,0 1-1,0 0 1,-1 0 0,2 0 16,-1 0 0,0 0 1,1 0-1,-1 0 0,0 0 0,1 0 1,-1 0-1,1 0 0,0 0 0,-1 0 0,1 0 1,0 0-1,0 0 0,0 1 0,-1-1 1,1 0-1,0 0 0,1 0 0,-1 2 0,7 24-54,-2-12 167,-3-11-82,0 0 0,-1 1 1,1-1-1,1 0 0,-1 0 1,0 0-1,1 0 0,0 0 0,0-1 1,4 4-1,5 4 164,21 15 0,-18-15-51,-8-6-131,0-1 0,0 0 0,0 0 0,1-1 0,-1 0 0,1 0 1,0-1-1,-1 0 0,1 0 0,0-1 0,0 0 0,13 0 0,7-2 87,-1-1 0,36-6 0,-36 3-62,-1-2 0,-1 0 0,0-1 0,29-15 0,-47 20-8,-1 0 1,0 0-1,-1-1 1,1 1 0,-1-2-1,0 1 1,0 0-1,9-10 1,-12 11-17,-1 1 0,1-1 1,0 0-1,-1 0 0,0 1 0,1-1 1,-1 0-1,0 0 0,-1 0 0,1 0 1,0-1-1,-1 1 0,0 0 0,1 0 1,-1 0-1,-1 0 0,1 0 0,0-1 1,-1 1-1,-1-4 0,1 4-16,0-1 1,0 0-1,0 1 0,-1-1 0,1 1 0,-1 0 0,0-1 0,0 1 1,0 0-1,-1 0 0,1 0 0,-1 0 0,1 1 0,-1-1 1,0 1-1,-6-4 0,1 1-58,-2 0-1,1 1 1,-13-4 0,17 7 20,0 0 1,0 0-1,0 0 1,0 1-1,0 0 1,-1 0-1,1 0 1,0 1-1,-8 1 1,10-1 33,-1-1 0,1 1 0,-1 0 0,1 0 0,-1 1 0,1-1 1,0 1-1,-1-1 0,1 1 0,0 0 0,0 0 0,0 1 0,0-1 0,1 1 0,-1-1 0,1 1 0,-1 0 1,1 0-1,0 0 0,0 0 0,1 0 0,-1 0 0,0 1 0,1-1 0,0 1 0,0-1 0,0 1 0,0-1 0,0 5 1,0 5-4,0-1 1,1 1-1,1-1 1,0 1-1,0-1 1,1 1-1,1-1 1,6 18 0,-2-12 57,0 0 0,1-1 0,1 1 0,20 27 0,-19-32 13,0 0-1,1 0 1,0-2 0,1 1-1,20 14 1,-22-19 13,0 0 0,1-1 0,0-1 0,0 0 0,0 0-1,1-1 1,23 5 0,-29-8-49,-1 0 0,1-1 0,0 0 0,0 0 0,-1 0 0,1-1 0,0 1 0,-1-2 0,1 1 0,0-1 0,-1 1-1,0-1 1,8-4 0,-6 2 3,-1 0-1,1-1 0,-1 1 0,0-1 0,0 0 1,0-1-1,-1 1 0,0-1 0,8-12 1,68-126 462,-72 126-448,39-70 98,-10 20-128,37-92 1,-47 78-56,-3-2 0,-4 0 0,13-102 0,-34 170-285,0 16 325,0 0 1,0 0-1,0 0 0,0 0 0,0 0 0,0-1 0,0 1 0,0 0 0,0 0 0,0 0 0,0 0 0,0 0 0,0 0 0,0 0 0,0-1 0,0 1 0,0 0 1,0 0-1,0 0 0,0 0 0,0 0 0,0 0 0,0 0 0,0 0 0,0-1 0,0 1 0,-1 0 0,1 0 0,0 0 0,0 0 0,0 0 0,0 0 1,0 0-1,0 0 0,0 0 0,-1 0 0,1 0 0,0 0 0,0 0 0,0 0 0,0 0 0,0 0 0,0 0 0,0 0 0,-1 0 0,1 0 0,0 0 0,0 0 1,0 0-1,0 0 0,-2 2-38,0 1 1,0-1-1,0 1 1,0-1-1,1 1 1,-1 0-1,1-1 0,-2 5 1,-111 299-28,97-255 98,-66 244 210,9-10-346,-25-5 302,20-112-107,62-137 7,-1-2 0,-1 0 0,-29 34 0,26-44 235,4-5-50,18-13-276,0-1 0,0 0 1,0 0-1,0 0 0,0 1 0,0-1 0,-1 0 0,1 0 0,0 0 0,0 0 0,0 0 0,0 1 1,0-1-1,0 0 0,0 0 0,-1 0 0,1 0 0,0 0 0,0 0 0,0 0 0,0 0 1,-1 1-1,1-1 0,0 0 0,0 0 0,0 0 0,0 0 0,-1 0 0,1 0 0,0 0 0,0 0 1,0 0-1,-1 0 0,1 0 0,0 0 0,0 0 0,0 0 0,0 0 0,-1 0 0,1 0 1,0-1-1,0 1 0,1-9-93,10-17-80,13-16 35,51-64 0,41-32 288,-77 93-51,141-191 139,-32 39-145,-107 147-67,111-141 135,-135 166-138,0-1 0,-2-1 1,-1 0-1,13-37 1,-12 21-60,-1-2 1,8-46-1,9-32-192,-13 53 302,-16 64-538,-4 12 224,-4 17 48,-41 137 113,34-123 71,-2-1 1,-29 49-1,-95 136-77,-61 158 240,182-343-134,-108 232 278,95-191-141,16-38 174,12-36-107,2 0-78,3-5-87,2-3-83,0 0-1,0 0 0,4-8 1,-5 8-2,0 0 1,0 1 0,1-1 0,-1 1-1,5-4 1,7-4 39,1 0 0,0 2-1,1 0 1,-1 1 0,21-8 0,93-29 25,-24 10-169,-84 27 179,1-1 1,-2-2-1,1 0 0,34-27 0,-42 28-21,-1-2 0,1 0 0,-2 0 0,0-1 0,-1-1 0,17-28 0,18-50 312,13-21-389,-45 91 243,16-38-1,-28 56-271,-5 6 0,-4 12-14,-38 181 96,11-38 6,32-133 65,3-20-182,-1 0 0,-1 0 0,1 1-1,0-1 1,-1 0 0,1 0 0,-3 4 0,2-4-696,2-45-17004,7-14 13385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2:12.6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29 6560,'-5'-12'2432,"0"12"-1888,5-8-160,0 3 160,0 10-384,0-10-160,10 5 0,-7-3-768,7 3 384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2:14.5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336 247 7712,'-8'-8'5029,"-7"9"1371,11 0-6146,-1 1-1,0 0 1,0 1 0,1-1 0,-1 1-1,1 0 1,0 0 0,-1 0 0,2 1-1,-6 5 1,3-5-96,-39 39 298,2 1 0,2 1 0,-69 101 0,108-142-448,0-1 0,0 0 0,0 1-1,1-1 1,0 1 0,0-1 0,-2 8 0,3-10 3,0 0-1,0 0 1,0 1 0,0-1-1,0 0 1,0 1 0,0-1 0,0 0-1,1 1 1,-1-1 0,0 0-1,1 0 1,-1 0 0,1 1-1,0-1 1,-1 0 0,1 0 0,0 0-1,-1 0 1,1 0 0,0 0-1,0 0 1,0 0 0,0 0 0,2 1-1,4 2 32,0 1 0,1-1 0,-1-1 0,1 1 0,0-1 0,0 0 0,13 2 0,14 1 8,-19-2-27,0-1 1,0-1 0,1-1 0,-1 0-1,30-2 1,-15-4 20,0-2 0,0 0 0,-1-2 0,0-1 0,-1-2 0,0-1 0,0-1 0,-2-1 0,0-2 0,-1 0 0,45-40 0,-57 44-5,-4 3 139,20-15 0,-29 24-242,-2 11 42,0-1 0,-1 0-1,0 0 1,0 0 0,-1-1 0,-5 12 0,-5 14 65,10-23-30,1-1-1,0 0 1,0 1 0,1-1 0,0 1-1,1-1 1,0 1 0,1 0 0,2 10-1,-2-14-4,1 1-1,1-1 0,-1 0 0,1 0 1,0 0-1,1 0 0,0 0 1,0-1-1,0 0 0,1 1 0,0-2 1,0 1-1,8 7 0,-7-8 37,1-1 0,0 1-1,0-1 1,1 0 0,-1-1 0,1 0-1,0 0 1,0-1 0,0 1 0,0-2-1,0 1 1,0-1 0,14 0 0,-10-1-35,0-1 1,0 0-1,1 0 1,-1-1-1,-1-1 1,1 0 0,0 0-1,18-9 1,-13 4-47,-1-1-1,0-1 1,0 0 0,-1-1-1,-1 0 1,0-2 0,0 1-1,-1-2 1,-1 0 0,0 0-1,13-23 1,-23 34 49,-1 0 0,1 0 0,-1-1 0,0 1 0,0 0 1,0-1-1,-1 1 0,1-1 0,-1 0 0,0 1 0,0-1 0,0 1 0,0-1 1,-2-6-1,1 7-19,0 0 1,1 1 0,-1-1 0,0 0 0,-1 1-1,1-1 1,0 1 0,-1-1 0,1 1 0,-1 0-1,0 0 1,0 0 0,0 0 0,0 0 0,0 0-1,0 0 1,0 0 0,-6-2 0,7 4-7,0 0 0,0-1-1,0 1 1,0 0 0,0 0 0,0 0 0,0 0 0,0 0 0,1 0 0,-1 0-1,0 0 1,0 1 0,0-1 0,0 0 0,0 0 0,0 1 0,0-1-1,0 1 1,0-1 0,0 1 0,1-1 0,-1 1 0,-1 1 0,-18 19-108,15-15 93,0 0 26,0 1 1,1 0 0,-1 0-1,2 0 1,-1 0-1,-2 9 1,-3 7 0,6-15 20,0 0 0,1 1 0,0-1 0,0 1 0,1-1 1,0 1-1,1 0 0,0 0 0,0-1 0,1 1 0,0 0 0,1-1 0,3 11 0,-5-16 11,1 0 1,0-1 0,0 1-1,0-1 1,0 1-1,1-1 1,-1 0 0,1 1-1,-1-1 1,1 0-1,0 0 1,0 0 0,0 0-1,0 0 1,0 0-1,0-1 1,1 1-1,-1-1 1,0 0 0,1 1-1,0-1 1,-1 0-1,1 0 1,-1-1 0,1 1-1,0 0 1,0-1-1,-1 0 1,1 0-1,0 0 1,0 0 0,-1 0-1,4-1 1,40-7 149,-1-2-1,53-20 1,4 0-138,-77 23-74,1-1 0,44-22 0,-56 24 128,0-1 0,0 2 0,0-1 0,29-5 0,-35 9 20,-8 2-117,1 0 0,-1 0 0,0 0 0,0 0 0,0-1 0,1 1 1,-1 0-1,0 0 0,0 0 0,0 0 0,1 0 0,-1 0 0,0 0 0,0 0 0,1 0 1,-1-1-1,0 1 0,1 0 0,-1 0 0,0 0 0,0 0 0,1 1 0,-1-1 0,0 0 1,0 0-1,1 0 0,-1 0 0,0 0 0,0 0 0,0 0 0,1 0 0,-1 0 0,0 1 1,0-1-1,1 0 0,-1 0 0,0 0 0,0 1 0,0-1 0,0 0 0,1 0 0,-1 0 0,0 1 1,0-1-1,0 0 0,0 0 0,0 1 0,0-1 0,0 0 0,0 0 0,0 1 0,0-1 1,0 0-1,0 0 0,0 1 0,0-1 0,0 1 0,0 3 41,0 1 0,-1 0-1,0-1 1,0 1 0,0-1 0,-1 1-1,-3 7 1,-18 30 107,4-10-100,-9 16 145,28-48-191,0 0-1,0 0 1,0 0-1,0 0 1,0 0-1,0 0 0,0 0 1,0 0-1,0 0 1,0 0-1,0 0 1,0 0-1,0 1 1,0-1-1,0 0 1,0 0-1,0 0 1,-1 0-1,1 0 1,0 0-1,0 0 1,0 0-1,0 0 1,0 0-1,0 0 1,0 0-1,0 0 1,0 0-1,0 0 0,0 0 1,0 0-1,0 1 1,0-1-1,0 0 1,1 0-1,-1 0 1,0 0-1,0 0 1,0 0-1,0 0 1,0 0-1,0 0 1,0 0-1,0 0 1,0 0-1,0 0 1,0 0-1,0 0 1,0 0-1,0 0 1,0 0-1,0 0 0,0 0 1,0 0-1,0 0 1,0 0-1,0 0 1,0 0-1,1 0 1,-1 1-1,0-1 1,6-2 4,7-3-45,2-4-72,0-1 0,-1-1 0,0 0 0,16-19 0,20-12 81,-19 16-125,-31 26 148,0 0-1,0 0 1,0-1-1,0 1 1,0 0 0,1 0-1,-1 0 1,0 0-1,0 0 1,0-1-1,0 1 1,1 0 0,-1 0-1,0 0 1,0 0-1,0 0 1,0 0-1,1 0 1,-1 0 0,0 0-1,0 0 1,0 0-1,1-1 1,-1 1-1,0 0 1,0 0-1,1 1 1,-1-1 0,0 0-1,0 0 1,0 0-1,1 0 1,-1 7-21,-9 21 269,4-13-221,1-2-50,1 1 0,1 0 0,-1 24 0,3-32 44,0-1 0,0 1-1,1-1 1,0 1 0,0 0 0,0-1 0,1 0 0,0 1-1,0-1 1,0 0 0,0 0 0,4 6 0,-5-10-11,0 0 0,0 0 1,0 0-1,1 0 0,-1 0 0,0 0 1,0 0-1,1 0 0,-1-1 1,0 1-1,1 0 0,-1-1 0,1 1 1,-1-1-1,1 1 0,-1-1 1,1 0-1,-1 0 0,1 0 0,-1 1 1,1-2-1,0 1 0,-1 0 1,1 0-1,-1 0 0,1-1 0,1 0 1,5-1-45,0-1 0,0-1 0,13-7 0,-15 8 23,79-40-242,-41 22-41,45-29 1,-74 40 250,-1 0 0,-1-1 0,0 0 0,0-1 0,-1-1 0,20-26 0,-10 4 49,-1-1 0,24-56 1,24-84 231,-65 164-199,15-37 222,-2-1 1,-3 0-1,9-59 0,-23 106-243,1 0 1,-1 0-1,0 0 0,0 0 0,0 0 1,-1-4-1,0 7-17,1-1 1,0 1-1,0 0 1,0-1-1,0 1 1,0 0-1,0-1 1,-1 1-1,1 0 1,0-1-1,0 1 1,-1 0-1,1 0 1,0-1-1,0 1 1,-1 0-1,1 0 1,0 0-1,-1-1 1,1 1-1,0 0 1,-1 0-1,0 0-9,1 0-1,-1 0 0,0 0 0,1 0 0,-1 0 1,0 0-1,0 0 0,1 0 0,-1 1 0,0-1 1,1 0-1,-1 0 0,1 1 0,-1-1 0,-1 1 1,-3 3-9,0 0 0,0 0 0,1 1 1,-1 0-1,1-1 0,0 1 1,1 1-1,-1-1 0,1 1 1,0-1-1,0 1 0,-3 8 1,-2 11-53,-10 43-1,14-47 42,-3 8 5,-10 42 70,-14 122 1,28-159 44,1-16-49,1-1 0,0 1 0,1 0-1,1-1 1,4 25 0,-3-34-1,-1-1 39,1 0 0,0 1 1,0-1-1,1 0 1,4 8-1,-6-13-48,1 0 0,-1-1 0,0 1 0,1 0-1,-1-1 1,1 1 0,-1-1 0,1 0 0,0 0 0,-1 1 0,1-1 0,0 0 0,0 0 0,0-1 0,0 1-1,0 0 1,0-1 0,0 1 0,0-1 0,0 1 0,0-1 0,0 0 0,3 0 0,1-1 33,0 1 1,0-1-1,0 0 1,0-1-1,0 1 1,-1-1-1,1 0 0,8-5 1,43-27-38,-23 12-147,-20 14 87,0 1 0,25-9 0,-37 15-20,-2 3 16,-1 5 63,0 1-1,0-1 0,0 0 0,-1 0 0,0 0 0,-1 0 0,-5 12 0,-30 48 200,32-56-201,-19 32 117,11-18-91,-1-1-1,-21 26 1,35-49-36,0 0-1,1 0 0,-1 0 1,0 0-1,0 0 0,0 0 1,0 0-1,0 0 0,-1 0 0,1-1 1,0 1-1,0 0 0,0-1 1,-1 1-1,1-1 0,0 0 0,-1 1 1,1-1-1,0 0 0,-1 0 1,1 0-1,0 0 0,-1 0 1,1 0-1,0 0 0,-1 0 0,1 0 1,0-1-1,-1 1 0,1-1 1,0 1-1,-2-1 0,1-1-8,0 1 0,-1-1-1,1 0 1,1 0 0,-1 1-1,0-1 1,0 0 0,1-1 0,-1 1-1,1 0 1,0 0 0,0-1-1,0 1 1,0 0 0,0-1-1,-1-3 1,0-1-3,1-1-1,0 1 1,0-1 0,0 1 0,1-1-1,0 0 1,1-9 0,0 14 0,0 0 0,-1 0 0,1 0 1,0 1-1,0-1 0,1 0 0,-1 0 0,0 1 1,1-1-1,0 1 0,0-1 0,-1 1 1,2 0-1,-1 0 0,0 0 0,0 0 1,0 0-1,1 0 0,-1 0 0,1 1 1,3-2-1,2 0 10,0 0 0,-1 0 0,1 1 1,0 0-1,0 1 0,10-1 0,48 2-108,-42 1 86,188 15-6,-95-6-1758,-76-10-5164,-56 0-3232,-13-3 4555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5:33.6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356 220 3392,'17'-8'1797,"0"-1"1330,-16 9-2959,-1 0 1,1-1-1,-1 1 0,1 0 0,-1-1 1,0 1-1,1-1 0,-1 1 1,1-1-1,-1 1 0,0 0 1,1-1-1,-1 1 0,0-1 0,1 0 1,-1 1-1,0-1 0,0 1 1,0-1-1,1 0 0,-1 0-117,-1 0-1,1 0 0,0 0 0,0 0 1,-1 0-1,1 0 0,-1 0 1,1 1-1,0-1 0,-1 0 1,0 0-1,1 0 0,-1 1 0,1-1 1,-1 0-1,0 1 0,0-1 1,1 0-1,-1 1 0,0-1 1,0 1-1,0-1 0,-1 1 0,-21-9 209,20 9-173,-3-2 17,0 1 0,0 1-1,0-1 1,-1 1 0,1 0 0,0 0-1,0 1 1,0 0 0,0 0-1,0 0 1,-11 4 0,-3 3 271,-37 21 0,47-24-253,-15 9 95,1 1 1,1 1-1,0 0 1,-29 30-1,47-42-135,1 0-1,0 0 1,1 1-1,-1-1 1,1 1 0,0 0-1,0 0 1,-4 9-1,7-12-35,-1-1-1,1 1 0,-1 0 1,1-1-1,0 1 0,0 0 0,0 0 1,0-1-1,0 1 0,0 0 1,0-1-1,1 1 0,-1 0 0,1-1 1,-1 1-1,1 0 0,-1-1 1,1 1-1,0-1 0,0 1 0,0-1 1,0 0-1,0 1 0,0-1 1,0 0-1,0 0 0,1 1 0,-1-1 1,0 0-1,1 0 0,-1-1 0,3 3 1,2-1 55,-1 1-1,1-1 1,-1 0 0,1 0 0,0-1 0,-1 0 0,1 0-1,0 0 1,0 0 0,0-1 0,0 0 0,0-1-1,0 1 1,0-1 0,0 0 0,-1 0 0,1-1 0,0 0-1,-1 0 1,8-4 0,-1 1-15,-1-2 1,0 1-1,0-2 0,-1 1 0,0-2 1,0 1-1,0-1 0,11-15 1,-9 8-123,-1 0 1,-1 0-1,0-1 1,-1 0-1,-1-1 1,-1 0 0,0 0-1,-1-1 1,-1 0-1,-1 0 1,3-32-1,-8 23-388,1 27 380,0 0 1,0-1 0,0 1-1,0 0 1,-1 0-1,1 0 1,0-1 0,-1 1-1,1 0 1,-1 0-1,1 0 1,-1 0 0,1 0-1,-1 0 1,0 0-1,1 0 1,-1 0-1,-2-1 1,3 2 35,0 0-1,0 0 1,-1 0-1,1 0 1,0 0-1,-1 0 1,1 0-1,0 0 1,0 0-1,-1 0 1,1 0 0,0 0-1,0 0 1,-1 0-1,1 1 1,0-1-1,0 0 1,0 0-1,-1 0 1,1 0-1,0 1 1,0-1-1,0 0 1,-1 0 0,1 0-1,0 1 1,0-1-1,0 0 1,0 0-1,-1 1 1,-3 7-12,-1 0-1,1 0 1,0 0 0,0 0 0,1 1-1,-3 14 1,2-3 125,-4 41-1,7-51-43,1 0-1,0 0 0,1 0 0,0 0 0,0 0 0,4 14 1,-3-20 9,-1 0 1,1 1-1,0-1 0,0 0 1,0 0-1,1 0 1,-1-1-1,1 1 1,0-1-1,0 1 0,0-1 1,0 0-1,1 0 1,-1 0-1,1-1 1,6 4-1,0-1 66,0-1 0,0 0 1,1-1-1,0 0 0,0 0 0,-1-1 0,20 1 0,-11-3 2,-1 0-1,0-1 0,35-7 1,-40 5-73,0 0 1,0-1 0,0-1-1,0 0 1,0-1 0,-1-1-1,19-12 1,-17 8-73,1-1 0,-2-1 0,0 0 0,0 0 0,13-20 0,9-19 12,38-75 1,-68 118-51,6-6-125,-11 14 153,0 1 0,1 0 1,-1-1-1,0 1 0,1 0 0,-1-1 1,0 1-1,1 0 0,-1 0 0,0-1 1,1 1-1,-1 0 0,1 0 0,-1 0 0,0 0 1,1-1-1,-1 1 0,1 0 0,-1 0 1,0 0-1,1 0 0,4 6-150,-3 11 34,-4 20 104,-2 0 1,-15 64-1,-2 14 551,21-115-496,0 0 0,0 1 1,0-1-1,0 0 0,0 0 1,0 1-1,0-1 0,0 0 1,0 0-1,0 1 1,0-1-1,0 0 0,0 0 1,0 1-1,0-1 0,0 0 1,0 0-1,0 1 0,0-1 1,1 0-1,-1 0 0,0 1 1,0-1-1,0 0 0,0 0 1,0 0-1,1 1 1,-1-1-1,0 0 0,0 0 1,0 0-1,1 0 0,-1 1 1,10-4 362,18-17-314,-18 12-28,104-80 141,-72 58-305,-4 3 140,54-30-1,-87 54-95,1 0 0,0 0 0,1 1-1,-1 0 1,0 0 0,0 1-1,10-2 1,-14 3 53,0 0-1,0 0 1,0 0-1,0 0 1,0 1 0,0-1-1,0 0 1,0 1-1,0 0 1,0-1-1,0 1 1,-1 0-1,1 0 1,0 0 0,-1 0-1,1 0 1,0 1-1,-1-1 1,1 0-1,-1 1 1,0-1-1,0 1 1,1-1 0,-1 1-1,0 0 1,0-1-1,0 1 1,0 2-1,1 2 15,0 0 1,-1-1-1,0 1 0,-1 0 0,1 0 0,-1-1 1,0 1-1,0 0 0,-2 7 0,1 4 1,-1-2-39,0-1 0,-6 23 1,3-18 103,5-16-31,-1 0-1,1 0 1,0 0-1,0 1 1,0-1 0,0 0-1,0 0 1,0 0-1,1 0 1,0 0 0,1 5-1,-1-6 3,-1-1 0,1 0-1,0 0 1,-1 0 0,1 0-1,0 0 1,-1 0 0,1 0-1,0 0 1,0 0 0,0 0-1,0 0 1,0 0 0,0-1-1,0 1 1,1 0 0,-1-1-1,0 1 1,0-1 0,0 1-1,1-1 1,-1 1 0,0-1-1,0 0 1,1 0 0,-1 0-1,0 0 1,1 0 0,0 0-1,4-1 17,0 0 0,-1 0 0,1-1 0,-1 1 0,1-1 0,-1-1 0,0 1 0,0-1 0,0 0 0,0 0 0,0 0 0,-1-1 0,8-7 0,2-4-60,0-1 0,16-25 1,-20 26 66,17-25-79,-2-1-1,24-55 0,-40 81-5,1-4-677,-12 71 408,-11 56-1,5-54 263,2-21 155,-3 63-1,9-94-85,0 1 1,0-1-1,0 0 0,1 1 0,-1-1 1,1 1-1,0-1 0,-1 0 0,1 0 0,0 0 1,0 1-1,2 1 0,-2-3-7,-1 0 1,1-1-1,0 1 0,0 0 0,-1 0 1,1 0-1,0-1 0,0 1 0,0 0 1,0-1-1,0 1 0,0-1 0,0 1 1,0-1-1,0 0 0,0 1 0,1-1 1,-1 0-1,0 0 0,0 0 0,0 0 1,0 0-1,0 0 0,0 0 0,3-1 1,7-1 32,-1-2 1,1 1-1,-1-2 1,0 1-1,0-1 1,15-11-1,51-43 10,-74 58-58,73-68 43,-51 45-132,1 1 0,53-37 0,-77 59 60,1 1 1,-1-1 0,0 0-1,1 0 1,-1 1-1,1-1 1,-1 1-1,1 0 1,-1-1-1,1 1 1,-1 0-1,3 0 1,-3 0 10,-1 0-1,1 0 1,0 0 0,-1 1 0,1-1 0,-1 0 0,1 0-1,0 1 1,-1-1 0,1 0 0,-1 1 0,1-1-1,-1 1 1,1-1 0,-1 1 0,1-1 0,-1 1 0,0-1-1,1 1 1,-1-1 0,0 1 0,1-1 0,-1 1-1,0 0 1,0-1 0,0 1 0,1 0 0,-1-1-1,0 1 1,0 0 0,0 0 0,0 6-26,0-1 0,-1 1 0,0-1 0,0 1 0,0-1 0,-1 1 0,0-1 0,0 0 0,0 1 0,-6 9 0,-1 2 16,-77 172 15,20-46 58,20-40 4,-168 409 3,198-473 124,-21 41 0,32-71-153,3-6-4,0 0 0,0 0 1,0 0-1,0 0 0,-1-1 0,0 1 0,1 0 0,-1-1 1,-1 0-1,1 0 0,0 0 0,-7 4 0,9-6-15,0-1-1,0 1 1,0-1-1,0 1 0,-1-1 1,1 0-1,0 1 1,0-1-1,0 0 0,-1 0 1,1 0-1,0 0 1,0 0-1,0 0 1,-1 0-1,1-1 0,0 1 1,0 0-1,0 0 1,0-1-1,-2 0 0,0-1 14,1 0-1,-1 1 0,1-1 1,-1 0-1,1 0 0,0-1 0,0 1 1,-3-4-1,-1-5 90,-1 0 1,1 0-1,-4-14 0,9 23-91,-10-27 69,2 0 1,1-1 0,2 0 0,-5-46 0,10 52-100,1 1 0,1-1 0,1 0 1,1 1-1,1 0 0,1 0 0,1 0 0,1 0 1,1 1-1,1 0 0,1 0 0,1 1 1,1 1-1,18-24 0,-23 35-8,0 0 1,1 1-1,1 0 0,-1 0 0,1 1 1,0 0-1,1 0 0,0 1 0,0 0 1,0 1-1,1 0 0,11-3 0,-15 5-209,-1 1-1,1 0 1,-1 0-1,1 1 1,-1-1-1,1 1 1,0 1-1,0-1 0,12 2 1,-4 0-3365,-2-1 1039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2:14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41 11392,'-66'-37'4224,"56"34"-3297,2 3 769,16 3-1376,10 2 1344,14 2-928,18 6 352,8 2-608,5 5-288,-10 5-128,-3-5-352,-5 0 160,-9-5-2688,-9 1 1536,-4-4-3199,-1 0 2527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2:15.2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83 13120,'-73'-40'4863,"46"20"-3775,19 9-320,3 7-4351,10 0 1791,3 0-2080,6 4 2240,9 0-3456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2:16.5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258 622 2976,'4'-23'8837,"-5"21"-8205,-1 0-1,1 0 1,0 0-1,-1 1 1,0-1-1,1 0 1,-1 1-1,0 0 1,0-1-1,1 1 1,-5-2-1,2 1-448,1 0 0,-1 0 0,0 1-1,1 0 1,-1-1 0,0 1 0,0 1 0,0-1-1,0 1 1,0-1 0,0 1 0,0 0-1,0 0 1,0 1 0,0-1 0,0 1-1,0 0 1,0 0 0,-5 3 0,-7 2-19,1 2 0,0 0 0,-18 12 0,24-14-129,0 0 137,0 1 0,-16 14 0,23-19-142,0 0 1,0 0-1,0 1 0,0-1 1,0 0-1,0 1 1,1 0-1,-1-1 1,1 1-1,0 0 0,0 0 1,0 0-1,0 0 1,0 0-1,0 3 1,1-4-10,0-1 1,0 1 0,1-1 0,-1 1 0,0-1 0,1 1 0,-1-1-1,1 0 1,0 1 0,-1-1 0,1 0 0,0 1 0,0-1 0,0 0 0,0 0-1,0 0 1,0 0 0,0 0 0,0 0 0,0 0 0,0 0 0,1 0-1,-1 0 1,0-1 0,1 1 0,-1-1 0,0 1 0,3 0 0,1 0 78,0 0 1,0 0 0,1 0-1,-1 0 1,0-1 0,10-1-1,-4 0-66,1 0-1,-1-1 0,0-1 0,0 0 1,21-9-1,-25 9 8,0-1 1,-1 0-1,1 0 0,-1-1 1,0 1-1,0-1 0,-1-1 1,1 1-1,6-10 1,-10 12-40,-1 1 0,0 0 0,-1-1 1,1 1-1,0-1 0,-1 1 0,1-1 1,-1 1-1,0-1 0,0 1 1,0-1-1,0 1 0,0-1 0,-1 1 1,1-1-1,-1 1 0,1-1 1,-1 1-1,0-1 0,0 1 0,-2-3 1,1 0-84,-1 0 0,1 1 1,-1 0-1,0 0 0,0 0 1,0 0-1,0 0 0,-1 0 1,0 1-1,-4-4 0,7 6 43,0 1-1,0 0 0,1-1 1,-1 1-1,0 0 0,0 0 1,0-1-1,0 1 1,0 0-1,0 0 0,0 0 1,-1 0-1,-1 1-69,5 0 110,26-1 692,-10-2-467,0-2 0,-1-1 0,1 0 1,-1-1-1,0 0 0,26-16 0,-21 9-74,-1-1 0,0-1 0,-2-1 0,21-20 0,-7 2-2,38-52 1,19-43 55,-54 77-59,34-57-420,-83 146-102,-8 43 194,-48 159 163,-40 13-65,80-188 84,-2 5 81,-98 203 40,96-211 54,-2-2-1,-57 73 1,87-126-101,0-1 1,0 1-1,0-1 1,-11 8-1,16-12-65,-1-1-1,0 1 1,0 0-1,1-1 1,-1 1 0,0-1-1,0 1 1,0-1-1,0 0 1,0 1 0,0-1-1,1 0 1,-1 1-1,0-1 1,0 0 0,0 0-1,0 0 1,0 0-1,0 0 1,0 0 0,0 0-1,0 0 1,0-1-1,0 1 1,0 0 0,0 0-1,0-1 1,0 1-1,1-1 1,-1 1 0,0-1-1,0 1 1,0-1-1,1 1 1,-1-1 0,0 0-1,0 0 1,1 1-1,-1-1 1,1 0 0,-1 0-1,1 1 1,-1-1-1,1 0 1,-1 0 0,1-2-1,-2-2 8,1 0 0,-1-1 0,1 1-1,1-1 1,-1 0 0,1 1 0,0-1 0,0 0-1,3-10 1,12-51-205,-14 65 185,1-4-26,0-1-1,0 1 1,1 1 0,-1-1-1,1 0 1,1 1-1,-1-1 1,1 1-1,0 0 1,8-8-1,-4 7 2,0-1-1,0 2 0,0-1 1,1 1-1,0 1 0,11-5 1,9-2-17,0 1 0,56-10 1,64 2-1954,-124 17 516,-1 1 0,33 4 0,46 14-9190,-49-10 6212,-1-4 6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2:22.4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6 843 4064,'-5'0'8474,"13"-1"-3151,-3-2-6465,2-2 1592,-1 1 0,0-2 0,0 1-1,5-8 1,18-15 139,-3 7-306,0 1 1,2 1-1,0 1 1,2 2-1,37-17 1,-65 33-277,0-1 0,-1 0 0,1 1 0,0 0-1,0-1 1,0 1 0,0 0 0,-1 0 0,1 0 0,2 0 0,-3 0 12,-1 0 0,1 0-1,0 1 1,-1-1 0,1 0 0,-1 0 0,1 1 0,-1-1 0,1 0 0,-1 1 0,1-1 0,-1 0 0,1 1-1,-1-1 1,1 1 0,-1-1 0,0 1 0,1-1 0,-1 1 0,1 0 0,0 3 49,0-1 1,-1 1 0,1-1-1,-1 1 1,0-1-1,0 1 1,0 0-1,-1 4 1,1-5-82,-3 23 102,-1-1-1,-12 42 0,10-47 24,1 0 1,0 1-1,2-1 0,0 0 1,1 32-1,3-46-61,-1 0 0,1 0-1,1 0 1,-1 0 0,1 0 0,0-1 0,0 1-1,1-1 1,0 1 0,0-1 0,0 0-1,6 7 1,-7-9 17,1 0 0,-1-1 0,1 1 0,0-1 0,0 1-1,0-1 1,0 0 0,0 0 0,1-1 0,-1 1 0,1-1 0,-1 0-1,1 1 1,-1-1 0,1-1 0,-1 1 0,1-1 0,0 1 0,0-1-1,6-1 1,-3 0 10,0 0-1,0-1 0,0 0 1,0-1-1,-1 0 0,1 0 1,-1 0-1,1 0 1,-1-1-1,-1 0 0,1-1 1,0 1-1,-1-1 0,8-9 1,-2 1 7,-1 0-1,0-1 1,-1-1 0,-1 1 0,8-19 0,-9 17-138,0-1 0,-1 0 1,-1 0-1,0 0 0,-1-1 1,-1 0-1,1-22 0,-4 37 49,0 1 1,0-1-1,1 1 0,0-1 0,-1 1 0,1-1 1,0 1-1,0-1 0,2-2 0,-3 4-9,1 0 0,-1 1-1,1-1 1,-1 0 0,1 1 0,-1-1 0,1 0-1,-1 1 1,1-1 0,-1 1 0,1-1-1,0 1 1,-1-1 0,1 1 0,0-1-1,0 1 1,0 0 0,-1-1 0,1 1 0,0 0-1,0 0 1,0-1 0,-1 1 0,1 0-1,0 0 1,0 0 0,0 0 0,0 0-1,-1 0 1,1 0 0,0 1 0,1-1 0,7 4-73,0 1 0,-1 0 0,0 0 1,11 10-1,-10-8 23,1 0-1,0-1 0,11 6 1,2-1 175,-1-2-1,2 0 1,0-2 0,0-1 0,0 0-1,34 2 1,-48-7-78,0-1 0,0 0-1,0-1 1,0 0 0,0 0 0,0-1 0,0 0-1,0-1 1,-1 0 0,1-1 0,-1 0-1,0 0 1,0-1 0,0 0 0,-1-1 0,1 0-1,-2 0 1,11-10 0,-6 2 33,0 0-1,-2 0 1,0-1 0,0-1-1,-1 1 1,-1-1-1,11-34 1,-7 26-228,-10 21 99,0 0 0,0 0 1,-1 0-1,1 0 0,-1 0 0,0 0 1,0-1-1,0 1 0,1-5 1,3 33-318,-6 30 319,3 83-18,0-117 115,0 1 0,2 0 0,0 0 1,9 24-1,-12-44-8,0 1 1,0 0-1,0-1 1,1 1-1,-1 0 1,1-1-1,-1 0 1,1 1-1,0-1 1,0 0-1,0 0 1,0 0-1,0 0 1,0 0-1,3 1 1,-2-2 10,-1 0 0,0 0 0,1 0 0,-1-1 0,1 1 0,0-1 0,-1 1 0,1-1 0,-1 0 0,1 0 0,0 0 0,-1 0 0,1-1 0,-1 1 0,1-1 0,4-1 0,16-7 47,0-1 1,-1-1-1,0-1 1,37-26-1,-50 30-48,1 0 1,-1 0-1,0 0 0,-1-1 0,13-18 0,29-54 95,-17 26-135,-7 10-138,23-32 161,-42 69-255,-7 15-13,-2 11 165,-5 158-131,4-151 217,-1 0 0,-1 0 0,-1 0 0,-1-1 0,-11 25 0,14-43 35,1 0 0,-1 0 0,0 0 0,0-1 0,0 1 0,-1-1 0,-10 8 0,12-10-24,-1 0 0,0 0 0,1-1 0,-1 1 0,0-1 0,0 0 0,0 0 0,0-1 0,-1 1 0,1-1 0,0 0 0,-1 0 0,-4 0 0,0-1 20,1-1-1,-1-1 1,1 1-1,-1-2 1,1 1-1,0-1 1,0 0-1,0-1 1,0 1-1,0-2 0,1 1 1,-1-1-1,1 0 1,1-1-1,-1 1 1,-10-14-1,-9-5-712,25 23 453,16 10-144,2-1 392,0 0 1,1 0-1,0-2 0,0 0 1,1-1-1,34 4 0,-17-4 31,0-1 0,1-2 0,46-4 0,-66 1 0,1-2-1,-1 0 0,0 0 0,0-2 1,0 0-1,-1-1 0,0-1 1,0 0-1,15-10 0,12-11-25,71-62 1,-111 86-56,1 1 0,0 0-1,0 0 1,1 0 0,-1 1 0,1-1 0,-1 1 0,1 0 0,6-2-1,-10 4 7,0 0 0,1 0 0,-1 1 0,0-1 0,1 0 0,-1 0 0,0 1 0,0-1 0,0 1 0,1-1 0,-1 1-1,0-1 1,0 1 0,0 0 0,0-1 0,0 1 0,0 0 0,0 0 0,0 0 0,0 0 0,1 2 0,16 23-178,32 70 96,-49-96 124,-1 1 0,1 0 0,-1-1 0,0 1 0,1-1 0,-1 1 0,0 0 0,0-1-1,1 1 1,-1 0 0,0 0 0,0-1 0,0 1 0,0 0 0,0-1 0,0 1 0,0 0 0,0 0 0,0-1 0,0 1 0,-1 0 0,1 0-1,0 0-15,-1-1-1,1 0 1,-1 1-1,1-1 0,-1 0 1,1 0-1,-1 0 1,1 1-1,-1-1 1,1 0-1,-1 0 0,0 0 1,1 0-1,-1 0 1,1 0-1,-1 0 0,1 0 1,-1 0-1,1 0 1,-1 0-1,1 0 0,-1 0 1,1-1-1,-1 1 1,1 0-1,-1 0 0,1-1 1,-1 1-1,1 0 1,-1-1-1,0 1 0,-31-20 201,-43-34-1,57 41-322,15 11 70,0 0 0,0 0 0,0 0 1,0 0-1,0 1 0,0-1 0,-1 1 1,1 0-1,-1 0 0,1 0 0,0 1 1,-1-1-1,1 1 0,-1 0 0,0 0 0,-3 0 1,4 1 48,1-1 0,-1 1 1,0 0-1,1 0 0,-1 0 1,1 0-1,-1 1 0,1-1 0,-1 1 1,1-1-1,0 1 0,0 0 1,0 0-1,0 0 0,0 0 1,0 0-1,1 0 0,-1 1 1,1-1-1,-3 5 0,-2 5-84,0 1 0,1 0 0,0 0 0,-3 19 0,7-26 88,0-1 1,0 0-1,1 1 0,0-1 1,0 1-1,0-1 0,1 0 1,0 1-1,0-1 1,0 0-1,1 0 0,-1 1 1,1-1-1,5 7 1,-6-8 19,1-1 1,-1-1 0,1 1-1,0 0 1,0 0 0,0-1-1,1 1 1,-1-1-1,1 1 1,-1-1 0,1 0-1,0 0 1,-1 0 0,1-1-1,0 1 1,0-1 0,1 1-1,4 0 1,9 1 36,1-1-1,0-1 1,19-1-1,57-6 9,-55 2-67,144-20 174,-162 20-146,0-1 0,-1-2-1,0 0 1,0-1 0,-1-1 0,31-18-1,-14-1 176,-33 26-227,0-1-1,0 0 1,-1 0 0,1 0 0,-1 0 0,1-1 0,-1 1 0,0-1 0,2-3 0,-4 6 2,0 0 1,0 0-1,1 0 1,-1 1-1,0-1 1,0 0-1,0 0 1,0 0-1,0 0 1,0 1-1,0-1 1,0 0-1,0 0 1,0 0-1,-1-1 1,1 2 4,0 0 0,0-1 0,-1 1 0,1 0 0,0 0 0,0-1 0,-1 1 0,1 0 0,0 0 1,-1-1-1,1 1 0,0 0 0,0 0 0,-1 0 0,1-1 0,-1 1 0,1 0 0,0 0 0,-1 0 0,1 0 1,0 0-1,-1 0 0,0 0 0,0 0-6,-1 0 1,1 0-1,-1 1 0,1-1 1,0 0-1,-1 1 0,1-1 1,0 1-1,-1 0 1,1-1-1,0 1 0,0 0 1,-1 0-1,1 0 0,0 0 1,-1 1-1,-2 3-13,-1 1-1,1 0 1,0 0 0,1 0-1,0 0 1,0 1 0,-4 11-1,5-14 48,1 1 0,0-1 0,0 1 0,0 0 0,1 0 0,0-1 0,0 1 0,0 0 0,0 0 0,1-1 0,0 1 0,1 7 0,2-3-6,-1 0 0,1 0 1,0 0-1,10 14 0,-13-22 6,1 1 1,-1 0 0,0-1 0,1 1-1,-1-1 1,1 1 0,-1-1-1,1 0 1,0 0 0,-1 0 0,1 1-1,0-2 1,0 1 0,0 0-1,0 0 1,0-1 0,0 1 0,0-1-1,0 1 1,0-1 0,0 0-1,0 0 1,1 0 0,-1 0 0,0 0-1,0 0 1,0-1 0,3 0-1,-2 0-10,0 0-1,0 0 0,0-1 0,0 1 0,0-1 1,0 0-1,0 0 0,0 0 0,-1 0 1,1 0-1,-1 0 0,1-1 0,-1 1 0,0-1 1,0 0-1,0 1 0,2-6 0,-2 4 5,-1-1 1,1 1-1,-1-1 1,0 0-1,0 1 0,-1-1 1,1 0-1,-1 0 0,0 1 1,0-1-1,-2-6 0,1 2-59,-1 1 0,0 0-1,0 0 1,-1 0-1,0 0 1,-1 0 0,0 0-1,0 1 1,0 0 0,-1 0-1,0 0 1,-1 0 0,-10-9-1,10 10-5,4 4 20,0 1 1,1-1-1,-1 1 0,0-1 0,0 1 0,0 0 0,0 0 0,-3-2 1,4 3 31,1 0 1,0 0 0,0 0 0,0 0-1,-1 0 1,1 0 0,0 0 0,0 0-1,0 0 1,-1 0 0,1 0 0,0 0 0,0 0-1,0 0 1,-1 1 0,1-1 0,0 0-1,0 0 1,0 0 0,0 0 0,-1 0 0,1 0-1,0 0 1,0 1 0,0-1 0,0 0-1,0 0 1,-1 0 0,1 0 0,0 0 0,0 1-1,0-1 1,0 0 0,0 0 0,0 0-1,0 1 1,0-1 0,0 0 0,0 0 0,0 0-1,0 1 1,0-1 0,0 0 0,0 0-1,0 7 0,0-6 14,0 1 0,0 0 0,0 0 0,0 0 0,1 0-1,-1 0 1,0 0 0,1-1 0,0 1 0,-1 0 0,1 0 0,0-1 0,0 1-1,0 0 1,0-1 0,0 1 0,0-1 0,1 1 0,-1-1 0,0 0 0,1 1-1,-1-1 1,1 0 0,-1 0 0,1 0 0,0 0 0,-1 0 0,1-1 0,0 1-1,0 0 1,-1-1 0,1 1 0,0-1 0,4 1 0,5-1 81,0 1 0,1-2 0,-1 1 0,20-5 0,-12 2 15,20-2 55,0-2 0,-1-2 1,60-22-1,-82 24-110,0-1-1,0 0 0,28-21 1,38-38-43,-68 55-21,9-3-275,-18 22 75,-3 0 169,-1 0 1,0 1-1,0-1 0,-1 0 0,1 0 0,-2 8 1,1 19-14,1-19 98,-1 0 0,-1 0 0,0 0 0,-2 0 0,-7 29 0,9-40-34,-1 0-1,1 1 1,-1-1 0,0 0 0,-1 0-1,1 0 1,-5 5 0,6-8 4,0 1 0,-1 0 0,1-1 0,-1 0 0,1 1-1,-1-1 1,0 0 0,1 0 0,-1 0 0,0 0 0,0 0 0,0 0 0,0-1 0,0 1 0,0 0-1,0-1 1,0 0 0,-2 1 0,-3-1 8,-1 0-1,1 0 1,0-1 0,-1 0-1,1 0 1,0-1 0,0 0-1,0 0 1,0-1 0,0 0-1,1 0 1,-1 0 0,-11-9-1,-37-36-423,65 48 234,5 4 30,22 10-1,-9-4 105,-22-8 25,15 6 132,1 0 1,0-2-1,0-1 0,0-1 0,33 3 1,-41-7-106,1-1 0,0 0 1,-1-1-1,1 0 0,-1-1 1,0-1-1,18-7 0,32-10 147,-34 11 53,57-26 0,-69 26-153,-7 4 11,0 0 1,12-4 0,-19 6 46,-4 4-121,0 0 0,0 0 0,0 0 0,0 0 0,0 0 0,0 0 0,0 0 0,0 0 0,0-1 0,0 1 0,0 0 0,0 0 0,0 0 0,0 0 0,0 0 0,0 0 0,0 0 0,0 0 0,0 0 0,0 0 0,-1 0 0,1 0 0,0 0 0,0 0 0,0 0 0,0 0 0,0 0 0,0 0 0,0 0 0,0 0 0,0 0 0,0 0 0,-1 0 0,1 0 0,0 0 0,0 0 0,0 0 0,0 0 0,0 0 0,0 0 0,0 0 0,0 0 0,0 0 0,0 0 0,0 0 0,0 0 0,-1 0 0,1 0 0,0 0 0,0 0 0,0 0 0,0 0 0,0 0 0,0 0 0,0 1 0,0-1 0,0 0 0,0 0 0,0 0 0,0 0 0,-11 7-15,0 1 0,0 0 0,1 1 0,0 0 0,1 0 0,0 1 0,1 0 0,0 1 0,0 0 0,1 0 0,0 1 0,-9 24 0,15-33 32,0 0 0,0 0 0,0 0 0,1 0 0,-1 0 0,1 1 0,0-1 0,0 0 0,0 0 0,0 0 0,1 0 0,-1 0 0,1 0 0,1 4 0,-1-5-6,0-1 1,0 1 0,0-1 0,0 1 0,0 0 0,1-1 0,-1 0 0,1 1 0,-1-1-1,1 0 1,-1 0 0,1 0 0,0 0 0,-1 0 0,1 0 0,0 0 0,0-1 0,0 1-1,0-1 1,0 1 0,-1-1 0,1 0 0,0 1 0,2-1 0,18 1 8,0-2 0,0 0 0,-1-1 1,39-8-1,-32 3-67,1-1 0,53-25 0,-69 26 18,1-1 0,-1 0 0,0-1 0,-1-1 0,0 0 0,-1 0 1,0-1-1,0-1 0,11-16 0,5-12-73,35-70 0,-29 49 48,80-115 165,-66 107-18,43-84-1,-77 124-123,-1-1 0,-2 0 0,-1-1 0,6-35 0,-13 53 27,0 0-1,-1 0 1,0 0 0,-3-23-1,2 35-4,0 1-1,0-1 0,0 0 0,0 0 0,-1 0 1,1 0-1,0 1 0,0-1 0,-1 0 0,1 0 1,0 0-1,-1 1 0,1-1 0,-1 0 0,1 1 1,-1-1-1,1 0 0,-1 1 0,0-1 0,0 0 1,0 1 0,1-1 0,-1 1 0,0 0 1,1 0-1,-1 0 0,0 0 1,1 0-1,-1 0 0,0 0 0,1 0 1,-1 0-1,0 1 0,1-1 1,-1 0-1,1 0 0,-1 0 0,0 1 1,1-1-1,-1 0 0,0 1 1,-3 2-34,-1 1 0,1-1 0,0 1 0,-6 8 0,-37 47-96,-54 89 1,86-121 128,1 1 1,1 1-1,-15 48 0,14-24 30,-9 63-1,-18 148 183,19-144 241,21-116-400,0 0-1,1-1 1,0 1 0,0 0-1,0-1 1,0 1 0,0 0-1,1-1 1,0 1 0,-1 0-1,3 3 1,-2-6 128,0 0-172,0-1 0,0 0 0,0 0 0,-1 0 1,1 1-1,0-1 0,0 1 0,0-1 0,0 1 0,0-1 1,1 2-1,-1-2 13,0 1 1,0 0 0,0-1-1,0 1 1,0 0 0,0-1-1,1 1 1,-1-1 0,0 0-1,0 1 1,0-1 0,2 0-1,20 0 54,0-1-1,-1 0 0,39-9 1,8-10 195,96-40 0,-160 58-284,2 0 30,0-1-1,0 0 0,-1-1 1,1 0-1,-1 0 0,8-6 1,-7 2-206,-8 9 35,-10 11 25,7-7 132,1 0 0,-1 0-1,1 0 1,0 0 0,1 0-1,-1 1 1,1-1 0,0 1-1,1 0 1,-1 0 0,1-1-1,0 1 1,1 0 0,-1 0-1,1 6 1,1-10 12,-1-1 1,1 0-1,-1 0 0,1 0 0,-1 0 0,1-1 1,-1 1-1,1 0 0,0 0 0,0 0 0,-1 0 1,1-1-1,0 1 0,2 1 0,-1 0 2,2 1 15,0 0-1,0 0 1,0 0-1,0-1 0,0 1 1,1-1-1,-1 0 1,1 0-1,0-1 1,0 1-1,-1-1 0,1 0 1,0 0-1,0-1 1,0 0-1,0 1 0,0-2 1,0 1-1,0 0 1,0-1-1,0 0 0,5-2 1,9-3 26,0-2 0,-1 0-1,0 0 1,19-14 0,-18 10-97,36-15-111,-55 26 154,0 1 1,0 0-1,1 0 0,-1 0 1,0 0-1,0 0 0,0 0 1,0 0-1,1 0 0,-1 0 1,0 0-1,0 0 0,0 0 0,0 0 1,0 0-1,1 0 0,-1 0 1,0 0-1,0 0 0,0 0 1,0 0-1,1 1 0,-1-1 1,0 0-1,0 0 0,0 0 1,0 0-1,0 0 0,0 0 1,0 0-1,1 0 0,-1 1 0,0-1 1,0 0-1,0 0 0,0 0 1,0 0-1,0 0 0,0 1 1,0-1-1,0 0 0,0 0 1,0 0-1,0 0 0,0 1 1,0-1-1,0 0 0,0 0 0,0 0 1,0 0-1,0 0 0,0 1 1,0-1-1,-1 11 1,1-10-14,-3 14 6,-1 0 0,-10 27 1,-1 3 24,13-35-4,-16 54 73,-25 61-1,34-105-73,0-1 0,-1 0 0,-1-1-1,0 0 1,-2 0 0,0-1 0,-20 19 0,15-19-11,-1-2 0,-1 0 0,0-1-1,-31 15 1,9-8 164,-60 20-1,84-35-206,-1 0 0,0-1 0,-33 3 0,46-7-2,-1 0 0,1-1 0,0 0 1,-1-1-1,1 1 0,0-1 0,0 0 0,0-1 0,0 1 0,0-1 0,0 0 0,0-1 0,0 0 1,1 0-1,-7-4 0,9 5 20,-2-2 21,1 1 1,0-1-1,0 0 1,-4-5 0,7 9 1,0-1 0,1 0 0,-1 0 0,1 0 0,-1 0 0,1 0 0,-1 0 1,1 0-1,-1-1 0,1 1 0,0 0 0,0 0 0,-1 0 0,1 0 1,0 0-1,0 0 0,0-1 0,0 1 0,1 0 0,-1 0 0,0 0 1,0 0-1,1 0 0,-1 0 0,1-2 0,3-3 1,-1 0 0,1 1 0,0-1 0,0 1 0,1 0 0,-1 0 0,1 1 0,0-1 0,1 1 0,-1 0 0,1 1 0,-1-1 0,1 1 0,0 0 0,1 1 0,10-4 0,67-19 4,144-23 0,-50 13-24,-163 32-370,0-1-1,-1-1 1,1 0-1,-1-1 1,-1 0 0,15-9-1,-27 14-90,1 0 0,-1 0 1,0 0-1,1 0 0,-1-1 0,0 1 0,0 0 0,0-1 1,0 1-1,0-1 0,0 1 0,0-1 0,0-1 0,-1 2 189,0 0-1,1 1 0,-1-1 1,0 0-1,0 1 0,0-1 1,0 0-1,-1 0 0,1 1 1,0-1-1,0 0 0,0 1 0,0-1 1,-1 0-1,1 1 0,0-1 1,-1 0-1,1 1 0,0-1 1,-1 1-1,1-1 0,-1 1 1,1-1-1,-1 1 0,1-1 1,-1 1-1,0-1 0,1 1 0,-1-1 1,1 1-1,-1 0 0,0 0 1,1-1-1,-2 1 0,-15-8-4960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2:22.8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44 10304,'-12'-30'3317,"12"29"-3206,-1 0 1,1 0-1,0 1 1,-1-1-1,1 0 1,-1 0-1,1 0 1,-1 1-1,1-1 0,-1 0 1,0 1-1,1-1 1,-1 1-1,0-1 1,-2-1 2498,5 2-770,48 17 2171,11 2-3163,92 9-788,-47-9-2163,-96-17 1050,-1 0 0,0 1-1,0 0 1,-1 0 0,10 5 0,-4 3-3964,-13-10 4802,-1-1 0,1 1 0,-1-1 0,0 1 0,1 0 0,-1-1 1,0 1-1,0 0 0,0-1 0,1 1 0,-1 0 0,0-1 1,0 1-1,0 0 0,0 0 0,0-1 0,0 1 0,0 0 0,-1-1 1,1 1-1,0 1 0,-7 11-3625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2:23.1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40 14464,'-36'-33'6559,"36"30"-5727,10 3-1664,-5-4-384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2:23.5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54 188 13216,'-35'-51'4895,"25"36"-3807,2-5-320,8 6-960,5-6-64,-2 0-896,2 1 672,3 4-3583,10 6 2239,14 4-4992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2:24.4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 4480,'11'-21'22776,"-5"31"-21492,3 13-1649,-6-10 418,-1 0-1,-1 0 0,0 18 1,2 15 89,3 17-39,1 16-62,-2-43 5,0 49 0,-5-34-5444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2:24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11 10816,'0'0'358,"0"-1"0,0 0 1,0 1-1,-1-1 0,1 1 1,0-1-1,-1 0 0,1 1 1,0-1-1,-1 1 1,1-1-1,-1 1 0,1-1 1,-1 1-1,1-1 0,-1 1 1,0-1-1,0 12 7740,0 8-7649,-30 245 1865,20-184-2203,-1 10-365,9-29-3016,3-57 2508,0 0 0,0 0 0,1 0-1,-1 0 1,1 0 0,0 0 0,0-1 0,3 7 0,-3-8 394,-1-1 1,1 0-1,0 1 1,0-1-1,0 0 1,0 0-1,0 0 1,0 1-1,1-1 1,-1 0-1,0-1 1,0 1-1,1 0 1,-1 0-1,1 0 1,-1-1-1,1 1 1,-1-1-1,1 1 0,-1-1 1,1 0-1,-1 1 1,3-1-1,-1 0-392,0 0 0,1-1-1,-1 1 1,0-1 0,0 0-1,4-1 1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2:40.9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31 3808,'10'0'14181,"-10"0"-14033,0 0 1,0 1 0,0-1-1,0 1 1,0-1-1,0 0 1,0 1 0,0-1-1,0 0 1,0 1 0,0-1-1,0 0 1,1 0-1,-1 1 1,0-1 0,0 0-1,0 1 1,0-1 0,1 0-1,-1 0 1,0 1-1,0-1 1,0 0 0,1 0-1,-1 1 1,0-1-1,0 0 1,1 0 0,0 1-1,21 3 367,39 2-1,-50-5-401,156 3 517,-110-5-492,1 5-290,-43-3 178,1 0 0,0 0 0,27-4 0,-29 1-5,0 1 0,18 0 1,-31 1-1,1 0 0,-1 0 0,1-1 0,-1 1 0,1 0 0,-1-1 0,0 1 0,1-1 0,-1 1 0,1-1 0,-1 0 0,0 0 0,0 0 0,0 1 0,1-1 0,-1 0 0,1-2 0,-2 3-35,1-5 212,-2 3-208,1 0 0,-1 0 1,1 1-1,-1-1 0,0 0 0,0 0 1,0 0-1,-2-1 0,3 2 5,-1 0 0,0 0 0,0 0 0,0 0 0,0 0 0,0 0 0,-1 0 0,1 1 0,0-1 1,0 0-1,0 1 0,-1-1 0,1 1 0,0-1 0,-1 1 0,1 0 0,0 0 0,-1-1 0,1 1 0,-2 0 0,-17-4-253,16 3 248,0 1 0,-1-1 0,1 1 0,0 0 0,0 0 1,-6 1-1,-13 1-71,10-2 82,-10-1-44,1 2 0,-1 0 1,1 1-1,-24 7 0,-9 1-298,35-6 341,-24 6 0,-10 1 186,29-4-347,20-6 164,0 0 0,0 1 0,0-1-1,0 1 1,-8 4 0,-37 15 104,46-17 123,-6 3-327,10-7 97,-1 0-1,0 0 0,1 1 0,-1-1 1,1 0-1,-1 1 0,1-1 0,-1 0 1,1 1-1,-1-1 0,1 1 0,-1-1 1,1 1-1,-1-1 0,1 1 0,0-1 1,-1 1-1,1-1 0,0 1 0,-1-1 1,1 1-1,0 0 0,0-1 0,0 1 1,-1 0-1,1-1 0,0 1 0,0-1 1,0 1-1,0 1 0,-3 11-157,3-9 172,-1-1 1,1 1-1,0-1 1,0 1-1,0-1 1,0 1-1,1-1 0,-1 1 1,2 4-1,2 20 295,-1 122-181,7-65 171,-10-61-335,0-9 53,0 1 1,3 20-1,-3-30 16,1-1 0,-1 0-1,0 0 1,-1 0 0,0 0 0,-1 7 0,-1 14 20,6 11-155,-3-36 119,0 1 0,0-1-1,0 1 1,0-1 0,0 1 0,0-1-1,0 0 1,-1 1 0,1-1-1,-1 1 1,1-1 0,-1 0-1,0 1 1,-1 1 0,3 28 388,-1-31-362,0 1-43,0-1 0,0 1 0,0-1 0,0 0 0,0 1 0,0-1 0,1 1 0,-1-1 0,0 0 0,0 1 0,0-1 0,0 1 0,1-1 0,-1 0 0,0 1 0,0-1 0,0 0 0,1 1 0,-1-1 0,0 0 0,1 0 0,-1 1 0,0-1 0,1 0 0,1 1 261,-1-1-245,0 1 0,-1-1 0,1 0 1,0 0-1,-1 1 0,1-1 0,-1 0 1,1 1-1,0-1 0,-1 0 0,1 1 1,-1-1-1,1 1 0,-1-1 0,0 1 1,1-1-1,-1 1 0,1-1 1,-1 1-1,0 0 0,1-1 0,-1 2 1,1-1 4,1 0 0,-1 0 0,1 0 0,-1 0 0,1 0 0,-1 0 0,1 0 0,0 0 1,-1-1-1,5 2 0,4 2-243,-8-3 259,1 0 1,-1-1-1,0 1 0,1-1 1,-1 0-1,1 0 0,3 0 0,6 1 161,13 4 110,-14-2-359,0-1 0,22 2 0,49 2 451,-46-1-283,37 4-80,-55-10-10,-7 1-26,-1 0 0,0 0 0,0 1 0,1 0 0,12 4-1,-22-5 38,21 1-60,-22-1 22,1 0 0,-1 0 0,0 0 0,0 0-1,0 0 1,1 0 0,-1 0 0,0 0-1,0 0 1,1 0 0,-1 1 0,0-1 0,0 0-1,0 0 1,1 0 0,-1 0 0,0 0-1,0 0 1,0 1 0,0-1 0,1 0 0,-1 0-1,0 0 1,0 1 0,0-1 0,0 0-1,0 0 1,0 0 0,0 1 0,1-1-1,-1 0 1,0 0 0,0 0 0,0 1 0,3 6 66,-2-6-73,0 0-1,-1 0 0,1 0 1,-1 0-1,1 0 0,-1 1 1,1-1-1,-1 0 0,0 0 1,1 1-1,-1-1 1,0 0-1,0 3 0,-1 20 221,0-11-362,1-13 150,1 2 2,-1-1 0,0 0 1,0 1-1,0-1 1,0 1-1,0-1 0,0 0 1,0 1-1,-1-1 0,1 1 1,0-1-1,-1 0 1,1 0-1,-1 1 0,0-1 1,1 0-1,-1 0 1,0 1-1,0-1 0,1 0 1,-3 1-1,2-1-3,1 0 0,-1 0 0,0 0 0,0 1 0,1-1 0,-1 0 0,1 0 0,-1 0 0,1 0 0,-1 1 0,1-1 0,0 0 0,0 1 0,0-1 0,-1 0 0,1 0 0,1 3 0,-1-1 0,0-1 0,-1 1 0,1 0 0,-1-1 0,1 1 0,-1-1 0,-2 5 0,-4 6 19,1-3 32,0 1 0,1 0 0,0 1 0,0-1 0,-2 14 1,5-22-94,1 0 1,0 0-1,-1 1 1,0-1 0,0-1-1,0 1 1,0 0-1,-4 4 1,-4 6 83,1-1-8,0-1 0,-1 0-1,0 0 1,0-1 0,-18 13 0,7-8-18,0-1 0,-31 15-1,37-22 25,-1-1 0,1 0 0,-1-1 0,0 0 0,-1-2 0,1 0 0,-31 1 0,-9-9 40,55 5-63,-1 0 0,1 0 0,-1 0 0,1 0 0,0 0 0,-1-1-1,1 1 1,0-1 0,-1 1 0,1-1 0,0 1 0,-1-1-1,1 0 1,0 0 0,0 0 0,0 1 0,0-1 0,0 0-1,0 0 1,0 0 0,0-1 0,0 1 0,1 0 0,-1 0 0,0 0-1,1-1 1,-1 1 0,0 0 0,1-3 0,-1 1 20,0-1 1,0 0-1,1 0 1,-1 0-1,1 0 1,0 0-1,1 0 1,-1 0-1,2-6 0,0 2-24,1 0-1,0 0 0,3-8 0,5-9-55,-6 14 33,0 1-1,0 0 1,1-1 0,1 2 0,-1-1-1,2 1 1,-1 0 0,1 1 0,0 0 0,1 0-1,16-11 1,-23 18 25,0 0 0,0 1 0,0-1 0,1 1 0,-1-1 0,0 1 0,0 0 0,0 0-1,0 0 1,0 0 0,4 1 0,5 0-93,-10-1-434,-1 2-10,0-1-1,1 0 0,-1 0 0,1 1 0,-1-1 0,1 0 0,0 0 0,0 0 0,-1 0 0,1 0 0,0 0 0,0 0 0,0 0 0,0 0 0,0 0 0,0 0 0,2 1 0,4 3-1669,11 14-1279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5:53.0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1 572 3712,'1'-9'13141,"6"-2"-11635,-1 0-794,21-48 595,26-80 0,23-90-1137,-61 189-266,-15 40 96,0 0 0,0 0 0,0 0 0,0 0 0,0 0 0,0-1 0,0 1 1,1 0-1,-1 0 0,0 0 0,0 0 0,0 0 0,0 0 0,0 0 0,0 0 0,0 0 0,0 0 0,0 0 0,1 0 0,-1 0 0,0 0 0,0 0 0,0 0 0,0 0 0,0 0 0,0 0 0,0 0 0,1 0 0,-1 0 0,0 0 0,0 0 0,0 0 0,0 0 0,0 0 0,0 0 0,0 0 0,0 0 0,0 0 0,1 1 0,-1-1 0,0 0 0,0 0 0,0 0 0,0 0 0,0 0 0,0 0 0,0 0 0,0 0 0,0 0 0,0 0 0,0 1 0,0-1 0,0 0 1,7 10-19,4 14-51,-6-5 56,0 1 0,-2-1 0,0 0-1,0 21 1,0-1-49,1 6 118,15 102-7,-15-125 31,1-1 1,1 0-1,1 0 0,16 33 1,-22-53-76,14 25 200,-14-25-184,0 0 0,0 0 0,0 0 0,0 0 0,0 0 0,0 0 0,1 0 0,-1 0-1,0 0 1,0 0 0,1-1 0,-1 1 0,0-1 0,1 1 0,-1-1 0,1 1 0,-1-1 0,3 0 0,-1 0 59,1 0 0,0-1 0,-1 0 0,1 0 0,0 0 1,-1 0-1,1-1 0,-1 0 0,0 1 0,0-1 0,7-5 1,4-4 80,15-16-1,-19 17-110,7-7 12,0-1 0,-2-1-1,0-1 1,-1 0 0,22-42 0,-20 28-24,-2-1 0,-1-1 0,9-40 0,-20 60-33,-1 13-109,-1-1 1,0 1-1,1 0 1,0-1-1,0 1 1,2-6-1,-3 8 81,0 1 1,1-1-1,-1 1 0,0-1 1,1 1-1,-1 0 0,0-1 1,1 1-1,-1 0 0,1-1 0,-1 1 1,1 0-1,-1-1 0,1 1 1,-1 0-1,1 0 0,-1-1 1,1 1-1,0 0 0,0 0-3,0 0-1,0 0 0,1 0 1,-1 0-1,0 1 0,0-1 1,0 0-1,0 1 0,0-1 1,0 0-1,0 1 0,2 1 1,41 28-91,-37-24 140,0 0 1,0-1-1,1 0 0,-1 0 1,2-1-1,-1 0 1,0 0-1,1-1 1,15 4-1,-19-6 25,1-1-1,0 1 1,0-1 0,-1 0 0,1-1-1,0 1 1,-1-1 0,1-1 0,0 1-1,-1-1 1,0 1 0,1-1-1,-1-1 1,0 1 0,0-1 0,0 0-1,0 0 1,-1-1 0,7-5 0,2-3 21,0-1 0,0-1 1,-1 0-1,-1-1 0,0 0 1,-1-1-1,9-20 0,-6 10 13,-3 7-461,8-26-1,-18 41-67,-3 13 259,-11 72 50,-9 63-1,21-116 170,0 0-1,2 0 1,4 33 0,-3-51-7,0-1 0,1 0-1,1 0 1,-1 0 0,2 0 0,-1 0 0,1 0 0,7 11 0,-9-16 30,1-1-1,-1 0 1,0 0-1,1-1 1,0 1-1,-1 0 0,1-1 1,0 0-1,0 1 1,0-1-1,1 0 1,-1-1-1,1 1 1,-1-1-1,1 1 1,-1-1-1,1 0 0,0 0 1,-1-1-1,1 1 1,0-1-1,0 0 1,4 0-1,-2-1-5,0 0-1,-1 0 1,1-1 0,-1 1-1,1-1 1,-1-1-1,0 1 1,0-1 0,0 0-1,0 0 1,5-4 0,3-4 8,-1 0 1,16-19 0,-18 18 4,0-1 0,-1 0 0,-1-1-1,0 0 1,11-28 0,19-79-216,-12 30 99,-19 59-365,-7 32 412,0 0 1,0 0-1,0 0 0,0-1 1,0 1-1,0 0 0,0 0 1,0 0-1,0 0 0,0 0 1,0 0-1,0-1 0,0 1 1,0 0-1,0 0 0,0 0 1,0 0-1,0 0 0,1 0 1,-1 0-1,0 0 0,0 0 1,0 0-1,0-1 0,0 1 1,0 0-1,0 0 0,1 0 1,-1 0-1,0 0 0,0 0 1,0 0-1,0 0 0,0 0 1,0 0-1,1 0 0,-1 0 1,0 0-1,0 0 0,0 0 1,0 0-1,0 0 0,0 0 1,1 0-1,-1 0 0,0 1 1,0-1-1,4 7-144,1 12 86,-5-19 63,25 243-39,-23-204 43,0-16 30,-1 0 0,-1 0 0,-1 0 0,-6 39 0,7-61-12,0-1 0,0 1 0,0-1 0,0 1 0,-1-1 0,1 1 0,0-1 0,0 1 0,0-1 0,-1 1 0,1-1 0,0 0 0,0 1 0,-1-1 0,1 1 0,0-1 1,-1 0-1,1 1 0,-1-1 0,1 0 0,0 1 0,-1-1 0,1 0 0,-1 0 0,1 1 0,-1-1 0,1 0 0,-1 0 0,1 0 0,-1 0 0,0 0 0,0 0-4,-1 0 0,1 0 0,0-1 0,-1 1 0,1-1 0,0 1 0,0-1 0,0 0 0,-1 1 0,1-1 0,0 0 0,-1-1 0,-3-3 48,0 1-1,0-2 0,1 1 1,-8-12-1,-17-25 147,27 38-308,0 1-1,0 0 1,0 0-1,0 0 0,0 1 1,-4-5-1,5 7 21,3 1 47,0-1 1,-1 1-1,1 0 0,0 0 0,0 0 0,-1 0 0,1 0 0,-1 0 0,1 1 1,-1-1-1,1 1 0,1 1 0,0 1 18,18 13 89,0-1 1,1 0 0,45 23-1,-64-38-52,0 0 0,0 0 0,-1 0-1,1 0 1,0-1 0,0 1 0,0-1-1,0 0 1,0 0 0,0 0 0,0 0-1,0 0 1,-1-1 0,5 0 0,-1-1 53,-1 0 1,1 0-1,-1-1 0,0 1 1,0-1-1,9-7 1,1-3 88,0 0 1,-1-2 0,15-18 0,-28 31-169,58-76-178,16-19-63,-73 95 225,1-1 1,-1 1-1,1-1 0,-1 1 1,1 0-1,-1 0 1,1 1-1,0-1 0,0 0 1,0 1-1,0 0 1,0 0-1,1 0 0,5-2 1,-6 3 7,1 0 1,-1 1 0,1-1-1,-1 0 1,1 1 0,-1 0-1,1 0 1,-1 0-1,0 0 1,1 1 0,-1-1-1,0 1 1,5 3 0,25 18-98,-1 2 1,38 37-1,-48-36 512,-21-24 68,-6-10-260,0 1-261,-3-3 14,0 1 0,0 0 0,-1 1 1,0-1-1,0 1 0,-1 1 0,0 0 0,0 1 1,-1 0-1,0 0 0,0 1 0,0 0 0,-16-3 1,23 7 10,0 0 0,-1 0 1,1 1-1,0-1 1,-1 1-1,1 0 1,-1 1-1,1-1 0,0 1 1,-1 0-1,1 0 1,0 0-1,-1 1 1,1-1-1,0 1 1,0 0-1,0 0 0,1 0 1,-1 1-1,0-1 1,1 1-1,0 0 1,-4 4-1,-1 2-22,1 0 0,-1 1 0,2 0 0,-1 0 0,2 0 0,-1 1 0,-4 13 0,8-19 43,0 1 0,1-1-1,-1 1 1,1 0 0,1-1 0,-1 1-1,1 0 1,0-1 0,0 1 0,0 0-1,1-1 1,0 1 0,2 6 0,-1-4 23,1 0 0,1 0 0,-1-1 0,1 0 0,0 1 0,1-1 0,0-1 0,8 10 0,-4-7 45,0 0-1,1 0 1,-1-1-1,2-1 1,-1 0 0,1 0-1,0-1 1,1 0-1,-1-1 1,1 0-1,22 5 1,-24-9-16,0 0 0,0 0 0,-1-1 0,1 0 0,0-1 0,0 0 0,0 0 0,-1-1 0,1-1 0,-1 0 0,0 0 0,1 0 0,15-10 0,5-5 15,0-1 1,40-35-1,-69 53-61,19-16 63,0-1 0,-2-1 0,0-1 0,20-30 0,-26 29-854,-12 23 705,-1-1 0,0 1 0,1-1 0,-1 1 0,1 0 0,0-1 0,-1 1 0,1 0 0,0 3 0,-1 3 65,-1-2 18,1 0 1,-1 0-1,1 1 0,1-1 0,-1 0 0,1 1 1,0-1-1,0 0 0,1 1 0,0-1 0,0 0 1,1 0-1,-1 1 0,2-1 0,-1 0 0,0-1 1,1 1-1,0 0 0,5 5 0,-5-5 61,1 0-1,0-1 1,0 1-1,1-1 1,0 0-1,0-1 1,0 1-1,0-1 1,1 0-1,9 5 1,-12-7-30,0-1 1,0 0-1,0 0 0,0 0 1,0 0-1,0 0 0,0-1 1,0 0-1,0 1 0,0-1 1,0 0-1,0 0 0,0-1 1,0 1-1,0-1 0,0 1 1,0-1-1,0 0 0,0 0 1,0 0-1,0-1 1,-1 1-1,1-1 0,4-3 1,-2 1-38,1-1 1,-2 0-1,1 0 1,0-1 0,-1 1-1,0-1 1,-1 0-1,1 0 1,-1 0 0,0 0-1,0-1 1,-1 1-1,0-1 1,0 0 0,-1 0-1,0 0 1,0 0-1,0 0 1,-1 1 0,0-1-1,0 0 1,-1 0-1,0 0 1,0 0 0,-1 0-1,0 0 1,0 1-1,0-1 1,-1 1 0,0-1-1,0 1 1,-1 0-1,0 0 1,-4-5 0,1 4-75,1 0 1,-1 1 0,0 0 0,-1 0 0,1 1-1,-14-7 1,16 9 53,0 1-1,1 0 1,-1 0 0,0 0-1,-1 1 1,1 0 0,0 0-1,0 0 1,-1 0-1,1 1 1,0 0 0,-10 1-1,6 0-67,-4 0-10,13-1 109,-1 0 0,1 0 1,0 0-1,-1 0 1,1 0-1,0 0 1,-1 0-1,1 0 0,0 1 1,0-1-1,-1 0 1,1 0-1,0 0 1,0 1-1,-1-1 1,1 0-1,0 0 0,0 1 1,0-1-1,0 0 1,-1 1-1,1-1 1,0 0-1,0 0 0,0 1 1,0-1-1,0 0 1,0 1-1,0-1 1,0 0-1,0 1 1,1 0 16,0 0 1,0 1 0,0-1 0,0 0-1,0 0 1,1 0 0,-1 0 0,0-1-1,1 1 1,-1 0 0,1 0 0,2 0-1,1 1 22,4 2-40,1 0 0,-1-1 1,1 0-1,0 0 0,0-1 1,1-1-1,14 1 0,73-3 323,-68-1-248,0-1 0,0-1-1,0-2 1,38-12 0,-26 6 166,-26 7-185,1 0 0,17-8 1,-34 13-66,0 0 1,0 0 0,1 0 0,-1 0 0,0 0 0,0 0 0,0 0 0,0-1 0,1 1 0,-1 0 0,0 0 0,0 1 0,0-1 0,0 0-1,1 0 1,-1 0 0,0 0 0,0 0 0,0 0 0,0 0 0,1 0 0,-1 0 0,0 0 0,0 0 0,0 0 0,0 0 0,0 1 0,0-1 0,1 0-1,-1 0 1,0 0 0,0 0 0,0 0 0,0 0 0,0 1 0,0-1 0,0 0 0,0 0 0,0 0 0,0 0 0,0 1 0,0-1 0,0 0 0,0 0-1,1 0 1,-1 0 0,-1 1 0,1-1 0,0 0 0,0 0 0,0 0 0,0 0 0,0 1 0,0-1 0,-1 11-164,-17 128 126,17-128 108,0 0 0,0 0 0,1 1-1,0-1 1,4 22 0,-4-33-44,0 1-1,0 0 1,0-1-1,0 1 1,1-1-1,-1 1 1,0-1-1,0 1 1,0-1-1,1 1 1,-1-1-1,0 1 1,0-1-1,1 1 0,-1-1 1,0 1-1,1-1 1,-1 1-1,1-1 1,-1 0-1,1 1 1,-1-1-1,1 0 1,-1 1-1,1-1 1,0 0-1,0 0 4,-1 0-1,1 0 1,0 0-1,0 0 0,0 0 1,0 0-1,0 0 1,0-1-1,0 1 0,-1 0 1,1-1-1,0 1 1,0 0-1,1-2 0,4-3 44,1 1 0,-2-2 0,7-6 0,-7 8-60,15-19 34,0 1 0,-2-2 1,28-46-1,-43 65-108,1-1-1,0 1 0,0 0 1,0 0-1,8-7 1,-17 52-568,1-23 573,1 1 0,1 0 0,1 0-1,1 35 1,1-45 93,0-1-1,0 0 1,0 0-1,1 0 0,0 0 1,1 0-1,0-1 1,0 1-1,0-1 1,1 1-1,-1-1 0,2 0 1,-1 0-1,1-1 1,6 7-1,-9-11 6,0 1 0,0-1 0,0 1-1,0-1 1,1 0 0,-1 0 0,0 0 0,1-1 0,-1 1-1,1 0 1,-1-1 0,1 1 0,-1-1 0,1 0 0,-1 0-1,1 0 1,-1 0 0,1-1 0,-1 1 0,1-1-1,-1 1 1,1-1 0,-1 0 0,1 0 0,-1 0 0,0 0-1,3-2 1,7-4 74,-1 0-1,-1-1 1,19-16-1,-26 21-94,12-11 14,15-13-78,-1 0 1,41-52-1,-30 20 88,18-23-361,-56 80 287,-1 0 0,1 0 0,0 0-1,0 1 1,0-1 0,0 0 0,0 1 0,3-2 0,-4 2 21,0 1 1,-1 0 0,1 0-1,0 0 1,-1 0 0,1 0 0,0 0-1,-1 0 1,1 0 0,0 0-1,-1 0 1,1 0 0,0 0 0,-1 0-1,1 1 1,0-1 0,-1 0 0,1 0-1,-1 1 1,1-1 0,0 0-1,-1 1 1,1-1 0,-1 1 0,1-1-1,-1 1 1,1-1 0,-1 1 0,0-1-1,1 1 1,-1-1 0,0 1-1,1 1 1,3 5-13,-1 1-1,0 0 1,0 0 0,-1 0-1,0 0 1,-1 0 0,0 0-1,1 12 1,0 4-19,1 18 151,-2 1 1,-1-1-1,-12 74 1,12-115-93,0 0 0,0 0-1,0-1 1,0 1 0,0 0 0,0 0-1,0-1 1,-1 1 0,1 0 0,0 0-1,-1-1 1,1 1 0,0 0 0,-1-1-1,1 1 1,-1 0 0,1-1 0,-1 1-1,1-1 1,-1 1 0,0-1 0,1 1-1,-1-1 1,-1 1 0,1-1-3,0 0 1,0 1-1,0-1 0,0 0 1,0 0-1,0 0 0,0 0 1,0-1-1,0 1 0,0 0 1,0 0-1,0-1 0,-1 1 1,1 0-1,-1-2 1,-2 0 23,0 0 0,0-1 0,1 0 1,-1 0-1,1 0 0,-1 0 0,1 0 1,-4-6-1,-36-56-3,43 64-33,0 1 1,0 0 0,-1-1-1,1 1 1,0 0 0,0 0-1,0-1 1,0 1 0,0-1-1,0 1 1,-1 0 0,1-1-1,0 1 1,0 0 0,0-1-1,0 1 1,0 0 0,0-1-1,0 1 1,0 0 0,1-1-1,-1 1 1,0 0 0,0-1-1,0 1 1,0 0 0,0-1-1,1 1 1,-1-1 0,11-3-54,21 6-60,-27-2 105,53 7-1869,-31-3-935,41 1 0,-54-5 365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2:43.1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 41 832,'7'-9'125,"-6"8"6,0 0 0,0 0-1,0 0 1,0 0 0,-1 0-1,1 0 1,0 0 0,0-1-1,-1 1 1,1 0 0,-1 0-1,1-1 1,-1 1 0,0 0-1,1-1 1,-1-1 0,0 2-107,0 1 0,-1-1 0,1 1 1,0-1-1,-1 1 0,1-1 1,0 1-1,-1-1 0,1 1 0,0 0 1,-1-1-1,1 1 0,-1 0 0,1-1 1,-1 1-1,1 0 0,-1-1 1,1 1-1,-1 0 0,1 0 0,-1 0 1,1 0-1,-1 0 0,1-1 1,-1 1-1,0 0 0,1 0 0,-1 0 1,0 0-1,-22 0 554,18 0-492,-6 1 341,0 1 0,0 1 1,1 0-1,-1 0 0,1 1 0,0 0 1,-17 9-1,4-1 1237,14-9-1018,-5 5 2999,15-8-3463,1 0 0,-1 1 0,0-1 1,0 0-1,0 0 0,1 0 1,-1 0-1,0 0 0,0 0 0,1 0 1,-1 0-1,0 0 0,2-1 1,125-21 3097,-11 0-2939,-74 21-578,-26 4-2550,-13 0 1182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2:46.3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69 3392,'10'6'22146,"-3"-3"-24426,11-5 2577,-1 0 1,0 0-1,26-8 0,-7-1 100,-3 1-209,0 2-1,43-6 1,55-4 10,-102 18-125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2:46.7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24 3552,'-14'2'16071,"20"0"-14980,8 2-682,0-2 0,-1 0 0,1 0 0,0-1 0,0-1 0,0 0 0,16-3 0,-4 2-97,55-6 152,39 0-293,-106 7-301,2 1-350,0-1 1,1-1-1,-1-1 0,17-4 1,13 0-9372,-23-1 3089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2:47.5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56 3648,'0'-2'149,"0"0"1,0 0 0,0 1-1,0-1 1,1 0-1,-1 0 1,1 0-1,-1 0 1,1 1-1,0-1 1,-1 0-1,1 1 1,0-1-1,0 1 1,0-1 0,0 1-1,1-1 1,-1 1-1,0 0 1,1-1-1,-1 1 1,1 0-1,-1 0 1,3-1-1,15-14 11812,-26 28-9677,-14 20-1464,-2 0-1,-30 32 1,5-8-2521,46-47-872,2-9 2180,1 1 1,-1 0-1,0-1 0,0 1 0,1-1 0,-1 1 1,0 0-1,1-1 0,-1 1 0,1-1 0,-1 1 1,1-1-1,-1 1 0,1-1 0,-1 0 1,1 1-1,-1-1 0,1 0 0,-1 1 0,2-1 1,10 4-2408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2:47.8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214 22 8896,'-2'-7'1109,"-1"-7"6965,-6 20-6266,-4 8-948,-1 0 0,-26 20 0,23-20-406,-30 31 0,-5 20-1616,45-58-138,6-7 1026,1 1 1,-1-1-1,1 0 1,-1 1-1,1-1 1,-1 0 0,1 1-1,-1-1 1,1 1-1,-1-1 1,1 1-1,0-1 1,-1 1-1,1 0 1,0-1-1,-1 1 1,1-1-1,0 1 1,0 0-1,-1-1 1,1 1-1,0 0 1,0-1-1,0 1 1,0 0 0,0-1-1,0 1 1,0 0-1,0-1 1,0 1-1,0 0 1,1-1-1,-1 1 1,0 0-1,0-1 1,1 2-1,7 6-2840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2:52.9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1 847 4480,'4'-3'2005,"5"-2"320,1 5 2337,0 0-2860,-1-1 0,1 0 1,14-4-1,57-23 1181,-59 20-2669,10-4-58,0-1 1,-1-2-1,31-20 0,-48 26-219,0 0 0,-1-2-1,-1 1 1,0-2-1,0 0 1,-1 0-1,-1-1 1,14-22 0,-9 6-6,-1 0 1,-2-1-1,12-41 1,5-14-20,52-104 788,-81 189-806,0-1-1,0 1 1,0 0-1,0-1 1,0 1-1,1-1 1,-1 1-1,0 0 0,0-1 1,0 1-1,1 0 1,-1-1-1,0 1 1,0 0-1,1-1 1,-1 1-1,0 0 1,0 0-1,1-1 1,-1 1-1,0 0 1,1 0-1,-1-1 1,1 1-1,-1 0 1,0 0-1,1 0 0,-1 0 1,0 0-1,1 0 1,-1 0-1,1 0 1,-1-1-1,1 2 1,0-1-9,0 1 0,0 0 1,-1 0-1,1 0 0,0 0 0,-1 0 1,1 0-1,-1 0 0,1 0 0,-1 0 1,1 2-1,8 25-45,-2 0 0,-1 0-1,3 33 1,-3-23 93,12 131 98,-17-148-92,-1 1-1,-1-1 1,-1 0 0,-1 1-1,-10 40 1,8-50 0,1 0 0,-1 0 0,-1-1 1,0 0-1,0 0 0,-1-1 0,-1 1 1,0-1-1,0-1 0,-15 13 1,22-21-47,-1 0 1,1 0-1,-1 0 1,0 0 0,1-1-1,-1 1 1,0-1-1,1 1 1,-1-1-1,0 0 1,0 0 0,1 0-1,-1 0 1,0 0-1,0 0 1,0 0 0,1 0-1,-1-1 1,0 1-1,1-1 1,-1 1 0,0-1-1,1 0 1,-1 0-1,-2-1 1,-3-3 16,0 1 0,0-2-1,-11-9 1,18 14 0,-5-3 26,0 0-38,1 1 1,0-1 0,1 0 0,-1 0-1,1 0 1,0 0 0,0-1-1,0 1 1,0-1 0,-2-5 0,3 2 22,2 7-28,-1 1-1,1-1 0,0 0 1,0 1-1,0-1 0,-1 0 1,1 1-1,0-1 0,0 0 1,0 0-1,0 1 0,0-1 1,0 0-1,1 1 0,-1-1 1,0 0-1,0 1 0,0-1 1,1 0-1,-1 1 0,0-1 1,1-1-1,2-4 12,-2 6-13,-1-1 0,0 0 0,1 1 1,-1-1-1,0 1 0,1-1 1,-1 1-1,1-1 0,-1 1 0,1-1 1,-1 1-1,1-1 0,-1 1 1,1 0-1,-1-1 0,1 1 0,0 0 1,-1-1-1,2 1 0,9-5 33,-8 3-24,0 0 1,0 1 0,0 0 0,0 0-1,1 0 1,-1 0 0,0 0 0,1 0 0,-1 1-1,4 0 1,14-1-58,-15 0-30,1 1 1,-1 0-1,1 0 0,10 2 1,61 15 14,-30-5 223,0-2 0,0-2 1,61 1-1,-91-9-82,0 0 1,1-2-1,-1 0 0,30-7 1,-41 7-41,0-1 0,-1 1 0,1-1 0,-1 0 0,0-1 0,0 0 0,0 0 0,0 0 0,-1 0 0,1-1 0,-1 0 0,-1 0 0,1-1 0,-1 1 0,5-8 0,-4 3 3,0 1 0,-1-1 0,0 0 0,-1 0 0,0 0 0,0-1 0,-1 1 0,-1-1 0,1-13 0,-1-5-8,-2 0 1,-5-34 0,6 60-107,-1-1-1,0 0 1,0 1-1,0-1 1,0 0-1,-1 1 1,1 0-1,-1-1 1,-4-5-1,5 8 63,1 0 0,-1 1-1,1-1 1,-1 0-1,0 1 1,0-1-1,1 1 1,-1-1-1,0 1 1,0-1-1,0 1 1,1 0-1,-1-1 1,0 1-1,0 0 1,0 0-1,0-1 1,-1 1 0,1 0-4,-1 1 1,1-1 0,0 0 0,0 1 0,-1-1 0,1 1 0,0-1 0,0 1 0,0-1 0,0 1 0,-1 0 0,1 0 0,0-1 0,0 1 0,1 0 0,-3 2 0,-9 12 4,1 0-1,0 1 1,1 0 0,1 1 0,1 0 0,0 0-1,1 1 1,1 0 0,-5 24 0,9-32 35,0-1 1,1 1-1,0 0 0,0-1 1,1 1-1,1 0 0,0 0 1,0-1-1,1 1 0,0-1 1,0 1-1,1-1 0,1 0 1,0 0-1,8 16 0,-11-24-3,5 10 101,1-1 1,13 17 0,-18-25-80,0 1 0,0-1 1,0 0-1,0 0 0,0-1 1,0 1-1,1 0 0,-1-1 0,1 1 1,0-1-1,-1 0 0,1 0 1,0 0-1,0 0 0,-1-1 1,1 1-1,4 0 0,0-2 29,0 1 0,-1-1 0,1 0-1,-1-1 1,1 0 0,-1 0 0,11-5 0,43-26 136,-20 10-106,33-15-95,63-34 210,-23 7-369,-109 63 136,-1 1-1,1-1 1,-1 0-1,1 1 1,0 0-1,-1 0 1,1 0-1,0 0 0,0 0 1,0 1-1,0 0 1,0 0-1,0 0 1,5 1-1,-4 0 4,-1 1 0,1-1-1,0 1 1,-1 0 0,0 1-1,1-1 1,-1 1 0,0 0-1,0 0 1,6 7 0,36 37-6,-45-46 18,1 1 0,-1-1-1,1 1 1,0-1 0,0 0-1,-1 0 1,4 1 0,-3-1 515,-2-5-494,-1 1-1,1-1 1,0 0-1,-1 1 1,0-1-1,0 1 1,0-1 0,0 1-1,0-1 1,-1 1-1,0 0 1,1 0-1,-1 0 1,0 0-1,-1 0 1,1 0-1,0 0 1,-1 1 0,0-1-1,-5-3 1,4 3-99,-1 0 1,0 1 0,0 0 0,0 0-1,0 0 1,0 0 0,0 1-1,0 0 1,0 0 0,-1 0 0,1 1-1,0 0 1,-10 0 0,-6 4 43,0 0 1,0 1-1,0 1 0,1 1 1,0 1-1,0 0 0,1 2 1,0 0-1,1 1 0,-20 16 1,35-26 43,1 1 1,0 0 0,0 0 0,-1 0 0,1 0 0,0 1 0,1-1-1,-1 1 1,0-1 0,1 1 0,-1-1 0,1 1 0,0 0 0,0 0 0,0 0-1,0-1 1,1 1 0,-1 0 0,1 0 0,-1 0 0,1 0 0,0 4-1,1-3 8,0 0-1,0 1 0,0-1 1,1 0-1,-1 0 0,1 0 1,0 0-1,0-1 0,0 1 1,1-1-1,-1 1 0,1-1 1,0 0-1,0 0 0,4 4 1,3 0 28,0 1 0,1-1 0,0-1 1,0 0-1,1 0 0,-1-1 0,1-1 1,0 0-1,1 0 0,15 1 1,-12-2 19,0-1 0,0-1 1,0 0-1,0-2 1,0 1-1,0-2 0,26-6 1,-2-4 42,66-31 0,-40 14-55,-50 23-7,43-17 49,-1-3 0,64-38 0,-115 60-86,8-4 64,-15 8-75,1 0-1,-1 0 1,0 0 0,0 0 0,1 0 0,-1-1-1,0 1 1,1 0 0,-1 0 0,0 0-1,0-1 1,0 1 0,1 0 0,-1 0 0,0-1-1,0 1 1,0 0 0,1 0 0,-1-1 0,0 1-1,0 0 1,0-1 0,0 1 0,0 0-1,0-1 1,0 1 0,0 0 0,0 0 0,0-1-1,0 0 1,0 1-13,-1 0 0,1 0-1,0-1 1,-1 1 0,1 0 0,-1 0 0,1 0-1,-1 0 1,1 0 0,-1-1 0,1 1-1,-1 0 1,1 0 0,-1 0 0,1 0 0,-1 1-1,1-1 1,-1 0 0,1 0 0,-1 0-1,0 0 1,-13 5-179,12-4 169,-10 4-57,-1 0 0,1 1 1,-1 1-1,-13 9 1,22-13 92,0 0 1,0 0 0,1 0-1,-1 1 1,1-1 0,0 1-1,-1 0 1,2 0 0,-1 0-1,0 0 1,1 0 0,0 1-1,0-1 1,0 1 0,-1 6-1,2-9-7,1-1 0,0 1 0,0 0-1,0 0 1,0 0 0,0 0 0,0 0 0,1 0 0,-1 0-1,1 0 1,-1 0 0,1 0 0,0 0 0,-1-1-1,1 1 1,0 0 0,2 1 0,-1 0 12,0-1 0,0 0-1,0 1 1,1-1 0,0 0 0,-1 0 0,1-1-1,0 1 1,4 2 0,0-1 15,0-1 1,0 0-1,0 0 1,0-1-1,0 1 0,0-1 1,0-1-1,13 0 1,1-2 195,0-1 0,37-11 0,-46 11-150,-1-1 0,0-1 0,0 0 0,0-1 0,0 0 1,13-10-1,-22 15-61,0-1 0,1 0 0,-1 0 0,0 0 0,0 0 0,0 0 0,-1 0 0,1-1 0,0 1 0,-1 0 0,0-1 0,0 0 0,1 1 0,-1-1 0,-1 0 0,1 1 0,0-1 0,-1 0 0,1 0 0,-1 0 0,0 1 0,0-1 0,0 0 0,0 0 0,-1 0 0,1 0 0,-1 1 0,1-1 0,-1 0 0,0 0 0,0 1 0,-1-1 0,1 1 0,-3-5 0,0 1-51,0 0 0,-1 0 0,0 1 0,0-1 1,-1 1-1,1 0 0,-1 0 0,0 1 0,0-1 0,-1 2 0,0-1 0,-7-3 1,-3 2-84,0 0 0,-1 2 0,1 0 1,-1 0-1,0 2 0,-23 1 1,32 0 82,0 1 0,0 0 1,-17 4-1,21-4 33,2 0 0,-1 1 1,0-1-1,0 1 0,0 0 1,1 0-1,-1 0 0,1 0 1,-1 1-1,-4 4 0,8-7 10,0 0 0,-1 0 0,1 1 0,0-1 0,-1 0 0,1 1 0,0-1 0,-1 0 0,1 1 0,0-1 0,0 0 0,0 1 0,-1-1 0,1 1 0,0-1 0,0 0 0,0 1 0,0-1 0,0 1 0,0-1 0,0 1 0,0-1 0,0 0 0,0 1 0,0-1 0,0 1 0,0-1 0,0 1 0,0-1 0,0 0 0,1 1 0,3 2 0,-1-1 18,0-1 1,1 0-1,-1 1 0,0-1 0,1 0 0,-1-1 1,0 1-1,1-1 0,4 1 0,35-2 250,-39 0-254,193-30 407,-130 19-351,4-8-24,-56 15-46,0 0 1,-1 2-1,1-1 0,1 2 0,-1 0 1,26 0-1,-38 2 5,1 1 1,0-1-1,0 1 1,-1 0-1,1 0 1,0 1-1,-1-1 1,1 1-1,-1 0 1,0 0-1,0 0 1,1 0-1,-1 0 1,-1 1-1,5 3 0,-5-4 4,-1 0 0,1 1 0,0-1 0,-1 1 0,1-1 0,-1 1 0,0-1-1,0 1 1,0-1 0,0 1 0,-1 0 0,1 0 0,-1-1 0,1 1-1,-1 0 1,0 0 0,0 0 0,0 0 0,-1-1 0,1 1 0,-2 5 0,-1 3 49,-1 0 1,0 0-1,0-1 1,-12 19 0,16-29-49,0 0 0,0 0 0,0 0 0,-1 1 0,1-1 0,0 0 0,0 0 0,-1 0-1,1 0 1,0 0 0,0 0 0,-1 0 0,1 0 0,0 0 0,-1 0 0,1 0 0,0 0 0,0 0 0,-1 0 0,1 0 0,0 0 0,0 0 0,-1 0 0,1 0 0,0 0 0,0 0 0,-1 0 0,1 0 0,0 0 0,0-1 0,-1 1 0,1 0 0,0 0 0,0 0 0,0 0-1,-1-1 1,1 1 0,0 0 0,0 0 0,0 0 0,0-1 0,-1 1 0,1 0 0,0 0 0,0-1 0,0 1 0,0 0 0,0 0 0,0-1 0,0 1 0,0 0 0,0-1 0,0-2-8,1 0 0,-1 0 1,1 0-1,0 0 0,0 0 1,0 1-1,0-1 0,1 0 0,-1 0 1,1 1-1,-1-1 0,1 1 1,0 0-1,0-1 0,0 1 1,4-3-1,5-4-61,0 0 0,14-8-1,-25 17 60,30-18-10,38-18 1,-55 30 13,0 1 0,0 1 1,0 0-1,0 0 0,0 1 0,16-1 1,-24 4-14,-1 0 1,1 0-1,-1 0 0,0 0 1,1 1-1,-1 0 1,0 0-1,0 0 0,1 0 1,-1 1-1,0 0 1,0-1-1,0 1 0,-1 1 1,1-1-1,0 1 1,-1-1-1,1 1 0,-1 0 1,0 0-1,0 1 1,0-1-1,-1 0 0,1 1 1,-1 0-1,0 0 1,0-1-1,0 1 0,0 0 1,1 8-1,-1-6 0,-1 1-1,0-1 1,0 0-1,-1 1 1,1-1 0,-2 8-1,2 25-196,0-37 223,0 0-1,-1-1 1,1 1-1,0 0 1,0 0-1,0-1 1,0 1-1,0-1 1,0 1-1,0-1 1,0 1-1,1-1 1,-1 1-1,1-1 1,-1 0-1,1 0 1,-1 0-1,1 0 1,0 0-1,-1 0 1,1-1-1,0 1 1,0 0-1,0-1 1,0 0-1,3 1 1,0 0 2,1 0 1,0-1 0,0 0-1,-1 0 1,1 0 0,0-1-1,8-1 1,22-9-74,45-21 1,-1 1 21,95-23 144,-129 42-203,-76 19-19,1 2-1,0 0 0,1 2 1,0 2-1,1 0 1,0 2-1,-30 21 0,49-30 128,-22 19 24,28-23-61,-1 0 1,1 0-1,0 0 0,1 1 0,-1-1 0,0 0 1,1 1-1,-1 0 0,1-1 0,-2 5 0,3-6 16,0 0 0,0-1 0,0 1 1,0 0-1,-1 0 0,1 0 0,0 0 0,0 0 0,1-1 0,-1 1 0,0 0 0,0 0 1,0 0-1,0 0 0,1-1 0,-1 1 0,0 0 0,1 0 0,-1 0 0,1-1 0,-1 1 0,2 1 1,-1-1 12,1 0 1,-1 0 0,0 0 0,1 0 0,-1 0 0,1-1 0,0 1 0,-1 0 0,1-1 0,-1 1 0,3-1-1,2 1 15,0 0 0,0-1-1,0 0 1,0 0-1,11-1 1,28-10-12,-1-1 1,51-22-1,-81 29-42,-1 0 0,0-1 0,0-1 0,0 0 0,-1 0 0,0-2 0,-1 1 0,1-2 0,-2 1 0,0-1 0,0-1 0,0 0 0,-1 0 0,-1-1 0,10-18 0,4-16 52,31-93 1,-2-55 146,-48 180-156,0 0 0,-1 0 0,0-1 0,-1 1 0,-1-1 0,-1 1 0,0-1 0,-3-18 0,3 31-35,1 1 0,0-1 0,-1 0 0,1 0 0,-1 1 0,0-1 0,0 0 0,1 1 0,-1-1 1,0 1-1,0-1 0,-1 1 0,1-1 0,0 1 0,-3-3 0,3 3 12,-1 1 0,1-1 0,0 1 0,-1-1 0,1 1 0,0-1 1,-1 1-1,1 0 0,-1 0 0,1-1 0,-1 1 0,1 0 0,0 0 0,-1 1 0,1-1 0,-2 0 0,-3 2 13,0 0 0,1 0-1,0 1 1,-1-1-1,1 1 1,0 0 0,0 0-1,-6 6 1,3-1 58,0 0 0,1 0 0,0 1 0,0 0 0,1 0 0,0 1 0,0 0 0,1 0 0,-6 19 0,-2 8 239,-10 54 0,18-64-186,1 0 0,0 1 0,2 30 0,2-40-37,1-1 1,1 0-1,1 0 1,0 1-1,1-2 0,7 20 1,-2-14 42,1 0 0,20 33 0,-23-44-153,0 0-1,1-1 1,1 0 0,0 0 0,0-1 0,14 11 0,-18-17-401,0 1 0,1-1 0,-1 0 1,1-1-1,0 1 0,0-1 0,7 2 0,28 4-5194,6-3 1997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2:57.8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33 650 3552,'-7'0'572,"5"1"-428,0-1-1,0 0 0,0 0 1,0 0-1,1 0 0,-13-4 11097,33 3-8057,-9-1-2500,1-1-1,-1-1 1,10-4-1,9-3-52,-13 5-412,-1-1-1,0 0 1,22-15-1,-19 11-54,26-12-1,-27 15-61,-13 6-68,0 0-1,0 0 1,0 0 0,0 0-1,1 1 1,-1 0-1,0 0 1,6-1 0,-8 2 308,-1 2-250,0 2-76,0 0 0,0 0 0,0 0 0,0 0 0,-1 1 0,0-1 0,0 0 0,0 0 0,-1 8 0,-10 42 135,4-19 3,3-11-113,0 1 1,3 0-1,0 1 1,3 32 0,-2-54-1,1 0 1,0-1 0,0 1-1,0 0 1,0-1-1,0 1 1,1-1 0,0 0-1,3 6 1,-4-8-23,0 0 1,0 1-1,0-1 0,0-1 0,0 1 1,0 0-1,0 0 0,0 0 1,0 0-1,0-1 0,1 1 0,-1 0 1,0-1-1,1 1 0,-1-1 0,0 0 1,1 1-1,-1-1 0,0 0 1,1 0-1,-1 0 0,0 0 0,1 0 1,-1 0-1,1 0 0,-1-1 0,0 1 1,1 0-1,1-2 0,13-4 58,-1-1-1,-1-1 0,27-19 1,38-36 209,4-14-82,-72 66-150,-1-1 1,0 0-1,-1 0 0,-1-1 0,9-17 1,-4-18-220,-11 40 55,-2 8 105,0-1-1,0 1 1,0 0-1,0 0 0,0-1 1,0 1-1,0 0 1,0-1-1,0 1 0,0 0 1,1 0-1,-1-1 1,0 1-1,0 0 0,0-1 1,0 1-1,0 0 1,1 0-1,-1 0 0,0-1 1,0 1-1,1 0 1,-1 0-1,0 0 0,0-1 1,1 1-1,-1 0 1,0 0-1,0 0 0,1 0 1,-1 0-1,0 0 1,0 0-1,1 0 0,-1-1 1,0 1-1,1 0 1,-1 0-1,0 0 0,1 1 1,-1-1-1,1 0 1,7-1-61,0 1 1,0 0-1,12 1 1,12 1-52,104 7 48,-106-9 156,0-1-1,-1-2 0,50-10 1,-57 8-17,1-1 0,-2-1 1,1-1-1,39-21 0,-61 29-82,0 0-1,0 0 1,0 0-1,0 0 1,0 0-1,0 0 1,0 1-1,0-1 1,0 0 0,0 0-1,0 0 1,0 0-1,0 0 1,0 0-1,0 0 1,0 0-1,0 0 1,0 0-1,0 0 1,0 0-1,0 0 1,0 1-1,0-1 1,0 0 0,0 0-1,0 0 1,0 0-1,0 0 1,0 0-1,0 0 1,1 0-1,-1 0 1,0 0-1,0 0 1,0 0-1,0 0 1,0 0-1,0 0 1,0 0 0,0 0-1,0 0 1,0 0-1,0 0 1,0 0-1,0 0 1,0 0-1,0 0 1,1 0-1,-1 0 1,0 0-1,0 0 1,0 0-1,0 0 1,0 0 0,0 0-1,0 0 1,0 0-1,0 0 1,0 0-1,0 0 1,0 0-1,-4 10-306,-10 15 164,13-22 75,-4 5 79,1 0 1,1 1-1,-1 0 0,2-1 0,-1 1 1,1 0-1,0 0 0,1 1 0,0-1 1,1 12-1,0-16 23,0 0 1,0 1-1,1-1 1,0 1-1,0-1 1,1 0-1,-1 0 1,1 0-1,0 0 1,1 0-1,-1 0 1,1 0-1,0-1 1,0 1-1,0-1 1,1 0 0,-1 0-1,8 6 1,-8-8 7,1 0 0,-1 0 0,0-1 0,1 0 1,-1 0-1,1 0 0,0 0 0,-1 0 1,1-1-1,0 1 0,-1-1 0,1 0 1,0 0-1,0 0 0,-1-1 0,1 1 1,0-1-1,3-1 0,8-3 101,-1 0 1,0 0-1,14-8 1,-10 3-69,0-1 0,-1 0-1,0-1 1,-1-1 0,0-1 0,-1 0 0,-1-1 0,0 0 0,21-34-1,10-7-247,-45 56 187,5-4-393,-2 10 6,-2-3 454,2 8-88,-1-1 0,-1 0 0,0 1 0,-1 18 0,1 3 2,-2 77 24,-1-39 159,2-53-55,-1 0 0,-1 0-1,0 0 1,-7 22 0,9-39-105,0 0 1,0 0-1,0 0 0,0 0 0,0-1 0,0 1 1,0 0-1,0 0 0,0 0 0,0 0 0,0-1 1,-1 1-1,1 0 0,0 0 0,0 0 0,0 0 1,0 0-1,0-1 0,0 1 0,-1 0 0,1 0 1,0 0-1,0 0 0,0 0 0,0 0 0,0 0 1,-1 0-1,1 0 0,0-1 0,0 1 0,0 0 1,0 0-1,-1 0 0,1 0 0,0 0 0,0 0 1,0 0-1,-1 0 0,1 0 0,0 0 0,0 1 1,0-1-1,0 0 0,-1 0 0,1 0 0,0 0 1,0 0-1,0 0 0,0 0 0,0 0 0,-1 0 1,1 0-1,0 1 0,0-1 0,0 0 0,0 0 1,0 0-1,0 0 0,-1 0 0,1 1 0,0-1 1,0 0-1,0 0 0,0 0 0,0 0 0,0 1 0,0-1 1,0 0-1,0 1 0,-7-14 100,-13-43 94,13 33-206,-1 2 0,-1-1 0,-17-29 0,18 31 8,3 6-215,27 56-264,28 69 1,-47-102 461,0-1 0,1 0-1,1 0 1,-1 0 0,8 9-1,-10-15 29,-1 0 0,0 0-1,1-1 1,-1 1 0,1-1-1,0 1 1,-1-1 0,1 0-1,0 1 1,0-1 0,0 0-1,0 0 1,0-1-1,0 1 1,0 0 0,0-1-1,0 1 1,0-1 0,0 1-1,1-1 1,-1 0 0,0 0-1,0 0 1,0 0 0,0 0-1,1-1 1,-1 1 0,3-2-1,18-8 166,0-2 1,36-25-1,-33 21-128,166-98 114,-85 53 5,24-10-371,-130 70 192,0 1 0,0-1-1,0 1 1,0-1-1,1 1 1,-1 0-1,0 0 1,0 0 0,0-1-1,0 1 1,1 0-1,-1 1 1,0-1-1,0 0 1,0 0-1,0 0 1,1 1 0,-1-1-1,0 0 1,0 1-1,0-1 1,0 1-1,0 0 1,0-1 0,0 1-1,0 0 1,0 0-1,1 0 1,2 4 41,0-1 0,0 1 1,-1 0-1,4 6 0,-4-7 1,1 4-57,1 1 1,-2 0-1,1 0 0,-1 1 1,-1-1-1,0 1 0,0-1 1,-1 1-1,0 0 0,-1 11 0,0-19 293,0-7 245,-5-6-303,1 0-122,-1 1-1,0 0 0,-10-15 1,1 4 4,12 17-134,0 0 0,-1 0 0,1 1 0,-1-1 0,0 1 0,0-1 0,0 1 0,0 0 0,-1 0-1,1 0 1,-1 0 0,0 1 0,1 0 0,-10-4 0,8 4-18,0 1 0,-1 0 0,1 0 0,-1 0 0,0 1 0,1 0 0,-1 0-1,1 0 1,-10 3 0,5-1-6,1 1-1,-1 0 0,1 0 1,-15 9-1,13-5 70,-1 0 0,2 0 0,-1 2 0,1-1 0,0 1 0,1 0 1,0 1-1,0 0 0,1 1 0,-8 13 0,12-17-6,1 0-1,-1 0 1,1 1 0,0-1-1,1 1 1,0 0 0,-2 14-1,3-16 12,1 0 0,0-1-1,0 1 1,1 0 0,0-1-1,0 1 1,0-1-1,1 1 1,-1-1 0,1 1-1,0-1 1,4 5-1,-5-7 9,1 0 0,0 0-1,0 0 1,1 0-1,-1 0 1,1 0-1,-1-1 1,1 1 0,0-1-1,0 0 1,0 0-1,0 0 1,0 0-1,7 2 1,-4-2-1,-1-1 1,1 0-1,-1 0 0,1 0 0,0-1 1,-1 1-1,1-1 0,10-2 0,-1-1 25,1 0 0,-1-2 1,1 0-1,-1 0 0,25-14 0,98-69-5,-48 29 49,-35 23-104,-58 39-62,1 1 0,-1 0 0,1 0 0,0 0-1,1 0 1,-1 0 0,1 0 0,0 0 0,0 1 0,-1 6 0,-8 61 79,8-51 11,1-1 0,3 29 0,-1-43 2,-1 1 0,2-1 1,-1 0-1,1 0 1,0 1-1,0-1 1,1 0-1,-1-1 1,1 1-1,1 0 0,6 8 1,-9-13 0,0 1 0,0-1 1,0 0-1,0 0 0,0 0 1,0-1-1,0 1 0,1 0 0,-1 0 1,0-1-1,0 1 0,1 0 1,-1-1-1,1 0 0,-1 1 0,0-1 1,1 0-1,-1 1 0,1-1 1,-1 0-1,2 0 0,0-1 11,-1 1-1,0-1 1,1 0-1,-1 0 1,0 0-1,0 0 1,0 0-1,0 0 1,0 0-1,0-1 1,3-2-1,1-2 8,-1 1 0,0-1-1,0-1 1,0 1 0,-1-1 0,6-11-1,-2 1-39,-1-2-1,0 1 0,-2-1 0,0 0 1,3-22-1,-7 33-3,0 1-1,-1-1 1,0 1 0,0-1 0,0 1 0,-1-1-1,0 1 1,-1-1 0,0 1 0,0 0 0,0-1-1,-1 1 1,0 0 0,-1 1 0,1-1 0,-7-8-1,6 11-62,1 1-1,0 0 1,-1 0-1,0 1 0,0-1 1,0 1-1,0 0 0,0 0 1,-6-3-1,8 4 57,-1 1 0,1-1 1,-1 0-1,0 0 0,1 1 1,-1-1-1,0 1 0,1 0 1,-1 0-1,0 0 0,1 0 0,-1 1 1,1-1-1,-1 1 0,0-1 1,1 1-1,-4 1 0,5-1 20,0-1 1,0 0-1,1 1 0,-1-1 0,0 1 0,0-1 1,1 1-1,-1-1 0,0 1 0,1-1 0,-1 1 1,1 0-1,-1-1 0,1 1 0,-1 0 0,1 0 1,-1-1-1,1 1 0,0 0 0,-1 0 0,1-1 0,0 1 1,0 0-1,-1 0 0,1 0 0,0 0 0,0 0 1,0-1-1,0 1 0,0 0 0,0 0 0,1 0 1,-1 0-1,0 0 0,0-1 0,1 1 0,-1 0 1,0 0-1,1 0 0,-1-1 0,0 1 0,1 0 1,-1-1-1,1 1 0,0 0 0,-1-1 0,2 2 1,2 1-7,0 1 1,0-1 0,0 0 0,0-1 0,0 1-1,10 3 1,-1-1 80,1-1 0,0 0 0,-1-1-1,1-1 1,1 0 0,20-1 0,86-9 454,-74 4-574,-32 2 85,0 0-1,0-1 0,0-1 0,0 0 0,-1-1 0,1-1 0,-1 0 0,-1-1 0,1 0 1,-1-1-1,0 0 0,18-18 0,24-22-186,-54 47 140,-2 14 28,-1-1 1,0 1-1,-1-1 1,-1 0-1,1 0 1,-2 0-1,-6 13 1,-3 9-157,5-11 218,0 0 0,-23 38 0,32-60-64,-1 0-1,0 0 0,1 0 0,-1 0 0,1 0 0,-1 0 0,0 0 0,0-1 0,0 1 0,1 0 0,-1-1 0,0 1 0,0 0 0,0-1 0,0 1 0,0-1 0,0 1 0,0-1 0,0 0 0,0 1 0,-1-1 0,1 0 0,0 0 0,0 0 0,-1 0 1,0 0 3,0-1 1,1 1 0,-1-1 0,0 0-1,1 0 1,-1 1 0,1-1 0,-1 0-1,1-1 1,-1 1 0,1 0 0,0 0-1,-3-3 1,-2-5 28,0 0 0,0 0 0,1 0-1,-5-11 1,4 7-151,0 0 0,-5-20 0,10 29 171,0-8-306,1 12 229,1-1 0,-1 1 0,0 0 0,1 0 0,-1 0 1,1 0-1,-1 0 0,1 0 0,-1 0 0,1 0 0,-1 1 0,1-1 1,-1 0-1,0 0 0,1 0 0,-1 0 0,1 1 0,-1-1 1,0 0-1,1 0 0,-1 1 0,0-1 0,1 0 0,-1 1 0,0-1 1,1 0-1,-1 1 0,1 0 0,14 11-77,-1 2 0,0 0 0,20 26 0,-20-22 163,1-1 1,18 17-1,-30-32-54,0 0 0,0 0 0,0 0 0,1 0 0,-1 0 0,0-1 0,1 1 0,-1-1 0,1 0 0,0 0 0,-1 0 0,1-1 1,0 1-1,-1-1 0,1 0 0,0 0 0,0 0 0,-1-1 0,1 1 0,0-1 0,-1 0 0,5-1 0,6-3 52,0-1 0,0-1 0,0 0 1,12-9-1,-13 8-42,149-87 159,-121 69-180,-18 13-3,0-1-1,24-21 0,-43 31-45,-19 19-330,-24 31 1,34-39 348,0 1 0,1 0 1,-1 0-1,2 0 0,-1 0 1,1 1-1,-2 8 0,1 0 24,-3 25-1,7-38 5,0 0 0,-1 0 0,1 0-1,1 0 1,-1 0 0,1 0 0,-1 0 0,1 0 0,0 0-1,1 0 1,-1 0 0,3 5 0,-3-8-4,-1 0-1,1 0 1,0 0 0,0 0 0,0 0-1,0 0 1,0 0 0,0 0 0,0-1 0,1 1-1,-1 0 1,0 0 0,0-1 0,1 1-1,-1-1 1,0 1 0,1-1 0,0 0-1,1 1 27,0-1 0,0 0 0,-1 0 0,1-1 0,0 1 0,-1 0 0,1-1 0,4-1 0,3-2 45,-1 0 1,0-1-1,-1 0 0,9-6 1,4-4-64,0-2-1,25-26 1,34-45-56,-46 49-107,-3 2 68,-2-1-1,45-78 0,32-93 42,-55 103 48,-46 96 76,3-4-93,-1 0 1,-1 0 0,-1-1 0,5-18 0,-9 31-21,-1 1-1,0-1 1,1 1 0,-1-1 0,0 0 0,0 1-1,0-1 1,-1 0 0,1 1 0,0-1 0,-1-1-1,1 2 16,-1 1 0,1 0-1,0-1 1,0 1 0,-1 0 0,1-1-1,0 1 1,0 0 0,-1-1-1,1 1 1,0 0 0,-1 0-1,1-1 1,0 1 0,-1 0-1,1 0 1,-1 0 0,1-1-1,0 1 1,-1 0 0,1 0-1,-1 0 1,1 0 0,-1 0-1,1 0 1,0 0 0,-1 0-1,-3 1-30,1 0 0,0 0-1,0 0 1,-1 0-1,1 1 1,0-1 0,0 1-1,0 0 1,-3 2-1,-1 2 20,0 0 0,1 0 0,-1 0 0,1 1 0,1 0 0,-1 0 0,-6 13 0,-28 60-22,29-55 6,-24 53 191,3 2 0,-36 145 1,63-195-60,1 0 1,1 0 0,1 36-1,2-65-74,0 0-1,0 1 0,0-1 0,0 0 0,0 0 0,0 1 1,1-1-1,-1 0 0,0 0 0,1 1 0,-1-1 0,1 0 1,-1 0-1,1 0 0,0 0 0,-1 0 0,3 2 0,-2-2 0,0-1-1,0 1 0,-1 0 0,1-1 1,0 0-1,0 1 0,0-1 1,0 0-1,1 1 0,-1-1 0,0 0 1,0 0-1,0 0 0,0 0 0,0 0 1,0 0-1,1 0 0,5-2 39,0 0 0,0 0 0,0-1 1,0 0-1,7-4 0,-3 2-43,-1 0-30,189-76 339,-162 67-303,-26 9-23,1 0 0,0 1 0,0 1 0,0 0 0,1 0 1,12 0-1,-24 3 5,-1 1 1,0 0 0,0-1-1,1 1 1,-1 0-1,0 0 1,0-1-1,0 1 1,0 0 0,0 0-1,0-1 1,0 1-1,0 0 1,-1 1-1,-2 12 8,-1 0 0,-9 19-1,7-17 104,-6 21 0,9-29-121,-4 30 91,6-36-52,1 1 0,0-1 0,0 1-1,0-1 1,0 1 0,1-1 0,-1 0 0,0 1 0,1-1 0,0 1 0,2 4-1,-3-7-16,0 1-1,1-1 1,-1 1-1,1-1 1,-1 1-1,1-1 1,-1 1-1,1-1 1,-1 0-1,1 1 1,0-1-1,-1 0 1,1 1-1,-1-1 1,1 0-1,0 0 1,-1 0-1,1 1 0,0-1 1,-1 0-1,1 0 1,0 0-1,-1 0 1,1 0-1,0 0 1,0 0-1,-1-1 1,1 1-1,0 0 1,-1 0-1,1 0 1,0-1-1,22-11 182,-21 11-167,21-17 102,0 0-1,31-34 0,-32 31-227,0 1 0,35-26 0,-56 46-21,-7 10 16,-45 122 58,39-94 42,-2-1 1,-1-1 0,-25 41 0,24-52 0,-1-2 1,-2 0 0,0-1 0,-25 21-1,14-16 3,-1-3-1,-50 33 0,59-44 72,1-1-1,-2-1 0,1-1 0,-39 12 0,58-21-69,0 0 0,0-1-1,-1 0 1,1 1 0,0-1 0,0 0-1,-1-1 1,1 1 0,0 0-1,0-1 1,0 0 0,0 0-1,-1 0 1,1 0 0,0 0-1,1-1 1,-1 1 0,0-1-1,0 0 1,1 0 0,-1 0 0,1 0-1,-1 0 1,1 0 0,0-1-1,0 1 1,0-1 0,0 0-1,-2-5 1,1 3-4,0-1 1,1 1-1,0-1 0,0 0 1,0 0-1,1 1 0,0-1 1,0 0-1,1-1 0,-1 1 1,1 0-1,1 0 0,-1 0 1,1 0-1,2-9 0,-1 9 2,1-1-1,0 1 0,0 0 0,0 0 0,1 0 0,0 0 0,0 0 0,1 1 0,-1 0 0,1 0 0,0 0 1,0 1-1,1 0 0,-1-1 0,1 2 0,0-1 0,0 1 0,0 0 0,8-3 0,12-3-18,1 2-1,0 0 0,39-5 0,-38 8 20,331-42-1911,-349 45 1147,-7 1-208,1 0 0,-1-1 1,1 1-1,-1-1 0,6-2 0,-9 3 828,0 0 0,0 0 1,-5-13-10303,-18 2 6063,-6 0 814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2:58.1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23 8128,'-15'-19'2618,"12"15"422,4 5-1856,39 11 4668,23 0-3635,-27-5-1731,120 19 32,-66-12-2764,-56-7-4693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2:58.5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140 112 13472,'-68'-72'4991,"37"61"-3903,9-2-288,17 9-864,0 1-128,2-2-416,-2 2 352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2:58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37 8064,'-7'-9'1289,"4"-18"13960,3 27-14993,8 9 1757,3 10-1802,-6-5 93,-2 0-1,0 0 1,0 0 0,0 22-1,-1-12-152,6 38-367,3 43 440,-8-34-3981,1-69 627,-4-2 2935,0 0-1,0 0 0,1 0 1,-1 0-1,0 0 1,1 0-1,-1 0 0,0 0 1,0 0-1,1-1 1,-1 1-1,0 0 0,0 0 1,0 0-1,1 0 1,-1-1-1,11-3-3370,2-11-2519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5:53.4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3 9056,'-69'-3'4096,"61"6"-3552,3-3-96,10 0-352,8 0-448,11 0 160,21 0-2176,8 5 1312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2:59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 11392,'0'0'4224,"5"0"-3297,0 3-255,-5 5 2592,0 1-1920,4 7 1440,-4 7-1632,0 9 384,-4 8-928,4 5-128,-5 3-288,0-5-192,2-3-32,-2-3-1312,0-9 736,-3-8-7584,-16-20 4513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3:24.6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480 22 2976,'-3'-12'10202,"-2"9"-8143,-5-2 2381,10 4-4386,0 1 1,-1 0-1,1 0 0,0 0 0,0 0 0,0 0 1,-1 0-1,1 0 0,0 0 0,0 0 0,0 0 1,-1 0-1,1 0 0,0 0 0,0 0 1,-1 0-1,1 0 0,0 0 0,0 0 0,-1 0 1,1 0-1,0 0 0,0 0 0,0 0 0,-1 0 1,1 0-1,0 1 0,0-1 0,0 0 0,-1 0 1,1 0-1,0 0 0,0 1 0,0-1 1,0 0-1,0 0 0,-1 0 0,1 1 0,-3 5 102,0 1-1,-1-1 1,-6 8-1,-5 8 146,-50 87 326,-116 172 639,181-280-1265,-132 190 537,128-185-629,-10 16 354,14-21-334,-1 0 0,1 0 1,-1 0-1,0 0 1,1-1-1,-1 1 0,0 0 1,0 0-1,1-1 0,-1 1 1,0-1-1,0 1 0,0 0 1,0-1-1,0 0 0,-1 1 1,1-1-416,1 0 1,-1-1-1,-5-9-8739,5 9 8740,1 0-1,0 1 1,0-1-1,0 0 1,1 0-1,3-11-5236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3:25.1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36 152 5408,'-3'-5'560,"3"4"-423,-1 0 0,1 0 1,-1 0-1,1 0 0,-1 0 0,1 0 0,-1 0 0,0 0 0,1 0 0,-1 0 1,0 1-1,0-1 0,0 0 0,1 1 0,-1-1 0,0 0 0,0 1 0,0-1 1,0 1-1,0-1 0,0 1 0,0 0 0,0-1 0,-13-8 11339,61-7-10327,2 2-1,50-7 1,-21 9-758,317-41 546,-243 49-659,-111 5-732,-40-1 32,7 43-23625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3:27.2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12 255 6240,'0'0'165,"-6"-3"1425,6 3-1571,0 0 0,0 0 0,-1 0 0,1 0 0,0 0 1,0 0-1,0 0 0,0 0 0,3-4 2896,10 4 445,-5 1-3180,-1-2-1,1 1 1,-1-1-1,1 0 1,-1-1-1,0 1 1,1-1-1,-1-1 1,0 0-1,0 0 1,-1 0-1,1-1 0,-1 0 1,1 0-1,-1 0 1,0-1-1,-1 0 1,1 0-1,-1-1 1,0 1-1,0-1 1,-1 0-1,0-1 1,0 1-1,4-9 1,-6 9-147,-1 0 0,1 0 0,-1 0 0,0 0 0,-1 0 0,1-1 0,-1 1 0,0 0 0,-1 0 0,0-1 0,0 1 0,0 0 0,-1 0 0,1 0 0,-1 0 0,-1 0 0,1 0 0,-1 1 0,0-1 0,-6-6 0,9 11-31,-1 0 0,0 0 0,0 0 1,0 0-1,0 0 0,0 0 0,0 0 0,0 1 0,0-1 0,0 0 0,0 1 1,0-1-1,0 1 0,-1-1 0,1 1 0,0 0 0,0-1 0,-1 1 0,1 0 1,-3 0-1,2 0-4,0 1 1,0-1 0,0 1-1,0-1 1,0 1 0,0 0-1,0 0 1,0 0 0,0 0-1,0 0 1,-2 3 0,-4 3 38,0 1 1,0 0-1,-12 18 1,16-20 39,-6 7 115,0 1 0,1 1 0,-8 18 0,13-25-77,1 1-1,0-1 1,0 1 0,1 0-1,0 0 1,1 0 0,-1 15-1,2-20-57,1 0 0,-1 0 0,1 0 0,0-1 0,0 1 0,0 0 0,0 0 0,1-1 0,-1 1 0,1 0 0,0-1 0,0 0 0,0 1 0,1-1-1,-1 0 1,1 0 0,0 0 0,0-1 0,5 5 0,-4-4 18,0-1 0,0 1 0,0-1-1,1 0 1,-1 0 0,1 0 0,-1-1 0,1 1 0,0-1-1,-1 0 1,1-1 0,0 1 0,0-1 0,0 0-1,8-1 1,9-4 75,0-1 0,-1 0-1,30-14 1,-18 6-61,-9 5-82,-1 0-1,-1-2 0,0-1 1,0-1-1,-1-1 1,-1 0-1,0-2 0,-1 0 1,21-25-1,-20 20-17,-12 13 9,0-1 0,0 0 0,-1 0 0,9-17 0,-10 18-102,-6 8 86,1-1 1,-1 1-1,0 0 1,1-1-1,-1 1 1,0-1-1,0 1 0,1 0 1,-1-1-1,0 1 1,0-1-1,0 1 1,1-1-1,-1 1 1,0-1-1,0 1 1,0-1-1,0 0 1,0 0-117,1 10-138,5 41 249,-2-25 247,8 40-1,-9-56-181,0 0 1,0 0-1,1 0 0,1-1 1,-1 1-1,1-1 0,11 14 1,-13-19-40,3 5 71,2 1 1,-1-1-1,1-1 0,13 10 1,-19-15-26,0-1 1,1 1 0,-1-1-1,1 0 1,-1 0-1,1 0 1,0 0-1,0 0 1,-1 0-1,1-1 1,0 1-1,0-1 1,0 0 0,-1 0-1,1 0 1,0 0-1,0-1 1,0 1-1,0-1 1,-1 1-1,1-1 1,3-2 0,8-4 38,0-1 1,-1-1 0,0 0 0,-1 0 0,0-2 0,12-12 0,27-23 41,-19 23-205,47-26 0,-78 48 62,0 1-1,0-1 1,0 0 0,0 1-1,0 0 1,0-1 0,0 1-1,0-1 1,0 1-1,0 0 1,0 0 0,0 0-1,1 0 1,-1 0 0,0 0-1,0 0 1,0 0-1,0 0 1,0 0 0,0 1-1,0-1 1,2 1-1,-2 0 11,0 0-1,0 0 0,0 0 0,0 0 1,0 0-1,0 0 0,0 0 1,0 0-1,0 1 0,0-1 0,-1 0 1,1 0-1,0 1 0,0 2 0,0 2 20,1 0-1,-1 0 1,0 0-1,-1 0 0,1 1 1,-2 10-1,-5 15 67,4-24 31,0 0 0,1 0 0,-1 12 0,13-25 249,5-1-200,32-19-1,-2 0-89,7 0 27,30-13-380,-82 38 266,1-1-1,0 0 1,-1 1-1,1-1 1,-1 1-1,1 0 1,0-1-1,0 1 1,-1 0-1,1 0 1,0 0-1,-1 0 0,1 0 1,0 1-1,-1-1 1,1 0-1,0 1 1,-1-1-1,1 1 1,-1 0-1,1 0 1,-1-1-1,1 1 1,-1 0-1,1 0 0,-1 0 1,0 0-1,1 1 1,-1-1-1,0 0 1,0 1-1,0-1 1,0 0-1,1 3 1,-1-1 21,1 1 0,-1 0 1,0-1-1,0 1 1,0 0-1,0 0 0,-1 0 1,0 0-1,1-1 1,-1 1-1,-1 0 0,1 0 1,-1 0-1,0 5 1,-3 4 12,3-7-1,-1 0 1,1 1-1,-1-1 1,-6 10-1,8-14 57,1-2-47,1-1 0,-1 1 0,1-1 0,0 1 0,-1-1 0,1 1 0,-1-1 1,1 0-1,-1 0 0,1 1 0,-1-1 0,2-2 0,18-17-174,-10 10 140,6-5-135,38-22 0,-55 37 138,0 0 0,0 0 0,1 0 0,-1 0 0,0 0 0,0 0 0,1-1 0,-1 1 0,0 0 0,0 0 0,1 0 0,-1 0 0,0 0 0,0 0 0,1 1 0,-1-1 0,0 0 1,0 0-1,1 0 0,-1 0 0,0 0 0,0 0 0,0 0 0,1 0 0,-1 1 0,0-1 0,0 0 0,0 0 0,1 0 0,-1 0 0,0 1 0,0-1 0,0 0 0,0 0 0,7 13-162,1 16-57,-6-11 238,-1-10 7,0-1-1,0 0 1,4 12 0,-2 0 92,-3-17-104,0 0 1,1 1 0,-1-1-1,0 0 1,1 0 0,-1 0-1,3 4 1,-3-6 5,1 1 1,-1 0-1,1-1 0,-1 1 1,1 0-1,0-1 0,-1 1 1,1-1-1,0 1 0,0-1 1,0 1-1,-1-1 0,1 0 1,0 1-1,0-1 0,0 0 1,0 0-1,0 1 0,-1-1 1,1 0-1,0 0 0,0 0 1,2 0-1,3-1 64,1 0-1,0 0 1,0 0 0,-1-1 0,1 0 0,-1 0-1,0-1 1,9-4 0,47-30 226,-41 20-253,0 0-1,-1-1 0,24-28 1,-29 30-108,-9 10-30,1 0-1,0 1 0,8-6 0,-14 11 72,9 7-355,-4-2 358,1 0 0,-1 1 0,0-1-1,0 1 1,-1 0 0,0 1 0,0-1-1,0 1 1,-1 0 0,0 1 0,5 10-1,-6-9 20,0-1 1,0 1-1,-1 0 0,0 1 0,0-1 0,-1 0 0,0 0 0,-1 1 0,-1 17 0,1-24 2,0 0-1,-1 0 1,0 0-1,1 0 0,-1 0 1,0 0-1,0 0 1,-1-1-1,1 1 1,0 0-1,-4 3 0,4-5 0,0 0-1,0 0 1,0-1 0,0 1-1,0 0 1,-1-1-1,1 1 1,0 0-1,0-1 1,-1 0-1,1 1 1,0-1 0,-1 0-1,1 1 1,0-1-1,-1 0 1,1 0-1,0 0 1,-1 0-1,1-1 1,0 1 0,-1 0-1,1 0 1,0-1-1,-3 0 1,-12-6 49,0 0 0,0-1 1,-24-16-1,0 0-51,34 21 12,-2-1-42,0-1 0,1 1-1,-10-8 1,17 11 19,0 1 0,0 0 1,0 0-1,1 0 0,-1-1 0,0 1 0,0 0 1,0 0-1,0-1 0,0 1 0,0 0 1,0 0-1,1 0 0,-1 0 0,0-1 1,0 1-1,0 0 0,0 0 0,1 0 1,-1 0-1,0 0 0,0-1 0,0 1 1,0 0-1,1 0 0,-1 0 0,0 0 1,1 0-1,7-1 32,0 1-1,-1-1 1,1 2 0,0-1 0,0 1-1,0 0 1,11 3 0,-5-1-19,155 40-387,-100-19-3369,-23-3-5848,-19-5 5205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3:29.4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274 24 2656,'5'-7'8952,"-5"7"-8838,0-1 120,-1 0 0,1 1 1,-1-1-1,0 0 0,1 1 0,-1-1 0,0 0 0,0 1 0,0-1 0,1 1 0,-1-1 0,0 1 0,0 0 1,0-1-1,0 1 0,0 0 0,0 0 0,0 0 0,0-1 0,-1 1 0,-25-3 1890,10 2-1110,13 1-828,-1-1 0,1 1-1,0 0 1,0 0 0,0 1 0,-7 1 0,-7 2 103,1 2 1,0 0 0,1 1 0,-1 1 0,-19 12-1,34-18-266,-6 3 103,1 0 0,-1 0 0,-8 9 0,14-12-105,0 0 1,1 0-1,-1 0 0,1 0 1,-1 0-1,1 0 1,0 1-1,0-1 1,0 0-1,0 1 0,0-1 1,0 1-1,1-1 1,-1 1-1,1 0 1,-1 3-1,1 0 40,1 0 1,-1 0-1,1 1 1,0-1-1,1 0 1,0 0-1,0 0 1,0 0-1,0-1 1,1 1-1,0-1 1,0 1-1,0-1 1,1 0-1,0 0 1,5 4-1,-9-8-57,1 0 0,0 0 0,0 0 0,0 0 0,0 0 1,0 0-1,0-1 0,0 1 0,0 0 0,0-1 0,0 1 0,1-1 0,-1 0 0,0 1 0,0-1 0,0 0 0,1 1 0,-1-1 0,0 0 0,0 0 0,1 0 0,1 0 0,-1-1 5,0 0-1,0 1 1,0-1-1,0 0 1,0 0-1,-1 0 1,1-1 0,0 1-1,-1 0 1,1-1-1,0 1 1,1-3-1,2-2 11,-1 0 0,0 0 0,0-1 0,0 1 0,-1-1-1,5-13 1,-6 14-19,3-10 0,0 0 0,-1 0 0,-1 0 0,2-25 0,-4 25 3,-1 12-6,1 0 0,-1 0 0,0 0 0,0 0-1,-2-7 1,2 10-7,0 1 0,0 0 0,0-1 0,0 1 0,0-1-1,0 1 1,0-1 0,0 1 0,0-1 0,0 1 0,0-1 0,0 1 0,1-1-1,-1 1 1,0 0 0,0-1 0,0 1 0,1-1 0,-1 0 0,0 1 7,1 0 0,-1 0 0,0 0 1,0 0-1,0 0 0,0 0 1,1 0-1,-1 0 0,0 0 0,0 0 1,0 0-1,0 0 0,1 0 1,-1 0-1,0 0 0,0 0 0,0 1 1,0-1-1,1 0 0,-1 0 1,0 0-1,0 0 0,0 0 0,0 0 1,0 0-1,1 0 0,-1 1 1,0-1-1,0 0 0,0 0 0,0 0 1,0 0-1,0 0 0,0 1 0,0-1 1,1 0-1,-1 0 0,0 0 1,0 0-1,0 1 0,0-1 0,0 0 1,0 0-1,0 0 0,0 1 1,0-1-1,0 0 0,0 0 0,0 0 1,0 0-1,0 1 0,-1-1 1,2 23 142,1 5 61,6 4 197,13 31 1,-17-52-315,1-1 0,0 1 1,0-1-1,1-1 0,1 1 0,12 13 1,-18-21-57,1-1 1,0 1 0,0-1 0,0 0-1,0 1 1,0-1 0,0 0 0,0 0-1,0 0 1,1-1 0,-1 1 0,0 0 0,0-1-1,1 1 1,-1-1 0,1 0 0,-1 0-1,0 0 1,1 0 0,-1 0 0,0-1-1,1 1 1,-1-1 0,0 1 0,3-2 0,6-2 140,-1-1 0,0 0 0,19-12 0,-22 12-138,75-51 308,18-10-315,-56 35-75,-15 10-101,-28 21 104,0-1-26,-1 1 74,0 0 1,1-1-1,-1 1 1,0 0 0,1 0-1,-1 0 1,0 0-1,1 0 1,-1 0-1,0 1 1,1-1 0,-1 0-1,0 0 1,1 0-1,-1 0 1,0 0-1,0 0 1,1 1-1,-1-1 1,0 0 0,1 0-1,-1 0 1,0 1-1,0-1 1,1 0-1,-1 0 1,0 1 0,0-1-1,1 1 1,6 7 14,-7-8-21,7 16-135,0 0 149,-5-13 15,1 1-1,-1 0 1,0 0-1,0 0 1,-1 0 0,2 5-1,-2-5-8,1 0 1,-1-1-1,1 1 0,-1-1 0,1 1 1,0-1-1,3 4 0,-4-5-21,1 0 0,-1 0 0,0-1 0,0 1 1,0 0-1,0 0 0,-1 0 0,2 3 0,-2-3 5,1 0 0,-1 0 1,1 0-1,0 0 0,0-1 0,0 1 0,0 0 1,0-1-1,2 3 0,0-1 15,-1 0 1,1 1-1,0-1 0,-1 1 1,0-1-1,0 1 0,3 7 1,-4-9-1,0-1-1,1 1 1,-1 0 0,1-1 0,-1 1 0,1-1-1,-1 0 1,1 1 0,0-1 0,0 0-1,-1 0 1,1 0 0,3 1 0,-2-1 37,1 1 0,-1-1 1,1 0-1,0 0 0,0 0 1,0 0-1,4 0 0,20-1-77,-8-5 251,-20 5-224,0-1-1,0 0 1,1 0 0,-1 0-1,0 1 1,1-1-1,-1 0 1,1 1-1,-1-1 1,1 0-1,-1 1 1,1-1-1,-1 1 1,1-1-1,0 1 1,-1-1-1,2 0 1,17-10 91,-11 6-126,4-5 27,4-4 70,0 6-154,0-1 1,0-1 0,-1 0-1,-1-1 1,0-1 0,0 0-1,13-16 1,-26 27 76,0 0 0,-1 0-1,1 0 1,0 0 0,-1 0 0,1-1 0,-1 1-1,1 0 1,-1 0 0,0-1 0,0 1-1,1 0 1,-1-1 0,0 1 0,0 0 0,0-1-1,0 1 1,0 0 0,-1-1 0,1 1-1,0 0 1,-1 0 0,1-1 0,-1 1 0,1 0-1,-1 0 1,1 0 0,-1-1 0,0 1-1,0 0 1,0 0 0,1 0 0,-1 0 0,-2-1-1,1 0-50,-1 0 0,1 0 0,0 0 0,-1 1 0,0-1-1,1 1 1,-1-1 0,0 1 0,0 0 0,1 0 0,-1 0-1,0 1 1,0-1 0,-3 0 0,0 2 17,1-1 1,-1 1-1,1 0 0,0 1 1,0-1-1,0 1 1,0 0-1,0 0 0,0 1 1,0 0-1,1-1 1,-6 6-1,6-5 97,0 0 0,0 0-1,1 0 1,-1 1 0,1 0 0,0 0 0,0 0-1,0 0 1,0 0 0,1 1 0,0-1 0,0 1-1,-2 6 1,3-6 11,1 0-1,0 0 0,0 0 1,0 0-1,1 0 1,0 0-1,0 0 0,0-1 1,0 1-1,1 0 1,0 0-1,0-1 0,0 1 1,0-1-1,1 0 1,0 0-1,0 0 0,0 0 1,6 6-1,-3-5-12,1-1-1,-1 0 1,1 0-1,0-1 1,0 0-1,0 0 1,0-1 0,0 1-1,1-2 1,-1 1-1,1-1 1,-1 0-1,1 0 1,-1-1-1,16-2 1,5-1-616,0-1 0,50-15 0,-41 7-2483,-1-1 1,36-19 0,-64 29 1725,-1-1 0,-1 0-1,1-1 1,-1 1 0,9-8 0,-8 4 226,-1 1 0,1-1-1,9-15 1,21-43-2504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3:40.7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163 541 2240,'3'-1'453,"0"0"0,1 1 0,-1 0 0,0 0 0,1 0 0,-1 0 0,6 1 0,7-2 9301,-24 0-7039,-1 1-3497,-9 4 1516,-34 12-1,38-9-498,1 0-1,1 0 1,-1 2 0,2 0-1,-14 11 1,22-17-202,0 0 0,0 0 1,0 1-1,0-1 0,1 0 0,-1 1 0,1 0 1,0 0-1,0 0 0,0 0 0,1 0 0,-1 0 1,1 0-1,0 0 0,0 1 0,0-1 1,1 0-1,0 1 0,0-1 0,0 0 0,0 1 1,0-1-1,1 0 0,0 1 0,0-1 0,0 0 1,1 0-1,-1 0 0,1 0 0,2 5 0,-4-9-33,3 5 120,0 0 0,0 0 0,1-1-1,6 9 1,-8-11-81,-1-1 0,1 0-1,0 0 1,-1 0-1,1 0 1,0-1 0,-1 1-1,1 0 1,0-1 0,0 1-1,0-1 1,-1 1 0,1-1-1,0 0 1,0 0 0,0 0-1,0 0 1,2 0 0,4-1 10,0-1-1,-1 0 1,1 0 0,0 0 0,-1-1 0,0 0 0,1-1 0,7-5 0,7-5-46,22-20 1,-39 31-9,2-3-56,-1 1 1,0-1-1,0 0 0,0 0 0,0 0 0,-1-1 0,8-13 0,-12 17 71,0 0-1,1-1 1,-1 1 0,0 0-1,-1 0 1,1-1-1,0 1 1,-1 0 0,0-1-1,0 1 1,0 0-1,0-1 1,0 1-1,-1 0 1,0-1 0,1 1-1,-1 0 1,-1 0-1,1 0 1,0-1-1,-1 1 1,-1-3 0,2 5-30,1 1 0,-1-1 0,1 0 0,0 0 0,-1 1 0,1-1 1,-1 1-1,0-1 0,1 0 0,-1 1 0,1-1 0,-1 1 0,0-1 1,1 1-1,-1 0 0,0-1 0,0 1 0,1 0 0,-1-1 0,0 1 0,0 0 1,0 0-1,1 0 0,-1 0 0,-1 0 0,0 0 10,1 0 0,-1 1 0,1-1 0,-1 1 0,1 0 0,0-1 0,0 1 0,-1 0 0,1 0 0,0 0 0,0 0 0,0 0 0,-2 1 0,0 2 47,0-1 0,0 1 0,0 0-1,1 1 1,-1-1 0,1 0 0,0 1 0,-2 5-1,4-8-11,0 0-1,0 0 0,0-1 1,0 1-1,1 0 0,-1 0 0,0 0 1,1 0-1,0 0 0,-1 0 1,1 0-1,0-1 0,0 1 1,0 0-1,0-1 0,0 1 0,3 2 1,-2 0 1,1-1 1,0 0 0,0 0-1,1 0 1,-1 0 0,7 3-1,-3-1 31,1-1 0,0 0-1,1 0 1,-1-1 0,0 0 0,1 0-1,0-1 1,0 0 0,-1-1 0,12 1-1,-5-2 124,0-1 0,1 0 0,-1-1 0,0-1 0,23-7 0,-28 6-115,-1 0 1,0 0-1,0 0 0,0-1 1,0-1-1,-1 0 0,0 0 1,0 0-1,10-12 1,-7 7-3,-2 2-107,0-1 0,-1 0 0,1-1-1,-2 1 1,0-1 0,8-17 0,-14 26 47,-1 0-1,1-1 0,-1 1 1,0-1-1,0 1 1,0-1-1,0 1 0,0-4 1,-1-1-137,1 7 6,27 8-181,-23-6 303,-1-1 0,0 1-1,1 0 1,-1 0 0,0 0 0,0 0 0,0 0 0,-1 1 0,1-1-1,0 1 1,-1 0 0,3 3 0,-1 3 23,-1 0 1,-1 0-1,1 0 1,-1 0 0,-1 0-1,1 16 1,-1-13-38,0-1 0,3 14 1,-4-22 34,1-1 0,-1 0 0,1 1 1,0-1-1,0 0 0,0 0 0,0 0 0,0 0 0,0 0 1,0 0-1,1 0 0,-1 0 0,1 0 0,-1-1 0,1 1 1,0 0-1,0-1 0,0 1 0,0-1 0,0 0 0,0 0 1,0 0-1,0 0 0,0 0 0,0 0 0,1-1 0,-1 1 1,0-1-1,1 1 0,3-1 0,5 0 68,0-1-1,0 0 1,1 0 0,-1-1 0,13-5-1,-13 4-24,30-7 27,47-21 1,-69 23-65,0-1 0,0-1 1,-1 0-1,24-19 0,-34 22-13,0 0-1,8-11 1,6-5 28,-19 19-57,-1 1 0,1-1 1,0 1-1,-1-1 0,0 0 0,0 0 1,0 0-1,2-6 0,-3 5-27,-1 4 27,0 0 0,0 1 0,0-1 0,1 0 0,-1 0-1,0 1 1,1-1 0,-1 0 0,1 0 0,-1 1 0,1-1 0,-1 0-1,1 1 1,-1-1 0,1 1 0,0-1 0,-1 1 0,2-1 0,5-6-63,-7 7 83,0 0 1,0 0-1,1-1 0,-1 1 1,0 0-1,1 0 1,-1 0-1,0 0 0,1-1 1,-1 1-1,0 0 1,1 0-1,-1 0 0,0 0 1,1 0-1,-1 0 1,0 0-1,1 0 0,-1 0 1,0 0-1,1 0 1,-1 0-1,0 0 0,1 1 1,14-1 20,-14 0-52,-1 0 0,1 1 0,0-1 1,0 0-1,0 0 0,0 0 0,0 1 0,0-1 0,-1 0 0,1 1 0,0-1 0,0 1 0,-1-1 0,1 1 0,0-1 0,0 1 0,-1 0 1,1-1-1,-1 1 0,1 0 0,0 1 0,9 19 19,-5-7-40,-2-4 29,0 0-1,0 0 0,-1 1 1,-1-1-1,0 1 0,0-1 1,-2 13-1,0-4-32,-4 29 0,2-30 215,-1 27 1,4-44-150,0-1 0,1 0 0,-1 1 0,0-1 0,0 0 1,1 1-1,-1-1 0,0 0 0,1 0 0,-1 0 1,0 1-1,0-1 0,1 0 0,-1 0 0,0 0 1,1 0-1,-1 1 0,1-1 0,-1 0 0,0 0 0,1 0 1,-1 0-1,0 0 0,1 0 0,-1 0 0,1 0 1,11 0 86,-11 0-67,5 0 13,0-1 0,0 1 1,0-1-1,0-1 0,-1 1 1,1-1-1,10-4 0,0-3 45,20-12-1,-22 12-75,30-14 0,284-97-395,-298 108 358,-29 11-92,-16 11 65,-40 13 81,-66 31-106,105-45 76,1 0 1,0 1-1,0 0 1,1 1 0,-17 17-1,27-24 12,1 0 0,-1 1 0,1-1-1,0 1 1,0-1 0,1 1 0,-1 0-1,-1 7 1,3-10-1,0 0 0,1-1 0,0 1 0,-1 0 0,1-1 0,0 1 0,0 0 0,0-1 0,0 1 0,0 0 1,0 0-1,1-1 0,-1 1 0,1 0 0,-1-1 0,1 1 0,-1-1 0,1 1 0,0-1 0,0 1 0,0-1 0,0 1 0,0-1 0,0 0 0,0 1 0,0-1 0,1 0 0,-1 0 0,0 0 0,2 1 0,2 0 38,-1 0 0,0 0 0,1-1 0,-1 1 0,1-1-1,0 0 1,-1-1 0,1 1 0,0-1 0,-1 0 0,1 0-1,0 0 1,0-1 0,-1 0 0,1 1 0,7-4 0,8-2-36,0-1 0,24-13 1,-43 19-16,12-6-87,0 0 0,0-1 0,-1 0 0,0-1 0,0-1 0,-1 1 0,14-17 0,-20 20 73,1-1-1,-1 0 0,0 0 1,-1-1-1,0 1 0,0-1 0,0 0 1,-1 0-1,-1 0 0,1 0 1,-1-1-1,0 1 0,-1-1 1,1-10-1,-2 16 13,0-1-1,-1 0 1,1 1 0,-1-1-1,1 1 1,-3-7 0,3 10 2,0-1 0,-1 1 1,1 0-1,0 0 0,0-1 1,0 1-1,0 0 0,0 0 1,-1-1-1,1 1 0,0 0 1,0 0-1,0 0 0,-1 0 1,1-1-1,0 1 0,0 0 0,-1 0 1,1 0-1,0 0 0,0 0 1,-1-1-1,1 1 0,0 0 1,0 0-1,-1 0 0,1 0 1,0 0-1,0 0 0,-1 0 1,1 0-1,-1 1 4,0-1 0,0 1-1,0 0 1,0-1 0,0 1 0,1 0-1,-1-1 1,0 1 0,0 0 0,1 0-1,-1 0 1,1 0 0,-2 1 0,1 1 16,-1 1 0,1-1 0,0 1 0,0-1 0,0 1 0,1 0 0,-1-1 0,1 1 0,0-1 0,0 1 0,0 0 0,0-1 0,0 1 0,1 0 0,0-1 0,0 1 0,0-1 0,0 1 0,1-1 0,-1 1 0,1-1 0,0 0 0,0 0 0,0 0 0,0 0 0,0 0 0,1 0 0,-1-1 0,4 3 0,1 2 86,1-1 0,0 0 0,0 0 1,0-1-1,0 0 0,14 5 1,-18-9-46,1 1 1,-1-1-1,1 0 1,0 0-1,0-1 1,-1 1-1,1-1 1,0 0-1,0 0 1,0-1-1,-1 0 1,1 0-1,0 0 1,8-3-1,1-2 20,-1-1-1,1 0 1,-1-2-1,18-13 1,-13 8-44,23-12-1,5 4-107,56-19 1,-101 40 77,0 1 0,1-1 0,-1 1 0,0-1 0,0 1 0,1 0 0,-1-1 0,0 1 0,1 0 0,-1 0 0,0 0 1,1 0-1,-1 0 0,0 1 0,1-1 0,-1 0 0,0 1 0,3 0 0,-3 0-4,-1-1 0,1 1 1,0 0-1,-1-1 0,1 1 0,0 0 1,-1 0-1,1 0 0,-1-1 0,1 1 1,-1 0-1,0 0 0,1 0 0,-1 0 1,0 0-1,1 0 0,-1 0 0,0 0 1,0 1-1,0 2 16,0 0 0,0 0 0,-1-1 0,0 1 0,1 0 0,-1-1 0,0 1 1,-1-1-1,1 1 0,-1-1 0,-3 7 0,-10 9 146,-1 0 1,-20 17-1,27-27-139,16-13 0,-1-1-1,1 1 1,-1 1-1,11-5 0,42-17-152,-44 19 129,219-73-9,-230 78-13,0 0 0,0 0-1,0 0 1,0 1 0,0-1 0,0 1 0,0 0-1,7 1 1,-9 0 23,-1-1-1,0 0 1,0 1-1,1-1 1,-1 0-1,0 1 1,0 0-1,0-1 1,0 1-1,0 0 1,0-1-1,0 1 1,0 0-1,0 0 1,0 0 0,0 0-1,-1 0 1,1 0-1,0 0 1,-1 0-1,1 0 1,-1 0-1,1 1 1,-1-1-1,1 0 1,-1 0-1,0 0 1,1 1-1,-1-1 1,0 0-1,0 0 1,0 3-1,-1 8 56,0 0 0,-1-1 0,0 1 0,-6 16 0,4-13-63,-4 25-1,7 9-1,1-48 13,0-1-1,0 1 1,0-1-1,0 1 1,0-1-1,0 1 1,0-1-1,0 0 1,1 1-1,-1-1 0,0 1 1,0-1-1,0 1 1,1-1-1,-1 1 1,0-1-1,0 0 1,1 1-1,-1-1 0,0 1 1,1-1-1,-1 0 1,0 0-1,1 1 1,-1-1-1,1 0 1,-1 1-1,0-1 0,1 0 1,-1 0-1,1 0 1,-1 0-1,1 1 1,-1-1-1,1 0 1,-1 0-1,1 0 0,-1 0 1,1 0-1,-1 0 1,1 0-1,-1 0 1,1 0-1,-1-1 1,1 1-1,0 0 0,0 0 17,7-1-43,0 1-1,0-1 1,-1-1 0,1 1 0,0-1 0,8-4 0,44-21-462,-6 2 254,88-21 34,19-7 233,-155 50 6,0 0 1,0 0-1,0 0 1,6-5-1,-11 8-39,-1 0 0,0 0 0,0-1 0,0 1 0,0 0 0,0 0 0,0 0 0,1 0 0,-1 0 0,0 0-1,0 0 1,0 0 0,0 0 0,0 0 0,0 0 0,0 0 0,0-1 0,0 1 0,1 0 0,-1 0 0,0 0 0,0 0 0,0 0 0,0 0 0,0-1-1,0 1 1,0 0 0,0 0 0,0 0 0,0 0 0,0 0 0,0 0 0,0-1 0,0 1 0,0 0 0,0 0 0,0 0 0,0 0 0,0 0 0,0 0 0,0-1-1,0 1 1,0 0 0,0 0 0,0 0 0,-1 0 0,1 0 0,0 0 0,0 0 0,0-1 0,0 1 0,0 0 0,0 0 0,0 0 0,0 0 0,-1 0-1,1 0 1,0 0 0,0 0 0,0 0 0,0 0 0,0 0 0,0 0 0,-1 0 0,1 0 0,0 0 0,-8-1-112,1 1 80,1 1 0,-1 1 1,1-1-1,0 1 0,-1 0 0,1 1 0,-10 5 0,-13 4-26,5-3 25,0 1-1,-32 18 1,46-22 18,1-1 1,1 2-1,-1-1 1,1 1-1,0 0 1,0 1-1,1 0 1,-10 14 0,15-18 11,0 0 1,0 0 0,0 0 0,1 0 0,0 1-1,0-1 1,-1 9 0,2-12 7,-1 1 0,1-1 0,0 0 0,1 1 0,-1-1-1,0 0 1,0 1 0,0-1 0,1 0 0,-1 1 0,1-1 0,-1 0 0,2 2 0,-2-3-1,1 1 1,-1-1 0,1 1 0,0 0 0,-1-1 0,1 0-1,-1 1 1,1-1 0,0 1 0,0-1 0,-1 0-1,1 0 1,0 1 0,0-1 0,-1 0 0,1 0 0,0 0-1,0 0 1,0 0 0,-1 0 0,1 0 0,0 0 0,0 0-1,1 0 1,5-2 31,0 0 0,0 0 0,0-1 0,0 0 0,0 0 0,0 0 0,0-1 0,-1 0 0,0-1 1,0 1-1,5-6 0,4-4-86,-1 0 0,23-32 1,-31 38 26,0 0 0,0-1 0,-1 0-1,0 0 1,-1 0 0,4-10 0,-8 19 11,0 0 0,0 0-1,0 0 1,0 0 0,0 0 0,0 0-1,0 0 1,0 0 0,-1 0 0,1 0-1,0 0 1,0 0 0,0 0 0,0 0-1,0 0 1,0 0 0,0 0 0,0 0-1,0 0 1,0 0 0,0 0 0,0 0-1,0-1 1,0 1 0,0 0 0,0 0-1,-1 0 1,1 0 0,0 0 0,0 0-1,0 0 1,0 0 0,0 0 0,0 0 0,0 0-1,0 0 1,0 0 0,0 0 0,0 0-1,0-1 1,0 1 0,0 0 0,0 0-1,0 0 1,0 0 0,0 0 0,0 0-1,0 0 1,0 0 0,0 0 0,0 0-1,-7 9-113,-10 17 94,5-1-11,1 0 0,-12 48 1,-7 55 138,3-7-16,-36 75 415,58-183-391,-1-1 0,-13 22 0,17-31-110,1-1 1,-1 1 0,1-1 0,-1 0 0,0 0 0,0 0 0,0 0 0,-1 0 0,1-1 0,0 1 0,0 0 0,-1-1 0,1 0 0,-1 1 0,0-1 0,1 0 0,-1-1 0,0 1 0,0 0 0,-3 0 0,5-2-27,-1 1 0,0 0 0,0-1 0,0 1 0,0-1 0,1 0 1,-1 1-1,0-1 0,1 0 0,-1 0 0,1 0 0,-1-1 1,1 1-1,-1 0 0,1 0 0,0-1 0,0 1 0,-2-2 0,0-2 9,0 1 0,0-1-1,0 1 1,1-1 0,-2-5 0,0-3-68,1 0 1,0 1 0,1-1-1,0 0 1,1 0 0,0-1-1,1 1 1,4-23 0,-1 16-6,0 1 1,2 0-1,1-1 1,0 2-1,10-22 1,-10 30 99,0 0 0,1 0-1,0 0 1,1 0 0,-1 1 0,2 1 0,-1-1-1,1 1 1,1 1 0,-1 0 0,1 0 0,0 1-1,14-7 1,15-4 19,2 1 1,54-14-1,-55 18-15,14-5 269,-1-2-1,88-45 0,-135 60-224,0 1 0,1-2-1,-2 1 1,1-1 0,0 0-1,-1 0 1,8-10 0,-10 11-10,-1 0 0,1 0 0,-1 0 0,0-1 0,0 1 0,0 0 0,-1-1 0,1 0 0,-1 1 0,0-1 0,0 0 0,-1-8 1,1 8 30,-2 0 1,1 0 0,-1-1-1,1 1 1,-1 0-1,-1 0 1,1 0 0,-3-6-1,4 11-76,-1-1-1,1 1 0,0-1 0,-1 0 0,1 1 0,-1-1 0,1 1 0,0-1 0,-1 1 0,1-1 0,-1 1 0,0-1 0,1 1 0,-1 0 0,1-1 0,-1 1 0,1 0 0,-1-1 0,0 1 0,1 0 0,-1 0 0,0 0 0,1 0 0,-1-1 0,0 1 0,1 0 0,-1 0 0,0 0 0,1 0 0,-1 1 0,0-1 0,0 0 0,1 0 0,-1 0 0,1 0 0,-1 1 0,0-1 0,1 0 0,-1 1 0,0-1 0,1 0 0,-1 1 0,-2 1-17,1-1 0,0 1-1,-1 0 1,1 0 0,0 0 0,0 0-1,0 0 1,1 0 0,-3 3 0,1 1 19,1-1 1,0 1-1,0 0 1,0-1-1,0 1 1,1 0-1,0 0 1,1 0-1,-1 0 1,1 0-1,0 0 1,0 0-1,2 8 1,-1-11 17,0 1 0,0 0 0,0 0 0,0 0 0,1 0 0,0-1 1,-1 1-1,1-1 0,1 1 0,-1-1 0,0 0 0,1 0 0,0 0 0,-1 0 0,1 0 0,1-1 0,-1 1 1,0-1-1,0 0 0,7 3 0,-6-4 17,0 1 0,-1-1 1,1-1-1,0 1 0,0 0 0,0-1 0,0 0 1,6 0-1,34-6 87,-19 2-33,161-24-60,-129 17 11,71-25 1,-43 8 173,-74 23-284,-11 5 66,0 0 0,0 0-1,0 0 1,0 0-1,0 0 1,0-1 0,0 1-1,1 0 1,-1 0-1,0 0 1,0 0 0,0 0-1,0 0 1,0 0-1,0 0 1,0-1 0,0 1-1,0 0 1,0 0-1,0 0 1,0 0 0,0 0-1,0 0 1,1-1 0,-1 1-1,0 0 1,0 0-1,0 0 1,0 0 0,-1 0-1,1-1 1,0 1-1,0 0 1,0 0 0,0 0-1,0 0 1,0 0-1,0 0 1,0-1 0,0 1-1,0 0 1,0 0-1,0 0 1,0 0 0,0 0-1,-1 0 1,1 0-1,0 0 1,0-1 0,0 1-1,0 0 1,0 0-1,0 0 1,0 0 0,-1 0-1,1 0 1,0 0 0,0 0-1,0 0 1,0 0-1,0 0 1,-1 0-1,1 0-14,-1 0 0,0 0 0,0 0 0,1 0 0,-1 0 0,0 0 0,1 0 0,-1 0 0,0 1 0,1-1-1,-1 0 1,0 1 0,1-1 0,-1 0 0,0 1 0,1-1 0,-1 0 0,0 2 0,-3 0-30,-56 22-147,37-15 58,-29 14 0,29-12 64,16-8 88,-1 1 1,1 0 0,0 0 0,0 1 0,0-1-1,-12 12 1,18-15-14,1 0-1,-1 0 1,0 0-1,0 0 1,0 0-1,1 0 1,-1 0-1,1 0 1,-1 0-1,1 0 1,-1 1-1,1-1 1,-1 0-1,1 0 1,0 1-1,0-1 1,0 0-1,0 0 1,0 1-1,0-1 1,0 0-1,0 0 1,0 0-1,1 1 1,-1-1-1,0 0 1,1 0-1,-1 0 1,1 1-1,-1-1 1,1 0-1,0 0 1,-1 0-1,1 0 1,0 0-1,0 0 1,0 0-1,0-1 1,0 1-1,0 0 1,1 0-1,1 1 26,-1 0 0,1 0-1,0-1 1,0 0-1,0 1 1,0-1 0,1 0-1,-1 0 1,0-1 0,0 1-1,1-1 1,-1 1 0,0-1-1,0 0 1,4-1 0,5-1-8,0-1 0,0 0 0,0-1 0,-1 0 0,0-1 0,0 0 0,0-1 0,-1 0 0,0-1 0,0 0 0,0 0 0,-1-1 0,0 0 0,0-1 0,-1 0 0,-1 0 0,1-1 0,-1 0 0,-1 0 0,10-21 0,-1-7-23,-1-1-1,-2 0 1,8-45 0,9-126 132,-25 173-220,-2 24 11,-1-1-1,0 1 1,0-1 0,-2 1-1,1-1 1,-5-17 0,5 30 78,0 1-1,0-1 1,0 1 0,0 0 0,0-1-1,0 1 1,0-1 0,0 1 0,0 0-1,-1-1 1,1 1 0,0 0 0,0-1-1,0 1 1,-1 0 0,1-1 0,0 1 0,-1 0-1,1 0 1,0-1 0,0 1 0,-1 0-1,1 0 1,-1-1 0,1 1 0,0 0-1,-1 0 1,0 0 3,0 0 0,1 0 0,-1 0 0,1 0 0,-1 1 0,1-1 0,-1 0-1,1 0 1,-1 1 0,1-1 0,-1 1 0,1-1 0,-1 0 0,1 1 0,-1-1 0,0 1 0,-1 2 9,0 0 1,0 0 0,0 1 0,1-1-1,-1 0 1,-1 4 0,-9 45 177,-10 80 1,17-95-205,0 1 68,-1 77 0,7-101-365,0 0 0,0 0 0,1-1 0,1 1 0,1 0-1,0-1 1,0 0 0,12 23 0,-14-33-213,0 0 0,-1 0 0,1 0-1,0 0 1,1 0 0,-1-1 0,0 1 0,1-1-1,-1 1 1,1-1 0,0 0 0,5 3-1,26 8-6893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3:42.8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0 648 3232,'0'0'8730,"2"0"-7588,2-1-684,0 1-1,-1-1 1,1 0 0,0 0 0,0 0 0,-1 0 0,1-1 0,0 1 0,-1-1 0,1 0 0,-1 0 0,0-1 0,0 1 0,0 0 0,6-7 0,3-4 54,-1-1 1,13-19-1,-14 18-27,9-12-98,-1 0 0,-2-2 0,-1 0 0,22-58 1,66-196 1052,-98 273-1439,0 0 1,1 0-1,8-10 1,-13 18-24,0 2 10,-1-1 0,1 0 0,-1 1 0,1-1 0,-1 1 0,1-1 0,-1 1 0,1-1 0,0 1 0,-1 0 0,1-1 0,0 1 0,-1 0 0,1 0 0,0-1 0,0 1 0,-1 0 0,1 0 0,0 0 0,0 0 0,-1 0 0,1 0 0,0 0 0,0 0 0,-1 0 0,1 0 0,0 0 0,-1 0 0,1 1 0,0-1 0,0 0 1,-1 0-1,1 1 0,0-1 0,-1 1 0,1-1 0,-1 0 0,2 2 0,1 0 21,0 1 0,0 0 1,0 0-1,0 0 1,4 6-1,-1 0-11,0 1 1,-1 0-1,0 0 1,-1 1-1,0-1 1,4 19-1,8 68 144,-11-54-70,16 169-78,-20-192 164,-3 34 0,1-46-96,0 0-1,-1 0 1,0 0-1,0-1 1,0 1-1,-8 14 1,9-20-35,-1 0 0,0 0 0,1-1 1,-1 1-1,0 0 0,0-1 0,0 1 1,0-1-1,0 0 0,-1 0 0,1 0 0,0 0 1,-1 0-1,1 0 0,-1 0 0,1-1 0,0 1 1,-1-1-1,1 0 0,-6 0 0,-1 0 51,-1 0 0,0-1-1,1-1 1,-10-1 0,-8-6-14,0 0 0,1-2 0,-34-19 0,50 25-113,-26-15 127,32 18-143,1 0-1,0-1 1,0 1-1,0-1 1,0 1-1,0-1 1,0 0-1,-2-4 1,5 7 57,0 0 1,0 0-1,0 0 1,0 0-1,0-1 1,0 1-1,0 0 1,0 0-1,0 0 1,0 0-1,0-1 1,0 1-1,0 0 1,0 0-1,0 0 1,0 0-1,0-1 1,0 1-1,0 0 1,0 0-1,0 0 1,0-1-1,0 1 1,0 0-1,0 0 1,0 0-1,0 0 1,0 0-1,0-1 1,0 1-1,1 0 1,-1 0-1,0 0 1,0 0-1,0 0 1,0-1-1,0 1 1,0 0-1,1 0 1,-1 0-1,0 0 1,0 0-1,0 0 1,0 0-1,1 0 0,-1 0 1,0 0-1,0 0 1,12-2-36,220-10-90,-144-1 165,149-40 0,-104 19-11,-139 37 19,0 1 0,1-1-1,-1 1 1,1 1 0,-8 6-1,0 1-8,-22 26-1,31-32-20,-1-1 0,1 1 1,0 0-1,1 0 0,-1 0 1,1 1-1,0-1 0,1 1 1,0 0-1,0-1 0,0 1 1,1 0-1,0 0 0,-1 11 1,2-17 1,1 0 0,-1 0 1,0 0-1,0 1 1,0-1-1,0 0 1,1 0-1,-1 0 1,1 0-1,-1 0 1,1 0-1,-1 0 1,1 0-1,-1 0 1,1 0-1,0 0 1,0 0-1,-1 0 1,3 1-1,-1-1 18,0 0-1,0 0 1,0 0-1,0 0 0,0 0 1,0 0-1,1 0 1,-1-1-1,4 1 1,1 0 38,0-1 0,0 0 1,-1 0-1,1-1 1,13-2-1,-11 1-16,9-2 72,0-1 0,25-11 0,-38 14-106,0 0 0,0-1 0,-1 0 1,1 0-1,-1 0 0,0 0 0,1-1 0,-2 0 0,1 0 0,0 0 0,-1 0 0,0 0 0,4-6 0,-6 6-29,0 1 0,1-1 0,-1 0 0,-1 0-1,1 0 1,0 0 0,-1 0 0,0 0 0,0 0-1,0 0 1,-1 0 0,1 0 0,-1 0-1,0 1 1,0-1 0,0 0 0,-3-6 0,-3-5-175,0 0 1,-18-26 0,16 28 104,0 1 1,0-1-1,-2 1 0,1 1 1,-1 0-1,-1 1 0,-14-11 1,13 11-88,11 8 121,0 0 1,-1 0 0,1 1-1,0-1 1,-1 0 0,1 1-1,-6-2 1,13 11-162,-2-5 212,0-1 0,0 0 0,0 0-1,0 0 1,0 0 0,0-1 0,1 1 0,-1-1-1,0 0 1,1 1 0,0-2 0,-1 1-1,1 0 1,-1-1 0,5 1 0,-4-1-11,53 5-773,97-3 0,-36-3-2674,108 16-5452,-141-7 3589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3:45.3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 1049 4320,'-3'0'237,"0"0"1,0 0-1,0 0 0,0 1 0,0 0 1,0-1-1,0 1 0,0 0 1,-7 3 1866,12-1-1494,1-1 0,-1 0 1,0-1-1,1 1 0,-1 0 0,4 1 1,-1 0-346,-1-1 1,1 0 0,0 0 0,0 0-1,0-1 1,0 1 0,0-1 0,0 0-1,1-1 1,8 1 0,-6-2 43,1 0 1,-1 0-1,0 0 0,0-1 0,1-1 1,7-2-1,5-5 152,-1 0-1,0-1 1,-1-1 0,22-18-1,32-24-47,-14 12-153,78-74 1,-63 35 123,105-149 0,-160 204-205,-2-2 0,-1 0 0,-2-1 0,22-60 1,-36 88-169,1 0 0,-1 0 0,0 0 1,1 0-1,-1 0 0,0 0 0,0 0 0,1 0 1,-1 0-1,0 0 0,0 0 0,0 0 1,0 0-1,0 0 0,-1 0 0,1 0 1,0 0-1,-1-2 0,0 3-19,1-1 0,0 1-1,-1 0 1,1 0 0,-1 0 0,0-1-1,1 1 1,-1 0 0,1 0 0,-1 0-1,1 0 1,-1 0 0,1 0 0,-1 0-1,1 0 1,-1 0 0,1 0 0,-1 0-1,1 0 1,-1 1 0,1-1 0,-1 0-1,1 0 1,-1 1 0,0-1 0,-6 4-71,1 0 0,-1 0 0,1 0 1,-7 7-1,2 0 50,0 0 0,0 1 1,1 0-1,-11 18 0,-28 58 32,34-60 5,0-1 34,-56 114 77,60-115-71,1 0-1,1 0 1,-9 46 0,17-66-17,0 0 0,1 0 0,-1 0 0,1 0 0,1 0 0,-1 0 0,1 0 0,0 0 0,1 0 0,3 11 0,-3-13 15,-1 0 0,1-1-1,0 0 1,1 1 0,-1-1 0,1 0 0,-1 0 0,1 0 0,0 0 0,0-1 0,0 1 0,0-1 0,0 0 0,1 0 0,-1 0 0,1 0 0,6 2 0,0-1 40,-1-1 1,1 0 0,0-1 0,-1 0 0,1 0 0,0-1-1,0 0 1,0-1 0,0 0 0,-1 0 0,1-1-1,0-1 1,-1 1 0,14-7 0,-9 3-55,0-1 0,-1-1 0,0 0-1,0 0 1,0-1 0,-1-1 0,-1 0 0,19-22 0,3-10 103,32-55-1,-1 1 45,39-37-24,44-62 106,-137 177-238,1 0 1,-2-1-1,13-37 0,-18 43-13,-1-1-1,0 1 1,0-1-1,-2 1 1,0-1-1,-1-25 1,0 38-25,0 0 0,0-1 0,0 1 0,0-1 0,-1 1 0,1-1 0,-1 1 0,1 0 0,-1-1 0,1 1 0,-1 0 0,-1-3 0,2 4 2,-1 0 1,1 0 0,0-1 0,-1 1-1,1 0 1,0 0 0,-1-1-1,1 1 1,0 0 0,-1 0-1,1 0 1,-1 0 0,1 0-1,0 0 1,-1 0 0,1 0 0,-1 0-1,1 0 1,0 0 0,-1 0-1,1 0 1,-1 0 0,1 0-1,0 0 1,-1 0 0,1 0-1,-1 1 1,-3 1-39,0 1-1,0 0 1,1 0-1,-1 0 1,1 0-1,-3 5 1,3-5 92,-23 24-229,-119 142 376,130-146-74,1 1 0,1 0 0,-19 50 0,-18 83 205,17-50-208,13-37-90,12-42 84,0 0 0,-19 39 0,-13 33 113,34-89 141,10-17 329,7-15-354,6-5-508,21-24 0,-17 22 282,-15 22-147,-1-1 0,1 0-1,1 1 1,-1 0 0,1 1-1,0 0 1,11-7 0,-17 11 22,0 1 0,0-1 0,0 1 1,0 0-1,0-1 0,0 1 0,0 0 1,0 0-1,0 0 0,0-1 0,0 1 0,0 0 1,0 0-1,0 0 0,0 1 0,0-1 1,0 0-1,0 0 0,0 1 0,0-1 0,0 0 1,0 1-1,1 0 0,0 0-6,-1 0 0,0 1 0,1-1 0,-1 0 0,0 1 0,0 0 0,1-1-1,-1 1 1,0-1 0,-1 1 0,2 3 0,1 2 0,-1 0 1,-1 0-1,1 0 0,-1 0 1,0 13-1,-1-10 54,1-1-1,-1 0 1,1 1 0,3 8-1,-4-15-20,1-1-1,0 0 1,-1 1-1,1-1 1,0 0-1,0 0 1,1 1-1,-1-1 1,0 0-1,1 0 1,-1-1-1,1 1 1,0 0-1,0 0 1,-1-1-1,1 1 1,0-1-1,0 1 1,0-1-1,1 0 1,3 2-1,2-1 23,0-1-1,1 1 1,-1-2-1,0 1 1,13-1-1,45-6 21,-63 6-53,33-5 76,64-16 0,-82 15-48,0 0 1,0-1-1,-1-1 1,0 0 0,21-15-1,-24 14-42,3-3 120,21-17 0,-35 26-108,1 0 0,-1-1 0,0 0 0,1 1 0,-1-1 1,-1 0-1,1 0 0,-1-1 0,0 1 0,1 0 0,0-7 0,-2 11-9,-1-1 0,0 0 0,0 0 0,0 0 0,0 1 0,0-1 0,0 0-1,0 0 1,0 1 0,0-1 0,-1 0 0,1 0 0,0 1 0,0-1 0,-1 0 0,1 1 0,0-1 0,-1 0 0,0 0-1,1 0 8,-1 1 0,1 0 0,0-1-1,-1 1 1,1 0 0,0 0-1,-1 0 1,1-1 0,-1 1 0,1 0-1,0 0 1,-1 0 0,1 0-1,-1 0 1,1-1 0,0 1 0,-1 0-1,1 0 1,-1 0 0,1 0-1,0 0 1,-1 1 0,1-1 0,-1 0-1,1 0 1,0 0 0,-1 0-1,1 0 1,-1 0 0,1 1 0,0-1-1,-1 0 1,1 0 0,0 1-1,-1-1 1,1 0 0,-144 130-123,139-125 140,1-1 0,-1 1 0,1 0 0,0 0 0,0 0 1,1 1-1,-1 0 0,1-1 0,1 1 0,-5 10 0,7-15-3,0 0 0,0 0 1,-1 0-1,1 0 0,0 0 0,0-1 0,0 1 0,0 0 0,0 0 1,0 0-1,0 0 0,0 0 0,0 0 0,1-1 0,-1 1 0,0 0 0,1 0 1,-1 0-1,0-1 0,1 1 0,-1 0 0,1 0 0,-1-1 0,1 1 1,-1 0-1,1-1 0,0 1 0,-1 0 0,1-1 0,0 1 0,-1-1 0,1 1 1,0-1-1,0 0 0,0 1 0,-1-1 0,1 0 0,0 1 0,0-1 1,0 0-1,0 0 0,0 0 0,-1 0 0,1 0 0,0 0 0,0 0 0,2 0 1,2-1 52,0 1 0,0-1 1,1 0-1,-1-1 0,0 1 0,8-4 1,-6 1-54,1 0 1,-1-1-1,0 0 0,0 0 1,0 0-1,-1-1 0,12-13 1,-4 1-165,21-36 0,-35 54 142,0 0 1,0-1-1,1 1 0,-1-1 0,0 1 0,0-1 1,0 1-1,1 0 0,-1-1 0,0 1 0,1 0 0,-1-1 1,0 1-1,1 0 0,-1-1 0,0 1 0,1 0 1,-1 0-1,1-1 0,-1 1 0,0 0 0,1 0 1,-1 0-1,1-1 0,0 1 0,5 9-352,-2-1 354,5 17-46,-8-22 55,-1 0 0,1 1 0,0-1 0,1 0 0,-1 0 0,0 0 0,1 0 0,2 3 0,5 6 31,-6-8 20,0 1 1,1-1-1,-1 0 0,8 6 0,-10-9-36,1 0 0,0 0 0,-1 0 0,1 0 0,0 0 0,0-1 0,0 1 0,0 0 0,0-1 0,0 0 0,0 1 0,0-1 0,0 0 0,0 0 0,0 0 0,3 0 0,32-5 125,0-1-1,0-2 1,45-16 0,-65 18-107,-1-1 0,-1 0 1,1-1-1,-1-1 0,-1 0 1,1-1-1,-2-1 0,1 0 1,16-18-1,-16 12 9,-1-1 0,22-37 0,14-43 21,-38 74-29,84-200 320,-94 220-352,6-14-52,0-1 1,8-36 0,-15 45-114,-4 12 36,-7 15-8,9-14 130,-6 11-2,1 1 0,0 0 0,1 1 0,-5 19 0,-9 65-74,12-54 153,-2 6-17,-20 131 128,24-138-194,3-29-159,1 0 0,1 0-1,0 0 1,3 32 0,-2-47 12,0-1 0,0 1 0,0-1 0,0 1 0,1-1 0,-1 1 0,0-1 1,0 1-1,0-1 0,0 1 0,1-1 0,-1 1 0,0-1 0,1 1 0,-1-1 0,0 1 0,1-1 0,-1 0 1,0 1-1,1-1 0,-1 0 0,1 1 0,-1-1 0,0 0 0,1 1 0,-1-1 0,1 0 0,-1 0 1,1 0-1,-1 0 0,1 1 0,-1-1 0,1 0 0,0 0 0,-1 0 0,1 0 0,-1 0 0,1 0 0,-1 0 1,1 0-1,-1 0 0,1-1 0,-1 1 0,1 0 0,-1 0 0,1 0 0,-1-1 0,1 1 0,-1 0 0,1-1 1,1 0-350,0 0 0,-1 0 1,1 0-1,0-1 0,-1 1 1,1 0-1,-1-1 0,0 1 1,1-1-1,-1 0 1,0 1-1,2-5 0,-3 2-27,1 0 0,-1 0 0,0 0 0,0 0 0,0-1 0,0 1 0,-1 0 0,0 0 0,0 0 0,-2-6 0,-1-7-1008,0 2 1132,0 1 0,-1 0-1,0 0 1,-1 1-1,-1-1 1,0 1-1,-1 1 1,-16-22-1,-7-2 3218,-51-44 0,29 29 1644,53 50-4369,-4-2 478,1 0 0,0 0-1,1-1 1,-1 1 0,-3-7 0,6 10-503,-1-1 0,1 1 0,0-1 0,0 0 0,0 1 0,-1-1 1,1 0-1,0 1 0,0-1 0,0 0 0,0 1 0,0-1 0,0 0 0,0 1 0,1-1 0,-1 0 0,0 1 0,0-1 0,0 0 0,1 1 0,-1-1 0,0 1 0,1-1 0,-1 0 0,0 1 0,1-1 0,-1 1 0,1-1 0,-1 1 0,1-1 0,-1 1 0,1 0 0,-1-1 0,1 1 0,0-1 0,-1 1 0,1 0 0,-1 0 0,1-1 0,0 1 0,1 0 0,8-4 249,1 1 0,-1 0 0,1 1 0,0 1 0,0-1 0,15 1 0,68 6 387,-85-5-640,172 23-473,-32-2-7001,-114-17 4084,-15 3-1994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3:45.7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4 140 7808,'-3'-20'2880,"11"17"-2240,10-5-160,-9 3 224,14-2-480,17-6 1888,36 1-1184,27 0-161,5 1-511,5-3-128,27 0-64,21 2-2175,-17 4 1183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3:48.2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3 913 3552,'-3'5'5697,"17"-4"-2930,22-4-74,130-45 655,-128 35-2962,-1-2 0,48-26 0,-63 27-305,-1 0 0,-1-1 1,0-1-1,-1-1 0,31-38 0,70-107-17,-64 82 57,-48 68-103,95-137 363,-82 115-358,-1-2 1,22-52 0,-39 80-3,0-1 0,0 1 1,-1-1-1,0 1 0,0-1 1,-1 0-1,0 1 0,-1-12 1,0 19-27,0 0 0,-1 0 0,1 0 0,0 0 0,0 0 0,-1 1 0,1-1 0,0 0 0,-1 0 1,1 1-1,-1-1 0,1 0 0,-1 0 0,1 1 0,-1-1 0,0 1 0,1-1 0,-1 0 0,0 1 0,1-1 0,-1 1 0,0 0 1,0-1-1,0 1 0,1 0 0,-1-1 0,0 1 0,0 0 0,0 0 0,0 0 0,0-1 0,1 1 0,-1 0 0,0 0 1,0 1-1,0-1 0,0 0 0,0 0 0,1 0 0,-1 0 0,-2 1 0,-2 1-34,1-1 0,-1 1 0,0 0 0,1 0 0,0 0 0,-6 4 0,-8 8 128,1-1-1,1 2 1,1 0 0,0 1 0,0 1 0,2 0 0,0 1 0,1 0 0,1 1 0,1 1-1,-15 37 1,-3 28 397,-30 144-1,51-193-267,1-11 75,-3 40 0,8-58-245,1 1-1,0-1 0,1 0 0,-1 0 0,1 0 0,1 0 0,-1 0 0,1 0 0,0-1 1,5 11-1,-5-14 7,0 0 0,0 0 1,0 0-1,0 0 0,0-1 0,1 1 1,0-1-1,-1 1 0,1-1 1,0 0-1,0 0 0,0 0 1,5 2-1,-3-2 9,1 0 0,0 0 0,0 0 0,0-1 0,0 0 0,0 0 0,8-1 0,7-1 16,-1 0 0,1-2 0,30-7 0,-49 9-81,14-2-12,9-2 62,-1-1 1,0-1-1,0-2 1,30-13-1,-48 19-34,0 0 0,-1-1 0,0 1 0,0-1 0,0 0 0,0 0 0,0-1 0,-1 1 0,0-1 0,0 0 0,0 0 0,-1 0 0,0-1 0,0 1 0,0-1 0,0 0 0,-1 0 0,0 0 0,0 0 0,-1 0 0,0 0 0,1-11 0,-2 10-60,0 1 0,0-1 0,-1 0 0,1 1 0,-2-1 0,1 1 0,-1-1 1,0 1-1,-4-9 0,5 13 15,0 0 0,0 0 0,0 0 0,0 0 0,0 1 0,0-1-1,-1 0 1,1 1 0,-1-1 0,1 1 0,-1-1 0,0 1 0,1 0 0,-1 0 0,0 0 0,0 0 0,0 0 0,0 0 0,0 0 0,0 1 0,0-1 0,0 1 0,0-1 0,0 1-1,0 0 1,0 0 0,-1 0 0,1 0 0,0 0 0,0 0 0,0 1 0,0-1 0,-2 2 0,-7 1-97,2 1 0,-1 1 0,0-1 0,1 2 0,-14 9 0,3 1-45,-22 21-1,31-26 317,1-1 0,0 2 0,1-1 0,-12 21 0,18-27-101,0 1 0,1-1 1,0 0-1,-1 1 0,2-1 1,-1 1-1,1-1 0,0 1 1,0 0-1,0 0 0,1 0 1,0-1-1,0 1 0,1 8 1,0-11-18,0 1 0,1-1 0,-1 0 1,0 0-1,1 0 0,0 0 1,0 0-1,0 0 0,0-1 1,0 1-1,0-1 0,1 1 0,-1-1 1,1 0-1,-1 0 0,1 0 1,0 0-1,0-1 0,0 1 0,0-1 1,0 1-1,4 0 0,4 1 78,0 0 0,-1-1 0,1 0 1,0-1-1,19 0 0,1 0 56,1-3 0,-1 0 0,1-2 0,-1-1 0,54-17 0,-65 14-87,0-2 1,-1 0-1,0-1 0,-1 0 0,0-2 1,-1 0-1,0-1 0,-1-1 0,-1 0 1,24-31-1,-32 35-106,0 1 1,-1-1-1,-1 0 1,0 0-1,0-1 1,6-22-1,-11 19-392,0 15 340,0 2-42,0 19 88,-1 1 0,-2 0 0,-6 30 0,7-41 87,0 1 1,0-1-1,2 0 0,-1 1 0,1-1 1,3 17-1,-3-24-31,1-1-1,0 0 1,0 1 0,0-1 0,0 0-1,1 0 1,-1 0 0,1 0 0,0 0-1,0 0 1,0-1 0,0 1 0,0-1-1,1 1 1,-1-1 0,1 0 0,0 0-1,-1 0 1,1 0 0,0 0 0,0-1-1,0 1 1,0-1 0,1 0-1,-1 0 1,6 2 0,2-1 57,0-1-1,1 0 1,-1 0-1,0-1 1,1-1 0,18-2-1,13-4 8,-2-1 0,71-24 0,-91 24-43,-1-1-1,0-1 1,0-1 0,-1 0-1,0-2 1,-1 0 0,17-16-1,85-89 7,-119 117-60,0 0-1,0 0 1,-1 0-1,1 0 1,0 1-1,0-1 0,0 0 1,0 1-1,0-1 1,0 1-1,1-1 1,-1 1-1,0-1 1,0 1-1,0 0 1,2-1-1,-2 2 15,-1-1-1,1 0 1,-1 0 0,1 0-1,-1 1 1,1-1 0,-1 0-1,0 1 1,1-1 0,-1 0-1,1 1 1,-1-1 0,0 0-1,1 1 1,-1-1-1,0 1 1,0-1 0,1 1-1,-1-1 1,0 1 0,0-1-1,0 0 1,1 1 0,-1 0-1,0 0 1,1 6 18,0 0 1,-1 0-1,0 1 1,-1 8-1,0-2-22,0 15 54,-2 1 0,-1-1-1,-10 38 1,12-57 43,4-8 238,11-10 143,-7 3-592,51-39 187,1 3 0,81-44-1,-122 78-97,-1 0 0,22-6 0,-36 12 23,1 0-1,-1 1 0,0-1 0,1 1 0,-1-1 0,0 1 0,1 0 0,-1 0 0,1 0 0,-1 0 0,0 0 0,1 1 0,-1-1 0,1 1 0,-1 0 0,0-1 0,0 1 0,1 0 1,-1 0-1,4 3 0,-5-2 9,1 0 0,-1-1 0,1 1 0,-1 0 0,0 1-1,1-1 1,-1 0 0,0 0 0,0 0 0,-1 1 0,1-1 0,0 1 0,-1-1 0,1 0 0,-1 1 0,0-1 0,0 1 0,0-1 0,-1 5 0,0 0 5,0 0 0,0 0 0,-1 0-1,0 0 1,0 0 0,-1 0 0,0-1 0,-7 12-1,2-6-12,0 0-1,-1-1 0,-15 16 0,21-24 45,1 0 0,-1-1 0,1 2 0,0-1 0,1 0 0,-4 6 0,6-9-23,-1 0 0,1 0 0,-1 1 0,0-1-1,1 0 1,-1 0 0,1 0 0,-1 0 0,1 0 0,-1 0-1,1 0 1,-1 0 0,0 0 0,1 0 0,-1 0 0,1 0 0,0-1-1,11-2 39,0-1 0,-1 0 0,1-1-1,12-7 1,43-30-8,-40 25-39,28-21-93,11-7-44,-63 43 127,0 1 1,-1 0 0,1-1-1,0 1 1,0 0 0,0 0-1,0 1 1,5-2 0,-7 2-3,0 0 0,0 0 0,0 0 0,-1 0 0,1 0 0,0 1 0,0-1 0,0 0 0,0 0 0,0 1 0,0-1 0,0 0 0,-1 1 1,1-1-1,0 1 0,0-1 0,0 1 0,-1-1 0,1 1 0,0 0 0,-1-1 0,1 1 0,-1 0 0,1-1 0,0 1 0,-1 0 0,0 0 0,1 0 0,0 1 0,1 6 24,0 1-1,-1 0 0,0-1 1,-1 1-1,1 0 1,-2-1-1,1 1 0,-1 0 1,-3 10-1,-1 31 258,5-42-241,0-2-1,0 0 0,0 1 1,1-1-1,0 0 1,0 0-1,2 8 1,-2-12-21,0 0 1,-1-1 0,1 1 0,0 0-1,1-1 1,-1 1 0,0-1 0,0 1-1,1-1 1,-1 0 0,1 1 0,-1-1-1,1 0 1,-1 0 0,1 0 0,0 0-1,0 0 1,-1-1 0,1 1 0,0 0-1,0-1 1,0 1 0,0-1 0,0 0-1,2 0 1,37 2-1315,-1-3 0,1-1 0,64-12 0,-83 10-473,-9 3-44,0-1 0,1 0 0,-1-2 0,-1 1 0,25-11 0,-36 13 1573,0 1 0,1-1 1,-1 0-1,0 0 0,1 0 1,-1 0-1,0 0 0,0 0 1,0-1-1,0 1 0,0 0 1,-1 0-1,1-1 0,0 1 1,0-2-1,0 1-200,-1 0 1,0 0-1,0 0 1,0 0-1,0 0 0,0 0 1,0 0-1,-1 0 0,0-3 1,1 5 422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5:54.6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197 180 3808,'0'-2'477,"0"0"0,0 1 1,-1-1-1,1 0 0,0 1 1,-1-1-1,1 0 0,0 1 0,-1-1 1,0 0-1,1 1 0,-1-1 0,0 1 1,0-1-1,0 1 0,0 0 1,0-1-1,0 1 0,0 0 0,-2-2 1,0 2-166,1-1 0,-1 1 0,1 0 0,-1 0 0,0 0-1,1 0 1,-1 0 0,0 1 0,0-1 0,0 1 0,-3-1 0,-6 1 69,0 1-1,0 0 1,0 1-1,-19 4 1,27-5-325,-1 1 0,1-1 1,0 1-1,0-1 0,0 1 0,0 0 1,0 1-1,0-1 0,1 1 0,-1-1 1,1 1-1,0 0 0,-5 5 0,7-6-30,0-1 0,0 1-1,0 0 1,0 0 0,1 0-1,-1 0 1,0 0 0,1 0-1,-1 0 1,1 0 0,0 0-1,-1 0 1,1 0 0,0 0-1,0 0 1,1 0-1,-1 0 1,0 0 0,1 0-1,-1 0 1,1 0 0,0 0-1,-1 0 1,1 0 0,0 0-1,0 0 1,0-1 0,1 1-1,1 2 1,0 0 63,1 0 0,0 0 0,0-1 0,0 1 1,0-1-1,0 0 0,1 0 0,0-1 0,-1 1 0,1-1 0,0 0 0,0 0 0,11 2 0,-9-2-22,-1-1-1,1 0 1,0-1-1,0 1 1,0-1-1,0-1 1,0 1-1,0-1 1,0-1-1,8-1 1,-11 1-9,0 1 0,0-1 1,0 0-1,0 0 0,-1-1 0,1 1 1,0-1-1,-1 0 0,0 0 1,6-6-1,-7 7-37,-1-1 0,1 1 0,0-1 0,-1 1 0,1-1 0,-1 0 0,0 0 0,0 0 0,0 0 0,0 0 0,-1 0-1,1 0 1,-1 0 0,0 0 0,0 0 0,0 0 0,0-3 0,0 4-42,0-1 0,-1 1 0,1 0 0,-1-1 0,1 1 0,-1 0 0,0 0 0,0 0 0,0-1 0,0 1 0,0 0 0,0 0 0,0 0 0,-1 1 0,1-1 0,-1 0 0,-1-1 0,-2-2-116,-8-9-294,12 14 422,1 0 1,0-1 0,-1 1 0,1 0 0,0 0 0,-1-1-1,1 1 1,0 0 0,-1 0 0,1 0 0,-1 0 0,1-1 0,0 1-1,-1 0 1,1 0 0,-1 0 0,1 0 0,-1 0 0,1 0-1,0 0 1,-1 0 0,1 0 0,-1 0 0,1 0 0,-1 0-1,1 0 1,0 1 0,-1-1 0,1 0 0,-1 0 0,1 0-1,-1 1 1,48 0 750,-26-3-558,0 0 0,-1-1 0,0-1 0,0-1 0,25-10 0,-9 1 376,37-20 0,-67 30-471,0 1 0,-1-1 1,0 0-1,0-1 0,0 1 1,5-8-1,1 0 272,-9 11-377,-1 0 0,1 0 0,0 0 0,-1 0 0,1 0 0,0 0 0,0 1 0,-1-1 0,1 1 0,0-1 0,0 1 0,0 0 0,0 0 0,0-1 0,-1 1 0,1 1 0,0-1 0,0 0 0,0 0 0,3 2 0,5 0 11,0 1 0,14 7 0,-18-8 15,0 1-22,0 0 1,0 1-1,0-1 0,-1 1 1,1 0-1,-1 0 0,0 1 1,0 0-1,-1-1 1,0 2-1,1-1 0,-1 0 1,3 7-1,-1 0 78,-1-1 0,0 1 0,0 0 0,-2 0 0,1 0 0,1 14 0,-4-18 38,1 0 1,0-1 0,0 0 0,0 1 0,1-1 0,6 12 0,-7-17-73,-1 0 1,0 0 0,0-1-1,1 1 1,-1 0 0,1-1-1,-1 1 1,1-1-1,0 0 1,0 1 0,0-1-1,-1 0 1,1 0 0,0 0-1,0 0 1,1-1 0,-1 1-1,0 0 1,0-1-1,0 0 1,0 1 0,0-1-1,1 0 1,-1 0 0,0 0-1,0-1 1,4 1-1,7-4-81,1-1-1,-1 1 0,0-2 0,0 0 0,20-13 0,3-1-1272,13-1 170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3:48.6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5 112 6048,'-5'-12'2240,"10"16"-1728,22 1-160,5-2 1600,22-3-1152,18 0 1440,4-8-1280,19-4 64,40-3-609,17-5-383,-12 0-64,-5 0-2335,17 4 1311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3:50.0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2 411 4992,'-1'0'7190,"8"0"-6323,0-1 1,0 1-1,0-2 0,0 1 1,8-4-1,41-19 707,82-25 0,26-11-1290,-142 50-149,0-1 1,-2-1 0,1-1-1,-1 0 1,23-22-1,-28 21 82,-1-1 0,0-1-1,-1-1 1,-1 1 0,-1-2-1,0 0 1,8-20 0,-14 25-34,-5 13-176,0-1-1,0 1 0,0 0 1,0 0-1,1-1 0,-1 1 1,0 0-1,0 0 1,0-1-1,0 1 0,0 0 1,0 0-1,0-1 0,0 1 1,0 0-1,0-1 0,0 1 1,0 0-1,0 0 0,0-1 1,-1 1-1,1 0 0,0 0 1,0-1-1,0 1 0,0 0 1,0 0-1,-1 0 0,1-1 1,0 1-1,0 0 0,0 0 1,0 0-1,-1 0 0,1-1 1,0 1-1,0 0 1,-1 0-1,1 0 0,0 0 1,0 0-1,-1 0 0,1 0 1,-1-1-1,1 2-1,-1-1-1,0 1 1,0-1 0,1 1-1,-1-1 1,0 1-1,1-1 1,-1 1 0,0 0-1,1-1 1,-1 1 0,1 0-1,-1 0 1,1-1 0,-1 1-1,1 0 1,0 0 0,-1 0-1,1 1 1,-3 3 19,-31 48 161,22-36-156,0 1-1,1 1 1,1 0 0,1 0 0,-9 27 0,17-43 16,0 1 1,0 0-1,0 0 1,1 0-1,-1 0 0,1-1 1,0 1-1,0 0 1,1 0-1,-1 0 1,1 0-1,0 0 1,0-1-1,0 1 1,1 0-1,-1-1 1,1 1-1,0-1 1,0 1-1,0-1 1,0 0-1,0 0 1,1 0-1,0 0 1,-1 0-1,1-1 1,0 1-1,0-1 1,1 0-1,-1 0 0,0 0 1,1 0-1,-1 0 1,1-1-1,6 2 1,-4-2 8,0-1-1,1 0 1,-1-1-1,0 1 1,0-1 0,0-1-1,0 1 1,0-1 0,0 0-1,0 0 1,7-4 0,16-5 17,152-56 206,-87 31-330,-44 17 71,-21 7 21,46-12 0,-73 23-52,0 1 1,0-1-1,0 1 1,0 0-1,0-1 1,0 1-1,0 0 1,0 0-1,0 0 1,0 1-1,0-1 1,0 0-1,0 1 1,0 0-1,-1-1 1,1 1-1,3 1 1,-4 0 14,0-1 1,0 0 0,0 0-1,0 0 1,0 0-1,-1 1 1,1-1 0,0 0-1,-1 0 1,1 1-1,-1-1 1,0 1-1,1-1 1,-1 0 0,0 1-1,0-1 1,0 1-1,0-1 1,0 1 0,0-1-1,0 1 1,-1-1-1,1 0 1,-1 3 0,-3 9 54,0-1 0,-1-1 0,0 1 0,-13 20 0,14-24-54,0 3 18,4-11-17,0 0-1,-1 1 1,1-1 0,0 0 0,0 0-1,0 1 1,0-1 0,0 0 0,0 0-1,0 1 1,0-1 0,0 0 0,0 0-1,0 1 1,0-1 0,0 0 0,0 0-1,0 1 1,0-1 0,0 0 0,0 0-1,0 1 1,0-1 0,0 0 0,1 0-1,-1 1 1,0-1 0,0 0 0,0 0-1,0 0 1,0 1 0,1-1 0,-1 0-1,0 0 1,0 0 0,0 0 0,1 1-1,-1-1 1,0 0 0,0 0 0,1 0-1,-1 0 1,0 0 0,0 0 0,1 0-1,-1 0 1,0 0 0,0 0 0,1 0-1,-1 0 1,0 0 0,1 0 0,-1 0-1,0 0 1,0 0 0,1 0 0,-1 0-1,0 0 1,0 0 0,1 0 0,-1 0-1,0 0 1,0-1 0,8-1 61,-1 0 0,0-1 0,-1 0 0,1-1 1,-1 1-1,1-1 0,9-9 0,-4 5-26,11-9-14,-13 10-92,-1-1 0,1 2-1,1-1 1,-1 1 0,19-7-1,-27 13 68,0 0 0,0 0 1,0 0-1,0 0 0,0 0 0,0 0 0,-1 0 0,1 1 0,0-1 1,0 1-1,0-1 0,-1 1 0,1 0 0,0 0 0,-1 0 0,1 0 1,-1 0-1,1 0 0,-1 0 0,1 0 0,-1 1 0,0-1 0,1 0 1,0 3-1,5 4-5,-1 1 0,9 18 1,-12-23 4,8 13-49,-9-15 14,-1 1 1,1-1-1,0 0 0,-1 1 1,0 0-1,0-1 1,1 1-1,-2 0 0,1-1 1,0 1-1,0 0 0,-1 0 1,1 5-1,-1-6-649,0 0 0,0 0-1,0 0 1,0 0 0,0 0 0,0 0-1,-1 0 1,1 0 0,0 0 0,-1 0-1,0 0 1,1 0 0,-1 0 0,0-1 0,0 1-1,0 0 1,0 0 0,-1-1 0,-1 3-1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3:50.4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98 86 9312,'-63'-37'3424,"47"29"-2656,2-4-192,9 9-1312,10-5 288,4-1-736,9 6 672,17-2-2048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4:15.2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410 763 5408,'-1'-4'2227,"-3"5"-1494,3 16 2104,-6 9-1715,-2-1 1,0-1-1,-2 0 0,-14 25 0,-62 87 1172,6-10-1431,54-77-684,7-12 107,-1-2 0,-1 0 0,-32 37-1,24-33 1065,30-38-1142,1-17 13,1 0 1,1 1-1,1-1 1,0 1-1,10-25 1,-2 6-239,-2 3 74,1 1 0,2 0 0,1 1 0,1 1 0,2 0 0,33-42 1,-32 48-20,63-83 116,-63 79-103,-1-1 1,16-34-1,-11 11-110,27-52-67,-42 89 129,0 1 0,1 0 1,1 0-1,0 1 1,18-17-1,-24 26-10,-1 0 0,1 0 0,-1 0 0,1 0 0,0 1 1,0-1-1,-1 1 0,1 0 0,0 0 0,0 0 0,0 0 0,1 0 0,-1 1 0,0-1 0,0 1 1,0 0-1,0 0 0,1 0 0,-1 0 0,0 1 0,0-1 0,0 1 0,0 0 0,0 0 0,0 0 1,4 2-1,-1 0-1,-1 0 1,-1 0 0,1 0 0,0 1-1,-1 0 1,0 0 0,0 0 0,0 0-1,0 1 1,-1 0 0,1-1-1,-1 1 1,3 9 0,0-4 11,-2 1 1,0 0-1,0 1 1,-1-1-1,2 14 1,-2-7 40,-1 0 0,0 0 1,-3 27-1,1-39-38,-1 0-1,-1 0 0,1 0 1,-1 0-1,0-1 0,0 1 1,0 0-1,-1-1 1,0 1-1,0-1 0,0 0 1,-1 0-1,0 0 1,-5 5-1,0-3 1,0 1 0,0-1-1,-1-1 1,0 0 0,0 0 0,-14 5 0,20-10 16,1 0 0,-1 0 1,1 0-1,-1 0 0,0-1 0,1 0 0,-1 0 1,0 0-1,-3 0 0,-33-7 284,35 6-275,2 0 7,1 0 0,-1 0 0,1-1 1,-1 1-1,1 0 0,0-1 0,-1 0 1,1 1-1,0-1 0,-2-3 1,4 5-291,2 0-117,-2-1 364,1 1 0,-1 0 0,1 0 0,0 0 0,-1 0-1,1 0 1,0 0 0,-1 0 0,1 0 0,0 0 0,-1 0 0,1 1 0,-1-1 0,1 0 0,0 0 0,-1 0 0,1 1 0,-1-1 0,1 0-1,-1 1 1,1-1 0,-1 1 0,1-1 0,0 1 0,1 2-1,7 2 16,0 0 0,0 0 0,0-1 0,1 0 0,-1-1 0,1 0 0,0 0 0,0-1 0,14 2 0,10-2 70,51-3 0,-70 1-70,15-2 88,0 0 1,0-2-1,-1-1 1,1-2-1,33-11 1,-48 12-74,0 0-1,-1-1 1,0 0 0,0-1 0,0 0 0,-1-2 0,-1 1-1,1-2 1,-2 1 0,1-2 0,14-19 0,3-13-81,-19 28-90,0 0-1,18-20 1,-26 34 131,0 0 0,0 0 0,0 1 1,0-1-1,0 0 0,0 1 0,0-1 0,1 1 1,-1 0-1,0 0 0,1 0 0,4-2 1,-5 3 11,0 0 0,-1 0 1,1 0-1,0 0 0,-1 1 1,1-1-1,0 0 1,-1 1-1,1-1 0,-1 1 1,1-1-1,-1 1 0,1 0 1,-1 0-1,1 0 1,-1 0-1,1 0 0,-1 0 1,0 0-1,2 2 1,73 84-421,-66-75 467,1 0-1,14 23 1,-24-33 291,-1-5-284,-1 1 1,1-1-1,-1 1 1,1-1-1,-1 1 1,0-1 0,1 1-1,-1 0 1,-1-1-1,1 1 1,0 0-1,-2-3 1,-23-23-123,9 10-53,13 13 24,0 0-1,-1 0 1,0 1-1,1 0 1,-11-7-1,13 10 75,0 0 0,0 0-1,1 0 1,-1 0 0,0 1 0,0-1 0,0 1-1,-1-1 1,1 1 0,0 0 0,0 0-1,0-1 1,0 2 0,0-1 0,0 0 0,0 0-1,0 1 1,0-1 0,0 1 0,0-1-1,-4 3 1,-2 1 15,1 1-1,-1 0 0,1 1 0,0 0 1,0 0-1,1 0 0,0 1 0,0 0 1,-10 15-1,10-12 0,1-1-1,-1 2 1,2-1 0,-1 0 0,2 1-1,-1 0 1,-2 18 0,5-24 35,0 0 0,1 1 0,0-1-1,0 0 1,0 1 0,1-1 0,1 7 0,-1-9-5,0 1 0,0-1 0,0 0 1,1 0-1,0 0 0,0-1 0,-1 1 0,1 0 1,1-1-1,-1 1 0,5 4 0,-6-7-1,1 1 1,-1 0-1,0-1 0,0 1 0,1-1 1,-1 0-1,0 1 0,1-1 0,-1 0 1,0 0-1,1 1 0,-1-1 0,0 0 1,1-1-1,-1 1 0,0 0 0,1 0 1,-1 0-1,0-1 0,1 1 0,1-2 1,26-12 150,-9-1-61,-1 0 1,-1-2-1,0 0 0,25-31 1,-23 25-256,-16 12-792,-7 24 892,0-2 9,0 0-1,1 0 0,0 0 0,0 18 1,2-26 38,0 1 0,1-1 1,-1 1-1,1-1 0,0 1 0,0-1 1,0 0-1,0 0 0,1 1 1,-1-1-1,1 0 0,0 0 0,0 0 1,0 0-1,0-1 0,1 1 0,-1-1 1,1 1-1,4 3 0,-4-4 28,1 0 0,0 0 0,-1 0-1,1-1 1,0 1 0,0-1 0,0 0 0,0 0-1,1-1 1,5 1 0,45-1 224,-46 0-207,11-2 6,1 0 1,-1-1-1,0-1 1,-1 0-1,1-2 1,-1 0-1,0-2 1,0 0-1,21-12 1,-30 13-30,1 0 0,-1 0 0,-1-1 0,1 0 0,-1-1 0,-1 0 0,1 0 1,-2-1-1,1 0 0,-1 0 0,-1-1 0,0 0 0,0 0 0,-1 0 0,-1-1 0,4-14 1,-4 12-8,-2 5-40,1 0 0,-2 0-1,3-18 1,-5 26 18,1 0-1,0 1 1,0-1-1,0 1 1,1-1-1,-1 0 1,0 1-1,0-1 1,0 0-1,0 1 1,1-1-1,-1 1 1,0-1-1,0 1 1,1-1-1,-1 0 1,1 1-1,-1-1 1,0 1-1,1 0 1,-1-1-1,1 1 1,-1-1-1,1 1 1,-1 0-1,2-1 1,7 15-333,-8-13 290,1 5-24,0 0-1,-1-1 1,1 1 0,-1 0-1,-1 0 1,1 0 0,-1 0-1,0 0 1,-1 8-1,2 24 89,1-9 45,-3 41 1,-1-18-190,2-48 120,0-1 37,0 0 0,0 0 0,0-1 1,0 1-1,1 0 0,-1 0 0,1 0 0,1 5 1,-1-7 57,1 1 23,-2-2-105,0 1 1,0-1-1,1 1 0,-1-1 1,0 1-1,0-1 0,1 1 1,-1-1-1,0 1 0,1-1 0,-1 1 1,0-1-1,1 0 0,-1 1 1,1-1-1,-1 1 0,1-1 1,-1 0-1,1 0 0,-1 1 0,1-1 1,-1 0-1,1 0 0,0 0 1,-1 1-1,1-1 0,5 1 2,0 0-1,0 0 0,1-1 1,-1 0-1,0 0 0,0 0 1,0-1-1,0 1 0,0-2 1,9-1-1,10-2 151,177-16-162,-199 21-2,55-8 238,-56 7-223,-1 1 1,0 0-1,0 0 0,-1-1 0,1 1 1,0 0-1,0-1 0,0 1 0,0-1 0,0 1 1,1-2-1,-1 2-214,12-1 517,-13 0-309,0 1-1,0 0 1,-1-1-1,1 1 0,0-1 1,0 1-1,0 0 1,0-1-1,-1 1 1,1 0-1,0-1 1,0 1-1,-1 0 0,1-1 1,0 1-1,0 0 1,-1-1-1,1 1 1,0 0-1,-1 0 0,1 0 1,0-1-1,-1 1 1,1 0-1,-1 0 1,1 0-1,0 0 1,-1 0-1,1-1 0,-1 1 1,1 0-1,0 0 1,-1 0-1,1 0 1,-1 0-1,1 0 1,0 1-1,-1-1 0,1 0 1,-1 0-1,-2 0-29,3 0 60,-1-1-37,1 1 0,0 0 0,0 0 0,0 0 0,0-1 0,0 1 0,0 0 0,0 0 0,0 0 0,-1-1 0,1 1 0,0 0 0,0 0 0,0 0 0,0-1 0,-1 1 0,1 0 0,0 0 0,0 0 0,0 0 0,-1 0 0,1 0 0,0 0 0,0-1 0,0 1 0,-1 0 0,1 0 0,0 0 0,0 0 0,-1 0 0,1 0 0,0 0 0,-1 0 0,-10 0-180,10 0 118,-18 0 5,18 0 52,-1 0 7,1 0 1,-1 0 0,1 0 0,0 0 0,-1 0 0,1 0 0,0 1 0,-1-1 0,1 0 0,0 1 0,-1-1 0,1 1 0,-2 0 0,2 0 14,1-1-27,0 0 16,0 0 0,0 0 0,0 0 0,0 0 0,0 0 0,0 0 0,0 0 1,0 0-1,0 0 0,-1 0 0,1 0 0,0 0 0,0 0 0,0 0 0,0 0 0,0 0 0,0 0 0,0 0 0,0 0 0,0 0 0,0 0 0,0 0 0,0 0 0,0 0 0,-1 0 0,1 0 0,0 0 0,0 0 0,0 0 0,0 0 0,0 0 0,0-1 0,0 1 0,0 0 0,0 0 0,0 0 0,0 0 1,0 0-1,0 0 0,0 0 0,0 0 0,0 0 0,0 0 0,0 0 0,0 0 0,0-1 0,0 1 0,0 0 0,0 0 0,0 0 0,0 0 0,0 0 0,0 0 0,0 0 0,0 0 0,0 0 0,0 0 0,0 0 0,0 0 0,0-1 0,0 1 0,1 0 0,-1 0 0,0 0 0,0 0 0,7-7 100,19-13 182,-17 14-302,-2-1 1,-1 1 1,0-1-1,0 0 1,-1-1 0,0 1-1,0-1 1,-1 0-1,0 0 1,0-1 0,3-12-1,-5 14-22,-1 1 1,1 0-1,-2-1 0,1 1 0,0-8 1,-1 11-10,0 0-1,-1-1 1,1 1 0,-1 0 0,1 0 0,-1-1 0,0 1 0,0 0 0,0 0-1,-1 0 1,-2-4 0,3 6 25,0 0-1,0-1 1,0 1-1,-1 0 1,1 0-1,0 0 1,-1 0-1,1 1 1,-1-1-1,1 0 1,-1 0 0,1 1-1,-1-1 1,1 1-1,-1 0 1,0-1-1,1 1 1,-1 0-1,0 0 1,1 0-1,-1 0 1,0 0-1,1 0 1,-4 1-1,-3 1-40,-1 1 0,1-1 0,-12 6 0,7-2 85,-2 0-30,1 1 0,1 1 0,-1 0 0,1 1 0,1 0 0,0 1 0,0 1 0,1 0 0,0 0 0,1 1 0,-15 22 0,22-30 29,1 1 0,0-1 0,0 1 0,0 0 0,0-1 0,1 1 0,0 0 0,0 0-1,0 0 1,1 0 0,-1 0 0,2 8 0,-1-10 9,0-1 0,0 1 0,1-1-1,-1 1 1,1-1 0,0 1 0,0-1 0,0 0 0,0 1-1,0-1 1,0 0 0,0 0 0,1 0 0,-1 0 0,1 0-1,0 0 1,-1 0 0,1 0 0,0-1 0,0 1 0,0-1-1,0 1 1,1-1 0,-1 0 0,0 0 0,3 1 0,8 1 42,0-1 1,0 0 0,0-1 0,0 0-1,18-2 1,-5 0 52,20 0 5,1-3 0,84-17 1,-117 17-93,-1-1 0,1 0 1,-1-1-1,24-14 0,-20 11 157,45-31-377,-50 33 134,-9 6 36,-1-1 0,1 1 0,-1-1-1,1 1 1,-1 0 0,1 0 0,0 0 0,-1 0-1,5 0 1,29-7-5,-36 7 5,1 1 1,0 0 0,0 0-1,0 0 1,-1 0-1,1 0 1,0 0 0,0 0-1,0 0 1,0 0-1,-1 0 1,1 0-1,0 0 1,0 1 0,0-1-1,-1 0 1,1 0-1,0 1 1,0-1-1,-1 1 1,1-1 0,0 1-1,-1-1 1,1 1-1,0-1 1,0 2 0,0-1 7,-1 1 0,1-1 0,0 1 0,-1 0 0,1-1 0,-1 1 0,0-1 0,0 1 0,1 0 0,-1-1 0,0 1 0,-1 2 0,0 3 43,0 0 0,0 0 0,-1 0 0,0-1 0,-4 9 1,0-5-33,0 1 1,-1-2-1,0 1 1,-1-1-1,-11 11 1,16-17 33,2-3 278,4 0-227,0-1 0,0 0-1,0 0 1,0 0 0,0 0 0,0 0 0,0-1 0,5-2 0,5-4-79,35-20-127,-31 18 142,21-11 1,76-22-97,-89 34 128,-25 9-73,0 0 1,0-1 0,0 1 0,0 0 0,1 0 0,-1 0-1,0 0 1,0 0 0,0 0 0,0 0 0,1 0 0,-1 0 0,0 0-1,0 0 1,0-1 0,1 1 0,-1 0 0,0 0 0,0 0-1,0 1 1,1-1 0,-1 0 0,0 0 0,0 0 0,0 0-1,1 0 1,-1 0 0,0 0 0,0 0 0,0 0 0,1 0 0,-1 0-1,0 1 1,0-1 0,0 0 0,0 0 0,0 0 0,1 0-1,-1 0 1,0 1 0,0-1 0,0 0 0,0 0 0,0 0 0,0 0-1,0 1 1,0-1 0,0 0 0,0 0 0,0 0 0,0 1-1,1-1 1,-1 0 0,0 0 0,-1 1 0,-5 17-132,-17 21 27,20-34 135,0 0 1,0 1-1,0-1 0,1 1 1,0 0-1,0-1 0,-1 9 0,3-13 0,-1 1 0,1-1 0,0 0 0,0 1 0,0-1 0,0 0 0,0 1 0,0-1 0,0 0-1,1 1 1,-1-1 0,0 0 0,1 0 0,-1 1 0,1-1 0,0 0 0,-1 0 0,1 0 0,0 0 0,-1 0 0,1 0-1,0 0 1,0 0 0,0 0 0,0 0 0,0 0 0,0 0 0,0-1 0,0 1 0,1 0 0,-1-1 0,0 1 0,0-1 0,1 1-1,-1-1 1,0 0 0,0 0 0,1 1 0,-1-1 0,0 0 0,3 0 0,24 0 125,0-1-1,0-1 1,39-7 0,-49 5-121,0-1 1,-1 0 0,1-1 0,-1-1 0,0-1 0,-1 0 0,0-2 0,0 1 0,-1-2 0,25-22 0,3-8-22,74-90 0,-53 51-21,106-124 75,-124 146-262,-16 20 129,-22 26-162,0 0 0,8-15 1,-13 22-40,-3 5 268,0 0-1,0 0 0,0-1 1,1 1-1,-1 0 0,0 0 1,0 0-1,0-1 0,0 1 1,0 0-1,1 0 0,-1 0 1,0-1-1,0 1 0,0 0 1,0 0-1,0 0 0,0-1 1,0 1-1,0 0 0,0 0 1,0-1-1,0 1 0,0 0 1,0 0-1,0-1 1,0 1-1,0 0 0,0 0 1,0-1-1,0 1 0,-1 0 1,1 0-1,0 0 0,0-1 1,0 1-1,0 0 0,0 0 1,-1 0-1,1 0 0,0-1 1,0 1-1,0 0 0,0 0 1,-1 0-1,1 0 0,0 0 1,0-1-1,-1 1 0,1 0 1,0 0-1,-1 0 0,-12 3-332,-6 8 301,1 1 1,0 0 0,1 2 0,1 0-1,0 1 1,1 0 0,0 1-1,2 1 1,-16 24 0,0 4 85,3 2-1,-31 78 1,44-97 29,2 1 0,1 0 1,2 1-1,-8 42 0,16-69-54,-1 0 0,1 0 0,0-1 0,0 1 0,0 0-1,0 0 1,1-1 0,-1 1 0,1 0 0,0 0 0,0-1 0,-1 1 0,2-1-1,-1 1 1,0-1 0,0 1 0,1-1 0,0 0 0,-1 0 0,1 0-1,0 0 1,0 0 0,0 0 0,0 0 0,0 0 0,1-1 0,-1 1 0,0-1-1,1 0 1,-1 0 0,1 0 0,-1 0 0,1 0 0,3 1 0,6 0 59,1 0 1,-1-1 0,0 0 0,1-1 0,-1 0 0,16-3 0,3-1-47,0 0 0,49-16 0,-66 15-14,0 0 1,-1 0-1,1-2 0,-1 0 0,-1 0 0,1-1 0,21-19 1,-11 3 15,0-1 0,27-42 0,-10 14-20,0 5-121,2 1 0,49-41 0,84-76 274,-145 131-193,-1-1-1,-1-1 1,29-51 0,-44 64 16,-1 4-200,-1-1 0,-1-1 0,12-33 0,-22 53 209,0 0 1,0 0-1,0 0 0,0 0 0,0 0 0,0 0 1,0 0-1,0 0 0,0 0 0,0 0 0,0 0 0,-1 0 1,1 0-1,0 0 0,0 0 0,0 0 0,0 0 0,0 0 1,0 0-1,0 0 0,0 0 0,0 0 0,0 0 0,0 0 1,0 0-1,0 0 0,0 0 0,0 0 0,0-1 1,0 1-1,0 0 0,0 0 0,0 0 0,0 0 0,-1 0 1,-6 11-259,-10 16-57,4-9 354,0 1 0,-1-2 1,-1 0-1,-26 23 0,-74 52 345,0 0 30,98-77-358,2 1-1,0 0 1,1 1-1,-21 32 1,6 7 62,1 1 1,-21 66 0,11-26-67,-8 11 60,10-31 12,34-74-32,0 1 1,0-1 0,-1 1 0,1-1 0,-1 0 0,-4 4 821,11-12-460,3-4-452,0 0 1,-1-1-1,0 0 1,5-13-1,-5 11-20,0 0 0,12-17-1,-10 18-13,12-23 1,-12 20-96,-8 13 120,0 1 0,0-1 0,0 1-1,1-1 1,-1 0 0,0 1 0,1-1 0,-1 1-1,0-1 1,1 1 0,-1-1 0,1 1 0,-1 0-1,1-1 1,-1 1 0,1-1 0,-1 1 0,1 0-1,-1-1 1,1 1 0,0 0 0,-1 0-1,1 0 1,-1-1 0,2 1 0,-1 0-1,-1 1 1,1-1-1,-1 1 1,1-1-1,0 0 0,-1 1 1,1-1-1,-1 1 1,0-1-1,1 1 0,-1-1 1,1 1-1,-1 0 1,0-1-1,1 1 0,-1-1 1,0 1-1,1 1 1,0 3-58,1 0 0,-1 0 1,0 1-1,0 9 1,0-6 100,-1 1 0,2 0 0,-1-1 0,5 15 0,-5-19-27,1 0 0,0-1 0,0 1-1,0 0 1,1-1 0,-1 1 0,1-1 0,0 0-1,0 0 1,4 4 0,-4-6 20,-1 0 0,0-1 0,1 1 1,-1-1-1,1 0 0,0 0 0,-1 0 0,1 0 0,0 0 1,0 0-1,5 0 0,34 0 266,-25-2-248,27 1-26,-1-3-1,70-12 1,-86 9-4,0-1 1,-1-1-1,0-2 0,-1 0 1,32-18-1,-50 23 4,-1 1-1,1-1 1,-1-1 0,0 1 0,-1-1-1,1 0 1,-1 0 0,0-1 0,-1 1 0,0-1-1,0 0 1,4-11 0,-6 15-62,-1-1 1,0 1 0,0-1-1,0 1 1,-1-1 0,1 1-1,-1-1 1,0-7-1,0 10 16,0 0 0,0 0 0,0 0 0,-1-1-1,1 1 1,0 0 0,0 0 0,-1 0 0,1 0-1,0 0 1,-1 0 0,1 0 0,-1-1-1,0 1 1,1 0 0,-1 1 0,0-1 0,0 0-1,1 0 1,-1 0 0,0 0 0,0 1 0,0-1-1,0 0 1,0 1 0,0-1 0,0 1-1,-2-2 1,-2 2-4,0 0 0,0 0-1,0 1 1,0-1 0,0 1 0,0 0-1,0 1 1,0-1 0,1 1-1,-1 0 1,0 0 0,-8 5 0,-23 9 88,29-13-47,0 0 1,1 0-1,-1 1 0,1 0 1,0 0-1,0 1 1,0-1-1,0 1 0,-8 11 1,10-11-37,1 0 1,0 0-1,0 1 1,0-1-1,-3 11 0,-5 11-5,9-23 44,0 0 1,0 0 0,0 0-1,1 0 1,0 0 0,-1 1-1,2-1 1,-2 6 0,2-8 2,0 1 1,0 0-1,0-1 1,1 1-1,-1-1 1,1 1 0,-1-1-1,1 1 1,0-1-1,0 1 1,0-1-1,0 0 1,0 0-1,1 1 1,1 1 0,0-1 23,-1 0 0,1 0 0,0-1 0,0 0 0,0 1 0,0-1 0,1 0 0,-1 0 0,1 0 0,5 1 0,4 1 153,22 4-1,-14-3-28,2-2-133,0 0-1,44-1 1,-49-2 26,0-1 1,0 0-1,-1-1 0,25-6 1,-24 3 20,0-1 1,0 0 0,0-1-1,-1-1 1,32-20 0,-18 9-58,13-8-111,-40 24 103,-1 0 1,1 0 0,-1-1 0,1 1-1,-1-1 1,0 0 0,0 0-1,3-7 1,-5 10-47,0-2 50,0 1 0,0 0 0,0-1 0,0 1 0,1 0 0,-1 0 0,1 0 0,1-2 0,-2 2-522,-2 8 277,-5 7 184,0 1 0,0-1 1,-12 19-1,0 0 90,8-15-42,0 0 0,-1 0 0,-1-1 0,0-1 0,-15 15 0,27-30 14,-1 1 1,0 0 0,0-1-1,0 1 1,0-1 0,0 1-1,0-1 1,0 1 0,-1-1 0,1 0-1,0 1 1,0-1 0,0 0-1,0 0 1,0 0 0,0 0 0,-1 0-1,1 0 1,0 0 0,0-1-1,0 1 1,0 0 0,0 0-1,0-1 1,0 1 0,0-1 0,-2 0-1,0-1 4,-1 0 0,1 0 0,0 0 0,0-1 0,1 1-1,-1-1 1,-4-3 0,-19-26 89,21 25-100,-3-5-217,5 12-142,55 10 398,0-2-1,1-3 0,86-1 1,-93-3-36,58-2 35,-86 0 19,0-1-1,0-1 0,28-8 1,-41 9-51,-1 0 0,1 0 0,-1 0 0,0-1 0,0 1 0,0-1 0,0 0 1,-1-1-1,1 1 0,-1 0 0,0-1 0,0 0 0,0 0 0,0 0 0,0 0 0,1-5 0,-1 4-25,-1 1 0,0-1 0,-1 0 0,1 0 0,-1 0 0,0 0 0,0 0 0,-1-1 0,1 1 0,-1 0 0,0 0 0,0 0 0,-1-1 0,-2-8 1,1 6-47,1 5-32,1 0 0,-1 0-1,0 0 1,0 0 0,-1 0 0,-2-5 0,3 7 71,1 1 1,-1-1-1,1 1 0,-1-1 1,1 1-1,-1-1 0,0 1 1,1 0-1,-1-1 0,0 1 1,1 0-1,-1 0 1,0-1-1,1 1 0,-1 0 1,0 0-1,0 0 0,1 0 1,-1 0-1,0 0 0,0 0 1,1 0-1,-1 0 0,0 0 1,1 0-1,-1 1 0,0-1 1,0 0-1,1 1 0,-1-1 1,0 0-1,1 1 1,-1-1-1,1 0 0,-2 2 1,-4 2-21,1 0 1,-1 1-1,1 0 0,0 0 1,0 0-1,1 1 1,0 0-1,-6 9 1,7-11 46,0 1-1,1 0 1,0 0 0,0 0 0,0 0 0,0 0-1,1 0 1,0 0 0,0 0 0,1 1 0,-1-1-1,1 6 1,1-8 29,-1 0 0,1 0 0,0 0 0,0-1 1,1 1-1,-1 0 0,0-1 0,1 1 0,0-1 0,-1 0 0,1 1 0,0-1 0,3 3 0,0-1 43,0 0-1,0 0 1,0 0 0,11 5 0,-12-7-68,0-1 1,0 1 0,1-1 0,-1 0-1,1 0 1,-1-1 0,1 1 0,-1-1-1,9 0 1,4-2 25,22-5 0,-20 3-1,33-6 123,-1-2 0,0-2 0,68-29 0,-109 39-261,-10 4 96,0 0 1,0 0-1,0 0 1,-1 0-1,1 0 0,0 0 1,0 0-1,0 0 1,0 0-1,0 1 1,0-1-1,0 0 1,0 0-1,0 0 1,0 0-1,0 0 1,0 0-1,0 0 0,0 0 1,0 0-1,0 0 1,0 0-1,0 0 1,0 0-1,0 0 1,0 0-1,0 0 1,0 0-1,0 0 1,0 0-1,0 0 1,0 0-1,0 0 0,0 0 1,1 0-1,-1 0 1,0 0-1,0 0 1,0 0-1,0 0 1,0 1-1,0-1 1,0 0-1,0 0 1,0 0-1,0 0 1,0 0-1,0 0 0,0 0 1,0 0-1,0 0 1,0 0-1,-16 11-320,-17 12 141,-54 49 0,33-19 96,-9 9 363,61-60-260,0-1 0,0 1 0,0-1 0,0 1 0,0-1 0,0 0 1,0 0-1,0 0 0,-5 1 0,6-1-4,0-1 1,1 0-1,-1 0 1,0-1-1,0 1 1,0 0-1,0 0 1,0 0-1,1 0 1,-1-1-1,0 1 1,0 0-1,1-1 1,-1 1-1,0-1 1,0 1-1,1-1 1,-1 1-1,0-1 1,1 0-1,-1 1 1,1-1-1,-1 1 1,1-1-1,-1 0 1,1 0-1,-1 1 1,1-1-1,-1-1 1,0-1 4,0 1 0,1 0 0,-1 0 0,0 0 0,1-1 0,0 1 0,-1 0 0,1-1 0,0 1 0,0 0 0,0-1 0,1 1 0,-1-3 0,1 3-13,-1 1 1,1 0 0,-1-1-1,0 1 1,1 0-1,0 0 1,-1-1-1,1 1 1,0 0-1,0 0 1,0 0-1,0 0 1,0 0-1,0 0 1,0 0 0,0 0-1,0 0 1,0 1-1,0-1 1,0 0-1,1 1 1,-1-1-1,3 0 1,32-7-18,0 2-1,1 2 1,52-1 0,110 16-52,-194-11 56,150 19-4513,-141-17 1892,-31-5-8140,3 1 10035,-24 1-3792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4:15.7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 7232,'0'-8'2656,"9"8"-2048,22 5-192,-13-2 1984,9 6-1408,5-1 1919,12-1-1663,25 1 576,42 0-1056,7 0-32,-2 4-416,-18-4-224,-3 1-32,5-3-512,-6 8 256,-4-3-4064,-14 6 2337,-17-2-5761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4:21.7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0 910 2656,'0'0'6597,"9"-8"-3685,25-65 990,21-40-1682,-44 92-2032,1 1 0,1 0-1,1 1 1,1 1-1,24-24 1,-35 38-162,1 0 0,-1 0 1,1 1-1,0 0 0,0 0 1,0 0-1,0 1 1,1-1-1,5-1 0,-10 4-18,1 0-1,-1 0 0,1-1 1,-1 1-1,1 0 1,-1 0-1,1 0 0,-1 1 1,1-1-1,-1 0 1,1 1-1,-1-1 0,0 0 1,1 1-1,-1 0 1,2 0-1,-1 0 6,-1 1 0,1-1-1,-1 1 1,1-1 0,-1 1 0,0 0 0,0-1-1,0 1 1,1 0 0,-2 0 0,1 0 0,0 0-1,0 0 1,0 3 0,7 29 83,-2 1-1,-1 0 1,0 51-1,-1-25-18,-1-22 2,6 71 7,-6-90 53,1-1-1,1 0 1,11 29 0,-16-45-92,1-1 0,0 0 0,0 0 0,0 0 0,0 0 0,0 0 0,0-1 0,1 1 0,-1 0 1,1 0-1,-1-1 0,1 1 0,-1-1 0,1 0 0,0 1 0,0-1 0,0 0 0,0 0 0,0 0 0,0 0 0,0 0 1,0 0-1,0-1 0,0 1 0,0-1 0,1 0 0,-1 1 0,0-1 0,0 0 0,0 0 0,1 0 0,-1-1 0,0 1 1,4-1-1,0-2 30,0 1 0,0-1 1,0 0-1,0 0 0,0-1 1,-1 1-1,0-1 0,1-1 1,8-8-1,-4 2-54,-1 0-1,0-1 1,12-19 0,13-34 41,35-92 0,-7-10 85,-42 111 32,-15 36-480,17-33 1,-22 52 281,0 0 1,1 1-1,-1-1 1,0 0-1,1 0 0,-1 1 1,1-1-1,-1 0 1,1 1-1,-1-1 0,1 1 1,-1-1-1,1 1 1,0-1-1,-1 1 0,1-1 1,0 1-1,-1-1 1,1 1-1,0 0 0,0 0 1,0-1-1,-1 1 1,1 0-1,0 0 0,0 0 1,-1 0-1,1 0 1,0 0-1,0 0 0,0 0 1,-1 0-1,2 0 1,2 2-1,-1-1 0,1 1 0,-1 0 0,1 0 0,-1 0 0,3 3 0,14 7-31,0-4 93,0-1 0,0-1 0,1-1 0,21 3-1,86 5 107,-107-12-115,195 4 304,-167-5-3,-49 0-329,0 0-1,0 0 1,0 0-1,0 0 0,1 0 1,-1 0-1,0 0 1,0 0-1,0-1 0,0 1 1,0 0-1,0 0 1,0 0-1,0 0 0,0 0 1,0 0-1,1 0 1,-1 0-1,0 0 1,0-1-1,0 1 0,0 0 1,0 0-1,0 0 1,0 0-1,0 0 0,0 0 1,0 0-1,0-1 1,0 1-1,0 0 0,0 0 1,0 0-1,0 0 1,0 0-1,0 0 1,0 0-1,0 0 0,0-1 1,0 1-1,0 0 1,-1 0-1,1 0 0,0 0 1,0 0-1,0 0 1,0 0-1,0 0 0,0 0 1,0-1-1,0 1 1,0 0-1,0 0 1,0 0-1,-1 0 0,1 0 1,0 0-1,0 0 1,-11 1-76,1 1 0,0 0 0,0 0 0,0 1 1,0 1-1,-16 7 0,-4 1 132,9-4-51,0 1-1,1 1 1,0 1 0,0 0 0,-27 23 0,40-29-27,0 1 1,0 0-1,1 0 1,0 1-1,0 0 1,1 0-1,0 0 1,0 1 0,0 0-1,1 0 1,1 0-1,-1 0 1,1 1-1,0-1 1,1 1-1,0 0 1,0 9 0,1-13 47,1-1 0,1 1 0,-1 0 0,1-1 0,0 1 0,0-1 0,0 1 0,0-1 0,1 1 0,0-1 0,0 0 0,0 0 1,0 0-1,1 0 0,5 7 0,-6-9-14,0 0 1,0 0 0,1 0 0,-1 0-1,0-1 1,1 1 0,-1-1-1,1 1 1,-1-1 0,1 0-1,0 0 1,0 0 0,-1 0 0,1-1-1,0 1 1,0-1 0,0 0-1,0 0 1,0 0 0,0 0-1,0 0 1,-1 0 0,1-1-1,0 0 1,0 1 0,4-3 0,2-1 25,0 0 1,0-1-1,-1 0 1,0-1-1,0 1 1,10-11 0,-1 0 40,23-29 1,-8 6-83,36-47 242,-61 77-236,-1-1 0,-1 0 0,0-1 1,0 1-1,-1-1 0,0 1 0,2-17 0,-5 25-48,-1 0 0,0 0 0,1 0 0,0 0 0,-1 0 0,1 0 0,0 1-1,0-1 1,1-2 0,0 1-50,-2 6 12,0 1 0,-1 0 0,1-1 0,0 1 0,1 0 0,1 6 0,5 34 50,0-11 50,-5-20 28,0 1-1,2-1 1,8 26-1,-6-25-20,-5-9-4,1 0 1,0 0-1,0-1 1,0 1-1,1-1 1,2 5-1,-4-8-18,-1-1 1,1 1-1,-1-1 1,1 1-1,-1-1 0,1 1 1,0-1-1,-1 0 1,1 1-1,0-1 0,-1 0 1,1 1-1,0-1 0,-1 0 1,1 0-1,0 0 1,-1 1-1,1-1 0,1 0 1,-1-1 9,1 1 1,-1 0-1,0-1 1,0 1-1,0-1 1,1 1-1,-1-1 1,0 0-1,0 1 1,0-1-1,0 0 1,0 0 0,0 0-1,1-2 1,15-15 57,-7 6-16,1 1-1,0 0 1,20-15 0,-9 12-66,0 0 0,0 2 0,1 1 0,1 0 0,0 2 0,0 1 0,26-6 0,-41 12 8,-5 1-3,0 0 0,0 1 0,0-1 0,0 1 0,0-1 1,8 2-1,-11-1 4,0 0 1,0 1 0,0-1 0,1 1 0,-1-1 0,0 1-1,0-1 1,0 1 0,0 0 0,0-1 0,0 1 0,0 0 0,-1 0-1,1 0 1,0 0 0,0-1 0,-1 1 0,1 0 0,0 0 0,-1 1-1,1-1 1,-1 0 0,0 0 0,1 0 0,-1 0 0,0 0-1,1 1 1,-1 1 0,0 3 8,0-1-1,-1 1 1,1 0-1,-1-1 0,0 1 1,-1 0-1,1-1 1,-1 1-1,0-1 1,-1 0-1,-3 7 0,-9 27 200,13-35-222,2-1-6,-1 0 0,-1 0 0,1 0 0,0 0 0,-1 0 0,0 0 0,-1 2 1,27-21 440,8-5-414,2 0 0,51-22-1,-68 34 56,39-12-82,-17 6-88,-38 14 100,1 1-1,-1-1 0,0 1 1,1-1-1,-1 1 0,1-1 1,-1 1-1,1 0 1,-1 0-1,1-1 0,-1 1 1,1 0-1,-1 1 1,1-1-1,-1 0 0,1 0 1,-1 1-1,0-1 1,1 0-1,-1 1 0,1-1 1,-1 1-1,0 0 0,1 0 1,-1-1-1,0 1 1,0 0-1,0 0 0,0 0 1,0 0-1,0 0 1,0 0-1,1 2 0,1 2-5,-1-1-1,0 1 1,0 0-1,0 0 1,-1-1 0,0 1-1,0 0 1,1 9-1,-1-3 31,0 0 0,1 0-1,0 0 1,1 0 0,1-1-1,-1 1 1,10 17 0,-12-27-12,-1 0 1,1 0-1,0-1 1,-1 1 0,1 0-1,0 0 1,-1-1 0,1 1-1,0 0 1,0-1 0,0 1-1,0 0 1,0-1 0,0 0-1,0 1 1,0-1-1,0 1 1,0-1 0,0 0-1,0 0 1,0 0 0,0 0-1,0 1 1,0-1 0,0-1-1,0 1 1,0 0 0,0 0-1,0 0 1,0 0-1,0-1 1,0 1 0,0-1-1,1 0 1,4-1 18,-1-2 1,-1 1-1,1 0 0,0-1 0,3-4 1,-2 3-78,39-33 156,80-51-1,-13 13-249,-112 76 135,0 0 0,0 0 0,0 0 1,0 0-1,0 0 0,0 0 1,1 0-1,-1 0 0,0 0 1,0 0-1,0 0 0,0 0 1,0 0-1,0 0 0,0 0 1,0 0-1,0 0 0,1 0 1,-1 0-1,0 0 0,0 0 0,0 0 1,0 0-1,0 0 0,0 0 1,0 0-1,0 0 0,0 1 1,0-1-1,0 0 0,1 0 1,-1 0-1,0 0 0,0 0 1,0 0-1,0 0 0,0 0 1,0 0-1,0 0 0,0 1 0,0-1 1,0 0-1,0 0 0,0 0 1,1 9-101,0 12 112,-1-17-61,-1 22 54,2 0 1,1 0 0,1 0-1,1-1 1,1 1 0,1-1-1,2 0 1,14 33 0,-20-53 30,1-1 0,-1 0 0,1 0 0,0 0 0,0 0 0,0 0 0,6 5 0,-7-8-10,-1 0 0,0 1 0,1-1 0,-1 0 0,1-1 0,0 1 0,-1 0 0,1 0 0,0-1 0,-1 1 0,1-1 0,0 1 0,0-1 0,-1 0 0,1 0 0,0 0 0,0 0 0,0 0 0,-1 0 0,1 0 0,0-1 0,0 1 0,3-2 0,2-1 7,0-1 1,-1 0-1,1 0 1,-1-1-1,0 0 1,0 0-1,0 0 1,-1-1 0,6-6-1,3-6 98,21-36 0,36-70-11,-30 44-16,-36 68-86,2-3-476,-4 15 232,0 8 124,-2 15 51,0-1 0,-2 0 1,0 1-1,-6 28 0,1-5 140,-11 103 159,16-133-215,2-14-10,-1 0-1,0-1 0,0 1 0,0 0 0,0 0 0,0-1 0,0 1 0,-1 0 0,1 0 0,0-1 0,-1 1 0,0 0 0,1-1 0,-1 1 0,-1 1 0,2-3-6,0 0 0,-1 1 0,1-1 0,0 0 0,0 0-1,0 0 1,-1 0 0,1 0 0,0 0 0,0 0 0,0 0 0,-1 0-1,1 0 1,0 0 0,0 0 0,-1 0 0,1 0 0,0 0 0,0 0 0,0 0-1,-1 0 1,1-1 0,0 1 0,0 0 0,0 0 0,-1 0 0,1 0 0,0 0-1,0 0 1,0-1 0,0 1 0,-1 0 0,1 0 0,0 0 0,0 0 0,0-1-1,0 1 1,0 0 0,0 0 0,0 0 0,-1-1 0,-4-10 67,4 9-44,-4-10-51,0-1-1,1 0 0,1 0 1,0 0-1,1 0 0,0 0 1,0-23-1,2 36 17,0-1 0,0 1 1,0-1-1,0 1 0,0 0 0,0-1 0,0 1 0,0-1 0,1 1 1,-1 0-1,0-1 0,0 1 0,0 0 0,1-1 0,-1 1 0,0 0 1,0-1-1,1 1 0,-1 0 0,0 0 0,0-1 0,1 1 0,-1 0 0,0 0 1,1 0-1,-1-1 0,1 1 0,-1 0 0,0 0 0,1 0 0,-1 0 1,0 0-1,1 0 0,-1 0 0,1 0 0,-1 0 0,0 0 0,1 0 1,-1 0-1,1 0 0,-1 0 0,1 0 0,21 6-171,-15-4 148,3 1 31,1-2 0,0 1 1,-1-2-1,1 1 0,0-1 0,0-1 0,0 0 0,-1-1 0,22-5 0,4-5 33,53-24-1,-45 17-16,95-43 77,-118 50-69,0 0 1,-1-1-1,0-1 1,23-23-1,-34 28-1,-1 0-1,-1-1 1,0 0-1,0 0 0,-1-1 1,0 0-1,7-19 1,-1-3 3,11-49 0,18-120 205,-34 166-443,-2-1 0,1-70 0,-9 113-460,-2 9 611,-20 136-186,-13 60 289,-36 40 194,12-44-91,18-63 27,40-129-98,2-5 382,8-24-145,33-92-112,-33 93-197,29-63-313,-30 67 279,1-1 0,0 1 0,1 1 0,0-1 0,12-11-1,-18 20 24,-1-1 0,1 1 0,0 0 0,-1-1-1,1 1 1,0 0 0,-1 0 0,1 0-1,0-1 1,0 1 0,-1 0 0,1 0 0,0 0-1,0 0 1,-1 0 0,1 0 0,0 1-1,-1-1 1,1 0 0,0 0 0,-1 0-1,1 1 1,0-1 0,-1 0 0,1 1 0,0-1-1,-1 0 1,1 1 0,-1-1 0,1 1-1,0-1 1,-1 1 0,0-1 0,1 1-1,-1 0 1,1-1 0,0 2 0,1 1-18,0 0 0,0 0 1,0 0-1,0 1 0,0-1 1,1 6-1,6 26 23,4 14 0,-2-9 0,-9-30 0,1 0 0,6 17 0,-5-18 4,-1 0 16,1-2 1,0 1-1,0 0 1,8 10-1,-10-16-14,-1-1 0,1 1 0,0 0 0,0-1 0,-1 1 1,1-1-1,0 1 0,0-1 0,0 0 0,0 0 0,1 0 0,-1 0 0,0-1 0,0 1 0,0 0 1,1-1-1,-1 1 0,0-1 0,1 0 0,-1 0 0,5 0 0,14-4 7,0 0 0,-1-1 0,0-1 0,0-1 0,28-13 1,-16 4 48,-1-2 1,41-29 0,-60 36-38,-1 0 0,1 0 1,-2-1-1,0 0 0,0-1 1,-1 0-1,12-24 0,-18 30-1,1 1 0,-2-1 0,1 0 0,3-14 0,-5 17-35,-1 0 1,1 1 0,-1-1-1,0 0 1,0 0 0,0 0-1,0 0 1,-1 0-1,0 1 1,1-1 0,-3-5-1,2 7-14,1 1 0,-1 0 1,0 0-1,1 0 0,-1-1 0,0 1 0,0 0 1,0 0-1,0 0 0,0 0 0,0 0 0,0 0 0,0 1 1,0-1-1,0 0 0,-1 1 0,1-1 0,-2 0 0,0 0-9,1 0 0,-1 1-1,1 0 1,-1-1-1,0 1 1,1 0-1,-1 1 1,0-1 0,-2 1-1,-5 1-16,0 1 1,1 0-1,-18 8 1,20-6 36,0-1 0,0 0 0,1 1 0,0 1 0,0-1 0,0 1 0,0 0 1,1 0-1,0 0 0,0 1 0,1 0 0,0 0 0,0 0 0,1 0 0,0 1 1,-4 12-1,3-7-5,1 0 1,0 0-1,1 0 1,0 1-1,1-1 0,1 1 1,0-1-1,1 1 1,3 17-1,-2-22 41,1 0 1,-1-1-1,2 1 0,-1-1 0,2 1 1,-1-1-1,1-1 0,0 1 0,0 0 1,1-1-1,0 0 0,0-1 0,1 1 0,0-1 1,0-1-1,0 1 0,12 6 0,-12-9 15,-1 1 1,1-1-1,0 0 0,0-1 0,0 0 0,0 0 0,0 0 0,1-1 0,-1 0 0,1 0 0,-1-1 0,1 0 0,-1 0 1,0-1-1,1 0 0,-1 0 0,0-1 0,1 0 0,-1 0 0,0-1 0,12-6 0,-11 4-16,1-1 0,-1 0-1,0 0 1,-1-1 0,0 0 0,0-1-1,0 1 1,-1-1 0,8-13 0,3-10 57,19-44 1,-26 53-12,65-130-3,-43 89-517,-23 83 186,-5-3 212,-1 1-1,0 0 1,-2 0-1,0 0 0,-2 23 1,0-8 127,2-14-27,-2 0 1,-1 0 0,0 0-1,-1 0 1,-1-1 0,-1 1-1,-1-1 1,-13 31-1,18-47-37,0 0 0,0 0 0,-1 0 0,1 0 0,-1 0 0,1 0-1,-1-1 1,0 1 0,1 0 0,-1-1 0,-3 3 0,4-4 17,-1 1 0,1-1 1,-1 1-1,1-1 0,0 1 1,-1-1-1,1 0 1,-1 0-1,1 0 0,-1 0 1,1 0-1,-1 0 0,1 0 1,-1 0-1,1 0 0,-1-1 1,1 1-1,-3-2 0,-4-2-303,11 3 146,20 1 150,-7 1 81,34-1-131,212-4-3242,-246 3 2837,-3 0-1576,0 1-1,0 0 1,18 2-1,-23 2-1515,-14-1-968,-17-6-239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4:22.0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42 41 8544,'-36'-32'3168,"31"32"-2464,5-3-192,10-2-4288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4:23.5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85 95 3136,'21'-17'11037,"-24"17"-8800,-1 2-2003,1-1 1,-1 1-1,0 0 0,1 1 0,0-1 0,-1 1 0,1-1 1,0 1-1,0 0 0,-2 4 0,-3 5-2,1 1 0,1 1-1,-9 21 1,9-19-146,2-3-20,-1 0-1,2 0 0,0 0 1,0 1-1,1-1 0,1 1 1,1 20-1,0-30-1,0-1 0,1 1 1,0-1-1,0 1 0,0-1 0,0 0 0,1 1 1,-1-1-1,1 0 0,0 0 0,0 0 0,0 0 1,0 0-1,0 0 0,6 4 0,-6-5-30,0-1 1,0 1-1,0-1 0,0 0 1,1 0-1,-1 0 0,0 0 1,1 0-1,-1 0 0,1-1 1,-1 1-1,1-1 0,-1 1 1,1-1-1,-1 0 0,1 0 0,-1-1 1,1 1-1,-1 0 0,1-1 1,-1 1-1,1-1 0,2-1 1,0 0 13,1 0 1,-1-1-1,0 0 1,0 0-1,0 0 1,0 0 0,0-1-1,-1 0 1,1 0-1,-1 0 1,0 0-1,0-1 1,3-5-1,-4 4 17,0 0-1,0-1 0,0 1 1,-1-1-1,0 1 0,0-1 0,-1 0 1,0 0-1,0 0 0,-1-12 0,0 2 9,-1 1-1,0 0 1,-6-22-1,4 28-75,1 1 0,-1 0 0,-1 0 1,0 0-1,0 1 0,-1-1 0,-6-8 0,7 12-44,0 1 1,0 0 0,0 1-1,-1-1 1,1 1-1,-7-4 1,5 2 158,6 5-113,0 0-1,0 0 1,0 0-1,0 0 1,0 0 0,0 0-1,0 0 1,0 0-1,0 0 1,0-1 0,0 1-1,0 0 1,0 0-1,0 0 1,0 0 0,0 0-1,0 0 1,0 0-1,0 0 1,0 0 0,0 0-1,0 0 1,0 0-1,0 0 1,0 0 0,0-1-1,0 1 1,0 0-1,0 0 1,0 0 0,0 0-1,0 0 1,0 0-1,0 0 1,0 0 0,0 0-1,0 0 1,0 0-1,0 0 1,0 0 0,0 0-1,0 0 1,1 0-1,-1 0 1,0 0 0,0 0-1,0-1 1,0 1-1,0 0 1,0 0 0,0 0-1,0 0 1,0 0-1,0 0 1,0 0 0,0 0-1,0 0 1,0 0-1,0 0 1,1 0 0,-1 0-1,0 0 1,0 0-1,0 0 1,18 0 87,33-7 1,-14 2 28,26-3-39,144-11 19,-153 17-23,-27 0-70,0 1 1,0 1 0,0 2-1,31 5 1,-55-7 14,0 1 0,0 0 0,0 0 0,0 0 0,0 0 0,0 0 0,0 1 0,0-1 0,0 1 0,-1 0 0,1 0 0,-1 0 0,1 0 0,-1 0 0,0 1 0,0-1 0,0 1-1,0-1 1,0 1 0,-1 0 0,2 3 0,-1-1 13,0 0 0,-1 1 0,0-1-1,0 1 1,-1-1 0,1 1 0,-1 0 0,-1-1-1,1 1 1,-1-1 0,-1 8 0,-6 26 346,-1-1 1,-17 42 0,34-108 242,2 4-582,1 1 0,14-22 0,-18 35-34,1-1 0,0 1 0,0 1 0,1-1 1,0 2-1,13-11 0,-3 7-30,0 0 0,1 2-1,0 0 1,1 2 0,0 0 0,0 1-1,0 1 1,32-4 0,-45 8 23,0 1 1,-1 1-1,1 0 1,0 0-1,0 0 1,0 1-1,11 2 1,-15-2 20,1 1-1,-1-1 1,0 1 0,0 0 0,0 0 0,0 0-1,-1 0 1,1 1 0,0 0 0,-1 0 0,0 0-1,1 0 1,-1 0 0,5 7 0,43 83 292,-39-68-201,2-1 1,30 44-1,-42-65-96,0-1 0,0 1-1,1-1 1,0 1-1,-1-1 1,1 0-1,0 0 1,0 0 0,0 0-1,0 0 1,0-1-1,0 0 1,7 2-1,-6-2-54,0 0 0,1-1 0,-1 0-1,0 0 1,0-1 0,1 1 0,-1-1-1,0 0 1,0 0 0,0 0-1,5-2 1,50-22-3441,23-7-4194,-15 13 2830,-7 0-1477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4:27.5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494 713 4224,'0'0'6256,"5"-9"-2928,-5 4-2950,0 0 1,-1 0 0,1 0 0,-1 0-1,0 1 1,-1-1 0,1 0 0,-1 1-1,0-1 1,0 1 0,0-1 0,-1 1-1,1 0 1,-1 0 0,-5-6 0,2 5-265,0 0 0,0 0 0,0 0 0,0 1-1,-1 0 1,1 0 0,-1 1 0,0-1 0,-11-2 0,5 3-73,-1 0 0,1 0-1,0 2 1,-1 0 0,1 0-1,-1 1 1,1 1-1,-1 0 1,-20 5 0,17-3 19,0 2 1,0 0 0,1 1 0,0 0 0,0 1 0,-29 19-1,39-21-30,0 0-1,0 0 0,0 1 1,1 0-1,0 0 0,0 1 0,0-1 1,1 1-1,0 0 0,0 0 1,1 0-1,-4 12 0,0 4 40,1-1-1,-6 47 1,11-55-13,-1 0 0,2 0 0,-1 0-1,2 0 1,0 0 0,5 20 0,-5-29-7,1 1 0,0 0 0,0 0 0,0-1 0,1 1 1,0-1-1,0 0 0,0 0 0,1 0 0,0 0 0,0-1 0,0 1 0,0-1 0,1 0 0,-1 0 0,1-1 1,9 6-1,-3-4 16,0-1 0,0 0 0,0 0 0,1-1 0,0 0 0,-1-1 0,1-1 0,0 0 0,0 0 0,13-2 0,-5 0-8,0-1-1,1-1 1,-1-1 0,0-1 0,21-8 0,1-6-32,-1-1 0,69-45 0,-2 0 33,26-3 0,36-20-148,-132 68 159,-38 20-239,-6 9-124,-32 36 138,19-23 45,-26 38 0,27-33 113,2-2 8,-19 38 1,32-56-12,-1 1 0,1 0 1,1 0-1,0 0 0,0 0 0,0 1 1,1-1-1,0 0 0,1 16 1,0-22 11,1 1 1,-1-1 0,0 1 0,1-1-1,0 0 1,-1 1 0,1-1-1,0 0 1,0 0 0,0 1 0,1-1-1,-1 0 1,1 0 0,-1 0 0,1-1-1,-1 1 1,4 3 0,-2-3 12,0 0 1,1-1-1,-1 1 0,0 0 1,1-1-1,-1 0 1,1 0-1,-1 0 1,1 0-1,5 0 0,5 0 33,-1-1 0,0-1 0,0 0 0,0-1 0,18-4 0,-24 5-32,0-1 1,0 0-1,0 0 1,-1 0-1,1-1 1,-1 0-1,1 0 1,-1-1-1,0 0 1,0 0-1,-1 0 1,1-1-1,-1 0 1,0 0-1,0 0 1,-1-1-1,6-7 1,-4 1 32,0 1 0,-1-1 0,-1 0 0,0 0 0,0 0 0,2-23 0,-3 13-97,-1 0 0,-1 0 0,-2-24 0,0 38-25,0-1 1,0 1-1,-1 0 0,0-1 0,-6-14 0,6 20 28,1-1-1,-1 0 1,0 1 0,0 0 0,-1-1-1,1 1 1,-1 0 0,0 0-1,0 1 1,0-1 0,0 0-1,0 1 1,0 0 0,-5-3-1,-4 0-4,0 1 0,0 1 0,0 0-1,0 0 1,0 1 0,0 1 0,-1 0 0,1 0-1,-1 1 1,-17 3 0,8 3 107,21-6-71,0 0 0,1 1 1,-1-1-1,0 0 0,0 1 1,0-1-1,1 0 0,-1 1 1,0-1-1,0 1 0,1-1 0,-1 1 1,1 0-1,-1-1 0,0 1 1,1 0-1,-1-1 0,1 1 1,-1 0-1,1 0 0,-1 1 1,1-2 7,1 1 1,-1-1-1,0 1 1,0-1-1,1 1 1,-1-1-1,0 1 1,1-1 0,-1 0-1,0 1 1,1-1-1,-1 0 1,1 1-1,-1-1 1,1 0-1,-1 1 1,1-1-1,-1 0 1,1 0 0,-1 0-1,2 1 1,12 3 25,-13-4-24,8 2 22,1-1 0,-1 0 0,1 0 1,-1-1-1,1-1 0,9 0 1,60-15 126,-63 13-153,53-14 25,-13 3 17,60-6 0,-100 18-48,92-6-105,-96 8 106,0 1-1,-1 0 1,1 0 0,0 1 0,-1 1-1,0 0 1,12 5 0,-19-7 15,-1 0-1,0 1 1,0 0 0,0-1-1,0 1 1,0 1 0,0-1-1,-1 0 1,1 1 0,-1-1-1,1 1 1,-1 0 0,0-1-1,0 1 1,-1 0 0,1 0-1,0 1 1,-1-1 0,0 0-1,0 0 1,0 1 0,0-1-1,0 1 1,-1-1 0,1 1-1,-1-1 1,0 1 0,0-1-1,0 1 1,-1-1 0,1 1-1,-3 6 1,-1 5 20,-1 1 0,-1 0 0,0-1 0,-11 19 0,-40 57 82,36-60-13,13-20 126,8-11-220,0 0 0,0 0 0,0 0 0,0 0-1,0-1 1,0 1 0,0 0 0,0 0 0,0 0 0,0 0 0,0 0-1,0 0 1,0 0 0,0 0 0,0 0 0,0 0 0,0 0 0,0 0-1,0 0 1,0 0 0,0-1 0,0 1 0,0 0 0,0 0-1,0 0 1,0 0 0,0 0 0,0 0 0,0 0 0,0 0 0,0 0-1,0 0 1,0 0 0,0 0 0,-1 0 0,1 0 0,0 0 0,0 0-1,0 0 1,0 0 0,0 0 0,0 0 0,0 0 0,0 0-1,0 0 1,0 0 0,0 0 0,0 0 0,0 0 0,0 0 0,-1 0-1,1 0 1,0 0 0,0 0 0,0 0 0,0 0 0,0 0 0,0 0-1,0 0 1,0 0 0,0 0 0,0 0 0,0 0 0,0 0 0,0 0-1,0 0 1,0 0 0,0 0 0,-1 0 0,2-3 72,0 0 0,0 0 0,0 0 0,0 0 0,3-5 0,9-15-87,1 1 0,1 1 0,1 1 0,0 0 0,2 1-1,0 1 1,1 1 0,1 0 0,30-19 0,-33 25-45,-1 1-1,1 1 1,1 0 0,22-7-1,-39 16 46,0 0-1,1-1 1,-1 1-1,0 0 1,0 0-1,1 0 0,-1 0 1,0 0-1,0 0 1,0 1-1,1-1 1,-1 0-1,0 0 1,0 1-1,0-1 1,0 1-1,1-1 1,-1 1-1,0 0 1,0-1-1,0 1 1,0 0-1,-1 0 0,1 0 1,0 0-1,0 0 1,0 0-1,-1 0 1,1 0-1,0 0 1,-1 0-1,1 0 1,-1 0-1,1 0 1,-1 2-1,3 5-12,-1-1-1,0 1 1,-1 0-1,1 10 1,-1-9 45,5 65-39,-4-42-23,1 0 0,10 40 0,-12-67 55,0-1-1,0 0 1,1 0 0,0 0 0,0 0 0,0 0-1,0 0 1,1 0 0,-1 0 0,1-1 0,0 0-1,3 4 1,-4-6 11,0 1 0,0-1 0,0 0 0,0 0 0,0 0 0,0 0 0,0 0 0,0 0 0,1-1 0,-1 1 0,0-1 0,0 0 0,1 1 0,-1-1 0,0 0 0,0 0 0,1 0 0,-1-1 0,0 1 0,0 0 0,1-1 0,-1 0 0,0 1 0,0-1 0,3-2 0,12-6-9,-1 0 0,0-2 1,28-24-1,-18 14 5,195-159 345,-179 147-362,46-48 1,-66 57-16,-1-1 1,-1-1-1,21-35 0,-18 20 77,27-69 0,8-49 102,-41 108-166,-6 19-243,-2 0 1,7-52 0,-16 74-271,-4 12 109,-8 16-13,10-14 402,-6 9-16,1 1 1,1 1-1,-8 29 1,1-5 41,-91 249 22,93-254 13,0 0 0,3 0 0,1 1 0,-5 59 0,11-71-18,1 1 0,1-1 0,1 0 0,1 0 0,1 0 0,1 0 1,1-1-1,10 25 0,-14-40 33,1 0 0,1-1 0,-1 1 0,1-1 0,0 0 0,8 9 0,-11-14-43,1 0 0,-1 1 0,0-1 0,1 0 0,-1 0 0,1 0 0,-1 0 0,1 0 0,0 0 0,-1 0-1,1-1 1,0 1 0,-1 0 0,1-1 0,0 0 0,0 1 0,0-1 0,-1 0 0,1 0 0,0 0 0,0 0 0,0 0 0,0-1 0,-1 1 0,1 0 0,0-1 0,0 1 0,-1-1 0,1 0 0,3-1 0,5-5 34,0 0-1,-1-1 1,0 0 0,0-1 0,0 0-1,9-13 1,3-3 34,91-89 74,11-14 56,-122 128-230,5-6 28,-1 0 0,0-1 0,0 1 1,-1-1-1,0 0 0,7-14 0,-11 21-25,0-1 0,0 0 0,0 0 0,0 1 0,0-1 0,1 0 0,-1 0 0,0 1 0,0-1 1,1 0-1,-1 1 0,1-1 0,-1 0 0,0 1 0,1-1 0,-1 1 0,1-1 0,0 1 0,-1-1 0,1 1 0,-1-1 0,1 1 0,0 0 0,-1-1 0,1 1 0,0 0 0,0-1 0,-1 1 0,1 0 0,0 0 0,-1 0 0,1 0 0,0-1 0,0 1 0,1 0 0,0 0-3,-1 0-1,1 1 1,0-1-1,0 0 1,0 0-1,0 1 0,0-1 1,0 1-1,-1-1 1,1 1-1,0 0 0,0 0 1,-1 0-1,1 0 1,-1 0-1,1 0 0,-1 0 1,1 1-1,-1-1 1,0 1-1,1-1 0,-1 1 1,0-1-1,1 3 1,-1-1 7,1 0 0,-1 1 0,0-1 0,0 1 0,0 0 1,-1-1-1,1 1 0,-1 0 0,0-1 0,0 1 1,-1 6-1,-8 59 64,3-36-109,2-1 1,2 1 0,2 51 0,0-81 60,0 1 1,1-1 0,0 0-1,-1 1 1,1-1 0,1 0-1,-1 1 1,0-1-1,1 0 1,0 0 0,-1 0-1,1 0 1,0-1 0,1 1-1,-1 0 1,0-1-1,1 1 1,-1-1 0,5 3-1,-2-3 18,-1 1 0,0-1 0,1-1 0,-1 1-1,1-1 1,-1 0 0,1 0 0,0 0 0,0-1 0,-1 1-1,1-1 1,0 0 0,8-2 0,-1 1-21,-1-2 1,1 0-1,-1 0 0,0-1 1,0-1-1,0 0 1,12-7-1,69-51-17,-43 27 101,12-2-134,107-49 0,-66 37 142,-94 45-83,-3 3-10,1-1 0,-2 1 0,1-1 0,7-6 0,-12 6-5,-5 1-54,-8 3-102,-4 2 119,1 0-1,-1 1 1,1 1-1,0 0 1,0 1-1,1 1 1,0 1-1,0 0 0,1 1 1,0 0-1,0 1 1,1 1-1,0 0 1,1 0-1,1 2 0,-14 16 1,10-5 34,1 0-1,1 0 1,1 1 0,2 1 0,0 0-1,-6 27 1,14-45 19,1 0 0,0 0 0,0 0-1,0 0 1,1 0 0,1 12 0,-1-20-10,1 1 1,-1 0 0,0 0-1,0 0 1,0-1-1,1 1 1,-1 0-1,0 0 1,1-1 0,-1 1-1,1 0 1,-1-1-1,0 1 1,1 0 0,0-1-1,-1 1 1,1-1-1,-1 1 1,1-1-1,0 1 1,-1-1 0,1 1-1,0-1 1,0 0-1,-1 1 1,1-1-1,0 0 1,0 0 0,-1 0-1,1 1 1,0-1-1,0 0 1,0 0-1,-1 0 1,1 0 0,0 0-1,0 0 1,0-1-1,-1 1 1,1 0 0,0 0-1,0-1 1,1 0-1,2 0 10,0-1 0,0 0 0,0 0 0,0 0-1,0 0 1,0-1 0,3-2 0,5-7 49,-1 0 0,0 0 0,11-17 0,27-47 16,-24 37-52,92-133-102,-116 170 77,1-2-37,1 1 1,-1-1-1,0 0 0,0 1 0,-1-1 1,1 0-1,-1 0 0,1-4 0,-10 19-269,6-5 303,-1 0 1,2 0-1,-1 1 1,1-1-1,0 0 1,0 1-1,0-1 1,1 0-1,0 1 1,1-1-1,-1 1 1,1-1-1,0 0 0,1 0 1,0 1-1,0-1 1,0 0-1,0-1 1,1 1-1,0 0 1,0-1-1,1 1 1,0-1-1,0 0 1,0 0-1,0-1 1,1 1-1,-1-1 1,1 0-1,1 0 1,-1 0-1,0-1 1,1 0-1,0 0 0,-1 0 1,12 3-1,-7-4 15,-1 0-1,1-1 0,0 0 0,0 0 0,0-1 0,-1 0 0,1-1 0,0 0 0,10-2 0,14-5 20,40-16-1,-19 6-28,46-13-5,159-41-42,-253 70 38,5 0 28,-1 0-1,0-1 1,0 0-1,19-10 1,-25 10 49,-6 1-69,-9 4-96,-20 7-40,0 2 0,1 2 1,-46 26-1,61-31 116,-1 1 0,2 1 0,-1 0-1,1 1 1,1 0 0,0 1 0,1 0 0,0 1-1,-12 18 1,21-27 10,0 0 0,0 0 0,1 0 0,-1 0 0,1 0 0,0 0 0,0 0 0,0 0 0,1 1 0,-1-1 0,1 0 0,0 7 0,1-9 7,-1-1 0,0 1 1,1 0-1,-1 0 0,1 0 1,0 0-1,0-1 0,0 1 1,-1 0-1,2-1 0,-1 1 1,0-1-1,0 1 0,0-1 0,1 0 1,-1 1-1,1-1 0,-1 0 1,1 0-1,-1 0 0,1 0 1,0 0-1,-1 0 0,1 0 1,0-1-1,0 1 0,-1-1 1,1 1-1,4-1 0,5 2 10,0-2-1,0 0 1,0 0-1,0-1 1,-1 0-1,23-6 1,-4-2-1,36-14 0,-39 11 29,-1-1 1,-1-1-1,0-1 1,-1-1-1,-1-1 0,28-28 1,111-130 161,-151 163-179,26-30 7,-2-1 1,-1-2 0,47-88-1,-54 80-25,5-8-88,33-92 0,-64 152 73,2-4-31,0 1-1,-1-1 1,0 0 0,0 0 0,0 0-1,0 0 1,-1 0 0,0-6 0,0 11 31,0 0 1,0-1 0,0 1-1,0 0 1,0 0-1,-1 0 1,1-1 0,0 1-1,0 0 1,0 0-1,0 0 1,0-1 0,0 1-1,0 0 1,-1 0-1,1 0 1,0 0 0,0 0-1,0-1 1,0 1-1,-1 0 1,1 0 0,0 0-1,0 0 1,0 0 0,-1 0-1,1 0 1,0 0-1,0 0 1,0 0 0,-1 0-1,1 0 1,0 0-1,0 0 1,0 0 0,-1 0-1,1 0 1,0 0-1,0 0 1,0 0 0,-1 0-1,1 0 1,0 0-1,0 0 1,0 0 0,-1 0-1,1 1 1,0-1-1,-11 8-145,4-1 109,1 0-1,-1 1 1,1 0 0,1 0 0,-8 14 0,8-14 23,-111 203 21,81-139 24,-28 81-1,53-122-21,2 0 0,0 0 1,3 0-1,0 1 0,2 0 0,2 0 0,0 0 0,5 35 0,-2-50 56,-1-2 12,1 0 0,1 0 0,7 24 0,-9-35-60,1 0 1,-1 0 0,1-1 0,0 1 0,0 0 0,1-1 0,-1 0 0,1 1 0,0-1-1,0 0 1,0 0 0,0-1 0,0 1 0,0-1 0,1 1 0,-1-1 0,1 0 0,4 1-1,2 1 14,0-1-1,0-1 0,1 0 1,-1 0-1,20 0 0,-11-2-431,0-1 0,26-5 0,-36 5-217,0-1 1,-1 0 0,1 0-1,-1-1 1,0-1-1,0 1 1,9-6-1,-13 6 63,0 0 0,-1 0-1,1 0 1,0 0-1,-1-1 1,0 1-1,0-1 1,0 0-1,0 0 1,0-1-1,-1 1 1,0 0-1,0-1 1,2-5 0,5-29-4592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4:27.9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102 30 7232,'-13'-7'696,"10"4"-501,-1 1 0,1-1 0,-1 1 0,0 0 0,0 1 0,0-1 0,0 1 0,0-1 0,-1 1 0,1 1 1,0-1-1,-7 0 0,-4 0-187,-1 1 5427,25 2-2185,49 4-2312,-1-2 0,86-6 0,34 2-3896,-17 17-4241,-127-11 5162,-1 1-1,58 22 0,-84-27 2177,-1 1-1,1 0 1,-1-1-1,1 2 1,-1-1-1,0 1 1,5 4-1,-8-6 119,0 0 0,-1 0 0,1 0 1,0 1-1,-1-1 0,0 0 0,1 1 0,-1-1 0,0 0 0,0 1 0,-1 0 1,1-1-1,0 1 0,-1-1 0,1 1 0,-1 0 0,0-1 0,0 1 1,-1 3-1,-4 38 2528,-16 55 0,-19 41-979,27-96-1657,5-10-913,6-14-3645,11-24-1746,1-14 1718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5:56.3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1128 2912,'-15'0'923,"14"0"-896,1 0 1,-1 0 0,1 1 0,-1-1 0,0 0 0,1 0 0,-1 1 0,1-1 0,-1 0 0,1 1-1,-1-1 1,1 0 0,-1 1 0,1-1 0,-1 1 0,1-1 0,-1 1 0,1-1 0,0 1 0,-1-1-1,1 1 1,-1 0 0,1 0 88,-9 9 5687,13-21-630,-2 3-4737,0 0-1,1 0 1,0 0 0,1 0 0,0 0 0,0 1 0,10-14 0,62-92 754,-18 35 68,118-122 1,-161 185-1077,26-20 0,-35 31-150,0 0-1,0 0 0,0 1 0,1-1 0,-1 1 1,1 1-1,0-1 0,8-1 0,-13 4-22,0 0 0,-1 0 1,1-1-1,0 1 0,0 0 0,0 1 0,0-1 0,0 0 0,0 0 0,0 1 0,-1-1 1,1 1-1,0 0 0,0-1 0,0 1 0,-1 0 0,1 0 0,-1 0 0,1 0 0,-1 1 0,1-1 1,-1 0-1,1 1 0,-1-1 0,0 0 0,0 1 0,0 0 0,0-1 0,0 1 0,0 0 0,0-1 1,0 3-1,1 2 36,0 0 1,0 0-1,-1 0 0,0 0 1,0 0-1,-1 0 1,0 0-1,0 13 1,-4 2 111,-1 1 1,0-1 0,-2 0 0,-14 31 0,3-15 66,-3 0 0,-42 57 0,97-105 1157,-1-5-1334,-1-2-1,-1-1 0,42-34 1,76-83 2,-136 122-35,-6 6-16,1 0 1,0 1 0,0 0-1,0 0 1,13-7-1,-20 13-9,-1 1 0,1 0 0,0-1 0,-1 1 0,1 0 0,0-1 0,0 1 0,0 0 0,-1 0 0,1 0 0,0-1 0,0 1 0,0 0 0,-1 0 0,1 0 0,0 0 0,0 1 0,0-1 0,-1 0 0,1 0 0,0 0 0,0 1 0,-1-1 0,1 0 0,0 1 0,0-1 0,-1 1 0,1-1 0,0 1 0,-1-1 0,1 1 0,-1-1 0,1 1 0,-1-1 0,1 1 0,-1 0 0,1-1 0,-1 1 0,1 0 0,-1 0 0,0-1 0,0 1 0,1 0 0,-1 1 0,2 4-1,-1-1-1,0 0 0,0 1 1,-1-1-1,1 8 1,-2 39 22,-14 93 1,14-141 26,0 1 0,1-1 1,0 0-1,0 1 0,1 5 0,-1-9-18,0 0 0,0-1 0,0 1 0,0 0-1,0 0 1,1 0 0,-1-1 0,0 1 0,1 0 0,-1 0-1,0-1 1,1 1 0,-1 0 0,1-1 0,-1 1 0,1 0 0,-1-1-1,1 1 1,0-1 0,-1 1 0,1-1 0,0 1 0,-1-1-1,1 0 1,0 1 0,0-1 0,-1 0 0,1 1 0,0-1-1,0 0 1,0 0 0,-1 0 0,2 0 0,2 0 40,0 0 0,0-1 0,0 0 0,0 0 0,0 0 0,-1 0 0,1-1 0,0 1 0,5-5 0,35-24 128,-30 20-138,168-119-76,-79 57 1,-97 68-75,1 0-1,0 0 1,8-4 0,-14 8 95,-1 0 1,0 0 0,1 0-1,-1 0 1,0 0-1,1 0 1,-1 0 0,0 0-1,1 0 1,-1 0 0,0 0-1,0 0 1,1 0-1,-1 0 1,0 0 0,1 0-1,-1 0 1,0 0-1,1 1 1,-1-1 0,0 0-1,0 0 1,1 0-1,-1 0 1,0 1 0,0-1-1,1 0 1,-1 0-1,0 1 1,0-1 0,0 0-1,1 0 1,-1 1 0,0-1-1,0 0 1,0 0-1,0 1 1,0-1 0,0 0-1,0 1 1,0-1-1,1 0 1,-1 1 0,0-1-1,0 0 1,0 0-1,0 1 1,-1-1 0,1 0-1,0 1 1,0-1 0,0 0-1,0 1 1,-4 23-103,3-18 5,-3 18-3,0-7 156,1 0 0,1 0-1,1 0 1,0 21 0,2-34-40,-1 1 0,1 0 0,0-1 0,0 1 0,0 0 0,1-1 0,-1 0 0,1 1 0,0-1 0,1 0 0,-1 0 0,1 0 0,0 0 0,0 0 0,0-1 0,0 1 0,0-1 0,1 0-1,0 0 1,4 3 0,-4-3 35,0-1-1,0 0 1,0 0-1,0 0 1,0-1-1,0 1 1,1-1-1,-1 0 1,0 0-1,1 0 1,-1-1-1,1 0 1,8 0-1,-10 0-20,-1-1-1,1 0 1,0 0-1,0 0 1,-1 0-1,1 0 1,0 0-1,-1-1 0,1 1 1,-1-1-1,0 0 1,1 1-1,-1-1 1,0 0-1,0-1 1,0 1-1,0 0 1,-1-1-1,1 1 1,-1 0-1,1-1 1,0-3-1,1-2-4,0 0-1,-1 0 0,1-1 1,-2 1-1,1-1 1,-2 1-1,1-1 1,-1-17-1,-2 10-113,0 0 0,-1 0 1,-8-28-1,7 34 46,0 0 0,0 0 0,-1 1 0,0 0 0,0-1 0,-1 2 0,-1-1 0,1 1 0,-1 0 0,-15-13 0,21 20 36,0 0-1,1 1 1,-1-1-1,0 0 1,0 1-1,0-1 1,0 1 0,0-1-1,0 1 1,0-1-1,0 1 1,0 0-1,-1-1 1,2 1 5,-1 0 0,1 0 0,0 0 1,-1 0-1,1 0 0,0 0 0,0 0 0,-1 1 1,1-1-1,0 0 0,-1 0 0,1 0 0,0 0 0,0 0 1,-1 1-1,1-1 0,0 0 0,0 0 0,0 0 1,-1 1-1,1-1 0,0 0 0,0 0 0,0 1 0,0-1 1,0 0-1,-1 0 0,1 1 0,0-1 0,0 2-1,0 0 0,0 0-1,-1-1 1,1 1-1,0 0 1,1 0-1,-1-1 1,0 1 0,1 0-1,-1 0 1,0-1-1,1 1 1,1 2 0,1 3 0,1-1 1,1 1 0,-1-1-1,1 0 1,0 0 0,0 0 0,1-1-1,0 1 1,0-1 0,0-1 0,0 1-1,1-1 1,12 6 0,-14-8 40,0 0 0,0-1 1,0 1-1,0-1 1,0 0-1,0 0 0,0-1 1,0 0-1,0 1 1,0-2-1,1 1 0,-1-1 1,0 1-1,0-1 1,0-1-1,0 1 0,0-1 1,-1 0-1,1 0 1,0 0-1,-1-1 0,5-3 1,17-15 144,-1-2 0,33-38 0,-42 44-95,51-58 38,56-58-16,-99 110-84,-3 4 48,-1-1 1,-1 0-1,17-26 0,-18 17-64,0-1 0,-2 0 0,-2-2 0,-1 0-1,-1 0 1,11-47 0,-22 73-219,-2 10 25,-6 19-45,-10 28 76,-1 0 125,2 0 0,-12 76 0,21-78 61,2 0 0,3 0 1,2 1-1,2-1 0,2 0 1,2 0-1,15 58 0,-18-96-12,16 52 304,-16-57-347,-1 0-1,1 0 0,0-1 0,0 1 0,1-1 1,0 0-1,0 0 0,5 4 0,-8-8-228,0 0 0,0 0 1,0 0-1,1 0 0,-1 0 0,0-1 0,1 1 0,-1-1 1,0 1-1,1-1 0,-1 1 0,1-1 0,-1 0 0,1 0 0,-1 1 1,1-1-1,-1 0 0,1 0 0,-1-1 0,1 1 0,-1 0 1,1-1-1,-1 1 0,3-1 0,9-4-1834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4:28.4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28 6304,'0'-1'132,"1"1"0,0-1 0,-1 1 0,1 0 0,0-1 0,-1 0 0,1 1 1,-1-1-1,1 1 0,-1-1 0,1 0 0,-1 1 0,1-1 0,-1 0 0,0 1 0,1-1 0,-1 0 1,0 0-1,0 0 0,1 1 0,-1-1 0,0 0 0,0 0 0,0 1 0,0-3 0,21-4 2850,-17 6-3086,0 1 1,-1 0-1,1 0 1,0 0-1,0 0 0,-1 1 1,1-1-1,0 1 1,-1 0-1,1 0 1,4 3-1,5 2-528,20 12-1,-19-10 122,-2-1 278,0 0-1,-1 1 1,11 10 0,-17-14 234,0 1 0,-1 0 0,1 0 0,-1 1 1,0-1-1,0 1 0,-1 0 0,4 9 0,0 4 411,-1 1-1,-1 0 1,-1 0-1,0 0 1,1 36-1,-8 105 4347,3-160-4683,0 6 220,-1-1 1,2 1-1,-1-1 1,1 1-1,-1-1 1,2 1-1,-1-1 1,1 0 0,0 0-1,3 7 1,-4-11-197,1 1 1,0-1 0,-1 0 0,1 1-1,0-1 1,0 0 0,0 0-1,1 0 1,-1 0 0,0-1-1,1 1 1,-1-1 0,1 1 0,-1-1-1,1 0 1,0 0 0,0 0-1,-1 0 1,1-1 0,0 1 0,0-1-1,0 1 1,0-1 0,4 0-1,1-1 9,0 1 0,0-1 0,0 0 0,0-1 0,0 1 0,0-2-1,-1 1 1,1-1 0,-1 0 0,0-1 0,0 1 0,0-2 0,0 1-1,0-1 1,10-9 0,-9 5-4,-1 1 0,1-1 0,-2 0 0,1-1 0,-1 0 0,-1 0 0,1 0 0,-2 0 0,0-1 0,5-17 0,-5 15-51,-2-1 0,1 0 0,-2 0 0,1 1 0,-2-1 0,-1-15 0,1 23-44,-1 0-1,0 0 1,0 0-1,-1 0 1,1 1 0,-1-1-1,-1 0 1,1 1-1,-1-1 1,0 1-1,0 0 1,0 0 0,-1 0-1,0 1 1,0-1-1,-8-6 1,1 3-19,0 1-1,-1 0 1,1 1-1,-1 1 1,-1 0 0,1 0-1,-25-5 1,6 4-5,0 2 0,-40-2 0,57 5 8,-5 0-47,-22 2 1,37-1-66,-1 1 1,0 0-1,0 0 0,0 0 0,1 0 1,-1 1-1,0 0 0,1-1 0,-8 6 1,11-7 2,1 1 0,-1-1 0,0 1 0,1 0 1,-1-1-1,0 1 0,1 0 0,-1-1 0,1 1 1,-1 0-1,1 0 0,-1-1 0,1 1 1,-1 0-1,1 0 0,0 0 0,0 0 0,-1 0 1,1 0-1,0 0 0,0-1 0,0 1 0,0 0 1,0 0-1,0 0 0,0 0 0,0 0 0,1 0 1,-1 0-1,0 0 0,0-1 0,1 1 0,-1 0 1,1 0-1,-1 0 0,1 0 0,0 0 1,2 4-493,1 0 1,0 0 0,0-1 0,0 0 0,8 6 0,9 5-1695,1-1 0,32 16 0,8 2-2530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4:28.8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4 188 8480,'0'0'52,"0"0"-1,0 0 1,0 0 0,0 0 0,-1 0 0,1 0 0,0 0-1,0 0 1,0 0 0,0 0 0,0 0 0,0 0 0,0 0 0,-1 0-1,1 0 1,0-1 0,0 1 0,0 0 0,0 0 0,0 0-1,0 0 1,0 0 0,-1 0 0,1 0 0,0 0 0,0 0-1,0 0 1,0 0 0,0 0 0,0-1 0,0 1 0,0 0 0,0 0-1,0 0 1,0 0 0,0 0 0,0 0 0,0 0 0,0-1-1,0 1 1,0 0 0,0 0 0,0 0 0,0 0 0,0 0-1,0 0 1,0 0 0,0-1 0,0 1 0,0 0 0,0 0-1,0 0 1,0 0 0,0 0 0,0 0 0,0 0 0,0-1 0,0 1-1,0 0 1,0 0 0,0 0 0,0 0 0,1 0 0,-1 0-1,0 0 1,0 0 0,0 0 0,2-7 2935,-1 7-2767,-1 0 0,0 0 0,1 0 0,-1-1 1,0 1-1,1 0 0,-1 0 0,1 0 0,-1 0 1,0 0-1,1 1 0,-1-1 0,0 0 1,1 0-1,-1 0 0,1 0 0,-1 0 0,0 0 1,1 1-1,-1-1 0,0 0 0,1 0 1,-1 1-1,3 5 261,-1 0 1,0 0 0,1 10 0,-3-14-347,1 0 1,-1 0-1,0 0 1,0 0 0,0 0-1,0 0 1,0 0-1,0 0 1,-1 0-1,1 0 1,-1 0-1,1 0 1,-1 0 0,0 0-1,-1 2 1,1-3 488,13-5-123,92-68-189,-57 38-336,-13 10 75,1-3-88,2 3 1,49-25-1,-81 47 77,0-1 0,0 2-1,0-1 1,0 0 0,1 1 0,5-1-1,-9 2-3,0 0 1,0 0-1,0 0 0,1 0 0,-1 1 0,0-1 0,0 1 1,0-1-1,0 1 0,0-1 0,0 1 0,0 0 1,-1 0-1,1 0 0,0 0 0,0 1 0,-1-1 0,3 2 1,0 2 55,0-1 1,-1 1 0,1 0 0,-1 0 0,0 1 0,3 8 0,11 37 414,-16-47-486,7 27 219,4 34-1,1 1-569,-10-47-633,1 1-3305,5 23-8426,-2-18 8369,5-3 635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4:32.838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51 69 6144,'0'-5'389,"0"0"0,0 0 0,1 0 0,0 0-1,-1 0 1,3-6 0,-2 9-269,0 1-1,0-1 0,0 0 0,0 1 1,0-1-1,0 1 0,0-1 0,0 1 0,1 0 1,-1 0-1,1-1 0,-1 1 0,1 0 1,-1 0-1,1 0 0,-1 0 0,1 1 1,0-1-1,0 0 0,3 0 0,-5 1-68,1 0 0,-1-1 0,1 1 0,-1 0 0,1 0-1,-1 0 1,1 0 0,-1 0 0,1 0 0,-1 0 0,1 0 0,-1 0 0,1 0-1,-1 0 1,1 0 0,-1 1 0,1-1 0,-1 0 0,0 0 0,1 0-1,-1 1 1,1-1 0,-1 0 0,1 1 0,-1-1 0,0 0 0,1 1-1,-1-1 1,0 0 0,1 1 0,-1-1 0,0 1 0,1-1 0,-1 0 0,0 1-1,0-1 1,1 2 0,1 22 1104,-4 63 406,-24 148 0,-45 85 1013,71-319-2586,-6 26 2328,11-39-1767,26-71 29,24-112-1,-28 94-638,8 1 22,-12 38-365,-22 57 387,1 0-97,-1 1 0,1-1 0,5-8 0,-7 12 104,0 1 0,0-1-1,1 1 1,-1 0-1,0-1 1,0 1-1,1 0 1,-1-1 0,0 1-1,1 0 1,-1 0-1,0-1 1,1 1-1,-1 0 1,0 0 0,1-1-1,-1 1 1,0 0-1,1 0 1,-1 0-1,1 0 1,-1 0 0,0 0-1,1-1 1,-1 1-1,1 0 1,-1 0-1,0 0 1,1 0 0,-1 1-1,1-1 1,-1 0-1,0 0 1,1 0-1,-1 0 1,1 0 0,-1 0-1,0 1 1,1-1-1,-1 0 1,0 0-1,1 0 1,-1 1 0,0-1-1,1 0 1,-1 1-1,0-1 1,1 0-1,-1 1 1,0-1-1,0 0 1,0 1 0,1-1-1,-1 0 1,0 1-1,0-1 1,0 1-1,0 0 1,4 7-34,0 0-1,-1 1 1,-1 0 0,1 0 0,1 13-1,-2-9 28,14 89 7,3 16 75,-15-98-49,1-1-1,2 1 1,16 34 0,-21-48 5,1 0 1,1-1 0,-1 0 0,1 1-1,0-1 1,0-1 0,0 1-1,1-1 1,0 0 0,0 0 0,6 4-1,-7-5 56,1-1 0,0 0 0,0 0 0,0 0 0,1-1 0,-1 0 0,0 0 0,0 0 0,1-1 0,-1 1 0,1-1 0,-1-1 0,8 0 0,-3-2 18,-1 1-1,0-1 0,0-1 1,0 0-1,0 0 1,0-1-1,-1 0 0,0 0 1,11-10-1,8-5-488,-49 43-1206,14-15 1503,8-7 148,-1 0 1,1 0-1,-1 0 1,0-1 0,1 1-1,-1 0 1,0-1-1,0 1 1,1 0 0,-1-1-1,0 1 1,0-1-1,0 1 1,0-1 0,0 1-1,0-1 1,0 0-1,0 0 1,0 1 0,-1-1-1,0-20 984,1 14-1014,-1 1 0,1-1 0,-1 1 1,0-1-1,-1 1 0,1 0 0,-1 0 0,0 0 0,-4-5 0,5 7-154,-1 1-1,0-1 0,1 1 0,-1 0 0,0-1 0,0 1 0,0 0 0,0 1 1,-1-1-1,1 1 0,0-1 0,-1 1 0,1 0 0,-1 0 0,-5 0 0,2 0-247,-1 1 0,0 0 0,1 0 0,-1 1 0,0 0 0,1 0-1,-9 3 1,-12 5-3380,30-65-1023,-3 48 5120,0 1-1,0-1 1,-1 1 0,0 0-1,0 0 1,-1 0 0,0 0-1,0 0 1,0 0 0,-1 1-1,0 0 1,-6-7-1,7 9-157,-1 0-1,1 0 0,-1 1 0,0 0 0,0-1 0,0 1 0,0 0 0,0 1 0,-1-1 0,1 1 0,-1 0 0,0 0 0,0 1 0,0-1 0,0 1 1,0 0-1,0 0 0,-6 0 0,0 2 156,-13-1 1127,24 0-1402,-1 0 0,0-1 0,1 1 0,-1 0 0,1 0 1,-1 0-1,1-1 0,-1 1 0,1 0 0,0-1 0,-1 1 0,1 0 0,-1-1 0,1 1 0,-1 0 0,1-1 0,0 1 0,-1-1 0,1 1 0,0-1 0,0 1 0,-1-1 0,1 1 0,0-1 0,0 1 0,0-1 1,0 1-1,0-1 0,-1 0 0,1 1 0,0-1 0,0 1 0,0-1 0,1 1 0,-1-1 0,0 0 0,5-26 190,1 0-1,1 1 1,21-50 0,-17 47-204,-4 16-181,-6 11 80,0 1 0,-1-1 0,1 1 0,0-1-1,0 0 1,-1 1 0,1-1 0,0-3 0,-1 4-194,1 3-106,0 6 284,0-1 0,0 0 0,-1 1 0,0 10 0,0-12 88,0 1 1,0-1 0,0 1 0,1-1-1,0 0 1,0 0 0,0 1-1,4 7 1,-5-13-4,1 0 0,-1-1 0,0 1 0,1-1 0,-1 1 0,0-1 0,1 1 0,-1-1 1,1 1-1,-1-1 0,1 1 0,-1-1 0,1 1 0,0-1 0,-1 0 0,1 0 0,-1 1 0,1-1 0,0 0 0,-1 0 0,1 1 0,0-1 0,-1 0 0,1 0 1,0 0-1,1 0 4,0 0-1,-1-1 1,1 1 0,0-1 0,-1 1 0,1-1 0,-1 1 0,1-1 0,2-1 0,0-1-829,0 0-1,18-18-3253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4:34.770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243 61 7392,'0'-13'3322,"2"14"-3057,-1 1-1,0 0 0,0 0 0,1 0 1,-2 0-1,1 0 0,0 0 1,0 0-1,-1 0 0,1 1 0,-1-1 1,1 0-1,-1 0 0,0 0 1,0 4-1,-4 40 766,1-28-550,-2 30 117,-17 133 444,13-129-604,-22 74 0,24-104-244,-2 9 724,-15 31-1,18-55-63,1-8-156,4 0-628,0-1 0,0 1 0,0-1 0,1 1 0,-1-1 0,0 1 0,1-1 0,-1-2 0,-2-12 113,0 0-1,0-31 1,2 21-82,-6-75 100,-4-119-528,8 198-400,3 22 715,0 0 0,0 0 0,0 0 0,0 0 0,0-1 0,0 1 0,0 0 1,0 0-1,0 0 0,0 0 0,0 0 0,0 0 0,0 0 0,0-1 0,0 1 0,0 0 1,-1 0-1,1 0 0,0 0 0,0 0 0,0 0 0,0 0 0,0 0 0,0 0 1,0 0-1,0-1 0,-1 1 0,1 0 0,0 0 0,0 0 0,0 0 0,0 0 0,0 0 1,0 0-1,-1 0 0,1 0 0,0 0 0,0 0 0,0 0 0,0 0 0,0 0 0,0 0 1,-1 0-1,1 0 0,0 1 0,-6 11-351,-1 13 241,-4 34 1,5-22 122,-1-1 33,-27 168 43,25-140-27,2 78 1,7-136-3,-1 0 43,1 0 0,0 1 0,1-1 0,0 0 0,0 0 0,2 8 0,-3-13-54,0-1 0,1 1 0,-1-1-1,0 1 1,0 0 0,0-1 0,1 1 0,-1-1 0,0 1 0,1-1-1,-1 1 1,0-1 0,1 0 0,-1 1 0,1-1 0,-1 1 0,1-1-1,-1 0 1,1 1 0,-1-1 0,1 0 0,-1 1 0,1-1 0,-1 0-1,1 0 1,-1 0 0,1 0 0,0 1 0,-1-1 0,2 0 0,-1-1 15,0 1 1,1-1 0,-1 1 0,0-1 0,0 1-1,0-1 1,1 0 0,-1 1 0,0-1 0,0 0-1,0 0 1,2-2 0,2-2 62,-1-1 1,1 0-1,-1 0 1,5-10-1,0-5-69,-1 0 0,0-1-1,7-39 1,5-72-192,-12 78 131,2-16 21,21-167-260,-27 178-929,-4 60 1149,0-1 0,1 0 0,-1 0 0,0 1 0,0-1 0,0 0 0,1 0 0,-1 1 0,0-1 0,1 0 0,-1 1 0,1-1 0,-1 0 0,1 1 0,-1-1 0,1 1 0,-1-1 0,1 1 0,0-1 0,-1 1 0,1-1 0,0 1 0,-1-1 0,1 1 0,0 0 1,-1 0-1,1-1 0,0 1 0,0 0 0,-1 0 0,1 0 0,0 0 0,1 0 0,3 0 49,0 0 1,-1 1-1,1 0 1,8 2 0,-6-1-41,1 0 92,0-1-1,0 0 0,1 0 1,-1-1-1,0 0 1,1 0-1,-1-1 0,0 0 1,1 0-1,10-4 0,4-3 157,0-2-1,25-13 0,12-5 71,-45 21-245,18-12 1,-2 2-47,-29 16 47,1 1-336,-1 0 267,1 0 0,0 0 0,-1 1 0,1 0 0,-1-1 0,1 1 0,-1 0 0,1 0 0,-1 0 0,4 2 0,23 17-159,-9-5 167,-2 2 1,0 0-1,-1 1 0,-1 1 0,0 0 0,-2 1 1,0 1-1,-1 0 0,16 36 0,0 19 180,-2 0 1,24 118-1,-44-163-30,-2 0 0,-2 0 1,1 36-1,-4-62-113,-1 0 0,1 0 1,-1 0-1,-1 0 0,1 0 0,0 0 0,-1 0 1,0 0-1,0 0 0,-1-1 0,1 1 1,-1-1-1,0 0 0,0 0 0,-1 0 0,1 0 1,-1 0-1,1-1 0,-1 0 0,-1 0 1,1 0-1,0 0 0,-9 4 0,-104 45 545,-14 8-407,-20 32-49,94-54 83,55-37-188,0 0-1,0 0 1,1 0-1,-1 0 1,0 0 0,0-1-1,0 1 1,0-1-1,0 1 1,0-1-1,-3 1 1,0 1 59,4-1-84,2-6 239,2-11-49,0 0 1,0-1-1,-2 0 0,0-28 1,1-21 58,7-144-606,-17 273-159,5-43 763,1-16 51,2-11 269,-5-139-246,5 22-1994,-3 106-1954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4:36.829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14 32 3552,'-13'-32'7536,"13"33"-7454,1-1 1,0 0-1,-1 0 0,1 1 1,0-1-1,-1 1 1,1-1-1,0 1 1,-1-1-1,1 1 1,-1-1-1,1 1 0,-1-1 1,1 1-1,-1 0 1,0-1-1,1 1 1,-1 0-1,8 15 554,-5-6-273,0 0 0,-1 0 0,2 19 0,-2-11-151,10 122 2017,-6 146-1,-7-227-1384,-4 72 308,5-124-1016,0-6-107,0 0 0,0 0 0,0-1 0,0 1 0,0 0 0,0 0 0,0 0 0,0-1 0,1 1 1,-1 0-1,0 0 0,0 0 0,1-1 0,-1 1 0,0 0 0,1-1 0,-1 1 0,2 1 0,-2-1 174,3 4-176,-1 0 1,1 0-1,-1 0 1,6 7-1,-7-11-9,11 19-28,-1 0 1,-1 1 0,8 25 0,7 15 62,-13-33-145,-8-15 74,1-1 1,11 20-1,-14-29 35,-1-1 0,1 1 0,0-1 1,0 0-1,0 0 0,0 0 0,0 0 1,0 0-1,0 0 0,0 0 0,1-1 0,-1 1 1,1-1-1,0 0 0,-1 0 0,1 0 1,5 2-1,-4-3 22,-1 0 1,1 0-1,0 0 1,0 0 0,-1-1-1,1 1 1,0-1-1,0 0 1,-1 0-1,6-3 1,36-20 151,-22 11-134,383-164-161,-403 176 96,19-7 24,0 1 0,0 0 0,26-3 0,-21 10 10,-26 0 5,1-1 1,-1 1-1,0 0 0,1-1 0,-1 1 0,1-1 1,-1 0-1,0 1 0,1-1 0,-1 0 0,0 0 0,0 0 1,0 0-1,1 0 0,-1 0 0,0 0 0,0 0 1,0 0-1,-1 0 0,1 0 0,0-1 0,0 1 0,-1 0 1,1-1-1,-1 1 0,1-1 0,0-1 0,0-1 8,17-53 479,-16 48-451,0-1 1,0 1 0,-1-1-1,-1 0 1,1 1 0,-2-13-1,0-4 169,-1-8-255,-11-61 0,9 71-50,2 11 10,-2 0 0,0 1 0,0-1 0,-1 1-1,-1 0 1,0 0 0,-1 1 0,0 0 0,0 0 0,-17-17 0,21 25 35,0 1 0,0 0 0,0-1 1,0 1-1,0 1 0,-1-1 1,1 0-1,-1 1 0,1-1 0,-1 1 1,1 0-1,-1 1 0,-6-2 1,-2 1-59,-1 1 1,-23 1 0,-96 18-289,-4-1 363,112-16 101,1-1 0,-1-1 0,-39-6 1,56 6-46,0-2 1,1 1-1,-1-1 1,0 0-1,1 0 1,0-1-1,0 0 1,-1 0-1,-8-6 1,13 6-49,-1 1 0,1-1 1,-1 1-1,1-1 0,0 0 1,0 0-1,0 0 1,0 0-1,0 0 0,1-1 1,0 1-1,-1 0 1,1-1-1,1 1 0,-1-1 1,0 1-1,1-1 0,0 1 1,0-7-1,0 1-32,1 0 0,0 0-1,1 0 1,0 0 0,0 0 0,1 1-1,0-1 1,1 0 0,-1 1 0,2 0-1,-1 0 1,10-12 0,-10 15-1,1-1 0,-1 1 0,1 0 0,0 0 0,1 1 0,-1-1 0,1 1 0,-1 1 0,1-1 0,1 1 0,-1 0 1,0 0-1,1 0 0,-1 1 0,1 0 0,0 1 0,7-2 0,-12 3 17,0 0 0,0 0 0,0 0 0,1 0 0,-1 0 0,0 0 0,0 1 0,0-1 0,0 1 0,0-1 0,0 1 0,0 0 0,0 0 0,0 0 0,0 0 0,0 0 0,0 0 0,-1 0 0,1 1 0,0-1 0,-1 1 0,3 2 0,-3-1-3,1-1 1,0 1 0,-1 0 0,0 0 0,0 0 0,0 1 0,0-1-1,-1 0 1,1 0 0,-1 0 0,1 1 0,-1-1 0,0 0-1,-1 4 1,-8 77 82,-2 33 46,11-107-108,0-1 0,0 1-1,1-1 1,1 0 0,0 1 0,3 9-1,-4-15 12,0 0-1,1 0 1,0 0-1,0 0 1,0 0-1,0 0 1,1-1-1,-1 1 1,1-1-1,0 1 1,0-1-1,0 0 1,1 0-1,-1 0 0,6 2 1,1 0 23,0 0 1,0-1-1,1-1 0,-1 0 1,1 0-1,21 1 0,70-1 268,-36-2-231,-35 0-71,-19-2-528,1 1-1,-1 1 0,0 1 0,0-1 1,0 2-1,0 0 0,18 6 0,23 7-5780,-33-11 4591,31 11-4743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4:38.856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222 23 3968,'-58'-22'13119,"59"26"-12910,0-1-1,0 1 0,0 0 0,-1 0 0,0 0 0,1 0 0,-1 0 0,-1 0 0,0 8 0,-12 41 933,4-21-827,-41 249 1078,22-142-1006,3-16 119,-6 95-126,25-116-107,3-37-91,2 24 192,6-58-69,-5-30-245,16 5 262,0-1-290,26-2 17,47-4 0,-26 0-37,166 9-101,-184-4 70,-1 3-1,0 1 1,50 17 0,32 19 180,-125-44 53,-9-16 38,2-1 0,0 0 1,0 0-1,-4-28 0,-3-71-5,9 77-174,1 0-52,-26-401-110,29 132-123,-1 290 170,-6-35-1,5 40-306,1 11 313,1 1 0,-1-1 0,0 1 0,1-1 0,-1 1 0,0 0 0,0-1 0,0 1 0,0 0 0,0-1 0,0 1 0,-1 0 0,1 0 0,0 0 0,0 0 0,-1 0 0,1 1 0,-1-1 0,1 0 0,-1 1 0,1-1 0,-1 1 0,1-1 0,-1 1 0,-2-1 0,-12-5 60,10 3-6,6 3-9,-1-1 0,0 1 0,1 0-1,-1 0 1,1-1 0,-1 1 0,0-1 0,1 1 0,-1 0 0,1-1 0,-1 1-1,1-1 1,-1 1 0,1-1 0,0 0 0,-1 1 0,1-1 0,-1 1 0,1-1-1,0 0 1,0 1 0,-1-1 0,1 0 0,0 1 0,0-1 0,0 0 0,0 1-1,0-2 1,-15 2-557,5 5 394,-1 1 0,1 0 0,0 1-1,0 0 1,-16 16 0,9-8 94,-143 130-211,158-144 274,-24 29 78,25-28-73,-1 0 0,1 1 0,0-1 0,-1 0 0,1 1 0,0-1 0,1 1-1,-1-1 1,0 1 0,1-1 0,-1 6 0,1-7-2,0 0 1,0-1-1,0 1 0,0 0 0,0-1 0,0 1 0,0 0 0,1 0 0,-1-1 1,0 1-1,0 0 0,1-1 0,-1 1 0,0-1 0,1 1 0,-1 0 1,1-1-1,-1 1 0,1-1 0,-1 1 0,1-1 0,-1 1 0,1-1 0,0 1 1,-1-1-1,1 0 0,-1 1 0,1-1 0,0 0 0,0 0 0,-1 1 1,1-1-1,0 0 0,-1 0 0,2 0 0,2 0 20,0 0 0,0 0 1,-1 0-1,1-1 0,5-1 0,37-13 194,3-2-126,-45 16-100,1 0 1,0 0-1,-1 1 0,1-1 0,0 1 0,-1 0 1,1 0-1,5 2 0,-7-2-13,-1 1-1,0 0 1,0 0-1,0 0 1,0 0 0,0 0-1,0 1 1,0-1 0,0 0-1,-1 1 1,1 0 0,0-1-1,-1 1 1,1 0-1,-1 0 1,0 0 0,0 0-1,0 0 1,0 0 0,0 0-1,2 4 1,-1 4-64,1-1 0,-1 1 0,1 15 0,0 18 43,-5 59 0,-1-24 672,7-108 329,-17-278-336,8 249-1114,5 59 473,0-1 0,0 0 0,0 1-1,0-1 1,0 0 0,0 1 0,0-1 0,-1 1 0,1-1 0,0 1 0,0-1 0,-1 0 0,1 1 0,0-1 0,-1 1 0,1-1 0,-1 1 0,1 0 0,-1-2 0,0 2 4,1 0 0,0 0 0,-1 0 0,1 0-1,-1 0 1,1 0 0,0 0 0,-1 0 0,1 0 0,-1 0-1,1 0 1,0 1 0,-1-1 0,1 0 0,0 0 0,-1 0-1,1 0 1,0 1 0,-1-1 0,1 0 0,0 0 0,-1 1-1,-2 2-26,0 0 0,1 0-1,0 0 1,-1 0 0,-2 5-1,-39 91-97,17-36 132,21-49 68,-64 125 970,73-146-868,0 0 0,0 0 0,-1 0 0,3-15 0,2-3-51,19-70-252,-21 81-221,-5 14 355,0 0 0,0 0-1,-1 0 1,1 0 0,0 0 0,0 0 0,0 0 0,0 0-1,0 0 1,0 0 0,0 1 0,0-1 0,0 0-1,0 0 1,0 0 0,0 0 0,0 0 0,0 0 0,0 0-1,0 0 1,0 0 0,0 0 0,0 0 0,0 1-1,0-1 1,0 0 0,0 0 0,0 0 0,0 0 0,1 0-1,-1 0 1,0 0 0,0 0 0,0 0 0,0 0-1,0 0 1,0 0 0,0 0 0,0 0 0,0 0 0,0 0-1,0 0 1,0 0 0,0 1 0,0-1 0,0 0-1,1 0 1,-1 0 0,0 0 0,0 0 0,0 0 0,0 0-1,0 0 1,0 0 0,0 0 0,0 0 0,0 0 0,0 0-1,0 0 1,0 0 0,1-1 0,-1 1 0,0 0-1,0 0 1,0 0 0,0 0 0,0 0 0,0 0 0,0 0-1,1 28-342,-1-24 374,-7 83-110,1 0 152,6-80-77,0 1 0,1-1 0,0 0 0,0 1 0,1-1 0,3 8 0,-4-13 17,-1-1 0,1 1-1,0-1 1,-1 1 0,1-1-1,0 0 1,0 1 0,0-1-1,0 0 1,1 0 0,-1 0-1,0 0 1,0 0 0,3 2-1,-3-3 21,0 1 0,1-1 0,-1 0 0,0 0 0,0 0 0,1 1 0,-1-1 0,0 0 0,1-1 0,-1 1 0,0 0-1,0 0 1,1 0 0,-1-1 0,0 1 0,0-1 0,0 1 0,1-1 0,-1 1 0,0-1 0,1-1 0,6-3-6,-1-1 0,0 1 0,-1-2 1,1 1-1,-1-1 0,0 1 1,-1-2-1,0 1 0,9-16 1,-8 10-1213,9-24 0,0-15-5427,-15 48 5884,1 1 0,0-1 0,-1 0-1,0 0 1,0-5 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4:41.203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60 2976,'63'-59'15641,"-63"59"-15603,1 6 239,0 0-1,1 1 0,-1-1 1,1 0-1,0 0 0,4 7 1,-2-5-130,-1 1 0,0-1 0,2 12 0,-2 5 133,-2-1 0,-1 32 0,-1 5-91,-21 437 1307,20-474-1418,-2 33 69,-18 159 356,21-179-55,1-36-416,0-1-33,0 1 0,-1-1 0,1 0-1,0 0 1,0 0 0,-1 0 0,1 1-1,0-1 1,0 0 0,0 0 0,0 1-1,-1-1 1,1 0 0,0 0 0,0 1-1,0-1 1,0 0 0,0 1 0,0-1-1,0 0 1,0 0 0,0 1 0,0-1-1,0 0 1,0 1 0,0-1 0,0 0-1,0 0 1,0 1 0,12 14-150,-11-12 150,0-1-1,1 0 1,-1 0-1,0-1 1,1 1-1,0 0 0,-1 0 1,1-1-1,0 1 1,0-1-1,0 0 1,3 2-1,3 1 2,1-1 0,0 0 0,0-1 0,0 0-1,0 0 1,0-1 0,19 0 0,66-9 33,-71 5-6,50-5-31,103-11-46,-126 16 48,76 5-1,-109 1-6,-15-3 16,1 1 0,0-1 0,0 0 0,-1 1 0,1-1 1,4-1-1,-6 1 3,1-1 1,-1 1 0,0-1 0,1 1 0,-1-1-1,0 0 1,0 1 0,0-1 0,0 0 0,0 0-1,0 0 1,0 0 0,0 0 0,0 0 0,0 0-1,1-2 1,3-7-53,0 0 0,0 0 1,-1-1-1,-1 1 0,1-1 0,1-15 0,4-9 74,1-2-46,1 3-37,-2 0 0,-2 0-1,4-44 1,-12-65 51,-2 51 0,4-6-60,-5-170-296,4 174-231,0 55 369,-1 38 223,0 1-1,1-1 1,-1 0-1,0 0 1,0 1 0,0-1-1,0 1 1,0-1 0,0 1-1,0-1 1,0 1-1,0 0 1,0-1 0,-2 1-1,-6-1-59,0 0 0,-1 1 0,1 0 0,0 0 0,-16 3-1,4 0 73,-152 10-50,-66 9 103,138-10-166,85-11 152,14-1-65,-1 0 0,1 0 0,-1 0 1,1 1-1,0-1 0,-5 2 1,0-2 11,6 0-16,1 0-1,-1 0 1,1 0-1,-1 0 1,1 0-1,-1 0 1,1 0-1,-1 0 1,1 0-1,-1 0 1,1 0-1,-1 0 1,1 1-1,-1-1 1,1 0-1,-1 0 0,1 0 1,0 1-1,-1-1 1,-4 13-42,1-1 0,0 1 0,1 0 0,-3 22 0,2 53 105,2-48-54,-2 38 89,-1 158 80,5-200-115,0-27 62,-1 0 0,1-1-1,1 1 1,0 0 0,0 0 0,1-1 0,0 1 0,0-1-1,4 10 1,-6-17-87,1 0 0,-1 0 0,1-1 0,-1 1 0,1 0 0,-1 0 0,1 0 0,-1-1 0,1 1 0,0 0 0,-1-1 0,1 1 0,0 0 0,-1-1 0,1 1 0,0-1 0,0 1 0,0-1 0,0 0 0,0 1 0,-1-1 0,1 0 0,0 0 0,2 1 0,-2-1-10,0-1 1,1 1-1,-1-1 0,0 1 0,1-1 0,-1 1 1,0-1-1,0 1 0,0-1 0,1 0 0,-1 0 1,0 0-1,0 0 0,0 0 0,1-1 0,3-5-21,0 0 0,0 0 0,-1 0 0,7-14 0,45-124-20,-10 24 14,-44 117-42,1-1 0,-1 1-1,1-1 1,3-3 0,-6 7 42,1 0 0,-1 0 1,1 1-1,0-1 0,-1 1 0,1-1 1,0 1-1,-1-1 0,1 1 1,0-1-1,0 1 0,-1 0 1,2-1-1,-1 1 5,-1 0 1,1 0-1,-1 0 1,0 0-1,1 0 1,-1 0-1,1 0 0,-1 0 1,1 0-1,-1 1 1,0-1-1,1 0 1,-1 0-1,1 0 1,-1 1-1,0-1 1,1 0-1,-1 1 1,0-1-1,1 0 0,-1 1 1,0-1-1,0 0 1,1 1-1,-1-1 1,0 0-1,1 1 1,9 20 33,-1-1 1,-1 1 0,7 29 0,-10-31 43,1-1 0,0 1 1,2-1-1,0-1 0,20 34 0,-26-50-55,-1 1 0,0 0 0,1 0 0,-1-1 0,1 1 0,0-1-1,0 1 1,-1-1 0,1 0 0,0 1 0,0-1 0,0 0 0,0 0 0,1-1-1,-1 1 1,0 0 0,0-1 0,0 1 0,1-1 0,-1 0 0,0 0 0,0 0 0,1 0-1,-1 0 1,0 0 0,0-1 0,4 0 0,-1-1 19,0 1 1,-1-2-1,1 1 0,0 0 1,-1-1-1,0 0 1,0 0-1,0-1 0,0 1 1,0-1-1,5-6 1,0-2-40,0-1 0,-1 0 0,0 0 0,8-22 1,20-62 161,-5 10-367,-31 87 200,0-1 0,0 1 0,0 0 0,0 0 0,0-1 0,0 1-1,0 0 1,0-1 0,0 1 0,1 0 0,-1 0 0,0-1 0,0 1 0,0 0 0,0 0-1,0-1 1,1 1 0,-1 0 0,0 0 0,0 0 0,1-1 0,-1 1 0,0 0 0,0 0-1,0 0 1,1 0 0,-1-1 0,0 1 0,1 0 0,-1 0 0,1 0 0,2 11-110,-2 24 148,-1-1 1,-2 1 0,-1-1 0,-11 48 0,8-59 187,4-17-172,1 0 1,-1 1 0,0 11 0,1-16-36,1 1 0,-1-1 0,1 0 0,-1 0 0,0 0 0,0 0 0,-2 3 0,2-4-58,-9 4 211,10-4-190,-1-1 0,0 1 0,0 0 0,1-1 0,-1 1 0,0-1 1,0 1-1,0-1 0,0 0 0,0 1 0,0-1 0,0 0 0,-1 1 1,-3-2 31,0 0 1,0 1-1,0-2 1,1 1-1,-1 0 1,0-1-1,1 0 1,-8-4-1,7 3 18,0 1-1,0 0 1,0 0 0,0 0-1,-1 0 1,-7 0 0,8 1-48,0 0 0,0 1 1,0 0-1,1 0 1,-1 1-1,0-1 1,0 1-1,1 0 0,-1 0 1,0 1-1,1-1 1,0 1-1,-1 0 0,1 0 1,0 1-1,0-1 1,0 1-1,0 0 1,0 0-1,1 0 0,-1 0 1,-2 5-1,2-4 14,-2 4 21,-1 0-1,2 0 1,-1 1 0,-6 12 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4:42.855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143 32 2496,'-7'7'9897,"18"2"-10029,-2-1 848,-6-5-522,0 0 0,0 0 1,1 0-1,0 0 0,-1-1 0,1 1 0,0-1 1,7 3-1,5 0 138,1 0 0,0-2-1,0 1 1,33 0 0,71-4 711,-83-1-737,121-7 892,-127 4-1011,0-1 1,61-18-1,55-25 549,-123 35-71,-23 12-552,-2 0-75,-1 33-542,-9 48 544,-1 8 45,-2 90-213,8-86 491,4-33 266,-2-38-677,-2 16-208,0-1 523,4-28-114,0-1 1,-1 0-1,1 1 1,-1-1-1,-3 8 0,-6 21 105,-2 36 276,0 20-188,9-69-177,-2 18 68,1 59-131,5 111 129,0-209-218,0-1 0,0 0 0,0 1 0,-1-1 0,1 0 0,0 0 0,-1 1 0,1-1 0,-1 0 0,0 0 1,1 0-1,-1 1 0,0-1 0,0 0 0,0 0 0,1 0 0,-1 0 0,0 0 0,0-1 0,-1 1 0,1 0 0,0 0 0,0-1 0,0 1 0,0-1 0,-1 1 0,1-1 0,0 1 0,-2-1 0,-5 2 14,0 0-1,0-1 1,-14 0-1,15-1 46,-192-8 410,150 5-401,-103-12-578,-171-38-1,319 52 170,0 1-12,0-1 1,1 0 0,-1 0 0,1 0 0,-6-3 0,8 3 200,1 1 0,-1-1 1,0 1-1,0-1 0,0 0 0,1 1 1,-1-1-1,0 0 0,1 0 0,-1 0 0,1 0 1,-1 1-1,1-1 0,-1 0 0,1 0 0,0 0 1,-1 0-1,1 0 0,0 0 0,0 0 0,0 0 1,0 0-1,0 0 0,0 0 0,0-2 0,0-1-519,1 0 0,0 0-1,0 0 1,1 0-1,-1 0 1,1 1-1,0-1 1,0 0 0,0 1-1,0-1 1,1 1-1,3-5 1,5-3-757,1 0 0,17-14-1,60-38-2518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4:45.631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63 41 1312,'8'-40'13754,"3"40"-12852,119 10 1730,-31-1-2011,55-8-212,51 3-210,-161 1-64,87 10 114,-94-14-65,-19-1 576,-18 0-750,0 0 1,1 0-1,-1 0 0,1 0 1,-1 0-1,1-1 1,-1 1-1,0 0 0,1 0 1,-1 0-1,1 0 1,-1 0-1,0 0 0,1-1 1,-1 1-1,0 0 1,1 0-1,-1-1 0,0 1 1,1 0-1,-1-1 1,0 1-1,2-1 274,0 5-45,0 0-175,3 12 31,0 0 0,4 20 0,-1-2-92,-1 2 30,-1 1-1,1 45 0,-1-4 111,15 233 417,-16-220-331,0-6-74,-5-57 1445,-26-26-2104,-1 1 427,0 1 0,-47 14 0,-2 0 135,-106 13 70,143-27 0,0-2 0,-68-4 0,90 0-69,-24-6 1,29 5-77,-1 0 1,-25-1-1,-31 1-68,65 2 154,1 0 0,-1 0 1,1-1-1,-1 1 0,1-1 0,0 0 0,-1 0 1,-4-4-1,-2 0 188,1-1-211,-1 0 1,2-1 0,-1 1-1,1-2 1,0 1-1,1-1 1,-9-12-1,0-5 211,-21-45-1,30 55-207,0-1 0,2-1 0,0 1 0,1-1 0,1 0 0,0 0 0,0-35 0,4 21-761,1-1-1,2 1 0,12-51 1,-8 55-1324,1 0 1,15-32-1,7 0-934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4:47.583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45 4 3136,'-5'-3'9788,"6"4"-9571,1 3 80,0 0 0,-1 0 0,0 1 1,0-1-1,0 0 0,0 1 0,-1 8 0,3 10 430,-1 9-83,-3-27-483,1-1 0,0 1 0,1 0 0,-1-1 0,3 9 0,-2-9-19,-1 0 1,1 0-1,-1 0 0,0 0 0,0 0 0,-1 6 0,1 4-38,-7 75 277,1-10 22,-4 125 148,5-109-462,-1 2 202,-2 35 117,0 37 124,0 61-120,8-183 1838,9-47-2015,0-2-212,0-1 1,17-6-1,12-4-40,23-2-107,1 3 0,0 3 0,97-3 0,-78 7 348,-74 4-219,0 0-1,-1-1 0,1 0 0,-1 0 1,0 0-1,1-1 0,-1 0 0,0 0 1,6-5-1,-10 7-20,-1 1-43,6 0-53,-5 0-160,2-7-352,-3 4 537,0-1-1,0 1 1,-1 0 0,1 0-1,-1 0 1,0-1-1,0-5 1,1-9-120,6-355-903,-11 306 1384,0-31 615,-1-65 514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5:56.7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20 11808,'-8'-8'5343,"26"5"-4639,4-2 1792,9 5-1504,28-4 576,9 8-928,13-4-288,-4 5-224,-6-5 32,-8 3-96,-10-3-160,-8 5 32,-8-5-1792,-6 3 992,-4-3-5951,-4 0 3775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4:48.719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73 13 2720,'-4'-2'156,"2"0"-77,-1 1-1,1 0 1,0 0 0,0 0-1,0 0 1,-1 0 0,1 0-1,-1 0 1,1 1 0,0 0-1,-1-1 1,1 1 0,-1 0-1,1 0 1,-1 0 0,1 0-1,-1 1 1,1-1 0,-19 16 4298,21-14-4201,0-1-220,-1 1 166,1 0 1,0 0 0,-1-1-1,1 1 1,0 0 0,0 0-1,0 0 1,0 0 0,0 0-1,1 0 1,-1 0 0,1 0-1,-1 0 1,1 0 0,0-1-1,0 1 1,-1 0 0,1 0-1,0-1 1,1 1 0,-1-1-1,0 1 1,0-1 0,1 1-1,-1-1 1,1 0 0,-1 1-1,4 1 1,0 0 159,1 1 0,0-1 0,0 0 0,0 0 0,1-1 0,-1 0 0,9 2 0,35 3 490,-1-3 1,96-3 0,-74-1-483,-16-1-24,-10 0-181,72 7 1,-61-1 60,10 2-111,-42-3-58,-12-2 22,1 0 1,-2 0-1,1 1 1,0 1-1,17 7 1,5 5 409,-23-11-332,0 0 0,-1 0 0,0 1 0,17 12 0,-19-10-71,-1-1 0,1 2-1,-1-1 1,-1 1 0,1 0-1,-1 0 1,-1 0-1,0 1 1,5 13 0,1 8 48,11 56 1,-17-64-39,71 384 410,-35-14 646,-38-320-939,3 27 268,-5-40 239,-1-59-464,0 0-65,0 0 0,-1 0 0,1-1 0,0 1 1,0 0-1,-1 0 0,1 0 0,0-1 0,-1 1 0,1 0 1,-1-1-1,0 2 0,-16 3-67,-1-1 0,-27 3 0,7-2-11,-56 8 208,-43 9 164,20-2-75,110-18-448,-1 0-1,1-1 1,-1-1-1,1 1 1,-1-1-1,1 0 1,-1-1-1,-13-2 1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4:49.067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171 55 5984,'-44'-43'2208,"30"35"-1728,-9 4 1376,18 8-1248,2 4 1184,-7 15-1024,-4 10 928,6-1-960,-5 3-289,0 1-287,3-7 0,5-6-96,1-3-32,-1-4 0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4:54.3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14 376 5408,'-3'-8'756,"2"7"-537,1-1 0,-1 1-1,0 0 1,1-1 0,-1 1 0,0 0-1,0-1 1,0 1 0,-2-2 1136,77 0 6725,-2-3-3467,-16-3-3672,-1-2 1,0-2-1,102-40 0,229-83-934,-122 54-7241,-134 42 3491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5:02.3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489 0 3488,'8'2'14666,"-12"2"-14366,1 0 0,-1 0 0,1-1 0,-1 1 0,-9 5 0,-10 11 151,4 0-165,1 0-1,1 1 1,0 1 0,-19 35 0,-148 271 1645,163-288-1676,2 0 0,-18 57 0,-16 87 521,47-161-634,1 2-1,1-1 1,1 0 0,0 45 0,4-56 5,0 0 1,0 0 0,2 0 0,0 0 0,0 0 0,1-1 0,1 0 0,0 0 0,0 0 0,12 17 0,-12-19-18,1-1 1,0-1 0,1 1-1,0-1 1,0 0 0,1 0-1,17 12 1,-4-5-79,-16-11-138,0 0 0,0 0 0,1-1 0,0 0 0,8 4 0,-1-29-17673,2 13 11935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5:04.5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4 642 4160,'-3'0'10154,"7"-1"-9654,1 1 0,0-1-1,-1 0 1,1 0 0,-1-1-1,1 1 1,6-4 0,33-20 1138,-28 16-1199,6-5-61,0-1-1,-1-1 1,0-1 0,29-31 0,62-87 614,-102 122-935,120-164 1186,-44 49-419,-67 97-832,-19 31 5,0 0 0,0 0 0,0 0-1,0 0 1,0 0 0,0 0 0,0 0 0,1-1 0,-1 1 0,0 0 0,0 0-1,0 0 1,0 0 0,0 0 0,0 0 0,0 0 0,0 0 0,1 0 0,-1 0 0,0-1-1,0 1 1,0 0 0,0 0 0,0 0 0,0 0 0,1 0 0,-1 0 0,0 0-1,0 0 1,0 0 0,0 0 0,0 0 0,1 0 0,-1 0 0,0 0 0,0 0-1,0 1 1,0-1 0,0 0 0,0 0 0,0 0 0,1 0 0,-1 0 0,0 0 0,0 0-1,0 0 1,0 0 0,0 0 0,0 0 0,0 1 0,0-1 0,1 0 0,-1 0-1,0 0 1,0 0 0,0 1 0,5 12-49,2 21 53,-7-19-31,1 0 0,-4 21 1,1 11 246,-11 142-125,7-137-62,5-30-1,-2-1 0,0 1 0,-2-1 0,0 0 0,-1 0 0,-11 23 0,16-41-3,0-1 0,0 0 0,-1 0 1,1 0-1,-1 1 0,1-1 0,-1-1 0,0 1 1,1 0-1,-1 0 0,0-1 0,0 1 0,-1-1 1,1 1-1,0-1 0,0 0 0,-1 0 0,-2 1 0,2-1-34,1-1 0,-1 0 0,1 0 0,-1 0-1,0 0 1,1-1 0,-1 1 0,1-1-1,-1 1 1,1-1 0,0 0 0,-1 0 0,1 0-1,0 0 1,-1 0 0,1 0 0,0-1-1,-4-3 1,-5-4-112,1-1 0,0-1-1,0 0 1,1-1 0,-11-17-1,-34-67 162,50 89-37,-19-50-153,50 81-390,-8-3 740,1-2 0,36 26 0,-48-39-94,0 0 0,1-1 0,0 0 0,0-1 1,0 0-1,1 0 0,-1-1 0,1 0 0,0-1 0,14 2 0,-16-4-62,-1 0-1,0-1 1,1 1-1,-1-2 1,0 1-1,13-5 1,-3 0 18,25-14 0,-10 2 34,-1-2 0,47-38 1,50-56-22,-115 101-96,87-90 104,-82 83-48,-14 16-84,0 0 0,0-1 0,0 1 0,0-1 1,-1 0-1,5-8 0,-8 13 33,0 0 0,0-1 0,0 1 0,0 0 0,0 0 1,0 0-1,0 0 0,0 0 0,0 0 0,0-1 0,0 1 0,0 0 0,0 0 0,0 0 1,0 0-1,0 0 0,0-1 0,0 1 0,0 0 0,0 0 0,0 0 0,0 0 0,0 0 1,0 0-1,0 0 0,0-1 0,-1 1 0,1 0 0,0 0 0,0 0 0,0 0 0,0 0 1,0 0-1,0 0 0,0 0 0,0 0 0,-1 0 0,1-1 0,0 1 0,0 0 0,0 0 1,0 0-1,0 0 0,0 0 0,-1 0 0,1 0 0,0 0 0,0 0 0,0 0 0,0 0 1,0 0-1,-1 0 0,1 0 0,0 0 0,0 0 0,0 0 0,0 1 0,0-1 0,0 0 1,-1 0-1,1 0 0,0 0 0,0 0 0,0 0 0,-10 4-217,2 0 197,1 0 0,0 0 0,1 1 0,-1 0 0,1 0 0,0 1 0,-7 8 0,0 0 71,-20 34 0,18-24-48,1 2 1,2-1-1,-11 34 1,16-40 91,2 0-1,0 1 1,1 0 0,1 0-1,0 29 1,3-46-42,0 1 0,0 0 0,1 0-1,-1 0 1,1-1 0,0 1 0,0 0 0,0-1 0,0 1 0,1-1 0,-1 1-1,1-1 1,0 0 0,4 5 0,-5-6-9,1-1-1,0 1 1,0 0-1,1-1 1,-1 1-1,0-1 1,1 1 0,-1-1-1,0 0 1,1 0-1,-1 0 1,1-1-1,0 1 1,-1 0-1,1-1 1,0 0 0,-1 0-1,1 0 1,0 0-1,4 0 1,1-2-28,0 0 0,1 0-1,-1 0 1,0-1 0,0-1 0,0 1 0,-1-1 0,1 0 0,-1-1 0,0 0 0,0 0-1,-1-1 1,1 1 0,8-12 0,5-7-68,-1 0 1,26-46-1,36-78 3,-76 140 52,-1 0 0,1-1 0,3-10 0,-8 16-305,-1 4-115,-2 6 147,-15 56 295,13-30-26,0 1 0,2 0 0,2 48 0,2-50 156,2 18 88,-2-45-180,-1 0 0,1-1 0,1 1 0,-1-1 0,1 1 0,0-1 0,0 1 0,3 4 0,-4-8-35,-1 0-1,1-1 0,-1 1 1,1 0-1,0-1 1,0 1-1,-1 0 1,1-1-1,0 1 0,0-1 1,0 1-1,0-1 1,-1 1-1,1-1 1,0 0-1,0 1 0,0-1 1,0 0-1,0 0 1,0 0-1,0 0 0,0 0 1,0 0-1,0 0 1,0 0-1,0 0 1,0 0-1,0-1 0,0 1 1,0 0-1,0 0 1,0-1-1,0 1 1,-1-1-1,1 1 0,0-1 1,1-1-1,4-2 94,0-1 0,0 0-1,10-10 1,-13 11-57,15-16-53,27-42-1,-5 6-71,50-51 98,-72 90 1,0 0-1,1 0 0,33-21 1,-50 37-38,-1 0 1,1 0-1,0 0 1,0 0-1,0 0 1,0 0 0,0 0-1,0 1 1,0-1-1,0 1 1,0-1-1,0 1 1,1 0-1,-1 0 1,0 0-1,0 0 1,0 0-1,4 1 1,-4 0 10,-1 0-1,1 0 1,0 0-1,-1 0 1,1 0-1,-1 1 1,1-1-1,-1 0 1,0 1 0,1-1-1,-1 1 1,0-1-1,0 1 1,0 0-1,0-1 1,0 1 0,-1 0-1,1 0 1,0 0-1,0 2 1,3 14-9,-1-1-1,-1 1 1,0 0 0,-2 0 0,-1 30-1,-18 87 126,19-134-107,-2 11 9,0 1 147,0 0-1,-1 17 1,4-29-144,-1-1 0,1 0 0,-1 0 0,0 0 0,1 0 1,-1 0-1,0 1 0,1-1 0,-1 0 0,1 0 0,-1 0 0,0 0 0,1 0 0,-1 0 0,1 0 0,-1-1 0,0 1 0,1 0 0,-1 0 0,0 0 1,1 0-1,-1 0 0,1-1 0,-1 1 0,11-6-20,-1-1 1,-1 0 0,1-1-1,-1 0 1,0 0-1,8-12 1,-3 6 67,15-18 22,-19 20-80,0 1 0,1 0 0,0 0-1,1 1 1,21-14 0,-32 23-21,1 0 0,0 0 1,0 0-1,0 0 0,0 1 1,0-1-1,-1 0 0,1 1 0,0-1 1,1 1-1,-1 0 0,2 0 1,-3 0 7,0 1 0,1-1 0,-1 1 1,0-1-1,0 1 0,0-1 1,0 1-1,0 0 0,-1 0 0,1 0 1,0-1-1,0 1 0,0 0 1,-1 0-1,1 0 0,0 0 0,-1 0 1,1 0-1,-1 1 0,1-1 1,-1 2-1,3 5 23,-1 0 1,0-1 0,0 1-1,-1 0 1,0 17-1,-3 39 59,2-63-76,-8 68 59,7-60 18,1-7 283,6-9-189,32-48-244,-24 33-80,22-27-1,-30 43 152,-1 0-1,1 0 1,0 1 0,0 0 0,0 0 0,1 0-1,0 1 1,12-6 0,-17 10 7,0-1 1,0 0-1,1 1 1,-1 0 0,0-1-1,0 1 1,1 0-1,-1 0 1,0 0-1,0 0 1,1 1 0,-1-1-1,0 1 1,0-1-1,0 1 1,0 0-1,0 0 1,0 0-1,0 0 1,0 0 0,0 0-1,0 0 1,0 1-1,2 2 1,4 3 39,0 1-1,-1 1 1,11 15 0,-14-17-6,68 88 462,-71-93-603,1 1 0,0-1 1,1 0-1,-1 0 0,0 0 0,0-1 0,1 1 0,-1 0 0,1-1 0,0 0 0,-1 1 0,1-1 0,0 0 0,0 0 0,0-1 0,0 1 0,0-1 0,5 1 0,-1-1-960,-1 0 0,0-1 1,1 1-1,-1-1 0,0-1 1,0 1-1,0-1 0,7-3 0,-8 3 212,0-1 0,-1 1 0,1-1 0,5-4 0,21-22-6515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5:05.8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396 473 5056,'-12'-24'2709,"11"20"-2113,0 1 0,0 0 0,-1 0 0,1 0 0,-1 0 0,0 0 0,1 0 0,-1 0 0,-1 0 0,1 1 0,0-1 0,-1 1 0,1-1 0,-5-2 0,3 2-314,0 1 1,0 1 0,0-1-1,0 0 1,0 1-1,0 0 1,0 0-1,-1 0 1,1 1-1,0-1 1,-7 1-1,-1 0-18,-1 1 0,1 1 0,-1-1 0,1 2 0,0 0 0,0 0 0,0 1 0,0 1 0,-20 10 0,17-6-109,1 0-1,-1 1 0,1 1 1,-16 15-1,22-18-54,1 0 1,0 1-1,0-1 0,1 1 1,0 1-1,1-1 0,0 1 1,-5 10-1,10-17-71,-1-1 0,0 0 0,0 0 0,1 0 0,-1 1 0,1-1-1,0 0 1,-1 1 0,1-1 0,0 0 0,1 1 0,-1-1 0,0 0 0,1 1 0,-1-1 0,1 0 0,-1 0 0,1 0 0,0 1 0,0-1 0,0 0 0,1 0-1,-1 0 1,0 0 0,1-1 0,-1 1 0,4 3 0,-2-3-14,1 1 0,-1-1 0,1 0 0,0-1 0,0 1 0,0 0 0,0-1 0,0 0 0,0 0 0,0 0 0,0-1 0,0 1 0,0-1 1,1 0-1,4-1 0,1 0-45,0 0 1,1-2-1,-1 1 1,0-1 0,0 0-1,-1-1 1,1 0-1,-1-1 1,0 0-1,0-1 1,0 0 0,-1 0-1,0 0 1,8-9-1,-10 9 12,0 0-1,-1 0 1,0 0-1,-1 0 0,1-1 1,-1 0-1,0 0 1,-1 0-1,0-1 0,0 1 1,0-1-1,-1 1 1,0-1-1,-1 0 0,0 0 1,0 0-1,-1 0 1,0-16-1,-1 20-51,0 0 0,0 0-1,0-1 1,0 1 0,-1 0 0,0 0 0,1 0 0,-1 0-1,-1 1 1,1-1 0,-1 0 0,1 1 0,-1 0 0,0 0-1,-6-6 1,6 6 25,2 3-51,2 1 69,0 1 58,1 0 0,-1-1 1,1 1-1,-1-1 0,1 0 1,2 2-1,-2-1 36,1-1 0,0 1 0,0-1 0,0 1 0,0-1 0,0 0 0,0-1 0,0 1 0,0 0 0,0-1 0,0 0 0,1 1 0,-1-1 0,0 0 0,4-1 0,-2 0 22,0-1 0,-1 1 0,1-1 0,-1 0 0,1 0 0,-1 0 0,0 0 0,1-1 0,3-3 1,5-5 26,0-2 0,-1 1 0,0-2 1,12-18-1,10-14 66,71-88 175,-20 39-48,-72 80-441,-11 13 78,-2 3 6,-15 26-103,11-20 125,-8 14 36,1 1 0,1 0 0,-10 34 0,-15 74 76,24-85-94,-27 102 72,-59 146 0,60-213 114,12-28 161,24-51-315,1 0 0,-1 0-1,1 0 1,-1 0 0,0 0 0,1 0 0,-1 0 0,0 0-1,0 0 1,0 0 0,0 0 0,0 0 0,-1 1 0,1-2-14,1 0-1,-1 0 1,1 0 0,-1 0 0,1 0 0,-1 0 0,1 0 0,-1 0-1,1 0 1,-1-1 0,1 1 0,-1 0 0,1 0 0,-1 0 0,1-1-1,-1 1 1,1 0 0,-1-1 0,1 1 0,0 0 0,-1-1 0,1 1-1,0 0 1,-1-1 0,1 1 0,0-1 0,-1 1 0,1 0 0,0-1-1,0 1 1,0-1 0,-1 1 0,1-1 0,0 1 0,0-1 0,0 0-1,-1-3 6,0 0 0,0-1 0,0 1-1,1 0 1,-1 0 0,1-1-1,0 1 1,0 0 0,1 0 0,-1 0-1,1-1 1,0 1 0,0 0-1,1 0 1,-1 0 0,4-6 0,-3 4 6,2 1 1,-1-1 0,0 0 0,1 1 0,0 0 0,0 0 0,1 0 0,-1 1-1,1-1 1,7-4 0,-3 3 12,-7 5-54,0-1 0,0 1-1,0-1 1,0 1 0,1 0 0,-1 0 0,1 0 0,-1 0-1,1 0 1,-1 0 0,1 1 0,0-1 0,-1 1-1,1 0 1,0 0 0,4 0 0,44 6-3188,4 4-4683,-10 0 4084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5:10.6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371 482 3072,'0'-1'115,"0"0"0,0 1 0,0-1 0,0 1 0,0-1 0,0 0 0,0 1 0,1-1 0,-1 0 0,0 1 0,0-1 0,0 1 0,1-1 0,-1 1 0,0-1 0,1 1 0,-1-1 0,0 1 0,1-1 0,12-18 3574,-6 9-1748,-4 4-1405,0 1 0,-1 0 0,0-1 0,0 0 0,0 0 0,-1 1 0,1-1 0,-1 0 0,-1 0-1,1-11 1,-2-2 1218,-5-40 0,5 56-1665,1-1 1,-1 1 0,0-1 0,-1 1 0,1-1-1,-1 1 1,1 0 0,-1 0 0,0 0-1,0 0 1,0 0 0,0 0 0,-1 0-1,1 1 1,-1-1 0,0 1 0,0 0-1,0 0 1,0 0 0,0 0 0,0 0 0,0 1-1,-1-1 1,1 1 0,0 0 0,-6-1-1,1 0-38,0 1 0,0 0 0,0 1 0,0 0 0,0 0 0,0 0 0,0 1 0,0 0 0,0 1-1,0 0 1,-7 3 0,3 0 0,1 0 1,0 1-1,1 0 0,0 1 0,0 0 0,0 1 1,1 0-1,0 0 0,0 1 0,1 0 0,0 0 1,1 1-1,-11 19 0,-2 8 145,1 1 0,-20 64 0,39-100-189,-4 7 55,1 1 0,0-1 1,1 1-1,0 0 0,1 0 0,0 0 0,0 0 0,1 12 0,1-18-1,-1 1 0,1-1 0,0 0 0,1 0 0,-1 0-1,1 0 1,-1 0 0,1 0 0,0 0 0,1 0 0,-1-1 0,1 1 0,-1-1 0,1 1 0,0-1-1,0 0 1,1 0 0,-1-1 0,1 1 0,-1-1 0,5 3 0,3 0 22,1 0 0,-1-1 1,1-1-1,-1 0 0,1 0 1,0-1-1,0-1 0,0 0 0,23-1 1,4-2 11,67-14 1,-72 9-103,-1-1 0,0-1 1,35-16-1,-12 2-103,0-3 0,69-43 0,-138 78 107,0 0 0,1 1 0,0 1 0,1 0 0,0 0 0,1 1 0,0 1 0,1 0 0,0 0 0,-10 21 1,18-33 22,0 0 0,1 1 0,-1-1 0,0 0 1,1 0-1,0 1 0,-1-1 0,1 0 1,-1 1-1,1-1 0,0 0 0,0 1 1,0-1-1,0 1 0,0-1 0,0 0 0,0 1 1,1-1-1,-1 0 0,0 1 0,1-1 1,-1 0-1,1 1 0,-1-1 0,1 0 1,0 0-1,-1 1 0,1-1 0,0 0 1,0 0-1,0 0 0,0 0 0,0 0 0,0 0 1,0 0-1,0-1 0,0 1 0,1 0 1,-1-1-1,0 1 0,0-1 0,1 1 1,-1-1-1,3 1 0,2 1 29,0-1 0,0 0-1,0-1 1,0 1 0,1-1 0,-1 0-1,0-1 1,10-1 0,4-3-40,1 0 0,-1-1 0,37-17 0,-48 18-38,-1 0-1,0 0 1,0-1-1,0 0 1,0 0-1,-1-1 1,0 0-1,-1 0 1,1-1-1,8-14 1,-9 12 11,-1 1-1,-1-1 1,0 0 0,0 0 0,-1-1 0,0 1 0,-1-1 0,0 1-1,-1-1 1,0-15 0,-1 20-14,0 0-1,0 1 1,-1-1 0,0 0-1,0 1 1,0-1-1,-1 1 1,0-1 0,0 1-1,0 0 1,0 0 0,-1 0-1,0 0 1,0 0-1,-1 0 1,1 1 0,-1 0-1,0 0 1,0 0 0,0 0-1,-8-4 1,6 5 23,0 0 1,0 1-1,0 0 0,-1 0 1,1 1-1,-1 0 1,0 0-1,1 1 0,-1-1 1,0 1-1,1 1 1,-1-1-1,0 1 1,1 0-1,-1 1 0,1 0 1,-7 2-1,11-3 19,1-1 0,0 1 0,-1 0 0,1-1 0,0 1 0,-1 0 0,1 0 0,0 0 0,0 0 0,0 0 0,0 0 0,0 0 0,0 0 0,0 0 0,0 1 0,0-1 0,1 0 0,-1 1 0,0-1 1,1 0-1,-1 3 0,1-3 5,0 1 0,0-1 1,0 0-1,1 1 0,-1-1 1,1 0-1,-1 1 0,1-1 1,-1 0-1,1 0 0,-1 1 1,1-1-1,0 0 0,0 0 1,0 0-1,0 0 0,0 0 1,1 1-1,3 2 29,0 0 1,-1-1-1,1 0 0,1 0 0,-1 0 1,0-1-1,1 0 0,-1 0 1,8 2-1,3-2 55,0-1 1,1 0-1,-1-2 0,0 1 1,26-6-1,78-24 94,-58 10-178,-40 11-12,-1 2 0,1 1 0,0 0-1,1 2 1,38-3 0,-58 7 1,1 0 0,-1 0-1,1 0 1,-1 1 0,1-1 0,-1 1-1,0 0 1,1 0 0,-1 0 0,0 1-1,0-1 1,0 1 0,0-1 0,0 1-1,0 0 1,0 0 0,0 1 0,-1-1-1,1 1 1,3 4 0,-4-3 4,1 0 0,-1 1 0,0-1-1,0 1 1,-1 0 0,1 0 0,-1-1 0,0 1 0,0 0 0,-1 0 0,1 0 0,-1 0 0,0 0 0,-1 5-1,-1 9 18,-2-2 0,0 1-1,0 0 1,-2-1 0,0 0-1,-1 0 1,-14 24 0,20-39-17,0 0 1,0 0 0,0 1 0,0-1-1,0 0 1,0 0 0,1 1 0,-1-1-1,1 1 1,0 2 0,-3 3 140,7-13 155,71-54 30,-40 29-333,48-29 0,-44 35 8,6-5-123,52-24 0,-94 52 101,0-1 0,1 1 0,-1 0 0,0 0 0,0 0 0,1 0 0,-1 1 0,0-1 0,1 1 0,-1 0 0,0 0 0,7 1 0,-9-1 4,1 1 0,0 0 0,-1-1 0,1 1 0,-1 0 0,1 0 0,-1 0 1,0 0-1,1 0 0,-1 0 0,0 1 0,0-1 0,0 0 0,0 1 0,0-1 0,0 1 0,0-1 0,0 1 0,0-1 0,-1 1 0,1 0 0,-1-1 0,1 1 1,-1 0-1,0-1 0,1 3 0,1 15 43,-1 0 1,-1 0 0,-1 1-1,0-2 1,-7 33 0,2-27-20,4-18 10,0 1-1,1-1 1,0 1 0,0 7-1,1-12 30,3-3-26,1 0 0,0 0 0,0-1 0,0 1 0,-1-1 0,1 0 1,-1 0-1,1 0 0,-1 0 0,0-1 0,1 1 0,-2-1 0,1 0 0,0 0 0,4-5 1,3-6-119,0-1 1,9-20 0,-11 20 3,52-100-186,-48 95 78,-5 14 17,-7 6 174,0 1 0,0-1-1,1 0 1,-1 0 0,0 0-1,0 0 1,0 0 0,1 0-1,-1 0 1,0 1 0,0-1 0,0 0-1,1 0 1,-1 0 0,0 0-1,0 1 1,0-1 0,0 0-1,0 0 1,1 0 0,-1 1-1,0-1 1,0 0 0,0 0-1,0 1 1,0-1 0,0 0-1,0 0 1,0 1 0,0-1-1,0 0 1,0 1 0,3 18-62,0 23 1,-1-9 54,1 19 64,-2-31 90,5 35-1,-5-45-84,2-1 0,-1 1-1,2 0 1,7 17-1,-10-25-47,0-1 0,1 0-1,-1 0 1,0 1 0,1-1-1,0 0 1,-1 0 0,1-1-1,0 1 1,0 0 0,0-1-1,0 1 1,0-1 0,0 1 0,1-1-1,-1 0 1,0 0 0,1 0-1,-1 0 1,1-1 0,-1 1-1,1-1 1,-1 1 0,1-1-1,-1 0 1,1 0 0,3 0-1,11-3 4,-1 0 0,0-1 0,0-1-1,-1 0 1,1-1 0,-1-1 0,-1 0-1,1-1 1,24-19 0,3-6 26,63-65 1,-97 89-185,1 1 0,17-11 0,-26 20 114,1 1-1,-1-1 1,0 1-1,1-1 1,-1 1 0,0-1-1,0 1 1,0-1-1,0 3 1,-2 5 11,0 1 1,0 0-1,-1 0 1,0-1-1,-1 0 0,0 1 1,0-1-1,-10 14 0,-6 6 53,-25 28-1,3-3 33,2 2 1,2 1 0,-57 119-1,85-151-2,8-20-23,1 1 1,-1-1 0,-1 1-1,1-1 1,-1 0 0,0 0-1,0 0 1,-1-1 0,-3 5-1,7-9-38,0 1-1,0-1 1,0 0-1,0 0 0,-1 0 1,1 0-1,0 0 1,0 0-1,0 0 0,0 0 1,0 0-1,0 0 1,0 0-1,0 0 0,0 0 1,0 0-1,0 0 1,-1 0-1,1 0 0,0 0 1,0 0-1,0 1 1,0-1-1,0 0 0,0 0 1,0-1-1,0 1 1,0 0-1,-1 0 0,1 0 1,0 0-1,0 0 1,0 0-1,0 0 0,0 0 1,0 0-1,0 0 1,0 0-1,0 0 1,0 0-1,-1 0 0,1 0 1,0 0-1,0 0 1,0 0-1,0 0 0,0-1 1,0 1-1,0 0 1,0 0-1,0 0 0,0 0 1,0 0-1,0 0 1,0 0-1,0 0 0,0 0 1,0 0-1,0-1 1,0 1-1,0 0 0,0-11 62,4-14-5,0 4-84,1 0 0,1 0 0,1 1 0,0 0 0,2 0 0,20-35-1,92-122 21,18-52-139,-114 190-19,58-70 1,-70 96 127,28-23 0,-40 35 28,0 0-1,0 0 1,0 0-1,0 0 1,0 0-1,1 0 1,-1 1-1,0-1 1,1 0-1,-1 1 0,1-1 1,-1 1-1,1 0 1,-1-1-1,1 1 1,-1 0-1,1 0 1,-1 0-1,1 0 1,-1 0-1,1 0 0,-1 0 1,1 0-1,-1 1 1,1-1-1,-1 1 1,1-1-1,-1 1 1,0-1-1,1 1 1,-1 0-1,0 0 1,1 0-1,-1 0 0,0 0 1,0 0-1,0 0 1,2 2-1,1 2 1,-1 1 0,0-1 0,0 1 0,0-1 0,-1 1 0,1 0 0,-1 0 0,1 7 0,2 11-4,-1 0 0,-2 0 0,0 0 1,-2 30-1,0-37 56,-2-1-1,0 0 1,-1 0 0,-1 0 0,-1-1-1,0 1 1,-9 20 0,11-32-22,0 1 0,0-1 0,0 0-1,-1 0 1,1 0 0,-1 0 0,0-1 0,0 1 0,0-1-1,-6 3 1,7-4-23,0 0 0,0-1-1,1 1 1,-1-1 0,0 0-1,0 0 1,0 0 0,-1 0-1,1-1 1,0 1 0,0-1 0,0 0-1,0 0 1,-1 0 0,1 0-1,0 0 1,0-1 0,-4 0-1,7 0-6,-1 1-1,1 0 0,-1 0 1,1-1-1,0 1 0,-1 0 1,1-1-1,0 1 0,-1 0 0,1-1 1,0 1-1,0-1 0,-1 1 1,1 0-1,0-1 0,0 1 1,0-1-1,-1 1 0,1-1 1,0 1-1,0-1 0,0 1 0,0-1 1,0 1-1,0-1 0,0 1 1,0-1-1,0 1 0,0-1 1,0 1-1,0-1 0,1 1 1,-1-1-1,0 1 0,0 0 0,0-1 1,1 1-1,-1-1 0,13-19-422,3 4 279,1 1 1,0 0-1,1 1 0,31-17 1,-11 10 169,58-22 0,115-29-339,-202 68 337,0 1 6,-9 3-24,0 0-1,0 0 0,1 0 0,-1 0 1,0 0-1,0 0 0,0 0 0,0 0 0,0 0 1,0 0-1,0 1 0,0-1 0,0 0 0,1 0 1,-1 0-1,0 0 0,0 0 0,0 0 0,0 0 1,0 0-1,0 0 0,0 0 0,0 0 0,0 0 1,0 1-1,0-1 0,0 0 0,0 0 0,0 0 1,0 0-1,0 0 0,0 0 0,0 0 0,0 0 1,0 1-1,0-1 0,0 0 0,0 0 0,0 0 1,0 0-1,0 0 0,0 0 0,0 0 0,0 0 1,0 0-1,0 1 0,0-1 0,0 0 0,0 0 1,0 0-1,0 0 0,0 0 0,-1 0 0,1 0 1,0 0-1,0 0 0,0 0 0,0 0 0,0 0 1,0 0-1,0 0 0,0 1 0,0-1 0,-1 0 1,1 0-1,0 0 0,-19 25 9,-1-1-1,-32 30 1,-1 1 144,39-39-104,-24 28 83,34-39-92,0 0 0,0 1 0,1 0 0,0 0 0,0 0 0,-2 8-1,4-13-3,1 1-1,0 0 0,-1-1 0,1 1 0,0 0 0,0-1 0,0 1 1,0 0-1,0 0 0,1-1 0,-1 1 0,1 0 0,0 2 0,0-4-25,0 1-1,0-1 1,0 0-1,-1 0 0,1 1 1,0-1-1,0 0 0,0 0 1,0 0-1,0 0 0,0 0 1,0 0-1,-1 0 0,2-1 1,0 1-1,8 0 0,-1-1 0,1-1-1,-1 0 1,0 0 0,1-1 0,-1 0 0,0 0 0,0-1 0,-1 0 0,1-1 0,-1 0-1,0 0 1,0-1 0,0 0 0,10-12 0,-11 12-18,-1 0-1,-1 0 1,0-1-1,0 0 1,0 0-1,-1-1 1,0 1-1,0-1 1,0 0-1,-1 0 1,-1 0 0,1-1-1,-2 1 1,1-1-1,-1 1 1,0-1-1,-1-15 1,-1 19 5,0 0 1,0 0 0,-1 0 0,1 1-1,-4-6 1,4 7-19,-1-1 1,0 1-1,1-1 0,0 0 1,0 1-1,-1-7 0,3 9 28,-1 0-1,0 1 0,0-1 0,1 0 0,-1 1 1,0-1-1,1 0 0,-1 0 0,1 1 0,-1-1 0,1 1 1,-1-1-1,1 0 0,-1 1 0,1-1 0,0 1 0,-1 0 1,1-1-1,0 1 0,-1-1 0,1 1 0,0 0 1,1-1-1,22-6 103,-16 4-91,6-2-27,1 1 1,-1 0-1,1 1 0,0 0 1,0 2-1,16-1 0,-25 2 7,-1 0 0,1 1 0,-1 0 0,1 0 0,-1 0 0,0 1 0,0 0 0,0 0 0,0 0 0,0 0 0,0 1 0,0 0 0,-1 0 0,1 0 0,-1 1 0,0-1 0,0 1 0,0 0 0,-1 0 0,5 6 0,-2-1 25,-1 0 0,0 1 0,0 0 0,-1 0 0,0 0 0,-1 0 0,0 1 0,-1-1-1,0 1 1,0 0 0,-1-1 0,-1 1 0,1 0 0,-2 0 0,0 0 0,0-1 0,-1 1 0,-4 14 0,3-14 47,3-9-39,0 1 1,-1-1-1,1 0 0,-1 0 0,1 0 0,-1 0 1,0 0-1,0 0 0,0 0 0,0 0 1,-1 0-1,1 0 0,0 0 0,-2 1 0,2-2 122,2-6-38,0 1-132,1 0 1,0 1-1,0-1 1,0 1-1,0 0 1,4-5-1,7-10-94,0-3 15,0 2 1,1 0-1,28-29 0,-41 46 77,1 1-1,-1-1 1,1 1-1,0 0 0,0-1 1,-1 1-1,1 0 0,0 0 1,0 0-1,3-1 0,-4 2 23,0 0 0,-1 0-1,1 0 1,0 0-1,-1 0 1,1 0-1,0 1 1,-1-1-1,1 0 1,0 0-1,-1 0 1,1 1-1,-1-1 1,1 0-1,0 1 1,-1-1 0,1 0-1,-1 1 1,1-1-1,-1 1 1,1-1-1,-1 1 1,1-1-1,-1 1 1,0-1-1,1 1 1,-1 0-1,0-1 1,1 1 0,-1-1-1,0 1 1,0 0-1,1-1 1,-1 1-1,0 0 1,0-1-1,0 2 1,2 9-5,0 1 1,-1 0 0,-1 0 0,0 0-1,-1 16 1,-1-13 57,2 1 0,2 23 0,-2-34-21,1-1-1,0 0 1,0 0-1,0 0 1,0 0-1,1 0 1,-1 0-1,1 0 1,3 5 0,-4-7-15,1-1 1,0 1 0,-1 0 0,1-1 0,0 0 0,0 1 0,0-1 0,0 0 0,0 0 0,0 0 0,0 0 0,0 0 0,0 0-1,1 0 1,-1-1 0,0 0 0,0 1 0,5-1 0,20 2 51,0-2-1,0-1 1,46-7-1,-57 5-76,0-1 0,-1 0-1,1-1 1,-1-1 0,0 0 0,0-1-1,20-13 1,-24 11-32,0 0 1,-1-1-1,-1 0 0,0 0 0,0-1 1,-1 0-1,0-1 0,-1 0 0,-1 0 1,11-25-1,-17 36 29,1 0 0,-1 0 0,1 0 0,-1 0 1,1 0-1,-1 0 0,1 0 0,-1 0 0,0-1 0,0 1 1,0 0-1,1 0 0,-1 0 0,0 0 0,0-1 0,-1 1 1,1 0-1,0 0 0,0 0 0,-1 0 0,1 0 0,0 0 0,-1 0 1,1-1-1,-1 1 0,1 0 0,-1 0 0,0 1 0,1-1 1,-3-2-1,3 3 4,-1 0 1,0 0-1,1-1 0,-1 1 1,0 0-1,1 0 1,-1 0-1,1 0 0,-1 0 1,0 0-1,1 0 1,-1 0-1,0 0 0,1 1 1,-1-1-1,0 0 0,1 0 1,-1 0-1,1 1 1,-1-1-1,0 0 0,0 1 1,-2 1-8,-13 5 26,0 0-1,1 1 0,0 1 0,1 0 0,0 1 0,0 0 0,1 1 0,0 1 0,1 0 1,0 1-1,-15 22 0,25-32-7,0 1 0,0 0 0,0 0 0,0 0 0,1 0 0,-1 0 0,1 0 0,0 0 0,0 7 0,1-9 7,-1-1 0,1 1-1,0-1 1,1 0 0,-1 1 0,0-1-1,0 1 1,1-1 0,-1 0 0,1 1-1,-1-1 1,1 1 0,-1-1-1,1 0 1,0 0 0,0 0 0,0 1-1,-1-1 1,1 0 0,0 0 0,0 0-1,1 0 1,-1 0 0,0 0-1,0-1 1,0 1 0,1 0 0,-1-1-1,0 1 1,1-1 0,-1 1 0,0-1-1,3 1 1,7 0 93,1 0 1,0 0-1,0-2 0,-1 1 0,1-1 0,20-5 1,-18 3-83,3-1-70,0-1 0,0-1 0,0-1 0,29-16 1,-17 8-2,95-40-95,-120 53 117,0 0 1,0 1-1,0 0 0,0 0 0,0 0 0,6 0 1,-9 1 21,-1 0 0,1 0 1,0-1-1,-1 1 1,1 0-1,0 1 0,-1-1 1,1 0-1,-1 0 1,1 0-1,0 0 0,-1 0 1,1 1-1,-1-1 1,1 0-1,-1 0 0,1 1 1,-1-1-1,1 0 1,-1 1-1,1-1 0,-1 1 1,1-1-1,-1 0 1,1 1-1,-1-1 0,0 1 1,1 0-1,-1-1 1,0 1-1,0-1 0,1 1 1,-1-1-1,0 1 1,0 0-1,0-1 0,0 1 1,0-1-1,0 1 1,1 0-1,-1-1 0,-1 1 1,1-1-1,0 1 1,0 0-1,0-1 0,0 1 1,0-1-1,-1 1 1,1 0-1,-1 0 0,-3 10 27,-1 0 0,0-1 0,-1 0 0,0 0 1,-15 18-1,-2 4 139,13-22 8,22-17-61,94-40-1116,-92 41 966,0 1 1,23-7-1,-34 11 20,1 0-1,-1 1 1,0-1-1,1 1 1,-1-1 0,1 1-1,-1 0 1,1 1 0,-1-1-1,0 1 1,1-1-1,-1 1 1,0 0 0,1 0-1,-1 0 1,0 1-1,5 2 1,6 7 49,22 25-1,-31-32 11,0 0-1,1-1 1,-1 1 0,1-1-1,0 0 1,0 0-1,0-1 1,0 0-1,1 0 1,-1 0-1,0-1 1,13 1-1,55-1 108,-66-1-123,1-1 0,-1 0-1,0-1 1,0 0-1,0 0 1,13-6-1,-6 0-9,0 0-1,-1-1 1,0 0 0,-1-1-1,0 0 1,0-2 0,-1 1-1,0-1 1,-2-1 0,1 0-1,11-19 1,64-106-336,68-99 90,-135 211 174,-2 0-1,-1-1 1,-1-1 0,-1 0-1,18-57 1,-31 82 53,0 0-1,0 0 1,-1 0 0,0 0 0,1 0-1,-1 0 1,0 0 0,0 0-1,-1-4 1,1 7 5,0-1 0,0 1-1,0-1 1,-1 1 0,1-1 0,0 1-1,0-1 1,-1 1 0,1-1 0,0 1-1,-1 0 1,1-1 0,0 1 0,-1 0-1,1-1 1,-1 1 0,1 0 0,-1 0 0,1-1-1,0 1 1,-1 0 0,0-1 0,-1 1-2,1 0-1,0 0 1,-1 0 0,1 0 0,-1 0 0,1 1 0,0-1 0,-1 0 0,1 0-1,0 1 1,-1-1 0,-1 2 0,-15 6 19,1 1-1,-1 1 1,2 0 0,-1 1-1,2 1 1,-1 1 0,1 0-1,1 1 1,1 0 0,0 1-1,1 1 1,0 0 0,1 1-1,1 0 1,-15 36 0,-1 17 230,-22 99 0,27-89-146,13-51 20,1 0-1,2 1 0,1 0 1,0 33-1,4-61-79,0 1 0,0-1 0,0 0 0,1 1 0,-1-1-1,0 0 1,1 1 0,0-1 0,1 3 0,-2-5-20,0 1 1,1-1-1,0 1 1,-1 0-1,1-1 0,-1 1 1,1-1-1,0 1 1,-1-1-1,1 1 0,0-1 1,0 0-1,-1 1 1,1-1-1,0 0 0,0 0 1,0 1-1,-1-1 1,1 0-1,0 0 0,0 0 1,0 0-1,0 0 1,-1 0-1,1 0 0,0 0 1,0-1-1,0 1 1,-1 0-1,2-1 0,11-3 29,0 0 0,-1-1-1,17-9 1,-2 0-68,75-40-23,-13 7 237,-57 29-176,-23 13-53,-1 0 0,1 1 0,0-1 0,0 2 0,0-1-1,0 1 1,14-2 0,-22 5 23,1 0-1,-1 0 1,0 0 0,1 0 0,-1 1-1,0-1 1,1 0 0,-1 1-1,0-1 1,0 1 0,1-1-1,-1 1 1,0-1 0,0 1-1,0 0 1,0 0 0,0-1 0,0 1-1,0 0 1,0 0 0,0 0-1,0 0 1,0 0 0,0 1-1,-1-1 1,1 0 0,0 0 0,-1 0-1,1 1 1,0 1 0,-1 0 1,1 0 0,0 1 1,-1-1-1,1 0 0,-1 0 1,0 0-1,0 0 0,-1 0 0,1 0 1,0 0-1,-1 0 0,0 0 1,-1 5-1,-3 0 15,1 1 0,-1-1 0,-1 0 0,0 0 0,0 0 0,0-1 0,-1 0 0,0 0 0,0-1 0,-17 11 0,4-4 127,0-1 1,-2-1-1,-29 11 1,34-18 239,9-4-134,8 0-237,0 0 0,-1 0 0,1 0 0,0 0 0,0-1 0,0 1 0,0 0 0,0 0 0,0 0 0,0 0 0,0 0 0,0 0 0,-1 0-1,1 0 1,0 0 0,0 0 0,0 0 0,0 0 0,0 0 0,0-1 0,0 1 0,0 0 0,0 0 0,0 0 0,0 0 0,0 0 0,0 0 0,0 0 0,0 0 0,0-1 0,0 1 0,0 0 0,0 0 0,0 0 0,0 0 0,0 0 0,0 0 0,0 0 0,0 0 0,0-1 0,0 1 0,0 0 0,0 0 0,0 0 0,0 0-1,0 0 1,0 0 0,0 0 0,1 0 0,0-1-1,0 0 0,0 0 0,0 1 0,0-1 0,0 1 0,0-1 0,1 1 0,-1 0 0,0-1 0,0 1-1,1 0 1,-1 0 0,2 0 0,5-2 138,14-2 148,32-3 0,-27 3-191,-3 3-65,-1 1 0,1 0-1,28 5 1,31 2-117,-67-8-25,-7 1-188,-1 0 1,1 0-1,-1 1 1,15 3-1,-7-3-3436,-38-3-13270,-4-5 11494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5:11.0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12 13952,'-9'-11'5183,"9"14"-4031,14-3-320,-6 0 960,10 0-1152,10 0 640,30 0-736,37 5-288,21 2-160,-8 1-1376,-10 0 704,-6 4-5536,11 1 3361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5: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140 651 5888,'-1'-3'415,"1"-1"1,-1 1-1,1-1 1,-1 1-1,1-1 1,0 1-1,0-1 1,0 1-1,1-1 1,1-6 7084,-6 13-5645,-6 10-1174,-23 55 1890,-45 136 0,75-196-2446,0 1 1,1 0-1,0 0 1,0 0 0,1 0-1,0 1 1,1-1 0,1 15-1,-1-23-106,0 1 1,1-1-1,-1 0 0,0 0 0,1 1 0,-1-1 0,1 0 1,0 0-1,-1 0 0,1 0 0,0 0 0,0 0 0,0 0 1,0 0-1,0 0 0,0 0 0,0 0 0,0-1 0,0 1 1,0 0-1,0-1 0,0 1 0,0-1 0,1 1 0,-1-1 0,0 0 1,0 1-1,1-1 0,-1 0 0,0 0 0,1 0 0,-1 0 1,0 0-1,0 0 0,3-1 0,4 0-2,1 0-1,-1-1 0,1 0 1,8-3-1,-14 4-36,111-46-372,-73 29 50,49-16-1,-90 34 330,0 0 0,1 0 0,-1 0 0,1 0 0,-1-1 0,0 1 0,1 0 0,-1 0-1,0 0 1,1 0 0,-1 0 0,1 0 0,-1 0 0,0 1 0,1-1 0,-1 0 0,1 0 0,-1 0 0,0 0 0,1 0 0,-1 0 0,0 1 0,1-1 0,-1 0 0,0 0 0,1 1 0,-1-1 0,0 0 0,0 0 0,1 1-1,-1-1 1,1 2 6,-1-1-1,0 0 0,1 0 0,-1 0 0,0 1 0,1-1 0,-1 0 1,0 0-1,0 1 0,0 1 0,-2 8 84,1 0-1,-4 11 1,1-6-71,3-9 81,1-1-1,0 1 1,0-1 0,0 1 0,1-1-1,0 1 1,3 9 0,-3-13-49,0-1 0,0 1 0,0-1 0,0 0-1,0 1 1,1-1 0,-1 0 0,1 0 0,-1 1 0,1-1 0,0-1 0,0 1 0,0 0 0,0 0 0,0-1 0,0 1-1,1-1 1,-1 0 0,0 1 0,4 0 0,0 0 20,1 0 0,-1-1-1,1 1 1,-1-1 0,1-1 0,-1 1-1,1-1 1,0 0 0,-1-1 0,1 0-1,-1 0 1,1 0 0,-1-1 0,1 0-1,-1 0 1,0 0 0,0-1 0,0 0-1,0 0 1,-1-1 0,1 1 0,-1-1-1,0-1 1,9-7 0,-4-1-94,0-1 0,0 0 0,-1-1 0,-1 0 0,0 0 0,-1-1 0,-1 0 0,-1 0 0,0 0 1,-1-1-1,0 1 0,0-19 0,0 11-36,0-12-206,1 16 321,14 20 54,21 4-52,49-2 0,-9 0-41,-63-1-6,-1 0 1,0 2-1,17 3 0,-33-6 6,1 1-1,0-1 1,0 0-1,-1 1 1,1-1-1,0 0 1,-1 1-1,1-1 1,0 1-1,-1-1 1,1 1-1,0-1 0,-1 1 1,1-1-1,-1 1 1,1 0-1,-1-1 1,0 1-1,1 0 1,-1-1-1,0 1 1,1 0-1,-1-1 1,0 1-1,0 0 0,1 0 1,-1-1-1,0 1 1,0 0-1,0 0 1,0 0-1,0-1 1,0 1-1,0 0 1,-1 0-1,1 0 1,0-1-1,0 1 0,-1 1 1,-1 3-6,0-1-1,0 1 1,0-1-1,-6 8 1,7-11 12,-20 35-74,13-22 57,-17 23 1,22-33 7,-1 0-1,1 1 0,0-1 1,1 1-1,-1-1 1,1 1-1,0 0 1,-2 10-1,3-14 3,1 1 0,0 0 0,0-1 0,0 1 0,0 0 0,0-1 0,0 1 0,0 0 0,0-1 0,1 1 0,-1 0 0,1-1 0,-1 1 0,1-1 0,0 1 0,0-1 0,-1 1 0,1-1 0,0 0 0,0 1 0,0-1 0,1 0 0,-1 0 0,0 1 0,0-1 0,1 0 0,-1 0 0,0 0 0,1-1 0,-1 1 0,3 0 0,7 4 18,0-1 0,0-1 0,0 0 1,1 0-1,0-1 0,-1-1 0,1 0 0,0 0 1,21-3-1,-14 0 5,1-1 0,-1-1 0,0 0 0,0-2 0,21-8 0,-30 9-58,0 0 1,0-1 0,-1 0-1,0 0 1,0-1-1,0 0 1,-1-1-1,12-13 1,2-7-136,25-42-1,-14 21 72,114-139-291,-90 121 313,72-113 0,-74 80 104,53-134 1,-105 227-39,-8 15-61,1 0 31,-158 226 41,160-231 2,-25 35 52,2 1 0,-33 70 0,-20 89 154,-22 127 41,94-303-196,3-17-14,2 0 1,-1 0-1,0 0 1,1 1-1,0-1 0,1 1 1,-1-1-1,1 0 1,0 7-1,0-12-33,0 1-1,0-1 1,0 0-1,0 0 0,0 1 1,1-1-1,-1 0 1,0 1-1,0-1 1,0 0-1,0 0 1,1 1-1,-1-1 1,0 0-1,0 0 1,0 0-1,1 1 0,-1-1 1,0 0-1,0 0 1,1 0-1,-1 0 1,0 0-1,1 0 1,-1 1-1,0-1 1,0 0-1,1 0 1,-1 0-1,0 0 0,1 0 1,-1 0-1,0 0 1,0 0-1,1 0 1,-1 0-1,0 0 1,1 0-1,-1-1 1,0 1-1,0 0 1,1 0-1,-1 0 0,0 0 1,1 0-1,-1-1 1,17-10 125,-13 8-89,15-11-68,-1-1 0,32-33 0,24-41-181,-51 60 162,180-213-96,-85 102 49,-46 53 228,-72 112-47,-26 66 128,-3 4-41,-4-1-1,-61 122 1,26-64 169,67-151-336,1 0 1,-1 1-1,1-1 1,-1 1-1,1-1 1,-1 1-1,1 0 1,0-1-1,0 1 1,0-1-1,0 1 1,0-1-1,0 1 1,0 0-1,0-1 1,1 1-1,-1-1 1,1 2-1,0-2-1,-1-1 0,0 1-1,1-1 1,-1 0 0,1 1 0,-1-1-1,0 0 1,1 0 0,-1 1 0,1-1 0,-1 0-1,1 0 1,-1 1 0,1-1 0,-1 0-1,1 0 1,0 0 0,-1 0 0,2 0-1,17-4 159,-2-3-163,-1-1 1,1-1-1,-1 0 0,-1-1 1,15-13-1,-20 15-18,1 0 0,0 1 1,0 0-1,13-5 0,-23 11 7,-1 1 0,1 0-1,0 0 1,0 0 0,-1-1 0,1 1-1,0 0 1,-1 0 0,1 0 0,0 0-1,0 0 1,-1 0 0,1 0 0,0 1-1,-1-1 1,1 0 0,0 0 0,-1 0-1,1 1 1,0-1 0,-1 0 0,1 1-1,0-1 1,-1 1 0,1-1 0,-1 0-1,1 1 1,-1 0 0,1-1 0,-1 1-1,1-1 1,-1 1 0,0-1 0,1 2-1,1 2 27,0 0-1,0 1 1,-1-1-1,2 8 0,2 4 2,4 7-2,-8-18-18,1 0 1,-1 0-1,1-1 0,0 1 0,1-1 1,-1 0-1,1 0 0,0 0 0,4 5 1,-6-8-215,0 0 1,0 0-1,0-1 1,1 1-1,-1-1 1,0 1-1,1-1 1,-1 0-1,0 1 1,1-1-1,-1 0 1,0 0-1,1 0 1,-1 0-1,0 0 1,1 0-1,-1 0 0,0 0 1,3-1-1,-2 0-636,1 0-1,-1 1 1,0-1-1,1 0 0,-1-1 1,0 1-1,0 0 1,0-1-1,4-2 0,9-15-3085,1-8-2577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5:13.3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117 37 9056,'-69'-31'3360,"51"26"-2624,2 10-192,11-5 896,-4 0 2399,18 0-2399,4 0 224,10 3-1024,22 2-128,26-2-320,14 1-256,5 4 32,-14 0-2112,-8 1 1184,-13-1-3999,-15 0 2783,-8 4-5280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1:27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1 149 12480,'0'-4'5631,"21"-4"-4895,-2 0 448,7 5-800,37-14 896,9 2-704,28-10-448,-2 10-96,6-5-192,-9 7 64,16 1-2624,-11 4 1504,-2 8-5855,-8 5 3967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6:05.6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601 342 3968,'0'0'14495,"-1"-10"-12319,-5-5-1879,0 0-1,0 0 1,-2 0-1,0 1 1,0 1-1,-1-1 1,-13-14-1,17 23-256,0-1-1,-1 1 1,0-1-1,0 1 1,0 1-1,0-1 1,-1 1-1,0 0 1,1 1-1,-1 0 1,-1 0-1,1 0 1,0 1-1,-1 0 1,1 0-1,-1 1 0,-11 0 1,6 1-65,0 1-1,1 0 1,-1 1-1,1 1 1,-1 0 0,1 1-1,0 0 1,-13 7 0,9-3-40,0 1 1,0 1-1,1 1 1,0 0-1,-17 17 0,16-12 108,1 1 0,0 0 0,2 1 0,0 0 0,1 1 0,0 1 0,2 0-1,0 0 1,2 1 0,-7 23 0,8-17 105,2 0-1,1 0 1,-1 50-1,4-59-83,2 0-1,1 0 1,0 0-1,1 0 1,1-1-1,11 33 1,-10-40-19,-1-1 1,2 0 0,-1 0-1,1-1 1,1 1 0,-1-1-1,2-1 1,-1 1 0,1-1-1,0 0 1,0-1 0,1 0-1,-1 0 1,1-1 0,1 0-1,13 5 1,-13-7 3,-1 1-1,1-2 1,0 1 0,0-2 0,0 1-1,0-1 1,0 0 0,0-1-1,0-1 1,0 1 0,0-2 0,0 1-1,0-1 1,0-1 0,0 0-1,-1 0 1,11-6 0,-8 3 14,-2-1 0,1 0 1,-1-1-1,0-1 0,0 1 0,13-17 1,45-67 261,-64 87-362,0 0-1,-1-1 1,1 0 0,-1 0-1,-1 0 1,1 0 0,-1 0-1,0 0 1,0 0 0,1-8-1,-3 14 26,0-1-1,0 1 1,0 0 0,0-1-1,0 1 1,0 0 0,0-1-1,0 1 1,0 0 0,-1-1-1,1 1 1,0 0 0,0-1-1,0 1 1,0 0-1,0 0 1,-1-1 0,1 1-1,0 0 1,0-1 0,0 1-1,-1 0 1,1 0 0,0 0-1,0-1 1,-1 1 0,1 0-1,0 0 1,0 0-1,-1-1 1,1 1 0,0 0-1,-1 0 1,0 0-14,0 0 1,0 0-1,0 0 0,1 1 0,-1-1 1,0 0-1,0 0 0,0 1 0,0-1 1,1 1-1,-1-1 0,0 0 0,0 1 1,1-1-1,-2 2 0,-3 3-116,0 0 0,1 0 1,-6 9-1,-3 2 37,-145 216 73,155-227 32,-6 10-17,0-1 0,1 1 0,-6 17 0,13-28 15,-1-1 1,1 1 0,0 0 0,0 0 0,1 0 0,-1 0-1,1 0 1,0 0 0,0 0 0,0 0 0,0 0 0,1 0 0,-1 0-1,1 0 1,0 0 0,1 0 0,-1-1 0,3 6 0,0-2 49,1 0 1,0-1 0,0 1-1,1-1 1,0-1 0,0 1-1,0-1 1,1 0 0,-1 0 0,1-1-1,0 0 1,1 0 0,-1-1-1,1 1 1,-1-2 0,1 1-1,0-1 1,0 0 0,0-1-1,0 0 1,0 0 0,9-1 0,1-2 57,1-1 0,-1 0 0,0-2 0,0 0 0,32-14-1,77-49-4,-104 54-63,-1 0 0,0-1 1,-1-2-1,-1 0 1,-1-1-1,0-1 0,-1-1 1,-1 0-1,14-24 1,-30 43-49,3-5-109,0-1 0,0 1 0,11-12 0,-15 19 115,0-1-1,0 0 1,0 0-1,1 0 1,-1 0-1,0 0 1,0 0-1,0 0 0,0 0 1,0 0-1,0 0 1,0 0-1,1 1 1,-1-1-1,0 0 1,0 0-1,0 0 1,0 0-1,0 0 1,0 0-1,0 1 1,0-1-1,0 0 1,0 0-1,0 0 1,0 0-1,0 0 1,0 1-1,0-1 1,0 0-1,0 0 0,0 0 1,0 0-1,0 0 1,0 1-1,0-1 1,0 0-1,0 0 1,0 0-1,0 0 1,0 0-1,0 0 1,0 1-1,0-1 1,-1 0-1,0 11-27,-11 35 159,6-21-207,-6 35 0,11-52 75,0-1 0,1 0-1,0 0 1,0 0 0,1 1 0,0-1 0,0 0-1,1 0 1,4 12 0,-5-17 34,0 1 1,0 0-1,1-1 1,-1 1 0,1-1-1,0 0 1,0 0-1,0 1 1,0-1-1,0 0 1,0-1-1,0 1 1,1 0-1,-1-1 1,1 1-1,-1-1 1,1 0-1,0 1 1,0-1 0,-1-1-1,1 1 1,0 0-1,0-1 1,0 1-1,0-1 1,0 0-1,-1 0 1,1 0-1,0 0 1,0-1-1,5 0 1,0-1 43,0-1 0,0 1 0,0-1 0,0 0 0,-1-1 1,1 0-1,-1 0 0,0 0 0,0-1 0,6-6 0,-2 0-43,0 0-1,-1-1 1,-1 0-1,0 0 1,10-20-1,30-71-40,-15 30-283,-31 70-318,-1 8 365,-1 8 40,-9 88-191,5-72 452,0 0 1,3 46-1,1-59-31,-1-7-28,1 1 0,0-1 1,1 1-1,2 8 0,-3-16 22,-1-1 0,1 1 0,-1-1-1,1 1 1,-1-1 0,1 1 0,0-1-1,0 0 1,0 1 0,0-1 0,0 0-1,0 0 1,0 1 0,1-1 0,-1 0-1,0 0 1,1 0 0,-1-1 0,0 1-1,1 0 1,-1 0 0,1-1 0,-1 1-1,1-1 1,0 1 0,-1-1 0,1 0-1,2 0 1,0 0 8,0 0 0,-1-1 0,1 0 0,-1 0 0,1 0 1,-1 0-1,0 0 0,0-1 0,1 1 0,3-4 0,29-22 25,-29 21-29,17-15-13,-2-1 1,0-1 0,-1-1-1,31-46 1,55-115 16,-89 152-24,-9 16 0,22-39 39,43-108-1,-54 103-66,-4-1-1,-2 0 0,-3-1 1,-2 0-1,0-94 1,-9 152 12,0 3-23,0 0 0,0 0 0,0 0 0,0 0 0,0-1 0,0 1 0,-1 0 0,1 0-1,-1 0 1,1 0 0,-1 0 0,0 0 0,0 0 0,0 1 0,-1-3 0,2 3 26,0 1 0,-1 0 1,1 0-1,0 0 0,0-1 1,0 1-1,-1 0 0,1 0 1,0 0-1,0 0 0,-1 0 1,1-1-1,0 1 0,0 0 1,-1 0-1,1 0 0,0 0 1,-1 0-1,1 0 0,0 0 1,0 0-1,-1 0 0,1 0 1,0 0-1,0 0 0,-1 0 1,1 0-1,0 1 0,-1-1 0,1 0 1,0 0-1,0 0 0,0 0 1,-1 0-1,1 1 0,0-1 1,0 0-1,-1 0 0,1 0 1,0 0-1,0 1 0,0-1 1,-8 12-162,7-11 155,-61 129-228,30-59 348,-32 81-333,57-128 246,0 0 0,2 0 1,0 0-1,-1 43 0,4-20-20,3 1 1,2-1 0,11 57-1,-11-85 62,2 0 1,0 0-1,1-1 1,1 1-1,0-1 0,2-1 1,0 0-1,1 0 0,1 0 1,21 24-1,-27-35 16,1 0 1,0-1-1,0 1 0,1-1 0,0-1 1,0 1-1,0-1 0,0 0 0,1-1 1,-1 0-1,10 3 0,-12-5-41,-1-1 1,1 1-1,-1 0 0,1-1 1,0 0-1,-1 0 0,1-1 1,0 1-1,-1-1 0,1 0 0,-1 0 1,1 0-1,-1-1 0,0 0 1,0 0-1,1 0 0,-1 0 1,0 0-1,-1-1 0,8-5 0,-3 0-27,-1 0 0,0-1 0,0 0 0,0 0 0,-1 0 0,0-1 0,-1 0 0,0 0 0,5-19 0,-3 6-16,-1 1 0,-1-2 0,3-40 0,-7 52-51,-1 1 1,0-1 0,-1 0-1,0 0 1,-1 0 0,-1 1-1,-7-23 1,10 34 51,0 0 0,0-1 0,0 1 1,0 0-1,0 0 0,0 0 0,0-1 0,0 1 0,0 0 0,0 0 0,-1 0 0,1 0 1,0-1-1,0 1 0,0 0 0,0 0 0,0 0 0,-1 0 0,1 0 0,0-1 0,0 1 0,0 0 1,-1 0-1,1 0 0,0 0 0,0 0 0,0 0 0,0 0 0,-1 0 0,1 0 0,0 0 1,0 0-1,-1 0 0,1 0 0,0 0 0,0 0 0,0 0 0,-1 0 0,1 0 0,0 0 0,0 0 1,-9 8-247,-3 16 90,6-1 193,1 1 1,1 0 0,1 0-1,1 0 1,2 38-1,2-30-68,-2-11 75,5 28 0,-4-43 18,1 1 0,0 0 0,0 0 1,0-1-1,1 1 0,0-1 0,1 0 0,3 7 0,-5-11-14,-1 0 1,1 0-1,0 0 0,0 0 0,0 0 0,0 0 1,0-1-1,1 1 0,-1-1 0,0 0 0,1 1 1,-1-1-1,1 0 0,-1 0 0,4 0 0,-1 0 17,0 0 0,0-1 0,1 1 0,-1-1 0,0-1 0,0 1-1,8-2 1,5-2 68,0-2 0,0 0 1,22-10-1,-32 12-93,19-9 24,-1-1 0,0-2 0,-1 0 0,44-39 0,80-91-39,-132 128-33,-11 11-18,-1 2-34,-1 0 1,1 1-1,8-6 0,-12 10 69,-1-1 0,0 1 0,1 0 0,-1 0 0,1 0 0,-1 0 0,0 1 0,1-1-1,-1 0 1,1 0 0,-1 0 0,0 0 0,1 0 0,-1 0 0,0 1 0,1-1 0,-1 0-1,0 0 1,1 0 0,-1 1 0,0-1 0,1 0 0,-1 1 0,0-1 0,0 0 0,1 0-1,-1 1 1,0-1 0,0 1 0,1-1 0,-1 0 0,0 1 0,0-1 0,0 0 0,0 1-1,7 16 64,15 79 227,-7-24-34,-9-48-277,1 1 1,1-1 0,1-1-1,19 34 1,-21-39 38,-7-16-198,1 0 1,0 0-1,-1 0 0,1 0 0,0 0 0,0 0 0,0 0 0,0 0 0,3 2 0,1 5-4368,-1-6 2442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5:13.7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 52 11040,'-18'-40'4096,"18"37"-3168,8-2-289,11 2-1662,21 3 415,41 0-1376,32 8 1120,3 7-5568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5:14.1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145 74 3488,'1'-3'164,"0"0"0,0 0 0,0 1 0,0-1 0,1 0 0,-1 1 1,1-1-1,-1 1 0,1-1 0,0 1 0,0 0 0,3-3 0,28-27 9180,-29 26-6056,-9 7-102,-10 9-679,-16 27-1439,0 3 0,3 0 0,-36 69 0,59-102-1010,1 0 0,1 0 1,0 1-1,0 0 0,0-1 0,1 1 1,0 0-1,0 0 0,1 0 0,0 1 1,1-1-1,0 15 0,1-20-69,-1-1 0,1 0 0,-1 1 0,1-1-1,0 1 1,0-1 0,0 0 0,0 0 0,1 0 0,-1 1 0,1-1-1,-1 0 1,1-1 0,-1 1 0,1 0 0,0 0 0,0-1 0,0 1-1,0-1 1,0 0 0,0 1 0,1-1 0,-1 0 0,0 0 0,1 0-1,-1-1 1,0 1 0,5 0 0,-2 0-632,0-1 0,1 0 0,-1 0 0,0 0 0,0 0 0,1-1 0,-1 0 0,0 0 0,0 0 0,0-1 0,0 0 0,8-4 0,-5 1-1571,0 0 1,0 0 0,7-7 0,19-15-1483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5:14.5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50 49 11040,'-32'-20'4096,"24"8"-3168,-2 7-289,10 2-415,5-2-256,0 2 320,-2 3-192,12 0-1343,7 8 671,5 0-2752,1 4 1856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5:14.8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161 93 9792,'-18'-14'3173,"18"14"-3129,0 0-1,0 0 1,-1 0-1,1 0 1,0-1 0,0 1-1,0 0 1,0 0-1,-1 0 1,1-1 0,0 1-1,0 0 1,0 0-1,0 0 1,0-1 0,0 1-1,0 0 1,0 0 0,0 0-1,-1-1 1,1 1-1,0 0 1,0 0 0,0-1-1,0 1 1,0 0-1,0 0 1,1-1 0,-1 1-1,0 0 1,0 0-1,0 0 1,0-1 0,0 1-1,0 0 1,0 0 0,0-1-1,0 1 1,1 0-1,-1 0 1,0 0 0,0 0-1,1-1 1,9-4 1589,-8 4-1116,28-11 1403,1 0 1,47-9-1,-44 14-2005,1 2 1,-1 1 0,1 2-1,49 3 1,-55 3-1650,-28-4 1464,0 0 0,0 0 0,0 0 0,0 0 0,0 1 0,-1-1 0,1 0 0,0 1 0,0-1 0,0 1 0,0-1 0,-1 1 0,1-1 0,0 1 0,0-1 0,-1 1 0,1 0 0,0-1 0,-1 1 0,1 0 0,-1 0 0,1-1 0,-1 1 0,1 0 0,-1 0 0,1 2 0,-4 8-5271</inkml:trace>
  <inkml:trace contextRef="#ctx0" brushRef="#br0" timeOffset="1">8 220 11456,'-8'-3'4256,"16"3"-3297,24 0-287,-4 0 1536,7 0-1344,15 0 1280,3 0-1248,2 0-224,-5 3-448,-2-3-384,-7 5 96,-6-1-1184,2 1 672,-6-10-3616,-4 5 2337,-9 0-6241,14 0 4544,-9-12 576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5:15.6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253 17 8224,'0'-3'735,"0"2"-626,0 1 0,0-1 0,0 1 1,0-1-1,0 0 0,0 1 0,1-1 1,-1 1-1,0-1 0,0 1 1,0-1-1,0 1 0,1-1 0,-1 1 1,0-1-1,1 1 0,-1-1 0,0 1 1,1-1-1,-1 1 0,0-1 1,1 1-1,-1 0 0,3-2 2224,-3 15 851,0 2-1060,-4 23-1,-14 45-266,8-36-1369,-12 43 101,-3-1 1,-4-2-1,-78 161 0,93-221-379,5-10 29,-13 33 0,22-46 51,2-5-103,9-11-16,-6 5-120,62-74-120,-37 47 26,-2-2 0,37-59 1,10-14-76,-68 99 104,1 0 0,1 1 0,0 0 0,0 0-1,20-14 1,-25 21 25,-1 0 0,0 0 1,1 0-1,0 0 0,-1 1 0,1-1 0,0 1 0,0 0 0,0 0 0,0 0 0,0 1 1,0-1-1,0 1 0,0 0 0,0 0 0,0 1 0,0-1 0,0 1 0,0 0 0,-1 0 1,1 0-1,7 4 0,-6-3 0,-1 1 1,0-1 0,0 1-1,-1 0 1,1 1-1,0-1 1,-1 1-1,0-1 1,0 1 0,0 0-1,0 0 1,-1 1-1,0-1 1,1 0 0,-2 1-1,1-1 1,0 1-1,-1 0 1,0 0-1,0-1 1,0 10 0,0-7 11,-1 0 1,0 0 0,-1 0 0,0 0 0,0 0 0,0-1 0,-1 1 0,0 0 0,0-1 0,-1 1 0,0-1-1,0 0 1,0 1 0,-9 9 0,7-9-12,-1 0 0,-1-1-1,1 0 1,-1 0 0,0-1 0,0 0-1,0 0 1,-1-1 0,0 1 0,0-2-1,0 1 1,0-1 0,-12 3 0,5-4-10,0 0 1,1 0 0,-1-1 0,0-1 0,0 0-1,0-1 1,-15-3 0,10 2 160,18 4 190,10 1-5,9 4 24,-1 0 1,-1 1 0,1 1-1,20 15 1,17 9-247,-34-23-165,-12-6 54,-1-1-1,1 1 0,-1 0 0,7 6 0,8 1-488,-12-6-945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5:16.0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338 25 9728,'0'-6'907,"0"-7"587,0 12-1448,0 1 1,0 0-1,0 0 0,0-1 1,0 1-1,0 0 0,0 0 0,1-1 1,-1 1-1,0 0 0,0 0 1,0 0-1,0-1 0,0 1 1,1 0-1,-1 0 0,0 0 1,0 0-1,0 0 0,1-1 1,-1 1-1,0 0 0,0 0 1,0 0-1,1 0 0,-1 0 0,0 0 1,0 0-1,1 0 0,-1 0 1,0 0-1,0 0 0,1 0 1,-1 0-1,0 0 0,0 0 1,1 0-1,-1 0 0,0 0 1,0 0-1,1 0 0,0 1-31,4 0 350,1 1-1,-1-1 0,1 2 1,-1-1-1,0 0 0,0 1 1,0 0-1,0 0 0,8 7 1,-5-1 278,1 1 1,-1 0-1,-1 0 0,11 18 1,18 47 863,-19-38-631,109 268 2295,-103-237-2744,-4 1 1,17 111-1,-32-127-212,-1 1 0,-3 0-1,-2 0 1,-3 0 0,-2 0 0,-26 100 0,26-129-313,0-1 1,-2 0-1,-1-1 0,-26 45 1,26-52-30,-1-1 0,-1-1 0,0 0 0,-1 0 0,0-1 0,-1-1 0,-23 16 0,2-5-860,-40 18 1,-45 11-5025,99-46 4712,0 0 1,0-1-1,-36 4 1,-75-8-6814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6:25.18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758 803 1248,'10'0'946,"0"0"0,0 1 0,0 0 0,18 5 0,-23-5-437,0 1-1,0 0 0,0 0 0,7 5 0,-11-7-379,-1 1 0,1-1 1,-1 0-1,1 1 0,-1-1 0,1 1 0,-1-1 1,1 1-1,-1 0 0,1-1 0,-1 1 0,1-1 0,-1 1 1,0 0-1,0-1 0,1 1 0,-1 0 0,0 1 1,0-1-19,0-1 0,0 1 0,0 0 0,-1-1 0,1 1 1,0 0-1,-1 0 0,1-1 0,-1 1 0,1 0 0,-1-1 1,1 1-1,-1-1 0,1 1 0,-1-1 0,1 1 0,-1-1 0,0 1 1,1-1-1,-1 1 0,0-1 0,0 1 0,-13 5 553,0 1 1,-1-2-1,1 0 0,-27 6 0,-65 6 1008,72-13-964,-15 4-254,0-3-1,-1-2 0,-48-4 1,37 1-331,24 1 90,-36 3-400,62-3 270,10 0-32,0-1-1,0 1 1,0-1 0,0 0-1,0 0 1,0 1-1,0-1 1,0 0-1,0 0 1,0 0 0,0 0-1,0 0 1,0 0-1,0-1 1,-1 1-1,1 0 1,0 0 0,0-1-1,0 1 1,0-1-1,0 1 1,1-1 0,-1 1-1,0-1 1,0 0-1,0 1 1,0-1-1,1 0 1,-1 0 0,0 1-1,0-1 1,1 0-1,-1 0 1,1 0-1,-1-1 1,-4-7 90,2-1-1,-1 1 1,1 0 0,1-1-1,0 0 1,-2-16-1,1-60 136,3 76-240,3-171 12,2 24-123,-3 147 11,-1 0-1,1 0 0,1 0 1,0 0-1,0 1 1,1-1-1,0 1 1,10-15-1,-14 23 61,1-2-2,0 1 0,0 0 0,1 0 0,-1 0 0,1-1 0,-1 2 0,1-1 0,0 0 0,-1 0 0,1 0 0,0 1 0,0-1 0,0 1-1,1-1 1,-1 1 0,3-1 0,0-1 31,-1 0 0,0 0 0,0 0 1,0-1-1,0 1 0,0-1 0,-1 0 0,1 0 0,3-7 0,-2 5 12,-7 5-271,-2 2-161,2-1 383,-1 1 0,0 0 0,1 0 0,-1 1 0,1-1 0,-1 1-1,1-1 1,0 1 0,-4 2 0,-10 8-22,-37 17 586,-90 35 0,143-64-521,0 0-1,0 0 0,-1 1 0,1-1 1,0 0-1,0 0 0,0 0 0,-1 0 1,1 0-1,0 0 0,0 0 0,-1 0 1,1 0-1,0 0 0,-1 0 0,1 0 1,0 0-1,0 0 0,-1 0 0,1 0 1,0 0-1,0 0 0,-1 0 1,1 0-1,0 0 0,0 0 0,-1 0 1,1-1-1,3-6 496,17-15-119,-13 13-330,16-18 15,-1 0 0,-2-2 0,22-39 0,-28 38-115,0 0 0,11-38 0,-25 67 24,7-15-430,-7 16 412,1 0 1,-1 0-1,0 0 0,1 0 1,-1 0-1,0-1 1,1 1-1,-1 0 0,0 0 1,1 0-1,-1 0 1,1 0-1,-1 0 0,0 0 1,1 0-1,-1 1 0,0-1 1,1 0-1,-1 0 1,1 0-1,-1 0 0,0 0 1,1 1-1,-1-1 0,0 0 1,0 0-1,1 0 1,-1 1-1,0-1 0,1 0 1,-1 0-1,0 1 1,0-1-1,0 0 0,1 1 1,-1-1-1,0 0 0,0 1 1,0-1-1,0 1 1,60 84-209,-18-23 306,17 30 281,-49-75-346,-9-17 6,-1 1-1,0 0 1,1-1-1,-1 1 1,1 0-1,-1-1 1,0 1-1,1 0 1,-1 0-1,0 0 1,0-1 0,0 1-1,0 0 1,0 0-1,0-1 1,0 1-1,0 0 1,0 0-1,0 0 1,0-1-1,0 1 1,0 0-1,-1 0 1,1 0-1,0-1 1,0 1-1,-1 0 1,1-1-1,-1 1 1,1 0-1,-1-1 1,1 1-1,-1 0 1,1-1 0,-1 1-1,0-1 1,1 1-1,-1-1 1,0 1-1,1-1 1,-1 0-1,0 1 1,1-1-1,-1 0 1,0 0-1,0 1 1,-1-1-1,-4 2 29,-1-1 0,0 1-1,0-1 1,-9 0 0,13-1-78,-135 5-1173,49-4-4473,85-1 5021,-11 1-963,12 1-729,23 15-6779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6:30.71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1474 1492 3232,'-4'0'225,"4"0"-196,-1 0 1,1 0 0,0 0-1,0 0 1,0 0 0,-1 0-1,1 0 1,0 0 0,0 0-1,-1 0 1,1 0 0,0 0 0,0 0-1,-1 0 1,1 0 0,0-1-1,0 1 1,0 0 0,-1 0-1,1 0 1,0 0 0,0 0-1,0 0 1,-1-1 0,6-5 5789,21 1-4381,-16 0-1045,1-1 0,-1 0 1,0-1-1,0 0 0,-1 0 1,0-1-1,9-10 0,3-3-89,-8 10-141,-1-1-1,0 0 1,-2-1-1,1 0 1,-1-1-1,-1 0 1,-1 0-1,0-1 1,0 0-1,-2-1 1,0 0-1,-1 0 1,0 0-1,2-18 0,10-103 474,-16 108-362,0 0-1,-7-54 0,3 69-209,-1-1 0,-1 1 0,-1 0 0,-9-19 0,10 25-15,0-1 0,0 1 0,-1 0 0,0 1 0,-1-1 0,-10-8 0,-48-35 276,43 35-214,-9-5-58,-1 1 1,-1 1-1,-53-20 0,-27 1 130,66 23-158,-309-99 861,284 95-604,-1 3 0,-100-8 1,44 6 16,9-13 95,108 28-318,3 0-25,1 1 0,0-2 0,0 1 1,0-1-1,0 0 0,1-1 1,-1 0-1,-11-10 0,14 9-5,-1 0 1,2 1-1,-1-2 0,1 1 1,0 0-1,0-1 0,0 0 0,1 0 1,0 0-1,-2-10 0,2 8 32,2 6-48,0 0 0,0 1 0,0-1 0,1 0 0,-1 0 0,1 0 0,-1 0 0,1 0 0,0 1 0,0-1 0,1-5 0,0 3-46,0 0 0,-1 0 0,0-1 0,0 1 0,-1 0 0,1 0 0,-3-9 0,0-11-22,-1 13 38,3 9-33,1 3 29,0 0 1,0-1-1,0 1 1,0-1-1,0 1 1,0 0 0,0-1-1,0 1 1,-1 0-1,1-1 1,0 1-1,0 0 1,0-1 0,0 1-1,0 0 1,-1 0-1,1-1 1,0 1 0,0 0-1,-1-1 1,1 1-1,0 0 1,0 0-1,-1 0 1,1-1 0,-8-4-264,5 1 177,5 3 137,-8 1 60,6 0-107,0 0-1,-1 0 1,1 0 0,0 0 0,0 0-1,0 0 1,0 0 0,0 0 0,0 0-1,0 0 1,0 0 0,0 0 0,0 0-1,0 0 1,0 0 0,0 0-1,-1 0 1,1 0 0,0 0 0,0-1-1,0 1 1,0 0 0,0 0 0,0 0-1,0 0 1,0 0 0,0 0 0,0 0-1,0 0 1,0 0 0,0 0 0,0-1-1,0 1 1,0 0 0,0 0-1,0 0 1,0 0 0,0 0 0,0 0-1,0 0 1,0 0 0,0 0 0,0 0-1,0 0 1,0-1 0,1 1 0,-1 0-1,0 0 1,0 0 0,0 0-1,0 0 1,0 0 0,0 0 0,0 0-1,0 0 1,0 0 0,0 0 0,0 0-1,0 0 1,0 0 0,1 0 0,-1 0-1,0 0 1,0 0 0,0 0 0,0 0-1,0-1 0,0 1 0,0 0 1,0 0-1,0 0 0,0 0 1,0 0-1,-1 0 0,1 0 0,0 0 1,0 0-1,0 0 0,0 0 0,0-1 1,0 1-1,0 0 0,0 0 1,0 0-1,-1 0 0,1 0 0,0 0 1,0 0-1,0 0 0,0 0 0,0 0 1,0 0-1,0 0 0,-1 0 1,1 0-1,0 0 0,0 0 0,0 0 1,0 0-1,0 0 0,0 0 1,0 0-1,0 0 0,-1 0 0,1 1 1,0-1-1,0 0 0,0 0 0,0 0 1,0 0-1,0 0 0,0 0 1,0 0-1,0 0 0,0 0 0,0 0 1,-1 0-1,1 1 0,0-1 0,0 0 1,0 0-1,0 0 0,-2 0-121,-52 3 804,53-3-684,1 0 1,-1 0-1,1 0 0,0 0 0,-1 1 0,1-1 0,-1 0 0,1 0 1,0 0-1,-1 0 0,1 0 0,-1 0 0,1 1 0,0-1 0,-1 0 1,1 0-1,0 1 0,-1-1 0,1 0 0,0 1 0,-1-1 0,1 1 1,-5-1-5,-20 2-44,24-2 57,1 0 0,0 0 0,0 0-1,-1 1 1,1-1 0,0 0 0,0 0-1,0 0 1,0 1 0,-1-1 0,1 0-1,0 0 1,0 0 0,0 1 0,0-1-1,0 0 1,0 0 0,0 1 0,0-1-1,-1 0 1,1 0 0,0 1 0,0-1-1,0 0 1,0 1 0,0-1 0,1 0-1,-1 0 1,0 1 0,0-1 0,0 0-1,0 0 1,0 1 0,0-1 0,0 0-1,0 1 1,2 12 55,-2-10-21,0 1 0,1-1 0,-1 0 0,1 1 0,0-1 0,0 0 0,0 0 0,1 1 0,-1-1 0,3 4 0,22 27 160,-10-13-96,-9-11-85,0 1 0,-1-1 1,-1 1-1,5 13 0,-9-19-36,-1 0 0,0 0 0,0 0 0,0 0 0,0 0 0,-1 1 0,0-1 0,-2 5 0,2 3-23,1-11 34,0 0 0,0 1 0,0-1 0,0 0 0,0 0-1,-1 0 1,0 3 0,0-3 13,1 0 0,-1 1 0,1-1 0,0 0 0,-1 1 0,1-1 0,0 0-1,0 1 1,0-1 0,1 4 0,0 7 39,-1-11 6,4 17 144,-3-18-26,-1-1-168,1 1-1,-1-1 1,0 1 0,0-1-1,0 1 1,0-1 0,1 1-1,-1-1 1,0 1 0,1-1-1,-1 1 1,0-1 0,1 0-1,-1 1 1,1-1 0,-1 0-1,0 1 1,1-1 0,-1 0-1,1 1 1,0-1 0,14 6 87,-6-2-191,-6-2 146,-2-2-56,-1 0 1,1 1-1,-1-1 0,1 0 1,0 1-1,-1-1 1,1 0-1,-1 1 1,1-1-1,-1 1 0,1-1 1,-1 1-1,0-1 1,1 1-1,-1-1 1,1 1-1,-1-1 0,0 1 1,0 0-1,1-1 1,-1 1-1,0 0 1,0-1-1,0 1 0,1 0 1,-1-1-1,0 1 1,0 0-1,0-1 1,0 1-1,-1 0 0,1 0 1,0-1 7,0 1 1,0-1 0,0 0-1,0 0 1,0 0-1,0 0 1,0 1-1,0-1 1,0 0 0,0 0-1,0 0 1,0 0-1,0 0 1,-1 1-1,1-1 1,0 0-1,0 0 1,0 0 0,0 0-1,0 0 1,0 0-1,-1 0 1,1 0-1,0 1 1,0-1 0,0 0-1,0 0 1,0 0-1,-1 0 1,1 0-1,0 0 1,0 0 0,0 0-1,0 0 1,0 0-1,-1 0 1,1 0-1,0 0 1,0 0-1,0 0 1,0 0 0,-1 0-1,1 0 1,0 0-1,0 0 1,-9-6 141,6 3-104,0-1 0,0 0 0,1 0 0,-1 0 0,1 0 0,-2-8 0,-11-31 152,11 28-150,-28-85-64,24 79 13,2 4-22,0 1 0,-11-18 0,11 23 24,5 8 21,0 0-1,-1 0 0,1 0 0,-1 0 1,0 0-1,0 0 0,0 1 0,-1-1 1,1 1-1,-1-1 0,1 1 0,-5-3 1,4 3-102,5 2-33,-2 0 118,0 0-1,0 0 1,0 0 0,0 0-1,0 0 1,0 0 0,0 0-1,0 0 1,0 0 0,0 0-1,0 0 1,0 0 0,0 0-1,0 1 1,1-1 0,-1 0-1,0 0 1,0 0 0,0 0 0,0 0-1,0 0 1,0 0 0,0 0-1,0 0 1,0 0 0,0 0-1,0 0 1,0 0 0,0 0-1,0-1 1,0 1 0,1 0-1,-1 0 1,0 0 0,0 0-1,0 0 1,0 0 0,0 0-1,0 0 1,0 0 0,0 0-1,0 0 1,0 0 0,0 0-1,0 0 1,0 0 0,0 0-1,0 0 1,0 0 0,0 0-1,0 0 1,0 0 0,0 0-1,0-1 1,0 1 0,0 0 0,0 0-1,0 0 1,0 0 0,0 0-1,0 0 1,0 0 0,0 0-1,0 0 1,0 0 0,3 3 14,-1 0 0,1-1 0,0 1 0,0-1 0,0 1 0,1-1 0,-1 0 0,5 2 0,9 6-7,0 1 84,1 0 0,0-2 0,0 0 1,24 8-1,43 10 144,91 17 0,-89-24-366,-71-16 156,0-1 0,1 0 1,20-1-1,-36-2 132,-11 8-517,8-6 366,0-1 0,0 0 0,0 0 0,0 0 0,0 0 0,-1 0 0,1 0 0,0-1 0,0 1 0,-1 0 0,1-1 0,0 0 0,-1 0 0,1 0 0,-4 0 0,-15 2-14,-60 6 188,-126-3-1,153-5-279,-28-6 242,66 4-49,-19 1-112,48 3 116,0 0 1,0 1 0,0 1-1,22 9 1,27 15 17,-43-20-1259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6:45.4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2 125 1568,'0'0'22,"0"0"0,0 0 0,0-1 0,0 1 0,0 0 0,-1 0 0,1 0 0,0 0 0,0-1 0,0 1 0,0 0 1,0 0-1,0 0 0,0-1 0,0 1 0,0 0 0,0 0 0,0 0 0,0-1 0,-1 1 0,1 0 0,1 0 0,-1-1 0,0 1 0,0 0 0,0 0 0,0 0 0,0-1 0,0 1 0,0 0 0,0 0 1,0 0-1,0 0 0,0-1 0,0 1 0,1 0 0,-1 0 0,0 0 0,0-1 0,10-6 542,-9 7-484,0-1 0,0 1-1,1-1 1,-1 1 0,-1-1-1,1 0 1,0 1 0,0-1-1,0 0 1,0 0 0,0 0-1,-1 1 1,1-1 0,0 0-1,-1 0 1,1 0 0,0 0-1,-1-1 1,1 0 0,-1-2 366,1 0 0,0 0-1,0 0 1,0 0 0,0 1 0,3-7 0,-2 6 137,-1 1 1,1-1-1,-1 0 1,0 0-1,0 0 1,0-8-1,-1-13 8803,0 27-8308,-5 372 2468,10-213-3690,-5-118-170,0-43-73,-1 0 1,1 0 0,-1 0 0,1 0-1,-1 0 1,1 0 0,-1-1 0,1 1-1,-1 0 1,1 0 0,-1-1 0,1 1 0,-3-3-1932,-5-21-5015,7 10 4480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6:46.0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58 14 4736,'-13'-13'11147,"12"19"-8951,-4 65 1471,1-30-2923,0 2-262,-12 196 1495,10-157-1738,0 24-116,3-81-808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6:05.9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9 11968,'-10'-8'5407,"10"16"-4703,0-5 1184,0 9-1184,0 4 224,0 4-576,0 0-416,10 0 0,-1 0-128,-1 0 96,7-3-2528,1 3 1408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6:46.3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 86 6048,'-3'0'396,"0"0"1,-1-1-1,1 1 1,-1 1-1,1-1 0,-1 0 1,1 1-1,-4 1 1,30-6 8410,23-3-4647,28-5-2733,178-36 477,-234 45-2568,29-2 0,-46 5 224,0 0 1,0 0-1,0-1 1,0 1-1,0 0 0,0 0 1,-1-1-1,1 1 1,0 0-1,0-1 0,0 1 1,0-1-1,-1 1 1,1-1-1,0 0 0,0 1 1,-1-1-1,1 0 1,0 0-1,15 3-10682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6:47.3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 59 6656,'-18'-21'2144,"7"16"754,14 14 2689,13 12-4334,-1 1 0,-2 0 0,0 1 0,10 26 0,33 101 44,-18-42-513,-30-84-675,-3-12-62,-1 0 1,10 17-1,-5-15 54,0 3 139,18 23 0,-24-37-264,-3-2 59,1 0 0,0 0 0,-1 0 0,1 0 0,0 0-1,0 0 1,0 0 0,0 0 0,0-1 0,0 1 0,1 0 0,-1-1-7,0 0 0,1 0 0,-1 0 0,0 0 0,0-1 0,0 1 1,0 0-1,1-1 0,-1 1 0,0-1 0,1 0 0,2-1-72,-1 0 54,-1 0 0,1 0 0,0 0 0,0-1-1,-1 1 1,0-1 0,1 1 0,-1-1 0,0 0 0,0 0-1,-1 0 1,1 0 0,1-5 0,4-9-86,6-21 1,-12 34 72,53-159-87,-46 136 65,-3 17 76,-2-1-1,0 0 0,0 0 0,-1 0 1,2-16-1,-4 26-13,8 23 182,-5-11-193,-1 0-1,0 0 1,0 17 0,2 14 47,9 69 183,-12-81-160,-2-23-88,1-1 0,1 0 0,-1 0 0,1 1 0,2 7 0,2 2-15,-4-11 66,1 1 0,0 0 0,0-1 0,4 8 0,-5-12 5,-1 1-32,0 3-16,0-5-12,0 0-1,1 1 1,-1-1 0,0 0 0,0 0 0,1 0 0,-1 0 0,0 0-1,1 0 1,-1 0 0,0 0 0,1 0 0,-1 0 0,1 0-1,-1 0 1,0 0 0,1 0 0,-1 0 0,0 0 0,1 0-1,-1 0 1,0 0 0,0 0 0,1-1 0,1 0 14,0 0 1,0-1-1,0 1 0,0-1 1,0 1-1,0-1 1,-1 0-1,1 1 0,-1-1 1,3-4-1,12-25 234,-8 14-205,48-90-92,63-110-11,-49 117 1,-29 43-856,-40 55 606,1 1 0,-1-1 0,0 0-1,0 0 1,0 0 0,0 0-1,0 0 1,0 0 0,0 0-1,-1 0 1,1 0 0,-1 0-1,1 0 1,-1-1 0,0-3-1,0 6 127,-1-1 0,1 1 0,0 0-1,-1-1 1,1 1 0,0 0-1,-1-1 1,1 1 0,-1 0 0,1-1-1,0 1 1,-1 0 0,1 0 0,-1 0-1,1-1 1,-1 1 0,1 0 0,-1 0-1,1 0 1,-1 0 0,1 0 0,-1 0-1,1 0 1,-1 0 0,1 0-1,-1 0 1,1 0 0,-1 0 0,1 1-1,-1-1 1,1 0 0,-1 0 0,1 0-1,-1 1 1,1-1 0,-19 9-4135,-4 11 671,-3 10-1274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6:48.2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203 10 2400,'0'-9'10231,"-12"12"-4091,5 1-7813,-8 5 3006,-26 22 1,36-26-1081,-1 0 0,1 1 1,0-1-1,1 1 0,0 0 1,0 0-1,-6 12 0,0 6 384,1 0 0,-9 43-1,-4 55 570,20-108-1100,-18 137 1054,17-121-932,3 1 1,5 58-1,-2-65-259,1 8 20,9 36 0,-10-58-474,0 0 0,0-1 1,1 1-1,0-1 0,1 0 1,0 0-1,12 16 0,-14-22 110,0 0 0,0 0-1,0 0 1,1-1 0,-1 1-1,1-1 1,-1 0 0,1 0-1,0 0 1,0 0 0,0-1-1,0 0 1,0 1 0,0-1-1,8 0 1,3 0-1051,0 0-1,0-2 1,18-2-1,-10 1 632,72-5-5082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6:48.8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6816,'1'1'2197,"6"4"-1821,3 0 960,-1 1 1,0 0 0,14 13 0,-16-12-590,3 2 19,0 0 1,-1 1-1,0 0 0,0 1 1,-1 0-1,10 20 0,7 25 280,-3 1-1,-3 0 0,-2 2 1,11 75-1,-24-110-1035,-1 0 0,-2 0 0,0 0 0,-2 0 0,0 0 0,-2-1 0,-1 1 0,-10 36 0,7-36-1441,-2-1 1,-1 0 0,0-1 0,-25 39 0,29-52 612,0-1 0,0 0-1,-1 0 1,-11 10 0,6-9-1852,-1 0 0,-21 11 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6:13.50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29 356 3328,'-2'0'290,"1"1"0,-1-1 0,1 0 0,-1 1 0,1-1 0,0 1 0,-1-1 0,1 1 0,0 0 0,-1 0 0,1-1 0,0 1 0,0 0 0,0 0 1,-1 0-1,1 0 0,0 0 0,0 1 0,1-1 0,-1 0 0,0 0 0,0 1 0,1-1 0,0 7 6452,7-7-4432,9-3-2452,-10 1 974,4-1-490,0 0-1,1-1 1,-1 0-1,20-8 0,39-25 367,-39 20-499,64-30 264,64-36-77,-137 69-288,0-1 1,-1-1 0,-1 0-1,0-2 1,18-22-1,21-28 159,-58 67-282,0 0 1,0 0-1,0 0 0,1 0 0,-1 0 1,0 0-1,0 0 0,0 0 1,0 0-1,0 0 0,0 0 1,1 0-1,-1 0 0,0 0 0,0 0 1,0 0-1,0 0 0,0 0 1,0 0-1,0 0 0,1 0 1,-1 0-1,0 0 0,0 0 1,0 0-1,0 0 0,0 0 0,0 0 1,0 1-1,0-1 0,0 0 1,1 0-1,-1 0 0,0 0 1,0 0-1,0 0 0,0 0 0,0 0 1,0 1-1,0-1 0,0 0 1,0 0-1,0 0 0,0 0 1,0 0-1,0 0 0,0 1 0,4 11-176,0 13 256,-2 19 142,-3-1 0,-5 48 0,0-15-103,5-60 8,-1 0 0,-1 0 0,0 0 0,-6 16 0,9-32-100,0 1 0,0 0 0,0-1 0,-1 1 0,1-1-1,0 1 1,0-1 0,0 0 0,-1 1 0,1-1 0,0 1 0,-1-1-1,1 1 1,0-1 0,-1 0 0,1 1 0,-1-1 0,1 0 0,0 1-1,-1-1 1,1 0 0,-1 0 0,1 1 0,-1-1 0,1 0 0,-1 0-1,1 0 1,-1 0 0,1 1 0,-2-1 0,1-1 19,-1 1 1,1 0-1,0-1 0,0 0 1,-1 1-1,1-1 0,0 0 1,0 1-1,0-1 1,0 0-1,0 0 0,-1-1 1,-5-6 92,0 0 0,-8-13 1,11 15-234,-61-70 155,40 49-305,11 15 62,9 7-33,2 2-31,6 5 160,-2-2-75,0 2 37,-1-1 124,1 0-1,0 1 1,1-1 0,-1 0-1,0 0 1,0 0-1,0 0 1,2 1-1,3 3 43,-2-1 15,0 1 1,1-1-1,-1 0 0,1 0 1,0-1-1,1 1 0,6 3 1,-8-6-15,0 1 1,0-1-1,0 0 1,0 0-1,0 0 1,0-1-1,0 1 1,1-1-1,-1 0 1,0 0-1,0-1 1,5 0-1,-2-1 87,0 0 1,-1 0-1,1-1 0,-1 0 0,1-1 1,8-5-1,10-6 17,37-18 185,65-45 1,-108 64-393,-10 7 22,0 0-1,0 1 1,15-8 0,-52 51-918,25-32 979,0 0 0,0-1 0,1 1 1,-1 0-1,1 0 0,0 1 0,1-1 0,-1 0 1,1 1-1,0-1 0,1 1 0,-1 7 0,1-5-5,0 0 0,1 0-1,0 0 1,0-1 0,1 1 0,0 0-1,5 12 1,-7-18 29,1-1 1,-1 1-1,1-1 1,0 0-1,0 0 1,0 1-1,0-1 1,0 0-1,0 0 0,0 0 1,0 0-1,0 0 1,0 0-1,0 0 1,1 0-1,-1-1 1,0 1-1,4 1 1,-3-2 9,0 0 1,1 1-1,-1-1 1,1 0 0,-1 0-1,0 0 1,1 0-1,-1-1 1,1 1 0,3-2-1,3-1 61,0-1 0,0 0-1,-1 0 1,1-1 0,7-6-1,155-123-198,-164 129 122,-1-1-1,0 0 0,6-9 1,-7 6-89,-2 4-115,-3 5 174,0 0 0,0 0 0,0 0 1,0 0-1,0 0 0,0 0 0,0 0 1,0 0-1,0 0 0,0 0 1,0 0-1,0 0 0,0 0 0,0 0 1,0 0-1,0 0 0,0 0 0,0 0 1,0 0-1,0 0 0,0 0 0,0 0 1,1 0-1,-1 1 0,0-1 0,0 0 1,0 0-1,0 0 0,0 0 1,0 0-1,0 0 0,0 0 0,0 0 1,0 0-1,0 0 0,0 0 0,0 0 1,0 0-1,0 0 0,0 0 0,0 0 1,0 0-1,0 0 0,0 0 0,0 0 1,0 0-1,0 0 0,0 0 1,0 0-1,0 0 0,0 0 0,1 0 1,-1 0-1,-7 8-353,-5 6 282,8-10 76,1-1 0,0 1 0,0 0 0,-5 8 0,-12 26-147,12-25 184,1 1 0,-8 20 0,12-25-4,0 0-1,0 0 1,1 0-1,0 0 0,1 1 1,0-1-1,0 0 1,1 1-1,0-1 1,3 19-1,-3-27-19,1 0-1,-1 0 1,0 1 0,1-1-1,-1 0 1,1 0 0,-1 0-1,1 0 1,0 0 0,-1 0-1,1 0 1,0 0 0,0-1-1,-1 1 1,1 0 0,0 0-1,0-1 1,0 1 0,0 0-1,2 0 1,-1 0 19,1 0 1,-1-1-1,0 1 0,1-1 1,-1 1-1,1-1 1,-1 0-1,1 0 0,3 0 1,-1-1-3,-1 1 1,0-1-1,1 0 0,-1 0 1,0-1-1,1 1 1,-1-1-1,0 0 0,0 0 1,-1-1-1,5-2 0,2-4 13,-1-1 0,0 0-1,0 0 1,-1-1-1,10-17 1,-9 14-78,0 0 1,20-21-1,-13 15 76,-9 12-118,-1 0 0,1 1 0,9-9 0,-16 16 71,0 0 0,0 0 0,0 0 0,1 0 0,-1 0 0,0 0 0,0 0 0,1 0 0,-1 0 0,0 0 0,0 0 0,1 0 0,-1 0 0,0 0 0,0 0 0,0 0 0,1 0-1,-1 0 1,0 0 0,0 0 0,1 0 0,-1 0 0,0 0 0,0 1 0,0-1 0,1 0 0,-1 0 0,0 0 0,0 0 0,0 1 0,0-1 0,1 0 0,-1 0 0,0 0 0,0 0 0,0 1 0,0-1 0,0 0 0,0 0 0,0 1 0,1-1 0,4 17-78,-1 20-18,-14 101 341,6-121 60,3-15-143,4-8-38,9-12-33,1 1 0,19-20 0,-17 21-29,-14 14-58,11-12-8,24-21 0,-33 32 2,0 1 0,0-1 0,1 1 0,-1 0 0,1 0 0,-1 0 0,1 0 0,0 0 0,0 1 0,0 0 0,0 0 0,0 0 0,6-1 0,-10 2 0,1 0 0,-1 0 0,0 1 0,0-1 0,1 0-1,-1 0 1,0 0 0,0 0 0,0 0 0,1 1 0,-1-1 0,0 0 0,0 0 0,0 0 0,0 0 0,1 1 0,-1-1 0,0 0 0,0 0 0,0 1 0,0-1 0,0 0-1,0 0 1,0 1 0,0-1 0,0 0 0,0 0 0,0 1 0,0-1 0,0 0 0,0 0 0,0 1 0,0-1 0,0 1 0,-1 10 18,0-9-21,-2 21-23,-11 32-1,-2 13-59,16-65 122,-3 14 174,4-11-49,-1-6-150,0 1 0,0-1 1,0 0-1,0 0 0,0 0 0,0 0 1,0 0-1,0 0 0,0 0 1,1 0-1,-1 0 0,0 0 0,0 0 1,0 0-1,0 0 0,0 1 1,0-1-1,0 0 0,0 0 0,1 0 1,-1 0-1,0 0 0,0 0 1,0 0-1,0 0 0,0 0 0,0 0 1,0 0-1,1 0 0,-1-1 1,0 1-1,0 0 0,0 0 1,0 0-1,0 0 0,0 0 0,0 0 1,0 0-1,1 0 0,-1 0 1,0 0-1,9-7 92,-1 1 1,1-1 0,7-9-1,23-19-82,18-6-132,78-43 1,-72 52-32,-63 31 144,1 1 0,0 0 1,-1-1-1,1 1 0,0 0 0,-1 0 1,1-1-1,0 1 0,-1 0 0,1 0 1,0 0-1,0 0 0,-1 0 0,1 0 1,0 0-1,0 0 0,-1 0 1,1 0-1,0 1 0,-1-1 0,1 0 1,0 0-1,-1 1 0,1-1 0,0 0 1,-1 1-1,1-1 0,0 1 0,-1-1 1,1 1-1,-1-1 0,1 1 1,-1-1-1,1 1 0,-1-1 0,0 1 1,1 0-1,-1-1 0,0 1 0,1 1 1,0 3 35,1-1 0,-1 1 0,-1 0 0,1 0 0,0 6 0,-1-1 14,1 10-21,-1 22 0,0 17 172,0-53-166,1 0 1,0 1 0,0-1 0,1 0-1,-1 0 1,6 11 0,-7-17-37,0 1 0,0-1 1,1 1-1,-1-1 1,0 0-1,0 1 0,0-1 1,0 0-1,1 1 0,-1-1 1,0 0-1,0 1 0,1-1 1,-1 0-1,0 0 0,0 1 1,1-1-1,-1 0 0,0 0 1,1 1-1,-1-1 0,0 0 1,1 0-1,-1 0 1,0 0-1,1 0 0,-1 0 1,1 0-1,-1 1 0,0-1 1,1 0-1,-1 0 0,1 0 1,-1 0-1,0-1 0,1 1 1,-1 0-1,0 0 0,1 0 1,-1 0-1,1 0 0,-1 0 1,0-1-1,1 1 1,-1 0-1,0 0 0,1 0 1,-1-1-1,0 1 0,1-1 1,12-17-1872,-10 14 1173,11-25-4088,-11 23 3738,7-15-1586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6:15.18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116 141 2304,'1'0'127,"-1"-1"0,0 0-1,1 1 1,-1-1 0,0 0 0,1 1 0,-1-1 0,1 0-1,-1 1 1,1-1 0,-1 1 0,1-1 0,0 1 0,-1-1 0,1 1-1,0 0 1,-1-1 0,1 1 0,0 0 0,-1-1 0,1 1-1,1 0 1,0-1 287,-1 0 0,0 1 0,1-1 0,-1 0-1,0 1 1,1-1 0,-1 0 0,0 0 0,1-1 0,0 0-187,3-15 9522,-16 17-8536,3 2-1031,0 1 0,0-1 1,-1 1-1,1 1 0,1 0 1,-1 0-1,1 0 0,-1 1 1,1 0-1,1 1 0,-1 0 1,1 0-1,0 0 0,0 0 1,-7 11-1,10-11-112,1 1 0,-1-1 1,1 0-1,0 1 0,0-1 0,1 1 1,0-1-1,0 1 0,0 0 0,1-1 1,0 1-1,1 0 0,-1-1 0,1 1 1,1 0-1,-1-1 0,1 1 0,0-1 1,0 0-1,1 1 0,0-1 0,0 0 1,1-1-1,-1 1 0,1-1 0,0 1 1,1-1-1,5 5 0,-9-9-22,0 0-1,0 0 1,1 0 0,-1 0-1,0 0 1,0 0-1,1 0 1,-1-1 0,1 1-1,-1-1 1,1 1-1,-1-1 1,1 1 0,-1-1-1,1 0 1,-1 0-1,1 0 1,-1 0 0,1 0-1,-1 0 1,3 0-1,-1-1-8,-1 0 0,0 0 0,0 0 0,0-1 1,0 1-1,0 0 0,0-1 0,0 1 0,0-1 0,-1 0 0,1 1 0,2-4 0,2-5-16,1-1 1,-2 1-1,1-1 1,4-14-1,-10 24-25,7-17-11,-1 0 0,-1-1 0,3-21 0,-6 31-88,-1 0 0,-1 0 0,0 0 0,0-1 0,0 1 0,-1 0 0,-1 0 0,-4-15 1,5 23 19,0-1 1,0 0-1,0 1 1,0-1 0,-1 1-1,1 0 1,-3-3 0,-4 0-209,8 4 282,0 0 0,-1 0-1,1 0 1,0-1-1,0 1 1,0 0-1,0 0 1,0 0 0,0 0-1,0 0 1,0 0-1,-1 0 1,1 0 0,0 0-1,0 1 1,0-1-1,0 0 1,0 0 0,0 0-1,0 0 1,-1 0-1,1 0 1,0 0 0,0 0-1,0 0 1,0 0-1,0 0 1,0 0 0,0 0-1,0 0 1,0 0-1,0 1 1,0-1 0,0 0-1,-1 0 1,1 0-1,0 0 1,0 0 0,0 0-1,0 0 1,0 0-1,0 1 1,0-1 0,0 0-1,0 0 1,0 0-1,0 0 1,0 0 0,0 0-1,3 4-61,8 15 133,-10-17-42,-1-1-1,1 1 0,-1-1 1,1 1-1,0-1 0,-1 0 1,1 1-1,0-1 0,0 0 1,0 0-1,0 1 0,0-1 1,0 0-1,1 0 0,-1 0 0,0-1 1,0 1-1,1 0 0,-1 0 1,1-1-1,-1 1 0,1 0 1,-1-1-1,1 0 0,-1 1 1,1-1-1,-1 0 0,1 0 1,-1 0-1,3 0 0,3-1 102,-1 0-1,1 0 0,-1-1 1,0 0-1,0-1 0,1 1 1,-2-1-1,11-6 0,9-4-17,98-32-15,-22 9 172,-92 32-305,23-7-149,-32 11 191,0 0 1,1 0-1,-1 0 0,0 0 1,1-1-1,-1 1 1,0 0-1,1 0 1,-1 0-1,0 0 0,1 0 1,-1 0-1,0 0 1,1 0-1,-1 0 0,1 0 1,-1 0-1,0 0 1,1 0-1,-1 0 0,0 1 1,1-1-1,-1 0 1,0 0-1,1 0 0,-1 0 1,0 1-1,1-1 1,-1 0-1,0 0 0,0 1 1,1-1-1,-1 0 1,0 0-1,0 1 0,0-1 1,1 0-1,-1 1 1,-2 7-60,2-7 47,-23 69 440,19-51-353,1 0 1,1 1-1,1-1 1,1 31 0,0-35-21,0-11-6,0 0 0,1 0 0,-1 1 0,1-1 0,-1 0 0,3 6 0,-3-10-39,0 1 0,0-1 0,1 1 0,-1 0 0,0-1 0,1 1 0,-1-1 0,1 1 0,-1-1 0,0 0-1,1 1 1,-1-1 0,1 1 0,-1-1 0,1 0 0,0 1 0,-1-1 0,1 0 0,0 1 0,0-1-1,1 0 0,-1 0 0,0 0 0,0 0 0,0 0 0,0 0 0,1-1-1,-1 1 1,0 0 0,0-1 0,0 1 0,0-1 0,0 1 0,2-1 0,7-6 22,0 1 1,0-1 0,0-1-1,13-12 1,32-40-425,-8 8 80,-24 27 215,-16 16 11,0 1 0,1 1 0,0-1 0,11-7 1,-18 15 76,0-1 1,0 1 0,0 0 0,0 0 0,0 0 0,0 0 0,0 0 0,0 0-1,0 1 1,0-1 0,0 0 0,0 0 0,0 1 0,0-1 0,0 1 0,0-1-1,0 1 1,0-1 0,-1 1 0,1-1 0,0 1 0,0 0 0,-1-1 0,1 1 0,0 0-1,0 1 1,19 22 76,-15-18-42,1 0 1,-1 0 0,1 0-1,0-1 1,1 0 0,-1 0 0,1 0-1,0-1 1,0 0 0,0 0-1,1-1 1,0 0 0,-1 0 0,1-1-1,0 0 1,0 0 0,13 0-1,3 0 74,0-2 0,0-1-1,0 0 1,40-9 0,-35 3-25,0-2 1,0 0 0,-1-2-1,53-29 1,-77 38-83,0 0 0,-1 0 0,1-1 0,-1 1 0,0-1 0,0 0 1,0 0-1,3-4 0,-6 7 3,1 0 1,-1-1-1,0 1 1,0-1-1,1 1 1,-1 0 0,0-1-1,0 1 1,0-1-1,0 1 1,0-1-1,0 1 1,0 0-1,0-1 1,0 1-1,0-1 1,0 1-1,0-1 1,0 1 0,0-1-1,0 1 1,0 0-1,0-1 1,-1 1-1,1-1 1,0 1-1,0 0 1,0-1-1,-1 1 1,1 0-1,0-1 1,-1 1-1,1 0 1,0-1 0,0 1-1,-1 0 1,1-1-1,-1 1 1,1 0-1,0 0 1,-1 0-1,1-1 1,-1 1-1,1 0 1,0 0-1,-1 0 1,1 0 0,-1 0-1,-3-1-44,1 0 1,0 0-1,-1 0 1,1 1-1,-6-1 0,-6 3 60,1 1 0,-1 0 0,1 1 0,0 0 0,0 1 0,-23 12 0,30-13 2,0 0 0,0 0 0,0 0 0,1 1 0,0 0 0,0 1 1,0-1-1,0 1 0,1 1 0,0-1 0,1 0 0,-1 1 0,1 0 0,0 0 0,1 1 0,0-1 1,0 1-1,0-1 0,1 1 0,1 0 0,-1 0 0,1 0 0,0 0 0,1 0 0,0 9 0,0-15 2,0 0-1,0 0 0,0 0 0,1-1 0,-1 1 0,0 0 1,1 0-1,-1-1 0,1 1 0,0 0 0,0-1 0,-1 1 1,1-1-1,0 1 0,0-1 0,1 1 0,-1-1 0,0 1 0,0-1 1,1 0-1,-1 0 0,1 0 0,-1 0 0,1 0 0,-1 0 1,1 0-1,-1 0 0,1-1 0,0 1 0,-1-1 0,1 1 1,0-1-1,0 0 0,0 1 0,2-1 0,3 0 43,1-1 0,-1 0 0,0 0 1,0-1-1,0 0 0,0 0 0,8-3 0,21-12-43,66-40 0,-7 2-34,-92 54 11,0-1-1,0 1 1,0-1-1,0 1 1,1 0-1,-1 0 1,6-1-1,-8 2 7,1 1 0,-1-1-1,0 0 1,0 0-1,0 1 1,0-1-1,0 0 1,0 1 0,0-1-1,0 1 1,0 0-1,0-1 1,0 1-1,0 0 1,0-1 0,0 1-1,-1 0 1,1 0-1,0 0 1,0 0-1,-1 0 1,1 0 0,-1 0-1,1 0 1,-1 0-1,1 0 1,0 1-1,4 12 110,-1 1 0,5 25-1,-8-31-54,0 0 0,1 0 0,0 0 0,1 0 0,0-1 0,1 1 0,-1-1 0,2 0 0,-1 0 0,8 10 0,-9-15-75,0-1-1,0 1 0,0-1 0,0 1 0,0-1 0,1 0 1,-1 0-1,1 0 0,0-1 0,-1 0 0,1 1 1,0-1-1,0 0 0,0-1 0,0 1 0,0-1 0,0 0 1,0 0-1,0 0 0,0 0 0,-1-1 0,5 0 0,8-2-964,-1-1-1,0-1 1,0 0-1,16-8 1,10-9-3837,-1 2 1500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6:16.47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22 730 3648,'-14'8'6357,"8"-5"-3760,5-2-1753,8-1 142,-4-1-745,0 1 0,0 0 0,0-1 0,0 0 0,0 0 0,0 0 0,0 0 0,-1 0 0,6-4 0,24-17 319,-21 13-251,56-35 52,2 2-1,77-32 0,20-12 53,-152 77-326,0 0 0,-1-1 0,0-1 0,0 0 0,20-24 0,-24 22-26,0 1 0,-1-1 0,0 0 0,-1-1 0,-1 1 0,0-2 0,5-19 0,-3 2-16,-1 0 1,4-40-1,-11 69-49,3-50 173,-3 50-143,0 0 0,0 0 0,0 0 0,-1 0 0,1 0 0,-1 0 0,0 0 0,0 0 0,0 0 0,0 0 0,0 0-1,-1 1 1,-2-4 0,4 5-22,0 1-1,-1 0 1,1-1-1,0 1 0,-1 0 1,1 0-1,0-1 1,-1 1-1,1 0 1,0 0-1,-1 0 0,1-1 1,-1 1-1,1 0 1,0 0-1,-1 0 1,1 0-1,-1 0 0,1 0 1,0 0-1,-1 0 1,1 0-1,-1 0 1,1 0-1,0 0 0,-1 0 1,0 1-1,-3 0 25,0 1-1,0 0 0,1 1 0,-1-1 0,1 1 0,-1-1 0,1 1 1,0 0-1,0 0 0,-3 4 0,-225 254 2522,221-248-2420,0 0 0,1 0 0,0 1 0,1 0 0,1 0 0,-9 25 1,13-30-71,1 0 0,-1 0 1,2 0-1,0 0 0,0 1 1,0-1-1,1 0 0,1 1 1,0-1-1,0 0 0,0 1 1,6 15-1,-4-17-69,0 0 0,1 0 0,0-1 1,0 1-1,0-1 0,1 0 0,0-1 0,1 1 0,-1-1 1,1 0-1,1 0 0,-1-1 0,1 0 0,7 5 0,-9-7-307,1 0 0,0-1 0,-1 1 0,1-1 0,0 0 0,0 0 0,0-1 0,9 1 0,-10-2-266,1 1-1,-1-2 1,0 1 0,0-1-1,0 1 1,0-1-1,1-1 1,-1 1-1,-1-1 1,10-4 0,19-13-2569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6:18.27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523 1 3552,'4'1'5626,"-8"3"-4912,-1-1 0,0 0 0,0 1 0,-8 3 0,-8 5-6,-1 3-222,-20 12 615,-52 46 0,-39 55 198,100-93-501,-51 73 0,75-94-610,1 0 0,0 0 0,1 1 0,0 0 0,1 1 0,1-1 0,1 1 0,0 0 0,-3 25 0,6-28-65,1 0-1,0 0 1,1 0 0,1-1 0,0 1 0,0 0 0,1-1 0,1 1 0,0-1 0,1 0 0,0 0 0,10 16 0,-4-10-35,1 0 1,1-2-1,1 1 1,0-2-1,0 0 1,2 0-1,0-1 1,1-1-1,30 18 1,-30-21-206,15 10-6,-30-19-78,0 0-1,0 0 1,0-1-1,1 1 1,-1 0-1,0-1 1,1 1 0,-1-1-1,0 0 1,1 0-1,-1 0 1,4 0-1,-5 0-14,0-1 0,-1 1 0,1 0 0,0-1-1,0 1 1,0-1 0,0 1 0,0-1 0,0 0 0,0 1-1,-1-1 1,1 0 0,0 0 0,-1 1 0,1-1 0,0 0-1,-1 0 1,1 0 0,0-1 0,6-21-3466,-4-3-2200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6:20.35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165 387 1472,'3'3'6826,"-35"-1"-2862,18 1-3274,0 0-1,-28 10 0,38-11-651,0-1-1,1 1 0,-1 1 1,0-1-1,1 0 1,-1 1-1,1 0 0,0 0 1,0 0-1,0 0 1,0 0-1,1 0 0,-1 1 1,1 0-1,0-1 1,-3 8-1,3-6 0,0 0 1,0 1-1,1-1 0,0 1 0,0-1 1,0 1-1,1-1 0,0 1 0,0 0 0,0-1 1,0 1-1,2 6 0,2 5 23,1 0 0,11 25 0,-13-35 50,0-1 0,0 1 0,1-1 0,0 0 0,0 0 0,0-1 0,1 1 0,0-1 0,7 6 0,-11-10-84,0 0 1,0 0-1,1 0 0,-1-1 1,0 1-1,0-1 0,0 1 0,0-1 1,1 1-1,-1-1 0,0 0 1,1 1-1,-1-1 0,0 0 0,0 0 1,1 0-1,-1 0 0,0 0 0,1 0 1,-1 0-1,0-1 0,1 1 1,-1 0-1,0-1 0,0 1 0,0-1 1,1 1-1,-1-1 0,0 0 1,0 1-1,0-1 0,0 0 0,0 0 1,0 0-1,0 0 0,1-1 1,3-5 16,0 0 0,0 0 0,-1 0 0,6-14 1,-3 7 63,32-69-61,-11 19 105,-14 35-44,-1 1 0,-1-2-1,-1 1 1,-2-2 0,9-51-1,-15 49-53,0-46 0,-4 64-63,0 0-1,-1 0 1,0 0-1,-2 0 1,-6-20-1,9 32-35,-5-11-156,6 14 192,0 0 1,-1 0 0,1 0 0,0-1 0,0 1 0,0 0 0,-1 0 0,1 0-1,0 0 1,0-1 0,-1 1 0,1 0 0,0 0 0,-1 0 0,1 0 0,0 0-1,0 0 1,-1 0 0,1 0 0,0 0 0,0 0 0,-1 0 0,1 0 0,0 0-1,-1 0 1,1 0 0,0 0 0,0 0 0,-1 0 0,1 0 0,0 0 0,-1 0-1,1 0 1,0 1 0,0-1 0,0 0 0,-1 0 0,1 0 0,0 1 0,0-1 0,-1 0-1,1 0 1,0 0 0,0 1 0,0-1 0,0 0 0,-5 6-11,1-1 1,0 1-1,1 0 1,0 0-1,0 0 0,-4 13 1,-10 43 426,10-32-299,-3 10 205,2 1 0,-5 66 0,11-82-36,2 1 1,1-1-1,0 0 0,2 0 1,11 45-1,-11-62-127,0 0 1,0 0-1,1 0 1,8 12-1,-10-17-116,1 1-1,-1-1 1,1 0 0,0 0 0,0 0 0,0 0-1,0 0 1,1-1 0,-1 1 0,1-1 0,4 2-1,-8-4-162,1 1 0,0-1 0,0 0 0,0 0 0,0 0 0,-1 0 0,1 0 1,0 0-1,0 0 0,0 0 0,-1 0 0,1 0 0,0 0 0,0-1 0,0 1 0,-1 0 0,1-1 0,0 1 0,0 0 0,-1-1 0,1 1 0,0-1 0,0 0 0,13-14-4594,-14 14 4403,15-17-2912,10-8-2677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6:20.73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74 0 7712,'-5'0'2880,"0"4"-2240,1 9-192,4-7 1312,-5 3-1056,0 2 352,-3 3-640,-2 1-96,7 1-192,-2 4-96,0 0 0,1 0-128,-1-3 64,5-2-1184,-5-4 672,0-2-3008,5 2 1952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6:06.5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1 647 8960,'0'0'132,"0"0"0,0 0 0,0 1 0,0-1 0,0 0 0,0 0 0,1 1 0,-1-1 0,0 0 1,0 0-1,0 1 0,0-1 0,1 0 0,-1 0 0,0 1 0,0-1 0,0 0 0,1 0 0,-1 0 0,0 0 0,0 0 0,1 1 1,-1-1-1,0 0 0,1 0 0,-1 0 0,0 0 0,0 0 0,1 0 0,-1 0 0,0 0 0,1 0 0,-1 0 0,1 0 0,11-1-301,-10 1 729,9-2 766,0 0 0,0 0 0,13-6 1,-5 0-54,37-20-1,-43 19-1080,0 1 0,-1-2 0,0 0-1,0 0 1,-1-1 0,-1 0 0,0-1-1,0 0 1,-1-1 0,-1 0 0,0 0-1,8-19 1,4-16 313,-3 0 0,16-68 0,-15 51-54,32-94 914,-50 213-1120,-7 129 68,-4 57 212,8-212-467,-11 49 1,14-77-69,0 1-1,0-1 1,0 1-1,0-1 0,0 1 1,0-1-1,-1 1 1,1-1-1,0 1 1,0-1-1,0 1 1,-1-1-1,1 1 1,0-1-1,-1 1 0,1-1 1,0 0-1,-1 1 1,1-1-1,0 0 1,-1 1-1,1-1 1,-1 0-1,1 1 1,-1-1-1,1 0 1,-1 0-1,1 0 0,-1 1 1,1-1-1,-1 0 1,1 0-1,-1 0 1,1 0-1,-1 0 1,1 0-1,-1 0 1,1 0-1,-1 0 0,1 0 1,-1 0-1,1 0 1,-1-1-1,1 1 1,-1 0-1,1 0 1,-1 0-1,1-1 1,0 1-1,-1 0 1,1-1-1,-1 1 0,1 0 1,0-1-1,-1 0 1,-5-3-172,1-1 1,0 0 0,-6-8-1,4 5 416,6 7-213,0 0 1,1 1-1,-1-1 1,1 0-1,-1 0 1,0 1-1,1-1 1,-1 0-1,1 0 1,0 0-1,-1 0 1,1 0-1,-1-1 1,1 2-6,0-1 1,0 1-1,0 0 1,0-1-1,0 1 1,0 0-1,1 0 1,-1-1-1,0 1 0,0 0 1,0 0-1,0-1 1,0 1-1,0 0 1,1 0-1,-1-1 1,0 1-1,0 0 0,1 0 1,-1 0-1,0-1 1,0 1-1,0 0 1,1 0-1,-1 0 1,0 0-1,1 0 0,-1-1 1,0 1-1,3 0 56,-1-1-1,1 1 0,0 0 0,-1 0 1,1 0-1,-1 0 0,1 0 0,-1 1 1,1-1-1,2 2 0,133 35 900,-135-37-1009,0 1 1,0-1-1,1 0 0,-1 0 1,6-1-1,4 0-2144,1 4-5085,-7 1 3747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6:21.09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9 2720,'0'-9'1248,"0"14"-1088,5 7-288,-5-4 32,10 4-1856,-7 5 1056,-3-6 256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6:21.49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57 4384,'0'0'112,"0"0"0,0-1 1,0 1-1,0-1 0,0 1 0,0 0 1,0-1-1,0 1 0,0-1 1,0 1-1,0 0 0,0-1 0,0 1 1,1-1-1,-1 1 0,0 0 0,0-1 1,0 1-1,1 0 0,-1-1 0,0 1 1,7 3 5790,2 10-406,-5-4-5944,2 6 1022,-1 1-1,0 0 0,-1 0 0,-1 0 0,3 28 1,3 27-153,0-7 52,-1-25-236,-6-32-190,0-1 1,-1 1-1,2 14 1,-3-20 729,2-2-538,2-2-157,-1 0 0,1-1 0,0 1 0,-1-1 0,0 0 0,0 0 0,0 0 0,0 0 0,-1-1 0,3-5 0,7-9 12,10-16-49,2 2-1,1 0 0,2 2 1,1 1-1,47-40 0,-17 22-1601,-21 16-5357,-16 18 36,-8 7 4069,1-4-1005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6:21.90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32 0 5408,'6'0'299,"-1"1"0,0-1 0,0 1 0,0 0 0,0 1 0,0-1 0,-1 1 0,1 0 0,0 0 0,-1 0 0,1 1 0,-1-1 0,0 1 0,7 6 0,0 2 388,0 0 0,-1 1 0,15 22 0,23 45 1326,-24-36-1009,1-1 159,-2 2 0,23 59 0,-38-81-699,-1 1 0,-1 0 0,-1 0 0,-1 1-1,-1-1 1,0 46 0,-4-44-214,-2 0 0,0 0-1,-1 0 1,-2 0 0,-11 31 0,10-38-138,0-1 0,-2 0 0,0 0 0,0-1 0,-2 0 0,0-1 0,-23 25 0,8-16-419,-1-1 1,-45 30-1,-17 3-7083,66-43 4223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22:06.72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77 79 2496,'-3'0'10229,"2"0"-10173,1 0 1,0 0-1,-1 1 1,1-1-1,-1 0 1,1 0-1,0 0 1,-1 1-1,1-1 1,0 0-1,-1 0 1,1 1-1,0-1 1,0 0-1,-1 1 1,1-1-1,0 0 1,0 1-1,0-1 1,-1 0-1,1 1 1,0-1-1,0 0 1,0 1-1,0-1 1,0 1-1,-3 15 338,1-9-174,0 4-19,0-1 1,0 0 0,1 1 0,0-1 0,0 1 0,3 16 0,0 151 926,-4-95-571,3-72 52,-1-12 49,-1-22-133,-15-102-194,11 98-244,-1-45 0,6 61-100,0 0 0,1 1 0,0-1 0,1 1 0,0-1-1,0 1 1,5-12 0,-3 16 8,-1 0 1,1 0-1,0 0 0,0 0 1,0 1-1,1 0 0,0 0 0,0 0 1,0 0-1,1 1 0,6-4 1,9-5-179,39-17 1,-51 26 146,0 1 0,0 0 0,1 1 1,-1 0-1,0 0 0,1 1 0,-1 0 0,14 1 1,-19 0 54,1 1-1,-1-1 1,1 1 0,-1 0 0,0 0 0,1 1 0,-1-1 0,8 5 0,-10-4 9,0-1 1,0 1 0,0-1-1,0 1 1,0 0 0,0 0 0,0 0-1,-1 0 1,1 0 0,-1 0-1,0 1 1,1-1 0,-1 0 0,0 1-1,0-1 1,0 4 0,0-3 4,-1-1 0,0 1-1,0 0 1,0 0 0,0 0 0,0 0 0,-1 0 0,1 0 0,-1 0 0,0-1 0,0 1 0,0 0-1,0 0 1,0-1 0,-1 1 0,1-1 0,-1 1 0,1-1 0,-1 0 0,0 1 0,0-1 0,-3 2-1,-6 6 33,1-2-1,-1 1 0,-15 8 0,24-16-64,-17 10 78,-1-1 0,-24 9 0,-18 9 205,49-23-440,11-4-292,9 1 298,18 5 209,16 5-199,57 24 0,-92-33 141,1 0 0,-1 1 0,-1 0 0,1 0 0,0 0 0,-1 1 0,0-1 0,0 1 0,0 0 0,-1 1 0,5 6 0,-7-9 39,-1 0 0,1 0 0,-1 0 0,1 0 0,-1 1 0,0-1 1,0 0-1,-1 1 0,1-1 0,-1 1 0,1-1 0,-1 1 0,0-1 0,0 1 1,-1-1-1,1 1 0,-1-1 0,0 0 0,0 1 0,0-1 0,0 0 0,0 1 1,-4 5-1,1-4 42,1 1-1,-1-1 1,-1 1 0,1-1 0,-1 0 0,0-1 0,0 1-1,0-1 1,-1 0 0,-9 5 0,6-4-3,-1-1 0,1 0 0,-1-1 0,0 0 0,0-1 0,-14 2 0,1-2-155,0-1 1,-1-1-1,1-2 1,0 0-1,-33-8 1,52 10-315,0-1 0,0-1 0,-1 1 1,1-1-1,-7-3 0,10 4 298,1 1-1,0 0 1,-1 0-1,1-1 1,-1 1-1,1 0 1,0-1 0,-1 1-1,1 0 1,0-1-1,0 1 1,-1 0-1,1-1 1,0 1-1,0-1 1,0 1 0,-1 0-1,1-1 1,0 1-1,0-1 1,0 1-1,0-1 1,0 1-1,0-1 1,0 0-58,0 0 0,1 0-1,-1 0 1,1 1 0,-1-1 0,1 0 0,0 0-1,-1 1 1,1-1 0,-1 1 0,1-1-1,0 0 1,0 1 0,-1-1 0,1 1 0,0-1-1,1 0 1,23-9-2990,6 5 1040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22:07.12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95 15 5632,'-11'-11'1834,"11"10"-1742,0 1-1,-1 0 0,1-1 0,-1 1 1,1 0-1,-1-1 0,0 1 0,1 0 1,-1 0-1,1 0 0,-1-1 1,1 1-1,-1 0 0,0 0 0,1 0 1,-1 0-1,1 0 0,-1 0 0,1 0 1,-1 0-1,0 0 0,1 0 0,-1 1 1,1-1-1,-1 0 0,1 0 0,-1 1 1,1-1-1,-1 0 0,1 0 0,-1 1 1,1-1-1,-1 1 0,1-1 0,-1 0 1,1 1-1,0-1 0,-1 1 0,1-1 1,0 1-1,-1-1 0,1 1 0,0-1 1,-1 2-1,-15 22 2266,-8 12-965,20-27-1246,0 0-1,1 0 0,0 0 1,1 0-1,0 1 0,0-1 1,1 0-1,0 14 1,1-18-79,1 1 1,-1-1-1,1 1 1,0-1-1,0 0 1,1 1-1,2 5 1,-3-9-2,0 1 0,0 0-1,1-1 1,0 0 0,-1 1 0,1-1 0,0 0 0,0 0 0,0 0 0,0 0 0,0 0 0,1 0 0,-1-1 0,4 2-1,-4-2-20,0 0 1,0-1-1,0 1 0,0-1 0,0 0 0,0 1 0,0-1 0,0 0 0,0 0 0,0-1 0,0 1 0,0 0 0,0-1 0,0 1 0,0-1 0,0 1 0,0-1 0,0 0 0,-1 0 0,1 0 0,0 0 0,0 0 0,1-2 0,5-3 72,-1-1 0,0 1 0,8-11 0,-14 17-108,3-5 28,0 0 0,0 0 1,-1 0-1,1 0 0,-1-1 1,0 1-1,-1-1 0,1 0 1,-1 0-1,0 0 0,-1 0 1,1 0-1,-1 0 0,-1 0 1,1 0-1,-1-1 0,0 1 1,0 0-1,-1 0 0,1-1 1,-2 1-1,-2-10 0,3 13-96,0 1 0,0-1 0,-1 0 0,1 1 0,-1-1-1,0 1 1,1-1 0,-1 1 0,0 0 0,-1 0-1,1 0 1,0 0 0,-5-3 0,6 4-38,-1 1-1,1-1 1,0 0 0,-1 1-1,1-1 1,-1 1 0,1-1-1,-1 1 1,1 0 0,-1 0-1,1 0 1,-1 0 0,1 0 0,-1 0-1,1 0 1,-1 0 0,1 1-1,-1-1 1,1 0 0,-1 1-1,1-1 1,-1 1 0,1 0-1,0 0 1,-1-1 0,0 2-1,1-1-113,-17 16-3183,18-17 3226,-1 0-1,1 0 0,0 1 1,-1-1-1,1 0 1,0 1-1,-1-1 1,1 1-1,0-1 1,0 0-1,-1 1 1,1-1-1,0 1 0,0-1 1,0 1-1,0-1 1,0 1-1,0-1 1,0 1-1,0-1 1,0 0-1,0 1 1,0-1-1,0 1 0,0-1 1,0 1-1,0-1 1,0 1-1,0-1 1,0 1-1,1-1 1,-1 1-1,0-1 0,0 0 1,1 1-1,-1-1 1,0 0-1,0 1 1,1-1-1,-1 1 1,0-1-1,1 0 1,-1 0-1,1 1 0,-1-1 1,0 0-1,2 1 1,10 2-2312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22:07.61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169 0 5152,'1'4'6797,"-2"10"-3984,-8 6-1723,-1 0 0,-1-1-1,-16 22 1,13-19-681,-3 4-123,2 1-1,0 0 0,-11 33 1,20-44-192,1 0 0,1 0 0,1 0 0,0 0 0,1 1-1,1-1 1,1 26 0,0-37-50,0 1-1,1-1 1,0 0-1,0 0 1,1 0-1,-1 0 1,1 0-1,4 8 1,-5-11-27,0 0 0,1 0-1,-1 0 1,0-1 0,1 1 0,-1-1 0,1 1-1,0-1 1,0 0 0,-1 1 0,1-1-1,0 0 1,0 0 0,0 0 0,0-1 0,0 1-1,0 0 1,1-1 0,-1 1 0,0-1 0,0 0-1,0 0 1,3 0 0,-1 0-174,-1 0 0,1-1-1,0 1 1,0-1 0,-1 0 0,1 0 0,-1 0 0,1 0 0,-1-1-1,1 0 1,4-3 0,-1 0-741,-1 0-1,0 0 1,0-1-1,7-8 1,4-3-734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22:07.96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19 21 7456,'-18'-9'3392,"23"13"-2944,0-4 832,8 0-800,14 0 864,4 0-768,14 0 256,0 0-480,5 0-192,-6 0-96,-4-4-160,2 4 64,-11-8-1248,1 8 704,-5-3-2656,-6 3 1792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22:08.34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234 2 4992,'-19'-2'2048,"18"2"-1958,0 0 0,0 0 0,1 1 0,-1-1 1,0 0-1,0 0 0,1 0 0,-1 1 0,0-1 0,0 0 1,1 1-1,-1-1 0,0 0 0,1 1 0,-1-1 0,1 1 0,-1-1 1,0 1-1,1-1 0,-2 2 0,-83 129 8075,67-103-7627,2 0-1,0 1 1,2 1-1,-13 37 1,25-60-420,0 0 1,-1 0-1,0 0 0,0 0 0,-6 9 0,18-28-229,1 0-1,1 1 1,0 0-1,0 1 0,1 1 1,0 0-1,1 0 0,0 1 1,1 1-1,-1 0 1,1 1-1,0 0 0,26-6 1,-37 11 212,-1 1 0,1 0 0,0-1 0,0 1 0,0 0 0,-1 1 0,1-1 0,0 0 0,0 1 0,-1-1 0,1 1 0,0 0 0,-1 0 0,1 0 0,-1 0 0,1 1 0,-1-1-1,0 1 1,1-1 0,-1 1 0,0 0 0,0 0 0,0 0 0,0 0 0,-1 0 0,1 0 0,0 1 0,-1-1 0,0 0 0,2 4 0,0 2 46,1 0-1,-2 1 0,1-1 1,-1 1-1,-1 0 1,1-1-1,-1 1 0,-1 11 1,0 35-803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22:09.67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367 45 3904,'0'0'224,"0"-1"0,-1 1 0,1 0 0,0-1 0,0 1 0,-1 0-1,1-1 1,0 1 0,0 0 0,-1 0 0,1-1 0,0 1 0,-1 0 0,1 0 0,-1-1 0,1 1 0,0 0 0,-1 0 0,1 0 0,0 0 0,-1 0 0,1 0 0,-1 0 0,1-1-1,0 1 1,-1 0 0,1 0 0,-1 1 0,0-1 0,-17 0 1490,12 0-1042,-23 0 1303,-32 5 1,48-3-1629,1 0 1,-1 1 0,1 1 0,-23 8 0,18-4-15,1 0 0,-1 2 0,-28 20 0,40-25-270,-1 0 0,0 1-1,1 0 1,0-1 0,1 2 0,-1-1 0,1 0-1,0 1 1,1 0 0,-1 0 0,-3 14-1,6-17-14,0 0-1,0-1 1,1 1-1,-1 0 1,1 0 0,0 0-1,1 0 1,-1-1-1,0 1 1,1 0-1,0 0 1,0-1-1,3 8 1,-3-9-28,0-1 1,-1 1 0,1-1 0,0 1-1,0 0 1,1-1 0,-1 0-1,0 1 1,0-1 0,1 0 0,-1 0-1,1 0 1,-1 0 0,1 0-1,-1 0 1,1 0 0,-1 0-1,1-1 1,0 1 0,0 0 0,-1-1-1,1 0 1,0 1 0,0-1-1,0 0 1,-1 0 0,1 0 0,0 0-1,0 0 1,0 0 0,1-1-1,6-2-31,0 1 0,-1-1-1,1-1 1,-1 1 0,0-2-1,0 1 1,0-1 0,11-9-1,4-6-323,25-28 0,-7 8 73,-33 32 278,0 0 0,-1 0 0,0-1 0,0 0 0,10-18 0,-15 20 43,-6 8 26,-7 13 27,7-5-61,0 0-1,1 1 1,0-1 0,1 1 0,0-1 0,1 1-1,-1 12 1,1-15-16,1-1-1,1 1 1,0 0 0,-1-1-1,2 1 1,-1 0-1,1-1 1,0 0-1,1 1 1,-1-1-1,6 8 1,-7-12-6,3 5 75,0-1 0,0 0-1,10 11 1,-13-16-83,1 0 0,-1 0-1,1 1 1,-1-1 0,1 0 0,0 0-1,-1 0 1,1-1 0,0 1 0,-1 0-1,1-1 1,0 1 0,0-1 0,0 1-1,0-1 1,0 0 0,-1 0 0,1 0-1,0 0 1,3-1 0,0 0 32,0 0 0,-1-1 0,1 1 0,0-1 1,-1 0-1,0-1 0,1 1 0,-1-1 0,0 0 0,-1 0 0,5-4 0,4-5-138,20-26 0,-14 14-89,54-75-274,-40 59-32,-32 40 480,0 0 1,0 0-1,0 0 0,1 0 0,-1-1 0,0 1 0,0 0 0,0 0 0,1 0 0,-1 0 1,0 0-1,0 0 0,0 0 0,1 0 0,-1 0 0,0 0 0,0 0 0,0 0 1,1 0-1,-1 0 0,0 0 0,0 0 0,0 0 0,0 0 0,1 1 0,-1-1 0,0 0 1,0 0-1,0 0 0,0 0 0,1 0 0,-1 0 0,0 1 0,0-1 0,0 0 0,0 0 1,0 0-1,1 0 0,-1 0 0,0 1 0,0-1 0,0 0 0,0 0 0,0 0 1,0 1-1,0-1 0,0 0 0,0 0 0,0 1 0,4 10 80,0 14 402,-1-6-256,1-1 0,7 26 1,-9-39-180,0 0 1,0 0 0,0 0 0,1 0-1,0-1 1,0 0 0,0 1-1,0-1 1,0 0 0,1 0 0,0-1-1,0 1 1,6 4 0,-7-7-22,-1 0-1,1 0 1,-1 0-1,1-1 1,-1 1 0,1 0-1,0-1 1,-1 0-1,1 0 1,0 0 0,-1 0-1,1 0 1,0 0-1,-1 0 1,1-1-1,0 0 1,-1 1 0,1-1-1,-1 0 1,4-2-1,4-2 5,-1 0 0,0 0-1,16-13 1,-3 1-99,-1-2-1,-1 0 1,0-1 0,27-37-1,-44 53 19,-1 1 0,0-1 0,0 0 0,0 0 0,0 0 0,-1 0 1,1-1-1,0-7 0,-2 11 23,0-1 0,0 1 0,0 0 1,0-1-1,0 1 0,0 0 0,-1-1 1,1 1-1,-1-1 0,1 1 1,-1 0-1,1 0 0,-1-1 0,0 1 1,1 0-1,-1 0 0,0 0 0,0 0 1,0 0-1,0 0 0,0 0 1,0 0-1,0 0 0,0 0 0,-1 1 1,1-1-1,0 0 0,-2 0 0,-1 0 8,0-1-1,1 1 0,-1 0 0,0 0 0,0 0 0,0 0 0,0 1 0,0 0 0,-4 0 0,2 0 99,0 1 1,0 0-1,0 0 0,0 1 0,0 0 0,0 0 0,1 0 0,-1 1 0,1 0 1,-1 0-1,1 0 0,0 1 0,0-1 0,1 1 0,-1 0 0,1 1 0,0-1 1,-4 6-1,4-4 21,0 0 1,0 1 0,0-1 0,1 1 0,0 0-1,1 0 1,0 0 0,0 0 0,0 1 0,1-1-1,0 0 1,0 1 0,1-1 0,1 15 0,0-13-73,1 0 0,0 0 0,0 0 1,1 0-1,0 0 0,1-1 0,-1 1 1,2-1-1,-1 0 0,1 0 0,1-1 1,-1 1-1,1-1 0,0 0 0,1-1 1,0 0-1,0 0 0,0 0 0,1-1 1,0 0-1,0 0 0,0-1 0,0 0 1,1 0-1,-1-1 0,15 3 1,-12-4-544,0 0 1,-1-1 0,1 0 0,0-1 0,0 0 0,-1-1 0,1 0 0,0 0 0,-1-2 0,1 1-1,10-5 1,24-9-1965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22:12.05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75 75 3904,'-2'0'370,"-1"0"0,1 0 0,0 0 0,-1 0 0,1 0 0,0 1 0,0 0 0,-1-1 0,1 1 0,0 0 0,0 0 0,-8 2 5747,21-12-5085,3 3-707,-1 0 0,1 0 0,19-4 0,-20 7-185,123-30 668,-109 29-719,0 0-1,0 2 1,35 3-1,-58-1-33,-1 0 0,1 0 0,0 1 0,-1-1 0,1 1 0,6 2 0,-9-2-19,-1-1 0,1 1 0,0 0 0,0-1-1,0 1 1,-1 0 0,1 0 0,0-1 0,-1 1 0,1 0-1,-1 0 1,1 0 0,-1 0 0,1 0 0,-1 0 0,0 0-1,1 0 1,-1 0 0,0 0 0,0 0 0,1 0 0,-1 0-1,0 0 1,0 0 0,0 0 0,-1 0 0,1 0 0,0 1-1,-1 3 57,-1 0-1,1 0 1,-1 0-1,0 0 1,0-1-1,0 1 1,-1-1-1,0 1 1,0-1-1,-6 7 1,-5 5 170,-19 16 0,-37 27 47,19-18-186,50-41-141,0 1 0,1 0 0,-1 0 0,0-1 0,0 1 0,1 0 0,-1 0-1,1 0 1,-1 0 0,1 0 0,-1 0 0,1 0 0,-1 0 0,1 0 0,0 0 0,0 0 0,0 0 0,-1 0 0,1 0 0,0 1 0,0-1 0,0 0 0,1 0-1,-1 0 1,0 0 0,0 0 0,1 0 0,-1 0 0,0 0 0,1 0 0,-1 0 0,1 0 0,-1 0 0,1 0 0,0 0 0,-1 0 0,1 0 0,0-1 0,0 1-1,1 1 1,3 3 14,0 0 0,1-1-1,0 0 1,10 6-1,-9-5-24,0 0-1,0 0 0,8 7 0,-12-10 45,-1 1 1,0-1-1,0 1 0,0-1 0,0 1 1,0 0-1,0-1 0,-1 1 1,1 0-1,-1 0 0,1 4 0,-2-5-1,0 0 0,0-1 0,0 1 0,0-1 0,-1 1 0,1-1 0,0 0 0,-1 1 0,0-1 0,1 1 0,-1-1 0,0 0 0,0 1 0,1-1 0,-1 0 0,0 0 0,0 0 0,0 0 0,-1 1 0,1-1 0,0-1 0,0 1-1,0 0 1,-2 1 0,-6 3 60,1 0 0,-15 6 0,-4 0 58,0-1 0,-1-1-1,-1-1 1,1-1 0,-1-2 0,-59 3 0,79-9-349,0 0 0,-13-3 0,20 1-343,6 1 289,10-3 83,225-47-127,-146 35 358,139-45 0,-182 45 116,34-12 178,-71 23-219,0 0-1,0 0 0,-1-2 0,13-8 1,-22 14-58,-1-1 0,0 1 1,1-1-1,-1 1 0,0-1 0,0 0 1,2-3-1,-4 5-42,1 0 1,0 0-1,-1 0 0,1 0 1,-1 0-1,0 0 0,1 0 1,-1-1-1,0 1 0,0 0 1,1 0-1,-1-1 0,0 1 1,0 0-1,-1 0 1,1 0-1,0-1 0,0 1 1,0 0-1,-1 0 0,1 0 1,-1 0-1,0-2 0,-1 1-39,0 0-1,0 0 1,0 0-1,0 0 1,0 0-1,-1 0 0,1 1 1,0 0-1,-1-1 1,0 1-1,1 0 1,-1 0-1,0 0 0,1 0 1,-1 1-1,0-1 1,0 1-1,1 0 1,-1 0-1,0 0 1,0 0-1,-3 0 0,1 1 23,0-1-1,0 1 1,0 0-1,0 1 0,0-1 1,1 1-1,-1 0 1,1 0-1,-1 0 0,1 1 1,0-1-1,-5 5 1,3-1 28,-1 0 0,2 1 0,-1 0 0,1 0 1,0 0-1,0 1 0,1 0 0,0-1 0,1 2 0,-1-1 1,-3 16-1,6-20-8,0 0-1,1 0 1,-1-1 0,1 1-1,0 0 1,0 0 0,0-1-1,1 1 1,-1 0 0,1-1-1,0 1 1,0 0 0,0-1-1,1 1 1,-1-1 0,1 1-1,-1-1 1,1 0 0,0 0-1,1 0 1,-1 0 0,0 0 0,1 0-1,0 0 1,0-1 0,0 0-1,0 1 1,0-1 0,6 3-1,-2-2 14,-1-1 0,1 1 0,0-1 0,0 0 0,0-1 1,1 0-1,-1 0 0,0-1 0,0 1 0,1-2 0,-1 1 0,0-1 0,0 0 0,12-4 0,1 0 24,-1-2-1,1-1 1,32-18 0,-26 10-37,-1 0 0,0-2 1,-1-1-1,-2 0 0,36-40 1,-13 15 212,-39 34-266,-5 11-93,1 12 117,-1-5 40,1 0-1,-2 0 1,1 16 0,1 20 209,1-25-136,-1-1 9,1 0 0,1-1-1,9 25 1,-10-36-60,0 0 0,0-1 0,0 1 1,1-1-1,8 11 0,-11-15-31,1 1 1,0 0-1,-1-1 0,1 1 1,0-1-1,0 0 0,0 1 1,0-1-1,0 0 1,0 0-1,0 0 0,0-1 1,0 1-1,0 0 1,1-1-1,-1 0 0,0 1 1,0-1-1,1 0 1,1 0-1,2-1 16,0 0 1,-1-1-1,1 0 1,-1 0-1,0 0 0,0 0 1,1-1-1,3-3 1,6-4-189,16-16 0,-11 9 97,-10 9 34,6-5-99,0-1 1,24-27-1,-32 33 129,-3 2-3,-1 1-1,1-1 1,-1 0 0,0-1 0,3-6-1,-6 13-12,-1-1 1,0 1-1,0 0 0,1-1 0,-1 1 1,0 0-1,0-1 0,0 1 0,0 0 0,1-1 1,-1 1-1,0 0 0,0-1 0,0 1 1,0-1-1,0 1 0,0 0 0,0-1 0,0 1 1,0-1-1,0 1 0,0 0 0,0-1 1,0 1-1,0-1 0,-1 1 0,1 0 0,0-1 1,0 1-1,0 0 0,-1-1 0,1 1 1,0 0-1,0-1 0,-1 1 0,1 0 0,0 0 1,0-1-1,-1 1 0,1 0 0,0 0 1,-1 0-1,1-1 0,0 1 0,-1 0 0,1 0 1,-1 0-1,1 0 0,0 0 0,-1 0 0,1 0 1,0-1-1,-1 1 0,1 0 0,-1 0 1,1 1-1,0-1 0,-1 0 0,1 0 0,-1 0 1,1 0-1,-1 0 0,-2 1 21,-1 0 1,1 0-1,-1 0 0,1 1 0,0-1 1,-3 3-1,-1 0 17,2 0-1,-1 1 1,1 0 0,-1 0-1,1 0 1,1 1 0,-1 0 0,-5 9-1,8-11 6,-1 0 0,1 1 0,0-1 0,0 1 0,0 0 0,1 0 0,0 0-1,0 0 1,0-1 0,0 1 0,1 1 0,0-1 0,0 6 0,1-8-7,-1 0-1,1 0 1,0-1 0,0 1-1,1 0 1,-1 0 0,0 0-1,1-1 1,0 1 0,-1-1-1,1 1 1,0-1 0,0 0-1,1 0 1,-1 0 0,0 0-1,1 0 1,4 2 0,-3-2-5,-1 0 1,1 0-1,0-1 1,-1 1-1,1-1 0,0 0 1,0 0-1,0 0 1,0-1-1,0 0 1,0 0-1,0 0 0,0 0 1,5-1-1,-4 0-39,0 0 1,1 0-1,-1-1 0,0 0 1,0 0-1,0 0 0,0-1 0,0 1 1,-1-1-1,1 0 0,-1-1 0,0 1 1,0-1-1,7-7 0,-7 5-48,-1 0 0,1 0 0,-1-1 0,-1 1 0,1-1-1,-1 0 1,0 1 0,-1-1 0,1 0 0,-1 0 0,-1 0 0,1 0 0,-1 0 0,0 0-1,-1 0 1,0 0 0,0 0 0,-1 0 0,1 0 0,-1 0 0,-5-9 0,5 12 37,-1 0 1,0 0-1,0 0 1,0 0 0,0 1-1,-1-1 1,0 1-1,1 0 1,-1 0-1,0 0 1,-8-3 0,-3-2-20,-1 1 0,-19-6 0,32 13 145,8 4-9,14 6 40,-2-6-85,1 1 1,-1-2-1,1 0 1,21 0-1,73-6-1027,-8-10-3197,-37-1-3212,-35 9 4011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6:10.5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 1368 7872,'-6'0'877,"5"-1"-743,0 1 0,0 0 0,0 0 0,0 0 0,0 0 0,0 0 0,0 0 0,0 0 0,0 0 0,0 1 0,0-1 0,0 0 0,0 1 0,0-1 0,0 0 0,1 1 0,-1-1 0,0 1 0,-1 1 0,-2 0 802,1 2 1795,10 1-1001,1-2-1177,1 0 0,1-1 0,-1 0 0,0-1 0,0 0-1,1 0 1,-1-1 0,1 0 0,12-2 0,-10 0-233,0 0 0,-1-1 1,1 0-1,0-1 0,-1 0 0,19-10 1,-25 11-256,-1 0 0,1 0 0,-1-1 1,0 1-1,0-1 0,0 0 0,-1 0 1,1 0-1,-1-1 0,0 1 1,0-1-1,-1 0 0,1 0 0,-1 1 1,0-2-1,-1 1 0,1 0 0,-1 0 1,0 0-1,1-7 0,-2-1 23,0-1-1,-1 1 0,-1-1 1,0 1-1,-1 0 1,-8-25-1,8 29-116,-1 0-1,0 0 1,0 0-1,-1 1 1,-1-1-1,1 1 1,-1 0 0,-1 1-1,1-1 1,-12-8-1,16 14-1,1 1 0,-1-1 0,0 1 0,0 0-1,0 0 1,0 0 0,0 0 0,0 0 0,0 0 0,0 1 0,0-1-1,-1 1 1,1-1 0,0 1 0,0 0 0,-1 0 0,-2 0 0,3 1-12,-1-1 0,0 1 1,0 0-1,0 0 0,1 1 1,-1-1-1,0 1 1,1-1-1,-1 1 0,1 0 1,0 0-1,-3 3 1,-1 2 10,0-1 0,0 2 0,1-1 0,0 0 0,1 1 0,0 0 0,-4 10 0,-18 60 136,25-74-86,-7 21 42,2 1 0,0-1 0,-2 31-1,8-46 1,0-1 0,0 1 0,1-1 0,0 0 0,0 1 0,1-1 0,0 0 0,1 0 0,0 0 0,0 0 0,1 0 0,7 10 0,-8-14-15,0 0 1,1 0-1,0 0 1,0-1-1,0 0 1,0 0-1,1 0 1,0 0-1,-1-1 0,1 1 1,1-1-1,-1 0 1,0-1-1,1 0 1,0 0-1,-1 0 1,1 0-1,0-1 1,0 0-1,9 1 1,14 0 170,1 0 1,0-2 0,54-7-1,-32-1-97,69-21-1,-99 22-97,0 0 0,0-1-1,0-1 1,-1-1-1,-1-1 1,36-25-1,-29 14-32,-1-1-1,-1 0 1,-1-2-1,23-32 0,-10 8 2,42-78 0,-74 118-29,17-33-112,-21 38 102,1 1-1,-1-1 1,-1 1-1,1-1 1,0 1 0,-1-1-1,0 1 1,1-1-1,-1 0 1,-1-3-1,1 6 21,0 0 0,-1 0-1,1 0 1,0 0-1,0 0 1,-1 0-1,1 0 1,0 0 0,-1 0-1,1 1 1,-1-1-1,1 0 1,-1 0-1,0 0 1,1 1 0,-1-1-1,0 0 1,1 1-1,-1-1 1,0 1-1,0-1 1,0 1-1,1-1 1,-1 1 0,0-1-1,0 1 1,0 0-1,0 0 1,0-1-1,0 1 1,0 0 0,0 0-1,0 0 1,0 0-1,0 0 1,0 0-1,-1 0 1,-2 1-49,1 0 0,-1 0 0,1 0 0,0 0 0,-1 0 1,1 1-1,0-1 0,-5 4 0,1 0 16,2 0 0,-1 1 0,1 0 0,-1 0 0,2 0 0,-1 0 0,-7 13 0,7-10 23,-14 24 19,1 2 1,1 0-1,2 1 0,2 0 1,1 1-1,2 0 0,-8 54 1,17-82 104,0 1 0,0-1 0,1 0 0,1 15 0,0-22-49,-1-1 1,0 1 0,1-1-1,-1 0 1,0 1 0,1-1-1,0 1 1,-1-1-1,1 0 1,0 1 0,0-1-1,0 0 1,-1 0 0,1 0-1,3 2 1,-3-2 4,0-1 0,0 1 0,0-1 0,1 1 0,-1-1 0,0 0 0,1 0 0,-1 0 0,0 1 1,0-1-1,1 0 0,-1-1 0,0 1 0,1 0 0,-1 0 0,0-1 0,0 1 0,1 0 0,-1-1 0,0 1 0,2-2 1,3-1 45,0-1 1,0 0 0,0 0-1,-1 0 1,0-1 0,0 1-1,0-1 1,4-6 0,4-6-8,16-27 0,2-15 169,42-112 0,-55 126-851,-31 92 436,-22 55 0,7-27 128,-11 34 101,-12 40 42,48-141-100,-102 290 61,80-247-56,-2-1 1,-3-2 0,-1 0-1,-63 71 1,73-96-72,11-13 111,0 1 0,-8 13 0,26-27-237,0 1-1,0-1 1,-1-1-1,1 0 1,9-5 0,-3 0 207,-1-1 0,1 1 0,-2-2 0,14-13 1,18-31 47,49-78 1,-83 117-91,37-53 116,102-117 0,-57 89-15,26-28-14,-89 91 124,44-66 0,-34 30 257,40-96 0,-60 121-258,-10 21-1,20-37 1,-29 61-189,0 0 1,1 0-1,-1 0 0,0 0 0,0 1 1,0-1-1,0 0 0,0 0 0,0 0 0,0 0 1,0 0-1,0 0 0,0 0 0,0 1 1,0-1-1,0 0 0,0 0 0,1 0 1,-1 0-1,0 0 0,0 0 0,0 0 0,0 0 1,0 0-1,0 0 0,0 0 0,1 0 1,-1 1-1,0-1 0,0 0 0,0 0 1,0 0-1,0 0 0,0 0 0,1 0 0,-1 0 1,0 0-1,0 0 0,0 0 0,0 0 1,0-1-1,0 1 0,1 0 0,-1 0 1,0 0-1,0 0 0,0 0 0,0 0 0,0 0 1,0 0-1,0 0 0,1 0 0,-1 0 1,0-1-1,-1 19-88,-17 117 178,-12 99 123,29-220-189,0-9-2,0-1 0,0 0 1,1 1-1,0-1 0,0 1 1,0-1-1,1 0 0,-1 1 1,1-1-1,2 6 0,-3-10-8,0 1 0,0-1-1,1 1 1,-1 0 0,0-1-1,1 1 1,-1-1-1,0 1 1,1-1 0,-1 0-1,1 1 1,-1-1-1,1 1 1,-1-1 0,1 0-1,-1 1 1,1-1-1,-1 0 1,1 0 0,-1 1-1,1-1 1,0 0 0,-1 0-1,2 0 1,-1 0 17,1 0-1,-1 0 1,0 0 0,1 0 0,-1-1 0,0 1-1,1-1 1,-1 1 0,0-1 0,0 1 0,2-2 0,1 0 10,0-1 1,-1 1 0,1-1 0,-1 0 0,1-1-1,-1 1 1,5-7 0,15-29 3,35-80 0,-45 89-65,-7 16 36,24-51-16,50-84 1,-52 101-485,-27 48 353,-1 4 89,-2 7 19,-9 39-30,2-1 0,2 2 1,-1 77-1,8-118 51,1 0 0,0 0 1,0 0-1,1 0 0,0 0 0,4 11 0,-4-17 20,0 1-1,0 0 1,0-1 0,1 1-1,0-1 1,0 0 0,0 0-1,0 0 1,1 0 0,-1 0-1,1-1 1,0 0-1,8 6 1,-4-6 6,-1 1 0,1-1 0,-1-1 0,1 1-1,0-1 1,0-1 0,0 1 0,0-1 0,1-1 0,-1 0-1,0 0 1,0 0 0,0-1 0,0 0 0,0-1 0,0 0 0,10-3-1,-4 0 17,1-1-1,-2 0 1,1-1-1,-1 0 1,0-1-1,0-1 1,-1 0-1,19-18 1,-11 4-107,0-2-1,31-53 1,7-7-49,-38 57 138,-14 19-45,0 0 1,1 0 0,0 1-1,0 0 1,0 0-1,1 0 1,17-11-1,-24 19 4,0-1 0,0 0 1,1 1-1,-1-1 0,0 1 0,1-1 0,-1 1 0,1 0 0,-1-1 0,1 1 0,-1 0 0,0 0 0,1 0 0,-1 0 0,1 0 0,-1 0 0,1 1 0,-1-1 0,0 0 0,1 1 0,-1-1 0,3 2 0,-2-1 6,0 1 0,0 0 0,1 0 0,-1 0 1,0 0-1,-1 0 0,1 0 0,0 0 0,0 1 0,-1-1 0,2 4 0,0-1 19,-1 0 0,0 1 0,0 0 0,0-1 0,-1 1-1,0 0 1,0 0 0,0 0 0,-1 0 0,0 11 0,0-15-3,-1 1 0,1 0 1,-1-1-1,0 1 0,0-1 1,1 1-1,-2-1 0,1 1 1,0-1-1,0 1 0,-1-1 1,0 0-1,1 0 0,-1 0 1,0 0-1,0 0 0,0 0 1,0-1-1,0 1 0,0-1 1,-1 1-1,1-1 0,-4 2 1,-2-1-26,-1 0 1,1 0 0,0-1 0,-1 0-1,1-1 1,-10 0 0,-31 3-156,45-3 162,1 1 1,-1-1-1,1 1 1,0 1 0,-1-1-1,1 0 1,0 1 0,0-1-1,0 1 1,0 0-1,-3 2 1,-1 3-35,0 0 1,0 0-1,1 0 0,0 1 1,0 0-1,1 0 0,0 1 0,-7 15 1,10-19 55,0 1-1,0 0 1,1 0 0,0 0 0,0 0 0,0 0 0,1 0 0,0 0-1,0 0 1,1 0 0,-1 0 0,1 0 0,1 0 0,-1 0 0,4 7-1,-4-10 31,0 0-1,1 0 0,-1-1 0,1 1 0,0 0 0,0-1 0,0 0 0,0 1 0,0-1 0,0 0 0,1 0 0,-1 0 1,1 0-1,0-1 0,-1 1 0,1-1 0,0 1 0,0-1 0,0 0 0,0 0 0,0 0 0,0-1 0,0 1 0,0-1 0,0 0 1,1 1-1,-1-1 0,0-1 0,0 1 0,0 0 0,0-1 0,0 0 0,0 1 0,0-1 0,0-1 0,0 1 0,0 0 1,0-1-1,0 1 0,3-4 0,8-6-19,-2-1 0,1 0 1,-2-1-1,1-1 0,-2 0 1,0 0-1,11-21 0,41-94-239,-56 117 201,-1 3-66,0 0 0,-1-1 0,0 0-1,3-13 1,-8 32 22,0-1-1,0 0 0,-3 10 1,-3 17 38,0 61-66,7-80 88,0 0 1,1 1-1,6 28 0,-6-41 17,0 0-1,-1-1 1,2 1 0,-1 0 0,0-1 0,1 1-1,0-1 1,-1 0 0,1 1 0,1-1 0,-1 0 0,0 0-1,1-1 1,-1 1 0,1 0 0,0-1 0,0 1-1,0-1 1,0 0 0,1 0 0,-1 0 0,0-1-1,1 1 1,3 0 0,3 0 18,-1 0-1,1-1 1,0-1-1,0 1 1,-1-2 0,1 1-1,0-1 1,0-1-1,-1 0 1,1 0 0,-1-1-1,1 0 1,-1 0-1,0-1 1,-1-1 0,1 1-1,-1-1 1,1-1-1,-1 0 1,-1 0 0,1 0-1,9-12 1,-4 1-28,0 0-1,19-37 1,15-43-70,-44 90 61,22-47-28,52-120-76,46-148 193,-71 192-137,70-190-131,-115 297-84,-1 0 0,-2-1 0,4-33 0,-8 56 231,0-1 0,0 1 0,1-1-1,-1 1 1,0-1 0,0 1 0,-1-1 0,1 1 0,0-1-1,0 1 1,-1-1 0,1 1 0,-1-2 0,1 3 27,-1 0 1,1 0 0,0-1-1,0 1 1,0 0 0,-1 0-1,1 0 1,0 0 0,0 0-1,-1 0 1,1 0 0,0 0-1,0 0 1,0 0 0,-1 0-1,1 0 1,0 0-1,0 0 1,-1 0 0,1 0-1,0 0 1,0 0 0,0 0-1,-1 0 1,1 0 0,0 0-1,0 1 1,0-1 0,-1 0-1,-11 11-241,3-2 199,2-1 51,-1 0 0,1 1 1,0 0-1,-8 16 0,-8 22 164,2 1 0,-29 100 0,-11 111 159,12 56 274,43-257-491,2 1 0,3 0 1,6 64-1,-4-116-19,-1-1-1,1 0 0,0 1 1,1-1-1,0 0 1,0 0-1,3 8 1,-4-13-66,0 0 1,-1 0-1,1 0 1,0 0-1,0 0 1,-1-1-1,1 1 1,0 0 0,0 0-1,0-1 1,0 1-1,0 0 1,0-1-1,0 1 1,0-1-1,0 0 1,0 1-1,2-1 1,0 0 1,-1 0 1,1 0-1,-1 0 1,0 0-1,1-1 1,-1 1-1,0-1 0,0 0 1,1 1-1,-1-1 1,0 0-1,4-3 0,24-16 159,56-50 0,-62 50-264,33-29-69,87-69-120,-142 116 249,1 1-15,-1-1 0,1 0 0,-1 1 0,1-1 0,0 1 0,3-2 0,-5 3 38,0 0 0,-1 0 0,1 0 0,0 0 0,0 0 0,-1 0 0,1 0 0,0 0 1,-1 0-1,1 0 0,0 1 0,-1-1 0,1 0 0,-1 1 0,1-1 0,0 0 0,-1 1 0,1-1 0,-1 0 0,1 1 1,-1-1-1,1 1 0,-1-1 0,1 1 0,-1-1 0,1 1 0,-1 0 0,0-1 0,1 1 0,-1 1 0,3 4 26,-1 1-1,0 0 0,0 0 0,-1 0 0,1 1 0,-2-1 0,1 0 0,-1 13 1,0 3 11,0 57 50,-2-51-87,2 0-1,4 30 1,-3-56 28,-1-1 0,1 1 1,-1 0-1,1-1 0,0 1 1,0-1-1,0 0 0,1 1 0,-1-1 1,1 0-1,-1 0 0,1 1 1,-1-1-1,1-1 0,0 1 1,3 2-1,-3-3-22,-1 0 0,0 0 0,1 0 0,0-1 0,-1 1 0,1-1 0,-1 1 0,1-1 0,0 0 0,-1 0 0,1 1 0,0-1 0,-1 0 0,1 0 0,-1-1 0,1 1 0,0 0 0,-1 0 0,1-1 0,0 1 0,-1-1 0,1 0 0,-1 1 0,1-1 0,-1 0 0,0 0 0,3-2 0,3-3-65,0 1-1,0-2 1,-1 1-1,0-1 1,0 0 0,7-12-1,25-52-381,-11 17 182,5 1 116,48-61 1,-58 91 151,-19 21-26,1-1 1,-1 0-1,0 0 0,0-1 0,-1 1 1,1-1-1,-1 1 0,4-8 0,-6 11 22,0 0 0,0 0 0,0 0 0,0 0-1,0 0 1,0 0 0,0 0 0,0 0-1,0 0 1,0 0 0,0-1 0,0 1-1,-1 0 1,1 0 0,0 0 0,0 0-1,0 0 1,0 0 0,0 0 0,0 0-1,0 0 1,0 0 0,0 0 0,0 0 0,0 0-1,0 0 1,0 0 0,-1 0 0,1 0-1,0 0 1,0 0 0,0 0 0,0 0-1,0 0 1,0 0 0,0 0 0,0 0-1,0 0 1,0 0 0,0 0 0,0 0-1,-1 0 1,1 0 0,0 0 0,0 0 0,0 0-1,0 0 1,0 0 0,0 0 0,0 0-1,0 1 1,0-1 0,0 0 0,0 0-1,0 0 1,0 0 0,0 0 0,0 0-1,0 0 1,0 0 0,0 0 0,0 0-1,0 0 1,0 0 0,0 1 0,-10 6 29,-8 10-15,14-9-36,-1 0-1,1 0 0,1 0 0,-1 1 0,2-1 0,-1 1 0,-2 14 1,2-8 3,-3 10 80,1 1-1,2 0 0,0 0 1,2 0-1,2 44 0,1-63-4,-1 1-1,1-1 1,0 0-1,5 12 1,-6-17-27,0 0 0,0 0 1,0 0-1,0 0 0,0 0 0,1 0 1,-1 0-1,0 0 0,1-1 0,0 1 0,-1-1 1,1 1-1,0-1 0,0 1 0,0-1 1,0 0-1,0 0 0,0 0 0,0 0 1,3 0-1,-3 0-23,1-1 1,-1 0-1,1 0 1,-1 0-1,1-1 1,-1 1 0,1 0-1,-1-1 1,1 0-1,-1 1 1,0-1-1,1 0 1,-1 0-1,0 0 1,0-1-1,0 1 1,1-1 0,-1 1-1,-1-1 1,1 1-1,2-3 1,2-4-37,0 0 1,0 0 0,9-18-1,-11 19 83,11-20-256,-2-1-1,-1 0 0,16-57 1,-25 74 132,-1 1 1,0-1 0,0 0-1,-1 0 1,-1 0 0,0 0-1,-2-16 1,1 22 53,0-1 1,0 1 0,-1-1-1,0 1 1,0 0 0,0 0-1,-1 0 1,1 0 0,-1 0-1,0 0 1,-1 1 0,1-1-1,-1 1 1,0 0 0,0 0-1,-6-4 1,-35-22 61,40 27-47,1 1 0,-1 0 0,1 0 0,-1 0 0,0 1 0,1-1 0,-1 1 0,-9-1 0,6 4 49,20 0 64,189 1 485,-178-3-497,0 1 0,-1 2-1,1 0 1,-1 1-1,41 13 1,-59-15-66,1 0 0,-1-1 0,0 2 0,0-1 0,0 0 0,0 1 0,0 0 0,0 0 0,-1 0 0,1 0 0,-1 1 0,0-1 0,0 1 0,0 0 0,-1 0 0,1 0 0,-1 0 0,0 0 0,0 0 0,1 7 0,1 18 209,-2 0 0,-1 40-1,-1-39-74,0-30-164,0 0-1,0 0 0,0 0 1,0 0-1,0 0 0,0 0 1,0 1-1,0-1 0,0 0 1,0 0-1,0 0 1,1 0-1,-1 0 0,0 0 1,0 0-1,0 0 0,0 0 1,0 0-1,0 0 0,0 0 1,0 0-1,0 0 0,0 0 1,1 0-1,-1 0 0,0 0 1,0 0-1,0 0 0,0 0 1,0 0-1,0 0 0,0 0 1,0 0-1,0 0 0,0 0 1,1-1-1,-1 1 0,0 0 1,0 0-1,0 0 0,0 0 1,0 0-1,0 0 1,0 0-1,0 0 0,0 0 1,0 0-1,0 0 0,0 0 1,0 0-1,0-1 0,0 1 1,0 0-1,0 0 0,0 0 1,0 0-1,0 0 0,0 0 1,20-40-52,-14 27 34,0 0-1,1 0 1,0 1 0,1 1 0,12-15-1,-19 25 11,0 0 0,0 0 0,0 0 0,0 0 0,0 0 0,0 0 0,0 0 0,1 0 0,-1 1 0,0-1 0,1 1 0,-1-1 0,1 1 0,-1-1 0,1 1 0,1-1 0,-2 1 15,1 0 0,-1 0-1,0 1 1,0-1 0,0 0 0,0 1 0,0-1 0,0 0 0,0 1 0,0 0 0,0-1 0,0 1-1,0-1 1,0 1 0,0 0 0,1 1 0,2 2 26,-1 0 1,0 0-1,-1 1 1,1-1-1,-1 1 1,1 0-1,1 8 0,78 237-58,-82-250 3,16 45-597,-6-18-3493,-7-24 2648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22:13.31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67 554 3904,'-12'0'721,"9"-1"-284,0 1-1,0 0 1,0-1-1,0 2 0,0-1 1,0 0-1,0 0 1,0 1-1,0 0 1,0 0-1,0 0 1,0 0-1,-5 2 1,2-2 1394,5-1-1078,4 0 439,7-1 1015,26-23-1164,0-2-1,44-44 0,-41 35-531,-30 25-545,-8 8 36,0 1 1,0 0 0,0 0-1,0 0 1,0 0-1,0 0 1,0 0 0,0 0-1,0 0 1,3-1-1,-7 15 345,1-7-299,-4 10 106,-7 31 0,12-42-137,0 0-1,0 1 1,1-1 0,0 1-1,0-1 1,0 1-1,1-1 1,0 0 0,0 1-1,2 5 1,-2-9 13,0 0 0,0 0 0,1 0 0,-1 0 0,1 0 1,-1 0-1,1 0 0,0 0 0,-1-1 0,1 1 0,0 0 1,0-1-1,0 0 0,1 0 0,-1 1 0,0-1 0,0 0 1,1-1-1,-1 1 0,0 0 0,1-1 0,-1 1 0,4-1 1,2 1 51,0-1 1,-1 1-1,1-2 0,0 1 1,-1-1-1,11-3 1,-7 1-39,0 0 1,-1-2-1,0 1 1,0-1-1,0-1 0,-1 1 1,0-2-1,0 1 0,0-1 1,-1-1-1,0 0 1,0 0-1,-1 0 0,11-18 1,4-9 24,-1-2 1,25-65-1,-8 18 38,-16 39-85,41-89-401,-56 121 230,-5 19-45,-8 25-44,-34 155 367,6-23 85,23-117-132,-28 67-1,37-108-56,-19 41 234,19-41-163,-1-1 1,1 0 0,-1 0-1,0 0 1,0-1-1,-1 1 1,-6 6-1,9-10-92,1 1 0,-1-1 0,1 0-1,-1 1 1,1-1 0,-1 0 0,1 1-1,-1-1 1,1 0 0,-1 1 0,0-1-1,1 0 1,-1 0 0,0 0 0,1 0-1,-1 0 1,1 1 0,-1-1 0,0 0-1,1-1 1,-1 1 0,0 0 0,1 0-1,-1 0 1,0 0 0,1 0 0,-1-1-1,1 1 1,-1 0 0,0 0 0,1-1-1,-1 1 1,1 0 0,-1-1 0,0 0-1,1 0-19,-1 0-1,1 0 1,-1 0-1,1 0 0,-1 0 1,1 0-1,0-1 1,-1 1-1,1 0 0,0 0 1,0 0-1,0 0 1,0-1-1,0 1 0,0 0 1,0 0-1,1 0 1,-1-1-1,0 1 1,1-1-1,1-5-40,1 1 0,0-1 0,0 1 0,0 0 0,1 0 0,0 0 0,0 0 0,1 1 0,-1 0 0,1 0 0,0 0 0,1 0 0,11-7 0,-10 8-317,0-1 0,1 2 0,0-1 0,13-3 1,-12 4-698,-1 2 0,1-1 0,0 1 1,13 0-1,0 4-886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22:13.69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32 41 6880,'-31'-20'3136,"36"16"-2720,0 1-384,8 3-96,5-8-800,9 8 448,4-5-3680,6 5 2272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22:14.97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 12 4896,'-3'0'7008,"6"0"-6912,2-5-96,0 2 32,-5 0-2720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22:17.62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1 122 2976,'14'-7'9055,"20"-16"-8609,-11 8 101,-6 2-359,-13 10-115,0 0-1,0 0 0,0 1 1,0-1-1,0 1 1,0 0-1,9-3 1,-12 5-56,0 0 0,0 0 0,0 0 1,0 1-1,0-1 0,1 0 1,-1 1-1,0-1 0,0 1 1,0-1-1,0 1 0,0-1 1,0 1-1,0 0 0,0-1 0,-1 1 1,1 0-1,0 0 0,0 0 1,0 0-1,-1-1 0,1 1 1,0 0-1,-1 0 0,1 0 0,-1 1 1,0-1-1,1 1 0,2 3 157,-1 1 0,-1-1 0,1 1-1,1 8 1,-2 8 284,0 0-1,-4 37 1,0 5 286,2-55-592,1 0 0,1 1 0,0-2 0,0 1 0,1 0 0,0 0 0,4 12 0,-5-21-127,-1 1 0,1-1 0,-1 1 0,1-1 0,-1 0 0,0 1 0,1-1-1,0 0 1,-1 1 0,1-1 0,-1 0 0,1 0 0,-1 1 0,1-1 0,0 0-1,-1 0 1,1 0 0,-1 0 0,1 0 0,0 0 0,-1 0 0,1 0 0,-1 0-1,1 0 1,0 0 0,0 0 0,16-5 413,0-2-365,0-1 0,0-1 0,-1 0 1,0-1-1,-1-1 0,0 0 0,0-1 0,-1-1 1,-1 0-1,12-16 0,-11 9-24,-2 0 0,10-23 1,-15 27-95,1 1 1,1-1 0,1 1 0,0 1 0,15-17 0,-22 28 47,-1 1 1,1-1 0,0 1 0,0 0 0,0 0-1,0 0 1,1 1 0,-1-1 0,0 1-1,1 0 1,-1 0 0,1 0 0,-1 0-1,1 0 1,-1 1 0,1 0 0,0 0-1,-1 0 1,1 0 0,0 0 0,-1 1 0,1-1-1,-1 1 1,1 0 0,-1 0 0,1 1-1,-1-1 1,7 4 0,-1 1-25,1 0 0,-1 0 0,0 1 0,0 0 0,-1 1 0,0 0 0,0 0 0,6 10 0,-13-17-795,-16 6-11957,-6-14 9061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22:17.97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 24 6464,'-3'0'2400,"6"5"-1856,12-5-160,2 3 1632,6-3-1184,4-3 864,9-2-992,9 2-32,8-2-384,10 1-416,0 1 64,-5-2-128,-8 2 96,-5 3-3328,-5 0 1888,-3 3-4448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22:18.32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 41 6720,'-3'-9'3043,"8"6"-36,7-2-1884,-5 2-760,0 0 0,0 0 0,1 1 0,-1 0 1,14-2-1,40-1-42,-59 5-293,11-1-111,-1 1 0,0 0 0,1 1 0,-1 1 0,0 0 0,0 1 0,0 0 0,17 7 0,-28-10-96,0 1 0,0-1 0,0 0-1,0 1 1,0-1 0,0 1 0,0 0 0,0-1-1,0 1 1,0 0 0,0 0 0,0 0 0,0-1-1,0 1 1,-1 0 0,1 0 0,0 0 0,-1 0-1,1 0 1,-1 0 0,1 1 0,-1-1 0,1 0 0,-1 0-1,0 0 1,0 0 0,1 1 0,-1-1 0,0 1-1,-3 10-4102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22:18.70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32 7712,'0'0'2880,"13"0"-2240,-3-4-192,-1 4 1728,9 0-1280,8-5 704,6 2-929,10-2-255,2 2-256,1 0-320,-5 3 64,-8-5-959,-6 1 607,-2 4-3488,-3 0 2176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22:19.88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 4 5216,'-5'-3'1952,"15"6"-1536,9 2-96,-1-2 1312,3 1-960,11-4 640,0 0-768,4 0-64,9 0-320,8 0-160,19 0-32,-9 5-960,-5-2 544,-3 5-3968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22:23.67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7 356 2912,'0'0'40,"0"1"0,0-1 0,0 0 0,0 0 0,0 0 0,0 0 1,0 0-1,0 0 0,0 0 0,0 0 0,-1 0 0,1 1 0,0-1 0,0 0 0,0 0 0,0 0 1,0 0-1,0 0 0,0 0 0,0 0 0,0 0 0,0 0 0,0 0 0,-1 0 0,1 0 0,0 0 1,0 0-1,0 0 0,0 0 0,0 0 0,0 0 0,0 0 0,0 0 0,0 0 0,-1 0 0,1 0 0,0 0 1,0 0-1,0 0 0,0 0 0,0 0 0,0 0 0,0 0 0,0 0 0,-1 0 0,1 0 0,0 0 1,0 0-1,0 0 0,0 0 0,0 0 0,0 0 0,0 0 0,0 0 0,0 0 0,0-1 0,0 1 1,0 0-1,0 0 0,-1 0 0,1 0 0,0 0 0,0 0 0,0 0 0,0 0 0,0 0 0,0-1 0,0 2 109,0-1-1,0 0 0,-1 1 0,1-1 0,0 0 1,0 1-1,0-1 0,0 1 0,0-1 0,0 0 0,0 1 1,0-1-1,0 1 0,0-1 0,0 1 0,0-1 1,0 0-1,0 1 0,0-1 0,0 1 0,0-1 0,0 0 1,1 1-1,-1-1 0,0 1 0,0-1 0,0 0 1,1 1-1,1 1-18,0-1 0,0 1 0,1 0-1,-1-1 1,0 0 0,1 0 0,-1 0 0,1 0 0,0 0 0,-1 0 0,1 0 0,0-1 0,-1 1 0,1-1 0,4 0 0,4 0 199,0 0 0,17-2 0,-21 1-306,0 0 0,1-1 0,-1 1 0,0-2 0,0 1 0,0-1 0,0 0 0,-1-1 0,11-6 0,-14 8 2,-1 0 0,1 0 0,-1-1 0,1 1-1,-1-1 1,0 1 0,0-1 0,0 0 0,-1 1 0,1-1 0,0 0 0,-1 0 0,0 0 0,0 0 0,0-1 0,0 1 0,0 0 0,-1 0 0,1-1 0,-1 1 0,0 0 0,0-1 0,0 1 0,-1-4 0,-2-6 198,0-1 0,0 1 1,-1-1-1,-1 1 1,0 0-1,-1 1 0,0-1 1,-13-17-1,14 23-94,-4-4 239,0 0-1,1-1 1,-10-20 0,12 21-127,6 11-233,-1-1 0,1 1-1,-1-1 1,1 1-1,-1-1 1,1 1 0,0-1-1,-1 0 1,1 1 0,0-1-1,-1 0 1,1 1 0,0-1-1,0 0 1,0 1 0,0-1-1,0 0 1,0 1 0,0-1-1,0 0 1,0 1-1,0-1 1,0 0 0,0 0-1,0 1 1,0-1 0,1 0-1,-1 1 1,0-1 0,0 1-1,1-1 1,-1 0 0,1 1-1,-1-1 1,0 1 0,1-1-1,-1 1 1,1-1-1,-1 1 1,2-1 0,2-3-12,-1 1 1,1 0-1,0 1 1,0-1 0,0 1-1,0-1 1,0 1-1,1 0 1,-1 1-1,1-1 1,-1 1-1,1 0 1,0 0-1,0 0 1,-1 1 0,9 0-1,7-1 11,0 2-1,0 0 1,-1 1-1,1 1 1,0 1-1,-1 1 1,0 1-1,21 8 1,-36-12 13,1 1 0,-1-1 1,0 1-1,0 0 0,0 0 0,0 0 1,-1 0-1,1 1 0,-1 0 0,0 0 1,0 0-1,0 0 0,0 0 0,-1 0 1,0 1-1,0-1 0,0 1 0,0-1 1,1 6-1,-2-4 54,0 1 1,-1-1 0,1 0 0,-1 1-1,0-1 1,-1 0 0,0 0-1,0 1 1,0-1 0,-1 0-1,1 0 1,-2 0 0,1 0-1,-5 8 1,-1-1 89,0 1 1,-2-1-1,1-1 0,-21 21 0,29-32-154,-1 0 0,1 1 0,0-1 0,-1 1 0,1-1 0,0 1 0,0-1 0,0 1 0,0-1 0,1 1 0,-1 0 0,0 0 0,0 3 0,1-4-6,0 0 0,0 0 0,1 0-1,-1 0 1,0 1 0,1-1 0,-1 0 0,0 0 0,1 0 0,0 0 0,-1 0 0,1 0 0,-1 0 0,1 0-1,0 0 1,0 0 0,0 0 0,0-1 0,0 1 0,-1 0 0,1 0 0,2 0 0,0 1 2,0 0 0,1-1 1,-1 1-1,1-1 0,-1 0 0,1 0 1,-1 0-1,1-1 0,6 1 0,39-1-1883,-27 0 102,23-1-4550,-23-2 603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22:24.20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253 1 4800,'0'0'1557,"0"5"1840,-37 78 3631,21-51-5155,-35 55-1,-24 13-208,34-49-1482,37-45-362,-12 12-195,4-10-3492,12-21-5914,8-5 5387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6:10.9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8 9056,'-8'0'4096,"8"-5"-3552,8 2-864,2 6 64,3-6-2208,1 3 1344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22:24.58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 4 5568,'-4'-4'1731,"7"5"-842,7 10 811,-2 6-542,-1-1 1,-1 1 0,0 1-1,4 25 1,11 32 717,-3-26-1228,17 83 0,-33-113-1634,-3-11-4065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22:25.12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1 122 7872,'0'0'2560,"3"8"-822,7 14 832,10 30 0,9 65-590,-29-87-946,-1-24-446,3-18-738,15-75-559,5-32 641,-17 98 63,2-1 1,1 1 0,13-28-1,-21 48 39,1-1-1,0 0 0,0 1 1,0-1-1,0 1 0,0-1 1,0 1-1,0-1 0,1 1 1,-1 0-1,0 0 0,1-1 1,-1 1-1,1 0 0,0 0 1,-1 1-1,1-1 0,-1 0 1,1 0-1,2 0 0,-1 1 24,-1 0-1,1 0 0,-1 1 0,0-1 1,1 1-1,-1-1 0,0 1 0,0 0 1,1 0-1,-1 0 0,0 0 0,0 0 1,0 0-1,0 1 0,3 2 0,1 2 9,1 0-1,-1 0 1,0 1-1,10 14 1,-11-13-970,1-1 1,0 0-1,10 11 0,-15-18 510,0 1 0,0-1 0,0 1 0,-1-1 0,1 1 0,0-1 0,0 0 0,0 1 0,0-1 0,0 0 0,0 0 0,0 1 0,0-1 0,0 0 0,0 0 0,0 0 0,0 0 0,0-1 0,0 1 0,0 0 0,0 0 0,0 0 0,0-1 0,0 1 0,-1-1 0,1 1 0,0-1 0,1 0 0,4-6-3413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22:25.58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29 9152,'0'-5'3360,"23"5"-2592,9 0-224,-1 0 1472,14-3-1217,8-2 513,2 5-768,-7-7-256,-1 7-160,-7-5-672,-4 5 288,-6-3-4319,-1 3 2495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22:48.58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10 236 1888,'-10'16'14270,"14"-12"-14663,-3-4 1065,-1 1-618,0-1 1,0 0 0,0 0-1,0 0 1,0 1 0,0-1-1,1 0 1,-1 0-1,0 1 1,0-1 0,0 0-1,0 0 1,0 1 0,0-1-1,0 0 1,0 0-1,0 0 1,0 1 0,0-1-1,0 0 1,0 0 0,0 1-1,0-1 1,-1 0 0,1 0-1,0 1 1,0 5 5110,10-13-5037,-2 3 47,-1-1 0,0 0 0,-1-1 0,1 1 0,6-9 0,-5 4-207,2-2-104,17-16 0,-14 16 279,15-19-1,-1 2 85,-12 13-69,1 1-1,0 0 0,1 1 1,1 1-1,19-11 0,-36 24-141,0-1-1,-1 1 1,1 0-1,0-1 1,-1 1-1,1 0 1,0-1 0,0 1-1,-1 0 1,1 0-1,0 0 1,0 0-1,-1 0 1,1 0-1,0 0 1,0 0-1,0 0 1,-1 0 0,1 0-1,0 0 1,0 0-1,-1 1 1,1-1-1,0 0 1,-1 1-1,1-1 1,0 0-1,-1 1 1,1-1 0,0 1-1,-1-1 1,1 1-1,-1-1 1,1 1-1,-1 0 1,1-1-1,-1 1 1,1 0-1,-1-1 1,0 1-1,1 0 1,-1-1 0,0 1-1,0 0 1,1 0-1,-1-1 1,0 1-1,0 0 1,0 0-1,0 0 1,1 6 90,-1 0 0,1-1 0,-1 1 0,-2 8 0,-1 11 18,-2 0 0,-1 0 0,-1-1 1,-2 1-1,0-2 0,-20 38 0,17-40-31,2 0 1,1 0-1,-10 34 0,14-43 57,4-12-62,4-2 25,3-2 22,4-2-146,-1-1 1,1 0-1,13-12 1,14-9-119,56-33 52,121-104-1,-150 113 601,-69 100-32,-4-22-317,-25 47 1,-3 9 254,36-80-415,0 0-1,0 0 1,0 0-1,1 0 1,-1 0 0,1 0-1,0 0 1,-1 0-1,1 1 1,1-1-1,-1 0 1,2 6-1,-1-6 7,0-1 1,0 1-1,0-1 0,1 0 1,0 1-1,-1-1 0,1 0 0,0 0 1,0 0-1,0 0 0,0 0 1,0 0-1,1 0 0,3 1 0,15 8 41,0-1 0,1-1 0,0 0 0,24 4-1,-26-10 36,-19-3-256,-10-34-18367,5 17 13866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22:49.53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38 15 5568,'-18'-14'18944,"18"20"-17366,1-3-1256,-1 0 0,1 0 1,0 0-1,0 0 0,1 0 0,-1 0 0,0 0 1,4 4-1,1 2 15,2 7-212,1 0 0,1-1 0,0-1 0,1 0 0,0 0-1,2-1 1,-1 0 0,2-1 0,-1-1 0,1 0 0,28 15 0,-7-9-109,0-1 0,2-2 0,57 13 0,-75-21-53,88 20 255,-107-26-215,0 0-1,0 0 1,0 0-1,0 0 1,0 0-1,1 0 1,-1 0 0,0 0-1,0 0 1,0 0-1,0 0 1,0 0-1,0 0 1,0 0-1,0 0 1,0 0 0,0 0-1,0-1 1,0 2-1,0-1 1,0 0-1,1 0 1,-1 0-1,0 0 1,0 0 0,0 0-1,0 0 1,0 0-1,0 0 1,0 0-1,0 0 1,0 0-1,0 0 1,0 0 0,0 0-1,0 0 1,0 0-1,0 0 1,0 0-1,0 0 1,1 0-1,-1 0 1,0 0 0,0 0-1,0 0 1,0 1-1,0-1 1,0 0-1,0 0 1,0 0-1,0 0 1,0 0 0,0 0-1,0 0 1,0 0-1,0 0 1,0 0-1,0 0 1,0 0-1,0 0 1,0 0 0,0 1-1,0-1 1,0 0-1,0 0 1,0 0-1,-1 0 1,1 0 0,-7 3-24,-18 2-242,15-3 205,-70 13-127,-31 9 290,52-7-61,0 3 1,-96 47-1,137-58 402,8-4-4187,35-2-17001,-3 4 17468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22:50.05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145 189 6560,'0'-1'155,"0"1"0,0-1 1,0 1-1,0-1 0,0 1 0,-1-1 1,1 1-1,0-1 0,0 1 0,-1 0 1,1-1-1,0 1 0,-1-1 0,1 1 1,0 0-1,-1-1 0,1 1 0,-1 0 1,1-1-1,0 1 0,-1 0 1,0-1-1,-3-3 2354,-2 13 2951,-14 11-2448,4-6-1335,11-9-1352,1 1 1,-1-1 0,1 1-1,1 0 1,-1 1 0,1-1-1,0 0 1,0 1 0,1 0-1,0-1 1,0 1 0,-1 9-1,2-8-224,1 1 0,-1-1-1,2 0 1,-1 0 0,1 1 0,0-1 0,1 0-1,0 0 1,0 0 0,1 0 0,0-1-1,0 1 1,1-1 0,0 0 0,0 0-1,7 8 1,-8-11-67,1 0 0,0-1-1,0 1 1,0-1 0,0 0 0,1 0-1,-1 0 1,1-1 0,0 1-1,0-1 1,0-1 0,0 1 0,0 0-1,7 0 1,4 1 6,1-2 0,-1 1 1,22-2-1,-13-2-58,0 0 0,-1-1 1,0-2-1,1 0 1,-1-2-1,-1 0 0,0-2 1,0-1-1,0 0 0,-1-2 1,-1 0-1,33-26 0,-45 30 20,0-1 0,0 0-1,-1 0 1,0-1 0,-1 0-1,0 0 1,-1 0-1,0-1 1,0 0 0,-1 0-1,-1-1 1,5-17 0,-6 20 10,-1 0 0,0 1 0,-1-2 0,0 1 0,-1 0 1,1 0-1,-2 0 0,1 0 0,-1 0 0,-1 0 0,0 0 0,0 0 1,0 0-1,-1 1 0,-1-1 0,0 1 0,-6-11 0,7 15-10,0 0 0,0 0-1,-1 1 1,1-1-1,-1 1 1,0 0-1,0 0 1,0 0 0,-1 1-1,1-1 1,0 1-1,-1 0 1,0 0-1,1 1 1,-1-1 0,-7 0-1,-2-1-1,1 1 0,-1 1 0,1 0 0,-1 1 0,0 0 0,1 1 0,-25 4 0,5 1-105,1 2-1,0 1 0,0 2 1,-46 21-1,53-20-560,-41 26 0,48-25-952,0 0 0,-26 27 0,36-31-77,1-1 1,0 1 0,0 0 0,1 1 0,0-1 0,1 1-1,0 0 1,-6 21 0,4 12-2967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22:52.41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387 1301 1728,'-9'-4'18387,"3"-12"-14752,3-12-6001,3 19 4149,-8-129-177,2 50-977,-2-156 678,7 153-1039,3-106 329,0 143-443,17-86 0,-12 110-51,1 1 0,1 0 0,2 0 0,1 1 0,23-40 0,-31 62-70,0-1 0,1 1-1,0 0 1,0 0-1,0 1 1,1 0-1,0-1 1,0 2-1,0-1 1,8-4-1,-10 7-12,0 0 0,0 0-1,0 1 1,0-1 0,0 1-1,1 0 1,-1 0 0,0 1 0,1-1-1,-1 1 1,0 0 0,1 0-1,-1 0 1,0 0 0,1 1 0,-1 0-1,0 0 1,1 0 0,5 3-1,12 7 0,-1 2 0,0 1-1,23 19 1,-38-28-1,0 0 0,0 1 0,0-1-1,-1 2 1,0-1 0,0 0 0,-1 1 0,0 0-1,0 0 1,5 13 0,-5-9 46,-1 0 1,0 0-1,-1 0 1,0 1-1,-1-1 1,0 23-1,-2-16-24,-1-1 0,0 1 0,-2-1 0,0 0-1,0 1 1,-2-2 0,0 1 0,-1-1 0,-15 25-1,17-34-38,0 0 0,0-1 0,-1 1 0,0-2 0,0 1 0,0-1-1,-1 1 1,0-2 0,0 1 0,-12 5 0,-7 2 26,-45 13 1,70-25-29,-127 36 153,-8 2-95,103-27-39,1 1-1,-33 18 1,29-12-61,-23 13-21,42-21 91,11-7 7,1 0-1,-1 1 0,1-1 0,0 1 0,0 0 0,-5 6 1,9-9-28,0 1 0,0-1 0,0 0 0,1 1 0,-1-1 0,0 1 0,1-1 0,-1 1 1,1-1-1,0 1 0,-1-1 0,1 1 0,0-1 0,0 1 0,0 0 0,0-1 0,0 1 0,0-1 1,1 1-1,-1-1 0,0 1 0,1-1 0,-1 1 0,1-1 0,0 1 0,-1-1 0,1 1 1,0-1-1,2 2 0,0 2 27,0 0 0,1-1 1,0 0-1,-1 0 0,2 0 1,-1 0-1,0-1 0,1 0 0,0 0 1,-1 0-1,1 0 0,0-1 1,1 0-1,-1 0 0,0 0 1,1 0-1,-1-1 0,10 1 1,5 0 14,0-2 0,0 0 1,36-6-1,-43 4-37,227-41 180,-81 11-355,-153 30 195,1 1 0,0 1 0,0-1 0,-1 1 0,11 1 0,-15-1-19,0 0 0,-1 1 1,1-1-1,0 1 0,0 0 1,0 0-1,0-1 0,-1 1 1,1 0-1,0 0 0,-1 1 0,1-1 1,-1 0-1,1 0 0,-1 1 1,1-1-1,-1 1 0,0 0 1,0-1-1,0 1 0,0 0 1,1 3-1,9 24 124,12 58 0,-16-58-136,-5-10 3,-2-17-14,0 1 0,1 0 0,-1-1 0,1 1 0,-1 0 0,1-1 0,1 4 0,-1-5-368,3-17-12694,-2 13 12040,-1 0 0,1 0 0,0-1-1,0 1 1,0 0 0,0 1 0,3-4-1,-2 2 135,1 1 0,0 0 0,-1 0 0,8-3 0,24-11-3042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22:56.95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54 123 1248,'-3'-24'24338,"3"23"-24328,0 1 1,0 0-1,0 0 1,0 0-1,0-1 0,-1 1 1,1 0-1,0 0 1,0 0-1,0 0 0,0-1 1,0 1-1,0 0 1,0 0-1,-1 0 1,1 0-1,0-1 0,0 1 1,0 0-1,0 0 1,-1 0-1,1 0 0,0 0 1,0 0-1,0 0 1,-1 0-1,1 0 0,0-1 1,0 1-1,-2 0 1169,20 0-1019,266 0 383,-222-3-745,-55 3 212,0-1 0,0 1 0,-1-2 0,1 1 0,0-1 0,-1 0 0,1 0-1,-1 0 1,0-1 0,0 0 0,0 0 0,0-1 0,0 0 0,8-7 0,-14 10-8,1 1-1,-1-1 0,1 1 1,-1-1-1,0 0 0,1 1 1,-1-1-1,0 0 0,1 0 1,-1 1-1,0-1 1,0 0-1,1 1 0,-1-1 1,0 0-1,0 0 0,0 0 1,0 1-1,0-1 1,0 0-1,0 0 0,0 1 1,-1-1-1,1 0 0,0 0 1,0 1-1,-1-1 1,1 0-1,0 1 0,-1-1 1,1 0-1,-1 1 0,1-1 1,-1 0-1,-27-14 42,20 13-41,1-1 0,-1 2 0,0-1 0,0 1 0,0 0 0,0 1 0,-10 0 0,-59 9-32,47-4 118,10-2-63,0 1-1,0 1 1,0 0-1,0 2 0,1 0 1,-23 13-1,-16 20 3,31-15 101,25-23-132,0-1 0,0 2-1,0-1 1,0 0 0,0 0 0,-2 5 0,-2 2 91,-12 17 233,13-7-437,0-2 117,4-15 21,0 0-1,1 0 1,-1 1 0,0-1-1,1 0 1,-1 1 0,1 2-1,-3 67 167,3-58-179,2 0 0,5 25 0,-4-26 25,-1 1 0,2 25 0,4 23-60,-5-33 71,-2-24-32,0 1 0,-1-1 0,1 1 0,-1-1 0,0 1 0,-2 6 0,-1 2-22,1-6-17,1 0 0,-2 15 0,0 3-149,0-20 302,3-6-118,0 1 1,-1-1 0,1 0-1,0 0 1,0 1 0,0-1-1,-1 0 1,1 1-1,0-1 1,0 0 0,0 1-1,0-1 1,0 0 0,0 1-1,0-1 1,0 1-1,-1-1 1,1 0 0,0 1-1,1-1 1,-1 0-1,0 1 1,0-1 0,0 1-1,0-1 1,0 0 0,0 1-1,0-1 1,1 1-1,0 2 38,-1-1-36,1-1 1,-1 0 0,1 1 0,-1-1 0,1 0-1,-1 1 1,1-1 0,0 0 0,0 0 0,0 0-1,0 0 1,0 1 0,0-1 0,0-1 0,0 1-1,0 0 1,0 0 0,0 0 0,1 0 0,1 0-1,2 1 39,0 1-1,0-1 0,1-1 1,-1 1-1,10 1 0,-2 0 20,-7-2-31,0-1 0,-1 1 0,1-1 1,0 0-1,6-1 0,6 0-106,-7 1 155,-1-2-1,14-2 1,-11 1-161,21-5 173,-25 5-90,1 1 0,-1 0 0,1 0 0,12 0 0,86-1-50,-73 9 79,-33-5-5,2 4-5,-1-3-26,-1 0 0,0 0-1,0 0 1,-1 0 0,1 0 0,0 1 0,-1-1 0,1 0 0,-1 1 0,0 0 0,1-1 0,-1 1 0,-1 0-1,2 4 1,1 4 50,-3-8-43,1 0-1,-1 0 1,1 0 0,-1 0 0,0 1 0,0-1-1,0 0 1,-1 0 0,1 0 0,-2 4 0,-12 32-113,11-30 211,-1 0 0,-2 12-1,5-18-111,0 0 0,0-1-1,0 1 1,-1-1-1,1 1 1,-4 4-1,-5 11-76,-12 9 179,18-22-97,1 0 0,-1 0 0,0-1-1,0 0 1,-1 0 0,1 0 0,-1 0 0,-6 3-1,-12 11-40,8-6 100,1-1 0,-1 0-1,-23 11 1,-51 21 68,85-42-115,-1 0-1,1 0 0,0 0 0,0 0 0,-1-1 0,1 0 0,0 0 0,0 0 1,-7-1-1,10 0-8,0 1 0,0-1 0,0 0 0,0 1 0,1-1 1,-1 0-1,0 1 0,0-1 0,1 0 0,-1 0 0,1 0 0,-1 0 0,1 0 1,-1 0-1,1 0 0,-1-1 0,-6-19-28,6 10 5,0 0-1,0 0 0,1 0 1,1 0-1,0 0 0,0 0 1,1 0-1,0 0 0,1 0 1,0 1-1,1-1 0,0 1 1,1 0-1,0 0 0,9-12 1,-11 18-14,0 1 0,0-1 0,0 1 0,0 0 0,1 0 0,0 1 0,-1-1 0,1 1 0,0-1 0,0 1 0,0 0 0,1 1 0,-1-1 0,0 1 0,1 0 0,6-1 0,7 0-414,0 0-1,34 3 1,-19 0-147,-32-1 580,17 0-5173,30 3 0,-30 0-1760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22:58.09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116 7 2080,'-12'-6'8959,"6"5"-6004,-17 1 5136,22 0-7931,1 0 0,0 0 0,0 0 1,-1 0-1,1 0 0,0 0 0,0 0 1,-1 0-1,1 0 0,0 0 0,0 0 0,-1 1 1,1-1-1,0 0 0,0 0 0,-1 0 1,1 0-1,0 0 0,0 1 0,0-1 1,-1 0-1,1 0 0,0 0 0,0 0 1,0 1-1,0-1 0,-1 0 0,1 0 0,0 1 1,0-1-1,0 0 0,0 0 0,0 1 1,0-1-1,0 1 0,2 11 1258,14 14-1138,-1-8-112,0-1-1,2 0 0,28 22 1,62 37 219,-17-12 7,-44-31-308,-20-15-25,24 23 0,-46-39-36,10 12 67,-6-4-59,-8-7-31,1-1 6,0-1 61,-1-1-107,-1 0 42,1-1 1,0 1 0,0 0-1,0 0 1,0 0-1,0 0 1,0 0-1,0 0 1,0-1 0,0 1-1,0 0 1,0 0-1,-1 0 1,1 0-1,0 0 1,0 0-1,0 0 1,0 0 0,0-1-1,-1 1 1,1 0-1,0 0 1,0 0-1,0 0 1,0 0 0,0 0-1,-1 0 1,1 0-1,0 0 1,0 0-1,0 0 1,0 0-1,0 0 1,-1 0 0,1 0-1,0 0 1,0 0-1,0 0 1,0 0-1,0 1 1,-1-1-1,1 0 1,0 0 0,0 0-1,0 0 1,0 0-1,0 0 1,0 0-1,-1 1 1,-11 6-24,3-3 8,-133 27 121,56-16-124,-6 2-27,48-11-749,-44 14 0,53-14-3675,26-5 103,51 9-12949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22:58.85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405 15 6240,'-3'-4'-207,"2"3"558,1 1 0,-1-1 0,1 0 1,-1 0-1,1 1 0,-1-1 0,1 0 0,-1 1 0,1-1 0,-1 1 0,0-1 1,1 1-1,-1-1 0,0 1 0,-1-1 0,0 1 284,1 0 1,-1 1-1,1-1 0,-1 0 1,0 1-1,1 0 0,-1-1 1,1 1-1,-1 0 0,-1 1 0,-146 82 6282,115-62-6149,1 2 0,-37 32 0,51-39-560,9-8 70,-18 19 0,25-25-208,0 1 1,0 0 0,0 0 0,1 1 0,0-1 0,0 0 0,0 1 0,0-1 0,0 7-1,0-3-14,1 0 0,0 0-1,1 0 1,0 0-1,0 0 1,1 0 0,0 0-1,0 0 1,1 0-1,0 0 1,1 0-1,-1 0 1,1-1 0,1 1-1,-1-1 1,1 0-1,1 0 1,-1-1 0,1 1-1,1-1 1,-1 0-1,1 0 1,0-1 0,0 1-1,11 6 1,-5-4-37,0-1 1,1-1 0,0 0 0,0 0-1,0-1 1,1-1 0,-1 0-1,1-1 1,0-1 0,0 0 0,0-1-1,1 0 1,-1-1 0,0-1-1,0 0 1,0-1 0,0 0 0,0-1-1,0-1 1,-1 0 0,1-1-1,22-12 1,-3-1 63,-1-2 0,-1-1 1,0-1-1,29-29 0,-55 47-22,-1 0 0,0-1 0,0 1 0,0-1 0,-1 0 0,0 0 0,3-6 0,-4 8-54,-2 1 0,1-1 0,0 1 0,0-1-1,-1 1 1,1-1 0,-1 0 0,0 1 0,0-1 0,0 1 0,0-1 0,0 0-1,-1 1 1,1-1 0,-1 1 0,0-1 0,0 1 0,-1-5 0,-5-5-52,0 1 1,-1-1 0,0 2 0,0-1 0,-1 1-1,-1 0 1,0 1 0,0 0 0,-1 0-1,0 1 1,0 1 0,-1 0 0,-22-10-1,17 10-607,0 0-1,0 2 0,-1 0 1,0 0-1,0 2 0,0 0 0,0 2 1,0-1-1,-34 4 0,48-2 117,-1 0-1,1 1 0,0 0 1,-1 0-1,1 0 1,0 0-1,0 1 0,0-1 1,0 1-1,0 0 1,1 0-1,-1 1 0,0-1 1,1 1-1,0 0 1,-1 0-1,1 0 0,0 0 1,1 0-1,-1 1 1,1-1-1,-1 1 0,1 0 1,0-1-1,-2 6 1,-10 30-5800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6:11.2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 77 12544,'-32'-25'5695,"50"18"-4959,14 2 224,9 2-672,26-5 1440,4-1-960,37 1 288,0 5-640,32-2-224,-6 5-128,6-4-288,-19 8 128,6-4-2496,-14 0 1408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00:47:48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29 2720,'-5'-12'1616,"0"-4"11887,6 16-13422,1 0-1,-1 0 0,0 0 0,0 0 0,1 0 1,-1 1-1,0-1 0,1 0 0,-1 1 0,0-1 0,0 1 1,2 0-1,-2-1-24,12 4 64,1-1-1,-1 0 1,1-1-1,15 0 0,60-2 89,-38-1-181,286 1 90,-336 0-133,-16 16-138,-5 3 156,-40 32 1,5-6-30,17-12-47,-7 7-6,-64 71 0,75-72 100,20-24 71,0 1 1,0 0 0,2 2 0,0-1 0,-14 29-1,23-36 10,0 0 0,0 0-1,1 0 1,-1 13-1,-1 6 149,3-25-205,1-3-29,0-1 0,-1 1 0,1 0 0,0 0 0,0 0 0,0-1 0,0 1 0,0 0 0,0 0 0,0 0 0,0 0 0,0-1 0,0 1 0,1 0 0,-1 0 0,1 1 0,0 0 748,-1-10-3670,5 4 992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00:47:4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1005 64 3808,'-20'-1'2304,"1"0"0,-26-7 0,-26-2-1104,-15 12-99,16 1-602,54-1-319,1-1 1,-1 2 0,0 0 0,-17 6-1,-21 5 463,39-11-437,-26 11 0,21-7-26,1 1 25,1 0-1,1 1 1,-30 21 0,20-12-165,11-7 79,0 0-1,1 2 1,0 0 0,1 1-1,-24 29 1,16-12 124,1 0-1,-19 40 1,9-13-34,-41 88 462,69-139-660,-25 73 374,26-71-336,0 1-1,0-1 1,1 1-1,0 0 1,1-1-1,1 15 1,1 12 143,-2-27-134,0 0-1,1 1 1,1-1-1,2 10 1,3 6 49,1-1 0,1 0 1,1-1-1,1 0 0,2 0 1,0-1-1,24 31 0,-25-40-34,0-1 0,1 0 0,0 0-1,1-1 1,0-1 0,21 12-1,-11-9 113,2 0 0,-1-2 0,33 9-1,-49-17-168,1-1 0,-1 1-1,0-2 1,1 1-1,-1-2 1,1 1 0,-1-1-1,1-1 1,-1 1 0,1-2-1,-1 1 1,1-1-1,17-7 1,29-12 121,-1-2 1,-1-2-1,65-43 0,-35 8 7,-29 20-202,11-10 287,70-68 0,-118 100-167,-1-1-1,-1 0 0,14-22 1,-19 22-24,-1 0 0,-1-1 0,0 0 0,5-21 0,-9 28-42,4-17 1,-1 0 0,-2-1-1,-1 0 1,-1 0 0,-2 0-1,-1-1 1,-6-61 0,1 71-72,-1 1 0,-2-1 1,0 1-1,0 0 0,-22-38 1,23 49 25,0-1 0,0 1 0,-1 0 0,0 1 0,-1 0 0,0 0 0,-1 1 0,0-1 0,-13-8 0,16 13 20,-1 0-1,1 0 0,-1 1 0,0 0 1,0 0-1,0 1 0,0 0 0,0 0 1,0 0-1,-1 1 0,1 0 0,-1 1 1,1 0-1,-1 0 0,-10 2 0,-20 4-678,-70 23 0,85-21-1218,2 1 0,-26 14 0,26-8 97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00:48:02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54 1152,'-1'-1'137,"1"1"0,0-1-1,-1 1 1,1-1 0,0 0 0,0 1 0,-1-1 0,1 0-1,0 0 1,0 1 0,0-1 0,0 0 0,0 1 0,0-1-1,0 0 1,0 1 0,0-1 0,0 0 0,1 1 0,-1-1-1,0 0 1,0 1 0,1-1 0,-1 0 0,0 1-1,1-1 1,-1 1 0,1-1 0,-1 0 0,1 0 0,0 0 56,0 1 0,-1-1 0,1 0 0,-1 0 0,1 1 0,-1-1 0,0 0 0,1 0 0,-1 0 0,0 0 0,1 0 0,-1 0 0,0-1 0,5-18 2527,-7 42-1853,-1-1 0,0 0 0,-9 26 0,-6 39 443,-4 14-11,6-36-859,16-63-438,-32 137 646,28-120-563,3-11 199,0-1 0,0 0 0,-5 12-1,5-17-332,1 0 0,0 0 0,-1-1 0,1 1 0,0 0 0,-1 0 0,1-1 0,-1 1 0,0 0 0,1-1 0,-1 1 0,1-1 0,-1 1 0,0-1 0,0 1 0,1-1-1,-1 1 1,0-1 0,0 1 0,1-1 0,-1 0 0,0 0 0,0 1 0,0-1 0,0 0 0,1 0 0,-1 0 0,0 0 0,0 0 0,0 0 0,0 0 0,0 0 0,-1-1-1,1 1-365,-1 0 0,1-1-1,0 1 1,-1 0-1,1-1 1,0 0-1,-1 1 1,1-1 0,0 0-1,0 1 1,-1-1-1,1 0 1,0 0 0,0 0-1,0 0 1,0 0-1,0 0 1,-1-2-1,1-6-2058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00:48:03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8 3552,'-3'-1'445,"1"0"-1,-1 0 1,1 1 0,-1-1-1,1 0 1,-1 1 0,1 0-1,-1 0 1,0 0 0,1 0-1,-1 0 1,0 0 0,1 1-1,-1-1 1,1 1 0,-1-1 0,1 1-1,-1 0 1,1 0 0,-3 2-1,-4-1 3065,15 1-2837,1-1-410,-1-1-1,1 1 1,-1-1-1,1-1 1,0 1-1,11-1 1,43-6 645,-45 4-647,235-13 908,-198 17-1092,0 2 1,87 17-1,-68-9 196,-64-12 369,-7-4-1198,-6-10-2508,2 9 1582,0-3-431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00:48:04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126 142 2720,'5'-7'996,"0"1"0,1-1 1,0 1-1,8-8 0,-12 13-688,0-1 1,0 0-1,-1 0 0,1 0 1,-1 0-1,1-1 0,-1 1 1,0 0-1,0 0 0,0-1 0,0 1 1,0-1-1,0 1 0,-1-1 1,1 1-1,-1-1 0,0 1 1,0-1-1,0 1 0,0-5 1,-1 6-281,1 1 0,-1-1 0,1 0 0,-1 1 0,1-1 0,-1 1 0,1-1 0,-1 1 0,1-1 0,-1 1 0,0 0 0,1-1 0,-1 1 0,0-1 0,1 1 0,-1 0 1,0 0-1,1-1 0,-1 1 0,0 0 0,0 0 0,1 0 0,-1 0 0,0 0 0,0 0 0,1 0 0,-1 0 0,0 0 0,0 0 0,1 1 0,-1-1 0,0 0 0,1 0 0,-2 1 1,-2 0-50,0 0 0,0 1 1,1-1-1,-1 1 1,-6 4-1,-3 3 125,1 1-1,1 0 1,0 1 0,-17 19-1,24-25-7,1 1-1,-1-1 1,1 1 0,0 0-1,-5 12 1,7-15-40,0 1 0,1-1 0,-1 0 0,1 1-1,-1-1 1,1 1 0,0-1 0,0 1 0,1-1 0,-1 1 0,1-1 0,1 5 0,-1-6 21,0 1 0,0 0 0,1-1 0,-1 1-1,1-1 1,0 1 0,0-1 0,0 0 0,0 0 0,0 0 0,0 0 0,1 0 0,-1 0 0,1 0 0,-1-1 0,1 0 0,-1 1 0,6 1 0,1 0 134,0-1 0,0 1 0,0-2 0,14 2 0,-17-2-140,0-1 0,0-1 0,1 1 0,-1-1 0,0 0 0,0-1 0,0 1 0,-1-1 0,1 0 1,0 0-1,-1-1 0,1 0 0,-1 0 0,0 0 0,0-1 0,0 1 0,0-1 0,-1-1 0,1 1 0,-1 0 0,0-1 0,-1 0 0,1 0 0,-1 0 0,0 0 0,0-1 0,4-9 0,-4 7-63,-1 0-1,1 0 0,-1-1 0,-1 1 1,0 0-1,0-1 0,0 1 0,-1-1 1,0 1-1,-3-16 0,2 20-41,0 1 0,0-1 0,0 0 0,-1 1 0,1-1 0,-1 1 0,0-1 0,0 1 0,0 0 0,-1 0 0,1 0 0,-1 0 0,1 0 0,-1 0-1,0 1 1,0-1 0,0 1 0,0 0 0,-1 0 0,1 0 0,-1 0 0,1 1 0,-1-1 0,0 1 0,-5-1 0,2 1-19,0 0-1,0 0 1,0 1 0,0 0-1,0 0 1,-1 1 0,1 0-1,0 0 1,0 1 0,1 0-1,-1 0 1,0 1 0,-6 3-1,5-2-6,0 0 0,1 0 0,-1 1 0,1 0 0,0 0 0,1 1-1,0 0 1,-1 0 0,2 1 0,-7 8 0,9-11-406,0 0-1,0 1 1,0-1-1,1 1 1,-1-1-1,1 1 1,1 0-1,-1 0 1,0 0-1,1 0 1,0 0-1,1 0 1,-1 0-1,1 9 1,4 15-1667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00:48:07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330 469 3328,'0'-1'193,"0"0"0,0 1 0,1-1 0,-1 0 1,0 0-1,0 1 0,0-1 0,1 0 0,-1 0 0,0 1 0,1-1 1,-1 1-1,1-1 0,-1 0 0,0 1 0,1-1 0,0 1 0,0-1 0,-1 0-28,1 1 1,-1-1-1,1 0 0,-1 1 0,1-1 0,-1 0 0,1 1 0,-1-1 0,1 0 0,-1 1 0,0-1 0,1 0 0,-1 0 0,0 0 0,0 1 0,0-1 0,0 0 0,0-1 0,-6 0 285,0 0 0,0 0-1,0 1 1,0-1 0,-12 1 0,-16 4 113,17 0-438,7 0-140,0-1 0,0 2 0,1-1 0,-1 1 0,1 1 0,0 0 1,0 0-1,1 1 0,0 0 0,0 0 0,0 1 0,1 0 0,-13 14 1,15-13 64,0 0 0,0 0 0,1 0 0,0 0 1,0 1-1,1 0 0,0-1 0,0 1 0,1 1 1,0-1-1,1 0 0,0 0 0,1 1 0,-1-1 1,2 0-1,1 16 0,0-18 55,-1-1-1,1 1 1,0 0-1,0 0 1,1-1-1,-1 1 1,2-1 0,-1 0-1,1 0 1,0 0-1,0 0 1,0-1-1,1 0 1,0 1 0,0-2-1,0 1 1,1-1-1,0 1 1,-1-2-1,2 1 1,-1-1 0,11 5-1,-11-6 47,0 0 0,1 0 0,-1-1 0,1 1 0,-1-1 0,1-1 0,-1 0 0,8 0 0,-10 0-64,0-1 1,1 0-1,-1 0 0,0 0 1,0 0-1,0-1 0,0 1 0,0-1 1,0 0-1,0-1 0,0 1 1,-1 0-1,5-5 0,-2 0-12,0 1 0,-1-1 0,1 0-1,-2-1 1,1 1 0,-1-1-1,0 0 1,-1 0 0,1-1-1,-2 1 1,1-1 0,-1 1-1,0-1 1,-1 0 0,0-16 0,0 7-40,-2 1 0,0-1 0,-1 1 1,-1 0-1,0 0 0,-2 0 0,-6-19 1,8 28-14,-9-20-76,11 27 15,1 0 1,-1-1-1,0 1 0,0 0 0,0-1 0,0 1 0,0 0 0,0 0 0,0 0 0,0 0 0,0 0 1,-1 0-1,-1-1 0,2 2 24,1 0 1,-1 0-1,1 0 1,-1 1-1,1-1 0,-1 0 1,1 0-1,-1 0 1,1 1-1,-1-1 1,1 0-1,-1 1 1,1-1-1,-1 0 0,1 1 1,-1-1-1,1 1 1,0-1-1,-1 0 1,1 1-1,0-1 1,-1 1-1,1-1 0,0 1 1,0-1-1,-1 1 1,1 0-1,0-1 1,0 1-1,-6 16-11,6-17 25,-3 15 74,2 0 1,-1-1 0,2 1-1,0 0 1,2 17-1,0 12 67,-1 19-41,0 26 606,-20 167 0,-1-157-185,16-84-410,-1-1 1,0 1-1,-1-1 1,-12 21-1,17-33-74,0 0 0,0 0 0,0-1-1,-1 1 1,1 0 0,0-1 0,-1 1-1,1 0 1,-1-1 0,1 0 0,-1 1-1,0-1 1,0 0 0,0 0 0,1 0-1,-1 0 1,0 0 0,0 0 0,0-1-1,0 1 1,-1-1 0,1 1-1,0-1 1,0 0 0,0 0 0,0 0-1,0 0 1,0 0 0,-1 0 0,1-1-1,0 1 1,0-1 0,0 1 0,0-1-1,0 0 1,-2-1 0,-7-4-17,1 0 1,0-1 0,0 0-1,1 0 1,-1-1-1,2 0 1,-1-1-1,1 0 1,1 0-1,-1-1 1,2 1 0,-1-2-1,1 1 1,-5-14-1,10 22-32,0 0-1,1-1 1,-1 1-1,0 0 1,1-1-1,-1 1 0,1 0 1,0-1-1,0 1 1,0-1-1,0 1 1,0 0-1,1-1 1,-1 1-1,1 0 0,-1-1 1,1 1-1,0 0 1,0 0-1,0-1 1,0 1-1,0 0 1,0 0-1,1 0 1,-1 1-1,1-1 0,0 0 1,-1 0-1,1 1 1,0-1-1,3-1 1,4-3-26,1 1 0,-1 0 1,1 1-1,0 0 1,0 0-1,13-2 0,44-11-30,91-26 272,-132 34-157,-1-2-1,0 0 1,0-1 0,23-17 0,-25 12-8,-1 0 1,-1-1-1,-1-1 0,-1 0 0,0-2 1,-2 0-1,0-1 0,-1-1 1,-2-1-1,23-49 0,-33 65-41,-1 0-1,0 0 1,0-1-1,-1 1 0,0-1 1,0 0-1,-1 0 1,0 0-1,-1 1 1,0-1-1,-1 0 1,1 0-1,-2 0 0,-2-12 1,3 18-35,0 0 1,0 0-1,0 0 1,-1 1 0,1-1-1,-1 0 1,1 1-1,-1-1 1,0 1-1,-3-4 1,4 5-10,0 0 1,0 0 0,0 1 0,0-1 0,0 0-1,-1 0 1,1 1 0,0-1 0,0 0-1,-1 1 1,1-1 0,0 1 0,-1 0-1,1-1 1,0 1 0,-1 0 0,1 0 0,0 0-1,-1 0 1,1 0 0,0 0 0,-1 0-1,1 1 1,-3 0 0,1 0 4,-1 1 1,1-1-1,0 1 0,0 0 1,0 0-1,0 1 1,0-1-1,0 0 0,1 1 1,-1 0-1,1 0 0,-1-1 1,1 2-1,-2 2 1,1 0 13,0 0 1,1 1 0,0-1-1,0 1 1,0-1 0,0 1-1,0 7 1,1 5 64,1 0 1,0 0-1,1 0 1,7 31-1,-5-33 57,0 0 0,2-1 1,0 1-1,1-1 0,12 24 0,-16-36-38,1-1 0,-1 0 0,1 1 0,-1-1 0,1-1 0,0 1 0,0 0 0,0-1 0,1 1 0,-1-1 0,1 0 0,-1 0 0,1 0 0,0-1 0,0 1 0,-1-1 0,1 0-1,0 0 1,0 0 0,0-1 0,0 1 0,0-1 0,1 0 0,-1 0 0,0 0 0,6-2 0,4-1 38,-1 0-1,0-1 1,1 0-1,-1-1 1,-1-1-1,22-11 1,1-5 31,-1-1 1,-1-2-1,-1-1 0,37-40 1,-35 30-83,-2-2 0,-1-2 0,30-51 1,-49 70-11,-1-1 1,-1 0 0,11-38 0,10-69-21,-25 103-71,-2 4-256,0 1-1,1-44 0,-6 58 47,-1 9-6,-4 12 0,-4 23 91,2 0-1,-6 64 1,6-34 216,-7 130 0,16 1 25,1-68 278,-2-129-337,-1 5-188,1-1 0,0 1 0,1-1 0,-1 1 0,1-1 0,0 1 0,0-1 0,3 7 0,-2-30-12872,2 5 10539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00:48:07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9056,'-1'-2'3389,"6"0"-1058,17 0 10,30-1-973,-48 3-1048,274-20 3569,3 1-5917,-244 18 913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00:48:12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38 957 3136,'-37'0'7792,"91"16"-4032,-47-15-3545,1 0 0,0-1 1,-1 1-1,1-2 0,0 1 1,-1-1-1,1 0 0,-1-1 0,1 1 1,-1-1-1,0-1 0,0 0 1,0 0-1,0 0 0,13-9 1,-6 2 62,0-1 0,17-18 0,-25 24-203,-1-1 0,0 0 0,-1 0 0,0-1 0,0 1 0,0-1 0,0 0 0,2-8 0,-5 12-107,0 0 1,0 0-1,-1 0 0,1-1 1,-1 1-1,0 0 0,1 0 1,-2-1-1,1 1 0,0 0 1,0 0-1,-1-1 1,0 1-1,0 0 0,0 0 1,0 0-1,0 0 0,-1 0 1,1 0-1,-1 0 0,0 0 1,1 1-1,-1-1 0,-1 1 1,1-1-1,0 1 0,-1 0 1,1 0-1,-1 0 0,1 0 1,-1 0-1,0 1 0,0-1 1,0 1-1,0 0 0,0-1 1,0 1-1,0 1 0,-1-1 1,1 0-1,0 1 0,0 0 1,-1 0-1,1 0 0,0 0 1,-6 1-1,-1 1 79,1 0 0,-1 1-1,1 0 1,0 0 0,0 1-1,0 0 1,1 0 0,-1 1 0,1 0-1,0 1 1,1 0 0,-1 0 0,1 1-1,0 0 1,1 0 0,0 0 0,0 1-1,0 0 1,1 0 0,-7 16-1,7-11 69,0-1-1,1 2 1,1-1 0,0 0-1,1 1 1,0-1-1,1 1 1,1 26-1,2-22-11,1 0-1,0 0 1,1-1 0,1 1-1,0-1 1,10 21 0,-13-35-36,0 1-1,0-1 1,0 1 0,0-1 0,0 0 0,1 0 0,-1 0-1,1 0 1,0 0 0,0-1 0,0 1 0,0-1 0,0 0 0,6 3-1,-5-3 18,1 0-1,0-1 1,0 0-1,0 1 0,1-1 1,-1-1-1,0 1 1,0-1-1,9 0 1,1-2 23,-1-1 0,0 0 0,0-1 0,-1 0 0,1-1 0,24-12 0,-14 2-47,-1-1 0,-1-1-1,0 0 1,23-25 0,9-7 127,-19 20-180,2 2 1,1 2-1,1 1 0,62-28 1,-49 29 34,58-28 103,-79 33-321,-31 18 175,0 0 0,0 0 0,0 0 0,0-1 0,0 1 0,0 0 0,0 0 0,0 0 0,0 0 0,1 0 0,-1 0 0,0-1 0,0 1 0,0 0 0,0 0 1,0 0-1,0 0 0,0-1 0,0 1 0,0 0 0,0 0 0,0 0 0,0 0 0,0 0 0,0-1 0,0 1 0,0 0 0,-1 0 0,1 0 0,0 0 0,0 0 0,0-1 1,0 1-1,0 0 0,0 0 0,0 0 0,0 0 0,0 0 0,-1 0 0,1 0 0,0-1 0,-3-1 30,1 1-76,0-1 1,-1 1 0,1 0-1,-1 0 1,1 0-1,-1 0 1,1 0-1,-1 1 1,1-1-1,-1 1 1,0-1 0,1 1-1,-1 0 1,-5 1-1,-5 0-190,-23 6-1,28-5 199,-17 3-65,0 2 0,1 0 0,-1 2 0,2 0 0,-28 16 0,40-19 65,1 1 0,0 0 0,0 1 0,0 0 0,1 1 0,1-1 0,-1 2 0,1-1 0,1 1 0,0 1 1,0-1-1,-9 22 0,7-11 103,1 0 1,-7 37 0,12-46-13,1 1-1,1-1 1,0 1-1,1-1 0,0 1 1,3 17-1,-3-28-13,0 1 0,1-1 0,-1 0 0,1 0 0,-1 0 0,1 0 0,0 0 0,0 1 0,0-1 0,0-1 0,1 1-1,-1 0 1,0 0 0,1 0 0,-1-1 0,1 1 0,0-1 0,-1 1 0,1-1 0,0 0 0,0 1 0,0-1 0,0 0 0,0 0-1,0 0 1,0-1 0,1 1 0,-1-1 0,0 1 0,0-1 0,0 1 0,1-1 0,-1 0 0,0 0 0,5-1 0,1-1 32,0 0 0,0 0 1,0-1-1,-1-1 1,1 1-1,-1-1 1,1 0-1,-1-1 1,-1 0-1,13-10 0,1-4 4,31-40 0,-15 13 79,-1-1 0,47-87 0,-77 125-137,-2 4-19,0-1 0,0 0 0,0 0 0,-1 0 0,0 0 0,0 0 0,-1 0 0,2-8 0,-3 13-31,0 1-1,0-1 0,0 0 1,0 0-1,0 0 1,0 1-1,-1-1 1,1 0-1,0 0 0,0 0 1,-1 1-1,1-1 1,0 0-1,-1 1 0,1-1 1,-1-1-1,0 2 1,1 0 1,-1-1-1,1 1 0,0 0 1,-1 0-1,1 0 0,-1-1 0,1 1 1,-1 0-1,1 0 0,-1 0 0,1 0 1,-1 0-1,1 0 0,-1 0 0,1 0 1,0 0-1,-1 0 0,1 0 1,-2 0-1,-2 2-104,1 0 1,-1-1-1,0 1 0,1 0 1,-5 4-1,6-5 148,-13 11-41,0 1 0,0 0 0,1 1 0,1 1 0,0 0 0,1 1 0,-15 25-1,-60 129 128,73-142-119,-112 225 386,48-79-319,33-69 291,43-100-427,-13 24 834,15-29-725,-1 0-1,1 0 0,0 1 1,0-1-1,0 0 1,0 0-1,0 0 1,0 1-1,0-1 1,-1 0-1,1 0 1,0 0-1,0 0 1,0 0-1,0 1 1,-1-1-1,1 0 1,0 0-1,0 0 1,0 0-1,-1 0 1,1 0-1,0 0 1,0 0-1,0 0 1,-1 0-1,1 0 1,0 1-1,0-1 1,0 0-1,-1-1 0,1 1 1,0 0-1,0 0 1,-1 0-1,1-1 9,-1 0-1,1 0 1,-1 0-1,1 0 1,0 0 0,0 0-1,-1 0 1,1 0-1,0 0 1,0 0-1,0-1 1,0 0-1,1-4-11,-1 0-1,1 1 1,0-1-1,1 1 1,-1 0-1,1-1 1,0 1-1,0 0 1,5-7-1,4-6-49,15-19 0,-23 33 50,15-16-19,0 0-1,2 2 1,0 0-1,28-19 1,-33 26 33,177-146 144,-138 108-230,63-75 0,-38 30 30,71-85 74,-126 151-64,-9 10-52,22-21 1,-28 28-378,-13 18-197,-14 40 552,-20 85 1,4 51-6,28-145 304,-1 52-1,7-87-147,0-1 0,0 1 0,0 0-1,1-1 1,-1 0 0,1 1 0,1 3 0,-2-5-40,1-1 0,-1 1 0,0-1 0,1 1 0,-1-1 0,0 0 0,1 1 0,-1-1 0,0 0 0,1 1 0,-1-1 0,0 0 0,1 0 0,-1 1 0,1-1 0,-1 0 0,1 0 0,-1 0 0,1 1 0,-1-1 0,1 0 0,-1 0 0,1 0 0,-1 0 0,1 0 0,-1 0 1,1 0-1,-1 0 0,0 0 0,1 0 0,-1 0 0,1-1 0,-1 1 0,1 0 0,-1 0 0,1 0 0,-1-1 0,1 1 0,-1 0 0,0 0 0,1-1 0,-1 1 0,1 0 0,-1-1 0,0 1 0,0 0 0,1-1 0,6-6 123,-1 0-1,0 0 1,0-1 0,5-9 0,32-48 187,48-69-363,-45 76-167,3 2-1,68-61 0,-112 114-322,-6 7 297,-10 14 194,7-11-16,-2 4 38,1 0-1,0 1 1,1 0 0,0 0-1,1 0 1,-3 23 0,2 0 79,2 42 0,2-66-50,0-1-1,1 1 1,1-1 0,0 0 0,0 0 0,1 1-1,5 11 1,-7-19 10,1 0 0,-1 0 0,1 0 0,0 0 0,0 0 0,1 0 0,-1-1 0,0 1 0,1-1 0,4 4 0,-5-4 13,0-1-1,0 0 1,1 0 0,-1 0-1,0-1 1,1 1-1,-1 0 1,0-1-1,1 1 1,-1-1-1,0 0 1,1 0 0,-1 0-1,1 0 1,-1 0-1,5-2 1,-2 1 3,0-1 1,0 0-1,-1 0 1,1 0-1,-1 0 1,0-1-1,1 0 1,-1 0 0,4-4-1,2-1 7,19-16 5,-1-2 1,48-58-1,8-10-19,-70 81-61,1 0 1,-1 1 0,2 1-1,26-15 1,-28 18-60,0 1 0,1 1 0,0 0 0,19-4 0,-29 8 47,0 1 0,0 1 0,-1-1 0,1 1 0,0 0 0,0 0 0,0 0-1,0 1 1,0 0 0,-1 0 0,1 0 0,0 0 0,-1 1 0,1 0 0,-1 0-1,1 0 1,6 5 0,-9-6 29,-1 0 0,1 0 0,-1 1-1,1-1 1,-1 1 0,0-1 0,1 1-1,-1 0 1,0-1 0,0 1 0,0 0-1,-1 0 1,1 0 0,0 2 0,0-3 8,-1 0 1,0 0-1,0 0 1,0 0-1,0 0 1,0 0-1,0-1 1,0 1-1,-1 0 1,1 0-1,0 0 1,0 0-1,-1 0 1,1 0-1,-1 0 1,1 0-1,-1 0 1,1-1-1,-1 1 1,1 0-1,-1 0 1,0-1-1,1 1 1,-1 0-1,0-1 1,0 1-1,1-1 1,-1 1 0,0-1-1,0 1 1,0-1-1,-1 1 1,-9 2 8,0 1 1,0-2-1,0 0 1,-1 0-1,1-1 1,-1-1-1,-17 0 1,16-1-28,0 1 1,0 1 0,-1 0 0,1 0 0,-22 7 0,25-5 1,1 0 0,0 1 0,0 0 0,0 1 0,1 0 0,-1 0 0,1 1 0,0 0 0,1 0 0,0 1 0,0 0 0,-7 9 0,4-3-17,2 1 0,0 0 1,1 0-1,0 1 0,-4 15 0,9-23 59,0 1-1,0-1 1,1 0-1,0 1 0,0-1 1,1 1-1,0-1 0,0 1 1,1-1-1,0 0 0,0 1 1,5 13-1,-5-19-10,-1-1 0,1 1 0,0 0 0,0-1 0,-1 1 0,1 0 0,0-1 0,1 1 0,-1-1-1,0 0 1,0 1 0,1-1 0,-1 0 0,0 0 0,3 2 0,-3-3 13,1 1 1,-1-1-1,0 1 0,1-1 0,-1 0 1,1 0-1,-1 1 0,0-1 0,1 0 1,-1 0-1,1 0 0,-1-1 1,0 1-1,1 0 0,2-1 0,0-1 44,0 0 0,0 0 0,0 0 0,0-1 0,0 1 0,0-1 0,-1 0 0,0 0 0,1 0 0,3-6 0,18-25 151,-1-2 1,24-47-1,29-47-253,-75 127 0,7-8-73,-1 0 1,0 0-1,-1-1 1,-1-1-1,5-12 1,-10 25 84,-1 0 1,0-1 0,0 1 0,0 0 0,0 0 0,0 0 0,0 0 0,0 0 0,1 0 0,-1-1 0,0 1 0,0 0 0,0 0 0,0 0 0,0 0 0,0 0 0,0-1-1,0 1 1,0 0 0,0 0 0,0 0 0,0 0 0,0-1 0,0 1 0,0 0 0,0 0 0,0 0 0,0 0 0,0-1 0,0 1 0,0 0 0,0 0 0,0 0 0,-1 0-1,1 0 1,0-1 0,0 1 0,0 0 0,0 0 0,0 0 0,0 0 0,0 0 0,-1 0 0,1 0 0,0-1 0,0 1 0,0 0 0,0 0 0,0 0 0,-1 0 0,1 0-1,0 0 1,-10 7-318,7-4 300,0 0 1,0 0-1,0 1 0,-4 5 0,3 0 11,1 0-1,0 1 1,0-1-1,1 0 1,1 1-1,-1 0 1,2-1-1,-1 1 1,1-1-1,3 19 1,-2-22 39,0 1 1,0-1-1,1 0 1,0 0-1,0 1 1,0-1-1,1-1 1,0 1 0,1 0-1,-1-1 1,1 1-1,0-1 1,0 0-1,0 0 1,1-1-1,10 9 1,-12-12 18,1 1-1,-1 0 1,1-1-1,0 1 1,0-1 0,0 0-1,-1-1 1,1 1 0,0-1-1,0 1 1,0-1-1,0 0 1,0-1 0,0 1-1,0-1 1,0 0 0,0 0-1,5-2 1,5-1 55,-1-2 1,1 0 0,20-13-1,-14 5 2,0 0 0,-1-1 0,-1-1 1,28-31-1,-15 10-10,35-55 1,-38 47-58,37-82 0,-41 76-8,194-358-645,-208 392 609,10-22 1,-17 33-87,0 0-1,-1-1 1,0 1-1,-1 0 1,1-1-1,-1 1 0,0-10 1,-1 16 91,0-1-1,1 1 1,-1 0 0,0-1 0,0 1-1,0-1 1,0 1 0,0-1-1,0 1 1,0-1 0,0 1 0,0 0-1,-1-1 1,1 1 0,0-1-1,0 1 1,0-1 0,0 1 0,-1 0-1,1-1 1,0 1 0,0 0 0,-1-1-1,1 1 1,0 0 0,0-1-1,-1 1 1,1 0 0,-1-1 0,1 1-1,0 0 1,-1 0 0,1-1 0,0 1-1,-1 0 1,1 0 0,-1 0-1,1 0 1,-1 0 0,1 0 0,0 0-1,-1 0 1,1-1 0,-1 2 0,1-1-1,-1 0 1,1 0 0,-1 0-1,1 0 1,-1 0 0,-3 2-14,1-1 1,-1 1 0,1 0-1,0 0 1,-5 3 0,5-3 6,-2 1-16,0 1-1,1 0 1,-1 0-1,1 0 1,-1 0-1,2 1 1,-1-1-1,-5 10 1,-16 28-34,3 2 1,1 0-1,2 2 1,-14 53-1,-39 199 216,48-163-163,21-107 75,1 0 0,3 52 1,-1-78-10,0 0 1,1 1 0,-1-1 0,0 0-1,1 0 1,-1 0 0,1 1 0,0-1 0,-1 0-1,1 0 1,0 0 0,0 0 0,2 2-1,-2-3-22,-1-1 1,1 0-1,-1 1 0,1-1 0,-1 0 0,1 0 0,0 1 0,-1-1 0,1 0 0,-1 0 0,1 0 0,0 0 0,-1 0 0,1 0 0,0 0 0,-1 0 0,1 0 0,1 0 1,18-8 386,36-33 149,-14 9-455,104-60 55,-25 16-466,-114 71 91,-7 4 163,1 1-1,0-1 1,0 0-1,1 0 0,-1 0 1,0 1-1,0-1 1,0 0-1,0 1 1,1-1-1,-1 1 1,0-1-1,1 1 0,-1 0 1,0 0-1,1-1 1,-1 1-1,0 0 1,1 0-1,0 1 1,-1-1 34,-1 0 1,0 1 0,0-1-1,0 1 1,0-1-1,0 0 1,0 1 0,1-1-1,-1 1 1,0-1 0,0 1-1,0-1 1,-1 1 0,1-1-1,0 0 1,0 1 0,0-1-1,0 1 1,0-1 0,0 1-1,-1-1 1,1 0 0,0 1-1,-8 16-7,6-13-7,-3 6-5,0-1 0,-8 11 0,8-13 31,0 0-1,0 0 1,1 1 0,-6 15 0,7-14 14,0-1-1,1 1 0,1 0 0,-1 0 1,2 0-1,-1 0 0,1 0 0,1 11 1,0-17 25,-1 0 0,1 0 0,-1 0 0,1 0 1,0 0-1,0 0 0,1 0 0,-1 0 0,1 0 0,-1 0 1,1-1-1,0 1 0,0-1 0,0 1 0,0-1 1,0 0-1,1 0 0,-1 0 0,1 0 0,-1 0 0,1-1 1,0 1-1,0-1 0,-1 1 0,1-1 0,5 1 1,-5-1-7,-1-1 1,0 0-1,0 1 1,1-1-1,-1 0 1,0-1-1,0 1 1,0 0 0,1-1-1,-1 1 1,0-1-1,0 1 1,3-2-1,27-17 225,-21 12-191,17-14 22,-1 0 1,-1-2-1,-1-1 0,31-38 1,-47 51-288,-1 0 0,0-1 1,0 0-1,8-20 0,-16 31-393,-3 4 206,-7 9 65,-11 18 335,17-21 14,0 0 0,0 1 0,1 0 0,0 0 1,1 0-1,0 0 0,1 0 0,0 0 0,1 1 0,-1-1 0,2 0 1,0 0-1,0 1 0,1-1 0,0 0 0,1 0 0,0 0 0,8 18 1,-11-28-1,1 1 0,-1 0 0,0-1 0,1 1 0,-1 0 0,1-1 1,-1 1-1,1-1 0,-1 1 0,1 0 0,-1-1 0,1 1 0,-1-1 1,1 0-1,0 1 0,-1-1 0,1 1 0,0-1 0,-1 0 0,1 1 0,0-1 1,0 0-1,-1 0 0,1 0 0,0 0 0,0 0 0,-1 0 0,1 0 1,0 0-1,0 0 0,0 0 0,1-1 31,0 1 0,0-1 1,0 0-1,0 0 0,0 0 0,0 0 0,0 0 0,-1 0 1,1-1-1,0 1 0,2-3 0,4-5 27,0 0 1,-1-1-1,0 0 0,0 0 0,-1-1 0,0 1 0,8-23 1,-12 29-122,-1 0 0,0 1 1,0-1-1,0 0 1,-1 0-1,0-1 1,1 1-1,-1 0 0,0 0 1,-1 0-1,1 0 1,-1 0-1,0 0 1,0 0-1,0 0 0,0 0 1,-1 1-1,0-1 1,1 0-1,-1 1 1,-1-1-1,1 1 0,0 0 1,-1 0-1,0 0 1,-4-5-1,2 5-44,0-1-1,0 1 1,0 0-1,0 1 1,0-1-1,0 1 0,-12-3 1,10 2 138,7 3-51,0 0-1,-1 0 1,1 0 0,0 0-1,0 0 1,0 0 0,0 0 0,-1 0-1,1 0 1,0 0 0,0 0-1,0 0 1,0 0 0,-1 0-1,1 0 1,0 0 0,0 0 0,0 0-1,0 0 1,0 0 0,-1 0-1,1 0 1,0-1 0,0 1-1,0 0 1,0 0 0,0 0 0,0 0-1,-1 0 1,1 0 0,0-1-1,0 1 1,0 0 0,0 0 0,0 0-1,0 0 1,0-1 0,0 1-1,0 0 1,0 0 0,0 0-1,0 0 1,0-1 0,0 1 0,0 0-1,0 0 1,0 0 0,0 0-1,0-1 1,0 1 0,0 0-1,0 0 1,0 0 0,0 0 0,0 0-1,0-1 1,0 1 0,0 0-1,1 0 1,-1 0 0,0 0-1,0 0 1,0-1 0,0 1 0,0 0-1,0 0 1,1 0 0,-1 0-1,11-5 282,-10 5-292,14-5-5,0 1 0,1 1 1,0 0-1,27-1 0,66 6 102,-104-2-94,77 6-84,-70-4 55,0 0 1,-1 1-1,1 0 1,21 10-1,-32-12 43,1 0 0,0 0 0,0 0 0,-1 0-1,1 0 1,0 0 0,-1 0 0,1 1 0,-1-1 0,0 0-1,1 1 1,-1 0 0,0-1 0,0 1 0,0 0 0,0-1-1,0 1 1,0 0 0,0 3 0,0-1 14,-1-1 0,0 0 0,0 0 0,0 1 0,0-1 0,-1 0 0,1 1 0,-1-1 0,0 0 0,0 0 1,-2 5-1,-67 131 168,66-131 176,6-7-26,13-11 180,-3 1-357,149-107-45,-83 57-123,-71 54 0,2-2-53,0 1 0,0 0 0,1 0 0,10-4 1,-19 10 41,-1 0 0,0-1 0,1 1 1,-1 0-1,1 0 0,-1 0 0,1 0 1,-1 0-1,1 0 0,-1 0 1,0 0-1,1 0 0,-1 0 0,1 0 1,-1 0-1,1 0 0,-1 0 1,1 0-1,-1 0 0,0 1 0,1-1 1,-1 0-1,1 0 0,-1 0 1,0 1-1,1-1 0,-1 0 0,0 1 1,1-1-1,-1 0 0,0 1 1,1-1-1,-1 0 0,0 1 0,0-1 1,1 1-1,-1-1 0,0 0 1,0 1-1,0-1 0,0 1 0,0-1 1,0 1-1,1-1 0,-1 0 1,0 1-1,0-1 0,-1 2 0,0 25-48,0-23 55,1-1 7,-3 15 0,1-1 0,1 1 0,2 18 0,-1-2 4,-1-27 40,1-1-1,0 1 0,0-1 0,0 1 1,1-1-1,0 0 0,0 1 0,1-1 1,0 0-1,3 8 0,-4-13-21,-1 0-1,1 0 1,-1 0 0,1 0-1,0 0 1,0 0 0,-1 0-1,1 0 1,0-1 0,0 1-1,0 0 1,0-1 0,0 1-1,0 0 1,0-1-1,0 1 1,0-1 0,0 0-1,1 1 1,-1-1 0,0 0-1,0 0 1,0 0 0,0 0-1,1 0 1,-1 0 0,0 0-1,0 0 1,0 0-1,0 0 1,2-1 0,2-1 79,1 0 1,-1-1-1,0 1 0,0-1 1,5-4-1,-7 5-95,97-62 259,-43 30-96,-1-4 1,58-50-1,20-35-569,-133 123 391,-1-1 1,0 1-1,1 0 0,-1-1 1,0 1-1,1 0 0,-1-1 1,1 1-1,-1 0 0,1 0 1,-1-1-1,0 1 0,1 0 1,-1 0-1,1 0 0,-1 0 1,1 0-1,-1-1 0,1 1 1,-1 0-1,2 0 0,-2 1-4,0-1-1,0 0 0,1 0 0,-1 1 1,0-1-1,1 0 0,-1 0 0,0 1 1,0-1-1,1 0 0,-1 1 0,0-1 1,0 0-1,0 1 0,1-1 0,-1 0 0,0 1 1,0-1-1,0 0 0,0 2 0,1 21-222,-1-22 243,-5 39-89,-14 65 1,-20 38-55,38-140 136,-10 39 32,-3 0 0,-1-2 0,-31 59 0,42-91 31,-1 0 0,0-1 1,-1 1-1,0-1 0,-8 8 0,13-13-39,0-1-1,-1 0 1,1 0-1,-1 0 1,1 0 0,-1 0-1,0 0 1,1 0-1,-1 0 1,0 0 0,0-1-1,0 1 1,1-1-1,-1 0 1,0 1-1,0-1 1,0 0 0,0 0-1,0 0 1,0 0-1,1 0 1,-1-1 0,0 1-1,0-1 1,0 1-1,0-1 1,1 1-1,-1-1 1,0 0 0,1 0-1,-1 0 1,-2-2-1,-2-2 7,1-1-1,0 1 0,1-1 0,-1 0 0,1 0 0,1 0 1,-1-1-1,1 1 0,0-1 0,0 0 0,-1-8 0,-4-13-57,-7-41 0,13 57 2,0-1 46,-1 0 1,2 0-1,-1-1 1,2 1-1,0 0 1,2-19-1,-1 30-27,-1 1 0,1-1 0,0 0 0,-1 1 0,1-1 0,0 0 0,0 1 0,0-1 0,0 1 0,0-1 0,0 1 0,1-1 0,-1 1 0,0 0 0,1 0 0,-1 0 0,3-2 0,-1 2-17,0-1 1,1 1-1,0-1 0,-1 1 1,1 0-1,0 0 0,7 0 1,2 0-47,1 1 0,0 1 0,20 3 0,-32-4 68,12 3 26,0 0 0,0 1 0,0 0-1,0 1 1,-1 1 0,23 12 0,-15-5-1071,-1 1 0,-1 1 0,23 20 0,-39-31 341,11 8-2906,-13-12 3327,-1 1 0,1-1 0,-1 0 0,0 1 0,1-1 0,-1 1 0,0-1 0,1 0 0,-1 1 0,0-1 0,1 1 1,-1-1-1,0 1 0,0-1 0,0 1 0,1-1 0,-1 1 0,0-1 0,0 1 0,0 0 0,0 0 0,-10 5-4861,0 2 1754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00:48:13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12 8384,'-48'-11'3808,"43"11"-3328,0 0 320,10 0-544,0 0-320,-2 0 32,-6 0-2560,-2 0 1824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00:48:13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82 160 6656,'-66'-25'3008,"51"18"-2624,15-1 2048,10 3-1408,21-10 704,14 2-992,37-7 607,2 5-735,33-5 224,1 8-480,21-1-64,-9 6-160,4 7-224,-26 4 32,-5 4-800,-11 4 448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6:13.6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1442 5408,'-10'0'9925,"21"-11"-5077,-4 2-4314,0 0-1,0-1 1,-1 1 0,0-2 0,8-17 0,-2 4-169,8-12-116,2 0 0,2 2-1,1 0 1,33-33 0,1 8-119,71-56 0,45-35 1038,-170 145-1170,-3 3 29,1 0-1,-1 0 1,0 0 0,1 0-1,0 0 1,0 0-1,4-1 1,-6 3-16,-1-1 1,0 1-1,0 0 1,1 0 0,-1 0-1,0 0 1,1 0-1,-1 0 1,0 0-1,1 1 1,-1-1-1,0 0 1,1 0-1,-1 0 1,0 0-1,0 0 1,1 0-1,-1 1 1,0-1-1,0 0 1,1 0-1,-1 0 1,0 1-1,0-1 1,1 0-1,-1 0 1,0 0-1,0 1 1,0-1-1,1 1 1,-1 0 56,1 1-1,-1 0 1,1 0 0,-1-1 0,0 1 0,1 0-1,-1 0 1,0 3 0,-2 17 32,-1 1-1,-1-1 1,-1 0 0,-11 30-1,12-39-69,-24 78 39,27-79-29,1-13-34,0 1 0,0 0 0,1 0 0,-1 0 0,0 0 0,0 0 0,0 0 0,0 0 0,0 0 0,0 0 1,0 0-1,0 0 0,1 0 0,-1 0 0,0 0 0,0 0 0,0 0 0,0 0 0,0 0 0,0 0 0,0 0 0,1 0 0,-1 0 0,0 0 0,0 0 0,0 0 0,0 0 1,0 0-1,0 0 0,0 0 0,0 0 0,1 0 0,-1 0 0,0 0 0,0 0 0,0 1 0,0-1 0,0 0 0,0 0 0,0 0 0,0 0 0,0 0 0,0 0 0,0 0 1,0 0-1,0 0 0,1 1 0,-1-1 0,0 0 0,0 0 0,0 0 0,0 0 0,0 0 0,0 0 0,0 1 0,0-2 10,12-18 61,0 1-1,2 0 0,0 1 1,1 1-1,22-20 1,-9 15-140,0 2 0,2 1-1,0 1 1,1 2 0,40-14 0,-68 27 56,1 1 1,0 0-1,-1 0 0,1 0 0,0 0 0,0 1 1,-1 0-1,1-1 0,0 1 0,0 1 1,6 0-1,-9-1 14,0 1 1,0-1 0,1 1-1,-1-1 1,0 1 0,0 0-1,0 0 1,0-1 0,0 1-1,0 0 1,0 0 0,0 0-1,0 0 1,0 0 0,-1 0-1,1 0 1,0 0 0,-1 1-1,1-1 1,-1 0 0,1 0-1,-1 0 1,1 1 0,-1-1-1,0 0 1,0 1 0,0-1-1,1 0 1,-1 1 0,-1-1-1,1 0 1,0 0-1,0 1 1,-1 1 0,-1 6 25,-1-1 1,0 1-1,0-1 0,-1 0 1,0 0-1,-6 10 1,-5 8 73,-28 67-6,84-117 262,65-33-323,-65 36-106,0-1-1,71-53 0,-103 67 26,1 0-1,1 1 0,-1 0 1,13-6-1,-22 12 29,-1 1-1,0 0 1,1 0 0,-1 0 0,1 0-1,-1-1 1,0 1 0,1 0-1,-1 0 1,1 0 0,-1 0-1,1 0 1,-1 0 0,0 0-1,1 0 1,-1 0 0,1 0-1,-1 0 1,0 1 0,1-1-1,-1 0 1,1 0 0,-1 0-1,0 0 1,1 1 0,-1-1 0,1 0-1,0 1 8,-1 0 1,1 0-1,-1 0 0,1 0 0,-1-1 1,0 1-1,1 0 0,-1 0 0,0 0 1,1 0-1,-1 2 0,0 29 205,0-29-185,-5 63 244,-1 7-177,3 80 1,4-147-85,-1 0 0,1 0 0,0 0 0,0 0 0,1 0 0,2 5 0,-4-10 11,0 0 1,1-1 0,-1 1-1,0 0 1,1-1-1,-1 1 1,0 0 0,1-1-1,-1 1 1,1-1-1,-1 1 1,1-1 0,-1 1-1,1-1 1,0 1 0,0 0-1,0-1 1,-1 0-1,0 0 1,1 0 0,-1 0 0,0 0-1,1 0 1,-1 0 0,1 0-1,-1 0 1,0 0 0,1 0-1,-1-1 1,0 1 0,1 0-1,-1 0 1,0 0 0,1 0-1,-1-1 1,0 1 0,0 0-1,1 0 1,-1-1 0,1 1-1,2-4 71,-1 0-1,1 0 0,-1 0 1,3-7-1,0 2-8,4-9 0,44-75-44,-30 65-43,0 2 0,2 0 0,1 2 0,35-27 1,-9 8-135,-45 37 159,5-3-493,-11 11 234,-3 9 163,-6 10 136,2 0 0,0 0-1,-5 44 1,10-58-45,1 0 1,0 0-1,0 0 0,0 1 0,1-1 0,0 0 0,0 0 1,1 0-1,0 0 0,0 0 0,1 0 0,-1-1 1,1 1-1,1-1 0,0 0 0,5 8 0,-7-12 19,-1 0-1,1 0 0,0-1 0,-1 1 0,1 0 0,0-1 0,0 1 1,0-1-1,1 0 0,-1 0 0,0 0 0,0 0 0,1 0 1,-1 0-1,0 0 0,1-1 0,-1 1 0,1-1 0,-1 0 0,1 0 1,-1 0-1,1 0 0,-1 0 0,1-1 0,-1 1 0,0-1 0,1 1 1,1-2-1,6-2-21,-1-1 1,0 0-1,-1 0 0,1-1 1,11-9-1,-7 4 88,16-13-29,0-2 0,47-56-1,-51 50-1,-14 17-163,2 0 0,20-20 0,-33 35 99,0 0 0,1 0 0,-1-1 0,0 1-1,0 0 1,0 0 0,0 0 0,0 0 0,0 0 0,0 0-1,0 0 1,1 0 0,-1 0 0,0 0 0,0 0 0,0-1 0,0 1-1,0 0 1,0 0 0,1 0 0,-1 0 0,0 0 0,0 0 0,0 0-1,0 0 1,0 0 0,1 0 0,-1 0 0,0 0 0,0 0 0,0 0-1,0 1 1,0-1 0,0 0 0,1 0 0,-1 0 0,0 0 0,0 0-1,0 0 1,0 0 0,0 0 0,0 0 0,0 0 0,1 1 0,-1-1-1,0 0 1,0 0 0,0 0 0,0 0 0,0 0 0,0 0 0,2 12-81,-4 19 229,1-26-138,1 13 8,0 1 0,1-1-1,1 1 1,0-1 0,2 1-1,8 27 1,-4-30 58,-8-16-62,1 1 1,-1-1-1,0 0 1,1 1-1,-1-1 1,0 0-1,1 0 1,-1 0-1,0 1 1,1-1-1,-1 0 1,1 0-1,-1 0 1,0 0-1,1 0 1,-1 1-1,1-1 1,-1 0-1,0 0 0,1 0 1,0 0-1,1-1 26,0 0 0,0 0 0,-1 0 0,1 0-1,0 0 1,0 0 0,-1-1 0,1 1 0,-1-1 0,2-1-1,5-4 30,26-27 124,-3 2-73,187-175 79,-159 143-247,-25 26-221,-33 37 262,0 0 0,0 0 0,0 0-1,0 0 1,0 0 0,0 1 0,0-1 0,0 0 0,0 0-1,0 1 1,0-1 0,0 1 0,1-1 0,0 0 0,-1 2 9,0-1 1,0 0 0,0 0-1,0 1 1,0-1 0,0 0-1,0 1 1,0-1 0,-1 1-1,1 0 1,0-1 0,0 1 0,-1-1-1,1 1 1,0 0 0,-1 0-1,1-1 1,0 1 0,0 1-1,2 3 20,0 1 0,0-1 0,-1 0-1,0 1 1,0 0 0,0-1-1,0 1 1,-1 0 0,0 0 0,0 10-1,0 8 33,-3 31 0,0-23 89,-2 0-1,-15 60 0,17-87-140,0 1 1,0 0 0,0-1-1,-5 8 1,6-12-4,1 0-1,-1 1 1,0-1 0,1-1 0,-1 1 0,0 0 0,0 0 0,0 0-1,1 0 1,-1 0 0,0-1 0,0 1 0,0 0 0,0-1-1,-1 1 1,1-1 0,0 1 0,0-1 0,0 0 0,0 1-1,0-1 1,-1 0 0,1 0 0,0 0 0,0 0 0,0 0 0,-1 0-1,1 0 1,-2-1 0,-4-2-107,-1 0-1,1-1 1,0 0-1,0-1 1,0 0-1,1 0 1,0 0-1,0-1 1,0 0 0,0 0-1,1 0 1,0-1-1,1 0 1,-1 1-1,1-2 1,-4-9-1,8 17 107,0 0 0,0 0-1,0 0 1,0 0 0,0 0-1,0 0 1,0-1-1,0 1 1,0 0 0,0 0-1,0 0 1,0 0 0,0 0-1,0 0 1,0-1-1,0 1 1,0 0 0,0 0-1,0 0 1,0 0 0,0 0-1,0 0 1,1 0-1,-1-1 1,0 1 0,0 0-1,0 0 1,0 0 0,0 0-1,0 0 1,0 0-1,0 0 1,0 0 0,1 0-1,-1-1 1,0 1 0,0 0-1,0 0 1,0 0-1,8-1-220,12 4 41,-16-2 192,33 10 127,2-3 0,45 5-1,-73-12-53,0 0 0,1-1-1,-1-1 1,0 1 0,0-2-1,0 0 1,0 0 0,0-1-1,0 0 1,-1-1-1,0 0 1,17-9 0,-21 9-43,20-12 77,0-1 1,0-2-1,43-41 0,-27 10 152,68-108-1,14-55-26,-92 150-144,33-96-1,-20 11 219,-43 142-384,-4 16 53,-3 11-9,-10 66-139,-54 516 551,69-599-378,-7 163 62,8-96-2822,-1 4-6375,0-67 6908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00:48:14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143 443 4224,'2'-21'2129,"-1"17"-1314,-1 0 1,1 0-1,-1 0 0,0 0 1,0 0-1,-1-7 0,1 10-690,-1-1 0,1 1 0,-1 0 0,1 0 0,-1 0 0,0 0 0,1 0 0,-1 0 0,0 0 0,0 0 0,0 0 0,0 0 0,0 0 0,0 0 0,0 1 0,0-1 0,0 0 0,0 1 0,0-1-1,0 1 1,0-1 0,-1 1 0,1-1 0,0 1 0,0 0 0,-2-1 0,0 1-26,0-1 0,0 1 0,0-1 0,0 1 0,0 0 0,-1 0 0,1 0 0,0 1 0,0-1 0,0 1 0,0 0 0,0-1 0,1 1 0,-1 1 0,0-1 0,0 0 0,-4 3-1,3 0-52,-1 0 0,1 0-1,-1 0 1,1 1 0,0-1-1,1 1 1,-1 0-1,1 0 1,0 1 0,0-1-1,1 0 1,-1 1 0,1 0-1,0 0 1,-1 7-1,1-1 133,0 0 0,0 1-1,1-1 1,1 0 0,0 0-1,3 22 1,-3-30-49,1 1 0,0 0 1,1-1-1,-1 1 0,1 0 0,0-1 1,0 0-1,0 1 0,0-1 0,1 0 1,0 0-1,5 5 0,-6-6-66,1-1 0,0 0 0,0 0 0,0 0-1,0-1 1,0 1 0,0-1 0,0 1 0,0-1 0,1 0 0,-1 0-1,0-1 1,1 1 0,-1-1 0,1 0 0,-1 1 0,1-1-1,4-1 1,2-1 57,0 1 1,0-1-1,0-1 0,0 0 0,-1 0 0,1-1 0,-1 0 1,0-1-1,0 0 0,10-8 0,-12 8-89,-1 0 1,-1 0-1,1 0 0,-1-1 1,0 0-1,0 0 1,0 0-1,-1-1 0,0 1 1,0-1-1,-1 0 0,0 0 1,0 0-1,2-9 0,-5 12-57,1-1 0,0 1-1,-1-1 1,0 1 0,0-1-1,0 1 1,0-1 0,-1 1-1,0-1 1,0 1 0,0-1-1,0 1 1,-1 0 0,-4-8-1,2 5-40,0 0 0,-1 1-1,1 0 1,-2 0 0,1 1 0,-1-1-1,-11-8 1,1 2 20,12 8-31,-1 0 1,0 0-1,0 1 1,-1 0-1,-6-3 1,61 9 29,-29-2 171,0 0-1,0-2 1,0 0-1,1-1 1,-1-1-1,-1-1 1,1-1-1,27-10 1,-26 6-1,0-1 1,0 0 0,0-1 0,-2-2 0,1 0 0,-2-1-1,18-16 1,-21 15-78,0-1-1,-2-1 0,17-25 1,27-57 92,-52 86-276,-32 130-879,1-8 814,-6 20 391,-52 138 0,64-218-48,-3-1 0,-1-1-1,-3-1 1,-1-1 0,-3-1-1,-36 39 1,62-77-52,0-1-1,0 1 1,-1-1 0,0 1-1,0-2 1,-1 1 0,-10 5-1,15-9-55,1 0 0,-1 0 0,1-1 0,-1 1 0,1-1-1,-1 1 1,1-1 0,-1 1 0,0-1 0,1 0 0,-1 0 0,0 0-1,1 0 1,-1 0 0,0 0 0,1-1 0,-1 1 0,1-1 0,-1 1-1,1-1 1,-1 1 0,1-1 0,-1 0 0,1 1 0,-1-1 0,1 0-1,0 0 1,-1 0 0,1 0 0,0-1 0,0 1 0,0 0 0,-1-2-1,0 0 10,0-1-1,0 1 0,1-1 1,-1 1-1,1-1 0,0 0 1,0 0-1,0 1 1,1-1-1,-1 0 0,1 0 1,0 0-1,0-5 0,1 3-18,0 0-1,1 0 0,0-1 1,0 1-1,0 0 1,1 1-1,-1-1 0,1 0 1,1 1-1,-1-1 1,1 1-1,0 0 1,0 0-1,1 1 0,6-6 1,7-5 81,0 1 1,41-22 0,-6 8-160,1 2 0,104-34 0,-151 58-370,0 1-1,0-1 0,0 1 1,0 1-1,10-1 1,-6 2-2099,0 0 0,18 3-1,-2 3-816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00:48:18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1259 5632,'-4'-2'14185,"5"-4"-14120,0-10 422,1 0 0,0 0 0,2 0-1,0 1 1,1-1 0,9-20 0,-4 13-293,23-38 0,-28 53-161,10-16 76,2 0-1,1 1 1,1 1 0,0 1-1,2 1 1,27-21-1,10-3 163,78-44 0,-127 82-260,33-17 109,-38 21-138,0 0-1,1 0 1,-1 0-1,0 1 1,0 0 0,1 0-1,7-1 1,-11 2 13,0 0 0,1 1 1,-1-1-1,0 0 1,0 0-1,1 0 0,-1 1 1,0-1-1,0 1 1,0-1-1,0 1 0,0-1 1,1 1-1,-1 0 1,0-1-1,0 1 0,-1 0 1,1 0-1,0 0 1,0 0-1,0 0 1,0 0-1,-1 0 0,1 0 1,-1 0-1,1 0 1,0 0-1,-1 0 0,0 1 1,1-1-1,-1 0 1,0 0-1,0 0 0,1 1 1,-1 1-1,0 5 20,0 1 0,-1-1 0,1 1 0,-3 9-1,1-7 30,-10 48 298,-40 116-1,47-159-320,2-8 87,-2 11 290,5-19-390,0 0 0,0 0 0,0 1-1,0-1 1,0 0 0,0 0 0,0 0 0,0 0-1,0 0 1,0 0 0,0 0 0,0 0 0,0 0-1,0 0 1,0 0 0,0 0 0,0 0 0,0 0-1,0 0 1,0 1 0,0-1 0,0 0-1,0 0 1,0 0 0,0 0 0,0 0 0,0 0-1,0 0 1,0 0 0,0 0 0,0 0 0,0 0-1,1 0 1,-1 0 0,0 0 0,0 0 0,0 0-1,0 0 1,0 0 0,0 0 0,0 0 0,0 0-1,0 0 1,0 1 0,0-1 0,0 0 0,0 0-1,0 0 1,0 0 0,0 0 0,0 0 0,1 0-1,-1 0 1,0 0 0,0 0 0,0 0 0,0 0-1,0-1 1,0 1 0,0 0 0,0 0-1,0 0 1,0 0 0,0 0 0,0 0 0,0 0-1,0 0 1,3-4 118,7-22-43,2 0-1,1 1 1,0 0-1,2 1 0,1 0 1,1 2-1,1 0 1,0 0-1,2 2 1,1 1-1,0 0 1,35-23-1,-16 19-252,-36 21 101,0 0 1,0 0-1,0 1 0,1 0 0,-1 0 1,0 0-1,8-1 0,-11 2 65,1 0 1,-1 0-1,0 0 0,0 1 1,1-1-1,-1 0 0,0 1 1,0-1-1,1 0 0,-1 1 0,0 0 1,0-1-1,0 1 0,0 0 1,0-1-1,0 1 0,0 0 0,0 0 1,0 0-1,0 0 0,0 0 1,-1 0-1,1 0 0,0 0 0,-1 0 1,1 1-1,-1-1 0,1 0 1,-1 0-1,1 1 0,-1-1 0,0 0 1,0 0-1,0 1 0,0-1 1,0 0-1,0 2 0,0 5 0,0 0 1,-1-1-1,0 1 0,-3 11 0,0-9 34,-3 16 271,8-18-36,-1-8-255,0 1-1,0-1 1,1 0 0,-1 0 0,0 0 0,0 0 0,0 0 0,1 0 0,-1 0 0,0 0 0,0 0 0,0 0 0,1 0 0,-1 0 0,0 0 0,0 0 0,0 0-1,1 0 1,-1 0 0,0 0 0,0 0 0,0 0 0,1 0 0,-1 0 0,0 0 0,0 0 0,0 0 0,0-1 0,1 1 0,-1 0 0,0 0 0,0 0 0,0 0-1,59-30 530,-19 9-603,0 2 0,1 1 0,79-22 0,-118 39 52,0 1 0,0-1 0,1 1-1,-1-1 1,0 1 0,1 0 0,-1 0 0,0 0-1,1 0 1,-1 0 0,0 1 0,1-1 0,1 1-1,-3 0 4,0 0 1,0-1-1,0 1 0,0 0 0,0 0 0,0 0 0,0 0 0,0 0 0,0 0 1,-1 0-1,1 0 0,0 0 0,-1 0 0,1 0 0,-1 0 0,1 0 0,-1 1 0,0-1 1,1 0-1,-1 0 0,0 1 0,0-1 0,0 0 0,0 0 0,0 1 0,0 0 0,-2 27-49,-9 50 0,0-9 9,6-32 102,3-29-19,1 1 1,-1-1-1,2 0 1,-1 1-1,1-1 1,1 0-1,0 1 0,2 13 1,-2-22-19,-1 1-1,0-1 1,1 1 0,-1-1-1,1 1 1,0-1 0,-1 0-1,1 1 1,0-1 0,0 0-1,0 1 1,0-1 0,0 0 0,0 0-1,0 0 1,0 0 0,0 0-1,1 0 1,-1 0 0,0 0-1,1-1 1,-1 1 0,0 0-1,1-1 1,-1 1 0,1-1 0,-1 1-1,1-1 1,-1 0 0,1 0-1,0 0 1,-1 0 0,1 0-1,1 0 1,4-3 26,-1 0-1,1 0 1,-1-1-1,0 0 1,0 0 0,7-7-1,-8 7-28,40-31 16,5-5-17,2 2-1,67-37 1,65-16-12,-135 69-267,-74 32-282,12-2 512,0 2 0,1 0-1,0 0 1,1 1 0,0 0 0,-12 17-1,16-19 39,0 0-1,1 1 1,1 0-1,0 0 1,0 1-1,1-1 1,0 1-1,1 0 1,-3 16-1,5-21 7,1 0-1,0 0 1,0-1-1,1 1 1,0 0-1,0 0 0,0 0 1,0-1-1,1 1 1,0 0-1,1-1 1,-1 0-1,1 0 1,0 1-1,0-1 1,1-1-1,-1 1 1,1-1-1,0 1 1,0-1-1,1 0 1,-1 0-1,8 4 1,-4-3 34,0 0 1,0 0 0,0-1 0,1 0 0,-1 0 0,1-1 0,0-1 0,0 1 0,0-1 0,0-1 0,0 0-1,1 0 1,-1-1 0,12 0 0,-17-1-22,0 0-1,1 0 1,-1-1 0,-1 1-1,1-1 1,0 1-1,0-1 1,-1-1 0,1 1-1,-1 0 1,1-1-1,-1 0 1,0 0 0,0 0-1,-1 0 1,1 0 0,0 0-1,-1-1 1,0 1-1,0-1 1,2-4 0,3-7 1,-1-1 1,0 0-1,5-29 0,-7 30-16,-2-1 0,0 1 0,-1 0 0,0 0 0,-3-28 0,0 32-61,0 0 1,0 0 0,-1 1-1,0-1 1,-1 1-1,0 0 1,0 0 0,-10-15-1,10 20 21,1 1 0,-1 0 0,0-1 0,0 1 0,0 1 0,-1-1 0,-5-3 0,7 5-4,1 1 1,0-1-1,-1 1 1,1 0-1,-1 0 1,0 0-1,1 0 1,-1 0 0,0 0-1,0 1 1,0-1-1,1 1 1,-1 0-1,0 0 1,-4 0-1,6 0 32,1 0 1,0 0-1,-1 0 0,1 0 1,0 0-1,-1 0 0,1 1 0,0-1 1,-1 0-1,1 0 0,0 0 1,-1 0-1,1 0 0,0 1 0,-1-1 1,1 0-1,0 0 0,0 0 0,-1 1 1,1-1-1,0 0 0,0 1 1,-1-1-1,1 0 0,0 0 0,0 1 1,0-1-1,0 0 0,-1 1 1,1-1-1,0 0 0,0 1 0,0-1 1,0 1-1,0-1 0,0 1 0,0 0 5,1 0-1,-1 0 1,1 0-1,0 0 1,-1 0-1,1 0 1,0 0-1,-1-1 1,1 1-1,0 0 0,2 1 1,29 19 128,-30-20-128,6 3 39,0 0 0,0 0-1,1-1 1,0 0 0,-1 0-1,1-1 1,0 0-1,0 0 1,0-1 0,0-1-1,0 1 1,0-2 0,1 1-1,10-3 1,32-8 178,83-29 1,-98 27-199,75-27 86,-89 30-63,-1-1 1,37-25-1,-35 17-22,-1-2 0,-1 0 1,0-1-1,-2-1 0,-1-1 0,17-28 1,23-39-86,72-149 0,-129 235 31,14-36-102,-15 40 118,-1-1 0,1 1 0,-1 0 1,0-1-1,1 1 0,-1-1 0,0 1 1,0-1-1,0 1 0,0 0 0,0-1 0,0 1 1,0-1-1,-1 1 0,1-1 0,0 1 1,-1 0-1,1-1 0,-1 1 0,0 0 1,1-1-1,-3-1 0,3 3 14,0 0 1,0-1-1,0 1 1,-1 0-1,1 0 0,0 0 1,0 0-1,0 0 1,-1 0-1,1 0 0,0 0 1,0 0-1,0 0 0,-1 0 1,1-1-1,0 1 1,0 0-1,-1 1 0,1-1 1,0 0-1,0 0 0,-1 0 1,1 0-1,0 0 1,0 0-1,0 0 0,-1 0 1,1 0-1,0 0 0,0 0 1,0 1-1,-1-1 1,1 0-1,0 0 0,0 0 1,0 1-1,-5 3-40,0 0-1,1 1 1,0-1-1,0 1 1,0 0-1,-3 6 1,-13 24 51,1 1 1,2 0-1,-16 53 1,7-22-1,-49 145-151,64-174 195,2 0-1,2 1 0,-5 68 0,11-86-6,0-8-7,0 0-1,1 0 1,1 1 0,0-1 0,0 0 0,1 0 0,5 15-1,-6-26-17,0 1-1,0-1 0,0 1 0,1-1 0,-1 0 0,1 0 0,2 3 0,-3-4 0,-1 0 1,1-1-1,0 1 1,0 0 0,0-1-1,0 1 1,-1-1-1,1 0 1,0 1-1,0-1 1,0 0 0,0 1-1,0-1 1,0 0-1,0 0 1,0 0-1,0 0 1,0 0-1,0 0 1,0 0 0,0 0-1,0 0 1,0-1-1,0 1 1,0 0-1,0 0 1,1-2-1,6-3 42,0 0-1,0-1 0,-1 0 0,0 0 0,0 0 0,5-8 0,3-2 29,15-14 98,1-2-247,1 1 0,61-45-1,-67 58-186,-26 17 242,0 1 1,0 0-1,0 0 0,1 0 1,-1 0-1,0 0 0,0 0 1,0 0-1,0 0 1,0 0-1,0 0 0,1 0 1,-1 0-1,0 0 1,0 0-1,0 0 0,0 0 1,0 0-1,1 0 0,-1 0 1,0 0-1,0 0 1,0 0-1,0 0 0,0 0 1,0 0-1,1 0 0,-1 0 1,0 0-1,0 0 1,0 0-1,0 0 0,0 0 1,0 0-1,0 1 1,1-1-1,-1 0 0,0 0 1,0 0-1,0 0 0,0 0 1,0 0-1,0 0 1,0 1-1,0-1 0,0 0 1,0 0-1,0 0 0,0 0 1,0 0-1,0 0 1,0 1-1,0-1 0,0 0 1,0 0-1,0 0 1,0 0-1,0 0 0,0 1 1,0-1-1,0 0 0,0 0 1,-1 5-16,-1-1 0,0 0 0,0 1 0,0-1 0,-1 0 1,-4 5-1,-6 12-41,6-6 81,0 1 0,1 0 0,1 0 1,0 0-1,1 1 0,1 0 0,1 0 0,-1 19 0,3-32-1,0 0-1,0 0 0,0 0 0,1-1 0,0 1 0,0 0 0,0 0 0,0-1 1,0 1-1,3 4 0,-3-6-5,0-1-1,0 1 1,1-1 0,-1 0 0,0 1 0,1-1-1,-1 0 1,1 0 0,-1 0 0,1 0-1,-1 0 1,1 0 0,0 0 0,0-1-1,-1 1 1,1 0 0,0-1 0,0 0 0,0 1-1,0-1 1,-1 0 0,1 0 0,0 0-1,2 0 1,6-2 43,0 1 0,0-1 0,0 0 0,-1-1 0,17-7 0,49-27 88,-37 17-83,4-1 3,30-14-14,77-52 0,-141 83-44,-6 3-32,-1 1-1,1-1 0,0 0 0,-1 0 1,0 1-1,1-1 0,-1 0 1,1 0-1,-1 0 0,0-1 0,0 1 1,0 0-1,1 0 0,0-3 0,-8 7-99,-1 1 0,1 0 0,1 0 0,-8 6 0,7-4 126,0 0 0,0 0-1,1 0 1,0 1 0,0 0 0,1 0-1,0 0 1,0 1 0,0-1 0,1 1-1,0 0 1,1 0 0,-3 15-1,4-18 26,1 1-1,0-1 1,0 0-1,0 0 1,0 0-1,1 1 1,0-1-1,0 0 1,0 0-1,1 0 1,-1 0-1,1 0 0,0-1 1,1 1-1,-1-1 1,1 1-1,0-1 1,0 0-1,1 0 1,-1 0-1,1 0 1,-1 0-1,7 4 0,-8-7-6,0 0-1,-1 0 0,1 0 0,0 0 0,0 0 0,0 0 0,0 0 0,0-1 0,0 1 0,0 0 0,0-1 0,0 0 0,0 0 0,0 1 0,0-1 0,0 0 1,0 0-1,0-1 0,0 1 0,0 0 0,0-1 0,0 0 0,0 1 0,0-1 0,0 0 0,0 0 0,0 0 0,0 0 0,-1 0 0,1 0 0,0 0 0,2-3 1,3-4 49,1-1 1,-1 1 0,0-1 0,10-19 0,-14 23-48,3-4-18,0-2-1,-1 1 1,0-1 0,-1 1 0,0-1 0,-1 0-1,0-1 1,2-19 0,-5 29-13,-1-1 0,1 0 0,-1 1 0,1-1 0,-1 1 0,0-1 0,0 1 0,0 0-1,0-1 1,0 1 0,-1 0 0,1 0 0,-1-1 0,1 1 0,-1 1 0,0-1 0,0 0 0,0 0 0,0 1 0,0-1 0,0 1-1,0-1 1,0 1 0,-1 0 0,1 0 0,-5-2 0,-5-1-47,0 1-1,0 0 0,0 1 1,-13-1-1,12 1 25,9 1 18,1 0 0,-1 1 0,1-1 0,-1 1 0,0 0 0,1 0 0,-1 0 0,-4 2 0,31-7 193,0 2 1,27 0-1,13-2-228,59-3-37,-108 8 75,0 0 0,0 1 0,0 1 1,0 1-1,0 0 0,22 8 0,-34-11 20,0 1-1,-1 0 1,1 0 0,-1-1 0,1 1-1,0 0 1,-1 1 0,1-1 0,-1 0-1,0 0 1,1 1 0,-1-1 0,0 1-1,0-1 1,0 1 0,0-1-1,0 1 1,0 0 0,0 2 0,0-2 16,-1 1-1,0 0 1,1 0 0,-1-1 0,0 1-1,-1 0 1,1-1 0,0 1 0,-1 0 0,1-1-1,-1 1 1,0-1 0,-2 5 0,-1 2 14,0 0-1,-8 13 1,12-22-32,-1 0 0,1 0 1,0 0-1,0 0 0,0 0 0,0 0 0,0 0 0,0 0 0,0 0 1,-1 0-1,1 1 0,0-1 0,0 0 0,0 0 0,0 0 0,0 0 1,0 0-1,0 0 0,0 0 0,0 1 0,0-1 0,0 0 0,0 0 1,0 0-1,0 0 0,0 0 0,0 1 0,0-1 0,0 0 0,0 0 1,0 0-1,0 0 0,0 0 0,0 1 0,0-1 0,0 0 0,0 0 1,0 0-1,0 0 0,0 0 0,0 0 0,0 0 0,0 1 0,0-1 1,1 0-1,-1 0 0,0 0 0,0 0 0,0 0 0,0 0 0,0 0 1,0 0-1,0 0 0,1 0 0,-1 1 0,0-1 0,0 0 0,0 0 1,0 0-1,0 0 0,1 0 0,11-4 276,33-17 91,-21 9-372,26-10-1,2 2-5,17-7-136,-65 26 112,-1 0 0,1 1 1,-1-1-1,1 1 0,-1-1 0,1 1 1,6 1-1,-8-1 18,-1 0 0,0 0 0,1 1 0,-1-1 0,0 1 0,1-1 0,-1 1 0,0 0 0,0-1 0,1 1-1,-1 0 1,0 0 0,0 0 0,0 0 0,0 0 0,0 0 0,0 0 0,-1 0 0,1 1 0,0-1 0,0 0 0,0 3 0,3 5 5,-1 1 0,0 1 1,-1-1-1,0 0 0,1 16 0,-3 55 67,-1-41-66,-1 36-2172,-5-53-1779,7-22 3646,0-1 0,0 1 1,0-1-1,0 1 0,-1-1 0,1 1 0,0-1 0,-1 1 1,1-1-1,0 1 0,-1-1 0,1 0 0,0 1 0,-1-1 1,1 1-1,-1-1 0,1 0 0,-1 0 0,1 1 0,-1-1 1,1 0-1,-1 0 0,1 1 0,-1-1 0,1 0 0,-1 0 1,1 0-1,-2 0 0,-3 0-2875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00:48:18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24 8128,'-26'-23'3680,"31"31"-1536,-2-8-2080,7 3-64,-5-3-608,-2 4 320,2-4-1696,0 5 1088,-10-5-2816,0 0 2048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00:48:18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65 9312,'-32'-25'4192,"32"14"-3616,13 2 1791,11 9-1407,29-8 800,7 5-1024,16-2 288,0 5-576,32-3 96,-5 6-320,24-3-224,-11 8 0,-3-3 0,-23 2 0,-11 6-4224,-11-1 2305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00:48:20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1005 5408,'-23'4'1728,"17"3"4149,9-12-2896,23-44-81,-16 32-2509,7-10-13,1 0 1,40-45 0,50-38 156,-99 101-478,49-47 153,70-70 244,-94 87-271,47-64-1,116-218 175,-187 305-258,-7 11-101,1-1 0,-1 1-1,0-1 1,-1 1 0,3-7 0,-28 59-329,-80 140 235,55-118 250,-96 109 0,58-77 162,-239 305 1060,245-306-683,61-81 135,18-18-485,1-2-39,10-8 8,114-83 143,-59 45-388,171-131 99,-76 45-129,-90 73-37,-69 59 2,11-9-41,-1 1 0,2 0 0,20-13 0,-42 34-324,-14 18 0,12-8 394,1-1-1,1 1 1,1 1-1,1 0 1,0 0-1,-4 37 1,10-53 31,0 0 1,0 0 0,1 0 0,0 0 0,0 0 0,1-1 0,0 1 0,0 0 0,4 12 0,-5-19-48,0 0 0,1 1 0,-1-1 1,0 1-1,0-1 0,1 0 0,-1 1 0,0-1 1,0 0-1,1 1 0,-1-1 0,0 0 0,1 1 1,-1-1-1,1 0 0,-1 0 0,0 1 0,1-1 1,-1 0-1,1 0 0,-1 0 0,1 0 0,-1 0 1,0 0-1,1 0 0,-1 1 0,1-1 0,-1 0 1,1 0-1,-1-1 0,1 1 0,-1 0 0,0 0 1,1 0-1,-1 0 0,1 0 0,-1 0 0,1-1 1,-1 1-1,0 0 0,1 0 0,-1-1 0,0 1 1,1 0-1,-1 0 0,0-1 0,1 1 0,-1 0 1,0-1-1,1 0 0,14-20 404,-6 4-410,-1 0 0,-1 0 0,-1-1 0,-1 0 0,0 0 0,-1 0 0,-1-1 0,-1 1-1,-1-1 1,0 0 0,-3-31 0,-3 2-110,6 46 96,-1 1 1,0-1 0,1 0-1,-1 1 1,1-1-1,-1 0 1,1 1-1,0-1 1,0 1-1,0-1 1,0 1 0,0 0-1,0-1 1,0 1-1,0 0 1,0 0-1,1 0 1,-1 0 0,0 0-1,1 0 1,-1 0-1,1 0 1,-1 0-1,1 1 1,2-2 0,1 0-31,1 0 0,-1 1 1,1 0-1,-1 0 1,1 0-1,9 0 0,-10 1 27,0 1 0,-1 0-1,1 0 1,0 0-1,-1 0 1,1 1-1,-1 0 1,1 0 0,-1 0-1,0 0 1,1 1-1,-1-1 1,4 5-1,7 6 53,25 28 0,-30-30-14,24 28 254,26 27 144,-52-59-369,0 0-1,1 0 0,-1-1 1,1 0-1,1 0 0,9 4 0,-7-5 8,1 0-1,-1-1 0,1-1 1,0 0-1,17 2 0,-24-4-118,1-1-1,0 0 1,0 0-1,0-1 0,0 0 1,-1 0-1,1 0 1,0-1-1,-1 0 1,1-1-1,10-5 1,-14 6-419,0 0 0,0 0 0,0 0 0,0-1 0,4-4 0,12-17-1603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00:48:21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22 2560,'73'-8'5376,"-61"4"-922,-12 4-4344,0 0 0,0-1 0,0 1 0,0 0 0,0-1 0,0 1 0,-1 0 0,1-1 0,0 1 0,0 0 0,0 0 0,0-1 0,0 1 0,-1 0 0,1 0 0,0-1 0,0 1 0,0 0 0,-1 0 0,1-1 0,0 1 0,0 0 0,-1 0 0,1 0 0,0 0 0,-1 0 0,1-1 0,0 1 0,0 0 0,-1 0 0,1 0 0,0 0 0,-1 0 0,1 0 0,-2-1 8,0 1 0,0-1 0,0 1 0,0 0 0,0-1 0,0 1 0,0 0 0,0 0 0,0 0 0,0 1 0,0-1 0,0 0 0,-3 2 0,-8 0 219,-4 0 28,0 1 1,0 1-1,1 1 1,-1 0-1,-22 11 0,30-12-224,0 1-1,0 0 0,0 1 0,1 0 0,-1 1 0,2 0 0,-1 0 0,1 0 0,0 1 0,-8 12 0,5-5-10,1 0 0,1 1 0,0 1-1,1-1 1,-6 24 0,11-32-3,0 1 0,0-1-1,1 1 1,0-1 0,1 1-1,0 0 1,0 0 0,1-1 0,0 1-1,0-1 1,1 1 0,5 16 0,-7-24-93,1-1-1,-1 1 1,0 0 0,1 0 0,-1 0 0,0 0 0,1-1 0,-1 1 0,1 0 0,0-1 0,-1 1 0,1 0 0,-1-1 0,1 1 0,0-1 0,-1 1 0,1-1-1,0 1 1,0-1 0,0 1 0,-1-1 0,1 0 0,0 1 0,0-1 0,0 0 0,0 0 0,-1 0 0,1 1 0,0-1 0,0 0 0,0 0 0,0 0 0,0-1-1,0 1 1,0 0 0,-1 0 0,1 0 0,0-1 0,0 1 0,0 0 0,-1-1 0,1 1 0,1-1 0,3-3 46,0-1 1,0 1-1,0-1 1,0 0-1,-1 0 1,0-1-1,0 1 1,4-10-1,25-53 145,-16 30-80,5-9-415,27-92 1,-47 136 115,-1 9 69,1 16 41,-2-15 44,2 9 71,1 1-1,0-1 1,2 0 0,0-1 0,0 1 0,1-1 0,1 0-1,1 0 1,0-1 0,1 0 0,0 0 0,1-1-1,1-1 1,0 1 0,1-2 0,0 0 0,14 10-1,-19-16-255,-1-1 0,1 0 0,1 0 0,-1-1 0,0 0 0,1-1 0,0 1 0,0-1 0,15 1 0,4 2-1042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00:48:25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21 192 3328,'-20'-7'10260,"20"7"-9993,7-13 2837,-2 7-2813,0 0 0,1 1-1,-1-1 1,1 1 0,0 0-1,1 0 1,10-5 0,14-12 242,57-43 347,-75 59-834,-13 6-38,0 0 0,0 0 0,1 0 0,-1 0 1,0 0-1,0 0 0,0 0 0,1 0 0,-1 0 1,0 0-1,0 0 0,0 0 0,1 0 0,-1 0 1,0 0-1,0 0 0,0 0 0,1 0 0,-1 1 1,0-1-1,0 0 0,0 0 0,0 0 0,1 0 1,-1 0-1,0 1 0,0-1 0,0 0 0,0 0 1,0 0-1,0 1 0,1 1 60,-1 0 1,0 1-1,0-1 1,0 0-1,0 1 1,0-1-1,-1 4 1,0 3-50,-2 37 217,1-22-114,-4 25 0,-2-2 18,-15 85 57,20-104 87,1 0 0,3 47 0,-1-72-191,0 0 0,0 0 0,1 0 0,-1 0 1,1 0-1,0 0 0,0-1 0,0 1 0,0 0 0,1-1 0,2 5 0,-3-6-61,-1 0-1,1-1 0,0 1 0,0 0 0,0-1 0,0 1 0,0-1 0,-1 1 0,1-1 0,0 0 1,0 1-1,0-1 0,0 0 0,0 0 0,1 1 0,-1-1 0,0 0 0,0 0 0,0 0 1,0 0-1,0 0 0,0-1 0,0 1 0,0 0 0,0 0 0,0-1 0,0 1 0,0-1 0,0 1 1,0 0-1,0-1 0,1-1 0,5-2 57,-1 0-1,0-1 1,0 0 0,0 0-1,-1-1 1,0 1 0,0-1 0,6-9-1,2-5 1,12-27 0,77-192 40,-93 219-164,11-20 0,-12 26 16,-1 0-1,9-25 1,-7 9-1137,-9 30 981,3 1 131,1 0 0,-1 0 1,0 1-1,1-1 1,-1 1-1,0 0 1,0 0-1,4 4 1,-4-4 29,12 8 144,1 1 0,-1-2 1,2-1-1,-1 0 0,1 0 1,28 6-1,-33-11-40,0 0 0,0-2-1,0 1 1,0-2 0,1 0 0,-1 0 0,0-1 0,0 0 0,0-1-1,22-7 1,-15 3-48,0-1-1,-1-1 1,0-1-1,20-13 1,-29 17 14,-5 2-72,1 1 0,-1-1 0,0 0-1,0 0 1,0 0 0,0-1-1,0 1 1,-1-1 0,6-7 0,-7 8-304,-1 5 68,-3 14-67,-8 26 259,5-18 46,1 1 0,0-1 0,2 1 0,1 32 0,1-34 108,1 0 0,1 1 0,1-1-1,8 35 1,-9-54-24,-1 0 1,0 0-1,1 0 0,0-1 0,0 1 0,0-1 1,0 1-1,1-1 0,-1 0 0,1 0 0,5 5 1,-6-7-34,0 1 0,0-1 0,0 0 0,0 0 0,0 0 0,0 0 0,0-1 0,0 1 0,0 0 0,1-1 0,-1 1 0,0-1 0,0 0 0,1 0 0,-1 0 0,0 0 0,1 0 0,-1-1 0,0 1 0,0-1 0,0 1 0,4-2 0,8-4 40,-1 0 1,1-1 0,-1-1-1,12-9 1,51-43 100,60-68 33,-16 13-202,-98 93 0,-18 18-128,0-1 0,1 1 0,-1 0 0,10-6 0,-18 30-445,-36 89 478,23-67 9,2-4 61,-1 0 0,-2-1 0,-2 0 0,-47 63 0,52-80 74,10-12 23,0-1 0,-1 1 0,0-1 0,0 0 0,-1-1 1,0 0-1,0 0 0,-9 6 0,15-12-65,1 0 0,-1 1 1,0-1-1,0 0 0,1 1 0,-1-1 0,0 0 0,0 0 0,0 0 1,1 0-1,-1 0 0,0 0 0,0 0 0,0 0 0,1 0 0,-1 0 1,0 0-1,0 0 0,0 0 0,1-1 0,-1 1 0,0 0 0,0-1 1,0 0-1,-1 0 12,1 0 1,-1 0 0,1-1-1,0 1 1,-1-1 0,1 1-1,0-1 1,0 0 0,-1-3-1,-2-2 1,2-1 1,-1 0-1,-2-14 0,3 4-111,1-1-1,0 1 1,3-22-1,-1-2-462,-1 43 523,1 1 0,-1-1 1,1 0-1,-1 1 0,1-1 0,0 0 0,-1 0 0,1 0 0,0 0 1,0 0-1,0 0 0,1 1 0,5 8-43,3 2 89,0-1 0,1 0-1,0 0 1,0-1-1,1 0 1,1-1-1,0 0 1,0-1 0,0-1-1,1 0 1,0-1-1,24 7 1,-28-10 40,0-1 0,-1-1 0,1 0 0,0 0-1,0-1 1,0 0 0,0-1 0,-1 0 0,1 0 0,0-1 0,0-1 0,14-5 0,-13 3-29,0 0 0,-1-1 0,1 0 0,-1-1-1,0-1 1,-1 1 0,0-1 0,0-1 0,12-15 0,11-16-23,32-37-143,-54 66 120,1 1 0,0 0 0,1 1 0,20-14 0,-5 6 51,-22 13-73,1 0 1,0 0-1,0 0 1,0 1-1,0 0 1,1 0-1,-1 0 1,1 1-1,0 0 1,0 0 0,13-1-1,-18 3 36,1 1-1,-1-1 1,1 1-1,-1-1 1,1 1-1,-1 0 1,0 0-1,1 0 1,-1 0-1,0 1 0,0-1 1,0 1-1,3 1 1,26 28-165,-12-12-20,-17-17 172,-1-1 58,1 1-1,0 0 0,0-1 1,-1 1-1,1-1 1,0 0-1,0 1 0,0-1 1,3 1-1,-2-17 413,-4 8-475,0 0 1,-1 0-1,0 1 1,0-1-1,-1 1 1,0 0-1,0 0 1,0 0-1,-1 0 1,-5-7-1,7 11-13,0 0-1,0 0 1,0 0 0,-1 0 0,1 1-1,0-1 1,-1 1 0,1 0-1,-1-1 1,1 1 0,-1 0-1,1 1 1,-1-1 0,0 0-1,0 1 1,1-1 0,-1 1-1,0 0 1,0 0 0,-4 1-1,-2-1-12,1 1 0,-1 1 0,1 0-1,0 0 1,-10 4 0,10-2 29,0 0 1,0 0-1,1 0 0,0 1 1,0 1-1,0-1 1,1 1-1,-11 12 1,6-5 8,1 1 0,0 1 0,-11 22 1,14-24 14,1 1 0,0 0 0,2 1 0,-1-1 0,2 1 0,-3 17 0,5-26 7,1 0-1,-1-1 1,1 1-1,0 0 1,1 0-1,-1 0 1,1 0-1,0 0 1,1-1 0,-1 1-1,1 0 1,0-1-1,1 1 1,-1-1-1,1 0 1,0 0-1,1 0 1,6 8-1,-6-10 8,0 1 0,1-1 0,-1 0 0,1 0 0,0-1 0,0 0 0,0 1 0,0-1 0,0-1-1,0 1 1,1-1 0,8 1 0,6 0 100,0-1 0,20-2 0,-16 0-69,-1-1 0,1-1-1,0-2 1,-1 0 0,0-1 0,0-2 0,25-11-1,-33 12-27,1-2 0,-2 1 0,1-2 0,-1 0-1,-1-1 1,0 0 0,0-1 0,-1 0 0,-1-1-1,17-24 1,-13 15-149,-1 0-1,-2-2 1,11-26 0,-21 41-182,-6 8-33,3 1 317,0 1 0,0 0 1,0 0-1,0-1 0,0 1 0,0 0 1,1 0-1,-1 0 0,0 0 0,0 0 1,1 0-1,-1 0 0,0 2 0,-7 20-49,1 1 0,0 0 0,2 0-1,-3 44 1,7-57 102,0 0 0,1 0-1,3 21 1,-3-29-15,1 1 0,0-1-1,0 1 1,0-1 0,0 0 0,1 1-1,-1-1 1,1 0 0,0 0-1,0 0 1,0 0 0,0-1 0,0 1-1,0 0 1,1-1 0,3 3-1,-3-3 10,0 0-1,0 0 0,0 0 0,1-1 0,-1 1 0,0-1 1,1 0-1,-1 0 0,1 0 0,-1-1 0,1 1 0,-1-1 0,5 0 1,-2 0 13,-1-1 0,1 0 0,-1 0 0,1 0 0,-1-1 0,1 0 1,6-3-1,-9 3-33,0 0 0,1 0 0,-1-1 0,0 1 0,0-1 0,0 0 0,-1 1 0,1-1 0,-1-1 0,1 1 0,-1 0 0,0 0 1,0-1-1,-1 1 0,1-1 0,-1 0 0,1 0 0,-1 1 0,1-9 0,-1 6-38,0-1 1,-1 0-1,1 0 0,-1 0 1,-1 0-1,1 0 0,-1 1 0,0-1 1,-1 0-1,-3-10 0,1 8-40,-1 1-1,0 0 0,0 0 1,0 0-1,-1 1 0,0 0 1,-1 0-1,1 0 0,-1 1 1,-1 0-1,-12-8 0,18 13 55,0 0-1,0 0 1,0 0-1,0 1 1,0-1-1,0 1 0,0-1 1,0 1-1,0 0 1,0 0-1,0 0 1,0 0-1,0 0 1,0 0-1,0 0 0,0 1 1,0-1-1,0 1 1,0 0-1,0-1 1,0 1-1,-3 2 0,4-2 20,0-1-1,0 1 1,1 0 0,-1-1-1,0 1 1,0 0-1,0 0 1,1 0-1,-1-1 1,0 1-1,1 0 1,-1 0-1,1 0 1,-1 0-1,1 0 1,-1 0-1,1 1 1,0-1-1,-1 0 1,1 0 0,0 0-1,0 0 1,0 0-1,0 0 1,0 1-1,0-1 1,0 0-1,0 0 1,1 0-1,-1 0 1,0 0-1,1 0 1,-1 0-1,1 0 1,-1 0 0,1 0-1,-1 0 1,1 0-1,0 0 1,1 1-1,1 3 33,1-1 0,-1-1 0,1 1 0,0 0 0,0-1 0,0 0 0,0 0 0,1 0 0,0 0 0,-1-1 0,1 0 0,0 0 0,0 0 0,0 0 0,6 0 0,7 2 27,1-1-1,0-1 1,0-1 0,0-1-1,0 0 1,20-4 0,114-24 29,-121 20 10,24-7-30,-39 10-97,0 0 0,0 1 0,0 1 0,21-2 0,-37 6 12,-1-1 0,0 0-1,1 0 1,-1 0 0,0 1-1,0-1 1,1 0 0,-1 1-1,0-1 1,0 0-1,1 1 1,-1-1 0,0 0-1,0 1 1,0-1 0,0 0-1,1 1 1,-1-1 0,0 0-1,0 1 1,0-1 0,0 0-1,0 1 1,0-1-1,0 1 1,0 0-23,1 7 5,-1 0 0,0 0 0,0 0 0,-1-1 0,0 1 0,-2 8 0,-16 46 106,12-42-87,-7 33 0,14-51 48,0 0-1,0 0 1,-1 0 0,1-1-1,0 1 1,1 0 0,-1 0-1,0 0 1,1 2 0,-1-3-19,0-1 1,1 1-1,-1-1 1,0 0-1,0 1 1,1-1-1,-1 1 1,0-1-1,1 0 1,-1 1 0,0-1-1,1 0 1,-1 1-1,1-1 1,-1 0-1,0 1 1,1-1-1,-1 0 1,1 0-1,-1 0 1,1 1-1,-1-1 1,1 0-1,-1 0 1,1 0-1,-1 0 1,1 0-1,-1 0 1,1 0-1,-1 0 1,1 0-1,-1 0 1,1 0-1,-1 0 1,1-1-1,-1 1 1,1 0-1,-1 0 1,1 0-1,0-1 1,5-2 26,1 0 1,-1 0-1,1-1 1,-1 0 0,0 0-1,-1-1 1,1 1-1,-1-1 1,0-1-1,0 1 1,7-10-1,31-52-69,-14 21-145,-29 46 165,0 0-1,0-1 1,0 1-1,0 0 1,0 0-1,1-1 1,-1 1-1,0 0 1,0-1-1,0 1 1,0 0 0,1 0-1,-1 0 1,0-1-1,0 1 1,1 0-1,-1 0 1,0 0-1,0-1 1,1 1-1,-1 0 1,0 0-1,1 0 1,-1 0 0,0 0-1,0 0 1,1 0-1,0 8-337,-6 17 21,-9 52 216,13-67 120,1 0-1,0 0 1,0 0-1,0 0 1,5 19-1,-5-27 12,1-1 0,-1 1 0,1 0 0,0 0 1,0 0-1,0-1 0,0 1 0,0 0 0,0-1 0,0 1 0,1-1 0,-1 1 0,0-1 0,1 1 0,-1-1 0,1 0 0,0 0 0,-1 0 1,1 0-1,0 0 0,0 0 0,0-1 0,-1 1 0,1 0 0,0-1 0,0 1 0,0-1 0,0 0 0,0 0 0,0 0 0,2 0 0,3 0 29,0-1-1,0 0 1,0 0-1,-1-1 0,1 0 1,-1 0-1,10-4 0,39-26 98,-29 17-118,4-3-35,-1-1 0,0-2 0,-2-1 0,0 0 0,-2-2-1,40-48 1,-57 62-25,18-23 31,27-43 1,-51 71-54,8-9-94,-10 13 132,0 1-1,1-1 1,-1 1 0,1 0-1,-1-1 1,1 1 0,-1 0 0,1-1-1,-1 1 1,1 0 0,-1 0-1,1 0 1,-1-1 0,1 1-1,0 0 1,-1 0 0,1 0-1,-1 0 1,1 0 0,-1 0 0,1 0-1,0 0 1,-1 0 0,1 0-1,-1 0 1,1 1 0,0-1-1,-1 0 8,0 0 0,1 0 1,-1 1-1,0-1 0,0 0 0,0 0 0,1 0 0,-1 1 0,0-1 0,0 0 0,0 0 0,0 0 0,0 1 0,0-1 0,1 0 0,-1 0 0,0 1 0,0-1 0,0 0 0,0 0 0,0 1 0,0-1 0,0 0 0,0 0 0,0 1 0,0-1 0,0 0 0,0 1 0,-3 30-52,-1 1-1,-1-1 1,-2 0-1,-12 35 0,13-47 66,0 1-1,-2-1 1,-1-1-1,0 0 1,-1 0-1,-1-1 1,-1 0-1,0-1 1,-21 22-1,28-33 64,0-1-1,-1 1 0,1-1 1,-9 5-1,-5-2 96,19-7-160,-1 0-1,0 0 1,1 0-1,-1 0 1,0 0-1,1 0 1,-1 0 0,0 0-1,1 0 1,-1-1-1,0 1 1,1 0-1,-1 0 1,1 0-1,-1-1 1,0 1-1,1 0 1,-1-1-1,1 1 1,-1-1 0,0 0-1,-1-2 18,1-1-1,-1 0 0,1 0 1,0 0-1,0 0 1,1 0-1,-1 0 0,1 0 1,0 0-1,0-5 1,0 9-25,0-3-2,1-1-1,-1 0 1,1 1-1,-1 0 0,1-1 1,0 1-1,3-7 1,-4 9-9,1 0 1,-1 0 0,1 0 0,0 0 0,-1 0 0,1 0-1,0 0 1,0 0 0,-1 0 0,1 0 0,0 0-1,0 1 1,0-1 0,0 0 0,0 1 0,0-1 0,0 0-1,1 1 1,-1-1 0,0 1 0,0 0 0,0-1-1,0 1 1,2 0 0,10 0 1,-1 1 1,0 1-1,1 0 0,20 7 0,48 21 2,-63-23 51,21 11-20,-31-13-140,0-1 0,0 0 0,0-1 0,0 0 0,1 0 0,0-1 0,-1 0 0,16 1 0,-12-5-4140,-20-20-10651,6 20 14530,-7-10-3893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00:48:25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44 9984,'-37'-24'4512,"29"16"-3936,8 0 256,5 8-576,3-3-448,6 3 96,9 0-2464,8 3 1408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00:48:27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1102 4320,'-29'-4'1392,"27"4"-1313,0-1 0,1 1 1,-1 0-1,1 0 0,-1 0 1,0 0-1,1 0 0,-1 1 1,1-1-1,-1 0 0,-2 2 0,-9 0 2986,16-2-2195,0 0 1,0-1-1,0 1 0,0-1 1,-1 0-1,6-2 1,20-12 1278,-14 6-1526,24-21-1,-22 14-353,-1 0 0,-1-1 0,0-1 0,-1-1-1,14-27 1,-18 31-170,46-83 507,65-98 207,37-20-504,-147 198-290,-8 16-1,-1-1-1,1 0 0,-1 1 0,1 0 0,0-1 0,4-3 0,-35 45-390,1-7 423,1 2 1,2 1 0,-25 46-1,-14 57-188,44-91 209,-2 0 0,-43 68 0,26-64 77,-3 0-1,-74 68 1,-150 149 652,220-217-336,46-50-433,-1-1-1,1 1 1,-1 0 0,0-1 0,1 1 0,-1-1 0,0 1 0,1-1 0,-1 0 0,0 1 0,1-1 0,-1 0 0,0 1 0,0-1 0,0 0 0,1 0 0,-1 0 0,0 1-1,0-1 1,0 0 0,-1 0 0,2-1-16,-1 1 1,1-1-1,-1 1 0,1 0 0,-1-1 0,1 1 0,-1-1 1,1 1-1,0-1 0,-1 1 0,1-1 0,0 1 0,-1-1 0,1 0 1,0 1-1,0-1 0,0 1 0,-1-1 0,1 0 0,0 1 1,0-2-1,0-2 17,0-1 1,0 0 0,0 1-1,0-1 1,1 0 0,1-6-1,2 1-39,-1 1-1,1-1 1,1 0-1,0 1 1,0 0 0,1 0-1,0 1 1,1-1-1,0 1 1,0 1-1,1-1 1,11-7-1,11-7-50,1 1 0,41-20-1,-40 23 49,208-126 90,173-107 48,-198 117-151,-181 113 35,15-12 20,-1-2 0,43-41 0,-55 42-46,-2-2-1,58-79 1,-61 69 25,46-95 0,-71 130-71,-1 1 0,-1-2 1,0 1-1,-1 0 1,3-14-1,-6 23 23,1 0-1,-1 0 0,0-1 1,0 1-1,0 0 0,-1 0 1,1-1-1,0 1 0,-1 0 1,1 0-1,-2-3 0,2 4 18,-1 1-1,1-1 1,-1 0-1,0 0 1,1 0-1,-1 1 0,1-1 1,-1 0-1,0 1 1,0-1-1,0 1 1,1-1-1,-1 1 0,0-1 1,0 1-1,0 0 1,0-1-1,0 1 1,0 0-1,0 0 0,1 0 1,-1-1-1,0 1 1,0 0-1,0 0 1,0 0-1,0 1 0,0-1 1,0 0-1,0 0 1,0 0-1,-1 1 1,-6 2-7,0 0 1,-1 0-1,1 1 1,1 0-1,-1 0 1,1 1-1,0 0 1,0 1-1,-11 9 1,-1 5-4,-33 42-1,20-17 97,1 1 0,3 2 0,2 1 0,-38 97 0,51-107 101,1 1 0,2 0-1,2 1 1,2-1 0,1 1 0,2 1-1,3 50 1,1-83-34,0 0-1,0 0 1,1-1-1,0 1 1,0 0 0,5 10-1,-6-18-107,0 1 0,-1 0-1,1 0 1,0 0 0,0-1-1,0 1 1,1-1 0,-1 1-1,0-1 1,0 1 0,1-1-1,-1 0 1,1 1 0,0-1-1,-1 0 1,1 0 0,0 0 0,-1 0-1,1-1 1,0 1 0,0 0-1,0-1 1,0 1 0,0-1-1,0 0 1,0 0 0,-1 1-1,1-1 1,0 0 0,0-1-1,0 1 1,0 0 0,0-1-1,2 0 1,1-1-9,0 0 0,-1 0 0,1 0 0,-1-1-1,0 1 1,0-1 0,0 0 0,5-5 0,0 0 6,121-118 492,-24 20-649,-54 59-52,-49 44 107,-3 6-35,-10 10-148,-5 10 60,-1 10 309,1 0 0,2 1-1,1 1 1,2 0 0,-9 56 0,18-84-32,0 0-1,1 1 1,0-1 0,0 0 0,0 1 0,3 9 0,-3-15-43,1 0 1,-1 0 0,1 0 0,0 0 0,-1-1 0,1 1-1,0 0 1,0 0 0,0-1 0,0 1 0,1 0 0,-1-1-1,0 1 1,1-1 0,-1 0 0,1 0 0,-1 1 0,1-1-1,-1 0 1,1 0 0,0 0 0,0 0 0,0-1 0,-1 1-1,1 0 1,0-1 0,0 1 0,3-1 0,4 0 18,1 0 1,-1 0-1,0-1 1,0-1-1,0 1 1,0-1-1,0-1 0,0 0 1,0 0-1,9-6 1,0 0-46,0-1 0,-1 0 1,25-22-1,-17 10-18,-1-2 1,32-39 0,32-57 38,-84 115-15,41-52-203,-54 137-432,0-28 682,-2 99 1,11-143 39,0 1 0,1-1 0,2 9 0,-3-15-73,1 0 0,-1 0 1,1-1-1,-1 1 0,1 0 0,-1 0 1,1 0-1,0-1 0,0 1 0,0 0 0,0-1 1,0 1-1,1-1 0,-1 1 0,0-1 0,1 0 1,-1 1-1,1-1 0,2 1 0,-2-1-3,0-1-1,0 0 1,1 0-1,-1 0 1,0 0 0,1 0-1,-1 0 1,0-1-1,1 1 1,-1-1 0,0 0-1,0 1 1,0-1-1,0 0 1,0 0-1,4-3 1,7-4 31,16-14 0,-19 13-46,113-95-71,-18 13 139,7-7-109,-97 84-114,-10 11-261,-7 9 230,-12 20 141,6-13-18,5-6 55,-53 101-14,49-93 23,1 0 0,1 1 0,0 0 0,1 0 0,-2 23 0,5-37 11,1 1-1,0 0 1,0-1 0,0 1 0,0-1-1,0 1 1,1 0 0,-1-1 0,1 1 0,0-1-1,0 1 1,0-1 0,0 1 0,0-1 0,0 0-1,1 0 1,-1 1 0,1-1 0,-1 0-1,1 0 1,0 0 0,2 1 0,0 0 7,0-1 0,0 0-1,0 0 1,-1-1 0,2 1 0,-1-1 0,0 0 0,0 0-1,0 0 1,1-1 0,-1 1 0,7-1 0,-1-1 19,1 1 0,-1-2 0,0 0 1,1 0-1,-1-1 0,13-5 0,58-30 25,-39 17-120,62-32-50,28-12 88,-78 38 4,52-33 0,-71 39-142,-35 21 146,0 0-1,0 0 1,1 0-1,-1 0 0,0 0 1,0 0-1,0 0 1,0 0-1,0 0 0,1 0 1,-1-1-1,0 1 1,0 0-1,0 0 0,0 0 1,0 0-1,0 0 1,0 0-1,1 0 0,-1-1 1,0 1-1,0 0 1,0 0-1,0 0 1,0 0-1,0-1 0,0 1 1,0 0-1,0 0 1,0 0-1,0 0 0,0 0 1,0-1-1,0 1 1,0 0-1,0 0 0,0 0 1,0 0-1,0-1 1,0 1-1,0 0 0,0 0 1,-8-1-127,-11 4-10,5 2 81,0 1 1,1 1-1,0 0 0,-16 12 0,-2 1 2,-7 5 47,0 2 0,2 1 1,-33 34-1,59-52 22,1 0-1,1 1 1,-1 0 0,2 0-1,0 1 1,0 0 0,1 0-1,0 1 1,1-1 0,-6 27-1,10-37 9,1 1-1,0 0 0,0-1 0,0 1 0,0 0 0,0-1 0,0 1 0,1-1 0,-1 1 0,1 0 0,0-1 1,-1 1-1,1-1 0,2 3 0,-2-4-9,0 0 1,0 0 0,-1 0-1,1 0 1,0 0 0,1 0-1,-1 0 1,0 0 0,0 0-1,0-1 1,0 1 0,1 0-1,-1-1 1,0 1 0,0-1-1,1 0 1,-1 1 0,1-1-1,-1 0 1,0 0 0,1 0-1,-1 0 1,0 0 0,1 0-1,-1 0 1,1 0-1,-1-1 1,0 1 0,1 0-1,0-2 1,19-5 1,-1-1 0,0 0 0,-1-2 0,0 0 1,21-16-1,-2-2 11,44-43 1,-18 8 68,89-114 1,33-84-131,-173 241 5,19-28-66,46-92-1,-74 132 33,-1 0 0,-1 0 0,3-12-1,-4 19 56,-1 0 1,0 0-1,0 0 0,0 0 0,0 0 0,0 0 1,0 0-1,0 0 0,0-1 0,0 1 0,-1 0 1,1 0-1,-1-1 0,1 1 6,-1 1 0,1 0 0,0-1 0,-1 1 0,1 0 0,-1 0 0,1 0 0,0-1 0,-1 1 0,1 0 0,-1 0 0,1 0 0,-1 0 0,1 0 0,-1 0 0,1 0 0,-1 0 0,1 0 0,0 0 0,-1 0 0,1 0 0,-1 0 1,1 0-1,-1 0 0,1 0 0,-1 1 0,1-1 0,0 0 0,-1 0 0,1 1 0,-1-1 0,0 1 0,-4 2-15,0 0 0,0 1 0,0 0 0,0 0 0,1 0 0,0 0 0,0 1 0,0 0 0,0 0-1,-4 7 1,2-3-7,-63 92-60,4 3 0,-66 144 0,14 53-770,98-218-3087,13-54 1935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00:48:28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32 9312,'-37'-20'4192,"19"12"-3616,9 5 288,5 6-576,-1-3-448,5 5-2304,5 2 1408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6:13.9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4 14304,'-9'-3'6463,"18"6"-5631,4 2 1696,5 3-1568,24 4 384,6 0-800,10 4 0,2-1-288,-7 2-32,-3-1-128,-5-9-64,-9 1 0,-4-8-2944,0 5 1600,-3-10-5152,0 5 3585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00:48:31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613 519 3072,'-3'2'10803,"-6"1"-6062,-26 7-5331,28-8 1945,-90 30 101,69-21-1110,-8 3-38,1 1-1,1 2 0,1 2 0,-58 41 0,67-40-227,0 1-1,1 1 0,1 1 0,1 1 0,2 0 1,-20 32-1,34-49-9,1 1 0,0 0 0,0 0-1,0 1 1,1-1 0,-4 17 0,7-22-36,-1-1 0,1 0 0,0 1 0,0-1 0,0 0 0,0 1 0,0-1 0,0 1 0,0-1 1,1 0-1,-1 1 0,1-1 0,0 0 0,0 1 0,0-1 0,0 0 0,0 0 0,0 0 0,0 0 0,1 0 0,-1 0 0,1 0 0,0-1 0,-1 1 0,1 0 0,0-1 0,0 1 0,0-1 0,0 0 1,0 0-1,3 2 0,2-1 39,0 0 0,0-1 0,0 1 0,0-1 0,0 0 0,0-1 0,0 0 0,1 0 0,-1-1 0,0 1 0,0-2 0,0 1 0,0-1 0,0 0 0,9-4 0,2-1 36,-1-1 0,1-1-1,-2-1 1,23-16 0,-20 11-62,-1-1 1,0-1 0,-2 0 0,0-1 0,-1-1-1,16-25 1,-6 2-159,39-89 0,-55 106-100,-9 24 190,1 0-1,-1 0 1,0 0-1,0-1 1,1 1-1,-1 0 1,0 0-1,0 0 1,0 0-1,0 0 1,0-1-1,-1 1 0,1 0 1,0 0-1,-1-1 1,1 2 18,-1 0 1,1 0-1,0-1 0,-1 1 1,1 0-1,0 0 0,-1 0 1,1 1-1,0-1 0,-1 0 1,1 0-1,0 0 0,-1 0 1,1 0-1,0 0 0,0 0 1,-1 0-1,1 1 0,0-1 1,-1 0-1,1 0 0,0 0 1,0 1-1,-1-1 0,1 0 1,0 0-1,-1 1 0,-1 2-23,0 1 0,0-1-1,0 1 1,0-1 0,1 1-1,-1 0 1,1 0 0,0 0-1,-1 6 1,-3 40-144,4-47 171,0 19 141,1 0-1,3 39 0,-2-55-83,0 1 0,0-1 0,1 0-1,-1 1 1,2-1 0,-1 0 0,1 0 0,-1 0-1,1 0 1,1-1 0,-1 1 0,1-1-1,0 0 1,5 5 0,-6-8-28,0 0-1,1 0 1,-1-1 0,0 1 0,1-1-1,-1 0 1,1 0 0,-1 0 0,1 0-1,-1 0 1,1-1 0,0 0 0,-1 1-1,1-2 1,-1 1 0,1 0 0,0-1-1,6-1 1,8-2 77,-1-2 1,24-10-1,-38 15-93,312-158 282,-298 150-331,34-21 107,56-43 0,-89 58-248,-15 8-176,-3 7 331,0 0 1,-1 0 0,1 0 0,-1 0 0,1 0 0,0 0 0,-1 0-1,1-1 1,-1 1 0,1 0 0,0 0 0,-1 0 0,1 1 0,-1-1 0,1 0-1,0 0 1,-1 0 0,1 0 0,-1 0 0,1 0 0,0 1 0,-1-1 0,-13 6-32,0 0 1,0 2 0,1-1 0,0 2 0,0-1 0,-14 15 0,0-2 9,1 2 0,1 1 0,1 1 0,1 1 0,2 1 0,0 1 0,-20 38 0,38-62 61,2 0 0,-1 1-1,0-1 1,1 1 0,0-1 0,0 1-1,0-1 1,0 1 0,1 0-1,0 7 1,0-11 1,0 1-1,0-1 1,1 0-1,-1 1 1,0-1-1,1 1 1,-1-1 0,1 0-1,0 1 1,-1-1-1,1 0 1,0 0-1,0 0 1,0 1 0,0-1-1,0 0 1,0 0-1,0 0 1,0 0-1,0-1 1,0 1-1,0 0 1,1 0 0,-1-1-1,0 1 1,1 0-1,-1-1 1,0 0-1,1 1 1,-1-1 0,1 0-1,-1 0 1,0 1-1,1-1 1,-1 0-1,1 0 1,2-1 0,2 0 30,1 0 1,-1-1 0,0 0 0,0 0 0,0 0 0,0-1-1,-1 0 1,1 0 0,-1 0 0,1-1 0,8-7 0,2-4 23,-1 0 0,17-20-1,2-9-17,35-59 0,-64 95-45,32-55 103,38-86-1,15-73-127,-42 84-147,-38 104-33,-2 0 1,5-41 0,-13 74 178,0 1-1,0-1 0,1 1 1,-1-1-1,0 1 1,0-1-1,0 0 1,0 1-1,0-1 0,0 1 1,0-1-1,0 0 1,0 1-1,0-1 1,-1 1-1,1-1 0,0 0 1,0 1-1,0-1 1,-1 1-1,1-1 1,0 1-1,-1-1 0,1 1 1,0-1-1,-1 1 1,1-1-1,-1 1 1,1 0-1,-1-1 0,0 0 1,0 2-7,-1-1 1,1 1-1,0-1 1,0 1-1,0-1 1,-1 1-1,1 0 1,0-1-1,0 1 1,0 0 0,0 0-1,0 0 1,0 0-1,1 0 1,-1 0-1,0 0 1,0 0-1,1 1 1,-1 0-1,-11 17-105,2 0 0,0 1 0,-9 26 1,-19 71 36,25-73 79,-5 17 1,-20 123 0,34-153 52,2 1 1,1-1-1,1 1 1,2-1-1,11 62 1,-12-88-14,0 1 0,1 0 1,0-1-1,0 0 0,1 1 0,0-1 1,-1 0-1,5 5 0,-5-7-10,0-1-1,0 0 0,0 0 1,1 0-1,-1 0 1,0 0-1,1-1 0,-1 1 1,1-1-1,-1 1 1,1-1-1,0 0 1,0 0-1,0 0 0,-1-1 1,1 1-1,0 0 1,5-1-1,3 0 63,0-1 1,0 0-1,0-1 0,0 0 0,20-8 1,53-24 134,-24 5-188,-1-3 0,-1-3 0,74-58 0,-127 89-65,-1 0-1,1 0 1,-1 0 0,0 0-1,0-1 1,3-5 0,-6 10 28,-1 0 0,0 0 0,0-1 0,0 1-1,0 0 1,0 0 0,0 0 0,0 0 0,0-1 0,0 1 0,1 0 0,-1 0 0,0 0 0,0 0 0,0-1 0,0 1 0,0 0 0,0 0-1,0 0 1,0-1 0,0 1 0,0 0 0,0 0 0,0 0 0,-1-1 0,1 1 0,0 0 0,0 0 0,0 0 0,0 0 0,0-1 0,0 1-1,0 0 1,0 0 0,0 0 0,-1 0 0,1 0 0,0 0 0,0-1 0,0 1 0,0 0 0,-1 0 0,1 0 0,0 0 0,0 0 0,0 0-1,0 0 1,-1 0 0,1 0 0,0 0 0,0 0 0,0 0 0,-1 0 0,1 0 0,0 0 0,-2 0-36,1 0 0,-1 0 1,0 0-1,1 0 0,-1 0 1,0 1-1,1-1 0,-1 1 1,-1 0-1,-24 11-24,2 0 1,0 2-1,0 0 0,-39 33 0,49-34 36,1 0 0,0 1 0,0 1 0,2 0 0,-1 1 0,2 0 0,-17 33 0,25-44 73,1 0-1,1 0 0,-1 0 1,1 0-1,0 1 0,0-1 1,0 0-1,1 0 1,0 1-1,0-1 0,0 0 1,0 0-1,1 1 0,3 9 1,-4-12-17,1-1 0,0 0 0,1 1 0,-1-1 0,0 0 0,0 0 0,1 0 0,0 0 0,-1 0 0,1 0 0,0 0 0,0 0 0,0-1 0,0 1 0,0-1 0,0 1 0,1-1 0,-1 0 0,0 0 0,1 0 0,-1 0 0,1 0 0,-1-1 0,1 1 0,-1-1 0,1 1 0,-1-1 0,1 0 0,0 0 0,-1 0 0,1 0 0,2-1-1,2-1 22,0 0-1,0 0 1,0 0-1,0-1 1,0 0-1,-1 0 1,1-1-1,-1 0 1,0 0-1,0 0 1,-1-1-1,1 1 1,-1-2-1,8-8 0,2-6 119,0 0-1,22-41 0,49-104 101,-58 100-254,30-108 0,-57 169-13,86-337-428,-84 304-198,-4 32 359,-2 4 5,-6 22-157,-9 39 556,2 1 1,4 0-1,-7 70 1,11-25 85,6 114-1,7-143-83,0-19-1611,-4-19-2908,-1-19 1697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00:48:34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319 540 2304,'28'9'10496,"-24"-17"-6731,-4 8-3692,1 0 1,-1-1-1,0 1 1,1 0-1,-1 0 1,0-1-1,0 1 1,1 0-1,-1-1 1,0 1-1,0 0 0,1-1 1,-1 1-1,0 0 1,0-1-1,0 1 1,0 0-1,1-1 1,-1 1-1,0 0 1,0-1-1,0 1 1,0-1-1,0 1 1,0 0-1,0-1 1,0 1-1,0-1 1,0 1-1,0 0 0,-1-1 1,1-1 52,-1 1 1,0 0-1,1 0 1,-1 0-1,0 0 1,0 0-1,0-1 1,0 2-1,-2-3 1,0 0 28,-1 0 1,0 1-1,0 0 1,0-1-1,-8-2 1,-2 1 4,1 1 0,0 0 0,-1 1 0,0 0 0,1 1 0,-1 1 0,0 0 0,-26 4 0,25-2-135,-1 1-1,1 1 1,0 1-1,-21 8 1,32-11-21,0 0 0,0 0 0,0 0 0,0 1 0,0 0 0,1 0 0,-1 0 0,1 0 0,0 0 0,0 1 0,0-1 0,0 1 0,1 0 0,-1 0 0,1 0 0,0 0 0,0 0 0,1 0 0,-3 9 0,2-4 71,1 1 1,-1 0-1,2-1 1,0 1-1,0 0 1,0 0-1,5 19 1,-4-23 34,1 1 0,1-1 0,-1 1 1,1-1-1,0 0 0,0 0 0,0-1 1,1 1-1,0-1 0,0 1 0,1-1 1,6 6-1,-9-10-80,-1 0 0,1 0 1,-1 0-1,1 0 0,0 0 1,-1 0-1,1-1 0,0 1 0,0-1 1,-1 1-1,1-1 0,0 0 0,0 1 1,0-1-1,0 0 0,-1 0 0,1 0 1,0-1-1,0 1 0,0 0 0,-1-1 1,1 1-1,2-2 0,3-1 100,0 0 1,0 0-1,13-10 0,-20 13-129,65-47 446,66-62 0,-120 99-397,2-1 3,-1-1 0,0 0 0,15-22 0,-22 28-40,-1-1 1,0 0-1,0-1 1,-1 1-1,0 0 1,0-1-1,-1 0 1,0 0-1,1-13 0,-2 10-56,0-1-1,-1 1 0,-1-1 0,0 0 0,0 1 0,-1 0 1,-1-1-1,-7-20 0,-3 5-54,-1 0 1,-1 1-1,-1 0 1,-2 2 0,0 0-1,-2 1 1,0 0-1,-1 2 1,-2 1-1,-33-25 1,52 43 107,0-1 1,-1 1-1,1-1 1,-1 1-1,1 1 0,-1-1 1,-5-1-1,-13 2-1452,21 1 919,0 0 0,0 0-1,1 0 1,-1 1 0,0-1-1,1 1 1,-1 0 0,0-1-1,-2 3 1,3 2-1536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00:48:35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61 2816,'6'-4'751,"-3"2"23,0 0 0,0 0 0,0 0 0,0-1 0,-1 1 0,1-1 0,-1 1-1,1-1 1,2-4 0,-3 4-159,3-10 2888,-4 0 1792,-27 58-2740,13-13-2100,-2-2 0,-24 37 0,7-27-219,6-8-40,-5 15 200,17-26-330,-16 21 0,29-41-38,0 1 0,0-1 0,0 1 0,-1-1 0,1 0 0,-1 1 0,1-1-1,-1 0 1,1 0 0,-1 0 0,0 0 0,1-1 0,-1 1 0,0 0 0,0-1 0,0 1 0,0-1 0,1 0-1,-1 1 1,0-1 0,0 0 0,0 0 0,0 0 0,0 0 0,0-1 0,0 1 0,1-1 0,-1 1-1,0-1 1,0 1 0,0-1 0,1 0 0,-1 0 0,0 0 0,1 0 0,-1 0 0,1 0 0,-1 0 0,1-1-1,0 1 1,-1 0 0,-1-3 0,-9-14-57,4 8 140,-10-21-1,6 8 40,7 15-100,1-1 0,0 0-1,1 0 1,0 0 0,-3-12-1,5 12 3,0-1 0,1 0-1,1-13 1,-1-17-67,-1 36 14,1-1 1,0 0-1,0 0 0,0 1 0,0-1 0,1 0 0,0 0 1,0 1-1,0-1 0,0 1 0,1-1 0,3-6 0,-1 4 33,-3 6-36,0-1-1,0 0 1,0 0 0,0 1-1,1-1 1,-1 1-1,1-1 1,-1 1 0,1-1-1,-1 1 1,1 0 0,0 0-1,0 0 1,-1 0 0,1 0-1,3-1 1,0 1 9,0 0 0,0 0 1,0 0-1,0 1 0,1-1 0,-1 2 1,10 0-1,10 1-63,130 8 568,-99-4-279,17 2 244,109 27-1,-178-34-498,-1 0 0,1-1 0,0 1-1,-1-1 1,1 0 0,-1 0 0,1 0-1,0 0 1,-1-1 0,1 0 0,-1 0-1,1 0 1,-1 0 0,0 0 0,5-2-1,-6 1-808,1 0 0,0 0 1,-1 0-1,1 0 0,-1 0 0,4-4 0,3-5-4020,3 3 1584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00:48:42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4 2912,'0'-1'178,"1"1"-1,-1 0 1,0 0-1,0-1 1,1 1 0,-1 0-1,0 0 1,0 0-1,1-1 1,-1 1 0,0 0-1,1 0 1,-1 0-1,0 0 1,1 0 0,-1-1-1,0 1 1,1 0-1,-1 0 1,0 0 0,1 0-1,-1 0 1,0 0-1,6 4 4985,-15 8-2373,5-7-2517,-1 0-1,0 1 1,-1-2 0,1 1-1,-1-1 1,0 1 0,0-2 0,-7 4-1,-2 2 84,-48 30 378,-52 34-12,88-54-530,1 2 0,-26 26-1,40-37-118,10-8-34,0 0 1,0 0-1,-1 0 0,1 0 0,0 0 1,1 1-1,-1-1 0,-1 3 0,13-9 682,72-44-11,84-46-356,-139 82-314,-2-1 1,1-1-1,-2-1 1,27-21-1,-44 29-423,-2 3-138,-16 3-4012,3 2-298,7 6 1462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00:48:43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9 3968,'10'-9'14917,"-16"22"-14341,-25 55 377,13-32-427,-16 52 0,30-76-477,0 1 36,-5 27 1,8-37-50,0 0 0,1 0 1,0 1-1,0-1 0,0 0 0,0 1 0,1-1 0,-1 0 0,1 0 0,0 0 0,0 1 0,0-1 0,2 4 0,-2-5-53,0-1 0,0 0 0,0 1 0,0-1 0,1 0 0,-1 0 0,0 0 0,0 0 0,1 0 0,-1 0 0,1 0-1,-1 0 1,1-1 0,-1 1 0,1-1 0,-1 1 0,1-1 0,0 1 0,-1-1 0,1 0 0,-1 0 0,1 0 0,0 0 0,-1 0 0,4 0-1,-1-1-1159,1 0-1,-1 0 0,1 0 0,-1-1 0,0 0 0,0 1 0,0-1 0,4-3 0,5-3-1040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00:48:43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32 6240,'-10'-20'2816,"7"14"-2464,-2 1 256,10 10-416,-5-2-1408,8 5 1024,-3 4-1568,4 5 960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00:48:44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9 6976,'-6'-9'2342,"7"9"-2167,-1 1 1,0-1-1,0 1 1,0-1-1,0 0 1,0 1-1,0-1 1,1 1-1,-1-1 1,0 1-1,0-1 1,0 1-1,0-1 0,0 0 1,-1 1-1,1-1 1,0 1-1,0-1 1,0 1-1,0-1 1,-1 1-1,-1 6 418,0 1-1,0-1 0,-1 12 1,0-3-131,-16 64 1555,-56 151 0,58-185-1747,-33 110 765,44-139-541,6-11 1225,7-15-1431,1 0 0,1 1-1,-1 0 1,15-11 0,45-25-533,-51 33 299,151-101-282,-143 95 141,-22 15 32,0 0 0,0 0-1,1 0 1,-1 0 0,1 0 0,-1 1-1,1 0 1,-1 0 0,1 0 0,5-1-1,-8 2 48,0 0 0,-1 0 0,1 0 0,-1 1 0,1-1 0,-1 0 0,1 0 0,-1 0 0,1 1 0,-1-1 0,0 0 0,1 1 0,-1-1 0,1 0 0,-1 1 0,0-1 0,1 0 0,-1 1 0,0-1 0,1 1 0,-1-1 0,0 1 0,1-1 0,-1 1 0,0-1 0,0 1 0,0-1 0,0 1 0,1-1 0,-1 1 0,0-1 0,0 1 0,0-1 0,0 1 0,0-1 0,0 1 0,-1-1 0,1 1 0,0 0 0,0-1 0,0 1 0,-1 0 0,-6 24 75,6-23-67,-1 4 6,0 0 1,-1-1-1,1 0 0,-1 1 1,-1-1-1,1 0 1,-1-1-1,0 1 0,0 0 1,0-1-1,-1 0 0,1 0 1,-1-1-1,0 1 1,0-1-1,0 0 0,-8 3 1,1-2 130,1 0 1,-2-1 0,1 0-1,0-1 1,-1 0 0,1-1-1,-18 0 1,34 0-137,1 0 1,-1 0-1,1 0 1,-1 1-1,1 0 0,4 3 1,-1-2 15,15 9 191,31 20 0,-29-16-288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00:48:45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15 3072,'-5'-1'425,"-11"-5"4532,16 6-4888,0 0 0,0 0-1,0 0 1,0 0 0,-1 0-1,1 0 1,0 0 0,0 0-1,0 0 1,0 0 0,0 0-1,0 0 1,-1 0 0,1 0-1,0 0 1,0-1 0,0 1-1,0 0 1,0 0 0,0 0-1,0 0 1,0 0 0,-1 0-1,1 0 1,0 0 0,0 0-1,0 0 1,0-1 0,0 1-1,0 0 1,0 0 0,0 0-1,0 0 1,0 0 0,0 0-1,0 0 1,0-1 0,0 1-1,0 0 1,0 0 0,0 0-1,0 0 1,0 0 0,0 0-1,0-1 1,0 1 0,0 0-1,0 0 1,0 0 0,0 0-1,0 0 1,0 0 0,0 0-1,0-1 1,0 1 0,0 0-1,0 0 1,11 3 6192,12 3-5920,76 5 918,147-2 0,52-17-289,-177 3-714,399-4 646,-109 20-571,193-4-1,-583-9-304,0 0 0,31-9 0,-15 0-2872,-28 9 1235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00:48:46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389 603 2400,'4'0'607,"-1"0"1,1-1 0,-1 1-1,1-1 1,4-1-1,-7 1-285,0 1 0,0 0 0,0-1 0,0 1 0,0-1 0,0 1-1,0-1 1,0 0 0,0 1 0,0-1 0,0 0 0,0 0 0,0 0 0,-1 0 0,1 0-1,0 0 1,-1 0 0,1 0 0,-1 0 0,1-1 0,0 1-148,-1 0 0,0 1-1,0-1 1,1 0 0,-1 0 0,0 0 0,0 0 0,0 1-1,0-1 1,0 0 0,0 0 0,0 0 0,0 0 0,0 0-1,-1 1 1,1-1 0,0 0 0,-1 0 0,1 0 0,0 1-1,-1-1 1,1 0 0,-1 0 0,1 1 0,-1-1 0,1 0-1,-1 1 1,1-1 0,-1 1 0,0-1 0,1 1 0,-1-1-1,0 1 1,0-1 0,1 1 0,-3-1 0,-6-3 219,0-1-1,0 2 1,-1-1 0,0 1 0,-13-2 0,13 4-366,1 1 1,0 0-1,0 0 1,0 1-1,0 0 1,0 1-1,0 0 0,0 0 1,-16 8-1,3-3 78,5-1-50,0 0 0,0 1-1,0 1 1,1 0 0,1 1 0,0 1 0,0 0 0,0 1 0,-24 26 0,34-32-38,1 1 1,-1 0-1,1 0 0,1 0 0,-1 0 1,1 1-1,-4 11 0,6-15 26,0 0-1,1 0 1,-1-1 0,1 1 0,-1 0-1,1 0 1,0 0 0,0 0-1,1-1 1,-1 1 0,1 0-1,-1 0 1,1-1 0,0 1-1,0 0 1,0-1 0,0 1-1,0 0 1,1-1 0,-1 0 0,1 1-1,0-1 1,1 2 0,-1-2-4,-1-1 1,1 1-1,0-1 0,0 0 1,0 0-1,0 1 1,0-1-1,0-1 1,0 1-1,0 0 1,0 0-1,0-1 1,0 1-1,0-1 1,1 0-1,-1 0 1,0 0-1,0 0 1,0 0-1,1 0 1,-1 0-1,0-1 0,0 1 1,0-1-1,3 0 1,4-3 68,0 0 1,0-1-1,0 1 0,10-9 1,41-32 224,62-60 0,-116 100-317,9-8 40,-1 0-1,-1 0 1,0-2-1,-1 0 1,0 0-1,-2-1 0,0 0 1,0-1-1,10-27 1,-10 16-58,-2 1 0,0-2 1,-2 1-1,-2-1 0,3-55 0,-7 69-63,-1 0 0,-1 0 0,0 1 0,-6-25-1,5 31-28,0 0 0,0 0 0,-1 0 0,0 0 0,0 0-1,-1 1 1,1 0 0,-10-10 0,10 13 27,0 0 0,0 1 1,0-1-1,-1 1 0,1 0 0,-1 0 0,0 0 1,0 1-1,0 0 0,0 0 0,0 0 0,0 0 1,0 1-1,-8-1 0,9 2-89,1-1 0,-1 1 1,0 1-1,1-1 0,-1 0 0,1 1 0,-1 0 0,1-1 0,-1 2 1,1-1-1,-1 0 0,1 1 0,0-1 0,0 1 0,0 0 0,0 0 1,0 0-1,0 0 0,0 1 0,1-1 0,-1 1 0,-1 3 0,-1 1-481,1 1 0,0-1 0,0 1-1,0 0 1,1 0 0,1 1-1,-3 10 1,2-2-1034,0-1 0,0 32 0,7-6-3140,5-2 1574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00:48:50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64 3072,'0'0'211,"-1"-1"-1,1 1 1,0 0 0,-1 0 0,1-1-1,-1 1 1,1 0 0,-1 0 0,1 0-1,-1 0 1,1 0 0,-1 0 0,0-1 0,1 1-1,-1 1 1,1-1 0,-1 0 0,1 0-1,-1 0 1,1 0 0,-1 0 0,0 1-1,-9 0 6143,8-2-5786,0 0-1,1-1 1,-1 1 0,0 0 0,1-1 0,-1 1 0,1-1 0,0 0 0,-1 1 0,1-1 0,0 0 0,-1-2 0,2 3-491,-1 0 1,1 1-1,0-1 0,-1 0 0,1 0 1,0 0-1,0 0 0,0 0 0,0 1 1,0-1-1,0 0 0,0 0 0,0 0 1,0 0-1,0 0 0,0 0 0,1 1 1,-1-1-1,0 0 0,1 0 0,-1 0 1,0 1-1,1-1 0,0-1 0,1 0-35,-1 1 0,1 0-1,0-1 1,0 1 0,-1 0-1,1 0 1,0 0 0,0 0 0,0 0-1,0 0 1,4 0 0,0-1-14,-1 1 0,0 0 0,1 0 1,0 1-1,7-1 0,-10 1-14,0 1 1,0-1-1,0 1 0,0 0 0,0 0 1,0 0-1,0 0 0,0 1 1,-1-1-1,1 1 0,0-1 0,3 4 1,-1-1 9,0 1 0,-1-1 0,1 1 0,-1 0 0,0 0 1,0 0-1,-1 1 0,0-1 0,1 1 0,-2 0 1,1 0-1,-1 0 0,2 7 0,0 6 74,-1 0-1,2 39 1,-5-38-44,2 0 0,0-1 0,6 22 0,-3-24 48,0 0 0,14 27 0,-15-37-70,0 1 0,1-1-1,0-1 1,0 1 0,0-1 0,1 0 0,12 11 0,-3-7 71,-1-1 1,25 12-1,9 5-399,-29-16-4031,-6-6-4559,-4-4 6039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6:15.1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1332 5984,'0'1'171,"0"-1"1,1 1 0,-1 0-1,0 0 1,1-1 0,-1 1-1,1 0 1,-1 0 0,1-1-1,-1 1 1,1-1 0,0 1-1,-1-1 1,1 1 0,0-1-1,-1 1 1,1-1 0,0 1-1,0-1 1,0 0 0,-1 1-1,1-1 1,0 0-1,0 0 1,0 0 0,0 0-1,-1 1 1,1-1 0,0 0-1,2-1 1,2 2 566,0-1 1,0 0-1,1-1 1,5 0-1,-3-1-218,1-1 1,-1 0-1,0 0 1,0-1-1,-1 0 1,12-7-1,40-34 1186,44-56-355,-85 82-1177,209-238 797,-190 211-706,-3-1 0,54-101 0,-67 102-128,-3-1 0,-1 0 1,15-72-1,10-163 396,-40 263-339,-1-1 0,-2-31 0,1 49-202,0 1 1,0 0-1,0 0 1,0 0 0,-1 0-1,1-1 1,0 1 0,-1 0-1,1 0 1,-1 0-1,0 0 1,0-1 0,1 1-3,-1 1 0,1 0 0,0 0 0,0-1 0,-1 1 0,1 0 1,0 0-1,-1 0 0,1-1 0,-1 1 0,1 0 0,0 0 0,-1 0 1,1 0-1,0 0 0,-1 0 0,1 0 0,-1 0 0,1 0 1,0 0-1,-1 0 0,1 0 0,0 0 0,-1 0 0,-1 1-17,0 0 0,0 0 0,0 0 0,0 1 0,0-1 0,0 0 0,1 1 0,-1-1 0,1 1 0,-3 3 0,-2 2 20,1 1 0,0 0 1,1 0-1,0 1 1,-5 12-1,2-3 20,-13 28 91,-91 205 939,76-174-869,4 1 1,-31 123 0,36-86 184,-14 141 0,40-255-363,-1 7 86,0 0 0,1 1 0,0-1 0,1 15-1,0-21-44,-1-1-1,0 0 1,0 1-1,1-1 1,-1 0-1,0 1 1,1-1-1,0 0 1,-1 0-1,1 1 1,0-1-1,-1 0 0,1 0 1,0 0-1,0 0 1,0 0-1,0 0 1,0 0-1,0 0 1,0-1-1,0 1 1,1 0-1,-1-1 1,0 1-1,0-1 1,1 1-1,-1-1 1,0 1-1,1-1 0,-1 0 1,0 0-1,1 0 1,-1 1-1,0-1 1,1-1-1,1 1 1,4-1 2,-1-1-1,0 0 1,1 0 0,-1 0 0,0-1 0,0 1 0,-1-2 0,1 1-1,0-1 1,-1 1 0,0-1 0,0-1 0,5-4 0,5-8-11,0 0 1,17-26-1,63-114-257,-38 58 138,-55 95 60,1-1-37,0 0 1,0 0-1,1 1 0,6-8 1,-10 12 56,1-1 1,-1 1 0,1-1-1,-1 1 1,1-1 0,0 1-1,-1 0 1,1-1 0,-1 1 0,1 0-1,0-1 1,-1 1 0,1 0-1,0 0 1,-1-1 0,1 1-1,0 0 1,-1 0 0,1 0 0,0 0-1,0 0 1,-1 0 0,1 0-1,0 0 1,-1 0 0,1 1-1,0-1 1,-1 0 0,1 0 0,0 1-1,-1-1 1,1 0 0,0 1-1,-1-1 1,1 0 0,-1 1-1,1-1 1,-1 1 0,1-1 0,-1 1-1,1-1 1,-1 1 0,1 0-1,-1-1 1,0 1 0,1-1-1,-1 2 1,4 6-27,-1 0 0,0 1 1,0-1-1,2 13 0,3 11 29,-7-28 17,5 16 35,1-1 0,1 1 0,18 32 0,-23-47-20,0 0 1,1 0 0,-1-1 0,1 1 0,0-1 0,1 0-1,-1 0 1,1 0 0,0-1 0,0 0 0,0 1-1,0-2 1,0 1 0,1-1 0,-1 0 0,1 0 0,0 0-1,7 1 1,-4-2 16,1 0-1,0-1 1,0 0-1,0-1 0,0 0 1,-1 0-1,1-1 1,0 0-1,-1-1 1,1 0-1,-1-1 1,0 1-1,0-2 1,0 1-1,-1-1 1,10-8-1,-4 1-39,0 0-1,0-1 1,-2 0 0,1-1-1,-2-1 1,0 0 0,-1 0-1,0-1 1,-1-1 0,-1 1-1,-1-1 1,0-1 0,-1 1-1,-1-1 1,5-36 0,-9 49-32,0 1 1,-1 0 0,0-1-1,0 1 1,-1 0 0,1-1-1,-1 1 1,0 0-1,-2-9 1,2 12 19,0 0 0,1-1 0,-1 1 0,0-1 0,0 1 0,0 0 0,0-1 0,0 1 0,0 0 0,0 0 0,-1 0 0,1 0 0,0 0 0,-1 0 0,1 1 0,-1-1 0,1 0 0,0 0-1,-1 1 1,0-1 0,1 1 0,-1 0 0,1-1 0,-1 1 0,1 0 0,-1 0 0,0 0 0,1 0 0,-4 1 0,-1 0 37,-1 0 0,1 0-1,0 1 1,0 0 0,0 0-1,0 1 1,1 0 0,-1 0 0,1 0-1,-1 0 1,1 1 0,0 0 0,1 0-1,-1 1 1,1-1 0,-1 1-1,1 0 1,1 0 0,-1 0 0,1 1-1,0-1 1,0 1 0,0 0-1,-1 6 1,0-1 33,1 1 1,0-1-1,0 1 0,2 0 0,-1 0 1,2 0-1,-1-1 0,1 1 0,1 0 1,1 0-1,-1 0 0,5 14 0,-1-13-24,-1-1 0,2 0-1,0 0 1,0-1-1,1 0 1,0 0-1,1 0 1,0-1-1,1 0 1,0-1-1,1 0 1,-1 0 0,2-1-1,-1 0 1,1-1-1,1 0 1,-1-1-1,1 0 1,0-1-1,0 0 1,1-1-1,22 5 1,-26-7-363,0-1 1,0 0-1,0 0 1,1 0-1,10-2 0,-16 1-463,0-1-1,1 0 1,-1 0-1,0 0 1,0-1-1,0 1 1,1-1-1,-2 0 1,1 0-1,0 0 0,0-1 1,6-5-1,39-39-10135,-22 22 6383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00:48:51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742 117 5632,'5'-44'3184,"-5"41"-2880,0 1 1,1-1-1,-1 1 1,1-1 0,0 1-1,-1-1 1,1 1-1,0 0 1,3-5 0,4-14 1955,-2 0 1287,-6 21-3529,0 0 1,0 0 0,0 0-1,0 0 1,0 0 0,0 0-1,0 0 1,0 0 0,0 0-1,0 0 1,0-1 0,0 1-1,0 0 1,0 0 0,0 0-1,0 0 1,0 0 0,0 0-1,0 0 1,0 0 0,0 0-1,0 0 1,0 0 0,0 0-1,0 0 1,0 0 0,0 0-1,0 0 1,0 0 0,0 0-1,0 0 1,-1-1 0,1 1-1,0 0 1,0 0 0,0 0-1,0 0 1,0 0 0,0 0-1,0 0 1,0 0 0,0 0-1,0 0 1,0 0 0,0 0-1,0 0 1,0 0 0,0 0-1,-1 0 1,1 0 0,0 0-1,0 0 1,0 1 0,0-1-1,0 0 1,0 0 0,0 0-1,0 0 1,0 0 0,0 0-1,0 0 1,0 0 0,0 0-1,0 0 1,0 0 0,0 0-1,-4 5 422,-1 3-15,0 0 0,-9 11-1,0-2 180,4-3-306,-1-1 1,-1 0 0,0-1 0,-21 17-1,3-8 99,-32 19 1,-157 85 418,171-98-708,-58 42 0,82-51-83,1 2 0,0 0 0,1 1 0,-18 25 0,30-34-117,4-5-42,0 0 0,1 0 0,0 0 0,0 1 0,1 0 1,-4 9-1,8-17 58,0 0 1,-1 0-1,1 1 0,0-1 1,0 0-1,0 0 1,0 0-1,0 0 1,0 1-1,0-1 0,0 0 1,0 0-1,0 0 1,0 1-1,0-1 1,0 0-1,0 0 1,0 0-1,0 1 0,0-1 1,0 0-1,0 0 1,0 0-1,0 0 1,0 1-1,0-1 1,0 0-1,0 0 0,0 0 1,0 0-1,0 1 1,0-1-1,1 0 1,-1 0-1,0 0 1,0 0-1,0 0 0,0 1 1,0-1-1,1 0 1,-1 0-1,0 0 1,0 0-1,0 0 0,0 0 1,1 0-1,-1 0 1,0 0-1,0 0 1,0 0-1,0 0 1,1 0-1,-1 0 0,0 0 1,0 0-1,0 0 1,1 0-1,-1 0 1,0 0-1,0 0 1,12-4-2572,-10 3 1887,47-16-7053,-14 5 4693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00:48:52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18 6048,'-2'-8'1280,"-2"-1"4621,2 14-1360,-10 49-1934,-8 44-1081,-9 204-224,30-227 170,-1-74-763,0-8-10,14-31-569,0 1 1,3 0 0,21-36-1,-23 50-153,0 1 0,1 1 0,1 0 0,1 1 0,34-30 0,-36 37-64,1 1 0,0 0 0,1 1 0,0 1 0,1 1 0,33-12 1,-51 21 71,0-1 1,-1 1 0,1 0 0,-1 0-1,1 0 1,0-1 0,-1 1-1,1 0 1,0 0 0,0 0 0,-1 0-1,1 0 1,0 0 0,-1 0 0,1 1-1,0-1 1,-1 0 0,1 0 0,0 0-1,-1 1 1,1-1 0,-1 0 0,1 1-1,0-1 1,-1 0 0,1 1-1,-1-1 1,1 1 0,0 0 0,-1 0 16,0-1 0,1 1 1,-1 0-1,0 0 0,0 0 1,0 0-1,1-1 0,-1 1 1,0 0-1,0 0 0,0 0 1,0 0-1,0 0 1,-1-1-1,1 1 0,0 0 1,0 0-1,-1 0 0,1 0 1,-1 1-1,-5 10 7,-2 1 1,1-1-1,-2-1 1,1 0-1,-2 0 1,1 0-1,-19 15 0,14-15 49,0-1 0,0 0-1,-1-1 1,0-1 0,-30 13-1,40-20 41,0 1 0,0-1 0,1 0 0,-1 0 0,0 0 0,0-1 0,-7 0 0,21 9 100,150 124 797,-68-60-1276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00:48:54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1049 4384,'-14'2'2417,"12"-2"-1648,0 0 0,1 0 0,-1 0 0,0 0 0,1 1 0,-1-1 0,1 1-1,-1-1 1,-2 2 0,10-9 512,0 0 0,-1-1 0,0 0 0,-1 1 0,6-14 0,21-56-582,-10 25 180,-3 12-561,3 1 0,1 0 0,1 1-1,50-59 1,-17 35-135,48-61 120,-72 76-165,-2-1 1,-2-1 0,-2-1-1,-3-1 1,24-74 0,-39 101-225,-6 21-33,0-1 0,-1 0 0,0 0 1,1 0-1,-2 0 0,2-8 0,-2 12 114,0 0 0,0 0-1,0 0 1,0 0 0,0 0 0,0 1-1,0-1 1,0 0 0,0 0-1,0 0 1,0 0 0,0 0 0,0 0-1,-1 0 1,1 0 0,0 0-1,0 0 1,0 0 0,0 0 0,0 0-1,0 0 1,0 0 0,0 0-1,0 0 1,0 0 0,0 0 0,0 0-1,0 0 1,0 0 0,0 0-1,0 0 1,0 0 0,0 0 0,0 0-1,0 0 1,0 0 0,-1 0-1,1-1 1,0 1 0,0 0 0,0 0-1,0 0 1,0 0 0,0 0-1,0 0 1,0 0 0,0 0 0,0 0-1,0 0 1,0 0 0,0 0-1,0 0 1,0 0 0,0 0 0,0 0-1,0 0 1,0 0 0,0 0-1,0 0 1,0 0 0,0 0 0,0-1-1,0 1 1,0 0 0,0 0-1,0 0 1,-4 6-148,-6 11 36,-35 64-39,21-40 152,-74 115-137,10-18-34,68-104 188,2 1 0,-15 44 0,11-9 64,-23 128 1,44-192-65,-2 9 28,1 0-1,0 0 0,1-1 1,2 25-1,-1-35-2,0-1 1,1 1-1,0-1 1,0 0-1,0 1 1,0-1-1,1 0 1,-1 0-1,1 0 0,0 0 1,2 4-1,-2-6 17,0 1-1,0 0 0,-1-1 0,2 1 1,-1-1-1,0 1 0,0-1 0,0 0 1,1 0-1,-1 0 0,0 0 0,1-1 1,-1 1-1,1 0 0,-1-1 0,1 0 1,3 1-1,3-2 17,1 1 1,0-1-1,0-1 0,0 0 1,15-4-1,-2-2 56,26-13 1,-31 12-81,0-1 0,0-1 1,-1-1-1,24-21 1,-11 5 33,33-40 0,-13 3 9,-11 13-14,-26 35-104,-1-1 0,12-24 0,-17 29 21,-5 5-110,-7 9-147,-11 10-197,14-8 433,-1 0 0,0 1 1,1 0-1,-1 0 0,1-1 1,0 1-1,1 0 1,-1 1-1,1-1 0,-2 5 1,-8 49 32,8-40-16,0 1 58,0 0 0,2 1 0,0-1-1,1 1 1,1-1 0,1 1 0,1-1 0,7 29 0,-9-45-21,1 1 1,-1-1 0,1 0 0,-1 1 0,1-1-1,0 0 1,0 0 0,1 0 0,-1 0 0,1 0 0,3 3-1,-5-5-11,0-1 0,0 1 0,0-1-1,0 1 1,0-1 0,0 1 0,0-1-1,0 1 1,0-1 0,0 0-1,0 0 1,0 1 0,0-1 0,1 0-1,-1 0 1,0 0 0,1 0 0,-1-1 12,1 1 1,-1-1-1,0 1 1,1-1-1,-1 0 1,0 0 0,0 1-1,1-1 1,-1 0-1,0 0 1,0 0 0,0 0-1,0 0 1,0 0-1,0-1 1,1-1-1,1-4 33,1 1 0,-1-1-1,-1-1 1,1 1 0,-1 0-1,0-1 1,1-11 0,0-3-48,-2-29 0,-1 27 34,-1-1-1,-5-24 1,5 39-101,-2 0 0,1 0 0,-1 0-1,-1 1 1,0 0 0,0-1 0,-8-11 0,10 18 15,-7-7-52,7 7 74,-1 0-214,5 4 114,13 11 113,19 12 168,-22-18-114,-1-1 0,1 0 0,0-1-1,0 0 1,1-1 0,17 2-1,3-2-1053,40-1 0,-78-13-7621,4 10 7752,0 0 307,0 0 0,0 0-1,0 0 1,0 0 0,0 0 0,0 1 0,0-1 0,-1 0 0,-1 0-1,0-1-1038,-6-3-1663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00:48:54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36 9792,'-1'0'238,"1"-1"-1,0 1 1,-1-1 0,1 1 0,-1-1 0,1 1-1,0-1 1,-1 1 0,1-1 0,0 1 0,-1-1 0,1 1-1,0-1 1,0 0 0,0 1 0,0-1 0,-1 1-1,1-1 1,0 0 0,0 1 0,0-1 0,0 0 0,0 1-1,1-1 1,-1 1 0,0-1 0,0 0 0,0 1-1,0-1 1,1 1 0,-1-2 0,2 1 152,0 0 1,0 0-1,0 0 1,0 0-1,0 0 0,0 0 1,0 1-1,0-1 1,4 0-1,16-2 221,0 0 0,0 2 0,28 1 0,-20 0-351,401 20 983,-387-17-1149,-25-2-354,36 6-1,-39-6-2145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00:48:58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1250 5728,'-21'6'13973,"27"-8"-11376,12-6-3678,-11 4 1901,8-3-715,1-1 1,-2-1-1,1-1 1,-1 0-1,-1-1 1,1 0-1,-2-1 0,22-26 1,1-9-20,37-67-1,-54 82-48,78-120 236,28-48 25,-107 166-66,21-59 0,-36 85-241,0 1 0,0-1 1,1-14-1,-2 17-36,-1 5 46,0-17-264,0 17 253,0-1 0,0 1 0,0 0 0,0 0 0,-1 0 0,1-1 0,0 1 0,0 0 0,0 0 0,0 0 0,0 0 0,0 0 1,-1-1-1,1 1 0,0 0 0,0 0 0,0 0 0,0 0 0,-1 0 0,1 0 0,0 0 0,0 0 0,0-1 0,-1 1 0,1 0 0,0 0 0,0 0 0,-1 0 0,-10 6-309,3 0 231,1 1 0,-1 1 0,1-1 0,1 1 0,-11 16 0,-24 50-101,30-55 80,-3 10 77,2 1 1,1 0-1,1 1 1,1 0 0,2 1-1,2 0 1,0 0-1,0 60 1,5-84 45,3 48 163,-3-52-142,1 0-1,-1 0 1,1 0-1,0 0 1,0 0-1,1 0 1,-1 0-1,1-1 1,0 1-1,3 4 1,-4-7-15,0 0 1,-1 0 0,1 0 0,0-1 0,0 1-1,0 0 1,-1-1 0,1 1 0,0 0 0,0-1-1,0 1 1,0-1 0,0 0 0,0 1-1,0-1 1,0 0 0,0 1 0,0-1 0,0 0-1,1 0 1,-1 0 0,0 0 0,0 0 0,0 0-1,0-1 1,0 1 0,0 0 0,0 0 0,0-1-1,0 1 1,0-1 0,1 0 0,4-2 43,-1-1 1,1 0-1,-1 0 1,7-7-1,0 0 32,267-223 789,-257 215-872,0 0 0,-2-2 0,0 0 0,-1-1 0,-2-1 0,21-33 0,-6-8 133,38-109 1,-25 37-139,-9 25 64,-32 102-72,-2 0 0,1-1 0,-1 1 0,0-14 0,-1 23-3,-1 0 1,0 0-1,0 0 0,0 0 1,0 0-1,0 0 0,0 0 1,0 0-1,0 0 0,0 0 1,0-1-1,0 1 0,0 0 1,0 0-1,0 0 0,-1 0 1,1 0-1,0 0 0,0 0 1,0 0-1,0 0 0,0 0 1,0 0-1,0 0 0,0-1 1,0 1-1,0 0 0,0 0 1,0 0-1,0 0 0,0 0 1,0 0-1,0 0 0,0 0 1,-1 0-1,1 0 0,0 0 1,0 0-1,0 0 0,0 0 1,0 0-1,0 0 0,0 0 1,0 0-1,0 0 0,0 0 1,0 0-1,-1 0 0,1 0 1,0 0-1,0 0 0,0 0 1,0 0-1,0 0 0,0 0 1,0 0-1,0 0 0,0 0 1,0 0-1,0 0 0,-7 6-49,-4 7 38,5-3 23,1 1 0,1-1 0,-6 20 1,3-12 6,-22 71 59,-48 125 21,-5-40 185,-19 45-136,-14 71 394,114-288-504,-1 1 36,1-1 0,0 1 0,0 0 1,0 0-1,1 0 0,-2 5 0,4-6 518,1-5-511,5-7 18,77-99 181,81-105-485,-161 207 203,-2 4-11,-1 0 1,1 0-1,0 0 1,0 0 0,0 0-1,0 1 1,0-1 0,6-2-1,-9 5 6,1 0 0,0 0 0,-1 0 0,1 0 0,-1 0 0,1 0-1,0 0 1,-1 0 0,1 0 0,0 0 0,-1 1 0,1-1 0,-1 0 0,1 0 0,0 1-1,-1-1 1,1 0 0,-1 0 0,1 1 0,-1-1 0,1 1 0,-1-1 0,0 1 0,1-1-1,-1 1 1,1-1 0,-1 1 0,0-1 0,1 1 0,-1-1 0,0 1 0,0-1 0,1 1-1,-1 0 1,9 25-74,-8-23 96,6 17 57,0 0 0,1 0 1,20 34-1,-26-50-63,0-1 0,0 0 0,1-1-1,-1 1 1,1 0 0,5 4 0,-7-7 2,0 1 0,0 0-1,0-1 1,0 1 0,0-1 0,0 1-1,0-1 1,0 0 0,0 1 0,0-1-1,0 0 1,0 0 0,1 0 0,-1 0-1,0 1 1,0-2 0,0 1 0,0 0-1,1 0 1,-1 0 0,0 0 0,0-1 0,0 1-1,0-1 1,0 1 0,2-1-1,4-5 26,0-1-1,0 1 0,-1-1 1,0 0-1,0-1 0,-1 1 0,0-1 1,6-11-1,-3 6 13,3-7 185,19-43 0,-26 52-209,0 1 0,-1-1 1,0 0-1,-1 0 0,0 0 0,0-15 0,-2 25-33,0 0-1,1 0 1,-1 0-1,-1-1 1,1 1-1,0 0 0,0 0 1,0 0-1,-1-1 1,1 1-1,0 0 1,-1 0-1,1 0 0,-1 0 1,1 0-1,-1 0 1,0 0-1,0 0 1,1 0-1,-1 0 1,0 0-1,0 0 0,0 1 1,0-1-1,0 0 1,0 0-1,0 1 1,0-1-1,0 1 0,0-1 1,0 1-1,0 0 1,-2-1-1,1 1-15,0 0 1,0 0-1,0 0 1,0 0-1,1 0 0,-1 1 1,0-1-1,0 1 1,0 0-1,1-1 0,-1 1 1,0 0-1,1 0 1,-1 0-1,1 0 0,-1 0 1,1 0-1,-1 0 1,1 1-1,0-1 0,-2 2 1,-1 3 30,0 0-1,1 1 1,-1-1 0,1 1 0,0-1 0,1 1-1,0 0 1,0 0 0,1 0 0,-1 1-1,1-1 1,1 0 0,0 0 0,0 0 0,0 1-1,1-1 1,0 0 0,2 10 0,2 3 19,1-1 0,1 1 1,1-1-1,0-1 0,14 23 1,-16-31-10,0 0 0,1-1 0,0 0 0,12 12 0,-15-16-22,1-1 0,0 0 1,1-1-1,-1 1 0,1-1 1,-1 0-1,1 0 0,0 0 1,8 2-1,-8-4-66,1 1-301,-1 0 1,1 0-1,0-1 1,9 1-1,-13-2-321,1-1 0,0 1 0,-1-1 0,1 1 0,-1-1 0,5-2 0,5 0-1015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00:48:58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29 9056,'-28'-7'4399,"31"9"-3686,6 0 367,192-10 4237,-122 7-4636,286-10 558,-169 6-709,-113 5-3371,-41 0-912,-52 5-2300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00:51:18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96 805 3328,'-8'-2'1349,"-1"1"-1,1 1 1,-1-1 0,1 1-1,-13 2 1,-11 0 3881,68 25-3267,-25-21-1733,0-1 1,0 0-1,1-1 0,0 0 1,0-1-1,0 0 1,17 1-1,-12-2 61,1-2-1,-1 0 1,1-1-1,27-5 1,-38 5-226,0-1 0,0 0 0,-1-1 0,1 1 1,-1-1-1,0-1 0,0 1 0,0-1 0,0 0 1,0-1-1,-1 1 0,0-1 0,0 0 0,0 0 0,-1-1 1,1 0-1,4-8 0,-8 13-66,-1 0-1,1 0 1,-1-1 0,0 1-1,1 0 1,-1 0 0,0 0-1,0 0 1,0-1 0,1 1-1,-1 0 1,0 0 0,-1-1-1,1 1 1,0 0 0,0 0-1,-1 0 1,1 0 0,0-1-1,-1 1 1,1 0 0,-1 0-1,1 0 1,-1 0 0,0 0-1,1 0 1,-1 0 0,0 0-1,0 0 1,0 1-1,0-1 1,-1-1 0,-1 0-34,1 0-1,-1 1 1,1-1 0,-1 1 0,1 0 0,-1 0 0,0 0-1,0 0 1,1 0 0,-1 0 0,0 1 0,-4-1 0,-11 3-39,-1 0 1,1 1 0,0 1 0,1 1 0,-29 11 0,27-9 74,0-1 44,8-3-78,-1 1 0,1 1-1,-14 7 1,21-10 31,1 1 0,-1-1 0,1 1 0,0 0 0,0 0 0,0 0 0,0 0 0,0 1-1,1-1 1,-1 1 0,1 0 0,0-1 0,-2 7 0,2-5 42,0 0 0,0 1-1,1-1 1,0 1 0,0 0 0,0-1-1,1 1 1,0 0 0,0 0 0,1-1 0,-1 1-1,3 8 1,-1-7 15,0 1-1,1-1 1,0 0 0,1 0 0,-1 0-1,1-1 1,1 1 0,7 8-1,-3-5 23,0-1 0,1 0 0,0 0 0,1-1 0,0 0 0,0-1 0,0-1 0,1 1 0,0-2 0,20 7 0,-24-10-38,0 0 1,0-1-1,1 0 0,-1 0 1,0-1-1,0 0 0,1-1 1,-1 1-1,0-2 0,0 1 1,0-1-1,0 0 0,0-1 0,0 0 1,9-5-1,9-6-24,0-2 0,45-34 1,-22 13 168,15-3-339,70-33 0,-96 51-127,67-49-1,-102 68 273,-1 0-1,1 0 1,0 0 0,-1 0-1,0 0 1,3-5-1,-4 7 7,-1 1 0,1-1 0,-1 0 0,0 0 0,1 0 0,-1 0 0,0 0 0,0 0 0,1 0 1,-1 0-1,0 0 0,0 0 0,0-2 0,-1 3 3,1-1 0,0 1 0,0-1 0,-1 1 1,1-1-1,0 1 0,-1-1 0,1 1 1,-1-1-1,1 1 0,0 0 0,-1-1 0,1 1 1,-1 0-1,1-1 0,-1 1 0,1 0 1,-1-1-1,1 1 0,-1 0 0,1 0 0,-1 0 1,0 0-1,1 0 0,-1 0 0,0-1 1,-10 1-108,-1 0-1,1 0 1,0 1 0,0 1 0,0 0 0,0 0 0,-14 5 0,10-3 23,-6 1 39,0 2 1,0 0-1,1 0 0,-26 15 0,28-12 42,1 0 0,-25 20-1,33-23 7,1 1 0,0 0 0,0 1 0,1-1-1,0 2 1,-8 11 0,3 4 26,0 0-1,1 0 1,2 1-1,1 0 1,-9 44-1,16-63 53,0-1 1,1 1-1,0-1 0,1 13 0,-1-16-26,1 0 1,-1 0-1,1-1 1,0 1-1,0 0 1,0-1-1,0 1 0,0 0 1,0-1-1,1 0 1,0 1-1,-1-1 1,5 4-1,-5-5-35,0-1 1,0 1-1,0 0 1,0-1-1,0 1 1,0-1 0,1 1-1,-1-1 1,0 0-1,0 1 1,1-1-1,-1 0 1,0 0-1,1 0 1,-1 0-1,0 0 1,0 0-1,1 0 1,-1 0-1,0-1 1,1 1-1,-1-1 1,1 0-1,4-1 35,-1 0-1,0-1 1,0 1-1,8-7 1,31-27 96,74-77 0,-68 63-18,-25 24-9,20-30 1,8-7 93,-39 47-77,0-1 1,20-31-1,-31 38-548,-3 10 396,0 0-1,-1 0 1,1 0-1,0 0 1,0-1-1,0 1 0,0 0 1,-1 0-1,1 0 1,0 0-1,0 0 1,0 0-1,-1 0 1,1 0-1,0 0 1,0 0-1,0 0 0,-1 0 1,1 0-1,0 0 1,0 0-1,-1 0 1,1 0-1,0 0 1,0 0-1,0 0 1,-1 0-1,1 1 1,-21 9-311,19-9 345,-17 12-24,0 0-1,0 2 0,2 0 1,0 1-1,-21 25 0,5 0 42,1 2 0,-45 80 1,17-22 102,-130 244 9,171-309 910,65-78-1029,83-57 0,-78 63 29,82-78 1,17-61-68,-13-15-52,-91 123 90,-30 43-21,-12 16-26,1 1 0,0-1 1,11-11-1,0 1-199,-11 11-9,-10 19-785,2 5 988,0 0 0,-12 29 0,-1 7 128,9-26-87,-2 6 35,2 0 0,1 1 0,-2 45 0,8-76-3,1-1 1,-1 1-1,0 0 0,1-1 1,0 1-1,1 5 0,-2-8-35,0 0 0,0 0 0,0 1 0,0-1 0,0 0-1,1 1 1,-1-1 0,0 0 0,0 1 0,0-1 0,0 0-1,0 0 1,1 1 0,-1-1 0,0 0 0,0 0 0,0 1-1,1-1 1,-1 0 0,0 0 0,0 0 0,1 0 0,-1 1-1,0-1 1,0 0 0,1 0 0,-1 0 0,0 0 0,1 0 0,-1 0-1,0 0 1,1 0 0,-1 0 0,0 0 0,0 0 0,1 0-1,-1 0 1,0 0 0,1 0 0,-1 0 0,0 0 0,1 0-1,-1 0 1,0 0 0,0 0 0,1 0 0,-1-1 0,0 1-1,1 0 1,-1 0 0,0 0 0,0-1 0,0 1 0,1 0 0,13-18 212,-1-1 1,19-34 0,-18 29-161,21-30 0,-14 31-94,0 0 0,2 1 0,1 1 0,1 1 0,30-18 0,-38 25-5,12-6-183,-30 28 74,-1 0-1,0-1 1,-3 11-1,-5 4 187,5-12-34,0-1 0,-4 21 1,6-20 5,-2 11-70,-3 29 1,8-45 96,-1-1 1,1 1-1,0 0 1,1 0-1,0 0 0,-1 0 1,2 0-1,-1-1 0,1 1 1,3 6-1,-5-11-24,1 0 0,-1 0 1,1 0-1,0 0 0,-1 0 0,1 0 0,0-1 0,0 1 1,0 0-1,-1-1 0,1 1 0,0 0 0,0-1 0,0 1 0,0-1 1,0 0-1,0 1 0,0-1 0,0 0 0,1 0 0,-1 1 0,0-1 1,0 0-1,0 0 0,0 0 0,0 0 0,0 0 0,0-1 1,0 1-1,2 0 0,2-2 45,1 0 1,0 0 0,0 0-1,5-3 1,-8 3-63,25-14 40,0-1 1,-1-2-1,30-26 0,13-10-135,57-29-338,-69 47-95,-107 89-230,42-45 751,-10 9 65,1 2 0,-17 23 1,-4 6 39,21-27-68,0 0-1,1 1 0,-19 38 0,32-55-6,0 0 1,1 0 0,-1 1-1,1-1 1,0 1-1,0-1 1,0 1-1,1-1 1,0 1 0,0 4-1,0-8-15,0-1 0,0 0-1,0 1 1,0-1 0,1 1 0,-1-1-1,0 1 1,0-1 0,0 0 0,1 1 0,-1-1-1,0 0 1,1 1 0,-1-1 0,0 0-1,1 1 1,-1-1 0,0 0 0,1 1-1,-1-1 1,1 0 0,-1 0 0,0 0-1,1 1 1,-1-1 0,1 0 0,-1 0-1,1 0 1,-1 0 0,1 0 0,-1 0-1,1 0 1,-1 0 0,0 0 0,1 0-1,-1 0 1,1 0 0,-1 0 0,1 0-1,-1-1 1,1 1 0,-1 0 0,0 0-1,1 0 1,-1-1 0,1 1 0,17-13 216,-17 13-211,10-12 23,1-1 0,-2 0 0,0-1 0,0 0 0,11-23 0,-2 4-27,-5 8-128,17-42 1,-30 64 81,4-7-444,-5 10 469,0 0 0,1 0 0,-1 0 0,0 0 0,0 0-1,0 0 1,0 0 0,0 0 0,0 0 0,0 0 0,0 0 0,0 0 0,0 0-1,0 0 1,0 0 0,1 0 0,-1 0 0,0 0 0,0 0 0,0 0 0,0 0-1,0 0 1,0 0 0,0 0 0,0 0 0,0 0 0,0 0 0,0 0-1,0 0 1,0 0 0,1 0 0,-1 0 0,0 0 0,0 0 0,0 1 0,0-1-1,0 0 1,0 0 0,0 0 0,0 0 0,0 0 0,0 0 0,0 0 0,0 0-1,0 0 1,0 0 0,0 0 0,0 0 0,0 1 0,0-1 0,0 0-1,0 0 1,0 0 0,0 0 0,0 0 0,1 21-333,-2-13 317,1 19-11,-1-3 26,2-1 1,6 46-1,-6-65 38,0-1 0,0 1 0,1-1 0,-1 1 0,1-1 0,0 1 0,2 2 0,-3-5-16,-1 0 1,1-1-1,-1 1 1,1 0-1,-1 0 1,1-1-1,0 1 0,-1 0 1,1-1-1,0 1 1,0 0-1,0-1 1,0 1-1,-1-1 1,1 0-1,0 1 1,0-1-1,0 0 1,0 1-1,0-1 1,0 0-1,0 0 1,0 0-1,0 0 0,0 0 1,0 0-1,0 0 1,0 0-1,0 0 1,0-1-1,0 1 1,-1 0-1,1-1 1,2 0-1,4-4 41,-1 0-1,1-1 0,-1 0 1,0 0-1,0 0 1,9-14-1,14-16 0,7 1-351,57-43 1,-60 52 97,-1-2 1,0 0-1,36-45 1,-46 42-78,33-59 1,10-39 60,-11 8 166,45-153 0,-97 268-23,0-1 1,-1 1-1,1 0 1,-2-1-1,1 1 1,-1-1-1,0 1 1,-1-10-1,1 16 64,0 0 0,0 0 0,0 0 0,0-1-1,0 1 1,0 0 0,0 0 0,0 0 0,0 0 0,0-1-1,0 1 1,-1 0 0,1 0 0,0 0 0,0 0 0,0-1-1,0 1 1,0 0 0,-1 0 0,1 0 0,0 0 0,0 0-1,0 0 1,0-1 0,-1 1 0,1 0 0,0 0 0,0 0-1,0 0 1,-1 0 0,1 0 0,0 0 0,0 0 0,0 0-1,-1 0 1,1 0 0,0 0 0,0 0 0,-1 0 0,1 0-1,0 0 1,0 0 0,0 0 0,0 1 0,-1-1 0,1 0-1,0 0 1,0 0 0,0 0 0,0 0 0,-1 0 0,1 0-1,0 1 1,0-1 0,0 0 0,0 0 0,0 0 0,-1 0-1,1 1 1,0-1 0,0 0 0,-12 14-98,-5 9 127,0 1-1,-22 47 1,-17 55 101,49-110-130,-22 53 67,-53 134 154,17 5 552,61-190-709,1-1 0,-1 19 0,3-30-4,1 0-1,0 0 0,0-1 1,1 1-1,0 0 0,0-1 1,0 1-1,0 0 0,1-1 1,3 6-1,-5-10-22,1 1-1,0-1 1,0 0 0,0 1-1,0-1 1,0 0 0,0 0-1,0 0 1,0 0 0,0 0 0,1 0-1,-1 0 1,0 0 0,1 0-1,-1-1 1,1 1 0,-1 0-1,1-1 1,-1 0 0,1 1 0,-1-1-1,1 0 1,-1 0 0,1 1-1,-1-1 1,1 0 0,0-1-1,-1 1 1,1 0 0,-1 0 0,3-1-1,3-2-35,0 1-1,0-1 1,0-1 0,0 1-1,8-6 1,19-16-236,-1-1 0,33-33-1,6-4-182,-58 54-152,-14 9 570,0 0 0,0 0 0,0 0 0,0 0 0,0 0 0,1 0 0,-1 0-1,0 0 1,0 0 0,0 0 0,0 0 0,0 0 0,0 0 0,0 0 0,0 0 0,0 0 0,0 0-1,1 0 1,-1 0 0,0 0 0,0 0 0,0 0 0,0 0 0,0 1 0,0-1 0,0 0-1,0 0 1,0 0 0,0 0 0,0 0 0,0 0 0,0 0 0,0 0 0,0 0 0,0 0 0,0 0-1,0 1 1,0-1 0,0 0 0,0 0 0,0 0 0,0 0 0,0 0 0,0 0 0,0 0-1,-2 11-219,-6 11 308,0 0 0,2 0 0,1 0 0,1 0 0,-3 44 0,6-46 105,2 0 1,1 0 0,5 27-1,-7-46-175,1 0 1,-1 0-1,0 0 0,0 0 0,1 0 0,-1-1 0,0 1 1,1 0-1,-1 0 0,1-1 0,-1 1 0,1 0 0,-1-1 1,1 1-1,0 0 0,-1-1 0,1 1 0,0-1 0,-1 1 1,1-1-1,0 1 0,0-1 0,-1 1 0,1-1 0,0 0 1,0 0-1,0 1 0,0-1 0,-1 0 0,1 0 0,0 0 1,0 0-1,0 0 0,0 0 0,0 0 0,0 0 0,-1 0 1,1 0-1,0-1 0,0 1 0,0 0 0,0-1 0,-1 1 1,1 0-1,0-1 0,0 1 0,1-2 0,2-1 5,1 0-1,0 0 1,-1-1 0,1 1-1,-1-1 1,5-7 0,132-145-742,-135 150 614,0-1 0,-1 0 0,9-13 0,-14 20 100,0 0 1,0 0-1,0 0 0,0 0 0,0 0 1,0 0-1,0 0 0,0 0 0,0 0 1,0 0-1,0 0 0,0 0 0,0 0 1,0 0-1,0 0 0,0 0 0,0 0 1,0 0-1,0 0 0,0 0 0,0 0 1,0 0-1,0 0 0,0 0 0,0 0 1,0 0-1,0 0 0,0 0 0,-1 0 0,1 0 1,0 0-1,0 0 0,0 0 0,0 0 1,0 0-1,0 0 0,0 0 0,0-1 1,-5 6-217,-9 10 93,8-6 162,2 0 0,-1 0 0,1 1 0,0-1 0,1 1 0,0 0 0,0 0 0,1 0 0,1 0 0,0 0 0,0 0-1,1 17 1,1-14 79,1 0-1,-1 0 0,2-1 0,0 1 0,0-1 1,1 1-1,1-1 0,0 0 0,12 19 1,-16-30-85,0 1 0,0 0 1,0-1-1,0 1 0,1-1 1,-1 1-1,0-1 0,1 1 1,0-1-1,-1 0 0,1 0 1,0 0-1,-1 0 0,1 0 1,0 0-1,0 0 0,0 0 1,0-1-1,0 1 0,0-1 1,0 0-1,0 1 0,0-1 1,0 0-1,0 0 0,0 0 1,0-1-1,0 1 0,0 0 1,0-1-1,0 1 0,0-1 1,-1 0-1,1 1 0,0-1 1,0 0-1,0 0 0,-1 0 1,1-1-1,0 1 0,-1 0 1,3-3-1,5-4-13,0-1 0,-1-1 1,1 1-1,-2-1 0,1-1 1,-2 1-1,1-1 0,4-13 0,-5 11-58,-1 0 0,-1 0 0,-1 0 0,0-1 0,2-19 0,-4 29 34,-1 0 1,0 1-1,0-1 0,0 0 0,0 0 1,-1 1-1,1-1 0,-1 1 0,0-1 1,0 0-1,-1 1 0,1 0 0,-1-1 1,1 1-1,-1 0 0,0 0 1,0 0-1,-1 0 0,1 0 0,-1 0 1,1 1-1,-1-1 0,0 1 0,0-1 1,0 1-1,-4-2 0,-7-2-77,0 0 0,1 1 0,-2 0 0,1 2 0,0-1 0,-30-1 1,38 6 86,2 0 83,5-2-26,9-2 35,213-20 340,-121 16-64,-83 7-219,-1 1-1,1 1 1,26 6 0,-44-8-128,0 0 0,0 0 0,1 1 0,-1-1-1,0 1 1,0-1 0,0 1 0,0-1-1,0 1 1,0 0 0,0-1 0,0 1-1,0 0 1,-1 0 0,1 0 0,0 0-1,0 0 1,-1 0 0,1 0 0,0 0-1,-1 0 1,1 0 0,-1 0 0,1 0-1,-1 0 1,0 0 0,0 1 0,1 1-1,-1 2-7,0 1 0,0 0 0,-1-1 0,1 1 0,-3 5 0,0 8 19,-4 13 110,5-27-121,0 0 0,1-1-1,0 1 1,0 0 0,0 7-1,1-12-8,0 0-1,0 1 0,0-1 0,0 0 0,0 0 1,0 0-1,0 1 0,0-1 0,0 0 0,0 0 1,0 0-1,0 1 0,0-1 0,0 0 0,0 0 1,1 0-1,-1 1 0,0-1 0,0 0 0,0 0 1,0 0-1,0 0 0,0 1 0,0-1 0,1 0 1,-1 0-1,0 0 0,0 0 0,0 0 0,0 0 1,1 1-1,-1-1 0,7-3 150,9-12 13,-13 12-177,-1 1-9,73-63-266,-64 56 235,1 1-1,0 1 1,0 0-1,26-11 0,-29 15-31,7-3-168,-15 6 246,-1 1 1,0-1-1,1 0 0,-1 0 0,1 0 0,-1 0 0,0 1 1,1-1-1,-1 0 0,0 0 0,1 1 0,-1-1 1,0 0-1,1 0 0,-1 1 0,0-1 0,0 0 0,1 1 1,-1-1-1,0 1 0,0-1 0,0 0 0,0 1 1,1-1-1,-1 0 0,0 1 0,0-1 0,0 1 0,0-1 1,0 1-1,0-1 0,0 0 0,0 1 0,0-1 1,0 1-1,0-1 0,-1 1 0,1 23-2,-1-15 33,1 0 1,0 0 0,0 1-1,1-1 1,0 0 0,1 0-1,4 15 1,-4-19 15,1 4 59,1-1-1,7 11 1,-10-17-82,1 0 0,-1 0 0,1 0 0,0 0 0,0 0 0,0 0 0,-1-1 0,2 1 0,-1-1 0,0 1-1,0-1 1,0 0 0,4 2 0,0-2 29,-1 0-1,0 0 0,1-1 0,-1 1 0,1-1 1,-1 0-1,1-1 0,-1 1 0,0-1 0,1 0 1,-1 0-1,0-1 0,0 0 0,9-3 0,5-5 68,0 0-1,23-18 1,-28 18-63,37-24 148,83-76 1,-114 86-282,-16 19 17,0 0 0,1 0 0,-1 1 0,8-7 0,-12 11 53,0 0 0,0 0 0,0 0 0,0 0 0,0 0 0,0 0 1,1 0-1,-1 0 0,0 0 0,0 0 0,0 0 0,0 0 0,0 0 0,0 0 0,0 0 1,1 0-1,-1 0 0,0 0 0,0 0 0,0 0 0,0 0 0,0 1 0,0-1 0,0 0 1,1 0-1,-1 0 0,0 0 0,0 0 0,0 0 0,0 0 0,0 0 0,0 0 0,0 0 1,0 1-1,0-1 0,0 0 0,0 0 0,1 0 0,-1 0 0,0 0 0,0 0 0,0 1 1,0-1-1,0 0 0,0 0 0,0 0 0,0 0 0,0 0 0,0 0 0,0 0 0,0 1 1,0-1-1,-1 0 0,1 9-51,-1 0-1,0-1 1,-1 1 0,-5 16 0,-16 35 41,17-45 61,4-9-2,-9 20 123,0 0-1,-1 0 1,-2-1 0,-23 34 0,36-59-158,1 0 1,0 0 0,0 1 0,0-1 0,0 0-1,0 0 1,-1 1 0,1-1 0,0 0-1,0 0 1,0 0 0,0 0 0,-1 1-1,1-1 1,0 0 0,0 0 0,-1 0-1,1 0 1,0 0 0,0 0 0,-1 1-1,1-1 1,0 0 0,0 0 0,-1 0-1,1 0 1,0 0 0,0 0 0,-1 0-1,-2-7 141,5-14-59,0 13-101,1 1 0,-1 0 0,1 0 0,1 0 0,-1 0 0,1 1 0,0 0 0,1-1 0,0 1-1,7-7 1,-9 10 9,0 1 1,1-1-1,0 1 0,-1 0 0,1 0 0,0 0 0,0 1 0,0-1 0,0 1 0,7-1 0,1 0-431,1 1 0,15 1 0,-14 0-2464,25-2 0,-22 1 1033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00:51:18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21 8224,'-26'-20'3712,"26"25"-3200,3-5 832,2 3-832,0 0 480,3 2-544,11-1-192,4 4-160,-1-5-1280,1 6 640,-7-4-2016,3 1 1408,-9-1-3200,3-2 2464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00:51:19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32 10208,'-3'0'4640,"30"-5"-4032,4 2 1919,4 6-1503,60-6 576,8 3-960,33-3 128,-6-2-448,27-3-32,-4 8-192,-10-4-352,-17 4 160,-18-3-4000,-21 6 2241,-3 5-6209,-12 4 4544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00:51:20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1266 3808,'-6'-1'7567,"18"-9"-5022,-6 1-1980,0-1 0,0 1 0,-1-1 0,5-12 0,6-10 305,0 5-288,2 1-1,31-36 0,45-39 142,-83 90-667,41-44 195,-3-2-1,55-82 1,-29 26 266,110-225 1,-164 286-79,-3-1 0,13-58 0,-30 95-219,-1 16-221,0 0 0,0 0 0,0 0 1,0 0-1,0 0 0,0 0 0,0 0 1,0 0-1,0 0 0,0 0 0,0 0 1,0 0-1,0 0 0,0 0 0,0 0 1,0-1-1,0 1 0,0 0 0,0 0 1,0 0-1,0 0 0,0 0 0,0 0 1,0 0-1,0 0 0,0 0 0,0 0 1,0 0-1,0 0 0,0 0 0,-1 0 1,1 0-1,0 0 0,0 0 0,0 0 1,0 0-1,0 0 0,0 0 0,0 0 1,0 0-1,0 0 0,0 0 0,0 0 1,0 0-1,0 0 0,0 0 0,0 0 1,0 0-1,-1 0 0,1 0 0,0 0 1,0 0-1,0 0 0,0 0 0,0 0 1,0 0-1,0 0 0,0 1 0,0-1 1,-6 8-90,-22 58-240,-36 60 324,-118 181 364,68-146 104,-15 23-94,96-132-271,-42 91 0,-47 157 207,112-269 36,9-21 139,2-11-435,0 1 0,-1 0 0,1-1-1,0 1 1,-1-1 0,1 1 0,0-1-1,-1 0 1,1 1 0,-1-1 0,1 1-1,-1-1 1,0 0 0,1 1 0,0-2 0,17-26 22,2 1 1,1 1 0,31-29-1,-13 21-126,1 1 0,68-40 0,100-44 5,-144 83 2,44-33 349,-59 36-176,-49 31-128,0 0 0,0 0-1,0 0 1,0 0 0,0 0-1,0 0 1,0 0 0,0 0-1,0 0 1,0 0 0,0 0-1,0 1 1,0-1 0,0 0-1,0 0 1,0 0 0,0 0-1,0 0 1,0 0 0,1 0-1,-1 0 1,0 0 0,0 0-1,0 0 1,0 0 0,0 0-1,0 0 1,0 0 0,0 0-1,0 0 1,0 0 0,0 0-1,0 0 1,0 0 0,0 0-1,0 0 1,1 0 0,-1 0-1,0 0 1,0 0 0,0 0-1,0 0 1,0 0 0,0 0-1,0 0 1,0 0 0,0 0-1,0 0 1,0 0 0,0 0-1,0 0 1,0 0 0,1 0-1,-1 0 1,0 0 0,0 0-1,0 0 1,0 0 0,0 0-1,0 0 1,0 0 0,0 0-1,0 0 1,0 0 0,0 0-1,0 0 1,0-1 0,0 1-1,-3 9-186,-14 19 318,5-9-260,7-8 237,1 0 0,0-1 1,1 1-1,0 0 0,1 1 0,0-1 0,1 0 0,0 1 0,1-1 0,0 1 0,1-1 0,3 21 1,-3-30-34,0 1 0,-1-1 1,1 1-1,0-1 1,0 0-1,0 0 0,1 0 1,-1 1-1,3 1 1,-4-3-49,1 0 1,-1-1 0,1 1-1,0-1 1,-1 0 0,1 1-1,0-1 1,-1 0 0,1 1-1,0-1 1,0 0-1,-1 1 1,1-1 0,0 0-1,0 0 1,-1 0 0,1 0-1,0 0 1,0 0 0,-1 0-1,1 0 1,0 0 0,0 0-1,-1 0 1,1-1 0,0 1-1,0 0 1,-1-1 0,1 1-1,0 0 1,-1-1-1,2 0 1,3-3 43,0 0 0,-1 0 0,0-1 0,0 1 0,0-1 0,0 0 0,3-6 0,5-7 89,-4 8-115,9-11-10,21-36 1,-34 50-84,-1 0 1,1-1-1,-1 1 0,-1-1 1,1 1-1,-1-1 1,0 0-1,-1 0 1,1-14-1,-2 19 6,-1-1-1,0 1 1,1 0-1,-1 0 0,0-1 1,0 1-1,-1 0 1,1 0-1,-1 0 1,0 0-1,1 0 1,-5-4-1,5 6 15,0-1-1,0 1 1,0 0-1,0 0 1,-1 0-1,1 0 0,0 0 1,0 0-1,-1 0 1,1 0-1,-1 0 1,1 0-1,-1 1 1,1-1-1,-1 1 1,0-1-1,1 1 1,-1-1-1,1 1 0,-1 0 1,0 0-1,1 0 1,-1 0-1,0 0 1,1 0-1,-1 1 1,-2 0-1,26-3 327,-1 2 0,27 3-1,-22-1 38,44 10 0,-61-9-210,1-1 0,-1 2 0,0-1 0,0 1 0,0 1 0,-1 0 0,16 11 0,-6 0 110,0 2 0,27 34 1,-27-31 12,36 36 0,-50-54-228,0 0-1,0-1 1,0 0-1,0 1 1,0-1-1,1 0 0,-1-1 1,1 1-1,-1-1 1,1 0-1,-1 0 1,1-1-1,0 1 1,0-1-1,-1 0 0,1 0 1,0 0-1,-1-1 1,1 0-1,0 0 1,6-2-1,8-4-930,0 0-1,0-2 0,29-17 1,-26 14-1377,16-6-147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6:19.3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1396 5824,'-10'-5'10064,"12"-5"-5323,6-2-3997,0 0 0,-1-1 0,9-17 0,-1 0-328,7-12 21,-1 0-169,1 1 0,3 1 0,35-44 0,-28 48-22,3 1 0,1 2 0,41-29 0,129-76 791,-146 104-541,-60 34-491,1 0 0,-1-1 0,0 1 0,1 0 0,-1-1 0,1 1 0,-1 0 0,1-1 0,-1 1 0,1 0 0,0 0 0,-1 0 0,1 0 0,-1-1 0,1 1 0,-1 0 0,1 0 0,0 0 0,-1 0 0,1 0 0,-1 0 0,1 0 0,-1 1 0,1-1 0,-1 0 0,1 0 0,0 0 0,-1 1 0,1-1 0,-1 0 0,1 0 0,-1 1 0,1-1 0,-1 0 0,0 1 0,1-1 0,-1 1 0,1-1 0,-1 1 0,0-1 0,1 1 0,-1-1 0,0 1 0,0-1 0,1 1 0,-1-1 0,0 1 0,0 0 0,1 2 31,-1 0 0,1 0 1,-1 0-1,0 0 0,0 0 0,0 0 0,0 0 1,-2 4-1,-14 58 88,-3 0 0,-3-1 0,-33 67 0,-36 36 18,74-136-18,11-17-6,6-14-113,0 0 1,0 0-1,0 0 1,0 0-1,0 0 1,0 0-1,0 0 1,0 1-1,1-1 0,-1 0 1,0 0-1,0 0 1,0 0-1,0 0 1,0 0-1,0 0 1,0 0-1,0 0 1,1 0-1,-1 1 1,0-1-1,0 0 1,0 0-1,0 0 0,0 0 1,0 0-1,1 0 1,-1 0-1,0 0 1,0 0-1,0 0 1,0 0-1,0 0 1,0 0-1,1 0 1,-1 0-1,0 0 0,0 0 1,0 0-1,0-1 1,0 1-1,0 0 1,0 0-1,1 0 1,-1 0-1,0 0 1,0 0-1,0 0 1,0 0-1,5-3 71,-1 0-1,1-1 0,-1 1 1,5-6-1,32-35-63,-3-1-1,46-72 0,4-3-92,-65 91 74,1 1-1,29-25 1,-47 48-25,-1 1 0,1-1-1,-1 1 1,10-4 0,-14 7 25,0 1-1,-1-1 1,1 1-1,0 0 1,0-1 0,0 1-1,0 0 1,0 0 0,0 0-1,-1 0 1,1 0-1,0 0 1,0 0 0,0 0-1,0 0 1,0 0 0,0 0-1,1 1 1,-1 0 8,-1-1 0,1 1 0,0 0 0,-1 0 0,1-1 0,0 1 0,-1 0 0,1 0 0,-1 0 0,0 0 0,1 0 0,-1-1 0,0 1 0,1 0 0,-1 0 0,0 0 0,0 0 1,0 0-1,0 0 0,0 0 0,0 0 0,0 1 0,-2 17 68,-6 35 1,2-13-7,-27 150 129,32-179-141,1-12-50,0 0 0,0 0 0,0 0 1,0 0-1,0 0 0,0 0 0,0 0 1,0 0-1,0 0 0,0 0 1,0 0-1,0 1 0,0-1 0,0 0 1,0 0-1,0 0 0,0 0 0,0 0 1,1 0-1,-1 0 0,0 0 1,0 0-1,0 0 0,0 0 0,0 0 1,0 0-1,0 0 0,0 0 0,0 0 1,0 0-1,0 0 0,0 0 0,0 0 1,0 0-1,1 0 0,-1 0 1,0 0-1,0 0 0,0 0 0,0 0 1,0 0-1,0 0 0,0 0 0,0 0 1,0 0-1,0 0 0,0 0 0,0 0 1,1 0-1,-1 0 0,0 0 1,0 0-1,0 0 0,0 0 0,0 0 1,0 0-1,0 0 0,13-17 154,2-4-92,20-18-154,77-66 0,-87 86 49,0 0-1,2 1 0,0 2 1,47-21-1,-70 35 20,0 1-1,-1 0 1,1-1-1,0 2 1,0-1-1,0 0 0,0 1 1,0-1-1,0 1 1,0 0-1,-1 0 1,5 1-1,-6 0 8,1 0 0,-1-1-1,-1 1 1,1 0-1,0 0 1,0 0 0,0 0-1,0 1 1,-1-1-1,1 0 1,0 1 0,-1-1-1,1 1 1,-1-1 0,0 1-1,0 0 1,1 0-1,-1 0 1,0 0 0,0-1-1,-1 1 1,2 3-1,1 5-1,-1 0-1,0 0 0,-1 0 0,0 20 0,0-14 28,-3 123 64,0-48 94,2-87-166,0 0 0,0 0 0,0 0 0,1-1 1,-1 1-1,1 0 0,0 0 0,1-1 0,-1 1 0,0 0 0,1-1 0,0 1 0,0-1 0,4 6 0,-4-8 5,-1 1-1,1-1 1,0 0-1,0 1 1,-1-1 0,1 0-1,0 0 1,0 0-1,0 0 1,1-1-1,-1 1 1,0-1-1,0 1 1,0-1-1,0 0 1,1 1-1,-1-1 1,0 0-1,0 0 1,0-1-1,1 1 1,-1 0 0,0-1-1,0 0 1,4-1-1,-1 0-19,-1 0-1,1 0 1,-1-1-1,1 1 1,-1-1 0,0 0-1,0-1 1,6-6 0,27-35-208,-26 31 178,98-139-190,-108 158-16,-4 11 89,-12 51 234,-13 70 137,26-128-193,2-1-1,-1 1 1,1-1 0,0 1 0,1-1 0,0 1-1,4 13 1,-5-19 4,1-1 0,0 1 1,0-1-1,0 0 0,0 1 0,0-1 0,1 0 0,-1 0 0,1 0 0,-1 0 0,1 0 1,0 0-1,-1 0 0,1-1 0,0 1 0,0-1 0,1 1 0,-1-1 0,0 0 1,0 0-1,1 0 0,-1 0 0,0 0 0,1 0 0,-1-1 0,1 1 0,-1-1 1,1 0-1,4 1 0,-3-1-8,1 0 0,0-1 0,0 1 0,0-1 1,-1 0-1,1 0 0,0-1 0,-1 0 0,1 1 1,-1-1-1,1-1 0,-1 1 0,0 0 0,0-1 0,0 0 1,-1 0-1,1 0 0,0-1 0,-1 1 0,0-1 0,0 0 1,0 0-1,-1 0 0,1 0 0,-1 0 0,0-1 1,0 1-1,0-1 0,-1 1 0,1-1 0,-1 0 0,0 0 1,0-6-1,-2-13-9,0 1 0,-2 0 0,-7-30 0,6 37-59,0 0 1,-1 0 0,0 1-1,-2 0 1,0 0-1,0 0 1,-1 1 0,-1 0-1,-20-23 1,21 27-45,5 7 37,-1-1 0,1 1 0,-1-1 0,1 1 0,-1 0 0,-8-5-1,24 11-8,1-1 0,0-1-1,15 0 1,5 1 20,11 0-48,68-5 0,47-14 71,-40 4 62,-97 11-8,387-29 151,-328 30 394,-90 0 474,-21 4-944,7 1-169,0 2 0,1 1 0,0 1-1,0 0 1,0 2 0,1 1-1,-36 24 1,26-12 47,1 1 0,1 1 0,1 1 1,-28 36-1,42-45 41,-41 51-76,49-59 16,-1 1-1,2 0 1,-1 1 0,1-1 0,-4 16-1,8-24 32,1 0 0,-1 0 0,1 0 0,-1 0 0,1 0-1,0 0 1,0 0 0,0 0 0,0 0 0,0 0 0,1 0 0,-1 0-1,1 0 1,-1 0 0,1 0 0,0 0 0,0 0 0,-1-1-1,1 1 1,1 0 0,-1 0 0,2 1 0,-2-1-6,1 0 0,0-1 0,0 0-1,0 1 1,0-1 0,0 0 0,0 0 0,0 0 0,1 0 0,-1 0 0,0 0 0,1-1 0,-1 1 0,0-1 0,1 0 0,-1 0 0,0 0 0,1 0-1,2 0 1,7-2 14,0 0-1,0-1 0,0 0 1,-1-1-1,19-7 0,-7-1 66,40-26 0,-21 7-18,-2-1 1,-1-3 0,53-60-1,-56 52-24,50-80-1,-63 84 10,0-2 0,-3 0 0,-2-2 0,23-75 0,-17 34 31,-3-1 0,11-104 0,-29 166-17,5-82 22,-8 103-84,0 0-1,0 0 1,0 0-1,0 0 1,0 0-1,0 0 0,-1 0 1,1 0-1,-1 1 1,1-1-1,-1 0 1,0 0-1,0 0 0,0 0 1,0 1-1,-1-3 1,1 4 6,1 0 1,-1-1 0,1 1 0,0 0-1,-1 0 1,1 0 0,-1-1 0,1 1-1,-1 0 1,1 0 0,-1 0 0,1 0-1,-1 0 1,1 0 0,-1 0-1,1 0 1,-1 0 0,1 0 0,-1 0-1,1 0 1,-1 1 0,1-1 0,-1 0-1,1 0 1,-1 0 0,1 1-1,0-1 1,-1 0 0,1 1 0,-1-1-1,1 0 1,0 1 0,-1-1 0,1 0-1,0 1 1,0-1 0,-1 1 0,1-1-1,0 0 1,0 1 0,-1-1-1,1 1 1,-1 1-44,-15 24-154,-3 24 83,-17 61 1,18-48 122,-7 13 53,-28 97 237,43-133-268,3 0 1,-5 60-1,10-56 29,4 53 0,0-77 8,0 0 1,1-1-1,2 1 1,0-1-1,7 19 1,-9-32 0,0 1 0,0-1 0,0 0 0,1 0 0,0 0 0,9 10 0,-12-15-50,1 1 0,-1-1-1,0 0 1,1 0 0,0 0-1,-1 0 1,1 0 0,0 0-1,-1 0 1,1 0 0,0-1 0,0 1-1,0-1 1,0 1 0,-1-1-1,1 0 1,0 0 0,0 0-1,0 0 1,0 0 0,0 0-1,0 0 1,0-1 0,0 1-1,-1-1 1,1 1 0,0-1-1,2-1 1,0 0-25,1-1 1,-1 0-1,0 0 0,0 0 1,0-1-1,0 0 0,-1 1 0,5-7 1,23-36-171,-25 36 135,62-110-409,-19 33-161,-43 80 452,-4 12 19,-5 18 11,2-20 153,-6 41 55,2 0 1,1 0-1,3 1 0,5 63 0,-3-102-39,0 0-1,0-1 1,0 1-1,1 0 0,0-1 1,0 1-1,5 8 1,-5-12-1,0 1 1,0 0-1,0-1 1,0 1-1,0-1 0,1 0 1,-1 0-1,1 0 1,-1 0-1,1 0 1,0-1-1,0 1 1,-1-1-1,1 1 1,4 0-1,-2-1 33,0 0-1,0 0 1,1-1-1,-1 0 1,0 0-1,0 0 1,1 0-1,-1-1 1,0 0-1,0 0 1,0 0-1,0-1 1,9-3-1,-2 0 12,0-2 0,0 1-1,-1-1 1,17-14-1,0-4-45,-1-1-1,-1-1 0,34-46 1,55-101 11,-79 110-34,-3-2 0,24-71 0,-53 126-1,87-205 64,15 4-15,-70 154-100,9-17-30,-42 67 22,-7 10-70,-11 21-73,-43 105 243,-87 279-209,-65 149 38,-113 96 470,305-619-373,4-6-205,0-2-1,-2 0 1,-26 32 0,40-54 138,-11 8-432,13-11 521,0 0 1,0 0-1,0 0 0,-1 0 1,1 0-1,0 0 1,0 0-1,0 0 1,-1 0-1,1 0 0,0 0 1,0 0-1,0 0 1,-1 0-1,1 0 1,0 0-1,0 0 0,0 0 1,0 0-1,-1 0 1,1 0-1,0 0 1,0-1-1,0 1 0,0 0 1,0 0-1,-1 0 1,1 0-1,0 0 1,0-1-1,-3-12-228,3-2 155,0 0 1,1 0-1,1 0 0,0 1 0,6-18 1,28-77 0,-26 85 77,2 0 0,0 1 0,2 1 0,0 0 0,1 1 0,1 0 0,1 1 0,1 1 0,1 1 0,1 1 0,23-17 0,48-25 52,-59 40 5,-1-1 1,-1-1-1,-1-2 1,28-28-1,37-57 186,-43 49 100,60-56 0,82-38 685,-157 128-901,107-79 1045,-143 108-1130,-8 12-29,-12 23 35,5-12-1,1 2 0,-18 56 1,-8 65 7,38-141-16,0-1 0,1 0-1,0 0 1,0 1 0,1-1 0,1 10-1,-1-16-27,0 0 0,0 0 0,1 0 0,-1-1 0,1 1-1,0 0 1,-1 0 0,1 0 0,0-1 0,0 1 0,0 0 0,0-1-1,1 1 1,-1-1 0,0 1 0,0-1 0,1 0 0,-1 1-1,1-1 1,0 0 0,-1 0 0,1 0 0,0 0 0,-1 0 0,1-1-1,0 1 1,0 0 0,0-1 0,0 0 0,0 1 0,-1-1 0,4 0-1,-1 0 12,1 0 0,-1 0 0,0-1 0,1 0 0,-1 0 0,0 0 0,1 0 0,-1-1 0,0 0 0,0 0 0,0 0 0,0 0 0,6-5 0,3-3-41,0-1-1,16-18 1,46-57-324,-52 57 290,0 2-1,2 0 1,53-42 0,-44 47 81,38-20 0,-20 14-19,-37 19 2,1-1-1,-1 0 1,23-21 0,-37 30-16,0 0 0,-1 0 0,1 0 0,0 0 0,0 0 0,-1 0 1,1 0-1,0-1 0,-1 1 0,1 0 0,-1 0 0,0 0 0,1-1 0,-1 1 0,0 0 1,1-3-1,-2 3-5,1 1 1,0-1 0,0 0 0,-1 0-1,1 1 1,0-1 0,-1 0-1,1 1 1,-1-1 0,1 0 0,-1 1-1,1-1 1,-1 1 0,1-1-1,-1 1 1,1-1 0,-1 1 0,0-1-1,1 1 1,-1-1 0,0 1 0,1 0-1,-1 0 1,0-1 0,0 1-1,0 0 1,1 0 0,-1 0 0,0 0-1,0 0 1,-1 0 0,-7-1-38,0 2 0,0-1 1,0 1-1,0 0 0,0 1 1,0 0-1,0 1 0,0 0 1,-9 4-1,8-2 46,-1-1-1,1 2 1,0-1 0,0 1-1,1 1 1,0 0 0,0 0-1,0 1 1,1 0 0,0 0-1,1 1 1,0 0 0,0 0-1,1 1 1,0-1 0,1 1-1,0 1 1,-4 11 0,4-6 52,0 1 1,1-1 0,-3 24-1,6-33-25,1 1 0,0 0 0,0 0 0,0-1 0,1 1 0,1 0 0,-1-1 0,1 1 0,5 13 0,-6-19-13,0 0-1,0-1 1,0 1-1,0 0 1,0-1-1,0 1 0,1-1 1,-1 1-1,0-1 1,1 0-1,0 0 1,-1 0-1,1 0 0,-1 0 1,1 0-1,3 1 1,-1 0 8,0-1 1,0 0-1,0-1 0,0 1 1,0-1-1,0 0 1,7 0-1,5-2 19,0-1-1,0-1 0,18-6 0,-29 8-37,39-13 48,68-34 1,35-31-198,-112 61 70,59-29 67,158-54 0,-201 83-118,-28 9 113,-23 10 15,0 0 1,0 0-1,0 0 0,1 0 0,-1 0 0,0 0 0,0 0 0,0 0 0,0 0 1,0 0-1,0 0 0,0 0 0,1 0 0,-1 0 0,0-1 0,0 1 0,0 0 1,0 0-1,0 0 0,0 0 0,0 0 0,0 0 0,0 0 0,0 0 0,1-1 1,-1 1-1,0 0 0,0 0 0,0 0 0,0 0 0,0 0 0,0 0 0,0-1 0,0 1 1,0 0-1,0 0 0,0 0 0,0 0 0,0 0 0,0 0 0,0-1 0,0 1 1,-14-1-297,3 3 227,-1 0 0,0 0 0,1 1 0,0 1 0,-1 0 0,1 0 0,1 1 0,-1 0 1,1 1-1,0 0 0,-15 12 0,15-9 88,-1 1 1,1 0-1,1 0 1,0 1-1,0 0 1,1 0-1,0 1 1,1 0-1,-9 23 1,8-17-3,1 1 1,1-1 0,1 1-1,0 0 1,2 0 0,0 1-1,1-1 1,1 33-1,2-48 3,-1 0 0,1 0 0,0 0 0,-1 0-1,2 0 1,-1 0 0,0-1 0,4 6-1,-5-8-6,1 0-1,-1 0 0,1-1 0,0 1 0,-1 0 1,1 0-1,0-1 0,0 1 0,-1 0 0,1-1 1,0 1-1,0-1 0,0 1 0,0-1 0,0 0 1,0 1-1,0-1 0,0 0 0,0 1 0,0-1 1,0 0-1,0 0 0,0 0 0,0 0 0,0 0 1,0 0-1,0 0 0,0-1 0,0 1 0,0 0 1,0 0-1,0-1 0,0 1 0,0-1 1,1 0-1,6-3 13,-1-1-1,1 0 1,-1-1 0,-1 1 0,1-1 0,-1-1 0,0 1 0,6-9-1,12-12 11,114-123 145,-112 122-162,-1-2 0,-2 0 0,0-1 0,32-63 0,-22 23-10,27-88 0,15-85 369,-53 172-18,-21 66-313,0 5-42,0-1 1,-1 0-1,1 0 0,-1 0 1,1 1-1,-1-1 1,0 0-1,0 0 1,0 0-1,0 0 0,0 0 1,0 0-1,-1-3 1,1 5-4,0 0 0,-1 0 0,1 0 0,0 0 1,0 0-1,-1 0 0,1 0 0,0 0 0,-1 0 0,1 0 1,0 0-1,0 0 0,-1 0 0,1 0 0,0 0 0,0 0 1,-1 0-1,1 1 0,0-1 0,0 0 0,0 0 0,-1 0 1,1 0-1,0 1 0,0-1 0,0 0 0,-1 0 0,1 0 1,0 1-1,0-1 0,0 0 0,0 0 0,0 0 0,0 1 1,-1-1-1,1 0 0,0 1 0,-9 11-17,-43 98 7,14-28 15,-79 130-87,-42 89-673,107-172-2357,8-18-6489,41-106 8745,3-4 611,0 0-1,0-1 0,0 1 0,0 0 1,0-1-1,0 1 0,-1-1 1,1 1-1,0 0 0,0-1 0,-1 1 1,1-1-1,-1 1 0,1-1 0,0 1 1,-1-1-1,1 1 0,-1-1 0,1 1 1,-1-1-1,1 0 0,-1 1 0,1-1 1,-1 0-1,1 1 0,-1-1 0,0 0 1,1 0-1,-1 0 0,0 1 0,1-1 1,-1 0-1,1 0 0,-1 0 0,-1 0 1,-4-3-3768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00:51:21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545 86 4640,'0'0'56,"0"0"0,0 0 0,1 0 0,-1 0 0,0 0 0,1 0 0,-1 0 0,0 0 0,0 0 0,1 0 0,-1-1 0,0 1 0,0 0 1,1 0-1,-1 0 0,0-1 0,0 1 0,0 0 0,1 0 0,-1 0 0,0-1 0,0 1 0,0 0 0,0-1 0,0 1 0,0 0 0,1 0 0,-1-1 0,0 1 0,0 0 0,0 0 0,0-1 0,0 1 1,0 0-1,0-1 0,0 1 0,0 0 0,0-1 0,0 1 0,0 0 0,-1 0 0,1-1 0,0 1 0,0 0 0,0 0 0,0-1 0,-1-1 8,2-3 2820,-1 4-2755,1 1-1,-1 0 1,0-1-1,1 1 1,-1 0-1,0-1 0,0 1 1,0-1-1,1 1 1,-1-1-1,0 1 1,0 0-1,0-1 1,0 1-1,0-1 1,0 1-1,0-1 1,0 1-1,0-1 0,0 1 1,0-1-1,0 1 1,0-1-1,0 1 1,-1-1-1,0-2 227,1 0-1,-1 0 0,0 0 0,0 1 1,0-1-1,-1 0 0,1 1 0,-1-1 1,1 1-1,-1-1 0,0 1 1,0 0-1,0 0 0,0 0 0,0 0 1,-1 0-1,1 0 0,0 0 0,-1 1 1,-3-2-1,0 1-175,0 1-1,1 0 1,-1 0-1,0 0 1,0 1-1,1 0 1,-12 1 0,6-1 19,-26 4 118,1 1 1,0 1 0,0 2 0,-54 20 0,65-19-150,1 1 0,-33 18 0,47-23-126,0 2 1,1-1-1,0 1 0,0 0 1,1 1-1,-1 0 0,-11 17 1,17-22 39,0 1 0,1 0 1,0 0-1,0 0 1,0 1-1,1-1 0,0 0 1,-2 10-1,2-13-48,1 0-1,0 1 1,0-1-1,0 1 0,0-1 1,0 1-1,0-1 1,1 0-1,-1 1 1,0-1-1,1 1 0,-1-1 1,1 0-1,-1 1 1,1-1-1,0 0 0,0 0 1,-1 0-1,1 1 1,0-1-1,0 0 1,0 0-1,0 0 0,0 0 1,0 0-1,1-1 1,-1 1-1,0 0 1,0 0-1,1-1 0,-1 1 1,2 0-1,2 0 45,0 0 0,0 0 0,0-1 0,0 1 0,0-1 0,0 0 0,-1-1 0,1 1 0,9-3 0,4-1-16,20-9 1,-32 11-86,10-4 4,0-1 0,-1 0-1,0-2 1,0 0-1,-1 0 1,0-2-1,0 1 1,-1-2-1,-1 0 1,0 0 0,15-21-1,40-57-224,-66 89 228,-1 1 0,0-1-1,0 1 1,1 0 0,-1-1 0,0 1 0,0-1 0,1 1 0,-1 0 0,0-1-1,1 1 1,-1 0 0,0 0 0,1-1 0,-1 1 0,1 0 0,-1 0 0,1 0-1,0-1 1,2 7-98,-2 23 319,-1-17 13,2 7-149,1-1 1,1 1-1,0-1 1,2 0-1,0 0 1,1 0-1,1-1 1,1 0-1,0-1 1,1 0-1,0 0 1,20 20-1,-24-29-64,0 0-1,0 0 1,1-1-1,0 0 1,13 8-1,-16-12-198,-1 0 1,1-1-1,-1 1 0,1-1 0,-1 0 0,1 0 1,0 0-1,0 0 0,0 0 0,-1-1 0,1 0 1,0 0-1,0 0 0,0 0 0,0-1 0,6-1 1,-1 0-796,0-1 0,0 0 1,-1 0-1,1-1 0,-1-1 0,11-6 1,18-23-3971,-30 27 4117,37-37-3055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00:51:23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1 453 5888,'2'-1'9594,"5"-5"-5187,-2 2-5054,38-59 2254,4 2 0,68-71 0,69-36-812,-181 166-781,1-1 0,-1 1 0,1-1 1,-1 1-1,5-2 0,-7 4-3,-1 0 1,1 0 0,-1-1-1,0 1 1,1 0-1,-1 0 1,1 0-1,-1 0 1,1-1-1,-1 1 1,1 0-1,-1 0 1,1 0 0,-1 0-1,0 0 1,1 0-1,-1 0 1,1 1-1,-1-1 1,1 0-1,-1 0 1,1 0-1,-1 0 1,0 0 0,1 1-1,-1-1 1,1 0-1,-1 0 1,0 1-1,1-1 1,-1 0-1,0 1 1,1-1-1,-1 0 1,0 1 0,1-1-1,-1 1 1,0-1-1,0 0 1,0 1-1,1-1 1,-1 1-1,0-1 1,0 1-1,0-1 1,0 1 0,0-1-1,0 0 1,0 1-1,0-1 1,0 1-1,0-1 1,0 1-1,0 0 1,-1 11 63,0 1 0,-1 0 0,-1-1 0,0 1 1,-1-1-1,0 0 0,0 0 0,-2-1 0,1 1 0,-13 17 1,-52 98 217,70-126-279,-1-1 0,1 1 1,0 0-1,0-1 0,-1 1 1,1-1-1,0 1 0,0 0 0,0-1 1,0 1-1,0 0 0,0-1 0,0 1 1,0 0-1,0-1 0,0 1 1,0 0-1,0-1 0,0 2 0,1-2 5,-1 1 0,0-1 0,1 0 0,-1 0 0,0 1 0,1-1 0,-1 0 0,0 1 0,1-1 0,-1 0 0,1 0 0,-1 0 0,1 0 0,-1 1 0,0-1 0,1 0 0,-1 0 0,1 0 0,-1 0 0,2 0 0,2 0 73,0-1 0,0 1 0,0-1 0,6-2 0,-9 3-100,41-15 86,0-1 1,-2-2-1,0-1 1,-1-3-1,-1-1 1,61-49-1,-89 64-109,4-3-53,0 0 0,30-16 0,-43 26 82,0 1-1,0-1 1,-1 1-1,1-1 1,0 1-1,0 0 1,0-1-1,0 1 1,0 0-1,0 0 1,-1-1-1,1 1 1,0 0-1,0 0 1,0 0-1,0 0 1,0 0-1,0 0 1,0 1-1,0-1 1,0 0-1,0 0 1,-1 1-1,1-1 1,0 0-1,0 1 1,0-1-1,0 1 1,-1-1-1,1 1 1,0 0-1,-1-1 1,1 1-1,0 0 1,-1-1-1,1 1 1,-1 0-1,1 0 1,-1-1-1,1 1 1,-1 0-1,1 0 1,-1 1-1,2 4 36,-1 0-1,0-1 1,0 1 0,-1 0-1,0 9 1,-1 3-11,-1 0-1,0 0 1,-7 19 0,0 7-8,7-36 9,1-5 3,1-1-1,-1 1 1,0 0-1,1 0 1,0 0-1,0 0 1,0 0-1,0 0 1,0-1-1,0 1 0,1 0 1,-1 0-1,1 0 1,2 5-1,-2-7-15,-1-1 0,1 1 0,0-1-1,0 1 1,0-1 0,0 1-1,0-1 1,0 0 0,0 1 0,0-1-1,-1 0 1,1 0 0,0 1-1,0-1 1,0 0 0,0 0-1,0 0 1,0 0 0,0 0 0,0-1-1,0 1 1,0 0 0,0 0-1,2-1 1,29-12 164,-24 9-121,279-104-37,-264 100-61,-15 5-48,0 1-1,16-4 0,-24 6 89,0 0 0,0 0-1,1 0 1,-1 0 0,0 0-1,0 0 1,0 0 0,1 0-1,-1 0 1,0 0-1,0 0 1,0 0 0,0 0-1,1 0 1,-1 0 0,0 0-1,0 0 1,0 0-1,0 0 1,1 0 0,-1 0-1,0 0 1,0 0 0,0 1-1,0-1 1,1 0 0,-1 0-1,0 0 1,0 0-1,0 0 1,0 1 0,0-1-1,0 0 1,0 0 0,0 0-1,1 0 1,-1 1 0,0-1-1,0 0 1,0 0-1,-3 11-148,-15 20 15,9-16 151,7-11 6,1 1 1,-1-1-1,1 0 0,0 1 0,1-1 0,-1 1 1,1-1-1,0 1 0,0-1 0,0 1 0,1-1 1,0 1-1,0-1 0,0 0 0,0 1 1,0-1-1,1 0 0,0 0 0,0 0 0,0 0 1,0 0-1,1 0 0,0-1 0,-1 1 0,1-1 1,1 1-1,-1-1 0,0 0 0,1-1 0,-1 1 1,1-1-1,0 1 0,0-1 0,0 0 0,0 0 1,0-1-1,1 1 0,-1-1 0,0 0 1,6 1-1,-4-2 26,-1-1 0,0 1 0,0-1 0,0 0 0,1 0 0,-1 0-1,0-1 1,-1 1 0,1-1 0,0-1 0,0 1 0,-1-1 0,1 1 0,-1-1 0,7-7 0,-7 7-59,-1 0 1,1 0-1,-1-1 0,0 1 1,0-1-1,0 0 0,-1 0 0,1 0 1,-1 0-1,0-1 0,0 1 1,-1 0-1,1-1 0,-1 0 1,0 1-1,1-10 0,-2 11-11,0 0-1,-1 0 0,1 0 1,-1 1-1,0-1 1,0 0-1,0 0 1,0 0-1,0 1 1,0-1-1,-1 0 0,1 1 1,-1-1-1,0 1 1,0 0-1,0 0 1,0-1-1,0 1 1,0 0-1,-1 1 0,1-1 1,-1 0-1,1 1 1,-1-1-1,-5-1 1,-4-2-87,0 1 0,-1 1 1,1 0-1,-18-2 0,26 4 98,-4 0-119,8 1 135,0 0 0,0 0 0,0 0 0,0 0 0,0 0 0,0 0 0,1-1 0,-1 1 0,0 0 0,0 0 0,0 0 0,0 0 0,0 0 0,0 0 0,0 0 0,0 0 0,0-1 0,1 1 0,-1 0 0,0 0 0,0 0 0,0 0 0,0 0 0,0-1 0,0 1 0,0 0 0,0 0-1,0 0 1,0 0 0,0 0 0,0-1 0,0 1 0,0 0 0,0 0 0,0 0 0,0 0 0,0 0 0,0-1 0,0 1 0,-1 0 0,1 0 0,0 0 0,0 0 0,0 0 0,0 0 0,0 0 0,0-1 0,0 1 0,0 0 0,-1 0 0,1 0 0,0 0 0,0 0 0,0 0 10,31-2 25,-1-1-1,53-13 0,1 0 35,-54 12-29,55-1-1,-74 5-6,0 1 1,-1 0-1,1 1 0,0 0 1,0 0-1,-1 1 0,1 1 0,12 6 1,-20-9-10,-1 0 1,0 0 0,0 1-1,1-1 1,-1 1-1,0-1 1,0 1 0,-1 0-1,1 0 1,0 0-1,-1 0 1,1 0-1,-1 0 1,2 3 0,-2-3-5,-1 0 0,1 0 0,-1 1 0,1-1 0,-1 0 0,0 0 0,0 0 0,0 1 0,0-1 0,-1 0 0,1 0 0,0 0 0,-1 1 0,1-1 0,-1 0 0,-2 3 0,-4 9 60,0 0 0,-18 22 0,10-14-111,11-17 101,4-5-51,0 0 1,0 0-1,0 0 0,0 0 1,0 0-1,0 0 1,0 0-1,0 0 0,0 0 1,1 1-1,-1-1 0,0 0 1,0 0-1,0 0 0,0 0 1,0 0-1,0 0 0,0 0 1,0 0-1,0 0 0,0 0 1,0 0-1,0 0 0,0 0 1,0 0-1,0 1 1,14-8 185,86-34-226,58-20-77,-139 55 65,-10 3 26,1 0 1,0 0-1,18-2 1,-25 5 2,0 0 1,-1 0-1,1 0 1,-1 0-1,1 1 1,-1-1-1,1 1 1,-1-1-1,0 1 1,1 0-1,-1 0 1,1 0-1,-1 0 1,0 0-1,0 1 1,0-1-1,0 1 1,0-1-1,0 1 1,2 2-1,6 10 56,-2-1-1,0 1 1,0 0 0,-1 0-1,-1 1 1,-1 0 0,5 17-1,-7-8-130,-3-21 32,0-1-1,1 1 1,-1-1-1,0 1 1,1 0 0,0-1-1,-1 1 1,3 3-1,22-24-17504,-4 6 13226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00:51:24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43 13536,'-5'-3'6143,"10"-2"-5343,4 2 1536,4 6-1440,10-3 576,9 0-896,-1 0-320,4 0-160,-3-3-96,-1 3 0,-8-9-1280,-1 9 704,-4-8-4288,-4 8 2720,-4-7-5631,-2-1 4383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00:51:24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17 225 8224,'-5'-1'741,"-5"-2"1338,8 4-1048,5 2 2003,-1-7 576,15-6-2922,0 0 0,0 0 0,1 2 0,1 1 0,0 0 0,38-8 0,-54 14-643,1 0-1,0 1 1,0 0-1,0 0 1,0 0-1,0 1 1,0-1-1,-1 1 1,1 0 0,0 0-1,0 0 1,-1 0-1,1 1 1,-1 0-1,1-1 1,-1 1-1,0 0 1,1 1-1,-1-1 1,0 1-1,-1-1 1,1 1-1,3 4 1,-2-1 31,0 0-1,-1-1 1,0 1 0,0 0 0,-1 1-1,0-1 1,0 0 0,0 1 0,-1-1-1,0 1 1,0-1 0,0 13 0,-7 47 177,4-52-147,1 0 0,0-1 0,0 1 1,2 0-1,3 27 0,-4-39-66,1 1-1,0-1 1,0 1-1,0-1 1,0 1 0,1-1-1,-1 0 1,0 1-1,1-1 1,2 2-1,-3-3 2,-1 0 0,1 0 0,1 0 0,-1 0 0,0-1 0,0 1 0,0 0 0,0-1 0,1 1-1,-1-1 1,0 1 0,0-1 0,1 1 0,-1-1 0,0 0 0,1 0 0,-1 0 0,0 0 0,1 0-1,-1 0 1,0 0 0,3 0 0,5-3 41,1 0 1,-1-1-1,0 0 0,-1-1 1,1 1-1,8-8 1,0 0-102,28-26 0,-31 23 12,0-1 0,-1 0 0,-1-1 1,-1 0-1,0-1 0,15-34 0,-10 11-25,-1-1 0,10-49 0,-5 12-16,-20 79 45,0 0 0,0-1 0,0 1 0,1 0 0,-1-1 0,0 1 0,0 0 0,1 0 0,-1-1 0,0 1 0,1 0 0,-1 0 0,0 0 0,1-1 0,-1 1 0,0 0 0,1 0 0,-1 0 0,0 0 0,1 0 0,-1 0 0,1 0 0,-1 0 0,0 0 0,1 0 0,-1 0 0,0 0 0,1 0 0,-1 0 0,1 0 0,-1 0 0,0 0 0,1 0 0,-1 0 0,0 1 0,1-1 0,-1 0 0,0 0 0,1 1 0,16 8 159,-16-8-107,15 9 169,0 1-66,0-1 0,1-1 1,0 0-1,0-1 0,23 6 0,-24-9-91,0-1 0,0 0 1,0-1-1,1-1 0,25-1 1,-21-2-79,-11 1-603,0-1 0,15-2 0,-17 0-4059,-20 20-5623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00:51:27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2 423 7968,'-2'1'3777,"7"-1"-1682,12-2-181,21-10-724,-1-1-1,0-2 1,43-24-1,-63 30-939,11-5 183,-1-1 1,0-2-1,34-28 0,-29 21 91,-17 12-111,16-14 0,-40 53 579,3-13-893,1 0 1,0 1-1,1-1 1,-3 23-1,7-32-22,-1-1-1,1 1 0,0 0 1,0 0-1,1 0 0,-1 0 1,1 0-1,0-1 0,0 1 1,1 0-1,0-1 0,-1 1 1,2-1-1,-1 1 0,0-1 1,1 0-1,6 7 1,-8-10-38,-1 0 0,1 0 0,0 0 0,1-1 0,-1 1 0,0-1 0,0 1 0,0-1 0,0 1 1,0-1-1,0 1 0,1-1 0,-1 0 0,0 0 0,0 0 0,1 0 0,-1 0 0,0 0 0,0 0 0,0 0 1,1 0-1,-1 0 0,0-1 0,0 1 0,0 0 0,1-1 0,-1 1 0,1-2 0,6-2 70,0 0 0,-1-1-1,9-7 1,-7 5-19,118-92 201,126-129-1,-244 218-292,-7 8-4,-1-1 0,1 1 0,0 0 0,-1 1-1,1-1 1,0 0 0,0 0 0,0 1 0,1-1-1,-1 1 1,0 0 0,1 0 0,-1 0 0,0 0-1,4-1 1,-5 2-1,-1 0 0,1 0 0,-1 0 1,0 0-1,1 0 0,-1 1 0,0-1 0,0 0 0,1 0 0,-1 0 0,0 0 0,1 1 0,-1-1 1,0 0-1,0 0 0,1 0 0,-1 1 0,0-1 0,0 0 0,1 1 0,-1-1 0,0 0 0,0 0 1,0 1-1,0-1 0,0 0 0,1 1 0,1 14-135,-4 15 3,2-29 138,-3 17 23,-1-1-1,-1 1 0,0-1 1,-1 0-1,-1 0 0,-1 0 1,0-1-1,-1-1 0,-1 1 1,0-1-1,-15 16 0,10-11 16,13-17-33,0 0 1,0 0 0,0 0 0,-1 0 0,1 0 0,-1 0-1,-5 3 1,6-4-26,0-1-1,0 0 1,0 0-1,0 1 0,0-1 1,0 0-1,-1-1 1,1 1-1,0 0 1,-1-1-1,1 1 1,0-1-1,-1 0 1,1 0-1,0 0 1,-1 0-1,1 0 0,-1 0 1,1-1-1,0 1 1,-1-1-1,1 1 1,0-1-1,0 0 1,-5-2-1,-11-6-282,10 5 193,0 0 0,0 0-1,0 1 1,-1 0 0,1 0 0,-13-1-1,21 4 103,0 0-1,0 0 1,0 0-1,0 0 1,-1 0-1,1 0 1,0 0-1,0 0 1,0 0-1,0 0 1,-1 0-1,1 0 0,0 0 1,0 0-1,0 0 1,0 0-1,-1 0 1,1 0-1,0 0 1,0 0-1,0 1 1,0-1-1,0 0 0,-1 0 1,1 0-1,0 0 1,0 0-1,0 0 1,0 0-1,0 1 1,0-1-1,0 0 1,0 0-1,0 0 0,-1 1 1,5 4-52,9 8 162,-11-11-133,4 2 107,1 1 0,0-1 0,-1 0 0,1 0 0,0-1 0,1 0 1,-1-1-1,1 1 0,-1-1 0,1-1 0,0 1 0,9-1 0,9 1 146,0-2-1,33-5 0,-34 3-170,0-2 1,0-1-1,0 0 0,-1-2 1,0-1-1,0-1 0,-1-1 1,25-15-1,-30 13-76,0-2-1,-2 0 0,0-1 1,0 0-1,18-26 1,-13 17-167,34-32 1,-54 55 185,0 0 0,0 1 0,-1-1 0,1 0 0,0 1 0,0-1 0,0 0 0,-1 1 0,1-1 0,0 1 0,0 0 0,0-1 0,0 1 0,0 0 0,0-1 0,0 1 0,0 0 0,0 0 0,0 0 0,0 0 0,0 0 0,0 0 0,0 0 0,1 0 0,-1 1 0,0-1 0,-1 0 0,1 0 0,0 1 0,0-1 0,0 1 0,1 0 0,1 2-9,0 0 1,0 0-1,-1 0 1,1 0-1,-1 0 1,4 7-1,4 6 47,37 54 310,-45-67 262,-2-5-236,-7-9-153,5 7-280,0 0 0,-1 0 1,0 0-1,0 1 0,-7-7 0,6 7 47,-1 1 0,1-1 0,-1 1 0,0 0-1,0 1 1,0-1 0,0 1 0,0 0 0,0 0-1,-1 0 1,1 1 0,0 0 0,0 0 0,0 0-1,-1 0 1,1 1 0,0 0 0,0 0 0,0 1-1,0-1 1,0 1 0,0 0 0,0 0 0,1 1-1,-1 0 1,1-1 0,0 1 0,0 1 0,0-1-1,0 1 1,0-1 0,1 1 0,-1 0 0,1 0 0,0 1-1,0-1 1,1 1 0,-1-1 0,-1 8-1,2-7 57,0 0-1,1 0 0,0 1 1,0-1-1,1 0 0,-1 1 0,1-1 1,1 9-1,-1-11-19,0 0 0,1-1 0,0 1 0,-1 0 0,1 0 0,0-1 0,0 1 0,1-1 1,-1 1-1,0-1 0,1 1 0,0-1 0,-1 0 0,1 0 0,0 0 0,0 0 0,0 0 0,3 2 0,1-1 18,0 0-1,0 0 1,1 0 0,-1-1 0,1 0-1,0 0 1,-1 0 0,1-1-1,9 1 1,10-1 7,29-2 0,-31 0-36,66-4-150,128-23 0,-211 27 116,0-1 0,0 0-1,0 0 1,0 0-1,0-1 1,0 0-1,-1 0 1,1-1-1,-1 1 1,0-2 0,7-5-1,-11 6-100,-9 5-82,-10 7-73,13-6 286,-3 3 47,0-1-1,0 1 0,-9 8 1,15-11-36,-1 0 0,0 0 1,1 0-1,-1 0 0,1 0 0,0 0 1,0 0-1,0 0 0,0 1 1,0-1-1,0 0 0,0 1 0,1-1 1,-1 0-1,1 1 0,0 3 0,0-5 8,0 0 0,0 0-1,0 0 1,0 0-1,0 1 1,1-1 0,-1 0-1,1 0 1,-1 0-1,0 0 1,1 0-1,0 0 1,-1 0 0,1-1-1,0 1 1,-1 0-1,1 0 1,0 0 0,0-1-1,0 1 1,0 0-1,-1-1 1,1 1-1,0 0 1,0-1 0,0 1-1,0-1 1,1 0-1,-1 1 1,0-1-1,2 0 1,1 1 33,-1-1-1,1 1 1,0-1 0,0 0-1,0 0 1,0-1-1,0 1 1,4-2 0,-3 1-63,0-1 1,0 0-1,0 0 0,0 0 1,0-1-1,0 0 0,0 0 1,-1 0-1,0 0 0,0-1 1,0 1-1,0-1 1,0 0-1,-1 0 0,1-1 1,-1 1-1,0-1 0,2-5 1,-3 6-27,0 0 0,-1 0 0,0 0 0,0 0 0,0 0 0,-1-1 0,1 1-1,-1 0 1,0 0 0,0-1 0,-1 1 0,1 0 0,-1 0 0,0 0 0,0-1 0,0 1 0,0 0 0,-1 0 0,0 1 0,0-1 0,0 0 0,0 0 0,-1 1 0,-2-4 0,3 5 17,0 0 1,1 1 0,-1-1-1,0 1 1,0-1-1,0 1 1,0 0-1,0 0 1,0 0 0,-1 0-1,1 0 1,0 1-1,0-1 1,-5 0 0,6 1 19,1 0 0,-1 0 1,0-1-1,0 1 1,1 0-1,-1 0 0,0 0 1,0 0-1,0 0 1,1 1-1,-1-1 0,0 0 1,0 0-1,1 0 1,-1 1-1,0-1 1,0 0-1,1 1 0,-1-1 1,0 1-1,1-1 1,-1 1-1,1-1 0,-1 1 1,1-1-1,-1 1 1,1-1-1,-1 1 0,1 0 1,-1-1-1,1 1 1,0 0-1,-1 0 1,1-1-1,0 1 0,0 0 1,-1 0-1,1-1 1,0 1-1,0 0 0,0 1 1,0-1 9,1 1 0,-1-1 1,1 1-1,-1-1 0,1 1 0,0-1 1,0 0-1,-1 1 0,1-1 0,0 0 1,0 1-1,1-1 0,-1 0 0,0 0 1,0 0-1,0 0 0,1 0 0,-1 0 1,0-1-1,1 1 0,-1 0 0,1-1 1,1 1-1,2 2 25,1-1 0,-1 0 0,1-1 1,0 1-1,8 0 0,12-1 101,0-2-1,1-1 1,27-5-1,-4 1-132,0 0 15,0-2 0,-1-2 1,0-2-1,57-23 0,-32 7-164,-74 28 142,0 0 0,0 0 0,0 0 0,0 0 0,0 0 0,0 0 0,0 0 0,0 0 0,0 0 0,0 0 0,0 0 0,0 0 0,0 0 0,0 1 0,0-1 0,0 0 0,1 0 0,-1 0 0,0 0 0,0 0 0,0 0 0,0 0 0,0 0 0,0 0 0,0 0 0,0 0 0,0 0 0,0 0 0,0 0 0,0 0 0,0 0 0,0 0 0,0 0 0,0 0 0,0 0 0,0 0 0,1 0 0,-1 0 0,0 0 0,0 0 0,0 0 0,0 0 0,0 0 0,0 0 0,0 0 0,0 0 0,0 0 0,0 0 0,0 0 0,0 0 0,0 0 0,-7 10 20,-18 14 25,-1-1-142,-40 37 257,57-50-106,0-1-1,1 1 0,1 0 0,-13 23 0,19-32-35,1-1 0,0 1 1,-1-1-1,1 1 0,0-1 0,0 1 0,-1-1 1,1 1-1,0-1 0,0 1 0,0-1 0,0 1 1,0 0-1,0-1 0,0 1 0,0-1 0,0 1 1,0-1-1,0 1 0,0-1 0,0 1 0,0 0 0,0-1 1,1 1-1,-1-1 0,0 1 0,0-1 0,1 1 1,-1-1-1,0 1 0,1-1 0,-1 0 0,1 1 1,0 0 15,1 0 0,-1-1 0,1 1 0,-1-1 0,1 1 0,-1-1 0,1 0 0,0 1 0,-1-1 0,1 0 0,2 0 0,6-1 59,-1 0 1,1 0 0,11-4-1,-3-1-68,0-1-1,-1 0 0,1-1 0,-2-1 0,24-16 0,-5-1-171,40-39 0,-65 59-100,-10 6 242,0 0 0,0 0 0,1 1-1,-1-1 1,0 0 0,0 0 0,0 0 0,0 0 0,1 0 0,-1 0 0,0 1 0,0-1 0,0 0 0,0 0-1,0 0 1,0 0 0,0 0 0,0 1 0,1-1 0,-1 0 0,0 0 0,0 0 0,0 1 0,0-1 0,0 0 0,0 0-1,0 0 1,0 1 0,0-1 0,0 0 0,0 0 0,-5 25-292,3-18 269,-6 26 68,4-19-9,0 0 0,1 0-1,1 1 1,0-1 0,1 0 0,1 22 0,1-30-3,-1-1 0,1 1-1,0-1 1,1 1 0,-1-1 0,4 6 0,-5-10-8,1 0 0,0 0 1,0 1-1,-1-1 0,1 0 0,0 0 0,0 0 0,0-1 0,0 1 0,0 0 1,1 0-1,-1-1 0,0 1 0,0 0 0,0-1 0,1 1 0,-1-1 0,0 1 1,1-1-1,-1 0 0,0 0 0,1 0 0,-1 1 0,0-1 0,1-1 1,-1 1-1,0 0 0,1 0 0,1-1 0,13-3 112,-1 0-1,23-11 1,-4 2 14,182-77-36,-176 69-25,0-2 1,-2-1 0,41-33 0,-62 44-133,-12 9 37,0 1 0,0-1 0,-1 0 0,1 0 0,-1 0 0,6-9 0,-12 42-324,-3-11 324,0 0 0,0 0 0,-2-1 0,0 0 0,-1 0 1,-1 0-1,-1-1 0,-20 27 0,27-40 28,-13 17 113,-1 0 0,0-1 1,-39 31-1,55-49-130,0 0 0,0 0 0,0-1 0,0 1 0,0 0 0,0-1 0,-1 1 0,1-1 0,0 1 0,0-1 0,0 0 0,-1 0 0,1 1 0,0-1 0,-1 0 0,1 0 0,0 0 0,-2 0 0,2-1-17,0 1 1,0-1-1,1 1 0,-1 0 1,0-1-1,0 1 1,1-1-1,-1 0 0,0 1 1,1-1-1,-1 0 0,1 1 1,-1-1-1,1 0 1,-1 0-1,1 1 0,0-1 1,-1 0-1,1 0 0,-1-1 1,0-1-33,1-1 0,-1 0 0,1 0 0,-1 0 0,1 0 0,0 0 0,0 0 0,1 1 1,-1-1-1,2-6 0,-1 8 59,0-1 1,0 1-1,1-1 1,-1 1-1,0 0 1,1-1-1,-1 1 1,1 0-1,0 0 0,0 0 1,0 0-1,0 0 1,0 1-1,0-1 1,0 1-1,0-1 1,1 1-1,-1 0 1,1 0-1,-1 0 1,1 0-1,-1 0 1,1 1-1,3-2 1,5 1 89,-1 0 1,1 1 0,0 0 0,20 2 0,69 16 112,-61-10-396,46 4 1,-29-9-1300,-18-4-2298,-11 0 1541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00:51:30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1349 4576,'-6'0'338,"-5"0"683,-1 0 0,1 1-1,-20 3 1,29-3-706,-11 2 5206,19-6-810,14-6-4074,10-6 252,-1-2-1,41-31 1,-48 30-665,1-1-1,-2-1 0,-1-2 1,26-32-1,57-99 324,-73 106-468,89-138-99,110-191 260,-222 363-215,-19 31-59,11-16 43,-59 98 442,-60 135-1,80-141-271,-82 135 0,-4-42 77,60-91-107,-90 146-174,119-185 146,-13 16 460,47-69-465,1-1-124,1 0 0,-1-1 0,-1 1 0,1-1 0,-4 5 0,5-7-9,1 0 0,-1 0 0,1 1 0,0-1 0,-1 0-1,1 0 1,-1 1 0,1-1 0,-1 0 0,1 0 0,-1 0 0,1 0 0,-1 0-1,1 0 1,-1 0 0,1 0 0,-1 0 0,0 0 0,1 0 0,-1 0-1,1 0 1,-1 0 0,1-1 0,0 1 0,-1 0 0,1 0 0,-1-1 0,1 1-1,-1 0 1,1 0 0,-1-1 0,1 1 0,0-1 0,-1 1 0,1 0 0,0-1-1,-1 1 1,1-1 0,0 1 0,0 0 0,-1-1 0,1 1 0,0-1-1,0 1 1,0-2 0,-3-3-86,1-1-1,1 0 1,-1 0-1,1 0 1,0 0 0,0 0-1,1 0 1,0-7-1,5-55-196,-3 52 257,-1 1 49,1 1 1,1-1-1,1 0 0,0 1 1,7-18-1,-7 24-26,0 0-1,1 0 1,-1 0-1,1 1 1,1 0-1,0 0 1,0 0-1,0 1 1,1 0-1,10-9 1,10-2 21,1 0 0,34-15-1,63-20-35,-74 33 120,-1-2 1,78-46 0,190-137 474,-228 147-371,116-97 1,-172 124-121,-2-2 1,-1-1 0,42-60 0,61-118-30,-105 163-82,6-10 133,39-88-1,-71 140-84,-1-1-1,1 0 0,-1 0 1,0 0-1,1-12 0,-3 18-12,0-1 0,0 1-1,0 0 1,0 0 0,0-1-1,0 1 1,0 0 0,0-1-1,0 1 1,-1 0 0,1 0-1,-1-1 1,1 1 0,-1 0-1,-1-2 1,2 3-6,-1-1-1,1 0 1,-1 1-1,0-1 1,1 1-1,-1 0 1,0-1 0,1 1-1,-1 0 1,0-1-1,0 1 1,1 0-1,-1 0 1,0-1 0,0 1-1,0 0 1,1 0-1,-3 0 1,-1 1-36,-1 0-1,0 0 1,0 0 0,0 0 0,0 1-1,-4 2 1,7-3 52,-5 2 17,0 0 1,1 1-1,-1 0 0,1 0 1,0 1-1,0 0 1,0 0-1,-9 11 1,0 2 41,-19 33 0,31-46-56,-106 211 316,95-187-265,-83 202 503,75-169-257,-18 79 1,0 69 411,38-196-574,1-1-1,0 21 1,1-29-62,0 1 0,1-1 1,0 1-1,0-1 1,1 1-1,-1-1 1,1 0-1,3 7 0,-4-11-52,-1 0-1,1 1 0,-1-1 0,1 0 1,0 0-1,0 0 0,-1 0 0,1 0 0,0 0 1,0 0-1,0 0 0,0 0 0,0 0 1,1-1-1,-1 1 0,0 0 0,0-1 1,0 1-1,1-1 0,-1 1 0,0-1 0,0 0 1,1 1-1,-1-1 0,0 0 0,1 0 1,-1 0-1,0 0 0,1 0 0,-1 0 0,0-1 1,1 1-1,-1 0 0,0-1 0,1 1 1,-1 0-1,0-1 0,2 0 0,2-3 16,0 1-1,0-1 0,0 0 1,0 0-1,0 0 0,5-7 0,12-16 5,-2 0-1,22-38 0,14-20-42,-29 51-120,1 1-1,56-51 1,-59 60-246,-27 25 337,1-1-1,0 1 0,0-1 0,0 1 1,0 0-1,0-1 0,0 1 0,0 0 0,0 0 1,0 0-1,0-1 0,0 1 0,0 0 1,1 0-1,-1 0 0,-1 2 0,-12 21-61,11-20 50,-13 29 90,1 1 0,1 0 0,2 1 0,1 0 0,2 1 0,1 0 0,-4 56 0,11-85 0,1 0 1,0 0-1,0-1 0,0 1 0,2 8 1,-1-14-34,-1 1 0,0-1 0,1 0 1,-1 1-1,1-1 0,-1 0 0,1 1 0,-1-1 1,1 0-1,0 0 0,0 1 0,0-1 0,0 0 1,0 0-1,0 0 0,0 0 0,0 0 0,0 0 1,0-1-1,0 1 0,1 0 0,-1-1 0,0 1 0,1 0 1,-1-1-1,0 1 0,1-1 0,-1 0 0,1 0 1,-1 1-1,3-1 0,4-1 24,-1-1 0,1 1 0,-1-1 0,1 0 0,-1-1-1,0 0 1,0 0 0,0 0 0,11-9 0,-7 6 3,14-10-6,0-1-1,-1-1 1,-1-1 0,41-44 0,70-101-98,-112 136 66,-8 11-19,15-23-239,-28 46 72,-4 10 105,-33 129 177,30-110-64,1 0 0,0 46 0,5-77-7,0 0 0,0 0 0,1-1 1,0 1-1,-1 0 0,1 0 0,0-1 0,3 6 0,-4-8-24,0-1-1,1 1 1,-1 0-1,1 0 1,-1-1-1,1 1 1,0 0-1,-1-1 0,1 1 1,0-1-1,-1 1 1,1 0-1,0-1 1,0 0-1,0 1 1,-1-1-1,1 1 1,0-1-1,0 0 1,0 0-1,0 0 1,0 1-1,0-1 0,-1 0 1,1 0-1,0 0 1,0 0-1,0 0 1,0-1-1,0 1 1,0 0-1,0 0 1,0 0-1,-1-1 1,1 1-1,0-1 1,0 1-1,0 0 0,-1-1 1,2 0-1,6-5 27,-1 0 0,0-1 0,0 1-1,-1-1 1,0 0 0,0-1 0,8-13 0,-8 12 12,39-60-68,-24 35-72,1 1 1,42-47-1,15 0 56,-76 77-57,-1 1-52,-2 3 12,-13 22-138,0 12 269,1-7-11,-15 58-1,24-74 82,-9 57 179,11-61-243,0 0 1,1 0-1,0 0 0,0 1 1,1-1-1,2 8 0,-2-13 6,-1 0-1,1 0 1,0-1 0,1 1-1,-1 0 1,0-1-1,1 1 1,0-1-1,-1 0 1,1 1-1,0-1 1,0 0-1,0 0 1,0 0-1,1 0 1,-1 0 0,1-1-1,-1 1 1,1-1-1,-1 0 1,1 1-1,0-1 1,0-1-1,5 2 1,3 0 53,0 0 0,1-1 0,0-1 1,20-2-1,-25 2-64,20-3 7,0-1 1,-1-1-1,1-1 0,-1-2 1,0 0-1,-1-2 0,26-14 1,-31 14-21,0-1 1,-1-2 0,0 0 0,-1-1 0,-1 0-1,0-2 1,-1 0 0,21-27 0,-22 21-96,-10 10-131,-5 12 229,0 0 0,0-1 0,0 1 0,0 0 0,0 0 0,0-1 1,0 1-1,0 0 0,0 0 0,0 0 0,0-1 0,0 1 0,0 0 1,0 0-1,0-1 0,0 1 0,0 0 0,0 0 0,0-1 0,0 1 0,-1 0 1,1 0-1,0 0 0,0-1 0,0 1 0,0 0 0,0 0 0,-1 0 1,1 0-1,0 0 0,-1-1 0,-5 3-137,-1 3 120,-1 1 0,1 0-1,0 0 1,1 1 0,0-1 0,0 2 0,0-1 0,-7 13 0,3-5-3,-49 62 14,-14 20 100,70-93-85,1 0-1,0 0 1,0 1-1,0-1 1,0 0-1,1 1 0,0-1 1,0 1-1,0-1 1,0 8-1,1-10 13,0 0 0,0 0 0,0 0 0,0 0 0,0-1 0,1 1 0,-1 0 0,1 0 0,-1 0 0,1 0 0,0 0 0,0 0 0,0-1 0,0 1 0,0 0 0,0-1-1,0 1 1,1-1 0,-1 1 0,0-1 0,1 0 0,-1 1 0,1-1 0,0 0 0,-1 0 0,3 1 0,0-1 18,0 1-1,-1-1 1,1 0-1,0 0 1,0 0-1,0 0 1,0-1-1,1 0 1,-1 0 0,0 0-1,0 0 1,0 0-1,0-1 1,0 0-1,0 0 1,0 0-1,0 0 1,-1-1-1,1 1 1,0-1 0,-1 0-1,1 0 1,-1-1-1,1 1 1,-1 0-1,3-4 1,5-5 10,-1 0 0,-1 0 0,1-1 0,-2 0 0,13-23 0,91-138-298,13 9-68,84-125-95,-185 248 268,-3-1 0,19-49-1,-39 89 148,0 1 1,0-1-1,0 0 0,-1 1 0,1-1 1,-1 0-1,1 0 0,-1 1 1,0-1-1,0 0 0,1 0 0,-2-2 1,-6 7-22,-11 12 13,-136 137-36,130-127 78,2 2 0,1 1 0,1 1 0,2 0 0,1 1 1,-17 39-1,13-18 39,3 1 0,-13 54 1,-15 112-1160,43-198-1020,0 0-1,1 21 1,2-40 1931,0 0 0,0 0 0,0 0 0,0 0 0,0 0 0,0-1 0,0 1 1,0 0-1,1 0 0,-1 0 0,0 0 0,1-1 0,-1 1 0,1 0 0,0 0 0,-1 0-76,0-1 1,1 0-1,-1 1 0,1-1 0,-1 0 0,0 0 1,1 0-1,-1 1 0,1-1 0,-1 0 1,1 0-1,-1 0 0,1 0 0,-1 0 0,1 0 1,-1 0-1,1 0 0,-1 0 0,1 0 1,12-3-3277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00:51:30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37 13120,'-45'-20'5951,"-5"12"-5183,27 3 1376,15 10-1344,-6-10-416,9 5-256,0-4-640,5 8 288,5-4-2784,5 8 1632,4-3-4607,12 2 3359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00:52:16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483 1 3648,'0'0'13114,"-6"0"-10831,2 1-2142,-1 1 1,1-1-1,0 1 1,-1 0-1,1 1 1,0-1-1,0 1 1,-4 3-1,4-3-65,-26 19 278,0 1 0,2 2 0,1 0 1,-37 45-1,20-14-36,2 1 1,3 2 0,-50 102-1,82-147-246,1 1 0,1-1-1,0 1 1,1 1 0,0-1-1,1 0 1,1 1 0,1 0 0,0-1-1,1 1 1,1 0 0,0-1-1,1 1 1,1-1 0,0 1 0,1-1-1,11 28 1,0-12 99,1-1 0,2-1 0,1-1 0,1 0 0,1-1 1,1-2-1,2 0 0,0-1 0,2-2 0,0 0 0,32 19 0,-55-40-85,2 0 281,-1 0-3492,-8-7 117,4 2 944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00:52:18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625 397 3552,'7'1'8342,"-6"-2"-8073,2-7 3590,-5-12-2015,0 11-1361,-1 0-1,0 0 1,0 0-1,-8-14 1,7 14-256,1 4-177,1 0 0,-1 1 0,0-1 0,0 1 0,-1 0-1,1 0 1,-1 0 0,0 0 0,0 0 0,0 1 0,-1 0 0,1 0 0,-1 0 0,1 0-1,-1 1 1,0 0 0,0 0 0,0 0 0,-1 0 0,1 1 0,0 0 0,0 0 0,-1 1-1,-8-1 1,3 2-66,-1-1 0,1 2 1,0 0-1,0 0 0,0 1 0,0 0 0,1 1 0,-1 0 0,1 0 0,-18 12 0,11-5 78,0 1-1,-29 27 1,39-32-43,0 1 0,0-1 0,1 1 1,0 0-1,1 1 0,0 0 0,0 0 0,-4 10 0,8-15 6,0 0 0,0 0 0,0-1 0,1 1 0,-1 0 0,1 0-1,0 0 1,0 0 0,0 0 0,1 0 0,-1 0 0,1 0 0,0 0 0,0 0-1,0 0 1,1 0 0,0-1 0,2 5 0,0-1 60,0-1 0,1 0 0,0 1 0,0-2 0,1 1 0,-1-1 0,1 1 0,8 4 0,-5-5 89,0 0 1,1-1-1,-1 0 0,18 5 1,-20-7-7,7 3 283,-13-3-47,-19-2-7,3 0-593,-13 0 58,-1 2 0,1 0 1,-34 9-1,48-8 129,0 1-1,1 0 1,-1 1 0,1 1-1,0 0 1,0 1 0,1 0-1,-16 13 1,23-16 26,0 1 1,1-1-1,0 1 0,0 0 1,0 1-1,0-1 1,1 1-1,0 0 0,0-1 1,1 1-1,0 1 0,0-1 1,0 0-1,1 0 0,-1 1 1,1-1-1,1 1 1,0-1-1,0 11 0,1-10 10,-1 0 0,1-1-1,0 1 1,1-1 0,0 1-1,0-1 1,0 0-1,1 0 1,0 0 0,0 0-1,0 0 1,1 0 0,0-1-1,0 0 1,0 0-1,1 0 1,0 0 0,0-1-1,6 5 1,0-3 72,0 0 0,1-1-1,-1 0 1,1 0 0,1-2 0,-1 1 0,0-2 0,1 1 0,0-2-1,0 0 1,-1 0 0,26-3 0,-18 0-68,-1 0-1,0-2 1,0-1 0,0 0-1,-1-1 1,0-1 0,33-17 0,-31 12 25,-1-1 1,0-1 0,18-17-1,45-52 252,-37 37-240,-38 39-92,0 0 0,-1 0 0,7-12 0,-18 29-133,0 1 0,1 0-1,0 0 1,1 0 0,0 0-1,-2 24 1,-1 77-800,6-99 1037,0 0 0,1 0 0,1-1 0,5 25 0,-6-35-44,0 0 0,-1 0 1,1-1-1,0 1 1,0 0-1,0 0 1,1 0-1,-1-1 0,2 3 1,-2-3-18,0-1 1,-1 1 0,1 0-1,0-1 1,-1 1-1,1-1 1,0 0-1,0 1 1,0-1-1,0 0 1,-1 1 0,1-1-1,0 0 1,0 0-1,0 0 1,0 0-1,0 0 1,0 0-1,-1 0 1,1 0 0,0 0-1,0 0 1,0 0-1,0 0 1,0-1-1,-1 1 1,2-1 0,6-4 92,-1 0 1,1-1 0,-1 0 0,-1-1 0,9-8 0,46-54 114,-16 18-165,52-47 1,-58 66-64,-19 16-303,32-33 1,-47 43-733,-13 12 405,-13 14 213,12-9 417,0-1 1,0 1 0,2 1-1,-1-1 1,1 1 0,1 1-1,0-1 1,1 1 0,0 0-1,1 0 1,1 1 0,0-1-1,1 1 1,0 0 0,0 15-1,2-24 15,1 0-1,-1-1 1,1 1-1,-1 0 1,1 0-1,1 0 1,-1 0-1,1-1 1,0 1 0,0-1-1,4 8 1,-4-10 13,-1 0 1,0-1 0,1 1-1,-1-1 1,1 1 0,0-1-1,-1 0 1,1 1-1,0-1 1,0 0 0,0 0-1,0 0 1,0-1 0,0 1-1,0 0 1,0-1 0,0 0-1,0 1 1,0-1 0,0 0-1,0 0 1,0 0 0,0 0-1,1 0 1,-1-1 0,0 1-1,0 0 1,0-1 0,3-1-1,4-1 26,-1-1-1,0 0 0,0 0 1,0-1-1,0 0 0,-1-1 1,0 1-1,9-10 0,6-8 32,21-29 0,-17 19 56,-1-2-132,39-70 0,-44 66-183,25-66 0,-23 47 61,-6 19 33,89-205-94,-52 130-225,-52 113 370,0-1 0,0 1 0,-1-1 0,1 1 0,0-1 0,-1 0 0,1 1 0,-1-1 1,1 0-1,-1 1 0,0-1 0,0 0 0,0 0 0,0 1 0,0-1 0,0 0 0,-1-2 0,1 3 7,0 1 0,0 0-1,0-1 1,0 1 0,0 0 0,-1-1 0,1 1-1,0 0 1,0 0 0,0-1 0,-1 1-1,1 0 1,0-1 0,-1 1 0,1 0-1,0 0 1,0 0 0,-1-1 0,1 1-1,0 0 1,-1 0 0,1 0 0,0 0-1,-1 0 1,1 0 0,0 0 0,-1-1-1,1 1 1,-1 0 0,1 0 0,0 0-1,-1 0 1,1 1 0,0-1 0,-1 0-1,1 0 1,0 0 0,-1 0 0,1 0-1,0 0 1,-1 0 0,1 1 0,-17 10-407,8-3 393,1 1 0,0 0-1,1 1 1,0-1 0,1 2 0,0-1 0,0 1 0,1-1 0,-5 15-1,-3 18 45,-10 47 0,21-80-1,-49 274 698,50-265-589,0 0 0,2 1 0,0-1 0,1 0 0,0 0 0,10 30 0,-11-45-61,0-1-1,0 1 1,1 0-1,-1-1 1,1 1-1,0-1 1,0 0-1,0 1 1,0-1-1,1 0 1,4 4-1,-5-5-27,0-1 0,0 1-1,1-1 1,-1 0 0,1 0-1,-1 1 1,1-2 0,-1 1-1,1 0 1,-1 0 0,1-1-1,0 1 1,-1-1 0,1 0-1,0 0 1,-1 0 0,6-1-1,8-2 43,-1 0-1,1-1 1,-1-1-1,0-1 1,0 0-1,21-13 0,-5 1 215,51-41-1,-75 53-299,0-1-1,0 1 1,-1-1 0,0 0-1,0-1 1,4-8 0,-9 14-12,0 1 0,0-1 1,0 0-1,-1 0 0,1 1 1,0-1-1,-1 0 0,0 0 1,1 0-1,-1 0 0,0 0 1,0 0-1,0 1 0,-1-4 1,1 4-4,0 0 0,-1 0 0,1 0 0,-1 0 0,1 0 1,-1 0-1,1 0 0,-1 0 0,0 0 0,1 1 0,-1-1 1,0 0-1,0 0 0,0 1 0,1-1 0,-1 0 0,0 1 1,0-1-1,0 1 0,0-1 0,0 1 0,0-1 1,0 1-1,0 0 0,0-1 0,-1 1 0,1 0 0,-2 0 1,-5 0-67,-1 0 0,0 0 0,1 1 1,-1 1-1,1-1 0,-1 1 1,1 1-1,0-1 0,0 1 1,-11 6-1,11-5 83,0 1 0,0 0 1,0 0-1,0 0 0,1 1 1,0 1-1,0-1 0,1 1 1,-10 12-1,13-13 50,-1 1 0,1-1 0,1 0 0,-1 1 0,1 0 0,0 0 0,1-1 0,0 1 0,0 0 0,0 0 0,1 0 0,1 12 0,0-7 34,0-1 0,1 1 0,1-1 0,0 0 0,1 0-1,9 21 1,-9-25 76,0 1-1,1-1 1,-1 0-1,13 13 1,-14-17-98,-1 0 0,1 0 1,0-1-1,1 0 0,-1 1 0,0-1 1,1 0-1,-1-1 0,1 1 0,-1-1 1,1 1-1,0-1 0,4 1 1,-2-2 9,0 1 0,0-1 0,1 0 0,-1-1 0,0 0 0,0 1 0,0-2 0,0 1 1,12-5-1,-8 2 32,0-1 1,0-1 0,0 0 0,16-13-1,-2-2 38,-1-2-1,37-45 1,44-63-180,-94 114 109,-3 3-241,-7 14 176,0 0 1,0 0-1,0 0 1,1 0 0,-1-1-1,0 1 1,0 0-1,0 0 1,0 0 0,0 0-1,0 0 1,0 0-1,1 0 1,-1 0 0,0 0-1,0 0 1,0 0-1,0 0 1,0 0 0,1 0-1,-1 0 1,0-1-1,0 1 1,0 0 0,0 1-1,0-1 1,1 0-1,-1 0 1,0 0 0,0 0-1,0 0 1,0 0-1,0 0 1,1 0 0,-1 0-1,0 0 1,0 0-1,0 0 1,0 0 0,0 0-1,0 0 1,0 1-1,1-1 1,-1 0 0,0 0-1,0 0 1,0 0-1,0 0 1,0 0 0,0 1-1,0-1 1,0 0-1,0 0 1,0 0 0,0 0-1,0 0 1,0 0-1,0 1 1,0-1 0,0 0-1,0 0 1,2 8-39,-1-1 1,0 0 0,0 1-1,0-1 1,-1 1 0,-2 14-1,1 4 60,1 3-39,-1-4 182,1 0-1,2-1 1,0 1 0,6 26-1,-7-50-132,-1 1-1,1 0 0,-1 0 0,1-1 0,0 1 0,-1 0 0,1-1 0,0 1 0,0-1 0,0 1 0,0-1 0,0 0 0,1 1 0,-1-1 0,0 0 0,1 0 0,-1 0 0,1 0 0,-1 0 0,1 0 0,-1 0 0,1 0 0,0-1 0,-1 1 0,1 0 0,0-1 0,0 0 0,-1 1 0,3-1 0,0 0 5,1 0 0,-1-1 1,1 1-1,-1-1 0,0 0 0,1 0 0,-1-1 0,0 1 0,0-1 0,0 0 0,4-3 0,10-5-23,-7 4 49,0 0-1,-1-1 0,19-15 0,-18 12-204,11-11-227,-12 6-2825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00:52:18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20 10976,'2'-20'8237,"-2"20"-8161,2 5 2064,-7 71 529,2-50-2606,1-1 0,2 30 0,2 16-391,-3-42-2256,1-17 1048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1:29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170 215 5568,'-3'-21'7378,"3"8"-4346,-1 11-2717,1 0 0,-1-1 0,1 1-1,-1 0 1,0 0 0,0 0 0,0 1-1,0-1 1,0 0 0,0 0 0,-1 0 0,1 1-1,-1-1 1,1 1 0,-1-1 0,0 1-1,1 0 1,-1-1 0,0 1 0,-2-1-1,1 1-207,1 1 0,0-1 0,-1 1 0,1-1 0,-1 1-1,1 0 1,-1 0 0,1 0 0,-1 1 0,1-1 0,-1 0-1,1 1 1,-1 0 0,1-1 0,0 1 0,-5 2 0,1 0-34,0-1 0,1 1 0,0 1 1,-1-1-1,1 1 0,0 0 0,0 0 1,1 0-1,0 0 0,-1 1 1,1 0-1,1 0 0,-1 0 0,1 0 1,0 1-1,0-1 0,0 1 0,1 0 1,0 0-1,0 0 0,0 0 1,0 9-1,0-8 70,1 0 0,1 1 0,-1 0 1,1-1-1,1 1 0,-1-1 0,1 1 0,4 13 0,-4-17-73,1 1 0,0-1 0,0 1 0,0-1-1,1 0 1,-1 0 0,1 0 0,0-1 0,0 1-1,1-1 1,-1 1 0,1-1 0,-1 0 0,1 0-1,7 3 1,-10-5-71,1 0-1,0 0 1,-1-1 0,1 1-1,0-1 1,-1 0 0,1 1-1,0-1 1,0 0 0,0 0-1,-1 0 1,1 0 0,0 0-1,0 0 1,-1-1 0,1 1-1,0-1 1,-1 1 0,1-1-1,0 1 1,-1-1-1,1 0 1,-1 0 0,1 0-1,-1 0 1,3-2 0,-1 1-28,0-1 1,1-1-1,-1 1 1,0 0-1,-1-1 0,1 0 1,-1 1-1,5-9 1,-5 5 12,0 1 0,-1-1 0,1 0 0,-1 1 0,0-1 0,-1-13 1,-1 3-12,-4-31-1,1 34 25,0-1 0,-12-23 0,11 26-9,2 6-19,-1 1 0,0 0 0,0 0 0,0 1 0,-7-7 0,7 7-167,4 3 185,0 1-1,0 0 1,0 0 0,0 0-1,-1 0 1,1 0-1,0 0 1,0-1 0,0 1-1,0 0 1,0 0-1,0 0 1,0 0 0,0 0-1,1 0 1,-1-1-1,0 1 1,0 0 0,0 0-1,0 0 1,0 0-1,0 0 1,0 0 0,0-1-1,0 1 1,0 0-1,0 0 1,0 0 0,0 0-1,1 0 1,-1 0-1,0 0 1,0 0 0,0 0-1,0 0 1,0-1-1,0 1 1,0 0 0,1 0-1,-1 0 1,0 0-1,0 0 1,0 0 0,0 0-1,1 0 1,11-11-5,-4 4 46,0 1 0,1 0 0,0 0 1,0 0-1,13-5 0,-12 5 0,7-3 31,1 1 1,0 1-1,0 0 1,1 1-1,0 1 1,0 0-1,0 2 1,0 0-1,0 2 1,1 0-1,-1 0 1,31 5-1,-47-3-20,1 0-1,-1 0 1,1 0 0,0 0-1,-1 1 1,0 0 0,1-1-1,-1 1 1,0 1 0,0-1-1,0 0 1,0 1 0,-1-1-1,1 1 1,-1 0 0,1 0-1,-1 0 1,0 0 0,0 0-1,0 0 1,-1 1 0,1-1-1,-1 1 1,0-1 0,0 1-1,0 0 1,0-1 0,0 1-1,-1 0 1,0-1 0,0 5-1,-12 166 192,12-147-226,1-10 104,-1-17-34,1-1-20,22-12 47,-4-1-117,-1-2-1,0 0 1,16-19 0,0 1 1,53-59-161,-87 92 180,0 1-1,0 0 1,0 0 0,0 0-1,0 0 1,0 0 0,0 0-1,0 0 1,1 0-1,-1 0 1,0 0 0,0 0-1,0 0 1,0 0 0,0 0-1,0 0 1,0 0-1,1 0 1,-1 0 0,0 0-1,0 0 1,0 0 0,0 0-1,0 0 1,0 0 0,0 0-1,1 0 1,-1 0-1,0 0 1,0 0 0,0 0-1,0 0 1,0 1 0,0-1-1,0 0 1,0 0 0,0 0-1,1 0 1,-1 0-1,0 0 1,0 1 0,4 6 71,1 9 49,-5-16-124,4 18 100,-2 0 0,0 0-1,0 36 1,1 16-19,-3-64-16,1 1 0,0-1 1,0 0-1,1 0 0,4 12 0,-5-17-48,0 1-1,0-1 1,-1 0-1,1 0 1,0 1-1,0-1 1,0 0-1,0 0 1,0 0-1,1 0 1,-1 0-1,0 0 1,0 0-1,1-1 1,-1 1-1,0 0 0,1-1 1,-1 1-1,1-1 1,-1 1-1,1-1 1,-1 0-1,1 1 1,-1-1-1,1 0 1,-1 0-1,1 0 1,2-1-1,0 0-105,0 1 0,0-2 0,0 1 0,0 0 0,0-1 0,0 0 0,0 0 0,-1 0 0,1 0 0,-1 0 0,1-1 0,-1 0 0,0 1 0,0-1 0,3-5 0,4-4-2748,-1-1 1,13-25-1,-7 10-2849,8-5 1414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6:19.7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61 49 12128,'-37'-24'5503,"19"13"-4799,13 2-256,5 4-3615,10 5 1759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00:52:19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32 534 5888,'-27'37'1898,"27"-37"-1864,-1 1-1,1-1 0,0 0 0,-1 1 0,1-1 0,0 1 1,-1-1-1,1 1 0,0-1 0,0 1 0,-1-1 0,1 1 0,0-1 1,0 1-1,0-1 0,0 1 0,-1-1 0,1 1 0,0-1 1,0 1-1,0-1 0,1 2 0,-1 0 207,0 1-1,0 0 1,1-1-1,-1 1 1,1 0-1,0-1 1,0 1-1,0-1 1,0 0-1,1 1 1,-1-1-1,0 0 1,1 0-1,0 0 1,-1 0-1,1 0 1,0 0-1,0 0 1,0 0-1,0-1 1,5 3-1,-4-2-7,0-1-1,0 1 1,0-1 0,0 0-1,1 0 1,-1-1-1,0 1 1,1-1 0,-1 1-1,0-1 1,1 0-1,-1 0 1,1-1-1,-1 1 1,0-1 0,1 0-1,5-1 1,-4-1 8,0 1 1,0-1 0,0 1-1,0-2 1,0 1-1,-1 0 1,0-1 0,1 0-1,-1 0 1,-1 0-1,5-6 1,7-11 194,-2 0-1,-1 0 0,11-25 1,25-77 724,-6 15-355,-20 59-413,3 0 0,32-49 1,-45 80-307,-9 13-22,0 0 0,0 0 0,1 0 0,0 0 0,6-6 1,-10 11-64,1 0 1,-1-1 0,0 1 0,0 0 0,1 0-1,-1 0 1,0-1 0,1 1 0,-1 0 0,0 0 0,1 0-1,-1 0 1,0 0 0,1-1 0,-1 1 0,0 0-1,1 0 1,-1 0 0,0 0 0,1 0 0,-1 0-1,1 0 1,-1 0 0,0 0 0,1 0 0,-1 0 0,0 1-1,1-1 1,-1 0 0,6 10 4,-4 16-24,-18 202 101,-20-1 196,34-211-312,-6 20 247,-13 41 0,20-73-189,0-2 25,1 1 0,-1-1 1,0 1-1,0-1 0,0 0 0,0 1 1,-1-1-1,1 0 0,-1 0 0,-3 4 0,5-5-39,0-1-1,0 0 0,-1 1 1,1-1-1,0 1 1,-1-1-1,1 0 0,0 1 1,-1-1-1,1 0 0,0 0 1,-1 1-1,1-1 0,-1 0 1,1 0-1,0 1 0,-1-1 1,1 0-1,-1 0 0,1 0 1,-1 0-1,1 0 0,0 0 1,-1 0-1,1 0 0,-1 0 1,1 0-1,-1 0 0,1 0 1,-1 0-1,0 0 0,0-2 5,-1 1 0,1-1 0,0 0 0,-1 0-1,1 1 1,0-1 0,0 0 0,0 0 0,-1-4 0,-11-31-66,1 0 1,-10-64-1,3-2-161,19 102 204,0 1 0,0-1 0,0 1 0,0-1 0,-1 1-1,1-1 1,0 1 0,0 0 0,0-1 0,0 1 0,0-1 0,0 1 0,0-1 0,0 1 0,1-1 0,-1 1 0,0-1 0,0 1 0,0 0 0,0-1 0,1 1 0,-1-1-1,0 1 1,1-1 0,-1 1 5,1 0 0,-1 0 0,0 0-1,1 0 1,-1 0 0,1 0 0,-1 0-1,0 0 1,1 0 0,-1 0 0,1 0-1,-1 0 1,0 1 0,1-1-1,-1 0 1,1 0 0,-1 0 0,0 1-1,1-1 1,-1 0 0,18 17 32,20 40 212,-24-35-93,24 30-1,-6-19-154,70 57 0,-46-48 71,-31-26-3347,-21-13 2350,-1-2-1785,4-14-6534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00:52:21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502 172 3904,'19'-20'2298,"-15"16"-1559,-1 1 0,1-1-1,-1 0 1,0 0-1,3-4 1,-5 6-532,0 1 0,0-1 1,-1 1-1,1-1 0,-1 1 0,0-1 1,1 1-1,-1-1 0,0 1 0,0-1 1,0 0-1,0 1 0,0-1 0,0 1 1,0-1-1,-1 1 0,1-1 0,-1 1 1,1-1-1,-2-2 0,-3-4 315,-1 0 1,1 0-1,-1 1 0,-1 0 0,1 0 0,-1 1 0,-1 0 1,1 0-1,-1 0 0,-10-5 0,12 9-492,1 0-1,-1 0 1,0 1-1,1 0 1,-1 0-1,0 1 1,1-1-1,-1 1 1,0 0-1,0 1 1,0-1 0,1 1-1,-1 0 1,0 1-1,-7 2 1,-3 2-7,-1 1 0,1 1 0,-24 15 0,29-16 42,-1 1 0,1 0-1,0 0 1,1 1 0,-14 16 0,21-22-37,1 0 0,-1 1 0,1-1 0,0 1 0,0 0 1,0 0-1,0 0 0,1-1 0,0 2 0,0-1 0,0 0 1,0 0-1,0 0 0,1 0 0,0 1 0,0-1 0,0 0 1,0 0-1,1 1 0,-1-1 0,3 6 0,0-1 57,1 1-1,0-1 0,1 0 0,0 0 0,0-1 1,1 1-1,9 10 0,-9-13 37,-1-1-1,0 1 1,1-1-1,0 0 1,0-1-1,1 1 1,-1-1 0,1 0-1,0-1 1,8 3-1,-8-3 88,-5-3-131,1 1 0,-1 0 0,0-1 0,1 1 0,-1-1 0,5 1 0,-13 0-123,-1 0 0,1 1-1,0-1 1,0 2 0,0-1 0,0 1 0,0-1-1,0 2 1,1-1 0,-7 5 0,-59 47-174,68-52 228,-24 18 83,2 2-1,1 0 1,0 1 0,-33 47-1,54-66-63,0 0 0,0 0 0,1 0 0,-1 0-1,1 0 1,1 0 0,-1 1 0,1-1 0,0 1 0,-1 7-1,2-10 8,0 1-1,0-1 0,1 0 0,-1 0 1,1 0-1,-1 0 0,1 0 0,0 0 1,0 0-1,1-1 0,-1 1 0,0 0 1,1 0-1,0-1 0,0 1 0,0-1 1,0 1-1,0-1 0,4 3 0,2 1 49,0 0 0,1-1 0,0-1 0,0 1 0,0-1 0,0-1-1,1 0 1,-1 0 0,1-1 0,0 0 0,0 0 0,0-1 0,12-1 0,6 0 66,0-2 0,1-1 0,35-9 0,5-4-6,-2-2 0,67-29 0,-91 29-136,0-2-1,-1-2 0,74-53 1,-102 64 45,0 0 0,-1-1 0,-1-1 1,18-22-1,-28 33-68,-1 1 1,0-1 0,1 0-1,-1 1 1,0-1 0,0 0-1,0 0 1,0 0 0,-1 0-1,1 0 1,0 0 0,-1 0-1,1 0 1,-1-4-1,0 5 5,0 1 0,0 0-1,0 0 1,0-1-1,0 1 1,0 0-1,0 0 1,0-1 0,0 1-1,0 0 1,0 0-1,0 0 1,0-1-1,0 1 1,0 0-1,0 0 1,-1 0 0,1-1-1,0 1 1,0 0-1,0 0 1,0 0-1,0 0 1,-1-1-1,1 1 1,0 0 0,0 0-1,0 0 1,-1 0-1,1 0 1,0 0-1,0 0 1,-1-1-1,-9 4-384,-19 13-220,21-10 497,-303 213-605,237-158 803,65-52-8,-1 1 0,2 0-1,-1 0 1,-12 23 0,19-30-38,1-1 1,0 1 0,0 0 0,0 0-1,0-1 1,0 1 0,0 0 0,0 3 0,1-5-19,0 0 0,0 0 0,0 0 0,0 0 0,1 0 0,-1 0 0,0-1 0,0 1 0,0 0 0,1 0 0,-1 0 0,1 0 0,-1-1 0,0 1 0,1 0 0,-1 0 1,1-1-1,0 1 0,-1 0 0,1-1 0,0 1 0,-1 0 0,1-1 0,0 1 0,-1-1 0,1 1 0,0-1 0,0 0 0,0 1 0,1-1 0,6 2 91,0 0 0,0-1-1,-1 0 1,1-1 0,0 0 0,0 0-1,0-1 1,13-2 0,-1-1 89,1-1 0,22-9 0,-20 5-157,-1-2-1,-1 0 1,1-1-1,-2-1 0,0-1 1,0-1-1,-1-1 0,-1 0 1,-1-1-1,26-34 0,-19 12-292,-20 33-200,-4 8 82,-9 14-28,-7 7 341,-2 0 0,-30 29 0,-46 35-132,-13 13 14,90-82 161,1 1-1,1 0 1,-24 41-1,32-48 33,3-5 33,0-1 0,0 1 0,1 0 0,0 0 0,0 1 0,0-1 0,1 0 0,-2 12 1,4-19-34,0 1 1,0-1 0,0 1-1,0-1 1,0 1 0,0 0-1,0-1 1,0 1 0,0-1-1,0 1 1,1-1 0,-1 1-1,0-1 1,0 1 0,0-1-1,1 0 1,-1 1 0,0-1-1,1 1 1,-1-1 0,0 1-1,1-1 1,-1 0 0,0 1-1,1-1 1,-1 0 0,1 1-1,-1-1 1,0 0 0,1 0-1,-1 1 1,1-1 0,-1 0-1,1 0 1,-1 0 0,1 0-1,-1 0 1,1 0 0,-1 0-1,1 1 1,0-2 0,-1 1-1,1 0 1,-1 0 0,2 0-1,1-1 45,1 0 0,0 0 0,-1-1 0,7-3 0,-6 3 22,34-17 205,-2-3 0,48-37 0,-37 25-184,-17 14-79,-1-2-1,-1-1 1,43-45 0,60-105-128,-55 68 18,-71 99 83,49-62-87,-45 58 76,1 0 0,0 1 0,1 0-1,12-7 1,-22 14 8,1 1 0,0 0 1,0 0-1,0 1 0,0-1 0,1 0 0,2 0 0,-4 1 4,-1 0-1,1 0 0,-1 0 0,0 0 1,1 0-1,-1 0 0,1 0 0,-1 0 0,0 0 1,1 0-1,-1 0 0,1 0 0,-1 0 1,0 1-1,1-1 0,-1 0 0,0 0 0,1 1 1,-1-1-1,0 0 0,1 0 0,-1 1 0,0-1 1,0 0-1,1 1 0,-1-1 0,0 0 1,0 1-1,1-1 0,-1 0 0,0 1 0,0-1 1,0 1-1,0-1 0,0 0 0,0 1 1,0-1-1,0 1 0,0-1 0,0 0 0,0 1 1,0-1-1,0 1 0,0-1 0,0 1 1,0-1-1,0 0 0,-1 1 0,-2 19-24,-1-1-1,-1 1 1,-10 25-1,-28 56 254,8-23-203,30-67 37,3-9-47,1 0 1,0-1 0,1 1 0,-1 0-1,0 0 1,1 0 0,-1 0-1,1 0 1,-1 0 0,1 0-1,0 0 1,0 0 0,0 0-1,0 0 1,0 3 0,0-5-11,0 0 0,0 0 0,0 0 1,1 1-1,-1-1 0,0 0 0,0 0 1,0 0-1,0 0 0,0 0 0,0 1 1,0-1-1,0 0 0,1 0 0,-1 0 1,0 0-1,0 0 0,0 0 0,0 0 0,0 1 1,1-1-1,-1 0 0,0 0 0,0 0 1,0 0-1,0 0 0,1 0 0,-1 0 1,0 0-1,0 0 0,0 0 0,1 0 0,-1 0 1,0 0-1,0 0 0,0 0 0,0 0 1,1 0-1,-1 0 0,0 0 0,0-1 1,0 1-1,9-3 58,-1-1-1,1 0 1,-1 0 0,9-6-1,164-123 152,-63 43-230,-111 85-5,0 0-7,0 0-1,1 0 0,-1 1 1,10-5-1,-16 9 26,0-1 0,1 1 1,-1-1-1,1 1 0,-1-1 0,1 1 0,-1 0 0,1 0 1,-1 0-1,1 0 0,-1 0 0,1 0 0,-1 0 0,0 0 1,1 1-1,-1-1 0,1 0 0,-1 1 0,1-1 0,-1 1 1,0 0-1,1-1 0,-1 1 0,0 0 0,0 0 0,0 0 1,1 0-1,-1 0 0,2 2 0,0 2-6,0 0-1,0 0 1,-1 0-1,1 1 0,-1-1 1,0 1-1,1 8 1,6 42 66,-6-35-8,0 3 74,0 1 28,7 26 0,-8-43-160,1 0 0,0 0 0,0-1 0,0 1 0,1-1 0,0 0 0,7 9 0,-9-14-75,-1 0-1,1-1 1,0 1-1,0-1 1,-1 1 0,1-1-1,0 0 1,0 0-1,0 0 1,0 0-1,1 0 1,-1 0-1,0-1 1,0 1 0,0 0-1,1-1 1,-1 0-1,0 0 1,4 0-1,1 0-1147,-1-1-1,1 0 1,-1 0-1,1-1 0,10-3 1,6-4-1443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00:52:22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25 8640,'-4'-21'2784,"4"21"-2767,0 0 1,0 0-1,1 0 1,-1 0-1,0 0 1,0 0-1,0 0 1,0 0 0,0 0-1,0 0 1,0 0-1,0 0 1,0 0-1,0 0 1,1 0-1,-1 0 1,0 0 0,0 0-1,0 0 1,0 0-1,0 0 1,0 0-1,0 0 1,0 0-1,0 0 1,0 0-1,0 0 1,1 0 0,-1 0-1,0 0 1,0 0-1,0-1 1,0 1-1,0 0 1,0 0-1,0 0 1,0 0-1,0 0 1,0 0 0,0 0-1,0 0 1,0 0-1,0 0 1,0-1-1,0 1 1,0 0-1,0 0 1,0 0 0,0 0-1,0 0 1,0 0-1,0 0 1,0 0-1,0 0 1,0-1-1,0 1 1,0 0-1,0 0 1,0 0 0,0 0-1,-1 0 1,5 1 359,0 1 1,0 0 0,-1-1 0,1 2 0,-1-1 0,0 0-1,0 1 1,1-1 0,-2 1 0,1 0 0,0 0-1,0 0 1,3 5 0,4 9 1041,14 28 0,-23-43-1365,26 56 1075,-2 0-1,-3 1 1,-2 2 0,-4 0 0,12 74 0,-20-60-199,-1 136 1,-7-185-840,-2 0-1,0 0 1,-2 0 0,-1 0-1,-1-1 1,-15 40 0,9-38-466,-2 0 0,-1 0-1,-1-2 1,-1 0 0,-26 29 0,-69 58-7069,111-112 7363,-53 53-3562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00:52:29.1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637 122 2720,'0'0'13504,"4"8"-10742,-15-8-2815,-3-6 655,9 6-555,0 0 0,0-1 0,-1 1 0,1-1-1,0 0 1,0-1 0,0 1 0,-7-4 0,3 2-40,-1 0 1,0 1-1,1 0 1,-1 1-1,0 0 1,0 0-1,0 1 1,0 0-1,0 1 1,0 0-1,-14 4 1,-2 1-75,1 1 1,0 2-1,-28 13 1,42-17 110,0 1 0,0 0 0,1 0 0,0 1-1,1 0 1,-1 1 0,1 0 0,1 1 0,0 0 0,0 0 0,0 1 0,1 0 0,1 0 0,0 0 0,0 1 0,1 0 0,1 0 0,-1 1 0,2-1 0,0 1 0,0 0 0,1 0-1,0 0 1,1 15 0,1-15 10,0 0 0,2 0-1,-1 0 1,2 0-1,3 13 1,-3-18-14,0 1 0,0-1 0,0 0-1,1 0 1,0 0 0,0-1 0,1 0 0,0 1 0,6 5-1,-1-3 129,0 0-1,1-1 1,1 0-1,17 9 0,-22-13-61,1 0-1,0-1 1,-1 0-1,1-1 1,0 0-1,0 0 1,0 0-1,13 0 1,-6-4 404,-15 2-502,0 0 0,1 0 0,-1-1 0,0 1 0,1 0 0,-1 0 0,0 0 1,0 0-1,1-1 0,-1 1 0,0 0 0,0 0 0,1-1 0,-1 1 0,0 0 0,0-1 0,0 1 0,0 0 0,1-1 0,-1 1 0,0 0 0,0 0 1,0-1-1,0 1 0,0-1 0,0 1 0,0-1 0,0 1-8,0-1 0,0 1 0,0 0 0,-1-1 0,1 1 0,0-1 1,0 1-1,0 0 0,-1-1 0,1 1 0,0 0 0,-1-1 0,1 1 0,0 0 0,-1-1 0,1 1 0,0 0 0,-1 0 1,1-1-1,0 1 0,-1 0 0,1 0 0,-1 0 0,1-1 0,-1 1 0,1 0 0,0 0 0,-1 0 0,1 0 0,-2 0 1,-16 0-105,5 3 13,0 1 0,1 0 1,-1 0-1,1 2 1,0-1-1,-19 13 0,11-6 43,12-8 60,-97 59-232,94-55 218,0 0 0,1 1 0,0 0 0,1 1 0,0 0 0,1 0 0,-11 15 0,17-20 32,0-1 1,0 1 0,1-1-1,-1 1 1,1 0-1,0 0 1,0-1-1,1 1 1,-1 0-1,1 0 1,0 0-1,1 0 1,-1 0-1,1 0 1,0-1-1,0 1 1,0 0-1,1 0 1,-1-1-1,1 1 1,1-1-1,-1 0 1,0 1-1,1-1 1,0 0-1,0-1 1,0 1-1,0 0 1,1-1 0,0 0-1,-1 1 1,1-2-1,0 1 1,1 0-1,4 2 1,1-1 52,1 0 0,-1-1 0,1 0 0,0-1 0,0 0 0,0-1 0,1 0-1,-1 0 1,0-2 0,0 1 0,0-1 0,12-3 0,6-2 60,-1-1-1,1-2 0,38-17 1,-32 9-56,0-1 1,46-33 0,57-56 257,-136 105-334,8-6-61,-7 8-87,-5 6-114,-20 30 91,10-17 69,1-1 0,-15 37-1,24-49 114,0-1 0,0 0 1,1 1-1,0 0 0,0-1 0,0 1 0,1 0 0,0 0 0,0-1 0,0 1 0,1 0 0,0 0 1,0-1-1,0 1 0,4 7 0,-5-12-5,1 1 1,0-1-1,-1 0 1,1 0-1,0 0 1,0 0-1,-1 0 1,1 0-1,0 0 1,0-1-1,0 1 1,0 0-1,0 0 1,0-1-1,0 1 1,1-1-1,-1 1 1,0-1-1,0 1 1,0-1-1,1 0 1,-1 1-1,0-1 1,0 0-1,1 0 1,-1 0-1,0 0 1,1 0-1,-1 0 1,0 0-1,0-1 1,2 1-1,5-2 75,-1-1-1,1 1 0,-1-1 1,8-4-1,-10 4-80,243-129 355,-148 77-252,-94 51-199,-5 3 54,0 0 1,0 0-1,0 1 1,0-1-1,0 0 1,1 1 0,-1-1-1,0 1 1,0-1-1,0 1 1,1 0 0,-1-1-1,0 1 1,0 0-1,1 0 1,2 0 0,-4 0 17,0 1 0,0-1 0,0 0 0,0 1 1,1-1-1,-1 0 0,0 1 0,0-1 1,0 0-1,0 1 0,0-1 0,0 1 1,0-1-1,0 0 0,0 1 0,0-1 1,0 1-1,0-1 0,0 0 0,-1 1 1,1-1-1,0 0 0,0 1 0,0-1 1,0 0-1,-1 1 0,1 0 0,-9 16-83,6-11 16,0 1 86,0 0 0,1 0-1,0 0 1,0 0 0,0 1 0,1-1-1,0 0 1,1 1 0,0-1 0,0 1-1,0-1 1,2 11 0,-2-17 3,0 0 0,1 0-1,-1 0 1,0 0 0,0 0 0,0 0 0,1 0 0,-1 0-1,0 0 1,1 0 0,-1 0 0,1 0 0,-1 0 0,1 0-1,0 0 1,-1 0 0,1 0 0,0-1 0,0 1 0,-1 0-1,1 0 1,0-1 0,0 1 0,0-1 0,0 1 0,0-1-1,0 1 1,0-1 0,0 1 0,0-1 0,0 0 0,0 0 0,0 1-1,0-1 1,0 0 0,1 0 0,-1 0 0,0 0 0,0 0-1,0-1 1,0 1 0,0 0 0,0 0 0,0-1 0,1 0-1,6-2 56,-1 0 0,0 0 1,0-1-1,11-9 0,-16 12-61,20-16 24,-2-1 0,0-1 0,31-38-1,-3-2 84,46-76 1,29-71-20,-28 45-88,-74 125-3,0 0 0,26-66 0,-45 94-72,0 1-1,0-1 1,1-11 0,-2 14-39,-1-11-312,-4 11 41,-4 10-168,-77 80 20,71-69 512,1 0 0,1 2 0,-20 36 0,15-18-2,2 0 0,2 2 1,1 0-1,2 0 1,-7 55-1,16-91 20,-11 122 110,12-108-93,1-1 0,0 1 1,1-1-1,0 1 0,9 27 1,-9-36 10,1-1 0,0 0 0,0-1 0,0 1 0,0 0 0,1-1 0,0 0 0,0 0 0,0 0 0,1 0 0,0-1 0,0 0 0,0 0 0,0 0 0,1-1 0,-1 1 0,1-1 0,0 0 0,0-1 0,0 0 1,0 0-1,11 2 0,-8-2 29,-1-1 0,1 0 0,0-1 0,-1 0 0,1 0 0,-1-1 0,1 0 1,-1-1-1,1 1 0,-1-2 0,0 1 0,0-1 0,0 0 0,0-1 0,-1 0 0,13-8 1,-11 4-40,0-1 0,0 0 1,-1 0-1,0 0 1,-1-1-1,0 0 1,-1-1-1,0 1 1,0-1-1,-1-1 1,-1 1-1,6-23 1,-9 32-49,-1 0 0,1 0 0,-1 0 0,0 0 0,0 1 0,0-1 1,0 0-1,0 0 0,0 0 0,-1-2 0,1 4 17,0-1 0,0 1 0,0 0 0,0 0-1,0-1 1,0 1 0,-1 0 0,1 0 0,0 0-1,0-1 1,0 1 0,0 0 0,0 0 0,-1 0-1,1 0 1,0-1 0,0 1 0,0 0 0,-1 0-1,1 0 1,0 0 0,0 0 0,0 0 0,-1 0-1,1 0 1,0 0 0,0-1 0,-1 1 0,1 0-1,-1 1-10,0-1 0,1 0 0,-1 0-1,0 1 1,0-1 0,1 1 0,-1-1-1,0 0 1,1 1 0,-1-1 0,1 1-1,-1 0 1,1-1 0,-1 1 0,-9 10-22,1 0 1,0 0-1,1 1 0,1 0 1,0 0-1,-7 15 1,13-23 37,-1 0-1,0 0 1,1 0 0,0 0 0,0 1-1,0-1 1,1 0 0,-1 1-1,1-1 1,0 1 0,0-1 0,1 0-1,-1 1 1,1-1 0,0 0-1,0 1 1,0-1 0,1 0 0,0 0-1,-1 0 1,1 0 0,1 0 0,4 6-1,-5-7 42,0 0 0,1-1 0,0 1 0,-1-1 0,1 1 0,0-1 1,0 0-1,0 0 0,1 0 0,-1 0 0,0-1 0,1 0 0,5 2 0,-5-2 10,0-1 1,0 0 0,0 0-1,0 0 1,0 0-1,0-1 1,0 1 0,0-1-1,-1 0 1,1 0-1,0-1 1,5-2 0,13-8 84,0-1 1,0-1 0,-2 0 0,25-23 0,8-6-48,-32 26-95,-16 12-70,0 1 0,0-1 0,1 1 1,0 0-1,0 1 0,0-1 0,0 1 1,10-3-1,-15 6 72,0 1 0,0-1 0,0 0 0,0 1-1,0-1 1,0 1 0,-1 0 0,1-1 0,0 1 0,0-1 0,-1 1 0,1 0 0,0 0 0,-1 0 0,1-1 0,0 1 0,-1 0 0,1 0-1,-1 0 1,1 1 0,13 26 145,-12-24-167,2 4 30,1 1 1,0-1-1,1 0 0,0 0 1,1 0-1,-1-1 0,15 12 1,-16-15 49,1 1 0,0-1 0,1 0 0,-1 0 0,1-1 0,-1 0 0,1 0 0,0 0 0,0-1 0,0 0 0,8 1 0,67 2 679,-81-5-872,0 0 0,-1 0-1,1 0 1,0 0 0,-1 0-1,1-1 1,0 1 0,0 0-1,-1 0 1,1-1 0,0 1 0,-1 0-1,1-1 1,-1 1 0,1-1-1,0 1 1,0-1 0,0-1-1081,1 0 1,-1-1 0,1 1-1,-1 0 1,0-1-1,1-3 1,3-5-2276,7-6 458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00:52:29.4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19 9152,'4'-19'8112,"-4"19"-8022,0 0-17,0 0-1,0 1 1,0-1 0,1 0 0,-1 0-1,0 0 1,0 0 0,0 1 0,0-1-1,0 0 1,0 0 0,0 0 0,0 1-1,0-1 1,0 0 0,0 0 0,0 0-1,0 1 1,1-1 0,-2 0 0,1 0-1,0 0 1,0 1 0,0-1 0,0 0-1,0 0 1,0 0 0,0 1-1,0-1 1,0 0 0,0 0 0,0 0-1,0 1 1,0-1 0,-1 0 0,-2 5 73,1 1-1,0-1 1,0 1 0,0-1 0,1 1 0,-1 0-1,0 11 1,0-2-139,-1 1 1,-3 21-1192,4-12-2808,5-6 1710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00:52:29.9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2 399 5216,'0'0'1,"-2"23"2540,2-22-2400,0 0 1,0 0-1,1 0 0,-1-1 0,0 1 0,0 0 0,1 0 1,-1 0-1,0-1 0,1 1 0,-1 0 0,1-1 0,-1 1 1,1 0-1,-1-1 0,1 1 0,-1-1 0,1 1 0,0 0 1,-1-1-1,1 0 0,0 1 0,1 0 0,7 4 1821,-7-4-1770,-1 0 1,1-1-1,-1 1 1,0 0-1,1 0 1,-1-1-1,1 1 1,0-1 0,-1 0-1,1 1 1,-1-1-1,1 0 1,0 0-1,-1 0 1,1 0-1,0 0 1,-1 0-1,1 0 1,0-1-1,-1 1 1,3-1-1,4-3 315,0 0-1,0 0 0,0-1 1,-1 0-1,1 0 1,8-9-1,39-41 577,-44 42-905,22-27 100,-1-1-1,-3-2 1,29-54 0,-14 22-227,-39 66-25,9-14 86,-14 22-122,1 1 0,0-1 0,-1 0 0,1 0 0,0 0 0,0 0 0,0 1 0,0-1 0,-1 0 0,1 1 0,0-1-1,0 1 1,0-1 0,0 1 0,0 0 0,1-1 0,-1 1 0,1-1 0,-1 1 4,-1 1 0,1-1 0,-1 0 0,1 0 0,-1 0 0,0 0 0,1 0 0,-1 1 0,1-1 0,-1 0 0,0 0 0,1 1 0,-1-1 0,0 0 0,1 0 0,-1 1 0,0-1 0,1 1-1,-1-1 1,0 0 0,1 1 0,-1-1 0,0 0 0,0 1 0,0-1 0,1 2 0,2 13-68,-2-11 44,2 21 17,0 1 0,-2-1-1,-1 0 1,-5 40-1,-23 100 348,25-151-294,2-6 51,0 0-1,-1 0 0,0 0 0,-1 0 1,0-1-1,0 1 0,-7 11 1,10-18-60,-1 0 0,0 0 1,0 0-1,0 0 1,0 0-1,0-1 0,0 1 1,0 0-1,-1-1 1,1 1-1,0-1 0,0 1 1,0-1-1,-1 1 1,1-1-1,0 0 1,-1 0-1,1 1 0,0-1 1,0 0-1,-1 0 1,1 0-1,0-1 0,-3 1 1,-2-2 70,0 1 1,0-1-1,-11-6 1,12 6-93,-10-6 48,0 0 0,0-1 0,-17-14 0,-9-6 9,40 28-67,1 1 1,-1 0 0,1 0 0,-1 0-1,1-1 1,-1 1 0,0 0 0,1-1-1,-1 1 1,1 0 0,0-1 0,-1 1-1,1-1 1,-1 1 0,1-1 0,0 1 0,-1-1-1,1 1 1,0-1 0,-1 1 0,1-1-1,0 0 1,0 0 0,0 1 2,1 0 0,0-1 1,-1 1-1,1 0 0,0 0 0,0 0 0,-1 0 1,1 0-1,0 0 0,0 0 0,0 0 1,-1 0-1,1 0 0,1 0 0,38 9 144,20 5 176,63 20-145,-54-11 268,-25-9-4652,-63-8-8801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00:52:32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61 246 4224,'-10'-5'1044,"8"4"-677,0 0 1,-1-1 0,1 1-1,0 0 1,0 0 0,-1 0-1,1 1 1,-1-1 0,1 0-1,-1 1 1,-2 0 0,-14 0 6601,23 0-6167,-1 0-760,17 0 1570,22-3 0,-35 2-1369,0 0 1,0-1-1,-1 0 1,1 0-1,-1 0 0,12-6 1,-13 5-176,0 1 0,0-1 0,0 0 1,0-1-1,0 1 0,-1-1 1,0 0-1,0 0 0,0-1 0,0 1 1,-1-1-1,1 1 0,-1-1 0,3-7 1,-3 4-76,0 0 0,-1 0 0,0 0 0,0 0 0,-1 0 0,0 0 1,-1-1-1,0 1 0,0 0 0,0 0 0,-1 0 0,-1-1 0,-2-9 1,4 17-16,-1 0 1,1-1 0,0 1-1,-1 0 1,1 0-1,-1 0 1,0 0 0,1 0-1,-1 0 1,0 0 0,0 0-1,1 0 1,-1 1-1,0-1 1,0 0 0,0 0-1,0 1 1,0-1 0,0 0-1,0 1 1,-1-1 0,1 1-1,-2-1 1,1 1-5,0 0 0,0 0 0,0 0 1,0 0-1,0 1 0,0-1 0,0 1 1,0-1-1,1 1 0,-1 0 0,0-1 1,-3 3-1,-4 3-7,1 0 0,-1 0 1,1 1-1,-7 8 0,15-14 37,-19 17 63,-18 26 0,31-36-1,0 0 0,1 0 1,0 1-1,1 0 0,0-1 0,-5 15 0,8-20-37,1 0 0,-1 0 1,0 0-1,1 0 0,-1 0 0,1 0 1,0 0-1,0 0 0,1 0 0,-1 0 1,0 0-1,1 0 0,0 0 0,0 0 1,0 0-1,0 0 0,0 0 0,0 0 1,1-1-1,-1 1 0,1-1 0,0 1 1,0-1-1,0 1 0,0-1 0,0 0 0,1 0 1,3 3-1,4 1 123,0 0 1,1-1 0,-1 0-1,1-1 1,1 0-1,-1 0 1,0-1-1,1-1 1,16 2-1,-6-4-38,0-1-1,0-1 0,34-8 1,67-22 80,-82 20-143,-33 10-39,183-57 54,-160 47 10,0-1 1,-1-2-1,56-37 1,-82 50-86,-1-1 1,1 0 0,0-1-1,3-3 1,-6 6-6,-1 0 0,1 0 1,0 1-1,-1-1 0,1 0 1,-1 0-1,1 0 0,-1 0 0,0 0 1,1 0-1,-1 0 0,0 0 1,0 0-1,1 0 0,-1 0 0,0 0 1,0 0-1,0 0 0,0 0 1,0 0-1,-1 0 0,1-2 1,0 2 5,-1 1 1,1 0 0,0-1 0,0 1 0,0 0-1,-1-1 1,1 1 0,0 0 0,0-1 0,-1 1 0,1 0-1,0 0 1,-1-1 0,1 1 0,0 0 0,-1 0-1,1 0 1,-1-1 0,1 1 0,0 0 0,-1 0 0,1 0-1,0 0 1,-1 0 0,1 0 0,-1 0 0,1 0-1,-1 0 1,1 0 0,0 0 0,-1 0 0,1 0 0,-1 0-1,-17 7-127,12-5 72,-179 94-469,165-84 605,-8 5-31,-31 26-1,54-40-49,3-1-1,0-1 1,0 1 0,0 0-1,0 0 1,1 0-1,-1 0 1,0 1-1,1-1 1,-2 4-1,2-6 13,1 1-1,0 0 0,0-1 0,0 1 0,0 0 1,-1-1-1,1 1 0,0 0 0,0-1 0,0 1 1,0 0-1,0-1 0,1 1 0,-1 0 0,0-1 1,0 1-1,0 0 0,1-1 0,-1 1 1,0 0-1,0-1 0,1 1 0,-1-1 0,1 1 1,-1-1-1,1 1 0,-1-1 0,0 1 0,1-1 1,0 1-1,-1-1 0,1 1 0,-1-1 0,1 0 1,0 1-1,-1-1 0,1 0 0,-1 0 0,1 0 1,0 1-1,-1-1 0,2 0 0,6 2 90,0-1-1,0 1 1,0-2 0,0 1-1,0-1 1,0 0-1,10-2 1,2-1 30,36-10 0,-37 7-64,0-2 1,-1 0-1,0-1 1,0-1-1,-1 0 0,0-1 1,-1-1-1,0-1 1,-1-1-1,0 0 1,-2 0-1,1-1 0,16-26 1,-23 32-332,-7 9 267,0 0-1,0 0 0,0 0 1,0 0-1,0 0 0,1 0 1,-1 0-1,0 0 0,0 0 1,0 0-1,0 0 0,0 0 1,0 0-1,0 0 1,0 0-1,0 0 0,0 0 1,0 0-1,0 0 0,0 0 1,0 0-1,1 1 0,-1-1 1,0 0-1,0 0 0,0 0 1,0 0-1,0 0 0,0 0 1,0 0-1,0 0 0,0 0 1,0 0-1,0 0 1,0 0-1,0 1 0,0-1 1,0 0-1,0 0 0,0 0 1,0 0-1,0 0 0,0 0 1,0 0-1,0 0 0,0 0 1,0 0-1,0 0 0,0 0 1,0 0-1,0 1 0,0-1 1,-1 0-1,1 0 1,0 0-1,0 0 0,0 0 1,0 0-1,0 0 0,0 0 1,-9 25-371,3-11 325,0 1 23,-15 24 0,-34 35 29,29-42-28,-174 229-261,-63 114 784,250-351 96,13-24-579,0 1 0,1-1 1,-1 0-1,0 0 0,1 0 1,-1 0-1,1 0 0,-1 0 1,0 0-1,1 1 0,-1-1 1,1 0-1,-1 0 0,0-1 1,1 1-1,-1 0 0,0 0 1,1 0-1,-1 0 0,1 0 1,-1 0-1,0 0 0,1-1 1,-1 1-1,0 0 0,1 0 1,-1-1-1,43-32 568,-31 23-549,69-61 21,99-115 147,-166 171-197,210-225-40,-21 3 387,-196 229-322,-5 5-31,0 1-22,0 0 0,0 0 0,-1 0 0,1 0 0,-1 0 0,0 0 1,0 0-1,1-1 0,-2 1 0,1 0 0,0-1 0,0 1 0,-1-1 0,1 1 1,-1-1-1,1-3 0,0 4 135,2-1 19,-2 6-454,-2-3 317,1 0 0,-1 0 0,1 0 0,0 0-1,-1 1 1,1-1 0,-1 0 0,1 0-1,0 1 1,-1-1 0,1 0 0,0 0-1,-1 1 1,1-1 0,0 0 0,0 1-1,-1-1 1,1 1 0,0-1 0,0 0-1,-1 1 1,1 1-1,0-1-1,0 0 1,0 1-1,-1-1 1,1 0-1,-1 1 1,1-1-1,-1 0 1,1 0-1,-1 0 1,0 0-1,0 1 1,-1 0-1,1 0-3,0 0-1,-1 0 0,1 0 1,0 0-1,0 0 0,0 0 1,0 0-1,0 3 0,-6 12-103,8 11 234,0-5-130,-2 26-56,1-44 63,-1 0 0,0 0 1,0-1-1,0 1 0,0-1 1,-1 1-1,-3 6 0,-1 4 59,6-13-58,-1 0 0,1-1-1,-1 1 1,1 0 0,-1-1-1,0 1 1,0-1 0,0 1-1,0-1 1,-2 3 0,-15 15 124,18-19 118,2-1-4,11-11 58,11-8-215,0 2 1,2 1-1,27-14 0,-19 12-45,66-37-245,-81 48 139,-18 8 65,-1-1 1,1 1-1,0 0 0,-1 0 1,1-1-1,-1 1 0,1 0 1,0 0-1,-1 0 1,1 0-1,0 0 0,-1 0 1,1 0-1,0 0 0,-1 0 1,1 0-1,-1 0 0,1 0 1,0 1-1,-1-1 0,1 0 1,-1 0-1,1 1 0,0-1 1,-1 0-1,1 1 0,2 6-23,0 0-1,-1 0 0,-1 0 1,1 0-1,-1 0 0,0 0 1,0 0-1,-1 1 0,-1 8 0,1-9 9,0 56 227,0-63-184,1 1-1,-1 0 1,0 0-1,0 0 0,1-1 1,-1 1-1,0 0 1,1-1-1,-1 1 0,1 0 1,-1-1-1,1 1 1,-1 0-1,1-1 0,-1 1 1,1-1-1,-1 1 1,1-1-1,0 1 0,0-1 1,-1 0-1,1 1 0,0-1 1,-1 0-1,1 1 1,0-1-1,0 0 0,1 0 1,26 4 534,-23-3-531,9-1 79,-1 0 0,1-1 1,-1 0-1,0-1 0,22-5 0,1-1-104,-34 8-41,-1-1 0,0 1 0,1 0-1,-1-1 1,1 1 0,-1-1 0,0 0 0,0 1 0,3-2-1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4:02.7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39 1152,'45'-21'1729,"-17"7"286,-27 13-1829,0 1 0,0-1 0,1 1 0,-1 0 0,0-1 0,0 1-1,1 0 1,-1 0 0,0 0 0,0 0 0,1 0 0,-1 0 0,5 2 4287,-16-2-366,6 1-3877,0 0 0,0 1 0,0 0 1,0 0-1,0 0 0,1 0 0,-1 0 1,1 1-1,-7 6 0,2-3-68,1 0-9,0 0 0,0 1 0,-5 8 1,-12 10 257,12-14-166,0 1 0,1 0 1,0 0-1,1 1 0,0 1 1,1 0-1,-14 29 0,9-2-20,1 0 0,2 2 0,1-1-1,3 2 1,2-1 0,-1 71 0,7-87-64,0 0 1,2 0-1,12 51 1,-11-63-102,0 0-1,2-1 1,0 1 0,1-1 0,0 0-1,1 0 1,0-1 0,12 13 0,-17-22-34,6 7 68,-1-1-1,2 0 0,-1-1 1,1 0-1,22 15 0,-24-18-171,4 2-493,-12-8 379,1 0 0,-1 0 0,0 0 0,0 0 0,1 0 1,-1 0-1,0 0 0,0 0 0,1 0 0,-1 0 1,0 0-1,1 0 0,-1 0 0,0 0 0,0 0 0,1 0 1,-1 0-1,0 0 0,0-1 0,1 1 0,-1 0 1,0 0-1,0 0 0,1-1 0,2-2-2794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4:04.4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13 584 3904,'-1'0'94,"0"0"-1,1 0 1,-1 0-1,0 0 1,1 1 0,-1-1-1,0 0 1,1 1 0,-1-1-1,1 1 1,-1-1 0,1 0-1,-1 1 1,1-1 0,-1 1-1,1 0 1,-1-1-1,0 1 1,1 0-3,0-1 0,0 1 0,0-1 0,0 0 0,0 1 0,0-1 1,0 1-1,0-1 0,0 0 0,0 1 0,0-1 0,0 1 0,0-1 0,1 0 0,-1 1 0,0-1 0,0 1 0,0-1 0,0 0 0,1 1 0,-1-1 0,0 0 1,1 1-1,-1-1 0,0 0 0,0 0 0,1 1 0,-1-1 0,0 0 0,1 0 0,1 1 1355,-2 0-1342,0-1 1,0 0 0,0 1-1,0-1 1,0 0 0,0 0-1,0 1 1,0-1 0,0 0 0,0 1-1,0-1 1,0 0 0,0 0-1,0 1 1,0-1 0,0 0-1,1 0 1,-1 1 0,0-1-1,0 0 1,0 0 0,0 0-1,1 1 1,-1-1 0,0 0-1,0 0 1,1 0 0,-1 1-1,0-1 1,0 0 0,1 0 0,12 3 1985,-10-2-1806,0-1 0,0 0 0,0 0 0,0 0 0,0-1 1,3 0-1,-2-1-107,1-1 0,-1 1 0,0-1 0,0 0 1,-1 0-1,1-1 0,0 1 0,-1-1 0,6-7 0,2-5 35,9-19 0,-19 32-194,17-30 340,24-71-1,2-41 563,-36 117-731,0-1 79,2 1 0,1 0 0,29-52 0,-38 76-282,0 1 0,1-1 1,0 1-1,0-1 0,0 1 0,0 0 1,1 1-1,-1-1 0,1 0 0,-1 1 0,1 0 1,7-3-1,-8 4 13,-1 0 0,0 0-1,1 1 1,-1 0 0,1-1 0,-1 1 0,0 0 0,1 0-1,-1 0 1,1 0 0,-1 1 0,0-1 0,1 1 0,-1-1 0,1 1-1,-1 0 1,0 0 0,0 0 0,0 0 0,0 0 0,0 1-1,0-1 1,0 1 0,2 1 0,2 3 5,-1 0 1,0 0-1,0 1 1,-1-1-1,0 1 1,0 0-1,0 0 1,-1 1-1,4 12 0,1 8 16,6 37-1,-11-45 63,4 15 1,-3 1 0,1 45 0,-5-62 25,-1 0 0,-1 1 0,0-1 0,-2 0-1,-10 33 1,12-47-69,0 0 0,-1 0 0,1 0 0,-1 0 0,0-1 0,0 1 0,-1-1 0,1 0 0,-1 0 0,0 0 0,0-1 0,-1 1 0,1-1 0,-1 0 1,1 0-1,-1-1 0,0 1 0,0-1 0,0 0 0,0 0 0,-1-1 0,1 0 0,0 1 0,-10-1 0,4 0-10,0-1 0,0 0 1,0 0-1,0-1 1,0-1-1,1 0 0,-1 0 1,0-1-1,1-1 0,0 0 1,-14-7-1,6-1 3,7 3-32,1-1-37,10 7 23,-3-1-95,14 8 28,1-1-1,-1 0 1,25 1 0,-7 0 113,48 7 85,1-4 1,122-5-1,-189-3-78,-1 0 0,1 0-1,0-1 1,-1-1 0,1 0 0,-1-1 0,0 1-1,0-2 1,0 0 0,0 0 0,-1 0 0,12-10-1,-11 6-15,0 0 1,0-1-1,-1 0 0,0 0 0,-1-1 0,0 0 0,-1 0 1,0-1-1,8-20 0,-9 16-41,0-1 0,0 0 1,-2 0-1,0 0 0,-1-1 0,-1 1 0,-1-1 1,-1-31-1,0 45-29,-1 0 0,0 1-1,0-1 1,-2-6 0,3 9 43,0 1 0,0 0-1,0-1 1,-1 1 0,1 0-1,0-1 1,0 1 0,0 0 0,0-1-1,0 1 1,-1 0 0,1-1-1,0 1 1,0 0 0,-1-1 0,1 1-1,0 0 1,0 0 0,-1 0-1,1-1 1,0 1 0,-1 0 0,1 0-1,0 0 1,-1 0 0,1-1-1,0 1 1,-1 0 0,1 0 0,0 0-1,-1 0 1,1 0 0,0 0-1,-1 0 1,1 0 0,-1 0 0,1 0-1,0 0 1,-1 0 0,1 0-1,0 1 1,-1-1 0,1 0 0,0 0-1,-1 0 1,1 0 0,0 1 0,-1-1-1,1 0 1,0 0 0,0 0-1,-1 1 1,1-1 0,0 0 0,0 1-1,-1-1 1,1 0 0,0 0-1,0 1 1,0-1 0,0 1 0,-11 13-71,1 1 0,1 0 1,0 1-1,-7 20 0,14-31 60,-9 23 0,0 1 1,2 0 0,-5 31 0,13-50 37,0 0 1,0 0 0,1 0-1,0 0 1,3 16-1,-2-20-5,1 0-1,0 0 1,-1 0-1,2-1 1,-1 1-1,1-1 1,0 1-1,0-1 1,0 0-1,6 6 1,-6-7 16,1-1 1,-1 0 0,1 0 0,0 0 0,0 0-1,0-1 1,0 0 0,0 0 0,1 0 0,-1 0 0,1 0-1,-1-1 1,1 0 0,0 0 0,-1 0 0,1-1-1,0 1 1,8-1 0,3-2 80,0 0 0,1 0 1,-1-2-1,18-5 0,-7 1-59,-1-2 0,0 0 0,-1-2 0,0-1-1,32-22 1,-41 24-25,-1-1 0,0-1 0,-1 0 0,-1-1 0,0 0 0,0-1-1,-2 0 1,16-28 0,-17 25-49,-2 0 1,0-1-1,-1 0 0,-1 0 0,5-28 1,-10 43-20,-1 0 1,1 0 0,-1 0-1,0 0 1,0 0 0,0-1-1,-2-5 1,2 10 25,0-1 0,0 0-1,-1 0 1,1 1 0,0-1 0,0 0 0,-1 1 0,1-1-1,-1 0 1,1 1 0,-1-1 0,1 0 0,-1 1 0,1-1-1,-1 1 1,1-1 0,-1 1 0,0-1 0,1 1-1,-1 0 1,0-1 0,1 1 0,-1 0 0,0-1 0,0 1-1,1 0 1,-1 0 0,0 0 0,0 0 0,1 0-1,-1 0 1,0 0 0,0 0 0,0 0 0,1 0 0,-1 0-1,0 0 1,0 0 0,1 1 0,-1-1 0,0 0-1,1 1 1,-1-1 0,0 0 0,0 1 0,0 0 0,-8 4-22,1 0 0,-1 1 1,1 0-1,0 1 1,1 0-1,-8 8 1,-3 6 98,-17 25 0,26-33-72,1 0 0,1 0 1,-9 21-1,14-28 8,-1 0 1,2 1 0,-1-1-1,1 1 1,0 0-1,0-1 1,0 1-1,1 0 1,0 0-1,2 6 1,-1-9 44,0 0-1,1 0 1,-1 0 0,1 0 0,0-1 0,0 1-1,0 0 1,1-1 0,-1 0 0,1 0-1,0 1 1,0-2 0,0 1 0,0 0 0,0-1-1,1 1 1,-1-1 0,1 0 0,5 2 0,7 4 201,1-1 1,0-1 0,18 4 0,-22-8-186,0 0 1,-1 0-1,1-2 1,0 1-1,0-2 1,0 0-1,0 0 1,-1-1-1,1 0 1,22-9-1,-18 10-1771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4:06.8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418 46 2496,'10'-1'18081,"-12"-7"-20061,1 7 2058,0-1-1,0 1 1,0 0 0,0-1 0,0 1 0,0 0-1,0-1 1,0 1 0,0 0 0,-1 0 0,1 0 0,0 0-1,-1 0 1,1 1 0,-1-1 0,1 0 0,-4 0-1,-27-8 427,16 6-402,1 1 0,-1 1 0,1 0 0,-1 1 1,1 0-1,-1 1 0,1 1 0,-1 1 0,1 0 0,0 1 1,0 1-1,0 0 0,1 1 0,0 0 0,0 1 0,1 1 1,-1 0-1,-12 12 0,19-14-59,1 0 0,-1 0 0,2 1 1,-1-1-1,1 2 0,0-1 0,0 0 0,1 1 0,0 0 1,1 0-1,-1 0 0,2 1 0,-1-1 0,1 1 0,-2 15 1,3-17 9,1 0 0,0 0 1,0-1-1,1 1 1,-1 0-1,1 0 1,1 0-1,0 0 1,0-1-1,0 1 1,0-1-1,1 1 1,0-1-1,1 0 0,-1 0 1,1 0-1,0-1 1,1 1-1,-1-1 1,8 6-1,-6-6 9,1 0 0,0 0 0,1 0 0,-1-1 0,1 0 0,0-1 0,-1 0 0,2 0 0,-1-1 0,0 1 0,0-2 0,1 1 0,-1-1 0,1-1 0,-1 0 0,10 0 0,-6-2-31,0 1 0,-1-1 0,1-1-1,-1 0 1,0-1 0,0 0 0,0-1 0,0 0 0,-1 0 0,0-2-1,10-6 1,-19 12-38,0 0-1,0 1 0,0-1 1,0 0-1,0 0 1,-1 0-1,1 0 1,0 0-1,-1 0 0,1 0 1,0 0-1,-1 0 1,1-1-1,-1 1 0,0 0 1,1-2-1,-1 3 2,0 0-1,0 0 1,0-1-1,0 1 1,0 0-1,0-1 0,0 1 1,0 0-1,0-1 1,-1 1-1,1 0 1,0-1-1,0 1 1,0 0-1,0 0 1,0-1-1,-1 1 0,1 0 1,0 0-1,0-1 1,-1 1-1,1 0 1,0 0-1,0 0 1,-1-1-1,0 1-8,0 0 1,0-1-1,0 1 0,0 0 0,0 0 1,0 0-1,0 0 0,0 0 1,0 0-1,0 0 0,0 0 0,-1 0 1,-7 2-17,0 0 0,0 1 0,0 0 1,0 1-1,1-1 0,-13 9 0,-48 33-152,60-39 166,-6 6 4,-25 21 0,34-28 33,1 1 0,0 0-1,0 0 1,1 1-1,0 0 1,-6 11 0,9-16-9,0 1 1,0-1-1,0 0 1,0 1-1,1-1 1,-1 1-1,1-1 1,-1 1-1,1-1 1,0 1-1,0-1 1,0 1-1,1-1 1,-1 1-1,1-1 1,-1 1-1,1-1 1,0 1-1,0-1 1,0 0-1,0 0 1,0 1-1,0-1 1,1 0 0,-1 0-1,1 0 1,-1 0-1,1 0 1,0-1-1,0 1 1,3 2-1,3 1 83,-1 0 0,1-1 0,0 0 0,1 0 0,-1-1 0,1 0 0,11 3 0,-2-2-16,0-1 1,1 0-1,-1-2 1,1 0-1,-1-1 1,1 0 0,-1-2-1,1 0 1,-1-1-1,0-1 1,0-1-1,0 0 1,-1-2 0,25-11-1,-6-2-100,-18 10 19,1 0 0,0 1 0,0 1 0,36-10 0,-50 17 7,1 1 0,0-1 1,0 1-1,-1 1 0,1-1 0,0 1 0,-1 0 1,1 0-1,10 4 0,4 2 13,26 15-1,-20-9 80,85 41 202,-90-43-570,31 17 695,-23-8-4552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6:20.0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66 13696,'-5'-25'6207,"5"22"-5375,0-2 448,5 5-864,3-7-640,11-1 64,4-6-1856,9 11 1088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4:07.2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625 3 7552,'0'0'246,"0"0"-195,0 0 0,0 0 0,0 0-1,0 0 1,-1-1 0,1 1 0,0 0 0,0 0 0,0 0-1,0 0 1,0 0 0,0 0 0,0 0 0,0-1-1,0 1 1,-1 0 0,1 0 0,0 0 0,0 0 0,0 0-1,0 0 1,0 0 0,0 0 0,-1 0 0,1 0-1,0 0 1,0 0 0,0 0 0,0 0 0,0 0 0,0 0-1,-1 0 1,1 0 0,0 0 0,0 0 0,0 0 0,0 0-1,0 0 1,-1 0 0,1 0 0,0 0 0,0 0-1,0 0 1,0 0 0,0 0 0,0 0 0,-1 0 0,1 1-1,0-1 1,0 0 0,0 0 0,0 0 0,0 0-1,0 0 1,0 0 0,0 0 0,0 1 0,0-1 0,0 0-1,-1 0 1,1 0 0,-6 7 197,2-4 242,0 1 0,0 0 0,0 1 0,-5 7 1,2 2 751,0-1 1,-18 23-1,3-10-138,-1 0-1,-2-2 1,-41 31-1,-93 56 964,46-35-1246,83-53-843,0 0 1,-44 46 0,69-60-738,5-4-2514,4-1 963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4:07.6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 10048,'-9'0'4544,"9"11"-225,0-6-2751,-10 2 576,10 6-1280,-5-6-256,5 1-384,-3-3-192,3-2-64,-5-3 96,10 0-32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4:08.3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30 217 3328,'-19'0'11002,"18"-3"-10391,0 1-1,1 0 0,-1-1 1,0 1-1,1-1 0,-1 1 1,1-1-1,0 1 1,0-1-1,0-3 0,0 1-314,0 0 0,1 0-1,-1-1 1,1 1 0,0 0-1,2-6 1,1 4-184,0 0 0,1 0 0,-1 0 0,1 0 0,1 1 0,-1 0 0,1 0-1,0 0 1,1 1 0,-1 0 0,1 0 0,0 1 0,0-1 0,9-2 0,9-4-5,0 1 0,1 1 0,28-6 0,-42 13-68,0-1 0,1 2 0,20-1 1,-28 2-39,1 0-1,0 1 1,-1-1 0,1 1-1,0 0 1,-1 1 0,1 0 0,-1 0-1,0 0 1,8 4 0,-11-5 5,-1 0 1,1 1-1,0-1 1,-1 0 0,1 1-1,-1-1 1,0 0-1,1 1 1,-1 0-1,0-1 1,0 1-1,0 0 1,0-1-1,0 1 1,-1 0-1,1 0 1,-1 0-1,1 0 1,-1 0-1,1 0 1,-1 0 0,0 0-1,0 0 1,0 0-1,0 0 1,0 0-1,-1 0 1,1 0-1,0 0 1,-1-1-1,0 1 1,1 0-1,-1 0 1,-1 2-1,-3 6 31,-1 0 0,0 0 0,-1 0 0,-12 13-1,14-17-96,-67 83 237,-75 87 419,139-167-548,-11 15 251,19-23-293,0-1 0,0 0 1,0 0-1,0 1 0,0-1 1,0 0-1,0 1 0,0-1 0,0 0 1,0 0-1,0 1 0,0-1 1,0 0-1,1 0 0,-1 1 0,0-1 1,0 0-1,0 0 0,0 1 1,1-1-1,-1 0 0,0 0 0,0 0 1,1 1-1,-1-1 0,0 0 1,0 0-1,1 0 0,-1 0 0,0 0 1,0 0-1,1 0 0,-1 0 1,0 1-1,1-1 0,15 5 90,-13-4-93,95 23-12,18 4 84,-100-22-99,0 0 1,0 0-1,0 2 0,25 16 0,-35-20 22,-1 0 1,1 0 0,-1 1-1,-1-1 1,1 1-1,-1 0 1,7 11 0,-10-15 25,0 1 0,0-1-1,0 1 1,0 0 0,0-1 0,-1 1 0,1 0 0,-1 0 0,0 0 0,1-1 0,-1 1 0,0 0 0,0 0 0,0 0 0,0 0 0,0 0 0,0-1-1,-1 1 1,1 0 0,-1 0 0,1 0 0,-1-1 0,0 1 0,0 0 0,0-1 0,1 1 0,-1-1 0,-1 1 0,1-1 0,0 1 0,0-1 0,-3 2-1,-1 2 33,-1-1-1,0 0 0,0-1 1,0 1-1,-1-1 0,1-1 0,-12 4 1,-56 11 248,29-10-252,0-2 0,-81-2 0,97-4-1458,-38-8 0,62 8 349,-13-2-2430,7 4-2139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4:08.9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55 5824,'-1'-2'442,"1"0"1,-1 1-1,0-1 1,1 0-1,-1 0 0,1 0 1,0 0-1,0 1 1,0-1-1,0 0 1,0 0-1,0 0 0,0 0 1,0 0-1,1 0 1,-1 1-1,1-1 1,0-2-1,0 2-242,0 1 1,0 0-1,0 0 1,0 0-1,0 0 0,0 0 1,0 0-1,0 0 1,1 0-1,-1 0 0,0 0 1,1 0-1,-1 1 0,0-1 1,1 1-1,-1-1 1,1 1-1,-1 0 0,1-1 1,-1 1-1,1 0 1,-1 0-1,4 0 0,8 2 258,0 0 0,0 1-1,0 0 1,-1 1 0,1 1-1,16 7 1,-10-4-211,137 60 873,-142-61-983,0 1 0,-1 0-1,1 1 1,-2 0 0,1 1 0,-1 1 0,-1 0-1,0 0 1,-1 1 0,0 1 0,0-1 0,-2 2-1,1-1 1,-2 1 0,0 0 0,-1 1-1,0-1 1,-1 1 0,5 22 0,-5-9 118,0 1 1,2 46-1,-7-57-183,-1 0-1,-1 0 0,0 0 1,-1 0-1,-8 25 0,5-26-59,0 0 0,-1 0 0,-1-1 0,-1-1 0,0 1 0,-1-1-1,-1-1 1,-14 16 0,16-21-44,-132 144-6852,16 6-3575,98-117 4219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4:15.6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8 917 1824,'-1'1'203,"0"1"1,0 0-1,0 0 0,0-1 1,0 1-1,1 0 1,-1 0-1,1 0 0,0 0 1,-1 0-1,1 0 0,0 0 1,0 0-1,0 0 1,0 0-1,1 0 0,-1 0 1,0 0-1,1 0 0,0 0 1,-1-1-1,1 1 1,1 2-1,5 20 2174,-6-21-2181,-1-3-121,0 0 1,0 0-1,0 1 0,0-1 0,0 0 0,1 0 0,-1 1 0,0-1 0,0 0 0,0 0 0,0 1 0,0-1 0,0 0 0,0 1 0,0-1 0,0 0 0,-1 0 0,1 1 0,0-1 0,0 0 0,0 0 0,0 1 0,0-1 0,0 0 0,0 0 0,-1 1 0,1-1 0,0 0 0,0 0 0,0 0 0,-1 1 0,1-1 0,0 0-29,0 0 0,-1 0 0,1 0 0,0 1 0,0-1 0,0 0 0,0 0-1,0 0 1,0 0 0,0 0 0,0 0 0,0 1 0,-1-1 0,1 0 0,0 0 0,0 0-1,0 0 1,0 1 0,0-1 0,0 0 0,0 0 0,0 0 0,0 0 0,0 1 0,0-1-1,0 0 1,0 0 0,0 0 0,0 0 0,1 0 0,-1 1 0,0-1 0,0 0 0,0 0-1,0 0 1,2 9 4153,-3-9-4053,1 0 1,-1 0-1,1 0 0,-1-1 1,1 1-1,-1 0 0,1 0 1,-1 0-1,1-1 0,-1 1 1,1 0-1,0 0 1,-1-1-1,1 1 0,0 0 1,-1-1-1,0 0 0,5-33 1524,-3 12-1293,1 1 0,1-1 0,1 1 0,12-39 0,40-83 356,-24 80-163,71-103 0,-78 128-494,17-23-48,3 2 0,2 2 0,89-83 0,-115 123-30,1 2-1,0 0 0,43-20 1,-47 25-14,-15 9-1,0 0-1,1-1 1,-1 1 0,0 0 0,1 0 0,-1 1 0,1-1 0,-1 1 0,1 0 0,-1 0 0,1 0 0,-1 0 0,1 0 0,-1 1 0,1 0 0,-1 0 0,1 0 0,-1 0 0,0 0 0,0 0 0,0 1 0,1 0 0,-2 0 0,1 0 0,0 0 0,0 0 0,0 0 0,-1 1-1,0-1 1,1 1 0,-1 0 0,0 0 0,0-1 0,0 1 0,2 6 0,-2-2 8,0 0 1,0-1-1,-1 1 0,1 1 0,-2-1 0,1 0 0,-1 0 0,0 0 1,0 0-1,-1 0 0,-2 9 0,2-5 14,-3 10 112,-1 0-1,-13 37 1,11-38 50,3-8-89,0 0-1,-1-1 0,-1 1 1,0-1-1,0 0 1,-1 0-1,-11 13 0,13-19-36,-1 1-1,0-1 0,0 0 1,0 0-1,-1 0 0,0-1 1,1 0-1,-1-1 0,-1 1 1,1-1-1,-1-1 0,1 1 1,-11 1-1,4-2-11,0 0 0,0 0 0,-1-2-1,1 1 1,0-2 0,0 0 0,0-1 0,0 0-1,-22-7 1,26 6-69,9 2-131,-1 1 0,1 0 0,-1-1 0,0 0 0,1 1 1,-1-1-1,1 0 0,-1 0 0,1 0 0,-1 0 1,1 0-1,-2-1 0,3 2 72,0-1 0,0 1 1,0 0-1,0 0 0,0-1 1,0 1-1,0 0 0,0 0 0,0 0 1,0-1-1,0 1 0,0 0 0,0 0 1,0-1-1,0 1 0,0 0 1,0 0-1,0 0 0,0-1 0,0 1 1,0 0-1,0 0 0,0 0 0,0-1 1,1 1-1,-1 0 0,0 0 0,0 0 1,0 0-1,0-1 0,1 1 1,-1 0-1,0 0 0,0 0 0,0 0 1,0 0-1,1 0 0,-1 0 0,0-1 1,0 1-1,0 0 0,1 0 1,-1 0-1,0 0 0,0 0 0,1 0 1,-1 0-1,0 0 0,16-2-2956,-10 1 1940,19-5-4367,2 2 1818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4:20.2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234 37 2976,'8'-8'768,"-6"6"-408,0-1-1,0 1 1,0 0-1,1 0 1,-1 0 0,4-2-1,7-7 6244,-19 14-4187,-10 15-1352,-23 33-1,29-37-607,2 0 0,-11 26 0,-1 0 198,2-6-91,-3 5-82,1 1-1,-15 44 1,19-31-141,2 0 0,3 1-1,1 1 1,4-1 0,1 1 0,6 106 0,2-137-158,0-1 0,2 0 1,13 43-1,36 61 742,-52-122-876,1-1 1,-1 1-1,1 0 0,0-1 1,0 1-1,0-1 1,1 0-1,0 0 0,0 0 1,0-1-1,0 0 0,0 1 1,8 3-1,-11-6-13,-1-1-119,1 0 1,-1 0-1,0 0 0,1 1 0,-1-1 0,0 0 0,1 0 1,-1 0-1,0 1 0,1-1 0,-1 0 0,1 0 0,-1 0 0,0 0 1,1 0-1,-1 0 0,1 0 0,-1 0 0,0 0 0,1 0 0,-1 0 1,1 0-1,-1 0 0,0-1 0,1 1 0,-1 0 0,0 0 0,1 0 1,-1 0-1,0-1 0,1 1 0,-1 0 0,1-1 0,4-2-1708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4:23.0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146 538 5216,'3'-6'1813,"-7"7"-791,1 0-940,1-1 1640,4-3 377,1-2 651,-3 5-2716,0 0-1,0 0 1,0 0-1,0 0 1,0-1-1,0 1 1,0 0-1,0 0 0,0 0 1,0 0-1,0 0 1,0 0-1,0 0 1,0 0-1,0-1 1,0 1-1,0 0 0,0 0 1,0 0-1,0 0 1,0 0-1,0 0 1,0 0-1,0 0 1,-1 0-1,1 0 0,0 0 1,0 0-1,0-1 1,0 1-1,0 0 1,0 0-1,0 0 1,0 0-1,0 0 0,-1 0 1,1 0-1,0 0 1,0 0-1,0 0 1,0 0-1,0 0 1,0 0-1,0 0 0,0 0 1,-1 0-1,1 0 1,0 0-1,0 0 1,0 0-1,-11-7 1909,9 5-1836,0 0 1,0 1-1,1-1 0,-1 1 0,0 0 0,0 0 1,0-1-1,0 1 0,-1 1 0,1-1 0,0 0 1,-4 0-1,2 1-48,0 0 1,0 1-1,0-1 1,0 1 0,0 0-1,0 1 1,0-1-1,0 1 1,0 0 0,0 0-1,1 0 1,-1 0-1,1 0 1,-1 1-1,1 0 1,0-1 0,0 1-1,0 0 1,-3 5-1,3-3-41,0-1-1,0 1 1,1-1-1,0 1 0,-1 0 1,2 0-1,-1 0 1,0 0-1,1 0 1,0 0-1,0 1 1,1-1-1,0 0 0,-1 0 1,2 7-1,0-10 35,-1 1 1,1-1-1,0 1 0,0-1 0,0 0 0,0 1 0,1-1 1,-1 0-1,1 0 0,-1 0 0,1 0 0,0 0 0,0 0 0,0 0 1,0 0-1,0-1 0,0 1 0,0-1 0,0 0 0,1 0 0,-1 1 1,0-1-1,1-1 0,-1 1 0,1 0 0,0-1 0,-1 1 0,1-1 1,-1 0-1,1 0 0,0 0 0,-1 0 0,1 0 0,-1 0 0,1-1 1,-1 1-1,1-1 0,4-2 0,0 0 54,0-1-1,-1 0 1,1 0 0,-1-1 0,0 0-1,0 0 1,-1 0 0,1-1-1,-1 0 1,5-7 0,-3 2-47,3-3-2,0 0-1,-2 0 1,0-1 0,0 0 0,-1 0-1,5-20 1,-7 13-21,-2 0 0,0 0 0,-1 0 0,-2-35 0,-16-94 409,13 137-423,0 1 0,0 0 1,-2 0-1,1 0 0,-12-20 1,10 22-21,0 0 50,1 1 0,-13-16 0,16 24-107,1 1 1,-1-1 0,0 0 0,1 1-1,-1-1 1,0 1 0,0-1 0,0 1-1,0 0 1,0 0 0,0 0-1,-1 0 1,1 0 0,0 0 0,0 1-1,-1-1 1,1 1 0,-4-1 0,6 1-151,0 1 1,-1-1 0,1 0-1,0 1 1,-1-1 0,1 0-1,0 1 1,0-1 0,0 1-1,-1-1 1,1 0 0,0 1-1,0-1 1,0 1 0,0-1-1,0 1 1,0-1 0,0 1-1,0-1 1,0 0 0,0 1-1,0-1 1,0 1 0,0-1-1,0 1 1,0-1 0,0 1-1,1-1 1,-1 0 0,0 1-1,0-1 1,0 1 0,1-1-1,-1 0 1,1 1 0,9 8-4856,7 2 1701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4:23.8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28 316 5056,'-24'-4'8378,"24"3"-8175,-1 1-1,1-1 0,-1 0 0,1 0 1,0 0-1,-1 0 0,1 0 1,0 1-1,0-1 0,0 0 1,-1 0-1,1 0 0,0 0 1,0 0-1,0 0 0,1 0 0,-1 0 1,0 0-1,0 0 0,0 0 1,1 1-1,-1-2 0,11-24 592,-9 24-572,10-19 226,1 1 0,24-29 0,-15 22-234,-20 25-208,-1 0 0,1 0 0,0 0 0,-1 1 0,1-1 0,0 1 0,4-3 0,-5 4-9,-1-1 1,1 1-1,0 0 0,-1-1 1,1 1-1,0 0 1,-1 0-1,1 0 0,0 0 1,0-1-1,-1 1 1,1 0-1,0 0 1,-1 0-1,1 0 0,0 1 1,0-1-1,-1 0 1,1 0-1,0 0 0,-1 1 1,1-1-1,0 0 1,-1 0-1,1 1 0,-1-1 1,1 1-1,0-1 1,-1 1-1,1-1 1,-1 1-1,1 0 0,2 2 23,-1 1-1,0 0 1,0 0-1,0 0 1,-1 0-1,1 1 1,-1-1-1,1 5 1,4 37 220,-4 83 222,-3-72-188,1-50-221,1 1 0,0 0 0,0-1-1,1 1 1,0-1 0,0 1 0,1-1-1,4 9 1,-7-15-1,1 0-1,0 0 1,0 0-1,-1 0 1,1 0-1,0 0 1,0 0-1,0 0 1,0 0 0,0 0-1,0 0 1,0-1-1,1 1 1,-1 0-1,0-1 1,0 1 0,1-1-1,-1 1 1,0-1-1,0 0 1,1 0-1,-1 1 1,0-1-1,1 0 1,-1 0 0,0 0-1,1-1 1,-1 1-1,0 0 1,1 0-1,-1-1 1,0 1 0,0-1-1,3 0 1,0-1 25,1 0 1,-1-1 0,0 1-1,0-1 1,0 0 0,-1 0-1,1 0 1,-1 0 0,4-4-1,10-15-9,0 0 0,-2-1 0,21-41 0,7-37 107,-23 49-166,2 2 0,37-62 1,-57 111-15,-1-1-1,0 1 1,0 0-1,1-1 1,-1 1 0,0 0-1,1 0 1,-1 0 0,1 0-1,0 0 1,-1 0-1,1 0 1,0 0 0,-1 1-1,1-1 1,0 1 0,0-1-1,0 1 1,0 0-1,-1 0 1,1-1 0,0 1-1,0 1 1,0-1 0,0 0-1,0 0 1,-1 1-1,1-1 1,0 1 0,2 0-1,6 3 25,0 1-1,-1-1 1,1 1 0,8 7-1,-12-8 19,27 15-29,34 24-11,-53-36-289,0 1-2041,-7-2-3719,-3 2 2383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4:24.1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14 6656,'0'-1'339,"0"0"0,-1 0 0,1 0 0,0 0 0,-3-7 6606,-2 13-3788,-8 13-723,8-13-2172,0 1 0,1 0 0,0 0 0,-6 11 0,8-12-188,0 1 1,0-1 0,0 1-1,1 0 1,-1-1 0,0 9-1,2-13-68,0 0-1,0 1 0,1-1 0,-1 1 0,0-1 0,0 1 1,1-1-1,-1 0 0,1 1 0,-1-1 0,1 0 0,0 1 1,-1-1-1,1 0 0,0 0 0,0 1 0,0-1 0,0 0 0,0 0 1,0 0-1,0 0 0,0-1 0,0 1 0,1 0 0,-1 0 1,0-1-1,1 1 0,-1 0 0,0-1 0,1 0 0,1 1 1,-1 0-251,0-1 1,0 1 0,0-1 0,0 0-1,0 0 1,0 0 0,0 0-1,0 0 1,0-1 0,2 1 0,2-2-1488,-1 0 1,0 0-1,0-1 1,8-4-1,-12 6 1530,21-11-3264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4:24.5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29 9632,'-9'-20'4384,"1"16"-3840,3-1-128,10 10-352,-5-1-864,0 4 416,0 4 32,3 8 192,-3 8-3872,5 0 2176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6:21.2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0 243 6560,'2'-2'8087,"3"0"-3713,34-6-1438,77-11-62,-52 7-2378,-22 5-199,1-3 0,78-29 0,-118 38-286,1-1 1,-1 1-1,1-1 0,-1 0 1,0 0-1,1 0 1,-1-1-1,0 1 0,0-1 1,-1 0-1,1 0 1,-1 0-1,1 0 0,-1 0 1,0 0-1,3-6 1,-5 7-19,1-1 0,-1 1 1,1-1-1,-1 0 1,0 1-1,0-1 1,0 1-1,0-1 0,0 0 1,0 1-1,-1-1 1,1 1-1,-1-1 0,0 1 1,0-1-1,0 1 1,0-1-1,0 1 1,-1 0-1,1 0 0,-1 0 1,1-1-1,-1 1 1,0 1-1,0-1 0,-3-3 1,2 2-14,0 1 1,0-1-1,0 0 1,0 1-1,-1 0 1,1 0-1,-1 0 0,0 0 1,1 0-1,-1 1 1,0-1-1,0 1 1,0 0-1,0 0 1,0 1-1,0-1 0,-8 1 1,-10 0-60,0 2-1,0 0 1,0 1 0,-32 9 0,43-9 86,0 1 1,0 0-1,0 1 0,0 0 1,1 1-1,0 0 1,0 0-1,1 1 0,0 0 1,-12 13-1,17-15 64,-1 1 0,1 0 0,1 0 0,-1 1 0,1-1 0,0 1 0,0 0 0,1 0 0,0 0 0,0 0 0,1 0-1,0 0 1,0 1 0,1-1 0,-1 0 0,2 0 0,0 10 0,1-4 54,0 0 1,1-1-1,0 1 1,1-1-1,0 0 0,1 0 1,0 0-1,13 20 0,-13-26-132,0 1 0,1 0-1,-1-1 1,1 0-1,1 0 1,-1-1 0,1 0-1,0 0 1,0 0-1,1-1 1,-1 0 0,1 0-1,0-1 1,13 4-1,-7-4-645,-1 0-1,1-1 1,1-1 0,-1 0-1,0-1 1,0-1-1,25-3 1,6-3-1246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4:24.9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50 296 3072,'-5'1'-53,"-18"2"2966,22-3-2652,0 0 1,0 0-1,1 0 1,-1 0-1,0 0 1,0 0-1,1 0 1,-1 0-1,0 0 1,0-1-1,1 1 1,-1 0-1,0-1 1,1 1-1,-1 0 1,0-1-1,1 1 1,-1-1-1,0 1 0,1-1 1,-1 1-1,1-1 1,-1 1-1,1-1 1,-1 0-1,0 0 22,1 0 0,-1 0-1,1 0 1,0 0 0,-1 0-1,1 0 1,0 0 0,-1 0-1,1 0 1,0 0-1,0 0 1,0 0 0,0 0-1,0 0 1,0 0 0,0-1-1,1 0 1,0 1-160,0-1 0,0 1 0,0 0 1,1 0-1,-1 0 0,0 0 0,1 0 0,-1 0 0,0 0 0,1 0 0,2-1 0,38-17 680,0 1 0,2 2-1,53-11 1,302-62-97,4 39-489,-325 46-164,182-13 134,-195 8-298,-40 2-2653,-16 5 1105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4:25.6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170 506 3808,'0'0'1227,"10"-11"799,-9 10-1725,1 1 1,0-1-1,-1 0 0,1-1 0,-1 1 1,0 0-1,1 0 0,-1-1 1,0 1-1,0-1 0,0 1 0,0-1 1,0 1-1,0-1 0,0 0 0,0 1 1,0-1-1,-1 0 0,1-2 0,0 2 66,-1-1 0,1 1 0,-1-1 0,0 0 0,0 0 0,0 1-1,0-1 1,0 0 0,0 1 0,-1-1 0,1 0 0,-2-3-1,1 5-307,1 1-1,-1-1 0,1 0 0,-1 1 0,1-1 0,-1 0 1,0 1-1,1-1 0,-1 1 0,0-1 0,0 1 0,1-1 1,-1 1-1,0 0 0,0-1 0,0 1 0,1 0 0,-1 0 1,0-1-1,0 1 0,0 0 0,0 0 0,0 0 0,1 0 1,-1 0-1,0 0 0,0 0 0,0 1 0,0-1 0,0 0 1,1 0-1,-1 1 0,0-1 0,-1 1 0,-2 1 97,0-1 0,0 1 0,0 0 0,0 1 0,-6 3 0,-5 8 11,0 1 0,1 0-1,0 1 1,2 1 0,0 0 0,0 1 0,2 0 0,-11 25 0,17-35-121,1 0 1,1 0-1,-1 0 0,1 1 1,1-1-1,-1 1 0,1 13 1,1-20-10,0 0 1,0 0 0,0 1 0,0-1 0,0 0 0,1 0 0,-1 0 0,1 0-1,-1 0 1,1 0 0,0 0 0,0 0 0,0 0 0,0 0 0,0 0 0,1 0-1,-1 0 1,0-1 0,1 1 0,-1-1 0,1 1 0,0-1 0,-1 0 0,1 1-1,0-1 1,0 0 0,0 0 0,0 0 0,0 0 0,0-1 0,0 1 0,0 0-1,0-1 1,3 1 0,1-1 42,-1 0-1,1 0 0,0 0 0,0 0 0,0-1 1,-1 0-1,1-1 0,0 1 0,-1-1 1,0 0-1,1 0 0,-1-1 0,0 1 1,8-7-1,0 0 12,0-2 1,-1 1 0,20-25-1,-10 8-12,-1 0-1,-1-2 0,-2 0 1,23-50-1,-24 40 32,-2-1-1,-1 0 1,10-54 0,-22 83-99,0 0 0,-1 0 0,0 0 1,-1 0-1,0 0 0,-1 0 1,0 0-1,-1 0 0,0 0 0,0 0 1,-1 1-1,-1-1 0,-8-16 1,9 21-56,-1 0 1,0 0 0,0 0 0,0 0 0,-1 1 0,0-1 0,0 1 0,-1 1 0,0-1 0,1 1 0,-9-5 0,11 7-45,-1 0 1,1 1-1,-1-1 1,1 1-1,-1 0 1,1 0-1,-1 0 0,0 1 1,0-1-1,1 1 1,-1 0-1,0 0 1,0 0-1,0 0 1,1 1-1,-1 0 1,0-1-1,1 1 0,-1 1 1,0-1-1,1 0 1,-4 3-1,6-3-214,0-1-1,-1 1 1,1 0 0,0 0-1,0 0 1,0 0-1,0 0 1,0 0 0,0 1-1,0-1 1,0 0-1,0 0 1,1 1 0,-1-1-1,0 0 1,1 1-1,-1-1 1,1 1 0,0-1-1,-1 0 1,1 1-1,0-1 1,0 1 0,0-1-1,0 1 1,0-1 0,0 1-1,0-1 1,1 1-1,-1-1 1,1 1 0,-1-1-1,1 1 1,-1-1-1,2 2 1,10 16-2854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4:26.1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4 2560,'7'-4'15658,"-35"26"-11567,7-4-3201,11-9-746,1 0-1,-1 1 0,2 0 0,-1 0 1,1 1-1,1 0 0,0 1 1,1-1-1,0 1 0,1 0 0,0 1 1,-5 21-1,1 6-15,1 0-1,-3 78 1,10-105-11,0 0 0,2 0 0,-1 0 1,2 0-1,-1 0 0,7 21 0,-6-29-74,0 0 0,0 0-1,0-1 1,0 0 0,1 1-1,0-1 1,0 0 0,0 0 0,0 0-1,1-1 1,-1 1 0,1-1-1,0 0 1,0 0 0,0 0-1,1 0 1,-1-1 0,1 1 0,9 2-1,6 2-131,1-2 0,0 0 0,43 3 0,-50-7-1620,0-1-1,0 0 0,27-5 1,-21 1-617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4:26.4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19 185 10464,'-19'-17'4736,"28"1"-4096,-4 4 2175,3 9-1663,7-14 672,2 1-1088,14-4 416,6 0-672,16 0-96,7 5-256,11 3-224,-3 4 32,-1 0-2304,-4 8 1312,-13 8-8575,-6 7 5311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4:28.2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0 4160,'-1'8'11395,"0"2"-4699,-3 12-3098,-3 16-6565,6-22 4772,-4 76-1342,-6 82 248,6-93-511,-1 12 170,6-62-29,1-14-735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4:28.6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97 5312,'-1'0'357,"0"0"1,0 0-1,1 0 1,-1 0-1,0 0 1,1 0-1,-1 0 1,0 0-1,1 0 1,-1 0-1,0 0 1,1 1-1,-1-1 1,0 0-1,1 1 1,-1-1-1,1 0 1,-1 1-1,0-1 1,1 1-1,-1-1 1,-2 4 2299,18-9 5279,25 1-6487,-7 1-898,111-24 613,-18 3-814,-98 20-400,121-24-966,-132 22-2658,-11 4 569,7 1-558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4:29.6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55 181 6304,'-34'-3'4154,"21"3"476,13 0-4561,0 0 1,-1 0 0,1 0 0,0 0-1,0 0 1,-1 0 0,1 0 0,0 0-1,0 0 1,-1 0 0,1 0 0,0 0-1,0 0 1,-1 0 0,1-1 0,0 1-1,0 0 1,-1 0 0,1 0 0,0 0-1,0 0 1,0-1 0,-1 1 0,1 0-1,0 0 1,0 0 0,0-1 0,0 1 0,0 0-1,-1 0 1,1 0 0,0-1 0,0 1-1,0 0 1,0 0 0,0-1 0,0 1-1,0 0 1,0 0 0,0-1 0,0 1-1,0 0 1,0-1 0,0 1 0,0 0-1,0 0 1,0-1 0,0 1 0,0 0-1,0 0 1,0 0 0,1-1 0,-1 1-1,0 0 1,0-1 0,9-11 818,6 3-499,0 0 1,0 1-1,1 1 0,26-8 1,-28 10-214,0 0-76,0 0 0,0 1 0,19-2 0,-29 5-87,0 0 1,1 1 0,-1 0-1,0 0 1,1 0 0,-1 1-1,0-1 1,1 1 0,-1 0-1,0 0 1,0 1 0,0-1-1,0 1 1,0 0 0,6 4-1,-8-5-10,-1 1-1,1-1 0,-1 1 0,1 0 1,-1-1-1,0 1 0,1 0 0,-1 0 0,0 0 1,0 0-1,-1 0 0,1 0 0,0 0 1,-1 1-1,1-1 0,0 3 0,-1 4 41,1-1-1,-2 17 0,1-19 1,-6 70 175,-1 66 56,7-123-209,1-1 0,1 0-1,0 1 1,2-1 0,8 26-1,-10-39 50,0 1-1,1-1 1,-1 0-1,7 9 1,-8-12-75,0-1 0,-1 0 0,1 0 0,0 0 0,0 0 0,0 0 0,0 0 1,0 0-1,0-1 0,0 1 0,0 0 0,1 0 0,-1-1 0,0 1 0,0-1 0,1 1 0,-1-1 0,0 0 1,1 1-1,-1-1 0,0 0 0,1 0 0,-1 0 0,0 0 0,3 0 0,-1-1 15,0 0-1,0-1 1,-1 1-1,1 0 1,0-1-1,-1 0 1,1 1-1,-1-1 1,0 0-1,1 0 1,-1-1-1,0 1 1,0 0-1,0-1 1,2-3-1,2-6-7,0-1 0,7-17 0,-8 18-10,49-142 154,9-23-146,-47 134-58,-13 32 52,0 1 1,1-1-1,1 1 1,-1 0-1,2 0 1,-1 1-1,11-14 1,-13 21-46,-1 0 1,0 0 0,1 1 0,-1-1 0,1 1 0,-1 0 0,1-1-1,-1 1 1,1 0 0,0 1 0,0-1 0,0 0 0,-1 1 0,1 0 0,0-1-1,0 1 1,6 1 0,4 0 46,0 1 0,19 5 0,-30-7-33,199 40 616,-201-40-705,7 2-296,-5 7-7263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4:30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29 5216,'-1'-3'667,"0"1"0,1-1 0,0 1 0,-1-1 0,1 1 0,1-5-1,-2 0 4739,-5 16-2359,0 7-2577,0 0-1,1 0 0,1 0 0,1 1 0,-3 21 0,2-7-173,-1 1 124,1 52 0,8 31 727,-4-114-484,5-5 223,97-77-331,-4 2-676,-63 51-17,9-7 313,-40 32-156,0 1-1,1-1 1,0 1 0,0 0-1,-1 0 1,1 0-1,10-2 1,-13 4-23,-1-1 0,1 1 0,0 0 0,-1-1 0,1 1 0,0 0 0,0 0 1,-1 1-1,1-1 0,0 0 0,-1 0 0,1 1 0,0-1 0,-1 1 0,1-1 0,-1 1 0,1 0 0,-1 0 1,1 0-1,-1 0 0,1 0 0,-1 0 0,0 0 0,1 0 0,-1 0 0,0 1 0,0-1 0,0 0 0,0 1 1,0-1-1,0 1 0,-1-1 0,1 1 0,0-1 0,-1 1 0,1 0 0,-1-1 0,0 1 0,1 0 0,-1 2 1,0 1-3,0 0 0,0 0 1,0 0-1,-1 0 0,1 0 1,-1 0-1,0-1 0,-1 1 1,1 0-1,-1-1 0,0 1 1,-5 7-1,5-9 37,-1 0 0,1 0 1,-1 0-1,0-1 0,0 1 1,-1-1-1,1 1 0,0-1 1,-1 0-1,1-1 0,-1 1 0,0 0 1,1-1-1,-1 0 0,-8 2 1,-3-1 189,0-1 0,-28 0 0,31-1-101,32 6 100,-9-3-49,8 3 22,-1 0 0,0 1 0,0 1 0,-1 1 0,0 0 0,29 22 0,-24-20-1003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4:32.8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300 565 4736,'0'-12'10128,"-10"8"-5515,5 3-4294,-1 0 1,1 1-1,-1 0 1,1 0-1,-11 1 0,-2 1 303,-6-3-135,0 2 0,1 1-1,-48 10 1,68-11-475,-5 1 2,0 0 0,0 1 0,1-1 0,-1 2 0,-9 4 0,15-7-11,0 1-1,0-1 1,0 1 0,0 0 0,1 0 0,-1-1-1,0 1 1,1 0 0,-1 0 0,1 1 0,0-1-1,-1 0 1,1 0 0,0 1 0,1-1-1,-1 1 1,0-1 0,1 0 0,-1 1 0,1-1-1,0 1 1,0 3 0,0 0 33,1-1 0,0 0 1,0 1-1,0-1 0,1 0 1,0 0-1,0 0 0,0 0 0,1 0 1,0 0-1,0-1 0,0 1 0,5 5 1,-6-7 16,1 0 0,0 0 0,0 0 1,0 0-1,1 0 0,-1-1 1,1 1-1,-1-1 0,1 0 0,0 0 1,0 0-1,0-1 0,0 1 0,0-1 1,0 0-1,0 0 0,5 0 1,-6-1-12,0 0 1,1-1 0,-1 1 0,0-1 0,0 0-1,0 0 1,0 0 0,0 0 0,0-1 0,0 1 0,-1-1-1,1 0 1,2-2 0,4-3 79,-1-1 1,10-10-1,-11 10-48,14-15 176,24-33 1,-38 45-233,0 0 0,-1 0 1,0 0-1,0-1 0,-2 0 1,5-14-1,-4 0-16,0-1 1,-1 1 0,-1-50-1,-4 25-47,-9-55 0,7 86 46,-1 1 0,-11-35 1,11 45 4,0 0 1,0 0 0,0 1 0,-1-1 0,0 1 0,-1 0 0,-7-8-1,9 12-22,0 0-1,-1 1 1,1-1-1,-1 1 1,0 0-1,0 0 1,-1 0-1,1 1 1,-1 0-1,1 0 1,-1 0-1,1 1 1,-1 0-1,0 0 1,-9-1-1,10 2-7,1 0-1,-1 0 1,1 1-1,0-1 1,-1 1-1,1 0 1,0 0-1,-1 0 1,1 1-1,0-1 1,0 1-1,0 0 1,0 0-1,0 1 1,1-1-1,-1 1 1,1-1-1,-1 1 1,1 1-1,-5 5 1,4-3-250,1-1-1,-1 1 1,1 0 0,1 1 0,-1-1-1,1 0 1,0 1 0,0-1 0,1 1 0,0 0-1,0-1 1,1 10 0,0-8-648,1 0 1,0 0 0,0 1-1,1-1 1,0-1-1,0 1 1,1 0-1,0 0 1,0-1-1,5 8 1,17 22-2812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4:33.6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31 274 5152,'-30'-4'11674,"35"0"-10965,0 0 0,1 0 0,0 1-1,6-4 1,11-7 387,68-56 739,-4 1-1334,-84 67-498,0 1 0,0-1 0,-1 0 0,1 1 0,0-1 1,0 1-1,7-2 0,-9 3-2,0 0 0,-1 0 0,1 0 1,0 0-1,0 0 0,0 0 0,0 0 1,0 0-1,0 1 0,0-1 0,-1 0 0,1 0 1,0 1-1,0-1 0,0 1 0,0-1 1,-1 1-1,1-1 0,0 1 0,-1-1 0,1 1 1,0-1-1,-1 1 0,1 0 0,-1 0 1,1-1-1,-1 1 0,1 0 0,-1 0 0,1-1 1,0 3-1,0 2-34,1-1 0,-1 1 0,0 0 0,0 0 0,0 0-1,-1 0 1,0 8 0,-5 37 8,1-17 176,2-11-78,-1-4-42,2 0 0,2 35 0,-1-48 45,1 0 0,0 0 0,0 0 0,0 0 0,1 0 0,0 0 0,0 0 0,0 0 0,0-1 1,1 1-1,0-1 0,0 0 0,0 1 0,6 5 0,-7-9-32,-1 0-1,0 0 1,1 0 0,-1 0 0,0-1 0,1 1-1,-1 0 1,1-1 0,-1 1 0,1-1 0,-1 1-1,1-1 1,-1 0 0,1 1 0,0-1-1,-1 0 1,3 0 0,-1-1 27,1 1 1,-1-1-1,1 0 0,-1 0 0,1 0 1,-1 0-1,5-3 0,3-2-10,-1-1-1,0 0 0,15-13 1,13-18-82,-1-2 1,46-65 0,-66 82 86,19-27 55,-16 22-80,32-36 0,-50 62-43,1 0 1,-1-1-1,1 1 0,-1 0 1,1 0-1,0 1 1,0-1-1,0 0 0,0 1 1,0 0-1,0 0 1,0 0-1,0 0 0,0 0 1,1 1-1,-1-1 1,0 1-1,1 0 0,-1 0 1,0 0-1,0 0 1,1 1-1,-1-1 0,0 1 1,0 0-1,1 0 1,-1 0-1,0 0 0,4 3 1,17 8 26,-1 1 1,22 17-1,-8-6 75,-36-23-327,1 0 0,0 0-1,-1 1 1,1-1 0,-1 0 0,0 0 0,1 1 0,0 1 0,-10 17-15547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6:22.0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49 3 6656,'-4'0'1005,"1"-1"0,-1 0 0,1 1 0,0-1-1,-1 1 1,1 0 0,-6 1 0,8-1-839,0 0-1,0 1 1,0-1 0,0 1-1,1-1 1,-1 0-1,0 1 1,0-1 0,1 1-1,-1-1 1,0 1-1,1 0 1,-1-1-1,1 1 1,-1 0 0,0-1-1,1 1 1,0 0-1,-1 0 1,1 0-1,-1-1 1,1 1 0,0 0-1,0 0 1,-1 0-1,1 0 1,0 0 0,0-1-1,0 1 1,0 0-1,0 0 1,0 1-1,1 10 684,0 0 0,1 0 0,0 0-1,6 19 1,21 47 469,-23-63-949,6 14 320,28 50 0,-33-67-778,1 0-1,1 0 1,0-1-1,1 0 1,0 0-1,13 10 1,-19-18-529,-1-1 0,1 1 0,0-1 1,0 0-1,5 1 0,-8-2 318,0-1-1,0 1 1,0-1 0,0 0-1,0 1 1,0-1 0,0 0-1,0 0 1,0 0-1,0 0 1,0 0 0,0 0-1,0 0 1,0 0 0,0 0-1,0-1 1,0 1 0,0 0-1,0-1 1,0 1 0,0 0-1,0-1 1,0 0 0,1 0-1,4-15-7053,-2 1 2314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4:33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1 8544,'0'0'2757,"-9"1"1003,2 15 1157,-3-1-3551,0-1-739,1 1 0,0 0 0,1 0 0,-11 27 0,15-30-537,1 1 0,0 0 0,0-1 0,2 1 0,-1 0-1,2 14 1,0-20-73,0-1-1,1 0 0,0 0 1,1 0-1,0 0 1,-1 0-1,2 0 0,-1 0 1,1-1-1,0 1 0,0-1 1,0 0-1,1 1 1,7 6-1,-10-11-90,0 0 1,0 0 0,0 0-1,0 0 1,0 0-1,0 0 1,0-1 0,0 1-1,1 0 1,-1-1-1,0 1 1,1-1 0,-1 1-1,0-1 1,1 0-1,-1 0 1,3 1 0,-1-2-605,0 1 1,0 0-1,1-1 0,-1 0 1,5-2-1,10-1-1754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4:34.3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18 8064,'-18'-17'3648,"18"22"-1312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4:34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22 196 4320,'-22'5'7877,"22"-6"-7379,0 0 0,1-1 0,-1 1 0,0-1 1,0 1-1,1 0 0,-1-1 0,1 1 0,-1 0 0,1-1 0,0 1 0,-1 0 1,1 0-1,0 0 0,0-1 0,1 0 0,0 0-98,1 0 0,-1 0 0,1 0 0,0 1 0,-1-1-1,7-2 1,3 0-333,-1 0-1,24-4 0,-28 7 462,161-20 429,-96 15-730,352-27 947,379-9-950,-704 32-649,-57 2-3332,-35 6 2945,11-3-2056,-10-5-3281,-3 1 1867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4:35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414 625 3488,'-5'-13'2154,"5"5"2310,-1 7-4253,1 0 0,0 1 1,0-1-1,-1 0 0,1 0 0,0 1 0,-1-1 0,1 0 0,-1 1 0,1-1 0,-1 1 0,1-1 0,-1 0 0,1 1 0,-1-1 0,0 1 0,1-1 0,-1 1 0,0 0 0,1-1 0,-2 0 1,-12-4 1198,-6 1-151,-1 0 1,1 2 0,-31 0 0,25 2-506,0 1 0,-33 6 0,47-5-598,-1 0 1,2 1-1,-1 1 1,0 0-1,1 1 1,0 0-1,-16 9 1,24-12-127,-1 1-1,0-1 1,1 1 0,0 0 0,-1 0 0,1 0 0,0 1-1,1-1 1,-1 1 0,0-1 0,1 1 0,0 0 0,0 0-1,0 0 1,1 0 0,-1 0 0,1 1 0,0-1-1,0 0 1,0 1 0,1-1 0,0 0 0,0 9 0,0-6 55,1 0 0,1-1 1,-1 1-1,1 0 0,0-1 0,4 9 1,-4-12-56,-1 0 1,1-1-1,-1 1 1,1 0-1,0-1 0,0 0 1,0 1-1,0-1 1,1 0-1,-1 0 1,1 0-1,-1 0 0,1-1 1,0 1-1,-1 0 1,5 0-1,-2 0 21,1-1 0,-1 0 0,1-1 0,0 1 0,-1-1 0,1 0 0,0 0 0,-1-1 0,1 0 0,0 0 0,-1 0 0,1-1 0,5-1 0,11-6 135,39-21 1,-53 26-159,28-16 127,46-33 0,-66 40-128,0 0 1,-1 0-1,0-2 0,-2 0 1,15-19-1,-16 17-7,-2-1 0,0-1 0,-1 0 0,7-20 0,-4 3-38,10-51 0,-13 43-20,4-48-1,-12 76-11,-1 0 0,0 0 0,-1 1 0,0-1 1,-2 0-1,-5-20 0,7 31 14,-1 0 1,0 0 0,0 0-1,-1 1 1,1-1-1,-1 0 1,0 1-1,-1 0 1,1 0 0,-1 0-1,1 0 1,-1 1-1,0-1 1,0 1 0,-6-4-1,6 5-1,0 0 0,1 1 0,-1-1 0,0 1 0,0 0 0,0 0 0,0 0 0,0 0 0,-1 1 0,1-1 0,0 1 0,0 0 0,0 1 0,0-1 0,0 1 0,-1 0 0,1 0 0,0 0 0,-7 3 0,3 0-229,0 1 0,1 0 1,-1 0-1,1 1 0,0 0 0,1 0 0,-1 1 0,1 0 0,0 0 0,1 0 0,0 1 0,0 0 1,1 0-1,-6 14 0,1-1-1397,1 1 0,1 0 0,1 1 0,-5 40 0,6 2-1265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4:37.3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99 275 2912,'-21'-6'2858,"-29"-3"1,49 9-2653,-1 0 0,1 0 0,0 0 0,0 0 0,-1-1 0,1 1 0,0-1 0,0 1 0,0-1 0,-1 1 0,1-1 0,0 1 0,0-1-1,0 0 1,0 0 0,0 0 0,0 1 0,1-1 0,-1 0 0,0 0 0,0 0 0,1 0 0,-1-1 0,0 0 0,0 0 53,1 0-1,-1-1 1,1 1-1,0 0 1,0 0-1,0 0 1,0 0-1,0 0 1,1-1-1,-1 1 1,1 0-1,1-4 1,2-4 469,1 0 1,0-1-1,13-17 1,-6 13-243,0-1 0,1 2 0,0 0 0,20-16 0,-23 21-263,0 2-1,1-1 0,0 2 0,1-1 0,0 1 0,-1 1 0,17-5 1,-25 9-208,0 0 1,0 1 0,0-1-1,0 1 1,0-1-1,0 1 1,0 0 0,0 0-1,0 0 1,0 1 0,0-1-1,0 1 1,0 0 0,0-1-1,0 1 1,0 1 0,0-1-1,-1 0 1,1 1 0,0-1-1,-1 1 1,0 0 0,1 0-1,-1 0 1,0 0 0,0 0-1,0 0 1,0 1-1,0-1 1,2 4 0,3 7 47,-1 0 1,0 1-1,-1 0 1,0 0-1,3 15 0,0 0 90,16 63 381,3 8-241,-20-79-441,13 36 273,-18-51-673,1 0-1,0 0 1,1 0 0,-1 0-1,1-1 1,7 8 0,-1-3-3676,-1 1 1307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4:37.6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528 12 6048,'-5'-12'9029,"-2"22"-6491,5-7-2106,-11 18 1337,5-7-1074,-1-1 1,-1 0-1,-15 18 0,1-9-113,0 0 1,-43 28 0,-60 29-74,-15 10-564,130-81-80,-17 17 0,25-21-660,0 0 0,1 0 0,-1 1 0,-2 4 0,6-8 642,-1-1 0,1 0-1,0 1 1,0-1 0,-1 1 0,1-1-1,0 1 1,0-1 0,0 1 0,-1-1-1,1 1 1,0-1 0,0 1-1,0-1 1,0 1 0,0-1 0,0 1-1,0-1 1,0 1 0,0-1 0,0 1-1,1-1 1,-1 1 0,0-1 0,0 1-1,12 8-5343,8 2 1337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4:38.4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42 4576,'-1'-1'198,"1"0"-1,0 1 1,-1-1 0,1 0 0,0 0-1,-1 1 1,1-1 0,0 0-1,0 0 1,0 1 0,0-1 0,0 0-1,0 0 1,0 1 0,0-1 0,0 0-1,0 0 1,0 1 0,0-1 0,1 0-1,-1 0 1,0 1 0,0-1 0,1 0-1,-1 1 1,1-1 0,-1 0-1,0 1 1,2-2 0,4-9 3859,-1 4 1587,-4 8-5464,-1 0 0,0 1 0,1-1 1,-1 1-1,0-1 0,0 1 0,0-1 1,0 1-1,0-1 0,-1 2 0,-5 57 1386,-3 13-774,-15 114-103,21-158-600,4 13 530,18-68 293,8-9-825,39-41 1,-50 61-139,0 1 0,0 0 0,2 1 0,34-19 0,29-2-332,-69 29 297,-10 6 51,-3 4 56,-5 6-7,-2-1 1,0-1 1,-1 0-1,0-1 1,0 0-1,-1 0 1,-12 7-1,12-8 47,-3-2 53,1 0 199,13-3-84,7 0 50,73 15 490,12 1-2399,-73-17-108,1-2-3496,-4 0 1676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4:39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6880,'6'0'5930,"-6"0"-5739,13 14 1805,35 46 964,61 102 1,-46-64-2050,-42-67-631,11 15 260,38 76 0,-47-69-218,25 82 1,4 60 418,-30-105 211,18 174 0,-37-197-598,-2 0-1,-3 0 0,-11 69 0,8-105-330,0 0 0,-2-1-1,-2 1 1,-1-1-1,-1-1 1,-1 0-1,-1 0 1,-28 41-1,-39 32-2122,43-58-1260,3 2-3601,9-5 2039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4:40.3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49 143 2720,'-7'-7'1268,"4"3"428,3 2-596,-7-12 3817,7 10-4041,-1 1 0,0-1 0,0 1 0,-1 0 0,1-1 1,-1 1-1,1 0 0,-1 0 0,0 0 0,-3-4 0,-3-3 1159,3 4-1035,5 6-923,1 0-42,-1 1 0,0-1-1,1 0 1,-1 0 0,0 1-1,1-1 1,-1 0 0,0 0-1,1 0 1,-1 1 0,1-1-1,-1 0 1,1 0-1,-1 0 1,0 0 0,1 0-1,-1 0 1,1 0 0,-1 0-1,1 0 1,-1 0 0,0 0-1,1 0 1,-1 0 0,1-1-1,0 1 1,2-2 142,1 1 1,0-1-1,1 1 1,-1 0 0,0 0-1,0 0 1,5 0-1,10-2 35,351-43 732,-198 43-676,-87 4-648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4:40.9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40 149 5152,'-1'-1'123,"0"1"1,0-1-1,1 1 1,-1-1 0,0 1-1,0-1 1,0 1-1,0 0 1,1-1-1,-1 1 1,0 0-1,0 0 1,0-1 0,0 1-1,0 0 1,0 0-1,0 0 1,0 0-1,0 0 1,1 1-1,-1-1 1,0 0 0,-19-6 16679,21 6-16653,8-17 2773,-4 10-2639,0 1 1,1-1-1,8-7 0,-3 6-192,0 1 0,1 0 0,0 1 0,0 0 1,0 1-1,0 0 0,1 1 0,15-3 0,107-12 88,-107 16-149,18-2-60,1 1-1,0 3 1,56 6 0,-100-4-317,1-1 0,-1 1 0,1 0 0,-1 0 0,0 0 0,0 1 0,0-1-1,0 1 1,0-1 0,0 1 0,0 0 0,0 1 0,4 3 0,-4-3-1011,0 1 1,-1 0-1,1-1 0,-1 1 0,1 0 0,-1 0 0,-1 0 0,1 0 0,0 0 1,0 7-1,2 8-3395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7:05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51 176 1408,'0'0'39,"0"1"0,0-1-1,0 1 1,-1-1 0,1 1 0,0-1-1,0 1 1,0-1 0,0 1 0,-1-1 0,1 0-1,0 1 1,-1-1 0,1 1 0,0-1 0,0 0-1,-1 1 1,1-1 0,-1 0 0,1 1 0,-9 1 8154,3-2-6516,4 0-974,5 0 362,-10 0 812,9-6-570,-1 5-999,-1 1-295,0 0 1,-1-1-1,1 1 0,0 0 1,0 0-1,0-1 1,0 1-1,0 0 0,0-1 1,0 1-1,0 0 0,0 0 1,0-1-1,0 1 1,0 0-1,0 0 0,0-1 1,0 1-1,0 0 0,0-1 1,0 1-1,0 0 1,0 0-1,0-1 0,0 1 1,1 0-1,-1 0 0,0 0 1,0-1-1,5-7 324,-3 3-226,1 1-1,0-1 0,0 1 1,0 0-1,1 0 0,4-4 0,-2 2-28,1 0 20,-1 0 1,1 0-1,1 0 1,-1 1-1,1 0 1,0 1-1,8-4 1,-2 1-10,0 0 0,17-12 1,-16 8 172,21-9-1,-31 18-213,0 0 0,1 0 0,-1 0 0,1 1 1,-1-1-1,1 1 0,0 0 0,6 1 0,-10 0-31,-1 0 1,1 1-1,0-1 0,-1 1 1,1-1-1,0 1 1,-1 0-1,1-1 1,-1 1-1,1 0 0,-1 0 1,1 0-1,-1 0 1,0 1-1,0-1 0,0 0 1,1 1-1,-1-1 1,0 0-1,1 3 1,0 0 70,1 0-1,-1 1 1,0-1 0,-1 0 0,1 1 0,1 7 0,-2-7-58,-1 1 0,0-1 0,0 0-1,-1 0 1,1 0 0,-1 1 0,0-1 0,0 0 0,-1 0-1,0 0 1,0 0 0,0-1 0,0 1 0,-1-1 0,1 1 0,-1-1-1,0 0 1,-1 0 0,1 0 0,-5 4 0,-5 4 41,0 0 1,-1-1-1,-1-1 1,-28 16-1,24-15-31,12-6-14,-1 0 1,-1-1-1,1 0 0,0 0 0,-1 0 1,-12 2-1,-9 0 77,30-6-112,0 0 0,0 0 1,0-1-1,0 1 0,0 0 1,0 0-1,0 0 0,0 0 1,0 0-1,0 0 1,0 0-1,0 0 0,0 0 1,0 0-1,0 0 0,0 0 1,0 0-1,0 0 0,0-1 1,0 1-1,0 0 0,0 0 1,0 0-1,0 0 1,0 0-1,0 0 0,0 0 1,0 0-1,0 0 0,0 0 1,0 0-1,0 0 0,0-1 1,0 1-1,0 0 0,0 0 1,0 0-1,0 0 1,0 0-1,0 0 0,0 0 1,0 0-1,0 0 0,0 0 1,0 0-1,0 0 0,-1 0 1,1 0-1,0 0 0,0 0 1,0 0-1,0 0 1,0 0-1,0 0 0,0 0 1,0 0-1,0 0 0,0 0 1,0 0-1,0 0 0,0 0 1,-1 0-1,1 0 0,0 0 1,0 0-1,0 0 1,8-6-49,13-5 97,-1 4-8,1 1 0,-1 1 1,1 1-1,1 0 0,-1 2 1,0 1-1,1 0 1,-1 1-1,0 2 0,36 6 1,-48-6 35,0 1 0,0 0 0,0 0 0,-1 1 0,1 0 0,-1 0 0,14 10 0,-19-11-53,1 0 1,0 1 0,-1-1 0,0 1-1,0-1 1,0 1 0,0 0 0,0 0-1,-1 0 1,0 1 0,0-1 0,0 0 0,0 1-1,-1-1 1,0 1 0,1 6 0,0 0 18,-1 0 1,-1 0 0,0 0-1,-1 0 1,0 0 0,0 0 0,-2 0-1,1 0 1,-8 19 0,8-24-21,-1-1 1,0 1 0,0-1-1,0 1 1,-1-1 0,0 0-1,0 0 1,0-1 0,-1 1-1,0-1 1,0 0-1,0 0 1,0 0 0,0-1-1,-1 0 1,1 0 0,-1 0-1,-11 3 1,-3-1-59,1-1 1,-1-1-1,0-1 1,0-1-1,-1 0 1,1-2-1,-25-3 0,13 0-6,-1-3 0,0 0 0,-50-20 0,74 23 76,8 3-109,0 0-1,0 1 1,0-1-1,0 0 0,-1 1 1,1-1-1,0 1 0,-1-1 1,1 1-1,0 0 1,-1 0-1,1-1 0,0 1 1,-1 0-1,1 0 1,-3 1-1,28-1-17914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4:42.6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72 4800,'-14'-7'18866,"14"4"-20511,0 4 1734,1-1 0,-1 0 0,0 0 0,0 1 0,0-1-1,0 0 1,0 0 0,1 0 0,-1 1 0,0-1 0,0 0 0,0 0 0,1 0 0,-1 0 0,0 0 0,0 1 0,0-1 0,1 0 0,-1 0 0,0 0 0,0 0 0,1 0 0,-1 0 0,0 0 0,0 0 0,1 0 0,-1 0 0,0 0 0,0 0 0,1 0 0,14 0 346,13-5-690,55-18 363,19-4-173,-85 23 38,-8 2 59,-1 0 0,1 1 0,-1 0 0,1 0 0,15 1 0,-1 1-128,-22-1 27,17 12-15333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4:43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494 535 4736,'-5'-1'9269,"-2"-6"-7258,7 6-1889,-1 0 0,0 0 0,0 0 0,0 0 0,1 0 0,-1 0 0,0 0 0,0 1 0,0-1 0,0 0 0,-1 0 0,1 1 0,0-1 0,0 1 0,-2-1-1,-22-9 650,-2 2 0,1 0 0,-1 2 1,-33-4-1,48 9-718,1 1 0,-1 0 0,1 0 0,-1 1 0,1 1 0,-1 0 0,1 1 0,0 0 0,0 0 0,0 1 0,0 1 0,1 0 0,-11 7 0,-1 1 52,-29 26-1,45-34-116,0 1 0,0-1-1,0 1 1,1 1-1,0-1 1,0 1-1,1-1 1,0 2-1,-4 8 1,7-13 37,0-1 0,0 1 0,1 0 0,-1 0 0,1 0 0,-1 0 0,1 0 0,0 0 0,0-1 0,0 1 0,1 0 0,-1 0 0,1 0 1,-1 0-1,1 0 0,0-1 0,0 1 0,1 0 0,-1-1 0,0 1 0,1-1 0,-1 1 0,1-1 0,0 0 0,0 1 0,4 2 0,-3-2 41,1 0-1,0-1 1,-1 0-1,1 1 1,0-1-1,0-1 1,0 1-1,0-1 1,1 1 0,-1-1-1,0 0 1,1-1-1,-1 1 1,0-1-1,1 0 1,-1 0-1,6-1 1,12-3 66,-1-2 1,-1 0 0,1-2-1,-1 0 1,0-1-1,32-21 1,-32 17-26,1-1 1,-2-1-1,0-1 0,-1-1 1,0 0-1,-2-1 0,23-31 1,-20 23 59,-1-1 0,-2-1 0,18-37 0,-26 47-82,-1-1 0,0 0 0,-2 0 0,0-1 0,-1 1 0,3-32 0,-7 45-55,0-1-1,-1 1 0,1 0 1,-1 0-1,0 0 0,-1 0 1,1 0-1,-1 0 0,0 0 0,-1 1 1,0-1-1,1 1 0,-2 0 1,1-1-1,-6-5 0,3 4-43,0 1 0,-1 0 0,0 0 0,0 1 0,-1 0 0,1 0 0,-1 1 0,0 0 0,0 0 0,-10-3 0,-8-1-390,-1 1-1,1 0 1,-2 2-1,1 2 1,-50-2 0,73 5 119,0 1 1,0-1 0,0 1 0,0 0 0,0 0 0,0 0 0,0 0 0,-6 4 0,7-3-151,1-1 0,0 1 0,0-1 0,0 1 0,1 0 0,-1 0-1,0 0 1,1 0 0,-1 0 0,1 0 0,-1 0 0,1 0 0,0 1 0,-1 2 0,-3 15-2135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4:44.4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41 6560,'0'-29'3507,"0"17"778,0 41-3772,14 315 9069,-8-269-10878,5 28-2325,-10-94 272,-1-5 1120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4:44.8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16 441 6816,'-13'-40'2197,"13"39"-2119,-1-1-1,1 1 1,0-1-1,-1 0 1,1 1 0,0-1-1,0 1 1,0-1-1,0 0 1,1-2-1,-1 3-90,3-37 1841,11-56 0,-9 71-858,2 0 0,0 0 0,16-34 0,-19 49-718,0 0 1,1 1 0,-1 0 0,2 0 0,-1 0-1,1 0 1,0 1 0,0 0 0,1 0-1,0 1 1,0 0 0,0 0 0,13-6-1,-8 6 70,-1 0 0,1 1 0,0 1-1,1 0 1,-1 1 0,20-2 0,-23 4-140,1 0 1,-1 0 0,0 1-1,0 0 1,0 1 0,-1 0-1,1 0 1,0 1-1,-1 0 1,10 5 0,-15-7-108,0 1 1,0-1-1,0 1 1,-1 0-1,1 0 0,-1 0 1,1 0-1,-1 0 1,0 0-1,0 1 1,0-1-1,0 1 1,0 0-1,-1-1 1,1 1-1,-1 0 1,1 0-1,-1 0 1,0 0-1,0 0 1,-1 0-1,1 1 1,-1-1-1,1 0 1,-1 3-1,-1 1 9,-1 0 0,1-1 0,-2 1-1,1-1 1,0 0 0,-1 1 0,0-1 0,-1 0-1,1-1 1,-1 1 0,-8 8 0,-3 3-14,-2 0 0,-21 16 0,11-11-145,-41 26 0,51-38-801,-20 8 1,24-12-829,0-2 0,-18 5 0,14-5-2477,3 4 1344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4:45.2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14 157 6400,'-3'-6'883,"-6"-13"1348,7 11 2244,22-8 2554,-15 13-6658,0 0 0,0 0-1,0 1 1,0 0-1,10-3 1,56-9 771,108-9 0,-111 16-759,342-23 299,-4 17-648,-229 11-2441,-175 2 2256,2-1-654,1 2 0,-1-1 0,1 0 0,-1 1 0,1-1 0,6 3-1,-11-3 690,0 0 0,1 0 0,-1 0-1,0 0 1,0 1 0,1-1-1,-1 0 1,0 0 0,1 0-1,-1 0 1,0 0 0,0 0 0,0 0-1,1 1 1,-1-1 0,0 0-1,0 0 1,0 0 0,1 0 0,-1 1-1,0-1 1,0 0 0,0 0-1,0 1 1,1-1 0,-1 0-1,0 0 1,0 1 0,0-1 0,0 0-1,0 0 1,0 1 0,0-1-1,-7 8-4338,4-6 3291,-14 14-2958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4:45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65 615 2144,'0'0'699,"-1"0"-657,1 0 1,0-1 0,0 1 0,-1 0 0,1 0 0,0-1 0,0 1 0,0 0-1,-1 0 1,1-1 0,0 1 0,0 0 0,0 0 0,0-1 0,0 1 0,-1 0-1,1-1 1,0 1 0,0 0 0,0-1 0,0 1 0,0 0 0,0-1-1,0 1 1,0-1 0,3 0 401,0-1 0,0 0 0,0 0 0,0 0 0,-1 0 0,1-1 0,-1 1 0,0-1 0,0 1 0,0-1 0,0 0 0,0 0 0,0 0 0,-1 0 0,1 0-1,0-4 1,-1 5 108,1-1-1,-1 0 1,0 0 0,0 0-1,-1-1 1,1 1-1,-1 0 1,0 0-1,1 0 1,-1 0-1,-1-1 1,1 1-1,0 0 1,-1 0-1,0 0 1,1 0-1,-1 0 1,-2-4-1,3 7-506,-1-1 0,1 1 0,-1 0 0,1-1-1,-1 1 1,1-1 0,-1 1 0,1 0 0,-1 0 0,0-1-1,1 1 1,-1 0 0,1 0 0,-1 0 0,0 0 0,1 0-1,-1-1 1,1 1 0,-1 0 0,0 0 0,1 1 0,-1-1-1,1 0 1,-1 0 0,0 0 0,1 0 0,-1 0 0,1 1-1,-1-1 1,1 0 0,-1 1 0,1-1 0,-1 0 0,1 1-1,-1-1 1,0 1 0,-18 15 78,12-9-117,1 0 0,0 0 1,1 0-1,0 1 1,0 0-1,1 0 0,0 0 1,0 1-1,1-1 1,0 1-1,1 0 0,-2 10 1,2-13 58,2 1 0,-1-1 1,1 1-1,0-1 0,0 1 1,1-1-1,0 1 0,0-1 1,1 0-1,-1 1 0,1-1 0,1 0 1,-1 0-1,1 0 0,0-1 1,0 1-1,8 9 0,-9-13-17,0 0 0,-1-1 0,1 1 0,0 0 0,0-1 0,1 1 0,-1-1 0,0 0 0,0 0-1,1 0 1,-1 0 0,0 0 0,1 0 0,-1 0 0,1-1 0,0 1 0,-1-1 0,1 0 0,-1 0 0,1 0 0,-1 0 0,1 0-1,-1-1 1,1 1 0,-1-1 0,1 0 0,4-1 0,0-1 11,1-1 0,0 0 0,-1 0 0,0-1 0,0 0 0,0 0 0,7-8 0,-7 6-42,1-2 1,-1 1 0,0-1 0,-1 0-1,0-1 1,-1 1 0,0-1 0,6-15 0,1-5-15,-2 1 1,-1-1 0,-1 0 0,-1-1 0,-2 0 0,1-34 0,-5 42 17,-1 0 1,-1 1 0,-1-1 0,-1 0 0,-1 1 0,-1-1-1,-1 1 1,-1 0 0,-10-21 0,7 23-82,-17-27 0,22 39-47,0 1 0,-1-1 0,0 1 0,0 1 0,-1-1 0,-10-7 0,15 13 1,0-1 1,0 1 0,0 0 0,0 0 0,0 0 0,0 0 0,-1 1 0,1-1 0,0 0 0,0 1-1,-1 0 1,1-1 0,-3 1 0,3 0-59,1 0 0,-1 1 0,1-1 0,-1 1-1,1-1 1,-1 1 0,1-1 0,-1 1 0,1 0 0,0-1 0,-1 1-1,1 0 1,0 0 0,0 0 0,0 0 0,-1 0 0,1 1 0,0-1-1,0 0 1,1 0 0,-2 3 0,-6 16-2844,7 7 982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4:47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36 8640,'0'-3'9559,"5"0"-5614,15-3-4347,-7 2 1379,5-1-530,0 1-1,1 0 0,-1 1 0,1 1 0,30 1 1,-45 1-331,-1 0 0,0 0 1,0 1-1,0-1 1,0 1-1,0 0 1,0 0-1,6 2 1,-8-2-62,1 0 0,-1 0 0,0 0 0,1 0 0,-1 0 1,0 0-1,0 0 0,0 0 0,0 0 0,0 1 0,0-1 0,0 0 1,0 1-1,0-1 0,0 1 0,-1-1 0,1 1 0,0 2 1,1 13 144,-1 0 1,-1 0-1,0 0 1,-2 0-1,-4 26 1,2-16-119,-1 9-95,2 1 0,1 0 0,2 0 1,7 59-1,-6-91-153,0 0 0,0 0 0,0-1 0,1 1 0,0 0 0,0-1 0,0 1 1,4 5-1,-4-7-333,0-1 0,0 1 1,0-1-1,1 0 0,-1 0 1,1 0-1,-1 0 0,1 0 1,0 0-1,0-1 0,0 0 1,0 1-1,5 1 0,13 4-1949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4:48.1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736 6 7712,'-1'-1'426,"0"1"0,-1-1 1,1 0-1,0 1 0,-1-1 1,1 1-1,-1-1 0,1 1 0,0 0 1,-1 0-1,1-1 0,-1 1 1,1 0-1,-3 0 0,-22 7 3846,7-2-3328,-12 3-200,0 1-1,1 1 1,1 2-1,0 1 1,0 1 0,-32 22-1,29-12-41,-50 46 0,-27 39-54,21-20-449,75-77-181,-5 6-474,0 0 1,1 1 0,-16 22 0,32-40 197,-2 3-248,1 0 0,-1 0 0,1 0 0,-3 7 0,5-10 251,0 0 1,-1 0 0,1 1 0,0-1 0,0 0 0,0 0-1,0 0 1,0 0 0,0 0 0,0 0 0,0 0 0,0 0-1,0 0 1,1 0 0,-1 0 0,0 0 0,1 0 0,-1 0-1,1 0 1,-1 0 0,1 0 0,-1 0 0,1 0 0,0-1-1,1 3 1,14 10-2780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4:48.4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0 12640,'-8'3'5727,"0"11"-4991,-2-8 2272,5 3-1792,-9 7 704,6 8-1120,-10 0 160,5 0-576,-1 1-128,9-2-160,0 0-448,5-1 224,5-7-2720,5 5 1568,-1-4-4064,4-1 3041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4:48.7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9 10976,'-58'-8'4960,"27"11"-4321,17-3-607,9 5-160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7:07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621 81 1056,'0'0'357,"0"-8"1131,0 1-213,0 4-198,-5 3 1270,-2-6-273,4 3-1674,0 1 0,0 0 0,0 0 0,0 0 0,0 1 0,-5-3 0,-11-7 1275,-13 0-215,28 9-1270,-1 0 0,1 1 0,-1-1 1,1 1-1,-1 0 0,0 0 0,0 0 0,0 1 0,1 0 1,-10 0-1,4 2-6,0 0 1,1 1-1,-1 0 1,1 0-1,0 1 0,-1 0 1,2 1-1,-1 0 1,0 0-1,1 1 1,-14 13-1,7-4 13,1 1-1,1 1 1,-12 19-1,-6 8 117,16-24-202,8-10-42,-1 0 1,1-1-1,-11 10 1,-22 19 563,-38 46 1,58-63-418,14-15-139,1 1 1,-1 0 0,1 0-1,1 0 1,-1 0 0,1 1 0,0 0-1,1 0 1,0 0 0,0 0-1,1 0 1,0 1 0,-2 13 0,2 12 271,3 37-1,0-24-139,-1-33-151,1 0-1,1 0 1,0 0 0,1-1-1,1 1 1,0-1-1,1 1 1,0-1-1,1 0 1,1-1 0,0 0-1,0 0 1,13 15-1,3 1 51,2-2 0,2 0 0,54 42 0,-69-59-73,1-1 0,0 0 1,1-1-1,-1 0 1,1-1-1,1-1 0,28 7 1,-14-6 17,0-2 0,0-1 0,35-1 1,-23-3-33,-1-3 0,0-1 1,0-1-1,58-19 0,-84 21-36,0-1-1,0 0 1,-1-1-1,0 0 1,13-10-1,-17 10 3,-1 0 0,0-1 0,0-1 0,0 0 0,-1 0 0,0 0 0,8-13 0,-1-2-18,-1-1-1,-2 0 1,0-1 0,-2 0 0,-1 0-1,10-51 1,-9 26-74,-2 0 0,-1-52 1,-7 76 177,-2-1 0,-1 1 0,-1 1 0,-10-33 0,-7-30 223,15 53-184,-3 1 0,-15-38 0,19 56-12,-1 2 0,-12-20 1,16 30-55,0 0 1,0-1-1,-1 1 1,1 1-1,-1-1 1,0 0-1,0 1 1,0 0-1,-1 0 1,1 0-1,-8-3 0,-2 1-39,-1 0-1,1 1 0,-1 1 0,0 0 0,0 1 0,0 1 0,0 0 0,-25 3 0,15 0-128,0 2 1,0 0-1,0 2 0,-34 13 0,47-14-69,0 0 0,0 1 1,1 1-1,0 0 0,-19 15 0,-20 27-3427,41-40 2887,5-5-251,-1 0-1,2 0 1,-1 1-1,0-1 1,1 1 0,0 0-1,0 0 1,-3 8-1,6-13 533,-1 1-1,1 0 1,0 0-1,0 0 1,0 0 0,0 0-1,0 0 1,0 0-1,0-1 1,0 1-1,0 0 1,1 2-1,6 8-3479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5:55.0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192 109 1984,'2'-3'485,"1"0"-1,-1 0 1,1 0-1,0 1 1,0-1 0,-1 1-1,2 0 1,2-3 0,13-9 7311,-22 18-5721,-3 3-1682,1 0 1,-8 13-1,-50 126 1281,6 3-519,17-39-566,5-25-727,20-51 516,14-37-2,1-4-405,12-30-49,-1 0 0,9-56 1,-3 14 283,-4 29-175,22-54-1,-24 78-2,0 0-1,3 1 1,23-37-1,9-10 960,-45 71-958,0 1 0,-1-1 1,1 0-1,-1 1 1,1-1-1,0 0 0,0 1 1,-1-1-1,1 1 0,0-1 1,0 1-1,0-1 1,0 1-1,-1 0 0,1-1 1,0 1-1,0 0 0,0 0 1,0 0-1,0-1 1,0 1-1,0 0 0,0 0 1,0 0-1,0 1 0,0-1 1,0 0-1,0 0 1,-1 0-1,1 1 0,0-1 1,0 1-1,0-1 0,0 0 1,0 1-1,0 0 1,5 3 141,-1 0 1,0 0 0,0 0-1,5 7 1,-5-6 0,10 12 70,0 1 0,-1 0 1,-1 1-1,0 1 0,-2 0 1,0 0-1,15 43 0,-7-3-35,19 104 0,-36-154-224,0 1-100,0 0 0,1 13 0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5:55.4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62 41 4160,'-30'-12'1333,"29"11"-1175,-1 0 0,1 1 0,-1-1-1,0 1 1,1 0 0,-1-1 0,1 1-1,-1 0 1,0 0 0,1 0 0,-1 0 0,1 0-1,-4 1 1,-2-1 4545,21-5 257,37-3-1730,26-3-999,34 10-1558,-58 1-7527,-41 0 3425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5:56.1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214 476 4160,'-3'-1'1028,"1"1"1,-1-1-1,0 0 1,0 1-1,0-1 1,0 1-1,0 0 0,0 0 1,0 0-1,-3 1 1,0 0-335,0 1 0,0-1-1,1 1 1,-10 4 0,-1 3-445,1 0 1,-19 15-1,30-21 242,-5 3-346,0 1 1,1 0 0,-1 1 0,2 0 0,-10 11-1,15-17-142,1 0-1,0 0 0,0-1 1,-1 1-1,1 0 0,0 0 1,1 0-1,-1 0 1,0 1-1,1-1 0,-1 0 1,1 0-1,0 0 0,-1 0 1,1 1-1,0-1 0,0 0 1,1 0-1,-1 0 0,0 0 1,1 1-1,-1-1 0,1 0 1,0 0-1,0 0 1,0 0-1,0 0 0,0 0 1,0 0-1,0-1 0,1 1 1,-1 0-1,3 2 0,1 0-5,0 0 0,1 0-1,-1 0 1,1-1 0,-1 0 0,1 0-1,0 0 1,0-1 0,0 0-1,8 2 1,-5-2-9,0-1-1,1 0 1,-1 0 0,0 0-1,0-1 1,15-2 0,-18 1 1,0 0 0,0 0 1,0 0-1,-1-1 0,1 0 1,0 0-1,-1 0 0,1-1 1,-1 0-1,0 0 0,0 0 1,0-1-1,0 0 0,0 0 1,-1 0-1,0 0 0,0-1 1,0 0-1,6-9 0,-3 0-71,0 0-1,-1-1 1,5-17-1,10-50-179,-19 74 236,36-182-97,-29 116 630,1-102-1,-11 157-186,-2 16 29,-1 9 65,-1 7-110,1 0 0,1 0 0,0 0 0,-2 22 0,-1 55 676,6-77-909,0-6-36,-1 157 394,1-89-341,2 13-423,4-31-2720,-5-45-1574,4-3 1323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5:56.8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145 399 6560,'-7'-6'445,"-10"-6"6002,16 12-6232,0-1 0,0 1 0,0 0 0,0 0 0,0 0 0,0 0 0,0 0 1,0 0-1,0 0 0,0 0 0,0 0 0,0 0 0,0 1 0,0-1 0,0 0 1,0 1-1,0-1 0,0 0 0,0 2 0,-4 1 61,0 0 0,1 0 0,0 1-1,0-1 1,0 1 0,0 0 0,1 1 0,-5 6-1,-1 3 305,-11 22 1,15-24-481,0 0 0,0 1 0,1-1 0,1 1 0,0-1 0,-2 25 0,5-30-108,0 0-1,0-1 0,0 1 0,1 0 0,0 0 1,0-1-1,1 1 0,0-1 0,0 1 0,0-1 1,1 0-1,0 0 0,0 0 0,0 0 0,6 6 1,-8-10 2,1 0 0,-1-1-1,1 1 1,0-1 0,-1 1 0,1-1 0,0 0 0,0 0 0,0 0 0,0 0 0,0 0 0,0 0 0,0 0 0,0-1 0,1 1 0,-1-1 0,0 1-1,0-1 1,0 0 0,1 0 0,-1 0 0,0 0 0,0 0 0,1-1 0,-1 1 0,0-1 0,3 0 0,-1-1-39,0 0 0,0 0 0,-1 0 0,1 0 0,-1 0 0,0-1-1,1 0 1,-1 0 0,0 0 0,0 0 0,-1 0 0,1 0 0,-1-1 0,0 1 0,4-7 0,7-27-104,0 0-1,11-66 1,-7 10 497,-4 0 1,1-165-1,-14 252-226,0 0-1,-1 0 0,-2-10 1,3 15-115,0 1 0,0 0 0,0 0 0,0 0 0,0 0 0,0 0 0,0-1 0,0 1 0,0 0 0,0 0 0,0 0 0,0 0 0,0-1 0,0 1 0,0 0 0,0 0 0,0 0 0,0 0 0,0 0 0,-1-1 0,1 1 0,0 0 0,0 0 0,0 0 0,0 0 0,0 0 0,0 0 0,-1 0 0,1-1 0,0 1 0,0 0 0,0 0 0,0 0 0,0 0 0,-1 0 0,1 0 0,0 0 0,0 0 0,0 0 0,0 0 0,-1 0 0,1 0 0,0 0 0,0 0 0,0 0 0,0 0 0,-1 0 0,1 0 0,0 0 0,0 0 0,0 0 0,0 0 0,0 1 0,-1-1 0,1 0 0,0 0 0,0 0 0,0 0 0,0 0 0,0 0 0,0 0 0,-1 1 0,1-1 0,0 0 0,0 0 0,0 0 0,0 0 0,0 1 0,-7 13 395,-5 40 775,9-42-1021,-5 40 322,2 0 0,2 1-1,2-1 1,8 77-1,-1-86-1275,2 1 0,2-1-1,18 52 1,-15-68-1669,7-3-4276,-1-7 2215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5:58.3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206 546 2912,'-6'0'8091,"8"-4"-4945,-7-2-1310,5 5-1727,0 0 0,-1 0 0,1 1 0,0-1 0,-1 0 0,1 1 1,-1-1-1,1 1 0,-1-1 0,1 1 0,-1-1 0,1 1 0,-1-1 0,1 1 0,-1-1 0,-1 0 0,-14-10 2248,14 9-2186,0 0 0,0 1 0,0-1 1,0 1-1,0 0 0,-1 0 0,1 0 1,0 0-1,-1 0 0,-4-1 0,3 2-27,0 0-1,0 0 0,0 0 0,0 1 0,-1-1 1,1 1-1,0 0 0,0 0 0,0 1 0,0-1 1,1 1-1,-1 0 0,0 0 0,-5 4 0,0 0-77,1 0 0,0 0 0,0 1 0,0 1 0,-7 8 0,12-13-71,1 0 0,0 1 0,0-1 0,0 1 0,0-1 0,0 1 0,1 0 0,0 0 0,-1 0 0,2 0 0,-1 0 0,0 0 0,1 0 0,-1 0 0,1 0 0,1 5 0,0-4 19,0 1 0,0-1-1,0 0 1,1 0-1,0 0 1,0 0 0,0 0-1,1-1 1,-1 1-1,1-1 1,6 7 0,-6-7 4,0 0 0,1 0-1,-1-1 1,1 0 0,0 1 0,0-1 0,0-1 0,0 1 0,0-1 0,1 1 0,-1-1 0,1 0 0,0-1 0,-1 1 0,1-1 0,0 0 0,0 0 0,0-1 0,0 1 0,0-1 0,0 0 0,0 0 0,0-1 0,0 0 0,0 0 0,-1 0 0,8-2 0,-5 0 2,-1 0 0,1-1 0,-1 0 0,0 0 0,-1 0 0,1 0 0,-1-1 0,0 0 0,0 0 0,7-9 0,-6 4-18,0 0 0,-1 0 0,-1 0 0,1 0 0,-2-1 0,5-16 0,0-14-56,-1-1-1,-2 0 0,-1-44 1,-4 55 113,-2 0 1,-1-1-1,-1 2 1,-2-1-1,-19-58 1,20 76-81,0 0-1,0 0 1,-1 1 0,-1 0-1,0 0 1,0 0 0,-18-19-1,23 29-39,-1 0 1,0-1-1,1 1 0,-1 0 0,0 1 0,0-1 0,0 0 1,0 1-1,-1 0 0,1 0 0,0 0 0,-1 0 0,1 0 0,0 1 1,-1-1-1,-5 1 0,7 0-140,0 0 0,1 0 0,-1 1 0,0-1 0,1 1 0,-1-1 0,1 1 0,-1-1 0,1 1 0,0 0 0,-1 0-1,1 0 1,-1 0 0,1 0 0,0 0 0,0 0 0,0 0 0,0 0 0,0 1 0,0-1 0,0 0 0,0 1 0,0-1 0,0 1 0,1-1 0,-1 1 0,1-1 0,-1 1 0,1-1 0,0 1 0,-1-1 0,1 1 0,0 0 0,0-1 0,0 4-1,1-1-580,-1 0-1,1-1 1,0 1-1,0 0 0,1-1 1,-1 1-1,1-1 1,-1 0-1,4 5 0,-2-3-217,14 23-2733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6:03.2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0 125 3232,'5'-2'18229,"1"1"-20235,35-8 3068,58-6-1,163-4-175,-104 10-449,326-20 581,133 16 17,-182 4-966,-400 7-129,12 0-63,-43 1-466,0 0-1,0 0 1,0 0-1,8-4 1,1 0-1209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6:04.0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392 401 3072,'0'-1'199,"-1"1"0,1-1 0,0 1 0,0-1 0,-1 1 0,1-1 0,0 1 1,0-1-1,0 1 0,-1-1 0,1 1 0,0-1 0,0 0 0,0 1 0,0-2 0,-1-7 3512,0 7-3398,0 0 0,0 0 0,0 0 0,0 0 0,0 0 0,-1 1 0,1-1 1,-1 1-1,1-1 0,-1 1 0,1-1 0,-1 1 0,0 0 0,0 0 0,0 0 0,0 0 0,0 0 1,0 0-1,0 1 0,0-1 0,0 1 0,-2-1 0,-4 0 191,-1 0 0,0 0 0,-15 2 0,19-1-207,-15 1 253,0 2 0,0 0 1,1 1-1,-1 1 0,-28 11 0,35-11-351,0 1 0,1 0 0,0 1 1,0 0-1,0 1 0,1 0 0,0 1 0,-15 17 0,23-23-168,0 1-1,1-1 1,-1 1 0,1-1-1,0 1 1,0 0 0,0 0-1,1 0 1,-2 6-1,2-9-24,1 1-1,0-1 0,0 1 0,0-1 1,0 1-1,0-1 0,0 1 0,0-1 1,0 1-1,0-1 0,1 1 1,-1-1-1,1 0 0,-1 1 0,1-1 1,0 1-1,-1-1 0,1 0 0,0 0 1,0 1-1,0-1 0,0 0 0,0 0 1,0 0-1,0 0 0,0 0 0,0 0 1,0 0-1,3 1 0,0 0-12,1 0 0,0-1 0,0 1 1,-1-1-1,1 0 0,0 0 0,0 0 0,6 0 0,38-3 48,-29-1-95,0 0 0,-1-2 0,1 0 0,-1-1 0,0-1 0,0-1 0,-1-1 1,33-20-1,-42 23 21,1-1 0,-1 0 0,0 0 0,0-1 0,-1 0 1,0 0-1,-1-1 0,0 0 0,0-1 0,-1 1 1,0-1-1,7-16 0,-3 3 33,13-49 0,-20 60 51,-1 0 0,0-1 0,-1 0 0,0 1 0,-1-1 0,-1-15 0,0 18-21,-1-1 0,0 1-1,-1 0 1,0 0-1,0 0 1,-1 0 0,-10-18-1,11 23-131,-1 1 0,1-1 0,-1 1 0,1 0 0,-1 0 0,-1 0 0,1 0 0,0 1-1,-1 0 1,0 0 0,1 0 0,-1 0 0,-1 1 0,1 0 0,0 0 0,-9-2 0,13 4-20,0-1 0,1 1 0,-1 0-1,0 0 1,0 0 0,0-1 0,0 1 0,0 0 0,0 0 0,0 0 0,1 1 0,-1-1 0,0 0 0,0 0 0,0 0 0,0 1 0,0-1 0,1 0 0,-1 1 0,0-1 0,0 1 0,0-1 0,1 1 0,-1-1-1,-1 2 1,-3 8-1430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6:04.4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51 6560,'-11'-12'2117,"11"12"-2103,0 0 1,-1 0-1,1 0 0,0 0 1,0 0-1,0 0 0,0 0 1,0-1-1,0 1 1,0 0-1,0 0 0,0 0 1,0 0-1,-1 0 0,1 0 1,0 0-1,0 0 0,0 0 1,0 0-1,0 0 0,0-1 1,0 1-1,0 0 0,0 0 1,0 0-1,0 0 0,0 0 1,0 0-1,0 0 0,0 0 1,0-1-1,0 1 0,0 0 1,0 0-1,0 0 0,0 0 1,0 0-1,0 0 0,0 0 1,0 0-1,0-1 1,0 1-1,0 0 0,1 0 1,-1 0-1,0 0 0,0 0 1,0 0-1,0 0 0,0 0 1,0 0-1,0 0 0,0 0 1,0 0-1,0 0 0,0 0 1,1-1-1,4-2 543,0-1 1,1 1-1,0 0 0,-1 0 1,1 0-1,0 1 0,0 0 1,1 0-1,9-1 0,-2 0 297,0 2-1,1-1 0,21 2 0,-31 1-613,0-1-1,0 1 0,0 0 0,0 1 0,-1-1 0,1 1 0,0 0 1,-1 0-1,1 0 0,-1 1 0,0-1 0,1 1 0,-1 0 0,-1 1 1,1-1-1,0 1 0,-1-1 0,0 1 0,0 0 0,0 0 0,0 1 0,0-1 1,-1 0-1,3 7 0,-1 1 220,-1-1 1,1 1 0,-2 0-1,1 1 1,-1 13-1,0 67 872,-2-68-1099,0 12-235,-1-9 340,5 49-1,-3-69-742,0 0-1,1-1 0,0 1 1,0 0-1,1-1 1,0 0-1,0 1 0,0-1 1,1 0-1,9 11 0,-12-16-61,0-1 0,0 0 1,0 0-1,0 0 0,0 0 0,0 0 0,1 0 0,-1 0 0,0 0 0,0-1 1,1 1-1,-1 0 0,1-1 0,-1 1 0,0-1 0,1 1 0,-1-1 0,1 0 0,-1 0 1,1 0-1,-1 1 0,1-1 0,-1-1 0,1 1 0,1 0 0,11-1-3046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6:04.8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684 4 5888,'-1'-1'234,"0"1"1,0-1 0,0 1-1,0-1 1,0 1-1,0 0 1,0 0 0,0 0-1,0 0 1,0-1-1,0 1 1,0 1-1,0-1 1,0 0 0,0 0-1,0 0 1,0 0-1,0 1 1,0-1 0,0 0-1,0 1 1,0-1-1,-2 2 1,1 0 286,0 1 0,-1-1 1,1 1-1,0 0 0,0 0 0,-2 4 0,1-1-258,-8 12 966,-2-1 0,0 1 0,-1-2 0,-16 15 1,-66 51 1552,37-41-1448,-117 60 1,107-64-1151,25-14-317,-21 13-276,25-11-3428,33-18 1026,13-6-1117,0 0 2241,19 3-1934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6:05.7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21 4736,'4'-4'639,"9"-9"2978,-12 13-3378,-1-1 0,0 1 0,1 0 1,-1-1-1,1 1 0,-1 0 0,0-1 0,1 1 1,-1 0-1,1 0 0,-1 0 0,1-1 0,-1 1 1,1 0-1,-1 0 0,1 0 0,-1 0 0,1 0 1,-1 0-1,1 0 0,-1 0 0,1 0 0,2 2 2873,0 30 2409,-2-23-5184,0-1 0,-1 1 0,0 9 0,-4 12 309,-11 139 1113,14-95-1552,-3 26 29,4-74-181,1-11-302,0-24-137,1-1 0,0 0 0,0 0 0,8-17 0,19-43-85,-22 55 410,1 2 0,0-1 0,1 1 0,0 0 1,1 1-1,0 0 0,1 0 0,13-9 0,-13 12 162,-1 1 0,2 1 0,-1-1 1,1 2-1,0 0 0,0 0 0,1 1 0,0 1 0,22-6 0,-30 10-6,-1 0 0,1 0 0,0 0 0,0 0 0,0 1-1,-1-1 1,1 1 0,0 1 0,4 1 0,-7-3-34,-1 1 1,1 0-1,-1-1 0,1 1 0,-1 0 0,0 0 1,1 0-1,-1 0 0,0 0 0,0 0 1,1 1-1,-1-1 0,1 2 0,-2-2-17,1 0 0,-1 0 0,1 0 0,-1 0 0,0 1 0,0-1-1,0 0 1,0 0 0,1 0 0,-1 0 0,-1 0 0,1 0 0,0 1 0,0-1 0,0 0-1,0 0 1,-1 0 0,1 0 0,-1 0 0,1 0 0,-2 2 0,-3 5 45,-1 1 0,-1-1 0,1-1 1,-1 1-1,0-1 0,-1-1 0,0 1 0,0-1 1,-12 6-1,13-8-203,0-1 0,0 0 1,0-1-1,-12 3 0,16-4-49,3-1 160,0 0-1,0 0 1,0 0 0,0 0 0,0 0-1,0 0 1,1 0 0,-1 1 0,0-1-1,0 0 1,0 0 0,0 0 0,0 0-1,0 0 1,0 0 0,1 0 0,-1 0-1,0 1 1,0-1 0,0 0 0,0 0 0,0 0-1,0 0 1,0 0 0,0 0 0,0 1-1,0-1 1,0 0 0,0 0 0,0 0-1,0 0 1,0 0 0,0 1 0,0-1-1,0 0 1,0 0 0,0 0 0,0 0-1,0 0 1,0 0 0,0 1 0,0-1-1,0 0 1,0 0 0,0 0 0,0 0 0,0 0-1,-1 0 1,1 1 0,0-1 0,0 0-1,0 0 1,0 0 0,0 0 0,0 0-1,0 0 1,-1 0 0,1 0 0,0 0-1,0 0 1,0 0 0,0 0 0,12 6 567,-11-6-526,9 4 264,-1 1 1,1 0-1,-1 0 1,0 1 0,0 0-1,0 1 1,14 14-1,0 5-1169,24 32 0,-22-26-2748,-10-12-2211,-2 0 1761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7:20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370 682 2144,'0'0'699,"14"4"1514,-10-5-1914,-3 1-79,1 0 1,-1 0-1,0 0 1,1 0-1,-1 0 0,0 0 1,1 1-1,-1-1 1,9 5 8626,-16-11-7322,-6 1-768,-16-6 241,-78-23 1098,104 33-2066,-80-15 390,72 15-402,0 0 0,1 1 0,-1 0 0,0 1 0,0 0 0,-15 3 0,21-2-58,-1 0 1,1 1-1,-1-1 0,1 1 1,0 0-1,0 0 0,0 1 1,0-1-1,0 1 0,1 0 1,0-1-1,-5 9 0,-10 9 108,16-18-79,1-1-1,-1 1 1,0-1-1,1 1 1,0 0-1,-1 0 1,1 0-1,0 0 1,1 0 0,-1 0-1,1 0 1,-1 0-1,1 0 1,0 0-1,0 0 1,0 4-1,1 0 59,0-1 0,0 1 0,0 0 0,1-1 0,0 1-1,4 8 1,-4-12-1,-1 0 0,1 0-1,0 0 1,0 0-1,0 0 1,0 0-1,0 0 1,1-1 0,-1 1-1,1-1 1,-1 0-1,1 0 1,0 0 0,0 0-1,0 0 1,0-1-1,5 3 1,-3-3 26,0 0 0,0 0 0,0-1 0,0 0 0,0 1 0,0-2 0,0 1 0,0-1 0,0 1 1,0-1-1,8-3 0,177-71 1023,-169 67-964,2-3-26,0 0 0,-1-1 0,0-1 0,22-18 1,-34 23-100,-2 1 1,1-2 0,-1 1 0,0-1 0,0 0 0,-1-1 0,-1 0 0,0 0 0,0-1-1,-1 1 1,5-15 0,-4 4 129,-1 1 0,-2-1 0,3-39 0,-5 36-80,-1 1 0,-1-1-1,-2 1 1,0 0 0,-11-41 0,10 52-8,0 1 0,0 0 0,-1 1 0,-1-1 0,1 1 0,-2 0 0,0 0 1,0 1-1,0 0 0,-1 0 0,-1 1 0,1 0 0,-16-11 0,3 6 58,1 2-1,-2 0 0,-24-9 1,-75-19-544,110 36 140,-1 1 1,-19-2-1,29 3-21,-1 1 0,1 0 0,0 0-1,0 0 1,-1 0 0,1 0 0,0 1 0,0-1 0,-1 1 0,1-1 0,0 1 0,0 0 0,0 0-1,0 0 1,0 0 0,0 0 0,0 1 0,0-1 0,1 0 0,-4 3 0,3 2-3926,4 2 1365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6:16.4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46 68 9152,'-24'-48'4128,"16"36"-3584,3 9-512,0-2-256,5 10 160,-3-5-800,6 0 480,2 15-5440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7:38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8 917 1824,'-1'1'203,"0"1"1,0 0-1,0 0 0,0-1 1,0 1-1,1 0 1,-1 0-1,1 0 0,0 0 1,-1 0-1,1 0 0,0 0 1,0 0-1,0 0 1,0 0-1,1 0 0,-1 0 1,0 0-1,1 0 0,0 0 1,-1-1-1,1 1 1,1 2-1,5 20 2174,-6-21-2181,-1-3-121,0 0 1,0 0-1,0 1 0,0-1 0,0 0 0,1 0 0,-1 1 0,0-1 0,0 0 0,0 0 0,0 1 0,0-1 0,0 0 0,0 1 0,0-1 0,0 0 0,-1 0 0,1 1 0,0-1 0,0 0 0,0 0 0,0 1 0,0-1 0,0 0 0,0 0 0,-1 1 0,1-1 0,0 0 0,0 0 0,0 0 0,-1 1 0,1-1 0,0 0-29,0 0 0,-1 0 0,1 0 0,0 1 0,0-1 0,0 0 0,0 0-1,0 0 1,0 0 0,0 0 0,0 0 0,0 1 0,-1-1 0,1 0 0,0 0 0,0 0-1,0 0 1,0 1 0,0-1 0,0 0 0,0 0 0,0 0 0,0 0 0,0 1 0,0-1-1,0 0 1,0 0 0,0 0 0,0 0 0,1 0 0,-1 1 0,0-1 0,0 0 0,0 0-1,0 0 1,2 9 4153,-3-9-4053,1 0 1,-1 0-1,1 0 0,-1-1 1,1 1-1,-1 0 0,1 0 1,-1 0-1,1-1 0,-1 1 1,1 0-1,0 0 1,-1-1-1,1 1 0,0 0 1,-1-1-1,0 0 0,5-33 1524,-3 12-1293,1 1 0,1-1 0,1 1 0,12-39 0,40-83 356,-24 80-163,71-103 0,-78 128-494,17-23-48,3 2 0,2 2 0,89-83 0,-115 123-30,1 2-1,0 0 0,43-20 1,-47 25-14,-15 9-1,0 0-1,1-1 1,-1 1 0,0 0 0,1 0 0,-1 1 0,1-1 0,-1 1 0,1 0 0,-1 0 0,1 0 0,-1 0 0,1 0 0,-1 1 0,1 0 0,-1 0 0,1 0 0,-1 0 0,0 0 0,0 0 0,0 1 0,1 0 0,-2 0 0,1 0 0,0 0 0,0 0 0,0 0 0,-1 1-1,0-1 1,1 1 0,-1 0 0,0 0 0,0-1 0,0 1 0,2 6 0,-2-2 8,0 0 1,0-1-1,-1 1 0,1 1 0,-2-1 0,1 0 0,-1 0 0,0 0 1,0 0-1,-1 0 0,-2 9 0,2-5 14,-3 10 112,-1 0-1,-13 37 1,11-38 50,3-8-89,0 0-1,-1-1 0,-1 1 1,0-1-1,0 0 1,-1 0-1,-11 13 0,13-19-36,-1 1-1,0-1 0,0 0 1,0 0-1,-1 0 0,0-1 1,1 0-1,-1-1 0,-1 1 1,1-1-1,-1-1 0,1 1 1,-11 1-1,4-2-11,0 0 0,0 0 0,-1-2-1,1 1 1,0-2 0,0 0 0,0-1 0,0 0-1,-22-7 1,26 6-69,9 2-131,-1 1 0,1 0 0,-1-1 0,0 0 0,1 1 1,-1-1-1,1 0 0,-1 0 0,1 0 0,-1 0 1,1 0-1,-2-1 0,3 2 72,0-1 0,0 1 1,0 0-1,0 0 0,0-1 1,0 1-1,0 0 0,0 0 0,0 0 1,0-1-1,0 1 0,0 0 0,0 0 1,0-1-1,0 1 0,0 0 1,0 0-1,0 0 0,0-1 0,0 1 1,0 0-1,0 0 0,0 0 0,0-1 1,1 1-1,-1 0 0,0 0 0,0 0 1,0 0-1,0-1 0,1 1 1,-1 0-1,0 0 0,0 0 0,0 0 1,0 0-1,1 0 0,-1 0 0,0-1 1,0 1-1,0 0 0,1 0 1,-1 0-1,0 0 0,0 0 0,1 0 1,-1 0-1,0 0 0,16-2-2956,-10 1 1940,19-5-4367,2 2 1818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7:38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234 37 2976,'8'-8'768,"-6"6"-408,0-1-1,0 1 1,0 0-1,1 0 1,-1 0 0,4-2-1,7-7 6244,-19 14-4187,-10 15-1352,-23 33-1,29-37-607,2 0 0,-11 26 0,-1 0 198,2-6-91,-3 5-82,1 1-1,-15 44 1,19-31-141,2 0 0,3 1-1,1 1 1,4-1 0,1 1 0,6 106 0,2-137-158,0-1 0,2 0 1,13 43-1,36 61 742,-52-122-876,1-1 1,-1 1-1,1 0 0,0-1 1,0 1-1,0-1 1,1 0-1,0 0 0,0 0 1,0-1-1,0 0 0,0 1 1,8 3-1,-11-6-13,-1-1-119,1 0 1,-1 0-1,0 0 0,1 1 0,-1-1 0,0 0 0,1 0 1,-1 0-1,0 1 0,1-1 0,-1 0 0,1 0 0,-1 0 0,0 0 1,1 0-1,-1 0 0,1 0 0,-1 0 0,0 0 0,1 0 0,-1 0 1,1 0-1,-1 0 0,0-1 0,1 1 0,-1 0 0,0 0 0,1 0 1,-1 0-1,0-1 0,1 1 0,-1 0 0,1-1 0,4-2-1708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7:38.5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146 538 5216,'3'-6'1813,"-7"7"-791,1 0-940,1-1 1640,4-3 377,1-2 651,-3 5-2716,0 0-1,0 0 1,0 0-1,0 0 1,0-1-1,0 1 1,0 0-1,0 0 0,0 0 1,0 0-1,0 0 1,0 0-1,0 0 1,0 0-1,0-1 1,0 1-1,0 0 0,0 0 1,0 0-1,0 0 1,0 0-1,0 0 1,0 0-1,0 0 1,-1 0-1,1 0 0,0 0 1,0 0-1,0-1 1,0 1-1,0 0 1,0 0-1,0 0 1,0 0-1,0 0 0,-1 0 1,1 0-1,0 0 1,0 0-1,0 0 1,0 0-1,0 0 1,0 0-1,0 0 0,0 0 1,-1 0-1,1 0 1,0 0-1,0 0 1,0 0-1,-11-7 1909,9 5-1836,0 0 1,0 1-1,1-1 0,-1 1 0,0 0 0,0 0 1,0-1-1,0 1 0,-1 1 0,1-1 0,0 0 1,-4 0-1,2 1-48,0 0 1,0 1-1,0-1 1,0 1 0,0 0-1,0 1 1,0-1-1,0 1 1,0 0 0,0 0-1,1 0 1,-1 0-1,1 0 1,-1 1-1,1 0 1,0-1 0,0 1-1,0 0 1,-3 5-1,3-3-41,0-1-1,0 1 1,1-1-1,0 1 0,-1 0 1,2 0-1,-1 0 1,0 0-1,1 0 1,0 0-1,0 1 1,1-1-1,0 0 0,-1 0 1,2 7-1,0-10 35,-1 1 1,1-1-1,0 1 0,0-1 0,0 0 0,0 1 0,1-1 1,-1 0-1,1 0 0,-1 0 0,1 0 0,0 0 0,0 0 0,0 0 1,0 0-1,0-1 0,0 1 0,0-1 0,0 0 0,1 0 0,-1 1 1,0-1-1,1-1 0,-1 1 0,1 0 0,0-1 0,-1 1 0,1-1 1,-1 0-1,1 0 0,0 0 0,-1 0 0,1 0 0,-1 0 0,1-1 1,-1 1-1,1-1 0,4-2 0,0 0 54,0-1-1,-1 0 1,1 0 0,-1-1 0,0 0-1,0 0 1,-1 0 0,1-1-1,-1 0 1,5-7 0,-3 2-47,3-3-2,0 0-1,-2 0 1,0-1 0,0 0 0,-1 0-1,5-20 1,-7 13-21,-2 0 0,0 0 0,-1 0 0,-2-35 0,-16-94 409,13 137-423,0 1 0,0 0 1,-2 0-1,1 0 0,-12-20 1,10 22-21,0 0 50,1 1 0,-13-16 0,16 24-107,1 1 1,-1-1 0,0 0 0,1 1-1,-1-1 1,0 1 0,0-1 0,0 1-1,0 0 1,0 0 0,0 0-1,-1 0 1,1 0 0,0 0 0,0 1-1,-1-1 1,1 1 0,-4-1 0,6 1-151,0 1 1,-1-1 0,1 0-1,0 1 1,-1-1 0,1 0-1,0 1 1,0-1 0,0 1-1,-1-1 1,1 0 0,0 1-1,0-1 1,0 1 0,0-1-1,0 1 1,0-1 0,0 1-1,0-1 1,0 0 0,0 1-1,0-1 1,0 1 0,0-1-1,0 1 1,0-1 0,0 1-1,1-1 1,-1 0 0,0 1-1,0-1 1,0 1 0,1-1-1,-1 0 1,1 1 0,9 8-4856,7 2 1701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7:38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28 316 5056,'-24'-4'8378,"24"3"-8175,-1 1-1,1-1 0,-1 0 0,1 0 1,0 0-1,-1 0 0,1 0 1,0 1-1,0-1 0,0 0 1,-1 0-1,1 0 0,0 0 1,0 0-1,0 0 0,1 0 0,-1 0 1,0 0-1,0 0 0,0 0 1,1 1-1,-1-2 0,11-24 592,-9 24-572,10-19 226,1 1 0,24-29 0,-15 22-234,-20 25-208,-1 0 0,1 0 0,0 0 0,-1 1 0,1-1 0,0 1 0,4-3 0,-5 4-9,-1-1 1,1 1-1,0 0 0,-1-1 1,1 1-1,0 0 1,-1 0-1,1 0 0,0 0 1,0-1-1,-1 1 1,1 0-1,0 0 1,-1 0-1,1 0 0,0 1 1,0-1-1,-1 0 1,1 0-1,0 0 0,-1 1 1,1-1-1,0 0 1,-1 0-1,1 1 0,-1-1 1,1 1-1,0-1 1,-1 1-1,1-1 1,-1 1-1,1 0 0,2 2 23,-1 1-1,0 0 1,0 0-1,0 0 1,-1 0-1,1 1 1,-1-1-1,1 5 1,4 37 220,-4 83 222,-3-72-188,1-50-221,1 1 0,0 0 0,0-1-1,1 1 1,0-1 0,0 1 0,1-1-1,4 9 1,-7-15-1,1 0-1,0 0 1,0 0-1,-1 0 1,1 0-1,0 0 1,0 0-1,0 0 1,0 0 0,0 0-1,0 0 1,0-1-1,1 1 1,-1 0-1,0-1 1,0 1 0,1-1-1,-1 1 1,0-1-1,0 0 1,1 0-1,-1 1 1,0-1-1,1 0 1,-1 0 0,0 0-1,1-1 1,-1 1-1,0 0 1,1 0-1,-1-1 1,0 1 0,0-1-1,3 0 1,0-1 25,1 0 1,-1-1 0,0 1-1,0-1 1,0 0 0,-1 0-1,1 0 1,-1 0 0,4-4-1,10-15-9,0 0 0,-2-1 0,21-41 0,7-37 107,-23 49-166,2 2 0,37-62 1,-57 111-15,-1-1-1,0 1 1,0 0-1,1-1 1,-1 1 0,0 0-1,1 0 1,-1 0 0,1 0-1,0 0 1,-1 0-1,1 0 1,0 0 0,-1 1-1,1-1 1,0 1 0,0-1-1,0 1 1,0 0-1,-1 0 1,1-1 0,0 1-1,0 1 1,0-1 0,0 0-1,0 0 1,-1 1-1,1-1 1,0 1 0,2 0-1,6 3 25,0 1-1,-1-1 1,1 1 0,8 7-1,-12-8 19,27 15-29,34 24-11,-53-36-289,0 1-2041,-7-2-3719,-3 2 2383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7:38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14 6656,'0'-1'339,"0"0"0,-1 0 0,1 0 0,0 0 0,-3-7 6606,-2 13-3788,-8 13-723,8-13-2172,0 1 0,1 0 0,0 0 0,-6 11 0,8-12-188,0 1 1,0-1 0,0 1-1,1 0 1,-1-1 0,0 9-1,2-13-68,0 0-1,0 1 0,1-1 0,-1 1 0,0-1 0,0 1 1,1-1-1,-1 0 0,1 1 0,-1-1 0,1 0 0,0 1 1,-1-1-1,1 0 0,0 0 0,0 1 0,0-1 0,0 0 0,0 0 1,0 0-1,0 0 0,0-1 0,0 1 0,1 0 0,-1 0 1,0-1-1,1 1 0,-1 0 0,0-1 0,1 0 0,1 1 1,-1 0-251,0-1 1,0 1 0,0-1 0,0 0-1,0 0 1,0 0 0,0 0-1,0 0 1,0-1 0,2 1 0,2-2-1488,-1 0 1,0 0-1,0-1 1,8-4-1,-12 6 1530,21-11-3264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7:38.5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29 9632,'-9'-20'4384,"1"16"-3840,3-1-128,10 10-352,-5-1-864,0 4 416,0 4 32,3 8 192,-3 8-3872,5 0 2176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7:38.5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50 296 3072,'-5'1'-53,"-18"2"2966,22-3-2652,0 0 1,0 0-1,1 0 1,-1 0-1,0 0 1,0 0-1,1 0 1,-1 0-1,0 0 1,0-1-1,1 1 1,-1 0-1,0-1 1,1 1-1,-1 0 1,0-1-1,1 1 1,-1-1-1,0 1 0,1-1 1,-1 1-1,1-1 1,-1 1-1,1-1 1,-1 0-1,0 0 22,1 0 0,-1 0-1,1 0 1,0 0 0,-1 0-1,1 0 1,0 0 0,-1 0-1,1 0 1,0 0-1,0 0 1,0 0 0,0 0-1,0 0 1,0 0 0,0-1-1,1 0 1,0 1-160,0-1 0,0 1 0,0 0 1,1 0-1,-1 0 0,0 0 0,1 0 0,-1 0 0,0 0 0,1 0 0,2-1 0,38-17 680,0 1 0,2 2-1,53-11 1,302-62-97,4 39-489,-325 46-164,182-13 134,-195 8-298,-40 2-2653,-16 5 1105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7:38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170 506 3808,'0'0'1227,"10"-11"799,-9 10-1725,1 1 1,0-1-1,-1 0 0,1-1 0,-1 1 1,0 0-1,1 0 0,-1-1 1,0 1-1,0-1 0,0 1 0,0-1 1,0 1-1,0-1 0,0 0 0,0 1 1,0-1-1,-1 0 0,1-2 0,0 2 66,-1-1 0,1 1 0,-1-1 0,0 0 0,0 0 0,0 1-1,0-1 1,0 0 0,0 1 0,-1-1 0,1 0 0,-2-3-1,1 5-307,1 1-1,-1-1 0,1 0 0,-1 1 0,1-1 0,-1 0 1,0 1-1,1-1 0,-1 1 0,0-1 0,0 1 0,1-1 1,-1 1-1,0 0 0,0-1 0,0 1 0,1 0 0,-1 0 1,0-1-1,0 1 0,0 0 0,0 0 0,0 0 0,1 0 1,-1 0-1,0 0 0,0 0 0,0 1 0,0-1 0,0 0 1,1 0-1,-1 1 0,0-1 0,-1 1 0,-2 1 97,0-1 0,0 1 0,0 0 0,0 1 0,-6 3 0,-5 8 11,0 1 0,1 0-1,0 1 1,2 1 0,0 0 0,0 1 0,2 0 0,-11 25 0,17-35-121,1 0 1,1 0-1,-1 0 0,1 1 1,1-1-1,-1 1 0,1 13 1,1-20-10,0 0 1,0 0 0,0 1 0,0-1 0,0 0 0,1 0 0,-1 0 0,1 0-1,-1 0 1,1 0 0,0 0 0,0 0 0,0 0 0,0 0 0,0 0 0,1 0-1,-1 0 1,0-1 0,1 1 0,-1-1 0,1 1 0,0-1 0,-1 0 0,1 1-1,0-1 1,0 0 0,0 0 0,0 0 0,0 0 0,0-1 0,0 1 0,0 0-1,0-1 1,3 1 0,1-1 42,-1 0-1,1 0 0,0 0 0,0 0 0,0-1 1,-1 0-1,1-1 0,0 1 0,-1-1 1,0 0-1,1 0 0,-1-1 0,0 1 1,8-7-1,0 0 12,0-2 1,-1 1 0,20-25-1,-10 8-12,-1 0-1,-1-2 0,-2 0 1,23-50-1,-24 40 32,-2-1-1,-1 0 1,10-54 0,-22 83-99,0 0 0,-1 0 0,0 0 1,-1 0-1,0 0 0,-1 0 1,0 0-1,-1 0 0,0 0 0,0 0 1,-1 1-1,-1-1 0,-8-16 1,9 21-56,-1 0 1,0 0 0,0 0 0,0 0 0,-1 1 0,0-1 0,0 1 0,-1 1 0,0-1 0,1 1 0,-9-5 0,11 7-45,-1 0 1,1 1-1,-1-1 1,1 1-1,-1 0 1,1 0-1,-1 0 0,0 1 1,0-1-1,1 1 1,-1 0-1,0 0 1,0 0-1,0 0 1,1 1-1,-1 0 1,0-1-1,1 1 0,-1 1 1,0-1-1,1 0 1,-4 3-1,6-3-214,0-1-1,-1 1 1,1 0 0,0 0-1,0 0 1,0 0-1,0 0 1,0 0 0,0 1-1,0-1 1,0 0-1,0 0 1,1 1 0,-1-1-1,0 0 1,1 1-1,-1-1 1,1 1 0,0-1-1,-1 0 1,1 1-1,0-1 1,0 1 0,0-1-1,0 1 1,0-1 0,0 1-1,0-1 1,1 1-1,-1-1 1,1 1 0,-1-1-1,1 1 1,-1-1-1,2 2 1,10 16-2854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7:38.5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4 2560,'7'-4'15658,"-35"26"-11567,7-4-3201,11-9-746,1 0-1,-1 1 0,2 0 0,-1 0 1,1 1-1,1 0 0,0 1 1,1-1-1,0 1 0,1 0 0,0 1 1,-5 21-1,1 6-15,1 0-1,-3 78 1,10-105-11,0 0 0,2 0 0,-1 0 1,2 0-1,-1 0 0,7 21 0,-6-29-74,0 0 0,0 0-1,0-1 1,0 0 0,1 1-1,0-1 1,0 0 0,0 0 0,0 0-1,1-1 1,-1 1 0,1-1-1,0 0 1,0 0 0,0 0-1,1 0 1,-1-1 0,1 1 0,9 2-1,6 2-131,1-2 0,0 0 0,43 3 0,-50-7-1620,0-1-1,0 0 0,27-5 1,-21 1-617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7:21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78 240 5216,'-51'-3'2965,"38"4"-451,0 1 3692,42-6-1307,27-13-3799,-14 4-454,311-63 826,4 22-1468,-191 30 344,-13 6-205,-41 6-147,-14 6-722,-98 6 627,-3-11-8303,-2 7 5784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7:38.5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19 185 10464,'-19'-17'4736,"28"1"-4096,-4 4 2175,3 9-1663,7-14 672,2 1-1088,14-4 416,6 0-672,16 0-96,7 5-256,11 3-224,-3 4 32,-1 0-2304,-4 8 1312,-13 8-8575,-6 7 5311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7:38.5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0 4160,'-1'8'11395,"0"2"-4699,-3 12-3098,-3 16-6565,6-22 4772,-4 76-1342,-6 82 248,6-93-511,-1 12 170,6-62-29,1-14-735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7:38.5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97 5312,'-1'0'357,"0"0"1,0 0-1,1 0 1,-1 0-1,0 0 1,1 0-1,-1 0 1,0 0-1,1 0 1,-1 0-1,0 0 1,1 1-1,-1-1 1,0 0-1,1 1 1,-1-1-1,1 0 1,-1 1-1,0-1 1,1 1-1,-1-1 1,-2 4 2299,18-9 5279,25 1-6487,-7 1-898,111-24 613,-18 3-814,-98 20-400,121-24-966,-132 22-2658,-11 4 569,7 1-558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7:38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55 181 6304,'-34'-3'4154,"21"3"476,13 0-4561,0 0 1,-1 0 0,1 0 0,0 0-1,0 0 1,-1 0 0,1 0 0,0 0-1,0 0 1,-1 0 0,1 0 0,0 0-1,0 0 1,-1 0 0,1-1 0,0 1-1,0 0 1,-1 0 0,1 0 0,0 0-1,0 0 1,0-1 0,-1 1 0,1 0-1,0 0 1,0 0 0,0-1 0,0 1 0,0 0-1,-1 0 1,1 0 0,0-1 0,0 1-1,0 0 1,0 0 0,0-1 0,0 1-1,0 0 1,0 0 0,0-1 0,0 1-1,0 0 1,0-1 0,0 1 0,0 0-1,0 0 1,0-1 0,0 1 0,0 0-1,0 0 1,0 0 0,1-1 0,-1 1-1,0 0 1,0-1 0,9-11 818,6 3-499,0 0 1,0 1-1,1 1 0,26-8 1,-28 10-214,0 0-76,0 0 0,0 1 0,19-2 0,-29 5-87,0 0 1,1 1 0,-1 0-1,0 0 1,1 0 0,-1 1-1,0-1 1,1 1 0,-1 0-1,0 0 1,0 1 0,0-1-1,0 1 1,0 0 0,6 4-1,-8-5-10,-1 1-1,1-1 0,-1 1 0,1 0 1,-1-1-1,0 1 0,1 0 0,-1 0 0,0 0 1,0 0-1,-1 0 0,1 0 0,0 0 1,-1 1-1,1-1 0,0 3 0,-1 4 41,1-1-1,-2 17 0,1-19 1,-6 70 175,-1 66 56,7-123-209,1-1 0,1 0-1,0 1 1,2-1 0,8 26-1,-10-39 50,0 1-1,1-1 1,-1 0-1,7 9 1,-8-12-75,0-1 0,-1 0 0,1 0 0,0 0 0,0 0 0,0 0 0,0 0 1,0 0-1,0-1 0,0 1 0,0 0 0,1 0 0,-1-1 0,0 1 0,0-1 0,1 1 0,-1-1 0,0 0 1,1 1-1,-1-1 0,0 0 0,1 0 0,-1 0 0,0 0 0,3 0 0,-1-1 15,0 0-1,0-1 1,-1 1-1,1 0 1,0-1-1,-1 0 1,1 1-1,-1-1 1,0 0-1,1 0 1,-1-1-1,0 1 1,0 0-1,0-1 1,2-3-1,2-6-7,0-1 0,7-17 0,-8 18-10,49-142 154,9-23-146,-47 134-58,-13 32 52,0 1 1,1-1-1,1 1 1,-1 0-1,2 0 1,-1 1-1,11-14 1,-13 21-46,-1 0 1,0 0 0,1 1 0,-1-1 0,1 1 0,-1 0 0,1-1-1,-1 1 1,1 0 0,0 1 0,0-1 0,0 0 0,-1 1 0,1 0 0,0-1-1,0 1 1,6 1 0,4 0 46,0 1 0,19 5 0,-30-7-33,199 40 616,-201-40-705,7 2-296,-5 7-7263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7:38.5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29 5216,'-1'-3'667,"0"1"0,1-1 0,0 1 0,-1-1 0,1 1 0,1-5-1,-2 0 4739,-5 16-2359,0 7-2577,0 0-1,1 0 0,1 0 0,1 1 0,-3 21 0,2-7-173,-1 1 124,1 52 0,8 31 727,-4-114-484,5-5 223,97-77-331,-4 2-676,-63 51-17,9-7 313,-40 32-156,0 1-1,1-1 1,0 1 0,0 0-1,-1 0 1,1 0-1,10-2 1,-13 4-23,-1-1 0,1 1 0,0 0 0,-1-1 0,1 1 0,0 0 0,0 0 1,-1 1-1,1-1 0,0 0 0,-1 0 0,1 1 0,0-1 0,-1 1 0,1-1 0,-1 1 0,1 0 0,-1 0 1,1 0-1,-1 0 0,1 0 0,-1 0 0,0 0 0,1 0 0,-1 0 0,0 1 0,0-1 0,0 0 0,0 1 1,0-1-1,0 1 0,-1-1 0,1 1 0,0-1 0,-1 1 0,1 0 0,-1-1 0,0 1 0,1 0 0,-1 2 1,0 1-3,0 0 0,0 0 1,0 0-1,-1 0 0,1 0 1,-1 0-1,0-1 0,-1 1 1,1 0-1,-1-1 0,0 1 1,-5 7-1,5-9 37,-1 0 0,1 0 1,-1 0-1,0-1 0,0 1 1,-1-1-1,1 1 0,0-1 1,-1 0-1,1-1 0,-1 1 0,0 0 1,1-1-1,-1 0 0,-8 2 1,-3-1 189,0-1 0,-28 0 0,31-1-101,32 6 100,-9-3-49,8 3 22,-1 0 0,0 1 0,0 1 0,-1 1 0,0 0 0,29 22 0,-24-20-1003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7:38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300 565 4736,'0'-12'10128,"-10"8"-5515,5 3-4294,-1 0 1,1 1-1,-1 0 1,1 0-1,-11 1 0,-2 1 303,-6-3-135,0 2 0,1 1-1,-48 10 1,68-11-475,-5 1 2,0 0 0,0 1 0,1-1 0,-1 2 0,-9 4 0,15-7-11,0 1-1,0-1 1,0 1 0,0 0 0,1 0 0,-1-1-1,0 1 1,1 0 0,-1 0 0,1 1 0,0-1-1,-1 0 1,1 0 0,0 1 0,1-1-1,-1 1 1,0-1 0,1 0 0,-1 1 0,1-1-1,0 1 1,0 3 0,0 0 33,1-1 0,0 0 1,0 1-1,0-1 0,1 0 1,0 0-1,0 0 0,0 0 0,1 0 1,0 0-1,0-1 0,0 1 0,5 5 1,-6-7 16,1 0 0,0 0 0,0 0 1,0 0-1,1 0 0,-1-1 1,1 1-1,-1-1 0,1 0 0,0 0 1,0 0-1,0-1 0,0 1 0,0-1 1,0 0-1,0 0 0,5 0 1,-6-1-12,0 0 1,1-1 0,-1 1 0,0-1 0,0 0-1,0 0 1,0 0 0,0 0 0,0-1 0,0 1 0,-1-1-1,1 0 1,2-2 0,4-3 79,-1-1 1,10-10-1,-11 10-48,14-15 176,24-33 1,-38 45-233,0 0 0,-1 0 1,0 0-1,0-1 0,-2 0 1,5-14-1,-4 0-16,0-1 1,-1 1 0,-1-50-1,-4 25-47,-9-55 0,7 86 46,-1 1 0,-11-35 1,11 45 4,0 0 1,0 0 0,0 1 0,-1-1 0,0 1 0,-1 0 0,-7-8-1,9 12-22,0 0-1,-1 1 1,1-1-1,-1 1 1,0 0-1,0 0 1,-1 0-1,1 1 1,-1 0-1,1 0 1,-1 0-1,1 1 1,-1 0-1,0 0 1,-9-1-1,10 2-7,1 0-1,-1 0 1,1 1-1,0-1 1,-1 1-1,1 0 1,0 0-1,-1 0 1,1 1-1,0-1 1,0 1-1,0 0 1,0 0-1,0 1 1,1-1-1,-1 1 1,1-1-1,-1 1 1,1 1-1,-5 5 1,4-3-250,1-1-1,-1 1 1,1 0 0,1 1 0,-1-1-1,1 0 1,0 1 0,0-1 0,1 1 0,0 0-1,0-1 1,1 10 0,0-8-648,1 0 1,0 0 0,0 1-1,1-1 1,0-1-1,0 1 1,1 0-1,0 0 1,0-1-1,5 8 1,17 22-2812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7:38.5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31 274 5152,'-30'-4'11674,"35"0"-10965,0 0 0,1 0 0,0 1-1,6-4 1,11-7 387,68-56 739,-4 1-1334,-84 67-498,0 1 0,0-1 0,-1 0 0,1 1 0,0-1 1,0 1-1,7-2 0,-9 3-2,0 0 0,-1 0 0,1 0 1,0 0-1,0 0 0,0 0 0,0 0 1,0 0-1,0 1 0,0-1 0,-1 0 0,1 0 1,0 1-1,0-1 0,0 1 0,0-1 1,-1 1-1,1-1 0,0 1 0,-1-1 0,1 1 1,0-1-1,-1 1 0,1 0 0,-1 0 1,1-1-1,-1 1 0,1 0 0,-1 0 0,1-1 1,0 3-1,0 2-34,1-1 0,-1 1 0,0 0 0,0 0 0,0 0-1,-1 0 1,0 8 0,-5 37 8,1-17 176,2-11-78,-1-4-42,2 0 0,2 35 0,-1-48 45,1 0 0,0 0 0,0 0 0,0 0 0,1 0 0,0 0 0,0 0 0,0 0 0,0-1 1,1 1-1,0-1 0,0 0 0,0 1 0,6 5 0,-7-9-32,-1 0-1,0 0 1,1 0 0,-1 0 0,0-1 0,1 1-1,-1 0 1,1-1 0,-1 1 0,1-1 0,-1 1-1,1-1 1,-1 0 0,1 1 0,0-1-1,-1 0 1,3 0 0,-1-1 27,1 1 1,-1-1-1,1 0 0,-1 0 0,1 0 1,-1 0-1,5-3 0,3-2-10,-1-1-1,0 0 0,15-13 1,13-18-82,-1-2 1,46-65 0,-66 82 86,19-27 55,-16 22-80,32-36 0,-50 62-43,1 0 1,-1-1-1,1 1 0,-1 0 1,1 0-1,0 1 1,0-1-1,0 0 0,0 1 1,0 0-1,0 0 1,0 0-1,0 0 0,0 0 1,1 1-1,-1-1 1,0 1-1,1 0 0,-1 0 1,0 0-1,0 0 1,1 1-1,-1-1 0,0 1 1,0 0-1,1 0 1,-1 0-1,0 0 0,4 3 1,17 8 26,-1 1 1,22 17-1,-8-6 75,-36-23-327,1 0 0,0 0-1,-1 1 1,1-1 0,-1 0 0,0 0 0,1 1 0,0 1 0,-10 17-15547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7:38.5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1 8544,'0'0'2757,"-9"1"1003,2 15 1157,-3-1-3551,0-1-739,1 1 0,0 0 0,1 0 0,-11 27 0,15-30-537,1 1 0,0 0 0,0-1 0,2 1 0,-1 0-1,2 14 1,0-20-73,0-1-1,1 0 0,0 0 1,1 0-1,0 0 1,-1 0-1,2 0 0,-1 0 1,1-1-1,0 1 0,0-1 1,0 0-1,1 1 1,7 6-1,-10-11-90,0 0 1,0 0 0,0 0-1,0 0 1,0 0-1,0 0 1,0-1 0,0 1-1,1 0 1,-1-1-1,0 1 1,1-1 0,-1 1-1,0-1 1,1 0-1,-1 0 1,3 1 0,-1-2-605,0 1 1,0 0-1,1-1 0,-1 0 1,5-2-1,10-1-1754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7:38.5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18 8064,'-18'-17'3648,"18"22"-1312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7:38.5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22 196 4320,'-22'5'7877,"22"-6"-7379,0 0 0,1-1 0,-1 1 0,0-1 1,0 1-1,1 0 0,-1-1 0,1 1 0,-1 0 0,1-1 0,0 1 0,-1 0 1,1 0-1,0 0 0,0-1 0,1 0 0,0 0-98,1 0 0,-1 0 0,1 0 0,0 1 0,-1-1-1,7-2 1,3 0-333,-1 0-1,24-4 0,-28 7 462,161-20 429,-96 15-730,352-27 947,379-9-950,-704 32-649,-57 2-3332,-35 6 2945,11-3-2056,-10-5-3281,-3 1 1867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7:22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262 607 5408,'2'-23'4557,"-1"20"-3567,-1-1 0,0 0 0,1 1-1,-1-1 1,0 0 0,-1 1 0,1-1 0,-2-6 0,1 7-657,0 0 0,-1 0-1,1 0 1,-1 1 0,0-1 0,1 0 0,-1 1-1,0-1 1,0 1 0,-1 0 0,1-1-1,-4-1 1,3 2-289,0 0 0,0 0 0,0 1 0,0-1 0,0 1 0,-1 0 0,1 0 0,0 0 0,-1 0 0,1 1 0,0-1 0,-1 1 0,1 0 0,-1 0 1,1 0-1,-1 1 0,1-1 0,-5 2 0,-5 3-91,0 0 0,1 0 0,-1 2 1,1 0-1,0 0 0,1 1 0,-12 9 0,16-11 6,1-1 12,1 0 1,0 0-1,0 0 1,0 1-1,1-1 1,0 1 0,0 0-1,-5 10 1,8-13 22,0-1 0,1 0 0,-1 0 0,0 0 0,1 0 0,-1 1 0,1-1 0,0 0 0,0 0 0,0 1 0,0-1 0,0 0 0,0 1 0,1-1 0,-1 0 0,1 0 0,0 0 0,-1 1 0,1-1 0,0 0 0,0 0 0,1 0 0,-1 0 0,0-1 0,1 1 0,-1 0 0,1 0 0,-1-1 0,3 3 0,1-1 65,-1 0 1,0 0-1,1 0 1,0-1-1,0 0 0,0 0 1,0 0-1,0 0 1,0-1-1,0 0 1,9 1-1,-1 0 95,0-2 0,0 0 0,1 0 0,21-4 0,-28 2-69,0 0 0,0 0 0,0 0 0,-1-1 1,1 0-1,-1 0 0,0-1 0,0 0 0,0 0 0,8-7 1,-7 5 7,1-1 0,-1 0 0,0-1 0,0 0 0,-1 0 0,0 0 0,0-1 0,-1 0 0,0 0 0,5-15 1,-4 6-23,-2-1 1,0 0 0,2-38-1,-6-57 75,-2 82-108,-1 0 1,-1 1 0,-11-36-1,12 54-58,-1 1 0,-1 0 1,1 1-1,-2-1 0,0 1 0,0 0 0,-1 0 0,0 1 0,-1 0 0,-15-16 1,17 21-178,-1 1 0,1 0 1,-1 0-1,0 0 0,0 0 1,0 1-1,0 1 1,0-1-1,-1 1 0,1 0 1,-1 1-1,0 0 0,1 0 1,-13 0-1,17 2-204,0-1-1,1 0 0,-1 1 0,0 0 0,1-1 1,-1 1-1,1 0 0,-5 2 0,7-3 201,-1 1 0,0-1 0,1 0-1,-1 1 1,1-1 0,-1 0 0,1 1 0,-1-1-1,1 1 1,0-1 0,-1 0 0,1 1-1,-1-1 1,1 1 0,0 0 0,-1-1-1,1 1 1,0-1 0,0 1 0,-1-1-1,1 1 1,0 0 0,0-1 0,0 1-1,0 0 1,0-1 0,0 1 0,0-1-1,0 1 1,0 0 0,0-1 0,0 1 0,0-1-1,0 1 1,1 0 0,-1-1 0,0 1-1,0-1 1,1 1 0,-1 0 0,0-1-1,1 1 1,-1-1 0,1 1 0,11 11-2567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7:38.5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414 625 3488,'-5'-13'2154,"5"5"2310,-1 7-4253,1 0 0,0 1 1,0-1-1,-1 0 0,1 0 0,0 1 0,-1-1 0,1 0 0,-1 1 0,1-1 0,-1 1 0,1-1 0,-1 0 0,1 1 0,-1-1 0,0 1 0,1-1 0,-1 1 0,0 0 0,1-1 0,-2 0 1,-12-4 1198,-6 1-151,-1 0 1,1 2 0,-31 0 0,25 2-506,0 1 0,-33 6 0,47-5-598,-1 0 1,2 1-1,-1 1 1,0 0-1,1 1 1,0 0-1,-16 9 1,24-12-127,-1 1-1,0-1 1,1 1 0,0 0 0,-1 0 0,1 0 0,0 1-1,1-1 1,-1 1 0,0-1 0,1 1 0,0 0 0,0 0-1,0 0 1,1 0 0,-1 0 0,1 1 0,0-1-1,0 0 1,0 1 0,1-1 0,0 0 0,0 9 0,0-6 55,1 0 0,1-1 1,-1 1-1,1 0 0,0-1 0,4 9 1,-4-12-56,-1 0 1,1-1-1,-1 1 1,1 0-1,0-1 0,0 0 1,0 1-1,0-1 1,1 0-1,-1 0 1,1 0-1,-1 0 0,1-1 1,0 1-1,-1 0 1,5 0-1,-2 0 21,1-1 0,-1 0 0,1-1 0,0 1 0,-1-1 0,1 0 0,0 0 0,-1-1 0,1 0 0,0 0 0,-1 0 0,1-1 0,5-1 0,11-6 135,39-21 1,-53 26-159,28-16 127,46-33 0,-66 40-128,0 0 1,-1 0-1,0-2 0,-2 0 1,15-19-1,-16 17-7,-2-1 0,0-1 0,-1 0 0,7-20 0,-4 3-38,10-51 0,-13 43-20,4-48-1,-12 76-11,-1 0 0,0 0 0,-1 1 0,0-1 1,-2 0-1,-5-20 0,7 31 14,-1 0 1,0 0 0,0 0-1,-1 1 1,1-1-1,-1 0 1,0 1-1,-1 0 1,1 0 0,-1 0-1,1 0 1,-1 1-1,0-1 1,0 1 0,-6-4-1,6 5-1,0 0 0,1 1 0,-1-1 0,0 1 0,0 0 0,0 0 0,0 0 0,0 0 0,-1 1 0,1-1 0,0 1 0,0 0 0,0 1 0,0-1 0,0 1 0,-1 0 0,1 0 0,0 0 0,-7 3 0,3 0-229,0 1 0,1 0 1,-1 0-1,1 1 0,0 0 0,1 0 0,-1 1 0,1 0 0,0 0 0,1 0 0,0 1 0,0 0 1,1 0-1,-6 14 0,1-1-1397,1 1 0,1 0 0,1 1 0,-5 40 0,6 2-1265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7:38.5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99 275 2912,'-21'-6'2858,"-29"-3"1,49 9-2653,-1 0 0,1 0 0,0 0 0,0 0 0,-1-1 0,1 1 0,0-1 0,0 1 0,0-1 0,-1 1 0,1-1 0,0 1 0,0-1-1,0 0 1,0 0 0,0 0 0,0 1 0,1-1 0,-1 0 0,0 0 0,0 0 0,1 0 0,-1-1 0,0 0 0,0 0 53,1 0-1,-1-1 1,1 1-1,0 0 1,0 0-1,0 0 1,0 0-1,0 0 1,1-1-1,-1 1 1,1 0-1,1-4 1,2-4 469,1 0 1,0-1-1,13-17 1,-6 13-243,0-1 0,1 2 0,0 0 0,20-16 0,-23 21-263,0 2-1,1-1 0,0 2 0,1-1 0,0 1 0,-1 1 0,17-5 1,-25 9-208,0 0 1,0 1 0,0-1-1,0 1 1,0-1-1,0 1 1,0 0 0,0 0-1,0 0 1,0 1 0,0-1-1,0 1 1,0 0 0,0-1-1,0 1 1,0 1 0,0-1-1,-1 0 1,1 1 0,0-1-1,-1 1 1,0 0 0,1 0-1,-1 0 1,0 0 0,0 0-1,0 0 1,0 1-1,0-1 1,2 4 0,3 7 47,-1 0 1,0 1-1,-1 0 1,0 0-1,3 15 0,0 0 90,16 63 381,3 8-241,-20-79-441,13 36 273,-18-51-673,1 0-1,0 0 1,1 0 0,-1 0-1,1-1 1,7 8 0,-1-3-3676,-1 1 1307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7:38.5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528 12 6048,'-5'-12'9029,"-2"22"-6491,5-7-2106,-11 18 1337,5-7-1074,-1-1 1,-1 0-1,-15 18 0,1-9-113,0 0 1,-43 28 0,-60 29-74,-15 10-564,130-81-80,-17 17 0,25-21-660,0 0 0,1 0 0,-1 1 0,-2 4 0,6-8 642,-1-1 0,1 0-1,0 1 1,0-1 0,-1 1 0,1-1-1,0 1 1,0-1 0,0 1 0,-1-1-1,1 1 1,0-1 0,0 1-1,0-1 1,0 1 0,0-1 0,0 1-1,0-1 1,0 1 0,0-1 0,0 1-1,1-1 1,-1 1 0,0-1 0,0 1-1,12 8-5343,8 2 1337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7:38.5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42 4576,'-1'-1'198,"1"0"-1,0 1 1,-1-1 0,1 0 0,0 0-1,-1 1 1,1-1 0,0 0-1,0 0 1,0 1 0,0-1 0,0 0-1,0 0 1,0 1 0,0-1 0,0 0-1,0 0 1,0 1 0,0-1 0,1 0-1,-1 0 1,0 1 0,0-1 0,1 0-1,-1 1 1,1-1 0,-1 0-1,0 1 1,2-2 0,4-9 3859,-1 4 1587,-4 8-5464,-1 0 0,0 1 0,1-1 1,-1 1-1,0-1 0,0 1 0,0-1 1,0 1-1,0-1 0,-1 2 0,-5 57 1386,-3 13-774,-15 114-103,21-158-600,4 13 530,18-68 293,8-9-825,39-41 1,-50 61-139,0 1 0,0 0 0,2 1 0,34-19 0,29-2-332,-69 29 297,-10 6 51,-3 4 56,-5 6-7,-2-1 1,0-1 1,-1 0-1,0-1 1,0 0-1,-1 0 1,-12 7-1,12-8 47,-3-2 53,1 0 199,13-3-84,7 0 50,73 15 490,12 1-2399,-73-17-108,1-2-3496,-4 0 1676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7:38.5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6880,'6'0'5930,"-6"0"-5739,13 14 1805,35 46 964,61 102 1,-46-64-2050,-42-67-631,11 15 260,38 76 0,-47-69-218,25 82 1,4 60 418,-30-105 211,18 174 0,-37-197-598,-2 0-1,-3 0 0,-11 69 0,8-105-330,0 0 0,-2-1-1,-2 1 1,-1-1-1,-1-1 1,-1 0-1,-1 0 1,-28 41-1,-39 32-2122,43-58-1260,3 2-3601,9-5 2039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7:38.5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49 143 2720,'-7'-7'1268,"4"3"428,3 2-596,-7-12 3817,7 10-4041,-1 1 0,0-1 0,0 1 0,-1 0 0,1-1 1,-1 1-1,1 0 0,-1 0 0,0 0 0,-3-4 0,-3-3 1159,3 4-1035,5 6-923,1 0-42,-1 1 0,0-1-1,1 0 1,-1 0 0,0 1-1,1-1 1,-1 0 0,0 0-1,1 0 1,-1 1 0,1-1-1,-1 0 1,1 0-1,-1 0 1,0 0 0,1 0-1,-1 0 1,1 0 0,-1 0-1,1 0 1,-1 0 0,0 0-1,1 0 1,-1 0 0,1-1-1,0 1 1,2-2 142,1 1 1,0-1-1,1 1 1,-1 0 0,0 0-1,0 0 1,5 0-1,10-2 35,351-43 732,-198 43-676,-87 4-648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7:38.5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40 149 5152,'-1'-1'123,"0"1"1,0-1-1,1 1 1,-1-1 0,0 1-1,0-1 1,0 1-1,0 0 1,1-1-1,-1 1 1,0 0-1,0 0 1,0-1 0,0 1-1,0 0 1,0 0-1,0 0 1,0 0-1,0 0 1,1 1-1,-1-1 1,0 0 0,-19-6 16679,21 6-16653,8-17 2773,-4 10-2639,0 1 1,1-1-1,8-7 0,-3 6-192,0 1 0,1 0 0,0 1 0,0 0 1,0 1-1,0 0 0,1 1 0,15-3 0,107-12 88,-107 16-149,18-2-60,1 1-1,0 3 1,56 6 0,-100-4-317,1-1 0,-1 1 0,1 0 0,-1 0 0,0 0 0,0 1 0,0-1-1,0 1 1,0-1 0,0 1 0,0 0 0,0 1 0,4 3 0,-4-3-1011,0 1 1,-1 0-1,1-1 0,-1 1 0,1 0 0,-1 0 0,-1 0 0,1 0 0,0 0 1,0 7-1,2 8-3395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7:38.5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72 4800,'-14'-7'18866,"14"4"-20511,0 4 1734,1-1 0,-1 0 0,0 0 0,0 1 0,0-1-1,0 0 1,0 0 0,1 0 0,-1 1 0,0-1 0,0 0 0,0 0 0,1 0 0,-1 0 0,0 0 0,0 1 0,0-1 0,1 0 0,-1 0 0,0 0 0,0 0 0,1 0 0,-1 0 0,0 0 0,0 0 0,1 0 0,-1 0 0,0 0 0,0 0 0,1 0 0,14 0 346,13-5-690,55-18 363,19-4-173,-85 23 38,-8 2 59,-1 0 0,1 1 0,-1 0 0,1 0 0,15 1 0,-1 1-128,-22-1 27,17 12-15333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7:38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494 535 4736,'-5'-1'9269,"-2"-6"-7258,7 6-1889,-1 0 0,0 0 0,0 0 0,0 0 0,1 0 0,-1 0 0,0 0 0,0 1 0,0-1 0,0 0 0,-1 0 0,1 1 0,0-1 0,0 1 0,-2-1-1,-22-9 650,-2 2 0,1 0 0,-1 2 1,-33-4-1,48 9-718,1 1 0,-1 0 0,1 0 0,-1 1 0,1 1 0,-1 0 0,1 1 0,0 0 0,0 0 0,0 1 0,0 1 0,1 0 0,-11 7 0,-1 1 52,-29 26-1,45-34-116,0 1 0,0-1-1,0 1 1,1 1-1,0-1 1,0 1-1,1-1 1,0 2-1,-4 8 1,7-13 37,0-1 0,0 1 0,1 0 0,-1 0 0,1 0 0,-1 0 0,1 0 0,0 0 0,0-1 0,0 1 0,1 0 0,-1 0 0,1 0 1,-1 0-1,1 0 0,0-1 0,0 1 0,1 0 0,-1-1 0,0 1 0,1-1 0,-1 1 0,1-1 0,0 0 0,0 1 0,4 2 0,-3-2 41,1 0-1,0-1 1,-1 0-1,1 1 1,0-1-1,0-1 1,0 1-1,0-1 1,1 1 0,-1-1-1,0 0 1,1-1-1,-1 1 1,0-1-1,1 0 1,-1 0-1,6-1 1,12-3 66,-1-2 1,-1 0 0,1-2-1,-1 0 1,0-1-1,32-21 1,-32 17-26,1-1 1,-2-1-1,0-1 0,-1-1 1,0 0-1,-2-1 0,23-31 1,-20 23 59,-1-1 0,-2-1 0,18-37 0,-26 47-82,-1-1 0,0 0 0,-2 0 0,0-1 0,-1 1 0,3-32 0,-7 45-55,0-1-1,-1 1 0,1 0 1,-1 0-1,0 0 0,-1 0 1,1 0-1,-1 0 0,0 0 0,-1 1 1,0-1-1,1 1 0,-2 0 1,1-1-1,-6-5 0,3 4-43,0 1 0,-1 0 0,0 0 0,0 1 0,-1 0 0,1 0 0,-1 1 0,0 0 0,0 0 0,-10-3 0,-8-1-390,-1 1-1,1 0 1,-2 2-1,1 2 1,-50-2 0,73 5 119,0 1 1,0-1 0,0 1 0,0 0 0,0 0 0,0 0 0,0 0 0,-6 4 0,7-3-151,1-1 0,0 1 0,0-1 0,0 1 0,1 0 0,-1 0-1,0 0 1,1 0 0,-1 0 0,1 0 0,-1 0 0,1 0 0,0 1 0,-1 2 0,-3 15-2135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7:38.5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41 6560,'0'-29'3507,"0"17"778,0 41-3772,14 315 9069,-8-269-10878,5 28-2325,-10-94 272,-1-5 1120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7:23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9 5888,'-8'-9'14885,"11"17"-11840,-12 12-1920,4 1-785,-1 0-1,-10 21 1,13-31-240,-1 0 1,2 0-1,-4 19 1,-2 15-12,-8 23-54,4-1 1,-7 102-1,16-137 51,1-15-46,0 26 0,2-39-26,0 1 0,1-1 0,-1 1 0,1-1 0,0 0 0,0 1 0,1-1 0,-1 0 0,1 0 0,4 7 0,-5-10 19,0 0 0,0 0 0,0 0-1,0 0 1,0 0 0,0 0 0,1-1 0,-1 1-1,0 0 1,0-1 0,1 1 0,-1-1 0,0 1-1,1-1 1,-1 0 0,0 0 0,1 1 0,1-1-1,26-1 408,-25 0-404,142-6 543,-53 3-433,-48-2-263,7 1-838,-44 5 956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7:38.5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16 441 6816,'-13'-40'2197,"13"39"-2119,-1-1-1,1 1 1,0-1-1,-1 0 1,1 1 0,0-1-1,0 1 1,0-1-1,0 0 1,1-2-1,-1 3-90,3-37 1841,11-56 0,-9 71-858,2 0 0,0 0 0,16-34 0,-19 49-718,0 0 1,1 1 0,-1 0 0,2 0 0,-1 0-1,1 0 1,0 1 0,0 0 0,1 0-1,0 1 1,0 0 0,0 0 0,13-6-1,-8 6 70,-1 0 0,1 1 0,0 1-1,1 0 1,-1 1 0,20-2 0,-23 4-140,1 0 1,-1 0 0,0 1-1,0 0 1,0 1 0,-1 0-1,1 0 1,0 1-1,-1 0 1,10 5 0,-15-7-108,0 1 1,0-1-1,0 1 1,-1 0-1,1 0 0,-1 0 1,1 0-1,-1 0 1,0 0-1,0 1 1,0-1-1,0 1 1,0 0-1,-1-1 1,1 1-1,-1 0 1,1 0-1,-1 0 1,0 0-1,0 0 1,-1 0-1,1 1 1,-1-1-1,1 0 1,-1 3-1,-1 1 9,-1 0 0,1-1 0,-2 1-1,1-1 1,0 0 0,-1 1 0,0-1 0,-1 0-1,1-1 1,-1 1 0,-8 8 0,-3 3-14,-2 0 0,-21 16 0,11-11-145,-41 26 0,51-38-801,-20 8 1,24-12-829,0-2 0,-18 5 0,14-5-2477,3 4 1344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7:38.5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14 157 6400,'-3'-6'883,"-6"-13"1348,7 11 2244,22-8 2554,-15 13-6658,0 0 0,0 0-1,0 1 1,0 0-1,10-3 1,56-9 771,108-9 0,-111 16-759,342-23 299,-4 17-648,-229 11-2441,-175 2 2256,2-1-654,1 2 0,-1-1 0,1 0 0,-1 1 0,1-1 0,6 3-1,-11-3 690,0 0 0,1 0 0,-1 0-1,0 0 1,0 1 0,1-1-1,-1 0 1,0 0 0,1 0-1,-1 0 1,0 0 0,0 0 0,0 0-1,1 1 1,-1-1 0,0 0-1,0 0 1,0 0 0,1 0 0,-1 1-1,0-1 1,0 0 0,0 0-1,0 1 1,1-1 0,-1 0-1,0 0 1,0 1 0,0-1 0,0 0-1,0 0 1,0 1 0,0-1-1,-7 8-4338,4-6 3291,-14 14-2958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7:38.5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65 615 2144,'0'0'699,"-1"0"-657,1 0 1,0-1 0,0 1 0,-1 0 0,1 0 0,0-1 0,0 1 0,0 0-1,-1 0 1,1-1 0,0 1 0,0 0 0,0 0 0,0-1 0,0 1 0,-1 0-1,1-1 1,0 1 0,0 0 0,0-1 0,0 1 0,0 0 0,0-1-1,0 1 1,0-1 0,3 0 401,0-1 0,0 0 0,0 0 0,0 0 0,-1 0 0,1-1 0,-1 1 0,0-1 0,0 1 0,0-1 0,0 0 0,0 0 0,0 0 0,-1 0 0,1 0-1,0-4 1,-1 5 108,1-1-1,-1 0 1,0 0 0,0 0-1,-1-1 1,1 1-1,-1 0 1,0 0-1,1 0 1,-1 0-1,-1-1 1,1 1-1,0 0 1,-1 0-1,0 0 1,1 0-1,-1 0 1,-2-4-1,3 7-506,-1-1 0,1 1 0,-1 0 0,1-1-1,-1 1 1,1-1 0,-1 1 0,1 0 0,-1 0 0,0-1-1,1 1 1,-1 0 0,1 0 0,-1 0 0,0 0 0,1 0-1,-1-1 1,1 1 0,-1 0 0,0 0 0,1 1 0,-1-1-1,1 0 1,-1 0 0,0 0 0,1 0 0,-1 0 0,1 1-1,-1-1 1,1 0 0,-1 1 0,1-1 0,-1 0 0,1 1-1,-1-1 1,0 1 0,-18 15 78,12-9-117,1 0 0,0 0 1,1 0-1,0 1 1,0 0-1,1 0 0,0 0 1,0 1-1,1-1 1,0 1-1,1 0 0,-2 10 1,2-13 58,2 1 0,-1-1 1,1 1-1,0-1 0,0 1 1,1-1-1,0 1 0,0-1 1,1 0-1,-1 1 0,1-1 0,1 0 1,-1 0-1,1 0 0,0-1 1,0 1-1,8 9 0,-9-13-17,0 0 0,-1-1 0,1 1 0,0 0 0,0-1 0,1 1 0,-1-1 0,0 0 0,0 0-1,1 0 1,-1 0 0,0 0 0,1 0 0,-1 0 0,1-1 0,0 1 0,-1-1 0,1 0 0,-1 0 0,1 0 0,-1 0 0,1 0-1,-1-1 1,1 1 0,-1-1 0,1 0 0,4-1 0,0-1 11,1-1 0,0 0 0,-1 0 0,0-1 0,0 0 0,0 0 0,7-8 0,-7 6-42,1-2 1,-1 1 0,0-1 0,-1 0-1,0-1 1,-1 1 0,0-1 0,6-15 0,1-5-15,-2 1 1,-1-1 0,-1 0 0,-1-1 0,-2 0 0,1-34 0,-5 42 17,-1 0 1,-1 1 0,-1-1 0,-1 0 0,-1 1 0,-1-1-1,-1 1 1,-1 0 0,-10-21 0,7 23-82,-17-27 0,22 39-47,0 1 0,-1-1 0,0 1 0,0 1 0,-1-1 0,-10-7 0,15 13 1,0-1 1,0 1 0,0 0 0,0 0 0,0 0 0,0 0 0,-1 1 0,1-1 0,0 0 0,0 1-1,-1 0 1,1-1 0,-3 1 0,3 0-59,1 0 0,-1 1 0,1-1 0,-1 1-1,1-1 1,-1 1 0,1-1 0,-1 1 0,1 0 0,0-1 0,-1 1-1,1 0 1,0 0 0,0 0 0,0 0 0,-1 0 0,1 1 0,0-1-1,0 0 1,1 0 0,-2 3 0,-6 16-2844,7 7 982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7:38.5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36 8640,'0'-3'9559,"5"0"-5614,15-3-4347,-7 2 1379,5-1-530,0 1-1,1 0 0,-1 1 0,1 1 0,30 1 1,-45 1-331,-1 0 0,0 0 1,0 1-1,0-1 1,0 1-1,0 0 1,0 0-1,6 2 1,-8-2-62,1 0 0,-1 0 0,0 0 0,1 0 0,-1 0 1,0 0-1,0 0 0,0 0 0,0 0 0,0 1 0,0-1 0,0 0 1,0 1-1,0-1 0,0 1 0,-1-1 0,1 1 0,0 2 1,1 13 144,-1 0 1,-1 0-1,0 0 1,-2 0-1,-4 26 1,2-16-119,-1 9-95,2 1 0,1 0 0,2 0 1,7 59-1,-6-91-153,0 0 0,0 0 0,0-1 0,1 1 0,0 0 0,0-1 0,0 1 1,4 5-1,-4-7-333,0-1 0,0 1 1,0-1-1,1 0 0,-1 0 1,1 0-1,-1 0 0,1 0 1,0 0-1,0-1 0,0 0 1,0 1-1,5 1 0,13 4-1949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7:38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736 6 7712,'-1'-1'426,"0"1"0,-1-1 1,1 0-1,0 1 0,-1-1 1,1 1-1,-1-1 0,1 1 0,0 0 1,-1 0-1,1-1 0,-1 1 1,1 0-1,-3 0 0,-22 7 3846,7-2-3328,-12 3-200,0 1-1,1 1 1,1 2-1,0 1 1,0 1 0,-32 22-1,29-12-41,-50 46 0,-27 39-54,21-20-449,75-77-181,-5 6-474,0 0 1,1 1 0,-16 22 0,32-40 197,-2 3-248,1 0 0,-1 0 0,1 0 0,-3 7 0,5-10 251,0 0 1,-1 0 0,1 1 0,0-1 0,0 0 0,0 0-1,0 0 1,0 0 0,0 0 0,0 0 0,0 0 0,0 0-1,0 0 1,1 0 0,-1 0 0,0 0 0,1 0 0,-1 0-1,1 0 1,-1 0 0,1 0 0,-1 0 0,1 0 0,0-1-1,1 3 1,14 10-2780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7:38.5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0 12640,'-8'3'5727,"0"11"-4991,-2-8 2272,5 3-1792,-9 7 704,6 8-1120,-10 0 160,5 0-576,-1 1-128,9-2-160,0 0-448,5-1 224,5-7-2720,5 5 1568,-1-4-4064,4-1 3041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7:38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9 10976,'-58'-8'4960,"27"11"-4321,17-3-607,9 5-160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8:22.9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 24 1472,'-18'-23'21034,"18"23"-20977,0 0 1,0 0-1,1 0 1,-1 0-1,0-1 0,0 1 1,0 0-1,0 0 1,0 0-1,1 0 0,-1 0 1,0 0-1,0 0 1,0 0-1,0 0 0,1 0 1,-1 0-1,0 0 1,0 0-1,0 0 1,0 0-1,1 0 0,-1 0 1,0 0-1,0 0 1,0 0-1,0 0 0,0 1 1,1-1-1,-1 0 1,0 0-1,0 0 0,0 0 1,0 0-1,0 0 1,0 0-1,1 0 0,-1 1 1,0-1-1,0 0 1,0 0-1,0 0 0,0 0 1,0 1-1,6 4 859,-4 0-864,0 0 1,-1 0 0,0 0 0,0 0-1,0 0 1,0 0 0,-1 0 0,0 0-1,0 0 1,-2 9 0,1 9 145,8 86 303,0 7-159,1 111 170,-8-227-521,0 0 0,0 0 0,0 1 0,0-1 0,0 0 0,0 0 0,0 0 0,-1 0 0,1 0 0,0 0 0,0 0 0,0 0 0,0 0 0,0 0 0,0 0 0,0 1 0,0-1 0,0 0 0,0 0 0,-1 0 0,1 0 0,0 0 0,0 0 0,0 0 0,0 0 0,0 0 0,0 0 0,0 0 0,0 0 0,-1 0 0,1 0 0,0 0 0,0 0 0,0 0 0,0 0 0,0 0 0,0 0 0,0 0 0,0 0 0,-1 0 0,1 0 0,0 0 0,0 0 0,0 0 0,0-1 0,0 1 0,0 0 0,0 0 0,0 0 0,0 0 0,-1 0 0,-9-7-1617,-9-9-2595,13 7 2397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8:23.4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 63 4640,'-7'-15'14028,"-1"6"-10465,6 6-2414,6 7 654,-3-4-1573,134-6 455,-100 3-538,87-11 134,-16 2 190,-58 9-482,0 2 0,0 2 1,0 3-1,0 1 0,67 18 1,-114-23-234,-1 0 1,1 0-1,0 0 1,-1 0-1,1 0 1,0 0-1,-1 0 1,1 1-1,-1-1 1,1 0-1,0 1 1,-1-1-1,1 0 1,-1 1-1,1-1 1,-1 0-1,1 1 1,0 0-1,-11 3-7257,0 1 2552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8:41.3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501 687 1728,'-10'0'17434,"1"-4"-15146,3-3-1502,5 6-737,1 1-1,-1-1 1,1 0-1,-1 0 1,0 1-1,1-1 1,-1 0-1,0 1 1,1-1-1,-1 1 1,0-1-1,0 1 1,1-1-1,-1 1 1,0-1-1,-1 1 1,-15-10 651,-7-3 205,6 7-697,1 1 0,-1 1 0,0 1 0,0 1 0,0 0 0,0 1 0,0 1 0,0 1 0,0 1 0,-1 0 0,-29 8 0,30-5-104,1 0 0,0 1 0,0 1 1,-24 14-1,36-18-82,0 0 1,0 1-1,1-1 1,-1 1-1,1 0 1,0 1 0,1-1-1,-1 0 1,1 1-1,-1 0 1,1 0-1,1 0 1,-1 0-1,1 1 1,0-1 0,0 1-1,0-1 1,-1 11-1,3-10 19,-1 0 0,1 0 0,1 0-1,-1 0 1,1 0 0,0 0 0,0 0 0,1-1-1,-1 1 1,1 0 0,1-1 0,-1 1-1,1-1 1,0 0 0,0 1 0,0-1 0,1-1-1,0 1 1,4 4 0,-4-5 16,0-1 1,0 1-1,0-1 0,1 0 0,-1 0 1,1-1-1,-1 1 0,1-1 1,0 0-1,0 0 0,0 0 0,0-1 1,0 0-1,1 0 0,-1 0 0,0-1 1,0 1-1,1-1 0,-1-1 1,0 1-1,1-1 0,5-1 0,6-5 29,0 0-1,0-1 1,-1 0-1,27-20 0,-39 26-96,21-15 41,-1 0 0,31-31 0,-42 36 3,-2-1 0,1 0 0,-2-1 0,0-1 0,15-26 0,-8 1-1,-2-1 0,-1 0 0,12-62 0,-15 48 38,-3-1-1,1-81 0,-9 127-47,0 0 0,-1-1 0,-1 1-1,1 0 1,-1-1 0,-5-11-1,5 16-12,-1 1-1,1 0 1,-1 0-1,0 0 0,0 0 1,-1 0-1,0 1 1,1-1-1,-1 1 0,-1 0 1,1 0-1,-9-5 1,1 2-103,0 0 0,-1 1 0,0 0 0,0 1 0,-1 0 0,1 1 0,-1 1 0,-21-3 0,17 5-1068,0 0 0,0 0 0,-29 4 1,46-3 945,1 0 1,-1 0 0,1 0 0,-1 1 0,0-1-1,1 0 1,-1 0 0,1 0 0,-1 0 0,0 0-1,1 1 1,-1-1 0,1 0 0,-1 1 0,1-1 0,-1 0-1,1 1 1,-1-1 0,0 1 0,1 0-80,0 0 0,0-1 0,0 1 0,1 0 0,-1-1 0,0 1 0,0 0 0,1-1 0,-1 1-1,0 0 1,1-1 0,-1 1 0,0-1 0,1 1 0,-1-1 0,1 1 0,-1-1 0,1 1 0,-1-1 0,1 1 0,1 0 0,14 13-2899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1:31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1342 5056,'-10'9'9573,"15"-13"-7445,2 1-1859,-1 0 0,1 0 0,-1-1 0,0 1 0,0-1-1,-1-1 1,1 1 0,-1-1 0,0 0 0,0 0 0,0 0 0,-1-1 0,6-8 0,51-84 532,-15 22-551,13-4 128,124-130 1,-82 99 336,-72 76-9,30-48 1,-53 79-510,-6 5-189,0-1 1,0 0-1,-1 0 1,1 0-1,0 0 1,0 0-1,0 0 1,0 0-1,0 0 1,0 0-1,0 0 1,0 0-1,0 0 1,0 0 0,0 0-1,0 1 1,0-1-1,0 0 1,0 0-1,0 0 1,0 0-1,0 0 1,0 0-1,0 0 1,0 0-1,0 0 1,0 0-1,0 0 1,0 1-1,0-1 1,0 0-1,0 0 1,0 0 0,0 0-1,0 0 1,0 0-1,0 0 1,1 0-1,-1 0 1,0 0-1,0 0 1,0 0-1,0 0 1,0 0-1,0 0 1,0 0-1,0 0 1,0 1-1,0-1 1,0 0-1,0 0 1,0 0 0,1 0-1,-1 0 1,0 0-1,0 0 1,-15 23 104,0 0 1,2 2 0,1 0 0,1 0-1,-8 30 1,5-7-47,-8 60-1,19-85 63,0 1 0,2 0 1,1 0-1,5 42 0,-5-63-99,1 1 1,0 0 0,0-1-1,0 1 1,0-1 0,1 1-1,-1-1 1,1 0 0,0 0-1,0 1 1,0-1-1,1 0 1,4 4 0,-6-6-27,1 0 0,-1 0-1,1 0 1,0 0 0,-1 0 0,1 0 0,0-1 0,-1 1 0,1-1 0,0 1-1,0-1 1,-1 0 0,1 1 0,0-1 0,0 0 0,0 0 0,-1-1 0,1 1 0,0 0-1,0 0 1,-1-1 0,1 1 0,0-1 0,0 0 0,-1 1 0,1-1 0,-1 0 0,1 0-1,-1 0 1,3-2 0,4-5-3,0 1 0,0-1 0,-1-1-1,0 1 1,-1-1 0,9-17 0,-7 13-44,73-125 75,5 14 331,-64 96-332,-8 9-30,106-160 84,99-213 699,-163 283-432,-46 87-91,-3 1 80,-7 21-335,0 0 1,-1 0-1,1 0 1,0 1-1,0-1 1,-1 0-1,1 0 0,0 0 1,0 0-1,0 0 1,-1 0-1,1 1 1,0-1-1,0 0 1,-1 0-1,1 0 1,0 0-1,-1 0 1,1 0-1,0 0 0,0 0 1,-1 0-1,1 0 1,0 0-1,0 0 1,-1 0-1,1-1 1,0 1-1,0 0 1,-1 0-1,1 0 0,0 0 1,0 0-1,-1 0 1,1-1-1,0 1 1,0 0-1,0 0 1,-1 0-1,1-1 1,0 1-1,0 0 0,0 0 1,0 0-1,0-1 1,-1 1-1,1 0 1,0 0-1,0-1 1,0 1-1,0 0 1,0 0-1,0-1 1,0 1-1,0 0 0,0-1 1,0 1-1,0 0 1,0 0-1,0-1 1,0 1-1,0 0 1,0 0-1,0-1 1,0 1-1,1 0 0,-9 5 26,0 0 0,0 0 0,0 1 0,1 1 0,0-1 0,0 1 0,1 0 0,0 1 0,-7 9 0,-86 157 64,67-108 24,-105 225-112,111-226 23,2 1 0,4 2-1,-15 85 1,-6 48 225,36-174-212,-10 41 216,14-64-179,1-4-79,-1 0 0,1 0 0,0 0 0,0 1 0,0-1 0,0 0 0,0 0 0,0 0 0,0 0 0,0 0 0,0 0 0,0 1 0,0-1 0,0 0 0,0 0 0,0 0 0,0 0 0,0 0 0,0 1 0,0-1 0,0 0 0,0 0 0,0 0 0,0 0 0,0 0 0,0 0 0,0 1 0,0-1 0,0 0 0,0 0 0,0 0 0,1 0 0,-1 0 0,0 0 0,0 0 0,0 1 0,0-1 0,0 0 0,0 0 0,0 0 0,1 0 0,-1 0 0,0 0 0,0 0 0,1 1-370,-1-3 26,5-14-206,0 6 424,23-65-231,-11 29 285,44-84-1,-54 116 65,-3 7 35,-1 1 1,2-1 0,4-6-1,-9 13-23,1-1-1,-1 1 0,0 0 0,0-1 1,1 1-1,-1 0 0,0 0 0,1-1 0,-1 1 1,1 0-1,-1 0 0,0 0 0,1-1 1,-1 1-1,0 0 0,1 0 0,-1 0 0,1 0 1,-1 0-1,1 0 0,-1 0 0,0 0 1,1 0-1,-1 0 0,1 0 0,-1 0 0,0 0 1,1 0-1,-1 0 0,1 0 0,-1 1 1,0-1-1,1 0 0,-1 0 0,1 0 1,-1 1-1,0-1 0,1 0 0,-1 1 0,0-1 1,0 0-1,1 0 0,-1 1 0,0-1 1,0 1-1,1-1 0,-1 0 0,0 1 0,0-1 1,0 0-1,1 2 0,8 23-15,-8-23-12,9 39 32,-4-15 65,1-1-1,19 46 0,-23-65-23,0 1 0,0-1-1,1 0 1,0 0 0,0-1 0,1 1 0,0-1-1,0 0 1,0 0 0,0 0 0,1-1 0,0 1-1,0-1 1,0-1 0,9 5 0,-3-4-14,-1 0 0,1 0 0,0-1 0,0-1 1,0 0-1,14 0 0,-19-2-5,0 0 1,-1 0-1,1-1 1,0 0-1,0 0 1,-1-1-1,1 0 1,-1 0-1,1 0 1,-1-1-1,0 0 1,11-7-1,-9 4-23,0-1 0,0-1 0,0 1-1,-1-1 1,0-1 0,0 1-1,-1-1 1,0 0 0,-1-1 0,7-15-1,1-10-147,16-64 0,-10 27 28,-17 69 116,-1-1 1,0 0-1,0 0 0,0 0 1,-1 1-1,1-1 0,-1 0 1,-1-8-1,1 12 1,0-1-1,0 1 1,0 0-1,0-1 1,0 1 0,0 0-1,0 0 1,0-1-1,0 1 1,0 0-1,0 0 1,0-1 0,-1 1-1,1 0 1,0 0-1,0 0 1,0-1-1,0 1 1,-1 0 0,1 0-1,0 0 1,0 0-1,0-1 1,-1 1 0,1 0-1,0 0 1,0 0-1,-1 0 1,1 0-1,0 0 1,0 0 0,-1-1-1,1 1 1,0 0-1,0 0 1,-1 0-1,1 0 1,0 0 0,0 0-1,-1 0 1,1 0-1,0 1 1,0-1-1,-1 0 1,1 0 0,0 0-1,0 0 1,-1 0-1,1 0 1,0 0 0,0 1-1,-1-1 1,1 0-1,0 0 1,0 0-1,0 0 1,0 1 0,-1-1-1,1 0 1,0 1-1,-11 13 87,7-1-58,1-1 0,0 1 0,1 0 0,1 0 0,0 0 0,0 1 0,2-1 0,-1 0 0,2 0 1,0 0-1,0 0 0,5 13 0,-2-10-158,0-1 1,1-1-1,1 1 0,1-1 1,16 24-1,-23-36-152,1 0 0,0-1-1,0 1 1,-1-1-1,1 0 1,0 1 0,0-1-1,0 0 1,0 0-1,0 0 1,1 0-1,-1-1 1,0 1 0,0-1-1,1 1 1,-1-1-1,0 0 1,1 1 0,-1-1-1,0-1 1,5 1-1,-4-1-279,0 1 0,-1-1 0,1 0 0,0 0 0,0 0 0,-1 0 0,1-1 0,0 1 0,-1-1 0,0 1 0,1-1 1,-1 0-1,0 0 0,0 0 0,0 0 0,0-1 0,0 1 0,1-3 0,11-25-4036,-1-1 1584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7:23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88 10400,'-40'-27'10636,"54"25"-8456,23-2-1023,-33 3-821,154-20 2221,96-9-2272,-193 28-2360,-1 1-4847,-38 3 1040,-4 5 1914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8:41.9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 2 4896,'-2'0'299,"0"-1"0,0 1 0,0 0 0,0 0 0,0 0 0,0 0 0,0 0 0,0 0 0,-15 10 13250,17-10-13355,11 4 3022,13 0-2083,43-1 671,111-9 1,-91 1-1494,210-2-220,-224 10-105,79 12 1,-135-12-90,14 1-902,-12-2-2820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8:42.7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348 627 6048,'4'-14'18741,"-8"8"-19525,-1-1 1742,5 7-891,-1-1 0,1 0 0,-1 1 0,1-1 0,-1 0 0,1 1 0,-1-1-1,1 1 1,-1-1 0,0 1 0,1-1 0,-1 1 0,0-1 0,0 0 0,-16-8 638,15 7-583,-1 0 0,0 1-1,0-1 1,1 1 0,-1-1-1,0 1 1,0 0 0,0 0-1,0 0 1,0 1 0,-6-1-1,-15 3 93,0 1-1,1 0 0,-1 2 1,1 1-1,-29 12 0,49-17-211,-14 5 42,-23 11 1,36-15-51,1-1 0,-1 1 0,1 0 0,0 0 0,0 1-1,0-1 1,0 1 0,0-1 0,0 1 0,1 0 0,-1 0 0,1 0 0,-3 5 0,5-6-4,-1 0 0,0-1 1,1 1-1,0 0 0,-1 0 1,1 0-1,0 0 0,0 0 1,0 0-1,0 0 1,0 0-1,1 0 0,-1 0 1,2 4-1,-1-2 12,1 0 0,0 0 0,0 0 1,1-1-1,-1 1 0,5 5 0,0-2 0,0 0 0,1 0 0,-1-1 0,1 0 0,13 8 0,-17-12 52,0 0-1,0 0 0,1 0 0,-1-1 0,1 1 0,-1-1 0,1 0 0,-1-1 0,1 1 0,0-1 0,0 0 0,6 0 0,-5-1 3,1 0-1,-1-1 0,1 0 1,-1 0-1,0 0 0,0-1 1,11-6-1,-1-1-3,-1-2 0,-1 1 0,0-2 0,-1 0 1,18-21-1,-23 23-15,-1 0 1,0-1-1,0 0 1,-1 0-1,0-1 0,-2 0 1,1 0-1,-1 0 1,-1 0-1,0-1 1,1-26-1,-2-2 69,-2 0 1,-8-65-1,5 81-90,-1 0 0,-1 0 1,-1 0-1,-15-37 0,17 53-128,-1-1 1,-1 1-1,1 0 0,-2 0 1,1 1-1,-2 0 0,1 0 1,-1 0-1,0 1 0,-1 0 0,0 1 1,-15-10-1,20 15-374,0-1 0,0 1 1,-1 1-1,1-1 0,-1 1 0,1-1 0,-1 1 0,0 0 0,-7 0 1,66 17-14678,1 5 10438,1 2 1536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8:43.5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38 159 5216,'-14'-1'1825,"4"2"830,10-1-2432,-1 0 0,1 0 0,-1 0 0,0 0 0,1 0 1,-1 0-1,1 0 0,-1 0 0,1 0 0,-1 0 0,1-1 1,-1 1-1,1 0 0,-1 0 0,1 0 0,-1-1 0,1 1 0,0 0 1,-1-1-1,1 1 0,-1 0 0,1-1 0,0 1 0,-1-1 0,1 1 1,0 0-1,-1-1 0,1 0 0,-1-1 120,1 1 0,0 0 0,0 0-1,0 0 1,0-1 0,0 1 0,0 0 0,1 0 0,-1-1-1,0 1 1,0 0 0,1-2 0,1-1 325,0 0 1,0-1-1,1 1 0,-1 0 1,6-7-1,7-2 328,1 0 1,-1 1-1,33-18 0,-26 16-432,-17 11-440,0 1 0,-1-1 0,1 1 1,0-1-1,0 1 0,1 1 0,4-2 0,-8 3-92,-1-1 1,1 1-1,-1 0 0,1 0 1,-1 0-1,1 0 0,0 1 1,-1-1-1,1 0 0,-1 0 1,1 1-1,-1-1 0,0 1 1,1 0-1,-1-1 0,0 1 1,1 0-1,-1 0 0,0 0 1,0 0-1,1 0 0,-1 0 1,0 0-1,0 0 0,0 0 1,0 1-1,-1-1 0,3 3 1,3 10 96,0 1 1,-1 0 0,-1 0 0,0 1-1,2 18 1,0 3-2,3 3-122,1 0-1,1-1 0,21 46 1,-30-83-95,-1 0 1,0 0-1,1 1 1,-1-1 0,1 0-1,-1-1 1,1 1-1,0 0 1,0 0 0,0-1-1,0 1 1,0-1-1,0 0 1,0 0 0,1 1-1,-1-1 1,4 1-1,9-1-3476,1-6-3385,36-27-5986,-20 9 8641,-4 4 2519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8:43.9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738 6 6816,'-8'-5'13115,"1"11"-9607,-145 124 2092,120-103-5592,-2-2 0,0-1 0,-2-2 0,0-2 0,-2-1 0,0-1 0,-40 11 0,-15 1-2494,-13 3-5086,80-22 2708,6 7 1563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8:45.3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137 9 6976,'-2'-1'257,"1"0"0,-1 0 0,0 0 0,0 0 1,0 0-1,-1 1 0,1-1 0,0 1 0,0-1 1,0 1-1,0 0 0,0-1 0,-1 1 0,-2 1 0,3-1 1928,-12 5 8738,11-2-10679,-1 1-1,1-1 1,0 1 0,0 0 0,0 0 0,1 1 0,0-1 0,-1 1 0,1-1 0,-2 9 0,-1 6-52,-4 27 0,6-31-27,-33 289 1002,35-213-999,1-54 651,0-36-536,0-5-310,1-11 34,0 1 0,1 0 0,1 0 0,0 0-1,1 0 1,6-14 0,39-79 62,-34 80-32,2 0 0,1 1-1,1 0 1,1 2-1,1 0 1,42-35-1,-57 54-30,-1 0 0,1 1-1,0 0 1,0 0 0,1 0-1,-1 1 1,1 0-1,9-3 1,-15 6 5,1-1 0,0 1-1,-1 0 1,1-1 0,0 1-1,0 0 1,-1 0 0,1 0 0,0 0-1,0 1 1,-1-1 0,1 0 0,0 1-1,-1-1 1,1 1 0,0-1 0,-1 1-1,1 0 1,-1 0 0,1 0-1,-1 0 1,1 0 0,-1 0 0,0 0-1,0 0 1,1 0 0,-1 1 0,0-1-1,0 1 1,0-1 0,0 1 0,-1-1-1,1 1 1,0-1 0,-1 1 0,1 0-1,-1-1 1,1 4 0,1 7 31,-1-1 1,0 1 0,-1-1-1,-1 1 1,0-1 0,0 0-1,-1 1 1,-6 19 0,5-20-31,-1 0 1,0 0 0,0-1 0,-8 12-1,10-17 10,-1-1 1,1-1-1,-1 1 0,-1 0 0,1-1 0,0 1 1,-1-1-1,1 0 0,-1 0 0,0-1 0,0 1 1,-8 3-1,13-4 6,0 0 1,0 0-1,1 0 0,-1 0 1,1 0-1,-1 0 1,1-1-1,0 1 1,0-1-1,2 2 0,8 7 102,3 5-281,0 1 0,-2 0 0,1 1 0,-2 0 0,17 30 0,-25-36-939,-3-3-2737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8:58.1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273 52 2304,'8'9'23973,"-7"-4"-27611,-2 12 3808,-1 0 0,-5 25 0,-2 9-8,7-43-113,1-1-1,-1 1 1,0-1-1,-1 0 1,-3 7-1,-3 7 3,7-15-13,0 2 37,-1 0 0,-1 0 0,1 0 1,-1 0-1,0-1 0,-1 0 0,-6 9 1,-1-2 30,11-12-84,-1 1 1,0-1-1,1 0 1,-1 0-1,0 0 1,0 0 0,-1 0-1,1 0 1,0-1-1,0 1 1,-1-1-1,1 0 1,-1 1-1,1-1 1,-1 0-1,0-1 1,-5 2 0,4-1 54,-1 0 0,0 0 0,0 0 0,0-1 1,0 0-1,0 0 0,0 0 0,0-1 0,0 1 1,0-1-1,1-1 0,-1 1 0,0-1 0,1 1 1,-1-1-1,0 0 0,1-1 0,0 1 0,0-1 1,-5-3-1,-4-4 48,12 9-125,-1 0-1,1 0 1,-1 0-1,1 0 1,0 0-1,-1-1 1,1 1 0,0 0-1,0-1 1,0 1-1,0 0 1,0-1-1,0 1 1,0-1-1,1 0 1,-1 1 0,0-3-1,-1-6 21,1 0-1,0-20 1,0 16-110,0 10 88,1 0 0,0 0 0,0 1 0,0-1 1,0 0-1,1 1 0,-1-1 0,2-3 0,30-67-93,7-13 169,-38 84-92,2-3-1,0 1-1,1-1 1,-1 0 0,6-5 0,-7 9 34,0 0 0,1 0 1,-1 0-1,1 1 0,-1-1 0,1 1 1,0-1-1,0 1 0,-1 0 1,1 0-1,5-1 0,12-1 3,0 0-1,0 1 1,38 2-1,-33 0-108,15 2 233,-1 2 0,1 2-1,-1 1 1,68 23 0,-90-24-17,19 11 0,-14-6-87,-12-9-507,-40-36-20949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8:58.5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161 1 3552,'10'2'11018,"-10"-1"-10757,-1 4 1329,-2 3-1044,0 0 0,-1 0 0,-1-1-1,1 0 1,-1 0 0,0 0 0,-1-1 0,-7 7 0,3-1-211,-8 8-125,-2 4-446,-41 36 0,56-56-2980,-3 1 897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8:59.1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 15 4224,'1'-1'298,"0"0"0,-1 0 0,1 0 0,0 0 0,0 0 0,0 0 0,0 0 0,0 0 1,13-4 11321,-17 7-11397,-1 0 0,1 1 0,1-1-1,-1 1 1,0-1 0,1 1 0,-1 0-1,1 0 1,-3 6 0,-1-2-40,3-2-108,-1 0 0,1 1 0,1 0 0,-1-1 0,1 1 1,0 0-1,0 0 0,0 0 0,-1 10 0,3-14-152,0 0 0,0 0 1,-1 0-1,1 0 0,1 1 1,-1-1-1,0 0 0,0 0 1,1 0-1,-1 0 0,1 0 1,0 0-1,0 0 0,-1 0 1,1 0-1,0 0 0,1 0 0,-1 0 1,0 0-1,1-1 0,-1 1 1,1-1-1,-1 1 0,1-1 1,-1 1-1,1-1 0,0 0 1,0 0-1,0 0 0,3 1 0,-3-1-171,-1-1 0,0 1-1,0-1 1,1 0-1,-1 0 1,0 0-1,1 0 1,-1 0 0,0 0-1,1 0 1,-1 0-1,0 0 1,0-1 0,1 1-1,-1 0 1,0-1-1,0 1 1,0-1-1,2 0 1,-3 0 182,18-4-2179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8:59.4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 17 7552,'-28'-16'3424,"19"16"-2976,4 0-320,5 5-160,-3-2-608,6 9 352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8:59.9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11 8224,'-11'-9'2645,"10"8"-2595,1 1 0,0 0 1,0 0-1,0 0 0,0 0 0,0 0 0,-1 0 1,1 0-1,0 0 0,0 0 0,0 0 0,0 0 1,-1 0-1,1 0 0,0-1 0,0 1 0,0 0 1,-1 1-1,1-1 0,0 0 0,0 0 0,0 0 1,0 0-1,-1 0 0,1 0 0,0 0 0,0 0 1,0 0-1,0 0 0,-1 0 0,1 0 0,0 0 1,0 1-1,0-1 0,0 0 0,0 0 0,0 0 1,-1 0-1,1 0 0,0 1 0,0-1 0,0 0 1,0 0-1,0 0 0,0 0 0,0 1 0,0-1 1,0 0-1,0 0 0,0 0 0,0 0 0,0 1 1,0-1-1,0 0 0,0 0 0,0 0 0,0 1 1,0-1-1,0 0 0,0 0 0,0 0 0,0 1 1,2 2 512,-1 1 0,0-1 0,0 1 0,0 0 0,1 6 0,2 9-139,2 3 157,-1-1 0,-2 1 0,3 30 0,-3-17-100,1 36-209,-8-56 396,3-12-232,2-3 146,0-2-482,-1 0 0,1 0 0,-1 0 0,0 0 0,1 0 0,-1 0 0,0 0 1,0 0-1,-1-3 0,1-7 83,5 0-279,0-1 0,0 1 0,1 1 0,1-1 0,11-15 0,-13 21 22,0-1 1,1 1-1,0 0 0,0 0 1,1 1-1,-1-1 0,1 2 1,0-1-1,12-5 1,-17 9 65,0 0 1,0 1-1,0-1 1,0 1 0,0 0-1,0 0 1,0-1-1,0 1 1,0 0-1,0 1 1,0-1 0,0 0-1,0 1 1,0-1-1,0 1 1,-1-1 0,1 1-1,0 0 1,0 0-1,0 0 1,-1 0-1,1 0 1,0 0 0,-1 0-1,3 3 1,-3-3 24,0 0 1,0 0-1,0 0 1,0 0-1,-1 0 1,1 1 0,0-1-1,-1 0 1,1 1-1,0-1 1,-1 0-1,0 1 1,1-1-1,-1 0 1,0 1 0,0-1-1,1 1 1,-1-1-1,0 0 1,-1 1-1,1-1 1,0 1-1,0-1 1,-1 1-1,1-1 1,0 0 0,-1 1-1,0-1 1,1 0-1,-1 0 1,0 1-1,1-1 1,-1 0-1,-2 2 1,-7 10 468,8-10-418,-1 0 1,1 1 0,-1-1-1,0 0 1,0 0-1,0-1 1,-6 5 0,9-7-60,-1 0 1,1 0-1,-1 0 1,1 1-1,0-1 1,-1 0-1,1 0 1,-1 1-1,1-1 1,0 0-1,0 1 1,-1-1-1,1 1 1,0-1-1,-1 0 1,1 1-1,0-1 1,0 1-1,0-1 1,0 1-1,-1-1 1,1 0-1,0 1 1,0-1-1,0 1 1,0-1-1,0 1 1,0-1-1,0 1 1,0-1-1,0 1 1,0-1-1,0 1 1,1-1-1,-1 0 1,0 1-1,0-1 1,0 1-1,0-1 1,1 1-1,-1-1 1,0 0 0,1 1-1,-1-1 1,0 0-1,1 1 1,-1-1-1,1 1 1,21 17 366,-19-16-280,8 6 54,1-1 0,-1 0 0,1-1 0,1-1 0,20 7 0,17 1-1586,0-2-5304,-32-8 2390,1 2-663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7:26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496 6 3712,'0'-5'14474,"-9"6"-12373,6 3-2028,0-1-1,0 1 0,0-1 0,-1 0 0,-7 6 1,6-6-32,1 0 1,-1 1-1,1 0 1,0 0-1,-4 5 1,-57 98 507,36-56-223,-14 17 250,-85 103 0,111-151-481,1 1 0,0 0 0,1 1 0,2 1 0,-19 43 0,20-34 36,1 0 0,2 1 0,2 0 0,1 0 0,-4 62 0,9-65-39,2 1 0,0 0 0,2-1 0,2 1 0,1-1 0,16 51 0,-2-35 83,2 0 1,53 82 0,-18-35 49,91 174 116,-133-235-375,-1-3-4972,-10-25 2995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9:36.2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659 0 3328,'-7'7'7131,"8"-7"-7087,-1 1 1,0-1 0,0 1 0,1-1 0,-1 1 0,0-1 0,0 1 0,0-1-1,1 1 1,-1-1 0,0 1 0,0-1 0,0 1 0,0 0 0,0-1 0,0 1 0,0-1-1,0 1 1,-1-1 0,1 1 0,0-1 0,0 1 0,-1 0 0,-3 6 351,0 0 0,-1 0 0,0-1 0,-1 0 0,1 0 0,-1 0 0,-13 9 0,-6 5 552,16-12-484,0-1 1,-16 10-1,17-12-302,1 0 0,-1 1 0,1 0 0,0 0 1,0 1-1,1 0 0,0 0 0,-9 13 0,7-7-32,1 0-1,0 0 0,1 0 0,1 1 0,-5 15 0,-3 9 84,8-26-85,1 0 0,-5 23 1,-21 194 1593,30-214-1461,-1-1-1,2 0 0,0 1 1,1-1-1,0 0 0,1 0 1,1 0-1,0-1 1,1 1-1,12 23 0,-12-26-152,1-1-25,-2 0 0,1 0-1,-1 1 1,0 0 0,-1-1 0,0 1 0,-1 0 0,1 21 0,-3-22-31,-1-1 0,0 0 0,0 1 0,-1-1 0,0 0-1,-1 0 1,0 0 0,0 0 0,-1 0 0,0-1 0,-1 1 0,0-1 0,0 0 0,-1-1 0,-8 9 0,-7 6 45,-2-1 0,0-2 0,-36 23 1,43-30-150,8-7 159,3-2-89,1 0-1,0 0 1,0 0 0,1 0 0,-1 1-1,-3 4 1,6-7-4,0 1 1,0-1-1,1 1 0,-1-1 0,1 1 1,-1-1-1,1 1 0,-1 0 1,1-1-1,0 1 0,0 0 0,0-1 1,0 1-1,0 0 0,0-1 1,0 1-1,0 0 0,1-1 0,-1 1 1,1-1-1,-1 1 0,2 2 0,0-1 8,-1 0-1,1 0 0,0 0 0,1 0 0,-1 0 0,0 0 0,1-1 0,0 1 0,-1-1 0,6 3 0,34 20 231,-27-18-111,16 5-107,-25-10-37,-1 0 0,1 0 0,0 0 0,-1 1 0,7 3-1,18 16 100,-29-21-91,0 0-1,0 0 1,0 0-1,-1 0 1,1 0-1,0-1 0,0 1 1,-1 1-1,1-1 1,-1 0-1,1 0 1,-1 0-1,0 0 0,1 0 1,-1 0-1,0 1 1,0-1-1,1 0 1,-1 0-1,0 0 0,0 0 1,-1 1-1,1-1 1,0 0-1,0 0 1,0 0-1,-1 0 0,1 1 1,-1-1-1,0 1 1,-1 4-8,-1 1 0,-1-1 0,-5 9 0,8-14-16,-17 23-37,-32 34-1,-14 19 165,26-19-116,-45 91 0,32-26 114,20-46-52,24-59-35,1 1 0,1-1 1,1 2-1,0-1 0,2 0 0,-1 21 0,2-9 13,2-1 0,1 1-1,8 36 1,-1-25 39,2 0-1,3 0 1,27 60 0,-34-89-5,0 1 1,1-1-1,1 0 1,0-1-1,1 0 1,15 14-1,75 58 556,-14-12-1309,-79-65 732,3 3-4902,-9-22-2507,-6 0 3114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9:37.6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9 702 2496,'-8'9'13424,"12"-23"-10699,-1 3-2395,0-1 0,-1 1 0,0-1 0,1-12 0,3-18 164,1 12-142,1 0 0,19-44 1,-19 57-232,0 0 1,1 1-1,1 0 1,1 1 0,19-22-1,148-136 759,-115 111-671,-5 5 164,-53 52-213,0 0 0,1 0 0,-1 1 0,1 0 0,0 0 0,0 1 0,0 0 0,12-5 0,-17 8-134,-1 0 1,1 0 0,0 0 0,-1 0 0,1 0-1,0 0 1,-1 0 0,1 1 0,-1-1 0,1 0-1,0 0 1,-1 1 0,1-1 0,-1 0 0,1 0-1,-1 1 1,1-1 0,-1 1 0,1-1 0,-1 0-1,1 1 1,-1-1 0,0 1 0,1-1 0,-1 1-1,0 0 1,1-1 0,-1 1 0,0-1-1,0 1 1,1-1 0,-1 1 0,0 0 0,0-1-1,0 2 1,3 26 332,-3-21-280,2 9-36,-2 1 1,0-1-1,0 1 0,-2-1 0,0 1 1,-1-1-1,0 0 0,-9 23 1,-5 0 105,-24 41 0,38-74-162,-4 4 13,1 0 1,1 0-1,0 1 0,0 0 1,1 0-1,-4 16 0,8-27 9,0 1 0,0-1 0,0 0 0,0 0-1,0 0 1,0 0 0,0 1 0,0-1 0,0 0-1,0 0 1,0 0 0,1 0 0,-1 1 0,0-1-1,0 0 1,0 0 0,0 0 0,0 0 0,0 0-1,1 0 1,-1 1 0,0-1 0,0 0 0,0 0-1,0 0 1,0 0 0,1 0 0,-1 0 0,0 0-1,0 0 1,0 0 0,0 0 0,1 0 0,-1 0-1,0 0 1,0 0 0,0 0 0,0 0 0,1 0-1,-1 0 1,0 0 0,0 0 0,0 0 0,1 0-1,-1 0 1,0 0 0,0 0 0,17-5 227,17-12-100,-2-5-172,-2-1-1,0-1 1,-2-2-1,-1-1 1,46-58-1,-37 44 165,-36 41-127,0 0 0,0-1-1,1 1 1,-1 0 0,0 0-1,0 0 1,0-1 0,0 1-1,0 0 1,0 0 0,0 0-1,0 0 1,0-1 0,0 1-1,1 0 1,-1 0 0,0 0-1,0 0 1,0 0 0,0 0-1,0-1 1,1 1 0,-1 0-1,0 0 1,0 0 0,0 0-1,0 0 1,1 0 0,-1 0-1,0 0 1,0 0 0,0 0-1,1 0 1,-1 0 0,0 0-1,0 0 1,0 0 0,0 0-1,1 0 1,-1 0 0,0 0-1,0 0 1,0 0 0,1 0-1,-1 0 1,0 0 0,0 1-1,1 2 27,0 6 55,-1-1-1,1 0 1,-2 0 0,1 0-1,-1 0 1,-1 0 0,-2 9-1,-3 28 18,5-11 2,1 0-1,2 0 1,1-1-1,2 1 1,1 0 0,19 62-1,-22-91-157,0 0 0,0 0 0,0 0 0,1 0 0,0 0-1,0-1 1,5 6 0,-6-8-163,-1 0-1,1 0 1,0-1 0,0 1-1,-1-1 1,1 0 0,0 1-1,0-1 1,1 0 0,-1 0-1,0 0 1,0-1 0,0 1-1,1 0 1,-1-1 0,0 1-1,0-1 1,1 0 0,4 0-1,16-4-1939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9:40.4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503 5 2656,'0'-4'9776,"0"4"-9708,0 0 0,0 0 1,-1 0-1,1 0 1,0 0-1,0 0 1,0 0-1,0 0 0,0 0 1,-1-1-1,1 1 1,0 0-1,0 0 1,0 0-1,0 0 0,-1 0 1,1 0-1,0 0 1,0 0-1,0 0 1,0 0-1,-1 0 0,1 0 1,0 0-1,0 1 1,0-1-1,0 0 1,0 0-1,-1 0 0,1 0 1,0 0-1,0 0 1,0 0-1,0 0 1,0 0-1,0 1 0,-1-1 1,1 0-1,0 0 1,0 0-1,0 0 0,0 0 1,0 1-1,0-1 1,0 0-1,0 0 1,0 0-1,-7 7 1015,-5 6-445,8-10-471,1 1 0,-1 0 0,1 0 1,0 0-1,1 0 0,-4 7 0,-29 79 1348,20-47-1206,-6 19 219,10-28-142,-1-1 0,-25 48 0,9-31-79,0-3 227,-37 88 1,-91 328 814,143-415-1215,2 1 0,3 0 1,1 0-1,3 1 0,2 81 0,5-74-83,11 69-1,-10-103 17,1-1 0,1 0-1,1 0 1,1 0 0,21 40 0,-3-18 114,123 239 789,-91-163-540,-21-48-86,-24-49-315,-10-19-153,0 1 0,-1-1 0,1 1 0,-1-1 0,0 1 1,0 0-1,-1 0 0,1 0 0,-1 0 0,1 6 1,-3-11-164,0 0 1,0 1 0,1-1 0,-1 0 0,0 0 0,0 0 0,1 0 0,-1 0 0,0 0 0,0 0 0,0 0 0,1 0 0,-1 0 0,0 0 0,0 0 0,0 0 0,1-1 0,-1 1 0,0 0 0,1-1 0,-1 1 0,0 0 0,0-1 0,1 1 0,-1-1 0,0 0 0,-23-20-6002,1-6 2006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9:43.0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372 347 4160,'0'0'14474,"-7"0"-12949,-4 0-960,-9-1-208,0 1 1,-1 1-1,2 1 1,-1 1-1,-25 7 1,11 1-137,-52 26 0,80-34-216,1 0-1,0 0 0,1 1 1,-1 0-1,1 0 0,-1 0 1,1 0-1,0 1 0,1-1 0,-1 1 1,1 0-1,0 0 0,0 1 1,-2 6-1,4-9 14,-1 1 1,1-1-1,1 1 1,-1-1-1,0 0 1,1 1-1,0 0 1,0-1-1,0 1 0,0-1 1,0 1-1,1-1 1,0 1-1,-1-1 1,1 0-1,1 1 0,-1-1 1,0 0-1,1 1 1,0-1-1,-1 0 1,1 0-1,0-1 0,1 1 1,2 3-1,0-1 48,0-1-1,0 1 0,0-1 1,1-1-1,-1 1 0,1-1 1,8 4-1,-10-6-43,0 1 0,0-1-1,0 0 1,1 0 0,-1-1-1,0 1 1,0-1 0,0 0 0,0 0-1,0 0 1,1-1 0,7-1 0,-3-1 13,1 0 1,0-1 0,-1 0 0,0 0-1,0-1 1,0 0 0,-1-1 0,0 1-1,0-2 1,0 1 0,0-1 0,-1 0 0,-1-1-1,1 0 1,-1 0 0,6-10 0,-3 2 105,-1-1 0,0 0 0,-1-1 1,7-27-1,-12 37-111,0-1 1,-1 1 0,0-1-1,-1 0 1,0 1-1,0-1 1,-1 0 0,0 1-1,0-1 1,-1 1-1,0-1 1,-5-11 0,-3 0-35,0 1 0,-25-34 1,20 33 102,0 1 1,-29-25 0,31 32-137,0 0 0,-1 1 1,-24-14-1,31 20-57,-1 1-1,0 1 0,1-1 1,-1 1-1,0 1 0,-1 0 0,1 0 1,0 0-1,-17 0 0,24 2-50,-1 0 0,1 0 0,-1 0-1,0 0 1,1 0 0,-1 1 0,1-1-1,-1 1 1,1-1 0,-1 1 0,1 0-1,-1 0 1,1-1 0,-1 1 0,1 0-1,0 0 1,0 0 0,-1 0 0,0 2-1,1-2-108,1 0-1,-1 0 0,1 0 1,-1 0-1,1 0 0,-1 0 0,1 0 1,0 0-1,0 1 0,-1-1 1,1 0-1,0 0 0,0 0 0,0 0 1,0 0-1,0 0 0,1 1 0,-1-1 1,0 0-1,0 0 0,1 0 1,-1 0-1,1 0 0,-1 0 0,1 0 1,-1 0-1,1 1 0,1 0-713,0 0-1,0 0 1,-1-1 0,1 1-1,0 0 1,4 2 0,17 10-3656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9:44.2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1 341 3328,'2'-15'9066,"3"0"-3748,14-15-2379,-9 18-2963,0 0 1,20-16 0,-12 11 1889,-15 27-1251,-1 0 1,2 19-1,1 47-66,-4-71-584,0 0 0,0-1 0,0 1 0,0 0 0,1-1 1,3 9-1,1 2 114,-1 0 129,-3-8-167,0-1 1,1 0-1,4 8 1,-6-12-44,0 0-1,1 0 1,-1 0 0,1 0 0,0 0 0,-1-1 0,1 1 0,0 0 0,0-1 0,0 0-1,0 1 1,4 1 0,-1-1 64,0-1 0,0 1-1,0-1 1,0 0 0,0 0 0,0-1-1,0 1 1,0-1 0,0 0-1,0 0 1,0-1 0,0 0 0,0 0-1,0 0 1,0 0 0,0-1-1,-1 1 1,1-1 0,0-1-1,4-2 1,10-5 69,3-2-14,36-23 1,-51 29-78,0 0 0,0 0 0,-1 0 0,0-1 0,0 1 0,0-2 0,-1 1 0,7-13 0,-3 2-2,-2 0 0,0-1 0,0-1 0,5-31 0,5-83-49,-13 97 45,-4 25-77,0-2-152,0 14 192,0 0 1,0 0 0,0-1-1,0 1 1,0 0-1,0 0 1,0 0-1,0 0 1,0 0-1,0 0 1,0-1 0,0 1-1,0 0 1,0 0-1,0 0 1,0 0-1,0 0 1,0 0-1,1-1 1,-1 1-1,0 0 1,0 0 0,0 0-1,0 0 1,0 0-1,0 0 1,0 0-1,0 0 1,1 0-1,-1 0 1,0 0 0,0-1-1,0 1 1,0 0-1,0 0 1,0 0-1,1 0 1,-1 0-1,0 0 1,0 0-1,0 0 1,0 0 0,0 0-1,0 0 1,1 0-1,-1 0 1,0 0-1,0 0 1,0 0-1,0 1 1,0-1 0,0 0-1,1 0 1,-1 0-1,0 0 1,0 0-1,0 0 1,0 0-1,0 0 1,0 0 0,0 0-1,0 0 1,1 1-1,8 7 84,-1 2 0,1-1 0,-1 1 0,-1 0 0,10 17 0,-9-13-49,1 0 0,15 16-1,-18-22 421,2 1-3213,-8-10 2398,1 1-1,-1-1 0,0 1 1,1-1-1,-1 1 0,0-1 0,0 1 1,1-1-1,-1 1 0,0-1 0,0 1 1,0-1-1,1 1 0,-1-1 0,0 0 1,0 1-1,0-1 0,0 1 1,0-1-1,0 1 0,0-1 0,-1 0 1,1 1-1,0-1 0,0-10-4649,0 3 1664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9:44.8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44 8 4736,'2'-7'14160,"-4"10"-12363,-2 2-1505,0 1 1,1-1 0,0 1 0,0 0-1,1 0 1,-1 0 0,1 0 0,-2 11-1,0 2 79,-1 30 0,2-18-154,-1 21-62,4-47-170,1-1 0,-1 1-1,1 0 1,0-1 0,0 1-1,0-1 1,1 1 0,3 6-1,-4-9-255,0 1 0,0-1-1,0 0 1,1 0 0,-1 0 0,1 0-1,0 0 1,2 2 0,-4-4 33,1 1 1,0-1-1,0 0 0,0 1 1,-1-1-1,1 0 0,0 0 1,0 0-1,0 0 0,0 0 1,0 0-1,-1 0 0,1 0 1,0 0-1,0 0 0,0 0 1,0-1-1,-1 1 0,1 0 1,0 0-1,0-1 0,-1 1 1,1-1-1,0 1 0,0-1 1,0 0-1,2-1-268,-1 0 0,1 0 0,-1 0 0,0 0 0,0 0 0,0-1 0,0 1 0,0-1 0,0 1 0,1-5 0,4-4-1144,14-17-1235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9:45.1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26 6976,'-13'-11'3168,"13"2"-2752,0 4-576,0 10 0,0-10-512,5 5 384,11 0-5952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9:45.7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4 213 4896,'-3'-16'9152,"6"11"-7142,-1-1 1016,-1 5-2952,-1 1 0,0-1-1,0 0 1,1 1 0,-1-1 0,0 0-1,1 1 1,-1-1 0,0 0-1,1 1 1,-1-1 0,1 1-1,-1-1 1,1 1 0,-1-1 0,1 1-1,0-1 1,0 0 0,10-3 236,0-1 1,0 1 0,1 1 0,0 0-1,12-1 1,63-4-85,-61 6-55,-15 1-146,240-23 462,-27-6-186,68-10-314,-139 19-83,230-3 0,-252 29-1131,-122-4-1746,-12 4 109,-18 6-1829,14-7 3309,-16 9-4189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9:46.6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368 360 3712,'-10'-11'8640,"10"10"-8267,0 0-1,0 0 1,-1 0 0,1 0 0,0 0 0,0 1 0,0-1 0,-1 0 0,1 0 0,0 0-1,-1 1 1,1-1 0,-1 0 0,1 0 0,-1 1 0,0-2 0,0 1-134,0 0-1,0 0 1,-1 0 0,1 1 0,0-1 0,-1 0-1,1 1 1,0-1 0,-2 0 0,-1 0-34,0 0 0,1 1 0,-1-1 0,0 1 0,0 0 0,0 0 0,-4 0 0,-17 2 411,16-2-466,1 0 0,0 1 0,-10 2 0,-5 2-2,10-3-84,0 1 1,0 1-1,0 0 0,1 1 0,0 0 0,-19 11 1,22-10-41,0 0 0,0 0 1,1 1-1,0 1 0,0-1 1,1 1-1,0 1 0,1-1 1,-10 16-1,13-19-21,1 1-1,-1-1 1,1 0 0,1 1 0,-1-1-1,1 1 1,-1 0 0,2 0 0,-1-1 0,1 1-1,0 0 1,0 0 0,0 0 0,1-1-1,0 1 1,0 0 0,0 0 0,1-1-1,4 10 1,-5-11 9,1 0 1,1 0-1,-1 0 0,0 0 0,1 0 1,0-1-1,0 1 0,0-1 0,0 0 0,1 0 1,-1 0-1,1 0 0,0-1 0,0 0 0,5 3 1,-4-3 13,0 0 1,1 0 0,0-1 0,-1 0 0,1 0 0,0-1 0,-1 1 0,1-1 0,0 0 0,9-2-1,-1-1 26,-1 0-1,0-1 0,0 0 0,0-1 0,-1 0 0,0-1 0,0-1 1,0 0-1,13-11 0,-3 1 108,-1-2 1,0 0-1,-1-1 0,-1-1 1,20-30-1,-32 41-82,-1 0 0,0-1 0,0 0 0,-1 0 0,-1 0 0,0-1 0,0 1 0,-1-1 1,-1 0-1,0 0 0,0 0 0,-1 0 0,-1-1 0,-2-23 0,0 18-13,-2-1 0,0 1 0,-8-19 0,9 29-56,0 0 0,-1 1 0,0-1 0,-1 1 0,1 0 0,-1 0 0,0 0 0,-1 1 0,-10-10 0,5 8-151,0 0 0,-1 1 0,0 0 0,0 0 0,-1 2 0,0-1 0,0 2 0,0 0 0,0 0 1,-1 1-1,1 1 0,-1 0 0,0 1 0,-24 1 0,33 1-127,0 0-1,1 0 1,-1 0 0,0 0 0,1 1 0,-1 0-1,1 0 1,0 0 0,0 0 0,0 1 0,-6 3-1,-9 14-1121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9:48.9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62 48 5632,'-3'-1'398,"0"0"0,0 1 0,0 0 0,0 0 0,0 0 0,-4 1 0,-8 0 2634,-7 3 5677,54-15-6677,13-2-1526,-20 5-242,0 2-1,45-6 0,-67 11-224,-1 1-1,1 0 1,0 0 0,-1 0-1,1 0 1,0 0-1,-1 1 1,1-1-1,0 1 1,-1 0 0,1 0-1,-1 0 1,1 0-1,-1 0 1,1 0-1,-1 1 1,0-1-1,0 1 1,0 0 0,0-1-1,0 1 1,0 0-1,0 0 1,0 0-1,-1 1 1,1-1 0,-1 0-1,0 1 1,1-1-1,-1 1 1,0-1-1,-1 1 1,1-1 0,0 1-1,0 3 1,1 9 120,-1 0 1,0-1-1,-1 1 0,-1 0 1,-2 15-1,3-26-168,-2 12 38,1 0-1,1 0 1,0 0 0,2 0-1,0 0 1,0 0-1,1 0 1,1 0 0,1-1-1,13 29 1,-18-42-182,1 0 1,0-1-1,0 1 1,0-1-1,1 1 1,-1-1-1,0 0 1,0 1-1,1-1 1,-1 0-1,1 0 1,-1 0-1,1 0 1,-1 0-1,1 0 0,0-1 1,2 2-1,-2-2-465,0 1-1,0-1 1,0 1 0,1-1-1,-1 0 1,0 0-1,0 0 1,1 0-1,-1 0 1,0-1-1,0 1 1,0-1-1,0 1 1,1-1 0,-1 0-1,0 0 1,0 0-1,0 0 1,0 0-1,-1-1 1,4-2-1,9-10-2746,-1 2-368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7:27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1274 5824,'-4'5'7856,"4"-5"-7735,0-1 0,0 0 0,0 1 0,0-1 0,0 1 1,0-1-1,0 1 0,0-1 0,0 0 0,0 1 0,0-1 1,0 1-1,0-1 0,0 1 0,1-1 0,-1 1 0,0-1 1,0 0-1,1 1 0,0-1 0,0-1 262,0-3 26,-1 1-1,1-1 0,-1 0 1,0-6-1,1-12 489,0-68 903,0 14-1120,3-93 157,-2 100-462,3 0-1,4 0 0,2 1 1,26-85-1,-19 98-176,35-79-1,-41 114-127,0 0 0,2 1 0,0 0 0,1 1 0,1 1 0,0 0 0,29-21 0,-33 29-81,1 0 0,0 1 1,27-12-1,-31 17 16,-1 0 1,1 1-1,0 0 0,0 0 1,0 1-1,0 1 0,17-2 1,-21 3 5,0 0-1,-1 1 1,1 0 0,0 0 0,0 0 0,-1 0 0,1 1-1,0 0 1,-1 0 0,0 0 0,1 0 0,-1 1-1,0-1 1,0 1 0,0 0 0,-1 1 0,1-1-1,-1 0 1,0 1 0,0 0 0,0 0 0,0 0-1,-1 0 1,3 5 0,3 8 102,-1 0 1,-1 0-1,0 1 1,5 34-1,-7-34 6,-1 1 1,-1 0-1,0 0 0,-2-1 0,0 1 0,-6 35 1,5-47-77,-1 1 0,0-1 0,0 0 0,-1 1 0,1-1 0,-2 0 0,1-1 0,-1 1 0,0-1 0,-1 1 0,1-1 1,-1-1-1,0 1 0,-1-1 0,1 1 0,-1-2 0,0 1 0,-1-1 0,-11 7 0,3-4-29,-1-1 0,0-1-1,0 0 1,0-1 0,-24 3 0,-1-3-1090,-45-1 0,79-3 858,-2 1-744,1-2 0,-1 1-1,0-1 1,-12-3 0,20 4 780,1 0 0,-1 0 1,1 0-1,-1 0 1,1-1-1,-1 1 0,1 0 1,-1-1-1,1 1 0,0 0 1,-1-1-1,1 1 1,-1 0-1,1-1 0,0 1 1,-1-1-1,1 0 0,1-4-2057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9:49.3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605 5 4992,'-5'-5'4260,"5"15"-419,-2 0-3258,-1 0-1,0-1 1,0 1-1,-1-1 1,0 0-1,-1 0 1,0 0 0,0-1-1,-1 1 1,0-1-1,0-1 1,-11 11 0,-4 1-14,0-1 0,-1 0 0,-30 17 0,-11 7 43,-70 62 0,-47 64-2081,159-148-726,3-4-3807,34-22-3475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9:50.3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 6048,'4'-8'8138,"-4"12"-7595,1 0-1,-1 0 1,0-1-1,0 1 1,0 6 0,-1 7 313,2 73 1065,-5 145 494,3-184-2090,1-49-15,0 5 282,2-12-620,-1-1 0,0 1 1,1-1-1,0 1 0,1-1 1,-1 1-1,1 0 0,0 0 1,4-5-1,2-5-5,-8 14 33,14-25 102,24-33 1,-34 52-83,1 0 0,0 1 0,1-1 0,-1 1 0,1 0 0,0 1 0,0 0 0,1 0 0,9-5 1,-14 9-24,4-2 16,1 0 1,-1 0-1,0 1 0,9-2 1,-14 3 14,0 1 0,0 0 0,0 0 0,0 0-1,0 0 1,0 0 0,0 0 0,0 1 0,0-1 0,0 0 0,-1 1 0,1 0 0,0 0 0,0-1 0,0 1 0,0 0 0,-1 0-1,1 0 1,-1 1 0,3 1 0,-3-2-12,0 0 1,0 0-1,-1 0 0,1 0 0,-1 1 1,1-1-1,-1 0 0,1 0 0,-1 0 1,0 1-1,0-1 0,0 0 0,1 0 1,-1 1-1,0-1 0,0 0 0,-1 0 0,1 0 1,0 1-1,0-1 0,-1 0 0,1 0 1,0 0-1,-1 1 0,0 0 0,-2 5 66,-1 0-1,-8 12 0,10-17-53,-7 10 50,0-1 1,-1-1 0,0 0-1,-1 0 1,0-1 0,0 0-1,-16 8 1,27-17-66,0 1 0,-1-1 0,1 0 0,0 0 0,-1 1 0,1-1 0,0 0 0,-1 1 0,1-1 1,0 0-1,-1 1 0,1-1 0,0 1 0,0-1 0,0 0 0,-1 1 0,1-1 0,0 1 0,0-1 0,0 0 0,0 1 0,0-1 0,0 1 0,0-1 1,0 1-1,0-1 0,0 1 0,0-1 0,0 1 0,0 0 14,1 1-1,0-1 1,-1 0 0,1 0 0,0 1 0,-1-1-1,1 0 1,0 0 0,2 2 0,2 1 64,0 1 0,0-1 0,8 5 0,-1-2-4,-4-2-62,-1-1 0,0 2 0,8 5 0,-6-3-292,0-1 0,16 9 1,-13-60-21531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9:52.7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133 0 1984,'-1'13'10093,"-4"1"-4255,-3 5-2929,-8 11-3044,-2 6 1269,5 0-389,1 0-1,-7 42 1,4-16 61,13-55-712,1 0 0,0 0 0,1 13 1,0-19-82,0 0-77,-10 4-5467,-1-5-3589,19 0 3446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9:53.2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67 5472,'-4'-1'4183,"14"-3"1635,6-2-3185,-11 4-1775,0-1 0,-1 1-1,1 0 1,0 0 0,0 1-1,1-1 1,-1 1 0,9 0-1,6 0-507,21 2-1,-6 0 81,192-9-323,-211 7-1559,23-2 0,-3-5-6801,-22 1 4098,0-6-2314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9:54.2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261 0 2496,'-9'0'14682,"7"1"-13237,-3 8-3139,-5 7 2119,3-8-82,1 1-1,0 0 1,1 1-1,-9 19 1,-2 5 275,-45 65 677,-1 1 4,50-78-1138,1 1 0,-13 39 0,16-46-593,5-13-1304,5-11-640,8-11-1832,7-7 1334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9:55.5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378 461 3392,'0'-8'10032,"-2"6"-9436,1 1 0,-1 0 0,0-1 0,0 1 0,0 0-1,0 0 1,-3-1 0,-10-3 1078,10 2-1466,0 1 0,-1 1 1,1-1-1,-1 1 0,1-1 0,-1 2 0,0-1 0,0 1 0,1-1 0,-1 2 0,-9 0 0,0 2 34,-11 2 23,0 1-1,0 1 0,-27 11 1,46-15-245,1 0 1,-1 0-1,1 1 1,0-1-1,1 1 1,-1 0-1,1 1 1,-1 0-1,1-1 1,0 2-1,1-1 1,0 0 0,-1 1-1,2 0 1,-1 0-1,1 0 1,-4 9-1,4-8 35,1 1 0,0-1 1,1 1-1,0 0 0,0-1 0,0 1 0,1 0 0,0 0 0,1-1 0,2 13 0,-2-15-42,0-1-1,0 1 0,1-1 0,0 1 0,0-1 0,0 0 1,1 0-1,-1 0 0,1 0 0,0 0 0,0-1 0,0 1 1,1-1-1,-1 0 0,1 0 0,0 0 0,0 0 0,5 2 1,-3-2 57,0 0 1,0 0 0,0-1-1,0 0 1,1 0-1,-1-1 1,0 0 0,1 0-1,0 0 1,-1-1 0,1 0-1,-1 0 1,1-1 0,-1 0-1,1 0 1,9-3 0,-10 2-41,1-1 0,0 0 0,-1 0 0,1-1 0,-1 0 1,0 0-1,0 0 0,0-1 0,-1 0 0,0 0 0,0-1 0,0 1 1,-1-1-1,7-10 0,4-10 57,-2 0 1,-1 0-1,-1-1 1,9-35-1,-16 43-48,-1 1-1,-1-1 0,-1 1 1,0-1-1,-2 0 0,0 1 1,-1-1-1,0 1 0,-2-1 1,0 1-1,-2 0 0,0 0 1,0 1-1,-2 0 0,-16-29 0,12 29-43,0 1-1,-1 1 0,0 0 0,-1 1 0,-1 0 1,-1 1-1,1 1 0,-2 0 0,0 1 0,-27-13 0,39 22-70,0-1 0,-1 1 0,1 0 0,-1 1 0,1-1 0,-1 1 0,0 0 0,0 1-1,-9-1 1,13 1 7,0 0 0,0 1 0,0-1 0,0 1 0,-1-1 0,1 1 0,0 0 0,0 0 0,0 0 0,0 0 0,0 0 0,1 0 0,-1 0 0,0 1 0,0-1 0,1 1 0,-1-1 0,1 1 0,-1-1 0,1 1 0,0 0 0,0 0 0,0 0 0,0 0 0,0 0 0,0 0 0,-1 4 0,0 0-446,1-1-1,0 1 0,0 0 1,1 0-1,0 0 0,-1 0 1,2 0-1,-1 0 0,1-1 1,0 1-1,0 0 0,1 0 1,-1-1-1,1 1 0,6 9 1,16 18-2194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9:56.5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0 174 3488,'0'-3'10412,"8"-3"-7819,3-3-1188,-8 4-1187,0 1-1,0-1 0,1 1 1,-1 0-1,1-1 1,0 2-1,0-1 1,1 0-1,-1 1 1,10-5-1,7-3 146,27-11 1,-29 14-128,4-1 168,1 1 0,0 1 0,36-5 0,-59 12-354,0-1-1,0 1 1,0 0 0,0 0 0,0-1 0,0 1 0,0 0 0,1 0-1,-1 0 1,0 0 0,0 0 0,0 1 0,0-1 0,0 0 0,0 0 0,0 1-1,0-1 1,0 1 0,0-1 0,0 1 0,0-1 0,0 1 0,0 0 0,0-1-1,0 1 1,0 0 0,-1 0 0,1-1 0,0 1 0,-1 0 0,1 0 0,1 2-1,-1 1 54,0 0-1,-1 1 0,1-1 0,-1 1 0,0-1 1,0 0-1,0 6 0,-1 5-187,1 1 97,0 0 1,2-1-1,0 1 0,0 0 0,1-1 0,11 29 1,-7-25 28,-5-12 27,1 1 1,0-1-1,0 0 0,5 8 1,-7-13-51,0-1 0,-1 0 0,1 0 1,0 0-1,0 0 0,0 0 0,0 0 1,0 0-1,1 0 0,-1 0 0,0 0 0,0 0 1,0-1-1,1 1 0,-1-1 0,0 1 1,1-1-1,-1 1 0,1-1 0,-1 0 1,0 0-1,1 1 0,-1-1 0,1 0 1,-1 0-1,1 0 0,-1-1 0,2 1 1,1-2 15,-1 1 1,0-1 0,0 0-1,-1 0 1,1 0 0,0 0-1,-1-1 1,1 1 0,-1-1 0,1 1-1,-1-1 1,2-4 0,4-3 36,7-10-95,-1 0 0,-1-1 0,-1 0 0,10-28 0,-7 18 17,20-33 1,-27 48 64,-7 14-56,0 0 1,-1 0-1,1 0 1,0 1-1,0-1 1,0 0-1,0 1 1,1-1-1,-1 1 1,3-3-1,-3 3 12,0 0 1,1 0-1,-1 0 0,0 0 1,0 1-1,1-1 0,-1 1 1,0-1-1,1 1 0,-1-1 1,1 1-1,-1 0 0,1-1 0,-1 1 1,1 0-1,-1 0 0,0 0 1,1 0-1,2 1 0,0 0 54,1 1-1,0-1 0,-1 1 0,7 4 0,15 6 37,-13-8-137,4 2-85,-6-4-3214,-21-27-16561,7 13 17168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9:59.1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 19 1984,'7'-9'11006,"-6"7"-11394,-9-4 7458,8 6-6996,0 0 1,0 0-1,0 0 0,0 0 0,0-1 0,0 1 0,-3 73 1081,-20 112 0,15-117-729,5-56-255,7-27-12,0-1-329,0 4 84,0 1 1,1-1-1,0 1 0,1 0 0,0 0 0,11-14 0,-15 21 90,1 1-1,1-1 0,-1 0 1,1 1-1,-1 0 1,1 0-1,0 0 0,0 0 1,0 0-1,0 1 1,1 0-1,-1 0 0,1 0 1,-1 0-1,1 1 0,0 0 1,0-1-1,-1 2 1,7-1-1,-9 1 21,0 0 1,0 1-1,1-1 0,-1 1 0,0-1 1,0 1-1,1 0 0,-1 0 1,0 0-1,0 0 0,0 0 0,0 1 1,0-1-1,-1 0 0,1 1 1,0 0-1,-1-1 0,1 1 1,-1 0-1,1 0 0,-1 0 0,0 0 1,0 0-1,0 0 0,0 0 1,0 0-1,1 4 0,-1-3 22,0 0 0,-1 0 0,1 0-1,-1 0 1,1 0 0,-1 1 0,0-1 0,0 0 0,-1 0-1,1 0 1,0 0 0,-1 0 0,0 0 0,0 0 0,0 0-1,0 0 1,0 0 0,-1 0 0,1-1 0,-3 5 0,0-3-30,1-1 0,-1 0 1,0 0-1,1 0 0,-1 0 1,-1 0-1,1-1 1,0 0-1,-1 0 0,1 0 1,-1 0-1,1-1 1,-10 2-1,-26 1-59,39-4-47,4 1 260,43 20 1501,-23-10-1352,-18-10-886,0 0 2627,-1 1-3607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49:59.8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28 108 4064,'-9'-3'712,"-9"-6"9434,33 9-8461,26 1-170,16 0-128,-1-3-1,102-15 1,33-15-366,255-10 1,-270 37-717,-102 5-4873,-63 0 3332,-19 10-4913,3-4 3998,1 0-1,-7 14 1,4-9 1053,-10 16-1947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0:00.5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393 400 6304,'-13'-14'2540,"11"11"-1928,-1 0 0,0 0 0,0 0 0,0 0-1,-1 0 1,1 0 0,-1 1 0,1 0 0,-1 0 0,0 0-1,-6-2 1,0 1 11,-1 0 0,0 1 0,-1 0 0,1 1-1,0 0 1,0 1 0,-1 0 0,-17 3 0,16-1-442,-1 1 0,1 1 1,0 0-1,1 1 0,-1 0 1,1 1-1,0 1 0,0-1 0,1 2 1,0 0-1,-12 11 0,17-14-169,1 1 0,0 0 0,0 0 0,1 0 0,-1 0-1,2 1 1,-1-1 0,0 1 0,1 0 0,1 1 0,-1-1-1,1 0 1,0 1 0,1-1 0,0 1 0,0-1 0,0 9 0,1-13 7,1-1 1,-1 1 0,1-1-1,-1 1 1,1-1 0,0 1-1,0-1 1,0 1 0,0-1-1,0 0 1,1 0 0,-1 0-1,1 1 1,-1-1 0,1-1-1,0 1 1,0 0 0,0 0-1,0-1 1,0 1 0,0-1-1,0 1 1,1-1 0,-1 0 0,0 0-1,4 1 1,-2-1 1,0 0 0,1 0 0,-1 0 0,0-1 0,1 1 1,-1-1-1,1 0 0,-1-1 0,0 1 0,1-1 0,-1 0 0,0 0 0,1 0 0,5-3 1,2-2-38,0 0 0,-1-2 0,0 1 0,-1-1 0,1-1 0,-2 1 0,1-2 1,8-11-1,3-4 63,-2-2 1,17-30 0,-12 15 111,19-47 1,-35 70-62,-2 0 0,0 0 0,0 0 0,-2 0-1,2-27 1,-5 40-75,-1-1 0,0 1 0,0-1 0,-1 1 0,0-1 0,0 1 0,-1-1 0,1 1 0,-1 0 0,-5-11 0,4 13-247,1 0 0,-1 0 0,1 1 0,-1-1 0,0 0 0,-1 1-1,1 0 1,-1 0 0,1 0 0,-1 0 0,0 1 0,0-1-1,0 1 1,0 0 0,-7-2 0,1-1-1970,28 17-10918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7:28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23 231 6464,'-22'6'13333,"27"-12"-11139,9-9-2042,1 2 3,0 2-1,0-1 0,1 2 0,1 0 0,25-11 1,-15 9 73,1 2 1,51-12-1,-70 20-203,0 0 0,0 1-1,0 0 1,10 0 0,-17 1-17,0 0 0,1 0 0,-1 1 1,0-1-1,0 1 0,0-1 0,0 1 0,0 0 1,0 0-1,0 0 0,0 0 0,0 0 0,0 0 0,0 0 1,-1 1-1,1-1 0,0 1 0,-1-1 0,1 1 1,-1 0-1,3 3 0,-2 0 23,1 1-1,-1 0 1,0-1 0,0 1 0,-1 0-1,1 0 1,-1 0 0,0 7 0,-1 51 259,-2-28-196,-2 62-70,1-63 63,2 0 1,1 0-1,8 61 1,-6-85-51,1-1 1,0 1-1,7 17 0,-8-25-2,-1 1 0,1-1 0,0 0 0,0 0-1,0 0 1,1 0 0,-1-1 0,1 1 0,-1 0 0,1-1-1,0 0 1,0 0 0,0 0 0,5 3 0,-7-5 21,1 0 1,-1 1 0,1-1 0,-1 0-1,1 1 1,-1-1 0,1 0 0,-1 0 0,1 0-1,-1 0 1,1-1 0,-1 1 0,1 0 0,-1-1-1,1 1 1,-1-1 0,0 1 0,1-1 0,-1 0-1,0 1 1,1-1 0,-1 0 0,0 0 0,0 0-1,0 0 1,0 0 0,2-2 0,2-3 96,0 0 1,-1 0-1,0 0 0,6-12 1,2-10-63,-1 0 0,0 0 1,7-42-1,12-94 363,-13 64-340,10-2-236,-23 88 116,-2 8 1,0-1 0,1 2 0,0-1 1,0 0-1,0 0 0,0 1 0,1 0 0,5-6 0,-7 8-1,1 1 0,-1-1-1,1 1 1,0 0 0,0 0 0,0 0-1,0 0 1,0 0 0,1 1 0,-1-1-1,1 1 1,-1 0 0,1 0 0,-1 0-1,5 0 1,14 1-28,1 0 0,-1 2 0,0 0 0,37 10 0,-42-9-20,21 8 221,-31-8-671,0-1-1,1 0 1,0 0 0,-1-1 0,13 2 0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0:02.5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20 1728,'-17'4'13093,"34"-11"-10560,-8 4-2209,-1 0 0,0 0 0,1 1 1,-1 0-1,1 1 0,12-1 0,-19 2-214,1 0 0,-1 0 0,0 0 0,0 1 0,1-1 0,-1 0 0,0 1 0,0 0 0,0-1 0,0 1 0,0 0 0,0 0 0,0 0 0,0 1 0,0-1 0,0 0 0,0 1 1,-1-1-1,1 1 0,-1-1 0,1 1 0,-1 0 0,0 0 0,1 0 0,-1 0 0,0 0 0,0 0 0,0 0 0,-1 0 0,2 3 0,1 10 328,-1 0 0,0 0 0,-2 27 0,3 15-94,-1-38-257,1 0 0,1-1 0,0 1 0,2 0 0,14 34 1,-18-49-279,1 0 1,-1 0 0,1 0 0,-1 0-1,1-1 1,0 1 0,0-1 0,1 0 0,-1 0-1,1 0 1,4 3 0,-6-5-224,0 0-1,0 0 1,0-1 0,0 1-1,0 0 1,0-1 0,1 0 0,-1 1-1,0-1 1,0 0 0,0 0 0,1 0-1,-1-1 1,0 1 0,0 0-1,0-1 1,0 0 0,1 1 0,-1-1-1,0 0 1,0 0 0,0 0-1,-1 0 1,4-3 0,14-11-2231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0:02.9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581 1 6880,'-4'0'558,"1"0"-1,-1-1 1,1 1 0,0 1 0,-1-1 0,1 0 0,0 1-1,-1 0 1,1-1 0,0 1 0,-5 3 0,-12 2 2278,-19 4-638,0 2-1,-60 27 1,76-27-1885,1 0-1,0 2 1,1 0 0,0 1 0,-25 25-1,-2 8-1096,-78 102 0,124-148 422,1 0 0,0-1 0,0 1 0,0 0 0,1-1 0,-1 1 0,0 0 0,1 0 0,-1 0 0,1 0 0,-1 2 0,1-3 187,0 0 1,0-1 0,0 1-1,1-1 1,-1 1 0,0-1-1,0 1 1,0-1 0,1 1 0,-1-1-1,0 1 1,0-1 0,1 1-1,-1-1 1,0 1 0,1-1-1,-1 1 1,1-1 0,-1 0 0,0 1-1,1-1 1,-1 0 0,1 1-1,-1-1 1,1 0 0,-1 0-1,1 0 1,0 1 0,-1-1 0,1 0-1,-1 0 1,1 0 0,-1 0-1,1 0 1,-1 0 0,1 0-1,0 0 1,-1 0 0,1 0 0,-1 0-1,1 0 1,0-1 0,17-2-5986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0:03.3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83 0 4384,'0'7'12953,"0"-2"-13176,0-3 569,-1 0 1,1 0-1,-1 0 0,0 0 0,1 0 0,-1 0 0,0 0 1,0 0-1,0 0 0,0 0 0,-2 2 0,-19 22 1601,10-13-1083,12-13-840,-7 8 240,1 0-1,0 1 1,-6 12 0,11-19-294,0-1 1,0 0 0,1 1 0,-1 0 0,0-1-1,1 1 1,-1-1 0,1 1 0,0 0 0,-1-1-1,1 1 1,0 0 0,0-1 0,0 1 0,0 0 0,1 0-1,-1-1 1,0 1 0,1-1 0,-1 1 0,1 0-1,-1-1 1,1 1 0,0-1 0,-1 1 0,1-1-1,0 1 1,0-1 0,2 2 0,0 0-568,1-1-1,0 1 1,0-1 0,0 0-1,0 0 1,0-1 0,0 1-1,1-1 1,-1 0 0,0 0-1,1 0 1,-1-1 0,1 1 0,-1-1-1,0 0 1,1 0 0,-1-1-1,1 0 1,-1 1 0,1-1-1,4-3 1,10-3-4048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0:03.6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 3 9888,'-15'-3'3648,"11"6"-2816,-6-3 128,10 9-3488,0-1 1504,14-5-5536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0:06.5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0 2912,'-12'0'23199,"149"0"-21407,-78 0-10042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0:09.1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22 4320,'-6'-8'15371,"12"2"-12327,18 1-5634,-22 5 3548,2-1-943,1 0 0,-1 1 0,1-1-1,-1 1 1,1 1 0,-1-1 0,1 0-1,5 3 1,-8-3 24,0 1 0,-1-1 0,1 1-1,-1 0 1,0 0 0,1 0 0,-1-1 0,0 1 0,1 1 0,-1-1-1,0 0 1,0 0 0,0 0 0,0 1 0,0-1 0,0 0 0,0 1-1,-1-1 1,1 1 0,0-1 0,-1 1 0,1-1 0,-1 1-1,1 2 1,0 7 105,0 0 0,-1 0-1,0-1 1,0 1 0,-1 0-1,-1 0 1,0-1 0,0 1-1,-8 19 1,3-13-66,0-1 1,-1 1 0,-1-1-1,-22 30 1,24-37 1,0 1 0,1 0 0,-9 20 0,15-30-66,0 1 1,0 0-1,0 0 1,0 0-1,0 0 1,0 0-1,0 0 1,1 0-1,-1-1 1,0 1-1,0 0 1,1 0-1,-1 0 1,0-1-1,1 1 1,-1 0-1,1 0 1,-1-1-1,1 1 1,0 0-1,-1-1 1,1 1-1,-1 0 1,1-1-1,1 1 1,0 1 42,0-1 0,-1 1 0,1-1 0,0 0 0,0 0 0,0 0 0,1 0 0,3 1 0,33 8 954,-31-8-826,1 1 0,-1-1 0,1-1 0,10 1 0,-17-2-153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0:09.6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9 3136,'-8'4'6452,"24"-4"3548,-5-1-11226,9 2 2138,41-1 1584,64-9 0,-47 5-861,-44 5-3895,-2-1-7392,-24 3 3153,-7-1 5574,12 8-2824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0:10.3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24 6048,'-19'5'14143,"22"-5"-13551,4-1-299,1 0 0,0 0-1,-1-1 1,1 0 0,10-5-1,-10 4-190,0 0 0,0 1 0,1 0 0,-1 0 0,15 0 0,-18 2-22,1 0-1,-1 0 0,1 1 0,-1 0 0,0 0 1,0 0-1,0 1 0,7 3 0,-11-5-48,1 1 0,-1-1 1,0 1-1,0 0 0,0 0 0,0-1 0,0 1 0,0 0 0,0 0 0,-1 0 0,1 0 1,0 0-1,0 0 0,-1 0 0,1 0 0,0 1 0,-1-1 0,1 0 0,-1 0 0,0 0 0,1 1 1,-1-1-1,0 0 0,0 0 0,0 1 0,0-1 0,0 0 0,0 1 0,0-1 0,0 0 1,0 0-1,-1 1 0,1-1 0,-1 0 0,1 0 0,-1 0 0,1 1 0,-1-1 0,-1 2 1,-2 4 128,-1 1 0,0-1 0,-12 12 1,14-16-152,-4 8-73,6-10 49,1 0 0,-1 0 0,1 0 0,-1 1 0,0-1 0,0 0 0,1 0 0,-1 0 0,0 0 0,0 0 0,0-1 0,0 1 0,0 0 0,0 0 0,-3 0 0,4 0 10,0-1 1,0 0-1,0 0 0,0 0 0,0 0 0,0 0 1,0 0-1,0 0 0,0 0 0,0 0 1,0 1-1,-1-1 0,1 0 0,0 0 0,0 0 1,0 0-1,0 0 0,0 0 0,0 0 0,0 1 1,0-1-1,0 0 0,0 0 0,0 0 1,0 0-1,0 0 0,0 0 0,0 0 0,0 1 1,0-1-1,0 0 0,1 0 0,-1 0 0,0 0 1,0 0-1,0 0 0,0 0 0,0 0 0,0 1 1,0-1-1,0 0 0,0 0 0,0 0 1,0 0-1,1 0 0,-1 0 0,0 0 0,0 0 1,7 7-23,1-1 1,13 7 0,4 5 89,-22-16 102,1 1 0,-1 0 1,0 0-1,0 0 0,-1 1 1,1-1-1,2 6 0,-5-8-56,0 0 0,0 1 0,-1-1 0,1 0 0,-1 0 0,1 1 0,-1-1 0,1 0 0,-1 0 0,0 0 0,0 0 0,1 0 0,-3 2-1,0-1-131,-1 1 0,0-1 0,0 1 0,0-1 0,0 0-1,0 0 1,0-1 0,-1 0 0,1 1 0,-1-1 0,-6 0 0,-1 0-1065,-1 0 0,1-1 0,-15-1 0,25 1 475,0-1 0,-1 1-1,1 0 1,-1-1 0,1 1-1,0-1 1,0 0 0,-1 1-1,1-1 1,0 0 0,0-1 0,0 1-1,0 0 1,0 0 0,0-1-1,-3-2 1,1-7-2528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0:33.5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222 347 3648,'-10'5'6330,"10"-4"-6077,-1 0 0,1 0-1,-1 0 1,1-1 0,-1 1-1,0 0 1,1 0-1,-1 0 1,0 0 0,0-1-1,0 1 1,0 0 0,0-1-1,1 1 1,-1-1 0,0 1-1,-2 0 1,-21 3 4225,21-4-4293,0 0 0,1 0 0,-1 1-1,0-1 1,0 1 0,0 0 0,1 0 0,-1 0 0,-5 2 0,-23 15 885,3-3-418,18-8-490,-1 0 1,1 0-1,0 1 0,-10 11 0,17-15-134,1 0 0,0 0 0,-1 1 0,1-1 0,1 1 0,-1-1 0,1 1 0,0-1 0,0 1 0,0 0 0,0 0 0,1-1 0,0 1 0,0 0 0,1 7 0,1-5 16,-1-1 0,1 0 0,1 0 0,-1 0 0,1 0 1,0 0-1,0 0 0,1-1 0,-1 0 0,1 1 0,6 4 0,-8-7-12,1 0 0,0-1 0,0 1 0,0-1 0,1 0 0,-1 0 0,0 0-1,1 0 1,4 1 0,-6-2-9,0-1-1,1 1 1,-1-1 0,1 0-1,-1 0 1,0 0-1,1 0 1,-1 0-1,0 0 1,1 0-1,-1-1 1,0 1 0,1-1-1,-1 0 1,0 0-1,3-1 1,0-1 51,0 0-1,0 0 1,0-1-1,-1 1 1,1-1 0,-1-1-1,0 1 1,0 0-1,5-8 1,1-4 138,14-28 0,-19 33-209,-2 5 80,-1-1 1,-1 0 0,1 1-1,-1-1 1,0 0 0,-1 0-1,0 0 1,-1-13 0,1-1-5,0 8 26,-1-1 1,0 1 0,-1 0-1,-1 0 1,1 0 0,-2 0-1,0 0 1,-1 1 0,0-1-1,-7-12 1,2 11-57,-21-26 0,20 28-34,1-1 1,-10-16-1,19 26-18,-1 0 0,1 0 0,-1 0 0,1 0 0,0 0 0,0 0 0,0 0 0,0 0 0,1 0 0,0 0 0,-1 0 0,1-1 0,0 1 0,1-4 0,-1 4-8,1 0 0,0 0 0,0 1-1,1-1 1,-1 0 0,0 1 0,1-1 0,0 1 0,-1 0-1,1-1 1,0 1 0,0 0 0,1 0 0,-1 0-1,4-2 1,-2 0 25,1 1 0,-1 0 0,1 0 0,0 1 0,0-1 0,0 1 0,1 0 0,-1 0 0,0 1 0,1-1 0,-1 1 0,1 1 0,0-1 0,-1 1 0,8 0 0,26 0 311,-38 0-541,-1 0 0,1-1-1,0 1 1,-1 0 0,1-1-1,-1 1 1,1 0-1,-1-1 1,1 1 0,-1-1-1,1 1 1,-1-1-1,1 1 1,-1-1 0,0 1-1,1-1 1,-1 1-1,0-1 1,1 1 0,-1-1-1,0 0 1,0 1-1,0-1 1,0 0 0,1 1-1,-1-1 1,0 0-1,0 1 1,0-1 0,0 0-1,0 1 1,-1-2 0,3-6-3993,4-6-4974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0:34.2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53 1 5056,'-5'6'17258,"-16"15"-15327,18-20-1895,1 1-1,1-1 1,-1 1 0,0 0 0,0 0 0,1-1 0,-1 1 0,0 0 0,1 0 0,0 0 0,0 1 0,0-1 0,0 0 0,0 0 0,0 1 0,0-1-1,1 1 1,-1-1 0,1 0 0,-1 1 0,1-1 0,0 1 0,0-1 0,0 1 0,1-1 0,-1 1 0,0-1 0,1 1 0,0-1 0,0 0 0,-1 1 0,1-1-1,1 0 1,-1 0 0,0 0 0,0 1 0,1-1 0,-1-1 0,1 1 0,0 0 0,3 2 0,-2 0-376,1-2 0,0 1 0,-1 0 1,1-1-1,1 0 0,-1 1 0,7 1 0,-9-4-184,0 1 0,1-1-1,-1 0 1,1 1 0,-1-1-1,1 0 1,-1-1 0,0 1 0,1 0-1,-1-1 1,1 0 0,-1 1-1,0-1 1,0 0 0,1 0 0,2-2-1,13-8-2269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7:30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4 6144,'5'-3'15039,"-18"8"-11460,-42 49-2598,52-49-963,-1-1 0,1 1 0,0-1 0,0 1 0,0 0 0,1 0 0,-1 1 0,1-1 0,0 0 0,1 1 0,0-1-1,-1 1 1,2 0 0,-1-1 0,1 1 0,0 0 0,0-1 0,0 1 0,1 0 0,0-1 0,3 12 0,-1-7 34,-1-6-29,-1 0-1,1 0 1,-1 0 0,1 0-1,0 0 1,1 0 0,-1-1-1,4 5 1,3 2 13,-7-7-50,0 1 0,1-1 0,0 0 0,0-1-1,-1 1 1,2 0 0,-1-1 0,0 0 0,0 0 0,1 0 0,5 2 0,16 3-1673,-21-7 1054,0 0 0,0 0 0,0 0 0,-1-1-1,1 1 1,0-1 0,0 0 0,-1 0 0,1 0 0,-1-1 0,1 1-1,-1-1 1,0 0 0,6-4 0,13-11-4034,0 1 1553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0:34.5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 0 4160,'-32'0'1536,"37"3"-1216,-2-3-64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0:35.0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6 8064,'-10'-5'5121,"12"11"130,1 2-6194,1 9 1454,-1-1 0,-1 1 0,0-1 0,-2 1 1,-1 32-1,0-8 134,-8 167 885,12-174-1353,-1-21 18,-1-13-185,-1 0 1,0 0 0,0 0 0,0 0-1,0 0 1,0 0 0,0 0 0,0 0 0,0 0-1,0 0 1,0-1 0,0 1 0,0 0-1,0 0 1,0 0 0,0 0 0,1 0 0,-1 0-1,0 0 1,0 0 0,0 0 0,0 0-1,0 0 1,0 0 0,0 0 0,0 0 0,0 0-1,0 0 1,0 0 0,1 0 0,-1 0-1,0 0 1,0 0 0,0 0 0,0 0 0,0 0-1,0 0 1,0 0 0,0 0 0,0 0-1,0 1 1,0-1 0,0 0 0,0 0 0,1 0-1,-1 0 1,0 0 0,0 0 0,0 0-1,0 0 1,0 0 0,0 0 0,0 0 0,0 0-1,0 0 1,0 1 0,0-1 0,0 0-1,0 0 1,0 0 0,0 0 0,0 0 0,0 0-1,0 0 1,0 0 0,12-21-193,2 0 0,0 1 0,30-32 1,-29 36 97,-11 11 37,0 1 1,0 0-1,1 1 0,0-1 0,8-4 0,6-4 67,-19 11-12,1 1 1,-1-1-1,1 1 0,-1 0 1,1-1-1,0 1 0,-1 0 1,1 0-1,-1-1 0,1 1 1,0 0-1,-1 0 0,1 0 1,0 0-1,-1 0 0,1 0 1,0 0-1,-1 0 0,1 0 1,0 0-1,-1 0 0,1 0 1,0 0-1,-1 0 0,1 1 1,-1-1-1,2 1 1,-1 0 20,0 0 1,1 0 0,-1 0 0,0 0 0,0 0 0,-1 1 0,1-1 0,0 0 0,0 1 0,-1-1 0,1 0 0,0 2 0,0 2 65,1-1-1,-1 0 0,0 1 0,-1-1 1,1 1-1,-1-1 0,0 1 1,-1 7-1,1-9-32,-1 0 0,1 1 0,-1-1-1,0 0 1,0 0 0,0 0 0,0 0 0,-1 0 0,1 0 0,-1 0-1,0 0 1,0 0 0,0-1 0,-3 4 0,51 18 962,-40-22-972,16 7-949,-21-9 485,0 1 1,0-1-1,1 0 1,-1 0-1,0 0 1,0 1-1,0-1 1,0 0-1,0 0 1,0 0-1,1-1 1,-1 1-1,0 0 1,0 0-1,2-1 1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0:54.3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1728,'0'5'7802,"-1"-3"-7339,1-1-1,0 1 1,1 0 0,-1 0-1,0 0 1,1 0-1,-1-1 1,0 1-1,1 0 1,1 2-1,4 15 925,-2-12-1030,-1 0 0,0 0 0,-1 0 0,0 0 0,2 8 1,-3-6-1,1-1 1,1 0-1,0 0 1,5 11-1,8 21 370,-13-32-609,0 0 0,0 0 0,1 0 1,7 12-1,7 8 477,-14-21-473,0 0 0,0 0-1,7 7 1,21 19 276,17 19 244,-26-23-268,-10-15-292,15 24 1,-10-7-36,-2 1-1,16 44 1,0 0 21,-21-46-53,-1 0-1,11 54 1,9 28 506,-24-92-602,5 12 104,8 15 73,-18-42-57,0 0 0,1-1 0,-2 1 0,1 0 0,0 7 0,2 13 116,1 26-22,-1-36-128,-1-1 1,-1 1-1,0 0 0,-3 25 0,2 25 55,5 182 224,-5-157-259,-2-68 82,-1 1 1,-1-1 0,-1 0-1,0 0 1,-13 31-1,-4 3 162,-15 47-143,12-27-80,-12 47 68,32-105-95,-1 1 0,-1-1-1,-12 23 1,-32 48 279,32-59-260,2 0-1,-25 62 0,28-52-289,-1 5-969,5-18-2868,20-47-226,10-17 1329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1:01.9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96 33 2304,'0'0'58,"0"-1"1,0 1-1,0 0 1,-1-1-1,1 1 1,0 0-1,0-1 1,0 1-1,0 0 1,0-1-1,0 1 1,0-1-1,0 1 1,0 0-1,0-1 1,0 1-1,0 0 1,1-1-1,-1 1 1,0-1-1,0 1 1,0 0-1,0-1 1,0 1-1,1 0 1,-1-1-1,0 1 1,0 0-1,1 0 1,-1-1-1,0 1 1,1 0-1,-1 0 1,0-1-1,1 1 1,-1 0-1,1 0 1,31-21 22833,-43 35-22403,0 2-211,0-2-33,-16 29 0,21-30-174,1 1 0,0-1 0,1 1-1,-4 23 1,-3 60 146,5-38-100,-2 50 125,4-28-68,2-9 18,3-43-618,-10-34-3409,7 2 2819,2 0 1,-1-1-1,0 1 0,0 0 0,1-1 1,0 1-1,0-1 0,0 1 0,0-1 1,0 1-1,1-1 0,1-4 0,9-18-2370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1:02.5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34 2912,'-9'0'22767,"333"-14"-19311,-182 6-3040,-138 7-623,65-1 546,-52 3-4705,-23-3 1915,0 0 1,0 1-1,-1-1 1,1 1-1,-13 0 1,-16 3-2735,-4 6 1612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1:12.1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405 513 2816,'3'2'10307,"-14"4"-6090,9-6-4062,1 1 0,-1-1 1,0 1-1,1-1 1,-1 0-1,1 0 1,-1 1-1,0-1 0,1 0 1,-1-1-1,1 1 1,-1 0-1,0 0 1,1-1-1,-1 1 0,1 0 1,-1-1-1,-1 0 1,-8-8 715,-1 2 0,1 0 0,-17-8 0,-13-7 221,36 20-1053,0-1 1,0 1 0,0 0 0,0 1 0,0-1 0,-1 1 0,1 0 0,0 0 0,-1 1-1,1 0 1,0 0 0,-1 0 0,1 0 0,0 1 0,-1 0 0,1 0 0,-6 2 0,-2 1 75,1 0 0,-1 2 0,1-1 0,0 1 0,-20 15 0,27-18-95,0 1 0,1 1 0,0-1 0,-1 1 0,1 0 0,1 0 0,-1 0 1,1 0-1,-5 11 0,3-5 16,1 1 1,0-1-1,-4 24 0,7-31-24,1 0-1,-1 0 1,1 0-1,0 0 1,0 0-1,1 0 1,-1 0-1,1 0 1,0 0-1,0 0 1,0 0 0,0 0-1,1-1 1,-1 1-1,1 0 1,3 3-1,-3-4-1,0-1 0,0 0-1,0 1 1,0-1 0,1 0-1,0 0 1,-1 0 0,1 0 0,0-1-1,0 1 1,-1-1 0,1 0-1,0 1 1,1-1 0,-1-1 0,0 1-1,0 0 1,0-1 0,0 0-1,5 1 1,16-1 46,-15 1 3,0-1-1,1 0 0,-1 0 1,0-1-1,1-1 0,-1 1 1,0-1-1,14-6 0,-14 4-20,1-1-1,-1 0 0,0-1 1,0 0-1,-1-1 0,0 1 1,0-2-1,0 1 0,-1-1 1,0 0-1,-1-1 0,0 1 1,7-14-1,5-10 120,-1-1 1,19-55-1,14-77-122,-30 76 133,-18 75-113,-1 1 0,0-1 0,-1 1 0,-2-23-1,1 30-38,0 0-1,0 0 0,-1 1 0,0-1 1,0 1-1,0-1 0,-1 1 0,1 0 0,-1 0 1,-1 0-1,1 0 0,-7-6 0,8 8-39,-1 0 0,-1 1 1,1-1-1,0 1 0,-1 0 0,1 0 0,-1 0 0,1 0 0,-1 1 0,0-1 0,0 1 1,0 0-1,0 0 0,0 1 0,0-1 0,0 1 0,0 0 0,-7 0 0,1 2-222,0-1 0,0 2 0,1-1 0,-1 1 0,-16 8 0,20-9-371,1 1 1,0 0-1,0 0 1,0 0-1,1 1 1,-1 0-1,1-1 1,0 2 0,0-1-1,0 0 1,-4 7-1,7-10 385,1 0 1,0-1-1,-1 1 0,1 0 0,0 0 1,0-1-1,-1 1 0,1 0 0,0 0 1,0-1-1,0 1 0,0 0 0,0 0 1,0-1-1,0 1 0,0 0 1,0 0-1,0-1 0,1 1 0,-1 0 1,0 0-1,1-1 0,-1 1 0,0 0 1,1-1-1,-1 1 0,1 0 0,-1-1 1,1 1-1,-1-1 0,1 1 0,0 0 1,0 0 17,11 18-6335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1:13.4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56 3808,'0'0'4778,"-6"14"886,4-2 4777,16-15-7284,85-15-3006,119-9 242,-63 10-146,-23 1 281,-116 15-560,22 2 0,-39 15-1941,-9 3-2504,-1 1-1195,-2 9-2664,8-5 3499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1:25.2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108 312 1312,'0'-8'15464,"0"4"-13883,0 3-1064,-5-6 1542,3 5-1908,0 0 0,0-1 0,0 1 1,0 0-1,0-1 0,1 0 0,-1 1 1,1-1-1,0 0 0,0 0 0,0 0 1,0 1-1,0-5 0,1 7-125,-1-1-1,1 0 1,0 1-1,0-1 1,0 1-1,0-1 1,0 1-1,-1-1 1,1 0 0,0 1-1,-1-1 1,1 1-1,0-1 1,-1 1-1,1-1 1,0 1-1,-1 0 1,1-1 0,-1 1-1,1-1 1,-1 1-1,1 0 1,-1-1-1,1 1 1,-1 0-1,1 0 1,-1 0 0,0-1-1,1 1 1,-1 0-1,1 0 1,-1 0-1,0 0 1,1 0-1,-1 0 1,1 0 0,-1 0-1,-1 0 1,0 0 24,1 1 0,-1-1 0,0 0 0,0 0 0,1 1 0,-1-1 0,0 1 0,1 0 1,-1 0-1,1-1 0,-1 1 0,-2 2 0,0 1-46,1 1 1,-1 0-1,1 0 0,0 0 0,0 0 1,1 1-1,-1-1 0,1 1 1,0-1-1,-1 9 0,0 0-30,1 1-1,0-1 1,1 17-1,3-7 50,0-1-1,10 41 1,-6-35 32,-4-23-36,-1 1 1,1-1-1,1 0 0,-1 1 1,1-1-1,0 0 1,1-1-1,-1 1 0,1-1 1,6 7-1,-9-11-7,0-1-1,-1 1 1,1-1-1,0 0 1,0 1-1,0-1 1,0 0-1,0 1 1,0-1-1,0 0 1,0 0-1,0 0 0,0 0 1,0 0-1,0 0 1,0 0-1,0 0 1,0 0-1,0 0 1,0 0-1,0-1 1,0 1-1,-1 0 1,1-1-1,0 1 1,0-1-1,0 1 1,0-1-1,0 0 1,-1 1-1,2-2 1,3-2 92,-1 0 0,0 0 0,7-9 0,3-6 33,-1-1-1,16-35 0,16-46 226,-30 65-274,25-60 381,-38 90-431,0-1-1,0 0 1,-1 1-1,1-1 1,-2 0-1,1 0 1,-1 0-1,0 0 1,0 0-1,-1 0 1,0 0-1,0 1 1,0-1-1,-1 0 1,0 1-1,-1-1 0,0 1 1,-3-7-1,1 4 7,0 1 0,0 0-1,-1 0 1,0 0 0,-1 0-1,0 1 1,0 0 0,0 1-1,-1-1 1,0 2 0,0-1-1,-11-5 1,15 9-98,0 0 0,0 1 0,0-1 0,0 1-1,0 0 1,0 0 0,-1 0 0,1 1 0,0 0 0,0-1-1,-1 1 1,1 1 0,0-1 0,-1 1 0,1-1 0,0 1 0,0 0-1,0 1 1,0-1 0,0 1 0,0 0 0,0 0 0,1 0-1,-1 0 1,-4 5 0,-3 1-502,7-5-47,0 0 0,0 1 0,0 0 0,0-1-1,0 1 1,1 1 0,-3 4 0,5-9 252,1 1 1,0 0-1,-1-1 1,1 1-1,0 0 1,0 0-1,0-1 0,0 1 1,-1 0-1,1-1 1,0 1-1,0 0 0,0 0 1,1-1-1,-1 1 1,0 0-1,0-1 0,1 2 1,-1-1 22,1 0 1,-1 0-1,1 0 1,-1 0-1,1 0 1,-1 0-1,1 0 1,0-1-1,0 1 1,0 0-1,-1 0 1,1-1-1,0 1 1,0 0-1,0-1 1,1 1-1,11 0-4733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1:26.0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 0 4064,'-22'0'11349,"30"0"-9979,56 5 2977,-52 10-3323,6 16-480,-13-21-453,8 25 400,-4-11-294,-4-11-165,5 27 1,-2-8 115,-4-18 229,1 1 3,6 31-1,-7-26-134,0 8-213,-2 12 627,0-16-2389,-1-7-3983,12-42-8062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1:26.4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319 1 5056,'-6'2'13724,"-2"12"-12685,0 2 357,-18 13 20,-42 35 0,40-37-1234,-19 16-924,-56 68 1,99-106 197,0 0 0,1 0 1,0 0-1,-4 10 0,6-14 303,1 0 1,-1 0 0,1 0-1,-1 0 1,1 0 0,0 0-1,0 0 1,0 1 0,0-1-1,0 0 1,0 0 0,0 0-1,0 0 1,0 1-1,0-1 1,1 0 0,-1 0-1,0 0 1,1 0 0,-1 0-1,1 0 1,-1 0 0,1 0-1,0 0 1,-1 0-1,1 0 1,0 0 0,0 0-1,-1-1 1,2 2 0,14 6-2480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7:30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20 11296,'-45'-20'5120,"19"20"-4449,13 0 2113,3 5-1664,-9-2 32,6 6-704,0-1-672,4 4 128,4-1-288,5 1 224,0 1-1888,9 2 1120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1:27.2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107 12 992,'-2'-2'2081,"1"1"-1361,0 0 0,0 0-1,-1 0 1,1 0 0,0 1-1,0-1 1,-1 0 0,1 1 0,-1-1-1,1 1 1,0-1 0,-4 0-1,4 1-486,-1 0 0,0 0-1,0 0 1,0 1-1,0-1 1,1 0 0,-1 1-1,0 0 1,0-1 0,0 1-1,-1 1 1,-4 1-238,1 1 0,0 0 0,0 1 0,0-1 0,-6 7 0,10-9-393,-1 1-1,1-1 1,0 1-1,0 0 1,0-1-1,1 1 1,-1 0-1,-1 4 1,3-6 231,0-1 1,0 1-1,0-1 1,0 1-1,1 0 1,-1-1-1,0 1 1,0 0-1,0-1 1,1 1-1,-1-1 1,0 1-1,1-1 1,-1 1-1,0-1 0,1 1 1,-1-1-1,1 1 1,-1-1-1,1 1 1,-1-1-1,1 0 1,-1 1-1,1-1 1,-1 0-1,1 1 1,0-1-1,-1 0 1,1 0-1,-1 0 0,1 1 1,0-1-1,0 0 1,0 0 20,25 8-3123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1:28.4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 14 4224,'-3'-14'12396,"5"21"-9998,0 2-2112,-2 0-1,1 1 1,-1-1-1,0 1 1,-1-1-1,-2 12 1,-1 6 46,-1 18 24,-2 37 285,4-46-348,2-25 107,0 0 0,1 11 0,0-22-388,-1 0 0,1 0 0,0 0-1,0 0 1,-1 0 0,1 0 0,0 0-1,0 0 1,0 0 0,-1 0 0,1 0-1,0 0 1,0-1 0,0 1 0,0 0-1,-1 0 1,1 0 0,0 0 0,0-1 0,0 1-1,0 0 1,0 0 0,-1 0 0,1-1-1,0 1 1,0 0 0,0 0 0,0 0-1,0-1 1,0 1 0,0 0 0,0 0-1,0-1 1,0-2-12,1 0 1,-1 0-1,1 0 0,0 1 0,0-1 0,3-5 1,1-7-45,-2 8 5,0 0 0,0-1 1,1 1-1,0 0 0,0 1 1,1-1-1,-1 1 0,1 0 1,1 0-1,-1 0 0,1 1 1,0 0-1,0 0 0,1 0 1,10-5-1,-9 6 63,0 0 0,0 0 1,1 0-1,0 1 0,-1 1 0,1 0 0,0 0 1,0 0-1,1 1 0,-1 1 0,0-1 0,18 3 1,-26-2-19,-1 0 1,1 0 0,0 0 0,-1 0 0,1 0-1,-1 0 1,1 0 0,0 0 0,-1 0 0,1 1-1,-1-1 1,1 0 0,-1 0 0,1 1-1,-1-1 1,1 0 0,-1 1 0,1-1 0,-1 0-1,1 1 1,-1-1 0,0 1 0,1-1 0,-1 1-1,0-1 1,1 1 0,-1-1 0,0 1 0,0-1-1,1 1 1,-1-1 0,0 1 0,0-1-1,0 1 1,0 0 0,0-1 0,0 1 0,0-1-1,0 1 1,0-1 0,0 1 0,0 0 0,0-1-1,0 1 1,0-1 0,0 1 0,-1-1 0,1 1-1,0-1 1,0 1 0,-1 0 0,1-1 0,0 0-1,-1 1 1,0 0 0,-1 3 38,-1-1 0,0 1 0,0-1 0,0 1 0,-6 3 0,-3 1 23,0-1-1,0-1 0,-1 0 1,0-1-1,0 0 0,0-1 1,-15 3-1,28-7-51,-1 0 0,0 0 1,1 0-1,-1 0 0,1 1 1,-1-1-1,1 0 0,-1 0 0,1 0 1,-1 0-1,1 1 0,-1-1 1,1 0-1,-1 0 0,1 1 0,0-1 1,-1 0-1,1 1 0,-1-1 1,1 1-1,0-1 0,-1 1 0,1 0 10,1-1 0,-1 0 0,0 1 0,1-1 0,-1 0 0,1 1-1,-1-1 1,0 0 0,1 1 0,-1-1 0,1 0 0,-1 0-1,1 1 1,-1-1 0,1 0 0,-1 0 0,2 0 0,34 8 713,-30-8-681,40 10 227,12 1-136,-20-8-6412,-50-8-2574,8-5 2224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1:42.6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220 12 3648,'0'0'8842,"1"0"-8842,8 0 411,-1-1 0,15-3-1,-17 2-361,-1 1-1,1 0 1,-1 0-1,1 0 1,-1 1-1,1 0 1,-1 0-1,1 1 1,-1-1-1,7 2 1,155 67 1079,-150-61-1051,-6-3 14,-1 1 1,0 0 0,-1 1-1,0 0 1,0 1-1,0 0 1,-1 0-1,11 15 1,-6-7 11,-2 0 0,0 2 0,-1-1 0,9 22-1,-2-7 261,-7-4-6,-9-25-335,1 1 0,-1-1-1,0 1 1,0 0 0,0 0-1,0-1 1,-1 1-1,1 6 1,-1-6 1,0 0 0,0 0 0,1 0-1,0 0 1,-1 0 0,2-1 0,-1 1 0,3 5-1,-1-3 29,-1-1 0,1 1-1,-1 0 1,0 0 0,-1 0-1,1 0 1,-1 0 0,0 6-1,1 51 868,-3-37-606,-4 26 194,-3-12-298,8-37-183,-1-1-1,1 1 0,-1 0 0,0-1 0,1 1 1,-1-1-1,-2 4 0,2-4-2,0 1 1,0-1-1,0 1 1,0-1-1,1 1 1,-1-1-1,0 4 1,-3 39 110,-1-5 22,-4 16 42,4-28-11,4-22-203,0-1 0,0 0-1,-1 11 1,-1 37 103,-2-2 340,5-45-355,-1 0 0,0 0-1,-2 8 1,-2 18 41,5-26-112,0-1 0,0 0 0,1 1 0,0-1 0,0 0 0,0 0 0,4 9 0,-4 19 211,-1-25-203,0-3 19,0-1 0,1 0 1,-1 1-1,2 5 1,3 10 75,-4-12-55,3 8 80,0-7-90,-4-7-25,0 0 1,1 0-1,0 0 0,0 0 0,-1 0 0,1 0 1,0 0-1,0 0 0,3 2 0,13 28 179,-16-31-197,0 0 32,0-1 0,0 1 0,0 0 0,0-1-1,0 1 1,0 0 0,0 0 0,0-1 0,0 1 0,0 0 0,0 0 0,0 0 0,0 2-1,5 3-34,-5-5 115,11 3 74,-12-4-166,0 0-1,1 0 1,-1 0 0,0 0-1,0 0 1,1 0-1,-1 0 1,0 0 0,1 0-1,-1 0 1,0 1 0,0-1-1,1 0 1,-1 0 0,0 0-1,0 0 1,0 1 0,1-1-1,-1 0 1,0 0 0,0 1-1,0-1 1,1 0 0,-1 0-1,0 1 1,0-1-1,0 0 1,0 0 0,0 1-1,0-1 1,0 0 0,0 1-1,0-1 1,0 0 0,0 0-1,0 1 1,0-1 0,0 0-1,0 1 1,0-1 0,0 0-1,0 0 1,0 1 0,0-1-1,0 0 1,0 1-1,-1-1 1,1 0 0,0 1-1,-10 20-151,4-9 230,-10 27-122,10-26 9,1-1-1,-4 19 0,-5 21 21,8-28 4,5-18-8,-1-1 0,1 0 0,0 1 0,0 9 0,-2 19-86,2-28 111,0 0-1,0 0 1,1 0 0,0 0 0,0 0 0,0 0-1,1 0 1,0 0 0,3 9 0,0 2 6,-3-14-14,-1 1 1,1-1-1,0 1 1,0-1 0,0 0-1,1 1 1,-1-1-1,4 5 1,26 55-41,-17-45-133,-10-10 270,0 1 1,4 14-1,-6-14-76,1 0-1,7 12 1,-9-18-37,0-1 0,0 1 1,0-1-1,-1 1 0,1-1 0,-1 1 0,0-1 0,1 1 0,-2 2 0,1-2 19,0 0 0,1 0-1,-1-1 1,0 1 0,1-1-1,-1 1 1,1 0 0,1 2-1,0 1-23,0 1 0,-1-1 0,0 1 0,0-1 0,-1 1 0,1-1 0,-1 1 0,-2 11 0,1 6 155,1 14-49,1 4-14,-7 56 1,-2-16 125,7-53-339,-2-1 0,-9 41 1,2-32 311,-2 0 0,-2-1 1,-1-1-1,-28 50 1,41-82-173,-16 28 94,0-1-1,-34 41 1,24-40 33,-2-1-1,0-1 1,-2-2 0,-58 38-1,65-49-190,-18 12-162,-2-2 0,-72 32 0,88-45-784,-15 6-1164,40-18 1564,0 0-1,0 1 1,-1-1-1,1-1 1,0 1-1,-1-1 1,-6 0-1,10 0 395,1 0 1,-1 0-1,1 0 0,-1 0 0,1 0 0,-1 0 0,1 0 0,-1-1 0,1 1 0,-1 0 0,1 0 0,-1-1 0,1 1 0,0 0 0,-1-1 0,1 1 0,0 0 0,-1-1 0,1 1 1,0 0-1,-1-1 0,1 1 0,0-1 0,0 1 0,-1-1 0,1 1 0,0-1 0,-5-24-3752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4:06.2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180 18 2080,'1'-1'241,"-1"0"0,1 1 0,0-1-1,-1 0 1,1 0 0,-1 1 0,1-1 0,-1 0 0,1 0 0,-1 0 0,1 0 0,4-7 6733,-5 8-6886,0 1-19,0-1 0,0 0 0,1 1 0,-1-1 0,0 0 0,0 1 0,0-1 0,0 0 1,0 1-1,0-1 0,0 1 0,1-1 0,-1 0 0,0 1 0,0-1 0,0 0 0,-1 1 0,1-1 0,0 1 0,0-1 1,0 0-1,0 1 0,0-1 0,0 0 0,-1 1 0,-65 135 3851,55-116-3618,1 2-1,1 0 1,1 0 0,1 0 0,1 1-1,-4 29 1,-6 143 454,13-139-622,-2 49 208,2-67-189,2-20-25,-1 1 1,-1 0-1,-7 27 0,4-27-54,1 1 0,1 0 0,1 0-1,1 0 1,0 34 0,2 527 1329,3-526-1230,10 59 0,-12-106-189,8 46 104,23 87 0,-21-95 107,-8-31-112,1-1-1,10 28 1,17 26 72,-9-17-6,1-2-85,-17-39-3,-1 0 0,7 17 1,-3-6 53,4 11 40,13 50 1,-2-5 210,-21-62-1927,-7-35-5182,-5-23-643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4:14.2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73 2144,'3'-3'13065,"1"1"-12701,-3 2-92,10 5 77,-8-4-283,0 0 1,1 1 0,-1-1 0,-1 1-1,1 0 1,0 0 0,0 0-1,4 5 1,-4-5 20,0 1-1,0-1 1,0 0-1,0 0 1,5 3-1,4 2 152,-8-5-215,0 0-1,0 0 1,0 0-1,0-1 1,0 0-1,0 1 1,1-1-1,-1-1 1,1 1-1,-1-1 1,0 1-1,1-1 1,7-1-1,2 0 159,-11 1-141,0-1-1,0 0 0,0 0 1,0 0-1,0-1 0,0 1 0,0-1 1,0 1-1,0-1 0,0 0 0,-1 0 1,1 0-1,-1-1 0,0 1 1,0-1-1,0 1 0,0-1 0,0 0 1,0 1-1,-1-1 0,3-6 0,-3 4-46,0 0-1,-1 0 1,1 1 0,-1-1-1,-1-9 1,0-1 339,1 14-321,0 0 0,0-1 0,-1 1 1,1 0-1,-1 0 0,1-1 0,-1 1 0,1 0 0,-1 0 0,0 0 0,1 0 0,-1 0 0,0-1 0,0 1 0,0 1 0,0-1 0,0 0 0,-2-2 0,2 3-15,1-1 0,-1 1 1,0-1-1,0 1 0,1 0 1,-1-1-1,0 1 0,0 0 0,0-1 1,0 1-1,0 0 0,0 0 0,0 0 1,0 0-1,0 0 0,1 0 0,-1 0 1,0 0-1,0 0 0,0 0 1,0 0-1,0 1 0,0-1 0,0 0 1,0 1-1,1-1 0,-1 1 0,-1 0 1,-10 7-140,10-7 122,1 0 1,-1 0 0,1 0 0,-1 0-1,1 0 1,-1 1 0,1-1 0,0 0-1,0 1 1,-1-1 0,1 1 0,0-1-1,-1 3 1,-10 12 147,10-15-125,1 0 1,-1 1 0,1-1 0,0 1 0,0 0 0,-1-1-1,1 1 1,0 0 0,-1 3 0,-22 48-366,21-45 438,-1 7-411,4-14 331,-1 0 0,1 0 0,0-1 0,0 1 1,0 0-1,0 0 0,-1-1 0,1 1 0,0 0 0,0-1 0,-1 1 1,1 0-1,-1-1 0,1 1 0,0-1 0,-1 1 0,1-1 0,-1 1 1,-1 0-1,0 1 43,-3 11 85,4-12-115,1 0 0,-1-1 0,0 1 1,1 1-1,0-1 0,-1 0 0,1 0 0,-1 0 0,1 0 1,0 0-1,0 0 0,0 0 0,0 2 0,-3 9-16,2-5 72,1-6-65,0-1 0,0 0-1,0 0 1,0 1 0,0-1 0,0 0 0,0 0-1,0 1 1,0-1 0,0 0 0,0 0 0,0 1-1,-1-1 1,1 0 0,0 0 0,0 0 0,0 1-1,0-1 1,0 0 0,0 0 0,0 0-1,-1 1 1,1-1 0,0 0 0,0 0 0,0 0-1,-1 0 1,1 1 0,0-1 0,0 0 0,0 0-1,-1 0 1,1 0 0,0 0 0,-1 0 2,1 1 0,0-1 0,0 0 0,-1 0 0,1 0 0,0 0 0,0 0 0,-1 1 0,1-1 0,0 0 0,0 0 0,0 0 0,0 1 0,-1-1 0,1 0 1,0 0-1,0 1 0,0-1 0,0 0 0,0 0 0,0 1 0,0-1 0,0 0 0,0 1 0,0-1 0,0 0 0,0 0 0,0 1 0,0-1 0,0 1 1,0-1 0,0 0 0,0 0 0,0 1 0,0-1 0,0 0 0,0 1 0,0-1 0,0 0 0,-1 0 0,1 1 0,0-1 0,0 0 0,0 0 0,0 1-1,0-1 1,0 0 0,-1 0 0,1 1 0,0-1 0,0 0 0,0 0 0,-1 0 0,1 1 0,0-1 0,0 0 0,0 0 0,-1 0 0,1 0 0,0 0 0,0 1 0,-1-1 0,0 0-14,1 1 1,-1-1-1,0 1 1,1 0 0,-1-1-1,1 1 1,-1 0-1,1 0 1,-1 0-1,1-1 1,-1 1 0,1 0-1,0 0 1,-1 0-1,1 0 1,0 0-1,0-1 1,0 1 0,0 0-1,0 2 1,-6 6 53,5-9-47,0 1 14,1 0 0,-1-1 0,0 1 0,1 0 0,-1-1 0,0 1 0,1 0 0,-1 0 0,1-1 0,0 1 0,-1 0 0,1 0 0,-1 0 0,1 0 0,0 1 0,0-1 231,-4 12-331,4-9 118,0 4-22,0 4 109,1-10-104,-1 0 0,0 0 0,0 0 0,0 0 1,0 1-1,-1-1 0,1 0 0,-1 0 0,1 0 0,-1 0 0,-1 2 0,-7 22 271,8-20-238,-1-1 0,0 0 0,0 0 0,0 0-1,0 0 1,-5 6 0,5-8-52,0 0 0,1 0 0,-1 0-1,1 0 1,0 1 0,0-1 0,1 0-1,-1 0 1,0 4 0,0 33 222,1-34-195,-5 82 67,4-82-36,2-1-1,-1 1 1,1 0 0,-1 0-1,2-1 1,-1 1-1,1-1 1,-1 1-1,4 5 1,4 12 79,-5 3 16,0-9-82,-2-10-23,2 0 36,-3-6-11,7 10 170,9 5-164,-15-15 10,5 3-38,12 21 204,-18-24-232,0 0 0,0 0 1,0 0-1,0 0 1,0 0-1,0 0 0,0 0 1,0-1-1,2 2 1,-1-1-79,-2 0 0,12 17 213,-1-12-107,-2-2 161,-6-2-112,-1 0-108,5 5-73,-7-7 95,1 0 0,-1 0 0,0 0-1,0 0 1,0 0 0,0 0 0,0 1 0,0-1-1,0 0 1,0 0 0,0 0 0,0 0 0,0 0-1,1 0 1,-1 0 0,0 0 0,0 0 0,0 0-1,0 0 1,0 0 0,0 0 0,0 0 0,1 0-1,-1 0 1,0 0 0,0 0 0,0 0 0,0 0-1,0 0 1,0 0 0,1 0 0,-1 0 0,0 0-1,0 0 1,0 0 0,0 0 0,0 0 0,0 0-1,0 0 1,1 0 0,-1 0 0,0 0 0,0 0 0,0 0-1,0-1 1,0 1 0,0 0 0,0 0 0,0 0-1,2 1 39,3 5-6,10 5 50,-13-10-79,-1-1-1,1 1 1,-1 0-1,0 0 1,1 1-1,-1-1 1,0 0-1,0 0 1,1 1-1,-1-1 1,0 0-1,0 1 1,1 1-1,6 11 100,-7-12-92,-1-1 0,1 1 1,-1-1-1,0 1 0,0-1 0,1 1 1,-1 0-1,0-1 0,0 1 0,-1-1 0,1 3 1,-1 1 36,1-1-40,-1 0 0,0 0 0,-1 0 0,1 0 0,-1-1 0,1 1 0,-1 0 0,0-1 0,-1 0 0,-2 4 0,-7 12 5,-1-4 64,4-5-29,7-9-31,1 0 1,-1 0-1,1 0 0,-1 0 0,0 0 0,0 0 0,1 0 0,-1 0 0,0 0 1,0-1-1,-3 1 0,-21 3 179,-50-4-115,75 0-48,20-2-58,5-1-3,-19 2 53,0 1-1,1-1 1,-1 0-1,0 0 1,0-1-1,7-2 1,2-3-319,-1 0-2697,1 2-4072,-5 4 3977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4:20.4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338 447 1728,'4'-3'8685,"-4"2"-8429,-1-6 2238,-9-11-3384,8 15 1817,0-1-627,-1 0 1,0 0-1,0 1 1,-5-5-1,6 6-220,1 1 0,0 0 1,-1 0-1,1 0 0,-1 0 0,0 0 0,1 0 0,-1 0 0,0 0 0,1 1 0,-1-1 0,0 1 0,-2-1 1,-20 0 477,16 0-426,0 1 1,0 0 0,0 0 0,1 1 0,-1 0 0,-11 3-1,5 1-15,1 0 0,0 1-1,0 0 1,0 1-1,1 0 1,0 1-1,0 0 1,1 1 0,0 1-1,1 0 1,0 0-1,0 1 1,-11 16-1,19-22-83,-1 0 1,0 1-1,1-1 0,0 1 0,0-1 0,1 1 0,0 0 0,0 0 0,0 6 0,0 0 10,1 1-1,0-1 1,3 16 0,-2-19 23,1-1 1,1 0-1,-1 0 1,1 0-1,1 0 1,-1 0-1,1-1 1,1 1-1,5 6 1,2 2-17,1-2 0,27 26 1,-35-36 6,0 0-1,-1-1 1,2 1 0,-1-1 0,0 0 0,1-1 0,-1 1-1,1-1 1,0 0 0,9 2 0,-12-4-24,1 1 1,0-1-1,-1 1 0,1-1 1,-1-1-1,1 1 0,0 0 1,-1-1-1,1 0 0,-1 0 1,1 0-1,-1 0 0,0 0 1,1-1-1,-1 1 0,0-1 1,0 0-1,6-4 0,-4 1 32,-1 0-1,1 0 1,-1 0-1,0-1 1,0 1-1,-1-1 1,0 0-1,0 0 1,0 0-1,-1-1 1,0 1-1,0-1 1,2-10-1,-1-7 72,-1-1-1,-2-34 0,0 31-78,0 13-37,1-3-2,-2 1 1,1-1 0,-2 1 0,-1-1 0,-5-22 0,4 27 65,-1 0-1,0 0 1,-1 1-1,-1 0 1,-11-18-1,-29-42 432,42 63-475,1 0 0,0 0 0,0-1 0,0 1 0,1-1 0,-2-13 0,4 14-42,1 0 1,0 0-1,1 0 0,0 0 1,0 0-1,0 0 1,4-10-1,2 0-56,-1 1 0,13-22 0,-18 37 48,1-1 0,0 1-1,0 0 1,0 0 0,0 0-1,1 1 1,-1-1 0,6-4-1,-7 7 24,0-1 0,0 1 0,-1-1 0,1 0 0,0 1 0,0 0 0,0-1 0,0 1 0,0 0 0,1-1 0,-1 1 0,0 0 0,0 0 0,0 0 0,0 0 0,0 0 0,0 0 0,0 0 0,0 0 0,0 0 0,0 1 0,0-1 0,0 0 0,0 1 0,0-1 0,0 0 0,0 1 0,0 0 0,0-1 0,0 1 0,0-1 0,1 2 0,4 3 34,0 1 0,0 0 0,0 0 0,-1 0 0,0 1 0,0-1 0,0 1 0,-1 0 1,0 1-1,3 7 0,-4-6 38,0-1 0,1 1 1,7 13-1,-10-21-154,1 2 82,-1 0 1151,32-26-24906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4:21.1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60 13 2912,'13'-9'9760,"-13"9"-9671,0 0 1,0-1 0,0 1 0,-1 0 0,1 0 0,0-1 0,0 1 0,-1 0-1,1 0 1,0 0 0,0-1 0,-1 1 0,1 0 0,0 0 0,0 0-1,-1 0 1,1 0 0,0-1 0,-1 1 0,1 0 0,0 0 0,-1 0 0,1 0-1,0 0 1,-1 0 0,1 0 0,0 0 0,-1 0 0,1 0 0,0 0-1,-1 1 1,1-1 0,0 0 0,-1 0 0,1 0 0,0 0 0,0 0 0,-1 1-1,-14 5 364,11-2-276,-1 0-1,1 0 1,1 0 0,-1 1 0,0-1 0,1 1 0,0 0-1,0 0 1,-4 10 0,6-11-144,0-1 0,0 1-1,0 0 1,0-1 0,1 1 0,-1 0 0,1 0 0,0 0-1,0 0 1,0 0 0,1-1 0,0 1 0,-1 0-1,1 0 1,2 5 0,2 1-82,0-1 1,11 18-1,-14-24 52,1 1 0,0-1 0,0 1 0,0-1-1,0 0 1,1 0 0,-1 0 0,1-1 0,5 4 0,-8-6-128,0 1 0,0-1-1,0 0 1,0 0 0,0 0 0,0 1 0,0-1 0,0 0 0,0 0-1,0 0 1,0-1 0,0 1 0,0 0 0,0 0 0,0 0 0,0-1 0,0 1-1,0-1 1,0 1 0,1-1 0,16-14-3652,-5-1-815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4:21.4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 13 5056,'-22'-12'1888,"17"12"-640,15 5-1376,-2 2 64,6 1-416,-1 3 256,0 3-1792,1-3 1120,1 4-1600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4:22.0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5 3648,'-9'-4'1722,"14"4"1771,18 8 268,-20-5-3492,1 0 0,-1 1 1,0-1-1,0 1 1,0-1-1,-1 1 0,1 0 1,-1 0-1,0 0 0,0 0 1,2 7-1,1 3 35,-1 0 0,2 21-1,9 167 1706,-12-119-1858,-4-26-2,0-41 33,1 0-1,0 1 0,1-1 1,4 17-1,-5-33-172,0 0 0,0 0 0,0 0 0,1 0 0,-1 0 0,0 0 0,0 0 0,0 0 0,1 0 0,-1-1 0,0 1 0,0 0 0,0 0 0,1 0-1,-1 0 1,0 0 0,0 0 0,0 0 0,1-1 0,-1 1 0,0 0 0,0 0 0,0 0 0,0 0 0,0-1 0,0 1 0,1 0 0,-1 0 0,0 0 0,0-1-1,0 1 1,0 0 0,0 0 0,0-1 0,0 1 0,0 0 0,4-15 87,0 1-1,-1-1 1,2-21-1,2-10-61,2-2-48,11-47 55,-16 82-93,1 0-1,-1 0 1,2 0 0,13-22-1,-18 33 39,1 0 0,-1 0 0,0 0-1,1 0 1,0 0 0,-1 1 0,1-1-1,0 1 1,0-1 0,0 1 0,0 0-1,0 0 1,0 0 0,0 0-1,0 0 1,1 0 0,-1 0 0,0 1-1,1-1 1,-1 1 0,3 0 0,-4 0 20,0 0 0,0 0 0,1 0 0,-1 0 0,0 1 1,0-1-1,0 1 0,0-1 0,0 1 0,0-1 0,0 1 1,0-1-1,0 1 0,0 0 0,0-1 0,0 1 0,1 2 1,-1-2 7,0 1 0,0 0 0,0 0 0,-1-1 0,1 1 0,0 0 0,-1 0 0,1 0 1,-1 0-1,1 0 0,-1 0 0,0 0 0,0 3 0,-1 6 94,0-1 0,-1 1 0,0 0-1,-1-1 1,0 1 0,-1-1 0,0 0 0,-9 16 0,12-24-74,-1 1 0,0-1 0,0 1 0,0-1 0,0 0 0,-5 4 0,7-6-25,0 1-1,-1-1 0,1 1 1,-1-1-1,1 0 0,-1 1 1,1-1-1,-1 1 1,1-1-1,-1 0 0,1 0 1,-1 1-1,1-1 0,-1 0 1,1 0-1,-1 0 0,0 0 1,1 0-1,-1 1 0,1-1 1,-1 0-1,1 0 1,-1 0-1,0-1 0,1 1 1,-1 0-1,1 0 0,-1 0 1,0 0-1,1-1 0,-1 1 1,1 0-1,-1 0 1,1-1-1,-1 1 0,1 0 1,-1-1-1,1 1 0,0-1 1,-1 0-1,0 1-13,1 0 0,0 0 1,0 0-1,0 0 0,0-1 0,0 1 0,0 0 1,0 0-1,0 0 0,0-1 0,0 1 0,0 0 1,0 0-1,0 0 0,0-1 0,0 1 0,0 0 1,0 0-1,0 0 0,0 0 0,0-1 0,0 1 1,0 0-1,0 0 0,0 0 0,0-1 0,0 1 1,1 0-1,-1 0 0,0 0 0,0 0 0,0 0 1,0-1-1,0 1 0,0 0 0,1 0 0,-1 0 1,0 0-1,0 0 0,0 0 0,0 0 0,1 0 1,-1-1-1,0 1 0,0 0 0,1 0 0,9 0 503,-6 1-385,0 0 0,-1 1 0,1-1 0,0 1 0,-1 0 0,1 0 0,-1 0 0,1 1 0,-1-1 0,0 1-1,0 0 1,0 0 0,-1 0 0,3 3 0,4 7-42,0 1 0,8 19 0,-1-2-127,-4-5-815,-10-9-4978,11-19-3916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4:25.6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239 490 1568,'0'4'2293,"0"-5"-2263,0 1-1,0 0 1,1 0-1,-1 0 1,0 0-1,0 0 1,0 0-1,0-1 1,0 1 0,0 0-1,0 0 1,0 0-1,0 0 1,0 0-1,0 0 1,0 0-1,1 0 1,-1-1-1,0 1 1,0 0-1,0 0 1,0 0-1,0 0 1,0 0-1,1 0 1,-1 0 0,0 0-1,0 0 1,0 0-1,0 0 1,0 0-1,0 0 1,1 0-1,-1 0 1,0 0-1,0 0 1,0 0-1,6-2 2470,-5-1-2197,1 0-1,0-1 1,-1 1-1,0 0 1,1-1-1,-1 1 1,-1-1-1,1 1 1,0-1-1,-1 1 1,0-1-1,0 1 1,0-1-1,-1-3 1,0 1 115,0-2 260,-1 1 1,0-1 0,-4-9-1,5 15-512,0-1-1,0 1 0,-1 0 1,1-1-1,-1 1 1,0 0-1,0 0 1,0 0-1,0 0 0,0 0 1,0 0-1,0 1 1,-4-2-1,5 2-77,-1 0-1,0 0 1,0 0 0,0 0-1,0 0 1,0 1-1,0-1 1,0 1 0,0 0-1,0-1 1,0 1-1,0 0 1,0 0 0,0 1-1,0-1 1,0 0-1,0 0 1,0 1 0,0 0-1,0-1 1,0 1-1,-4 2 1,0 1 16,0 0-1,1 1 1,-1-1-1,1 2 1,-6 5 0,-2 4-119,4-5 174,1 0 0,0 1 1,1 1-1,0-1 0,-9 23 0,15-31-115,-1 0-1,1 1 0,0-1 0,0 1 1,0-1-1,1 1 0,-1-1 0,1 1 0,0-1 1,0 1-1,0 0 0,0-1 0,1 1 1,-1-1-1,1 1 0,0-1 0,0 1 1,2 2-1,-1-2-9,0 0 1,1 0 0,-1 0 0,1 0-1,0-1 1,0 1 0,1-1 0,-1 0-1,0 0 1,1 0 0,0 0 0,0-1-1,6 4 1,-7-5 12,0 0 0,1 0 0,-1-1-1,0 1 1,1-1 0,-1 1 0,0-1 0,1 0 0,-1 0 0,0 0 0,6-2-1,34-9 194,-38 9-190,0 0-1,-1 0 1,1-1-1,0 1 1,-1-1-1,0 0 1,0-1-1,0 1 1,0-1-1,-1 1 1,1-1-1,-1 0 1,0-1-1,0 1 1,0 0 0,-1-1-1,1 0 1,1-6-1,0 0-10,0 0-1,-1-1 0,0 0 1,-1 1-1,0-1 1,0-22-1,-6-106 141,1 109-129,-1-1 1,-12-44-1,13 68-51,1 0 1,-2-1 0,1 1-1,-1 0 1,-1 1 0,1-1-1,-1 1 1,0 0 0,-1 0-1,0 1 1,0-1 0,0 1-1,-1 0 1,0 1 0,0 0-1,0 0 1,-1 1 0,0-1-1,0 2 1,0-1 0,0 1-1,0 0 1,-10-1 0,4 1-193,0 1 0,-15 0 0,24 2-225,1 0 1,0 0-1,-1 1 1,1-1-1,0 1 0,-1 0 1,1 0-1,0 1 0,0-1 1,0 1-1,-4 2 0,22 1-6615,8-5 661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7:31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8384,'-3'-1'4778,"11"11"-2922,-1-6-1300,0 2-1,-1-1 0,1 1 1,-1 0-1,0 0 1,9 14-1,23 45 1031,-26-44-1076,144 273 2861,-135-250-3005,-1 1 1,-3 1-1,20 86 1,-24-71 38,-4 1 1,4 91-1,-13-112-245,-3 1-1,0 0 0,-3-1 0,-2 1 1,-1-2-1,-2 1 0,-23 53 1,-8 10-196,-5-3 1,-82 130-1,114-207-459,-32 47-1913,40-62 820,0 0 0,-1 0 0,0-1 0,-1 0 0,-10 7 0,0 2-1980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4:26.8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6 311 3328,'-4'-4'5257,"4"3"-5018,0 1 0,0 0 0,0 0 0,0-1 0,-1-14 2395,2-12-968,0 21-1449,1 1 0,0 0 1,0 0-1,4-8 0,4-9 179,-5 9-227,1 0 0,1 0 0,0 0 0,1 1 0,1 0-1,18-21 1,-18 24-88,0 0 0,0 1 0,1 0-1,0 1 1,0 0 0,1 0 0,0 1 0,16-6-1,-25 11-16,0 0-1,0 0 0,0 1 0,0-1 0,0 1 0,0-1 1,0 1-1,1 0 0,-1 0 0,0 0 0,0 0 0,0 0 1,0 1-1,0-1 0,4 2 0,-5-1-14,1 0 0,-1-1 0,1 1 0,-1 1-1,1-1 1,-1 0 0,0 0 0,0 0 0,1 1 0,-1-1 0,0 1-1,0-1 1,0 1 0,-1-1 0,2 3 0,0 3 46,1 0 0,-2 1 1,1-1-1,-1 1 0,0-1 1,-1 1-1,0 8 0,-12 190 1110,11-189-1092,1 22-1,0-15-49,0-23-41,0 1-1,0-1 0,1 0 0,-1 0 0,0 1 1,1-1-1,-1 0 0,1 0 0,-1 0 0,1 1 1,-1-1-1,1 0 0,0 0 0,0 0 0,-1 0 1,1 0-1,0 0 0,0-1 0,0 1 0,0 0 1,0 0-1,0-1 0,0 1 0,1 0 1,-1-1-1,0 1 0,0-1 0,0 0 0,1 1 1,-1-1-1,0 0 0,0 0 0,3 0 0,0 1 30,-1-1 0,1 0 0,-1 0 0,1 0 0,-1-1 0,0 1 1,1-1-1,-1 0 0,0 0 0,1 0 0,5-3 0,-1-1 20,0 0 0,-1 0 0,0-1 0,0 1 0,0-1 0,0-1 0,-1 0 1,7-9-1,-5 1-19,0-1 1,-2 1-1,0-1 1,0 0-1,-2-1 1,3-17-1,8-25-3,1-12-83,-1 6 126,-8 50-47,-6 14-15,0-1 0,0 1 0,0-1 0,-1 1 0,1-1 0,0 1 0,-1-1 0,1-3 0,-1 4 23,9 5 129,-3 0-179,1 1 0,-1 0 0,0 0 0,-1 0 1,1 1-1,-1-1 0,0 1 0,-1 1 0,8 11 1,-11-16-286,-1-1 1,0 0-1,1 0 1,-1 0-1,0 0 1,0 0-1,0 0 1,0 1 0,0-1-1,0 0 1,0 0-1,-1 2 1,1 3-1575,0 9-1712,0 0-3610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4:28.0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12 453 2144,'-5'10'595,"-1"12"9572,8-23-10054,0 1-1,1-1 0,-1 0 0,0 1 1,0-1-1,0 0 0,0 0 1,0-1-1,0 1 0,0 0 0,0-1 1,-1 1-1,1-1 0,0 1 1,-1-1-1,1 0 0,-1 0 0,0 0 1,1 0-1,0-2 0,5-8 321,11-27 0,-17 36-377,52-113 1079,-42 94-1025,2 0-1,0 1 1,19-22-1,62-65-205,-84 98 80,2-2 43,15-21 0,-27 33-21,0-1 1,0 1 0,1 0-1,-1 0 1,0-1 0,0 1-1,0 0 1,1 0 0,-1-1-1,0 1 1,0 0 0,0 0-1,0-1 1,0 1-1,0 0 1,0-1 0,0 1-1,0 0 1,0-1 0,0 1-1,0 0 1,0 0 0,0-1-1,0 1 1,0 0 0,0-1-1,0 1 1,0 0-1,0-1 1,0 1 0,-1 0-1,1 0 1,0-1 0,0 1-1,0 0 1,0 0 0,-1-1-1,1 1 1,0 0 0,0 0-1,-1 0 1,1-1 0,0 1-1,0 0 1,-1 0-1,1 0 1,0 0 0,0 0-1,-1 0 1,1-1 0,0 1-1,-1 0 1,1 0 0,0 0-1,-1 0 1,1 0 0,-22 0-104,18 0 76,0 0-10,1 0 1,-1 0-1,0 0 0,0 1 0,1-1 1,-1 1-1,0 0 0,1 0 0,-1 0 0,1 0 1,-1 1-1,-5 2 0,-28 13 116,22-8-173,-18 15 0,28-20 85,0 1 0,1-1-1,0 1 1,0 0 0,0 0-1,1 0 1,-5 8 0,-1 4-90,-7 17 1181,15-31-1027,0 0 0,0-1 0,1 1 0,0 0-1,-1-1 1,1 1 0,0 0 0,0 0 0,0-1 0,1 1 0,-1 0 0,1 2-1,4 8 237,0 1 0,1-2 0,1 1 0,-1-1 0,10 12 0,0 3 46,-11-18-322,0 0 0,1 0 0,0 0 0,1-1 0,-1 0 0,10 9 0,-15-17-9,0 1 0,0-1 0,0 1 0,-1-1 0,1 1 0,0-1 0,0 1 0,0-1-1,0 0 1,0 1 0,0-1 0,0 0 0,1 0 0,11-3-3237,-9 0 1583,-1 0 0,0 1 0,0-1 1,0-1-1,3-3 0,7-6-2024,2 1 530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4:30.5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89 2976,'-10'-1'17793,"13"-1"-18456,8-3 859,0 0-1,1 1 0,0 0 1,18-2-1,52-4 394,-59 8-518,135-6 568,-32 3-392,172-22 606,-187 17-413,204 11 0,-296-1-403,-13 0-83,-1 0 0,1 0-1,0 1 1,-1-1-1,1 1 1,-1 0 0,1 1-1,-1 0 1,11 4-1,-16-6-67,0 0 0,0 0-1,0 1 1,0-1 0,0 0-1,0 0 1,0 1 0,0-1-1,0 0 1,0 0-1,0 1 1,0-1 0,0 0-1,-1 0 1,1 0 0,0 1-1,0-1 1,0 0 0,0 0-1,0 0 1,0 1 0,-1-1-1,1 0 1,0 0 0,0 0-1,0 0 1,0 1 0,-1-1-1,1 0 1,0 0 0,0 0-1,0 0 1,-1 0 0,1 0-1,-1 0 1,-8 6-2991,-8-3-297,-4-2-3670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4:32.0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172 521 2720,'-3'-6'589,"2"6"-340,8 6 1361,-7-6-1447,1-1 0,-1 1-1,0 0 1,1 0 0,-1 0 0,0 0 0,0-1 0,1 1 0,-1 0-1,0 0 1,0 0 0,0-1 0,1 1 0,-1 0 0,0-1 0,0 1-1,0 0 1,0 0 0,1-1 0,-1 1 0,0 0 0,0-1 0,0 1-1,0 0 1,0-1 0,0 1 0,0 0 0,0-1 0,0 1 0,0 0-1,0-1 1,0 1 0,0 0 0,0 0 0,0-1 0,0 1 0,-1 0-1,1-1 1,0 1 0,0 0 0,0 0 0,0-1 0,-1 1 0,1 0 0,0 0-1,0-1 1,-1 1 0,1 0 0,0 0 0,0-1 0,-1 1 0,1 0-1,-1 0 1,-2-1 116,0 0-1,0 1 0,0-1 1,0 1-1,-1 0 0,1 0 1,0 0-1,0 0 0,-1 0 1,-2 2-1,-14-1 511,18 0-747,-1-1-1,1 0 1,0 1 0,-1-1 0,1 1 0,0 0-1,0 0 1,-1 0 0,1 0 0,0 0-1,-2 2 1,-23 18 86,16-11 389,8-8-432,-3 3 133,-1 1-1,1 0 1,-7 8-1,11-12-218,0 1 0,1-1 0,-1 0 0,1 1-1,0 0 1,0-1 0,0 1 0,0 0 0,0-1 0,1 1 0,-1 0-1,1 0 1,0 4 0,0-3 56,0 0 0,0 0 0,1 0 1,-1 0-1,1 0 0,0 0 0,0-1 0,2 5 0,-2-7-18,1 0 1,-1 0-1,0 0 0,0-1 0,0 1 1,0 0-1,1-1 0,-1 1 0,0-1 1,1 1-1,-1-1 0,0 1 1,1-1-1,-1 0 0,3 0 0,-3 0-9,2 0 11,0 0 0,-1 0 0,1-1-1,0 1 1,-1-1 0,1 0 0,0 0 0,-1 0 0,1 0-1,-1 0 1,0 0 0,1-1 0,-1 1 0,0-1 0,4-3-1,4-4 204,15-17 0,-23 24-206,11-15 166,0 1 0,12-24 0,-18 28-146,7-14 72,-1-1 0,-2-1 0,-1 0 0,9-35 0,-14 43-57,-1 0 0,-1 0 1,-1 0-1,-1-1 0,0 1 1,-1 0-1,-7-41 0,5 51-45,0 0 0,-1 0 0,-1 0 0,1 1 0,-1-1 0,-1 1 0,0 0 0,0 0 0,-1 0 0,0 1 0,-1 0 0,0 0 0,0 0 0,-12-9 0,17 15-55,0 1 0,1 0 0,-1 0 1,0 0-1,0 0 0,0 0 0,0 0 0,0 0 1,0 0-1,0 1 0,-1-1 0,1 1 1,0 0-1,0-1 0,0 1 0,-1 0 1,1 0-1,0 1 0,0-1 0,0 0 1,0 1-1,-1-1 0,1 1 0,0 0 0,-2 1 1,2-1-262,0 0 1,0 1-1,1-1 1,-1 1 0,0-1-1,1 1 1,0 0-1,-1 0 1,1 0-1,0 0 1,0 0-1,0 0 1,0 0 0,0 0-1,0 0 1,1 0-1,-1 0 1,1 0-1,-1 1 1,1-1 0,0 0-1,0 0 1,0 1-1,1 3 1,2 13-2660,1 1-2891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4:34.3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38 133 4896,'-3'0'433,"1"0"0,-1 1 1,1-2-1,-1 1 0,1 0 0,-1-1 0,1 1 1,-1-1-1,1 1 0,-1-1 0,1 0 0,-4-2 1,6 2-289,0 1 0,-1 0 0,1-1 0,0 1 0,0 0 0,0-1 0,0 1 0,-1 0 0,1-1 0,0 1 0,0-1 0,0 1 0,0 0 0,0-1 0,0 1 0,0-1 0,0 1 0,0 0 0,0-1 1,0 1-1,0-1 0,0 1 0,1 0 0,-1-1 0,0 1 0,0 0 0,0-1 0,1 0 0,7-9 1985,-6 8-2211,5-7 425,1 2-1,-1-1 0,2 1 1,-1 0-1,1 1 0,15-9 0,-5 5 92,0 1-1,28-9 1,-44 17-415,1 0 1,0 0-1,-1 0 0,1 1 1,0-1-1,0 1 0,0 0 1,-1 0-1,1 0 0,0 1 1,0-1-1,4 2 0,-6-1 22,0-1 0,-1 1 0,1 0-1,0 0 1,-1 0 0,1 0-1,0 0 1,-1 0 0,1 0 0,-1 1-1,0-1 1,1 1 0,-1-1 0,0 1-1,0-1 1,0 1 0,0-1-1,0 1 1,0 0 0,-1 0 0,1 0-1,0-1 1,-1 1 0,0 0 0,1 2-1,4 41 826,-5-31-667,2 0 0,0 1-1,0-1 1,1-1-1,1 1 1,0 0 0,11 22-1,-10-26-154,1 2 7,1-1-1,0 0 1,0 0-1,1 0 1,0-1-1,11 11 1,-1 2-1482,-17-23 659,0 0 1,0 0-1,0 0 0,0 0 0,1 0 0,-1 0 1,0 0-1,0 0 0,0-1 0,0 1 0,0 0 0,0-1 1,0 1-1,2-2 0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4:34.7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395 15 4384,'4'-14'8565,"-10"36"-7171,-1 0 1,-1-1-1,-20 38 0,16-39-1020,0-1-1,-1 0 1,0-1-1,-2 0 1,0-2-1,-1 1 1,-18 13-1,-94 61 396,68-50-909,56-38-209,1 0 0,-1 1-1,0-1 1,1 1 0,0 0-1,0-1 1,-5 8 0,8-11 314,0 0 1,0 0-1,1 0 0,-1 0 1,0 0-1,0 0 0,0 0 1,0 0-1,0 0 1,0 0-1,0 0 0,0 0 1,0 0-1,0 0 0,0 0 1,0 0-1,0 0 1,0 0-1,0 0 0,0 0 1,1 0-1,-1 0 0,0 0 1,0 0-1,0 0 1,0 0-1,0 0 0,0 0 1,0 0-1,0 0 0,0 0 1,0 0-1,0 0 1,0 0-1,0 0 0,0 0 1,0 0-1,0 0 0,0 0 1,0 0-1,0 0 1,0 0-1,1 0 0,-1 0 1,0 1-1,0-1 1,0 0-1,0 0 0,0 0 1,0 0-1,0 0 0,0 0 1,0 0-1,0 0 1,0 0-1,0 0 0,0 0 1,0 0-1,0 0 0,0 0 1,7 0-1755,0 0-1,1-1 1,12-4 0,11-5-3715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4:39.4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0 506 2144,'4'1'9088,"-4"-1"-8954,9-11 1941,9-16-1938,-10 9 255,63-126 1040,-52 111-1343,1 1 0,29-36 0,-40 58 28,-1-1 1,0 0-1,0 0 0,-1-1 1,-1 0-1,10-25 0,-15 31-162,0 0-1,0 0 1,-1 0 0,0 0-1,-1-10 1,0-2 136,0 17-83,1 1 0,-1-1-1,0 1 1,1-1 0,-1 1 0,0 0 0,1-1 0,-1 1-1,0 0 1,1 0 0,-1-1 0,0 1 0,0 0 0,0 0-1,1 0 1,-1 0 0,0 0 0,0 0 0,1 0 0,-1 0-1,0 0 1,0 0 0,0 1 0,-22 3-73,11 2 168,0 1 0,1 0 0,0 0 0,0 2 0,1-1 0,0 1 0,1 0 0,0 1 0,0 1 1,1-1-1,-10 18 0,12-18-18,2 1 0,-1 0 1,1 0-1,1 0 0,0 0 1,0 0-1,1 1 0,1-1 1,0 1-1,0-1 0,1 1 1,2 13-1,0-16-66,1-1 0,0 1 0,0-1 1,1 0-1,7 12 0,-5-10-6,-1-2-7,0 0 0,1-1-1,0 0 1,1 1 0,0-2 0,8 7 0,17 18-95,-30-29-17,23 24-830,-6-11-3552,-10-12 1640,0-6-2768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4:41.1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 26 2400,'4'-6'755,"-3"12"1359,-1-7-1895,0 0-1,0 1 0,0-1 1,0 1-1,0-1 1,0 1-1,-1-1 1,1 1-1,0-1 0,0 1 1,0-1-1,0 1 1,-1 0-1,1-1 1,0 1-1,0-1 0,-1 1 1,1-1-1,0 1 1,-1 0-1,1-1 1,-1 0-1,-10 0 1401,0-2 287,1 2-405,10 1-1449,-1 0 1,1 0-1,0 0 1,0 0-1,0 0 1,-1 1-1,1-1 1,0 0-1,0 0 1,-1 0-1,1 0 1,0 0-1,0 0 1,0 0-1,-1 0 0,1 0 1,0 0-1,0 0 1,-1 0-1,1-1 1,0 1-1,0 0 1,0 0-1,-1 0 1,1 0-1,0 0 1,0 0-1,0 0 1,-1-1-1,1 1 1,0 0-1,0 0 1,0 0-1,0 0 1,-1-1-1,1 1 1,0 0-1,0 0 1,0-1-1,0 1 353,10-5 3131,-5 5-3442,-1 0 0,1 1-1,0 0 1,0 0 0,-1 0 0,1 0-1,-1 1 1,1 0 0,-1 0-1,0 0 1,0 1 0,0-1 0,5 5-1,2 0 20,0 1 0,0 1 0,-1 0 0,0 1-1,-1 0 1,0 0 0,-1 1 0,0 0 0,0 0-1,-1 1 1,-1 0 0,6 15 0,4 17 182,-3 0 1,-1 1-1,-3 1 1,4 50-1,1 16 448,5 65-184,-6 58-490,-5-105-153,-2-50 328,3 38 59,2 70 76,-10-99-234,-14 313 329,10-370-480,2-16 61,0 0 0,-1-1 0,-6 18-1,-68 261 863,58-220-836,-13 37-812,29-105-2589,1-12 1025,0-18-839,1 21 2587,-2-49-3506,-9-16-4261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4:54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2496,'0'0'49,"0"0"1,0 0-1,0 0 0,-1 0 1,1 1-1,0-1 0,0 0 1,0 0-1,0 0 0,-1 1 1,1-1-1,0 0 0,0 0 1,0 1-1,0-1 0,0 0 1,0 0-1,0 1 0,0-1 1,0 0-1,0 0 0,0 1 1,0-1-1,0 0 0,0 0 1,0 1-1,0-1 0,0 0 1,0 0-1,0 1 0,0-1 1,0 0 6,0 1 1,0-1-1,0 0 1,0 1-1,1-1 1,-1 0-1,0 1 1,0-1-1,0 0 1,0 1-1,-1-1 1,1 0-1,0 1 1,0-1 0,0 0-1,0 1 1,0-1-1,0 0 1,0 1-1,-1-1 1,1 0-1,0 1 1,0-1-1,-1 0 1,0 1 391,1 4 527,-1-1 0,1 1-1,0-1 1,0 1 0,0-1 0,1 1 0,1 7 0,1 16-214,-2-25-701,-1-1 0,1 0 1,-1 1-1,1-1 0,0 0 1,0 1-1,0-1 0,0 0 0,0 0 1,3 4-1,6 13 359,-8-15-303,1 1 0,-1-1-1,1 0 1,0 0 0,0-1-1,3 5 1,4 3 13,-5-5-5,0 0-1,1 0 1,0-1 0,0 0-1,0 0 1,1-1 0,9 6 0,6 1 498,25 8 0,-38-16-515,2 1-95,1 2 22,1-1 1,0-1-1,0 0 1,0-1-1,0 0 1,0-1 0,17 0-1,131 4 1097,-137-4-1122,7 1 146,1-2 0,-1-1 0,40-5 0,-16-2-191,29-6 243,-63 8-108,-1 0 1,29-13-1,-16 8-59,6-4 219,-23 8-247,0 1 1,0 0-1,33-5 0,12-4-45,-19 4 49,1 2 0,0 2 0,0 2 0,60 1 0,-6-2 5,-50 1 6,26-6-65,3 0 17,-19 5 21,29-1 0,-1 2-133,22 0 197,69 15 320,-100-5-116,0 4 1,92 23-1,-151-27-198,1 0-1,-1 1 0,-1 0 1,0 2-1,0 0 0,24 17 1,-15-14 143,-24-11 80,17-9 177,4-10-399,-18 14-64,0 0 0,0 1 0,1-1 0,5-2 0,5-1-3,0 0 0,0 1-1,1 1 1,-1 1 0,1 0-1,0 1 1,0 1 0,1 0-1,-1 1 1,0 1 0,1 0 0,19 4-1,-21-2 23,23 5-73,17 1 282,39 28-266,-35-12 147,38 10-150,31 12 212,88 42-93,-167-71-55,1-2 1,88 15-1,11-9-59,-56-9 138,-68-9-93,1-1 0,0-2 0,0 0 0,0-1 0,-1-2 0,28-6 0,-35 3 31,-1 0 0,0-2 0,0 0 0,27-18 1,-12 8-23,174-105 125,-174 102-182,37-30 1,-31 15-2584,-29 23-1097,-20 10-4319,-13 14 1759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5:01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151 487 2976,'-5'0'1659,"4"-16"3226,0 15-4652,0 0 0,0 0 0,0 0 1,0 0-1,0 0 0,0 0 0,0 1 1,-1-1-1,1 0 0,0 1 0,0-1 0,-1 1 1,1 0-1,0-1 0,-1 1 0,-2-1 1,-26 0 1622,21 1-1560,5 1-238,0-1-1,0 1 1,1 0 0,-1 0-1,0 0 1,1 0 0,-1 0-1,1 1 1,-1 0 0,1 0-1,0 0 1,-1 0 0,1 0-1,0 1 1,1-1 0,-1 1-1,0 0 1,1 0 0,0 0-1,-1 0 1,1 0 0,0 0-1,1 1 1,-1-1 0,0 1-1,-1 5 1,2-3-42,0 0-1,1 0 1,0 0-1,0 0 0,1 9 1,-1-13 17,1 0-1,-1 0 1,1 0-1,0 0 1,-1-1 0,1 1-1,0 0 1,0-1 0,0 1-1,0 0 1,0-1-1,1 1 1,-1-1 0,0 0-1,1 1 1,-1-1 0,1 0-1,-1 0 1,1 0 0,0 0-1,2 1 1,0-1 34,0 0 0,-1 0-1,1 0 1,0-1 0,-1 1 0,1-1 0,0 0 0,0 0 0,0-1 0,-1 1-1,1-1 1,7-2 0,0 0 56,1-1-1,17-9 1,6-6 113,-1-1 0,-1-1 0,31-26 0,-55 39-164,0 0 0,0 0 0,-1 0 0,0-1-1,12-18 1,-18 24-47,0-1 0,0 0-1,-1 0 1,1 1 0,-1-1-1,0 0 1,0 0 0,0 0-1,0 0 1,-1 0 0,0-1-1,0 1 1,0 0 0,0 0-1,0 0 1,-1 0 0,0 0-1,0 0 1,0 0 0,-2-5-1,-7-10 93,-1 1 0,0 1 0,-1 0 0,-1 0 0,-18-18 1,23 26-63,-1 0-32,-75-83-93,66 74-208,-1 2 1,-40-28-1,58 43 204,0 0 1,-1 0 0,1 0-1,0 1 1,-1-1-1,1 1 1,-1-1 0,1 1-1,-1-1 1,1 1-1,-1 0 1,0 0 0,1 0-1,-1 0 1,-2 0-1,3 0-19,0 0-1,0 1 1,1-1-1,-1 1 1,0-1-1,0 1 0,1-1 1,-1 1-1,0-1 1,1 1-1,-1-1 1,1 1-1,-1 0 0,1-1 1,-1 1-1,1 0 1,-1-1-1,1 1 1,0 0-1,-1 0 0,1 0 1,0-1-1,0 1 1,-1 0-1,1 0 1,0 0-1,0 0 0,0 0 1,0 2-448,-1 1 0,1-1 0,0 0 0,0 0 0,1 0 1,-1 0-1,0 0 0,1 0 0,0 0 0,0 0 0,2 5 0,0-4-606,0-1-1,-1 0 0,1 0 1,6 5-1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7:32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15 6048,'-21'-3'2332,"-13"1"10749,172-3-9333,13 0-3406,-8 8-192,-135-3-178,-1 0 1,1 0 0,0 1-1,0 0 1,-1 0 0,1 1-1,13 4 1,-19-5 198,-11-6-7814,5 4 6189,0 0 0,1 1 0,-1-1-1,0 1 1,-3 0 0,-8 3-887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5:02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2 105 2144,'-1'14'13981,"2"-12"-13346,5 2-1321,0-2 892,0 0 0,0-1-1,0 0 1,1 0 0,-1 0-1,1-1 1,-1 0 0,11-1 0,6-2 226,24-7 0,-10 2 41,259-30 772,5 23-218,-286 14-923,63-3-62,-65 2 21,0 1-1,-1-2 0,24-7 0,-35 10-123,-1-1 1,1 1-1,-1 0 0,1 0 1,-1-1-1,1 1 0,-1 0 1,1-1-1,-1 1 0,1 0 0,-1-1 1,0 1-1,1-1 0,-1 1 1,0-1-1,1 1 0,-1-1 1,0 1-1,1-1 0,-1 1 1,0-1-1,0 0 0,0 1 1,0-1-1,0 1 0,0-1 0,0 0-369,0-1-1,0 1 0,0 0 0,0 0 0,0 0 0,-1 0 1,1 0-1,0 0 0,-1 0 0,1 0 0,-1 0 0,1 1 1,-1-1-1,0-1 0,-7-6-2518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5:02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249 373 2496,'0'-4'250,"1"-1"0,0 1 0,0 0 0,0-1 0,2-3 0,-2 4 327,0 0-1,0-1 1,0 1-1,0 0 1,0-4 0,1-4 1195,-2 11-1621,0 0 1,1 0 0,-1 0 0,0 0 0,0-1 0,1 1 0,-1 0 0,0 0-1,0 0 1,0 0 0,0 0 0,0 0 0,-1 0 0,1 0 0,0 0 0,0 0-1,-1 0 1,1 0 0,-1 0 0,1 0 0,-1 0 0,1 0 0,-1 0 0,1 0 0,-1 1-1,0-1 1,1 0 0,-1 0 0,0 1 0,0-1 0,0 0 0,-1 0 0,-6-4 895,6 4-903,0 0 1,0 0-1,1 0 1,-1 0-1,0 0 1,0 0-1,0 0 1,0 1 0,0-1-1,-1 1 1,1-1-1,0 1 1,0 0-1,0 0 1,-4 0-1,-13 6 248,1 1-1,0 1 0,0 0 1,0 1-1,1 1 0,1 1 1,-22 17-1,33-23-341,0 0-1,1-1 1,-1 1-1,1 1 1,0-1 0,0 1-1,1 0 1,-4 7 0,6-11-32,0 1 0,0-1 0,0 1 0,1 0 0,-1-1 0,1 1 0,-1-1 0,1 1 0,0 0 0,0-1 0,0 1 0,0 0 0,1-1 0,-1 1 0,1 0 1,0-1-1,-1 1 0,1-1 0,0 1 0,1-1 0,-1 0 0,0 1 0,3 2 0,-2-2 14,1 0 0,-1 0 0,1-1 1,0 1-1,0-1 0,0 1 0,0-1 0,0 0 0,1 0 0,-1 0 0,1 0 1,-1-1-1,1 0 0,0 1 0,-1-1 0,1-1 0,0 1 0,0 0 0,0-1 1,0 0-1,-1 0 0,1 0 0,0 0 0,0-1 0,0 0 0,0 1 1,6-4-1,-2 1 11,-1 0 1,0 0-1,0-1 1,0 0 0,0 0-1,-1-1 1,0 1 0,1-2-1,-2 1 1,1-1-1,-1 0 1,9-12 0,3-8 100,-1 0 0,-2-1 0,0-1 0,-2-1 0,13-44 0,-23 63-85,-1-1-1,1 1 1,-2-1 0,1 1 0,-1-1 0,-1 1 0,-3-19 0,3 24-88,0 0 0,0-1 0,-1 1-1,0 1 1,0-1 0,0 0 0,0 0 0,-1 1 0,0 0 0,0-1-1,0 1 1,0 0 0,-1 0 0,1 1 0,-1-1 0,0 1-1,-7-5 1,3 4-82,0 0-1,0 0 0,-1 1 1,1 1-1,-15-4 1,19 5-78,0 1-1,-1-1 1,1 1 0,0 0 0,-1 0 0,1 0 0,0 1 0,-1-1 0,1 1 0,0 0-1,0 0 1,0 1 0,-6 2 0,10-4 23,-1 1 0,0-1 0,0 1 0,1-1 0,-1 1 0,0-1 0,1 1 0,-1 0 1,1-1-1,-1 1 0,1 0 0,-1 0 0,1-1 0,0 1 0,-1 0 0,1 0 0,0-1 0,0 1 0,-1 0 0,1 0 0,0 0 0,0 0 0,0 0 0,0-1 0,0 1 1,0 0-1,0 0 0,0 0 0,1 0 0,-1 0 0,0-1 0,0 1 0,1 1 0,0 0-357,0 0 1,0 0-1,0 1 0,1-1 1,-1 0-1,0 0 0,1-1 0,0 1 1,-1 0-1,5 3 0,20 8-2378,9 3-656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5:03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69 2656,'-4'-2'-226,"1"1"765,0 0 1,0 0-1,1-1 1,-1 1 0,-4-4-1,7 5-399,-1 0-1,1-1 1,0 1-1,-1-1 1,1 1 0,0 0-1,0-1 1,-1 1-1,1-1 1,0 1-1,0-1 1,-1 1-1,1-1 1,0 1 0,0-1-1,0 1 1,0-1-1,0 1 1,0-1-1,0 1 1,0-1-1,0 1 1,0-1 0,0 1-1,0-1 1,0 1-1,0-1 1,1 1-1,-1-1 1,0 1-1,0-1 1,1 1 0,-1 0-1,0-1 1,0 1-1,1-1 1,-1 1-1,0 0 1,1-1-1,-1 1 1,1 0 0,-1-1-1,1 1 1,4-4 197,0 1 1,0 0 0,1 0-1,-1 0 1,1 1 0,-1 0-1,1 0 1,0 0 0,7 0 0,56-7 727,-57 8-862,0 1 0,1 0 0,-1 1 0,0 1-1,0 0 1,1 0 0,-1 1 0,-1 1 0,1 0 0,21 11-1,-26-11-36,1 0-1,0 1 1,-1 1 0,0-1-1,0 1 1,-1 0-1,1 0 1,-1 1-1,0 0 1,-1 0-1,0 1 1,0-1-1,-1 1 1,0 0-1,5 13 1,-2 2-43,9 42-1,-13-1-671,-2-60-118,2 16-2802,-3-20 3308,0 1 1,0-1-1,0 0 1,0 1-1,0-1 0,0 1 1,0-1-1,1 0 1,-1 0-1,0 1 0,0-1 1,0 0-1,0 1 1,1-1-1,-1 0 0,0 1 1,0-1-1,0 0 1,1 0-1,-1 0 0,0 1 1,1-1-1,-1 0 1,0 0-1,0 0 0,1 1 1,-1-1-1,0 0 1,1 0-1,-1 0 0,0 0 1,1 0-1,-1 0 1,1 0-1,-1 0 0,0 0 1,1 0-1,-1 0 1,0 0-1,1 0 0,-1 0 1,0 0-1,1 0 0,-1 0 1,0-1-1,1 1 1,-1 0-1,8-7-2068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5:03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571 0 2240,'1'5'9515,"-1"-5"-9373,-12 10 3101,-24 13-1594,-263 177 1793,251-166-3359,-88 69-1320,126-96 1008,7-5-228,0-1-1,0 1 0,0 0 1,0 1-1,1-1 0,-1 0 1,1 1-1,-1-1 0,-1 5 1,2-2-1044,6-5-268,18-12-4177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5:06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0 3232,'0'0'1952,"-11"0"2224,7 1-3795,1-1 1,-1 1 0,0 0-1,0 0 1,1 0 0,-1 1-1,0 0 1,1-1 0,-1 1-1,1 0 1,0 1 0,-6 4-1,-4 5 604,-17 18 0,28-28-903,-8 9 368,0 1-1,1 0 1,-9 15 0,14-21-315,2 0 1,-1-1 0,0 1 0,1 1 0,0-1 0,1 0 0,-1 0-1,1 1 1,0 12 0,1-17-121,0 0 0,0 0 0,0 0 0,0 0 0,1 0 0,-1 0 0,1 0 0,0 0-1,1 3 1,6 6 7,-4-10-108,-2-1 6,4 0-584,0 0 0,0 0 0,0-1 0,0 1-1,0-1 1,0-1 0,0 1 0,0-1-1,0 0 1,7-4 0,4-2-2768,30-20 0,-14 3 307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5:06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49 7232,'-31'-32'2656,"13"29"-2048,-4-6-192,12 9 1344,2-5-1056,-1 5 1344,-1 0-1184,2 0-641,3 0-159,0 0-767,15 9-129,-2-4 640,11 3-3776,4-1 2176,4 6-3424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5:28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0 1728,'-3'8'7637,"-10"22"-6659,3-8-516,-5 10 240,-1-1 0,-30 42 1,36-58-547,1-1 1,1 2-1,1-1 1,0 1 0,1 0-1,0 1 1,2-1-1,0 1 1,0 0 0,0 26-1,-2 102 688,7-112-548,1 1 1,10 47 0,-9-68-224,2 17 221,2-1-1,19 51 1,23 32 879,-41-87-1018,0 0 0,-2 0-1,-1 0 1,-1 1 0,0 32-1,-4-29-24,1 5-1372,3-15-3032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5:31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2720,'0'0'9584,"-1"12"-6886,0-11-2692,1-1 0,-1 1 0,1 0 0,-1 0-1,1 0 1,0 0 0,-1-1 0,1 1 0,0 0-1,0 0 1,-1 0 0,1 0 0,0 0 0,0 0 0,0 0-1,0 0 1,0 0 0,1 0 0,-1-1 0,0 1 0,0 0-1,0 0 1,1 0 0,-1 0 0,1 0 0,-1 0 0,0-1-1,1 1 1,-1 0 0,1 0 0,0-1 0,0 2-1,3 2 63,1 0-1,-1 0 0,1 0 0,6 3 1,-1 1 17,11 7 289,43 24 1,-52-33-249,0 0 1,0-1 0,0 0-1,1-2 1,21 5 0,-1-7 430,-5-1-229,-27 0 472,-1-1-770,0 0 0,0 0 0,0 0 0,0 1 0,0-1 0,-1 0 0,1 0 0,0 0 0,0 1 0,-1-1 0,1 0-1,-1-1 1,-36-6-158,22 7 166,0 0-1,-18-5 0,17 4-19,0 1 0,0 1 0,-20 1-1,-1 0-61,28-1 110,6 0-121,-1 0-1,1 0 0,0 0 1,0 0-1,0 1 0,-1-1 1,1 1-1,0 0 0,-4 1 0,-18 6 192,22-8-140,-1 1 0,1-1 0,0 1 0,0 0 0,0 0 0,1 0 0,-1 1 0,0-1 0,-3 3 0,5-3 9,0-1-1,0 1 0,1-1 1,-1 1-1,0-1 1,0 0-1,0 1 0,0-1 1,0 0-1,0 0 0,0 0 1,-1 1-1,1-1-14,1 0 1,-1 0-1,0 0 1,1 0-1,-1 0 1,0 0-1,1 0 1,-1 1-1,0-1 1,1 0-1,-1 1 0,0-1 1,1 0-1,-1 1 1,1-1-1,-1 1 1,1-1-1,-1 1 1,1-1-1,-1 1 0,-1 2 3,0 1-1,1-1 1,0 1-1,-1-1 1,1 1-1,0-1 0,1 1 1,-1-1-1,0 6 1,2 38-170,-1-25 365,0 425 415,1-438-576,0-1 0,0 1 0,3 9 0,0-2-18,-2-9 23,-1-6 230,-1 0-223,0 1 0,0-1 0,1 0 0,-1 0 0,1 1-1,-1-1 1,1 0 0,-1 0 0,1 0 0,0 0 0,0 0 0,-1 0 0,1 0 0,0 0 0,0 0 0,0 0 0,0 0 0,0 0 0,0-1 0,1 1 0,-1 0 0,2 0 0,14 2 14,0-1 0,0-1 0,30-2 0,-25 1 49,33 2 0,-38-2-4,-13 0-125,0 0 0,0 0 1,0 1-1,-1-1 0,1 1 0,0-1 0,0 1 0,-1 1 0,1-1 0,4 2 0,5 2 82,-12-4-58,1-1-1,0 1 1,0 0-1,0-1 1,0 1 0,-1 0-1,1 0 1,0 0-1,-1 1 1,1-1-1,-1 0 1,0 1 0,1-1-1,-1 0 1,2 4-1,-1-2 7,-1 0 0,1 0 0,-1 1 0,0-1 0,0 1 0,0-1 0,-1 1 0,1-1 0,-1 1 0,0-1 0,1 1 0,-2 5 0,-1 6 0,-5 24 0,5-28-42,0-2 50,-1 1 1,-1-1 0,1 1-1,-1-1 1,-1 0 0,0 0-1,0-1 1,-12 15 0,8-13 67,0 0 1,0-1-1,0 0 1,-2-1-1,1 0 1,-15 9-1,21-15-46,0 0-1,0 0 1,0-1 0,0 1-1,-1-1 1,1 0 0,0 0-1,-1 0 1,-8-1-1,11 0-14,0 0-1,0 0 0,0 0 0,0 0 0,0-1 0,0 1 0,0-1 0,0 1 0,0-1 0,1 0 0,-1 0 0,0 0 0,0 0 0,1 0 0,-1 0 0,0 0 1,1-1-1,0 1 0,-1-1 0,1 1 0,0-1 0,-1 1 0,-1-4 0,2 3-17,0 0-1,1 1 1,-1-1 0,0 0-1,0 0 1,1 0 0,-1 1-1,1-1 1,0 0 0,-1 0-1,1 0 1,0 0 0,0 0-1,0 0 1,0 0 0,1 0-1,-1 0 1,0 0 0,1 1 0,-1-1-1,1 0 1,0 0 0,0 0-1,0 1 1,-1-1 0,2 0-1,-1 1 1,0-1 0,0 1-1,0-1 1,1 1 0,1-2-1,8-6 10,1 1 0,1-1-1,-1 2 1,20-9 0,19-11 22,-44 22-35,0 1-1,1 0 1,0 0 0,-1 1 0,1 0-1,1 1 1,-1-1 0,0 2 0,10-2-1,-16 3-27,-1 0 0,1 0 0,-1 0 0,1 1 0,0-1 0,-1 1 0,1-1 0,-1 1 0,0-1 0,1 1 0,-1 0 0,1 0 0,-1 0 0,0 0 0,0 0 0,1 0 0,-1 0 0,1 2 0,2 2-822,0 0 0,-1 1-1,5 8 1,5 10-5926,-1-12 706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5:35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229 307 3232,'1'-4'1782,"-1"4"-1614,1-1 0,-1 1 0,0-1 0,0 1 1,1 0-1,-1-1 0,0 1 0,0-1 0,0 1 0,0-1 0,0 1 0,1-1 1,-1 1-1,0-1 0,0 1 0,0-1 0,0 1 0,0-1 0,0 1 0,-1-1 1,1 1-1,0 0 0,0-1 0,0 1 0,0-1 0,-1 1 0,1-1 0,0 1 0,0-1 1,-1 1-1,1 0 0,0-1 0,-1 1 0,1 0 0,-1-1 0,-5-1 785,4 1-689,0 0 0,0 0-1,0 0 1,-1 1 0,1-1-1,0 1 1,-1-1-1,1 1 1,-5 0 0,2 1-127,0-1 0,-1 1 0,1 1 1,0-1-1,-1 1 0,1 0 1,0 0-1,-8 4 0,-38 27 530,46-30-580,-1 1-77,-1 0 1,1 1 0,0 0-1,0 0 1,1 0 0,0 1-1,0 0 1,0 0 0,0 0-1,1 0 1,0 1 0,-4 8-1,6-10 7,0 1 0,0-1 0,1 1 0,-1 0 0,1-1 0,0 1 0,1 0 0,-1 0-1,2 8 1,-1-11 17,0-1 0,0 0 0,1 0-1,-1 0 1,1 0 0,-1 1-1,1-1 1,0 0 0,0 0 0,0 0-1,0 0 1,0-1 0,0 1-1,1 0 1,-1 0 0,1-1 0,-1 1-1,1-1 1,-1 1 0,1-1-1,0 0 1,0 1 0,0-1 0,0 0-1,0 0 1,0 0 0,0-1-1,2 2 1,-1-2 4,0 0 0,0 1 0,0-1 0,0-1 0,0 1 0,-1 0 0,1-1 0,0 1 0,0-1 0,0 0 0,0 0 0,-1 0 0,1 0 0,-1 0 0,1-1 0,-1 1 0,1-1 0,-1 0 0,4-3 0,1-1 110,0-1-1,0-1 1,0 1 0,7-13 0,-2 0-38,0-1 1,-2 0-1,0-1 1,-1-1-1,-2 1 1,8-36-1,-12 38 57,-1-1-1,-1 0 1,-3-33 0,1 46-98,0-1 0,0 1 0,-1-1 0,-1 1 0,1 0 0,-1-1 1,0 1-1,-1 1 0,0-1 0,0 0 0,-6-6 0,7 10-97,-1-1 0,1 2 0,-1-1 0,1 0-1,-1 1 1,0-1 0,0 1 0,-1 0 0,1 1 0,0-1 0,-1 1-1,0 0 1,0 0 0,0 0 0,1 0 0,-2 1 0,1 0 0,0 0-1,-8 0 1,11 1-39,0 0 0,0 0 0,0 0 0,1 1 0,-1-1 0,0 1-1,0-1 1,0 1 0,1-1 0,-1 1 0,0 0 0,-2 2 0,3-3-106,1 1 1,-1-1-1,1 1 1,-1-1-1,1 1 1,-1 0-1,1-1 1,0 1-1,-1 0 1,1-1-1,0 1 1,0 0-1,-1-1 1,1 1-1,0 0 1,0 0-1,0-1 1,0 1-1,0 0 1,0 0-1,0-1 1,0 1-1,0 0 1,1-1-1,-1 1 1,0 0-1,0-1 1,1 1-1,-1 0 1,0-1-1,1 1 1,-1 0-1,0-1 1,1 1-1,0 0 1,0 1-230,1 0-1,-1-1 1,1 1 0,-1-1-1,1 0 1,-1 1 0,1-1-1,0 0 1,0 0 0,0 0-1,-1 0 1,1 0 0,0 0-1,0-1 1,0 1 0,0-1-1,0 1 1,1-1 0,-1 0-1,0 0 1,0 0 0,0 0-1,0 0 1,4-1 0,25-2-2057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5:38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29 105 3808,'-19'5'7546,"19"-6"-7349,-1 1-1,0 0 0,1-1 1,-1 1-1,1-1 0,-1 1 1,1-1-1,-1 1 0,1-1 1,-1 1-1,1-1 0,-1 1 1,1-1-1,-1 0 0,1 1 0,0-1 1,0 0-1,-1 1 0,1-1 1,0 0-1,0 1 0,0-1 1,-1 0-1,1 1 0,0-1 1,0 0-1,0 0 0,1 0 1,-2 0-145,1-1 0,0 1 0,0-1 1,0 1-1,0 0 0,0-1 0,1 1 0,-1 0 1,0-1-1,1 1 0,-1 0 0,1-1 1,-1 1-1,1 0 0,0 0 0,0-2 0,10-5 41,-1 2-1,1-1 0,0 1 0,1 1 0,0 0 1,17-5-1,-8 2 41,-12 5-93,-1 1-1,1 0 1,0 0-1,0 0 0,0 1 1,0 1-1,0-1 1,0 2-1,10 0 1,-18-1-26,0 1 0,0-1 1,-1 0-1,1 1 1,0-1-1,0 1 0,0-1 1,0 1-1,0-1 0,-1 1 1,1 0-1,0-1 1,0 1-1,-1 0 0,1 0 1,-1 0-1,1-1 0,0 1 1,-1 0-1,0 0 1,1 0-1,-1 0 0,1 0 1,-1 0-1,0 0 0,0 0 1,0 0-1,0 0 1,0 0-1,1 0 0,-2 0 1,1 1-1,0 6 45,-1-1-1,0 0 1,-3 11-1,2-10 12,-17 109 170,16-82-66,-3 38-316,6-62 145,0 0 0,1 0 0,0 0 0,4 13-1,-5-22 44,1 1 0,0-1 0,0 1 0,0-1 0,0 1 0,0-1-1,0 0 1,1 1 0,-1-1 0,1 0 0,-1 0 0,1 0 0,0 0-1,0 0 1,0-1 0,0 1 0,0 0 0,0-1 0,1 0 0,-1 1-1,0-1 1,1 0 0,4 1 0,-4-2-16,0 1 0,1-1-1,-1 0 1,0-1 0,0 1 0,1-1-1,-1 1 1,6-3 0,27-10 79,-32 11-70,3-1-7,-1 0-1,1-1 1,-1 1 0,0-1 0,-1-1-1,1 1 1,-1-1 0,0 0 0,0 0-1,8-11 1,-1-2 38,-2 1-1,12-28 1,-12 23-58,18-27-1,44-59 0,-65 96 42,4-7-146,-10 19 62,-1-1 0,1 0 1,-1 1-1,1-1 0,-1 1 0,1-1 1,0 0-1,-1 1 0,1 0 0,0-1 1,-1 1-1,1-1 0,0 1 1,0 0-1,-1-1 0,1 1 0,0 0 1,1-1-1,-2 1 24,0 0 1,0 0-1,0-1 1,0 1-1,0 0 0,0-1 1,0 1-1,0 0 0,1 0 1,-1-1-1,0 1 1,0 0-1,0-1 0,0 1 1,0 0-1,1 0 0,-1-1 1,0 1-1,0 0 1,1 0-1,-1 0 0,0-1 1,0 1-1,1 0 0,-1 0 1,0 0-1,0 0 1,1 0-1,11 11 39,4 0 236,11 0-9136,4 3 1042,-10 0 4770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7:32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12 10048,'-9'-5'4272,"20"5"-685,-3 0-3020,126-4 4100,66 2-2043,-194 2-2597,115 10 527,-112-9-692,1-1 0,15 0 0,-6 0-2499,0-5-3421,-11 5 3413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5:39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17 219 2720,'-1'1'244,"-1"0"0,1-1 1,0 1-1,-1 0 0,1 0 0,0 0 1,0-1-1,0 1 0,-2 2 0,0 4 5218,5-7-5166,0 0 0,0-1 0,0 1 0,-1 0 0,1-1 0,0 0 0,2-1 0,5-2-156,0-1 1,-1 0-1,0-1 1,0 0-1,0 0 1,0-1 0,-1 1-1,-1-2 1,1 1-1,-1-1 1,0 0-1,-1 0 1,8-16 0,-2 6-56,-8 13-11,1 0 1,-1-1 0,-1 1 0,1-1-1,3-11 1,-3 5-4,-1 8-10,-1 0-1,0 0 1,0-1-1,0-6 1,-1 10-47,0 0-1,0 1 1,0-1 0,0 0-1,0 0 1,0 0 0,0 0-1,-1 0 1,1 1 0,0-1-1,-1 0 1,1 0 0,0 0 0,-1 1-1,1-1 1,-1 0 0,1 1-1,-1-1 1,0 0 0,1 1-1,-1-1 1,0 1 0,1-1-1,-1 1 1,0-1 0,0 1-1,-1-1 1,1 1-11,1 0 1,-1 0-1,0 0 0,1 0 1,-1 0-1,0 0 0,1 0 0,-1 0 1,0 0-1,1 0 0,-1 1 0,0-1 1,1 0-1,-1 0 0,1 1 1,-1-1-1,1 1 0,-1-1 0,1 0 1,-1 1-1,1-1 0,-1 1 1,1-1-1,-1 1 0,1-1 0,0 1 1,-1 0-1,-12 20 262,10-16-179,-8 15 745,-15 36 0,22-46-621,1 0 0,0 0 0,1 0-1,0 0 1,1 0 0,-1 14-1,2-13-137,-1-6-39,1 1-1,0-1 1,0 0 0,0 0-1,1 1 1,0-1-1,0 0 1,0 0 0,1 0-1,0 0 1,0 0 0,2 5-1,-3-9-133,0 0 0,0 0 0,1 0 0,-1 0 0,0 0 0,0-1 0,0 1 0,0-1 0,1 1 0,-1-1 0,0 1 0,0-1 0,1 1 0,-1-1 0,0 0 0,1 0 0,-1 0 0,1 0 0,-1 0 0,0 0 0,1 0 0,-1 0 0,0-1 0,1 1 0,1-1 0,6-2-2035,0 0-1,14-7 1,-16 6 1012,23-11-4396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5:40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594 9 2400,'4'-9'7663,"-4"15"-5849,-32 98 691,23-81-2215,-1 5-23,-2-2 0,-1 1 0,-1-2 0,-1 0 1,-2-1-1,0 0 0,-1-1 0,-2-2 0,-32 30 0,-32 21 423,27-23 82,-85 91 1,65-48-421,68-83-505,11-12-1687,17-15-2449,-16 16 3651,1 0 1,-1 0 0,1 1-1,0-1 1,0 1 0,0 0-1,0 0 1,0 0 0,0 0-1,0 1 1,6-1 0,26 5-2867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5:41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153 346 2496,'0'-1'228,"0"0"1,0 1-1,0-1 0,0 1 1,0-1-1,0 0 0,0 1 1,1-1-1,-1 1 1,0-1-1,0 1 0,1-1 1,-1 1-1,0-1 0,1 1 1,-1-1-1,1 1 1,-1-1-1,1 1 0,-1 0 1,0-1-1,1 1 0,0-1 1,8-6 4194,-13 7-2450,0 0-1841,1 1 0,0-1 0,0 1 0,-1 0 0,1 0 0,0 0 0,0 1 0,0-1 0,0 1 1,1-1-1,-1 1 0,0 0 0,-2 2 0,-7 7 366,-14 16 0,23-24-346,-6 7-2,0 1-1,1 0 1,0 1 0,1-1-1,1 2 1,0-1 0,0 0-1,-4 17 1,7-21-115,1 0 0,1 0 0,-1 0 0,1 0 1,0 0-1,1 0 0,0 0 0,0 0 0,1 1 0,0-1 1,1 0-1,-1 0 0,1-1 0,1 1 0,4 9 0,-7-16-13,1 1 0,-1-1 0,1 0 0,0 1-1,-1-1 1,1 0 0,0 0 0,0 1-1,0-1 1,0 0 0,0 0 0,0 0 0,1 0-1,-1-1 1,0 1 0,0 0 0,1 0 0,-1-1-1,2 2 1,-1-2-2,-1 0 0,0 0 1,0-1-1,0 1 0,0 0 0,1 0 0,-1 0 0,0-1 0,0 1 1,0-1-1,0 1 0,0-1 0,0 1 0,0-1 0,0 0 0,0 1 0,0-1 1,0 0-1,0-1 0,4-4 50,0 0 0,0 0 0,-1-1 0,0 1 0,6-15 0,121-270 511,-125 276-526,1-1 0,-2 0-1,0 0 1,-1 0-1,-1-1 1,0 1 0,0-25-1,-3 31-83,0 1 0,-1-1 0,0 1 0,-1-1 0,0 1 0,0 0-1,-1 0 1,0 0 0,-1 0 0,0 0 0,0 1 0,-1-1 0,0 1 0,-8-10-1,12 17-12,0 0-1,1 0 0,-1 0 0,0 0 0,0 0 0,0 0 1,0 0-1,0 0 0,0 0 0,0 1 0,0-1 1,0 0-1,0 1 0,0-1 0,0 1 0,0-1 0,-1 1 1,1 0-1,0 0 0,0-1 0,-1 1 0,1 0 1,0 0-1,0 0 0,-1 0 0,1 0 0,0 0 0,0 1 1,-3 0-1,3 0-163,-1 0-1,1 0 1,-1 0-1,1 1 1,-1-1 0,1 0-1,0 1 1,0-1 0,0 1-1,0 0 1,0-1 0,0 1-1,0 0 1,1-1 0,-1 1-1,0 0 1,1 0 0,-1 3-1,-1 19-2193,4-1-2474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5:41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 3904,'-3'-1'215,"2"1"-94,0 0-1,0-1 1,0 1-1,-1 0 1,1 0-1,0 0 1,0-1-1,0 1 1,-1 1-1,1-1 1,0 0 0,0 0-1,0 0 1,0 1-1,-3 0 1670,24-2 1396,18 1-116,-36 0-2921,1 0 0,-1 0 0,0 1 0,0-1 0,0 1 0,-1-1 0,1 1 0,0 0 0,0 0 0,0 0 0,0 0 0,-1 0 0,1 0 0,3 3 0,-4-2 24,0 1 0,0 0 0,0 0 0,0 0 1,0 0-1,0-1 0,-1 1 0,0 0 0,1 0 1,-1 0-1,0 0 0,0 0 0,-1 0 0,0 4 1,1 18 465,19 87-21,-15-86-542,1 0 0,2-1 0,10 28 0,-17-51-180,1 0 0,0 0 0,0 0 0,0-1 0,0 1 1,0 0-1,0 0 0,0-1 0,1 1 0,-1-1 0,2 2 0,-2-2-28,0-1 0,-1 0 0,1 0 0,0 1 1,0-1-1,-1 0 0,1 0 0,0 0 1,0 0-1,0 0 0,-1 0 0,1 0 0,0 0 1,0 0-1,-1 0 0,1-1 0,0 1 0,0 0 1,-1 0-1,1-1 0,0 1 0,-1 0 0,1-1 1,0 1-1,-1-1 0,1 1 0,-1-1 1,1 1-1,-1-1 0,2-1 0,12-14-2188,3-6-2074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5:41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665 1 4160,'-2'1'390,"-1"0"0,0 1 0,1-1 1,-1 1-1,1 0 0,-1 0 0,1 0 0,0 0 1,0 0-1,0 0 0,0 1 0,-2 3 1,-10 10 1645,0-4-954,1 0 0,-2-1 0,1 0 0,-32 15 0,-69 25 1048,57-27-1489,-113 61 234,147-70-885,0 1 1,0 1-1,1 1 0,-31 34 1,53-51 20,-3 2-193,1 1 0,0 0 0,0-1 0,-4 8 0,7-10 88,-1 0 0,1-1 0,0 1 1,0 0-1,-1 0 0,1-1 0,0 1 0,0 0 1,0-1-1,0 1 0,-1 0 0,1 0 0,0-1 0,0 1 1,1 0-1,-1 0 0,0-1 0,0 1 0,0 0 1,0 0-1,1-1 0,-1 1 0,0 0 0,1-1 0,-1 1 1,0 0-1,1-1 0,-1 1 0,1 0 0,-1-1 1,1 1-1,-1-1 0,1 1 0,0-1 0,-1 0 1,1 1-1,1 0 0,3 1-619,0-1 1,1 1 0,-1-1-1,1 0 1,-1-1-1,1 1 1,-1-1-1,1 0 1,-1-1 0,9-1-1,-12 2 529,46-5-4248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5:42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3 337 3904,'-2'0'997,"15"-4"5286,120-134-3306,-93 93-2797,-18 21-95,0-1 1,28-45-1,-49 69-68,0 0 1,-1 0 0,1 0-1,-1 0 1,1 0-1,-1 0 1,0 0 0,1 0-1,-1 0 1,0 0-1,0 0 1,0-1 0,0 1-1,0 0 1,0 0-1,0-1 1,0 1-13,0 0 1,-1 1 0,1-1-1,0 1 1,-1-1-1,1 1 1,0-1-1,-1 1 1,1-1-1,-1 1 1,1-1-1,-1 1 1,1-1 0,-1 1-1,1 0 1,-1-1-1,0 1 1,1 0-1,-1 0 1,0-1-1,-3 0 9,1 1-1,0-1 1,-1 1-1,1 0 0,0 0 1,-1 0-1,1 1 0,-1-1 1,-4 2-1,-1 1 140,0 0 0,0 1 0,1 0-1,0 0 1,0 1 0,0 0 0,0 0-1,1 1 1,0 0 0,0 0 0,1 1-1,0 0 1,0 0 0,0 0 0,1 1-1,-7 12 1,1 2 100,0 0-1,2 1 1,0 1-1,2 0 1,-5 24-1,11-44-225,0-1 0,1 1 0,-1 0 0,1-1 0,0 1-1,0-1 1,0 1 0,1 0 0,-1-1 0,1 1 0,0-1 0,0 1 0,0-1 0,3 6 0,-3-6-24,1-1 0,0 0 0,0 0 1,0 1-1,0-1 0,0 0 1,0-1-1,0 1 0,1 0 0,-1-1 1,1 1-1,-1-1 0,1 0 1,-1 0-1,1 0 0,0 0 1,0 0-1,-1 0 0,6 0 0,13 0-569,-1-1 1,0 0-1,0-2 0,1 0 0,-1-2 0,0 0 0,-1-1 0,21-8 0,-18 5-1015,29-15 0,17-15-4579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5:42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 5568,'0'0'61,"0"0"0,-1 1 0,1-1 0,0 0 0,0 0 0,-1 1 0,1-1 0,0 0 0,0 1 0,0-1 0,0 0 0,0 1 0,0-1 0,-1 0 0,1 1 0,0-1 0,0 0 0,0 1 0,0-1 0,0 0 0,0 1 0,0-1 0,0 1 0,1-1 0,-1 0 0,0 1 0,0-1 0,0 0 0,0 1 0,0-1 0,0 0 0,1 0 0,-1 1 0,0-1 0,0 0 0,1 1 0,-1-1 0,0 0 0,1 1 0,15 17 570,-1-3 1114,1 10-167,0 1 0,-2 0 0,21 53 0,19 86 1219,-41-117-1894,12 94 1,-22-110-689,-1 0 1,-2 0 0,-1 0-1,-6 36 1,-3-3-404,-4-1-1,-2 0 1,-3-1-1,-2 0 1,-33 63-1,20-63-4283,-62 83 1,47-75-2169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5:48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81 3648,'0'-1'94,"0"0"0,0 0 0,0 0 0,0 0 0,0 0 1,0 1-1,1-1 0,-1 0 0,0 0 0,0 0 0,1 0 0,-1 0 0,1 1 1,-1-1-1,1 0 0,-1 0 0,1 1 0,0-2 0,5-6 2902,-5 5-2054,0 1 0,0-1 1,0 0-1,-1 1 0,0-1 1,1 0-1,-1 0 0,0-5 1,-1 3 1407,1 7-2276,0 1-1,0-1 0,-1 1 0,1-1 0,-1 1 0,-1 2 0,-18 42 580,-24 81 1,28-75-537,-47 142 299,13-35-192,49-154-162,0 0 0,0 0 0,1 0 0,-1 8 0,1-13-36,0 0 534,13-9-160,-7 3-360,-1 0 0,1-1 0,-1 1 0,0-1 0,0 0 0,6-10 0,-5 7-16,10-15 107,-1 0-1,22-53 1,12-57-142,-4 9-18,-24 77-6,2 1-1,42-64 1,-65 110 44,0 1 0,1 0 0,-1-1 1,0 1-1,1-1 0,-1 1 0,0-1 1,1 1-1,-1 0 0,1-1 0,-1 1 1,1 0-1,-1-1 0,1 1 0,-1 0 1,1 0-1,-1 0 0,1-1 0,-1 1 1,1 0-1,-1 0 0,1 0 0,-1 0 1,1 0-1,0 0 0,-1 0 0,1 0 1,-1 0-1,1 0 0,-1 0 0,1 1 1,-1-1-1,1 0 0,-1 0 0,1 0 1,-1 1-1,1-1 0,-1 0 0,1 1 1,-1-1-1,1 0 0,-1 1 0,0-1 1,1 0-1,-1 1 0,1-1 0,-1 1 1,1 0-1,2 3 44,-1 0 1,1 0-1,0 0 0,2 6 1,2 9-31,0 0 0,-2 0 1,0 1-1,3 28 1,-3-15-61,43 206 309,-44-219-249,1 7-73,-4-25 141,4-8 394,4-22-412,0 0 1,-3-1 0,7-51-1,-1 4 102,-1 24-90,-5 28-160,-1-1 1,-1 1-1,1-31 1,-4 47-152,2 7-94,3 15 146,8 85 256,-6-31 7,8 58 228,17 95 539,-20-170-867,-12-50 43,0-21-9013,-1 18 8339,1 0-1,-1 0 1,1 0-1,0 1 1,0-1-1,0 0 1,0 0 0,0 0-1,0 1 1,0-1-1,1 1 1,2-3-1,16-11-4327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5:49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55 137 7040,'-11'-5'2457,"6"13"2692,2-2-4393,-4 12 378,0 1 1,-8 35-1,14-49-1017,-1 4 55,1 1 0,0-1-1,0 1 1,1-1 0,0 1 0,1 0-1,2 16 1,-1-20-107,-1 1-1,1-1 1,0 0-1,0 0 1,1 0-1,0 0 1,0 0 0,0-1-1,1 0 1,-1 1-1,1-1 1,6 5-1,-6-6 6,0 0 0,1 0 0,0-1 0,-1 0-1,1 0 1,1 0 0,-1-1 0,0 0 0,1 1-1,-1-2 1,1 1 0,6 0 0,-9-1-32,0-1 0,1 0 0,-1 0 0,1-1 0,-1 1 0,0-1 0,1 1 0,-1-1 0,0 0 0,1 0 0,-1-1 0,0 1 0,0-1 0,0 1 0,0-1 0,-1 0 0,1 0 0,0 0 0,-1-1 0,1 1 0,3-5 0,-3 3 8,0-1 0,0 0-1,0 0 1,0 0-1,-1 0 1,0 0 0,0-1-1,0 1 1,-1 0 0,0-1-1,1-8 1,0-6 185,-4-38 1,2 49-181,-2-12 9,0 0 0,-1 0 0,-2 0 0,0 0 0,-1 0 0,-1 1 0,-18-36 0,22 52-87,0-1 1,0 0 0,-1 1-1,1-1 1,-1 1 0,0 0-1,-1 0 1,1 1 0,-1-1-1,1 1 1,-1 0 0,0 0-1,-6-2 1,8 4-13,1 0 0,-1 0 0,1 1 0,-1-1 0,1 1 0,-1-1-1,0 1 1,1 0 0,-1 0 0,0 0 0,1 0 0,-1 0 0,1 1 0,-1-1 0,0 1 0,1 0 0,-1 0-1,1-1 1,0 2 0,-1-1 0,1 0 0,0 0 0,-1 1 0,1-1 0,0 1 0,0 0 0,0 0 0,1 0-1,-4 3 1,4-3-55,-1 0 1,1 0-1,0 0 0,0 0 0,0 0 0,0 1 1,0-1-1,0 0 0,0 1 0,1-1 0,-1 0 0,1 5 1,0-4-294,0 0 1,0-1 0,1 1-1,0 0 1,-1-1-1,1 1 1,0-1 0,0 1-1,0-1 1,1 1-1,-1-1 1,1 0 0,-1 1-1,1-1 1,3 3 0,1 0-672,-1 0 1,1 0 0,0-1 0,0 0 0,0 0 0,1-1 0,-1 1 0,1-2 0,12 5 0,21 2-1930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5:49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6 6656,'0'-1'306,"-1"1"0,0-1-1,0 1 1,1-1 0,-1 1 0,0-1 0,0 1 0,0 0-1,0 0 1,0-1 0,1 1 0,-1 0 0,0 0 0,0 0 0,0 0-1,0 0 1,0 0 0,0 0 0,0 0 0,1 0 0,-1 1 0,0-1-1,0 0 1,0 0 0,0 1 0,-1 0 0,-24 15 1887,17-10-1359,-23 15 561,1 0 1,-52 48-1,81-67-1408,1 0 0,-1-1 0,0 1-1,1 0 1,-1 0 0,1 0-1,0 1 1,0-1 0,0 0 0,0 0-1,0 1 1,0 2 0,0-4-1,1 1 1,0-1 0,0 0-1,1 1 1,-1-1 0,0 1-1,0-1 1,1 0-1,-1 1 1,0-1 0,1 0-1,0 1 1,-1-1 0,1 0-1,0 0 1,-1 1 0,1-1-1,0 0 1,0 0-1,0 0 1,0 0 0,2 1-1,11 8 70,1 0 0,0-1 0,32 15 0,13 7-280,-44-22 201,20 13 13,-33-21 98,-1 1-1,0-1 1,-1 1 0,1 0 0,0 0-1,0-1 1,-1 1 0,1 1-1,-1-1 1,0 0 0,0 0 0,1 0-1,0 4 1,-2-4-22,0-1 0,0 1 0,0-1 0,0 1 0,0 0 0,-1-1 0,1 1 0,0 0 0,-1-1 0,1 1 0,-1-1 0,1 1 0,-1-1 0,0 1 0,0-1 0,0 1-1,0-1 1,-2 2 0,0 1 23,0 0 0,-1-1 0,1 0 0,-1 0 0,-5 4 0,-2-1-28,0-1 1,0 0-1,0 0 1,0-1-1,-16 4 1,-59 7-418,59-11-169,-6-1-1019,13-2-4710,55-3-207,0-6 3344,1-6-680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7:53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17 4576,'0'0'1450,"4"-6"2352,0 5-2344,16-9 9591,-21 55-7574,-4 30-2730,-1 21-874,4-70 152,2 72-89,1-11 241,-1-50-136,-7 39 110,7-68-164,-2 0-1,1 0 1,-1 0 0,0 0-1,-1 0 1,0 0 0,-4 8-1,-8 1 790,15-27-1356,0 9 566,0-1-1,0-1 1,0 0-1,0 1 0,0-1 0,1 1 1,-1-1-1,1 0 0,0 1 0,-1-1 1,1 1-1,0-1 0,0 1 0,3-4 1,8-13-66,1 1 1,0 0 0,17-16-1,77-78-30,-103 106 104,1 1-1,-1 0 0,1 0 1,0 1-1,1 0 0,-1 0 1,9-5-1,-13 9-7,-1 0 0,1-1 0,-1 1 0,0 0 0,1 0 0,-1 0 0,1 0 0,-1 0 0,1 0 0,-1 0 0,0 0 0,1 0 0,-1 0-1,1 0 1,-1 0 0,1 1 0,-1-1 0,0 0 0,1 0 0,-1 0 0,1 0 0,-1 1 0,0-1 0,1 0 0,-1 0 0,0 1 0,1-1 0,-1 1 0,8 14 54,-7-10 46,0-1 1,-1 0-1,1 0 1,-1 1-1,0 7 1,-1-7-61,0 0 0,0 0 1,0 0-1,0 0 0,-1-1 0,0 1 0,-2 4 1,3-7-90,-1 0 1,1-1-1,-1 1 1,0 0 0,1-1-1,-1 0 1,0 1-1,0-1 1,0 0 0,0 0-1,0 0 1,0 0 0,0 0-1,0-1 1,0 1-1,-1-1 1,-2 1 0,-13 0 58,-10-1 172,31 1-49,-1 1 1,1-1-1,-1 1 1,0 0 0,1 0-1,-1 0 1,0 0 0,0 0-1,0 0 1,0 0-1,1 3 1,7 7 156,86 87 728,-77-72-598,-10-11-3381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5:49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33 4640,'-1'-1'166,"-1"-1"0,2 1 0,-1 0 0,0-1 1,0 1-1,0 0 0,1-1 0,-1 1 0,0-3 0,1 4-83,0-1 0,0 1 0,0-1 0,0 1 1,0-1-1,0 1 0,0-1 0,0 1 0,0-1 0,0 1 0,0-1 0,0 1 0,1-1 0,-1 1 0,0 0 0,0-1 0,0 1 0,1-1 0,-1 1 0,0 0 0,1-1 0,-1 1 0,0-1 1,1 1-1,-1 0 0,1 0 0,-1-1 0,0 1 0,1 0 0,-1 0 0,1 0 0,-1-1 0,1 1 0,0-1 172,0 1-1,0-1 1,0 1 0,1 0-1,-1-1 1,0 1 0,0 0-1,0-1 1,0 1 0,0 0-1,1 0 1,-1 0 0,0 0-1,0 0 1,0 0 0,0 1-1,1-1 1,-1 0 0,0 0 0,0 1-1,0-1 1,0 1 0,0-1-1,0 1 1,0-1 0,0 1-1,0 0 1,0 0 0,0-1-1,0 1 1,-1 0 0,1 0-1,0 0 1,0 0 0,-1 0-1,2 1 1,0 3 44,-1 0 1,1 0-1,-1 0 1,0 1-1,0-1 1,0 0-1,-1 7 0,0 40 980,-10 75-1,4-66-1045,-4 104-425,7-149-2180,-5-30-6625,7 6 7137,0 0 0,1-11 0,0-16-1916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5:50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30 8640,'-4'-3'1244,"-15"-11"-436,8 10 1665,2 5 4057,15-3-5787,0 1 0,0 0-1,0 0 1,12 0-1,-6 0-167,85-1 11,115 11-1,-168-6-1670,-27-2-116,-12-1-573,-1 0 0,1 0 0,0 0 0,0 1 0,7 2 0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5:51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11 2912,'6'-8'12013,"-14"8"-7147,-23-1-3600,21 0-988,-1 0 0,1 1 0,0 0 0,0 1-1,0 1 1,-14 2 0,16-1-182,0 0 0,0 0 1,0 1-1,0 0 0,1 0 0,0 1 1,0 0-1,0 0 0,0 1 0,1 0 1,0 0-1,0 0 0,1 1 0,0-1 1,0 1-1,0 1 0,1-1 0,0 1 1,0 0-1,1-1 0,-3 12 0,-6 19-16,2 1 0,2 0 0,2 0 0,-4 77 0,11-106-55,-1 1 0,2-1 0,-1 1 0,1-1 0,1 0 0,0 0 0,0 0 0,1 0-1,0 0 1,1-1 0,7 12 0,-9-16-8,1-1 0,-1 1-1,0-1 1,1 0-1,0 0 1,0 0 0,0-1-1,1 0 1,-1 0 0,1 0-1,0 0 1,0 0 0,0-1-1,0 0 1,0 0 0,0-1-1,0 1 1,1-1 0,-1 0-1,1-1 1,-1 1 0,1-1-1,6 0 1,8-3 46,37-7-1,-48 7-4,0 1-1,-1-1 1,1-1-1,-1 0 1,0 0-1,11-7 1,-17 9-47,0 1-1,0-1 1,0 1 0,-1-1 0,1 0 0,-1 0 0,1 1-1,-1-1 1,0 0 0,1 0 0,-1 0 0,0-1 0,0 1-1,-1 0 1,1 0 0,0 0 0,-1-1 0,1 1-1,-1 0 1,0-1 0,0 1 0,0-1 0,0 1 0,0 0-1,-1-1 1,1 1 0,0 0 0,-1 0 0,0-1-1,0 1 1,0 0 0,0 0 0,-1-2 0,-2-3-33,0 0 0,0 1 0,-1-1 0,0 1 0,0 0 0,0 1 0,-1-1 0,-11-7 1,9 8-30,0 1 0,-1 0 0,1 0 0,-1 1 0,0 0 0,1 0 0,-12-1 0,14 3 16,1 0-27,1 0 0,-1 1 1,1 0-1,-8 0 0,2 1 248,9-1-132,2 1 42,0 1-46,1 0 0,-1 0 0,1-1 0,-1 1 0,1-1 0,0 1 0,0-1 0,-1 1 0,1-1 0,0 0 0,0 0 0,0 0 0,4 1 0,34 8 519,-5-2-356,-6 1 9,0-2 1,56 8-1,-73-15-277,-10 0 55,0 0 1,0 0 0,0 0-1,-1 1 1,1-1 0,0 0-1,0 1 1,0-1 0,-1 1-1,3 0 1,-3 0-12,14-13-11199,21-24 1685,-14 13 4965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5:52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16 3072,'-1'0'17,"1"0"-1,0 0 1,0 0 0,0 0 0,0-1-1,0 1 1,0 0 0,-1 0 0,1 0-1,0 0 1,0 0 0,0 0 0,0 0-1,0 0 1,0 0 0,0-1 0,0 1-1,-1 0 1,1 0 0,0 0 0,0 0-1,0 0 1,0 0 0,0-1 0,0 1-1,0 0 1,11-12 10752,-10 13-10555,-1 0 0,1 0 0,0 0 0,-1 1 1,1-1-1,-1 0 0,1 0 0,-1 1 0,0-1 0,1 0 0,-1 1 0,0-1 1,0 0-1,0 2 0,-1 22 565,0-21-520,-13 145 2270,-12 104-839,22-155-913,4-85-658,0-13-98,0 0 0,0 0 0,0 1 1,0-1-1,0 0 0,0 0 0,0 1 0,0-1 1,0 0-1,1 0 0,-1 1 0,0-1 0,0 0 1,0 0-1,0 0 0,0 1 0,0-1 0,1 0 0,-1 0 1,0 0-1,0 0 0,0 1 0,1-1 0,-1 0 1,0 0-1,0 0 0,0 0 0,1 0 0,-1 0 0,0 1 1,0-1-1,1 0 0,-1 0 0,0 0 0,0 0 1,1 0-1,-1 0 0,1 0 0,13-4 250,14-9-24,-20 9-216,1 0-1,0 0 1,0 0-1,0 1 1,0 1 0,0-1-1,11 0 1,7 0-26,33 2 1,-57 0 1476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5:52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80 7456,'-3'-7'817,"-9"-19"969,12 24-1581,-1 1 1,1 0-1,-1-1 0,1 1 0,0-1 1,0 1-1,0 0 0,0-1 1,0 1-1,0-1 0,0 1 0,0 0 1,0-1-1,1 1 0,-1 0 1,0-1-1,2-1 0,-1 2 155,0-1-1,0 1 0,1-1 1,-1 1-1,0 0 1,1 0-1,0 0 0,-1 0 1,1 0-1,0 0 0,-1 0 1,1 0-1,0 0 1,0 1-1,0-1 0,0 1 1,-1 0-1,4-1 0,5 0-91,0 1 0,15 1-1,-4 0-58,21-1-379,38 0 153,-28 0-6073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5:53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44 7136,'-5'-9'2166,"5"9"-2133,0 0 0,0 0 0,0 0-1,0 0 1,0 0 0,0 0 0,0 0 0,0 0-1,0 0 1,0 0 0,0 0 0,0 0-1,0 0 1,1 0 0,-1 0 0,0 0-1,0 0 1,0 0 0,0 0 0,0 0-1,0 0 1,0 0 0,0 0 0,0 0 0,0-1-1,0 1 1,0 0 0,0 0 0,0 0-1,0 0 1,0 0 0,0 0 0,0 0-1,0 0 1,0 0 0,0 0 0,0 0-1,0 0 1,0 0 0,0 0 0,0 0-1,0 0 1,0 0 0,0 0 0,0-1 0,0 1-1,0 0 1,0 0 0,0 0 0,0 0-1,0 0 1,0 0 0,0 0 0,0 0-1,0 0 1,8-1 878,51-15 4699,80 5-3637,-58 7-2437,-24 4-6351,-43 0 4447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5:53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60 5632,'-1'0'107,"-1"1"0,1-1 1,0 1-1,0-1 0,0 1 1,-1-1-1,1 1 0,0 0 1,0-1-1,0 1 0,0 0 1,0 0-1,0 0 0,0 0 1,0 0-1,1 0 0,-1 0 1,0 0-1,0 0 0,1 0 1,-1 1-1,0 0 0,0 3-1,-1 1-1,1-1 0,-1 11 1,1-10 102,0 1 174,1 1-1,-1-1 1,2 12-1,1 4 275,-9 92 2818,1-26-2079,-2 43 173,6-104-1172,0-19 107,1-20 491,8-96-643,-1 13-505,7-76 208,2 53 836,-15 101-487,0 3 104,2 11-179,1 5 66,6 13-242,-1 1 1,-1 1-1,-1-1 0,0 1 0,4 25 0,-2-11-3,25 122 62,-17-75-182,-11-49 68,-4-22-54,0 0 0,1 0 1,0 0-1,0 0 1,7 14-1,-6-13 102,1 3 329,-1-11 26,1-7 258,-3 1-703,1-1 0,-1 0 0,0 0-1,0 1 1,-1-1 0,0 0 0,-1-9 0,1-11 13,6-45-66,1-58 12,1-4-110,-3 69-400,-5 61 116,0 0 0,1 0 0,-1 1 0,1-1 0,-1 0 0,1 1 0,2-6 0,-2 6-278,-1 1 0,1-1 0,0 1-1,0 0 1,0-1 0,0 1 0,0-1 0,0 1 0,1 0 0,-1 0 0,0 0 0,1 0 0,-1 0 0,1 0 0,-1 0 0,1 0 0,-1 1 0,1-1 0,-1 0 0,1 1 0,0 0 0,2-1-1,16 0-3447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5:54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4800,'-1'2'3141,"5"5"540,5 9-557,-4 8-1586,-3-14-1204,-1-1-1,0 1 1,0 0-1,-1 11 0,-8 63 1238,-28 118 0,0-81-809,36-109-426,0-12-37,1 0-96,14-1 4,0-1-1,0 0 1,0-2 0,0 1 0,21-10 0,-16 6-41,1 1 0,24-4-1,-21 6-59,-11 1-345,0 1 1,0 1 0,19-1-1,-26 0-1601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5:54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7 9056,'-27'-7'2922,"19"9"3835,10-2-5759,16 6-567,0-2-1,1 0 1,-1-1 0,1-1 0,-1-1 0,1-1-1,-1 0 1,21-3 0,-3 2-808,-22 1-8152,-28-6-341,5 9 5532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5:55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30 8800,'-3'-9'1607,"2"9"-1480,1 0 0,0-1 0,0 1 0,0 0 1,0 0-1,0 0 0,0 0 0,0-1 0,-1 1 0,1 0 0,0 0 1,0 0-1,0-1 0,0 1 0,0 0 0,0 0 0,0 0 0,0-1 1,0 1-1,0 0 0,0 0 0,0 0 0,0-1 0,0 1 0,0 0 1,0 0-1,0 0 0,0-1 0,1 1 0,-1 0 0,0 0 0,0-1 1,14 1 3205,-13 0-3296,39 1 3122,36-2-1620,-55 0-1477,-15 1-102,0 0 0,0 0 0,0-1 0,0 0 0,0 0 0,9-3 0,2-1-2909,-15 5 2018,-1 0 0,1 0 0,-1 0 0,0 0 0,1 0 0,-1 0 1,1 0-1,-1 0 0,1 0 0,-1 1 0,0-1 0,3 1 0,7 6-3175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1:31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54 11552,'-5'0'5215,"10"3"-4511,3-3-128,10 0-448,27 0 1152,8 0-704,29 0-192,-1 0-224,9-3-224,-9-2 32,9-7-2944,-10 4 1633,15-7-5729,-9 2 3968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7:33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39 6304,'-39'-12'3573,"38"12"-3126,0 0 1,0-1-1,0 1 0,1 0 0,-1 0 0,0 0 1,0 0-1,0 0 0,0 0 0,0 0 1,0 0-1,-2 0 0,-12 1 5205,22-2-826,33-5-4164,-1 3-315,113-10 522,-129 11-673,1 1-1,47 4 1,-38-1-2402,0 0-3657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5:55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7808,'-1'0'199,"0"1"0,0-1 0,-1 1 0,1-1 0,0 1 0,0 0 0,0-1 0,0 1 0,0 0 0,0 0 0,1 0 0,-1 0 0,0 0 1,-1 1-1,1 1 122,1-1-1,-1 0 1,1 0 0,0 1 0,0-1 0,0 0 0,0 4 0,0-2 147,-3 182 5142,-2 21-3610,-4-100-330,12-176-2193,21-125 0,0 81 441,-20 99 8,0 0 0,2 0-1,-1 1 1,2-1 0,14-22-1,-18 32 123,0 0-1,1 1 1,-1-1 0,1 1-1,-1 0 1,1 0-1,0 0 1,0 1-1,1-1 1,-1 1-1,0 0 1,1 0 0,-1 0-1,1 1 1,0 0-1,-1 0 1,7-1-1,-8 2 26,0 0 0,0 0 0,0 0 0,0 0 0,0 0 0,0 1 0,0 0 0,0-1 0,0 1-1,0 0 1,0 0 0,-1 1 0,1-1 0,0 1 0,-1-1 0,1 1 0,-1 0 0,0 0 0,1 0 0,-1 0 0,0 0-1,0 0 1,-1 1 0,1-1 0,0 1 0,-1-1 0,1 1 0,1 4 0,-1-1-9,-1 1 1,1-1-1,-1 1 0,0-1 1,-1 1-1,1 0 0,-1-1 1,-1 1-1,1-1 0,-3 12 1,-2 1 72,0 0 0,-9 23 1,9-31-52,1-1 0,-1 0 0,-1 0 0,0-1 1,-11 16-1,13-21-92,0 0-1,0 0 1,0 0 0,-1 0 0,1-1 0,-1 0 0,0 0 0,0 0 0,0 0 0,0-1-1,0 0 1,-10 3 0,10-5 3,1 1-1,0-1 1,0 0 0,0-1-1,0 1 1,0-1-1,0 0 1,0 0-1,0 0 1,1 0 0,-1-1-1,-7-3 1,-2-1 47,13 6-54,0 0 0,0 0 0,0 0 0,0 0 0,0 0 0,0 1 0,0-1 0,0 0 0,0 0 0,0 0 0,0 0 0,0 0 0,0 0 0,0 0 0,-1 0-1,1 0 1,0 0 0,0 0 0,0 0 0,0 0 0,0 0 0,0 0 0,0 1 0,0-1 0,0 0 0,0 0 0,0 0 0,0 0 0,0 0 0,0 0 0,0 0 0,-1 0 0,1 0 0,0 0 0,0 0 0,0 0-1,0 0 1,0 0 0,0 0 0,7 6-164,248 141 873,-200-121-4529,-33-16 1804,-21-9 1553,0-1 1,1 1-1,-1-1 1,0 1-1,0-1 1,1 1-1,-1-1 1,0 1-1,1-1 0,-1 0 1,1 0-1,-1 0 1,0 0-1,1 0 1,-1 0-1,0 0 0,1-1 1,-1 1-1,0 0 1,1-1-1,-1 1 1,2-1-1,5-13-4764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5:56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57 7040,'-7'-5'4005,"7"11"706,2 11-3470,-20 223 2918,14-210-3705,-11 48 338,3-28-640,5-22-101,3-18 31,3-14-55,58-348-635,-47 318 456,25-64 0,-32 83 583,-1 8 1358,2 16-900,2 18-465,-1-1-1,3 55 1,-3-27-265,43 224 454,-34-240-573,-10-29-354,-1 1 0,4 14 1,-16-63-17740,12 10 13605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5:56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52 8384,'-10'-3'3104,"20"3"2879,-2 0-5151,2 0-256,4-5-352,4 2-224,-1-2-32,6-4-1664,-2 3 928,3-3-3647,2 4 2463,6-1-3904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5:57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 6976,'-2'-2'454,"-3"-2"1401,4 4-1820,1 0-1,0 0 0,0 0 1,0 0-1,0 0 0,0 0 1,-1 1-1,1-1 0,0 0 1,0 0-1,0 0 0,0 0 0,0 0 1,0 0-1,0 0 0,0 1 1,0-1-1,-1 0 0,1 0 1,0 0-1,0 0 0,0 0 1,0 1-1,0-1 0,0 0 1,0 0-1,0 0 0,0 0 1,0 0-1,0 1 0,0-1 0,0 0 1,0 0-1,0 0 0,0 0 1,0 0-1,0 1 0,0-1 1,0 1 615,3-1-216,-1 1 0,0-1 0,0 1 0,0 0 0,1 0 0,-1 0 0,0 0 0,0 0 0,0 0 0,-1 0-1,1 1 1,0-1 0,2 3 0,2 2 217,-1-1-1,-1 1 1,5 6-1,-5-4-375,0 0 1,-1 0-1,0 1 0,0-1 0,-1 1 0,0-1 0,0 15 0,1-5-108,1 22 267,-2 0-1,-1 0 0,-9 67 0,4-55-203,-2-10 35,4-30-106,0 0 0,1 0 0,0 18 0,2-29-129,1 0 1,0-1-1,-1 1 0,1-1 0,0 0 1,0 1-1,-1-1 0,1 0 0,0 0 0,0 0 1,2-1-1,84-15 665,-15 1-942,-35 8-1274,-23 4-1318,0 0 0,26 0 1,-24 2-252,0-1 0,20-3 1,4-2-879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5:59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29 1568,'0'-1'39,"0"1"-1,0-1 1,0 1 0,-1 0 0,1-1 0,0 1-1,0-1 1,0 1 0,0-1 0,0 1-1,0-1 1,0 1 0,0 0 0,0-1 0,0 1-1,0-1 1,0 1 0,0-1 0,0 1-1,0-1 1,0 1 0,0 0 0,1-1 0,-1 1-1,0-1 1,0 1 0,1 0 0,-1-1-1,0 1 1,1-1 0,21-14 16940,-22 155-14124,0 183-1801,4-267-689,0-4-2730,-4-54 1747,1 0 0,-1 0 1,1 0-1,0 0 0,0 0 0,-1 0 0,4-3 0,2-8-1495,1-7-1615,-1-7 1270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5:59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33 5152,'-10'-8'10992,"76"4"-5769,0 0-5103,104-1 19,-91-2-2459,-79 7 2219,0 0 1,0 0-1,0 0 0,1 0 0,-1 0 1,0 0-1,0 0 0,0 0 0,0 0 1,1 0-1,-1 0 0,0-1 0,0 1 1,0 0-1,0 0 0,1 0 0,-1 0 1,0 0-1,0 0 0,0 0 0,0-1 1,0 1-1,0 0 0,1 0 0,-1 0 1,0 0-1,0-1 0,0 1 0,0 0 1,0 0-1,0 0 0,0 0 0,0-1 1,0 1-1,-21-1-11551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5:59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16 6144,'-6'0'1639,"10"2"2,13 1 1393,124-13 4892,3 0-6775,-130 10-1273,-1 0-685,-3 0-4887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6:00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74 5888,'-2'-4'3199,"3"11"923,0 11-2206,-12 64 938,5-41-1862,-1 50 1,7-77-887,0-1 1,2 0-1,-1 1 1,1-1-1,1 0 1,1 0-1,8 23 0,-9-31-31,2 7 155,12 19 1,-16-28-200,1 0 0,0-1 0,0 1 0,1-1 0,-1 1 0,0-1 0,1 0 0,-1 0 0,1 0 0,0 0 0,0-1 0,4 3 0,-3-3 26,0 1-1,0-1 1,0 0-1,0-1 1,0 1 0,0-1-1,1 1 1,-1-1-1,0 0 1,0-1-1,0 1 1,1-1 0,-1 0-1,0 0 1,0 0-1,0 0 1,0-1 0,0 0-1,-1 1 1,1-1-1,0-1 1,-1 1 0,5-4-1,-3 1-2,-1 1 0,1-2 1,-1 1-1,1 0 0,-2-1 0,1 0 0,0 0 0,-1 0 1,0 0-1,-1-1 0,0 1 0,0-1 0,0 1 0,1-8 1,0-10-4,-1-1 1,-1 1-1,-2 0 1,0 0-1,-1 0 1,-2 0-1,0 0 1,-2 0 0,0 1-1,-1 0 1,-16-32-1,17 44-75,-1 1 1,0-1-1,-1 1 0,-15-17 0,20 24-33,2 2-34,0 0 0,0 0 0,0 0 0,0 0 0,0 0 0,0 0 0,0 0 0,-1 0 0,1 0 0,0 1 0,0-1 0,-1 0 1,1 1-1,0-1 0,-1 1 0,1-1 0,-1 1 0,1 0 0,0 0 0,-1 0 0,1 0 0,-1 0 0,1 0 0,-1 0 0,1 0 0,-1 0 0,1 0 0,0 1 0,-1-1 0,1 1 0,0-1 0,-1 1 0,1 0 0,-2 1 0,1-1-249,0 1 0,1 0 1,-1-1-1,1 1 0,-1 0 0,1 0 0,0 0 1,-1 0-1,1 0 0,0 1 0,0-1 1,1 0-1,-1 0 0,0 1 0,1-1 0,0 0 1,-1 1-1,1-1 0,0 1 0,0 3 1,1-2-216,-1-1 0,1 0 1,0 1-1,0-1 0,0 0 1,0 0-1,0 1 0,1-1 1,-1 0-1,4 3 0,11 14-3775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6:01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41 6048,'0'-1'108,"0"1"1,0 0-1,0 0 0,0 0 1,-1-1-1,1 1 0,0 0 1,0 0-1,0 0 0,-1 0 1,1-1-1,0 1 1,0 0-1,0 0 0,-1 0 1,1 0-1,0 0 0,0 0 1,-1 0-1,1 0 0,0 0 1,0-1-1,-1 1 1,1 0-1,0 0 0,0 0 1,-1 0-1,1 1 0,0-1 1,0 0-1,-1 0 1,1 0-1,0 0 0,-1 0 1,4 10 4951,1 6-3913,-3-1-421,-1 0 0,0-1 0,-6 30 1,2-13-214,-66 335 3007,68-363-2969,1-4-218,-1-11-127,1-21-272,1 18-25,4-135-198,-2 126 293,1-1-1,1 0 1,2 1-1,7-24 0,-6 30-88,1 0-1,1 0 0,12-19 1,-14 27 26,0 0 1,0 1-1,1 0 1,0 0-1,1 1 1,13-11-1,-17 15 53,1 0-1,0 1 0,0 0 0,0 0 0,0 1 1,0-1-1,0 1 0,1 0 0,-1 1 1,9-1-1,-12 1 30,0 1-1,0 0 1,0 0 0,0 1-1,1-1 1,-1 1-1,0-1 1,0 1 0,-1 0-1,1 0 1,0 1 0,0-1-1,0 0 1,-1 1 0,1 0-1,0-1 1,-1 1 0,0 0-1,1 0 1,-1 1 0,0-1-1,0 0 1,3 5 0,-2 0 18,1 0 1,-1 0 0,0 0-1,-1 1 1,0-1 0,0 1-1,0-1 1,-1 1-1,0 0 1,-1-1 0,1 1-1,-1 0 1,-1 0 0,0-1-1,0 1 1,0 0 0,-1-1-1,0 1 1,-1-1 0,-5 13-1,7-19-25,0 1 0,0 0 0,0-1 0,0 1 0,0-1 0,0 0 0,-1 1 0,1-1 0,0 0-1,-1 0 1,1 0 0,-1 0 0,1 0 0,-1 0 0,1 0 0,-1 0 0,0-1 0,1 1 0,-1-1 0,0 1 0,-2 0 0,0-1-18,0-1 1,-1 1 0,1-1 0,0 1 0,-1-1 0,-6-3 0,-1 1-70,0 2-204,11 1 262,1 0 1,0 0-1,0 0 0,0 0 1,0 1-1,0-1 1,0 0-1,0 0 0,-1 0 1,1 0-1,0 1 0,0-1 1,0 0-1,0 0 0,0 0 1,0 1-1,0-1 0,0 0 1,0 0-1,0 0 1,0 0-1,0 1 0,0-1 1,0 0-1,0 0 0,0 0 1,0 1-1,0-1 0,0 0 1,0 0-1,1 0 0,-1 0 1,0 1-1,15 19-347,-12-17 540,10 16 133,-1 1-1,0-1 1,-2 2 0,14 36-1,-15-35-174,-1-3-77,-1 0 0,7 30 0,-10-12-2425,17-67-17742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6:02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74 1248,'1'-1'61,"0"0"0,0 0 0,0 0 0,0 0 0,0 0 0,1 1 0,-1-1 0,0 0 0,0 1 0,3-2 0,-1 1 191,34-17 13050,-38 24-12642,-1 2-167,-1-1 1,0 0-1,-4 7 0,-5 15 67,-5 21 87,-57 146 775,-1-33-334,68-148-638,6-12-47,5-10-136,6-14-202,11-27-1,-2 2 21,6-8-83,2 2 0,3 2 0,1 0 0,56-65 0,-33 57 830,-54 58-824,0-1 41,1 0 0,0 0 0,-1 1 0,1-1 1,0 0-1,0 0 0,0 1 0,-1-1 0,1 0 0,0 1 0,0-1 0,0 1 0,0-1 1,0 1-1,0-1 0,1 1 0,3 12 180,0 4-81,1 1 0,-2-1-1,0 1 1,-2 0-1,2 21 1,1-1-68,1 22-24,-4-34 25,1-1-1,1 1 1,8 26-1,-12-51-77,0-1 1,0 1-1,0 0 0,0-1 1,0 1-1,1 0 0,-1 0 0,0-1 1,0 1-1,0 0 0,0 0 0,0-1 1,1 1-1,-1 0 0,0 0 0,0 0 1,0-1-1,1 1 0,-1 0 0,0 0 1,0 0-1,1 0 0,-1 0 0,0-1 1,0 1-1,1 0 0,-1 0 1,0 0-1,1 0 0,-1 0 0,0 0 1,0 0-1,1 0 0,-1 0 0,0 0 1,1 0-1,-1 0 0,0 0 0,0 0 1,1 0-1,-1 1 0,0-1 0,1 0 1,-1 0-1,0 0 0,0 0 0,1 0 1,-1 1-1,0-1 0,0 0 1,0 0-1,1 0 0,-1 1 0,0-1 1,0 0-1,0 0 0,0 1 0,0-1 1,1 0-1,-1 0 0,0 1 0,0-1 1,0 0-1,0 0 0,0 1 0,0-1 1,0 0-1,0 1 0,0-1 0,10-22 223,11-45-89,29-82-98,-36 112-221,36-67 1,-50 104 166,0 0 1,0-1-1,0 1 1,0-1-1,1 1 1,-1 0-1,0-1 1,0 1-1,1 0 1,-1-1-1,0 1 1,1 0-1,-1-1 1,0 1-1,1 0 1,-1-1-1,0 1 1,1 0-1,-1 0 1,1 0-1,-1 0 1,1-1-1,3 8 22,-2 20 233,-2-25-249,0 298 855,0-170-6337,0-129 5253,0-1 0,0 1 0,0 0 0,0-1 0,0 1 1,0 0-1,0-1 0,0 1 0,1 0 0,-1-1 0,0 1 1,0 0-1,1-1 0,-1 1 0,1 0 0,-1-1 59,0 1 1,1-1-1,-1 0 0,0 0 1,0 0-1,1 0 0,-1 0 1,0 1-1,0-1 0,1 0 1,-1 0-1,0 0 0,1 0 1,-1 0-1,0 0 0,0 0 0,1 0 1,-1 0-1,0 0 0,1 0 1,-1 0-1,0 0 0,0 0 1,1-1-1,1 0-323,0 0 0,0 0 1,0 0-1,-1 0 0,1 0 0,0-1 1,-1 1-1,1-1 0,1-2 0,18-25-4500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7:35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474 867 2976,'-5'-12'5594,"2"-35"1081,2 39-6178,0 1 0,-1 0 0,0 0 0,0-1 0,-1 2 0,0-1 0,-7-13 0,5 11-58,4 7-343,0 0 1,0 0 0,0 0-1,-1 0 1,1 0-1,-1 0 1,1 0-1,-1 0 1,0 1-1,1-1 1,-1 0-1,0 1 1,0-1 0,0 1-1,-3-2 1,-6 0 32,0 0 0,0 1 0,0 0-1,0 1 1,0 0 0,0 1 0,0 0 0,0 0 0,-20 5 0,14-2-156,1 1-1,0 1 1,0 0 0,0 1-1,-28 16 1,33-16-3,1 1 1,0 0-1,0 0 0,0 1 1,1 1-1,1-1 1,0 2-1,0-1 0,0 1 1,1 0-1,1 0 0,0 1 1,0 0-1,1 0 1,0 1-1,1-1 0,-3 14 1,5-18 74,1-1 1,0 1-1,0 0 1,0 0 0,1 0-1,1 12 1,-1-15-14,1-1 0,0 0 0,0 0 0,0-1 0,0 1 0,1 0 0,-1 0 0,1-1 0,-1 1 0,1 0 0,0-1 0,0 0 0,0 1 0,1-1 0,-1 0 1,0 0-1,5 2 0,0 0 35,0 0 1,0-1 0,1 0 0,-1 0 0,1 0-1,-1-1 1,1-1 0,10 2 0,8 0 216,31-2 0,-39-1-78,0-1 0,-1-1-1,1 0 1,23-8-1,-32 8-137,0-1-1,-1 0 1,1-1-1,-1 1 1,0-2-1,-1 1 1,1-1-1,-1 0 1,0-1-1,12-11 1,-10 5-15,0 0 0,0-1 0,-1 0 0,-1 0 0,0 0 0,-1-1 0,-1 0 0,8-28 0,-3-4 77,5-68 1,-14 101-96,1-12 48,-1-1 0,-1 0-1,-4-29 1,-2 23 52,-1 0 1,-13-38-1,19 67-130,-9-31-1,-1 1 0,-2 0 0,-18-33 0,18 44 33,0 0 0,-2 0 1,0 2-1,-36-37 1,42 47-160,-1 1 0,-1 1 0,1 0 0,-2 0 1,1 1-1,-1 0 0,0 1 0,0 0 0,-1 1 0,1 1 1,-19-5-1,26 9 42,1-1 1,-1 1-1,1-1 0,-1 1 1,0 0-1,1 1 0,-1-1 1,1 1-1,0 0 1,-1 0-1,1 0 0,-1 1 1,1 0-1,-7 4 0,5-3-116,1 1 0,1-1 0,-1 1 0,1 1 0,-1-1 0,1 1 0,0-1 0,1 1 0,-1 0 0,-2 7 0,1-4-393,1 1-1,0 0 0,1 0 1,0 1-1,1-1 1,-1 1-1,2 0 0,0-1 1,0 1-1,0 0 1,1 0-1,1-1 0,2 16 1,-2-18-223,1 0 0,1 0 1,-1 0-1,1 0 0,0-1 1,1 1-1,0-1 0,0 1 1,5 5-1,21 20-2612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6:04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58 3328,'-2'-5'8013,"-1"3"-8032,1 1 432,-1 1 0,0-1-1,1 1 1,-1 0-1,0 0 1,1 0-1,-1 0 1,0 0 0,1 1-1,-4 0 1,-1 1-174,0 0 0,0 0 0,1 0 0,-1 1 0,0 1 0,1-1 0,0 1 0,-1 0 0,2 0 0,-1 1-1,0-1 1,1 1 0,0 1 0,0-1 0,0 1 0,1 0 0,-6 10 0,2-2-108,2-1 0,-1 1 0,2 1 0,0-1 0,1 1 0,0-1 0,-2 23 0,3-15 49,1-12-49,1 0 1,0 1 0,0-1 0,2 12 0,-1-18-88,1-1 0,-1 0 1,1 1-1,0-1 0,0 0 1,1 0-1,-1 0 1,1 0-1,-1 0 0,1 0 1,0 0-1,0-1 0,0 1 1,0 0-1,1-1 1,-1 0-1,4 3 0,-1-2 8,0 0-1,1 0 1,0 0 0,0-1-1,0 0 1,0 0-1,0 0 1,0-1-1,0 0 1,0 0-1,1 0 1,11-1-1,0-1 61,-1-1-1,1 0 0,22-6 0,-19 2-26,-1 0 0,0-2 0,0 0 0,0-1 0,-2-1 0,1-1 0,30-23 0,-40 27-36,-1-1 1,0 0 0,0-1 0,0 0-1,-1 0 1,-1 0 0,6-11-1,-8 13-1,-1 0 0,0 0 0,0-1 0,-1 1 0,0-1 0,-1 1 0,1-1 0,-1 1 0,-1-1 0,0 0 0,0-10 0,-1 10-53,0 0 0,0 1 0,-1-1 0,0 0 0,0 1 0,-1-1 0,0 1 0,0 0 0,-1 0 0,-5-8 0,6 11-19,-1-1 0,0 0 1,0 1-1,-1 0 0,0 0 0,1 0 0,-1 1 0,0-1 0,-1 1 0,1 0 1,-1 1-1,1-1 0,-10-2 0,9 4-174,0-1 0,0 1 0,0 0 0,0 0 0,0 1 0,0 0 0,0 0 0,0 0 0,0 1 0,0 0 0,0 0 0,0 0 0,1 1 0,-1 0 0,-8 3 0,14-5 55,-1 1 1,1-1 0,-1 0-1,1 0 1,-1 1-1,1-1 1,0 0-1,-1 0 1,1 1-1,-1-1 1,1 0-1,0 1 1,-1-1-1,1 1 1,0-1-1,0 0 1,-1 1-1,1-1 1,0 1-1,0-1 1,-1 1-1,1-1 1,0 1-1,0 0 1,0-1-4,0 1 0,0-1 1,1 0-1,-1 1 1,0-1-1,0 1 1,1-1-1,-1 0 1,0 1-1,1-1 1,-1 1-1,0-1 1,1 0-1,-1 0 0,1 1 1,-1-1-1,1 0 1,-1 0-1,1 1 1,3 1-655,1-1-1,-1 0 1,1 0 0,6 1 0,56 8-6400,-28 0 4544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6:04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4 5888,'-6'-1'471,"1"0"1,-1 0 0,0 1-1,0 0 1,0 0-1,-10 2 1,5 0 5184,10 6-4037,-7 145 3293,-23 72-3395,30-222-1477,-1 14 73,0 0 1,1 18 0,-1-18 362,0-12-1312,20-80-10788,-5 36 7726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6:05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 8064,'-10'-3'7757,"10"3"-7658,11 0 2551,188 3 1668,1 1-4001,-199-4-1168,9-2 2081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6:05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8384,'-23'4'2704,"23"-4"-2635,0 0 1,0 0 0,0 0 0,0 0-1,-1 0 1,1 0 0,0 0-1,0 0 1,0 0 0,-1 0 0,1 0-1,0 0 1,0 0 0,0 0 0,0 1-1,-1-1 1,1 0 0,0 0-1,0 0 1,0 0 0,0 0 0,0 0-1,-1 0 1,1 1 0,0-1 0,0 0-1,0 0 1,0 0 0,0 0-1,0 0 1,0 1 0,0-1 0,-1 0-1,1 0 1,0 0 0,0 0 0,0 1-1,0-1 1,0 0 0,0 0-1,0 0 1,0 1 0,0-1 0,0 0-1,0 0 1,0 0 0,0 0 0,0 1-1,1-1 1,-1 0 0,0 0-1,0 0 1,0 0 0,0 1 0,0-1-1,0 0 1,0 0 0,1 0 0,7 6 2904,-8-6-3199,7 3 735,1 0-1,-1 0 1,1-1-1,-1 0 0,15 2 1,42 1 367,-44-4-656,87 1-6,-61-3-2622,-40 1 988,0 0 1,0-1-1,12-3 1,0 1-1110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6:06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 4736,'3'-1'12963,"-2"6"-11297,-3 17-375,-4 29 1,0-4-739,-8 178 591,12-128-7718,-3-126-1959,5 11 3899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6:07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22 8384,'-1'-1'140,"1"1"1,-1-1-1,1 1 1,-1 0-1,0-1 0,0 1 1,1-1-1,-1 1 1,0 0-1,0-1 1,1 1-1,-1 0 0,0 0 1,0 0-1,0 0 1,0 0-1,1 0 1,-1 0-1,0 0 1,0 0-1,0 0 0,1 0 1,-1 0-1,0 1 1,-7 3 6422,9-4-6434,-1 0-1,0 0 0,1-1 1,-1 1-1,0 0 1,1 0-1,-1 0 0,0 0 1,1 0-1,-1 0 1,0 0-1,1 0 0,-1 0 1,0 0-1,1 0 1,-1 0-1,0 0 0,1 0 1,-1 0-1,0 0 1,0 0-1,1 1 0,-1-1 1,0 0-1,1 0 1,2 2 127,1-1 0,-1 0-1,1-1 1,-1 1 0,1 0 0,-1-1 0,1 0 0,-1 0 0,6-1 0,36-6 405,-16 1-452,23 0-150,65 0-1,-108 5-3554,-8 1 2109,0 0 693,0 0 1,0-1 0,-1 1-1,1 0 1,0 0-1,0 1 1,0-1-1,0 0 1,-1 0 0,5 2-2775,8 5-2014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6:07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2 7392,'0'0'148,"-1"0"0,1 0 0,-1-1 0,1 1 1,-1 0-1,1 0 0,-1 0 0,0 0 0,1 0 1,-1 0-1,1 0 0,-1 0 0,1 0 0,-1 0 0,1 0 1,-1 0-1,0 1 0,1-1 0,-1 0 0,1 0 0,-1 0 1,1 1-1,-1-1 0,0 1 0,-4 14 3860,2 6-1709,0 23 0,2-23-1510,-4 25-1,-15 113 1040,8-53-1352,8-79-506,-1-2 0,-16 49 0,17-51-68,1-3-914,-2-14-734,16-37-11350,-1 5 8979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6:07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13 6400,'-1'-1'424,"-8"-6"852,9 7-1211,0 0-1,0 0 1,0 0 0,0 0 0,0 0 0,0 0 0,1 0 0,-1 0 0,0 0 0,0 0 0,0 0 0,0 0-1,0 0 1,0 0 0,0 0 0,0 0 0,1 0 0,-1 0 0,0 0 0,0 0 0,0 0 0,0 0 0,0 0-1,0 0 1,0-1 0,0 1 0,0 0 0,0 0 0,1 0 0,-1 0 0,0 0 0,0 0 0,0 0 0,0 0 0,0-1-1,0 1 1,0 0 0,0 0 0,0 0 0,0 0 0,0 0 0,0 0 0,0 0 0,0-1 0,0 1 0,0 0-1,0 0 1,0 0 0,0 0 0,0 0 0,0 0 0,0 0 0,-1 0 0,1-1 0,0 1 0,0 0 0,0 0-1,0 0 1,0 0 0,1 1 345,0 1 0,0-1-1,0 1 1,-1-1 0,1 1-1,0-1 1,-1 1 0,1 0-1,-1-1 1,1 4 0,4 72 3924,-7 38-2297,-1-24-1544,-5 149-1907,7-235 1966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6:08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8544,'1'-4'8974,"-1"4"-8842,15-3 3205,23 2-1957,-23 0-1455,0 0-1,0-1 0,22-6 0,17-9-5306,4-7-2618,-27 12 3158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6:08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7040,'7'15'7930,"-3"-8"-7176,-1 0 1,0 1 0,3 12 0,-3 3 99,-1 1 0,-1 41-1,-10 47 445,3-50-731,1-27-108,-1 0 0,-2 0-1,-18 47 1,26-82-436,-1 1 1,1-1-1,0 0 1,0 1-1,0-1 1,0 1-1,0-1 1,0 0-1,0 1 1,0-1-1,0 0 1,0 1-1,0-1 1,0 1-1,0-1 1,0 0-1,0 1 1,0-1-1,0 1 1,0-1-1,0 0 1,0 1-1,1-1 0,-1 0 1,0 1-1,0-1 1,0 0-1,1 1 1,-1-1-1,0 0 1,1 1-1,0-1 1,0 0 1,0 1-1,-1-1 0,1 0 0,0 0 0,0 0 0,0 0 0,0 0 0,0 0 0,0 0 0,0 0 0,1 0 1,28-9 172,-30 9-184,80-27 45,-68 23-141,24-6 0,-11 4-55,-20 6-1751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7:37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55 4064,'0'-4'1035,"-1"0"1,1 0 0,-1 0-1,1 0 1,0 0-1,1-7 1,0-9 9944,-1 25-10719,-13 212 1129,0 5-316,16 62-775,-3-217-49,-5-54-1492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6:08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94 9792,'0'-1'194,"0"0"0,0 0 0,0 0 0,0 1 0,0-1-1,-1 0 1,1 0 0,0 1 0,0-1 0,-1 0 0,1 0 0,0 1 0,-1-1 0,1 0 0,0 1 0,-1-1 0,1 0 0,-1 1 0,0-2 0,-3-10 5915,14 8-5275,-10 4-521,14-6-102,1 2 0,-1 0 0,1 0 1,-1 2-1,1-1 0,18 1 0,-18-1-1808,-12 2 724,-1 0 0,1 0 1,-1 0-1,1-1 0,-1 1 1,1-1-1,-1 0 0,0 0 1,0 0-1,0 0 0,2-2 1,2-8-1272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6:09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46 8896,'-13'-17'3296,"9"22"-2560,-1-5 3103,14 3-1439,1-3-1376,3 0 256,8 0-768,8 0-160,2 0-224,14-3-96,18-2 0,17-3-3424,15 1 1856,-1-6-7967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6:10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 4224,'0'3'9931,"-2"4"-4595,-1 9-3180,-5 24-3077,7-37 1773,-52 218 700,15-112-1006,0-1 124,28-75 50,21-33-368,21-2-285,39-6 0,-13 1 34,-38 5-68,198-13-109,-171 20-447,-45-5-90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6:10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49 4736,'-13'-4'925,"-25"-4"0,12 6 4547,42-3-1375,-2-1-2941,7 2-431,1 0 0,-1 2-1,1 1 1,28 1 0,86 15-599,-102-11-633,-41-35-17679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6:11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 8544,'-9'-3'1115,"0"-1"1256,18 3 255,100 3 3074,52 12-4297,-27-10-1996,-94-4-7571,-27 10-567,-11-8 7676,11 14-1233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6:12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57 3392,'-1'0'9850,"-3"0"-9548,1 0-1,-1 1 1,1 0-1,0 0 0,-1 0 1,1 0-1,0 0 1,-1 1-1,1-1 0,0 1 1,-5 4-1,-31 27 480,37-31-672,-16 16 472,2 1 0,-28 37 0,-20 50 785,59-96-1279,0 0 0,0 1 0,1-1 1,0 1-1,-3 14 0,7-21-41,-1 0 1,0 0-1,1 0 1,0 0-1,0 1 1,0-1-1,0 0 1,1 0-1,-1 0 1,1 0-1,0 0 1,1 0-1,-1 0 1,1 0-1,-1 0 1,1 0-1,4 5 1,-2-4 0,1 0-1,-1 0 1,1-1 0,0 1-1,1-1 1,-1 0 0,1-1-1,-1 1 1,1-1 0,0-1-1,10 4 1,5 0 77,-1-1-1,28 3 1,-21-4 60,-6-1-93,1-1 1,0-2 0,-1 0 0,29-4-1,-44 3-76,0 0 0,0-1 0,0 0 0,0 0-1,-1-1 1,1 0 0,-1 1 0,1-2 0,4-3-1,47-39 114,-56 45-121,7-7 35,-1 0-1,0 0 1,-1 0 0,0 0 0,0-1-1,-1 0 1,0-1 0,0 1-1,-1-1 1,0 0 0,-1 0 0,0 0-1,1-12 1,0-6 39,-1-1-1,-1 1 1,-3-45 0,0 60-135,0 0 0,-1 0 1,0 0-1,-1 1 1,-1-1-1,-5-13 0,8 22-4,-1 0-1,0 0 0,0 1 0,0-1 0,0 1 0,0-1 1,-1 1-1,0 0 0,0 0 0,1 0 0,-2 0 1,1 1-1,0-1 0,-1 1 0,1 0 0,-1 0 1,1 0-1,-1 0 0,0 1 0,0-1 0,0 1 0,-7-1 1,7 2-100,0 0 1,0 0 0,0 1 0,1-1 0,-1 1 0,0 0-1,0 0 1,1 0 0,-1 1 0,1-1 0,-1 1 0,1 0-1,0 0 1,-1 0 0,1 0 0,0 1 0,-3 3 0,-1 0-639,0 2 0,0-1 0,1 1 0,0 0 0,-7 12 0,9-12-16,0 0 0,1 0 1,-1 0-1,2 1 1,-4 13-1,2 15-2734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6:12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 7712,'-2'-6'5291,"9"11"-2904,10 14 276,-6 0-1803,-2 0 0,0 1 1,-2 0-1,7 24 0,-11-33-751,2 21 209,-4-27-760,-1-1 1,0 1-1,1-1 0,0 1 0,0-1 1,1 1-1,2 4 0,7-21-6500,0 2 4743,6-13-3267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6:13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35 6560,'-19'-20'7456,"18"46"-6171,-2 0 0,-6 29 0,1-6-613,3-11-53,2-1 0,1 63-1,3-92-530,1 0-1,-1-1 1,1 1-1,0 0 1,1-1-1,0 1 0,0-1 1,0 0-1,1 0 1,0 0-1,9 11 1,-8-13-6,-1 0-1,1 0 1,-1-1 0,2 1 0,-1-1 0,0 0 0,1 0 0,0-1-1,-1 0 1,2 0 0,-1 0 0,0-1 0,0 0 0,8 2 0,-9-3-29,1-1 1,0 0 0,-1 0-1,1 0 1,-1-1 0,1 0-1,0 0 1,-1 0 0,0 0-1,1-1 1,-1 0 0,0 0-1,0-1 1,0 0 0,0 1 0,0-2-1,6-4 1,-3 1-33,0 0 0,-1 0 1,0-1-1,0 0 0,-1 0 0,0-1 0,0 1 1,7-17-1,2-13 108,-1-2 0,8-45 0,-10 39-84,-7 23-415,-1 0 0,-1 0 0,-1 0-1,-2-26 1,1 47 73,-1 0 0,0 0 0,0 1 0,0-1-1,0 0 1,-1 0 0,1 0 0,0 0 0,-1 0 0,0 1-1,1-1 1,-1 0 0,0 0 0,0 1 0,0-1-1,0 0 1,-1-1 0,2 3 143,-1 0 0,1 0 0,0 0 0,0 0 0,-1 0-1,1-1 1,0 1 0,0 0 0,0 0 0,-1 0 0,1 0 0,0 0-1,0 0 1,-1 0 0,1 0 0,0 0 0,0 1 0,0-1 0,-1 0 0,1 0-1,0 0 1,0 0 0,-1 0 0,1 0 0,0 0 0,0 0 0,0 1 0,-2 0-1234,2-1 1234,0 1 0,0-1 0,-1 8-5659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6:13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226 118 5408,'-31'1'1728,"29"-1"-1662,1 1 1,0-1 0,0 0-1,-1 1 1,1-1 0,0 1-1,0 0 1,0-1-1,0 1 1,0 0 0,-1 0-1,1-1 1,1 1 0,-1 0-1,0 0 1,0 0-1,0 0 1,0 0 0,1 0-1,-1 0 1,0 1 0,1-1-1,-1 0 1,1 0-1,0 1 1,-1 1 0,-2 4 891,-42 122 3728,31-83-3320,-39 84 0,47-118-1188,-7 15 218,-22 31 1,57-81-306,-12 14-287,0 0 1,16-20-1,5-21 72,-2-2-1,28-68 1,18-35 662,-52 107-85,-16 30 457,13-20-1,-20 38-894,0 0-1,0 0 0,1 0 0,-1 0 0,0 0 0,0 0 1,0 0-1,0 0 0,0 0 0,0 0 0,0-1 1,0 1-1,0 0 0,0 0 0,0 0 0,0 0 1,0 0-1,0 0 0,0 0 0,0 0 0,0 0 0,0 0 1,1 0-1,-1 0 0,0 0 0,0 0 0,0 0 1,0 0-1,0 0 0,0 0 0,0 0 0,0 0 0,0 0 1,0 0-1,0 0 0,1 0 0,-1 0 0,0 0 1,0 0-1,0 0 0,0 0 0,0 0 0,0 0 1,0 0-1,0 0 0,0 0 0,0 0 0,0 0 0,0 0 1,0 0-1,1 0 0,-1 0 0,0 1 0,0-1 1,0 0-1,0 0 0,0 0 0,0 0 0,0 0 0,0 0 1,0 0-1,0 0 0,3 9 364,-1 16 78,0 158 1224,-3-97-992,0-42-550,3 0-1,1 0 0,15 72 1,-14-86-406,-3-26-3568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6:13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27 6880,'-27'-6'6400,"37"6"-4160,4 0-1249,4 0 545,3 0-896,6-5-448,5 5-128,-1 0-64,1-4 0,-1-1-1056,-4 2 576,-4 0-3199,-1 3 2047,1 0-3584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7:37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 3904,'-3'-9'15051,"3"14"-14492,4 90 2864,-1 38-1401,-8 310-516,6-267-6617,-1-171 3212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6:14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6 7808,'-5'-2'842,"-5"-1"1501,14 3-1235,-3 22 3676,1 99-800,-5 136-1515,-5-209-1449,5-34-4523,12-36-14440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6:14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89 8384,'-26'-34'2704,"17"22"-1277,10 11-1217,-1 0 446,4-3 1691,10-2-1451,1 1 0,-1-1-1,1 2 1,0 0 0,1 1 0,18-1 0,95 0-816,-109 4 176,3 0-361,22 3 1,-10 5-1847,-31-7 914,0 0 0,-1 1-1,1 0 1,0 0 0,5 4 0,-7-5 300,0 1 1,0 0-1,0-1 1,-1 1-1,1 0 1,-1 0-1,1 0 1,-1 0-1,0 1 1,1 1-1,3 13-2713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6:15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7712,'-1'0'112,"1"0"0,0 0 0,-1 0 1,1 0-1,-1 0 0,1 0 0,0 0 1,-1 0-1,1 0 0,0 0 0,-1 0 0,1 0 1,0 0-1,-1 0 0,1 0 0,0 0 1,-1 0-1,1 0 0,-1 0 0,1 0 0,0 1 1,0-1-1,-1 0 0,1 0 0,0 0 1,-1 1-1,1-1 0,0 0 0,0 0 0,-1 1 1,-4 14 2323,2 21 539,3-35-2906,-18 265 6023,14-232-5448,0 6-308,-14 56 0,12-71-656,5-18-2499,22-47-12249,-4 9 11660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6:15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3 7808,'-28'-2'2506,"26"2"-2372,0 0-1,0 0 0,0 1 0,1 0 0,-1-1 0,0 1 1,0 0-1,0 0 0,0 0 0,1 0 0,-1 0 0,0 0 1,1 0-1,-1 1 0,1-1 0,-1 1 0,1-1 1,0 1-1,-2 2 0,-3 3 921,-4 5-297,1 1-1,0 0 1,0 0 0,-8 21 0,4-5 204,-12 37 0,20-51-722,0 1 1,1 0-1,1 0 0,1 0 0,0 0 0,1 30 1,1-43-189,0 1 0,1-1 0,0 1 0,0-1 1,0 1-1,0-1 0,0 0 0,1 0 0,-1 0 1,1 1-1,0-1 0,0-1 0,0 1 0,0 0 1,4 3-1,-2-3 7,-1 0 0,1-1 1,-1 0-1,1 1 0,0-1 0,0-1 0,0 1 1,1-1-1,-1 1 0,9 0 0,0-1 10,1 0 0,0-1 0,-1 0 1,1-2-1,0 1 0,24-7 0,-13 1-223,44-18 1,-57 21 153,-1-2-1,-1 0 0,1 0 1,-1-1-1,0 0 0,10-10 1,-16 13 33,0-1 0,0 0 1,0 0-1,-1 0 0,1-1 0,-1 1 1,-1-1-1,1 0 0,-1 1 1,0-1-1,0 0 0,-1-1 1,1 1-1,0-12 0,-2 14-34,0 0 0,0 0 0,0 0 0,-1 0 0,1 0 0,-1 0-1,0 1 1,0-1 0,0 0 0,-1 0 0,1 1 0,-1-1 0,0 1 0,0-1 0,0 1 0,0 0-1,-1 0 1,1 0 0,-1 0 0,0 0 0,0 1 0,0-1 0,0 1 0,-6-4 0,1 3-132,0-1 1,-1 1-1,1 0 1,-1 1-1,0-1 1,1 2 0,-19-2-1,0 3-832,-35 3-1,-4 1-2374,50-4 1512,16 0 1760,0 0 0,-1 0-1,1 0 1,0 0 0,0 0-1,0 0 1,0 0 0,0 0-1,0 0 1,-1 0 0,1 0-1,0 0 1,0 0 0,0 0-1,0 0 1,0 0 0,0 0-1,0 0 1,-1 0 0,1 0-1,0 0 1,0 0 0,0 0-1,0 1 1,0-1 0,0 0-1,0 0 1,0 0 0,-1 0-1,1 0 1,0 0 0,0 0-1,0 0 1,0 0 0,0 1-1,0-1 1,0 0 0,0 0-1,0 0 1,0 0 0,0 0-1,0 0 1,0 0 0,0 1-1,0-1 1,0 0 0,0 0-1,0 0 1,6 5-2256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6:16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54 251 3232,'6'-4'14935,"-6"4"-14883,0 0 0,0 0 1,0 0-1,0 0 1,0 0-1,0 0 0,0 0 1,0 0-1,0-1 0,0 1 1,0 0-1,0 0 1,0 0-1,0 0 0,0 0 1,0 0-1,0 0 1,0 0-1,-1-1 786,1 1-786,0 0 1,0 0-1,0 0 1,0 0-1,0 0 0,0 0 1,0 0-1,0 0 1,0 0-1,0-1 0,0 1 1,-1 0-1,-3-1 1394,4 3-1334,-11 142 506,4-87-478,-7 31 89,7-59-181,6-25-21,0 0 0,-1 1-1,2 0 1,-1-1-1,0 6 1,1-10-12,0 0 1,0 1-1,0-1 1,0 0-1,0 1 1,0-1-1,0 0 1,0 0-1,0 1 1,0-1-1,0 0 1,0 0-1,0 1 1,0-1-1,0 0 1,0 0-1,-1 1 1,1-1-1,0 0 1,0 0-1,0 0 1,0 1-1,-1-1 1,1 0-1,0 0 1,0 0-1,0 0 1,-1 1-1,1-1 1,0 0-1,0 0 1,-1 0-1,1 0-14,-1 0 0,1 0 0,0 0 0,0 0 0,0 0 0,-1 0 0,1 0 0,0-1-1,0 1 1,0 0 0,-1 0 0,1 0 0,0 0 0,0 0 0,0-1 0,0 1 0,0 0 0,-1 0 0,1 0 0,0-1 0,0 1 0,0 0 0,0 0 0,0 0 0,0-1-1,0 1 1,0 0 0,0 0 0,0-1 0,0 1 0,0 0 0,0 0 0,0-1 0,0 1 0,5-78-476,-4 61 450,5-30 0,1-9 86,1-19-88,-4 47 192,1-39 1,-1 19 399,-3 39-174,3 10 65,4 16 127,14 100-241,7 23-242,-3-60 135,-24-74-208,0-1 1,1 1 0,0-1-1,6 9 1,-1-2 63,-7-11 240,-1-1-300,1 0 1,0 1-1,0-1 0,-1 0 1,1 0-1,0 0 0,0 0 1,-1 0-1,1 0 1,0 0-1,0 0 0,-1 0 1,1 0-1,0-1 0,0 1 1,0-1-1,7-7 43,0 0-1,-1 0 1,0-1 0,-1 0-1,0 0 1,-1 0 0,1-1-1,-2 0 1,5-11-1,4-18-184,8-45 0,-13 52 205,71-234-286,-78 262 36,1 0 0,-1-1 0,-1 1 0,1 0-1,0-7 1,-1-4-4794,0 10 1397,10 13-1742,1 0 3113,0 1 1,0-2 0,18 9 0,2 3-470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6:16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4 4992,'15'-3'8428,"-20"5"-5891,4-1-2478,-10 6 668,1 0 0,-1 0 1,1 1-1,-11 11 0,-34 41 1165,52-57-1751,-2 3-79,0 0 0,0 0 0,1 1 0,-1-1 1,1 1-1,1 0 0,-4 9 0,6-12-47,0 0-1,0 1 0,0 0 1,0-1-1,1 1 0,0-1 1,0 1-1,0 0 0,1-1 1,0 1-1,0-1 1,0 1-1,3 8 0,4 4 161,1 0 1,1 0-1,1-1 0,0 0 0,15 16 0,-10-15 272,25 22 0,5 5 728,-45-43-1099,0 0 1,0 0-1,0 0 0,-1 0 0,1 1 0,0-1 1,-1 0-1,1 0 0,0 1 0,-1-1 0,0 0 1,1 3-1,-1-4-59,0 1-1,0 0 1,0-1 0,0 1 0,0-1 0,0 1-1,0-1 1,-1 1 0,1-1 0,0 1 0,0 0-1,-1-1 1,1 1 0,0-1 0,-1 1 0,1-1-1,0 0 1,-1 1 0,1-1 0,-1 1 0,1-1-1,0 0 1,-1 1 0,1-1 0,-1 0 0,1 1-1,-1-1 1,0 0 0,1 0 0,-1 0 0,1 0-1,-1 1 1,1-1 0,-2 0 0,-11 1-673,0 0 1,0 0-1,0-1 1,0-1-1,-24-4 1,0 0-1497,20 3 1497,-2 1-1190,0-1 1,0-1-1,1-1 1,-19-6 0,4-8-4188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6:20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85 2816,'-4'-6'1983,"3"5"-1795,1 1 0,0-1 0,0 1-1,-1-1 1,1 1 0,0 0 0,-1-1 0,1 1 0,-1-1 0,1 1 0,0 0 0,-1-1 0,1 1 0,-1 0 0,1-1 0,-1 1-1,1 0 1,-1 0 0,1 0 0,-1-1 0,0 1 0,-13-2 1045,-1-1-1,1 2 1,0 0 0,-1 1-1,-23 3 1,24-2-917,0 2 0,0 0-1,1 0 1,-1 2 0,1-1 0,0 2 0,0 0 0,1 0 0,-22 15-1,26-15-205,2 1 0,-1-1-1,1 1 1,-1 1 0,2-1-1,-1 1 1,1 0-1,-6 14 1,5-9 62,0 1 0,1 0-1,1 0 1,-5 27 0,8-33-77,0 0-1,1 0 1,-1 0 0,2 1 0,-1-1 0,1 0 0,3 12-1,-3-16-54,0-1-1,0 1 0,1-1 0,-1 1 0,1-1 0,0 0 0,0 0 0,0 0 1,0 0-1,0 0 0,1 0 0,-1 0 0,1-1 0,0 1 0,0-1 0,0 0 1,0 0-1,0 0 0,4 2 0,4-1 70,-1 1 0,1-2-1,-1 1 1,1-1 0,0-1 0,0 0-1,0 0 1,16-2 0,9-3 105,43-10 1,-60 11-154,-1-2 1,0 0-1,0-2 0,-1 1 1,31-18-1,-40 19-56,1 0-1,-2-1 1,1 0-1,-1 0 1,0-1-1,0 0 1,0 0 0,-1-1-1,0 0 1,-1 0-1,0 0 1,0 0-1,4-11 1,-6 10 21,0 0 0,0 0-1,-1 0 1,0-1 0,-1 1 0,0-1 0,0 1 0,-1-1 0,0 1-1,-1-1 1,-2-11 0,2 14-27,-1 0-1,0 1 1,-1-1 0,1 1 0,-1-1-1,0 1 1,-1 0 0,0 0-1,0 1 1,0-1 0,0 1-1,-1-1 1,0 2 0,0-1 0,0 0-1,-7-3 1,1 1-56,-1 0 0,0 1 1,0 1-1,0 0 0,-1 0 0,0 2 0,-18-4 0,21 5-124,0 1 0,0 0 0,-1 0 0,1 1-1,0 1 1,0-1 0,0 2 0,0 0-1,0 0 1,-12 4 0,19-5-38,0 0 0,0 1-1,0-1 1,1 1 0,-1-1 0,1 1 0,-1 0-1,1 0 1,-1 0 0,1 0 0,0 0 0,0 0-1,0 1 1,0-1 0,1 1 0,-1-1 0,1 1-1,-1 0 1,1 0 0,-1 4 0,1-5-31,1 1 0,0-1 0,0 1 0,0-1 0,0 1 0,1-1 0,-1 1 0,1-1-1,-1 0 1,1 1 0,0-1 0,0 0 0,0 1 0,0-1 0,0 0 0,1 0 0,-1 0 0,1 0 0,-1 0 0,1 0 0,0 0 0,0-1 0,0 1 0,0-1 0,0 1 0,2 0 0,4 3-421,-1-1 0,1 0 1,9 3-1,34 10-3910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6:20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16 6880,'-6'-6'875,"-7"-3"6724,13 19-5034,-23 118 1159,19-106-3272,-6 17 225,-2 0-1,-24 54 1,-8 23-381,31-86-664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6:21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39 105 10880,'-24'-41'3509,"14"29"-2323,10 11-1055,0 1 0,-1 0 0,1-1 0,-1 1 0,1 0 1,0-1-1,-1 1 0,1-1 0,0 1 0,0-1 0,-1 1 0,1-1 0,0 1 0,0-1 0,0 1 1,0-1-1,-1 0 0,2 0 31,0 1-1,-1-1 1,1 1 0,0-1 0,-1 1 0,1-1 0,0 1-1,0-1 1,-1 1 0,1 0 0,0-1 0,0 1-1,0 0 1,1 0 0,24-7 1012,1 2 0,48-3 1,-28 3-943,78-6-426,-72 10-4418,-52 1 4342,-1 0-1,0 0 0,1 0 1,-1 0-1,0 0 0,1 0 0,-1 0 1,0 0-1,1 0 0,-1 1 0,1-1 1,-1 0-1,0 0 0,1 0 1,-1 0-1,4 8-5685,-6 1 3737,-4 10-1610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6:21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49 10304,'-31'-15'3808,"21"15"-2944,6 0 544,13 3 1055,4-3-1343,10 0 384,9-3-896,8-2-384,0 2-128,-4-2-608,-4-3 288,-1 4-2944,-4 1 1760,-1-2-4831,6 5 3487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7:38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9 5312,'-4'-2'1074,"0"1"0,-1 0 0,0-1 0,1 1 1,-1 1-1,1-1 0,-1 1 0,0 0 0,-5 0 0,10 0-1042,-53 0 6997,180 5-2718,-41-1-3940,-27-2-223,451 35 248,-360-14-277,140 22 280,-277-43-530,7 2-364,1-1 0,22 0 0,-37-4-617,1-1-5371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6:22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127 133 3808,'8'-34'12754,"-9"40"-12570,-69 248 3224,33-146-3173,26-77-59,8-24-147,0 1 0,1-1 0,0 1 0,0 0 0,0-1 0,0 13 511,4-20-417,1-2-129,0 1 1,0-1-1,-1 0 1,1 0-1,0 0 0,-1-1 1,0 1-1,1-1 0,-1 1 1,0-1-1,0 0 1,0 1-1,2-6 0,3-6-79,8-25 0,-11 28 121,47-159 174,-34 105-142,30-73 0,-24 82 172,-19 39-200,-4 16 4,0 0-1,0 0 0,0 0 1,0 0-1,0 0 0,1 0 0,-1 0 1,0 0-1,1 0 0,-1 0 0,1 0 1,1-2-1,-1 23 709,3 9-417,-2 1 1,-3 46-1,0-23-152,5 121-39,1-138 262,0-46-348,11-77-1152,3-6 82,15-10 360,-27 86 502,1 1-1,0-1 1,20-26-1,-15 23 247,-12 19-32,4 27 1360,2 75-178,-1-36-1073,7 111 216,-12-122-1247,32-78-13473,-3-5 8881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6:23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56 5888,'1'-8'7938,"-6"13"-4255,-2 2-3291,1 0 1,0 1-1,0-1 1,0 1 0,1 0-1,1 0 1,-1 1-1,1 0 1,1-1-1,-4 12 1,-2 15 165,-7 46 0,15-81-547,-1 15 87,0 0 0,1 0 0,1 0 0,0 0 0,4 25-1,-3-34-42,0 0-1,0 0 0,1-1 0,0 1 1,0 0-1,0 0 0,1-1 0,0 0 0,0 1 1,0-1-1,1 0 0,-1 0 0,1-1 1,1 1-1,-1-1 0,8 6 0,-10-8-42,1-1 0,-1 1 0,0-1 0,1 0 0,-1 0 0,1 0 0,-1 0 0,1 0 1,0 0-1,-1-1 0,1 1 0,0-1 0,-1 0 0,1 0 0,0 0 0,0 0 0,-1-1 0,1 1 0,0 0 0,-1-1 0,1 0 0,-1 0 0,1 0 0,0 0 0,-1 0 0,0 0 0,1-1 0,-1 1 0,0-1 0,0 0 0,0 0 0,0 1 0,2-4 0,3-3-17,-1 1 0,0-1 0,-1-1 0,0 1 0,0-1-1,-1 0 1,6-18 0,-1-1-44,-2 0 0,8-59 0,-13 71 55,-1 1 1,-1-1-1,-1 1 1,0-1-1,-1 1 0,0-1 1,-8-21-1,9 31-57,-2 0 0,1 1-1,-1-1 1,1 1 0,-2 0-1,1 0 1,0 0 0,-1 0 0,0 0-1,0 1 1,-1 0 0,1 0-1,-1 0 1,-6-4 0,7 6-101,-1-1 0,1 1 0,-1 0-1,0 1 1,0-1 0,0 1 0,0 0 0,0 0 0,0 0 0,0 1 0,0 0 0,-1 0 0,1 0 0,0 1 0,0-1 0,-10 4 0,10-3-211,1 1 1,-1 0 0,0 0-1,1 0 1,-1 0 0,1 1 0,0 0-1,-6 4 1,9-6 127,0 0 0,0 0 0,0 0 0,0 0 0,0 0 0,0 1 1,0-1-1,0 0 0,1 0 0,-1 1 0,0-1 0,1 1 0,-1-1 0,1 0 0,0 1 0,-1-1 0,1 1 0,0-1 1,0 1-1,0-1 0,0 1 0,0-1 0,0 1 0,0-1 0,0 1 0,1-1 0,-1 1 0,1-1 0,-1 0 0,1 1 1,-1-1-1,2 3 0,2 0-593,-1 1 1,1-1 0,0 0-1,0 0 1,0 0 0,0 0 0,6 3-1,16 12-1449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6:23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0 8224,'-3'1'8741,"2"5"-5077,0 13-3836,0-6 1144,-10 100 780,-39 165 0,43-252-2144,-1-2 0,0 1 0,-25 45 0,30-64 402,24-27-18899,-20 18 18526,0 0 0,0-4 0,1-25-1850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6:24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32 7392,'-11'0'9962,"134"-2"-3440,2 1-4911,-71 1-1307,-4 1-770,0-2 1,76-11-1,-103 7-1926,45-6-8933,-33 10 5448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6:24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 8224,'-1'0'247,"0"0"0,0-1 0,0 1 0,1 0 0,-1 0 0,0 0 0,0 0 0,0 0 0,0 0 1,0 0-1,1 1 0,-1-1 0,0 0 0,0 0 0,0 1 0,1-1 0,-1 0 0,0 1 0,-1 0 0,-7 15 4698,4-6-4554,-6 15 690,1 0 0,2 0 0,-6 28 0,-6 18-424,14-52-486,-6 21 21,-2-1 0,-2 0 0,-25 44 0,9-25-564,71-98-16185,-33 34 16014,34-34-3398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6:25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29 6816,'-10'0'5818,"5"4"-2479,-21 40 310,-4 26-2289,19-45-913,-2 11 97,1 0 0,-12 70 0,22-97-441,1 1 0,1-1 0,-1 1 0,1-1 0,1 1 1,0-1-1,0 1 0,5 16 0,-5-23-101,-1-1-1,1 1 1,0-1-1,1 1 1,-1-1-1,0 1 1,1-1 0,-1 0-1,1 0 1,0 1-1,0-1 1,-1-1-1,1 1 1,1 0-1,-1 0 1,0-1 0,0 1-1,1-1 1,-1 0-1,1 1 1,-1-1-1,1 0 1,-1-1-1,1 1 1,0 0 0,-1-1-1,1 1 1,0-1-1,0 0 1,-1 0-1,1 0 1,0 0-1,4-2 1,-3 1-42,0 0 0,0 0 0,0-1 1,0 0-1,0 0 0,0 0 0,-1 0 0,1 0 1,-1-1-1,0 1 0,1-1 0,-1 0 0,0 0 1,-1 0-1,1-1 0,-1 1 0,1-1 0,2-6 0,2-4-4,0 0 0,-1-1 0,6-24 0,-2 0 67,-1 0 0,3-48 0,-11 77 38,-1 1 0,0-1 0,-1 0 0,0 0 0,0 1 0,-1-1 0,-5-14 0,5 18-63,0 0 1,-1 0-1,0 1 1,0-1-1,0 1 1,-1 0 0,1 0-1,-1 0 1,-1 0-1,1 1 1,-1-1 0,-8-5-1,5 4-471,0 1 1,-1 0-1,-12-5 0,17 9-474,0-1-1,-1 1 1,1 1 0,0-1 0,0 0-1,-6 1 1,19 8-4290,3-1 3093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6:25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191 137 8384,'-30'1'2704,"28"-1"-2596,1 0 0,0 1 0,-1-1 0,1 1 0,0-1 0,-1 1 0,1 0 0,0 0 0,0-1 0,0 1 0,-1 0 0,1 0 0,0 0 0,0 0 0,0 0 0,1 1 0,-1-1 1,0 0-1,0 0 0,1 1 0,-1-1 0,0 0 0,1 1 0,-1 1 0,-2 4 705,-17 35 667,2 0 0,2 2-1,-13 56 1,14-47-668,-8 28 484,15-68-952,6-12-328,5-8-158,12-28-458,20-69-1,-1 5 528,-10 41 272,3 1 0,56-87 0,-78 136-60,-2 3 90,0 1-1,1-1 0,-1 0 1,1 1-1,5-6 0,-8 10 183,0 2-11,0 1-337,0 1 0,0-1-1,-1 1 1,1-1 0,-1 1 0,0 0 0,0 4 0,1 13 90,4 53 303,12 94 162,-13-144-540,1 0 1,1-1-1,1 1 1,20 41 0,-26-62-34,1 0 1,0 0 0,0 0 0,0 0 0,0 0 0,1 0 0,-1 0 0,5 3 0,-6-5-19,0-1 1,0 1-1,0-1 0,0 1 0,0-1 1,0 1-1,0-1 0,0 1 0,0-1 0,0 0 1,0 0-1,0 0 0,0 0 0,0 1 0,1-1 1,-1-1-1,0 1 0,0 0 0,0 0 1,0 0-1,0-1 0,0 1 0,0 0 0,0-1 1,0 1-1,0-1 0,0 1 0,0-1 1,0 1-1,0-1 0,0 0 0,0 0 0,3-3 23,0 0 0,-1 0 0,1-1 0,-1 1 0,0-1 0,0 1-1,-1-1 1,3-5 0,13-45 85,-8 24-73,70-170-367,-65 167-142,-3-4-2555,-7 19-3169,-4 12 2203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6:30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198 210 4320,'-11'-1'3515,"-5"-1"2821,2 5-5078,9-1-769,0-1 0,0 0-1,-10 1 1,11-2-303,-1 1-1,1-1 1,0 1-1,0 0 1,0 0 0,0 1-1,-7 2 1,5 0 42,-2 0 8,0 0 1,0 1-1,1 0 1,0 0-1,0 0 0,1 1 1,-1 0-1,1 1 0,-10 13 1,16-20-226,0 0 0,0 1 1,0-1-1,0 1 0,0-1 1,0 0-1,0 1 0,0-1 1,0 1-1,0-1 0,0 1 1,0-1-1,0 0 0,0 1 1,1-1-1,-1 1 0,0-1 1,0 0-1,0 1 0,1-1 1,-1 0-1,0 1 0,0-1 1,1 0-1,-1 1 0,0-1 1,1 0-1,-1 0 0,0 1 1,1-1-1,-1 0 0,1 0 1,2 3 46,4 6 35,-5-5-56,1-1-1,-1 0 0,1 1 1,0-1-1,0-1 1,0 1-1,0 0 1,4 2-1,5 1 70,0-1 1,0 0-1,0 0 1,1-1-1,-1-1 1,1 0-1,0 0 1,0-2-1,22 1 0,10-2 202,64-10 0,-69 5-96,61-14-1,-90 16-171,0-1-1,0 0 1,0 0 0,-1-1-1,0 0 1,1-1-1,-2 0 1,1 0-1,-1-1 1,10-10 0,-16 14-17,0-1 1,0 1 0,-1-1 0,0 1 0,0-1 0,0 0 0,0 1 0,0-1 0,-1 0 0,1 0-1,-1-1 1,0 1 0,-1 0 0,1 0 0,-1 0 0,0-1 0,0 1 0,0 0 0,0 0-1,-2-7 1,-1-1 22,0 0-1,-1 0 0,-1 1 0,0-1 1,-12-19-1,12 23-70,-1 1 0,1-1-1,-1 1 1,-1 0 0,1 0 0,-1 1 0,-1 0 0,1 0-1,-1 1 1,0 0 0,0 0 0,0 1 0,-1 0 0,0 0-1,1 1 1,-1 0 0,-19-3 0,9 4-31,-1 0 0,1 0 0,-1 2 0,1 1 0,0 0 0,-1 1 0,-32 9 0,41-8-53,1 0 1,0 1 0,0 0 0,0 0 0,0 1 0,-13 10 0,20-13-82,0 0 1,1 0-1,-1 0 1,1 1 0,0 0-1,-1-1 1,1 1-1,0 0 1,1 0 0,-4 6-1,5-7-60,-1 0 0,0 0 0,1 0-1,0 0 1,-1 1 0,1-1 0,0 0-1,0 0 1,1 0 0,-1 1 0,0-1 0,1 0-1,-1 0 1,1 0 0,0 0 0,-1 1 0,1-1-1,2 2 1,-1-1-148,1 1-1,0-1 1,-1 0-1,1 0 1,0-1-1,1 1 1,-1-1-1,0 1 1,1-1 0,0 0-1,-1 0 1,1-1-1,4 2 1,35 13-1778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6:30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46 2080,'0'0'63,"-1"-1"1,1 0 0,0 1-1,0-1 1,-1 0-1,1 1 1,0-1-1,0 0 1,0 1-1,0-1 1,0 0-1,0 1 1,0-1-1,0 0 1,1 1-1,-1-1 1,0 0-1,0 1 1,0-1 0,1 0-1,-1 1 1,0-1-1,1 1 1,-1-1-1,0 1 1,1-1-1,-1 1 1,1-1-1,-1 1 1,1-1-1,-1 1 1,1-1-1,-1 1 1,2-1-1,-1 1 271,0-1-1,0 0 1,-1 0-1,1 0 0,0 0 1,0 1-1,-1-1 0,1 0 1,0 0-1,-1 0 0,1 0 1,-1-1-1,1 1 0,-1 0 1,0 0-1,1 0 0,-1-2 1,0 3-211,0 0 1,0 0-1,0 0 0,0 0 1,0-1-1,0 1 1,0 0-1,0 0 1,1-4 3209,0 4-3210,-1 0 1,0 0-1,0 0 1,0 0-1,0 0 0,0 0 1,1 0-1,-1 0-25,0 1-1,1-1 0,-1 0 0,0 1 1,0-1-1,0 1 0,1-1 0,-1 1 1,0-1-1,0 1 0,0 0 1,0-1-1,0 1 0,0-1 0,0 1 1,0-1-1,0 1 0,-1 0 0,-34 181 3115,12-70-2296,21-100-936,1 0 0,0 18 0,1-27-16,2-3-501,0 0 0,-1-1-1,1 1 1,0 0 0,0-1-1,0 1 1,3-2 0,2-3-714,-1 0-1,1 0 1,-1-1 0,1 0 0,-2 0 0,1 0 0,-1-1 0,0 0-1,8-13 1,0-3-1506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6:31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46 128 7808,'-6'-6'729,"5"4"-498,-1 0 0,1 0 0,-1 0 0,0 0-1,1 1 1,-1-1 0,0 0 0,0 1 0,0 0 0,0-1 0,-1 1 0,1 0 0,0 0-1,0 0 1,-1 0 0,1 1 0,-4-1 0,16-7 2740,-6 4-2406,3 0-150,1 0 0,0 0 0,0 1 0,0 0 0,1 0 0,-1 1 0,1 0 0,9-1 0,5-1 116,41-10 456,80-16-459,-131 27-500,0 1-117,-1 0-1,16 0 1,-27 2-631,-16 37-11600,-1-5 8390,2-8 1146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7:41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15 349 3328,'-14'2'20102,"19"-3"-20948,-3 1-448,248-43 1646,84-22 107,125-11 197,-444 74-640,477-61 666,-206 39-104,-166 15-297,22-2 63,284-28 843,-414 38-1438,27-6-206,-17-1-2931,-17 6 1606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6:31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5 6400,'-12'2'911,"-11"1"3116,97-7 2995,0 0-4487,-15 3-1462,-6 0-969,63 7-1,-105-4-2305,0 0-1,13 5 1,-11-2-246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6:32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140 104 7040,'0'18'6921,"-1"-5"-5946,0-1-1,-5 25 1,-38 91 1470,-3 11-1365,34-83-848,-6 18 53,17-68-224,1 1-1,-1-1 1,1 0-1,0 1 1,0 9-1,6-32 313,29-94-421,5 3 0,80-157 0,-104 231 39,-8 18 246,12-21-1,-9 12-4,-9 21-93,0 0 0,0 0 1,0 0-1,1 1 0,-1-1 0,4-4 0,-4 7-81,-1 1 0,1-1 0,0 1 1,0-1-1,-1 1 0,1 0 1,-1-1-1,1 1 0,0 0 0,-1-1 1,1 1-1,-1 0 0,1 0 1,7 14 213,0 0 1,8 25-1,7 13 148,4 3-121,40 68 159,-52-97-446,19 46 0,-12-23 39,-7-16-140,7 16 6,-19-45-417,0 0-1,0 0 1,0 0 0,1 0-1,-1-1 1,8 7-1,-2-16-4560,-9 3 4529,1 1 0,-1-1 0,0 0-1,0 0 1,0 0 0,0 1 0,0-1 0,0 0 0,0 0-1,-1 0 1,1 1 0,0-1 0,-1 0 0,0 0 0,-1-2-1,1 2-50,0-1 0,0 1 0,0-1 0,-1 1 0,0-1-1,1 1 1,-1 0 0,0 0 0,-3-3 0,-17-5-1385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6:32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64 5408,'-7'-1'641,"5"1"-441,0 0 0,0 0 0,0 0 0,0-1-1,0 1 1,-11-6 10477,16 5-9728,18-4-29,26-5-681,54-6-1,-23 6-3102,6 0-3855,-44 7 927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6:33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11 309 3328,'-4'-7'530,"4"6"-445,-1 1 0,1-1 0,-1 1 1,1-1-1,-1 1 0,1-1 0,-1 0 0,1 1 0,0-1 0,-1 0 1,1 1-1,0-1 0,0 0 0,-1 1 0,1-1 0,0 0 0,0 0 0,0 1 1,0-1-1,0 0 0,0 0 0,0 1 0,0-1 0,0 0 0,1 0 1,-1 1-1,0-1 0,0 0 0,1 1 0,-1-1 0,0 0 0,1 1 0,-1-1 1,0 0-1,1 1 0,-1-1 0,2 0 0,7-16 3607,-8 14-3154,1 0 0,-1 1-1,0-1 1,1 0 0,0 1-1,2-4 1,-3 6-418,-1-1-1,0 1 1,0 0 0,1 0-1,-1 0 1,0 0 0,0 0-1,1-1 1,-1 1 0,0 0-1,0 0 1,1 0 0,-1 0-1,0 0 1,0 0 0,1 0-1,-1 0 1,0 0-1,0 0 1,1 0 0,-1 0-1,0 0 1,0 0 0,1 0-1,-1 0 1,0 1 0,1-1-1,-1 0 1,0 0 0,0 0-1,1 0 1,8 10 1248,5 13-485,75 193 1565,-78-180-2160,-1 0 0,5 47 0,-6-53-117,-7-26-108,0 0 0,-1 1 0,0-1 1,0 0-1,0 1 0,0 5 0,-1-9 556,4-8-353,12-89 218,0-4-328,51-121-176,-48 168-135,3 2 0,31-54 0,-41 85-50,-6 12-275,-1-1-1,0 0 0,4-11 0,-8 13-1968,6 18-5161,-4-7 6532,-1 0 0,1 0 0,0-1 0,0 1 1,0-1-1,1 0 0,4 4 0,5 2-1754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6:33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 7296,'0'0'102,"0"-1"0,-1 1 0,1 0 1,0 0-1,0 0 0,0-1 0,0 1 0,0 0 1,0 0-1,0 0 0,-1 0 0,1-1 1,0 1-1,0 0 0,0 0 0,0 0 0,-1 0 1,1 0-1,0 0 0,0 0 0,0-1 0,-1 1 1,1 0-1,0 0 0,0 0 0,-1 0 0,1 0 1,0 0-1,0 0 0,-1 0 0,-1 0-17,4 0 560,-2 1-566,1-1-1,-1 0 0,0 0 0,0 0 1,1 0-1,-1 1 0,0-1 1,1 0-1,-1 0 0,0 1 1,0-1-1,1 0 0,-1 1 0,0-1 1,0 0-1,0 1 0,0-1 1,1 0-1,-1 1 0,0-1 0,0 0 1,0 1-1,0-1 0,0 0 1,0 1-1,0-1 0,0 1 0,1 11 1367,-1-11-1263,8 149 4698,-8-113-3752,-9 54 0,6-66-946,0-4-105,-5 21 0,4-22-349,4-15-542,-1-1-1,0 0 1,0 1-1,0-1 1,0 0-1,-3 5 0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6:34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66 2816,'0'0'79,"0"-1"0,0 1 0,0-1 0,0 1 0,0-1 0,0 1 0,0-1 0,0 1 0,0-1 1,0 0-1,0 1 0,1-1 0,-1 1 0,0-1 0,0 1 0,1 0 0,-1-1 0,0 1 0,1-1 0,-1 1 0,0-1 0,1 1 0,0-1 0,11-9 4792,-12 9-4607,0 1 0,0-1 0,1 1 1,-1-1-1,0 1 0,0-1 0,0 1 0,0-1 1,0 1-1,0 0 0,0-1 0,0 1 0,0-1 1,0 1-1,0-1 0,0 1 0,0-1 0,0 1 1,-1-1-1,1 1 0,0-1 0,0 1 0,0-1 1,-1 1-1,1 0 0,0-1 0,-1 1 0,1-1 1,-2-3 430,2 3-626,0 0 1,-1 0-1,1 0 0,0 0 1,-1-1-1,1 1 0,-1 0 1,1 0-1,-1 0 0,0 0 1,1 0-1,-1 0 1,0 0-1,0 0 0,0 0 1,1 0-1,-1 1 0,0-1 1,0 0-1,0 1 0,-1-1 1,1 0-1,0 1 1,0-1-1,0 1 0,0 0 1,0-1-1,-1 1 0,1 0 1,0 0-1,0 0 0,-2 0 1,-2-1 31,0 1 0,0 0 0,0 0 1,0 0-1,0 0 0,-6 3 0,-13 5 73,1 1 0,-41 22 1,30-13-154,33-17-31,-40 21-73,38-19 43,0-1-1,0 0 1,0 1 0,0 0-1,0-1 1,1 1 0,-1 0 0,1 0-1,-3 6 1,4-9 34,1 1 1,0 0-1,0 0 0,0-1 1,-1 1-1,1 0 0,0 0 0,0-1 1,0 1-1,0 0 0,0 0 1,0-1-1,0 1 0,1 0 1,-1 0-1,0-1 0,0 1 1,1 0-1,-1 0 0,0-1 0,1 1 1,-1 0-1,1 0 0,1 1 21,0 1 0,0-1 0,0 1-1,1-1 1,4 4 0,3 0-6,-1-1 0,15 7 0,-14-7-43,3 0 74,0 2-1,23 13 1,-2 3 17,-12-8-11,26 21 0,-42-30 57,1 1-1,-1 0 1,0 0 0,0 0 0,0 0-1,-1 1 1,6 12 0,-10-17-22,0 1 0,0-1 0,-1 0 0,1 0 0,-1 1 0,1-1 0,-1 1 0,0 3 0,-1-6-22,1 0 1,0 0-1,0 0 0,0 1 0,-1-1 0,1 0 0,0 0 1,-1 0-1,1 0 0,-1 1 0,0 0 0,0-2-31,1 1-1,-1-1 1,1 0-1,0 1 1,-1-1-1,1 0 1,-1 1-1,1-1 1,-1 0-1,1 0 1,-1 1-1,1-1 1,-1 0-1,1 0 1,-1 0-1,1 0 1,-1 0-1,1 0 1,-1 0-1,1 0 1,-1 0-1,0 0 1,1 0-1,-1 0 1,0 0-1,-17-5 228,-20-9-1,-9-3-437,-35-1-1175,16 5-5625,102 16-3950,-10-3 8010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6:35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65 2912,'-1'-8'1137,"-2"4"-519,0-2 1727,2 5-1851,0-1 0,0 1 0,0 0 0,1-1 0,-1 1 0,0 0 0,0 0 0,-1 0 0,0-2 0,-25-20 6183,25 21-6557,1 1 1,-1 0-1,1 0 1,-1 1-1,0-1 1,1 0-1,-1 0 1,0 1-1,0-1 1,1 1-1,-1 0 1,0-1-1,0 1 1,0 0-1,1 0 1,-1 0-1,0 0 1,0 1-1,-3 0 1,-2 1 141,-1 0 0,1 0 0,-10 6-1,4-2-17,0 0 18,-1 2 0,1-1 0,-15 13 0,-12 7 162,21-16-358,-3 2 231,0 0 0,1 1-1,-33 30 1,52-42-287,-1 1 0,1-1-1,0 0 1,1 1 0,-1 0-1,0-1 1,1 1 0,-1 0-1,1 0 1,0 0 0,0 0-1,0 0 1,1 0 0,-1 0-1,1 0 1,-1 0 0,1 4-1,0-2 28,1 0 0,0 0 0,0 0-1,0 0 1,1 0 0,0 0 0,0 0-1,0 0 1,5 7 0,1 0 40,1-1 0,0 0 1,0 0-1,1 0 0,1-2 1,17 14-1,-16-14-2,0-1 1,1-1 0,-1 0-1,1-1 1,1 0-1,15 4 1,-21-8-78,1 0-1,-1 0 1,1-1 0,-1 0-1,1-1 1,0 0 0,-1 0-1,1-1 1,0 0 0,-1 0 0,13-5-1,-18 5-263,23-8-699,-25 9 604,0-1 0,0 1 0,0 0 0,0-1 0,-1 1 0,1-1 0,0 0 0,0 1 0,0-1 0,-1 1 0,1-1 0,0 0 0,-1 0 0,1 1 0,-1-1 0,1 0 0,-1 0 0,1 0 0,-1 0 0,1 0 0,0-1 0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6:36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1 8544,'-7'0'1109,"0"1"1,0 0 0,-1 1-1,1-1 1,-12 6-1,-34 17 1647,21-7-1188,-43 30 0,70-43-1441,0 1 0,0-1 0,0 1 0,0 0 0,1 0 0,-1 0 1,1 1-1,1-1 0,-1 1 0,1 0 0,0 0 0,0 0 0,1 1 0,0-1 1,0 1-1,1-1 0,-1 1 0,1 8 0,0-2-39,1-1 0,1 1-1,0 0 1,1-1 0,0 1 0,1-1-1,1 0 1,8 22 0,-9-28-52,0 1-1,0-1 1,1 0 0,0 0 0,0-1-1,0 1 1,0-1 0,1 0-1,0 0 1,0 0 0,1-1 0,-1 0-1,1 0 1,8 4 0,-10-6-45,1 1 0,0-2 1,0 1-1,0 0 0,1-1 1,-1 0-1,0 0 0,0-1 1,1 1-1,-1-1 0,0-1 1,1 1-1,-1 0 1,0-1-1,1 0 0,-1-1 1,0 1-1,0-1 0,5-2 1,1-2-19,0 0-1,0-1 1,-1-1 0,1 1 0,-2-2 0,1 1 0,13-18 0,-4 3 55,-2-1 0,17-30-1,-28 43-51,0 1-1,-1-1 1,-1-1-1,0 1 1,-1-1-1,0 0 1,0 1-1,0-21 1,-2 27 12,-1-1 1,0 1 0,0-1-1,0 1 1,-1-1 0,0 1-1,0-1 1,-1 1 0,1 0 0,-1 0-1,0-1 1,-1 1 0,1 0-1,-1 1 1,0-1 0,0 0-1,0 1 1,-1 0 0,0 0 0,0 0-1,-4-4 1,3 5-50,0 1 1,1-1-1,-1 1 0,0 0 0,0 1 1,0-1-1,-1 1 0,1 0 1,0 0-1,0 1 0,-9-1 1,-7 1-166,-32 5 1,36-3-189,1 1-1,0 0 0,-1 2 1,1-1-1,1 2 0,-1 0 1,-17 10-1,30-14 174,1-1 0,0 1 0,0-1 0,0 1 0,0 0-1,0 0 1,-3 4 0,5-6 143,0 1-1,0-1 1,-1 1-1,1-1 1,0 1 0,0 0-1,-1-1 1,1 1-1,0-1 1,0 1-1,0 0 1,0-1 0,0 1-1,0-1 1,0 1-1,0 0 1,0-1-1,0 1 1,0-1-1,1 1 1,-1 0 0,0-1-1,0 1 1,1-1-1,-1 1 1,0-1-1,1 1 1,-1-1-1,0 1 1,1-1 0,-1 1-1,1-1 1,-1 0-1,1 1 1,-1-1-1,1 1 1,-1-1-1,1 0 1,0 1 0,6 2-634,0 0 1,0-1 0,0 1-1,0-1 1,0-1 0,1 1-1,-1-1 1,1-1 0,-1 1-1,10-2 1,-2 1 40,27 3-2189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6:36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7392,'-7'2'4392,"9"5"-832,-2-5-3349,0 6 483,0 1 0,-1 0-1,0-1 1,-2 10-1,-1 1 1,1 1 0,-1 25 0,2-16-493,1-16-70,1 0 1,0 0-1,1 0 0,3 18 0,-2-23-35,0 0 0,0 0 0,0-1 0,1 1 0,1-1 0,-1 0 0,1 0 0,6 9 0,-8-14-51,0 1-1,1-1 1,-1 1-1,1-1 1,0 0-1,0 0 1,-1 0-1,1 0 1,0-1 0,1 1-1,-1-1 1,0 1-1,0-1 1,1 0-1,-1-1 1,0 1-1,1-1 1,-1 1 0,1-1-1,-1 0 1,1 0-1,-1 0 1,1-1-1,-1 1 1,7-3-1,6-1-26,-1-2-1,1 0 1,-1-1-1,16-9 0,-19 9-89,2-1 63,-1 0 0,0-1 0,0-1 0,-1 0 0,0-1 0,13-16-1,-9 8 113,-1-1 0,-1 0-1,15-29 1,-28 47-121,0 0-1,0 0 1,-1 0 0,1 0-1,0 0 1,-1 0 0,1 0-1,-1 0 1,0 0 0,1 0-1,-1 0 1,0 0 0,0 0 0,-1 0-1,1 0 1,0-1 0,-2-2-1,0 0-311,0 1 0,0 0 0,-1 0 0,1 0 0,-1 0 0,-5-5 0,8 9 65,-1-1 1,0 0-1,0 0 1,0 0-1,1 0 0,-1 0 1,0 0-1,1 0 1,-1 0-1,1 0 0,-1-1 1,1 1-1,-1-2 1,2 2-117,-1 0 0,0 0 0,0 0 0,1 0 0,-1 1 0,1-1 0,-1 0 0,1 0 0,-1 0 0,1 0 0,-1 0 0,1 1 0,0-1 0,0 0 0,-1 1 0,2-2 0,11-9-1960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6:37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449 0 7232,'-16'7'6165,"-22"5"-3225,-45 7 0,23-5-1866,44-11-814,-3 1-246,-1 1-1,1 1 1,0 0 0,1 2-1,-29 15 1,46-22-16,0-1 1,0 1 0,0 0-1,0-1 1,0 1 0,0 0-1,0 0 1,0 0 0,0 0-1,0 0 1,1 0 0,-1 0-1,0 0 1,1 0 0,-1 0-1,1 1 1,-1-1 0,1 0-1,0 0 1,-1 1 0,1 0-1,0 0 13,0-1 1,1 0-1,-1 1 0,0-1 0,1 0 0,-1 0 0,1 1 0,-1-1 0,1 0 0,0 0 0,0 0 0,-1 0 0,1 0 0,0 0 0,0 0 0,0 0 0,0 0 0,0 0 0,0-1 0,0 1 0,3 1 0,10 6 110,2-1 0,-1 0 0,29 9 1,52 7 169,13 4 245,-83-19-208,-16-6-158,0 0-1,-1 2 0,1-1 0,-1 1 1,11 6-1,-20-10-155,0 0 0,0 0 1,0 0-1,0 1 0,1-1 0,-1 0 0,0 0 1,0 0-1,0 0 0,0 0 0,1 0 0,-1 1 1,0-1-1,0 0 0,0 0 0,0 0 0,0 1 1,0-1-1,0 0 0,0 0 0,0 0 0,1 0 1,-1 1-1,0-1 0,0 0 0,0 0 0,0 0 1,0 1-1,0-1 0,0 0 0,0 0 0,0 1 1,0-1-1,-1 0 0,1 0 0,0 0 0,0 0 1,0 1-1,0-1 0,0 0 0,0 0 0,0 0 1,0 1-1,-1-1 0,1 0 0,0 0 0,0 0 1,0 0-1,0 0 0,-1 1 0,-11 5 222,-10 0-271,0 0-1,0-2 1,-31 3-1,19-3-147,-149 15-2771,120-13-706,22-1 274,9 3-4123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7:42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511 669 4896,'-5'0'6304,"0"-5"-2811,-17-2-1224,-2 1 0,-32-4 1,28 7-1975,0 1 0,-1 1 0,1 2 1,0 1-1,-1 1 0,-51 13 0,65-12-280,1 1 0,0 0 1,0 1-1,0 0 0,-12 9 0,22-13 13,1 0 0,-1 1 1,1 0-1,-1 0 1,1-1-1,0 2 0,0-1 1,0 0-1,1 1 0,-1-1 1,1 1-1,0 0 1,0 0-1,0 0 0,0 0 1,1 0-1,-1 0 0,1 0 1,0 1-1,1-1 1,-1 6-1,0 0 104,2-1 0,-1 0 1,2 0-1,-1 0 0,1 0 0,4 13 0,-5-20-79,0 1 0,0-1-1,0 0 1,0 0 0,0 0 0,1 0-1,-1 0 1,1 0 0,-1 0-1,1-1 1,0 1 0,-1 0-1,1-1 1,0 1 0,0-1 0,0 0-1,0 0 1,0 0 0,1 0-1,-1 0 1,0 0 0,0 0 0,1-1-1,-1 1 1,1-1 0,-1 0-1,0 0 1,1 0 0,4 0 0,-1-1-4,1 0 1,-1-1 0,0 0 0,1 0 0,-1-1 0,0 1 0,0-1 0,9-7 0,-5 4-14,27-14 21,-2-3 0,-1 0 0,35-32 0,-57 43-105,0 0 1,0 0-1,-1-1 1,-1 0 0,-1-1-1,1 0 1,-2-1 0,0 0-1,-1 0 1,10-30 0,-9 12 34,-1 0 0,-2 0 0,-1 0 1,-1-42-1,-3 52 16,-1 1 0,-1-1 1,-1 1-1,-1-1 0,-1 1 1,-1 0-1,-14-31 0,15 42-110,-1 0 0,0 1 0,-1 0-1,-1 1 1,1-1 0,-1 1 0,-13-10 0,14 12-181,-1 1 0,0 0 1,0 0-1,-1 1 1,1 0-1,-1 1 1,0 0-1,-1 0 1,-14-3-1,20 6-56,1 0 1,-1 1-1,0 0 0,1 0 0,-1 0 1,1 0-1,-6 1 0,8-1 126,0 1 0,-1-1 0,1 0 0,0 1 0,0-1 0,0 1 0,0-1-1,0 1 1,0-1 0,0 1 0,0 0 0,0 0 0,0 0 0,0-1 0,0 1 0,0 0-1,0 0 1,1 0 0,-1 0 0,0 0 0,1 0 0,-1 1 0,1-1 0,-1 2 0,-1 15-1766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6:38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20 4320,'-1'0'180,"1"-1"1,0 1-1,0 0 0,-1-1 1,1 1-1,0-1 1,0 1-1,0-1 0,-1 1 1,1-1-1,0 1 1,0 0-1,0-1 0,0 1 1,0-1-1,0 1 1,0-1-1,0 1 0,3-12 9667,-3 14-8386,-2 15-625,0 0 0,-1-1 0,-1 1 0,-8 22 0,-1 5-168,-7 31-148,-17 73-154,34-131-379,1-6-400,-1 1-1,-7 20 0,9-39-3761,3-11 1657,13-38-3012,-5 18 2372,-2 6-1284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6:38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7 146 8384,'-7'-8'12417,"16"4"-12765,27-9 1341,0 1 1,63-10 0,-38 9-839,-25 4-450,101-24 498,-49 4-4719,-88 29 4396,0-1 0,1 1 0,-1 0 0,0 0 0,1 0 0,-1 0 1,0-1-1,1 1 0,-1 0 0,0 0 0,1 0 0,-1 0 0,0 0 0,1 0 0,-1 0 1,0 0-1,1 0 0,-1 0 0,1 0 0,-1 0 0,0 0 0,1 0 0,-1 0 0,0 1 1,1-1-1,-1 0 0,0 0 0,1 0 0,-1 0 0,0 1 0,0-1 0,1 0 0,-1 0 1,1 1-1,-1 0-113,0 0 0,0 0 0,0 0 0,0-1 0,0 1 1,-1 0-1,1 0 0,0 0 0,0 0 0,0 0 0,-1-1 1,1 1-1,0 0 0,-1 0 0,1 0 0,-2 0 0,-9 18-4065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6:38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29 8384,'-9'-4'3104,"14"4"-2400,9 4-224,-6-4 2144,0 0-1536,7 0 1119,2-4-1279,11-1 192,4 5-640,3 0-384,6-3-64,-1 0-320,5-2 160,-5 5-1728,1 0 1056,-9 0-3423,-1-3 2367,1-2-4992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6:39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 6048,'-4'4'15828,"2"5"-11412,0 14-7583,2-18 4740,-6 45-1454,-1-1 1,-3 0-1,-3 0 1,-23 63-1,16-54 79,12-40-60,7-16-164,-3 2 868,4-3-921,-1 0 42,1 0 0,0 0 0,-1 0 0,1 0 0,-1 0 0,1 0 0,-1 0 0,0-1 0,1 1 0,-1 0 1,-1 1-1,-4 6-193,1 0 296,-4 11 82,-4 24-458,10-36 369,2-5 480,12-8-118,16-8-80,1 0 1,0 2-1,49-14 0,-29 14-269,74-8 0,-96 19-515,-24 1-735,-11 5-2507,6-4 3063,-31 14-6468,33-15 6634,0 1 0,0-1-1,-1 1 1,1 0-1,0 0 1,0 0 0,0-1-1,0 1 1,0 0-1,0 0 1,0 1 0,0-1-1,0 0 1,0 0-1,1 0 1,-1 0 0,0 1-1,1-1 1,-1 0 0,0 3-1,4 3-2860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6:40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7 205 3328,'1'1'15861,"0"4"-15508,0 0 1,0-1-1,0 1 1,-1 0-1,1 0 1,-1 0-1,0-1 1,-1 7-1,0 7 167,-4 55 731,1-44-920,2 36-1,2-57-268,1 1 0,0 0 0,0-1 0,1 1 0,0-1 0,1 1-1,0-1 1,5 12 0,-7-19-44,0 1 0,0-1 0,0 1-1,0-1 1,0 1 0,0-1 0,0 0 0,1 1 0,-1-1-1,0 0 1,1 0 0,-1 0 0,1 0 0,0 0-1,-1 0 1,1-1 0,-1 1 0,1-1 0,0 1 0,0-1-1,-1 1 1,1-1 0,0 0 0,0 0 0,-1 0-1,1 0 1,0 0 0,0 0 0,-1 0 0,1-1 0,0 1-1,0-1 1,-1 1 0,1-1 0,2-1 0,4-1 38,0-2 0,0 1 0,-1-1 0,0 0 1,0 0-1,7-8 0,77-75 369,-66 63-391,-22 22-45,-1 1 1,1-1-1,-1 1 1,0-1-1,0 0 1,0 0-1,0 0 1,0 0-1,0 0 1,-1 0-1,0-1 1,1 1-1,-1 0 1,-1-1 0,1 1-1,0-1 1,-1 1-1,0-1 1,0 1-1,0-1 1,0 1-1,0-1 1,-1 0-1,1 1 1,-1 0-1,-2-7 1,0 2-581,1 0-1,0 0 1,1-1-1,0 1 1,0 0 0,1-1-1,1-14 1,-1 1-555,0 9 65,1 1 0,0 0 0,1-1 0,0 1 0,1 0 0,7-19 1,-8 25 334,1 0 0,0 0 0,0 0 0,0 1 0,1 0 0,0-1 0,0 1 0,0 0 0,0 1 0,1-1 0,0 1 0,0 0 0,11-7 0,12-2-1041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6:41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5216,'5'9'8344,"-5"-8"-7152,1 1 0,-1-1 0,0 3 0,3 25 3111,-6 37-4011,3-55 998,-1 10-1046,0 0 0,-2 0 1,0-1-1,-2 1 1,-6 19-1,-1 3 0,9-30-315,-9 23 0,9-22-771,3-14 710,0 0 0,0 0 0,0 0 0,29-10-16675,-18 3 15853,5-2-2816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6:41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 8544,'-4'-3'5408,"13"13"767,1 10-3985,12 34 0,-17-39-1975,0 0 0,-2 0 0,0 0 0,0 0 0,-1 28 0,-2-28-987,0 15 1717,1-25-5818,20-11-11549,-11 2 15331,13-4-1149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6:41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99 6240,'-8'-3'753,"7"2"-550,-1 1 1,0-1 0,1 0-1,-1 1 1,0-1 0,1 1-1,-1 0 1,0-1-1,-2 1 1,4 0-159,-1 0 1,1 0-1,0 0 1,0 0-1,0 0 1,-1 0-1,1 0 0,0 0 1,0 0-1,0 0 1,0 0-1,-1 0 1,1 0-1,0 0 0,0-1 1,0 1-1,0 0 1,0 0-1,-1 0 1,1 0-1,0 0 0,0 0 1,0-1-1,0 1 1,0 0-1,0 0 0,0 0 1,0 0-1,-1 0 1,1-1-1,0 1 1,0 0-1,0 0 0,0 0 1,0-1-1,0 1 1,0 0-1,0 0 1,0 0-1,0 0 0,0-1 1,0 1-1,0 0 1,5-12 2756,10-10 482,-9 17-2865,1 0 1,-1 0-1,1 1 0,0 0 1,1 0-1,-1 1 0,1 0 1,-1 0-1,1 1 0,8-2 0,7 0 163,0 1 0,28 0-1,-25 3-337,1 2 1,-1 0-1,0 2 0,0 0 0,0 2 0,-1 1 0,0 1 0,31 14 1,-44-16-45,-1 0 1,-1 0 0,1 1 0,15 13-1,-23-18-111,-1 0-1,1 0 1,-1 1-1,0-1 1,0 1 0,0-1-1,0 1 1,-1 0-1,1-1 1,-1 1-1,1 0 1,-1 0-1,0 0 1,0 0-1,0 1 1,-1-1-1,1 0 1,-1 0-1,0 0 1,1 0-1,-1 1 1,-1 4-1,0-5-52,0-1 0,0 0 0,1 0 0,-2 0 0,1 0-1,0 0 1,0 0 0,0 0 0,-1-1 0,1 1-1,-1 0 1,0-1 0,1 1 0,-1-1 0,0 0 0,0 1-1,-2 0 1,-5 2 61,0 0 0,-16 5 0,18-6-67,-37 10-45,-1-2 1,-70 9-1,-95-8-5712,206-12 5159,-4 0-1566,-1 0 0,0-1 0,-16-2 1,25 3 2069,0 0 0,0 0 0,0 0 0,0 0 1,0 0-1,-1 0 0,1 0 0,0 0 0,0 0 1,0 0-1,0 0 0,0 0 0,0 0 0,0 0 1,-1 0-1,1 0 0,0 0 0,0-1 0,0 1 1,0 0-1,0 0 0,0 0 0,0 0 0,0 0 1,0 0-1,-1 0 0,1 0 0,0 0 0,0 0 1,0 0-1,0-1 0,0 1 0,0 0 0,0 0 1,0 0-1,0 0 0,0 0 0,0 0 0,0 0 1,0-1-1,0 1 0,0 0 0,0 0 0,0 0 1,0 0-1,0 0 0,0 0 0,0 0 0,0-1 1,0 1-1,0 0 0,0 0 0,12-4-6074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6:42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36 5984,'1'-7'23083,"-7"10"-25399,-4 0 3418,10-3-1020,-1 0 0,1 0 0,-1 0 0,0 0 0,1 1-1,-1-1 1,1 0 0,-1 0 0,0 0 0,1 1 0,-1-1 0,1 0 0,-1 1 0,1-1 0,-1 1 0,1-1 0,-1 0 0,1 1 0,0-1 0,-1 1-1,1-1 1,0 1 0,-1 0 0,1-1 0,0 1 0,-3 4-91,2-4 7,0 1-1,1-1 0,-1 1 0,0-1 0,1 1 0,-1 0 0,1-1 1,0 1-1,-1 3 0,1-5 9,0 1 1,0 0-1,0 0 0,0-1 1,0 1-1,-1 0 1,1 0-1,0-1 1,0 1-1,-1 0 1,1-1-1,0 1 0,-1 0 1,1-1-1,-1 1 1,1-1-1,-1 1 1,0 0-1,1-2 45,6-6 5,-1 3-52,-1-1 0,0 1 0,-1-1 0,1 0 0,-1 1 0,0-2 0,3-5 0,-6 11-4,9-9-21,-8 8 14,0 0-1,0 0 0,0 1 1,0-1-1,-1 0 0,1 0 1,0 0-1,0 0 0,0 0 1,-1 0-1,1 0 0,-1-1 1,2-1-1,-2-1-125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0:40.5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57 2400,'-16'8'15986,"24"-5"-12693,14 0-4618,-6-2 2176,29 3-303,63-1 0,51-11 403,-98 4-652,166-13 76,62-4-248,-162 20-1333,-127 1 1104,1 0 0,-1 1 0,0-1 0,0 0 0,0 0 0,0 0 0,0 0 0,1 0 0,-1 0 0,0 0 0,0 0 0,0 0 0,0-1 0,0 1 0,1 0 0,-1 0 0,0 0 0,0 0 0,0 0 0,0 0 0,0 0 0,0 0 0,2-2-1326,-2 2 1326,0 0 0,0 0 0,0 0 0,0 0 0,0-1 0,0 1 0,0 0 0,0 0 0,0 0 0,0 0 0,0 0 0,0-1 0,0 1 0,0 0 0,-1 0 0,-4-9-5639,3 5 4046,-3-7-3862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7:47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47 167 5408,'-21'-14'3088,"20"13"-2542,0 0 1,0 1-1,0-1 1,0 0 0,0 1-1,0-1 1,0 1-1,0 0 1,0-1 0,-2 1-1,-6-3 1127,9 3-1485,-1-1 1,1 1-1,0-1 1,-1 1-1,1-1 1,0 1 0,0-1-1,-1 1 1,1-1-1,0 1 1,0-1-1,0 1 1,0-1-1,0 0 1,0 1-1,0-1 1,0 1-1,0-1 1,0 0-1,0 1 1,0-1-1,0 1 1,0-1 0,1 1-1,-1-1 1,0 1-1,0-1 1,1 1-1,-1-2 1,11-17 683,61-50 171,-65 62-945,-2 3-44,-1 1 0,0 0 0,1 0 0,-1 0 0,1 0 1,0 1-1,0-1 0,0 1 0,10-2 0,-13 3-28,0 1 0,0-1-1,0 1 1,1 0 0,-1 0 0,0 0 0,0 0 0,0 1-1,1-1 1,-1 0 0,0 1 0,0 0 0,0-1-1,0 1 1,0 0 0,0 0 0,0 0 0,0 0 0,-1 1-1,1-1 1,0 0 0,0 1 0,-1-1 0,1 1-1,-1 0 1,0-1 0,2 4 0,3 6 102,0 0 0,-1 0 0,0 0-1,-1 1 1,0 0 0,-1 0 0,0 0 0,0 13 0,3 101 519,-6-126-642,0 30 110,-1-10-19,1 0-1,0 0 1,2 0-1,0 0 1,2 0-1,7 26 0,-8-37-413,-1-2 429,0-1-1,0 0 1,1 0 0,5 9-1,-7-14-277,-1 0 0,1 0 0,0 0-1,0 0 1,-1 0 0,1 0 0,0 0 0,0 0 0,0 0 0,0-1-1,0 1 1,0 0 0,0-1 0,0 1 0,1-1 0,-1 1-1,0-1 1,0 0 0,0 1 0,1-1 0,-1 0 0,0 0-1,0 0 1,1 0 0,-1 0 0,0 0 0,0 0 0,0 0-1,1-1 1,-1 1 0,2-1 0,62-25-11971,-33 14 8666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0:38.1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314 572 4224,'0'0'8096,"-9"-3"-4032,-10 4-2787,1 0 1,-1 1 0,-33 9 0,30-5-1083,1 1 1,0 2-1,0 0 0,1 1 0,-27 17 0,46-26-177,-5 2 35,0 1-1,1 1 0,-1-1 1,-5 7-1,10-10-56,1 0 0,-1 0 0,0-1 0,0 1 0,1 0 0,-1 0 0,1 0 0,-1 0 0,1 0 0,-1 0 0,1 0 0,-1 0 0,1 0 0,0 0 0,0 0 0,-1 0 0,1 0 0,0 0 0,0 0 0,0 0 0,0 0 0,0 0 0,1 0 0,-1 0 0,0 0 0,0 0 0,1 0 0,-1 0 0,0 0 0,1 0 0,-1 0 0,1 0 0,-1 0 0,1 0 0,0 0 0,-1-1 0,2 2 0,3 2 28,0 0 0,0-1 0,1 0 0,-1 0 0,1 0 0,-1-1 0,1 0 0,0 0 0,0 0 0,0-1 0,0 0 0,0 0 0,0 0 0,7-1 0,2 0 155,0-1 1,-1 0 0,1-1 0,25-7 0,-30 6-107,0-1 1,1 0 0,-2 0-1,1-1 1,-1 0 0,1-1-1,-1 0 1,-1-1 0,0 0-1,1 0 1,-2 0 0,1-1-1,-1 0 1,-1-1 0,1 0-1,9-19 1,-7 10 59,-2 0 0,0-1-1,0 0 1,-2 0 0,0-1 0,-2 1 0,0-1 0,0-24 0,-1 11 108,-2 0 1,-7-53 0,6 75-212,-2 0 1,1 1-1,-1-1 0,-1 0 0,0 1 0,0 0 1,-1 0-1,-1 0 0,1 0 0,-1 1 0,-12-13 1,10 13-14,-1 1 0,0 0 0,-1 0 0,1 1 0,-2 0 0,-17-9 0,8 8-86,1 0 1,-40-9 0,-15 1-640,16 4-3469,52 11 1249,22 6-4698,13 1 4586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16:57.6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38 151 3648,'-37'3'16063,"56"-10"-15391,62-26 656,3-7-997,-22 13-230,-58 25-123,-1 1-1,1 0 1,0 0-1,0 0 1,0 0-1,0 1 1,0-1-1,5 1 1,-8 0-64,18 4 134,-12 27 443,-8-17-350,-1 1 1,0-1-1,-6 20 1,4-20-32,1 1 1,1-1-1,-2 22 1,4-26 62,2 32 240,-2-39-387,1-1-1,-1 1 1,1-1-1,0 0 1,0 1-1,0-1 1,0 0 0,0 1-1,0-1 1,0 0-1,1 0 1,-1 0-1,4 3 1,-4-4-8,0 0 1,0-1-1,0 1 1,0-1-1,0 1 1,0-1-1,0 0 1,0 0-1,0 1 1,0-1-1,0 0 1,0 0-1,0 0 1,0 0-1,0 0 1,0 0-1,0 0 1,0 0-1,0-1 1,0 1-1,0 0 1,0 0-1,0-1 1,0 1-1,0-1 1,0 1-1,0-1 1,0 1-1,0-1 1,0 0-1,-1 0 1,1 1-1,1-3 1,2-1 62,0 0 0,0-1 0,0 0 0,5-8 1,12-20 37,-13 22-123,-1 0 1,0 0-1,-1-1 1,7-16-1,-5 4 62,-4 13-88,0 0 1,-1-1-1,0 1 0,1-15 0,1-7 79,-3 24-124,-1 0 0,1-14 0,-2 23 61,0 0-1,0 0 1,0-1-1,0 1 1,0 0-1,0 0 1,0 0-1,1-1 1,-1 1-1,0 0 1,0 0-1,0 0 1,0-1-1,0 1 1,0 0-1,0 0 1,0 0-1,0 0 1,0-1-1,1 1 1,-1 0-1,0 0 1,0 0-1,0 0 1,0 0-1,0-1 1,1 1-1,-1 0 1,0 0-1,0 0 1,0 0-1,1 0 1,-1 0-1,9 2-118,12 10 272,-15-8-196,13 3 86,-1 13-17081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16:58.6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1 463 2560,'0'0'8741,"11"4"-6032,-5-5-2499,0 1 0,0-1 0,-1 0-1,1 0 1,-1-1 0,1 0 0,-1 0-1,1 0 1,-1 0 0,0-1 0,0 0 0,0 0-1,0 0 1,7-8 0,1-1-150,0 0 0,-1 0 0,0-2 0,15-23 0,-6 5 187,16-37 0,-29 53-200,0-1 0,-2 0 0,1-1 0,4-26 0,-9 36-28,-1 0 0,0 0 1,-1 0-1,0 0 0,0 0 1,-1 0-1,0 0 0,0 0 1,-1 0-1,0 0 0,0 0 0,-5-10 1,7 17-30,0 0 1,-1 0-1,1 1 0,0-1 1,-1 0-1,1 0 0,0 1 1,-1-1-1,1 0 1,-1 1-1,1-1 0,-1 0 1,1 1-1,-1-1 0,0 1 1,1-1-1,-1 1 1,0-1-1,1 1 0,-1-1 1,0 1-1,1 0 0,-1-1 1,0 1-1,0 0 1,0 0-1,1 0 0,-1 0 1,0-1-1,0 1 1,0 0-1,1 0 0,-1 0 1,0 1-1,0-1 0,0 0 1,1 0-1,-1 0 1,0 1-1,0-1 0,0 0 1,1 1-1,-1-1 0,0 0 1,1 1-1,-1-1 1,0 1-1,1-1 0,-1 1 1,0 1-1,-4 2 110,0 1 0,1 1 0,0-1 0,0 0 0,0 1 0,0 0 0,1 0-1,-5 13 1,0 5 326,-6 25 0,11-37-305,-5 20 90,2 1-1,0 0 1,3-1 0,0 1-1,3 35 1,0-63-269,0-1-1,1 1 1,0-1-1,0 0 1,0 1 0,0-1-1,1 0 1,2 5 0,-3-8-201,0 1 0,-1-1 0,1 1 1,1-1-1,-1 0 0,0 0 0,0 0 1,0 0-1,1 0 0,-1 0 0,0 0 0,1 0 1,-1 0-1,1 0 0,-1-1 0,1 1 1,-1-1-1,1 1 0,0-1 0,-1 0 1,1 1-1,0-1 0,-1 0 0,1 0 1,2 0-1,23-3-2530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17:11.5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226 322 1152,'-7'-14'13989,"5"12"-16010,-2 0 2362,1 1 0,-1-1 1,0 1-1,0 0 0,0 0 1,0 1-1,-6-1 0,4 1-238,-1 0 0,1 0 0,0 0 0,0 1 0,0 0 0,0 1 0,0-1 0,0 1 0,-6 3-1,-1 0 90,7-2-112,-1-1 0,1 1 0,-1 1 0,1-1 0,0 1 0,0 0 0,1 0 0,-1 1 0,1-1 0,-8 10 0,5-4 412,7-8-475,-1 0 0,1-1 0,0 1 0,0 0 0,0-1 0,0 1-1,0 0 1,0 0 0,0 0 0,0 0 0,1 0 0,-1 0 0,1 0 0,0 0-1,-1 0 1,1 4 0,-5 47 95,6-51-79,-1 0 1,1 0-1,-1-1 1,1 1-1,0 0 0,0 0 1,0-1-1,0 1 0,1 1 1,2 3 75,-3-5-90,-1 0 0,1-1 0,0 1 0,0-1 0,0 1 0,0-1 0,0 1-1,0-1 1,0 1 0,0-1 0,0 0 0,0 1 0,1-1 0,3 1 41,-1 1 6,0-1 0,1 1 0,-1-2 0,0 1 0,0 0 0,1-1 0,-1 1 0,1-1 0,-1-1 0,0 1 0,1 0 0,-1-1 0,0 0 0,0 0 0,7-3 0,6-3 49,-1 0-1,24-15 0,-22 11-62,-15 9-32,1 0-1,-1 0 1,0 0 0,0-1 0,0 1 0,-1-1-1,1 0 1,0 0 0,-1 0 0,4-6 0,-3 3 6,0 0-1,-1-1 1,0 1 0,0-1 0,2-7 0,0 0 17,-3 11-51,0 1-1,-1-1 1,1 1-1,0-1 1,-1 1-1,1-5 1,-1 2 35,0 0-1,1 1 1,0-1 0,0 0-1,0 0 1,0 0 0,1 1-1,4-9 1,-4 6-84,1 0 0,-1 0 0,-1 0 1,2-8-1,-2 5 58,0 6-5,0 1 15,-1 1-1,1-1 1,-1 1-1,1-1 1,0 1-1,0 0 1,0-1-1,2-1 1,-1-1-5,0 1 0,0-1 1,0 1-1,-1-1 0,2-7 0,-2 6 12,0 0-1,0-1 1,-1 1-1,0 0 1,0 0-1,0 0 1,-1 0 0,0 0-1,0 0 1,-1 0-1,0 0 1,0 0-1,-4-8 1,0 3 5,5 10-31,0-1 0,0 0 1,0 1-1,0-1 1,0 1-1,0-1 0,0 1 1,0 0-1,-2-2 0,-4-2 89,1 1-1,-1 0 1,0 1-1,1-1 1,-2 1-1,1 1 1,-12-4-1,-54-7 368,73 13-446,-15-1-294,-30 1-1,21 0-13,23 0 38,0 0 0,-1 0 1,1 0-1,0 1 0,0-1 0,0 0 1,0 0-1,0 1 0,1-1 0,-1 1 0,0-1 1,-1 1-1,8 7-5941,-3-7 5528,-1-1 0,1 1 0,0-1 0,0 0 0,0 1 0,0-2 1,0 1-1,-1 0 0,1 0 0,0-1 0,4-1 0,12-4-1884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17:13.0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83 1984,'0'0'2744,"-3"-14"8090,3 13-10810,0 1 0,0-1 0,0 1-1,0 0 1,0-1 0,0 1-1,0-1 1,0 1 0,0-1 0,0 1-1,0 0 1,0-1 0,0 1 0,1-1-1,-1 1 1,0 0 0,0-1-1,1 1 1,-1-1 0,36-27 1432,-33 26-1409,0-1 0,-1 1 1,2 0-1,-1 0 1,0 0-1,0 1 0,1-1 1,-1 1-1,5-2 0,34-5 466,-25 5-411,-13 3 22,0 0 1,0 1 0,0-1-1,0 1 1,0 0 0,0 0-1,0 0 1,0 1 0,0-1-1,-1 1 1,1 0 0,0 0-1,-1 1 1,0-1 0,7 6-1,-9-7-50,0 1 0,0 0-1,0-1 1,0 1-1,0 0 1,0 0-1,0 0 1,0 0 0,-1 0-1,1 0 1,-1 0-1,1 0 1,-1 0-1,0 0 1,0 0 0,0 0-1,0 2 1,-1 5 124,0 0 0,-4 14 1,2-11-193,0 3-11,0-5 83,1 0 1,1 0-1,-1 13 1,2-20-57,0 0 1,0 0-1,0 0 0,1 0 0,-1 1 1,1-1-1,-1 0 0,1 0 1,0 0-1,0 0 0,2 3 1,-1-4-3,-1-1 0,0 0 1,1 0-1,-1 1 0,0-1 1,1 0-1,-1-1 0,1 1 0,0 0 1,-1 0-1,1 0 0,0-1 1,-1 1-1,1-1 0,0 0 1,-1 1-1,1-1 0,0 0 1,0 0-1,0 0 0,2 0 1,22 0 79,1 0-486,32-3 0,-43 2-779,-1 0-1937,1-3-4823,-9 2 5408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17:13.6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485 0 3072,'-5'6'6028,"-12"2"-4772,13-6-482,-216 111 5680,202-102-5948,-19 11-81,2 2 1,1 1-1,-35 34 0,49-36-493,8-9-1717,-1-3-5065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17:15.0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0 578 2656,'5'2'9136,"-1"-1"-9275,-1-1 317,1-1-1,0 1 1,0-1 0,0 0-1,-1-1 1,1 1 0,-1-1-1,1 1 1,-1-1 0,1 0-1,-1 0 1,0 0 0,3-3-1,6-6-130,19-20 0,11-18 193,-1-1 0,62-102 0,-66 78-121,-19 37-120,-5 8-143,-10 19 192,1 1 0,8-12 0,-11 17-18,1 0 1,0 0 0,-1 0 0,0-1 0,0 1 0,0 0 0,0-1-1,-1 1 1,0-1 0,0 1 0,0-1 0,0 1 0,-2-7 0,2 10-12,-1-1 0,0 1 1,0 0-1,1 0 1,-1 0-1,0 0 1,0 0-1,0 0 1,0 0-1,0 1 1,0-1-1,0 0 1,-1 1-1,0-2 1,1 2-6,1-1 0,-1 1 0,0 0 0,1-1 0,-1 1 0,0 0 1,0-1-1,1 1 0,-1 0 0,0 0 0,0 0 0,1 0 0,-1 0 0,0 0 0,0 0 1,0 0-1,1 0 0,-1 0 0,0 0 0,0 0 0,0 1 0,-34 28 296,27-23-157,-1 1 0,1 0 0,0 1 0,1-1 0,0 1 0,-9 13 0,6-1 1,0 0 0,1 1 0,1 0 0,0 0-1,2 1 1,1 0 0,1 0 0,0 1-1,2-1 1,1 1 0,2 34 0,-1-49-118,1 0 0,1 0 0,-1 0 0,1 0 0,1 0 1,4 10-1,-6-14-90,1-1 1,0 0-1,0 0 1,0 0-1,0 0 1,1 0-1,-1 0 1,1-1-1,-1 1 1,1-1 0,0 1-1,0-1 1,0 0-1,0 0 1,7 2-1,13 2-2708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7:25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610 397 2080,'1'-1'237,"-1"1"0,0-1 0,0 1-1,0 0 1,0-1 0,0 1 0,0 0 0,0-1 0,0 1 0,0 0-1,1-1 1,-1 1 0,0 0 0,1-2 947,0 2-947,-1 0 0,0 0 0,0-1 0,1 1 0,-1 0-1,0 0 1,1 0 0,0-1-123,-1 1 0,1 0 0,-1 0 0,1-1 0,-1 1 1,0 0-1,1-1 0,-1 1 0,1 0 0,-1-1 0,0 1 0,1-1 0,-1 1 0,0-1 0,0 1 0,1-1 0,-1 1 0,0-1 0,0 1 0,0-1 1,1 1-1,-1-1 0,0 1 0,0-1 0,0 1 0,0-1 0,0 0 0,0-1-4,0 0 0,-1 0-1,1-1 1,0 1 0,-1 0 0,0 0 0,1 0-1,-1 0 1,0 0 0,0 0 0,0 0 0,0 0-1,0 1 1,-1-1 0,-1-2 0,-1 0-56,1 1-1,-1 0 1,1 1 0,-1-1 0,0 1 0,0-1-1,-5-1 1,-2 0-2,-1 0 0,1 0 1,-1 1-1,-19-2 0,-6 1 277,0 2 1,-62 4-1,80 0-231,0 0-1,0 1 0,0 2 0,1-1 1,-1 2-1,-31 15 0,40-16-8,1 0-1,0 1 0,0 0 1,1 1-1,0 0 1,0 0-1,1 1 1,0 0-1,0 0 0,-10 16 1,10-11-57,1 0-1,0 1 1,0-1 0,1 1 0,1 0-1,1 0 1,-3 17 0,3-10 29,-4 16 13,3 0 0,0 0 1,3 1-1,3 43 0,0-60 111,0 1 0,2-1-1,1 0 1,0-1 0,12 30 0,-9-31 70,-6-15-216,-1 0 0,1 0 0,0 0 0,0 0 0,0 0 0,0-1 0,0 1 0,1-1 0,3 4 0,2 5 545,-7-12-563,-1 1-1,0 0 1,0-1 0,1 1-1,-1-1 1,1 1 0,-1 0-1,0-1 1,1 1 0,-1-1-1,1 1 1,0-1 0,-1 0 0,1 1-1,-1-1 1,1 1 0,-1-1-1,1 0 1,1 1 0,4 0 28,18 8 323,-20-8-357,0 1 0,1-1 0,-1 0 1,0-1-1,1 1 0,-1-1 0,1 0 0,-1 0 0,8-1 0,5 0 10,18 0 128,0-2 1,1-1-1,56-15 0,96-44-67,-173 57-45,0-1 1,-1 0 0,16-11-1,-24 14 2,0-1-1,0 0 1,-1 1-1,0-2 1,0 1-1,0-1 1,-1 1-1,8-13 1,-4 5 94,-7 11-130,0 1 1,0-1 0,0 1 0,0-1 0,0 0-1,0 0 1,-1 0 0,1-2 0,0 4-26,-1-1 0,-1 0 0,1 0 0,0 0 0,0 0 0,0 0 0,0 0 0,-1 0 0,1 0 0,0 0 0,-1 0 0,1 0 0,-1 0 0,1 1 0,-1-1 0,0 0 0,1 0 0,-1 1 0,0-1 0,0 0 0,0 0-7,1 1 1,-1 0-1,0-1 0,1 1 0,-1 0 0,0 0 0,1-1 0,-1 1 0,0 0 0,1 0 0,-1 0 1,0 0-1,1 0 0,-1 0 0,0 0 0,1 0 0,-1 0 0,0 1 0,1-1 0,-1 0 0,0 0 0,0 1 1,-16 8-38,13-6 46,0 1-1,1 0 1,-1 0 0,0 0 0,1 0 0,0 1 0,0-1 0,1 1-1,-1 0 1,-2 8 0,2-5 18,0 0 0,1 1-1,0-1 1,0 0 0,1 1 0,0 9-1,1-14 4,0 1 0,1-1 1,0 0-1,0 0 0,0 0 0,0 0 0,1 0 0,-1 0 0,1 0 0,0-1 0,0 1 0,0-1 0,1 1 0,-1-1 0,1 0 0,0 0 0,0 0 0,5 4 1,-4-3 48,1-1 0,0 0 0,-1 0 0,1-1 0,0 1 0,0-1 0,0 0 0,1 0 0,-1-1 0,0 0 0,1 0 0,-1 0 1,7 0-1,-9-1-32,1 0 1,-1-1 0,0 1-1,0-1 1,0 1-1,0-1 1,0 0 0,0 0-1,0-1 1,0 1 0,-1-1-1,1 1 1,0-1-1,-1 0 1,1 0 0,-1 0-1,0 0 1,1 0 0,-1-1-1,0 1 1,0-1-1,-1 1 1,1-1 0,-1 0-1,1 0 1,-1 0 0,0 1-1,0-1 1,0-1-1,0 1 1,0 0 0,0-5-1,-2-2-18,1 1 0,-1 0 0,-1-1 0,1 1 0,-1 0 0,-4-9 0,4 13-29,0 0 0,0 0 0,-1 1 0,1-1 0,-1 1-1,0-1 1,0 1 0,-1 0 0,1 0 0,-1 1 0,0-1 0,-8-5 0,10 7-7,0 1-1,-1 0 1,1 0 0,0 1 0,-1-1 0,1 0 0,0 1 0,-1-1 0,1 1-1,-1 0 1,1 0 0,-4 0 0,5 0 24,0 0 0,0 0 0,0 0 0,1 0 0,-1 1 0,0-1 0,0 0 0,0 0 0,0 1 0,0-1 0,1 1 0,-1-1 0,0 1 0,0-1 0,1 1 0,-1-1 0,0 1 0,1-1 0,-1 1-1,0 0 1,1-1 0,-1 1 0,1 0 0,-1 0 0,1 0 0,0-1 0,-1 1 0,1 0 0,0 0 0,0 0 0,-1 0 0,1-1 0,0 1 0,0 2 0,0-1 2,1 0 0,-1-1 0,1 1 0,-1 0 0,1 0 0,0 0 0,0-1-1,0 1 1,0 0 0,0-1 0,0 1 0,1-1 0,-1 1 0,0-1 0,1 0 0,-1 1 0,1-1 0,-1 0 0,1 0 0,3 2 0,0-1 13,-1 0 0,1 1 0,0-2 1,0 1-1,-1 0 0,1-1 0,6 1 1,17-1 89,0-2 1,41-5 0,-58 5-82,20-3 79,-1-2 0,0-1 0,-1-1 0,38-16 0,-51 17-64,-1-1-1,0 0 1,0-1 0,-1-1 0,0 0 0,0-1 0,-1 0 0,15-18 0,-20 19-11,1-1 1,-2 0-1,1 0 0,-2-1 1,1 0-1,-2 0 0,1 0 1,-2-1-1,0 1 1,0-1-1,1-14 0,-4 23-62,-1 0 0,0 0-1,0 0 1,0 0 0,-1-6-1,1 9 30,0 0 0,0 1 0,0-1 0,0 1 0,0-1 0,-1 0 0,1 1 0,0-1 0,0 0 0,0 1 0,-1-1-1,1 1 1,0-1 0,-1 1 0,1-1 0,-1 1 0,1-1 0,-1 1 0,1-1 0,-1 1 0,1-1 0,-1 1 0,1 0 0,-1-1 0,1 1 0,-1 0-1,1-1 1,-1 1 0,0 0 0,1 0 0,-1 0 0,0 0 0,1-1 0,-1 1 0,0 0 0,1 0 0,-1 0 0,0 0 0,1 1 0,-1-1-1,1 0 1,-2 0 0,-3 2-27,0 0 0,1 1 0,-1 0 0,0 0 0,1 0-1,0 0 1,-1 0 0,1 1 0,-6 8 0,-4 4-23,-12 21-1,17-24 60,0 1-1,2 0 0,-1 0 1,2 1-1,0 0 0,-5 21 1,9-31-4,1 1 0,0-1 0,1 0 0,-1 1 0,1-1 0,0 1 1,1-1-1,-1 1 0,1-1 0,0 1 0,0-1 0,1 0 1,0 0-1,0 1 0,0-1 0,0-1 0,1 1 0,0 0 0,0 0 1,0-1-1,0 0 0,5 5 0,-3-4 46,1 0 0,0 0 1,0-1-1,0 1 0,1-1 0,13 6 0,-16-9 1,0 1-1,0-1 0,0 0 1,0 0-1,1 0 1,-1 0-1,0-1 1,0 0-1,1 0 1,-1 0-1,0 0 0,1-1 1,6-1-1,-5-1 6,1 1 0,0-2 0,-1 1 0,1-1 0,-1 0 0,0 0 0,-1-1 0,1 1 0,-1-2 0,0 1 0,0 0 0,0-1 0,-1 0 0,7-10 0,3-10 50,0-1 0,12-36 1,-13 31 13,9-22-7,54-119-74,-10 42 21,-43 83-325,28-90-1,-53 143-546,-3 16 447,-9 21 0,-19 38 310,-41 145 0,-35 208 94,48-170 202,9-37-127,37-175-30,-22 52 0,20-68 392,22-43 273,49-90-205,1-49-256,33-72-232,56-53 89,-124 232-129,184-347 104,-116 221-174,-70 126 6,-1-1 1,13-54-1,-24 73-159,11-27 1,-17 79-945,-7 30 883,-24 95 0,-32 71 360,35-139-93,-4 0-1,-3-2 1,-57 98 0,35-68 143,-46 134 1,75-165-145,-3 8 225,19-66-127,9-22-2,0 1 1,1 1 0,0-1 0,0 0 0,0 1 0,0-1 0,-1 9 0,6-15 495,3-9-394,8-17-146,8-19-52,8-15 165,65-100 0,-67 123-108,2 0-1,2 3 1,49-44 0,12-13 113,-77 74-200,-1 0-1,-1-2 1,18-33-1,-15 21 112,20-59 0,-9 7-19,20-73-278,-47 142-273,-1 13 156,0 11 184,-6 201-205,1-128 478,3-57-81,1 0-1,0 0 0,7 46 1,-6-67-75,6 19 279,-6-23-219,0 1 1,0-1-1,1 1 0,-1-1 1,0 0-1,0 1 0,1-1 1,-1 0-1,0 1 0,1-1 1,-1 0-1,0 1 0,1-1 1,-1 0-1,1 1 0,-1-1 1,0 0-1,1 0 0,-1 0 1,1 0-1,-1 1 0,1-1 1,-1 0-1,1 0 0,-1 0 1,1 0-1,-1 0 0,0 0 1,1 0-1,-1 0 1,1 0-1,-1 0 0,1 0 1,-1 0-1,1-1 0,-1 1 1,1 0-1,-1 0 0,0 0 1,1-1-1,0 1 0,18-12 188,-1 0-1,-1-1 0,26-24 0,45-53-165,-5 3-189,-62 68 109,0-1 34,37-29 0,-41 37-89,0 1-1,1 1 1,0 0-1,1 1 0,35-11 1,-45 17 77,-5 2 19,0 0-1,-1 1 1,1-1-1,0 1 1,5-1-1,-1 4 26,-7-2 74,-16 6-203,6-3 76,0 1 1,1 1-1,0-1 1,0 1-1,0 1 0,-10 10 1,-39 51-144,44-50 18,5-9 156,1 2 1,0-1-1,1 1 1,0 0-1,1 0 0,0 1 1,1 0-1,0 0 1,1 0-1,0 0 0,1 0 1,-1 16-1,3-23-6,0-1 0,1 1 0,-1 0-1,1-1 1,0 1 0,0-1 0,1 1-1,-1-1 1,1 0 0,0 1 0,5 6 0,-5-8 26,0 0 1,0 0 0,1-1-1,-1 1 1,1-1 0,0 0 0,-1 0-1,1 0 1,0 0 0,0-1-1,0 1 1,1-1 0,-1 1-1,0-1 1,1 0 0,5 1 0,3-1 44,0 0 0,0 0-1,0-1 1,1-1 0,-2 0 0,1-1 0,0 0 0,0 0 0,0-2 0,-1 1 0,0-1 0,0-1 0,0 0 0,13-9 0,-8 4-4,-1-1 0,0-1 1,0 0-1,-2-1 0,0-1 0,0 0 0,-1 0 1,16-26-1,-6 5-18,23-49-1,-4 1-458,-54 156-517,9-45 946,0 59 1,7-16-249,-3-67 249,1 0 0,-1 0 1,1-1-1,0 1 0,0 0 0,0 0 0,0-1 1,1 1-1,-1-1 0,1 1 0,0-1 0,0 0 1,0 1-1,0-1 0,1 0 0,-1 0 0,1-1 1,0 1-1,0 0 0,5 2 0,-3-1 26,1 0-1,1-1 0,-1 0 0,0 0 1,1-1-1,-1 0 0,1 0 1,0 0-1,0-1 0,10 1 1,15-1 35,0-1 1,-1-2-1,1-1 1,-1-2-1,44-11 1,-66 13-51,-1 0-1,1 0 1,-1-1-1,0 0 1,0-1 0,0 0-1,0 0 1,-1 0-1,0-1 1,0 0 0,-1 0-1,1-1 1,-1 0 0,-1 0-1,1-1 1,-1 1-1,-1-1 1,1 0 0,-1 0-1,-1-1 1,1 1-1,-2-1 1,1 0 0,-1 0-1,2-16 1,-3 15-12,2-30-73,-3 37 17,0 0 1,0 0-1,-1 0 0,1 0 0,-1 0 0,1 0 1,-1 0-1,0 1 0,0-1 0,-2-4 1,3 7 26,-1-1 0,1 1 1,0 0-1,0-1 1,-1 1-1,1 0 0,0-1 1,-1 1-1,1 0 0,0-1 1,-1 1-1,1 0 1,0 0-1,-1-1 0,1 1 1,-1 0-1,1 0 1,0 0-1,-1 0 0,1 0 1,-1-1-1,1 1 1,-1 0-1,1 0 0,-1 0 1,1 0-1,0 0 0,-1 0 1,0 1-5,0-1 0,0 1 0,0-1 0,0 1 1,0-1-1,0 1 0,0 0 0,1-1 0,-1 1 0,0 0 0,-1 1 1,-13 23-144,-5 12 45,10-21 107,2 0-1,0 1 0,1 0 1,-6 22-1,9-25-8,2-8 16,0 0-1,1 0 1,0 0-1,0 0 1,0 0-1,1 1 1,0-1-1,0 0 1,0 0-1,3 11 1,-1-8 32,1-1-1,0 1 1,0-1 0,1 0-1,6 12 1,-8-18 0,-1 0-1,0-1 1,1 1 0,-1 0 0,1-1 0,0 1 0,-1-1-1,1 1 1,0-1 0,0 0 0,0 0 0,0 0 0,0 0-1,0 0 1,0 0 0,1-1 0,-1 1 0,0-1 0,0 1-1,0-1 1,1 0 0,-1 0 0,0 0 0,1 0 0,-1 0-1,3-1 1,2-1 40,-1 0 0,1 0 0,-1 0 0,0-1-1,0 0 1,0 0 0,9-6 0,2-4-45,16-16 0,-2 2 55,0 4-142,1 2 0,60-32 0,-87 51 48,-1 0 0,1 0 0,0 1 1,-1-1-1,8 0 0,-11 1 9,0 1-1,0 0 1,0 0-1,0 0 1,0 0 0,0 0-1,0 0 1,0 0-1,0 0 1,0 0 0,0 0-1,0 1 1,0-1-1,0 0 1,-1 1 0,1-1-1,0 1 1,0-1-1,0 1 1,0-1 0,-1 1-1,1 0 1,0-1-1,0 1 1,-1 0 0,1-1-1,-1 1 1,1 0-1,-1 0 1,1 0-1,-1 0 1,1-1 0,0 3-1,0 4-11,0 0 0,0 1 1,0-1-1,-1 0 0,0 0 0,-1 1 0,-2 12 0,1-6 37,-4 5-17,5-17 35,0 1 1,0-1-1,0 1 1,0-1 0,1 1-1,-1 0 1,1 3-1,-1-6-28,1 0 0,0 1 0,0-1 0,0 0 0,0 0 0,0 0 0,0 0 0,0 1 0,0-1 0,0 0 0,0 0-1,0 0 1,1 1 0,-1-1 0,0 0 0,0 0 0,0 0 0,0 0 0,0 1 0,0-1 0,0 0 0,0 0 0,0 0 0,1 0 0,-1 0 0,0 1 0,0-1-1,0 0 1,0 0 0,0 0 0,1 0 0,-1 0 0,0 0 0,0 0 0,0 0 0,1 0 0,-1 0 0,0 0 0,0 0 0,0 1 0,0-1 0,1 0 0,-1 0-1,0 0 1,0-1 0,0 1 0,1 0 0,-1 0 0,0 0 0,0 0 0,0 0 0,0 0 0,1 0 0,-1 0 0,0 0 0,0 0 0,14-9 308,-5 3-269,5-3-55,-1 0 1,0 0-1,0-2 0,-1 1 0,13-16 0,16-14-249,-41 40 247,0 0-1,0 0 1,1-1 0,-1 1-1,0 0 1,0 0-1,0 0 1,0-1-1,1 1 1,-1 0 0,0 0-1,0 0 1,1-1-1,-1 1 1,0 0 0,0 0-1,1 0 1,-1 0-1,0 0 1,0 0-1,1-1 1,-1 1 0,0 0-1,1 0 1,-1 0-1,0 0 1,0 0 0,1 0-1,-1 0 1,0 0-1,1 0 1,-1 0-1,0 0 1,0 1 0,1-1-1,-1 0 1,0 0-1,0 0 1,1 0 0,-1 0-1,0 0 1,0 1-1,1-1 1,-1 0-1,0 0 1,0 0 0,0 1-1,1-1 1,-1 0-1,0 0 1,0 1 0,0-1-1,0 0 1,0 0-1,1 1 1,-1-1-1,0 0 1,0 1 0,0-1-1,0 0 1,0 0-1,0 1 1,5 8-54,16 27 93,-14-24 0,0-1 0,0 1-1,14 14 1,-19-23-33,1 0 0,0 0 0,0 0 0,0 0 0,1-1 0,5 4-1,-7-5 31,1 0-1,-1 0 0,0-1 1,0 0-1,0 1 0,1-1 0,-1 0 1,0 0-1,1 0 0,-1 0 1,0 0-1,0-1 0,5 0 1,-3-1-13,-1 1 0,1 0 0,0-1 1,-1 0-1,0 0 0,1 0 1,-1 0-1,0-1 0,0 1 1,0-1-1,0 0 0,3-4 1,3-5 91,14-22 0,-21 30-67,29-52-55,26-67 0,-10 19 184,46-67-31,-50 97-52,55-133 0,-91 188-125,5-26 1,-10 39-24,-1-1 0,0 0 0,0 0 0,-1 0 1,0-1-1,0 1 0,-2-9 0,2 16 51,0-1-1,0 1 0,0-1 1,0 0-1,0 1 1,0-1-1,0 1 0,0-1 1,-1 1-1,1-1 1,0 1-1,0-1 0,0 1 1,-1 0-1,1-1 1,0 1-1,-1-1 0,1 1 1,0-1-1,-1 1 1,1 0-1,-1-1 0,1 1 1,0 0-1,-1-1 1,1 1-1,-2 0 0,1 0-6,0 0-1,0 1 0,0-1 0,0 1 0,-1-1 1,1 1-1,0 0 0,0-1 0,0 1 0,0 0 1,0 0-1,1 0 0,-3 1 0,-5 8-70,1 1 1,0-1-1,-10 20 0,9-16 33,-18 38-86,-5 8 43,16-36 116,1 2-1,1 0 1,1 0 0,-13 45 0,14-25-10,1 0-1,3 1 1,2 1 0,1-1-1,3 0 1,6 56-1,-4-94 20,0-1 0,0-1 0,1 1 0,1 0 0,-1 0 0,1-1-1,0 1 1,1-1 0,0 0 0,0 0 0,1 0 0,6 7 0,-8-10 11,0-1 0,0 0-1,0-1 1,1 1 0,-1 0 0,1-1 0,0 0 0,0 0-1,0 0 1,0 0 0,0-1 0,0 1 0,0-1 0,0 0-1,1 0 1,-1-1 0,0 1 0,1-1 0,-1 0 0,0 0-1,1-1 1,-1 1 0,8-3 0,1-1 4,-1 0 0,0-1-1,0-1 1,0 0 0,-1-1 0,1 0 0,-2-1-1,1 0 1,-1 0 0,0-1 0,14-18 0,-5 5 7,-2-2 1,0 0-1,-2-1 1,16-33 0,-10 13-124,2 1 1,34-49-1,-56 91 47,0 1 0,0 0 0,0 0 0,0 0 0,0 0 1,0 0-1,0 0 0,0 0 0,0 0 0,1 0 0,-1 1 0,0-1 0,2 0 0,-2 1 20,-1-1 0,0 1 1,1 0-1,-1 0 0,0 0 1,1 0-1,-1 0 0,0 1 0,0-1 1,1 0-1,-1 0 0,0 0 0,1 0 1,-1 0-1,0 0 0,1 0 0,-1 1 1,0-1-1,0 0 0,1 0 0,-1 0 1,0 1-1,1-1 0,3 13-110,-1 11 74,-1 0-1,-1 1 1,-6 46 0,-18 72-36,22-135 143,-1 1-1,0-1 1,-1 1 0,0-1-1,0 0 1,0 0-1,-1 0 1,-1 0 0,1-1-1,-8 10 1,11-17-44,0 1 1,1-1-1,-1 1 0,0-1 1,0 1-1,1-1 0,-1 0 1,0 1-1,0-1 0,0 0 1,1 0-1,-1 0 0,0 1 1,0-1-1,0 0 0,0 0 1,1 0-1,-1 0 0,0-1 1,0 1-1,0 0 0,0 0 1,1 0-1,-1-1 0,0 1 1,0 0-1,1-1 0,-1 1 1,0-1-1,0 1 0,1-1 1,-1 1-1,0-1 0,1 1 1,-1-1-1,0-1 0,-2-1-12,0 0 0,0 0 1,1-1-1,-1 1 0,-3-8 0,-4-8-79,6 13 63,1 0 0,-1-1 0,-3-11 1,4 12-12,35 26-244,-24-17 331,1 0 1,0 0 0,0-1 0,0 0 0,0 0 0,0-1-1,0 0 1,16-1 0,-19-1-111,0 1-1,0-1 1,1-1 0,-1 0-1,0 1 1,0-2-1,0 1 1,0-1 0,-1 0-1,1 0 1,-1 0 0,0-1-1,6-5 1,10-12-2418,-20 19 1673,1 0 0,-1-1 0,1 1 0,-1-1 0,0 1-1,0-1 1,1-4 0,2-1-1428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7:26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58 109 6048,'-29'-11'1952,"28"10"-1873,0 1 1,0-1-1,0 1 0,0-1 1,-1 1-1,1 0 1,0-1-1,0 1 0,0 0 1,-1 0-1,1 0 1,0 0-1,0 0 0,0 0 1,-2 1-1,-5 0 2320,16-3 2546,2-3-3456,14-4-761,25-3 170,151-31 66,-196 42-1008,131-17-67,-47 13-4060,-72 6-148,-3 5 1359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7:26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49 10464,'-5'-14'4736,"5"8"-4096,0 1 2111,5 5-1631,-5-9 672,3 6-1056,-3-5-448,0 5-576,0 6 160,5-3-160,0 0 160,-2 0-2336,2 5 1376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7:47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752 4 8640,'-20'-3'2784,"13"4"-1696,-4 3-325,0 2 0,1-1 0,0 1 1,0 1-1,0 0 0,-11 11 0,-50 56 1434,42-42-1454,-18 21 435,19-21-364,0-1 1,-44 35-1,4-17-453,-74 40 0,15-11-3429,98-57 1414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7:27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26 8640,'-50'-17'3904,"29"14"-3392,7-2 1568,9 10-1248,-5-5 159,7 0-607,-2 0-736,10 0-543,3 0 607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7:28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194 544 4224,'0'-1'156,"-1"1"0,1-1-1,0 1 1,-1-1 0,1 0 0,0 0 0,0 1 0,-1-1-1,1 0 1,0 0 0,0 1 0,0-1 0,0 0-1,0 0 1,0 1 0,0-1 0,0 0 0,1 0 0,-1 1-1,0-2 1,2-7 2892,-2 8-2914,0 0 1,0 0 0,-1 0-1,1 0 1,0 1 0,-1-1 0,1 0-1,0 0 1,-1 0 0,1 0-1,-1 1 1,1-1 0,-1 0-1,0 1 1,1-1 0,-1 0 0,0 1-1,1-1 1,-1 1 0,0-1-1,0 1 1,1-1 0,-1 1 0,0-1-1,0 1 1,0 0 0,0 0-1,0-1 1,0 1 0,1 0-1,-3 0 1,-1-1-58,0 1 0,0 0-1,1 0 1,-1 0 0,0 0 0,-5 2 0,3-1 6,0 1 1,0 1-1,0-1 1,0 1-1,1 0 1,-1 0 0,1 0-1,0 1 1,0 0-1,0 0 1,0 1-1,1-1 1,0 1 0,-7 8-1,3-1-22,1 0-1,0 1 0,1 0 1,1 0-1,-7 20 0,9-22-21,0 0 0,1 0 0,1 0 0,0 0-1,0 14 1,1-20 42,0 0 0,1 1 0,0-1 0,0 0 0,0 1 0,0-1-1,1 0 1,0 0 0,0 0 0,0 0 0,0 0 0,1-1 0,3 6 0,-4-8-8,1 0 0,-1 0 0,1 0 0,-1 0 0,1 0 0,0-1 0,0 1 1,-1-1-1,1 0 0,0 0 0,0 0 0,1 0 0,-1 0 0,0 0 0,0-1 0,0 0 0,0 0 0,0 0 1,1 0-1,-1 0 0,0 0 0,0-1 0,0 0 0,0 1 0,0-1 0,0 0 0,5-3 0,-2 2-4,-1-1 1,0 1-1,1-1 0,-1-1 0,-1 1 0,1-1 0,0 0 0,-1 0 0,0 0 0,1 0 0,-2-1 0,1 0 0,-1 0 0,5-7 0,-5 5-49,-1 0 0,1 0-1,-1 0 1,-1 0 0,1-1-1,-1 1 1,0-1 0,-1-7-1,0 11-61,0 0-1,0-1 0,-1 1 0,0 0 1,0 0-1,0 0 0,0 0 1,0 0-1,-1 1 0,0-1 0,0 0 1,0 1-1,0-1 0,0 1 0,-1-1 1,-4-4-1,3 5-43,1-1 1,-1 1-1,0 0 0,-1 0 0,1 1 1,0-1-1,-1 1 0,1 0 1,-1 0-1,0 0 0,0 1 0,0-1 1,-7 0-1,8 3-185,5 0 232,9-2 285,10-5 70,-2-2 0,1 0-1,17-12 1,53-36 204,-43 25-223,-27 19-221,0-2-1,-1 0 1,-1-1 0,0-1 0,-2 0-1,1-2 1,-2 1 0,-1-2 0,0 0-1,-1 0 1,-1-2 0,-1 1 0,0-1-1,8-30 1,21-105 180,-37 147-619,-2 21 12,-1 8 206,-30 396-361,-22-103 858,-42 0-27,20-115-112,63-165-94,-1 0-1,-1-2 1,-2 0-1,-22 32 0,35-58-50,-1 0 0,-1 0 0,1-1 0,0 1 0,-1-1 0,0 0 0,0-1 0,0 1 0,-7 2 0,9-5-33,1 1 0,-1-1 0,1 0-1,-1-1 1,0 1 0,0 0 0,1-1-1,-1 1 1,0-1 0,0 0 0,0 0 0,1 0-1,-1-1 1,0 1 0,0 0 0,0-1 0,1 0-1,-1 0 1,0 0 0,1 0 0,-6-3 0,5 1-13,-1 0 1,1 0-1,0 0 1,0-1-1,0 1 1,1-1-1,-1 0 1,1 0-1,-1 0 1,1 0-1,1 0 1,-1 0 0,-1-6-1,-1-4-1,0-1 0,-2-24 0,5 28-4,0-1 0,0 0 0,1 0 0,1-1 0,0 2 0,1-1 0,0 0 0,1 0 0,0 0 0,0 1 0,2 0 0,-1 0 0,1 0 0,1 0 0,0 1 0,1 0 0,0 0 0,0 0 0,1 1 0,0 0 0,12-9 0,9-4 35,1 2 1,0 0 0,40-16-1,-21 10-76,-23 11-8,0 1 0,2 1 0,-1 2 0,40-11 0,-48 17-307,-12 3-34,0 1 0,1-1 1,7 0-1,-11 2-354,0 1 0,0-1 0,-1 0 0,1 1 0,4 1 0,15 5-1897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7:33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2 682 3712,'-1'4'9166,"8"-10"-6859,10-12-1759,-7 7-273,9-12 373,33-31 0,-46 48-655,1 1 0,-1 0 0,1 0 0,0 1 0,0 0 0,1 0 0,-1 1-1,1-1 1,-1 2 0,13-4 0,-18 6 11,-1 0 0,0 0-1,0 0 1,0 0 0,1 0 0,-1 0-1,0 0 1,0 0 0,0 0 0,0 1-1,1-1 1,-1 0 0,0 1 0,0-1 0,0 1-1,0-1 1,0 1 0,0 0 0,0-1-1,0 1 1,0 0 0,0 0 0,0 0-1,-1 0 1,1 0 0,0 0 0,0 0-1,-1 0 1,1 0 0,-1 0 0,1 0-1,-1 0 1,1 0 0,-1 0 0,0 0-1,1 1 1,-1-1 0,0 1 0,1 8 32,0-1 1,-1 0-1,1 1 1,-3 9-1,2-12-50,-4 55 132,-1 4 135,8 122 0,-2-175-145,1 0 0,1 0 0,1-1 0,-1 1 0,2-1 0,0 0 0,7 13 0,-10-22-45,-1-1 0,0 0 1,1 0-1,-1-1 0,1 1 1,0 0-1,-1 0 1,1-1-1,0 1 0,0-1 1,0 1-1,1-1 0,-1 0 1,0 0-1,0 0 0,0 0 1,1-1-1,-1 1 0,1 0 1,-1-1-1,0 0 0,1 1 1,-1-1-1,1 0 0,-1 0 1,1-1-1,-1 1 0,1 0 1,-1-1-1,0 1 1,1-1-1,-1 0 0,0 0 1,1 0-1,-1 0 0,0 0 1,0-1-1,0 1 0,0 0 1,3-4-1,6-5 88,-1-1 0,-1 1 1,0-2-1,0 1 0,-1-1 0,10-19 1,-1-4 14,15-43 1,22-100 58,-38 120-258,-13 44-267,0 0 1,0 0-1,-1 0 0,-1-23 0,-1 37 183,2 1 75,-1 0 1,0 0-1,0 0 0,0 0 1,-1 0-1,1 0 0,0 0 1,0 0-1,0 0 0,0 2 1,3 3 24,2 0 61,0-1-1,0-1 0,1 1 0,0-1 0,-1 0 1,1 0-1,1-1 0,-1 0 0,14 3 0,-14-5 38,-1 0 0,1-1 0,0 0 0,-1 0 0,1 0 0,8-3 0,5 1 163,6-2-53,-1 0 0,0-2 0,43-16 0,-33 10 16,-20 6-229,1-1 1,-1 0 0,0-1-1,0-1 1,-1 0 0,19-16-1,-51 51-671,-13 30 0,25-42 700,0-1 1,1 1-1,1 0 1,1 1-1,0-1 1,-2 29-1,4-12 19,1 1-1,5 36 0,-4-60 26,1 0 0,0 0 0,0 0 1,0-1-1,1 1 0,0-1 1,8 13-1,-10-18-16,1 1 0,0-1 0,0 1 1,0-1-1,0 0 0,0 0 0,0 0 0,1 0 0,-1-1 1,5 4-1,-5-5-5,0 1 1,-1 0-1,1-1 1,0 1-1,0-1 0,0 0 1,0 0-1,0 0 1,0 0-1,0 0 1,0 0-1,0 0 1,0 0-1,0-1 1,-1 1-1,1-1 1,0 1-1,2-2 1,4-3 68,1 0 0,-1 0 1,0-1-1,0 0 1,-1-1-1,0 0 0,0 0 1,7-10-1,4-5 158,22-39 0,78-154-327,-100 181 50,17-33 136,-23 44-192,-11 21 34,0 1 0,0-1-1,0 1 1,0 0 0,0 0 0,1-1 0,-1 1 0,0 0-1,0 0 1,1 0 0,-1 0 0,1 1 0,2-2 0,-4 2 26,1 0 0,0 0 1,-1 0-1,1 0 0,-1 0 0,1 0 1,-1 0-1,1 0 0,-1 0 1,1 0-1,-1 1 0,1-1 1,-1 0-1,1 0 0,-1 1 1,1-1-1,-1 0 0,0 1 1,1-1-1,-1 0 0,1 1 1,-1-1-1,0 1 0,1-1 0,-1 0 1,0 1-1,0-1 0,1 1 1,-1-1-1,0 1 0,0 0 1,7 22-157,-4-15 142,3 17 0,0 1-1,-1 0 1,1 33 0,-7 81-111,0-102 198,-1 20 125,1-51-128,1 0 1,-2 0-1,1-1 1,-1 1-1,-4 11 1,6-17-38,0-1 0,-1 1 1,1 0-1,0-1 0,0 1 1,-1 0-1,1-1 0,-1 1 1,1 0-1,0-1 1,-1 1-1,1-1 0,-1 1 1,1-1-1,-1 1 0,1-1 1,-1 1-1,0-1 0,1 0 1,-1 1-1,1-1 0,-1 0 1,0 0-1,1 1 1,-1-1-1,0 0 0,1 0 1,-1 0-1,0 0 0,0 0 1,1 0-1,-1 0 0,0 0 1,1 0-1,-1 0 0,0 0 1,1 0-1,-1 0 1,0-1-1,1 1 0,-1 0 1,-1-1-1,-1-1 21,0-1 0,0 1 0,1 0 1,-1-1-1,1 0 0,-5-5 0,0-4-8,0 0 0,0-1 0,1 0 0,-5-16 0,-5-11-31,11 27-66,5 11 36,-1 1 0,1 0 0,-1-1 0,1 1 1,-1 0-1,1 0 0,-1-1 0,0 1 0,1 0 1,-1 0-1,-1-1 0,2 2 25,0 0 0,0 0-1,-1 0 1,1 0 0,0-1 0,0 1 0,0 0 0,0 0 0,-1 0-1,1 0 1,0 0 0,0 1 0,0-1 0,0 0 0,0 0-1,-1 0 1,1 0 0,0 0 0,0 0 0,0 0 0,0 0-1,0 0 1,-1 0 0,1 0 0,0 0 0,0 0 0,0 1 0,0-1-1,0 0 1,0 0 0,0 0 0,0 0 0,-1 0 0,1 0-1,0 1 1,0-1 0,0 0 0,0 0 0,0 0 0,0 0 0,0 0-1,0 1 1,0-1 0,0 0 0,0 0 0,0 0 0,0 0-1,0 1 1,-1 7-113,2 2 78,0 0 0,0 1 0,1-1 1,0-1-1,1 1 0,0 0 0,1-1 1,0 1-1,0-1 0,11 17 0,-9-17 64,1 1-1,0-2 1,1 1-1,0-1 0,0 0 1,0 0-1,1-1 1,1 0-1,15 9 1,-16-11 16,0-1 1,0 1 0,1-1 0,0-1 0,0 0 0,0 0-1,0-1 1,0-1 0,0 1 0,0-2 0,1 1-1,-1-1 1,0-1 0,14-2 0,-11-1 18,0 0 0,0-1 0,0 0 0,-1-1 0,0 0 0,0-1 0,-1-1 0,1 1 0,-2-2 1,18-16-1,-10 6-18,-1-1 1,-1-1 0,0-1 0,19-35 0,-1-3 31,-9 18-167,19-47 0,-43 87 67,0-1-1,0 1 1,1-1-1,-1 1 0,1-1 1,-1 1-1,1 0 1,0 0-1,3-4 1,-4 6 13,0-1 0,0 0 1,0 1-1,0-1 1,1 1-1,-1-1 0,0 1 1,0 0-1,1-1 1,-1 1-1,0 0 0,0 0 1,1 0-1,-1 0 1,0 0-1,0 0 0,1 0 1,-1 1-1,0-1 1,0 0-1,1 1 0,-1-1 1,0 1-1,1 0 1,8 4-20,-1 1 1,0 0 0,0 0 0,0 1 0,-1 0-1,0 0 1,-1 1 0,13 16 0,-19-23 70,-3-1 55,1 0-1,-1-1 0,0 1 1,1 0-1,-1-1 0,0 1 1,-2-2-1,-33-14-7,23 9-185,-26-8 1,35 14 31,0 0 0,0 0 0,0 0 0,0 1 1,0 0-1,0 0 0,0 0 0,0 0 0,-8 2 1,7 0 45,1-1 1,-1 1 0,0 0 0,0 1 0,1-1 0,-1 1-1,1 0 1,0 0 0,0 1 0,0 0 0,0 0-1,1 0 1,-1 0 0,1 1 0,-4 6 0,3-3 20,0 0 0,1 0 0,0 0 0,0 1 1,1 0-1,0 0 0,1 0 0,0 0 0,-1 13 0,2-7 16,0 0 0,1 0 0,0 0-1,1 0 1,1 0 0,0 0 0,1 0 0,1 0 0,0 0-1,1-1 1,1 0 0,0 0 0,1-1 0,1 1-1,0-2 1,9 13 0,-15-22 13,1 0 1,-1 0-1,0-1 1,1 1-1,0-1 0,-1 0 1,1 0-1,0 0 1,0 0-1,0 0 1,0-1-1,1 1 0,-1-1 1,0 0-1,1 0 1,-1 0-1,1-1 0,-1 1 1,1-1-1,-1 1 1,1-1-1,-1 0 1,1-1-1,-1 1 0,1-1 1,-1 1-1,1-1 1,-1 0-1,4-2 0,7-3 31,0-1 0,0 0-1,0-1 1,-1-1-1,12-10 1,-23 18-58,151-125 367,6-4-233,-142 118-111,-7 6-75,-1-2 1,1 1-1,-1-1 1,9-11 0,-9 9-232,-9 10 272,0 0 0,0 0 0,0 0 0,0 0 0,0 0 0,0 0 0,0 0 0,0 0 0,0 0-1,0 0 1,0 0 0,0 0 0,0 0 0,0 0 0,1 0 0,-1 0 0,0 0 0,0 0 0,0 0 0,0 0 0,-13 20-321,-4 7 128,12-18 213,2 1 0,-1 0 0,1 0 1,1 0-1,0 1 0,0-1 0,1 0 0,1 1 0,-1-1 1,2 1-1,-1-1 0,2 1 0,-1-1 0,1 0 1,1 1-1,0-1 0,0 0 0,1-1 0,0 1 0,1-1 1,0 1-1,1-1 0,-1-1 0,12 14 0,-14-19 22,1 0 0,-1-1 0,1 1 0,-1 0-1,1-1 1,0 0 0,7 3 0,-9-4-2,0 0 0,0-1 0,0 1 0,0-1 0,0 1 0,0-1 0,0 0 0,0 1 0,0-1 0,1 0 0,-1-1-1,0 1 1,0 0 0,0-1 0,0 1 0,0-1 0,3-1 0,0-2-9,1 0 1,-2-1-1,1 1 0,0-1 1,-1 0-1,0-1 0,0 1 0,-1-1 1,4-5-1,0-3 29,0-1 0,0 1 0,-1-1 0,-1 0 0,-1-1 0,0 1 0,-1-1 0,-1 0 0,1-21 1,-4 30-102,0 0 1,0 0 0,-1 0-1,0 0 1,0 0 0,-1 0-1,1 1 1,-2-1 0,1 1-1,-1 0 1,0 0 0,0 0-1,0 0 1,-1 1 0,-7-7-1,9 10 29,0 0-1,0 1 1,0-1-1,0 1 1,0 0-1,0 0 0,0 0 1,0 0-1,0 1 1,-1-1-1,-3 1 1,6-1 7,0 1 1,-1 0 0,1 0-1,-1 0 1,1 0-1,-1 0 1,1 0 0,0 1-1,-1-1 1,1 0-1,-1 1 1,1-1 0,0 1-1,-1-1 1,1 1 0,0 0-1,0-1 1,-1 1-1,1 0 1,0 0 0,0 0-1,0 0 1,0 0-1,0 0 1,-1 1 0,2 0 9,0 0 1,0-1-1,0 1 1,0 0-1,0 0 1,0-1-1,0 1 1,1 0-1,-1-1 1,1 1 0,-1 0-1,1-1 1,-1 1-1,1-1 1,0 1-1,0-1 1,0 1-1,0-1 1,0 0-1,2 2 1,24 26-19,-22-25 63,-1 0 0,1-1 0,-1 1 0,1-1-1,0-1 1,0 1 0,0-1 0,0 1 0,1-1 0,-1-1 0,11 3 0,-10-4-13,0 0 1,0 0-1,0 0 0,0-1 1,0 0-1,0 0 1,0 0-1,0-1 0,-1 0 1,11-4-1,4-4 176,0-1-1,27-21 1,-4 3-23,-11 6-115,-1-1 0,-1-1 0,51-57 0,-80 81-92,-1 0 0,1 1 1,-1-1-1,1 0 0,0 1 0,-1-1 0,1 1 0,0-1 0,-1 0 0,1 1 0,0 0 0,0-1 1,0 1-1,-1-1 0,1 1 0,0 0 0,0 0 0,0-1 0,0 1 0,0 0 0,-1 0 1,1 0-1,0 0 0,0 0 0,0 0 0,0 0 0,0 0 0,1 1 0,-1 0-4,1 0 1,-1 0-1,1 0 0,-1 0 1,0 1-1,0-1 0,1 0 0,-1 1 1,0-1-1,0 1 0,0-1 0,-1 1 1,2 2-1,4 11-45,0 0 0,-1 1 1,-1 0-1,0 0 0,-2 0 0,3 29 1,-8 99 318,1-106-128,1-28-98,0 0 0,0 0 0,-1 0 0,0 0 0,-7 18 0,9-27 1,-1 0 1,1 0-1,-1 0 1,1 1 0,-1-1-1,1 0 1,-1 0 0,0 0-1,0 0 1,0 0-1,1 0 1,-1 0 0,0 0-1,0 0 1,0 0 0,-1-1-1,1 1 1,0 0-1,0-1 1,0 1 0,-2 0-1,1-1 2,1 0-1,-1 0 0,0 0 1,1 0-1,-1 0 1,0 0-1,1-1 0,-1 1 1,1 0-1,-1-1 0,0 1 1,1-1-1,-1 0 1,-1-1-1,-4-2 57,0-1 0,1-1 1,-1 1-1,1-1 0,-6-7 0,-1-4-72,0 0 0,-19-38-1,22 38-28,0-1 0,-1 2 0,-16-20 0,26 35-11,0 0 0,-1-1 0,1 0 0,0 1 0,0-1 0,0 0 0,0 1 0,0-1 0,0-3 0,1 5 32,0 0 0,0 0 0,0 0 0,0 0 0,0 0 0,0 0 0,0 0 0,0 0 0,0 0 0,0-1 0,0 1 0,0 0 0,0 0 0,0 0 0,0 0 0,0 0 0,0 0 0,0 0 0,0 0 0,0 0 0,0 0 0,0-1 0,0 1 0,0 0 0,0 0 0,0 0 0,0 0 0,0 0 0,0 0 0,0 0 0,0 0 0,0 0 0,0 0 0,0 0 0,0 0 0,0 0 0,1 0 0,-1 0 0,0 0 0,0 0 0,0-1 0,0 1 0,0 0 0,0 0 0,0 0 0,0 0 0,0 0 0,0 0 0,0 0 0,1 0 0,-1 0 0,8 6-122,2 4 113,0 0-1,1-1 1,1 0 0,-1-1 0,1 0 0,1-1-1,-1 0 1,15 4 0,6 3 69,1-2-1,1-2 1,64 11 0,-90-20-1,0 0 0,0-1 0,0-1 0,0 0 0,0 0 0,-1 0 0,1-1 1,0-1-1,-1 1 0,1-1 0,-1-1 0,0 1 0,0-2 0,0 1 1,-1-1-1,1 0 0,-1 0 0,-1-1 0,8-7 0,-2 1 25,18-18-52,-1 0 0,40-55 0,-63 74-296,-10 15-340,-11 20 186,10-12 376,2 1-1,-1-1 1,2 1 0,-3 20 0,2 52 86,2-74-12,2-1 1,-1 0 0,2 1 0,-1-1 0,1 0 0,1 0 0,0 0-1,7 17 1,-9-26-16,-1 1 0,1-1 0,0 0 0,-1 1 0,1-1 0,0 0 0,0 0 0,0 1 0,0-1 0,0 0 0,0 0 0,1 0 0,-1 0 0,0-1 0,0 1 0,1 0 0,-1 0 0,1-1 0,-1 1 0,1-1 0,-1 1 0,0-1 0,1 0 0,-1 0 0,1 1 0,0-1 0,-1 0 0,1 0 0,-1 0 0,1-1 0,1 1 0,7-4 83,-1-1 0,-1 1 0,1-1-1,-1-1 1,1 0 0,-2 0 0,10-8 0,-4 3-43,149-148 289,-159 156-341,15-16 21,-2 0-1,0 0 1,-1-2-1,-1 0 0,14-30 1,54-151 16,-5-66-485,-77 266 395,1 1 0,-1-1 0,1 0 0,-1 0 0,0 0 0,0 1 1,1-1-1,-2 0 0,1 0 0,0 0 0,0 0 0,0 1 0,-1-3 0,-5 14-496,-25 104 394,-26 194 0,52-274 157,3 1 1,0 0-1,3 0 0,5 46 0,-5-73 26,1-1 0,0 1 0,0 0-1,4 8 1,-6-15 0,1 1 1,-1-1-1,1 0 0,-1 0 0,1 0 0,0 0 0,-1 0 1,1 0-1,0 0 0,0 0 0,0 0 0,0 0 0,0 0 1,0 0-1,0-1 0,0 1 0,0 0 0,0-1 0,0 1 1,0-1-1,1 1 0,-1-1 0,0 1 0,0-1 1,1 0-1,-1 0 0,0 0 0,0 0 0,1 0 0,-1 0 1,0 0-1,1 0 0,-1 0 0,2-1 0,1-1 22,0 1-1,1-1 1,-1-1-1,0 1 1,-1 0-1,1-1 1,0 0-1,5-6 1,25-31-108,-5 7 188,33-22-264,-62 55 115,0-1 1,1 1-1,-1-1 0,0 1 1,1 0-1,-1-1 0,1 1 0,-1 0 1,0 0-1,1-1 0,-1 1 0,1 0 1,-1 0-1,1 0 0,-1 0 0,1-1 1,-1 1-1,1 0 0,-1 0 0,1 0 1,-1 0-1,1 0 0,-1 0 1,1 0-1,-1 0 0,1 1 0,0-1 1,0 0-5,0 1 0,-1 0 0,1-1 0,-1 1 1,1 0-1,-1-1 0,1 1 0,-1 0 1,1-1-1,-1 1 0,0 0 0,0 0 0,1 0 1,-1-1-1,0 2 0,1 4 13,0 1 1,0-1-1,-1 9 0,4 123 128,-4-132-87,0-1 1,1 1 0,0 0 0,0-1 0,0 1-1,1 0 1,3 5 0,-5-10-12,0 0 0,1 0 0,-1 0-1,0 0 1,1 0 0,-1 0 0,1 0 0,0 0-1,-1 0 1,1-1 0,0 1 0,-1 0 0,1 0-1,0-1 1,0 1 0,0-1 0,-1 1 0,1-1-1,0 1 1,0-1 0,0 1 0,0-1 0,0 0-1,0 1 1,0-1 0,0 0 0,0 0 0,0 0 0,0 0-1,0 0 1,0 0 0,0 0 0,0 0 0,0 0-1,0 0 1,0-1 0,0 1 0,0 0 0,0-1-1,0 1 1,0-1 0,0 1 0,0-1 0,0 1-1,0-1 1,-1 0 0,2-1 0,70-61 528,-45 37-534,38-27 0,-11 14 22,19-14 56,-66 49-171,-1 1 0,1 0 0,0 0-1,0 0 1,12-2 0,-19 5 68,1 0 0,-1 0 0,1-1 0,-1 1 0,1 0 0,0 0-1,-1 0 1,1 0 0,-1 1 0,1-1 0,-1 0 0,1 0 0,-1 0 0,1 0 0,-1 0-1,1 1 1,-1-1 0,1 0 0,-1 1 0,1-1 0,-1 0 0,1 1 0,-1-1 0,0 0 0,1 1-1,-1-1 1,0 1 0,1-1 0,-1 0 0,0 1 0,0-1 0,1 1 0,-1-1 0,0 1-1,0-1 1,0 1 0,1 0 0,-1-1 0,0 1 0,0-1 0,0 1 0,0 0 0,-2 27 1,1-26 1,-8 44-39,-2-1 0,-3 0 0,-1 0 0,-33 65 0,36-86 92,0-2-1,-2 0 0,-1 0 1,0-1-1,-2-1 1,-20 20-1,13-16 65,-51 47 159,66-64-190,0 0 1,0-1-1,0 0 0,-1-1 0,1 0 0,-1 0 0,-11 3 0,18-7-62,-1-1 1,1 1-1,-1-1 0,0 1 1,1-1-1,-1 0 0,1-1 1,-1 1-1,1 0 0,-1-1 1,1 0-1,-1 0 0,1 0 1,-1 0-1,1-1 0,0 1 1,-4-3-1,1 0 12,-1-1 0,1 0 0,0 0 0,0-1-1,0 1 1,-7-11 0,12 14-24,-1 0 0,1 0 0,0-1 0,0 1 0,0 0-1,0-1 1,0 1 0,0-1 0,1 1 0,-1-1 0,1 1 0,0-1 0,-1 1 0,1-1-1,1 0 1,-1 1 0,0-1 0,1 1 0,-1-1 0,1 1 0,-1-1 0,1 1 0,0 0-1,0-1 1,1 1 0,-1 0 0,0 0 0,1 0 0,1-2 0,1-2 5,1 0 0,0 0-1,1 1 1,-1 0 0,1 0 0,0 0 0,0 1 0,0 0 0,11-5-1,197-76-84,-48 21 21,-153 58-663,0 0-1,22-14 1,-32 19 264,-1-1 1,0 0-1,1 0 1,-1 0 0,0 0-1,0 0 1,0 0-1,0 0 1,0 0 0,-1-1-1,1 1 1,-1-1-1,0 1 1,1-1 0,-1 0-1,0 0 1,-1 1-1,1-1 1,0 0 0,0-3-1,-1 4 192,-1 1-1,1-1 1,0 1-1,0 0 1,0-1-1,-1 1 1,1 0 0,-1-1-1,1 1 1,-1 0-1,0-1 1,1 1-1,-1 0 1,0 0-1,0 0 1,0 0 0,0 0-1,0 0 1,0 0-1,0 0 1,-1-1-1,-4-3-964,-13-15-1326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7:33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60 7712,'-29'-17'2506,"29"17"-2449,0 0 0,0 0 0,0 0 0,0 1 0,0-1-1,0 0 1,0 0 0,0 0 0,0 0 0,1 0 0,-1 0-1,0 0 1,0 0 0,1-1 1023,-1 1-1023,0 0 0,0 0 0,0 0 0,0-1-1,0 1 1,0 0 0,0 0 0,0 0 0,0 0 0,0 0-1,0 0 1,0 0 0,0 0 0,0 0 0,0 0 0,0 0 0,0-1-1,0 1 1,0 0 0,0 0 0,0 0 0,0 0 0,0 0-1,0 0 1,0 0 0,0 0 0,0 0 0,11-1 1119,-6 0-726,116-5 4541,30-3-3417,-23 0-1076,45-5-3044,-155 13 1084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7:34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29 10048,'-31'-28'5536,"36"28"-5600,0 0 32,0 0-320,-2 5 192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7:34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88 9056,'-45'-45'4096,"32"29"-3552,8 9 128,10 2-480,-5-7-224,8 9 0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7:53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4 547 3328,'-4'16'12970,"5"-23"-12800,1 1 1,-1-1-1,1 1 0,0-1 0,1 1 1,-1 0-1,1 0 0,0 0 0,7-8 1,1-6 3,9-16 84,1 1-1,2 1 0,40-47 1,63-50 212,-95 103-347,1 1-1,47-29 0,-57 41-165,-13 8-15,1 1-1,11-6 0,-20 12 52,-1 0 0,1 0 0,-1-1 1,0 1-1,1 0 0,-1 0 0,1 0 0,-1 0 0,1 0 0,-1 0 0,1 0 0,-1 0 0,1 0 0,-1 1 0,1-1 0,-1 0 0,0 0 0,1 0 0,-1 0 0,1 1 0,-1-1 0,0 0 0,1 0 0,-1 1 0,1-1 0,-1 0 0,0 1 0,1-1 0,-1 0 0,0 1 0,0-1 0,1 1 0,-1-1 0,0 0 1,0 1-1,0-1 0,1 1 0,-1-1 0,0 1 0,0-1 0,0 0 0,0 1 0,3 22-35,-4-3 117,-1 0-1,-1 0 1,-11 36-1,1-1-105,-6 32 93,-4 24 196,19-91-192,0 10 454,6-31-407,0 0-1,0 0 1,0-1-1,0 1 1,0 0-1,-1-1 0,1 0 1,0 1-1,-1-1 1,1 0-1,1-2 1,48-72 296,0 0-333,-24 40-68,-6 6-36,43-45 0,-33 45 28,2 2 0,50-32 0,-71 50-120,-11 8 73,1 0 0,0 1 0,0-1 0,-1 1 0,1-1 0,0 1 0,2-1 0,-9 13-249,-8 6 336,-7 9 79,0 2-1,2-1 1,-21 44 0,5 13 7,4 1 0,-33 148 0,60-220-78,1 0-1,0 1 1,1-1-1,0 0 1,1 1 0,1-1-1,2 14 1,-2-21 2,0 0 0,1 0 0,0 0 1,0-1-1,0 1 0,0-1 1,1 1-1,0-1 0,0 0 0,1 0 1,-1-1-1,1 1 0,0-1 1,0 1-1,1-1 0,-1 0 0,10 6 1,-6-6 12,-1-1 1,1 1 0,1-1-1,-1 0 1,0-1 0,1 0 0,-1 0-1,1-1 1,-1 0 0,1 0-1,0-1 1,-1 0 0,13-2-1,5-3-10,-1 0 0,0-2 1,31-12-1,-48 16-513,0 0 1,-1-1-1,1 0 1,8-6 0,-11 6-1235,0 0 0,1-1 1,4-6-1,3-1-1367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7:55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1092 3328,'5'16'15098,"-7"-17"-14906,1-1-1,0 0 1,0 0 0,0 1-1,0-1 1,1 0 0,-1 0-1,0 0 1,1 0 0,0 0-1,-1-3 1,-1-28 377,1 16-206,-5-60 64,5 0-1,12-126 1,11 30 0,1-29-342,-11 35 54,-10 138-13,2-76-519,36 123-66,-15-1 431,-2 0 0,0 2 0,-1 1 0,-1 1-1,-1 0 1,34 47 0,-29-36 79,-17-23-55,-1 0 1,0 0-1,-1 0 0,10 20 0,-15-27 4,-1 0 0,1 0 0,0 1-1,-1-1 1,1 0 0,-1 1 0,0-1 0,0 1 0,0-1 0,0 1 0,0-1-1,0 0 1,-1 1 0,1-1 0,-1 0 0,0 1 0,1-1 0,-1 0 0,-2 4 0,-2 1 15,1-1 1,-1 1-1,-1-1 1,-8 8 0,2-1-7,-1-1 14,-1-1-1,1-1 0,-2 0 0,0-1 0,-31 15 1,27-16-25,0-2 0,-38 8 1,25-6 0,-41 8 123,39-9-159,-1 1 0,-40 16 0,32-9 108,31-12-60,0 1 1,0 1-1,1 0 1,-16 9-1,23-12 19,0 0-25,1 1 0,-1-1 0,1 1 0,-1-1 0,1 1 0,-5 6-1,7-8-8,0 1 0,0-1 0,1 1 0,-1 0 0,1-1 0,-1 1-1,1 0 1,-1-1 0,1 1 0,0 0 0,0-1 0,0 1 0,0 0-1,0 0 1,0-1 0,0 1 0,1 0 0,-1-1 0,1 1 0,-1 0-1,2 1 1,2 7 19,0 0-1,1 0 0,1 0 1,0-1-1,0 0 0,1 0 1,0-1-1,0 1 0,1-2 1,0 1-1,1-1 0,-1 0 1,1-1-1,1 0 0,13 7 1,2-4 62,0 0 1,1-2 0,41 7-1,81 0 13,-127-12-29,1-2 0,-1 0 1,0-1-1,0-1 0,25-5 1,-41 5-22,0 0 1,0 0-1,-1 0 1,1-1 0,0 0-1,-1 0 1,0 0 0,0 0-1,0 0 1,0-1-1,0 0 1,-1 0 0,0 0-1,5-6 1,-4 3-31,-1 0 0,1 0 0,-1 0 0,0 0 0,-1 0 0,0 0 0,0-1 0,0 1 0,0-10 0,-2 7 54,1 1-49,0 0-1,-1 0 0,-2-17 0,2 23-10,-1-1 0,0 1 0,0 0 0,0-1 0,0 1 0,-1 0 0,0 0 0,1 0 0,-1 0 0,0 0 0,0 0 0,-1 0 0,1 1 0,-4-4 0,2 2-44,-11-11 36,15 14-3,0 1 0,0-1 1,-1 1-1,1 0 1,0-1-1,-1 1 1,1 0-1,-1-1 1,1 1-1,0 0 0,-1 0 1,1-1-1,-1 1 1,1 0-1,-1 0 1,1 0-1,-1 0 1,1-1-1,-1 1 1,1 0-1,-1 0 0,1 0 1,-1 0-1,1 0 1,-1 0-1,1 0 1,-1 0-1,1 1 1,-1 0-7,0 0 1,1 0 0,-1 1 0,1-1-1,-1 0 1,1 0 0,0 1-1,-1-1 1,1 0 0,0 1 0,0-1-1,0 0 1,0 1 0,0-1 0,0 0-1,1 2 1,5 30 90,-3-20-139,5 46 33,-5-35 23,8 33 0,-2-26 51,-2-7 110,8 48 0,-13-55-35,-2-17-95,0 1 0,0-1 0,0 1 0,1-1 0,-1 1 0,0-1 0,0 1-1,0-1 1,0 1 0,1-1 0,-1 0 0,0 1 0,0-1 0,1 1 0,-1-1-1,0 0 1,1 1 0,-1-1 0,0 0 0,1 1 0,-1-1 0,1 0 0,-1 0-1,0 1 1,1-1 0,0-21-1076,-1 16-316,1-1 0,0 1 0,0-1 0,0 1 0,0 0 0,1 0 0,0-1 1,4-8-1,11-7-2570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7:59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28 111 1888,'-1'-1'87,"1"0"0,0 0 0,0 1 1,-1-1-1,1 0 0,0 0 0,-1 1 0,1-1 0,-1 0 1,1 1-1,-1-1 0,0-1 0,-2-1 961,2 0 253,0 2-794,0 0 0,1 0 0,-1-1 0,0 1 0,1 0 0,-1 0 0,0 0 0,0 0 0,0 0 0,0 0 0,0 0 0,-1 0 0,1 1 0,0-1 0,-2-1 0,5 2-71,0 1 0,0-1 0,0 1 0,0-1 0,0 1 1,0 0-1,0 0 0,2 1 0,29 19-784,-25-15 718,3 2-265,0-1 0,0-1 0,0 0 1,0-1-1,1 0 0,0 0 0,0-1 0,0-1 1,1 0-1,24 2 0,10-2 30,0-3 0,74-8 0,-102 5-39,-1-1 1,19-6-1,-30 8-38,0-1 1,0 0 0,0 0-1,0-1 1,-1 1-1,1-2 1,7-5 0,-13 9-49,0 0 1,0 0-1,0 0 1,0 0-1,0 0 1,0 0-1,-1 0 1,1 0 0,0-1-1,-1 1 1,1 0-1,-1 0 1,1-1-1,-1 1 1,0 0-1,1 0 1,-1-1-1,0 1 1,0 0-1,0-1 1,0-1-1,-1 0-2,1 1-1,-1 0 0,0 0 0,0 0 1,0 0-1,0 0 0,0 0 0,0 0 1,-1 0-1,1 0 0,-1 0 0,-1-1 1,-2-2-8,-1 0 1,0 1-1,0 0 1,0 0 0,-1 0-1,1 1 1,-14-5-1,1 2-83,-1 2 0,0 0 0,0 2 0,0 0 0,0 1 0,-29 2 0,39 0 53,-1 1 0,1-1 0,-1 2 0,1-1 0,0 1 0,0 1 0,0 0 0,1 0 1,-1 1-1,1 0 0,0 1 0,-10 8 0,-5 3-7,19-14 37,-1 1 0,1 0 0,-1 0 0,1 0 0,1 1 0,-1 0-1,-7 9 1,12-13 32,-1 0 1,1 0-1,-1-1 0,1 1 0,-1 0 0,1 0 0,-1-1 0,0 1 0,1 0 0,-1-1 0,0 1 0,0 0 0,-1 0 0,-3 6 266,0 3-126,4-6-180,-1 1 1,0-1-1,1 0 0,-2 7 0,1 3-15,-16 112-2,-2 56 265,20-175-221,-1 0 0,1-1-1,0 1 1,1 0-1,2 10 1,0 17 72,0 17 32,7 42-6,-10 94 603,0-187-683,4 20 102,-4-17-99,1 0 1,0 0-1,0 0 1,0 0-1,0 0 0,3 3 1,-3-5 81,0 0 49,16 14 160,-1-4-310,-12-9 17,1-1 0,-1 1 0,1-1 0,-1-1 0,1 1 0,-1 0 0,7-1 0,15 5 31,33-2 107,-25-4 21,48-9 0,-80 10-212,38-7 53,-38 6-44,1 1 0,-1-1 0,1 1 0,-1-1 0,1 0 0,-1 0 0,1 0 0,3-3 0,8 5-266,-5 10 357,-9-10-80,1 1 0,0-1-1,-1 0 1,1 0 0,-1 0-1,1 1 1,-1-1 0,0 0-1,1 1 1,-1-1-1,0 0 1,0 1 0,0-1-1,0 0 1,0 1 0,0-1-1,0 0 1,-1 1 0,1-1-1,0 0 1,-1 2 0,-11 23 52,-6 2-147,11-18 101,0 0 0,0 0 1,0-1-1,-17 17 0,23-26-9,-1 2 38,-1 0 1,0 0-1,0 0 0,0 0 0,0-1 0,0 1 0,-1-1 1,-4 2-1,-8 3 100,-22 7 166,-65 14 1,72-22-141,17-5-3390,10 0 1637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8:05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280 687 2976,'0'-1'81,"0"1"1,0 0-1,0-1 0,0 1 0,0 0 1,0 0-1,0-1 0,0 1 1,0 0-1,0-1 0,0 1 0,1 0 1,-1-1-1,0 1 0,0 0 1,0 0-1,0-1 0,0 1 1,1 0-1,-1 0 0,0-1 0,0 1 1,0 0-1,1 0 0,-1 0 1,0-1-1,0 1 0,1 0 1,-1 0-1,0 0 0,0 0 0,1-1 1,-1 1-1,0 0 0,1 0 1,-1 0-1,0 0 0,0 0 1,1 0-1,-1 0 0,0 0 0,1 0 1,0 0 75,-1 0 1,1 0 0,0 0-1,-1-1 1,1 1 0,0 0 0,0 0-1,-1-1 1,1 1 0,-1 0-1,1-1 1,0 1 0,-1 0-1,1-1 1,0 0 40,0 0 0,-1 0 0,1 0 0,0 0-1,-1 0 1,1 0 0,-1 0 0,1 0 0,-1 0 0,0 0 0,1 0-1,-1 0 1,0 0 0,0 0 0,0 0 0,0 0 0,0 0 0,0-1-1,0 1 1,0 0 0,0 0 0,-1 0 0,1 0 0,0 0 0,-1 0-1,1 0 1,0 0 0,-1 0 0,0 0 0,1 0 0,-1 0 0,1 0-1,-1 1 1,0-1 0,0 0 0,0 0 0,1 1 0,-1-1 0,-2-1-1,1 1-167,0 0-1,-1 0 0,1 0 0,0 0 1,-1 1-1,1-1 0,-1 0 0,0 1 0,1 0 1,-1 0-1,1 0 0,-1 0 0,1 0 0,-1 0 1,-3 1-1,-2 1-21,1 0 1,-1 1-1,-13 6 1,5 0-23,0 1 0,0 1 0,1 1 1,0 0-1,1 1 0,0 0 0,1 1 1,1 0-1,0 1 0,1 1 0,-15 27 0,22-35 17,0 1 0,1-1 0,0 1 0,0 0 0,1 0 0,0 0 0,1 0 0,0 0 0,0 0 0,1 1 0,0-1 0,3 17 0,-2-21 63,0 1 0,0-1 0,1 0 0,0 0 0,0 1 0,0-2 0,1 1 0,0 0 0,-1 0 0,2-1 0,-1 1 0,1-1 0,-1 0 0,1 0 0,0-1 0,0 1 0,1-1 1,-1 0-1,1 0 0,0 0 0,-1-1 0,10 4 0,-9-4 5,-1 0-1,1-1 1,0 1 0,0-1 0,-1 0 0,1-1 0,0 1 0,0-1-1,0 0 1,0 0 0,0-1 0,0 1 0,0-1 0,-1 0 0,1 0-1,0-1 1,-1 1 0,1-1 0,-1 0 0,1-1 0,-1 1 0,0-1-1,0 1 1,0-1 0,0-1 0,0 1 0,2-4 0,5-6 29,-1-1 0,-1-1 1,-1 1-1,0-1 0,7-18 0,25-85 141,-27 79-182,5-17 10,22-73 54,-29 76-104,10-100-1,-21-88-162,-12 135-338,8 83 143,1 16 33,-2 10 71,-4 15 88,-3 23 211,-13 77 1,20-88-23,-28 202 123,27-164-58,4 91 0,5-116 34,1 0 0,2 0 0,15 53 1,-17-82-63,0 0 0,1 0 1,13 25-1,-16-35-37,0-1 1,0 0-1,1 0 0,-1 0 0,1 0 1,-1 0-1,1 0 0,0-1 1,0 1-1,0-1 0,0 0 0,1 0 1,-1 0-1,1-1 0,-1 1 1,1-1-1,-1 1 0,1-1 0,0 0 1,5 0-1,1 0 35,0-1 0,1 0 0,-1-1 0,0 0 0,1-1 0,-1 0 0,0 0 0,15-7 0,-11 4 22,0-2-1,-1 0 1,0 0 0,0-1 0,18-16-1,-18 14-48,-2-1 0,1 0-1,-2-1 1,1-1 0,-2 1-1,0-2 1,0 1-1,-1-1 1,-1 0 0,0-1-1,-1 0 1,4-16 0,-6 15-45,3-25 1,-7 35-7,0 0-1,1 0 1,-2 0-1,1 0 1,-1 0-1,0 1 1,-2-8 0,2 10-14,-1 0 0,1 0-1,-1 0 1,0 0 0,0 0 0,0 1 0,0-1 0,0 0 0,-1 1 0,1 0 0,-1 0 0,1 0 0,-1 0 0,0 0 0,0 0 0,0 1 0,0-1 0,0 1 0,0 0 0,0 0 0,-1 0 0,1 0 0,0 1 0,-7-1 0,4 0-30,-1 1-1,0 0 1,1 0 0,-1 1 0,1-1 0,-1 2 0,1-1 0,-1 1 0,1 0 0,0 0-1,-10 5 1,9-2 28,0 0-1,0 0 1,1 1 0,0 0-1,0 0 1,0 0-1,1 1 1,-1 0-1,2 0 1,-1 1 0,1-1-1,-6 16 1,4-6-22,0 0 0,1 1 1,1 0-1,0 0 0,0 19 1,3-18 53,1-1 0,0 1-1,1 0 1,2-1 0,0 1 0,0-1 0,2 1 0,0-1 0,15 33 0,-17-45 28,1 0 1,-1 0-1,1-1 1,0 1-1,0-1 1,1 0-1,-1 0 0,1-1 1,0 1-1,1-1 1,-1 0-1,1-1 1,0 1-1,-1-1 0,1 0 1,1 0-1,-1-1 1,0 0-1,1 0 0,-1 0 1,1-1-1,0 0 1,-1-1-1,1 1 1,12-2-1,-9 0 9,1 0 0,-1-1 0,0 0 0,0-1 1,0 0-1,0-1 0,0 0 0,0 0 0,-1-1 0,0 0 0,0-1 0,0 0 0,-1 0 0,0-1 0,14-15 1,-4 0-20,-2-1 0,26-46 0,18-57-36,-43 87-200,-17 38 198,0 1 0,0 0 0,1-1-1,-1 1 1,0-1 0,1 1 0,-1-1 0,0 1 0,1 0 0,-1-1 0,0 1-1,1-1 1,-1 1 0,1 0 0,-1 0 0,1-1 0,-1 1 0,1 0-1,4 4-26,-1 16 66,-4 33-127,-2-1 1,-13 78-1,9-81 174,-31 184 187,11-74-142,-16 132 114,41-285-188,1-5-39,0-1-1,-1 1 0,1 0 1,0-1-1,0 1 0,0 0 1,0-1-1,0 1 0,0 0 1,0-1-1,0 1 0,0 0 1,0-1-1,0 1 0,1 0 1,-1-1-1,0 1 0,0 0 1,1 0-1,2-5 216,0-1-1,0 0 1,-1 1 0,0-1 0,1 0 0,0-5 0,37-155-53,-31 124-126,35-151 201,-2 7-298,2-5 48,-27 120-43,13-46-125,-25 98 142,2 1 0,0 0 0,1 0 0,13-21 0,-19 35 10,0 1 0,0-1 0,0 0 0,0 1 0,0-1 0,1 1 0,-1 0 0,1 0 0,-1 0 0,1 0 0,0 0 0,0 1 0,0-1 0,0 1 0,0 0 0,0-1-1,0 2 1,0-1 0,0 0 0,1 0 0,-1 1 0,0 0 0,0 0 0,1 0 0,-1 0 0,0 0 0,1 1 0,-1-1 0,3 2 0,0 0 7,0 0 0,-1 1 0,0-1-1,1 1 1,-1 1 0,0-1 0,0 1 0,-1-1-1,1 1 1,-1 1 0,0-1 0,0 1 0,0-1-1,6 11 1,-3 0 2,1 0-1,-2 1 1,0-1 0,-1 1-1,3 19 1,-3-10-28,-1 0 0,0 44 0,-4-58 88,0 1 1,-1 0 0,0 0-1,-1 0 1,-6 21 0,7-30-35,0 0-1,-1 0 1,1 0 0,-1 0 0,1 0 0,-1-1-1,0 1 1,0 0 0,0-1 0,-1 0 0,1 1-1,0-1 1,-1 0 0,1 0 0,-1 0 0,0-1-1,0 1 1,0-1 0,0 1 0,0-1 0,0 0-1,0 0 1,0 0 0,0-1 0,-5 1 0,1 0-4,0-1 0,1 0 1,-1 0-1,1-1 0,-1 0 1,1 0-1,-1 0 1,1-1-1,0 0 0,0 0 1,-12-7-1,8 3-2,1 0 1,0 0-1,0-1 0,1-1 0,0 0 1,-10-11-1,14 15-56,-5-8-73,-1 1 0,-1 0 0,-16-13 0,41 35 28,-7-7 30,-1 0 1,0 0 0,1 0 0,-1-1-1,14 5 1,9 0 89,0-2-1,1-1 0,0-1 1,0-1-1,0-2 0,0-1 1,31-5-1,-50 5-16,-1-1-1,1-1 1,0 0 0,-1-1-1,1 0 1,-1 0 0,0-1-1,0 0 1,-1-1 0,1 0-1,11-9 1,-7 2 22,-1-1 0,0 0 0,-1 0 0,-1-1-1,10-17 1,45-81-9,-59 98-69,25-49 177,-29 56-101,0-1 0,-1 1-1,0-1 1,0 0-1,-1 1 1,2-15-1,-3 20-53,0 0 1,0 0-1,0 1 0,-1-1 0,1 0 0,0 0 0,-1 0 0,1 1 0,-1-1 0,1 0 0,-1 0 0,0 1 0,0-1 0,0 1 0,0-1 0,-2-2 0,3 4-2,-1-1 1,0 1 0,0-1 0,0 1 0,0 0-1,0-1 1,0 1 0,0 0 0,0 0 0,0 0-1,0 0 1,0-1 0,0 1 0,1 0 0,-1 1-1,0-1 1,0 0 0,0 0 0,0 0-1,0 1 1,0-1 0,0 0 0,0 1 0,0-1-1,0 1 1,0-1 0,1 1 0,-1-1 0,0 1-1,-1 1 1,-2 1 0,0 1 0,0 0 0,0 0 0,1 0 0,-1 1 0,1-1 0,0 1 0,0 0 0,1 0 0,0 0 0,0 0 0,-3 10 0,0 5 0,1-1 0,-2 25 0,2-4 36,2 1 0,1-1 0,6 44 0,-3-73-16,0 1 0,5 10 0,0 5 0,-6-25 9,-1 0 0,0-1 0,0 1 0,1-1 0,-1 1 0,1-1 0,-1 1 0,1-1 0,0 0 0,0 1-1,-1-1 1,1 0 0,0 1 0,0-1 0,0 0 0,0 0 0,1 0 0,-1 0 0,0 0 0,0 0 0,1 0 0,-1 0 0,2 0 0,-1 0 7,0-1 0,0 0 0,0 0 1,0 0-1,0 0 0,0-1 0,-1 1 0,1 0 1,0-1-1,0 1 0,0-1 0,0 0 1,-1 1-1,1-1 0,0 0 0,1-2 1,8-4 35,-1-1 0,0-1 0,0 0 0,9-12 0,-16 19-67,42-45 16,3 2 0,1 2 0,2 3 0,82-50 1,-124 84-99,-1 1 101,1 0 0,13-6 1,-20 10-5,0 1 0,0-1 0,0 0-1,0 1 1,0-1 0,0 1 0,1 0 0,-1 0 0,0 0 0,0 0 0,0 0 0,0 0 0,1 0 0,-1 1-1,0-1 1,0 1 0,2 0 0,-2 1-4,0-1 0,-1 0 0,1 1-1,0-1 1,-1 1 0,0-1 0,1 1 0,-1 0-1,0 0 1,0 0 0,0-1 0,0 1 0,0 0-1,0 0 1,-1 0 0,1 0 0,0 4 0,1 5-2,-1 0 0,1 12 0,-2-19-7,0 31 39,-2 0 1,-1 0 0,-2 0-1,-14 55 1,6-55 661,17-46-440,2 2-198,34-87-242,-13 35 102,-8 16 113,2 1 0,29-44 0,-43 75 31,4-5-244,-11 18 186,0 0 1,0-1-1,0 1 1,0 0-1,0 0 0,0 0 1,1 0-1,-1 0 1,0 0-1,0 0 1,0 0-1,0 0 0,0 0 1,0 0-1,1 0 1,-1 0-1,0 0 0,0 0 1,0 0-1,0 0 1,0 0-1,0 0 1,1 0-1,-1 0 0,0 0 1,0 0-1,0 0 1,0 0-1,0 0 0,0 0 1,1 0-1,-1 0 1,0 1-1,0-1 1,0 0-1,0 0 0,0 0 1,0 0-1,0 0 1,0 0-1,1 1 0,2 12-141,-1 6 109,-1 1 0,-2 21 0,0-7 16,1-2 19,-1-12 4,1 0 1,1 0 0,0 0 0,2 0 0,7 27 0,-10-46 5,0 0 0,0 0 1,0 0-1,1 0 0,-1 1 1,0-1-1,1 0 0,-1 0 1,1 0-1,0 0 1,-1 0-1,1 0 0,0 0 1,0 0-1,-1-1 0,1 1 1,0 0-1,0 0 1,0-1-1,0 1 0,0 0 1,0-1-1,0 1 0,0-1 1,0 1-1,0-1 1,0 0-1,1 1 0,-1-1 1,0 0-1,0 0 0,0 0 1,0 0-1,1 0 1,-1 0-1,0 0 0,0 0 1,0 0-1,0-1 0,0 1 1,1 0-1,-1-1 1,2 0-1,4-3 10,0-1 0,0 1 0,0-1 0,-1 0 0,7-7 0,-2 3 4,141-134-21,-12 12-26,-122 116-36,2 0 0,36-20-1,-55 35 45,1-1 0,-1 0 0,1 0 1,-1 1-1,1-1 0,0 1 0,-1 0 0,1-1 0,0 1 0,-1 0 0,1 0 0,0 0 1,-1 0-1,1 0 0,0 0 0,-1 1 0,1-1 0,0 1 0,-1-1 0,1 1 0,-1-1 1,1 1-1,-1 0 0,1 0 0,-1 0 0,1 0 0,-1 0 0,0 0 0,1 0 0,-1 0 1,0 0-1,1 3 0,4 3-37,-2 0 0,1 1 0,-1 0 0,6 15 1,-8-20 83,1 8 20,0 0 1,0 0 0,-1 0-1,1 20 1,0 3 68,-1-11 176,-2-23-292,0 0-1,0 0 1,0 0 0,0 0 0,0 0 0,0 0-1,0 0 1,0 0 0,0-1 0,0 1 0,0 0-1,0 0 1,0 0 0,0 0 0,0 0-1,0 0 1,0 0 0,-1 0 0,1 0 0,0 0-1,0 0 1,0 0 0,0 0 0,0 0 0,0 0-1,0 0 1,0 0 0,0 0 0,0 0 0,0 0-1,0 0 1,0 0 0,0 0 0,0 0-1,0 0 1,0 0 0,0 0 0,0 0 0,-1 0-1,1 0 1,0 1 0,0-1 0,0 0 0,0 0-1,0 0 1,0 0 0,0 0 0,0 0-1,0 0 1,0 0 0,0 0 0,0 0 0,0 0-1,0 0 1,0 0 0,0 0 0,0 0 0,0 0-1,0 0 1,0 0 0,0 0 0,0 0-1,0 1 1,0-1 0,-5-12 121,-1-6-29,3 7-96,-1 0 0,-1 0 0,1 0 0,-1 0 0,-1 1 0,0 0 0,-11-14 0,14 22-14,1 0 0,-1 0 0,0 0 0,1 0 0,-1 0 0,0 0-1,0 1 1,0 0 0,0-1 0,0 1 0,-1 1 0,1-1 0,0 0 0,-1 1 0,1-1 0,0 1 0,0 0-1,-1 0 1,1 0 0,0 1 0,-1-1 0,-4 2 0,0 0-3,-1 1-1,1 0 1,0 0-1,1 1 1,-1 0-1,1 0 1,-13 9-1,9-3-46,1-1 1,0 1-1,0 1 0,1 0 0,0 1 0,1-1 1,-13 26-1,12-18 54,1 0 0,1 0 0,0 0 0,2 1 0,-4 22 0,7-28-36,0 0 1,1 24 0,1-33 62,1 0 1,-1 1 0,1-1-1,0 0 1,1 0 0,-1 0-1,1 0 1,0 0 0,0 0 0,4 6-1,-3-6 4,1 0-1,0 1 0,0-1 1,9 7-1,-12-10-14,1-1 0,0 1 0,0-1 0,0 0 0,0 0 0,0 0 0,0 0 0,0 0-1,1 0 1,-1-1 0,0 1 0,0-1 0,1 0 0,-1 1 0,0-1 0,5-1 0,1 0 11,0 0 1,0 0-1,-1-1 1,1-1-1,-1 1 1,1-1 0,-1 0-1,0-1 1,0 0-1,0 0 1,-1 0-1,1-1 1,5-6-1,-1 1 16,-1-2 0,0 1-1,-1-1 1,-1-1 0,0 0 0,8-17-1,15-37-8,-3-2-1,-3-2 1,-3 0-1,16-93 1,20-272-136,-57 410-155,-3 15 44,1 11 216,1 0 0,0 0 0,0 0 0,0 0 0,0 0 0,-1 0 0,1 0 0,0 0 0,0 0 0,0 0 0,0 0 0,-1 0 0,1 0 0,0 0 0,0 0 0,0 0 0,0 0 0,0 0 0,-1 0 0,1 1 0,0-1 0,0 0 0,0 0 0,0 0 0,0 0 0,-1 0 0,1 0 0,0 0 0,0 0 0,0 1 0,0-1 0,0 0 0,0 0 0,0 0 0,-12 22-271,3 5 161,2 1 0,-5 38 0,6-32 68,-7 42 27,3-1 1,4 2 0,4 98-1,2-171 26,3 58 76,2 0 1,21 94 0,-25-151-105,3 9 103,-1 0 0,2 0 0,10 22 0,-13-32-62,0-1-1,0 0 0,0 0 0,1 0 0,-1 0 0,1 0 0,0-1 1,4 4-1,-5-4-29,-1-1 1,1 0 0,0 0 0,0-1-1,0 1 1,0 0 0,0 0-1,0-1 1,0 0 0,0 1 0,0-1-1,0 0 1,1 0 0,-1 0-1,0 0 1,3-1 0,0 0-383,-1 0 0,1-1 0,0 0 0,0 1 0,-1-2 0,1 1 0,-1-1 1,8-5-1,0-2-2329,17-17-1,6-10-794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8:04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17 3072,'7'-17'20842,"-10"19"-20763,0 0 1,0 0-1,0 0 0,0 0 1,0 0-1,0 1 0,0-1 1,-2 5-1,-3 1-36,-8 5 14,7-5-24,0 0 0,-9 11 0,16-16-40,0-1 0,1 0 0,-1 1 0,0 0 0,1-1 0,0 1 0,0 0 0,0 0 0,0-1 1,0 1-1,0 0 0,1 0 0,-1 6 0,1-7 16,0 0 1,1 0-1,-1 0 1,1 0-1,0 0 1,-1 0-1,1 0 1,0 0-1,0-1 1,1 1-1,-1 0 1,0 0-1,0-1 1,1 1-1,-1-1 1,1 1-1,-1-1 1,1 0-1,0 0 1,0 1-1,0-1 0,-1 0 1,5 1-1,1 1-463,-1 0-1,1-1 0,0 0 0,0 0 0,12 1 1,-4-2-2021,3 4 768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8:07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88 992,'1'-1'130,"0"0"-1,0 0 1,1 0 0,-1 0-1,0 0 1,1 1 0,-1-1-1,1 1 1,-1-1 0,3 0-1,10-5 2466,5-15 3336,-19 21-5876,0-1 0,1 1 0,-1 0 0,0 0 0,0 0 1,0 0-1,0 0 0,0 0 0,0 0 0,1 0 0,-1-1 1,0 1-1,0 0 0,0 0 0,0 0 0,0 0 0,0 0 1,0-1-1,0 1 0,0 0 0,0 0 0,0 0 0,0 0 1,0 0-1,0-1 0,0 1 0,0 0 0,0 0 0,0 0 0,0 0 1,0-1-1,0 1 0,0 0 0,0 0 0,0 0 0,0 0 1,0 0-1,0-1 0,-1 1 0,1 0 0,-7-6 1342,-13-2 27,13 7-1326,1 1 0,0 0-1,-1 0 1,1 1 0,0 0-1,0 0 1,-1 0 0,1 1-1,0 0 1,0 0 0,1 0 0,-1 1-1,0 0 1,1 0 0,0 1-1,-1-1 1,1 1 0,1 0-1,-9 9 1,3-3-87,1 1 0,0 1 0,0 0 0,2 0 1,-1 0-1,1 1 0,-8 21 0,12-23 30,-1 0 1,1 0-1,1 0 1,0 0-1,1 0 1,0 0-1,0 1 1,1-1-1,1 0 1,1 13-1,-1-18 38,1 0-1,0 0 1,-1 1-1,2-1 1,-1 0-1,1-1 1,0 1-1,0 0 1,1-1-1,-1 0 1,1 0-1,0 0 1,1 0-1,-1-1 1,1 1-1,0-1 1,0 0-1,0-1 1,8 5-1,-7-6-7,-1 1 0,1-1-1,0 0 1,0 0 0,1-1 0,-1 0-1,0 0 1,0 0 0,1-1-1,-1 0 1,0 0 0,1-1 0,-1 0-1,0 0 1,0 0 0,0-1-1,0 1 1,0-2 0,0 1-1,0-1 1,0 1 0,-1-2 0,0 1-1,1-1 1,-1 1 0,0-1-1,-1-1 1,1 1 0,-1-1-1,0 0 1,0 0 0,0 0 0,-1 0-1,6-12 1,-5 7-22,0-1 0,-1 0 1,0 0-1,-1 0 0,0 0 0,-1 0 0,0-21 1,-2 14-53,0-1 1,-2 0-1,-7-31 1,8 44-24,-1 0-1,1 0 1,-1 0 0,0 0-1,0 1 1,0-1 0,-1 1-1,0 0 1,0 0 0,-1 0-1,1 1 1,-1-1 0,0 1-1,0 0 1,0 1 0,-1-1-1,-10-4 1,4 2-73,0 2 0,1 0 0,-2 0 0,1 1 0,0 1 0,-1 0 0,1 0 0,-16 1 0,14 3 111,34-2 264,84-11 132,41-4 90,-109 12-457,13-2 89,-44 5-113,0 0 0,0 1-1,0-1 1,0 1-1,0 0 1,-1 0 0,8 3-1,-10-3 8,-1 0 0,1 0-1,-1 0 1,1 0-1,-1 0 1,0 1 0,1-1-1,-1 0 1,0 1 0,0-1-1,0 1 1,0-1-1,0 1 1,-1-1 0,1 1-1,0 0 1,-1-1 0,1 1-1,-1 0 1,0 0 0,1 3-1,0 4 86,-1 1 0,-1 18 0,0-18-70,0 22 57,0 0 11,-10 58-1,7-70-12,0-1 0,-1 29 1,5-48-87,0 0 0,0 0 0,0 0 0,0 0 0,0 0 0,0 0 0,0 1 0,0-1 0,0 0 0,0 0 0,0 0 0,0 0 1,0 0-1,1 0 0,-1 0 0,0 0 0,0 1 0,0-1 0,0 0 0,0 0 0,0 0 0,0 0 0,0 0 0,0 0 0,0 0 1,0 0-1,0 0 0,0 0 0,1 0 0,-1 1 0,0-1 0,0 0 0,0 0 0,0 0 0,0 0 0,0 0 0,0 0 0,0 0 0,1 0 1,-1 0-1,0 0 0,0 0 0,0 0 0,0 0 0,0 0 0,0 0 0,0 0 0,1 0 0,-1 0 0,0 0 0,0 0 0,0-1 1,0 1-1,0 0 0,0 0 0,5-3 89,3-7 73,0-1 0,12-23 0,7-10-216,-25 42 32,60-79-116,-54 72 163,0 1-1,0 0 1,0 1 0,1 0 0,1 0-1,19-10 1,-28 16-40,0 0-1,0 0 0,1 1 1,-1-1-1,1 1 0,-1-1 1,1 1-1,-1-1 0,1 1 1,-1 0-1,1 0 1,-1 0-1,1 0 0,-1 0 1,1 0-1,-1 0 0,1 1 1,-1-1-1,1 0 0,-1 1 1,2 0-1,-1 1-4,0-1-1,0 1 0,0 0 1,0 0-1,-1 0 0,1 0 1,-1 0-1,1 1 0,-1-1 1,0 0-1,2 4 0,2 7 69,-1-1-1,5 25 1,-7-26 7,0-1 0,1 1-1,1-1 1,-1 0 0,10 18 0,-7-19 115,1 1 0,14 16 0,-18-23-113,0 0-1,0 0 1,1 0-1,-1 0 0,1-1 1,0 0-1,0 1 1,0-1-1,0-1 0,8 4 1,-6-4-97,1 0 1,0 0-1,0-1 0,-1 0 1,1 0-1,0 0 0,0-1 1,-1 0-1,1 0 1,0-1-1,-1 0 0,1 0 1,-1 0-1,0-1 0,0 0 1,0 0-1,0 0 0,0-1 1,-1 0-1,1 0 1,-1-1-1,0 0 0,-1 1 1,1-2-1,-1 1 0,0 0 1,0-1-1,5-10 1,7-25-4771,-9 13-1687,-3 11 2575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8:13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152 123 3072,'0'-2'201,"0"-1"0,0 1 0,0 0-1,1 0 1,0 0 0,-1 0 0,1 0 0,0 0 0,0 0 0,0 0 0,1-2-1,2-4 1704,-6-1 4299,-19 71-4985,-22 107 1,19-65-712,17-79-388,-38 171 763,36-151-661,3 1 0,-1 61 0,11-38 2717,-5-103-2484,3 0-1,6-46 0,91-345 609,-54 280-533,-37 126-475,0 0 0,1 0 0,2 1 0,-1 0 0,20-23 0,-26 36-59,1-1 1,0 1-1,0 1 1,1-1-1,-1 1 1,1 0-1,10-5 0,-13 7-7,-1 1-1,1 0 0,0 0 0,-1 0 0,1 1 0,0-1 0,0 1 0,-1-1 1,1 1-1,0 0 0,0 0 0,0 0 0,-1 1 0,1-1 0,0 1 0,0-1 0,-1 1 1,1 0-1,0 0 0,-1 0 0,5 3 0,-1-1 16,-1 0 1,0 1-1,0-1 0,-1 1 1,1 0-1,-1 1 1,1-1-1,-2 1 0,1 0 1,0 0-1,-1 0 0,0 1 1,0-1-1,0 1 0,-1-1 1,0 1-1,0 0 1,1 7-1,3 11 24,-1 1 0,4 45 1,-9-60 15,0 1 1,0-1-1,-1 0 1,0 1-1,-1-1 1,0 0 0,-1 0-1,0 0 1,-8 18-1,8-23-22,0 1 0,-1-1 1,0-1-1,0 1 0,0 0 0,0-1 0,-1 0 0,1 0 0,-1 0 0,0-1 0,0 0 1,-1 1-1,1-2 0,-1 1 0,1-1 0,-1 0 0,0 0 0,0 0 0,0-1 0,0 0 1,0 0-1,0-1 0,-12 0 0,-43 0-53,49-3-1010,12 3 951,0 0-1,0 0 1,0 0-1,0 0 1,0 0-1,0-1 1,0 1-1,0 0 1,-1 0-1,1 0 1,0 0-1,0 0 0,0-1 1,0 1-1,0 0 1,0 0-1,0 0 1,0 0-1,0 0 1,0-1-1,0 1 1,0 0-1,0 0 1,0 0-1,0 0 1,0 0-1,0-1 1,0 1-1,0 0 1,0 0-1,1 0 0,-1 0 1,0 0-1,0 0 1,0-1-1,0 1 1,0 0-1,0 0 1,0 0-1,0 0 1,1 0-1,-1 0 1,0 0-1,0 0 1,0 0-1,0-1 1,0 1-1,0 0 1,1 0-1,-1 0 1,0 0-1,0 0 0,0 0 1,0 0-1,0 0 1,1 0-1,-1 0 1,0 0-1,0 0 1,41-19-12176,-14 8 8801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8:16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5 432 4896,'-1'2'650,"0"0"0,1 1 0,-1-1 0,0 0 0,1 0 0,0 1 0,-1 4 1589,3-10 401,22-19-1310,-1 0 1,36-46 0,-32 36-1146,31-29 0,99-88 434,-154 146-587,1 0 0,-1 1 0,1-1 0,6-3 0,-10 6-28,1 0 0,-1 0-1,1-1 1,-1 1 0,0 0-1,1 0 1,-1 0 0,1 0-1,-1 0 1,0-1-1,1 1 1,-1 0 0,1 0-1,-1 0 1,1 0 0,-1 0-1,1 0 1,-1 1 0,0-1-1,1 0 1,-1 0 0,1 0-1,-1 0 1,0 0-1,1 1 1,-1-1 0,1 0-1,-1 0 1,0 1 0,1-1-1,-1 0 1,0 0 0,1 1-1,-1-1 1,0 0 0,0 1-1,1-1 1,-1 1-1,0-1 1,0 0 0,0 1-1,1-1 1,-1 1 0,0-1-1,0 0 1,0 1 0,0-1-1,0 1 1,0-1 0,0 1-1,0-1 1,0 1-1,0-1 1,0 0 0,0 1-1,0 0 1,-1 13 68,-5 25 0,0 12 104,5-19-151,2 0 1,0 0-1,13 59 0,-13-84 3,1 1-1,0-1 1,1 0-1,0 0 0,0 0 1,0 0-1,1 0 1,0-1-1,1 1 0,6 7 1,-8-11 6,-1-1 1,1 1-1,0-1 1,0 0 0,-1 0-1,2 0 1,-1 0-1,0 0 1,0-1-1,0 0 1,1 1-1,-1-1 1,1 0-1,-1-1 1,1 1 0,-1-1-1,1 1 1,0-1-1,-1 0 1,1-1-1,-1 1 1,1 0-1,5-2 1,-4 0 16,0 0 1,-1 0-1,1 0 0,-1-1 1,1 1-1,-1-1 1,0 0-1,0 0 0,0 0 1,5-7-1,3-4 158,16-24 0,-26 36-205,18-28 86,-1 0 1,-1-2 0,-1 0-1,-2-1 1,17-57 0,-30 83-95,0 0 0,-1-1 0,0 1 0,1-11 0,-2 16-16,0 0-1,0 0 1,0 0 0,-1 0 0,1 0 0,0 0 0,-1 0 0,0 0-1,1 0 1,-1 0 0,0 0 0,0 0 0,0 0 0,0 0 0,0 0 0,0 1-1,-1-1 1,1 0 0,-1 1 0,-1-2 0,2 2-1,0 1 1,0-1-1,0 1 0,0 0 0,0-1 1,0 1-1,-1 0 0,1-1 1,0 1-1,0 0 0,0 0 0,0 0 1,0 0-1,-1 0 0,1 0 0,0 1 1,0-1-1,0 0 0,0 1 1,0-1-1,0 0 0,0 1 0,0-1 1,0 1-1,0 0 0,0-1 1,0 1-1,-1 1 0,-2 1 6,0 0-1,1 1 1,0-1-1,-1 1 1,-3 7 0,0 1 7,0 1 1,1 0-1,1 0 0,0 0 1,1 0-1,1 1 1,0 0-1,0-1 0,1 1 1,1 0-1,1 0 1,0 1-1,0-1 1,2 0-1,0 0 0,0-1 1,1 1-1,8 20 1,-8-28 31,0 1 1,0-1-1,0 0 1,1 0 0,0 0-1,1-1 1,-1 1-1,1-1 1,0 0-1,7 5 1,-7-6 16,-1-1 1,1 0-1,0 0 0,0 0 0,0-1 1,1 1-1,-1-1 0,1 0 0,-1-1 1,1 0-1,-1 1 0,1-2 0,6 1 1,-4-1 25,0 0 0,0-1-1,0-1 1,0 1 0,0-1 0,0-1 0,-1 1 0,1-1 0,-1-1 0,9-4 0,-4 1 0,-1-1-1,-1 0 1,0-1-1,0 0 1,14-17-1,-4 0 32,-1-1 1,-1-1-1,-1-1 0,14-37 0,-12 24-98,-7 12 27,2 1-1,18-29 1,-32 57-42,1 0 1,-1 1-1,0-1 0,1 0 0,-1 1 0,1-1 0,-1 0 1,1 1-1,-1-1 0,1 1 0,0-1 0,-1 1 0,1-1 0,0 1 1,-1 0-1,1-1 0,0 1 0,-1 0 0,1-1 0,0 1 1,0 0-1,0 0 0,0 0 3,0 0 1,-1 1-1,1-1 1,-1 0-1,1 1 1,-1-1-1,1 1 1,-1-1-1,1 1 1,-1-1 0,1 1-1,-1-1 1,0 1-1,1-1 1,-1 1-1,0 0 1,0-1-1,1 1 1,-1 0-1,0-1 1,0 1-1,0 0 1,0-1-1,0 1 1,0 0-1,2 9 2,15 112-76,-13-56 353,-3 0 0,-11 97-1,10-161-246,-1-1 0,1 1-1,0-1 1,-1 1 0,1-1-1,0 1 1,-1-1 0,0 1-1,1-1 1,-1 0 0,0 1-1,0-1 1,0 0 0,0 0-1,0 1 1,-1 0 0,2-2-14,-1 0 0,1 0 1,0 1-1,-1-1 0,1 0 1,0 0-1,-1 0 0,1 0 1,-1 0-1,1 0 1,0 0-1,-1 0 0,1 0 1,-1 0-1,1 0 0,0 0 1,-1 0-1,1 0 0,-1 0 1,1-1-1,0 1 0,-1 0 1,1 0-1,-1-1 0,0 0 4,-1 0 0,1 0 0,0 0 0,0 0 0,0 0 0,0-1 0,0 1 0,0 0-1,-1-3 1,-13-24 86,2-2 0,-11-33 0,-8-21-309,26 68 323,2 6-444,4 26-39,2-5 370,0 0 0,1 0 0,0 0 0,1 0 0,0 0 1,1-1-1,0 0 0,0 0 0,1 0 0,1 0 0,0-1 0,0 0 1,1-1-1,16 15 0,-22-21 10,0 0 0,0-1 0,0 0 0,0 1 0,0-1 0,0 0 0,0 0 0,1 0 0,-1-1 0,0 1 0,1 0 0,-1-1 0,1 1-1,-1-1 1,1 0 0,3 0 0,-2-1 13,-1 0 1,0 1-1,0-1 0,1-1 0,-1 1 0,0 0 0,0-1 0,-1 1 0,1-1 0,0 0 1,2-2-1,6-6 41,-1-1 0,-1 0 0,0 0 0,12-20 1,-14 22-88,64-101 186,47-47-144,-57 88-43,-46 56-53,-14 9 80,2 6-66,0 0 0,0-1 0,0 2 0,-1-1 0,1 0 0,0 0 0,3 5 0,1 3 64,-1 1 1,-1-1-1,1 1 0,-2 0 0,1 0 0,-2 1 1,1-1-1,-2 1 0,1 0 0,0 17 0,-1 12 20,-6 68 0,4-109-18,-1 18 103,-1 0 0,-6 24-1,7-38-76,0 1-1,-1-1 0,1 0 1,-1 0-1,0 0 0,0 0 1,0 0-1,0 0 0,-1 0 1,1-1-1,-1 1 0,0-1 1,0 0-1,-7 5 0,7-6 1,0-1-1,0 1 1,0-1-1,0 0 0,0 0 1,0 0-1,-1-1 1,1 1-1,0-1 1,-1 0-1,-5 0 1,-2-1 37,-22-5 0,27 5-63,-4-2 11,1 0-1,-1 0 0,1-1 1,-1 0-1,1-1 0,-15-10 1,2 0 27,-23-24 1,35 24-211,10 12-99,5 8 68,1 2 212,1 0-1,0-1 0,1 1 1,0-1-1,0-1 0,0 0 0,0 0 1,1 0-1,0-1 0,10 3 1,2 0-13,0-1-1,-1-1 1,35 4 0,-42-8 14,1 0 0,-1-1 1,0-1-1,0 0 0,15-4 0,-20 4 3,1-2 0,0 1-1,-1-1 1,0 0 0,0-1 0,0 0-1,0 0 1,12-10 0,-6 2 31,-1-1 0,0-1 0,19-25 0,27-51-33,18-54 149,-72 129-149,2-3-236,-8 20 208,0 0 1,0 0-1,0 0 0,1 0 0,-1 0 0,0 0 0,1 0 0,-1 0 1,1 0-1,0 0 0,0 0 0,0 0 0,0 3 0,-2 14-3,-1 0-25,-16 119-22,17-106 63,-1 3 97,4 70 0,0-102-58,-1 1 1,0-1 0,1 0 0,0 0 0,0 0 0,0 0 0,2 6 0,-3-9-27,1 0 0,-1 1 0,0-1 0,0 0 0,0 0 1,0 0-1,1 0 0,-1 1 0,0-1 0,0 0 0,0 0 0,1 0 0,-1 0 0,0 0 1,0 0-1,1 1 0,-1-1 0,0 0 0,0 0 0,0 0 0,1 0 0,-1 0 0,0 0 0,0 0 1,1 0-1,-1 0 0,0 0 0,0 0 0,1 0 0,-1 0 0,0 0 0,0-1 0,1 1 0,-1 0 1,0 0-1,2-1 15,-1 0 0,0-1 1,0 1-1,1 0 0,-1 0 1,0-1-1,0 1 0,-1-1 1,2-1-1,56-104 312,-32 51-325,3 2 0,55-77-1,-69 110-13,-7 9-53,1 0 0,11-12 1,-19 21-312,-5 7 216,2 8 68,0 1 0,1-1 0,-1 14 0,1-2 21,0 1 117,0-1 1,2 1 0,5 32 0,-4-43-59,1-1 1,0 1-1,2-1 1,-1 0-1,1 0 0,1 0 1,11 17-1,-14-26 20,-1 0 0,1-1 0,0 1 0,0-1 0,0 0 0,1 0 0,-1 0 0,1 0 1,4 2-1,-6-4 4,0 0 1,0 0 0,0 0 0,0-1 0,0 1 0,1 0 0,-1-1 0,0 0-1,1 1 1,-1-1 0,0 0 0,0 0 0,1 0 0,-1 0 0,0-1 0,1 1 0,-1-1-1,0 1 1,4-3 0,5-3 4,-1-1-1,1 0 0,-1-1 1,-1 0-1,0-1 0,0 0 1,11-14-1,1-5 34,-2-1 1,-1-1-1,19-41 0,19-31 51,-48 89-203,-1 0 1,9-22-1,-16 35 83,0 0 0,0-1-1,0 1 1,0 0 0,1 0 0,-1 0 0,0-1-1,0 1 1,0 0 0,0 0 0,0 0-1,0 0 1,0-1 0,0 1 0,1 0-1,-1 0 1,0 0 0,0 0 0,0 0-1,0 0 1,1-1 0,-1 1 0,0 0-1,0 0 1,0 0 0,0 0 0,1 0-1,-1 0 1,0 0 0,0 0 0,0 0 0,1 0-1,-1 0 1,0 0 0,0 0 0,0 0-1,1 0 1,-1 0 0,0 0 0,0 0-1,8 8-97,4 15 17,-11-22 54,5 14 23,-1 1 0,0-1 1,3 25-1,-2-10 64,-2-12 14,22 82-29,-22-90-30,-1 0 0,2 0 0,0-1 0,0 1 0,0-1 0,1-1 0,12 14 0,-15-19 8,0-1 1,0 1 0,0-1-1,0 0 1,0 0 0,1 0-1,-1 0 1,1-1 0,-1 1-1,1-1 1,-1 0 0,1 0 0,0 0-1,0-1 1,0 1 0,-1-1-1,1 0 1,0 0 0,0 0-1,0-1 1,0 1 0,-1-1 0,5-1-1,4-2 47,0 0 0,0-1 0,-1 0 0,1 0 0,16-12 0,0-2-8,-1 0 0,-1-2 0,-1-1 0,-1-1 0,-1-1 0,0-1 1,-2-1-1,17-29 0,-34 48-51,-1 1-1,0-1 1,0 0 0,-1 0 0,0 0-1,2-13 1,-3 19-10,-1 0 0,0 0-1,0 0 1,0 0 0,0 0 0,0 0-1,0 0 1,0 0 0,0 0-1,0 0 1,0 0 0,-1 0 0,1 0-1,0 0 1,-1 0 0,1 0 0,0 0-1,-1 1 1,1-1 0,-1 0-1,0 0 1,1 0 0,-1 1 0,-1-2-1,0 1-7,1 0-1,-1 0 0,0 1 1,1-1-1,-1 0 0,0 1 1,0 0-1,0-1 0,1 1 1,-1 0-1,0 0 0,-3 0 1,-4 1-18,0 1 0,-1-1 1,1 2-1,-10 3 1,11-3 25,0 0 0,1 1 0,-1 0 0,1 0 0,0 1 0,1 0 0,-1 0 0,1 1 0,0-1 0,0 2 0,0-1 0,1 0 0,0 1 0,1 0 1,-1 0-1,1 1 0,1-1 0,-4 9 0,5-9 22,-1-1-1,2 1 1,-1 0 0,1 0 0,0 0 0,0 0-1,1 0 1,-1 0 0,2 0 0,-1 0 0,1 0-1,0 0 1,1 0 0,-1 0 0,1-1 0,1 1-1,-1-1 1,1 1 0,0-1 0,1 0 0,6 10 0,-4-9 32,1 1 0,-1-2 1,1 1-1,0-1 1,1 0-1,-1-1 1,1 0-1,1 0 0,-1 0 1,0-1-1,1-1 1,17 6-1,-18-7 5,-1-1 0,1 0-1,0 0 1,0 0 0,-1-1 0,1 0-1,0-1 1,0 0 0,-1 0 0,1 0-1,-1-1 1,1 0 0,-1-1 0,1 0-1,12-7 1,-9 3-183,1 0 0,-1-1-1,0 0 1,-1-1 0,0 0-1,11-14 1,-13 13-2220,-1 0-1,0-1 1,11-22 0,-10 17-1028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8:16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4 320,'-10'-4'160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8:17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52 2400,'0'-1'172,"-1"0"1,1 0 0,0 0-1,-1 0 1,1 0-1,0 0 1,0 0-1,0 0 1,0 0 0,0 0-1,0 0 1,0-1-1,0 1 1,0 0-1,0 0 1,1-1-1,0 1 117,-1 0 0,0 0 0,0 0 0,1 0 0,-1 0-1,0 0 1,0 0 0,0 0 0,0 0 0,0 0 0,0 0-1,-1 0 1,1 0 0,0 0 0,0 0 0,-1 0 0,1 0-1,0 0 1,-1 0 0,1 0 0,-1 0 0,0 1 0,-8-11 8261,28 382-7192,-12-287-972,9 46 132,-10-88-150,1-4 253,18 57 0,-23-91-459,1 4 427,-3-8-582,0 0 0,0 1 0,0-1 0,0 0 0,0 0 0,0 0 0,0 0 0,0 1 0,0-1 0,0 0-1,0 0 1,0 0 0,0 0 0,-1 0 0,1 1 0,0-1 0,0 0 0,0 0 0,0 0 0,0 0 0,0 0 0,0 0 0,0 1 0,-1-1 0,1 0-1,0 0 1,0 0 0,0 0 0,0 0 0,0 0 0,-1 0 0,1 0 0,0 0 0,0 0 0,0 0 0,0 0 0,0 0 0,-1 0 0,1 0 0,0 0-1,0 0 1,0 0 0,-1 0 0,1 0-220,-1-1-1,1 1 1,-1 0 0,1-1-1,0 1 1,-1-1 0,1 1-1,0-1 1,-1 1-1,1-1 1,0 1 0,-1-1-1,1 1 1,0-1-1,0 0 1,0 1 0,0-1-1,0 1 1,-1-1 0,1-1-1,-1-10-2425,4 0 496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8:17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50 116 4064,'-11'-11'1307,"4"6"-221,5 5 647,2-1-1225,-5 0 1826,0 1-1,0-1 0,-10-2 0,26-11-306,12 2-1710,0 1-1,1 1 0,1 2 1,30-8-1,-27 8-239,-15 4-75,0 1 0,0 0 0,0 1 0,0 1 0,1 0 0,-1 1 0,0 0 0,16 2 0,-20 0 24,0 0 1,-1 0-1,1 1 1,0 0-1,-1 0 1,0 1-1,0 0 1,0 1-1,0 0 1,0 0-1,-1 1 1,11 10-1,-16-14 17,0 0 1,0 0-1,0 0 0,0 0 0,-1 0 0,1 1 0,-1-1 1,0 1-1,1-1 0,-1 1 0,0-1 0,0 1 0,-1 0 1,1 0-1,0-1 0,-1 1 0,0 0 0,0 5 0,0-4 34,-1-1-1,0 1 1,0-1-1,0 0 1,-1 1-1,1-1 1,-1 0 0,0 0-1,1 0 1,-2 0-1,1 0 1,-5 5-1,-1 0 57,-1 0 0,0-1 1,-1 0-1,1-1 0,-1 1 0,-1-2 0,-18 8 0,7-5-18,0-2-1,-42 8 0,-47-3-102,100-10-36,-55 0-1827,56-1 619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8:19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383 616 3488,'1'1'276,"1"-1"-1,-1 0 1,0 0 0,0-1-1,1 1 1,-1 0 0,0 0-1,0 0 1,1-1-1,-1 1 1,0-1 0,0 1-1,0-1 1,0 1 0,2-2-1,1 0 2503,-4 2-2688,1 0 0,-1 0 0,0 0 0,1 0 0,-1 0 0,0 0 0,0-1 0,1 1 0,-1 0 0,0 0 0,1 0-1,-1 0 1,0-1 0,0 1 0,0 0 0,1 0 0,-1 0 0,0-1 0,0 1 0,0 0 0,1 0 0,-1-1 0,0 1 0,0 0 0,0-1 0,0 1 0,0 0 0,0 0 0,1-1 0,-1 1-1,0 0 1,0-1 0,0 1 0,0 0 0,0-1 0,-1 1-54,1-1 0,0 1 0,-1 0 0,1 0 0,0-1 0,-1 1 1,1 0-1,0 0 0,-1-1 0,1 1 0,0 0 0,-1 0 0,1 0 0,-1 0 0,1-1 0,0 1 0,-1 0 0,1 0 0,-1 0 0,1 0 0,-1 0 0,1 0 0,0 0 0,-1 0 0,1 0 0,-1 0 0,1 1 0,0-1 0,-1 0 0,1 0 0,-1 0 0,0 1 1,-1-1 160,-49 5 616,31-3-417,-32 5 0,-95 36 511,138-40-904,-1 1 0,1 0 1,0 0-1,0 1 0,1 0 1,-1 0-1,1 1 0,-10 9 1,14-11 1,1 0 0,-1 1 0,1-1 0,-1 1 0,1 0 0,1 0 1,-1 0-1,1 1 0,0-1 0,0 0 0,0 1 0,1-1 0,-1 1 1,2 0-1,-2 7 0,2-10 46,0 1 0,0 0 0,0 0 0,0-1 0,1 1 0,-1-1 0,1 1 0,0 0 0,0-1 0,0 1 0,0-1 0,1 0 0,0 1 0,-1-1 0,1 0 0,0 0 0,1 0 0,-1 0 0,0 0 0,1-1 0,0 1 0,-1-1 0,1 1 0,0-1 0,0 0 0,1 0 0,-1-1 0,0 1 0,1-1 0,-1 1 0,0-1-1,1 0 1,0 0 0,-1-1 0,1 1 0,0-1 0,-1 1 0,1-1 0,0 0 0,6-2 0,-1 1 79,1-1-1,0-1 1,-1 0-1,0 0 1,0-1-1,0 0 0,13-9 1,-8 4-25,-1 0 1,-1 0-1,0-1 1,11-12-1,-9 7-46,-1-1 1,0 0-1,-1-1 1,0 0-1,-2 0 1,10-22-1,-15 19-672,-5 20 362,1 1 91,12 10 173,-2 1-1,15 20 1,-16-20 308,0 0 0,1 0 0,20 16 1,-30-26-282,1-1 0,-1 0 1,1-1-1,0 1 0,0 0 1,-1 0-1,1-1 0,0 1 1,0-1-1,0 1 0,0-1 1,-1 0-1,1 1 1,0-1-1,0 0 0,0-1 1,0 1-1,0 0 0,0 0 1,-1-1-1,1 1 0,4-2 1,1-1 83,0-1 0,0 1 0,0-1 1,0-1-1,8-6 0,17-10-53,-8 7-166,0 0 183,0 1 1,51-20-1,-73 32-81,1 1 0,-1-1 0,1 1 1,-1 0-1,1 0 0,-1 0 0,1 0 0,-1 0 0,1 0 0,-1 1 0,0-1 0,1 1 0,-1 0 0,1-1 0,2 3 0,-4-3 8,0 1-1,0 0 0,0-1 0,0 1 0,0 0 0,0 0 0,0-1 0,0 1 1,0 0-1,-1 0 0,1 0 0,0 0 0,0 0 0,-1 1 0,1-1 1,-1 0-1,1 0 0,-1 0 0,0 0 0,1 1 0,-1-1 0,0 0 0,0 0 1,0 0-1,0 1 0,0-1 0,0 0 0,0 0 0,0 1 0,0-1 0,-1 2 1,-3 6 18,1 0 0,-9 14 0,-4 11-143,4 1 734,20-38-503,0-1-1,13-8 1,4-3 8,31-11-162,121-55-94,-171 78 89,0 1 0,0 0 0,0 0 1,1 1-1,8-2 0,-14 3 29,0 0 0,1 0 0,-1 0 0,0 0 0,0 0 0,0 0 0,1 0 1,-1 1-1,0-1 0,0 0 0,0 1 0,0-1 0,0 1 0,0-1 0,0 1 0,0-1 0,0 1 0,0 0 0,0 0 0,0-1 0,0 1 0,0 0 0,0 0 0,-1 0 0,1 0 0,0 0 0,-1 0 0,1 0 0,0 0 0,-1 0 0,0 0 0,1 0 0,-1 1 0,0-1 0,1 1 0,2 32 85,-4-28-73,1 0 0,1-1 0,-1 1-1,1 0 1,0 0 0,1-1 0,-1 1 0,1 0-1,0-1 1,5 9 0,-6-13 6,0 1 1,0-1 0,0 0-1,0 1 1,1-1-1,-1 0 1,1 0 0,-1 0-1,1 0 1,-1-1-1,1 1 1,-1 0-1,1-1 1,0 1 0,-1-1-1,1 1 1,0-1-1,0 0 1,-1 1-1,1-1 1,0 0 0,0 0-1,-1-1 1,1 1-1,0 0 1,-1 0-1,4-2 1,5-1 50,1 0 0,-1-1-1,14-8 1,-17 9-55,131-57 145,44-22-65,-171 76-112,-10 6 18,1-1 0,0 1 0,-1-1 0,0 1-1,1-1 1,-1 0 0,1 0 0,-1 0 0,0 0 0,1 0 0,-1 0 0,0 0 0,0 0 0,0 0-1,0-1 1,1 0 0,-5 1-103,-8 4 18,1 1 1,-1 1-1,-14 8 0,3-2 48,11-6-43,-6 3 0,-30 19 1,43-24 85,1-1-1,0 0 1,0 1 0,0-1-1,0 1 1,0 0-1,1 0 1,-1 0 0,1 0-1,0 1 1,0-1-1,0 0 1,0 1 0,0 0-1,-1 5 1,3-8 9,0 1-1,0-1 1,0 0 0,0 1 0,0-1 0,0 0-1,0 1 1,0-1 0,0 0 0,1 1-1,-1-1 1,1 0 0,-1 1 0,1-1 0,-1 0-1,1 0 1,0 0 0,-1 0 0,1 0 0,0 0-1,0 0 1,0 0 0,0 0 0,0 0-1,0 0 1,0 0 0,0 0 0,0-1 0,0 1-1,1-1 1,-1 1 0,0 0 0,0-1-1,3 1 1,1 0 15,1 0-1,-1 0 1,1 0 0,-1 0-1,1-1 1,9-1 0,-1 0 10,-1-1 1,0-1 0,0 0 0,0 0-1,0-1 1,0-1 0,-1 0 0,0-1 0,0 0-1,-1-1 1,1-1 0,-1 1 0,-1-2-1,0 1 1,0-2 0,0 1 0,-1-1 0,-1-1-1,0 1 1,0-1 0,-1-1 0,0 0-1,7-19 1,1-14 30,-2 0 0,10-65 0,-1-99-120,-21 193 28,1-14-59,-2 0-1,-3-31 1,3 59 24,-1 0 0,1 0 1,0 0-1,-1 0 0,0 0 1,1 1-1,-3-4 1,3 4 55,0 1 0,0 0 0,0 0 1,0 0-1,0 0 0,-1 0 1,1-1-1,0 1 0,0 0 0,0 0 1,0 0-1,0 0 0,-1 0 1,1 0-1,0 0 0,0 0 0,0 0 1,0 0-1,-1-1 0,1 1 1,0 0-1,0 0 0,0 0 0,0 0 1,-1 0-1,1 0 0,0 0 1,0 0-1,0 1 0,0-1 0,-1 0 1,1 0-1,0 0 0,-7 9-111,1 7 123,1 1 0,1-1 0,0 1 0,1 0-1,1 0 1,0 22 0,2-30-7,-3 47 3,6 84 0,1-107 36,0 0 0,2 0 1,21 62-1,-23-85 100,0 1 0,8 13 0,-10-21-436,0 1 0,1-1 0,-1 0 0,0 0 0,1 0 0,0 0 0,0 0-1,0-1 1,0 1 0,5 2 0,8 3-1683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8:24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19 863 2144,'-2'1'237,"1"1"0,-1 0 0,0 0 0,1 0 0,-1 0 0,1 1 1,0-1-1,0 0 0,0 1 0,0-1 0,0 1 0,0-1 0,1 1 0,-1-1 0,1 1 0,0-1 0,-1 1 0,1-1 1,0 1-1,1 0 0,0 3 0,-1-5-204,4 11 2720,6-18 86,0-3-2560,100-65 2813,-77 53-2753,0-1 1,59-53 0,-69 50-204,-2-1-1,0-1 1,-2-1-1,28-53 1,-13 9-66,-2-3 1,-3 0 0,29-127-1,-54 187-107,-2 6 45,0 1 0,0 0 0,1-16 0,-3 24-21,0 0-1,0-1 0,0 1 1,0 0-1,0 0 1,0 0-1,0 0 0,0 0 1,0 0-1,0 0 1,0 0-1,0-1 0,0 1 1,0 0-1,0 0 1,0 0-1,0 0 0,0 0 1,0 0-1,0 0 1,0 0-1,0-1 0,0 1 1,0 0-1,-1 0 1,1 0-1,0 0 0,0 0 1,0 0-1,0 0 1,0 0-1,0 0 0,0 0 1,0 0-1,0 0 1,0-1-1,-1 1 0,1 0 1,0 0-1,0 0 1,0 0-1,0 0 1,0 0-1,0 0 0,0 0 1,0 0-1,-1 0 1,1 0-1,0 0 0,0 0 1,-6 5-348,-6 10 162,7-8 210,1 0 1,0 0 0,0 1-1,1-1 1,-4 14 0,-8 43 189,12-50-163,-13 67 109,-9 149-1,24-197-13,1 0-1,2 1 0,2-1 1,9 38-1,-12-64-62,1 0 1,0-1-1,0 1 1,1 0-1,0-1 0,0 1 1,1-1-1,-1 0 1,7 8-1,-7-12-14,-1 0 0,1 1-1,0-1 1,-1 0 0,1 0 0,0 0-1,0-1 1,0 1 0,0-1 0,1 1-1,-1-1 1,0 0 0,1 0-1,-1-1 1,0 1 0,1-1 0,-1 0-1,1 1 1,-1-2 0,1 1 0,5-1-1,23-6 230,0-2-1,51-21 1,-65 24-153,0-2 0,-1 0-1,32-22 1,-44 28-104,-1-1-1,0 0 1,0-1-1,0 1 1,-1-1-1,1 0 0,-1 0 1,0 0-1,0 0 1,-1-1-1,1 1 1,-1-1-1,0 1 1,0-1-1,0 0 0,-1 0 1,1 0-1,-1 0 1,0 0-1,0-6 1,-1 9-47,0-1 1,0 1 0,-1-1 0,1 0-1,0 1 1,-1-1 0,0 1-1,1-1 1,-1 1 0,0-1 0,-1 1-1,1-1 1,0 1 0,-1 0-1,1 0 1,-1 0 0,1 0-1,-1 0 1,0 0 0,0 0 0,0 0-1,0 1 1,0-1 0,-1 1-1,1-1 1,0 1 0,-1 0 0,1 0-1,-4-1 1,2 1-16,-1 0-1,0 0 1,0 1 0,0-1-1,0 1 1,0 0-1,0 1 1,0-1 0,0 1-1,0 0 1,0 0 0,0 1-1,1-1 1,-1 1-1,-5 3 1,1-1 22,0 1 0,1 0 0,0 0 0,0 1 0,0 0 0,0 0 0,1 1 0,0 0 0,1 0 0,-1 1 0,-5 10 0,6-9-11,1-1 0,1 1 1,-1 1-1,2-1 0,-1 0 0,-3 17 1,7-22 35,-1 0 1,1-1-1,0 1 1,0 0 0,0-1-1,1 1 1,-1-1 0,1 1-1,0-1 1,0 1 0,0-1-1,0 1 1,1-1 0,0 0-1,-1 1 1,1-1 0,0 0-1,0 0 1,1-1 0,-1 1-1,1 0 1,3 3 0,0-2 27,0 0 0,0 1 0,1-2 0,-1 1 0,1-1 1,0 0-1,0 0 0,0-1 0,0 0 0,0 0 0,1-1 1,-1 0-1,0 0 0,10-1 0,7-1 106,-1 0 0,0-2 0,28-7 0,-17 3-48,-1-2 0,0-2 1,0-1-1,39-21 0,-46 20-6,35-26 1,-59 38-72,0-1 0,1 0 0,-1 1 0,0-1 1,1 1-1,-1 0 0,5-1 0,-6 1-22,-1 1 0,0 0 0,1 0 0,-1 0 0,0 0 1,1 0-1,-1 1 0,0-1 0,1 0 0,-1 0 0,0 0 0,1 0 0,-1 0 0,0 0 0,1 1 0,-1-1 0,0 0 0,0 0 0,1 0 0,-1 1 0,0-1 1,1 1-1,3 12 50,-3-1 1,-1 0-1,-1 0 1,0 0 0,0 0-1,-2 0 1,-6 22 0,-3 24 143,7-39 36,3-10 173,6-16-182,6-13-180,2 0 1,0 2 0,1-1 0,17-18 0,-20 26-52,0 1 0,1 0-1,0 1 1,0 0 0,1 1 0,0 0 0,20-9 0,-31 16 4,0 1 1,0-1 0,0 1-1,0-1 1,0 1 0,0 0-1,0-1 1,0 1 0,0 0 0,0 0-1,0 0 1,0 0 0,0-1-1,0 2 1,0-1 0,0 0-1,0 0 1,0 0 0,0 0-1,0 1 1,0-1 0,0 0-1,0 1 1,0-1 0,0 1 0,0-1-1,0 1 1,0-1 0,-1 1-1,1 0 1,0 0 0,0-1-1,-1 1 1,1 0 0,0 0-1,-1 0 1,1 0 0,-1-1 0,1 1-1,-1 0 1,0 0 0,1 0-1,-1 0 1,1 1 0,-1 2-9,1 0-1,0 0 1,-1 0 0,0 0 0,0 0 0,0 0 0,0 0-1,-1 0 1,1 0 0,-2 5 0,-1-1 97,-5 15 45,7-22-122,1 0 0,0 0 0,0 0 1,0-1-1,0 1 0,-1 0 0,1 0 0,0 0 0,0 0 1,1-1-1,-1 1 0,0 0 0,0 0 0,0 0 0,0-1 1,1 1-1,-1 0 0,0 0 0,1-1 0,-1 1 0,1 1 1,0-2 13,0 1 0,0-1 1,0 0-1,0 0 1,0 0-1,0 0 0,0 0 1,0 1-1,0-2 0,0 1 1,-1 0-1,1 0 1,0 0-1,0 0 0,0-1 1,0 1-1,0 0 1,0-1-1,0 1 0,-1 0 1,1-1-1,1-1 0,4 0 61,100-48 28,-2 1-351,-101 48 226,0 0 0,0 0 0,0 0 0,0 1 0,0 0 0,0-1 0,0 1 0,0 0 0,0 0 0,4 1 0,-5-1 4,-1 1 0,1-1 0,-1 1 0,1-1 0,-1 1 0,0-1 0,1 1 0,-1 0 0,0 0 0,1-1 0,-1 1 0,0 0 0,0 0 0,0 1 0,0-1 0,0 0 0,0 0 0,0 0 0,2 3 0,3 11-3,-1 1 0,5 16 0,-7-18 28,1-1 0,0-1 1,1 1-1,8 14 0,-12-25-3,0 0-1,0-1 1,0 1 0,0 0 0,0-1-1,1 1 1,-1-1 0,1 0 0,-1 1-1,1-1 1,-1 0 0,1 0 0,0 0-1,0 0 1,0 0 0,-1-1 0,1 1-1,0 0 1,0-1 0,0 1 0,0-1-1,0 0 1,0 0 0,0 0 0,0 0-1,0 0 1,0 0 0,0 0 0,0-1-1,0 1 1,0-1 0,0 1 0,0-1-1,-1 0 1,1 1 0,2-3 0,6-2 23,-1-1 0,0 0 0,0-1 0,-1 0 1,12-12-1,-11 11-18,23-25-71,57-44 1,-89 77 50,1-1 1,-1 1-1,0 0 0,1-1 0,-1 1 1,0 0-1,1-1 0,-1 1 1,1 0-1,-1-1 0,1 1 1,-1 0-1,1 0 0,-1 0 1,1-1-1,-1 1 0,1 0 1,-1 0-1,1 0 0,-1 0 1,1 0-1,-1 0 0,1 0 0,-1 0 1,1 0-1,-1 0 0,1 0 1,-1 0-1,1 1 0,-1-1 1,1 0-1,-1 0 0,1 1 1,-1-1-1,0 0 0,1 0 1,-1 1-1,1-1 0,-1 0 1,0 1-1,1-1 0,-1 0 1,0 1-1,1-1 0,-1 1 0,0-1 1,0 1-1,1-1 0,-1 1 1,0-1-1,0 1 0,0-1 1,0 1-1,0-1 0,1 1 1,-1 0-1,0 3 5,1 1 0,-1-1 0,0 1 0,0-1 0,0 1 0,-2 4 0,-50 270-69,17-103 27,10-57 409,21-108 258,3-24 20,12-41-443,2-5-287,41-154 274,-43 179-196,2 1 0,1 1 0,1 0 0,25-39 1,-24 48-89,1 0 1,1 0 0,1 2 0,0 0-1,28-22 1,-44 41 76,0 0-1,1 0 1,-1 0 0,0 0-1,1 0 1,-1 1 0,1 0-1,0-1 1,-1 1 0,1 1-1,0-1 1,0 0 0,0 1-1,0 0 1,0 0-1,-1 0 1,1 0 0,0 1-1,0-1 1,0 1 0,-1 0-1,1 0 1,0 1 0,-1-1-1,1 1 1,-1 0 0,1 0-1,-1 0 1,0 0-1,0 0 1,0 1 0,0-1-1,0 1 1,-1 0 0,1 0-1,-1 0 1,1 0 0,-1 0-1,0 1 1,-1-1 0,1 1-1,1 5 1,-1-5 34,0 1-1,-1 0 1,0 0 0,0 0-1,-1 0 1,1 0 0,-1 0-1,0 0 1,-1 0 0,1 1-1,-1-1 1,0 0 0,0-1-1,0 1 1,-1 0 0,0 0-1,0 0 1,0-1 0,0 1-1,-1-1 1,0 0 0,0 0-1,0 0 1,-5 5 0,4-5 25,0 0 1,0-1 0,0 0-1,-1 0 1,1 0 0,-1 0-1,1-1 1,-1 1 0,0-1-1,0-1 1,0 1 0,0-1-1,-1 0 1,1 0 0,0 0-1,0 0 1,-1-1 0,1 0-1,0-1 1,-1 1 0,1-1-1,0 0 1,-10-3 0,2-1-52,0 0 0,1-2 1,0 1-1,0-2 0,-14-10 0,25 15-221,6 3 148,9 3 35,7 4 32,-1-1 0,2-1 1,-1-1-1,1-1 1,40 1-1,-31-4-10,-1-2 0,0-1 0,51-11 0,-63 9 59,0 0 0,-1-1 0,23-12 0,-31 13 7,1 0 0,-1-1 0,0 0-1,-1-1 1,1 0 0,14-16 0,-21 20-38,0 0 0,0 0 0,-1 0 0,1-1 1,-1 1-1,1 0 0,-1-1 0,0 0 0,0 1 0,-1-1 0,1 1 1,0-8-1,-1 9-14,0 0-1,0 0 1,0 0 0,-1 0 0,1 0-1,0 0 1,-1 0 0,1 0 0,-1 0 0,0 0-1,0 0 1,1 0 0,-1 0 0,-1 0 0,1 0-1,0 1 1,0-1 0,-1 0 0,1 1 0,-1-1-1,1 1 1,-1 0 0,1-1 0,-3 0 0,3 2-11,0 0 1,0-1 0,0 1-1,0 0 1,-1 0 0,1 0-1,0 0 1,0 0 0,0 1-1,0-1 1,0 0 0,0 0-1,0 1 1,0-1 0,0 1-1,0-1 1,0 1 0,0-1-1,0 1 1,0 0 0,-19 15-175,18-15 196,-1 3-15,-1-1 1,1 1-1,0 0 1,0 0-1,0 0 1,0 0-1,1 0 1,0 1-1,0-1 1,0 1-1,0 0 1,1-1-1,0 1 0,0 0 1,0 0-1,0 0 1,1 7-1,0-1 4,1 0-1,0 0 0,1-1 1,0 1-1,0 0 1,8 18-1,-7-23 30,-1 1 0,2-1 0,-1 0 1,1 0-1,0 0 0,0 0 0,9 9 0,-10-12-4,0 0-1,0-1 0,0 0 1,0 1-1,0-1 0,1 0 1,-1-1-1,1 1 0,-1-1 0,1 1 1,0-1-1,-1 0 0,1-1 1,0 1-1,0 0 0,4-1 1,1-1 60,0 0 1,1 0 0,-1-1 0,0 0 0,-1 0 0,16-7 0,52-29 183,-65 32-231,22-11-19,3-1 19,-1-2 0,-1-1 0,46-38 1,-28 6-53,-20 20-130,-32 32 139,1 0 1,0 0-1,0 0 0,0 1 0,-1-1 0,1 0 0,0 1 1,0-1-1,0 1 0,0-1 0,0 1 0,0-1 0,0 1 1,0 0-1,1 0 0,-1-1 0,0 1 0,0 0 0,0 0 1,0 0-1,2 0 0,-1 1-7,-1-1 1,0 1-1,1 0 1,-1-1-1,1 1 1,-1 0-1,0 0 0,0 0 1,1 0-1,-1 0 1,0 0-1,0 0 1,2 2-1,2 5-4,-1 0 0,1 0 1,-1 0-1,3 11 0,-5-16 67,28 68-145,-27-64 71,0-1 1,-1 1-1,3 12 1,-4-12 147,1 0 0,0 0 0,5 10 0,-6-16-97,-1 0 0,1 0-1,-1 0 1,1 0-1,0 0 1,-1-1 0,1 1-1,0 0 1,0 0 0,-1-1-1,1 1 1,0-1 0,0 1-1,0-1 1,0 1 0,0-1-1,0 1 1,0-1 0,0 0-1,0 0 1,0 1 0,0-1-1,0 0 1,0 0 0,0 0-1,0 0 1,0 0 0,0-1-1,0 1 1,0 0 0,0 0-1,0-1 1,2 1 0,4-3 24,0 0 0,1-1 0,10-6 1,1-1-31,159-59-76,-114 48 115,114-58 0,-176 78-42,7-3-46,-14 11-108,-4 3 49,-12 9 10,0 0 1,-41 23-1,-21 18 10,65-44 87,1 0 1,1 2 0,0 0 0,1 1 0,1 0 0,-16 28 0,28-42 11,0 0 0,0 0 0,1 1 0,-1-1 0,1 0 0,0 1 0,0-1 0,1 1 0,-1 4 0,1-8-15,0-1 1,0 1-1,0-1 1,0 1-1,0-1 0,0 1 1,0 0-1,1-1 1,-1 1-1,0-1 1,0 1-1,1-1 1,-1 1-1,0-1 0,0 1 1,1-1-1,-1 1 1,1-1-1,-1 0 1,0 1-1,1-1 0,-1 0 1,1 1-1,-1-1 1,1 0-1,-1 1 1,1-1-1,0 0 1,1 0 2,-1 0 0,1 0 0,0 0 0,0 0 0,-1 0 0,1-1 0,0 1 0,0-1 1,-1 1-1,1-1 0,0 1 0,-1-1 0,1 0 0,1-1 0,15-10 74,-1-1 1,24-23-1,-21 17-34,4-1-3,-1-2 0,-1 0-1,-2-2 1,36-50 0,-49 63-39,7-12-311,-14 23 299,0 0-1,0 0 1,0 0-1,0 0 1,-1 0-1,1 0 1,0 0-1,0 0 1,0 1-1,0-1 1,0 0-1,0 0 1,0 0-1,0 0 1,0 0-1,0 0 1,0 0 0,0 0-1,0 0 1,0-1-1,0 1 1,0 0-1,0 0 1,0 0-1,-1 0 1,1 0-1,0 0 1,0 0-1,0 0 1,0 0-1,0 0 1,0 0-1,0 0 1,0 0-1,0 0 1,0 0-1,0 0 1,0 0 0,0 0-1,0 0 1,0 0-1,0 0 1,0 0-1,-12 12-240,9-9 229,2-1-1,-1 1 1,0-1-1,0 1 1,1 0-1,0 0 0,-1 0 1,1 0-1,0 0 1,1 0-1,-1 0 1,0 0-1,1 0 1,0 0-1,-1 1 1,1-1-1,1 0 1,-1 0-1,0 0 1,1 0-1,0 0 1,-1 1-1,1-1 0,0 0 1,1-1-1,-1 1 1,3 5-1,0-2 34,0 0 0,-1-1-1,2 1 1,-1-1-1,1 0 1,0 0 0,0 0-1,0-1 1,1 0-1,-1 0 1,1 0 0,8 4-1,-11-7 11,0 0 0,1 0 0,-1 0-1,0 0 1,0-1 0,0 0 0,1 1-1,-1-1 1,0 0 0,0 0 0,1-1 0,-1 1-1,0-1 1,5-1 0,2-1 48,0-1 0,0-1 0,9-5 0,-12 6-31,32-19 29,0-2 1,58-50 0,-75 55-43,-1-1-1,-1-1 0,33-47 1,13-27-25,74-141 0,-48 31-149,-89 197 87,1 0 0,-2 0-1,3-10 1,-5 18 52,0 1 0,0 0-1,1 0 1,-1-1 0,0 1 0,0 0 0,0 0 0,0-1-1,0 1 1,0 0 0,0-1 0,0 1 0,0 0 0,0 0-1,0-1 1,0 1 0,0 0 0,0 0 0,0-1 0,0 1-1,0 0 1,0-1 0,0 1 0,0 0 0,0 0 0,0-1-1,-1 1 1,1 0 0,0 0 0,0-1 0,0 1 0,0 0-1,-1 0 1,1 0 0,0-1 0,0 1 0,0 0 0,-1 0-1,1 0 1,0 0 0,0 0 0,-1-1 0,1 1 0,0 0-1,0 0 1,-1 0 0,1 0 0,-2 1-23,0-1 0,0 1-1,0 0 1,1 0 0,-1 0 0,0 0 0,1 0 0,-3 3 0,-6 3-95,-34 31-170,21-13 277,1 0 0,2 1 0,0 2 0,-29 55 0,-60 165-139,93-208 173,2-1-1,2 2 1,2 0 0,1 0 0,-3 53 0,11-86 20,1 0 1,1 0 0,1 13-1,-2-19-22,0 0 0,1 0 0,-1 0 0,1 0 0,0 0 0,0 0 0,-1 0 0,1-1 0,0 1 0,1 0 0,-1 0 0,0-1 0,0 1 0,1 0 0,-1-1 0,1 1 0,-1-1 0,4 2 0,-1-1 10,-1-1 0,0 0 0,1-1 0,-1 1 0,0 0 0,1-1 0,-1 0 0,1 0-1,-1 0 1,0 0 0,1-1 0,3 0 0,42-13 141,-44 13-143,37-15 27,-1-1 0,-1-1-1,-1-3 1,-1-1 0,59-44-1,-91 60-102,9-6-238,-10 12 139,-6 10 52,-17 65-242,11-42 137,4-22 236,0-1-1,2 1 0,-1 0 1,1 0-1,1 0 0,1 15 1,-1-25-15,0 0 0,0-1 0,0 1 0,0 0 0,0 0 1,0 0-1,1 0 0,-1 0 0,0 0 0,1 0 0,-1 0 0,1 0 0,-1-1 0,1 1 0,-1 0 1,1 0-1,-1-1 0,1 1 0,0 0 0,-1-1 0,1 1 0,0 0 0,0-1 0,1 1 1,-1 0 1,1-1 0,-1 0 0,0 0 1,0 0-1,0 0 0,1-1 0,-1 1 1,0 0-1,0 0 0,1-1 1,-1 1-1,0-1 0,0 1 0,0-1 1,0 1-1,1-2 0,4-2 23,0 0 0,0-1 1,-1 1-1,0-1 0,6-7 0,106-124 117,-74 87-142,-31 32 35,-10 14-103,-1 0 1,1 0-1,0 0 1,1 1-1,-1-1 1,0 1-1,5-4 1,-36 52-713,20-29 783,0 0 1,1 1-1,-11 31 0,17-41 2,0 0 1,0 0-1,1 0 0,0 0 0,0 0 0,1 0 0,0 0 0,0 1 0,1-1 1,0 0-1,4 13 0,-5-20-7,0 1 1,1-1-1,-1 0 1,1 0-1,-1 0 1,1 1-1,-1-1 1,1 0-1,0 0 1,0 0-1,-1 0 1,1 0-1,0 0 1,0 0-1,0 0 1,0 0 0,0-1-1,0 1 1,0 0-1,1-1 1,-1 1-1,0 0 1,0-1-1,0 0 1,1 1-1,-1-1 1,0 0-1,1 1 1,-1-1-1,0 0 1,2 0-1,3-1 38,0 0 1,0-1-1,0 0 0,0 0 1,10-5-1,54-31 280,-7 3-192,65-33-127,-108 54-23,0 0 1,-1-1-1,33-33 0,13-21-119,-64 69 125,-1 0 0,0 0 0,0 0 1,0 0-1,0 0 0,0 0 0,0 0 0,0 0 0,1 0 0,-1 0 0,0 0 0,0 0 0,0 0 1,0 0-1,0 0 0,1 0 0,-1 0 0,0 0 0,0 0 0,0 0 0,0 0 0,0 0 0,0 0 1,0 0-1,1 0 0,-1 0 0,0 0 0,0 0 0,0 0 0,0 1 0,0-1 0,0 0 0,0 0 1,0 0-1,0 0 0,0 0 0,1 0 0,-1 0 0,0 1 0,0-1 0,0 0 0,0 0 0,0 0 1,0 0-1,0 0 0,0 0 0,0 1 0,0-1 0,0 0 0,3 14-212,1 18-65,-3-23 279,0 7-9,1 0 1,0 0-1,1 0 0,0 0 0,2-1 1,9 25-1,-11-35 39,-1 1 0,1-1-1,1 0 1,-1 0 0,1-1 0,7 9 0,-9-11-7,0-1 1,0 0 0,0 1-1,0-1 1,0 0 0,0 0-1,0 0 1,0 0 0,0-1-1,1 1 1,-1-1-1,0 1 1,1-1 0,-1 0-1,0 0 1,1 0 0,-1 0-1,0 0 1,1 0 0,3-2-1,9-2-30,-1-1 0,0 0 0,15-10 0,-1 2 51,4-1 91,34-22 0,-56 31-114,-1-1-1,0-1 0,-1 0 1,0 0-1,0-1 0,0 0 1,-1 0-1,6-10 0,-11 16-34,-1 0 0,0-1 0,0 1 0,0 0 0,0-1 0,0 1 0,0-1 0,-1 1 0,1-1 0,-1-3 0,0 5 11,0 0 0,0 1 1,0-1-1,0 0 0,0 0 0,0 1 0,0-1 0,-1 0 0,1 0 1,0 1-1,0-1 0,-1 0 0,1 1 0,-1-1 0,1 1 0,0-1 0,-1 0 1,1 1-1,-1-1 0,0 1 0,1-1 0,-1 1 0,1-1 0,-1 1 1,0 0-1,1-1 0,-1 1 0,0 0 0,1 0 0,-1-1 0,0 1 0,0 0 1,1 0-1,-1 0 0,0 0 0,1 0 0,-1 0 0,0 0 0,-1 0 1,-5 1-52,-1 0 0,1 0 0,0 0 0,0 1 0,-1 1 0,1-1 0,0 1 0,1 0 1,-1 1-1,-9 6 0,10-6 45,0-1 0,1 1 1,0 1-1,0-1 0,0 1 0,1 0 0,0 0 1,0 0-1,0 0 0,0 1 0,1 0 1,-4 9-1,6-12 21,0 0 1,0 1-1,0-1 1,1 0-1,-1 0 1,1 1-1,0-1 1,0 0-1,0 1 1,1-1-1,-1 0 1,1 1-1,0-1 0,0 0 1,0 0-1,0 0 1,0 0-1,1 0 1,-1 0-1,1 0 1,0 0-1,0 0 1,0-1-1,0 1 1,1-1-1,-1 0 1,1 1-1,3 2 1,3 1 15,1 0 1,0-1 0,0 0 0,0 0-1,0-1 1,1 0 0,14 3 0,-10-4-45,1-1 1,-1 0-1,1-1 1,-1 0-1,1-1 1,0-1-1,-1-1 1,1 0-1,16-5 1,-14 2-1549,-1 0 0,0-2 0,-1 0 0,22-12 0,-19 9-579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8:25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52 7296,'-19'-8'3328,"23"8"-2912,1 0 1920,5 5-1376,6-2 1279,12 1-1279,26-4 160,4 0-704,31-7 320,6-1-416,5-4-224,-10 7-96,-14-7-64,-13 9 0,-13-5-2400,-10 8 1344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8:25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32 3808,'-20'0'1227,"14"1"-101,8 1 419,5 2-121,35 3 304,0-3-1,1-1 0,52-4 0,129-20-155,-63 4-1088,182 4-958,-288 14-56,70 0-6593,-42-1 2851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1:34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1240 5312,'-1'0'169,"0"0"1,0 1 0,-1-1-1,1 0 1,0 0 0,0 1-1,-1-1 1,1 1-1,0-1 1,0 1 0,0-1-1,0 1 1,0 0 0,0-1-1,0 1 1,0 0-1,0 0 1,0 0 0,0 0-1,0 0 1,0 0 0,1 0-1,-1 0 1,0 0-1,1 0 1,-1 0 0,1 1-1,-1 1 1,-2 3 1460,-3 1 4460,6-7-6065,0 0 0,0 0-1,0 0 1,0 0-1,0 1 1,-1-1-1,1 0 1,0 0-1,0 0 1,0 0 0,0 0-1,0 0 1,0 0-1,0 0 1,0 0-1,0 0 1,-1 0-1,1 0 1,0 0 0,0 0-1,0 0 1,0 0-1,0 0 1,0 0-1,0 0 1,0 0-1,-1 0 1,1 0 0,0 0-1,0 0 1,0 0-1,0 0 1,0 0-1,0 0 1,0 0-1,0 0 1,0 0 0,0 0-1,-1-1 1,1 1-1,0 0 1,0 0-1,0 0 1,0 0-1,0 0 1,0 0-1,0 0 1,0 0 0,0 0-1,0 0 1,0-1-1,0 1 1,0 0-1,0 0 1,0 0-1,0 0 1,0 0 0,0 0-1,0 0 1,0 0-1,0-1 1,0 1-1,0 0 1,0 0-1,0 0 1,0 0 0,0 0-1,0 0 1,0 0-1,1-9 529,4-16-145,7-39 695,40-121 0,-45 167-1005,1-1 0,1 1 0,0 0 0,2 0 0,0 2 0,1-1-1,0 1 1,1 1 0,1 0 0,26-21 0,-17 19 121,0 1-1,1 0 1,1 2 0,0 1-1,1 1 1,48-15 0,-71 26-123,0 0 1,0 1 0,0-1 0,0 1 0,0-1 0,0 1 0,0 0-1,0 0 1,0 1 0,0-1 0,3 1 0,-5 0-73,0-1-1,1 1 1,-1 0 0,0 0-1,0-1 1,0 1 0,0 0-1,0 0 1,0 0 0,0 0-1,0 0 1,0 1 0,-1-1 0,1 0-1,0 0 1,-1 0 0,1 1-1,-1-1 1,1 0 0,-1 1-1,0-1 1,1 0 0,-1 1-1,0 1 1,1 10 75,-1-1 0,0 1-1,-1 0 1,-2 15 0,0-9-60,-7 43 95,-22 73-1,1-35 123,28-84-61,3-16-193,0 0 0,0 0 0,0 0 1,0 0-1,1 0 0,-1 0 0,0 0 0,0 0 0,0 0 1,0 1-1,0-1 0,1 0 0,-1 0 0,0 0 0,0 0 1,0 0-1,1 0 0,-1 0 0,0 0 0,0 0 1,0 0-1,0 0 0,1 0 0,-1-1 0,0 1 0,0 0 1,0 0-1,0 0 0,1 0 0,-1 0 0,0 0 0,0 0 1,0 0-1,0 0 0,0-1 0,0 1 0,1 0 1,-1 0-1,0 0 0,0 0 0,0-1 0,23-22 42,-18 17-27,96-118-236,-17 18 5,-66 86 209,0 0 0,2 2 0,21-16-1,-38 31 6,0 1 0,1 0-1,-1 0 1,0 0-1,7-2 1,-9 4 3,-1-1-1,1 1 1,-1 0 0,1 0-1,0 0 1,-1 0 0,1 0-1,-1 0 1,1 0 0,-1 0-1,1 0 1,0 1 0,-1-1-1,1 0 1,-1 0 0,1 0-1,-1 1 1,1-1 0,-1 0-1,1 1 1,-1-1 0,1 0-1,-1 1 1,1-1 0,-1 1-1,0-1 1,1 0 0,-1 1-1,1-1 1,-1 1 0,0-1-1,0 1 1,1 0 0,-1-1-1,0 1 1,0-1 0,0 1-1,0-1 1,1 1-1,-1 0 1,0-1 0,0 1-1,0-1 1,-1 2 0,2 4 87,-1 0 0,0 0 0,-3 12 0,2-5-18,-42 283 525,42-289-520,1-5-84,-1-1 1,1 0-1,0 1 0,0-1 1,0 1-1,0-1 1,0 1-1,0-1 1,0 4-1,5-8-196,6-10-85,10-14 111,1 0 1,39-36-1,-45 49 126,1 0 1,1 0 0,0 2 0,0 0-1,26-11 1,-43 22 50,0 1-1,0-1 1,1 1-1,-1-1 1,0 1-1,1-1 1,-1 1-1,1 0 1,-1 0-1,0 0 1,1 0-1,-1 0 1,1 0-1,-1 0 1,1 0-1,-1 0 1,0 1-1,1-1 1,-1 1-1,0-1 1,3 2-1,-3-1-4,1 0-1,-1 1 0,1-1 1,-1 0-1,0 1 0,0 0 0,1-1 1,-1 1-1,0 0 0,-1-1 1,1 1-1,0 0 0,0 3 1,2 6 33,-1-1 1,-1 1 0,0-1 0,0 17-1,-4 48 158,0-39-95,3 39 0,0-72-62,1 1-1,-1 0 1,1-1-1,0 1 1,0 0-1,0-1 1,0 1-1,1-1 1,2 6-1,-2-7-7,-1 0 0,1-1-1,-1 1 1,1 0-1,0-1 1,-1 1-1,1-1 1,0 1 0,0-1-1,0 0 1,0 0-1,0 0 1,1 0-1,-1 0 1,0 0 0,3 0-1,2 0-33,0 0 0,1-1-1,-1 1 1,0-1 0,1-1 0,-1 0 0,0 0-1,0 0 1,0-1 0,0 0 0,0 0 0,0 0-1,12-7 1,-6 2 11,0-1 1,-1 0-1,0-1 0,-1 0 0,1 0 1,9-13-1,3-7-52,-1-1 1,20-35-1,-4 5 44,-15 25 10,20-29 0,-40 60 51,-1-1-1,0 0 1,0 0 0,3-11-1,-5 15-20,-14 33 135,0-2-71,-12 47-1,22-67-101,-5 23 99,-7 46-1,14-69-33,1-1 0,-1 1 0,1 0-1,1 0 1,0 0 0,0-1 0,1 1 0,0-1-1,6 16 1,-7-23-53,-1-1 0,1 0 0,0 1 0,-1-1 0,1 1-1,0-1 1,0 0 0,0 1 0,0-1 0,0 0 0,0 0 0,1 0 0,-1 0-1,0 0 1,0 0 0,1 0 0,-1 0 0,1-1 0,-1 1 0,1-1 0,-1 1 0,1-1-1,-1 1 1,1-1 0,-1 0 0,1 1 0,0-1 0,-1 0 0,1 0 0,-1 0 0,1-1-1,-1 1 1,1 0 0,0-1 0,-1 1 0,1 0 0,-1-1 0,1 0 0,1-1-1,1 0-47,0 0-1,-1 0 0,1 0 0,-1-1 0,1 0 0,-1 0 1,0 0-1,0 0 0,0 0 0,-1 0 0,1-1 0,-1 1 0,0-1 1,3-6-1,-1-3-42,0 0 0,-1 0 0,-1 0 0,0-1 0,-1 0 1,0 1-1,-2-24 0,-1 17-7,-1 0 1,0 0-1,-2 0 1,-11-31-1,12 40 19,-1-2-4,0 0 1,-1 0-1,-10-16 1,-6-3-280,16 30 95,6 2 264,0 0 1,0 0-1,0 0 0,1 0 0,-1 0 0,0 0 0,0 0 1,0 0-1,0 1 0,0-1 0,0 0 0,0 0 0,0 0 1,0 0-1,0 0 0,0 0 0,0 0 0,0 0 0,0 0 1,0 0-1,0 0 0,0 0 0,0 0 0,0 0 0,0 0 1,0 0-1,0 0 0,0 0 0,8 6 259,-7-4-216,4 1 16,0 0 0,-1-1 0,1 1 0,0-1 0,0-1 0,0 1 0,1-1 0,-1 1 0,8 0 0,2-1 67,-1-1 0,18-1 0,3-1-19,0-2 0,0-2 0,-1-1 0,0-2 0,0-1 0,-1-2 0,0-1 0,-1-1 0,0-2-1,-2-2 1,0 0 0,49-40 0,-55 35-87,0 0-1,-1-2 0,-1 0 1,22-36-1,64-117 165,-80 128-104,16-24-16,20-37-178,-60 103 62,-1 0 0,0 1 0,2-9 0,-1 4-70,-1 3 36,-3 8 67,1 1 1,-1-1-1,0 0 1,1 0 0,-1 0-1,0 1 1,0-1-1,0 0 1,1 0 0,-1 0-1,0 0 1,0 0-1,0 1 1,0-1-1,-1 0 1,1 0 0,0 0-1,-1-1 1,1 2 14,0 0 0,0 0 0,0 0 0,0 0 0,0 0 0,0-1 0,0 1 0,0 0-1,0 0 1,0 0 0,0 0 0,0 0 0,0 0 0,0 0 0,0 0 0,0 0 0,-1 0 0,1-1 0,0 1 0,0 0 0,0 0 0,0 0 0,0 0 0,0 0 0,0 0 0,0 0 0,-1 0 0,1 0 0,0 0 0,0 0 0,0 0 0,0 0 0,0 0 0,0 0 0,0 0 0,-1 0 0,1 0 0,0 0-1,0 0 1,0 0 0,0 0 0,0 0 0,0 0 0,0 0 0,0 0 0,-1 0 0,1 1 0,0-1 0,0 0 0,0 0 0,-6 1-12,1 1 1,-1 1-1,1-1 1,0 1-1,-1-1 0,1 1 1,1 1-1,-10 7 0,3-1 58,-1 2-1,-16 21 0,-2 13-19,2 1 0,-35 81 0,-31 111 260,73-170-233,-21 129 1,35-156-26,-28 220 537,34-251-534,-1 6 75,0 0 0,2 0-1,0 1 1,0-1 0,5 24 0,-4-39-85,-1-1 1,0 1-1,1-1 1,-1 1-1,1-1 1,-1 1-1,1-1 0,0 1 1,0-1-1,0 0 1,0 1-1,0-1 0,0 0 1,0 0-1,0 1 1,2 0-1,-1-1-18,-1-1 1,0 1-1,1-1 1,-1 0-1,1 0 0,-1 1 1,1-1-1,-1 0 0,1 0 1,-1 0-1,1-1 0,-1 1 1,0 0-1,1-1 1,-1 1-1,1 0 0,-1-1 1,3-1-1,14-7-106,0 0 0,0-2-1,0 0 1,-2-1 0,19-17 0,73-77-271,-94 92 367,9-10 5,102-101-54,-125 125 57,0 0 0,1-1 0,-1 1 0,0 0 0,0-1 0,1 1 0,-1 0 0,0 0 0,0-1 0,1 1 0,-1 0-1,0 0 1,1 0 0,-1 0 0,0-1 0,1 1 0,-1 0 0,0 0 0,1 0 0,-1 0 0,0 0 0,1 0 0,-1 0 0,1 0 0,-1 0 0,0 0 0,1 0 0,-1 0 0,0 0 0,1 0 0,-1 0-1,1 0 1,-1 1 1,1 0 0,-1-1 0,0 1 0,1 0 0,-1 0 0,0-1 0,0 1 0,1 0 0,-1 0-1,0-1 1,0 1 0,0 0 0,0 0 0,0 1 0,-5 35 7,5-35-8,-6 23 2,-16 41-1,-2 8 13,21-60-19,0-5 55,0 1 0,1 0 0,1-1 0,-1 15-1,2-22-36,0 0-1,0 0 1,0 1 0,0-1-1,0 0 1,1 0-1,-1 0 1,1 0-1,0 0 1,0 0-1,0 0 1,0 0-1,0 0 1,0-1 0,0 1-1,0 0 1,1-1-1,-1 1 1,1-1-1,-1 1 1,1-1-1,-1 1 1,1-1-1,0 0 1,0 0 0,2 1-1,2 0-29,0 0-1,0-1 1,0 0 0,0 0-1,0 0 1,0-1-1,0 0 1,0 0 0,0 0-1,0-1 1,-1 0 0,1 0-1,0 0 1,0-1-1,10-5 1,-4 2-110,0 0-1,-1-2 1,0 1-1,0-2 1,0 1 0,12-13-1,-4 1 48,-1-2 1,27-37-1,-37 48 66,41-64-128,10-13 266,-33 49 33,-29 49-149,0 0 0,1 0 0,0 12 0,1-19 7,-1 15 12,1-1 0,1 1 1,1 0-1,4 27 0,-3-33 0,1-1 0,0 1 0,1-1 0,0 0 0,1 0 0,1 0 0,8 15 0,-10-22-3,1 0-1,-1 0 1,1 0 0,0 0 0,0-1 0,0 0 0,0 0 0,1 0-1,0-1 1,-1 1 0,2-1 0,-1-1 0,0 1 0,0-1 0,1 0-1,-1-1 1,1 0 0,-1 0 0,1 0 0,0-1 0,-1 1 0,11-2 0,-10 0-23,1 0 1,0 0 0,-1 0 0,1-1 0,-1-1 0,1 1 0,-1-1 0,0 0 0,0 0 0,0-1 0,0 0 0,-1-1 0,0 1-1,0-1 1,0 0 0,0 0 0,-1-1 0,0 0 0,5-7 0,-3 0-67,0 0 1,-1-1-1,-1 0 0,-1 0 1,0 0-1,0 0 0,-2-1 1,1 1-1,-2-1 0,0 0 1,-2-17-1,-6-22 32,6 49 48,0 1-1,-1-1 1,1 1 0,-1 0 0,0-1 0,0 1-1,0 0 1,-5-7 0,4 9-22,1 0-1,-1 0 1,1 0-1,-1 1 1,0-1-1,1 1 1,-1 0-1,0-1 1,0 1-1,0 1 1,0-1-1,0 0 1,0 1-1,0-1 1,0 1-1,-1 0 1,1 0-1,0 0 1,0 0-1,0 1 1,-5 1-1,0-1 28,1 1-1,0 0 0,0 1 1,0 0-1,1 0 1,-1 0-1,-10 8 1,0 3 29,-1 1 0,2 1 0,0 0 0,1 2 0,-20 29 0,29-38-26,4-7-6,1 0 0,-1-1 0,1 1 1,-1 0-1,1 0 0,0 1 1,0-1-1,0 0 0,0 0 0,1 0 1,-1 1-1,0 3 0,1-6-20,0 1 1,0-1-1,0 0 0,0 0 1,1 1-1,-1-1 0,0 0 1,0 1-1,0-1 1,0 0-1,1 0 0,-1 1 1,0-1-1,0 0 0,1 0 1,-1 0-1,0 1 0,0-1 1,1 0-1,-1 0 0,0 0 1,1 0-1,-1 0 0,0 1 1,1-1-1,-1 0 0,0 0 1,1 0-1,-1 0 0,0 0 1,1 0-1,-1 0 0,0 0 1,1 0-1,11-2-296,10-3 178,-1-2 0,0-1 1,40-20-1,53-41 225,-80 47-102,17-14-48,-40 27 122,1 0 0,0 1 0,0 0 0,1 1-1,0 0 1,16-6 0,-24 12-48,26-7 140,-29 8-151,-1 0 0,0 0-1,0 0 1,0-1 0,0 1-1,1 1 1,-1-1 0,0 0-1,0 0 1,0 0-1,0 1 1,0-1 0,0 0-1,0 1 1,1-1 0,-1 1-1,0 0 1,-1-1 0,1 1-1,0 0 1,0-1 0,0 1-1,1 1 1,1 3 42,-1 0 0,1 0 0,-1 0 0,0 0 0,-1 0 0,1 1 0,-1-1 0,1 11 0,-1 47 140,-1-39-160,-1 12 77,0-18-33,0-1 0,5 31 0,-4-47-83,0 0 0,0 1 0,0-1 0,1 0 0,-1 0 0,1 0-1,-1 0 1,1 0 0,-1 0 0,1 0 0,-1 0 0,1 0 0,0 0 0,0 0 0,1 1 0,-1-1-3,-1-1 1,1 1-1,0-1 1,-1 0 0,1 1-1,0-1 1,0 0-1,0 0 1,-1 0-1,1 0 1,0 0 0,0 0-1,0 0 1,-1 0-1,1 0 1,0 0-1,1 0 1,3-2-25,-1 0-1,1 0 1,-1 0 0,1 0-1,7-6 1,-5 3 3,249-139-112,-251 142 150,0 0 0,0 0 0,0 0 0,0 1-1,0-1 1,0 1 0,1 0 0,-1 1 0,10-1 0,-12 2-6,0-1-1,-1 1 1,1-1-1,0 1 1,-1 0-1,1 0 1,-1 0-1,1 1 1,-1-1-1,0 0 1,1 1-1,-1 0 1,0-1-1,0 1 0,0 0 1,0 0-1,-1 0 1,1 0-1,0 0 1,2 5-1,4 10 200,-1-1-1,10 30 1,-4-7 35,0-2-137,-10-27-113,0 1 1,1-1 0,0 0-1,1 0 1,0 0-1,8 11 1,-12-20-122,0 0-1,0 1 1,0-1-1,0 0 1,0 0-1,0 0 1,0 0-1,0 0 1,0 0-1,1-1 1,-1 1-1,1 0 1,7 0-6410,-11-21-4168,-5-4 5802,3-5 1702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8:04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21 7648,'-23'-12'3456,"20"7"-3008,-2 2 480,10 6-608,-2-3-992,2 5 352,0-2-736,3 1 576,6 1-2688,-1 3 1728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8:26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9 5568,'0'-8'17989,"-4"44"-18089,-1-8-51,0 74 1,-7 58 60,-7 62 335,18-7 317,3-99 295,-2-105-2715,0-22-1516,0-4 1283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8:27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50 2816,'-4'-1'204,"0"0"0,0 1 0,1-1 1,-1 1-1,0 0 0,0 0 0,0 1 0,0-1 1,1 1-1,-1 0 0,0 0 0,0 0 0,-3 2 0,5-2 78,0-1-1,0 1 1,0 0-1,-1-1 1,1 1-1,0-1 0,0 1 1,0-1-1,0 0 1,-4 0-1,-14 2 2447,16 0-1359,-9 4 4862,59-1-4540,334-36 927,-128 5-1759,184 8 186,-269 21-954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8:28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17 4640,'0'0'105,"0"-1"0,0 1 0,0 0 0,0-1 1,0 1-1,0-1 0,0 1 0,0 0 0,0-1 0,0 1 0,0 0 1,0-1-1,0 1 0,0 0 0,1 0 0,-1-1 0,0 1 0,0 0 1,0-1-1,1 1 0,-1 0 0,0 0 0,0 0 0,1-1 1,-1 1-1,0 0 0,1 0 0,-1 0 0,0-1 0,1 1 0,-1 0 1,13 0 4202,-5 1 514,-18 2-2064,-12 13-1191,17-12-1324,1-1 0,-1 1 0,-1-1 1,1 0-1,0 0 0,-9 3 0,14-6-239,0 0-1,0 0 1,0 0 0,0 0 0,0 0 0,0 0-1,0 0 1,0 0 0,0 0 0,0 0-1,0 0 1,-1 0 0,1 0 0,0 0-1,0 0 1,0 0 0,0 0 0,0 0-1,0 0 1,0 0 0,0 0 0,0 0-1,0 0 1,0 0 0,0 0 0,-1 0-1,1 0 1,0 0 0,0 0 0,0 0-1,0 0 1,0 0 0,0 0 0,0 0 0,0 0-1,0 0 1,0 0 0,0 0 0,0 0-1,0 0 1,0 0 0,0-1 0,0 1-1,0 0 1,0 0 0,0 0 0,0 0-1,-1 0 1,1 0 0,0 0 0,0 0-1,0 0 1,0 0 0,0 0 0,0-1-1,4-5 359,13-16 491,0-1-353,-17 23-511,1 0 0,-1 0 0,0 0 0,0 0 0,0 0 0,0 0 1,0 0-1,0 0 0,0 0 0,0 0 0,0 0 0,0 0 0,0 0 0,0 0 0,0 0 0,0 1 0,0-1 0,0 0 0,0 0 0,0 0 0,0 0 0,0 0 0,1 0 0,-1 0 0,0 0 0,0 0 0,0 0 0,0 0 0,0 0 0,0 0 0,0 0 1,0 0-1,0 0 0,0 0 0,0 0 0,0 0 0,1 0 0,-4 14-998,1-1-339,5 3-71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8:40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93 3808,'1'-16'2762,"0"14"-2278,-1 0 1,0 0-1,0-1 1,0 1-1,0 0 1,0 0-1,0-1 1,0 1-1,-1 0 1,1 0-1,-2-3 1,1-2 604,-3-3 691,3 4-1076,1 5-649,0 1 0,0 0-1,0-1 1,0 1 0,0 0-1,0-1 1,0 1 0,0 0-1,0-1 1,0 1-1,0 0 1,0-1 0,0 1-1,0 0 1,0 0 0,-1-1-1,1 1 1,0 0 0,0-1-1,0 1 1,0 0 0,-1 0-1,1-1 1,-1 0 18,1 0 0,-1 1 0,0-1-1,1 0 1,-1 0 0,1 0 0,0 0 0,-1 0 0,1 0 0,0 0 0,-1 0 0,1 0 0,0-1-1,0 2-67,0 0 0,0 0-1,0 0 1,0 0-1,0 0 1,-1 0 0,1 0-1,0 0 1,0 0-1,0 1 1,0-1 0,0 0-1,0 0 1,0 0-1,0 0 1,-1 0 0,1 0-1,0 0 1,0 0-1,0 0 1,0 0 0,0 0-1,0 0 1,0 0-1,-1 0 1,1 0 0,0 0-1,0-1 1,0 1-1,0 0 1,0 0 0,0 0-1,0 0 1,0 0-1,0 0 1,-1 0 0,1 0-1,0 0 1,0 0-1,0 0 1,0 0 0,0-1-1,0 1 1,0 0-1,0 0 1,0 0 0,0 0-1,0 0 1,0 0-1,0 0 1,0 0 0,0-1-1,0 1 1,0 0-1,0 0 1,0 0 0,0 0-1,0 0 1,0 0-1,0-1 1,1 47 374,3 126 746,32 202 0,-23-235-37,-13-138-901,0-7-3691,1-27-6688,3 19 7206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8:40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35 332 4320,'-5'-8'510,"4"6"-380,0 0 0,0 1-1,0-1 1,0 0-1,0 0 1,1 0 0,-1 0-1,0 0 1,1 0-1,-1-3 1,-7-35 2910,4 26-1741,1 0-1,1 0 1,0 0-1,1 0 1,1-17-1,1 25-1152,0 1-1,1-1 1,0 1-1,0-1 0,1 1 1,0 0-1,0 0 0,0 0 1,0 0-1,1 1 1,-1-1-1,1 1 0,1 0 1,-1 0-1,10-7 0,-3 3-69,0 1-1,1 0 1,-1 0-1,2 1 1,24-9-1,-17 9-54,0 1 0,0 1 0,1 0 0,-1 2 0,38 0 0,-49 2 9,-1 1 0,1 0 0,-1 1 0,1 0 0,-1 0 1,0 1-1,10 5 0,-13-5 26,1 0 0,-1 0 0,0 0 0,-1 1 0,1 0 0,-1 0 0,1 0 1,-1 1-1,0 0 0,-1-1 0,5 9 0,-4-7 30,-1 1-1,0 0 1,0 0 0,-1 0-1,1 0 1,-2 1-1,1-1 1,-1 1 0,0-1-1,-1 13 1,0-9 13,-1 0 1,-1-1-1,0 1 0,0-1 0,-1 1 1,0-1-1,-5 10 0,1-6 25,0-1-1,-1 0 0,0 0 1,-1 0-1,0-1 0,-1-1 1,0 1-1,-1-2 1,-1 1-1,-21 15 0,19-19-4,1 1 0,-27 9 1,36-16-120,0 1 0,0-1 0,0 0 0,0 0 0,0 0 0,0 0 0,0-1 0,0 1 0,-1-1 0,1 0 0,0-1 0,0 1 0,0-1 0,-1 0 0,1 0 0,0 0 0,0 0 0,0-1 0,1 1 0,-1-1 0,0 0 0,0 0 0,1-1 0,0 1 0,-1-1 0,-3-4 0,1 1-719,1 2-529,1 0 0,0 0-1,1 0 1,-5-7 0,8 11 1102,0-1 1,-1 1 0,1 0-1,0 0 1,0-1 0,0 1-1,0 0 1,0 0 0,0-1 0,0 1-1,0 0 1,0-1 0,0 1-1,0 0 1,0 0 0,0-1-1,1 1 1,-1 0 0,0 0-1,0-1 1,0 1 0,0 0-1,0 0 1,0-1 0,1 1-1,-1 0 1,0 0 0,0 0-1,0-1 1,1 1 0,-1 0-1,0 0 1,0 0 0,0 0-1,1 0 1,-1-1 0,0 1-1,1 0 1,-1 0 0,0 0-1,0 0 1,1 0 0,-1 0-1,0 0 1,0 0 0,1 0-1,-1 0 1,0 0 0,0 0-1,1 0 1,-1 0 0,0 0-1,1 0 1,-1 0 0,0 1-1,17 1-3160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8:42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409 830 2816,'0'0'917,"6"11"705,-5-9-1427,0-1 1,0 1-1,0 0 1,-1-1-1,1 1 1,0 0-1,-1 0 1,0-1-1,1 1 1,-1 0-1,0 0 1,0 2-1,0 8 3297,0-6 288,-7-36 38,2-9-3136,1 6-314,-15-58 1,-11-25-295,-21-103-234,16 14 6,31 177 26,0-35 0,4 60 96,0 0 0,0 0-1,0 0 1,1 0 0,-1 0 0,1 0 0,0 0 0,0 0 0,0 1 0,0-1 0,0 0 0,1 1 0,-1-1-1,4-3 1,-4 5 17,0-1-1,1 1 1,-1 0-1,1 0 1,-1 0 0,1 0-1,-1 0 1,1 0-1,0 0 1,-1 1-1,1-1 1,0 1-1,0-1 1,-1 1-1,1 0 1,0-1-1,0 1 1,0 0-1,0 0 1,0 0-1,-1 0 1,4 1-1,19 6-81,-1 0-1,0 2 0,-1 0 0,0 1 1,27 18-1,-28-16 70,-1 1 0,0 1 0,-1 1 0,29 29 0,-38-32 61,0-1 0,0 2 1,-1-1-1,-1 1 0,0 1 1,-1-1-1,-1 1 0,8 21 1,-14-33-10,1 1 0,-1-1 1,1 1-1,-1-1 0,0 1 1,0 0-1,0-1 0,0 1 1,0-1-1,-1 1 0,1-1 1,-1 1-1,0-1 0,1 1 1,-1-1-1,0 0 0,0 1 0,-1-1 1,1 0-1,0 0 0,-1 0 1,0 0-1,1 0 0,-3 2 1,-4 3 67,0 0 1,-1-1-1,0 0 0,-12 7 1,14-9-75,-34 17 178,-58 22 1,25-12-148,-39 7 91,53-19 184,17-6-181,18-5-169,0 0-1,-25 13 0,43-17 41,0 0-1,0 0 1,1 0-1,0 1 0,0-1 1,0 2-1,0-1 1,1 1-1,0-1 1,0 2-1,-6 9 0,10-14-16,0 0-1,0 1 0,1-1 1,-1 0-1,0 1 0,1-1 0,0 1 1,0-1-1,-1 0 0,1 1 1,1-1-1,-1 1 0,0-1 0,1 1 1,-1-1-1,1 0 0,0 1 1,-1-1-1,1 0 0,1 1 1,-1-1-1,2 3 0,2 2 55,0 0 0,0 0 1,1 0-1,12 11 0,-12-13 17,1 1 0,-1-1-1,1 0 1,1 0 0,-1-1 0,1 0-1,-1 0 1,1-1 0,0 0 0,0-1-1,0 1 1,1-1 0,-1-1 0,1 0-1,-1 0 1,13-1 0,-7-1-6,1-2 0,-1 1 0,0-2 0,0 0 0,21-9 0,61-37 184,-49 23-123,35-19-120,60-31-107,-134 73 57,1 0 1,0 0-1,0 1 0,0 0 1,0 1-1,1 0 0,12-2 1,-20 5 38,0-1 1,0 0 0,0 0-1,0 1 1,0-1 0,0 1 0,0-1-1,0 1 1,-1 0 0,1 0-1,0 0 1,-1 0 0,1 0 0,0 0-1,-1 0 1,1 0 0,-1 1-1,0-1 1,1 1 0,-1-1 0,0 1-1,0-1 1,0 1 0,0 0-1,0-1 1,0 1 0,-1 0 0,1 0-1,0 0 1,0 3 0,1 6 8,-1 0 0,1 0 1,-2 0-1,0 13 1,0-15 25,0 55 351,0-62-343,0-2-21,0 0-1,1 1 1,-1-1-1,0 0 0,0 1 1,0-1-1,0 0 1,0 1-1,0-1 0,0 0 1,0 1-1,0-1 1,0 1-1,0-1 0,-1 0 1,1 1-1,0-1 1,0 0-1,0 0 0,0 1 1,0-1-1,-1 0 1,1 1-1,0-1 0,0 0 1,-1 0-1,1 1 1,0-1-1,0 0 0,-1 0 1,1 1-1,0-1 1,-1 0-1,0-1 23,1 0 0,-1 1 0,1-1 0,-1 0 0,1 0 0,0 0 0,-1 0 0,1 0 0,0 0 0,-1 0 0,1-1 0,-5-20 110,4 13-138,-1 0-1,-1 0 1,-6-15-1,9 19-236,1 4 119,-1 4 44,1-2-111,-1 1 0,1 0 0,0-1 1,0 1-1,0-1 0,0 1 1,0-1-1,1 1 0,-1-1 0,0 0 1,2 2-1,3 2-1665,11 11-505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8:43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4224,'5'0'13490,"-6"4"-14970,-5 14 2297,-8 33-1,14-48-742,-9 47 813,3 1-1,0 61 1,4-66-417,2-39-415,-1 102 504,2 42 5,-2-82 194,2-69-755,-1 0-1,0 0 0,0 0 0,0 1 0,0-1 1,0 0-1,0 0 0,0 0 0,0 0 1,0 1-1,0-1 0,0 0 0,0 0 1,0 0-1,0 0 0,0 1 0,0-1 0,0 0 1,0 0-1,0 0 0,-1 0 0,1 1 1,0-1-1,0 0 0,0 0 0,0 0 1,0 0-1,0 0 0,0 1 0,-1-1 0,1 0 1,0 0-1,0 0 0,0 0 0,0 0 1,0 0-1,-1 0 0,1 0 0,0 1 1,0-1-1,0 0 0,0 0 0,-1 0 0,1 0 1,0 0-1,0 0 0,-1 0 0,-6-6-1879,5 2 575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8:44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64 3648,'-2'0'193,"1"0"-75,0 0 0,0 0 0,0 0 0,0 0 0,0 0 0,1 0 0,-1 0-1,0-1 1,0 1 0,0 0 0,0 0 0,0-1 0,0 1 0,1-1 0,-3 0 0,-10 1 3547,0 0 1,-24 3 0,11 3-317,109-10-2334,0-4 1,82-18-1,-83 12-706,-15 5-238,-1 4 0,1 2 0,0 3 0,0 4 0,74 12 0,-119-13 399,34 1-1,-56-4-565,0 0 0,0 0 0,0 0-1,0 0 1,-1 0 0,1-1 0,0 1-96,0 0 96,0 0 0,0 0 0,0 0-1,0 0 1,0-1 0,0 1 0,0 0 0,-1 0 0,1 0 0,0 0 0,0 0-1,0-1 1,0 1 0,0 0 0,0 0 0,0 0 0,0 0 0,0 0 0,0-1 0,0 1-1,0 0 1,0 0 0,0 0 0,1 0 0,-1-1 0,0 1 0,0 0 0,0 0-1,0 0 1,0 0 0,0 0 0,0 0 0,0-1 0,0 1-96,1 0 96,-1 0-1,0 0 1,0 0 0,0 0 0,0 0 0,0 0 0,1 0 0,-1 0 0,0 0 0,0-1-1,0 1 1,0 0 0,0 0 0,1 0 0,-1 0 0,0 0 0,0 0 0,0 0 0,-9-7-6030,-2 1 1897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8:49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321 114 2144,'0'-3'12178,"-3"3"-10615,-2 0-3320,-22 0 2522,-29 4 0,45-3-645,1 1 0,-1 1 0,1 0 0,0 0 0,-18 9 0,22-9-91,-11 6 143,-24 15 1,36-20-144,-1 0 0,1 0 1,-1 1-1,1 0 0,1 1 1,-1-1-1,-6 10 0,5-4 2,1-1-1,0 1 1,0 0-1,1 0 1,1 1 0,0-1-1,-3 24 1,5-27 65,0 1 0,1 0 0,0-1 0,1 1 0,0-1 0,0 1 0,1-1 0,0 1 0,0-1 0,1 0 0,6 14 0,-8-20-44,1 0 0,-1 0 0,0 1-1,1-1 1,-1-1 0,1 1-1,0 0 1,0 0 0,0 0 0,0-1-1,0 1 1,0-1 0,0 0-1,0 0 1,1 0 0,-1 0 0,3 1-1,-1-1 14,-1-1 0,1 1 0,0-1 0,-1 0 0,1 0 0,0 0 0,0 0 0,-1-1 0,1 0 0,5-1 0,2-2 31,0-1-1,0 0 1,0 0-1,-1-1 1,0-1-1,14-11 1,-11 7-10,0-1-1,-1-1 1,-1 0-1,0 0 1,15-26-1,-5 1-99,18-43 0,-37 76 47,0-1-1,0 1 0,0 0 1,0-1-1,-1 1 1,0-1-1,0 0 0,0 1 1,-1-1-1,0 0 1,0 0-1,0 1 0,-3-11 1,3 15-43,0 0 0,0 0 0,0 1 1,0-1-1,-1 0 0,1 0 0,0 0 1,-1 1-1,1-1 0,-1 0 0,1 0 1,-1 1-1,1-1 0,-1 1 0,1-1 1,-1 0-1,0 1 0,1-1 1,-2 0-1,1 1 3,1 0 1,-1 0-1,0-1 1,1 1-1,-1 0 0,0 0 1,1 1-1,-1-1 1,1 0-1,-1 0 1,0 0-1,1 0 1,-1 0-1,1 1 1,-1-1-1,0 0 1,1 0-1,-1 1 0,1-1 1,-1 1-1,-1 1 5,-1 0-1,1 0 1,1 0-1,-1 0 1,0 0-1,0 0 1,1 1-1,-1-1 1,-1 5-1,1-2-9,0-1 10,1 1 0,-1-1 1,1 0-1,0 1 0,0-1 0,0 0 0,1 1 1,0-1-1,0 1 0,0 7 0,2-2 47,-1-1 0,1 1-1,1-1 1,0 1-1,8 16 1,-10-24 5,1 1 0,-1 0 0,1 0-1,0-1 1,0 1 0,0-1 0,0 1 0,1-1 0,-1 0 0,1 0 0,-1 0 0,1 0 0,0-1-1,-1 1 1,1-1 0,0 1 0,0-1 0,0 0 0,0 0 0,0-1 0,6 2 0,-1-2 6,-1-1 0,0 1 0,0-1 0,0-1 0,0 1 0,0-1 0,-1 0 0,1-1 0,0 1 0,6-5 0,10-6 36,28-20 0,-23 15-33,-20 14-70,0-1 0,14-11 0,-11 6 45,-1 0 1,0 0-1,0-1 0,14-21 0,-11 14 87,-12 17-149,0 0 0,0 0 0,1-1 0,-1 1 0,0 0 0,-1-1 0,1 1 0,0-1 0,0 1 0,-1-1 0,1 1 0,0-1 0,-1 0 0,1-3 0,0 15-46,0-1 0,1 0-1,0 0 1,0 0-1,7 15 1,24 48 120,-30-66-24,1 0 0,0-1 0,0 1 0,0-1 0,1 0 0,0 0 0,0-1 0,0 1 0,1-1-1,-1 0 1,1 0 0,0-1 0,9 4 0,-5-3 17,1 0 0,-1-1 0,1 0 0,0-1 0,0 0 0,0 0 0,17-1 0,-7-2 56,0 0 0,0-2 1,0 0-1,-1-1 0,1-1 0,36-15 1,-41 13-42,0 0 1,-1-2-1,1 0 1,-1 0-1,-1-2 1,0 1-1,-1-2 1,19-19-1,-26 24-46,0-1-1,0 0 1,-1 0 0,0 0-1,0 0 1,-1-1 0,0 0-1,-1 0 1,0 0-1,0 0 1,-1-1 0,0 1-1,1-17 1,-3 24-30,0 0 0,-1 0 0,1 0 1,0 1-1,0-1 0,-1 0 0,1 0 0,-1 0 1,0 0-1,1 1 0,-1-1 0,0 0 0,0 1 0,0-1 1,-2-1-1,2 2 2,0 0 1,0 1-1,0-1 1,0 0-1,0 1 1,0-1 0,0 1-1,0-1 1,0 1-1,0 0 1,0-1-1,0 1 1,-1 0-1,1 0 1,0 0-1,0 0 1,0 0-1,0 0 1,-1 0-1,1 0 1,0 0 0,0 0-1,0 1 1,0-1-1,0 1 1,-3 0-1,-10 7-104,0 0 0,-19 13-1,13-7 72,10-7 44,0 0 0,0 0 0,1 1 0,0 1 0,0-1 0,1 1 0,-10 15 0,14-19 31,1 0-1,1 0 0,-1 1 0,1-1 0,0 1 0,0 0 0,0-1 0,1 1 1,0 0-1,0 0 0,1 0 0,-1 0 0,1 0 0,1 0 0,-1 0 0,3 11 1,-1-9 26,1 1 0,0-1 1,0 0-1,1-1 1,-1 1-1,2-1 0,-1 1 1,1-1-1,0 0 1,10 9-1,-10-11 0,0 0 0,0-1 0,1 0 0,-1 0 0,1 0 0,0-1 0,0 1 0,1-2 1,-1 1-1,0-1 0,1 0 0,0 0 0,12 2 0,-9-4 14,-1 0 1,1-1-1,-1 0 0,0 0 0,1-1 1,13-5-1,53-21 190,74-41-2842,-53 19-5172,-48 25 3736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8:53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286 732 2912,'-1'0'130,"1"-1"0,0 1 0,0 0 0,0-1 0,-1 1 0,1-1 0,0 1 0,0 0 0,0-1 0,0 1 0,0 0 0,0-1 0,0 1 0,0-1 0,0 1 0,0 0 0,0-1 0,0 1 0,0-1 0,1 0 0,-1-4 3807,-9-1-1650,4 4-2115,0 0 0,0 1 0,-1 0 0,1 0 0,0 0-1,-1 0 1,1 1 0,0 0 0,-1 0 0,1 1 0,0 0-1,-1-1 1,1 2 0,0-1 0,-7 3 0,-7 4 156,0 0 0,-31 20 0,42-23-274,1 1 1,-1 0-1,1 0 1,1 1 0,-1 0-1,1 0 1,0 1-1,1-1 1,0 1 0,0 0-1,1 1 1,-6 14-1,7-17 6,1-1-1,1 1 1,-1 0-1,1-1 0,0 1 1,0 0-1,0 0 0,1 0 1,0-1-1,0 1 0,1 0 1,-1 0-1,1 0 1,1 0-1,-1-1 0,1 1 1,0-1-1,0 1 0,0-1 1,1 0-1,6 9 0,-8-12-7,0 0 0,1-1-1,0 1 1,-1 0 0,1-1-1,0 0 1,0 1 0,0-1-1,0 0 1,0 0-1,0 0 1,0 0 0,1 0-1,-1 0 1,0-1 0,0 1-1,1-1 1,2 1-1,-1-2 24,1 1-1,-1 0 0,1-1 0,-1 0 0,1 0 0,-1 0 1,1 0-1,7-4 0,4-4 81,1-1 0,-1-1 0,22-18 0,-30 22-125,13-9 79,-1-1 0,-2-1-1,1-1 1,21-30 0,-37 45-76,0 0-1,-1-1 1,1 1-1,-1 0 1,0-1-1,0 0 1,-1 1-1,1-1 1,0-8-1,-1 5 22,-1 0-1,0-1 0,-1 1 1,-2-15-1,3 22-64,0 1 1,0-1-1,0 1 1,0-1-1,-1 1 1,1-1-1,0 1 1,0-1-1,0 1 1,-1-1-1,1 1 1,0-1-1,-1 1 1,1 0-1,0-1 1,-1 1-1,1 0 0,0-1 1,-1 1-1,1 0 1,0-1-1,-1 1 1,1 0-1,-1 0 1,1 0-1,-1-1 1,1 1-1,-1 0 1,1 0-1,-1 0 1,1 0-1,-1 0 0,0 0-12,0 0 0,0 0 0,0 0-1,0 0 1,0 1 0,0-1 0,0 0-1,0 1 1,0-1 0,0 0-1,0 1 1,1-1 0,-1 1 0,0 0-1,-1 1 1,-1 1 11,0 1-1,0 0 1,0 0-1,-3 8 1,2-4 26,-1 3-4,0 0-1,1 0 1,-5 19-1,4-13-4,-81 384-16,47-191 944,34-180-791,3-19-9,1 0 0,-2 0-1,0 0 1,0-1 0,-7 17 0,9-26-109,1 0 0,0-1 0,-1 1 0,1 0 0,0-1 0,-1 1 0,1 0 0,-1-1 0,1 1 1,-1-1-1,1 1 0,-1-1 0,1 1 0,-1-1 0,0 1 0,1-1 0,-1 0 0,0 1 0,1-1 0,-1 0 0,0 0 0,0 1 0,1-1 0,-1 0 0,0 0 0,0 0 0,1 0 0,-2 0 0,1 0-2,-1-1 0,1 1 0,0-1-1,0 1 1,0-1 0,0 0-1,-1 0 1,1 1 0,0-1 0,0 0-1,1 0 1,-1 0 0,0 0-1,0 0 1,0 0 0,0-2 0,-10-13 139,-31-53-20,37 59-111,1 1 1,0-1-1,0 0 1,1 0-1,-3-17 1,6 23-46,-1 0-1,1 0 1,0-1 0,0 1-1,1 0 1,-1 0-1,1 0 1,0 0 0,0-1-1,0 1 1,1 0 0,0 1-1,-1-1 1,1 0 0,0 0-1,1 1 1,-1-1 0,1 1-1,-1 0 1,1 0-1,0 0 1,0 0 0,1 0-1,-1 0 1,7-3 0,7-4 3,1 1 1,1 1-1,-1 0 1,26-6-1,-44 14 16,14-4 32,192-71 33,-178 63-54,0-2-1,-1-2 0,0 0 1,-1-2-1,25-21 1,-16 5 182,56-71 0,-61 69-111,-9 11-81,-1 0 0,-1-1 1,21-38-1,-36 55-40,0-1 0,0 1 0,-1-1 0,2-12-1,-4 18 31,0 0 0,-1 0-1,0 0 1,1 0 0,-1 0-1,-1 0 1,1 0-1,-1 0 1,1 1 0,-1-1-1,0 0 1,-1 0 0,-2-6-1,4 9-9,-1 0 0,1 0 0,-1 0 0,0 1 0,0-1-1,1 0 1,-1 0 0,0 1 0,0-1 0,0 0 0,1 1 0,-1-1 0,0 1-1,0-1 1,0 1 0,0 0 0,0-1 0,0 1 0,0 0 0,0 0-1,0-1 1,-1 1 0,1 0 0,0 0 0,0 0 0,0 0 0,0 1 0,0-1-1,0 0 1,0 0 0,0 0 0,0 1 0,0-1 0,0 1 0,0-1-1,0 1 1,0-1 0,-1 2 0,-2 0-12,0 1 0,1 0 0,-1 0 1,1 0-1,-1 0 0,1 1 0,-5 6 0,-1 3 23,0 0 0,2 1 0,-1 0 0,2 0 1,0 1-1,0 0 0,2 0 0,0 0 0,0 0 0,-1 20 0,4-21 44,1-1-1,0 0 0,1 0 0,3 17 0,-4-27-14,1 0 0,-1 1 0,1-1 0,0 0 0,0 0 0,1 0-1,-1 0 1,0 0 0,1 0 0,0-1 0,0 1 0,0 0 0,0-1 0,0 1-1,0-1 1,0 0 0,1 0 0,-1 0 0,1 0 0,0 0 0,0 0-1,4 1 1,-5-2 1,1-1 0,-1 1 0,0-1-1,1 0 1,-1 0 0,1 0 0,-1 0 0,0 0-1,1 0 1,-1-1 0,0 1 0,1-1-1,-1 0 1,3-1 0,32-19 239,-28 15-218,185-107 383,-6 3-503,-186 108 45,1 1 0,-1 0 0,0-1 1,0 1-1,1 0 0,-1 0 0,1 1 0,-1-1 0,1 0 0,3 1 0,-5 0 8,-1 0 1,1 0-1,-1 0 1,1 0-1,0 0 1,-1 0-1,1 0 1,-1 1-1,1-1 1,-1 0-1,1 0 1,-1 1-1,1-1 1,-1 0-1,0 1 1,1-1-1,-1 0 1,1 1-1,0 0 1,-1 0-9,1 0 1,-1 1-1,1-1 0,-1 0 1,1 0-1,-1 1 0,0-1 1,0 0-1,1 1 0,-1-1 1,0 2-1,-2 12 32,1 0 0,-2 0 0,0-1 0,-1 0 0,-7 19 0,5-16 71,1 0 1,1 0-1,-4 26 0,8-26 165,0-11 111,4-9-83,64-94 303,-52 78-571,0 0 0,35-30 0,-38 37-102,-10 9 44,0 0 0,0 0 0,1 0 0,-1 0 0,1 1-1,-1 0 1,1-1 0,0 1 0,6-2 0,-9 4 51,-1 0 1,1 0-1,-1 0 1,1 0-1,0 0 1,-1 0-1,1 1 1,0-1-1,-1 0 1,1 0-1,-1 0 1,1 1-1,0-1 0,-1 0 1,1 1-1,-1-1 1,1 0-1,-1 1 1,1-1-1,-1 1 1,1-1-1,-1 1 1,0-1-1,1 1 1,-1-1-1,1 1 1,-1-1-1,0 1 0,0-1 1,1 1-1,-1 0 1,0-1-1,0 1 1,0 0-1,0-1 1,0 1-1,0-1 1,0 1-1,0 1 1,0 25-160,-9 69 230,3-18 6,6-36 101,1-19 234,-1-22 5,13 3-506,-4 0 105,0-1 0,0 1 0,1-2 0,0 1 0,-1-2 0,1 1 0,0-1 0,0-1-1,-1 1 1,1-2 0,0 1 0,0-1 0,0-1 0,-1 0 0,13-4 0,-1-1 37,0-1 1,0-1-1,-1-1 1,0-1-1,30-21 1,-35 21-12,-1-1 1,0 0-1,-1-1 1,0-1-1,12-16 1,-22 25-37,0 0 0,1 0 0,-2 0 0,1 0 0,-1-1 0,1 1 0,-2-1 0,1 0 0,-1 1 0,2-13 0,-3 18-14,0-1-1,0 0 0,0 0 1,0 0-1,0 1 0,0-1 1,0 0-1,0 0 0,0 1 1,-1-1-1,1 0 0,0 1 1,0-1-1,-1 0 0,1 1 1,-1-1-1,1 0 0,0 1 1,-1-1-1,1 0 0,-1 1 1,0-1-1,1 1 0,-1-1 1,1 1-1,-1 0 0,-1-1 1,1 0-14,-1 1 1,1 0 0,-1 0-1,0-1 1,1 1 0,-1 0-1,1 1 1,-1-1 0,0 0-1,1 0 1,-1 1 0,-1 0-1,-4 1-17,0 1-1,0 0 0,0 0 1,-8 7-1,9-5 42,0 0 1,1 0-1,0 0 0,0 1 0,0 0 0,1 0 0,-1 1 0,1-1 1,-3 9-1,2-5 23,1 0-1,0 1 1,1 0 0,0-1 0,-2 18 0,4-21-24,1-1 0,0 1 0,0-1 1,0 1-1,1-1 0,0 1 0,1-1 0,-1 0 0,1 1 0,1-1 1,-1 0-1,1 0 0,0-1 0,0 1 0,0 0 0,7 6 0,-7-8 33,0-1 0,0 1 0,1-1 0,0 0-1,0 0 1,0 0 0,0-1 0,0 1 0,0-1 0,1 0-1,-1 0 1,1-1 0,-1 1 0,1-1 0,0 0-1,-1 0 1,1-1 0,0 1 0,0-1 0,0 0 0,0 0-1,7-2 1,-3 0 5,0 0-1,1-1 1,-1-1-1,0 1 1,0-1 0,-1-1-1,1 0 1,9-7-1,8-8 37,26-27 1,-38 34-58,83-93 66,-32 30 60,-54 66-174,11-15-236,-22 25 261,0 0 0,0 0 0,0 0 0,0 0 0,0 0-1,0 0 1,0 0 0,0 1 0,0-1 0,0 0 0,0 0 0,0 0 0,0 0 0,0 0-1,0 0 1,0 0 0,0 0 0,0 0 0,0 0 0,0 0 0,0 0 0,0 1-1,0-1 1,0 0 0,0 0 0,0 0 0,0 0 0,0 0 0,0 0 0,0 0 0,0 0-1,0 0 1,0 0 0,0 0 0,0 0 0,0 0 0,0 0 0,0 0 0,0 0-1,0 0 1,1 0 0,-1 0 0,0 0 0,0 0 0,0 0 0,0 1 0,0-1 0,0 0-1,0 0 1,0 0 0,0 0 0,0 0 0,0-1 0,0 1 0,1 0 0,-1 0-1,0 0 1,0 0 0,0 0 0,0 0 0,0 0 0,0 0 0,0 0 0,0 0-1,0 0 1,1 13-224,0 19 303,-1-28-106,1 28 27,2 1-1,12 53 1,-13-77 24,0 0 0,1 1 0,0-1 1,1 0-1,0-1 0,5 10 0,-7-15 4,-1-1-1,1 1 1,0-1-1,0 0 1,0 0-1,0 1 1,1-1-1,-1-1 1,0 1 0,1 0-1,0-1 1,-1 1-1,1-1 1,0 1-1,-1-1 1,1 0 0,0-1-1,0 1 1,0 0-1,0-1 1,0 1-1,0-1 1,4 0 0,7-2 28,1 0 1,-1-1 0,0-1 0,0 0 0,-1 0 0,1-2 0,-1 1 0,16-11 0,8-6 129,49-40 0,96-67-414,-176 126 187,13-8-315,-19 11 365,0 0 1,0 0-1,0 0 0,0 0 1,0 0-1,0 0 0,0 0 1,0 0-1,0 0 0,0 0 1,0 0-1,0 0 0,0 0 1,0 0-1,0 0 0,0 1 1,0-1-1,0 0 0,0 0 1,0 0-1,0 0 0,0 0 1,0 0-1,0 0 0,0 0 0,0 0 1,0 0-1,0 0 0,0 0 1,0 0-1,0 0 0,0 0 1,0 0-1,0 0 0,0 0 1,0 0-1,0 0 0,0 0 1,0 0-1,0 0 0,0 0 1,1 0-1,-1 0 0,0 0 1,0 0-1,0 0 0,0 0 1,0 0-1,0 0 0,0 0 0,0 0 1,0 0-1,0 0 0,0 0 1,0 0-1,0 0 0,0 0 1,0 0-1,0 0 0,0 0 1,1 0-1,-10 10-66,-13 18 44,1 0 0,1 1 0,1 1 0,2 1 0,-25 61 0,40-86 26,-15 40 11,17-43 3,-1-1 1,0 1-1,1-1 1,-1 1-1,1 0 1,0-1-1,0 1 1,0-1-1,0 1 1,0-1-1,0 1 1,1 0 0,0-1-1,1 5 1,-2-7 0,1 0 0,-1 1 0,1-1 0,-1 0 0,1 1 0,-1-1 1,1 0-1,-1 0 0,1 0 0,0 0 0,-1 1 0,1-1 1,-1 0-1,1 0 0,-1 0 0,1 0 0,0 0 0,-1 0 1,1 0-1,-1-1 0,1 1 0,0 0 0,-1 0 0,1 0 0,-1 0 1,1-1-1,-1 1 0,1 0 0,-1-1 0,1 1 0,-1 0 1,1-1-1,0 0 0,4-4 66,0 0 0,0 0 0,0-1 0,0 0 0,5-11 0,21-39 98,-23 39-153,-2 7-39,18-36-105,26-69 0,-47 107-375,-3 9 195,-6 18 99,-4 14 167,6-14-25,0-1 1,-1 31-1,4-42 73,1 0-1,1 0 1,-1 0 0,1 0-1,0 0 1,0 0-1,1 0 1,0 0-1,0-1 1,4 9 0,-4-12-6,0-1 1,0 1-1,0 0 0,1-1 1,-1 1-1,1-1 1,-1 1-1,1-1 1,0 0-1,0 0 1,0 0-1,0-1 1,0 1-1,0-1 1,0 0-1,1 1 1,-1-2-1,0 1 1,1 0-1,-1-1 1,1 1-1,-1-1 0,0 0 1,1 0-1,3-1 1,4 0 44,0-1-1,0 0 1,-1 0 0,0-1-1,1-1 1,15-7 0,12-9 36,-2-1 1,0-3 0,-1 0 0,39-37 0,-54 42-67,-2 0 0,0-1 0,15-24 1,-30 41-26,14-21 23,0-1-1,18-39 1,16-58 17,53-236-435,-103 353 392,1 1-57,-1 0 0,0 0 0,-1-1 0,1 1 0,-1 0 0,1 0 0,-1-1 0,0 1 0,-1 0 0,0-5 0,1 8 48,0 1 0,0-1 1,-1 1-1,1-1 0,0 1 0,0 0 1,0-1-1,-1 1 0,1-1 0,0 1 1,0 0-1,-1-1 0,1 1 0,0 0 1,-1 0-1,1-1 0,0 1 0,-1 0 1,1 0-1,-1-1 0,1 1 1,0 0-1,-1 0 0,1 0 0,-1 0 1,1-1-1,-1 1 0,1 0 0,0 0 1,-1 0-1,1 0 0,-1 0 0,1 0 1,-1 0-1,1 0 0,-1 0 0,1 1 1,0-1-1,-1 0 0,1 0 0,-1 0 1,1 0-1,0 1 0,-1-1 0,1 0 1,-1 0-1,1 1 0,0-1 0,-1 0 1,1 1-1,0-1 0,-3 3-10,0-1-1,0 1 1,1-1-1,0 1 1,-1 0-1,-2 5 1,-11 25-56,2 1 0,-18 58 1,22-58 66,-68 240-97,72-241 125,1 0 0,2 0 1,1 0-1,1 1 0,2-1 1,8 49-1,-7-66 40,10 25 0,-12-38-41,2 0-1,-1 1 0,0-1 1,1 0-1,-1 0 1,1 0-1,0 0 1,0 0-1,0-1 1,0 1-1,1-1 1,-1 1-1,5 3 1,-5-6 4,-1 0 0,1 1 0,0-1 0,0 0 0,0 0 0,-1 0 0,1 0 0,0 0 1,0 0-1,-1-1 0,1 1 0,0-1 0,0 1 0,-1-1 0,1 1 0,-1-1 0,1 0 1,0 0-1,-1 0 0,1 0 0,-1 0 0,0 0 0,3-2 0,13-14 41,-1-1 0,17-21 0,3-6 72,19-14-58,-6 6-77,70-98 1,-74 79-43,-4-1 1,-3-3-1,-3-1 0,-3-2 1,26-103-1,-57 179-13,0-1 1,0 0-1,0 0 1,0 0 0,-1 1-1,1-1 1,-1 0-1,0 0 1,-1-7-1,1 11 48,0 0 0,0-1 0,-1 1 0,1 0 0,0-1 0,0 1 0,0 0 0,0-1 0,0 1 0,0 0 0,0-1 0,0 1 0,-1 0 0,1-1 0,0 1 0,0 0 0,0 0-1,-1-1 1,1 1 0,0 0 0,0 0 0,-1-1 0,1 1 0,0 0 0,-1 0 0,1 0 0,0 0 0,0-1 0,-1 1 0,1 0 0,0 0 0,-1 0 0,1 0 0,0 0 0,-1 0 0,1 0 0,0 0 0,-1 0 0,1 0 0,-1 0-1,1 0 1,0 0 0,-16 9-93,12-6 68,-16 12-10,1 0 0,1 2-1,0 0 1,1 1 0,1 0-1,0 2 1,2 0 0,-16 28-1,-6 20 58,-38 98 0,9 16-30,57-154 41,1 1 1,1 0-1,2 0 1,-2 45 0,6-69 5,0 1 0,1 0 0,-1 0 1,1 0-1,1 0 0,-1 0 1,1-1-1,4 11 0,-5-14-8,0 0 1,1 0-1,-1 1 0,1-1 1,-1 0-1,1 0 0,0-1 1,0 1-1,0 0 0,0 0 1,0-1-1,0 0 0,1 1 1,-1-1-1,0 0 0,1 0 1,-1 0-1,1 0 0,-1-1 1,1 1-1,5 0 0,-2-1 23,1 0-1,-1 0 1,1-1-1,-1 0 1,1 0-1,-1-1 1,1 0-1,-1 0 1,11-5-1,6-5 93,24-16 0,-32 19-95,133-74-337,-148 83 289,0 0 1,0 0-1,0 0 0,0 0 1,0 0-1,0 0 0,0 0 0,1-1 1,-1 1-1,0 0 0,0 0 0,0 0 1,0 0-1,0 0 0,1 0 1,-1 0-1,0 0 0,0 0 0,0 0 1,0 0-1,0 0 0,1 0 0,-1 0 1,0 0-1,0 0 0,0 0 1,0 0-1,0 0 0,1 0 0,-1 1 1,0-1-1,0 0 0,0 0 0,0 0 1,0 0-1,0 0 0,1 0 1,-1 0-1,0 0 0,0 0 0,0 1 1,0-1-1,0 0 0,0 0 0,0 0 1,0 0-1,0 0 0,0 1 1,0-1-1,0 0 0,0 0 0,0 0 1,0 0-1,0 0 0,0 1 0,0-1 1,0 0-1,0 0 0,0 0 1,-1 12-155,1-12 164,-1 9-52,-2 10-32,-2 33-1,5-47 109,0 0 0,1 0 0,-1 0 0,1 0 0,0 0 0,0-1 0,1 1 0,-1 0 0,1-1 0,0 1 0,0-1 0,4 6 0,-6-9-16,1-1 1,-1 1 0,1 0 0,-1-1 0,1 1-1,0-1 1,-1 1 0,1-1 0,0 1 0,0-1-1,-1 1 1,1-1 0,0 0 0,0 1 0,0-1 0,0 0-1,-1 0 1,1 0 0,0 1 0,0-1 0,0 0-1,1 0 1,0-1 14,0 1 1,1-1-1,-1 1 1,0-1-1,0 0 0,0 0 1,0 0-1,4-2 0,4-4 69,0-1 0,14-14 0,-15 13-75,1 0-25,12-11 72,-21 18-103,1 1 1,-1 0 0,1 0-1,-1 0 1,1 0-1,-1 1 1,1-1 0,0 0-1,0 1 1,-1-1 0,1 1-1,3-1 1,-5 1 22,1 0 0,-1 0 0,1 0 0,-1 1 1,1-1-1,-1 0 0,1 0 0,-1 0 0,1 0 0,-1 1 0,1-1 0,-1 0 1,1 0-1,-1 1 0,1-1 0,-1 0 0,1 1 0,-1-1 0,0 0 0,1 1 0,-1-1 1,0 1-1,1-1 0,-1 1 0,0-1 0,0 1 0,1-1 0,-1 1 0,0-1 1,0 1-1,0-1 0,0 1 0,1-1 0,-1 1 0,0-1 0,0 2 0,-2 29-151,-13 82 199,-57 161 0,72-273-37,-78 237 128,48-163 0,-40 73 0,62-133 9,0-1-1,-16 21 1,20-31-82,0 1 1,0-1-1,0 0 0,0 0 1,-1-1-1,0 1 0,1-1 1,-1 0-1,0 0 0,-7 2 1,9-4-35,0 0 1,0 0 0,0-1-1,0 1 1,0-1-1,0 0 1,0 0-1,0 0 1,0 0 0,0 0-1,0-1 1,1 1-1,-1-1 1,0 0 0,0 0-1,0 0 1,0 0-1,1 0 1,-1 0-1,1-1 1,-1 0 0,-3-3-1,0 1-1,1-1-1,0-1 1,0 1-1,1-1 1,0 0-1,0 0 1,0 0-1,-2-7 1,-5-14 12,1-1 0,1 0 0,2 0 0,-7-55 0,12 74-17,2 1 1,-1-1-1,1 0 0,0 1 1,1-1-1,0 0 0,0 1 1,1-1-1,0 1 1,0-1-1,5-9 0,-3 11 3,-1 1 0,1 0 0,0 0 1,0 0-1,0 0 0,1 1 0,0 0 0,0 0 0,0 0 0,1 1 0,-1-1 0,1 1 0,10-5 0,15-4 72,0 1-1,1 1 1,64-12-1,-8 3 108,42-18 16,-1 0-514,-41 17-3494,-56 12 364,-2-3-3815,-2 0 2388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8:05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7456,'-8'0'3358,"10"0"-2599,-1 10 2057,-22 285 3081,12-208-4898,5-48-632,-4 69 482,5-87-873,3-10 1216,1-11-1122,1-1 0,-1 0 0,0 0 1,0 1-1,0-1 0,0 0 0,1 0 0,-2 0 1,1 0-1,0-1 0,1 0 0,6-7 14,2-3-149,0 2-1,0-1 1,1 1-1,0 0 0,14-7 1,-7 6 48,0 1 0,36-14 0,-42 20-25,0 0 0,0 1-1,1 0 1,-1 1 0,24-1 0,-35 3 25,0 0 1,1 0-1,-1 0 1,0 0-1,0 0 1,0 0-1,1 1 1,-1-1-1,0 0 1,0 1-1,0-1 1,2 2-1,-3-2 18,1 1 1,-1-1-1,1 0 0,-1 1 0,0-1 1,1 1-1,-1-1 0,0 1 0,0-1 1,1 0-1,-1 1 0,0-1 0,0 1 1,0-1-1,0 1 0,1-1 1,-1 1-1,0-1 0,0 1 0,0-1 1,0 2-1,-1-1 9,1 1 1,0-1-1,-1 0 0,1 1 1,-1-1-1,0 1 1,1-1-1,-1 0 1,0 1-1,0-1 0,0 0 1,0 0-1,0 0 1,0 0-1,0 0 0,-1 0 1,1 0-1,-2 1 1,-5 2 49,-1 0 0,-14 5 1,-1 0 206,11-4-233,0 0 1,0-1 0,0 0-1,0-1 1,-1 0 0,0-1-1,-23 0 1,37 2 466,4 0-321,0 0-1,1-1 0,-1 1 0,1-1 1,-1 0-1,1 0 0,0-1 1,0 1-1,0-1 0,9 3 1,15 7 380,35 13-339,-46-19-664,-1 1-1,25 13 1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8:55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1253 4736,'-3'6'1002,"1"1"-1,0 0 1,-1 11 0,0 0 2543,1-12-2383,3-2 2257,-1-7-3094,1 0-1,0 0 1,-1 0 0,0 0-1,0 0 1,0 0 0,0-4-1,0-6 28,2 0-179,2 1 0,-1-1 0,2 1 0,-1 0 0,8-13 0,33-51 224,-11 31-278,1 1 0,50-47 0,-33 36-82,77-88 171,-114 127-247,29-24 0,-38 34 29,1 1 0,0 1-1,0-1 1,0 1 0,1 0 0,0 1 0,9-4-1,-15 7 16,-1-1-1,1 1 1,0 0-1,-1 0 1,1-1-1,0 1 1,-1 0-1,1 0 0,-1 1 1,1-1-1,0 0 1,-1 0-1,1 1 1,-1-1-1,1 1 1,0 0-1,-1-1 0,1 1 1,-1 0-1,0 0 1,1 0-1,-1 0 1,0 0-1,0 0 1,3 3-1,-2-2 10,-1 1-1,1-1 0,-1 1 1,1 0-1,-1-1 1,0 1-1,0 0 1,-1 0-1,1 0 1,0 0-1,-1 0 0,0 0 1,1 4-1,-2 6 22,0 0-1,-1 0 1,0-1-1,-1 1 1,-1 0-1,-6 16 1,-39 75 218,21-49-108,7-12 154,65-80 1061,41-30-1314,59-49 9,-106 81-81,71-57-230,-104 88 209,1 0 1,0 0 0,0 1-1,9-4 1,-14 7 33,0-1 0,1 1 0,-1-1 0,0 1 0,1-1 1,-1 1-1,0 0 0,1 0 0,-1 0 0,1 0 0,-1 0 0,0 0 1,1 0-1,-1 0 0,1 1 0,-1-1 0,0 0 0,1 1 0,-1-1 1,0 1-1,0 0 0,1-1 0,-1 1 0,0 0 0,0 0 0,0 0 1,1 1-1,1 1 5,-1 0 0,-1 0 0,1 0-1,0 0 1,-1 1 0,0-1 0,0 1 0,0-1 0,0 1 0,0-1 0,0 7 0,0 5 35,-2 22 0,0-17-12,-1 0 0,0-1 0,-2 0 0,-7 25 0,-5 9 65,14-47-47,1 1-1,0-1 1,1 0 0,-1 0 0,1 1-1,1 9 1,-1-15-3,0 0 0,0 0 0,0 0 0,1 0 0,-1 0-1,0-1 1,1 1 0,-1 0 0,0 0 0,1 0 0,-1 0 0,1-1 0,-1 1 0,1 0 0,0 0 0,-1-1 0,1 1 0,0 0-1,-1-1 1,1 1 0,0-1 0,0 1 0,1 0 0,-1-1-8,1 1 0,-1-1 1,1 0-1,0 0 0,-1 0 0,1 0 0,-1 0 1,1 0-1,0 0 0,-1-1 0,1 1 0,2-1 1,4-2 6,0-1 1,0 0 0,14-8 0,-20 10-9,226-154 11,-180 117 132,24-16-478,-64 52 45,-9 8 130,-10 12 20,10-15 86,-65 76-269,-5 5 254,64-74 49,1 1 0,0 0 0,0 0 0,1 0 1,1 1-1,0-1 0,-4 16 0,7-24 21,1 0 0,-1 1 0,1-1 0,0 1 1,-1-1-1,1 0 0,1 1 0,-1-1 0,0 1 0,0-1 0,1 0 0,-1 1 0,1-1 1,0 0-1,0 1 0,0-1 0,0 0 0,0 0 0,0 0 0,1 0 0,-1 0 0,1 0 1,-1 0-1,1-1 0,0 1 0,0 0 0,-1-1 0,1 0 0,0 1 0,0-1 0,1 0 1,-1 0-1,0 0 0,0 0 0,1 0 0,-1-1 0,0 1 0,1-1 0,-1 1 0,4-1 1,6 0 19,-1 0 0,1-1 0,-1-1 0,0 0 0,0-1 0,0 0 0,0 0 0,-1-1 0,19-9 0,-15 5 17,0 0 0,-1-1-1,0 0 1,-1-1 0,0 0 0,18-20 0,-26 25-71,0 0 1,0 0-1,-1 0 1,1-1-1,-1 1 0,-1-1 1,1 1-1,-1-1 1,0 0-1,0 0 1,-1 0-1,1 0 1,-1-1-1,-1 1 1,1 0-1,-1 0 1,0-1-1,-2-7 1,1 12 4,0-1 0,0 1 0,0 0 0,0 0 1,-1 0-1,1 0 0,-1 0 0,1 0 0,-1 0 0,0 0 0,0 1 0,0-1 1,0 0-1,0 1 0,0 0 0,0-1 0,0 1 0,-1 0 0,1 0 0,0 1 1,-3-2-1,-2 0-31,1 0 0,-1 1 0,1 0 0,-1 0 1,0 0-1,-10 1 0,10 1 1,1 0-1,0 0 1,-1 1-1,-7 3 1,12-5 20,1 1 1,-1 0 0,1-1-1,0 1 1,0 0-1,-1 0 1,1 0-1,0 0 1,0 0-1,0 0 1,-2 2-1,3-3 15,0 1 0,-1 0 0,1-1 0,0 1 0,0-1 0,0 1 0,0 0 0,0-1 0,0 1 0,-1 0 0,1-1 0,1 1 0,-1-1 0,0 1 0,0 0 0,0-1 0,0 1 0,0 0 0,1-1 0,-1 1 0,0-1 0,0 1 0,1 0 0,-1-1 0,0 1 0,1-1 0,-1 1 0,1 0 0,1 0 11,-1 0 0,0 0 1,1 0-1,-1 0 0,1 0 0,-1 0 0,1 0 0,0 0 0,-1-1 0,1 1 0,0-1 0,0 1 0,2 0 0,26 2 32,-22-3-27,11 1 32,0 0 0,-1-2 1,1 0-1,32-7 1,-40 6-32,1-2 1,-1 1 0,0-1 0,0-1-1,0 0 1,-1-1 0,1 0-1,17-14 1,1-9 5,-1-1 0,40-57 0,-67 86-20,98-124 117,-42 55-33,88-141 0,-126 175-141,-2 0 0,-1-1 0,18-66 0,-32 92-95,-2 11 146,0 0 0,0 0 0,0 0-1,0 0 1,0 0 0,0 0 0,0 0 0,-1 0 0,1 0 0,0-1 0,0 1 0,0 0-1,0 0 1,0 0 0,0 0 0,0 0 0,0 0 0,0 0 0,0 0 0,0 0 0,0 0-1,0 0 1,0 0 0,0 0 0,0 0 0,0 0 0,0 0 0,0 0 0,-1 0 0,1 0-1,0 0 1,0 0 0,0 0 0,0 0 0,0 0 0,0 0 0,0 0 0,0 0 0,0 0-1,0 0 1,0 0 0,0 0 0,0 0 0,-1 0 0,1 0 0,0 0 0,0 0 0,0 0-1,0 0 1,0 0 0,0 0 0,0 0 0,0 0 0,0 0 0,0 0 0,0 0-1,-15 18-410,-11 24 394,2 1 0,2 1 0,2 1-1,1 1 1,-18 74 0,8 0 193,-12 129-1,36-214-84,-7 63 60,11-83-79,1 0 1,1 0 0,0 1 0,3 18 0,5-13-20,-8-20-100,-1 0 0,1 0 1,-1-1-1,1 1 0,-1 0 0,1 0 1,0 0-1,-1-1 0,1 1 1,0 0-1,0-1 0,0 1 0,0 0 1,-1-1-1,1 1 0,0-1 0,0 0 1,0 1-1,2 0 0,-2-2-189,1 1-1,-1 0 1,0 0 0,1-1-1,-1 1 1,0-1-1,0 1 1,0-1 0,1 1-1,-1-1 1,0 0 0,0 1-1,0-1 1,0 0-1,0 0 1,0 0 0,1-1-1,13-20-4815,-3 2 2252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8:56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29 7296,'-12'-10'926,"9"7"-531,0 0 0,0 1 0,0 0 0,0-1 0,-7-2 2874,20 6 48,15 2-2156,-1-2 0,39-1-1,-26 0-631,60-1 186,189 5-401,-203 5-600,-29 2-4233,-22-3 1677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8:59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481 870 4640,'2'-3'480,"-1"0"1,1 1 0,-1-1-1,1 0 1,-1 0-1,0 0 1,0 0-1,0 0 1,-1 0 0,1-1-1,-1 1 1,0 0-1,1 0 1,-2-4-1,1 4-330,-1 1 0,0-1 0,-1 0-1,1 0 1,0 1 0,-1-1 0,1 1-1,-1-1 1,0 1 0,0-1-1,0 1 1,0 0 0,0 0 0,0 0-1,-1 0 1,1 1 0,-3-2 0,-5-3-20,1 1 0,-1 0 0,0 1 0,0 0 0,-1 1 0,1 0 0,-1 0 0,0 1 0,0 1 0,1 0 0,-1 0 0,-11 2 0,11-1-109,0 1 1,0 0-1,0 1 0,0 0 1,1 1-1,-1 0 0,1 1 1,0 0-1,0 0 0,0 1 1,0 0-1,-10 9 1,7-3 56,0 0 0,0 1 1,2 1-1,0 0 0,0 0 1,1 1-1,1 1 1,0 0-1,-12 26 0,16-28-39,-6 13 231,-14 49 1,23-67-162,1 0 0,-1-1 0,1 1 0,1 0 0,0 0 0,0 0 0,0 0 0,1 0 0,0 0 0,0 0 0,4 9 0,-3-12-42,0-1 0,0 0-1,0 0 1,1 0 0,0 0 0,-1-1-1,1 1 1,1-1 0,-1 1-1,0-1 1,1 0 0,0 0-1,-1-1 1,1 1 0,0-1-1,1 0 1,-1 0 0,0 0 0,0-1-1,6 2 1,6 1 122,0-1 0,-1-1 1,2 0-1,24-1 0,-1-2-54,-1-2 0,1-2 0,-1-1-1,0-2 1,-1-2 0,59-23 0,-50 13-87,0-2 0,-1-3 0,-1-1 0,65-52 0,-98 69-24,19-21 0,-27 26-59,-1 0 0,0 0 0,0 0 0,0 0 0,0-1 0,-1 1 0,0-1 0,4-9 0,-6 14 31,0 0-1,0 0 1,0 0-1,0 0 0,0-1 1,0 1-1,0 0 1,0 0-1,0 0 0,0 0 1,0-1-1,0 1 1,0 0-1,0 0 1,0 0-1,0-1 0,0 1 1,0 0-1,0 0 1,0 0-1,0 0 1,0-1-1,0 1 0,0 0 1,0 0-1,0 0 1,-1 0-1,1-1 0,0 1 1,0 0-1,0 0 1,0 0-1,0 0 1,-1 0-1,1-1 0,-7 3-101,-9 7 15,0 3 78,1 0 1,0 2 0,1 0 0,1 0-1,0 1 1,1 1 0,1 0 0,0 1-1,-11 24 1,19-36 26,1 0 0,0 1 0,0-1 0,1 1 0,0 0 0,0 0 0,0-1 0,0 1 0,1 0 0,0 0 0,0 0 0,2 6 0,-2-9 2,1 0 0,0 0 1,0 0-1,0-1 0,0 1 0,0 0 0,0-1 0,1 1 1,-1-1-1,1 1 0,-1-1 0,1 0 0,0 0 1,0 0-1,0 0 0,1 0 0,-1 0 0,0 0 0,1-1 1,-1 1-1,1-1 0,-1 0 0,1 0 0,0 0 0,5 1 1,0 0 37,0-1 1,0-1-1,0 1 0,1-1 1,-1-1-1,0 1 1,0-2-1,0 1 1,11-4-1,4-3 117,40-18-1,-59 24-150,1 0 0,-1 0 0,0-1 0,0 1 0,0-1 0,0 0 0,-1-1 0,1 1 0,-1-1 0,5-6 0,-7 8-15,0 1 1,0-1-1,0 0 0,-1 1 1,1-1-1,-1 0 1,1 1-1,-1-1 1,0 0-1,0 1 1,0-1-1,0 0 1,0 0-1,0 1 1,0-1-1,0 0 0,-1 1 1,1-1-1,-1 0 1,1 1-1,-1-1 1,1 0-1,-1 1 1,0-1-1,0 1 1,0 0-1,0-1 1,0 1-1,0 0 0,0-1 1,-1 1-1,1 0 1,-3-2-1,-3-2-69,-1 0 0,1 1 1,-1-1-1,0 1 0,-1 1 0,1 0 0,-1 0 0,1 1 0,-18-3 0,-17-6 197,41 11-128,0-1 0,0 1 1,1-1-1,-1 0 0,0 0 1,0 0-1,1 0 0,-3-1 1,4 2-6,0-1 1,0 1 0,0 0 0,0-1 0,0 1 0,0 0-1,0-1 1,0 1 0,0 0 0,0-1 0,0 1 0,0 0-1,0-1 1,0 1 0,0 0 0,1 0 0,-1-1 0,0 1-1,0 0 1,0-1 0,0 1 0,1 0 0,-1 0 0,0 0-1,0-1 1,1 1 0,-1 0 0,0 0 0,0 0 0,1-1-1,0 1 1,4-3-1,1 0 0,0 0 0,0 1 0,0 0 0,9-2 0,14-5 22,42-16 18,146-32 0,-208 55-83,1 1 1,-1 0 0,1 1-1,13 0 1,-20 0 33,-1 1 0,1-1 1,-1 0-1,0 1 0,1 0 1,-1 0-1,0-1 0,0 1 0,1 1 1,-1-1-1,0 0 0,0 0 0,0 1 1,-1-1-1,1 1 0,0 0 0,0-1 1,-1 1-1,1 0 0,-1 0 0,0 0 1,1 0-1,0 4 0,0 0 12,0 0 0,0 0 0,-1 1 0,0-1 0,0 0 0,0 1 0,-1-1 0,0 1 0,0-1 0,-3 13 0,-2 4 218,-13 37-1,14-48-80,2-1 79,2-11-206,1 0 0,-1 0 0,0 0 0,0 0 0,0 0 0,0 0 0,0 0 0,0 0 0,0 1 0,0-1 0,1 0 0,-1 0 0,0 0 0,0 0 0,0 0 0,0 0 0,0 0 0,0 0 0,1 0 0,-1 0 0,0 0 0,0 0 0,0 0 0,0 0 0,0 0 0,0 0 0,1 0 0,-1 0 0,0 0 0,0 0 0,0 0 0,0 0 0,0 0 0,1 0 0,-1 0 0,0 0 0,0-1 0,18-13 410,4-10-407,33-49 1,-41 53-62,0 0 0,2 1 0,0 1 0,35-31 0,-50 47 18,1 1 1,0 0-1,0-1 1,0 1 0,0 0-1,0 0 1,0 0-1,0 1 1,0-1 0,0 0-1,0 1 1,0-1-1,1 1 1,2 0-1,-4 0 11,0 0 0,0 0 0,1 1 0,-1-1 0,0 1 0,0-1-1,1 1 1,-1 0 0,0-1 0,0 1 0,0 0 0,0 0-1,0 0 1,0 0 0,0 0 0,0 0 0,-1 0 0,1 0 0,0 0-1,0 0 1,-1 0 0,1 0 0,-1 0 0,1 2 0,2 6 2,-1-1 0,0 1 1,0 0-1,-1 0 0,0-1 0,0 1 1,-1 0-1,-1 9 0,2 35-28,0-48 40,0 0 0,0 0 1,0 1-1,1-1 0,0 0 0,0-1 1,0 1-1,3 5 0,-3-8 29,0 1-1,0 0 1,1-1-1,-1 1 1,1-1 0,-1 0-1,1 0 1,0 0-1,0 0 1,0 0-1,0-1 1,0 1-1,0-1 1,0 0 0,0 0-1,1 0 1,-1 0-1,0 0 1,1-1-1,-1 0 1,1 0-1,-1 0 1,4 0 0,6-1 116,0-1 1,0 0-1,0-1 0,19-7 1,-20 6-143,1-1 1,-1-1-1,0 0 0,-1 0 1,1-1-1,-1-1 0,17-15 1,-15 10-1,-1 0-1,0 0 1,-1-1 0,-1-1 0,12-22 0,92-186-108,-111 216 45,0 1 1,0 0-1,1 0 0,6-6 0,-10 11 57,0 1 1,0 0-1,0 0 0,0-1 0,0 1 1,1 0-1,-1 0 0,0-1 1,0 1-1,0 0 0,1 0 1,-1 0-1,0 0 0,0-1 0,1 1 1,-1 0-1,0 0 0,0 0 1,1 0-1,-1 0 0,0 0 1,0 0-1,1 0 0,-1 0 0,0 0 1,1 0-1,-1 0 0,0 0 1,0 0-1,1 0 0,-1 0 1,0 0-1,1 0 0,-1 0 1,0 0-1,0 0 0,1 0 0,-1 0 1,0 1-1,0-1 0,0 0 1,1 0-1,-1 0 0,0 0 1,0 1-1,1-1 0,-1 0 0,0 0 1,0 1-1,0-1 0,0 0 1,0 0-1,1 1 0,-1-1 1,0 1-1,1 1-18,-1 0 1,1 0-1,-1 1 0,1-1 1,-1 0-1,0 5 1,-3 90-62,-4 0 0,-22 104 1,28-192 105,-2 8 86,-1 1 0,-11 30 1,15-48-105,0 1 1,0-1 0,0 0 0,0 1 0,0-1 0,0 0-1,0 1 1,0-1 0,0 1 0,0-1 0,-1 0-1,1 0 1,0 1 0,0-1 0,0 0 0,-1 1 0,1-1-1,0 0 1,0 0 0,-1 1 0,1-1 0,0 0 0,-1 0-1,1 1 1,0-1 0,-1 0 0,1 0 0,0 0-1,-1 0 1,1 0 0,0 0 0,-1 0 0,1 0 0,0 1-1,-1-1 1,1 0 0,-1 0 0,1-1 0,0 1-1,-1 0 1,0 0 0,0-1 23,0 0-1,0 0 0,0 0 1,0 0-1,1-1 1,-1 1-1,0 0 1,0-1-1,1 1 1,-2-3-1,-10-38 375,12 42-402,-6-34-37,-4-12-75,9 35-72,1 11 182,0 0-1,0 0 0,0 0 0,0 0 0,0-1 1,0 1-1,0 0 0,0 0 0,0 0 0,0 0 1,0 0-1,0 0 0,0 0 0,0 0 0,0 0 1,1-1-1,-1 1 0,0 0 0,0 0 0,0 0 1,0 0-1,0 0 0,0 0 0,0 0 1,0 0-1,1 0 0,-1 0 0,0 0 0,0 0 1,0 0-1,0 0 0,0 0 0,0 0 0,0 0 1,1 0-1,-1 0 0,0 0 0,0 0 0,0 0 1,17 10-72,-14-8 77,0 0 0,0 0-1,1 0 1,-1 0 0,4 1 0,1-1 4,-1-1-1,1 0 1,0 0 0,0-1 0,0 0 0,10-1-1,46-11-51,-36 6 91,-1 1-14,0-1 0,-1-1 0,0-1 0,48-23 0,-46 15-13,-1-1 0,0-1 1,-2-1-1,46-45 0,-42 33-30,-2 0 1,-1-2-1,27-46 0,-32 44 18,-2-1 0,27-74 1,-33 64 7,14-92 0,-9-46 24,-17 150-223,-5-58 0,-1 73-117,5 19 293,0 0 0,0-1-1,0 1 1,0 0-1,0 0 1,0 0-1,0 0 1,-1 0 0,1-1-1,0 1 1,0 0-1,0 0 1,0 0 0,-1 0-1,1 0 1,0 0-1,0 0 1,0 0-1,0 0 1,-1 0 0,1 0-1,0 0 1,0 0-1,0 0 1,-1 0-1,1 0 1,0 0 0,0 0-1,0 0 1,-1 0-1,1 0 1,-9 8-201,4-1 169,1 0 0,0 0 0,0 1 0,1-1 0,-5 15 0,-9 47-215,7-25 190,-47 205 39,43-185 44,3 0 0,2 1 0,4 0 0,4 108 0,3-152 86,0 0-1,8 26 1,-8-38-36,1-1 1,0 1 0,0-1-1,1 0 1,0 0-1,1 0 1,0 0 0,6 7-1,-10-14-53,-1 0-1,1 0 1,1 0-1,-1 1 1,0-1-1,0 0 1,0 0-1,1-1 1,-1 1-1,0 0 0,1 0 1,-1-1-1,1 1 1,-1 0-1,1-1 1,-1 1-1,1-1 1,-1 0-1,1 0 1,-1 0-1,1 1 1,-1-1-1,1-1 1,0 1-1,-1 0 1,1 0-1,-1 0 1,1-1-1,-1 1 1,1-1-1,-1 0 0,1 1 1,-1-1-1,2-1 1,13-7 17,-1-2-1,0 0 1,-1 0-1,0-1 1,18-21 0,1-1-19,-18 20-39,1-1 1,0 2 0,1 0-1,24-13 1,-37 23 2,1 1 0,0-1 0,0 1 0,0 0 0,1 1 0,-1-1-1,0 1 1,1 0 0,-1 1 0,0-1 0,1 1 0,-1 0 0,1 0 0,-1 0 0,1 1 0,-1 0-1,0 0 1,1 1 0,-1-1 0,0 1 0,10 5 0,155 100 103,-168-105-79,18 11 116,-19-13-103,-1 1 1,1-1-1,0 0 0,0 1 0,0-1 0,-1 0 1,1 1-1,0-1 0,0 0 0,0 0 0,0 0 0,0 1 1,0-1-1,0 0 0,0-1 0,-1 1 0,1 0 0,0 0 1,0 0-1,1-1 0,-2 1-8,1-1 0,-1 0-1,0 0 1,1 0 0,-1 0 0,0 0 0,0 0 0,0 0 0,0 0 0,0 0-1,0 1 1,0-1 0,0 0 0,0 0 0,-1 0 0,1 0 0,0 0-1,0 0 1,-1 0 0,1 1 0,-1-1 0,0-1 0,-10-20 78,7 17-92,0 1 1,0-1 0,0 1 0,0 0 0,-1 1 0,1-1 0,-1 1-1,0 0 1,0 0 0,0 0 0,0 1 0,-1 0 0,1 0 0,-1 0-1,1 1 1,-1 0 0,0 0 0,0 0 0,-6 0 0,-3 1-45,0 1 0,-1 0 0,1 1 0,0 0 0,0 1 0,-16 6 0,16-4 15,1 0 0,-1 2 0,1 0 0,-15 10 0,20-11 20,0 0 1,1 0 0,0 1 0,0 0 0,1 0 0,0 1-1,-8 11 1,14-18 23,0 1-1,0 0 0,0 0 1,0-1-1,0 1 0,0 0 1,0 0-1,1 0 0,-1 0 1,1 0-1,-1 0 0,1 0 1,0 0-1,0 0 0,0 0 1,0 0-1,0 0 0,0 0 1,1 0-1,-1 0 0,1 0 1,-1 0-1,1 0 0,0 0 1,0 0-1,0 0 0,1 2 1,1-1 8,-1 0 1,1-1-1,-1 1 1,1-1-1,0 0 1,0 0-1,0 0 1,0 0 0,1 0-1,-1-1 1,0 0-1,1 1 1,-1-1-1,7 1 1,3 0 27,1 0 0,-1-1 0,1-1 1,-1 0-1,0-1 0,1 0 0,-1-1 0,0 0 0,1-1 0,-1-1 1,-1 0-1,1-1 0,-1 0 0,1-1 0,-2 0 0,1-1 0,-1 0 1,0-1-1,0 0 0,-1-1 0,11-12 0,6-11-95,-2-2 1,23-42-1,-35 54-27,-12 20 44,0 0 1,0 1 0,1-1-1,-1 0 1,0 1 0,1-1-1,-1 1 1,3-3 0,-4 4 26,0 0 0,0 0 1,1 0-1,-1 0 1,0 0-1,0 0 1,0 0-1,0 0 0,1 0 1,-1 0-1,0 0 1,0 0-1,0 0 0,0 0 1,1 0-1,-1 0 1,0 0-1,0 0 1,0 0-1,0 0 0,0 0 1,1 0-1,-1 1 1,0-1-1,0 0 0,0 0 1,0 0-1,0 0 1,0 0-1,1 0 0,-1 0 1,0 1-1,0-1 1,0 0-1,0 0 0,3 13-188,0 27 60,-2-17 152,2 0-1,0 0 1,1 0-1,1 0 1,9 23-1,-13-42 21,1 0 0,0 0 1,0 0-1,5 5 0,-7-8-23,1 0 0,0 0 0,0 0 0,0 0 0,0 0 0,0 0 0,0 0-1,0-1 1,1 1 0,-1 0 0,0-1 0,0 1 0,1 0 0,-1-1 0,0 0 0,1 1 0,-1-1 0,2 0 0,7-1 33,-1-1-1,0 0 1,1 0 0,-1-1-1,0-1 1,16-7 0,0-3-21,47-33-1,-4 2 82,-45 32-83,-3 1-59,0 0 0,27-9-1,-44 20 5,1 0-1,-1 0 0,0 0 1,1 1-1,-1-1 0,0 1 1,1 0-1,5 0 1,-8 0 20,0 0 0,0 1 1,0-1-1,-1 0 1,1 0-1,0 1 0,0-1 1,0 0-1,0 1 0,-1-1 1,1 1-1,0-1 1,-1 1-1,1-1 0,0 1 1,-1 0-1,1-1 1,0 1-1,-1 0 0,1-1 1,-1 1-1,0 0 0,1 0 1,-1 0-1,1-1 1,-1 1-1,0 0 0,0 0 1,0 0-1,1 0 1,-1 0-1,0-1 0,0 1 1,0 0-1,0 0 0,0 0 1,0 0-1,-1 1 1,-3 17-6,-1-1 0,0 0 1,-9 19-1,4-12 222,6-7-68,4-18-131,0 1-1,0-1 0,-1 1 0,1-1 0,0 0 1,0 1-1,0-1 0,0 1 0,0-1 1,0 1-1,0-1 0,0 1 0,0-1 0,0 0 1,0 1-1,0-1 0,1 1 0,-1-1 0,0 1 1,0-1-1,0 0 0,0 1 0,1-1 1,-1 1-1,0-1 0,0 0 0,1 1 0,-1-1 1,0 0-1,1 1 0,-1-1 0,1 0 1,27-12 426,-14 3-413,1 0 1,-1-1-1,-1-1 0,17-17 1,12-9-112,-30 27 49,-9 7 7,0 0 1,0 0 0,0 1-1,1-1 1,-1 1 0,1 0-1,-1 0 1,1 0 0,0 1-1,5-2 1,-8 2 26,0 1 0,0 0 0,1 0 0,-1 1 0,0-1 0,0 0 0,1 0 0,-1 1 0,0-1 0,0 0 0,1 1 0,-1-1 0,0 1 0,0 0 0,0-1 0,0 1 0,0 0-1,0 0 1,0-1 0,0 1 0,0 0 0,0 0 0,0 0 0,-1 0 0,1 0 0,0 2 0,2 2-4,0 1 0,0 0 0,-1 0-1,2 6 1,-2-4 8,-1-4-3,3 7 24,-1-1 0,2 1 0,-1-1 0,10 15 0,-12-23-8,-1 1 0,1-1-1,-1-1 1,1 1-1,-1 0 1,1 0-1,0-1 1,0 1-1,0-1 1,0 1-1,0-1 1,0 0-1,1 0 1,-1 0-1,0 0 1,0 0-1,1-1 1,-1 1-1,1-1 1,-1 1-1,1-1 1,-1 0-1,0 0 1,1 0-1,-1 0 1,1 0-1,3-1 1,4-2 31,-1-1 0,1 0 1,0 0-1,-1-1 0,0 0 1,0 0-1,0-1 0,-1 0 1,9-9-1,7-8 92,32-39 1,78-124 98,-18-9-145,-99 165-180,-1 1 0,-2-2 0,-1 0 0,16-57 0,-28 78-364,-4 11 204,-8 19 73,6-11 107,-22 40 63,3 2-1,1 0 0,3 2 1,3 0-1,1 1 0,3 1 1,-7 67-1,17-97 16,-12 143 170,15-161-130,0 1-1,1-1 1,0 1 0,4 13-1,-5-20-145,0 0 1,1 0-1,-1 0 0,0-1 0,1 1 0,-1 0 0,0 0 0,1-1 0,-1 1 0,1 0 0,-1-1 0,1 1 1,-1-1-1,1 1 0,0 0 0,-1-1 0,1 1 0,0-1 0,-1 0 0,2 1 0,-1-1-141,0 0 0,0 0 0,0 0 0,0-1 1,0 1-1,-1 0 0,1-1 0,0 1 0,0 0 0,0-1 0,-1 1 0,1-1 0,0 1 0,0-1 0,-1 0 0,1 1 0,0-1 0,-1 0 0,1 1 0,-1-1 0,1 0 0,-1 0 0,1-1 0,0 1-97,0-1-1,0 0 1,0 1-1,0-1 1,-1 0-1,1 0 1,-1 0-1,1 0 1,-1 0-1,0 0 1,0 0-1,0 0 1,0 0-1,0 0 0,0 0 1,0 0-1,-1-3 1,0-1-487,-4-27-1940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8:59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61 5632,'-30'-17'1834,"18"10"2563,12 7-4340,2-1 647,5-2-27,0-1 0,0 1 1,1 0-1,-1 1 1,1 0-1,12-2 1,53-4-551,-48 6 150,191-3 133,-142 6-948,-69-1 164,0 0-362,1 0 0,-1 0 0,1 0 0,-1 1 1,9 2-1,-14-3 663,0 0-1,0 0 1,1 0-1,-1 0 1,0 0 0,0 0-1,0 0 1,0 0 0,0 0-1,0 1 1,0-1-1,0 0 1,0 0 0,1 0-1,-1 0 1,0 0-1,0 0 1,0 0 0,0 1-1,0-1 1,0 0 0,0 0-1,0 0 1,0 0-1,0 0 1,0 1 0,0-1-1,0 0 1,0 0 0,0 0-1,0 0 1,0 0-1,0 0 1,0 1 0,0-1-1,0 0 1,0 0-1,-1 0 1,1 0 0,0 0-1,0 0 1,0 1 0,0-1-1,0 0 1,0 0-1,0 0 1,0 0 0,0 0-1,-1 0 1,1 0 0,0 0-1,0 0 1,0 0-1,-9 11-2576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9:00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34 6880,'-58'-13'3136,"58"9"-2720,9 1 832,5 6-768,49-3 1408,8 0-1056,42-3-32,4 3-480,35-5 32,-9 2-193,10-2-223,-22 10 33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9:03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1195 2080,'-4'1'194,"0"-1"0,1 1 1,-1 0-1,1 1 0,-1-1 1,-5 3-1,18-4 5511,32-2-3725,-16-3-1450,0-2 1,-1-1-1,0-1 0,-1 0 0,0-2 1,26-16-1,-31 15-357,0 0 0,-1 0 0,-1-2 0,0 0 0,17-20 0,61-86 341,29-61 22,-73 104-560,33-68-324,-79 137 317,-3 5-10,1 1 0,-1 0-1,0 0 1,0 0 0,0-1-1,-1 1 1,1 0 0,-1-1-1,1 1 1,-1-3 0,0 5 29,0-1 0,0 1 0,0 0 0,0 0 0,0 0 1,0 0-1,0 0 0,0 0 0,0-1 0,0 1 1,0 0-1,-1 0 0,1 0 0,0 0 0,0 0 1,0 0-1,0 0 0,0-1 0,0 1 0,-1 0 0,1 0 1,0 0-1,0 0 0,0 0 0,0 0 0,0 0 1,-1 0-1,1 0 0,0 0 0,0 0 0,0 0 0,0 0 1,0 0-1,-1 0 0,1 0 0,0 0 0,0 0 1,0 0-1,0 0 0,0 0 0,-1 0 0,1 0 1,0 1-1,-14 8-219,6-1 229,0 1 0,1 0 1,0 0-1,0 1 0,1 0 1,0 0-1,1 1 0,0-1 1,-4 15-1,-2 10 197,-11 57 0,2 47 335,18-110-177,1 1 0,4 49 0,-2-74-225,-1-1 14,1 0 1,-1 0-1,1 1 1,0-1-1,3 7 1,-3-10-95,-1 0 1,1-1-1,-1 1 0,1 0 1,0 0-1,0 0 0,-1 0 1,1-1-1,0 1 0,0 0 1,0-1-1,0 1 1,0-1-1,0 1 0,0-1 1,0 1-1,0-1 0,0 0 1,0 1-1,0-1 1,0 0-1,0 0 0,0 0 1,0 0-1,2 0 0,1 0 16,0-1-1,0 1 1,0-1-1,0 0 0,0 0 1,0-1-1,0 1 1,0-1-1,-1 0 0,1 0 1,-1 0-1,1 0 1,-1-1-1,4-3 1,0 1 24,25-20 175,50-51 0,19-36-111,-79 87-115,13-14-17,-2-2 0,-2-2 0,44-80 0,-33 34-84,-3-3 0,30-111 0,-58 161-304,6-45 0,-18 74 11,-2 14 88,-5 9 42,-14 37-55,-31 96 1,33-84 269,-29 60 0,-22 16 376,-12 25 29,-34 114 434,109-253-551,6-13 104,3-7-51,1-3 121,41-58 18,-7 8-361,44-47 0,38-19-411,-117 116 276,1 1 0,0-1 0,0 0 0,1 1 0,-1 0 0,0-1 0,1 1 0,-1 0 0,0 0 0,1 0-1,-1 1 1,1-1 0,3 0 0,-5 1 21,0 0 1,0 0-1,0 0 0,1 1 0,-1-1 0,0 0 1,0 1-1,0-1 0,0 1 0,0-1 1,0 1-1,0-1 0,0 1 0,-1 0 0,1-1 1,0 1-1,0 0 0,0 0 0,-1 0 0,1 0 1,0-1-1,-1 1 0,1 0 0,-1 0 0,1 0 1,-1 0-1,1 1 0,-1-1 0,0 0 1,0 0-1,1 0 0,-1 0 0,0 2 0,3 22 7,1 27 0,0 9 0,0-29-16,-3-17 109,0 0 0,1 0 0,1 0 0,8 23-1,-10-36-55,-1 0 1,1 0-1,0-1 0,0 1 0,0-1 0,0 1 0,0-1 0,0 1 0,1-1 1,-1 0-1,0 1 0,1-1 0,-1 0 0,2 1 0,-1-1-16,-1-1 0,0 1 0,0-1-1,0 0 1,1 1 0,-1-1 0,0 0-1,0 0 1,1 0 0,-1 0 0,0 0-1,0 0 1,1 0 0,-1-1 0,3 0-1,1-1 30,1-1 0,0 0 0,-1 0 0,0-1 0,0 1 0,7-8-1,-10 10-33,125-122 289,6-5-792,-123 122 260,-10 6 223,0 0 0,0 0-1,0 0 1,0 0 0,0 1-1,0-1 1,1 0 0,-1 0-1,0 0 1,0 0 0,0 0-1,0 0 1,0 0 0,0 0-1,0 1 1,0-1 0,0 0-1,0 0 1,0 0 0,0 0-1,0 0 1,0 0 0,0 1-1,0-1 1,0 0 0,0 0-1,0 0 1,0 0 0,0 0-1,0 1 1,0-1 0,0 0-1,0 0 1,0 0 0,0 0-1,0 0 1,0 0 0,0 0-1,0 1 1,0-1 0,-1 0-1,-11 25-221,5-12 179,-8 21-31,-13 45 0,24-65 107,0 1 0,1-1 0,1 1 1,0 0-1,1-1 0,2 20 0,-1-31-11,0 1 1,1 0-1,0 0 1,0-1 0,0 1-1,0-1 1,1 1-1,-1-1 1,1 1 0,0-1-1,0 0 1,0 0-1,0 0 1,0 0 0,6 5-1,-4-5 6,0 1 0,1-1 1,-1-1-1,1 1 0,0-1 0,0 0 0,-1 0 0,1 0 0,1-1 0,6 2 0,-1-1 37,1-1-1,0-1 1,-1 1-1,1-2 1,-1 0-1,1 0 1,-1-1 0,1-1-1,20-7 1,-16 4-37,-1-2 0,0 0 0,0-1 0,-1 0 1,0-1-1,-1-1 0,22-22 0,-10 5-33,-1 0-1,29-48 1,-49 71-19,-4 5 19,0 0-1,0 0 0,0 0 1,1 0-1,-1-1 1,0 1-1,0 0 1,0 0-1,1 0 0,-1-1 1,0 1-1,0 0 1,0 0-1,0 0 1,0-1-1,0 1 0,1 0 1,-1 0-1,0-1 1,0 1-1,0 0 1,0-1-1,0 1 1,0 0-1,0 0 0,0-1 1,0 1-1,0 0 1,0 0-1,0-1 1,-1 1-1,1 0 0,0 0 1,0-1-1,-2 2-187,-5 9 95,0-1 1,0 1-1,1 0 1,-7 19-1,-16 47 51,26-66 66,-3 7 16,1 1 0,-6 33 0,10-47-17,1 1 0,-1-1 0,1 1 0,0-1 0,0 0 0,1 1 1,-1-1-1,1 0 0,0 1 0,0-1 0,0 0 0,1 0 0,-1 0 0,1 0 0,0 0 0,0 0 1,6 6-1,-7-8 6,1-1 1,0 0 0,0 1 0,0-1 0,1 0-1,-1 0 1,0 0 0,0 0 0,1-1-1,-1 1 1,0-1 0,1 1 0,-1-1 0,0 0-1,1 0 1,-1 0 0,1 0 0,-1 0 0,0 0-1,1-1 1,-1 1 0,1-1 0,1-1-1,2 0 19,0 0-1,0 0 0,0-1 1,0 0-1,-1 0 0,1 0 1,8-8-1,-6 4-10,-1-2 1,0 1-1,0-1 1,0 0-1,-1 0 0,0-1 1,-1 0-1,0 0 1,-1 0-1,4-12 1,-6 13-42,1-1 0,-1 1 1,0 0-1,-1-1 1,0 1-1,-1-1 1,0 1-1,0-1 1,-1 1-1,0-1 0,-1 1 1,-3-12-1,3 16-11,0 1 0,0-1 0,-1 0 0,1 1 0,-1-1 0,0 1 0,0 0 0,-1 0 0,0 0 0,1 0 0,-1 1 0,0-1 0,-1 1 0,1 0 0,-7-3 0,9 5 10,0 0 0,0 0 0,0 0-1,0 0 1,0 1 0,0-1 0,-1 1-1,1 0 1,0-1 0,0 1-1,-1 0 1,1 0 0,0 1 0,-1-1-1,1 0 1,0 1 0,0-1 0,0 1-1,-1 0 1,1 0 0,0-1 0,0 2-1,0-1 1,0 0 0,1 0 0,-1 1-1,0-1 1,-2 3 0,1-1 6,0 0 0,1 0-1,0 0 1,-1 0 0,1 1 0,0-1 0,1 1 0,-1 0-1,0-1 1,1 1 0,0 0 0,0 0 0,0 0 0,1 0-1,-1 6 1,1-8 11,0 0-1,0 0 0,0 0 0,1 0 1,-1 1-1,1-1 0,-1 0 0,1 0 1,0 0-1,0 0 0,-1-1 0,1 1 1,1 0-1,-1 0 0,0-1 1,0 1-1,1 0 0,-1-1 0,1 1 1,-1-1-1,1 0 0,0 1 0,0-1 1,-1 0-1,1 0 0,0 0 0,0 0 1,3 0-1,3 1 18,-1 0-1,1 0 1,-1-1-1,1-1 1,-1 1-1,15-2 1,3-1 81,1-2-1,-1-1 1,0-1-1,35-13 1,94-46-44,-148 63-73,111-62 195,-65 33-427,-44 26 105,1 1-178,-8 5 313,-1-1 0,0 1 0,1 0-1,-1-1 1,0 1 0,0 0 0,0 0 0,1-1 0,-1 1-1,0 0 1,0 0 0,0-1 0,0 1 0,0 0 0,0-1-1,-1 1 1,1 0 0,0 0 0,-3 17 22,-1 0-1,-1 0 1,-7 18 0,-7 29-42,13-37 19,-1 3 173,-3 33 1,10-61-122,0-1 0,0 1 0,0-1 1,0 1-1,1-1 0,0 5 1,-1-7-34,0 1 0,0-1 0,1 1 0,-1-1 0,0 1-1,0-1 1,1 1 0,-1-1 0,0 0 0,0 1 0,1-1 0,-1 1 0,1-1 0,-1 0 0,0 1 0,1-1 0,-1 0 0,1 1 0,-1-1 0,1 0 0,-1 0 0,1 0 0,-1 1 0,1-1 0,-1 0 0,1 0 0,-1 0 0,1 0 0,-1 0 0,1 0 0,-1 0 0,1 0 0,-1 0 0,1 0 0,-1 0 0,1 0 0,0-1 0,3 0 21,-1-1-1,1 1 1,-1-1-1,1 0 0,-1 0 1,0 0-1,0 0 1,0-1-1,0 1 0,-1-1 1,4-4-1,27-38 137,-26 35-144,3-5-27,69-97 102,-60 88-297,0 1 1,35-31 0,-50 53-78,-4 5 139,-4 13 34,2-13 53,2-3 43,-25 94-106,23-82 115,0 1 0,1-1 1,0 0-1,1 0 0,2 19 1,-2-28 13,1 0 0,0 0 0,0-1 0,1 1 0,-1-1 1,1 1-1,-1-1 0,1 0 0,0 1 0,0-1 1,1 0-1,-1 0 0,1 0 0,-1-1 0,1 1 0,0-1 1,0 1-1,0-1 0,0 0 0,1 0 0,-1 0 0,1-1 1,-1 1-1,1-1 0,-1 0 0,7 2 0,3-1 26,-1 0 0,1 0 0,0-2 0,0 1 0,-1-2 0,22-2 0,-8-2-2,-1-1-1,0-1 0,0-1 1,-1-1-1,-1-1 0,1-1 1,24-17-1,-26 13 6,0 0 0,35-34 0,31-42-23,-65 66-67,-17 19 48,-1 0 0,0 0 1,0-1-1,6-11 0,-11 18-9,1-1 1,-1 0 0,1 1-1,-1-1 1,1 0-1,-1 1 1,0-1 0,0 0-1,1 0 1,-1 1-1,0-1 1,0 0-1,0 0 1,0 1 0,0-1-1,0 0 1,0 0-1,0 0 1,0 1 0,0-1-1,0 0 1,0 0-1,-1 1 1,1-1-1,0 0 1,0 0 0,-1 1-1,0-2 1,0 2-10,0-1 1,1 1-1,-1 0 1,0-1-1,0 1 1,0 0-1,0 0 1,0 0-1,0-1 1,0 1-1,0 0 1,0 0-1,0 1 1,0-1-1,0 0 1,0 0-1,0 0 1,0 1-1,1-1 1,-1 0-1,0 1 1,-1 0-1,-7 3-12,0 1-1,1 1 1,0-1 0,0 1-1,1 0 1,0 1-1,0 0 1,0 0-1,1 0 1,0 1 0,0 0-1,1 0 1,0 1-1,-5 10 1,2 0 30,0 2-1,1-1 1,1 1 0,1 0 0,-3 27 0,7-43 2,0 1 0,0-1 1,1 1-1,0-1 0,0 0 1,0 1-1,1-1 0,-1 1 1,1-1-1,1 0 0,2 9 1,-4-14 2,0 1 1,0 0 0,1-1 0,-1 1-1,0 0 1,0-1 0,1 1 0,-1 0-1,0-1 1,1 1 0,-1-1 0,0 1-1,1-1 1,-1 1 0,1-1 0,-1 1-1,1-1 1,-1 1 0,1-1 0,0 1-1,-1-1 1,1 0 0,-1 0 0,1 1-1,0-1 1,-1 0 0,1 0 0,0 1-1,-1-1 1,1 0 0,0 0 0,-1 0-1,1 0 1,0 0 0,-1 0 0,1 0-1,0 0 1,-1-1 0,1 1 0,0 0-1,-1 0 1,1 0 0,0-1 0,-1 1-1,1 0 1,-1-1 0,1 1 0,0-1-1,0 0 1,2-2 31,0 0-1,1 0 1,-1-1 0,-1 1-1,1-1 1,2-4-1,11-21-26,-2 0 0,-2 0 0,0-1 0,-2-1 0,-1 0 0,8-53 0,-16 78-31,-1 5 1,0 0 0,1 0 0,-1 1 0,0-1 1,0 0-1,0 0 0,0 1 0,0-1 0,0 0 1,0 0-1,0 0 0,-1 1 0,1-1 0,0 0 1,0 0-1,-1-1 0,1 2 14,0 1 0,0-1 0,0 0 0,0 0 0,0 0 0,0 0 0,0 0 0,0 0 0,0 0 0,0 0 0,0 0 0,0 0 0,0 0 0,0 0 0,0 0 0,0 0 0,0 0 0,0 0 0,0 1-1,0-1 1,0 0 0,0 0 0,0 0 0,0 0 0,0 0 0,0 0 0,-1 0 0,1 0 0,0 0 0,0 0 0,0 0 0,0 0 0,0 0 0,0 0 0,0 0 0,0 0 0,0 0 0,0 0 0,0 0 0,0 0 0,0 0 0,0 0 0,0 0 0,0 0 0,-1 0 0,1 0 0,0 0 0,0 0 0,0 0 0,0 0 0,0 0 0,0 0 0,0 0 0,0 0 0,0 0 0,0 0 0,0 0 0,0 0 0,0 0 0,-10 23-112,1 1 1,1 0 0,1 1 0,-4 31-1,8-40 31,-11 48 63,-3-1 1,-3 0-1,-3-2 1,-2 0-1,-51 87 1,-43 38 313,111-175-222,0-1-1,-1 1 1,0-1-1,-1-1 1,0 1-1,-1-2 1,0 0-1,-13 8 1,23-15-59,0 0 1,-1 0-1,1-1 1,0 1-1,0-1 0,-1 1 1,1-1-1,-1 1 1,1-1-1,0 0 0,-1 1 1,1-1-1,-1 0 1,1 0-1,-1 0 1,1 0-1,0-1 0,-4 1 1,4-1-6,0 0 1,-1 0-1,1 0 1,0 0-1,0-1 1,0 1-1,0 0 1,0-1-1,0 1 1,0 0-1,0-1 1,0 1-1,0-1 1,1 1 0,-1-1-1,1 1 1,-1-1-1,1-3 1,-2-5-4,1-1 1,1-1 0,0 1 0,0 0-1,1 0 1,1 0 0,0 1-1,4-17 1,-2 14-15,1 1-1,0 0 1,1 0-1,0 0 1,1 0-1,0 1 1,1 0-1,0 1 0,1 0 1,0 0-1,18-15 1,2 3 9,1 1 1,1 1 0,34-16-1,-4-1-18,-2-2-1,62-55 0,-79 60-11,-40 33 30,198-163 44,-151 120-19,80-94 0,-101 101-24,-1-1 0,-3-2 0,24-51 0,31-103-7,-53 124-188,-15 50 24,-13 27-66,0 0 0,0 0 0,0 8 0,-4 22 118,-80 234-159,1-1 519,84-267-221,-2 7 80,1 0 1,1 0 0,-1 0-1,1 0 1,1 12 0,0-21-81,0 0 0,0-1 0,0 1 0,0 0 0,0-1 0,1 1 0,-1-1 1,0 1-1,0 0 0,0-1 0,1 1 0,-1-1 0,0 1 0,1 0 0,-1-1 0,1 1 0,-1-1 0,0 1 0,1-1 0,0 1 0,0-1-10,-1 1-1,1-1 0,0 0 1,-1 0-1,1 0 0,-1 0 1,1 0-1,-1 0 1,1 0-1,-1 0 0,1 0 1,-1-1-1,1 1 0,-1 0 1,1 0-1,-1 0 0,1 0 1,-1-1-1,1 1 0,18-16 124,-19 16-133,34-44 38,-26 33-61,0 1 1,0 0-1,0 0 1,20-15 0,-27 24 2,0 0 1,0 0-1,0 1 1,0-1-1,1 1 1,-1-1-1,0 1 1,1 0 0,-1-1-1,0 1 1,1 0-1,-1 0 1,0 0-1,1 0 1,-1 0-1,0 0 1,1 0 0,-1 0-1,0 1 1,1-1-1,-1 0 1,0 1-1,0-1 1,1 1-1,-1 0 1,0-1 0,0 1-1,0 0 1,0 0-1,0-1 1,0 1-1,0 0 1,0 0-1,1 1 1,3 5-1,0-1 0,0 1 0,0 0 0,4 8 0,-8-13 27,48 77 94,-42-70-40,0 0 0,0-1 0,0 0 0,1-1 0,1 1 0,12 8 0,-17-14-156,0 0 0,0 0 0,0-1 0,0 1 0,0-1 0,0 0 1,0 0-1,0 0 0,1-1 0,6 1 0,-7-1-555,0-1 1,1 1 0,-1-1 0,0 1 0,0-1-1,5-2 1,-8 3 396,-1 0 0,1-1-1,0 1 1,-1 0 0,1 0-1,0-1 1,0 1 0,-1-1 0,1 1-1,0 0 1,-1-1 0,1 1-1,-1-1 1,1 0 0,-1 1 0,1-1-1,-1 1 1,1-1 0,-1 0 0,1 1-1,-1-1 1,0 0 0,0 0-1,1 1 1,-1-1 0,0 0 0,0 0-1,0 1 1,0-1 0,0 0-1,0 0 1,0 0 0,0 1 0,0-1-1,0-1 1,0 0-63,0-15-3812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9:04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52 4640,'-13'-8'2112,"26"0"-1824,0 4 1024,9 4-768,33-5 1120,3 10-960,31-10 576,-2 5-736,47-6 64,-4-3-352,20 1 256,-21 5-288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9:05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216 560 3232,'7'-4'1937,"-5"3"-1020,-4 2-38,-10 0 2124,6 1-2643,0 1 0,0-1 0,1 1 0,-1 0 0,1 0 0,-1 1 1,-8 7-1,3-3 17,-1 1-251,0 0-1,1 0 1,0 1-1,1 1 1,0 0-1,1 0 1,0 1-1,0 0 1,2 0-1,-1 1 1,2 0-1,-1 0 1,2 1-1,0-1 1,1 1-1,-6 28 1,10-35-12,-1-1 0,1 1 1,0 0-1,1-1 0,-1 1 1,1-1-1,1 1 0,-1-1 1,1 0-1,0 0 1,1 0-1,-1 0 0,5 8 1,-4-10-50,-1-1 1,1 1-1,-1-1 0,1 0 1,0 0-1,1 0 1,-1 0-1,0 0 1,1 0-1,0-1 1,-1 0-1,1 0 1,0 0-1,0 0 1,0-1-1,0 1 1,0-1-1,1 0 1,-1 0-1,8 0 0,-6-1-10,1 0-1,-1-1 0,1 0 0,0 0 0,-1-1 0,0 1 0,1-1 0,-1-1 1,0 1-1,0-1 0,0 0 0,10-8 0,-4 3 8,-1-1 0,0-1 0,-1 0 0,16-19 0,-18 18-53,0 0 0,-1 0 0,0-1 1,0 0-1,-2 0 0,1-1 0,-2 1 1,1-1-1,-2 0 0,0-1 0,0 1 1,-1 0-1,-1-1 0,0-14 0,-1 24-37,-1 1 0,1-1 0,-1 0-1,0 0 1,0 0 0,0 0-1,-1 1 1,1-1 0,-1 0 0,0 1-1,0 0 1,0-1 0,0 1-1,-1 0 1,1 0 0,-1 0 0,0 0-1,1 1 1,-2-1 0,1 1 0,0 0-1,0-1 1,-6-1 0,4 2 10,1 0 0,-1 0 1,0 1-1,0 0 0,0 0 1,0 0-1,0 1 0,0-1 0,0 1 1,0 0-1,0 1 0,0-1 1,0 1-1,1 0 0,-1 0 1,0 1-1,-9 3 0,11-3 16,1-1 0,-1 1 0,0 0 1,1 0-1,0 0 0,-1 0 0,1 0 0,0 1 0,0-1 0,0 1 0,0-1 0,1 1 1,-1 0-1,1 0 0,0-1 0,0 1 0,0 0 0,0 0 0,0 0 0,-1 7 0,2-9 32,0 1-1,0 0 1,0 0-1,1 0 0,-1 0 1,0 0-1,1 0 1,-1-1-1,1 1 0,-1 0 1,1 0-1,0-1 1,0 1-1,0 0 0,0-1 1,0 1-1,0-1 1,0 1-1,1-1 0,-1 0 1,0 1-1,1-1 0,-1 0 1,1 0-1,0 0 1,-1 0-1,1 0 0,0-1 1,-1 1-1,1 0 1,0-1-1,0 1 0,0-1 1,-1 0-1,1 1 1,0-1-1,2 0 0,8 0 89,1-1-1,-1 0 1,0-1-1,23-6 0,-9 2 43,320-84 869,-289 70-1077,56-26 0,-110 44 33,0 1 0,0 0 0,0 0 0,0 0 0,0 0 0,5 0 0,-8 1 5,0 0 0,1 0 1,-1 0-1,0 0 0,1 0 1,-1 0-1,0 0 0,1 0 1,-1 0-1,0 0 0,1 0 1,-1 0-1,0 1 0,1-1 1,-1 0-1,0 0 0,1 0 1,-1 1-1,0-1 0,0 0 0,1 0 1,-1 1-1,0-1 0,1 1 1,-1 0-1,0 0 0,0-1 0,0 1 0,0 0 0,1 0 0,-1 0 0,0-1 1,-1 1-1,1 0 0,0 0 0,0 0 0,0-1 0,0 1 0,-1 1 0,-3 10 29,-1-1 0,-10 19 0,-4 8-54,16-33 32,-9 25 135,-14 50 0,25-78-95,1 0-1,-1-1 1,1 1-1,0 0 1,-1 0-1,1 0 1,0-1-1,0 1 1,1 0-1,-1 0 1,0-1-1,0 1 1,1 0-1,-1 0 1,1-1 0,0 1-1,-1 0 1,2 1-1,-1-2-20,0-1 0,0 1 0,0 0 0,-1-1 0,1 1 0,0-1 0,0 0 0,0 1 0,0-1 0,0 0 0,0 0 0,0 1 0,0-1 0,0 0 0,0 0 0,0 0 0,0 0 0,0 0 0,0 0 0,1-1 0,-1 1 0,0 0 0,0 0 0,-1-1-1,1 1 1,0-1 0,0 1 0,0-1 0,0 1 0,0-1 0,1 0 0,7-6 15,0 0 0,-1 0-1,1-1 1,-1 0-1,-1 0 1,1-1 0,9-15-1,7-7-13,-12 17-2,25-21 0,-15 16 99,-12 5-418,-10 11-119,-5 8 195,-2 4 216,1 1 0,1 0-1,-1 0 1,1 0 0,1 1 0,0 0-1,1-1 1,0 1 0,0 0 0,1 1-1,1-1 1,0 0 0,0 1 0,1-1-1,1 0 1,1 13 0,-2-22 31,1 0-1,-1 0 1,1 0-1,-1 0 1,1-1 0,0 1-1,0 0 1,0 0-1,0 0 1,0-1-1,0 1 1,0-1 0,0 1-1,1-1 1,-1 1-1,1-1 1,2 2-1,-1-1 3,-1-1-1,1 0 1,0 0-1,-1 0 0,1 0 1,0 0-1,0-1 0,0 1 1,-1-1-1,1 0 0,4 0 1,4-1 23,-1 0 0,1-1 0,0 0 0,0-1 0,17-7 0,29-15 39,-1-2 1,103-69-1,-143 85-81,0 0-1,-1-1 0,0-1 1,-1 0-1,-1-1 0,0-1 1,16-22-1,5-17 84,54-114-1,6-70-328,-90 228 81,-1-1-1,4-22 1,-7 33 147,1-1 0,-1 1 0,0-1 0,0 1 1,0-1-1,0 1 0,0-1 0,0 1 0,0-1 0,0 1 1,0-1-1,0 1 0,0-1 0,0 1 0,0 0 0,0-1 1,-1 1-1,1-1 0,0 1 0,0-1 0,0 1 0,-1-1 1,1 1-1,0 0 0,-1-1 0,1 1 0,0 0 0,-1-1 1,1 1-1,-1-1 0,0 1-5,0 1 0,0-1 0,0 0 0,0 1 0,0-1 0,0 0 0,0 1-1,1-1 1,-1 1 0,0 0 0,0-1 0,0 1 0,1 0 0,-1-1 0,0 1 0,0 0 0,1 0 0,-1-1 0,0 3 0,-7 8-49,0 1 1,1 0-1,1 1 1,0 0 0,-8 22-1,-16 75 25,22-77 64,6-23-24,-16 57 145,3 0 1,-8 96-1,23-156-134,-3 24 183,2 1 0,1 0-1,2 0 1,7 42-1,-6-57 25,3 18-380,-5-33 53,-1-1 0,0 0 1,1 1-1,-1-1 1,0 0-1,1 1 0,0-1 1,-1 0-1,1 0 0,0 0 1,0 0-1,-1 0 1,1 0-1,0 0 0,0 0 1,0 0-1,2 2 0,-2-3-48,0 0 0,0 0 0,-1 0 0,1 0 0,0 0 0,0 0 0,-1 0 0,1 0 0,0 0 0,0-1 0,-1 1 0,1 0 0,0 0 0,0-1 0,-1 1 0,1 0 0,0-1 0,-1 1 0,1-1 0,-1 1 0,1-1 0,-1 1 0,1-1-1,-1 1 1,1-1 0,-1 0 0,1 1 0,0-2 0,10-19-3108,-9 18 2429,11-20-1804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9:06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57 6720,'-32'-40'3040,"24"35"-2624,13 1 2144,3 4-1472,16-3 704,2 3-1056,14-5 191,5 10-543,28-5-64,-1 0-192,17 0 64,-4 3-128,-4 1-160,-9 9 32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9:08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1155 4480,'0'1'53,"0"-1"1,0 0-1,0 0 0,0 1 1,0-1-1,0 0 0,0 0 0,0 1 1,1-1-1,-1 0 0,0 0 1,0 1-1,0-1 0,0 0 1,0 0-1,1 0 0,-1 1 1,0-1-1,0 0 0,0 0 1,1 0-1,-1 0 0,0 1 1,0-1-1,1 0 0,-1 0 1,0 0-1,0 0 0,1 0 1,-1 0-1,0 0 0,13 0 1357,-10 0-1035,0-1 1,0 0-1,0 0 0,0 0 1,0 0-1,5-3 1,155-131 3172,-99 79-3118,-28 26-274,7-6-93,66-72 1,-74 63 50,-1-2-1,53-102 1,-54 84-25,-4-1 0,28-90 0,-53 144-108,-1 0 1,0 0-1,1-20 0,-4 30-13,0 0 0,0 0 0,0 0-1,0 0 1,0 0 0,0 0 0,-1 0-1,-1-4 1,2 6 22,0 0-1,0-1 1,0 1-1,0 0 1,-1 0-1,1-1 1,0 1-1,0 0 1,0 0-1,-1 0 1,1-1-1,0 1 1,0 0-1,-1 0 1,1 0-1,0 0 1,0-1-1,-1 1 0,1 0 1,0 0-1,0 0 1,-1 0-1,1 0 1,0 0-1,-1 0 1,1 0-1,-1 0-11,0 0 0,0 1 0,0-1-1,0 0 1,1 1 0,-1-1 0,0 1-1,0-1 1,1 1 0,-1-1 0,0 1-1,0-1 1,0 2 0,-6 6-4,0 0 0,1 0 0,0 1 0,0 0 1,-6 14-1,-21 55 146,10-20-32,-121 215 723,6-62-175,50-78-275,-193 286 951,230-351-299,46-61-842,5-6-126,-1 0 0,0 0 0,1 0-1,-1 0 1,0 0 0,1 0 0,-1 0 0,0-1 0,0 1 0,0 0-1,0 0 1,0-1 0,0 1 0,0-1 0,0 1 0,0-1-1,0 1 1,0-1 0,0 1 0,0-1 0,-2 0 0,2 0-28,1 0 0,0 0 0,-1 0 0,1 0 0,0 0 0,0-1 0,-1 1 0,1 0 0,0 0 0,0 0 0,-1 0 0,1-1 0,0 1 0,0 0 0,0 0 0,-1-1-1,1 1 1,0 0 0,0 0 0,0-1 0,0 1 0,0 0 0,-1 0 0,1-1 0,0 1 0,0 0 0,0-1 0,0 1 0,0 0 0,0-1 0,0 1 0,0 0 0,0-1 0,0 1 0,0-1 0,2-10 146,-2 11-143,2-8 22,1 1-1,0-1 0,0 1 1,1 0-1,0 0 0,0 0 1,6-7-1,37-40-36,22-11-82,-36 37 10,293-239-42,-298 245 106,170-120 62,-82 75-96,-10 7-54,-68 34 102,-1-1-1,-1-1 1,45-47 0,-55 47-13,-2 0-1,-1-2 1,-1 0 0,22-41 0,91-189-153,-131 251 137,12-37-263,-14 42 211,-1 0 1,-1 0 0,1 0 0,0 0 0,-1 0-1,0 0 1,0 0 0,0-6 0,0 9 55,0 1-1,-1 0 1,1-1 0,0 1 0,0 0-1,0-1 1,0 1 0,0 0 0,0-1 0,0 1-1,-1 0 1,1-1 0,0 1 0,0 0 0,0-1-1,-1 1 1,1 0 0,0 0 0,0-1 0,-1 1-1,1 0 1,0 0 0,-1 0 0,1-1-1,0 1 1,-1 0 0,1 0 0,0 0 0,-1 0-1,-11 4-272,-12 17-89,21-18 314,-8 9 44,0 1 0,1 0 0,1 1 1,-9 15-1,-27 62-33,38-76-17,-79 178 21,57-127 72,5-10-35,2 2 0,-20 86 0,37-120 93,0 1-1,2-1 0,1 0 0,1 1 0,1 0 0,1-1 0,1 1 1,10 46-1,-10-65-33,0 1 0,0-1 0,1 0 0,0 1 0,0-2 0,8 13 0,-9-16-19,-1-1 0,1 1 0,0 0 0,-1 0 0,1 0 0,0-1 0,0 1 0,0-1 0,0 0 0,0 1 0,1-1 0,-1 0 0,0 0 0,0-1 0,1 1-1,-1 0 1,1-1 0,-1 1 0,1-1 0,-1 0 0,5 0 0,-2-1 7,0 0 0,0 0 0,0-1 0,0 0 0,0 0 0,0 0 0,-1 0 0,1-1 0,-1 0 0,1 0 0,-1 0 0,0 0 0,6-7 0,4-6 58,-1 0 0,13-19 0,-20 25-12,91-121-115,-77 101-171,21-40 0,-49 89 15,1 0-1,0 0 0,1 1 1,-3 25-1,-9 87 258,16-117 89,1-1 0,0 1 0,2 0 1,-1 0-1,5 18 0,-5-32-145,0 0 0,0 1 0,0-1 0,0 0 0,1 0 1,-1 0-1,0 0 0,1 0 0,-1 0 0,1 0 0,0 0 0,-1 0 0,1 0 0,0 0 0,-1 0 0,1 0 0,0 0 0,0-1 1,0 1-1,0 0 0,0 0 0,0-1 0,0 1 0,0-1 0,0 1 0,0-1 0,0 1 0,0-1 0,0 0 0,0 0 1,0 1-1,0-1 0,1 0 0,-1 0 0,0 0 0,0 0 0,0 0 0,0-1 0,1 1 0,-1 0 0,1-1 0,7-4 90,-1 0 0,0-1 1,0 0-1,-1 0 0,0-1 0,12-13 0,0 0 39,11-9-28,24-25-197,84-64-1,-117 104 163,-4 2-84,0-1 0,-1 0 0,27-29 0,-43 42 0,0 0 1,0 0 0,-1 0 0,1 0 0,0 0-1,0 0 1,0 0 0,0 0 0,0 0-1,0 0 1,-1 0 0,1 0 0,0 0 0,0 0-1,0 0 1,0 0 0,0 0 0,0 0-1,0-1 1,0 1 0,-1 0 0,1 0 0,0 0-1,0 0 1,0 0 0,0 0 0,0 0-1,0 0 1,0-1 0,0 1 0,0 0-1,0 0 1,0 0 0,0 0 0,0 0 0,0 0-1,0-1 1,0 1 0,0 0 0,0 0-1,0 0 1,0 0 0,0 0 0,0 0 0,0 0-1,0-1 1,0 1 0,0 0 0,0 0-1,0 0 1,0 0 0,0 0 0,1 0 0,-1 0-1,0-1 1,0 1 0,0 0 0,0 0-1,0 0 1,0 0 0,0 0 0,0 0 0,1 0-1,-1 0 1,0 0 0,0 0 0,-14 6-369,5 0 333,0 1 0,1 0 1,0 1-1,1 0 1,0 0-1,0 0 0,0 1 1,1 0-1,1 0 0,-1 1 1,-5 15-1,3-6 53,1 1-1,1 0 1,1 0 0,1 1-1,-2 22 1,5-36 28,1 0 0,0 0 0,0-1 0,1 1 0,0 0 1,0 0-1,0-1 0,1 1 0,4 9 0,-5-13-9,0-1-1,0 0 0,0 0 1,1 1-1,-1-1 1,1 0-1,-1 0 0,1 0 1,0-1-1,0 1 1,0 0-1,0-1 0,0 1 1,0-1-1,0 0 1,0 1-1,1-1 0,-1 0 1,0 0-1,1-1 1,-1 1-1,1 0 0,-1-1 1,1 0-1,-1 1 1,1-1-1,3-1 0,1 1 17,0-2 0,0 1 0,0-1 0,0 0 0,0 0 0,0-1 0,0 0 0,-1 0 0,0-1 0,1 0 0,-1 0 0,-1 0 0,10-9 0,5-7 7,-1-1 0,20-28 0,-20 25-81,114-139-145,-121 149-31,-8 13 1,-5 8 39,-4 7 116,1 1 0,1-1 0,-3 19 0,3-10 43,-3 15 73,1 71-1,5-104-16,0 0-1,0 0 1,1 0-1,0 0 1,0 0-1,2 6 1,-3-10-37,1 1 1,-1-1-1,1 0 1,-1 0-1,1 0 0,-1 0 1,1 0-1,0 0 1,0 0-1,-1-1 1,1 1-1,0 0 1,0 0-1,0 0 1,0-1-1,0 1 1,0-1-1,0 1 1,0-1-1,0 1 1,0-1-1,0 1 1,0-1-1,0 0 1,0 1-1,0-1 1,1 0-1,-1 0 1,0 0-1,0 0 1,0 0-1,0 0 1,2-1-1,14-3 103,-1-1 0,0-1 0,31-15 0,-23 10-104,257-127 89,-176 85-102,-63 37-81,-18 8-34,-67 25-14,2 3-1,0 1 0,-39 27 1,61-34 123,-1 0 0,2 2-1,0 0 1,1 1 0,1 0 0,0 1 0,-21 34-1,34-48 35,1 1 0,-1 0 0,1-1 0,0 1-1,-2 10 1,4-13-5,-1-1-1,1 1 1,0 0-1,0 0 1,0-1-1,0 1 1,0 0-1,0 0 1,0 0-1,1-1 1,-1 1-1,0 0 1,1 0-1,0-1 1,-1 1-1,1-1 1,0 1-1,0 0 1,0-1-1,2 3 1,0-1-16,0-1 1,0 0-1,1 0 1,-1 0 0,0 0-1,1 0 1,-1 0-1,1-1 1,0 0-1,-1 0 1,1 0 0,0 0-1,0 0 1,0-1-1,-1 0 1,1 0-1,0 0 1,6-1 0,4 0-8,-1-2 0,0 0 0,0 0 0,15-7 0,-16 5 8,-1 0 1,1-1-1,-1-1 1,0 0 0,-1-1-1,0 0 1,0 0 0,17-20-1,0-4 38,31-50 0,-41 57-26,-7 10 11,73-112-6,-64 95-66,-2-1-1,14-38 0,-10 12 85,-2 0-1,11-71 1,-27 117-77,-1 1 0,0-1 0,-1-1 0,0 1 0,-2-20 0,1 32 15,0-1 1,-1 1-1,1 0 1,0 0-1,0-1 1,-1 1-1,1 0 1,0 0-1,-1 0 1,1 0 0,-1-1-1,0 1 1,1 0-1,-1 0 1,0 0-1,0 0 1,1 0-1,-1 1 1,0-1-1,0 0 1,0 0-1,0 0 1,-2 0-1,1 1-3,1 0 1,-1 0-1,1 0 0,-1 0 0,1 0 0,-1 1 0,1-1 0,0 1 0,-1-1 0,1 1 0,0-1 0,-1 1 0,1 0 0,0-1 0,0 1 0,0 0 0,-1 0 0,1 0 0,0 0 0,0 0 0,0 0 0,1 1 0,-2 1 0,-6 7-33,1 1 0,0 0-1,-10 23 1,-15 44-86,20-45 80,-7 17 72,1 1 0,4 0 0,1 1 0,-8 76-1,10 41 156,11-144-58,1 0 1,1 0-1,1 0 1,11 44-1,-12-64-180,-1 0 0,1 0 1,1 0-1,-1-1 0,1 1 0,-1 0 0,1-1 0,0 0 0,7 7 0,-9-10-211,1 0 1,-1 1-1,1-1 0,-1 0 0,1 0 0,0 0 1,0 0-1,-1 0 0,1-1 0,0 1 0,0 0 1,0-1-1,0 0 0,0 1 0,0-1 0,0 0 1,0 0-1,0 0 0,0 0 0,0 0 0,0 0 1,-1-1-1,1 1 0,0-1 0,0 1 0,0-1 1,0 0-1,2-1 0,26-16-2780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8:12.5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726 145 1984,'0'0'640,"1"0"-502,0-1-1,0 1 1,0-1 0,0 1-1,0-1 1,0 1 0,0 0-1,16 14 14884,-23-19-14773,0 0 1,0 1-1,-1 1 0,0-1 0,0 1 0,0 0 1,-11-3-1,4 1-63,-7-3-133,1 2 0,-1 0 0,-1 1 0,1 1 0,-1 1 1,1 1-1,-1 2 0,0-1 0,0 2 0,1 1 0,-1 1 0,0 1 1,1 1-1,0 0 0,0 2 0,1 0 0,-31 16 0,19-6 232,0 1-1,-49 37 1,71-47-226,0 1 1,1 0-1,0 0 1,1 1-1,0 0 1,0 1-1,1 0 0,0 0 1,1 0-1,0 1 1,-4 14-1,5-10 30,1 0 0,1 1 0,1-1 0,0 1-1,1-1 1,1 1 0,1 0 0,0-1 0,1 1 0,6 24-1,-5-29-33,0-1 0,1 0-1,0 0 1,0 0-1,1-1 1,1 0 0,0 0-1,0 0 1,1-1-1,0 1 1,1-2 0,0 1-1,0-1 1,1 0-1,0-1 1,11 7 0,-10-8 102,1 0 0,0-1 1,0 0-1,0-1 1,0-1-1,23 5 1,-27-7-89,0 0 0,0-1 1,-1 0-1,1 0 1,0-1-1,0 0 1,0 0-1,0 0 1,-1-1-1,1 0 0,-1-1 1,1 1-1,7-5 1,-12 5-48,0 1 1,0 0-1,-1 0 1,1 0-1,-1-1 1,1 1-1,-1-1 0,1 1 1,-1-1-1,0 0 1,0 0-1,0 1 1,0-1-1,0 0 1,0 0-1,0 0 0,-1 0 1,1-4-1,0 5-34,-1 0-1,0 0 1,0 0-1,-1 0 0,1 0 1,0 0-1,0 0 0,0-1 1,-1 1-1,1 0 1,0 0-1,-1 0 0,1 0 1,-1 0-1,0 0 0,1 0 1,-1 1-1,0-1 1,1 0-1,-1 0 0,0 0 1,0 1-1,0-1 0,0 0 1,0 1-1,0-1 1,0 1-1,0-1 0,0 1 1,0-1-1,0 1 0,0 0 1,0-1-1,-2 1 1,1 0-34,0-1 0,-1 1 1,1 0-1,0 0 1,0 0-1,-1 1 1,1-1-1,0 0 0,0 1 1,0 0-1,-1-1 1,1 1-1,-3 2 1,-26 17-428,20-11 293,-13 9 88,2 1-1,0 1 1,1 1 0,1 1-1,-20 29 1,35-43 110,0 0 1,1 0-1,0 0 0,0 0 1,1 1-1,0-1 1,0 1-1,1 0 0,0 0 1,1 0-1,0 0 0,1 0 1,-1 0-1,3 13 1,-1-9 77,1 0 1,1 0-1,0 0 1,1 0-1,0-1 1,1 1-1,0-1 1,1 0-1,10 14 1,-12-19-20,1-1 0,0 0-1,0-1 1,7 7 0,-9-10-30,0 1 0,0-1 0,0 0 0,0 0 0,1 0 0,-1-1 0,0 1 0,1-1 0,-1 1 0,7 0 0,-4-1-7,-1-1 0,1 0 0,-1-1 0,1 1 0,-1-1 0,1 0 0,-1-1 0,0 1 0,6-3 0,8-4 27,18-10 0,-24 11-39,5-3 1,341-191 414,-331 181-505,-1-1 0,-1-1 1,38-40-1,-56 49-588,-9 16 480,-1-1-1,1 1 0,-1-1 0,1 1 0,0 0 1,0-1-1,-1 7 0,-6 12-21,3-11 209,1 1 0,0-1 0,0 0 0,1 1 0,0 0 0,1 0 0,0 0 0,1 0 0,0 0 0,1 0 0,0 0 0,1 1 0,2 14 0,-2-23 33,0 0 0,0 0 0,0-1 0,0 1 0,0-1 0,1 1 0,-1-1 0,1 1 0,0-1 0,0 0 0,-1 0 0,1 1 0,4 1 0,-5-3-19,1 0 0,-1 0-1,1 0 1,-1-1 0,1 1-1,-1 0 1,1-1 0,-1 1-1,1-1 1,-1 0 0,1 0-1,0 0 1,-1 1 0,1-1-1,0-1 1,-1 1 0,1 0-1,0 0 1,-1-1 0,1 1-1,-1 0 1,1-1 0,-1 0-1,1 1 1,-1-1 0,3-1-1,10-8 85,25-22-1,-8 6-100,121-100-45,-142 119-58,-1-1-1,10-11 0,-16 15-80,-4 3-34,-10 7-235,-19 16-61,21-12 475,0-1-1,1 1 1,0 1 0,0 0-1,1 0 1,0 0-1,1 1 1,-8 21 0,12-26 43,0 0 1,0 0 0,0 0-1,1 0 1,0 0 0,0 1-1,1-1 1,0 0-1,0 1 1,1-1 0,0 0-1,0 0 1,1 1 0,0-1-1,0 0 1,0 0 0,5 7-1,-6-11 4,1-1 0,-1 0 0,1 0 1,-1 0-1,1 0 0,0 0 0,0 0 0,0 0 0,0 0 0,0-1 0,0 1 0,1-1 0,-1 0 0,1 0 0,-1 1 0,1-2 1,-1 1-1,1 0 0,-1 0 0,1-1 0,0 1 0,-1-1 0,1 0 0,0 0 0,-1 0 0,6-1 0,3-1 41,0 0 1,0-1-1,0 0 0,19-9 0,2-2-24,-1-1 0,-1-2 0,-1-1 0,0-1 0,-1-1 0,-2-2 0,0 0 0,43-49-1,-57 55-46,0 1 0,-1-2 0,17-32 0,14-60-4,-39 101 9,91-254-252,-87 245 237,76-217 44,-74 199 22,9-59 1,-17 88-99,0 1 0,-1-1 0,1 1 0,-1-1 0,-1 0-1,1 1 1,-1-1 0,0 1 0,-2-9 0,3 14 40,0 0 0,0-1 1,-1 1-1,1 0 1,0-1-1,0 1 1,0 0-1,-1 0 0,1-1 1,0 1-1,0 0 1,-1 0-1,1-1 1,0 1-1,0 0 0,-1 0 1,1 0-1,0-1 1,-1 1-1,1 0 1,0 0-1,-1 0 0,1 0 1,0 0-1,-1 0 1,1 0-1,0 0 0,-1 0 1,1 0-1,0 0 1,-1 0-1,1 0 1,0 0-1,-1 0 0,1 0 1,0 0-1,-1 0 1,1 0-1,0 1 1,-1-1-1,1 0 0,0 0 1,-1 0-1,1 0 1,0 1-1,0-1 1,-1 0-1,1 1 0,-14 15-304,13-13 279,-16 22-79,2 1 0,1 1 1,1 0-1,1 1 0,-12 42 0,10-19 133,3 0 0,-6 73 1,12-64 202,4 71 0,2-71-49,-2-36-95,2 1-1,0-1 1,2 0-1,10 46 1,-11-65-94,1 5 79,0-1 0,0 0-1,10 16 1,-12-22-15,1-1-1,0 1 0,0-1 1,0 0-1,0 0 0,0 0 1,1 0-1,-1 0 1,0 0-1,1-1 0,0 1 1,-1-1-1,1 0 0,0 1 1,0-1-1,4 1 1,4-1 30,0 1 1,0-1 0,1-1 0,-1 0 0,0 0-1,1-1 1,-1-1 0,0 0 0,0-1 0,13-4-1,-5 1-100,0-2 1,-1 0-1,0-1 0,32-22 0,-46 28 5,-1 0 0,1 0 1,0 0-1,-1 0 0,0-1 0,0 0 0,0 1 1,0-1-1,-1 0 0,0 0 0,1-1 1,-1 1-1,-1 0 0,2-6 0,-2 8-2,-1-1-1,1 0 0,-1 1 0,0-1 1,0 0-1,0 1 0,0-1 0,0 0 1,-1 1-1,1-1 0,-1 1 0,0-1 1,0 1-1,1-1 0,-2 1 0,1-1 1,0 1-1,0 0 0,-1 0 0,0-1 1,1 1-1,-1 0 0,0 1 0,0-1 1,0 0-1,-2-1 0,1 1-18,0 0 0,0 1 0,-1-1 0,1 1 0,0 0 1,0 0-1,-1 0 0,1 1 0,-1-1 0,1 1 0,0 0 0,-1 0 0,1 0 0,-1 0 0,1 1 0,-1-1 0,1 1 0,0 0 0,-5 2 0,-3 1 11,0 0-1,0 1 0,0 0 0,-14 11 1,19-13 12,1 1 0,0 0 0,1 0 1,-1 1-1,1-1 0,0 1 1,-6 8-1,9-11 23,0-1 0,0 1 0,0 0 0,0 0-1,0 0 1,0 0 0,1 0 0,-1 0 0,1 0 0,-1 0 0,1 0 0,0 1-1,0-1 1,0 0 0,0 0 0,0 0 0,0 0 0,1 0 0,-1 0 0,1 0-1,-1 0 1,1 0 0,0 0 0,0 0 0,2 4 0,1-1 42,0-1 0,1 1 0,-1 0 1,1-1-1,0 0 0,0 0 0,0-1 0,1 1 0,-1-1 1,1 0-1,0-1 0,0 1 0,0-1 0,12 2 0,-2 0 107,0-2-1,1 0 1,-1-1-1,25-2 0,-27 0-81,0 0-1,0-1 1,0-1-1,-1-1 1,1 0-1,-1 0 1,0-2-1,0 1 1,21-14-1,-19 8-14,1 0 0,-1-1 0,-1-1 0,0 0-1,-1-1 1,19-25 0,-24 27-258,-2 3 97,1 0 0,8-9-1,-13 16 92,-1 0-1,1 1 0,0-1 1,0 1-1,0-1 0,0 1 1,0 0-1,0 0 0,0 0 1,0 0-1,0 0 0,0 0 1,1 1-1,-1-1 0,0 1 1,3-1-1,-3 1-8,-1 1 0,1-1 0,0 0 0,0 1 0,-1 0 0,1-1 0,-1 1 0,1 0 0,0 0 0,-1-1 0,1 1 0,-1 0 0,0 1 0,1-1 1,-1 0-1,0 0 0,0 1 0,0-1 0,0 0 0,2 4 0,-1-2 23,0 1 0,0-1 1,-1 1-1,1 0 0,-1-1 1,0 1-1,0 0 0,1 4 1,-1 14 41,-2 0 0,-2 24 0,0 15 17,3-53-8,0 0 0,1 0 0,0 1 0,0-1 0,1 0 0,0 0 0,1 0 0,5 11-1,-7-16-33,0 0-1,1 0 1,0-1-1,0 1 1,0-1-1,0 1 0,0-1 1,0 0-1,0 0 1,1 0-1,-1 0 0,1 0 1,0 0-1,-1-1 1,1 1-1,0-1 0,0 0 1,0 0-1,0 0 1,0 0-1,0 0 1,0-1-1,1 1 0,4-1 1,0 0-619,0-1-1,-1 0 1,1-1 0,0 1 0,-1-2-1,1 1 1,-1-1 0,13-6 0,-10 3-869,1 0 1,-1-1-1,0 0 1,16-17-1,-11 6-3177,3 1 1563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9:08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29 7040,'-58'-29'2624,"45"29"-2048,3 0 864,25 4-1056,6 4-256,16 0-2656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9:15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16 409 2496,'5'28'4682,"-5"-26"-4364,1 0-1,-1-1 0,0 1 0,0 0 0,0-1 0,-1 1 0,1 0 0,0 0 0,-1-1 0,1 1 0,-1-1 0,1 1 0,-1 0 0,0-1 0,0 1 0,0-1 0,0 1 0,0-1 1,-1 2-1,-1 1 705,3-4-993,0 0 0,0 0 0,-1 0-1,1 1 1,0-1 0,0 0-1,0 0 1,0 0 0,0 0 0,0 0-1,0 0 1,0 0 0,0 0-1,0 1 1,0-1 0,0 0 0,-1 0-1,1 0 1,0 0 0,0 0 0,0 0-1,0 0 1,0 0 0,0 0-1,0 0 1,-1 0 0,1 0 0,0 0-1,0 0 1,0 0 0,0 0 0,0 0-1,0 0 1,-1 0 0,1 0-1,0 0 1,0 0 0,0 0 0,0 0-1,0 0 1,0 0 0,-1 0-1,1 0 1,0 0 0,0 0 0,0 0-1,0 0 1,0 0 0,0 0 0,0-1-1,-1 1 1,1 0 0,0 0-1,0 0 1,0-1 0,0 0 0,-1 1 0,1-1 0,0 0 0,0 0 0,0 0 0,-1 1 0,1-1 1,0 0-1,0 0 0,0 0 0,1 1 0,-1-1 0,0 0 0,0 0 0,0 1 0,1-1 0,-1-1 0,10-20-37,0 8 82,0 1 1,0 0-1,1 0 0,21-18 0,59-40 272,-17 14 142,-29 18-394,45-36 194,-69 59-218,1 1 0,33-17 0,-53 31-62,1 0-1,-1 0 0,1 0 0,-1 0 0,1 1 0,0-1 0,0 1 0,-1-1 0,1 1 0,0 0 0,0 0 1,0 0-1,-1 0 0,1 1 0,0-1 0,3 2 0,-5-2 3,0 1 0,1 0 1,-1 0-1,1-1 0,-1 1 0,0 0 1,0 0-1,1 0 0,-1 1 0,0-1 0,0 0 1,0 0-1,0 1 0,-1-1 0,1 0 1,0 1-1,0-1 0,-1 1 0,1-1 0,-1 1 1,1-1-1,-1 1 0,0-1 0,0 1 0,1-1 1,-1 1-1,0 0 0,-1-1 0,1 1 1,0 2-1,-4 14 44,0 1-1,-1 0 1,-1-1 0,-11 21 0,0 7-19,-66 210 493,77-230-390,7-18 196,-1-8-325,0 0 0,1 0-1,-1 0 1,0 0 0,0 0 0,1 0 0,-1 0-1,0 0 1,0-1 0,1 1 0,-1 0 0,0 0-1,0 0 1,1 0 0,-1-1 0,0 1 0,0 0-1,0 0 1,1 0 0,-1-1 0,0 1-1,0 0 1,0 0 0,0-1 0,0 1 0,1 0-1,-1 0 1,0-1 0,0 0 0,11-19 186,-2 4-79,12-18-1,5 4-66,0 0 1,2 1-1,43-33 0,9-9-43,121-126-449,-198 194 420,3-3-25,0 0 0,1 0-1,12-8 1,-17 13 45,-1 0 1,0 1-1,0-1 0,0 0 1,1 1-1,-1 0 0,0-1 1,1 1-1,-1 0 0,0-1 1,1 1-1,-1 0 1,3 0-1,-4 1 5,1-1 1,0 0-1,0 0 0,-1 1 1,1-1-1,0 1 0,0-1 1,-1 1-1,1-1 0,0 1 1,-1-1-1,1 1 0,-1 0 1,1-1-1,-1 1 0,1 0 1,-1-1-1,1 1 0,-1 0 1,0 0-1,1-1 0,-1 1 1,1 1-1,0 3 12,0-1-1,0 1 1,-1 0-1,1-1 1,-1 1-1,0-1 1,-1 1 0,0 5-1,-9 37 130,7-35-88,1-5-46,-53 245 823,48-207-590,2 1 0,1-1-1,5 72 1,1-103-189,0 0 1,0-1-1,1 1 0,1-1 1,0 0-1,1 0 0,1 0 1,8 13-1,-11-20 13,0-1 1,0 1-1,1-1 0,0 0 1,0-1-1,0 1 1,1-1-1,0 0 0,-1 0 1,1 0-1,1 0 1,-1-1-1,1 0 1,-1 0-1,1-1 0,0 1 1,0-1-1,0 0 1,11 1-1,-12-3-130,0 0 0,0 0 1,0 0-1,0-1 0,0 0 0,-1 0 0,1 0 1,0 0-1,0-1 0,-1 0 0,1 0 0,-1 0 1,6-4-1,-1 0-1846,-1 0 0,0-1 1,0 0-1,-1 0 0,10-12 0,6-9-2356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9:16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404 969 2976,'0'0'38,"0"0"1,0 0 0,1 0-1,-1 0 1,0 1-1,0-1 1,0 0-1,0 0 1,1 0 0,-1 0-1,0 1 1,0-1-1,0 0 1,0 0 0,0 0-1,0 1 1,1-1-1,-1 0 1,0 0-1,0 1 1,0-1 0,0 0-1,0 0 1,0 0-1,0 1 1,0-1-1,0 0 1,0 0 0,0 1-1,0-1 1,0 0-1,0 0 1,0 1-1,-1-1 1,1 0 0,0 0-1,0 0 1,0 1-1,0-1 1,0 0-1,0 0 1,-1 0 0,1 0-1,0 1 1,0-1-1,-1 0 1,1 0-2,0 0 0,0 1 0,0-1 1,0 0-1,-1 0 0,1 0 0,0 0 0,0 0 1,0 1-1,0-1 0,0 0 0,0 0 0,0 0 1,-1 1-1,1-1 0,0 0 0,0 0 0,0 0 0,0 1 1,0-1-1,0 0 0,0 0 0,0 1 0,0-1 1,0 0-1,0 0 0,0 0 0,0 1 0,0-1 1,0 0-1,2 7 5747,-2-7-5636,-4-6 2298,0-8-1767,1-1 0,0 0 1,1 0-1,1-29 1,9-63 359,0 14-446,2-113-17,-5 119-489,4-62 151,-6 82-164,2-13 257,-4 32-167,-2 17-392,2 31 222,-1 0-1,0-1 1,0 1-1,1 0 1,-1 0-1,0-1 1,1 1-1,-1 0 1,0 0-1,1 0 1,-1 0-1,0-1 1,1 1-1,-1 0 1,0 0-1,1 0 1,-1 0-1,1 0 0,-1 0 1,0 0-1,1 0 1,-1 0-1,1 0 1,-1 0-1,0 0 1,1 0-1,-1 0 1,0 0-1,1 0 1,-1 1-1,1-1 1,1 0-15,7 0 18,-1-1-1,14-3 1,12-2-14,1 6-9,0 1-1,-1 1 0,1 2 1,40 10-1,-53-10 5,-1 1 0,0 1-1,0 1 1,-1 0 0,37 21 0,-53-25 35,0 0 0,0 0 0,0 1 0,-1 0-1,0-1 1,1 1 0,-1 0 0,3 6 0,-4-7 5,0 0-1,-1 1 0,1-1 0,-1 1 1,0-1-1,0 1 0,0-1 1,0 1-1,0 0 0,-1-1 0,0 1 1,0 4-1,-1 2 9,-2 0-1,1 1 1,-1-1-1,-1-1 1,0 1-1,-8 14 1,-1-2 130,-23 30 0,19-32-106,0 0 1,-2-2-1,0 0 1,-42 30-1,-97 48 306,123-77-322,-74 26 1,61-30-11,-61 10 0,100-23-63,-36 7-46,1 1 1,-76 29-1,114-36 57,1-1 1,-1 1 0,1 1 0,0-1 0,-8 8-1,11-10 26,0 0-1,1 1 1,0-1-1,-1 1 0,1 0 1,0-1-1,0 1 0,0 0 1,0 0-1,0 0 0,0 0 1,1 0-1,-1 0 0,0 0 1,1 0-1,0 0 1,0 0-1,-1 0 0,1 0 1,1 4-1,-1-4-1,1-1 1,0 1-1,0 0 1,0-1-1,0 1 1,0-1-1,0 1 1,0-1-1,1 0 1,-1 1-1,0-1 1,1 0-1,-1 0 1,1 0-1,-1 0 0,1 0 1,0 0-1,-1-1 1,1 1-1,0 0 1,0-1-1,2 1 1,3 2 20,12 3 37,0 0-1,1-1 1,-1 0-1,29 1 1,-6-3 52,45-3 0,-64-1-6,0-1 0,0-2 0,-1 0 1,1-1-1,-1-1 0,0-2 0,0 0 0,29-16 0,74-46 158,9-6-478,-129 74 213,0-1 0,0 1 0,0 0 1,0 0-1,1 1 0,7-2 0,-11 3 8,-1 0-1,0 0 1,1 0-1,-1 0 1,1 0-1,-1 1 1,0-1-1,1 0 1,-1 1-1,0-1 1,1 1-1,-1 0 1,0-1-1,1 1 1,-1 0-1,0 0 1,0 0-1,0-1 1,0 1-1,0 0 1,0 1-1,0-1 1,0 0-1,-1 0 1,1 0-1,0 0 1,-1 1-1,1-1 1,0 0-1,-1 2 1,4 11 104,0 0 1,-2 0 0,0 0 0,0 0-1,-2 0 1,-1 28 0,1-9 1042,-3-37-3698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9:19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4 3808,'0'0'1227,"-7"-3"740,7 3-1748,-1 0-1,1 0 0,-1 0 0,1 0 0,-1 0 0,1 0 0,-1 0 0,1 0 0,-1 0 0,1 0 0,-1 0 0,1 0 0,-1 0 0,1 0 0,-1 1 0,1-1 0,-1 0 0,1 0 1,-1 0-1,1 1 0,0-1 0,-1 0 0,1 1 0,-1-1 0,1 1 0,-1-1-190,1 0 0,-1 1 1,1-1-1,0 1 0,-1-1 1,1 1-1,0-1 0,0 1 0,-1-1 1,1 1-1,0-1 0,0 1 0,0-1 1,-1 1-1,1-1 0,0 1 1,0-1-1,0 1 0,0-1 0,0 1 1,0-1-1,0 1 0,0 0 0,0-1 1,1 1-1,-1-1 0,0 1 1,0-1-1,0 1 0,1-1 0,-1 1 1,0-1-1,0 1 0,1-1 0,-1 1 1,0-1-1,1 0 0,-1 1 0,1-1 1,-1 0-1,1 1 0,0 0 1,6 6 208,1 1 1,0-1 0,0 0-1,1-1 1,0 0 0,14 8 0,-4-6-20,1-1 1,0-1 0,0-1-1,1-1 1,0 0 0,35 1-1,128-11 96,-151 4-388,-8 2 356,-20 0-190,1 0 0,-1 0 0,1 0 0,-1 0 0,0-1 0,1 0 1,9-3-1,-13 3-18,-2 1-71,-1 0 0,1 0 1,0 0-1,0 0 0,0 0 0,0 0 0,0 0 0,-1 0 1,1 0-1,0 0 0,0-1 0,0 1 0,0 0 0,0 0 1,0 0-1,-1 0 0,1 0 0,0 0 0,0 0 0,0-1 1,0 1-1,0 0 0,0 0 0,0 0 0,0 0 0,0 0 1,0-1-1,0 1 0,0 0 0,0 0 0,0 0 0,0 0 1,0 0-1,0-1 0,0 1 0,0 0 0,0 0 0,0 0 1,0 0-1,0 0 0,0-1 0,0 1 0,0 0 0,0 0 1,0 0-1,0 0 0,0 0 0,0-1 0,1 1 0,-1 0 1,0 0-1,0 0 0,0 0 0,0 0 0,0 0 0,0 0 1,0 0-1,1 0 0,-1-1 0,0 1 0,0 0 0,-3-2 79,-2 1-56,-1 0 1,1 0 0,0 0-1,-1 0 1,1 1 0,-1 0-1,-6 1 1,0 0-7,0-1 0,0 1 0,0-2 0,1 0 0,-14-2 0,12 1-18,0 0-1,0 1 1,0 1 0,-17 1-1,14 0 44,-23 0-1,25-1-46,1 0 0,0 1-1,-19 4 1,11 0 50,-1-1 0,1-1 0,-38 1 0,22-1-32,35-2-32,0 0-1,0-1 0,0 1 1,0 0-1,0 0 1,1 1-1,-1-1 1,0 0-1,1 1 1,-1-1-1,1 0 0,-1 1 1,1 0-1,-2 2 1,0 0-6,0 1 0,0-1 1,0 1-1,0 0 0,-2 8 0,2 0 39,0 0 0,2 0 0,-1 0-1,2 14 1,-2 11 65,-9 176-194,13 38 240,-2-238-22,-1 0 1,-6 26 0,5-30-57,1 0 1,-1 0-1,2 0 1,0 16 0,0-20-16,0-5 48,-1 0-80,1 0 1,0-1-1,0 1 0,0-1 0,0 1 1,0-1-1,0 1 0,0-1 0,0 1 1,0-1-1,0 1 0,0-1 1,0 1-1,0-1 0,1 1 0,-1-1 1,0 1-1,0-1 0,0 1 0,1-1 1,-1 1-1,0-1 0,1 0 0,-1 1 1,0-1-1,1 1 0,-1-1 1,1 0-1,0 1 0,1 5 9,-1-6 10,-1 1 1,0 0-1,0-1 1,0 1-1,1 0 1,-1 0-1,0-1 1,1 1 0,-1-1-1,0 1 1,1 0-1,-1-1 1,1 1-1,-1-1 1,1 1-1,1 0 1,19 7 81,-5-2-27,0-1 0,24 4 1,-14-6 39,47-2 0,-38-2-181,-34 1 63,0 1 0,0-1-1,0 0 1,0 1 0,0-1-1,0 0 1,0 1 0,-1-1-1,1 1 1,0 0 0,0-1-1,-1 1 1,1-1 0,0 1-1,-1 0 1,1 0 0,-1-1-1,1 1 1,-1 0 0,1 0-1,0 1 1,0 0-4,0 1 0,0-1 0,0 0 0,-1 0 0,1 1 0,-1-1 0,1 5 0,4 20 10,-2 6 78,-1-26-70,-2 0-1,1 0 1,-1 0 0,0 0 0,-1 13 0,-9 64 158,-4-5-123,13-76-11,0 0 0,-1 0 1,1-1-1,-1 1 0,1-1 0,-1 1 0,0-1 1,0 0-1,-5 5 0,4-4 71,1-2-68,0 0 1,0 1-1,-1-1 0,1 0 1,0-1-1,-1 1 0,1 0 1,0 0-1,-1-1 1,1 0-1,-1 1 0,1-1 1,-1 0-1,1 0 0,-1 0 1,1-1-1,-1 1 0,-4-2 1,1 1 76,-1-1 1,0 0-1,1 0 1,0-1-1,-12-5 1,13 4-63,0 0 0,0 0-1,-7-8 1,7 7-141,5 5 84,0 0-1,0 0 1,0 0-1,0-1 0,0 1 1,0 0-1,0 0 1,0 0-1,0-1 0,0 1 1,0 0-1,0 0 1,0 0-1,0-1 1,0 1-1,0 0 0,0 0 1,1 0-1,-1-1 1,0 1-1,0 0 1,0 0-1,0 0 0,0 0 1,0 0-1,1-1 1,-1 1-1,0 0 0,0 0 1,0 0-1,0 0 1,1 0-1,-1 0 1,0 0-1,1-2 19,-1 2 2,0 0-91,0 1-1,0-1 1,0 0-1,0 0 1,0 0-1,1 0 1,-1 0-1,0 1 1,0-1-1,0 0 1,0 0 0,0 0-1,0 0 1,0 0-1,0 1 1,0-1-1,0 0 1,0 0-1,1 0 1,-1 0-1,0 0 1,0 0-1,0 0 1,0 0-1,0 0 1,0 0-1,1 0 1,-1 1 0,0-1-1,0 0 1,0 0-1,0 0 1,0 0-1,1 0 1,-1 0-1,0 0 1,0 0-1,0 0 1,0 0-1,0 0 1,1 0-1,-1 0 1,0-1-1,0 1 1,0 0 0,1 0-1,30-5-7974,-5 2 4550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9:23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450 679 1984,'0'0'51,"0"0"0,6-8 6732,-8-1-3514,1 7-3129,0 0 0,0 0 0,0 1 1,-1-1-1,1 0 0,0 1 0,-1-1 0,0 1 0,1 0 0,-1 0 0,1-1 0,-4 0 0,-25-11 412,19 9-210,-2-1-144,0 1 1,-1 1 0,1 0-1,-1 0 1,-15 1-1,-66 1 125,75 2-331,0 1-1,-36 8 0,49-8-18,0 0 1,0 0 0,0 0 0,1 1 0,-1 1 0,1-1 0,0 1-1,0 0 1,0 0 0,-9 9 0,12-10 16,1 1 1,-1-1-1,1 1 1,0 0-1,0-1 1,0 1-1,0 0 1,1 0-1,0 1 1,0-1-1,0 0 1,0 0-1,0 0 1,1 1-1,0-1 1,0 0-1,0 1 1,0-1-1,1 0 1,1 6-1,2 5 61,0-1-1,1 0 1,0 0 0,11 18-1,-7-14 13,1-1-1,1 0 1,1 0 0,0-1-1,1-1 1,1 0 0,23 19-1,-26-25-3,1-1 0,0 0-1,0 0 1,1-1 0,0-1-1,0 0 1,1-1 0,-1 0-1,1-1 1,0-1 0,17 2-1,-23-4-5,-1-1 0,1 0 0,0-1 0,0 0-1,-1 0 1,1-1 0,-1 0 0,1 0 0,-1-1-1,0 0 1,0 0 0,0-1 0,0 1 0,0-2-1,-1 1 1,0-1 0,0 0 0,0 0 0,8-9-1,57-65 360,38-39-151,-80 90-296,63-48 0,-70 60 95,0-1-111,1 2 0,0 0 0,49-21 0,-66 34 34,0 0 1,0 1-1,0 0 0,0 0 0,1 0 1,-1 1-1,0 0 0,1 1 0,-1-1 1,0 1-1,0 0 0,0 0 0,0 1 1,0 0-1,0 0 0,0 0 0,0 1 1,6 4-1,3 2 70,-1 1 0,0 1 0,0 0 0,-1 0 0,14 17 0,-21-19 181,1 1-110,-6-10-99,-1 1 1,0-1 0,0 0 0,1 0 0,-1 0 0,0 1 0,0-1-1,1 0 1,-1 0 0,0 0 0,0 0 0,1 0 0,-1 0 0,0 1-1,1-1 1,-1 0 0,0 0 0,0 0 0,1 0 0,-1 0-1,0 0 1,1 0 0,-1 0 0,0-1 0,0 1 0,1 0 0,-1 0-1,0 0 1,1 0 0,-1 0 0,0 0 0,1-1 0,-1 0 27,0-1 1,1 1-1,-1-1 1,0 1-1,0-1 1,0 1 0,0-1-1,0 1 1,0-2-1,0 0 20,-1 0-60,1-1 0,-1 0 0,0 0 1,0 0-1,0 0 0,-1 0 0,1 1 0,-1-1 1,0 1-1,-3-6 0,-26-32-20,26 36-3,3 3-6,0-1-1,0 1 1,-1 0 0,1 0 0,-1 0 0,1 0 0,-1 0-1,0 1 1,0-1 0,0 1 0,0-1 0,0 1 0,0 0-1,-6-1 1,2 2-9,0-1-1,0 1 1,0 0-1,0 1 0,0 0 1,-8 1-1,-4 4-42,0 0 0,0 1 0,-27 14 0,37-16 53,1 1 0,-1 0 0,1 0 0,0 0 0,1 1 0,0 0 0,0 1 0,0 0 0,1 0 0,0 0 0,1 1 0,0-1 0,0 1 0,-6 18 0,7-16 30,1-1-1,0 0 1,1 0-1,0 1 1,0-1 0,2 1-1,-1 0 1,1-1-1,1 1 1,-1 0-1,2-1 1,0 1 0,5 18-1,-5-24 2,0 0 1,1 0-1,-1 0 1,1 0-1,0-1 0,0 1 1,0-1-1,1 0 1,0 0-1,-1 0 0,1 0 1,1-1-1,6 5 1,-7-6 15,0 0 1,0 0 0,0 0 0,0-1 0,0 0 0,0 0 0,0 0 0,0 0-1,0 0 1,0-1 0,1 0 0,-1 0 0,0 0 0,0-1 0,1 1 0,-1-1-1,8-2 1,-4 0 16,-1-1 0,1 0-1,0 0 1,-1 0-1,0-1 1,0 0 0,0-1-1,8-9 1,3-3 84,24-35 0,-14 10-27,24-50 0,-18 31-280,-33 61 138,-1 0 0,1 0 1,-1 1-1,1-1 1,0 0-1,-1 0 1,1 0-1,0 0 0,0 1 1,-1-1-1,3-1 1,-3 2 26,0 0 1,1 0 0,-1 0-1,0 0 1,0 0 0,1 0-1,-1 0 1,0 0 0,0 0 0,1 0-1,-1 1 1,0-1 0,0 0-1,1 0 1,-1 0 0,0 0-1,0 0 1,0 0 0,1 0 0,-1 1-1,0-1 1,0 0 0,0 0-1,1 0 1,-1 1 0,0-1-1,0 0 1,0 0 0,0 0 0,0 1-1,1-1 1,-1 0 0,0 0-1,0 1 1,0-1 0,0 0-1,0 0 1,0 1 0,0-1 0,0 0-1,0 0 1,0 1 0,15 83-260,2 10 299,-14-85 4,0 1 0,0-1-1,1 0 1,0 0 0,1 0 0,-1 0 0,9 10 0,-12-18-12,0 1-1,1-1 0,-1 0 1,0 0-1,0 1 0,1-1 1,-1 0-1,0 0 0,1 0 1,-1 0-1,1-1 0,-1 1 0,1 0 1,0-1-1,-1 1 0,1-1 1,0 1-1,-1-1 0,1 0 1,0 0-1,0 0 0,-1 0 1,1 0-1,0 0 0,0 0 1,-1 0-1,1-1 0,0 1 0,-1-1 1,1 1-1,0-1 0,2-1 1,4-3 39,0 0 1,-1-1-1,1 0 1,-1 0 0,6-7-1,0 1 53,132-112 246,-103 92-459,71-42 0,-109 71 68,0 1-1,0 0 1,0 0-1,1 0 1,-1 0-1,1 1 1,0 0-1,-1 0 0,1 0 1,9 0-1,-13 1 22,0 0 0,0 1-1,1-1 1,-2 1 0,1-1 0,0 1-1,0-1 1,0 1 0,0 0 0,0-1-1,0 1 1,0 0 0,-1 0-1,1 0 1,0 0 0,-1-1 0,1 1-1,-1 0 1,1 0 0,-1 0-1,1 0 1,-1 0 0,0 0 0,1 1-1,-1-1 1,0 0 0,0 1 0,3 34 50,-3-34-47,-2 26 73,-1 0 0,-9 40 0,7-40 96,0 0-1,-1 42 0,6-69-150,-1 0 1,1 0-1,0-1 0,0 1 0,0 0 0,0 0 0,1 0 0,-1-1 0,0 1 0,0 0 0,0-1 1,0 1-1,1 0 0,-1 0 0,0-1 0,1 1 0,-1 0 0,1 0 0,0-1 5,-1 0 1,1 0-1,-1 0 0,0 0 0,1 0 1,-1 0-1,0 0 0,1 0 0,-1 0 0,0 0 1,1 0-1,-1 0 0,0 0 0,1-1 0,-1 1 1,0 0-1,1 0 0,-1 0 0,0-1 0,1 1 1,-1 0-1,0 0 0,0-1 0,1 1 0,-1-1 1,18-25 398,-3-4-371,-2 1-47,2 1 1,2 1-1,0 0 1,24-28-1,-31 44-38,1-2-2,22-19 0,-30 30 17,0-1 0,0 1-1,0 0 1,1 0-1,-1 0 1,0 0-1,1 0 1,-1 1-1,1 0 1,-1 0-1,1 0 1,0 0-1,5 0 1,-8 1 22,0 0 0,0 0 0,0 0 0,-1 1 1,1-1-1,0 0 0,0 1 0,0-1 0,-1 1 0,1-1 0,0 0 1,-1 1-1,1 0 0,0-1 0,-1 1 0,1-1 0,-1 1 0,1 0 0,-1-1 1,1 1-1,-1 0 0,1 0 0,-1-1 0,0 1 0,1 1 0,5 22-23,-1 14-68,9 45 18,-12-75 121,1 0 1,0 0-1,0 0 0,0 0 0,1-1 0,0 0 0,10 13 1,-13-18-30,0 0 1,1-1 0,-1 0-1,1 1 1,0-1 0,-1 0-1,1 0 1,0 0 0,0 0-1,0 0 1,0 0 0,-1 0-1,1-1 1,0 1 0,1-1 0,-1 1-1,0-1 1,0 0 0,0 0-1,0 0 1,0 0 0,0 0-1,3-1 1,2-1 34,1 0-1,-1 0 1,0-1-1,0 0 1,7-4 0,16-10 13,-1-2 1,-1-2 0,38-35-1,23-16-24,-46 37-102,-28 22 53,32-22 0,-46 34-6,1 0 0,0 0 0,-1 0 0,1 0 0,-1 0 0,1 1 0,0-1-1,0 0 1,-1 1 0,1 0 0,0-1 0,0 1 0,0 0 0,0 0 0,0 0 0,-1 0 0,1 0-1,0 0 1,0 1 0,0-1 0,0 0 0,-1 1 0,1 0 0,0-1 0,0 1 0,-1 0 0,1 0-1,-1 0 1,1 0 0,-1 0 0,1 0 0,-1 0 0,0 1 0,1-1 0,0 2 0,1 1 5,-1-1 1,-1 1 0,1 0-1,0-1 1,-1 1 0,0 0-1,0 0 1,0 0-1,0 0 1,-1 0 0,1 0-1,-1 0 1,0 0 0,0 0-1,-1 5 1,-9 54 308,9-47 90,1-16-383,0 0 0,0 0-1,0 0 1,0 1 0,0-1 0,0 0-1,0 0 1,0 0 0,1 0 0,-1 0 0,0 0-1,0 0 1,0 0 0,0 0 0,0 0-1,1 0 1,-1 0 0,0 0 0,0 0 0,0 0-1,0 0 1,0 0 0,0 0 0,1 0-1,-1 0 1,0 0 0,0 0 0,0 0-1,0 0 1,0 0 0,1 0 0,-1 0 0,0 0-1,0 0 1,0 0 0,0 0 0,0 0-1,0-1 1,0 1 0,1 0 0,-1 0 0,0 0-1,0 0 1,0 0 0,0 0 0,0 0-1,0-1 1,20-24 281,-12 13-243,4-1-51,0 1 0,1-1 0,0 2-1,0 0 1,1 1 0,1 0 0,0 1 0,0 1 0,1 0 0,0 1 0,19-5 0,-35 11 14,3 1-23,0-1 1,0 0-1,0 1 1,0-1-1,-1 1 1,7 0-1,-9 0 9,1 0 0,-1 0 0,0 0 0,1 0 0,-1 0 0,0 1 0,1-1 0,-1 0 0,0 0 0,1 0 0,-1 0 0,0 1 0,1-1 0,-1 0 0,0 0 0,0 1 0,1-1 0,-1 0 0,0 1 0,0-1 0,0 0 0,1 1 0,-1 0 3,0 0-1,0 0 1,1 0-1,-1 0 1,0 0-1,0 0 1,-1 0 0,1 0-1,0 0 1,0 0-1,0 0 1,-1 2 0,-2 3-30,1 0 1,-1 0 0,-1 0 0,1 0 0,-1-1 0,-5 7 0,-11 17-93,13-15 128,0 1-1,1 0 1,1 0-1,0 0 1,2 0-1,-5 31 1,8-44 16,-1 1 1,1-1 0,0 1-1,0-1 1,0 1-1,1-1 1,-1 1-1,1-1 1,-1 1-1,1-1 1,0 0-1,0 1 1,0-1-1,0 0 1,2 3-1,-2-3-7,0-1-1,1 0 0,-1 0 0,1 0 0,-1 0 0,1-1 0,-1 1 0,1 0 0,0-1 0,-1 1 0,1-1 0,0 1 0,-1-1 0,1 0 0,0 1 0,0-1 1,-1 0-1,1 0 0,0-1 0,0 1 0,-1 0 0,4-1 0,25-6 32,-1-1 1,1-1-1,-2-1 1,0-1 0,33-19-1,-28 11 14,-1-1 0,-1-1 1,51-47-1,-79 66-59,-1 0 0,0 0-1,1 0 1,-1 0 0,0-1 0,0 1 0,0-1-1,-1 1 1,1-1 0,-1 0 0,1 1 0,-1-1-1,0 0 1,1-5 0,-3 8-28,0 1 1,0-1-1,-1 1 0,1 0 1,0-1-1,0 1 0,0 0 1,0 0-1,0 0 0,0 0 1,-1 2-1,-5 4-10,1 1 0,1 0 1,-1 0-1,2 1 0,-1 0 1,1 0-1,0 0 0,1 0 1,-4 15-1,5-18 49,1 1 1,0-1 0,0 1-1,1 0 1,0 0 0,0-1-1,0 1 1,1 0 0,0-1-1,0 1 1,1-1 0,0 1-1,0-1 1,6 12 0,-8-17 2,1 1 0,-1-1 0,1 0 0,-1 0 0,1 0 0,0 0 0,-1-1 0,1 1 0,0 0 0,0 0 0,0 0 0,0 0 0,0-1 1,0 1-1,0-1 0,0 1 0,0 0 0,0-1 0,0 1 0,0-1 0,0 0 0,0 1 0,0-1 0,0 0 0,1 0 0,-1 0 0,0 0 0,0 0 1,0 0-1,0 0 0,0 0 0,1 0 0,-1-1 0,0 1 0,0 0 0,0-1 0,0 1 0,0-1 0,0 1 0,0-1 0,1 0 0,2-2 13,0 0 0,-1 0 0,1-1 0,-1 1 0,0-1 0,0 0 0,0 0 0,-1 0 0,4-6 0,1-5 38,0-1 0,8-26 1,-13 36-61,-1-1 1,1 0-1,-2 1 1,1-1 0,0 0-1,-1 0 1,-1 0 0,1 1-1,-3-13 1,2 15-17,-1 0 1,0 0-1,0 0 1,0 1-1,0-1 0,0 1 1,-1 0-1,0-1 1,1 1-1,-1 0 0,0 0 1,-1 1-1,1-1 1,0 1-1,-1 0 0,1-1 1,-1 2-1,0-1 1,-6-2-1,7 4-215,10 6 159,15 7 81,-11-11-1,-1 0 0,1 0 1,-1-1-1,1 0 0,-1-1 0,1 0 1,-1-1-1,15-2 0,-6 1-6,18-1 37,-1-1 1,1-3-1,67-20 0,-79 17-32,0-1-1,-1-1 1,0-1-1,34-25 1,-48 30 6,0 0 0,0-1 0,-1 0-1,0-1 1,9-13 0,-6 3 14,0 0 0,10-24 0,15-44 3,27-96 0,-58 167-59,5-22-40,-10 36 52,0 0 1,-1 0 0,0 0 0,1 0 0,-1-1 0,-1 1 0,1 0 0,0 0 0,-2-5 0,2 8 11,0 0-1,0 0 0,0 0 0,0 0 1,0-1-1,0 1 0,0 0 1,0 0-1,0 0 0,0 0 1,0 0-1,0-1 0,0 1 1,0 0-1,-1 0 0,1 0 0,0 0 1,0 0-1,0 0 0,0 0 1,0 0-1,0-1 0,0 1 1,0 0-1,-1 0 0,1 0 1,0 0-1,0 0 0,0 0 1,0 0-1,0 0 0,-1 0 0,1 0 1,0 0-1,0 0 0,0 0 1,0 0-1,-5 5-76,-2 13 7,-62 292-167,51-204 501,-5 127 1,21-190-414,6 69 0,-1-98-2831,5-23-3159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9:24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73 9888,'-14'-36'4480,"28"27"-3904,3 6 1183,6 3-1087,30-5 576,11 5-736,12-3-128,0 3-256,1-4-32,-9 4-32,-2-8 96,-6 3-96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9:25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1258 3648,'-3'1'312,"2"-1"-198,1 1 0,-1-1-1,1 0 1,-1 0 0,1 0 0,-1 1 0,0-1-1,1 0 1,0 1 0,-1-1 0,1 0 0,-1 1-1,1-1 1,-1 0 0,1 1 0,0-1 0,-1 1-1,1-1 1,0 1 0,-1-1 0,1 1 0,0-1 0,0 1-1,-1 1 1,2-3-1,-1 1 0,1-1 0,-1 1 0,0-1-1,1 1 1,-1-1 0,1 1 0,0 0 0,-1-1 0,1 1 0,-1 0-1,1 0 1,-1-1 0,1 1 0,0 0 0,-1 0 0,1 0 0,-1 0-1,1 0 1,0 0 0,-1 0 0,1 0 0,0 0 0,0 0 0,3-1 324,9-2 232,0-2 0,0 0 0,-1-1 0,0 0 0,0 0 0,13-10 0,10-5 45,-29 17-630,16-7 134,-1-1 0,-1-1 0,0-1 0,-1-1 0,29-28 0,-13 3-150,-2-1 0,-2-1 0,36-67 0,109-233 486,-158 301-484,-1 0-1,-3-1 0,15-63 0,-24 73-10,0 0 0,-2 1 0,-1-1-1,-2 0 1,-5-45 0,4 72-49,1 1 1,-1 0-1,0 0 1,-1 0-1,-2-8 0,4 12-12,0-1 0,-1 1 0,1-1 0,0 1 0,-1-1 0,1 0 0,0 1 1,-1-1-1,1 1 0,-1-1 0,1 1 0,0 0 0,-1-1 0,1 1 0,-1-1 0,0 1 0,1 0 0,-1-1 0,1 1 0,-1 0 0,1 0 0,-1-1 0,0 1 0,1 0 0,-1 0 0,0 0 0,1 0 0,-1 0 0,1 0 0,-1 0 0,0 0 0,1 0 0,-1 0 0,0 0 0,1 0 0,-1 1 0,1-1 0,-1 0 0,0 0 0,1 1 0,-1-1 0,1 0 0,-1 1 0,0 0 0,-3 3-8,0 0 0,0 1 0,0 0 0,1 0-1,0 0 1,0 0 0,0 0 0,0 1 0,-2 8 0,-23 69 184,-23 104 1,38-134-18,-15 82 243,-15 195 0,39-285-266,3 1-1,7 83 0,-6-124-66,1 0 0,0 0 0,0-1 0,0 1 0,1-1 0,0 1 0,0-1 0,0 1 0,4 5-1,-5-9-34,0 1 0,0-1 0,0 0 0,1 0 0,-1 0 0,0 0 0,0 0 0,1-1 0,-1 1 0,0 0 0,1 0 0,-1-1 0,1 1-1,-1-1 1,1 0 0,-1 1 0,1-1 0,-1 0 0,1 0 0,0 0 0,-1 0 0,1 0 0,-1 0 0,1 0 0,-1-1 0,1 1 0,-1 0-1,1-1 1,-1 1 0,1-1 0,-1 0 0,1 1 0,1-3 0,15-9 90,0 0 0,-1-1-1,21-22 1,-22 20-86,174-176-15,-158 151-91,-25 29 13,1 1 0,1 0-1,12-12 1,-19 21 35,-1 0 0,1-1 0,-1 1 0,1 0 0,0 0 0,-1 0 0,1 0 0,0 0 0,0 1 0,2-2 0,-4 2 18,1 0 0,0 0-1,0 0 1,-1 0 0,1 1-1,0-1 1,-1 0-1,1 0 1,0 0 0,0 1-1,-1-1 1,1 0-1,-1 1 1,1-1 0,0 0-1,-1 1 1,1-1 0,-1 1-1,1-1 1,-1 1-1,1 0 1,-1-1 0,1 1-1,-1-1 1,0 1 0,1 0-1,-1-1 1,0 1-1,1 1 1,7 17-14,9 33 0,-12-33-39,1-1 0,13 27-1,-13-34 101,0 0 0,1 0 0,0-1 0,1 0 0,0 0 0,18 16 0,-23-23-7,1 0 0,0 0 1,0-1-1,0 1 1,0-1-1,1 0 1,-1 0-1,1 0 1,-1-1-1,1 1 1,0-1-1,0 0 1,-1-1-1,1 1 1,0-1-1,0 0 1,0 0-1,0 0 1,-1-1-1,8-1 1,-5 0-8,-1 0 1,1 0 0,-1 0-1,0-1 1,0 0 0,0 0-1,-1-1 1,1 0 0,-1 0-1,0 0 1,0 0 0,0-1-1,0 0 1,-1 0 0,5-7-1,-3 2 16,-1-1 0,0 1-1,-1-1 1,-1 0-1,1 0 1,-2 0 0,3-17-1,-3 12-39,-1 0-1,-1 0 0,0-1 1,-5-27-1,5 42-15,0 1 0,-1-1 0,1 1 0,0-1 0,-1 1 0,1-1 0,-1 1 0,0-1 0,1 1 0,-1-1 0,0 1 0,0 0 0,0 0 0,0-1 0,0 1 0,0 0 0,0 0 0,-1 0 0,1 0 0,-2-1 0,2 2 7,0-1-1,0 1 1,-1 0 0,1 0 0,0 0 0,0 0 0,0 0-1,-1 0 1,1 0 0,0 1 0,0-1 0,0 0 0,0 1-1,0-1 1,-1 1 0,1-1 0,0 1 0,0-1 0,0 1-1,0 0 1,0-1 0,1 1 0,-1 0 0,0 0 0,0 0-1,0 0 1,1 0 0,-2 1 0,-4 7-50,0-1 0,1 1 0,0 0 0,1 0-1,-7 20 1,5-9 73,-7 41-1,12-55 27,1 1 0,-1 0 0,1 0 0,0-1 0,1 1 0,0 0 0,0 0 0,0-1 0,4 11 0,-3-14-19,-1 1 1,1-1-1,0 1 1,0-1 0,0 0-1,0 1 1,0-1-1,1 0 1,0 0-1,-1-1 1,1 1 0,0-1-1,0 1 1,1-1-1,-1 0 1,0 0-1,8 3 1,1-1 36,0-1 0,1 0 0,-1-1 1,17 1-1,51-1 198,-79-2-257,60-1 106,82-12 0,-101 6-3020,48-14 0,-53 11 287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9:28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1096 2656,'0'0'34,"0"0"1,0 1-1,1-1 1,-1 0 0,0 0-1,0 0 1,0 0-1,0 1 1,0-1-1,0 0 1,-1 0-1,1 0 1,0 1-1,0-1 1,0 0-1,0 0 1,0 0-1,0 0 1,0 1-1,0-1 1,0 0-1,0 0 1,0 0 0,-1 0-1,1 0 1,0 1-1,0-1 1,0 0-1,0 0 1,0 0-1,-1 0 1,1 0-1,0 0 1,0 0-1,0 0 1,0 0-1,-1 1 1,1-1-1,0 0 1,0 0-1,0 0 1,-1 0 0,1 0-1,0 0 1,0 0-1,0 0 1,0 0-1,-1 0 1,1-1-1,0 1 1,0 0-1,0 0 1,-1 0-1,0-1 1049,8 3 1628,-5-2-2477,0 0 0,0 1 0,1-1 0,-1 0 0,0 0 0,0 0 0,0 0 0,0 0-1,1-1 1,-1 1 0,0-1 0,0 1 0,0-1 0,0 0 0,4-1 0,29-19 953,-32 18-1002,26-19 306,-1-2 0,-1 0-1,36-45 1,-30 33-363,172-194 522,-149 163-295,51-79 0,-91 120-301,-1 0 0,-1-1 0,-1 0 0,-1-2 0,-2 1 0,13-56 0,-18 56-17,0 0 1,-2-1-1,-1 0 0,-2-43 1,0 71-47,0 0-1,0 0 1,0-1 0,0 1 0,-1 0 0,1 0 0,0-1-1,-1 1 1,1 0 0,-1 0 0,0 0 0,1 0 0,-1-1-1,0 1 1,1 0 0,-2-1 0,1 2 5,0 0-1,1 0 1,-1 0 0,0 0 0,1 0-1,-1 0 1,0 0 0,1 0-1,-1 0 1,0 0 0,1 0 0,-1 0-1,0 1 1,1-1 0,-1 0 0,0 0-1,1 1 1,-1-1 0,1 1 0,-1-1-1,1 0 1,-1 1 0,1-1 0,-1 1-1,1-1 1,-1 1 0,1-1 0,-1 1-1,1 0 1,-1 0 0,-13 19-41,1 0 0,-21 40 0,-2 6 78,-29 21 242,-8 14-16,50-60-244,2 0 1,2 1-1,2 2 0,1-1 1,3 2-1,1 0 1,3 0-1,-7 83 0,15-115 41,0-1-1,1 0 0,1 1 1,0-1-1,1 0 0,0 1 0,1-1 1,0 0-1,9 22 0,-8-27-6,0 0-1,0-1 0,0 1 1,1-1-1,0 0 1,0 0-1,0-1 1,1 1-1,0-1 0,0 0 1,0-1-1,1 0 1,-1 0-1,1 0 1,0-1-1,13 5 0,-5-3 57,-1-1 0,1-1 0,0 0 0,0-1-1,1 0 1,-1-2 0,30-1 0,-36 0-77,1-1-1,-1 0 1,1 0 0,-1-1-1,0 0 1,0 0 0,0-1 0,0 0-1,-1-1 1,1 0 0,-1 0 0,-1-1-1,15-13 1,55-72 213,3-4-199,-73 88-54,0 0 0,1 0 1,0 0-1,0 1 0,0 0 0,14-7 1,-17 11-21,-1 1 1,0-1 0,1 1 0,-1 0-1,1 0 1,-1 0 0,1 1 0,0-1-1,-1 1 1,1 0 0,-1 1 0,1-1-1,0 1 1,-1 0 0,1 0 0,7 3-1,5 3 20,-1 1-1,-1 0 0,1 1 0,27 21 0,-17-9 213,39 44 0,-62-62-162,8 6 175,-52-37 763,6 5-815,13 8-160,-2 2 1,-34-17-1,51 27-36,-1 1-1,1-1 0,-1 1 1,0 1-1,1-1 0,-1 1 0,0 0 1,0 1-1,0 0 0,0 0 1,0 1-1,-14 3 0,15-2 16,0 1-1,0 0 0,1 0 1,-1 1-1,0 0 0,1 0 1,0 0-1,0 1 1,0 0-1,1 0 0,-9 11 1,2-1-22,1 0-1,0 1 1,-11 23 0,18-30 28,0 0-1,1 0 1,-1 1-1,2 0 1,-1-1 0,0 18-1,2-25 23,1 0 0,0 1-1,0-1 1,0 0 0,0 1-1,0-1 1,0 0 0,1 1 0,-1-1-1,1 0 1,0 0 0,-1 1 0,1-1-1,0 0 1,0 0 0,1 0 0,-1 0-1,0 0 1,1 0 0,-1-1 0,1 1-1,-1 0 1,1-1 0,0 1-1,0-1 1,0 1 0,0-1 0,2 1-1,1 0 40,0 0 0,0 0-1,0-1 1,0 0 0,0 0-1,0 0 1,0-1-1,1 0 1,-1 0 0,0 0-1,10-2 1,5-1 2,0-2-1,0 0 1,-1-1-1,0-2 1,0 1-1,0-2 1,-1-1-1,0 0 1,-1-1-1,0-1 1,-1 0-1,0-2 1,-1 0-1,-1 0 1,0-1 0,-1-1-1,-1 0 1,0-1-1,10-19 1,-12 16-165,1-1 1,9-34-1,-23 66-182,-4 10 154,-9 38-1,14-45 114,1-1 0,1 1-1,0-1 1,0 1 0,5 24-1,-4-33 44,-1-1-1,2 1 0,-1-1 0,1 0 1,-1 1-1,1-1 0,0 0 0,1 0 1,-1 0-1,1 0 0,0 0 0,0-1 0,0 1 1,0-1-1,0 0 0,1 0 0,0 0 1,-1 0-1,1-1 0,8 4 0,-9-4 16,1-1-1,-1 0 0,1-1 1,0 1-1,-1-1 0,1 1 0,0-1 1,-1 0-1,1-1 0,0 1 1,0-1-1,-1 1 0,1-1 0,-1 0 1,1 0-1,-1-1 0,1 1 1,5-4-1,1-2 3,0 1-1,0-1 1,-1-1 0,0 0 0,8-8-1,17-22 88,-2-1-1,36-56 1,89-138 1,-128 193-161,0-2-1,-3 0 0,-2-2 0,23-57 0,-32 56 45,-1 0 0,-3-1 0,10-85 0,-20 123-28,-1 1-1,1 0 0,-2-1 0,0-6 0,-2 6-107,-1 9-20,-6 12-67,6-8 216,-14 25-27,1 0-1,-15 38 1,-10 18 94,7-23-80,3 3 1,-34 96-1,-26 168 490,43-154-6,42-153-304,6-20-77,0 0-1,-1 0 1,2 1-1,-1-1 1,-1 7 0,2-10-74,0 0 0,0 0 0,0 0 0,0 0 0,1 0 0,-1 0-1,0 0 1,0 1 0,0-1 0,0 0 0,0 0 0,0 0 0,0 0 0,0 0 0,0 0 0,0 0 0,0 0 0,0 0 0,0 0 0,0 0 0,1 0 0,-1 0 0,0 0 0,0 1 0,0-1 0,0 0 0,0 0 0,0 0 0,0 0 0,0 0 0,0 0 0,1 0 0,-1 0 0,0 0 0,0 0 0,0 0 0,0 0 0,0 0 0,0 0 0,0 0 0,0-1 0,0 1 0,1 0 0,-1 0 0,0 0 0,0 0 0,0 0 0,0 0 0,0 0 0,0 0 0,0 0 0,0 0 0,0 0 0,0 0 0,0 0 0,0 0-1,1-1 1,-1 1 0,0 0 0,0 0 0,0 0 0,0 0 0,0 0 0,0 0-2,14-14 71,-1-1 1,-1 0-1,17-27 0,-4 6 105,45-60-149,98-122-255,-125 174-23,-38 39 195,0 0 0,1 1 0,0 0 0,0 0 0,0 0 0,7-3 1,-11 6 45,-1 1 0,0-1 0,1 1 0,-1-1 0,1 1 0,-1-1 0,1 1 0,-1 0 0,1-1 0,-1 1 0,1 0 0,0 0 0,-1 0 0,1 1 0,-1-1 0,1 0 0,-1 0 0,1 1 0,-1-1 0,1 1 0,-1-1 0,0 1 0,1 0 0,-1 0 0,0-1 0,1 1 0,-1 0 0,0 0 0,0 0 0,0 1 0,0-1 0,0 0 0,0 0 0,0 0 0,0 1 0,1 2 0,1 2-8,-1 0 0,0 1 0,-1-1 1,1 1-1,-1 0 0,1 11 0,-2-2 16,1-1 1,-2 1-1,0-1 0,-1 1 0,-1-1 1,-7 27-1,6-32 17,1 0 0,-1-1-1,-1 0 1,0 0 0,0 0 0,-1-1 0,0 1-1,0-1 1,-1-1 0,0 1 0,-11 8 0,8-8 35,0-1 0,0 0 0,-1-1 0,0 0 0,0 0 0,-1-1 0,1-1 0,-1 0 0,-18 3 0,29-7-56,1 0 0,-1 0 1,1 0-1,-1 0 0,1 0 0,-1 0 0,1 0 0,-1 1 0,0-1 0,1 0 0,-1 0 0,1 0 0,-1 1 1,1-1-1,-1 0 0,1 1 0,-1-1 0,1 0 0,0 1 0,-1-1 0,1 1 0,-1-1 0,1 1 0,0-1-5,0 1-1,0-1 1,0 1-1,0-1 0,0 1 1,1-1-1,-1 1 1,0-1-1,0 0 0,1 1 1,-1-1-1,0 1 1,0-1-1,1 0 0,-1 1 1,1-1-1,-1 0 1,0 1-1,1-1 1,0 0-1,27 15-95,-4-6 31,-1 0-1,2-2 1,37 7 0,-49-12 108,1-1 0,-1 0 0,0-1 0,1 0 0,-1-1 0,0 0 0,0-1 0,20-6 0,-19 3-21,0-1 0,-1 0 0,0 0 0,-1-2-1,1 0 1,-1 0 0,-1-1 0,0 0 0,0-1 0,0 0 0,-2-1-1,1 0 1,-1-1 0,-1 0 0,0 0 0,-1-1 0,0 0-1,-1 0 1,0 0 0,-1-1 0,-1 0 0,0 0 0,-1 0 0,-1-1-1,2-16 1,-4 27-26,1 0-1,-1-1 1,0 1-1,0-1 1,-1 1-1,1-1 1,-1 1-1,0 0 0,-3-8 1,4 11-5,-1 0 1,1 0-1,-1 0 0,1 1 1,-1-1-1,1 0 0,-1 0 1,0 1-1,1-1 1,-1 0-1,0 0 0,1 1 1,-1-1-1,0 1 0,0-1 1,0 1-1,0-1 1,0 1-1,0 0 0,0-1 1,1 1-1,-1 0 0,0 0 1,0 0-1,0 0 0,0-1 1,0 1-1,0 0 1,0 1-1,0-1 0,0 0 1,0 0-1,0 0 0,0 1 1,0-1-1,0 0 1,0 1-1,0-1 0,0 1 1,1-1-1,-2 1 0,-2 2-16,0-1-1,1 1 0,-1 0 1,1 0-1,0 0 0,-1 0 1,-3 6-1,-1 4-13,0 0-1,1 1 1,1-1 0,-9 25 0,-11 60-57,24-89 101,-1 4-22,0 1-1,1 0 0,0 19 0,2-28 33,0-1 1,0 1-1,1 0 0,-1-1 0,1 1 0,0-1 0,0 1 1,1-1-1,0 1 0,-1-1 0,1 0 0,1 1 0,4 5 1,-6-8 1,1-1 0,0 1 1,-1-1-1,1 0 1,0 0-1,0 1 0,0-1 1,0-1-1,0 1 0,0 0 1,0 0-1,0-1 1,0 1-1,0-1 0,1 0 1,3 0-1,4 0 63,1 0-1,13-3 0,-20 3-64,25-5 48,0-1-1,0-1 1,0-2 0,-1 0 0,42-22 0,-37 14-44,-1-2-1,-1-1 1,-1-1 0,31-30-1,-43 34-14,12-11-89,-27 26 58,0 0-1,-1 0 1,1 0-1,0 0 0,0 1 1,0-1-1,0 1 1,6-2-1,-8 3 27,-1 0 0,1 0 1,0 0-1,-1 0 0,1 0 1,-1 0-1,1 0 0,0 1 0,-1-1 1,1 0-1,-1 0 0,1 0 1,0 1-1,-1-1 0,1 0 0,-1 1 1,1-1-1,-1 1 0,1-1 0,-1 1 1,0-1-1,1 1 0,-1-1 1,1 1-1,-1-1 0,0 1 0,0-1 1,1 1-1,-1-1 0,0 1 0,0 0 1,0-1-1,1 1 0,-1-1 1,0 1-1,0 0 0,0-1 0,0 1 1,0 0-1,0-1 0,-1 2 1,-1 27 37,-3-7-38,-2 0 1,0 0-1,-2-1 1,0 1 0,-17 25-1,11-18 21,-15 17 395,30-46-400,0 0 1,0 0-1,0 0 1,0 0 0,0 0-1,0 0 1,0 0-1,0 0 1,0 0-1,0 0 1,0 0 0,1 0-1,-1 0 1,0 0-1,0 0 1,0 0-1,0 0 1,0 0 0,0 0-1,0 0 1,0 0-1,0 0 1,0 0 0,0 0-1,0 0 1,1 0-1,-1 0 1,0 0-1,0 0 1,0 0 0,0 0-1,0 0 1,0 0-1,0 0 1,0 0 0,0 0-1,0 0 1,0 0-1,0 0 1,0 0-1,1 0 1,-1 0 0,0 0-1,0 0 1,0 0-1,0 0 1,0 0 0,0 1-1,0-1 1,0 0-1,0 0 1,0 0-1,0 0 1,0 0 0,0 0-1,0 0 1,0 0-1,0 0 1,12-8 176,16-16-169,36-60 35,-42 54-182,-16 21 88,1 1 1,0-1-1,0 1 0,1 0 1,0 1-1,11-10 0,-18 17 31,0-1 1,0 0-1,0 0 0,0 1 0,1-1 1,-1 0-1,0 1 0,0-1 0,0 1 1,1 0-1,-1-1 0,0 1 0,1 0 1,-1 0-1,0 0 0,0 0 0,1 0 1,-1 0-1,0 0 0,1 0 0,-1 0 1,0 1-1,0-1 0,1 1 0,-1-1 1,0 1-1,0-1 0,0 1 1,0-1-1,1 1 0,-1 0 0,1 1 1,2 2-20,-1 1 0,0-1 0,0 1 0,0 0 0,-1 0 1,3 7-1,4 6 138,-4-7-67,2 0-1,-1-1 1,10 12 0,-12-18-17,0 0-1,0 0 1,0 0-1,0 0 1,1-1-1,0 1 1,0-1-1,0-1 1,7 4 0,4 0 86,0 0 0,1-2 0,0 0 0,18 2 0,10-3-3542,-21-3 1318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9:29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25 4480,'-23'-25'2544,"79"34"2634,-22-4-4173,1-2 0,47-1 0,-27-2-446,316-3 1355,-199-4-1675,157-2-2846,-235 14 949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9:32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146 979 2304,'4'-8'1258,"-4"7"-1215,0 1 1,0 0-1,0 0 1,0-1-1,0 1 1,0 0-1,0 0 1,0-1 0,0 1-1,0 0 1,0 0-1,0-1 1,0 1-1,1 0 1,-1 0-1,0 0 1,0-1 0,0 1-1,0 0 1,1 0-1,-1 0 1,0-1-1,0 1 1,0 0-1,1 0 1,-1 0 0,0 0-1,0 0 1,1 0-1,-1-1 1,2 1 317,-1 0 1,0-1-1,0 0 0,0 1 1,0-1-1,0 0 1,0 1-1,0-1 0,0 0 1,0 0-1,0 0 1,0 0-1,-1 0 1,1 0-1,0 0 0,0 0 1,-1 0-1,1 0 1,-1 0-1,1 0 0,-1-1 1,0 1-1,1 0 1,-1 0-1,0-1 0,0 1 1,0 0-1,0-2 1,0 1-222,0 1 1,0 0 0,-1 0 0,1-1 0,-1 1 0,1 0 0,-1 0-1,1 0 1,-1 0 0,1-1 0,-1 1 0,0 0 0,0 0 0,0 0 0,1 0-1,-1 1 1,0-1 0,0 0 0,0 0 0,0 0 0,-1 1 0,1-1-1,0 1 1,0-1 0,0 1 0,0-1 0,-1 1 0,1 0 0,0-1 0,-2 1-1,-2 0-65,1-1-1,-1 1 0,1 1 1,-1-1-1,1 1 0,-1-1 1,1 1-1,-1 1 0,1-1 0,0 0 1,0 1-1,0 0 0,0 0 1,0 0-1,-5 5 0,-1 0-8,0 2 1,1-1-1,0 1 0,-10 13 0,17-19-54,0-1 0,1 0-1,-1 0 1,1 1-1,0-1 1,-1 1 0,1-1-1,1 1 1,-1 0-1,0-1 1,1 1-1,-1 0 1,1 0 0,0 0-1,0-1 1,0 1-1,0 0 1,0 0 0,0-1-1,1 1 1,0 0-1,-1-1 1,1 1 0,0 0-1,0-1 1,1 1-1,-1-1 1,0 1 0,1-1-1,0 0 1,-1 0-1,3 3 1,-1-2 42,0 0 0,0 0 0,0 0 1,0-1-1,1 1 0,-1-1 0,1 0 0,0 0 0,-1 0 1,1 0-1,0-1 0,0 1 0,0-1 0,0 0 0,1 0 1,-1 0-1,0-1 0,0 0 0,0 0 0,7 0 0,-7-1 4,0 0 0,0 0-1,-1 0 1,1 0 0,0-1-1,-1 1 1,1-1 0,-1 0-1,1 0 1,-1-1 0,0 1-1,0-1 1,0 1 0,0-1-1,3-5 1,-3 4-4,-1 0-1,0 0 1,0 0-1,-1 0 1,1-1 0,-1 1-1,0-1 1,0 1-1,-1-1 1,1 1 0,-1-1-1,0 0 1,-1-7-1,1 8-65,-1 1 0,0 0 0,0 0 0,-1-1 0,1 1 0,-1 0 0,1 0-1,-1 0 1,0 1 0,0-1 0,0 0 0,0 1 0,-1-1 0,1 1 0,-1 0 0,0-1-1,1 1 1,-1 1 0,0-1 0,-4-2 0,3 2-12,0 1 0,0-1 0,0 1 0,0 0 1,0 0-1,0 0 0,0 0 0,0 1 0,0-1 0,-5 2 0,8-1 14,0 0 0,0 0 0,0 0 1,0 0-1,0 1 0,0-1 0,0 0 0,0 1 0,0-1 0,0 1 0,1-1 0,-1 1 0,0-1 0,0 1 0,0 0 0,1-1 1,-2 3-1,1-2-2,1 0 0,-1 0 0,1 0 0,-1 1 0,1-1 0,0 0 0,-1 1 0,1-1 0,0 0 0,0 1 0,0-1 1,0 0-1,0 1 0,0-1 0,1 0 0,-1 1 0,1 1 0,0-1 19,-1 0 0,1 0 0,0 0 0,0 0 0,1 0 0,-1 0 0,0 0 0,1-1 0,-1 1 0,1 0 0,0-1 0,-1 1 0,1-1 0,0 1 0,0-1 0,0 0 1,0 0-1,0 0 0,0 0 0,0 0 0,0 0 0,0-1 0,1 1 0,1-1 0,8 2 26,0 0-1,0-1 1,15-1 0,-19 0-63,28-1 141,-1-2 0,0-1 0,0-2 0,0-1 0,-1-2 0,0-2 0,-1 0 0,0-3 0,41-22 0,-53 24-5,-1 0 1,29-24 0,-42 29-84,1-1 355,-7 8-376,-1 0 1,0 0-1,0 0 0,0 0 1,0 0-1,1 0 1,-1 0-1,0 0 1,0 0-1,0 0 1,0 0-1,1 0 0,-1 0 1,0 0-1,0 1 1,0-1-1,0 0 1,1 0-1,-1 0 0,0 0 1,0 0-1,0 0 1,0 1-1,0-1 1,0 0-1,0 0 1,1 0-1,-1 0 0,0 1 1,0-1-1,0 0 1,0 0-1,0 0 1,0 0-1,0 1 0,0-1 1,0 0-1,0 0 1,0 0-1,0 1 1,0-1-1,0 0 1,0 0-1,0 0 0,0 0 1,0 1-1,0-1 1,-1 0-1,1 0 1,0 0-1,0 1 1,-1 11 56,0 0 0,-1 0 1,-1 0-1,-7 21 0,6-19-60,0 0 0,-3 23 0,7-37 0,-1 5-14,1 0 0,-1-1 1,1 1-1,0 0 1,1 0-1,1 7 0,-2-11 23,0-1-1,0 1 0,1 0 0,-1 0 1,1-1-1,-1 1 0,0 0 0,1-1 1,0 1-1,-1 0 0,1-1 0,-1 1 0,1-1 1,0 1-1,-1-1 0,1 1 0,1 0 1,-1-1-2,0 0 0,1 1 0,-1-1 0,1 0 0,-1 1 0,1-1 1,-1 0-1,1 0 0,-1 0 0,0-1 0,1 1 0,2-1 1,3-1 8,-1 0 0,1-1 0,-1 1 1,1-2-1,-1 1 0,0-1 0,0 0 1,-1 0-1,8-6 0,6-9 61,19-23 1,-25 27-68,19-25 115,-20 24-231,0 0 0,19-17 0,-31 33 105,0 0 1,0 0 0,0 0-1,0 0 1,0-1-1,0 1 1,0 0 0,1 0-1,-1 0 1,0 0-1,0 0 1,0 0 0,0 0-1,0 0 1,0 0-1,1 0 1,-1 0 0,0 0-1,0 0 1,0-1-1,0 1 1,0 0 0,1 0-1,-1 0 1,0 0-1,0 0 1,0 1 0,0-1-1,0 0 1,1 0-1,-1 0 1,0 0 0,0 0-1,0 0 1,0 0-1,0 0 1,1 0 0,-1 0-1,0 0 1,0 0-1,0 0 1,0 1 0,0-1-1,0 0 1,0 0-1,0 0 1,1 0 0,1 12-1,-1 21 81,-2-23-57,1-2-8,1 1 0,-1 0 1,2 0-1,-1-1 0,1 1 0,0 0 0,1-1 1,7 15-1,-8-19-10,0 0 1,0-1-1,0 0 0,1 1 1,-1-1-1,1 0 0,0 0 1,0 0-1,0 0 0,1-1 1,-1 1-1,1-1 1,-1 0-1,1 0 0,0 0 1,0-1-1,-1 1 0,1-1 1,0 0-1,1 0 0,4 1 1,9-1-2,1 1 0,-1-2 0,0-1-1,1 0 1,18-4 0,-26 2 1,1 0 0,0 0 1,-1-1-1,0 0 0,0-1 0,0-1 0,0 0 0,-1 0 0,10-8 1,-5 0 27,-1 0 1,0 0 0,-1-1 0,-1-1-1,0-1 1,13-23 0,50-113 118,-67 134-185,68-170 108,-66 161-46,12-34-4,-2 0 1,18-109 0,-34 145-16,1-5-61,1-43-1,-8 61-53,2 13 102,0 0 0,0 0 0,0 0 0,0 0 0,0-1 1,0 1-1,-1 0 0,1 0 0,0 0 0,0 0 0,0 0 0,0 0 0,0 0 0,0 0 0,0 0 0,0 0 1,0-1-1,-1 1 0,1 0 0,0 0 0,0 0 0,0 0 0,0 0 0,0 0 0,0 0 0,-1 0 0,1 0 0,0 0 1,0 0-1,0 0 0,0 0 0,0 0 0,0 0 0,-1 0 0,1 0 0,0 0 0,0 0 0,0 0 0,0 0 1,0 1-1,0-1 0,0 0 0,-1 0 0,0 2-18,-1-1 0,1 1 0,-1 0 1,1 0-1,0 0 0,0 0 0,-1 0 0,0 3 1,-9 23 91,2 0 0,-12 54 1,-2 63 405,13-40-372,5-1-1,14 180 0,-3-197 55,1 16-3009,-7-87 1023,0-9-303,-3-24-8411,-2 0 7966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8:12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4 10208,'-5'-4'5161,"5"5"-4929,1-1 0,-1 1 0,1 0 0,-1-1 0,1 1 0,-1-1 0,0 1 0,0 0 0,1-1 0,-1 1 0,0 0 1,0-1-1,0 1 0,1 0 0,-1-1 0,0 1 0,0 1 0,-2 110 1202,-4 2-11652,5-73 7136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9:32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106 118 5632,'-30'-39'1834,"29"39"-1803,1-1 0,0 1 0,-1-1 0,1 0 0,0 1-1,-1-1 1,1 1 0,-1-1 0,1 1 0,-1-1 0,1 1 0,-1 0-1,1-1 1,-1 1 0,0 0 0,1-1 0,-1 1 0,0 0-1,1 0 1,-1 0 0,0-1 0,0 1 0,-26-6 854,-9-5 8763,36 11-9601,9-3 970,13-2-343,177-20 511,-106 16-1762,-2 0-3224,-30 7-1747,-11 5 2162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9:34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1292 5888,'-14'-1'2907,"12"1"-1022,9 1 875,1-2-2147,1-1 0,-1 1 0,1-2 0,-1 1 0,0-1 0,0 0 0,0-1 0,9-5 0,6-2 152,9-3 34,89-44 1079,-103 49-1698,1-2-1,-2 0 0,0 0 1,0-2-1,-1 0 0,-1-1 1,23-25-1,-15 5 85,0 0 0,-2-2 0,21-48 0,-42 82-259,42-91 245,11-21 295,-8 21-689,-44 91 130,-1 1 1,1 0-1,-1 0 0,1 0 1,0 0-1,-1 0 0,1 0 0,0 0 1,0 0-1,0 0 0,-1 0 1,1 0-1,2-1 0,-3 2 11,1 0 0,-1 0 0,0 0 0,0 0-1,1 0 1,-1 0 0,0 0 0,1 0 0,-1 0 0,0 0-1,1 0 1,-1 0 0,0 1 0,1-1 0,-1 0-1,0 0 1,0 0 0,1 0 0,-1 0 0,0 1-1,1-1 1,-1 0 0,0 0 0,0 1 0,0-1-1,1 0 1,-1 0 0,0 1 0,0-1 0,0 0 0,1 1-1,1 3 15,0 1 1,0-1-1,-1 1 0,2 9 0,-2-11 14,3 24 33,-1 1 0,-1-1 0,-2 48 0,-1-27-50,-1 28 178,-13 83 1,11-136-140,-9 35 0,11-50 8,-1-1 0,1 0-1,-2 0 1,1 0 0,-1 0-1,0 0 1,0 0 0,-6 5 0,9-10-35,0-2-25,1 1 1,0-1-1,-1 1 0,1-1 0,0 1 1,-1-1-1,1 1 0,-1-1 0,1 1 1,-1-1-1,1 0 0,-1 1 0,1-1 1,-1 0-1,1 1 0,-1-1 0,1 0 0,-1 0 1,0 0-1,1 1 0,-1-1 0,1 0 1,-1 0-1,0 0 0,1 0 0,-1 0 1,0 0-1,1 0 0,-1 0 0,1 0 1,-1-1-1,0 1 0,1 0 0,-1 0 0,1 0 1,-1-1-1,1 1 0,-1 0 0,1-1 1,-1 1-1,1 0 0,-1-1 0,1 1 1,-1-1-1,1 1 0,-1-1 0,1 0 1,-4-4-68,0 0 0,1 0 0,0 0 0,0-1 1,0 1-1,1-1 0,0 0 0,0 1 0,0-1 1,1 0-1,0 0 0,0-1 0,0 1 0,1 0 1,0-7-1,1-7 38,1 0-1,0 0 1,9-29 0,-10 46-12,0 0-1,0 0 0,0 0 1,0 0-1,0 0 1,2-2-1,-2 4 33,-1 0 0,0 1-1,1-1 1,-1 1 0,1 0 0,-1-1 0,1 1-1,-1-1 1,1 1 0,-1 0 0,1-1 0,-1 1-1,1 0 1,-1-1 0,1 1 0,0 0 0,-1 0-1,1 0 1,-1-1 0,1 1 0,0 0 0,-1 0-1,1 0 1,0 0 0,-1 0 0,1 0 0,-1 0-1,1 1 1,0-1 0,-1 0 0,1 0 0,-1 0-1,1 1 1,0-1 0,-1 0 0,1 0 0,-1 1-1,1 0 1,5 3-30,0 1-1,-1 0 1,1 0-1,5 8 1,-6-7 44,1 1-1,0-1 1,12 9-1,-2-5 15,0 0 1,0 0-1,1-2 0,0 0 0,27 7 0,-30-11 48,-1-1 0,1-1-1,0 0 1,0-1 0,0 0-1,-1-1 1,1-1 0,18-3-1,-19 2-22,0-1 0,0-1 0,-1 0-1,1-1 1,-1 0 0,0-1 0,0-1-1,-1 1 1,16-13 0,-14 8 9,0-1 0,-1 0 1,0-1-1,0 0 0,-2-1 0,18-28 1,34-87 256,-22 41-93,-30 63-180,-21 78-7,3 1 1,2 0-1,2 104 0,4-151-13,1 0 0,0 0-1,0 0 1,1-1 0,0 1-1,0 0 1,5 9 0,-6-14 6,-1-1-1,1 1 1,0 0 0,0 0-1,1-1 1,-1 1 0,0-1-1,0 1 1,1-1 0,-1 0-1,1 1 1,-1-1 0,1 0-1,0 0 1,-1 0 0,1 0-1,0 0 1,0 0 0,0-1-1,0 1 1,0 0 0,0-1-1,0 0 1,-1 1 0,1-1-1,0 0 1,0 0 0,0 0 0,3-1-1,0 0 3,1-1 0,0 0 0,-1 0 0,0 0 0,1 0 0,-1-1 0,8-6 0,31-27 28,-31 24-21,60-53-73,38-33-31,77-43 136,-174 132-178,0 1 0,30-11 0,-43 18 116,1 0 1,-1 1 0,0 0 0,0-1 0,1 1 0,-1 0 0,0-1 0,1 1-1,-1 0 1,3 0 0,-4 0 1,0 1-1,1-1 1,-1 0-1,0 0 1,0 0 0,0 0-1,1 0 1,-1 0-1,0 1 1,0-1 0,0 0-1,0 0 1,1 0-1,-1 0 1,0 1-1,0-1 1,0 0 0,0 0-1,0 0 1,0 1-1,1-1 1,-1 0-1,0 0 1,0 1 0,0-1-1,0 0 1,0 0-1,0 1 1,0-1-1,0 0 1,0 0 0,0 1-1,0-1 1,0 0-1,-1 0 1,0 5-12,-1-1 1,1 0 0,-1 0-1,-1 0 1,-2 5-1,-34 48-12,-74 83 0,41-55-69,68-80 52,0 0-1,1 0 0,-1 1 1,1 0-1,0 0 0,0 0 1,-2 8-1,4-13 39,1 1 0,0-1 0,-1 0 0,1 1 0,0-1-1,0 1 1,0-1 0,0 1 0,0-1 0,0 1 0,0-1 0,1 1 0,-1-1 0,1 0 0,-1 1 0,1-1 0,-1 1 0,1-1 0,0 0-1,-1 0 1,1 1 0,0-1 0,0 0 0,0 0 0,0 0 0,0 0 0,0 0 0,0 0 0,1 0 0,-1 0 0,0-1 0,0 1 0,1 0 0,-1-1-1,0 1 1,1-1 0,1 1 0,1 0 36,0 0 0,0 0 1,0 0-1,0-1 0,1 0 0,-1 0 0,0 0 0,0 0 0,0-1 0,6-1 1,1 0 87,-1-2 0,20-8 1,-22 8-106,0-1 1,-1 1-1,0-1 0,0-1 1,0 1-1,-1-1 0,0-1 0,0 1 1,0-1-1,4-8 0,4-5 9,-2-2 0,13-29 0,2-17-49,-2-2 0,18-83 0,-28 85 15,10-108-1,-16 82-202,-3-134-1,-6 225 156,0 0-1,0 0 0,0 0 1,-1-1-1,1 1 0,-1 0 1,0 0-1,0 0 0,0 0 1,0 0-1,-2-3 0,3 6 51,-1-1 0,1 1 0,0 0 0,0 0-1,0 0 1,-1 0 0,1-1 0,0 1 0,0 0 0,-1 0-1,1 0 1,0 0 0,0 0 0,-1 0 0,1 0 0,0 0 0,0 0-1,-1 0 1,1 0 0,0 0 0,0 0 0,-1 0 0,1 0-1,0 0 1,-1 0 0,1 0 0,0 0 0,0 1 0,0-1-1,-1 0 1,1 0 0,0 0 0,0 0 0,-1 0 0,1 1-1,0-1 1,0 0 0,0 0 0,0 0 0,-1 1 0,1-1 0,0 0-1,0 0 1,0 1 0,0-1 0,0 0 0,0 0 0,0 1-1,-1-1 1,1 1 0,-7 14-162,0 3 147,2-1-1,0 1 1,2 1 0,-3 25 0,-1 0 37,-2 31 93,2 1 0,4 1-1,3-1 1,3 0 0,4 0-1,30 140 1,-33-200-80,0 2 198,10 29 0,-13-44-171,0 1 1,1-1-1,-1 1 0,1-1 0,0 0 0,0 0 1,0 0-1,1 0 0,-1 0 0,1 0 1,0-1-1,-1 1 0,1-1 0,5 3 1,-5-4-35,-1 0 0,1 0 0,0 0 1,0-1-1,-1 1 0,1-1 0,0 0 0,0 0 1,0 0-1,0 0 0,0 0 0,-1-1 1,1 0-1,0 1 0,0-1 0,-1 0 1,1 0-1,0 0 0,-1-1 0,1 1 1,2-2-1,7-5-1,-1-1 0,21-19 0,-25 22-31,26-25 102,36-44 0,-55 58-39,-1-1 1,-1-1-1,0 0 1,13-30-1,-23 44-53,0 0 0,0-1 0,-1 1 0,1-1 0,-1 0 0,0 0 0,-1 1 0,1-10 0,-1 13-6,0 0 0,-1 0-1,1 0 1,0 1 0,-1-1 0,1 0 0,-1 1 0,0-1-1,0 0 1,1 1 0,-1-1 0,0 1 0,0-1-1,0 1 1,-1 0 0,1-1 0,0 1 0,0 0 0,-1 0-1,1 0 1,-1 0 0,1 0 0,-1 0 0,1 0 0,-1 0-1,0 1 1,1-1 0,-1 1 0,0-1 0,-3 0-1,2 1 0,0-1 0,-1 1 0,1 0 0,0-1 0,-1 2 0,1-1 0,-1 0 0,1 1 0,0-1 0,0 1 0,-1 0 0,1 0 0,0 0-1,0 1 1,-5 2 0,4-1 21,0 0 0,1 0 0,-1 0 0,1 0 0,0 1 1,0 0-1,0-1 0,1 1 0,-1 0 0,-2 6 0,1-1 25,0 2 0,0-1 0,1 0 0,1 1 0,0-1 0,0 1 0,1 0 0,0 0 0,1 12 0,1-11-11,1 0-1,0 1 1,0-1 0,1 0 0,1 0-1,0-1 1,1 1 0,0-1 0,1 0-1,0 0 1,14 19 0,-13-21-162,1-1 0,-1 0 0,1-1 0,1 0 0,16 12 0,-16-14-467,0-1 1,0 1-1,0-1 0,0-1 1,1 0-1,17 4 1,-4-4-1180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9:35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72 10624,'-35'-57'4832,"21"49"-4192,9 4-289,10 4-319,-5-3-799,0 6 415,4-3-2112,11 4 1376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9:36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268 721 3136,'23'-21'8709,"-23"21"-8574,0 0 0,1-1 0,-1 1 0,0-1 0,0 1 0,0-1-1,0 1 1,0-1 0,1 1 0,-1-1 0,0 1 0,0-1 0,0 1 0,0-1 0,0 1 0,-1-1 0,1 1 0,0 0 0,0-1 0,0 1 0,0-1-1,0 1 1,-1-1 0,1 1 0,0-1 0,0 1 0,-1 0 0,1-1 0,0 1 0,-1-1 0,1 1 0,0 0 0,-1-1 0,1 1 0,-1 0 0,1 0-1,0-1 1,-1 1 0,1 0 0,-1 0 0,0-1 0,-17-8 1355,14 9-1341,0-1-1,0 0 1,1 1 0,-1 0-1,0 0 1,0 0 0,-5 1-1,1 0 66,-2 0-146,0 0 0,1 1 0,0 0 0,-1 1 0,1 0 0,0 1 0,0 0 1,1 0-1,-1 1 0,1 0 0,-9 7 0,6-4-67,1 1-1,0 1 1,0-1-1,1 2 1,0-1-1,1 1 1,-8 13-1,13-19-10,0 1 1,0 0-1,1-1 1,0 1-1,0 0 1,0 0-1,0 0 0,1 0 1,0 1-1,1-1 1,-1 8-1,1-11 34,1 1-1,-1-1 1,1 0-1,0 0 0,0 0 1,0 0-1,0 1 1,1-1-1,-1-1 1,1 1-1,0 0 1,-1 0-1,1-1 0,1 1 1,-1-1-1,0 1 1,0-1-1,1 0 1,0 0-1,-1 0 1,1 0-1,0 0 1,5 1-1,2 2 59,0-2-1,0 1 1,1-2-1,-1 1 1,1-1-1,0-1 1,16 1-1,-7-2 56,1-1 0,0-1 0,21-4 0,-36 5-100,0 0 0,1-1 0,-1 0 0,0 0 0,0 0 0,-1-1 0,1 1 0,0-1 0,-1-1 0,0 1 0,1-1 0,-2 0 0,1 0 0,0 0 0,-1-1 0,5-6 0,-4 3 8,0-1-1,-1 0 0,0 1 0,-1-2 1,1 1-1,-2 0 0,0 0 0,0-1 0,0 0 1,-1 1-1,-1-1 0,0-14 0,-1 7-80,-1 1 0,-1-1-1,0 1 1,-1 0-1,0 0 1,-13-27-1,12 32-113,-1 0 0,0 0-1,-1 0 1,0 1 0,0 0-1,-1 1 1,-1-1 0,1 2 0,-2-1-1,-10-7 1,21 16 13,76 47-174,-63-41 402,0 0 1,0 0-1,1-1 1,0-1-1,0-1 1,27 3-1,-35-6-22,0 0 0,0-1 0,0 0 0,0 0 0,0-1-1,0 0 1,-1 0 0,1 0 0,-1-1 0,1 0 0,6-4 0,4-4 155,-1 0 0,24-21 0,-12 8-15,-2-1 1,-1-1-1,-2-1 0,0-1 1,-2-2-1,-1 0 1,-1-1-1,-2 0 1,-1-2-1,19-54 1,-34 84-213,39-144 224,-40 144-425,-1 6-23,-6 15-185,-1 6 226,-37 99 85,-46 227-16,85-326 148,-104 455-36,46-213 226,-21-5 289,84-258-505,-4 10 183,0-1 0,-1 0 0,-13 21 0,17-31-131,1 1 0,-1-1 1,-1 1-1,1-1 0,0 0 0,0 0 1,-4 2-1,5-4-45,1 0-1,-1 1 1,1-1 0,-1 0-1,1 0 1,-1 1 0,1-1 0,-1 0-1,0 0 1,1 0 0,-1 0 0,1 0-1,-1 0 1,0 0 0,1 0-1,-1 0 1,1 0 0,-2-1 0,1 1-2,0-1 1,1 1 0,-1-1 0,0 0-1,0 1 1,1-1 0,-1 0 0,0 1 0,1-1-1,-1 0 1,1 0 0,-1 0 0,1 1-1,0-1 1,-1 0 0,0-1 0,-1-8-22,0 1 0,0-1 1,1 1-1,0-1 0,1 0 1,1-16-1,2-27-51,2-1 1,13-52-1,-10 74-26,0 1 0,2 0 1,2 0-1,26-50 0,-32 71 17,1-1 1,1 1-1,0 0 0,0 0 0,1 1 1,0 0-1,0 1 0,1-1 0,0 2 1,1 0-1,-1 0 0,1 1 0,1 0 1,16-6-1,-17 9-1253,0 0 1,1 0-1,-1 1 1,0 0-1,20 0 1,-3 5-1130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9:37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1286 6976,'-1'0'170,"1"1"1,-1-1-1,0 0 1,1 1-1,-1-1 1,1 1-1,-1-1 1,1 1-1,0-1 1,-1 1 0,1 0-1,-1-1 1,1 1-1,0-1 1,-1 1-1,1 1 1,0-2-111,0 0 0,0 0 0,0 1 0,0-1 0,0 0 0,0 1 0,0-1 1,0 0-1,0 0 0,0 1 0,0-1 0,1 0 0,-1 1 0,0-1 0,0 0 0,0 0 0,0 1 1,1-1-1,-1 0 0,0 0 0,0 0 0,0 1 0,1-1 0,-1 0 0,0 0 0,0 0 1,1 0-1,-1 1 0,0-1 0,0 0 0,1 0 0,-1 0 0,0 0 0,1 0 0,-1 0 1,0 0-1,0 0 0,1 0 0,-1 0 0,0 0 0,1 0 0,-1 0 0,0 0 0,1 0 0,-1 0 1,15-1 1281,-1 0 0,1-1 0,27-6 1,-24 2-809,0 0 1,0-1 0,0-1-1,28-17 1,-31 14-322,0 0 0,0-1 0,-2 0 0,1-1-1,11-16 1,52-76 306,-47 63-406,162-192 901,-66 87-376,-87 97-216,34-57 0,-63 88-443,13-29 0,-20 37-97,-3 11 116,0 0 0,0 0 0,-1-1 0,1 1 0,0 0-1,0 0 1,0 0 0,0 0 0,0 0 0,0 0 0,0 0 0,0 0-1,0 0 1,-1 0 0,1 0 0,0 0 0,0 0 0,0 0 0,0 0-1,0 0 1,0 0 0,0 0 0,-1 0 0,1 0 0,0 0-1,0 0 1,0 0 0,0 0 0,0 0 0,0 0 0,0 0 0,-1 0-1,1 0 1,0 0 0,0 0 0,0 0 0,0 0 0,0 0 0,0 0-1,0 0 1,0 1 0,0-1 0,0 0 0,-1 0 0,1 0 0,-21 19-134,16-14 120,-22 22-26,0 2 0,2 1 0,2 1 0,0 1 1,-32 62-1,26-30 33,2 0 1,3 2-1,3 0 1,-19 107-1,37-155 23,1 0-1,1 0 0,1 21 1,0-36 4,1 0 1,-1 0 0,1-1-1,-1 1 1,1 0 0,0 0-1,0 0 1,0-1-1,0 1 1,1-1 0,2 4-1,-3-4 1,0 0 0,1-1 0,-1 0 0,1 1 0,0-1 0,-1 0 0,1 0 0,0 0 0,0 0 0,-1 0 0,1 0 0,0-1 0,0 1 0,0-1 0,0 1 0,0-1 0,4 1 0,1-1 21,0 0 0,0-1 1,0 0-1,0 0 0,0 0 1,0-1-1,0 0 0,-1 0 0,1 0 1,6-5-1,3-1-3,-1-1 0,25-20 1,-21 14-29,0-2 1,-2 0 0,26-31 0,35-66 52,-26 31 165,47-107-1,-5-51-149,-69 172-47,84-198 34,-76 190 48,-26 56-234,-6 12 27,-1 9 92,-1 0 0,1-1 0,0 1 1,0 0-1,0 0 0,0 0 0,0 0 1,0 0-1,-1 0 0,1 0 0,0 0 1,0 0-1,0 0 0,0-1 0,0 1 0,-1 0 1,1 0-1,0 0 0,0 0 0,0 0 1,0 0-1,-1 0 0,1 0 0,0 0 1,0 0-1,0 0 0,0 0 0,0 1 1,-1-1-1,1 0 0,0 0 0,0 0 0,0 0 1,0 0-1,0 0 0,-1 0 0,1 0 1,0 0-1,0 0 0,0 1 0,0-1 1,0 0-1,-11 15-50,-2 9 91,2 0 1,0 1 0,-6 26 0,-19 86 274,14-49-131,-51 192 576,48-175-530,-71 252 434,66-254-59,27-91-516,3-12-85,0 0 0,0 0 1,0 0-1,0 0 0,0 0 0,1 1 0,-1-1 1,0 0-1,0 0 0,0 0 0,0 0 0,0 0 1,0 0-1,0 0 0,0 0 0,0 0 1,0 0-1,0 0 0,1 0 0,-1 0 0,0 0 1,0 0-1,0 0 0,0 0 0,0 0 0,0 0 1,0 0-1,0 0 0,1 0 0,-1 0 1,0 0-1,0 0 0,0 0 0,0 0 0,0 0 1,0 0-1,0 0 0,0 0 0,0 0 0,0 0 1,1 0-1,-1 0 0,0-1 0,0 1 1,0 0-1,0 0 0,0 0 0,0 0 0,0 0 1,0 0-1,0 0 0,17-19 224,-9 10-158,4-7-115,1-1 1,-2-1-1,0 0 0,14-35 1,-3 8-4,32-49-12,-46 81 48,1 1-1,1 1 0,0-1 1,0 2-1,15-13 1,-22 20 9,0 1 0,0 0 0,0 0-1,0 1 1,0-1 0,0 1 0,5-2 0,-7 2 2,0 1 0,0 0 0,0 0 0,0 0 0,0 0 0,0 0 0,0 0 0,0 0 0,0 0 0,0 1 0,0-1 0,-1 0 0,1 1 0,0-1 0,0 0 0,0 1 0,0-1 0,0 1 0,0-1 0,-1 1 0,1 0 0,0-1 0,-1 1 0,1 0 0,0 0 0,-1-1 0,1 1 0,0 1 0,1 2 3,0 0 1,0 0-1,0 0 1,-1 0-1,0 1 1,1-1-1,-2 0 1,1 1 0,0 4-1,-1 45-4,-1-24-120,0 10 63,0-20 138,0 0 0,5 36 1,-3-52-66,1 1 0,-1 0 1,0-1-1,1 0 0,0 1 1,0-1-1,1 0 0,-1 0 1,1 0-1,0 0 0,0-1 0,0 1 1,0-1-1,1 1 0,-1-1 1,1 0-1,0-1 0,0 1 1,0-1-1,0 1 0,0-1 1,0 0-1,1-1 0,-1 1 0,8 1 1,-1-2 10,1 0-1,0-1 1,1 0 0,-1-1 0,-1 0 0,24-6 0,-26 4-7,1 0-1,-1-1 1,0-1 0,0 1-1,0-1 1,-1-1 0,0 0 0,0 0-1,0 0 1,-1-1 0,0 0 0,0-1-1,9-12 1,1-5-7,-1-1 0,-1 0 0,14-33 0,16-54-132,-44 104 31,-6 19 3,-3 9 128,2 1 1,1 0-1,0 0 1,1 0-1,1 1 1,1-1-1,1 1 1,1 0-1,5 35 0,-4-49-24,0 0-1,1 0 1,0 0-1,0 0 1,1 0-1,0 0 1,0 0-1,1-1 1,7 11-1,-8-14-112,-1 0-1,1 1 0,0-2 1,0 1-1,0 0 0,0-1 0,0 1 1,1-1-1,-1 0 0,1 0 1,-1 0-1,1 0 0,0-1 0,0 0 1,0 0-1,0 0 0,0 0 1,0 0-1,5-1 0,-2 0-714,-1 0 0,1-1 0,0 0 0,-1 0 0,1 0 0,-1-1 0,1 0 0,8-4 0,12-3-1294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9:38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11296,'10'4'5120,"34"12"-4449,-9-12 1889,2 1-1536,53-2 96,4 5-704,19-4-416,-10 1-32,5-5-1280,-18 3 736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9:41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301 633 3488,'1'-1'337,"0"1"0,0 0 1,1 0-1,-1-1 0,0 1 0,0-1 1,0 1-1,0-1 0,0 1 0,0-1 1,0 1-1,0-1 0,0 0 0,0 0 1,0 0-1,0 1 0,0-1 0,-1 0 0,1 0 1,0-1-1,0 1-144,-1 1 1,0-1-1,0 1 1,0 0-1,0-1 1,1 1-1,-1-1 0,0 1 1,0-1-1,0 1 1,0-1-1,0 1 1,0 0-1,0-1 1,0 1-1,0-1 0,0 1 1,-1-1-1,1 1 1,0-1-1,0 1 1,-1-1-1,1 0-60,-1 0 0,0 1 0,1-1 0,-1 1 0,0-1 0,0 0 0,1 1 0,-1 0 0,0-1 0,0 1 0,0-1 0,0 1 0,0 0 0,0 0 0,1-1 0,-3 1-1,-6-1 153,0 1 1,0 0-1,0 0 0,-1 0 0,1 1 0,-10 3 0,2 0-97,0 0 0,-22 10 0,30-10-174,0 1-1,0 0 1,0 1-1,1 0 0,-1 1 1,2-1-1,-1 2 0,1-1 1,0 1-1,0 0 1,1 0-1,0 1 0,1 0 1,-5 10-1,2-4-24,1 1 0,1 1 0,1-1 0,0 1 0,1 0 0,1 1-1,-2 24 1,4-31-6,1 0 0,1 0 0,-1-1 0,2 1 0,2 13 0,-3-21 19,0 1-1,1 0 0,-1 0 0,1-1 1,0 1-1,-1-1 0,1 1 0,1-1 0,-1 0 1,0 1-1,1-1 0,0-1 0,0 1 1,0 0-1,0-1 0,0 1 0,6 2 0,-4-2 24,1-1-1,-1 0 0,1 0 0,0 0 0,0-1 1,0 0-1,0 0 0,0 0 0,0-1 0,0 0 1,0 0-1,0 0 0,6-2 0,-3 0 26,0 0-1,-1-1 1,0 0-1,1-1 1,-1 0-1,0 0 1,-1 0-1,9-7 1,-1-1 45,-2 0-1,1 0 1,-2-1 0,1-1 0,-2 0-1,0-1 1,-1-1 0,9-16 0,-12 21-16,-2-1 0,1 0 0,-1-1 1,-1 1-1,0-1 0,-1 0 0,-1 0 1,0 0-1,0 0 0,-1-1 0,-1 1 1,0 0-1,-5-25 0,5 35-107,0 0 0,-1 0 0,0 0 0,0 0 0,0 0 0,0 0 1,0 0-1,-1 1 0,1-1 0,-1 0 0,0 1 0,0-1 0,0 1 0,0 0 0,0-1 0,-3-1 0,5 4 10,-1 0 0,0-1 0,1 1 0,-1 0 0,1 0 0,-1 0 0,0 0 0,1 0 0,-1 0 0,1 0 0,-1 0 0,0 0 0,1 0 0,-1 1 0,1-1 0,-1 0 0,1 0 0,-1 0 0,1 1 0,-1-1 0,0 0 0,1 1 0,-1-1 0,1 0 0,0 1 0,-1-1 0,1 1 0,-1 0 0,-12 16-142,8-7 177,0 1 0,0-1 0,1 1 0,1 0 0,0 1 1,-2 11-1,-6 75 360,8-62-277,-31 241 903,21-183-781,-17 104-44,-19 89 382,49-286-550,-1 10 239,-1 1 0,-7 21 0,7-32 39,0-4-95,1-14-61,5-12-148,1 0-1,2 0 0,0 1 1,2 0-1,1 1 0,1 0 1,18-31-1,73-119 159,-53 95-220,-5 8 18,73-131-3,77-149 517,-149 262 548,-41 74-825,-4 16-207,0 0 0,1 0 0,-1 0 0,1 0 0,-1 0 0,1-1 0,2-2 0,-3 5 18,0-1-1,1 1 1,-1 0 0,1-1 0,-1 1 0,1-1 0,-1 1-1,1 0 1,0 0 0,-1-1 0,1 1 0,-1 0-1,1 0 1,0 0 0,-1-1 0,1 1 0,-1 0-1,1 0 1,0 0 0,-1 0 0,1 0 0,0 0 0,-1 0-1,1 1 1,-1-1 0,1 0 0,0 0 0,-1 0-1,1 1 1,-1-1 0,1 1 0,20 2-243,-18-2 252,0-1 0,0 0 0,0 1-1,0 0 1,0-1 0,3 3 0,1 0-10,0 1 0,1 0 0,-1 1 0,-1-1 0,1 1 0,-1 1 0,0-1 1,0 1-1,-1 0 0,1 0 0,-1 1 0,5 8 0,-3-2 18,-1 1 0,0 0-1,-1 0 1,0 0 0,5 27 0,-8-30 33,3 17-55,2 0 1,18 48 0,-23-69 25,1-1 1,1 1 0,-1-1 0,1 0-1,0 1 1,1-2 0,-1 1 0,1 0-1,0-1 1,0 0 0,1 0 0,0-1-1,0 1 1,0-1 0,0-1 0,9 5 0,-10-6 10,0-1 0,1 0 0,-1 0 1,1 0-1,0-1 0,-1 1 1,1-1-1,-1-1 0,1 1 1,0-1-1,-1 0 0,1 0 1,-1-1-1,0 1 0,1-1 0,-1 0 1,0-1-1,0 1 0,6-6 1,9-5-29,0-1 0,-2-1 0,20-20 1,-38 35 5,126-109 325,-59 52-155,-60 51-145,13-12 64,-20 18-82,1 0 1,-1-1-1,1 1 1,-1-1-1,1 1 0,-1-1 1,0 1-1,1-1 1,-1 1-1,0-1 0,1 0 1,-1 1-1,0-1 0,0 1 1,1-1-1,-1 0 1,0 1-1,0-1 0,0 0 1,0 1-1,0-1 1,0 0-1,0 1 0,0-1 1,0 1-1,-1-2 1,1 2-12,-1-1 0,1 1 1,-1 0-1,1 0 1,-1 0-1,0-1 1,1 1-1,-1 0 1,1 0-1,-1 0 0,0 0 1,1 0-1,-1 0 1,1 0-1,-1 0 1,0 0-1,1 1 1,-1-1-1,1 0 1,-1 0-1,0 1 0,0-1-5,-6 3-27,0 0 0,0 1 0,0 0 1,1 0-1,-1 1 0,1 0 0,0 0 0,0 0 0,1 1 0,-7 7 0,1 2 35,0-1-1,1 1 0,-11 22 0,13-20-47,0 0-1,-7 30 0,12-39 41,2 0 0,-1 0-1,1 0 1,0 0 0,1 1-1,0-1 1,2 16 0,-2-22 15,0-1-1,0 1 1,1-1 0,-1 1-1,1-1 1,-1 1 0,1-1-1,-1 1 1,1-1 0,0 0 0,0 1-1,-1-1 1,1 0 0,0 0-1,0 0 1,0 0 0,0 0-1,2 2 1,-2-3 0,0 0 0,0 0 0,0 0 0,1 0 0,-1 0 0,0 0 0,0 0 0,0 0 0,0 0 0,0-1 0,0 1 0,0 0 0,0-1 0,0 1 0,0 0 0,0-1 0,-1 0 0,1 1 0,0-1-1,0 1 1,0-1 0,0 0 0,-1 0 0,1 1 0,0-1 0,-1 0 0,2-2 0,14-19 141,0-1 1,-2-1-1,13-29 0,-6 13-91,22-55-239,-35 74 146,-6 11-165,-3 8 79,-1 5-5,-2 11 65,3-10 45,0 0-1,-1 1 0,2-1 0,-1 1 1,0 0-1,1-1 0,0 1 1,0-1-1,1 10 0,1-8 16,-1 0-1,1 0 0,0-1 1,1 1-1,-1 0 1,1-1-1,0 1 1,1-1-1,-1 0 0,1 0 1,0 0-1,0-1 1,0 1-1,1-1 0,0 0 1,0 0-1,0-1 1,0 0-1,0 1 0,10 3 1,-4-3 0,0-1 0,0 1 0,0-2 0,1 0 1,-1 0-1,0-1 0,1 0 0,-1-1 0,1 0 0,14-3 1,8-2 68,-1-2 0,33-12 0,66-28-201,-20 6-20,-77 30 120,-13 4 194,0 0-1,33-17 0,-50 22-110,-4 2-43,0 0 0,-1-1 0,1 1 0,0 0 0,-1-1 0,1 1 0,0 0 0,-1-1 0,1 1 1,0-1-1,-1 1 0,1-1 0,-1 1 0,1-1 0,-1 1 0,1-1 0,-1 0 0,0 1 0,1-1 0,-1 0 1,0 1-1,1-1 0,-1 0 0,0 0 0,-3-1-72,-5 2-6,0 1 0,1 0 0,-1 0 0,1 1 0,0-1 0,-1 2 0,1-1 0,0 1 1,-8 4-1,5-1 31,0 0 0,1 1 0,0 0 1,0 0-1,-13 14 0,9-5 21,0 1 0,1 0 0,0 0 0,2 1 0,0 1-1,-11 30 1,13-28 17,-7 34-1,13-45-5,0 0 0,1 0 0,0 0 0,1 0 0,2 19 0,-2-27 10,0 0 0,1 0-1,0 0 1,-1-1 0,1 1 0,0 0 0,0 0 0,0-1 0,0 1 0,0 0-1,0-1 1,2 3 0,-2-4 6,-1 1 0,1 0 0,0-1 0,0 1-1,0-1 1,0 1 0,-1-1 0,1 0 0,0 1 0,0-1-1,0 0 1,0 1 0,0-1 0,0 0 0,0 0 0,0 0 0,0 0-1,0 0 1,0 0 0,0 0 0,0 0 0,0-1 0,0 1 0,0 0-1,0 0 1,0-1 0,1 0 0,4-3 1,1-1 0,-1 0 1,-1-1-1,1 1 0,-1-1 1,7-9-1,-8 10-15,223-265-49,-209 248 108,-2-1 1,-1 0-1,0-1 0,-2-1 1,-1 0-1,-1 0 0,13-44 1,-7 10 58,10-67 0,-21 87-33,-2 1 1,-1-78-1,-3 109-136,-1 0 0,0 1-1,1-1 1,-2 0 0,1 0-1,-1 1 1,-5-12 0,7 16 29,-1 1 0,0 0 0,1-1 1,-1 1-1,0 0 0,0-1 0,0 1 1,0 0-1,0 0 0,0 0 0,-1 0 1,1 0-1,0 0 0,-1 0 0,1 0 1,0 0-1,-1 1 0,1-1 0,-1 0 1,1 1-1,-1 0 0,1-1 0,-1 1 1,1 0-1,-1 0 0,0-1 0,1 1 1,-1 0-1,1 1 0,-1-1 0,0 0 1,-1 1-1,-1 0 8,-1 1-1,1 0 1,0 0 0,0 0-1,0 0 1,0 1 0,0-1 0,1 1-1,-6 4 1,0 4 42,-1 0 0,1 0 0,1 1 0,0 0 0,1 1 0,-7 15 0,11-23-11,-15 34 64,2 1 0,2 0 1,1 1-1,2 0 0,-10 82 0,18-98-31,2 0 1,1 0-1,0 0 0,2 0 1,1 0-1,10 40 1,-8-46 0,1-1 1,1 1-1,0-1 0,1-1 1,2 1-1,-1-1 1,2-1-1,22 27 1,-28-37-6,1 0 1,-1-1-1,1 0 1,0-1-1,0 1 1,0-1 0,12 6-1,-14-8-7,0-1 0,1 1-1,-1-1 1,0 0 0,0 0-1,0-1 1,1 1 0,-1-1 0,0 0-1,1 0 1,-1 0 0,0-1 0,0 0-1,1 1 1,5-3 0,1-2 28,0 0 0,0-1 0,0 0 0,-1-1-1,0 0 1,0 0 0,9-10 0,60-67 11,-54 55 108,-2-1 0,29-50 0,-50 77-174,3-6-26,0-1 0,1 1 0,0 1 0,14-17 0,-21 30-16,-1-1-1,1 1 1,0 0-1,0-1 0,-1 11 1,-2 11 97,-1-3-17,2-1 1,0 1 0,2-1 0,0 1 0,2 0 0,0 0 0,1-1 0,8 33 0,-9-53-34,-1 1 0,1 0 0,0-1 0,0 1 0,0 0 0,0-1 0,1 1 0,-1-1 0,0 1 0,1-1 0,0 0 0,0 0 0,-1 0 0,1 0 0,1 0 0,-1 0 0,3 2 0,-3-3 1,1-1-1,-1 1 1,1 0-1,-1-1 1,1 0-1,-1 1 1,1-1 0,-1 0-1,1 0 1,-1-1-1,1 1 1,0 0-1,-1-1 1,1 0-1,-1 1 1,0-1-1,1 0 1,-1 0-1,4-3 1,129-66 280,52-24-790,-162 81 378,-1 0 1,0-1-1,28-23 0,-48 34 114,0 0 1,0-1 0,0 0-1,-1 0 1,1 0 0,3-6-1,-6 8 20,0 0-1,0 0 0,0 0 1,0 0-1,0-1 1,0 1-1,0 0 1,-1-1-1,1 1 0,-1-1 1,0 1-1,0 0 1,0-1-1,0 1 0,0-4 1,-1 4-26,1 1 0,-1 0-1,1 0 1,-1 0 0,0-1 0,1 1 0,-1 0 0,0 0 0,0 0 0,0 0-1,0 0 1,0 1 0,0-1 0,0 0 0,0 0 0,0 1 0,-1-1 0,1 0 0,0 1-1,0-1 1,-3 0 0,0 0-26,1 0-1,-1 1 1,0-1 0,0 0 0,0 1-1,0 0 1,-5 1 0,-9 2 89,0 1 0,0 0 1,0 2-1,1 0 0,0 1 1,0 1-1,-30 18 0,41-22-53,0 1 0,1-1 0,-1 1-1,1 0 1,0 1 0,0-1 0,1 1 0,0 0-1,0 0 1,0 1 0,0-1 0,1 1 0,0-1-1,1 1 1,0 0 0,0 0 0,0 1 0,1-1 0,-1 9-1,2-10 25,-1 1 0,1-1 0,1 0 0,-1 0-1,1 0 1,0 0 0,1 0 0,-1 0 0,1 0 0,0-1-1,1 1 1,-1 0 0,1-1 0,0 0 0,1 0 0,-1 0-1,1 0 1,0 0 0,0-1 0,1 1 0,-1-1 0,1 0-1,5 3 1,-6-5 4,0 0 1,0 0-1,0 0 0,0 0 0,0-1 0,1 1 1,-1-1-1,0 0 0,1-1 0,-1 1 0,1-1 1,4 0-1,-2 0 0,0-1 0,-1-1 0,1 1 0,0-1 1,-1 0-1,1 0 0,6-4 0,7-5-27,-1-1 1,0-1-1,29-25 0,-44 34-10,33-28 43,-1 2 60,52-36-1,-29 38-412,-59 28 325,0 0 0,0 0 0,0 0 0,0 0 0,0 0 0,0 0 0,0 0 0,0-1 0,0 1 0,0 0 0,0 0 0,1 0 0,-1 0 0,0 0 0,0 0 0,0 0 0,0 0 0,0 0 0,0 0 0,0 0 0,0 0 0,1 0 0,-1 0 0,0 0 0,0 0 0,0 0 0,0 0 0,0 0 0,0 0 0,1 0 0,-1 0 0,0 0 0,0 0 0,0 0 0,0 0 0,0 0 0,0 0 0,0 0 0,0 0 0,1 0 0,-1 0 0,0 0 0,0 0 0,0 1 0,0-1 0,0 0 0,0 0 0,0 0 0,0 0 0,0 0 0,0 0 0,0 0 0,0 0 0,1 1 0,-1-1 0,0 0 1,0 0-1,0 0 0,0 0 0,0 0 0,0 0 0,0 0 0,0 1 0,0-1 0,0 0 0,-4 14 19,-12 18 14,6-12 36,1 0 1,0 0-1,1 1 0,-9 44 0,17-66-75,0 1 0,0 0-1,0 0 1,0 0-1,0 0 1,0 0-1,0 0 1,1 0-1,-1 0 1,0 0-1,0 0 1,0 0-1,0 0 1,0 0-1,0 0 1,0 0-1,0 0 1,1 0 0,-1 0-1,0 0 1,0 0-1,0 0 1,0 0-1,0 0 1,0 0-1,0 0 1,1 0-1,-1 0 1,0 0-1,0 0 1,0 0-1,0 0 1,0 1-1,0-1 1,0 0-1,0 0 1,0 0 0,0 0-1,0 0 1,1 0-1,-1 0 1,0 0-1,0 0 1,0 1-1,0-1 1,0 0-1,0 0 1,0 0-1,0 0 1,0 0-1,0 0 1,0 0-1,0 0 1,0 1 0,0-1-1,0 0 1,0 0-1,12-13-107,-2 3 1,9-9-2,1 1 1,1 1-1,1 0 0,0 2 1,2 0-1,-1 2 0,1 1 1,1 0-1,28-7 0,-52 18 103,0 1 0,0-1-1,1 1 1,-1-1 0,0 1 0,0 0-1,1 0 1,-1 0 0,0 0-1,0 0 1,1 0 0,-1 0 0,0 0-1,1 0 1,-1 1 0,0-1-1,0 1 1,0-1 0,1 1 0,-1-1-1,0 1 1,0-1 0,1 2-1,0 0 15,0 1 0,0-1 0,-1 1-1,1-1 1,-1 1 0,0 0 0,0 0-1,0-1 1,1 4 0,3 12 66,23 62 40,-27-77-85,1 0 1,-1 0-1,1 0 0,0-1 0,0 1 1,0 0-1,1-1 0,-1 0 1,0 1-1,1-1 0,0 0 1,2 1-1,-3-1-4,0-1-1,0 0 1,0-1 0,0 1 0,1 0-1,-1-1 1,0 1 0,0-1-1,0 1 1,0-1 0,1 0 0,-1 0-1,0 0 1,0 0 0,0-1-1,1 1 1,-1-1 0,0 1 0,3-2-1,5-3 58,-1 0 0,0 0 0,0-1-1,0-1 1,-1 1 0,15-17 0,41-51 337,-58 66-365,14-19 24,-2-1 0,23-44-1,19-61 114,53-192 306,-94 240-97,-17 80-374,-1 0 0,0 0 0,-1 1 0,1-1 0,-1 0 0,0 0 0,-1-6 0,1 10-21,0 1 0,0 0 0,0-1 0,0 1 0,0-1 0,0 1 0,0 0 0,0-1 0,0 1 0,0 0 0,0-1 0,0 1 0,0 0 0,-1-1 0,1 1 0,0 0 0,0-1 0,0 1 0,-1 0 0,1-1 0,0 1 0,0 0 0,-1 0 0,1-1 0,0 1-1,0 0 1,-1 0 0,1-1 0,0 1 0,-1 0 0,1 0 0,0 0 0,-1 0 0,1 0 0,0-1 0,-1 1 0,1 0 0,-1 0 0,1 0 0,0 0 0,-1 0 0,1 0 0,0 0 0,-1 0 0,1 1 0,-1-1 0,1 0 0,0 0 0,-1 0 0,1 0 0,0 0 0,-1 0-1,1 1 1,0-1 0,-1 0 0,1 0 0,0 1 0,0-1 0,-1 1 0,-2 1 3,0 1 0,1 0 0,-1 0-1,1 0 1,0 0 0,-1 0 0,-1 5-1,-6 14 52,1 0-1,-10 37 1,-9 54 150,24-97-164,-18 95 36,4 0 0,5 1-1,3 125 1,10-209-947,2 1 0,1 0 0,9 36 0,-12-63 451,0 0 0,0-1 0,1 1 0,-1 0 0,1-1 0,0 1 0,-1-1 0,1 1 0,0-1 0,1 2 0,-2-3 252,0 0 0,1 0 0,-1 0-1,0 0 1,0 0 0,1 0 0,-1-1 0,0 1-1,0 0 1,0 0 0,1 0 0,-1-1-339,0 1 339,1 0 0,-1-1 0,0 1-1,0 0 1,0 0 0,0-1 0,0 1 0,0 0-1,0 0 1,0-1 0,1 1 0,-1 0 0,0 0-1,0-1 1,0 1 0,0 0 0,0 0 0,0-1-1,-1 1 1,5-38-7329,-4 38 7496,3-37-3624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9:42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1085 497 10816,'-10'-5'7647,"20"10"-6815,3-1 448,4-1-768,6 2-224,4 7-192,4-1-352,1 6 128,-1-6-1920,1 6 1120,-9-5-3679,-1-1 2559</inkml:trace>
  <inkml:trace contextRef="#ctx0" brushRef="#br0" timeOffset="1">140 37 8896,'-85'-23'4032,"53"14"-3520,19 5-1824,8 8 608,0-4-2464,10 0 1792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9:45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224 870 7456,'-7'1'9930,"-8"4"-6120,-4 0-2900,-31 4 270,37-7-1072,1 0 0,-1 0-1,1 1 1,-1 1 0,1 0 0,0 1 0,-16 8 0,27-12-115,0-1 0,0 1 0,0 0 0,-1 0 0,1 0 0,0 0 1,0 0-1,0 0 0,1 0 0,-1 0 0,0 0 0,0 1 0,0-1 1,1 0-1,-1 0 0,1 1 0,-1-1 0,1 1 0,0-1 1,-1 3-1,1-2 20,0 0-1,0 0 1,1 0 0,-1 1 0,1-1 0,-1 0 0,1 0 0,0 0 0,-1 0 0,1 0 0,0 0 0,3 3 0,-1-1 24,0 0 0,1 0 0,0 0 0,-1 0 0,1-1 0,1 1 0,-1-1 0,0 0 1,1 0-1,0-1 0,5 3 0,-5-3-5,0-1 0,0 0 0,1 0 0,-1 0 0,1-1 1,-1 0-1,1 0 0,-1 0 0,0 0 0,1-1 0,-1 0 0,1 0 0,-1-1 0,8-3 1,5-3 20,1-1 1,26-18 0,-11 7 28,-34 20-82,6-3 74,1-1 1,-1 0-1,0-1 0,9-7 0,-14 11-53,0 0 0,0 0-1,0-1 1,0 1 0,0 0 0,0-1 0,0 1-1,0-1 1,-1 1 0,1-1 0,0 0 0,-1 1 0,1-1-1,-1 0 1,0 1 0,0-1 0,0 0 0,1 1-1,-2-1 1,1 0 0,0 1 0,0-1 0,0 0 0,-1 1-1,0-3 1,-1-1-72,0 1-1,0-1 1,-1 1-1,0 0 1,1 0-1,-2 0 1,1 0-1,0 0 1,-1 1-1,1 0 1,-1-1-1,0 1 1,0 1 0,-1-1-1,1 1 1,0-1-1,-1 1 1,0 0-1,1 1 1,-1-1-1,0 1 1,-8-1-1,27 5-209,13 1 282,53-6 129,147-24-1,-201 22 15,0-2 1,0-1 0,-1-1-1,-1-1 1,1-1-1,44-26 1,-64 33-100,0 0-1,0-1 1,0 0 0,0 0 0,-1-1-1,0 1 1,0-1 0,0 0 0,0 0-1,-1 0 1,0 0 0,0-1 0,3-8 0,-1 5 218,-3 7-127,-2 5-169,-5 11-150,0 1 0,-2 17 0,-7 25 44,-55 205-67,5-17 234,-4-41-102,45-145 449,23-58-388,0-1-1,0 0 1,0 0 0,0 0 0,0 0-1,0 0 1,0 0 0,0 1-1,0-1 1,0 0 0,0 0 0,0 0-1,0 0 1,0 0 0,0 1 0,-1-1-1,2 0 1,-1 0 0,0 0 0,0 0-1,0 0 1,0 1 0,0-1 0,0 0-1,0 0 1,0 0 0,0 0 0,0 0-1,0 0 1,0 1 0,0-1-1,0 0 1,0 0 0,1 0 0,-1 0-1,0 0 1,0 0 0,0 0 0,0 0-1,0 1 1,0-1 0,0 0 0,1 0-1,-1 0 1,0 0 0,0 0 0,0 0-1,0 0 1,0 0 0,1 0-1,-1 0 1,0 0 0,7-3 89,-3-2-58,1 0 0,-1 1 0,-1-2 0,1 1 0,-1 0 0,0-1 0,3-6 0,73-211 127,-78 219-164,88-264 94,28 14-287,-116 252 190,69-122-49,-58 105-49,2 0 0,0 1 0,31-31 0,-42 46 70,1 0 1,-1 0-1,1 1 0,-1-1 0,1 1 1,0 0-1,0 0 0,0 1 0,8-3 1,-10 4 17,0-1 0,0 1 0,0 0 0,1-1 1,-1 1-1,0 0 0,0 1 0,1-1 1,-1 0-1,0 1 0,0-1 0,1 1 0,-1-1 1,0 1-1,0 0 0,0 0 0,0 0 0,0 0 1,2 2-1,0 1 6,-1-1 1,0 1 0,0 0-1,0 0 1,0 0-1,0 0 1,-1 0 0,0 1-1,0-1 1,0 1 0,-1 0-1,1-1 1,-1 1-1,1 7 1,-1-2-6,0 0 1,-1 0-1,1 0 1,-2 0-1,0 0 1,-2 12-1,0-12 31,0 1 1,-1-1-1,0 1 0,0-1 0,-1-1 0,-1 1 0,0-1 0,0 0 1,-10 12-1,-1-3 83,0-1 0,-1 0 0,-23 16-1,34-28-130,-1 0 0,0 0-1,-14 6 1,19-9 20,-1-1 1,1 0-1,-1 0 1,0 0 0,1 0-1,-1-1 1,0 1-1,1-1 1,-1 0 0,0 0-1,-4-1 1,8 1-8,0 0 0,0 0 1,0 0-1,-1 0 0,1 0 0,0 0 0,0 0 1,0 0-1,0 0 0,-1 0 0,1 0 1,0 0-1,0 0 0,0 0 0,0 0 0,-1 0 1,1 0-1,0 0 0,0 0 0,0-1 1,0 1-1,0 0 0,0 0 0,-1 0 0,1 0 1,0 0-1,0 0 0,0-1 0,0 1 1,0 0-1,0 0 0,0 0 0,0 0 0,0-1 1,0 1-1,0 0 0,0 0 0,4-5-293,10-3 159,-7 7 108,1-1 0,0 1 1,0 1-1,12 0 0,11-1-11,128-2-17,-109 1 32,108-8 82,-132 7 27,-1-1 0,0-2 0,0 0 0,25-11 0,-43 14-20,0 0-1,0 0 1,0-1 0,-1 0 0,1-1 0,-1 1 0,0-1-1,0 0 1,-1-1 0,1 1 0,-1-1 0,0 0-1,4-8 1,-8 12-43,0 1 0,0 0 0,0-1 0,0 1 0,-1-1-1,1 1 1,-1-1 0,1 0 0,-1 1 0,1-1 0,-1 0 0,0 1-1,0-1 1,1 1 0,-1-1 0,-1 0 0,1 0 0,0 1 0,0-1 0,-1-2-1,0 3-19,0-1 0,1 1-1,-1 0 1,0 0-1,0 0 1,0 1 0,0-1-1,0 0 1,0 0 0,0 0-1,0 1 1,0-1-1,0 0 1,0 1 0,0-1-1,0 1 1,0 0-1,-1-1 1,1 1 0,0 0-1,0 0 1,-1-1-1,1 1 1,0 0 0,0 0-1,-1 0 1,1 1 0,-2-1-1,-2 1 0,0 0-1,1 1 0,-1-1 1,0 1-1,1 0 1,-1 0-1,1 1 1,0-1-1,-1 1 0,1 0 1,1 0-1,-1 0 1,0 1-1,1-1 1,0 1-1,-1 0 0,1 0 1,-4 8-1,4-7-5,0 1 1,0 0-1,0-1 0,1 1 0,0 0 0,0 1 0,1-1 0,-1 0 1,1 0-1,1 1 0,-1-1 0,1 0 0,0 1 0,2 8 1,0-6 33,0-1 0,1 1 0,0-1 0,0 0 1,1 0-1,0 0 0,0-1 0,1 1 0,0-1 0,0 0 1,1-1-1,0 1 0,0-1 0,0 0 0,1-1 1,0 1-1,0-1 0,15 7 0,-11-6 4,0-2-1,0 0 1,1 0-1,-1-1 1,1-1 0,-1 1-1,1-2 1,0 0-1,0 0 1,0-1-1,0-1 1,0 0-1,16-4 1,-3-1 96,0-1 1,-1-2 0,0 0-1,0-2 1,-1 0-1,35-25 1,-49 30-94,0 0 1,-1-1-1,0 0 1,-1 0-1,1-1 1,-1 0-1,-1-1 1,1 1-1,-2-1 0,1-1 1,-1 1-1,0-1 1,-1 1-1,5-19 1,-8 23-32,-1 4-14,0 0 1,1 0-1,-1-1 1,0 1-1,1 0 1,-1 0-1,0-1 1,1 1-1,0 0 1,-1 0 0,1 0-1,0 0 1,-1 0-1,1 0 1,0 0-1,0 0 1,0 0-1,0 0 1,1 0-1,3 1-36,-3 3 57,1-1 0,-2 0 0,1 1 0,0 0 0,0-1-1,-1 1 1,1 0 0,1 5 0,8 29-37,-8-27-10,32 81 106,-33-86-57,0 1 0,1-1 0,-1 0-1,1 0 1,0 0 0,1 0 0,-1 0-1,1-1 1,7 7 0,-8-8-7,1-1 0,-1 1-1,1-1 1,0 0 0,-1 0 0,1-1 0,0 1-1,0-1 1,1 0 0,-1 0 0,0 0 0,0 0 0,0-1-1,7 0 1,16-1 59,-1-1 0,34-8-1,54-17 185,39-20-134,-126 36-47,-2 0-1,0-1 1,41-28-1,-39 16 36,-20 16-128,-7 7 33,0 1-1,-1 0 1,1 0 0,0 0 0,0 0-1,0 0 1,0-1 0,0 1-1,0 0 1,0 0 0,0 0 0,0 0-1,0 0 1,-1 0 0,1-1 0,0 1-1,0 0 1,0 0 0,0 0-1,0 0 1,-1 0 0,1 0 0,0 0-1,0 0 1,0 0 0,0 0 0,-1 0-1,1 0 1,0 0 0,0 0-1,0 0 1,0 0 0,-1 0 0,-18 3-182,-16 12 63,-43 25-1,62-32 163,-2 2-30,0 1-1,0 0 1,-21 19 0,34-25-20,-1 0-1,1 1 1,0-1 0,0 1-1,1 0 1,-1 0 0,2 1-1,-1-1 1,1 1 0,-1 0-1,2 0 1,-4 10 0,6-15 13,-1 1 0,1-1 1,-1 1-1,1-1 0,0 1 0,0-1 0,0 1 1,0-1-1,0 0 0,1 1 0,-1-1 1,1 1-1,0-1 0,0 0 0,0 1 1,0-1-1,0 0 0,2 4 0,-2-5 8,1 0 0,-1 1 0,1-1 0,-1 0 0,1 0 0,0 0 0,0 0 0,-1 0 0,1 0 0,0-1 0,0 1 0,0 0 0,0-1 0,0 0 0,0 1 0,0-1 0,0 0 0,0 0 0,0 0 0,0 0 0,-1 0 0,1-1 0,4 0 0,3-2 18,0 0-1,0 0 0,0-1 0,0 0 0,-1-1 1,0 0-1,0 0 0,13-12 0,2-3-21,28-34-1,-15 6-35,-27 36-54,-1 0-1,2 1 1,14-15-1,-24 26 77,0 0-1,0 0 0,1-1 0,-1 1 0,0 0 1,0 0-1,0 0 0,0 0 0,1 0 0,-1-1 0,0 1 1,0 0-1,0 0 0,0 0 0,1 0 0,-1 0 0,0 0 1,0 0-1,0 0 0,1 0 0,-1 0 0,0 0 0,0 0 1,1 0-1,-1 0 0,0 0 0,0 0 0,0 0 0,1 0 1,-1 0-1,0 0 0,0 0 0,3 8-161,-3 17 49,0-16 101,0 16-77,2 0 0,7 40 0,-6-52 113,0-1 1,0 0-1,1 0 0,1 0 1,0 0-1,1-1 0,8 13 1,-13-23-7,0 1 0,1-1 1,-1 1-1,1-1 0,-1 0 0,1 0 1,-1 1-1,1-1 0,0 0 1,0 0-1,-1 0 0,1-1 0,0 1 1,0 0-1,0-1 0,0 1 0,0-1 1,0 0-1,0 0 0,0 0 0,0 1 1,0-2-1,0 1 0,0 0 1,0 0-1,0-1 0,0 1 0,0-1 1,2-1-1,7-2-2,-1-1-1,1 0 1,-1 0 0,9-8-1,-10 8-76,35-23 181,-1-1 0,-2-3 0,54-51 0,-79 65-98,-1-1 1,0 0-1,-1-1 0,-2 0 0,19-39 0,1-13 36,31-104 0,-40 106-32,-1-1-29,-3-1 0,-3-1 1,8-83-1,-21 121-202,-6 22-257,3 13 460,0 0 0,0 0 1,0 0-1,-1 0 1,1 0-1,0 0 0,0 0 1,0 0-1,-1 0 1,1 0-1,0 0 0,0 0 1,0 0-1,0 0 1,-1 0-1,1 0 0,0 0 1,0 0-1,0 0 0,-1 0 1,1 0-1,0 0 1,0 0-1,0 0 0,0 0 1,-1 1-1,1-1 1,0 0-1,0 0 0,0 0 1,0 0-1,0 0 1,-1 1-1,-10 15-110,-11 26 151,3 1 0,1 1 1,-15 60-1,-17 141 585,41-182-524,1 129 0,9-155-40,2 0-1,2 0 1,1-1 0,20 64-1,-26-98-47,2 4 27,1 1-1,-1 0 0,1-1 0,0 1 1,6 7-1,-8-13-22,0 1-1,1-1 1,-1 1 0,0-1 0,1 0-1,-1 1 1,1-1 0,-1 0 0,1 0-1,0 0 1,0 0 0,-1-1 0,1 1-1,0 0 1,0-1 0,0 1 0,-1-1-1,1 0 1,0 1 0,0-1 0,0 0-1,0 0 1,0 0 0,0-1 0,0 1-1,2-1 1,2-1 15,1 0-1,-1 0 1,0-1 0,0 0-1,0 0 1,7-6-1,36-29 47,-29 21-56,57-38 18,-16 13-19,-35 23 22,-11 9-21,0-1-1,-1-1 0,0 0 1,17-20-1,-30 31-21,0 0 1,0 0-1,0 0 1,-1 0-1,1-1 1,0 1-1,-1 0 1,1 0-1,-1 0 1,1-1 0,-1 1-1,0 0 1,1-1-1,-1 1 1,0 0-1,0-1 1,0 1-1,0 0 1,0-2-1,-1 2-3,0 0 0,1 0 0,-1 1 0,1-1 1,-1 0-1,0 1 0,1-1 0,-1 1 0,0-1 0,0 1 0,1-1 0,-1 1 0,0-1 0,0 1 0,0 0 0,0-1 0,0 1 0,0 0 0,1 0 0,-1 0 0,0 0 0,0 0 0,0 0 0,0 0 1,0 0-1,0 0 0,0 0 0,0 0 0,-1 1 0,-10 1-16,0 0 0,1 1 0,-1 0 1,1 1-1,0 0 0,0 1 0,0 0 0,1 1 1,-10 7-1,15-10 26,1 1 1,0-1 0,0 1-1,0 0 1,0 0-1,0 1 1,1-1-1,0 1 1,-4 7-1,6-8 1,-1-1 0,1 1 0,0 0 0,0 0 0,0-1 0,1 1 0,-1 0 0,1 0 0,0 0 0,0 0 0,1-1 0,-1 1 0,1 0 0,-1 0 0,3 4-1,-1-2 13,0 1 0,1-1 0,-1 0 0,1 0 0,1 0 0,-1 0 0,1-1 0,0 1-1,1-1 1,-1 0 0,1 0 0,0-1 0,0 1 0,1-1 0,6 4 0,-7-5 17,0-1 0,1 1 0,-1-1 1,1 0-1,0 0 0,0-1 0,0 0 1,-1 0-1,1 0 0,0-1 0,0 0 1,0 0-1,0 0 0,0-1 0,0 0 1,0 0-1,9-4 0,-3 1-19,0-2 1,-1 0-1,0 0 0,0-1 1,0 0-1,-1-1 0,0 0 1,-1 0-1,0-1 0,0-1 1,11-15-1,-18 22-14,0 0 0,-1 0 0,1 0-1,-1 0 1,0 0 0,0 0 0,0 0 0,0 0-1,-1-1 1,1 1 0,-1-6 0,0 7 3,0 0 0,-1 0 0,1 0 0,-1 0 1,1 0-1,-1 0 0,0 0 0,0 0 0,0 0 0,0 1 0,0-1 1,0 0-1,-1 0 0,1 1 0,0-1 0,-1 1 0,1 0 0,-1-1 1,0 1-1,-3-2 0,-10-5 10,0 0 1,0 1 0,-1 1-1,-1 0 1,1 1 0,0 1-1,-19-2 1,25 2-80,10 4 63,0 0 1,0 0 0,0 0-1,0-1 1,0 1-1,0 0 1,0 0 0,0 0-1,0 0 1,0 0-1,0 0 1,0-1 0,0 1-1,0 0 1,0 0-1,0 0 1,0 0-1,0 0 1,0-1 0,0 1-1,0 0 1,0 0-1,0 0 1,0 0 0,0 0-1,0 0 1,0-1-1,0 1 1,0 0 0,0 0-1,0 0 1,0 0-1,1 0 1,-1 0-1,0 0 1,0 0 0,0-1-1,18-7-204,66-16 340,128-19 0,-205 42-124,-1 0 1,1 1 0,-1 0-1,1 0 1,-1 1 0,1-1-1,-1 1 1,1 1 0,9 3-1,-13-4 33,0 0 0,-1 1-1,1-1 1,0 1 0,-1-1 0,1 1-1,-1 0 1,0 0 0,1 0-1,-1 1 1,0-1 0,0 0-1,-1 1 1,1 0 0,0-1 0,-1 1-1,0 0 1,1 0 0,-1-1-1,0 1 1,0 0 0,0 5-1,10 64 609,-7-35-483,2-1 0,2 1 0,12 35 0,-17-62-135,2 1 0,-1-2 0,1 1 0,0 0 0,1-1 0,0 0-1,1-1 1,0 1 0,0-1 0,1-1 0,0 1 0,0-1 0,1 0 0,16 9-1,-14-10-85,0-2 0,1 1 0,-1-1 0,1-1-1,0 0 1,-1-1 0,1 0 0,0 0-1,1-2 1,-1 1 0,0-1 0,0-1 0,0-1-1,17-3 1,-19 3-418,0-1-1,0 0 1,-1 0-1,1-1 1,-1 0-1,0-1 1,0 0 0,-1-1-1,0 1 1,0-2-1,0 1 1,0-1-1,-1 0 1,0-1-1,-1 1 1,0-1-1,9-15 1,-12 16-290,0-1 0,0 0 0,0 0 0,-1 0 1,-1 0-1,1 0 0,-1 0 0,0 0 0,-1-1 0,-1-8 0,1 15 633,0-51-3450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9:45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13216,'4'8'5983,"64"1"-5215,0-9 1376,8 0-1344,40-14-64,1 8-448,36-16-352,-1 7 32,-2-5-1472,-20 4 800,-12 1-3552,-20 6 2369,-4-2-5441,-17 6 4128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8:13.4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1 483 7968,'0'7'757,"0"-4"-194,0-1 1,0 1-1,0-1 1,0 1-1,0 0 1,2 3-1,-2-6-451,0 1-1,1-1 0,-1 1 1,0 0-1,1-1 0,-1 1 1,1-1-1,-1 1 0,1-1 1,-1 1-1,1-1 0,-1 0 1,1 1-1,-1-1 0,1 1 1,-1-1-1,1 0 0,0 0 1,-1 1-1,1-1 0,0 0 1,-1 0-1,1 0 0,0 0 1,-1 0-1,1 0 0,0 0 1,0 0-1,2 0 115,1 0 0,-1-1 0,0 0 0,0 1 0,0-1 0,0 0 0,0-1-1,0 1 1,-1 0 0,1-1 0,0 0 0,0 1 0,-1-1 0,0 0 0,1 0 0,1-3 0,5-5 178,-1 0 1,11-17 0,-11 17-47,27-38 1215,80-83 0,55-26 641,-66 57-1126,-104 99-1088,0 1-1,0 0 0,0 0 1,1-1-1,-1 1 1,0 0-1,1 0 1,-1 0-1,0 0 0,1-1 1,-1 1-1,0 0 1,1 0-1,-1 0 1,0 0-1,1 0 0,-1 0 1,0 0-1,1 0 1,-1 0-1,0 0 1,1 0-1,-1 0 0,0 0 1,1 0-1,-1 0 1,0 0-1,1 0 1,-1 0-1,0 1 0,1-1 1,-1 0-1,8 12 5,-1 18 96,-6-21-48,-1 1-1,0-1 1,0 1-1,-1-1 0,0 0 1,-1 0-1,0 1 1,0-1-1,-1 0 0,-6 14 1,0-4-13,-4 9 50,0 0 0,-2-1 1,-1 0-1,-32 39 0,44-61-106,-1 0-1,0 0 1,-7 5-1,10-8 0,0-1 0,0 1 0,-1-1 0,1 0 0,0 0 0,-1 0 0,1 0 0,-1-1 0,1 1 0,-1-1 0,1 1 0,-5-1 0,1 0-15,-1-1-1,1 0 1,0 0 0,0-1 0,0 0-1,0 0 1,0 0 0,-10-6-1,4 1 48,2 0 0,-1 0-1,-14-13 1,24 19 17,1 1 1,-1 0 0,0-1-1,1 1 1,-1-1 0,1 0 0,-1 1-1,1-1 1,-1 1 0,1-1-1,0 0 1,-1 1 0,1-1-1,0 0 1,-1 1 0,1-1-1,0 0 1,0 0 0,0 1-1,0-1 1,-1 0 0,1-1-1,1 1-6,-1 1 1,0-1-1,1 1 0,-1-1 0,1 1 1,-1-1-1,1 1 0,-1-1 0,1 1 1,-1-1-1,1 1 0,-1 0 0,1-1 0,0 1 1,-1 0-1,1-1 0,-1 1 0,1 0 1,1 0-1,4-2 73,0 1 1,1 0-1,12 1 0,35 1-115,-1 3 0,0 2 0,0 2 0,53 16 0,-100-23-436,-1 1 0,0 0 0,0 0 0,0 0 0,9 6 0,7 11-4930,-8-4 2124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9:50.1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226 947 4896,'3'-6'1066,"-3"6"-920,1-1-1,-1 0 1,0 1-1,0-1 1,1 0 0,-1 1-1,1-1 1,-1 1-1,0-1 1,1 1-1,-1-1 1,1 1-1,-1-1 1,1 1-1,-1-1 1,1 1-1,0 0 1,-1-1-1,1 1 1,-1 0-1,1-1 1,0 1-1,-1 0 1,1 0-1,0 0 1,-1-1 0,2 1-1,-1 0 38,-1 0-1,1 0 1,-1 0-1,1 0 1,-1 0-1,1-1 1,-1 1-1,1 0 1,-1 0-1,1-1 1,-1 1-1,1 0 1,-1-1-1,0 1 1,1 0-1,-1-1 1,1 1-1,-1-1 1,0 1-1,1-1 1,-1 1-1,0-1 1,0 1-1,1-1 1,-1 1-1,0-1 1,0 0-1,3-15 3129,-4 14-3160,1 1 1,0-1-1,0 0 1,-1 1-1,1-1 0,-1 1 1,1-1-1,-1 1 0,0-1 1,0 1-1,0-1 0,0 1 1,0 0-1,0-1 0,0 1 1,0 0-1,0 0 0,0 0 1,-1 0-1,1 0 1,0 0-1,-1 0 0,-2-1 1,1 1-103,0-1 1,0 1 0,-1 0 0,1 0 0,0 0 0,-1 1 0,1-1 0,-1 1 0,1 0-1,-6 0 1,-1 1 49,1 0 0,-1 1-1,1 0 1,-1 1 0,-13 5-1,4 0-46,7-3-16,1 0 0,-1 0 0,1 1 0,-17 13 0,26-18-33,-1 1 0,1 0 1,0 0-1,0 0 0,0 0 0,1 0 0,-1 1 0,0-1 1,1 0-1,0 1 0,-1-1 0,1 1 0,0 0 0,0-1 0,0 1 1,1 0-1,-1 0 0,1-1 0,-1 1 0,1 0 0,0 0 0,0 0 1,0 0-1,1-1 0,-1 1 0,1 0 0,0 2 0,0-3 19,0 0-1,0 0 0,0 0 0,0 0 1,0-1-1,0 1 0,0 0 0,0-1 1,1 1-1,-1-1 0,1 1 0,-1-1 1,1 0-1,0 1 0,0-1 1,-1 0-1,1 0 0,0 0 0,3 0 1,0 1 31,-1-1-1,0 0 1,0 0 0,1-1 0,-1 1 0,1-1 0,-1 0 0,0 0 0,6-1 0,10-4 39,0-1 0,-1 0 0,0-1 1,0-2-1,-1 0 0,26-16 0,-19 9-29,-1-1-1,0-1 1,-2-1-1,0-1 0,-1-1 1,20-25-1,-17 15 105,-1-2-1,-1 0 1,-2-2-1,18-41 1,-32 61-79,0 0 0,-1-1 1,0 0-1,-1 0 0,2-19 1,-5 24-33,-1 0 0,0 1 1,0-1-1,-1 0 0,0 0 1,-1 1-1,0-1 0,-1 0 1,-5-13-1,-6-4-22,-1 1 0,-1 1 0,-1 0 0,-34-38 0,28 38-113,-1 1 0,-1 1 0,-1 1 0,-1 1 0,-35-21 0,52 38 4,0-1 0,0 2 0,0-1-1,-22-5 1,28 9-59,0 0 1,0 0-1,0 1 0,0-1 0,-1 1 0,1 0 1,0 1-1,0-1 0,0 0 0,-1 1 0,1 0 0,0 0 1,0 1-1,0-1 0,0 1 0,-4 2 0,6-3-146,0 0 0,0 1 0,0-1 0,1 1 0,-1 0 0,0 0 0,-2 2 0,-6 20-1272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9:50.6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59 196 4992,'-44'-12'2901,"41"11"-1689,3 1-918,-1 0-1,0 0 1,1-1-1,-1 1 1,0 0 0,1-1-1,-1 1 1,1-1-1,-1 1 1,0 0 0,1-1-1,-1 1 1,1-1-1,0 1 1,-1-1 0,1 0-1,-1 1 1,1-1-1,0 1 1,-1-1-1,1 0 1,0 1 0,0-1-1,0 0 1,-1 1-1,1-1 1,0 0 0,0 0-1,0 1 1,0-1-1,0 0 1,0 1 0,0-1-1,1-1 1,-1 0-114,0-1 1,1 0-1,-1 1 0,1-1 1,0 1-1,-1-1 1,1 1-1,0-1 1,1 1-1,-1-1 1,0 1-1,1 0 0,-1 0 1,1 0-1,0 0 1,-1 0-1,1 0 1,0 0-1,0 0 1,0 1-1,1-1 0,-1 1 1,0 0-1,5-2 1,7-3 22,-1 1 0,1 1 0,22-5 0,-26 7-54,269-43 875,134 11-502,106 31-767,-398 9-298,-70 0-2365,-50-6 2717,0 0 0,0 0 0,0 0 0,0 0 0,0 1 0,0-1 0,0 0 0,0 0 0,0 1 0,0-1-1,0 1 1,0-1 0,1 2 0,-2-2-5,0 1 0,0-1 0,0 1 0,0 0 0,0-1 0,0 1 0,0-1 0,0 1 0,0-1 0,0 1 0,-1 0 0,1-1 0,0 1 0,0-1 0,0 1 0,-1-1 0,1 1 0,0-1 0,-1 1 0,1-1 0,0 0 0,-1 1 0,1-1 0,-1 1 0,1-1 0,-1 0 0,1 1 0,-1-1 0,1 0 0,-1 1 0,-22 16-6034,0 5 1964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9:51.3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492 662 4384,'-7'-19'4888,"7"18"-4603,0-1 0,-1 0-1,1 0 1,-1 1 0,1-1 0,-1 0-1,0 1 1,0-1 0,1 1 0,-1-1-1,0 1 1,-1-1 0,1 1 0,0 0-1,0-1 1,-1 1 0,1 0 0,0 0-1,-1 0 1,1 0 0,-1 0 0,1 0-1,-4-1 1,-7-1 41,0 0-1,0 1 1,0 1 0,0 0-1,0 0 1,0 1-1,-1 1 1,1 0 0,0 1-1,0 0 1,0 0-1,1 1 1,-21 9 0,16-5-229,0 0 1,0 1 0,1 1 0,0 1-1,1 0 1,0 1 0,1 0 0,0 1-1,-15 17 1,14-12-27,1 1 0,1 1 0,1 0 0,0 1 0,1 0 0,1 0 0,1 1-1,1 0 1,-4 25 0,9-41-46,2 1-1,-1-1 1,1 1-1,-1-1 1,1 0-1,1 1 1,-1-1-1,1 1 1,0-1-1,0 1 0,1-1 1,2 7-1,-1-7 9,-1-1-1,1 0 0,-1 0 0,1-1 0,0 1 0,0 0 0,1-1 0,-1 0 0,1 0 1,0 0-1,0 0 0,0-1 0,0 1 0,0-1 0,5 2 0,3 0 29,0 0 0,0-1 0,0 0 0,0-1 0,1 0-1,-1-1 1,1 0 0,-1-1 0,1 0 0,-1-1 0,1-1 0,-1 0-1,0-1 1,0 0 0,0 0 0,12-6 0,-13 2-12,0 0 1,-1 0-1,0-1 0,0 0 1,-1-1-1,0 0 0,0 0 1,-1-1-1,-1 0 0,1-1 1,-2 0-1,1 0 1,6-17-1,1-6 67,-1-2 1,-2 0 0,8-45-1,-12 46-49,-1 0 0,-2-1 0,-2 0 0,-1 0 0,-2 0 1,-7-51-1,2 46-113,-1 0 1,-2 1 0,-19-53-1,21 74-43,-1 1-1,0-1 0,-1 2 1,-1-1-1,-1 2 1,-1-1-1,0 1 0,-1 1 1,-17-16-1,24 25-25,-1 1-1,0 0 0,0 0 0,0 0 1,0 1-1,-1 0 0,0 1 0,0 0 1,-8-3-1,13 5-10,0 1 0,1-1 0,-1 0 0,0 1 0,1 0 0,-1 0 0,0 0 1,0 0-1,1 0 0,-1 0 0,0 1 0,1-1 0,-1 1 0,0 0 0,1 0 0,-1 0 0,1 0 0,-1 0 0,1 0 0,-1 1 1,-2 2-1,3-2-186,0 1 1,0-1 0,0 1 0,0-1-1,0 1 1,1 0 0,-1 0-1,1 0 1,0 0 0,0 0 0,0 0-1,0 1 1,1-1 0,-1 0 0,1 0-1,0 0 1,0 4 0,3 40-2254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9:52.3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38 110 5408,'-5'-6'1488,"-11"-9"1142,7 4 2964,8 10-5286,1 0 0,-1 0-1,0-1 1,0 1 0,1 0 0,-1 0 0,0 0 0,1-1 0,-1 1 0,1 0 0,0-1 0,-1-1 0,1 2-239,1 0 0,-1 0-1,0 1 1,1-1 0,-1 0-1,1 0 1,-1 0-1,1 0 1,-1 0 0,1 1-1,-1-1 1,1 0 0,0 1-1,0-1 1,-1 0 0,1 1-1,0-1 1,0 1-1,0-1 1,1 0 0,9-4 180,1 0 1,-1 1-1,1 0 1,0 0-1,1 2 0,17-3 1,-15 2-146,10-1 62,-1 0-1,0 2 0,1 0 1,41 4-1,-61-2-97,-1 1 0,0 0-1,1-1 1,-1 2 0,0-1 0,0 0 0,0 1-1,0 0 1,0 0 0,0 0 0,0 0 0,-1 1-1,1-1 1,-1 1 0,1 0 0,-1 0 0,0 0-1,0 1 1,-1-1 0,1 1 0,-1-1 0,0 1 0,0 0-1,0 0 1,0 0 0,0 0 0,-1 0 0,0 1-1,0-1 1,0 0 0,0 0 0,-1 1 0,0-1-1,0 5 1,-1 46 471,3 87-336,1-106-213,13 60 0,-14-85-252,1-1 1,0 0-1,0 0 1,2 0-1,-1-1 1,1 1-1,0-1 1,1 0 0,0 0-1,10 10 1,-14-17-251,0 0 1,-1 0 0,2-1 0,-1 1-1,0 0 1,0-1 0,0 0 0,1 1 0,-1-1-1,1 0 1,-1 0 0,1-1 0,-1 1-1,1 0 1,-1-1 0,1 1 0,0-1 0,-1 0-1,1 0 1,3-1 0,8-3-1910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9:52.7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733 10 6656,'-1'-1'292,"0"0"0,1 0 0,-1 1 0,0-1 0,1 1 0,-1-1 0,0 0 0,0 1 0,1-1 0,-1 1 0,0 0 0,0-1 0,0 1 0,0 0 0,0 0 0,0-1 0,0 1 0,0 0 0,1 0 0,-1 0 0,0 0 0,0 0 0,0 0 0,0 0 0,0 0 0,0 1 0,-1-1 0,-4 2 710,0 0 1,1 1-1,-9 4 1,4-2-806,-76 38 2412,-186 99 412,219-111-3227,2 3 1,-92 79 0,135-106-308,0 1 0,1-1 0,0 2 1,1-1-1,0 1 0,-7 12 0,12-20 305,0 1-1,0 0 1,1 0-1,-1 0 0,0-1 1,1 1-1,-1 0 0,1 0 1,0 0-1,0 0 1,0 2-1,0-2-65,0-1 0,1 0 0,-1 0 1,1 0-1,-1 1 0,1-1 0,-1 0 0,1 0 0,0 0 1,-1 0-1,1 0 0,0 0 0,0 0 0,0 0 0,0 0 0,0 0 1,0-1-1,1 2 0,24 13-3107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9:53.6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110 18 4064,'18'-17'5360,"-29"32"5517,-9 24-7117,-10 31-4120,19-42 612,2 1 0,-11 57 0,1 62-75,16-126-114,-1 10 68,4-24 146,3-13 249,9-23-603,2 0 1,18-28-1,-24 44 74,1 1 1,0-1-1,0 2 1,1-1-1,1 1 1,-1 1-1,13-9 1,12-4-71,43-22 0,-58 35 90,0 0-1,1 2 0,-1 0 0,24-4 1,-40 10-14,0 1 1,0 0 0,0-1-1,0 1 1,-1 1-1,1-1 1,6 2 0,-9-2 1,0 0 1,0 0-1,0 1 1,0-1 0,0 0-1,0 1 1,0-1-1,0 1 1,-1-1-1,1 1 1,0-1 0,0 1-1,0-1 1,-1 1-1,1 0 1,0 0-1,-1-1 1,1 1 0,-1 0-1,1 0 1,-1 0-1,1 0 1,-1-1-1,0 1 1,1 0-1,-1 0 1,0 0 0,0 0-1,1 0 1,-1 0-1,0 0 1,0 0-1,0 0 1,-1 2 0,1 0 6,-1 0 0,0 1 0,-1-1 1,1 0-1,0 0 0,-1 0 0,0 0 0,0 0 1,-4 5-1,1-2-24,0-1 0,-1 1 0,-9 7 0,5-6 58,-1-1-1,1 0 0,-1 0 1,-19 7-1,24-11 11,0 0 1,1-1-1,-1 1 0,0-1 0,0 0 0,0-1 1,0 0-1,0 0 0,0 0 0,0 0 0,-12-3 1,18 3-55,-1 0 1,0-1-1,0 1 1,1 0 0,-1 0-1,0 0 1,1-1 0,-1 1-1,0 0 1,1-1 0,-1 1-1,1-1 1,-1 1 0,0 0-1,1-1 1,-1 1 0,1-1-1,-1 0 1,1 1 0,0-1-1,-1 1 1,0-2 0,1 1-7,0 0 0,0 1 0,1-1 0,-1 1 1,0-1-1,0 0 0,0 1 0,1-1 0,-1 1 1,0-1-1,1 1 0,-1-1 0,0 1 0,1-1 1,-1 1-1,0-1 0,1 1 0,-1-1 1,1 1-1,0-1 0,3-1 13,-1 0 0,0 0 0,1 0 0,0 0 0,-1 1 0,1-1 0,7 0 0,2 0 115,0 1 0,0 1 1,0 0-1,0 1 0,18 3 0,63 20-19,-31-8-3195,-57-14 1816,3 0-5025,0-2 2918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9:55.5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 65 5984,'-3'0'276,"1"1"35,0-1 0,0 0 0,0-1 0,0 1 0,0 0 0,0 0 0,0-1 0,0 1 0,-9-7 6453,10 6-6689,3-4 3533,-3 4-2978,1 5 892,1-5-1449,-1 1 0,1-1 0,-1 1 0,1-1 0,-1 1 0,1-1-1,0 1 1,-1 0 0,1-1 0,0 1 0,-1 0 0,1 0 0,0-1 0,-1 1 0,1 0 0,0 0 0,-1 0 0,1 0 0,0 0 0,0 0-1,1 0 1,2 0 110,227-28 1685,-93 14-1368,-86 10-409,0 3 0,55 5 0,6 0-60,-94-4-534,9-1 1751,-19 2-3810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9:55.9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 83 8736,'-23'-12'2810,"23"12"-2750,0 0-1,0 0 1,0 0-1,-1 0 1,1 0-1,0 0 1,0 0-1,0 0 1,-1-1-1,1 1 1,0 0-1,0 0 1,0 0-1,-1 0 1,1 0-1,0-1 1,0 1-1,0 0 1,0 0-1,0 0 1,-1 0-1,1-1 1,0 1-1,0 0 1,0 0-1,0 0 1,0-1-1,0 1 1,0 0-1,0 0 1,0 0-1,0-1 0,0 1 1,0 0-1,0 0 1,0 0-1,0-1 1,0 1-1,0 0 1,0 0-1,0-1 1,0 1-1,0 0 1,0 0-1,0 0 1,0-1-1,1 1 1,-1 0-1,0 0 1,0 0-1,0 0 1,0-1-1,0 1 1,1 0-1,-1 0 1,0 0-1,0 0 1,12-6 1636,-11 6-1558,30-9 1395,0 2 0,1 1 0,39-2-1,-54 6-1311,333-17 169,-216 15-4300,-96 3 1782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9:56.9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8 193 7872,'-7'-19'2560,"6"11"-1563,2 4-784,-2 3-38,2-1 1,-1 0 0,0 0-1,0 1 1,1-1 0,-1 0-1,0 1 1,1-1 0,0 0-1,-1 1 1,1-1 0,0 1-1,1-2 1,2-3 1488,3-4 1220,-7 10-2845,0 0 1,1 0-1,-1 0 1,0 0-1,1 0 1,-1 0-1,0 0 1,1 0-1,-1 0 1,0 0-1,1 0 0,-1 0 1,0 0-1,1 0 1,-1 0-1,0 0 1,1 0-1,-1 1 1,0-1-1,0 0 1,1 0-1,-1 0 1,0 0-1,1 1 1,-1-1-1,0 0 1,0 0-1,1 1 0,-1-1 1,0 0-1,0 0 1,0 1-1,0-1 1,1 0-1,-1 1 1,0-1-1,0 1 1,6 10 505,0 2-1,0-1 1,-1 1 0,5 22 0,0-2-139,11 22 228,32 59 0,-2-6-286,47 158 618,-54-134-598,-43-128-285,-1-3-62,0 0 1,0 0 0,0-1-1,0 1 1,0 0-1,1 0 1,-1-1 0,0 1-1,0 0 1,1 0 0,-1-1-1,0 1 1,1 0 0,-1-1-1,1 1 1,-1-1-1,1 1 1,-1 0 0,1-1-1,-1 1 1,1-1 0,0 1-1,-1-1 1,2 1 0,3-9 474,16-17-376,0 0 1,-2-2 0,-1 0 0,14-30 0,-13 24-59,263-484 343,-243 447-462,8-16-46,-40 73 8,-5 10 62,-1 1 0,1 0 1,-1 0-1,0 0 0,0-1 1,0 1-1,0 0 0,0-1 1,-1 1-1,1-1 0,-1 1 1,1-1-1,-1 0 0,0 1 1,-1-5-1,1 6 18,0 0-1,-1 1 1,0-1 0,1 1-1,-1-1 1,1 0 0,-1 1 0,0-1-1,1 1 1,-1-1 0,0 1 0,1 0-1,-1-1 1,0 1 0,0 0 0,0-1-1,1 1 1,-1 0 0,0 0-1,0 0 1,0 0 0,0 0 0,1 0-1,-1 0 1,0 0 0,0 0 0,0 0-1,-1 1 1,-29 5-117,28-5 109,-205 42-382,-3 2 443,148-28-275,2 2 1,-94 42-1,148-57-651,0 0 0,1 1 0,-11 9 0,13-8-1757,6 5 826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9:57.6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85 5984,'-8'-14'3393,"8"12"-2518,-1 1 0,1-1 0,0 0 0,-1 0 0,1 1 0,0-1 0,0 0 0,0 0 0,0 1 0,1-1 0,-1 0-1,1-2 1,-1 3-705,1 1-1,0-1 1,0 1 0,-1-1-1,1 1 1,0 0-1,0-1 1,0 1-1,0 0 1,-1-1-1,1 1 1,0 0-1,0 0 1,0 0-1,0 0 1,0 0 0,0 0-1,0 0 1,1 0-1,6 0 152,237-20 2351,-200 17-2611,463-14 283,-292 24-903,-182-10-1651,-24 2-179,-1 1-3839,-20-2-86,-7 1 1978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8:16.5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72 174 4224,'-13'-4'2703,"-1"3"3644,22 7-664,11 1-4150,-13-6-1270,1-1 1,-1 0-1,0 0 1,1 0-1,-1-1 0,9-1 1,36-12 482,-50 14-733,13-5 308,1-1-1,26-16 1,-41 22-318,3-2 39,0 0-1,0 0 1,0 0 0,-1 0-1,1-1 1,-1 1 0,0-1-1,0 0 1,0 1 0,0-1-1,0 0 1,0 0 0,-1 0-1,1 0 1,-1-1 0,0 1-1,0 0 1,0 0 0,0-7-1,-1 7-42,0 1 1,0-1-1,0 1 0,0-1 0,0 0 0,-1 1 0,1-1 0,-1 1 1,0-1-1,0 1 0,0-1 0,0 1 0,0 0 0,0-1 1,-1 1-1,1 0 0,-1 0 0,1 0 0,-1 0 0,0 0 1,0 0-1,0 1 0,0-1 0,0 0 0,0 1 0,-5-3 1,2 2-19,0 1 1,0-1 0,0 1 0,-1 0 0,1 0 0,0 0-1,-1 1 1,1 0 0,0 0 0,-1 0 0,1 1 0,0 0 0,0 0-1,-1 0 1,1 0 0,0 1 0,0 0 0,-8 4 0,1 0 55,1 1 1,1 0 0,-1 0 0,1 1 0,1 0 0,-18 19 0,21-19 46,-1 1 1,1-1 0,1 1 0,0 0-1,0 1 1,-6 16 0,9-21-22,1 1 0,-1 0-1,1-1 1,0 1 0,0 0 0,0-1-1,1 1 1,0 0 0,0 0 0,1 0-1,0-1 1,0 1 0,2 8 0,-1-10-19,-1 0 0,1-1 0,0 1 0,0-1 0,1 1 1,-1-1-1,1 0 0,0 0 0,-1 0 0,1 0 0,0-1 1,1 1-1,3 2 0,-1-2 20,0 0 1,1 0-1,-1 0 0,1-1 1,0 1-1,13 1 1,4-1 57,0-2 0,0 0-1,33-4 1,-43 2-89,44-4 94,-2-3 0,71-18 1,104-47-14,-42 0 35,-98 31-341,-91 42 187,0 0 0,0 0-1,0 0 1,0 0 0,0 0 0,0 0-1,0 0 1,-1 0 0,1 0 0,0 0 0,0 0-1,0 0 1,0 0 0,0 0 0,0 0-1,0 0 1,0 0 0,0 0 0,0 0-1,0 0 1,0 0 0,0-1 0,0 1-1,0 0 1,0 0 0,0 0 0,0 0 0,0 0-1,0 0 1,0 0 0,0 0 0,0 0-1,0 0 1,0 0 0,0 0 0,0 0-1,0 0 1,0 0 0,0 0 0,0-1-1,0 1 1,0 0 0,0 0 0,0 0 0,0 0-1,0 0 1,0 0 0,0 0 0,0 0-1,0 0 1,0 0 0,0 0 0,0 0-1,0 0 1,0 0 0,0 0 0,0 0-1,0 0 1,0 0 0,0 0 0,1 0-1,-1 0 1,0 0 0,-9-3-112,-13 0-34,4 4 8,0 0 0,0 1 0,0 1 0,0 1 0,-28 9 0,20-3-21,-1 2 1,-43 25-1,58-29 122,1 0-1,1 0 0,-1 2 1,2-1-1,-11 13 0,19-21 67,0 0-1,0 1 1,0-1 0,0 0-1,1 1 1,-1-1-1,0 1 1,1-1 0,-1 1-1,1 0 1,-1-1-1,1 1 1,0 0-1,0-1 1,0 1 0,0-1-1,0 1 1,0 0-1,0-1 1,0 1 0,1 0-1,-1-1 1,1 1-1,-1-1 1,1 1 0,0-1-1,-1 1 1,1-1-1,0 1 1,0-1-1,0 0 1,0 1 0,0-1-1,0 0 1,1 0-1,-1 0 1,0 0 0,1 0-1,-1 0 1,0 0-1,1-1 1,-1 1 0,1 0-1,-1-1 1,1 1-1,0-1 1,-1 1-1,1-1 1,0 0 0,-1 0-1,3 0 1,9-1 97,1-1-1,0 0 1,-1-1 0,1-1-1,-1 0 1,17-8 0,12-4-28,164-58-338,-201 73-71,-9 5 130,-13 9 25,12-9 94,-19 16 37,1 2 0,1 0 0,1 2 0,1 0 0,1 1 0,2 1 0,-19 35 0,1 2-7,-63 107-185,-13-9 363,105-154-96,-14 18 242,-19 30 0,40-55-283,-1 1 1,0-1-1,1 0 0,-1 0 1,0 1-1,1-1 0,-1 0 1,1 0-1,-1 0 0,1 1 1,-1-1-1,0 0 1,1 0-1,-1 0 0,1 0 1,-1 0-1,1 0 0,-1 0 1,1 0-1,-1 0 0,1 0 1,5-1 2,0-1 0,0 1 0,0-1 0,-1-1 0,1 1 1,-1-1-1,1 0 0,9-7 0,2-3 62,17-18 0,-20 17-26,190-185-97,4-4 295,-172 171-171,90-91 68,-88 79-165,-2-1 0,57-95 1,-91 137 19,0-1 0,-1 1-1,1-1 1,-1 1 0,1-5 0,-2 16-75,0 1 1,-2 14-1,-3-5 114,-2 0 0,-12 27 0,-2 5 106,8-16 75,-9 25-146,21-54-55,0 0-1,0 1 1,0-1 0,0 0-1,1 0 1,0 1-1,0-1 1,2 10-1,-2-13 34,0-1-1,0 1 0,1-1 0,-1 1 1,1-1-1,-1 0 0,1 1 0,0-1 0,-1 0 1,3 3-1,-3-4-40,1 1 0,0-1 0,0 1 0,0-1-1,0 1 1,0-1 0,0 0 0,-1 0 0,1 1 0,0-1 0,0 0 0,0 0 0,0 0 0,0 0 0,2 0 0,-2 0 214,6 0 93,-5 0-227,-2 0-89,1-1 0,-1 0 0,1 0 0,-1 1 0,0-1 0,1 0 0,-1 0 0,0 1 0,1-1 0,-1 0 0,0 0 0,0 0 0,0 0 0,0 0 0,0 1-1,0-2 1,0-21-132,0 10 104,0-10-107,2-55-15,-1 69 126,0 0-1,1-1 1,0 1-1,1 0 1,0 0-1,5-10 1,1-4-4,-7 18-4,-1-1 0,2 1-1,-1-1 1,4-4 0,-3 5 22,0 1-1,0 0 0,1 0 1,-1 0-1,1 0 1,0 1-1,0 0 0,0-1 1,8-3-1,-11 6 12,0 1 0,1-1 0,-1 0 0,1 1 0,-1-1-1,1 1 1,0 0 0,-1-1 0,1 1 0,-1 0 0,1 0 0,0 0 0,-1 0 0,1 0-1,-1 1 1,1-1 0,0 0 0,-1 1 0,1-1 0,-1 1 0,1-1 0,-1 1 0,0 0-1,1 0 1,-1 0 0,0 0 0,1 0 0,-1 0 0,0 0 0,0 0 0,0 0 0,0 0-1,0 1 1,0-1 0,1 2 0,2 4 25,0 0-1,0 0 0,-1 0 1,0 1-1,0 0 0,-1-1 1,0 1-1,2 13 1,-2 3 104,-2 37 0,0-28-106,0-30-13,0 0 0,0 0 0,0 0 0,1 0 0,-1 0-1,1-1 1,0 1 0,0 0 0,0 0 0,0-1 0,0 1-1,1 0 1,-1-1 0,1 0 0,-1 1 0,1-1 0,2 3-1,0-2 43,-1-1 0,0 0 0,1 1 0,-1-1 0,1 0 0,0-1-1,0 1 1,0-1 0,0 1 0,7 0 0,6 0 145,-1-1 1,1 0 0,-1-1 0,31-5-1,-22 2-221,0-2 0,0 0 0,0-2-1,-1-1 1,0-1 0,0-1 0,-1 0-1,-1-2 1,31-21 0,-44 22-3123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9:58.0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475 34 6464,'-7'-29'2090,"5"24"-1550,0 7-253,-17 22 1096,1 1-1,-16 29 1,18-28-582,-57 97 2439,-73 173 0,114-220-2724,4 1 1,3 2-1,3 0 0,-14 106 0,28-129-305,3 2 0,3 106 0,4-139-176,0-1 0,2 1 0,1-1-1,1 0 1,1 0 0,1-1 0,1 1 0,1-2 0,16 28 0,-10-28-240,0 0 0,1-1 0,1-1 0,1-1 1,1-1-1,0-1 0,2 0 0,0-1 0,32 16 1,21 2-1034,-73-33 1206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9:58.5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28 7968,'-9'-21'2565,"9"21"-2526,0-1 1,0 1-1,0 0 1,0 0-1,0-1 1,0 1-1,0 0 0,0 0 1,1-1-1,-1 1 1,0 0-1,0 0 0,0-1 1,0 1-1,0 0 1,0 0-1,0-1 1,1 1-1,-1 0 0,0 0 1,0 0-1,0 0 1,1-1-1,-1 1 0,0 0 1,0 0-1,0 0 1,1 0-1,-1 0 1,0 0-1,0-1 0,1 1 1,-1 0-1,0 0 1,0 0-1,1 0 1,-1 0-1,0 0 0,0 0 1,1 0-1,-1 0 1,0 0-1,0 0 0,1 0 1,-1 1-1,2-1 162,0 0 0,-1 0 0,1 1 0,-1-1 0,1 1 0,-1-1 0,1 1 0,-1 0 0,0 0 0,1-1 0,-1 1 0,0 0 0,1 0 0,0 2 0,16 17 925,-14-15-712,6 8 31,0 1 0,-1 0 0,-1 1 0,0 0 1,-1 0-1,6 20 0,0-3 17,87 196 2260,4 11-857,-74-161-1095,21 89 1,-40-121-570,-3 1 0,-2 0 0,-1 0 0,-3 0 0,-2 1 0,-2-1 0,-15 89 0,5-81-202,-2 0 0,-3-2 0,-2 1 0,-2-2-1,-2-1 1,-42 66 0,57-103-609,-1-1 0,-15 16 1,20-24 51,-1 0 0,0 0 1,0-1-1,0 0 1,-1 0-1,1-1 1,-1 1-1,-7 2 0,-15 4-1922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5:59:59.6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 6 8128,'-5'-5'8987,"10"11"-4353,-1 1-5856,0 3 1693,-1 1-1,0 0 1,-1 0-1,2 21 1,-2 51 753,-2-63-993,-23 330 1833,17-291-1925,-8 62 133,13-110-250,0-8-19,1 1 1,-1-1 0,1 1 0,0-1-1,0 1 1,2 6 0,-2-10-1,0 1 0,0-1 1,0 1-1,0-1 0,0 0 1,0 1-1,0-1 0,0 1 1,0-1-1,0 1 0,0-1 1,0 1-1,0-1 0,-1 1 0,1-1 1,0 1-1,0-1 0,0 0 1,-1 1-1,1-1 0,0 1 1,0-1-1,-1 0 0,1 1 1,0-1-1,-1 0 0,1 1 0,-1-1 1,1 0-1,-1 1 0,1-1-6,0 0 0,0 0 0,0 0 0,0 0-1,0 0 1,0 0 0,0 0 0,0 0 0,0 0-1,0 0 1,0 0 0,0 0 0,0 0 0,0 0-1,0 0 1,0 0 0,1 0 0,-1 0 0,0 0-1,0 0 1,0 0 0,0 0 0,0 1 0,0-1-1,0 0 1,0 0 0,0 0 0,0 0-1,0 0 1,0 0 0,0 0 0,0 0 0,0 0-1,0 0 1,0 0 0,0 0 0,0 0 344,0-10-345,0 7 2,0 1 0,0-1 0,0 1 0,0-1 0,0 0 1,1 1-1,-1-1 0,1 1 0,-1-1 0,1 1 0,0-1 1,0 1-1,0 0 0,2-3 0,20-27-117,38-40-1,-37 45 178,-7 7-68,2 0 1,0 2-1,1 0 1,0 2-1,2 0 1,0 1-1,0 1 1,37-16 0,-54 28 7,1 1 0,0-1 0,-1 1 0,1 0 0,10-1 0,-15 2 14,1 0 0,-1 0 1,0-1-1,1 1 0,-1 0 0,0 1 0,1-1 0,-1 0 0,0 0 0,0 0 0,1 1 1,-1-1-1,0 1 0,0-1 0,0 1 0,1-1 0,-1 1 0,0 0 0,0 0 0,0-1 1,0 1-1,0 0 0,0 0 0,0 0 0,-1 0 0,1 0 0,0 0 0,0 0 0,0 2 0,-1-1 14,0 0-1,0 0 1,0 0-1,0 0 1,-1 0-1,1 0 1,-1 0-1,1 0 1,-1 0-1,0 0 1,0 0-1,1-1 1,-1 1-1,0 0 1,-1-1-1,1 1 1,0 0-1,0-1 0,-1 1 1,-1 1-1,-7 6 77,-21 15 0,24-18-89,-10 6-65,-29 17-1,38-24-11,-1-1 1,1-1 0,-1 1 0,1-2-1,-18 5 1,25-7 46,0 0 0,0 0 0,0 0 0,0 0 0,0 0 0,1 1 1,-1-1-1,0 0 0,0 0 0,0 1 0,1-1 0,-1 1 0,0-1 0,1 1 0,-1-1 0,-1 2 0,2-2 35,0 0 0,0 1 0,0-1 0,0 1 0,0-1 0,-1 0 0,1 1 0,0-1 0,0 1 0,0-1 0,0 0 0,0 1 0,0-1 0,1 1-1,-1-1 1,0 0 0,0 1 0,0-1 0,0 1 0,0-1 0,1 0 0,-1 1 0,0-1 0,1 1 0,2 3 211,1 0-1,0-1 1,-1 1 0,8 4-1,-7-4-220,36 28 322,-19-13 4,2-1 0,26 16 0,-42-29-678,1-1 0,-1-1 0,1 1 0,-1-1 0,1-1 1,0 1-1,0-2 0,1 1 0,-1-1 0,0 0 0,15 0 1,26-6-7753,-26 4 4475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0:17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20 500 2656,'-2'1'96,"0"0"1,1 0-1,-1 0 1,0 0-1,1 0 1,-1 1-1,-1 2 1,-1 4 1508,5 0 4711,0-7-6170,0 0 0,-1 0 0,1 0 0,0 0-1,-1 0 1,1 0 0,0 0 0,0 0 0,0 0 0,0-1 0,0 1 0,0 0 0,0 0 0,0-1-1,0 1 1,0-1 0,0 1 0,0-1 0,0 1 0,0-1 0,1 0 0,-1 0 0,0 1 0,0-1-1,0 0 1,1 0 0,-1 0 0,0 0 0,0-1 0,1 1 0,-1 0 0,0 0 0,0-1 0,0 1-1,0-1 1,1 1 0,-1-1 0,0 1 0,0-1 0,0 0 0,1-1 0,5-2 39,-1-1 1,0 0 0,-1-1 0,0 1-1,1-1 1,-2 0 0,1 0-1,4-9 1,29-58 191,-30 55-303,11-19 83,1 1 0,32-42 0,57-57 471,-75 94-294,-31 36-255,1-1 0,-1 1-1,0 0 1,0-1 0,-1 1 0,3-8-1,-5 12-76,0 1-1,1-1 1,-1 1 0,0-1-1,0 1 1,0 0-1,0-1 1,0 1-1,0-1 1,1 1-1,-1-1 1,0 1-1,0-1 1,-1 1-1,1-1 1,0 1 0,0-1-1,0 1 1,0-1-1,0 1 1,0-1-1,-1 1 1,1-1-1,0 1 1,0 0-1,-1-1 1,1 1 0,0-1-1,-1 1 1,0-1-1,0 1-12,0 0 0,1 0 0,-1 0 0,0 0-1,0 0 1,0 0 0,0 0 0,0 0 0,0 0-1,0 0 1,0 1 0,1-1 0,-1 0 0,-2 2 0,-28 18-136,24-14 220,0 0 0,1 1 0,0 0 1,0 0-1,1 1 0,0-1 0,0 1 1,1 0-1,0 1 0,0-1 0,1 1 0,-3 11 1,1 0-17,0 0 0,2 0 0,1 0 0,0 29 0,2-33-5,1 1 1,3 19-1,-3-29 16,1 0 0,0-1-1,0 1 1,0 0 0,1-1-1,0 0 1,7 11 0,-9-15-45,0 0 0,0-1-1,1 1 1,-1 0 0,1-1 0,-1 1 0,1-1 0,0 0 0,0 1 0,-1-1 0,1 0 0,0 0 0,0 0 0,0 0 0,0-1 0,0 1-1,0 0 1,0-1 0,1 1 0,-1-1 0,0 0 0,0 0 0,0 0 0,0 0 0,1 0 0,-1 0 0,0-1 0,0 1 0,4-2 0,8-2 22,0-1 1,-1-1 0,0 0 0,0 0 0,16-11-1,58-48 30,-30 22-40,61-44 2,-118 86-35,1 1 0,-1-1 0,1 1 0,-1 0 0,1-1 0,-1 1 0,1-1 0,-1 1 0,1 0-1,-1 0 1,1-1 0,-1 1 0,1 0 0,0 0 0,-1-1 0,1 1 0,-1 0 0,1 0 0,0 0 0,-1 0 0,1 0 0,-1 0 0,1 0 0,0 0 0,-1 0 0,1 0 0,0 1 0,-1-1 0,1 0 0,-1 0 0,1 1-1,-1-1 1,1 0 0,0 1 0,-1-1 0,1 0 0,-1 1 0,1-1 0,-1 1 0,0-1 0,1 0 0,-1 1 0,1-1 0,-1 1 0,0 0 0,0-1 0,1 1 0,-1-1 0,0 1 0,0-1 0,1 1 0,-1 0 0,0-1-1,0 1 1,0 0 0,0-1 0,0 1 0,0-1 0,0 2 0,-8 101 173,0 1 237,9-97-342,3-7 96,-3-1-134,1 0 1,-1 0-1,0-1 1,0 1-1,1-1 1,-1 1-1,0-1 0,1-2 1,31-68 160,-23 49-179,0 1 0,17-28 0,-19 38-46,-5 6 16,0 1-1,1 0 1,-1 0-1,1 0 1,0 1-1,0-1 1,0 1-1,1 0 1,0 0-1,-1 0 1,8-4-1,-10 8 29,-1 0 0,1-1 0,-1 1 0,1 0 0,-1-1 0,1 1 0,-1 0 0,1 0 0,0 0 0,-1 0 0,1 1 0,-1-1 0,1 0-1,-1 1 1,1-1 0,-1 1 0,1-1 0,-1 1 0,0 0 0,1 0 0,-1 0 0,0-1 0,1 1 0,-1 0 0,2 3 0,0-2-16,-1 1 1,1 0 0,-1 0 0,0 0-1,0 1 1,0-1 0,0 0-1,-1 1 1,3 5 0,-1 7-135,1 0 0,-2 0 0,0 0 0,-2 0 1,0 18-1,-5 23-3023,-2 0-4612,4-36 3395,2-4 720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0:17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40 8128,'-41'-26'3680,"37"17"-3168,8 4-736,6 10 32,3-5-2656,8 9 1568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0:20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520 386 3648,'0'-5'6618,"-17"5"-3076,-16 1-2808,1 2 0,-1 1 1,1 2-1,-1 1 1,2 1-1,-48 20 1,69-24-681,0 1 0,1 1 0,0-1 0,0 2 0,0-1 0,1 1 0,0 0 0,0 1 1,1 0-1,0 0 0,-11 18 0,13-20-14,2 1-1,-1 0 1,1 0 0,0 0 0,1 0 0,-1 1-1,1-1 1,1 1 0,0-1 0,0 1 0,0 0-1,1-1 1,0 1 0,0 0 0,1-1-1,0 1 1,2 8 0,-1-12 5,-1 0-1,1 0 1,-1-1-1,1 1 1,0 0-1,1-1 1,-1 1-1,1-1 1,-1 1-1,1-1 1,0 0-1,0 0 1,0-1-1,1 1 1,-1 0-1,1-1 1,-1 0-1,1 0 1,0 0-1,0-1 1,8 3-1,-6-2 18,0-1-1,0 0 1,0 0 0,0-1-1,0 0 1,0 0 0,0 0-1,0-1 1,0 0 0,0 0-1,0 0 1,0-1 0,0 0-1,10-5 1,-7 2 18,1-1 0,-1 0 0,-1-1 0,1 0 1,-1-1-1,0 0 0,-1 0 0,0 0 0,0-1 0,8-14 0,2-7-36,-2-1 0,13-36 0,-23 56 138,5-26-1,-9 34-129,0-1 0,-1 1 0,1-1 0,-1 0 0,0 1 0,0-1 0,0 0 0,-1 1 0,1-1 0,-1 0 0,-2-4 0,3 7-59,0 1 1,0-1-1,0 1 0,-1 0 1,1-1-1,0 1 0,-1-1 1,1 1-1,0 0 0,-1 0 1,1-1-1,0 1 0,-1 0 1,1-1-1,-1 1 0,1 0 1,0 0-1,-1 0 0,1 0 1,-1-1-1,1 1 0,-1 0 1,1 0-1,0 0 0,-1 0 1,1 0-1,-1 0 0,1 0 1,-1 0-1,1 0 0,-1 0 1,1 0-1,-1 1 0,1-1 1,0 0-1,-1 0 0,1 0 1,-1 1-1,1-1 0,0 0 1,-1 0-1,1 1 0,-1-1 1,1 0-1,0 1 0,-1-1 1,-2 3 52,0-1 0,1 1 0,-1 0 0,1 0 0,-4 4 0,-2 7-2,0-1 0,1 2 1,1-1-1,0 1 1,1 0-1,-3 17 1,-12 94 299,18-118-317,-12 123 330,-21 133 801,31-242-1117,-41 169 398,43-184-411,0 0 1,0-1-1,-1 1 1,0-1-1,0 0 1,0 0-1,-1 0 0,-5 7 1,7-11-10,0 0 0,0 0-1,0 0 1,0 0 0,0 0 0,0 0 0,0-1 0,-1 1 0,-2 1 0,3-3-9,1 0 1,0 1-1,-1-1 1,1 0-1,-1 0 1,1 0 0,-1 0-1,1 0 1,-1 0-1,1 0 1,-1 0-1,1-1 1,-1 1 0,1-1-1,0 1 1,-1-1-1,1 1 1,0-1-1,-1 0 1,1 0 0,-2-1-1,-5-5-6,0 0-1,1 0 0,0 0 1,0-1-1,1 0 1,0-1-1,0 1 0,-5-12 1,-36-84-194,39 85 67,4 8 115,0 1 1,1-1 0,1 0 0,-1 0 0,2 0-1,-1 0 1,1-20 0,1 27-7,1 0 1,-1-1-1,1 1 0,-1-1 0,1 1 1,1 0-1,-1 0 0,0-1 0,1 1 1,0 0-1,0 0 0,0 1 0,1-1 1,-1 0-1,1 1 0,0-1 1,0 1-1,0 0 0,0 0 0,0 0 1,1 0-1,4-2 0,8-3-3,1 1 0,0 1-1,0 0 1,25-4 0,73-9 83,-99 17-72,36-5 30,95-17-26,-131 20 19,0-1 1,-1-1-1,1 0 0,-1-1 1,0 0-1,26-19 1,3-10 67,-1-2 0,59-69 1,-86 89-49,0 0 0,-2-2 1,0 0-1,-1 0 0,16-37 0,-27 52-8,0 0-1,-1-1 0,1 1 0,0-8 0,-2 12-58,0-1 0,0 1 0,0-1 0,0 0 0,0 1 0,0-1 0,0 0 0,0 1 0,-1-1 0,1 1 0,-1-1 1,1 0-1,-1 1 0,0-1 0,1 1 0,-1 0 0,0-1 0,0 1 0,-2-3 0,0 2-7,1 1 1,-1-1 0,0 1-1,0-1 1,-1 1-1,1 0 1,0 0-1,0 1 1,0-1 0,-1 1-1,1-1 1,0 1-1,-1 0 1,1 0 0,-4 1-1,0-1 36,-1 2-1,0-1 0,1 1 1,-1 0-1,-9 4 1,11-3 8,0 0-1,0 1 1,0 0 0,0 0-1,1 1 1,0 0 0,0 0 0,0 0-1,0 0 1,1 1 0,0-1-1,0 1 1,0 0 0,1 0-1,0 1 1,0-1 0,1 1 0,0 0-1,0-1 1,-1 8 0,0 4 43,0 0 1,2 0 0,0-1 0,1 1-1,1 0 1,4 30 0,-3-39-10,0 0 0,0 0-1,1 0 1,0 0 0,1 0 0,0-1 0,0 0 0,10 14 0,-10-16-3,0-1 1,1 0-1,0 0 1,0-1-1,0 1 1,1-1 0,-1 0-1,1-1 1,0 1-1,0-1 1,0 0 0,12 3-1,-9-3-10,-1-1 0,1-1 0,0 1 0,0-2-1,-1 1 1,1-1 0,0 0 0,0-1 0,12-2 0,-8 0-8,-1-1 1,1 0 0,-1 0-1,1-2 1,17-10 0,-1-2 41,-2-2 0,0-1 0,45-46 0,-45 39-20,49-45-234,-62 64 217,-14 9-20,0 0-1,1 0 1,-1 0 0,0 0-1,1-1 1,-1 1-1,0 0 1,1 0 0,-1 0-1,1 0 1,-1 0-1,0 0 1,1 0 0,-1 0-1,0 1 1,1-1 0,-1 0-1,1 0 1,-1 0-1,0 0 1,1 1 0,0 0 3,0 0 1,-1 0 0,1 0 0,-1 1 0,1-1 0,-1 0 0,1 0 0,-1 1 0,1-1 0,-1 1-1,0-1 1,0 0 0,0 1 0,0-1 0,0 0 0,0 3 0,-3 36 60,-1 0-1,-14 60 1,5-31-147,12-64 103,0 1 55,0 1 1,-1 0-1,1 0 0,-4 7 0,20-39 56,24-45-117,12-24-179,-43 81 156,0 1-1,2 0 1,-1 1-1,1 0 1,15-12-1,-24 21 0,1 1-1,0-1 0,0 1 1,-1 0-1,1 0 0,0 0 1,0 0-1,0 0 0,0 0 1,0 1-1,1-1 0,-1 1 1,0-1-1,0 1 0,0 0 1,0 0-1,5 0 0,-5 0-5,0 1 1,0 0-1,0-1 0,-1 1 0,1 0 0,0 0 0,0 0 0,0 1 0,-1-1 0,1 0 0,-1 1 0,1-1 1,-1 1-1,1-1 0,-1 1 0,0 0 0,0-1 0,1 4 0,31 66-40,-26-52 20,1-1 0,1 0-1,17 25 1,-24-39 58,1-1 0,0 1 0,0-1 0,0 0-1,0 0 1,1 0 0,-1 0 0,1 0 0,0-1 0,0 0 0,0 0-1,0 0 1,0 0 0,0-1 0,0 1 0,1-1 0,-1 0 0,0 0 0,1-1-1,-1 1 1,1-1 0,-1 0 0,1 0 0,-1-1 0,1 1 0,6-3-1,-1-1-13,-1 0-1,0-1 0,0 0 0,0-1 0,-1 0 1,0 0-1,0-1 0,8-8 0,1-4-13,0 0 0,15-25 0,27-50-86,-50 78 61,-2 0 1,0 0 0,-1 0 0,5-21 0,-10 33 18,-1 0-1,1-1 1,-1 1 0,0-7 0,0 10 4,0 1 0,0-1-1,0 1 1,0-1 0,0 1 0,0-1 0,0 1 0,0-1 0,0 1 0,0-1 0,0 1 0,-1-1 0,1 1 0,0-1-1,0 1 1,0 0 0,-1-1 0,1 1 0,0-1 0,-1 1 0,1 0 0,0-1 0,-1 1 0,1 0 0,0-1 0,-1 1-1,1 0 1,-1 0 0,1-1 0,0 1 0,-1 0 0,1 0 0,-1 0 0,1-1 0,-1 1 0,1 0 0,-1 0-1,1 0 1,-1 0 0,1 0 0,-1 0 0,1 0 0,-1 0 0,1 0 0,-1 0 0,1 0 0,-1 1 0,1-1 0,0 0-1,-1 0 1,1 0 0,-1 1 0,0-1 0,-4 3-28,1 0 0,-1 1 0,1-1 0,-1 1-1,1 0 1,0 0 0,1 1 0,-1-1 0,1 1 0,-5 6 0,2 1 28,0-1 1,1 0 0,-7 24-1,8-19 21,0 0-1,1 0 1,1 1-1,-1 22 1,3-32-2,0 0 0,1 0-1,0 0 1,0 0 0,0-1 0,1 1 0,0 0-1,0 0 1,0-1 0,1 1 0,0-1 0,1 0 0,3 6-1,-6-10-6,1 0 0,-1-1 0,1 1 0,0 0 0,-1-1 0,1 0 0,0 1 0,0-1 0,0 0 0,0 0 0,0 0 0,0 0 0,0 0 0,0 0 0,0-1 0,0 1 0,0-1-1,1 1 1,-1-1 0,3 0 0,-2 0 12,1-1 0,0 0 0,-1 1-1,1-1 1,-1-1 0,1 1 0,-1 0 0,1-1-1,-1 0 1,0 0 0,6-4 0,18-16 0,33-35 0,6-5-106,-20 26 35,1 2 1,85-45-1,-95 54-110,-43 38 158,0 0 0,-6 18 0,7-16-12,1 1-1,1-1 1,0 1-1,1 0 1,0 0-1,2-1 1,0 1-1,2 17 1,-1-20 24,2-1 1,-1 0-1,1 1 0,1-1 1,0 0-1,1 0 1,0-1-1,1 0 1,0 0-1,13 18 0,-16-26 6,0 0-1,0 0 0,0 0 1,0 0-1,1 0 0,-1 0 0,1-1 1,0 0-1,0 0 0,0 0 0,0 0 1,0-1-1,0 1 0,0-1 0,1 0 1,-1 0-1,0-1 0,1 1 1,-1-1-1,1 0 0,-1 0 0,1 0 1,7-2-1,-5 0-13,1 0 0,-1 0 0,0-1 1,0 0-1,0 0 0,0-1 0,0 1 0,-1-1 0,0-1 1,0 1-1,0-1 0,9-9 0,1-4-2,0-1 0,-2 0 0,0-1 0,19-37 0,-29 49 0,-1 0 0,4-14 0,-5 15 0,1 1 0,-1 0 0,1 0 0,0 0 0,0 0 0,1 0 0,4-5 0,6-12-64,-28 46-128,-6 12 147,1 1 0,-21 58 0,11-25 4,11-21-15,17-43 67,-1 0-1,1-1 0,1 1 0,-1 0 1,1 0-1,0 0 0,0 9 1,1-13-7,-1-1 1,0 1-1,0 0 1,0 0-1,1 0 1,-1-1-1,1 1 1,-1 0-1,0 0 1,1-1-1,-1 1 1,1 0-1,-1-1 1,1 1-1,0-1 1,-1 1-1,1-1 1,0 1-1,-1-1 1,1 1-1,0-1 1,-1 1-1,1-1 1,0 0-1,0 0 1,0 1-1,-1-1 1,1 0-1,0 0 1,0 0-1,0 0 1,-1 0-1,2 0 1,1 0 5,-1 0 1,0 0-1,0-1 0,0 1 1,0-1-1,0 0 0,0 1 1,0-1-1,0 0 0,0 0 1,4-3-1,-2 0 19,1 0 0,-1-1-1,0 1 1,0-1 0,-1 0 0,1-1-1,-1 1 1,3-8 0,20-53-112,-18 45 35,62-196-533,-76 235 498,1 1 0,1-1 0,-4 38 0,7-44 96,1 0 0,0 1 1,0-1-1,2 0 0,-1 0 0,2 0 0,-1 0 0,8 19 0,-8-27-4,0 0 0,1 0 0,0-1 0,0 1 0,0 0 0,0-1 0,0 0 0,1 0 0,-1 0 0,1 0-1,0 0 1,0-1 0,0 0 0,0 0 0,9 4 0,-6-4-23,1 1 0,0-1 0,0 0 0,0 0 0,0-1 0,1-1 0,-1 1 0,11-1-1,-4-2 61,1-1-1,-1 0 0,1-1 0,-1-1 0,0 0 0,-1-1 0,1 0 0,-1-2 1,0 1-1,-1-2 0,0 0 0,16-14 0,-3-3 13,0-2 0,-3 0 0,30-46-1,-46 64-43,35-48-31,-4-2-1,61-126 0,-46 45 61,-45 112-89,0-1 1,-2 0 0,2-31-1,-7 54 3,-1-12-69,0 18 107,0 1-1,0-1 0,0 1 1,0-1-1,0 1 1,0 0-1,-1-1 0,1 1 1,0-1-1,0 1 0,0 0 1,-1-1-1,1 1 1,0 0-1,0-1 0,-1 1 1,1 0-1,0-1 0,-1 1 1,1 0-1,0 0 1,-1-1-1,1 1 0,-1 0 1,1 0-1,0 0 0,-1 0 1,1-1-1,-1 1 1,1 0-1,0 0 0,-1 0 1,1 0-1,-1 0 0,0 0 0,0 1-1,0-1 0,0 0 0,0 0 0,0 1 0,0-1 0,0 1 0,1-1 0,-1 1 0,0-1 1,0 1-1,1-1 0,-1 1 0,0 0 0,1-1 0,-2 3 0,-6 6-8,0 1 1,1 1-1,1-1 0,0 1 0,-9 21 1,-18 66 282,30-91-245,-14 55 497,-14 83 0,24-87-396,2 0 1,4 77-1,1-114-102,1-1 0,1 1 0,1 0 0,0-1 0,2 0 0,1 0 0,11 28 0,-14-43-31,0 0-1,0 0 1,0-1 0,1 1-1,-1-1 1,1 0 0,0 0-1,1-1 1,-1 1 0,0-1-1,1 0 1,0 0 0,0 0-1,0-1 1,0 0 0,0 0-1,1 0 1,-1-1-1,0 1 1,8 0 0,6 0-381,1 0 1,0-1-1,0-1 1,24-4-1,-26 3-484,0-2 0,0 0 0,0-1 0,-1-1 0,0 0 0,0-2 0,26-12 0,34-25-2534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0:29.7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651 137 2144,'10'-19'708,"-7"15"-297,-1 0 0,0 0 0,0-1 0,3-7 0,-2-2 1156,-2 11-1155,0 1-1,-1 0 0,1-1 0,0 1 1,-1-1-1,0 0 0,0 1 1,0-1-1,0 1 0,0-1 0,0 0 1,0 1-1,-1-1 0,0 1 1,1-1-1,-2-2 0,-7-23 2864,9 28-2710,0 0-535,-1 0 0,0 0 0,1 0 0,-1 0 0,1 0 0,-1 0 0,1 1 0,-1-1 0,1 0 0,-1 0 0,1 1 0,-1-1 0,1 0 0,0 1 0,-1-1 0,1 0 0,-1 1 0,1-1 0,0 1 0,-1-1 0,1 1 0,0-1 0,-1 1 0,1-1 0,0 1 0,-6 17 458,4-10-247,-36 171 1160,18-71-887,-74 491 573,85-524-1011,-49 547 1038,45-458-612,-5 203 330,17-338-760,-1-1 0,-1 1 0,-10 35 0,7-43 23,-1-1 1,-11 24-1,5-14 40,12-29-110,1 0 0,0-1 0,0 1 0,0 0 0,-1 0 0,1-1 0,0 1 0,-1 0 0,1-1 0,0 1 0,-1 0 0,1-1 0,-1 1 0,1 0 0,-1-1 0,0 1 0,1-1 0,-1 1 1,0-1-1,1 1 0,-1-1 0,0 0 0,0 1 0,-1-2 37,1 1-1,0-1 1,-1 0 0,1 0 0,0 0 0,0 0 0,0 0-1,0 0 1,0 0 0,0 0 0,0 0 0,0-1 0,-1-1 0,-15-23 92,1-1 0,2-1 1,-20-50-1,8 14-94,-6-2-113,-3 2-1,-68-96 1,75 128-422,26 33 201,1 7 163,1 9 48,12 77-41,-3-34 139,-4-22 33,28 167 238,-27-180-207,1-1-1,1 0 0,1-1 0,1 0 0,1-1 0,18 28 0,-27-46-54,1-1 1,0 1-1,0-1 0,0 0 0,0 0 1,0 0-1,1 0 0,-1 0 0,1-1 1,0 1-1,0-1 0,0 0 0,0 0 1,0-1-1,7 3 0,-5-3 19,0 0 0,0-1 1,0 1-1,1-1 0,-1-1 0,0 1 0,0-1 0,0 0 0,1-1 1,8-2-1,-3-1-31,0 0 1,0 0-1,-1-1 0,1 0 1,-2-1-1,1-1 1,10-9-1,-5 3-22,-1-1 0,0-1 0,19-28-1,7-13 22,3 2-1,88-85 0,-56 71-227,-74 67 188,-1 0 1,1 0-1,0 0 0,-1 0 1,1 0-1,-1-1 1,1 1-1,-1 0 1,0-1-1,0 1 0,0-1 1,0-2-1,-1 3 8,0 1-1,0 0 1,0 0 0,0 0-1,0 0 1,0 0-1,-1-1 1,1 1-1,0 0 1,-1 0-1,1 0 1,-1 0 0,0 0-1,1 0 1,-1 0-1,0 0 1,1 0-1,-1 1 1,0-1 0,0 0-1,0 0 1,0 0-1,1 1 1,-1-1-1,0 1 1,-1-1-1,1 1 1,0-1 0,-1 0-1,-5-1-11,0 0-1,0 0 1,0 0 0,0 1-1,0 0 1,0 0 0,-1 1-1,1 0 1,0 0 0,0 1-1,-9 1 1,-11 3-32,-45 15-1,-25 13-665,1 4 0,-131 70 0,212-99-370,0 1 0,1 0-1,-25 22 1,37-29 658,0 0-1,0 0 1,0 0 0,0 1-1,1-1 1,-1 0 0,-1 5-1,3-6 267,-1 0-1,1 0 1,0 0-1,0-1 1,-1 1-1,1 0 1,0 0-1,0 0 1,0 0-1,0 0 1,0 0-1,1 0 1,-1 0-1,0 0 0,0 0 1,1 0-1,-1 0 1,0-1-1,1 1 1,-1 0-1,1 0 1,-1 0-1,1-1 1,-1 1-1,2 1 1,1 1-1115,1 0 0,0-1 0,-1 1 0,1-1 0,5 3 0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0:31.5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102 248 5824,'-3'-20'701,"1"8"-321,0 1 1,1-1-1,1 0 0,1-12 0,10-85 5327,-10 93-4312,-1 15-1210,-1-1 1,1 0-1,0 0 0,1 1 1,-1-1-1,0 0 0,0 1 0,1-1 1,-1 1-1,1-1 0,-1 0 1,1 1-1,1-3 0,2-3 2135,-7 22-1435,-8 130 955,-11 90-736,-10 32-37,6-24-800,16-141 234,7-85-360,3-21 131,1-32 94,3-7-248,3 1 1,20-71 0,-17 74-118,-8 30-26,1 0 0,1 0 0,-1 0 0,1 1 0,1-1 0,-1 1 0,1 0 0,1 0 0,0 1 0,12-14 0,-14 18 29,-1 0-1,1 0 0,0 0 0,0 1 0,0-1 1,0 1-1,0 0 0,1 0 0,-1 0 0,0 1 1,1-1-1,0 1 0,-1 0 0,1 0 1,0 1-1,-1 0 0,1-1 0,0 2 0,0-1 1,-1 0-1,1 1 0,0 0 0,4 2 1,-4-2-10,1 1 0,-1 0-1,0 1 1,-1-1 0,1 1 0,0 0 0,-1 0 0,1 1 0,-1-1 0,0 1 0,0 0 0,3 5 0,-3-3 14,1 0-1,-2 1 1,1-1-1,-1 1 1,0 0-1,-1 0 1,1 0-1,1 8 1,-2 1 12,0 0 0,-1 1 0,0-1 0,-1 0 0,-1 0 0,-1 0 0,-6 27 0,5-29 32,-2 1 1,0 0-1,0-1 0,-1 0 1,-1 0-1,-1-1 0,-12 18 1,14-22-41,-1 0 0,-1-1 1,0 0-1,0 0 0,-1-1 1,1 0-1,-1 0 0,-1-1 1,0 0-1,-17 7 0,19-10 21,1-1 0,-1 0 0,0 0 0,0-1 0,0 0 0,-16-1-1,18 0-42,0 0 0,0-1 0,0 0 0,0 0-1,0-1 1,0 1 0,0-1 0,1 0 0,-9-5-1,13 7-15,0-1 0,1 1 0,-1 0 0,1 0 0,-1-1 0,1 1 0,-1 0 0,1-1 0,-1 1 0,1-1 0,-1 1-1,1-1 1,0 1 0,-1-1 0,1 1 0,-1-1 0,1 1 0,0-1 0,-1 0 0,2 1 17,-1-1 0,0 1 0,0 0 0,1 0 0,-1-1-1,0 1 1,1 0 0,-1 0 0,1 0 0,-1 0 0,0-1 0,1 1 0,-1 0 0,0 0 0,1 0 0,-1 0 0,1 0 0,-1 0 0,0 0 0,1 0 0,0 0 0,26 4-92,19 2 165,1-1 0,0-3 1,52-4-1,-82 2-28,21-1 205,0-2-1,73-14 0,-94 12-223,0 1-1,-1-2 1,1-1-1,-1 0 1,0-1-1,-1 0 1,0-1-1,23-19 1,-22 14 17,-1-1 0,-1 0 0,18-25 0,31-56 304,-59 90-305,0-1 0,0 0-1,0 0 1,-1 0-1,0 0 1,0-1-1,-1 1 1,0-1-1,1-8 1,-3 17-34,0-1 1,0 0-1,0 0 1,0 0 0,0 0-1,0 0 1,-1 0-1,1 0 1,0 0-1,0 0 1,0 0 0,0 0-1,0 0 1,0 0-1,0 0 1,0 0-1,-1 1 1,1-1 0,0 0-1,0 0 1,0 0-1,0 0 1,0 0-1,0 0 1,0-1 0,-1 1-1,1 0 1,0 0-1,0 0 1,0 0-1,0 0 1,0 0-1,0 0 1,0 0 0,0 0-1,-1 0 1,1 0-1,0 0 1,0 0-1,0 0 1,0 0 0,0 0-1,0-1 1,0 1-1,0 0 1,0 0-1,0 0 1,0 0 0,0 0-1,0 0 1,0 0-1,0 0 1,0-1-1,0 1 1,0 0 0,-6 10-142,-10 35 72,2 1 0,-15 93-1,22-102 32,4-15 157,1 0 0,2 29 0,0-38-131,0-11 21,0 0 0,0 0 0,0 0 0,0 0 0,1 0-1,-1 0 1,1 0 0,-1 0 0,1 0 0,0 0 0,1 3 0,-1-5-2,-1 1 1,1 0 0,0-1 0,-1 1 0,1-1-1,0 1 1,-1-1 0,1 0 0,0 1 0,-1-1-1,1 1 1,0-1 0,0 0 0,0 0-1,-1 0 1,1 1 0,0-1 0,0 0 0,0 0-1,0 0 1,-1 0 0,1 0 0,0 0 0,0-1-1,0 1 1,0 0 0,-1 0 0,1-1 0,0 1-1,0 0 1,-1-1 0,1 1 0,1-1-1,13-7 30,0-1-1,-1 0 0,0-1 0,14-12 0,48-52-182,-30 28 161,-16 16-12,-18 17-52,0 1-1,19-15 1,-31 26 47,1 1 0,-1 0 0,0 0 0,0 0 0,0 0 0,0 0 0,0-1-1,0 1 1,1 0 0,-1 0 0,0 0 0,0 0 0,0 0 0,0 0 0,1 0 0,-1 0 0,0-1 0,0 1 0,0 0 0,1 0 0,-1 0 0,0 0 0,0 0 0,0 0 0,1 0 0,-1 0 0,0 0 0,0 0 0,0 0 0,0 0 0,1 1-1,-1-1 1,0 0 0,0 0 0,0 0 0,1 0 0,-1 0 0,0 0 0,0 0 0,0 0 0,0 0 0,0 1 0,1-1 0,-1 0 0,0 0 0,0 0 0,0 0 0,0 1 0,0-1 0,0 0 0,0 0 0,0 0 0,1 0 0,-1 1 0,0-1 0,-1 18-20,-10 22 73,11-40-51,-2 8 22,-4 10-53,1 0 1,1 0 0,-2 21 0,5-35 35,1 0-1,0 1 0,0-1 0,0 0 1,0 1-1,1-1 0,0 0 1,0 0-1,0 1 0,0-1 1,1 0-1,-1 0 0,1 0 1,0 0-1,0 0 0,0-1 0,1 1 1,0-1-1,4 5 0,-3-4 24,1-1-1,-1 0 1,1-1-1,0 1 0,0-1 1,0 0-1,1 0 0,-1 0 1,0-1-1,1 1 1,-1-1-1,11 0 0,-6-1-5,1 0-1,-1 0 0,1-1 0,-1 0 0,18-5 0,-17 2-8,0 0 0,-1 0 0,0-1 0,0 0 0,0-1 0,0 0 0,-1 0 0,0-1 0,0 0 0,-1-1 0,0 0-1,0 0 1,-1-1 0,0 0 0,0 0 0,8-17 0,42-81-73,-29 53 52,49-73-1,-35 71 7,-12 17 43,-2-1 0,40-77 0,-50 76-12,-2-2 0,-2 0 0,-2 0-1,6-45 1,-17 82-33,2-11-48,-3 17 49,0-1 0,0 1 0,0-1 1,0 1-1,0-1 0,0 0 0,0 1 0,0-1 0,0 1 0,0-1 0,-1 1 0,1-1 0,0 1 0,0-1 0,-1 1 1,1-1-1,0 1 0,0-1 0,-1 1 0,1 0 0,-1-1 0,0 0 0,1 1 0,0 0 0,-1 0 0,1 0 0,0 0 0,-1 0-1,1 0 1,0 0 0,-1 0 0,1 0 0,0 1 0,-1-1 0,1 0 0,0 0 0,-1 0 0,1 0 0,0 0-1,-1 1 1,1-1 0,0 0 0,-1 0 0,1 0 0,0 1 0,0-1 0,-1 0 0,1 0 0,0 1 0,0-1-1,-1 1 1,-7 9-54,0 0 0,1 0 0,0 1 0,1 0 0,-8 18 0,-2 3 118,-4 4-37,-59 123 88,67-131-63,1 1 0,1 1 0,-9 52 0,-2 86 40,19-137-38,1 1 0,2-1 0,7 44 0,-7-65-29,1 0 1,1 0 0,0-1-1,0 1 1,1-1 0,0 0-1,1 0 1,10 17-1,-11-22-5,0 1-1,1 0 1,-1-1-1,1 0 1,-1 0-1,1 0 1,0-1-1,1 0 1,-1 0-1,1 0 1,-1 0-1,1-1 1,0 0-1,0 0 1,10 1-1,5-1-368,1 0 0,0-2 0,38-4 0,-39 2-245,11-1-1835,41-9-1,-59 9 694,-2 0 0,1-1 0,0-1 0,-1 0 1,21-13-1,-10 3-3908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0:31.9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 18 8544,'-48'-14'2757,"35"12"-3288,-4 6 8475,24-1-5560,19 4-1178,1-2 1,1-1-1,36 2 0,84-7-1200,-102 0 134,144-8-2922,-63-3-6255,-74 5 5539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0:32.5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88 105 3552,'-1'-1'162,"1"1"1,0-1-1,0 1 1,0-1-1,0 0 1,0 1-1,0-1 1,0 0 0,0 1-1,0-1 1,0 1-1,0-1 1,0 0-1,0 1 1,1-1-1,-1 0 1,0 1-1,0-1 1,1 1-1,-1-1 1,0 1-1,1-1 1,-1 1-1,0-1 1,1 1-1,-1-1 1,1 1-1,-1-1 1,2 0-1,19-15 8140,-18 14-7544,-2 2-646,-1 0 0,0 0 0,0-1 0,0 1-1,0 0 1,0 0 0,0 0 0,0-1 0,0 1-1,0 0 1,0 0 0,0 0 0,0 0-1,0-1 1,0 1 0,0 0 0,0 0 0,0 0-1,0-1 1,0 1 0,0 0 0,0 0 0,0 0-1,0-1 1,0 1 0,-1 0 0,1 0 0,0 0-1,0 0 1,0-1 0,0 1 0,0 0-1,0 0 1,-1 0 0,1 0 0,0 0 0,0 0-1,-7-6 1279,0 6-1143,0-1 1,0 1-1,1 0 1,-1 1-1,0-1 1,0 1-1,1 1 1,-14 3 0,-5 1-135,15-3-101,16-2 75,22-4 321,-18 0-307,0 0 0,0 0 1,0-1-1,0-1 0,-1 1 1,0-1-1,0-1 0,16-12 1,-18 13-70,4-3 89,-11 7-114,0 1-1,0 0 0,1 0 1,-1 0-1,0 0 1,0 0-1,0 0 1,0 0-1,0 0 1,0 0-1,0 0 1,0-1-1,1 1 1,-1 0-1,0 0 1,0 0-1,0 0 1,0 0-1,0 0 1,0-1-1,0 1 1,0 0-1,0 0 0,0 0 1,0 0-1,0 0 1,0-1-1,0 1 1,0 0-1,0 0 1,0 0-1,0 0 1,0 0-1,0 0 1,0-1-1,0 1 1,0 0-1,0 0 1,0 0-1,0 0 1,0 0-1,0-1 0,-1 1 1,1 0-1,0 0 1,0 0-1,0 0 1,0 0-1,0 0 1,0 0-1,0 0 1,-1 0-1,1 0 1,0-1-1,0 1 1,0 0-1,-2 0 18,0 0 1,0 0-1,0 0 0,0 0 0,0 0 0,0 0 1,0 1-1,0-1 0,0 1 0,0-1 1,0 1-1,-2 1 0,-24 11 43,26-12-44,-5 3 68,1 0 0,0 0-1,-10 8 1,18-11-70,-1 0-1,1 0 1,0-1 0,0 1-1,0-1 1,0 0 0,3 1-1,14 0 22,-16 0-245,0 0 0,1-1 0,-1 1 0,1-1 0,-1 0 0,1 0 0,-1-1 0,1 1 0,-1-1 0,6-1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8:18.8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14 404 3552,'-13'5'10960,"14"-6"-10669,0 0 0,0 0 0,0 0 0,0 0 0,1 0 1,-1 0-1,0 0 0,1 0 0,-1 0 0,0 1 1,1-1-1,-1 1 0,1-1 0,1 0 0,10-4 392,42-40 1578,90-67-823,-121 91-1214,-2-1-1,0-2 0,29-40 0,-47 59-109,0-2-1,0 1 1,-1 0 0,0-1 0,0 0 0,0 1-1,-1-1 1,2-10 0,-4 15-77,0 0 0,0 0 0,0 1 0,0-1 0,0 0-1,0 0 1,0 0 0,-1 1 0,1-1 0,-1 0 0,1 0 0,-1 1 0,0-1 0,0-2 0,0 4-37,1-1 1,-1 1-1,1-1 1,-1 1-1,1-1 1,-1 1 0,0 0-1,1-1 1,-1 1-1,1 0 1,-1-1-1,0 1 1,1 0-1,-1 0 1,0 0 0,1-1-1,-1 1 1,0 0-1,0 0 1,1 0-1,-1 0 1,0 0-1,1 0 1,-1 0 0,0 1-1,1-1 1,-1 0-1,0 0 1,1 0-1,-1 1 1,0-1-1,1 0 1,-1 1 0,1-1-1,-1 1 1,0-1-1,1 0 1,-1 1-1,0 0 1,-8 6 4,0 1 1,1 0 0,0 1-1,0 0 1,-11 17-1,-29 55 225,38-62-226,6-12 44,0 0 1,1 1 0,0-1 0,0 1 0,1-1 0,0 1 0,0 0-1,1 0 1,0 0 0,1 8 0,0-12-27,0 0 0,0-1 1,1 1-1,0-1 0,-1 1 0,1 0 1,1-1-1,-1 0 0,0 1 0,1-1 1,0 0-1,0 1 0,0-1 0,0 0 1,0-1-1,1 1 0,-1 0 0,1-1 0,0 1 1,0-1-1,0 0 0,0 0 0,0 0 1,3 2-1,2-1 87,0 0 1,0 0-1,1-1 0,-1 0 1,0 0-1,1-1 1,-1 0-1,16-1 0,6-1 295,33-7 0,-58 8-404,20-5 13,-1 0 1,1-1-1,-1-2 1,0 0-1,-1-2 1,0 0 0,-1-2-1,0 0 1,0-2-1,-1 0 1,-1-1-1,19-20 1,-15 13 60,-24 22-77,0 0-1,0 0 0,0 0 0,0 0 1,0 0-1,0-1 0,1 1 0,-1 0 1,0 0-1,0 0 0,0 0 0,0 0 0,0 0 1,0 0-1,1 0 0,-1 0 0,0 0 1,0 0-1,0 1 0,0-1 0,0 0 1,0 0-1,1 0 0,-1 0 0,0 0 1,0 0-1,0 0 0,0 0 0,0 0 0,0 0 1,0 0-1,0 0 0,0 1 0,1-1 1,-1 0-1,0 0 0,0 0 0,0 0 1,0 0-1,0 0 0,0 1 0,3 7-82,-1 10-43,-3 10 158,-1 0-1,-9 42 0,10-68 22,-1 7-21,2-9-21,0 0 1,0 1 0,0-1-1,0 0 1,0 0 0,0 0-1,0 0 1,0 1 0,0-1-1,0 0 1,0 0 0,0 0-1,0 0 1,0 1 0,0-1-1,0 0 1,0 0 0,1 0-1,-1 0 1,0 1 0,0-1-1,0 0 1,0 0-1,0 0 1,0 0 0,0 0-1,1 0 1,-1 1 0,0-1-1,0 0 1,0 0 0,0 0-1,0 0 1,1 0 0,-1 0-1,0 0 1,0 0 0,0 0-1,6-7 408,57-26-184,-41 23-213,2-1-83,1 1 0,37-9 0,-57 18 40,0 0 0,0 0-1,0 1 1,0 0 0,0 0-1,0 0 1,0 0 0,0 1-1,0 0 1,0 0 0,0 0 0,-1 1-1,7 2 1,4 3 29,0 1-1,22 16 1,15 8 145,-48-30-229,59 26 479,-29-19-1863,-29-8 615,-1 0 0,1-1 0,-1 0 1,1 0-1,5-1 0,-1-2-3152,1-2 1285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0:33.3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126 32 4384,'0'0'59,"0"0"1,0-1-1,0 1 0,0 0 1,0 0-1,0 0 0,0 0 1,0-1-1,0 1 0,0 0 1,0 0-1,0 0 0,0 0 1,0-1-1,0 1 0,0 0 1,0 0-1,0 0 0,0-1 1,0 1-1,0 0 0,0 0 1,0 0-1,0 0 0,1 0 1,-1-1-1,0 1 0,0 0 0,0 0 1,0 0-1,0 0 0,0 0 1,0 0-1,1-1 0,-1 1 1,0 0-1,0 0 0,0 0 1,0 0-1,1 0 0,-1 0 1,0 0-1,0 0 0,0 0 1,0 0-1,1 0 0,-1 0 1,0 0-1,0 0 0,16-6 3014,-2-5 6863,-22 11-8509,-2 1-1200,1 0 1,-1 1-1,0 0 1,1 0-1,-1 1 1,1 1-1,0 0 0,-12 6 1,-2 0 104,23-10-324,0 0 1,0 0 0,-1 1 0,1-1-1,0 0 1,0 0 0,-1 0 0,1 0 0,0 0-1,0 0 1,-1 0 0,1 0 0,0 0-1,0 0 1,0 1 0,-1-1 0,1 0-1,0 0 1,0 0 0,0 1 0,-1-1 0,1 0-1,0 0 1,0 0 0,0 1 0,0-1-1,0 0 1,-1 0 0,1 1 0,0-1-1,0 0 1,0 0 0,0 1 0,0-1 0,0 0-1,10 3 199,17-5 113,-23 1-254,0-1-1,-1 0 1,1 0 0,-1-1-1,0 1 1,0-1-1,0 1 1,0-1 0,3-3-1,-6 5-57,0 1 0,0 0 0,0 0 0,0 0 0,1 0 0,-1 0 0,0 0 0,0-1 0,0 1-1,0 0 1,0 0 0,0 0 0,0 0 0,0 0 0,0-1 0,0 1 0,0 0 0,0 0 0,0 0 0,0 0 0,0-1 0,0 1 0,0 0-1,0 0 1,0 0 0,0 0 0,0 0 0,0-1 0,0 1 0,0 0 0,0 0 0,0 0 0,0 0 0,0 0 0,-1-1 0,1 1-1,0 0 1,0 0 0,0 0 0,-9-3 332,-14 3 167,19 0-455,10 0 132,0-1 0,-1 0 0,1 0 0,-1 0 0,1-1 0,-1 0 0,10-4 0,-15 5-177,0 1-1,-1 0 1,1-1-1,0 1 1,-1 0-1,1-1 1,0 1-1,-1 0 1,1-1-1,0 1 1,-1 0-1,1 0 1,-1-1-1,1 1 1,-1 0-1,1 0 1,-1 0-1,1 0 0,0-1 1,-1 1-1,1 0 1,-1 0-1,-12 1-198,0 1 0,0 1 0,1-1 0,0 2 0,-1 0 1,-18 9-1,47-11-4257,14-2 2135,9-2-2328,50-10-1,-48 4-1346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0:34.2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334 50 832,'39'0'19642,"-75"-5"-16693,6 6-2656,0 1-1,1 1 1,-1 2 0,1 1-1,0 1 1,-36 14-1,51-14 307,33-8-275,-1-2-255,0 0 1,-1-1-1,23-9 0,-39 12-52,0 1-1,0 0 1,0-1-1,0 1 1,0-1-1,0 1 1,-1-1-1,1 1 1,0-1-1,0 0 1,0 1-1,-1-1 1,1 0 0,-1 1-1,1-1 1,0 0-1,-1 0 1,1-1-1,-1 1-9,0 1 0,1 0 0,-1 0 0,0-1 0,0 1 0,-1 0 0,1 0 0,0 0 0,0-1 0,0 1 0,0 0-1,0 0 1,0-1 0,0 1 0,0 0 0,0 0 0,0 0 0,-1-1 0,1 1 0,0 0 0,0 0 0,0 0 0,0 0 0,-1-1 0,1 1 0,0 0 0,0 0 0,-1 0-1,-12-3 44,-7 5 55,-1 0 0,1 1-1,-29 8 1,-23 5 378,64-15-387,6 1 75,18 0 132,19-2-93,1-2 0,0-1 0,0-1 0,-1-3-1,48-14 1,-81 21-191,0-1 0,0 0 1,0 0-1,-1 0 0,1 0 0,0 0 0,0 0 0,-1 0 0,1-1 1,0 1-1,-1 0 0,1-1 0,0-2 0,-1 4-16,-1 0 1,0-1-1,0 1 0,1-1 1,-1 1-1,0-1 0,0 1 1,0-1-1,0 1 0,0-1 1,0 1-1,0-1 0,0 1 1,0-1-1,0 1 0,0-1 1,0 1-1,0-1 0,0 1 1,0-1-1,-1 0 0,1 0-1,-1 0-1,0 0 1,1 1-1,-1-1 1,0 0-1,0 0 0,1 1 1,-1-1-1,0 0 1,0 1-1,0-1 0,0 1 1,0-1-1,-1 1 1,-6-3 3,-1 0 1,1 1-1,-1 0 0,0 1 1,1-1-1,-17 1 1,-55 7 4,37-3-192,24-2 59,11-1-509,1 1 0,-1-1 1,-11 3-1,18-2 445,0-1 0,0 0 1,0 0-1,0 1 0,0-1 0,1 1 1,-1-1-1,0 1 0,0-1 0,0 1 1,1-1-1,-2 2 0,2 2-2706,9 1-1418,19 2-515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0:58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240 131 3072,'6'-13'1179,"-3"7"311,-1 0 0,1 0 1,-1-1-1,-1 1 0,1-1 0,1-12 0,-3 17-1198,0 0-1,-1-1 1,1 1-1,0 0 1,-1 0-1,1 0 1,-1-1-1,0 1 1,0 0 0,0 0-1,0 0 1,0 0-1,0 1 1,-1-1-1,1 0 1,-3-2-1,2 2-226,1 1-1,-1-1 1,0 1 0,0 0-1,0 0 1,0-1-1,0 1 1,0 1-1,0-1 1,0 0 0,0 0-1,0 1 1,-1 0-1,1-1 1,0 1-1,0 0 1,0 0 0,-1 0-1,1 0 1,0 0-1,0 1 1,-1-1 0,1 1-1,-3 0 1,-7 5 31,0 0 1,0 1 0,1 1-1,-1-1 1,-16 17 0,10-6 13,0 0 1,-16 24 0,30-36-78,0 0 1,0 0 0,1 0-1,-1 1 1,1 0-1,1-1 1,0 1 0,0 0-1,-2 11 1,3-15-12,1 1 0,0-1 0,-1 0 0,2 1 0,-1-1 0,0 0 0,0 1 0,1-1 0,0 0 0,0 1 0,0-1 0,0 0 0,0 0 0,1 0 0,-1 0 0,1 0 0,0 0 0,0-1 0,0 1 0,0-1 0,0 1 0,5 3 0,1-1 91,-1 0-1,1 0 1,-1-1-1,2-1 1,-1 1-1,0-1 1,0 0 0,1-1-1,0 0 1,-1-1-1,1 0 1,12 1-1,-10-2-46,0-1-1,0 0 0,0 0 1,0-1-1,0 0 1,0-1-1,-1 0 1,1-1-1,15-7 1,-7 0 30,0 0 0,0-2 1,29-25-1,-39 30 1,0-1 1,-1 0 0,0-1-1,0 1 1,-1-1 0,0-1-1,-1 0 1,5-12 0,-9 18-70,0 1 1,-1-1 0,1 0 0,-1 0 0,-1 0 0,1 0 0,-1 0 0,0 0 0,0 0 0,0 0 0,0 0 0,-1 0 0,0 0 0,0 1 0,-1-1-1,-2-8 1,2 10-35,0 0 0,0 0 0,0 0 0,0 0 0,0 0 0,0 1 0,-1-1 0,1 1 0,-1-1 0,0 1 0,1 0 0,-1 0 0,0 0 0,0 1 0,-1-1 0,1 1 0,0 0 0,0-1 0,-1 2 0,1-1 0,-1 0 0,1 1 0,-1-1 0,-6 1 0,6 0-12,0 0 0,0 1 0,0 0 0,0-1 0,0 1 1,0 0-1,0 1 0,0-1 0,1 1 0,-5 2 0,-1 2-113,0 0 1,-11 10-1,-15 10-1749,34-25 1529,0-1 1,0 1 0,0-1 0,0 1 0,0 0 0,0 0 0,0-1 0,1 1-1,-1 0 1,0 0 0,0 0 0,1 0 0,-1 0 0,0 0 0,1 0-1,-1 0 1,1 0 0,-1 0 0,1 0 0,0 0 0,-1 0 0,1 2 0,3 8-2066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0:58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2 7456,'-7'2'2760,"7"-2"-2651,0 0 0,0 0 1,0 0-1,-1 0 1,1 0-1,0 0 0,0 0 1,0 0-1,-1 0 1,1 0-1,0 0 0,0 0 1,0 0-1,-1 0 1,1 0-1,0 0 0,0 0 1,0 0-1,-1 0 1,1 0-1,0 0 0,0 0 1,0 0-1,-1 0 1,1 0-1,0 0 0,0-1 1,0 1-1,0 0 1,0 0-1,-1 0 0,1 0 1,0 0-1,0-1 1,0 1-1,0 0 0,0 0 1,0 0-1,-1-1 1,-2 1 403,0 0 0,0 0 1,0 0-1,0 0 1,0 0-1,0 1 1,0 0-1,0-1 1,0 1-1,-5 2 0,-5 4-67,1 0 0,0 1 0,1 1 0,0 0 0,0 0 0,1 1 0,-17 21 0,21-24-367,1 1 0,0 0 0,1 0 1,-1 0-1,2 1 0,-1 0 0,1 0 0,1-1 1,-1 2-1,1-1 0,1 0 0,-1 18 1,2-13 26,1 0 0,0 0 0,1 0 0,7 27 0,-7-37-26,-1 1 0,1 0 0,1 0 0,-1-1 0,1 1-1,0-1 1,4 5 0,-5-7-23,0 0 0,0 0-1,0 0 1,0 0 0,0-1 0,0 1 0,1-1-1,-1 1 1,1-1 0,-1 0 0,1 0-1,-1 0 1,1-1 0,4 2 0,-4-2-20,0 0-1,1 0 1,-1 0 0,0-1 0,1 1-1,-1-1 1,0 0 0,0 0 0,0 0-1,0 0 1,0 0 0,0-1 0,0 0-1,0 1 1,0-1 0,-1 0-1,1 0 1,-1 0 0,1-1 0,-1 1-1,0-1 1,0 1 0,4-7 0,3-5 82,-1 0-1,0-1 1,8-23 0,-12 28-42,2-5 29,0-1 1,0 0-1,-2-1 0,3-18 0,-6 30-121,0 0 0,-1 0 0,0 0 0,0 0 0,0 0 0,-1 0 0,0 0 0,0 0 0,0 0 0,0 0 0,-1 0 0,0 0 0,0 1 1,0-1-1,0 1 0,-1-1 0,-5-6 0,6 9-14,-1 0 1,1 0-1,0 0 1,-1 0-1,1 0 1,-1 1-1,0-1 1,0 1-1,1 0 1,-1 0-1,0 0 1,0 0-1,-4-1 1,-2 1-960,-1 0 1,-15 0 0,20 1-191,2 0 938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0:59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740 65 4320,'-12'-27'2815,"11"26"-2421,0-1 0,0 0-1,0 0 1,0 0-1,-1 1 1,1-1-1,0 1 1,-1-1-1,0 1 1,1 0-1,-1-1 1,0 1-1,-2-1 1,-5-2 785,4 2-459,0 0 0,0 0 0,-9-1-1,-7 1-210,0 2 0,1 0 0,-1 1 0,1 1 0,-1 2 0,1-1 0,0 2 0,0 1 0,1 1 0,-24 10 0,17-4-251,0 1 1,1 2-1,1 0 1,0 1-1,1 2 1,-34 34-1,39-32-97,1 1-1,0 0 1,2 1 0,-23 45-1,15-19 97,-24 78 1,35-84-2,2 0 0,3 0 0,0 1 0,3 0 0,2 0 0,6 72 0,-3-96-176,1-1 1,2 1 0,0-1-1,0 0 1,2 0-1,9 20 1,-10-29-34,0 0 1,0 0-1,1 0 0,1-1 0,0 0 1,0-1-1,0 0 0,1 0 0,1 0 0,-1-1 1,1 0-1,11 6 0,-4-4 15,0-2 0,0 0 0,0 0 1,22 4-1,71 11 310,-77-17-221,0-2 0,1 0 1,39-4-1,-49-1-90,0-1 0,0 0 0,-1-2 0,1-1 0,31-13-1,-19 2 7,-2-1 0,0-1-1,53-43 1,-51 34 22,0-1 1,-2-2-1,47-55 0,8-31 102,-71 92-139,-2-1 0,23-52 0,-33 64-62,-1-1 1,0 0-1,-1-1 0,0 1 1,-2 0-1,0-1 0,0 1 1,-2-1-1,0 1 0,-1-1 1,-6-28-1,1 18-21,-2 0-1,0 0 1,-1 1 0,-2 1-1,-26-42 1,28 51-18,-1 1 1,-1 1-1,0 0 1,-1 0-1,0 1 1,-1 1-1,0 0 0,-1 1 1,0 1-1,0 0 1,-1 1-1,-1 0 1,-25-7-1,0 3-135,-1 1 0,-1 3 0,0 1 0,-52-1 0,81 7-1017,1 0 0,-1-2 0,1 0 0,-27-9 0,21 4-474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1:05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180 149 2720,'32'-65'5962,"-14"28"-3055,-16 32-2456,-1 1-1,1-1 1,-1 0 0,0 0-1,-1 0 1,1 1 0,-1-9-1,-1 40 449,-1 0 1,-1 0-1,-14 50 0,-37 82 283,27-94-723,-6 15 207,-36 133 1,65-201-494,0 1-1,-6 12 1,4-12 151,6-13-313,0 0 0,0 0 0,0 0 0,0 0 0,0 0-1,0 1 1,0-1 0,-1 0 0,1 0 0,0 0 0,0 0 0,0 0-1,0 0 1,0-1 0,0 1 0,-1 0 0,1 0 0,0 0-1,0 0 1,0 0 0,0 0 0,0 0 0,0 0 0,0 0 0,-1 0-1,1 0 1,0 0 0,0 0 0,0 0 0,0 0 0,0-1-1,0 1 1,0 0 0,0 0 0,0 0 0,0 0 0,0 0 0,0 0-1,0 0 1,-1-1 0,1 1 0,0 0 0,0 0 0,0 0 0,0 0-1,0 0 1,0 0 0,0-1 0,0 1 0,-2-6-111,1 1-450,1 1 0,-1 0 1,1 0-1,1 0 0,-1 0 0,1 0 1,-1 0-1,1 0 0,0 0 0,2-5 1,-1 2-1201,3-5-767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1:06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43 182 4736,'-2'1'371,"-4"-1"586,1 2-1,-1-1 1,-10 4-1,16-4-708,0-1 0,0 1 0,0-1 0,0 0 0,0 1-1,0-1 1,0 1 0,0-1 0,-1 1 0,1-1 0,0 0 0,0 1 0,0-1 0,-1 1 0,1-1-1,0 0 1,0 1 0,-1-1 0,1 0 0,0 1 0,-1-1 0,1 0 0,0 0 0,-1 1 0,1-1-1,-1 0 1,1 0 0,-1 1 0,6-2 4154,0 1-4297,0-1 0,0 0 0,0-1 1,8-2-1,5-5 40,25-13 356,56-19 0,219-49-101,-274 80-435,1 2 0,0 2 1,47-1-1,-43 10-2205,-52 13-6074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1:06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44 299 4640,'-22'-10'2017,"21"10"-1802,0-1 1,0 1 0,0-1-1,0 1 1,0 0-1,0 0 1,0-1 0,0 1-1,0 0 1,0 0-1,0 0 1,0 0 0,0 0-1,0 0 1,-3 1-1,5-1-131,-1 0 0,0-1 0,0 1 0,0 0-1,0 0 1,0 0 0,0 0 0,0 0 0,0 0-1,0-1 1,0 1 0,0 0 0,0 0 0,0 0-1,0 0 1,0 0 0,0-1 0,0 1 0,0 0-1,0 0 1,0 0 0,0 0 0,0 0 0,0 0 0,0-1-1,0 1 1,0 0 0,0 0 0,0 0 0,0 0-1,0 0 1,0 0 0,-1-1 0,1 1 0,0 0-1,0 0 1,0 0 0,0 0 0,0 0 0,0 0-1,0 0 1,-1 0 0,1 0 0,0 0 0,0 0-1,0 0 1,0 0 0,0-1 0,-1 1 0,1 0 0,0 0-1,0 0 1,0 0 0,0 0 0,-1 1 0,53-24 1971,95-28 1,-79 29-1528,53-19 86,150-47-156,-39 40-435,-207 44 18,-19 3-117,19-3-1456,-24 4 1177,0 0-1,0 0 0,0 0 1,-1 0-1,1 0 0,0 0 1,0 0-1,0 1 0,0-1 1,-1 0-1,1 0 0,0 1 1,0-1-1,0 0 1,-1 1-1,1-1 0,0 1 1,0-1-1,-1 1 0,1-1 1,0 1-1,-1 0 0,1 0 1,4 11-2685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1:07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11 634 2976,'-10'0'5946,"15"-6"-2266,-1 1-3097,1-1-1,-1 1 0,0-1 1,-1 1-1,1-1 0,-1 0 1,0 0-1,4-13 1,-3 10-289,13-30 113,3 0-1,1 2 1,2 0-1,43-53 1,-22 39-226,1 3 0,69-57 0,-90 84-112,2 2 1,0 1-1,53-27 0,-77 44-69,-1 0 0,1 1 0,-1-1 0,1 0 0,-1 1 0,1-1 0,0 1-1,-1 0 1,1 0 0,0-1 0,-1 1 0,1 0 0,-1 0 0,3 1 0,-3-1 0,0 1 1,0-1 0,-1 1 0,1 0 0,0-1 0,0 1-1,-1 0 1,1-1 0,-1 1 0,1 0 0,-1 0-1,1 0 1,-1 0 0,1 0 0,-1-1 0,0 1 0,1 0-1,-1 0 1,0 0 0,0 0 0,0 0 0,0 0 0,0 0-1,0 0 1,0 0 0,0 0 0,0 1 0,-1 15 37,0-1 0,-2 0 0,-7 31 0,-21 48-59,24-74 55,-37 103 473,43-123-480,1 0 1,0 0-1,-1-1 0,1 1 1,0 0-1,0 0 1,0 0-1,-1 0 0,1 0 1,0 0-1,0 0 1,0-1-1,1 2 1,3-2 306,4-9-82,4-8-109,0-2-1,15-32 0,11-17 2,-10 23-100,41-62-365,-68 106 301,16-21-192,-16 21 193,1 0 0,-1 0 0,0 0 0,0 0 0,0 0 1,0 1-1,1-1 0,-1 0 0,0 1 0,1-1 0,-1 0 1,1 1-1,-1 0 0,1-1 0,2 1 0,-4 0 15,1 0 0,-1 0 0,1 0 0,-1 1 0,0-1 0,1 0 0,-1 0-1,1 1 1,-1-1 0,1 0 0,-1 1 0,0-1 0,1 0 0,-1 1 0,0-1 0,1 0 0,-1 1-1,0-1 1,0 1 0,1-1 0,-1 1 0,0-1 0,0 1 0,0-1 0,0 1 0,0-1-1,1 1 1,-1-1 0,0 1 0,0-1 0,0 1 0,-1 0 0,2 24 1,-2-14-3,0 51 23,0-13 308,5 60 0,-3-98-205,1 1 0,1-1-1,0 0 1,7 19 0,-8-26-60,0 1 0,0-1 1,0 0-1,1 0 0,0-1 0,-1 1 1,1 0-1,0-1 0,1 0 0,-1 0 0,1 0 1,-1 0-1,1 0 0,0-1 0,4 3 1,0-3-14,0 1 1,0-1 0,0 0-1,0-1 1,0 0 0,0 0 0,0-1-1,0 0 1,11-2 0,10-2-1171,33-8 1,-61 12 1082,7-2-898,0-1 1,0 1-1,0-1 1,-1-1-1,1 0 1,-1 0-1,1 0 1,7-7 0,21-13-3207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1:10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1322 2816,'3'-10'12228,"-1"2"-12616,-2 2 553,1-1 0,1 0 0,-1 1 0,1 0 0,0-1 0,3-6 0,4-12 205,5-26-64,3 0-1,1 0 1,3 2 0,2 0 0,49-76-1,-58 106-191,1 1-1,0 1 0,1 0 0,1 1 0,1 1 1,0 1-1,0 0 0,27-14 0,-44 28-108,0-1 0,0 0 0,0 1 0,0-1 0,0 1 0,0-1 0,0 1 0,1 0 0,-1-1 0,0 1 0,0 0 0,0 0 0,1 0 0,-1 0 0,0 0 0,0 0 0,1 0 0,-1 0 0,0 0 0,0 1 0,0-1 1,0 0-1,1 1 0,-1-1 0,0 1 0,0-1 0,0 1 0,0 0 0,0-1 0,0 1 0,0 0 0,0 0 0,1 1 0,0 0 8,-1 0 1,0 0 0,1 1-1,-1-1 1,0 0-1,0 0 1,-1 1-1,1-1 1,0 0 0,-1 1-1,1-1 1,-1 1-1,1 2 1,-4 34 269,1-27-234,-7 42 139,-2 0 0,-20 54 0,8-31 107,17-57-87,4-15 375,10-16-138,-7 10-433,46-67 97,3 3 1,2 2-1,73-67 0,-118 123-181,0 0 0,1 1 0,0-1 0,0 2 0,14-9 0,-21 14 65,0-1 0,0 1 0,-1 0-1,1-1 1,0 1 0,0 0 0,0 0-1,-1 0 1,1-1 0,0 1 0,0 0-1,0 0 1,-1 0 0,1 0 0,0 0-1,0 0 1,0 0 0,0 1 0,-1-1-1,1 0 1,0 0 0,0 1 0,-1-1-1,1 0 1,0 1 0,0-1 0,-1 1 0,1-1-1,0 1 1,-1-1 0,1 1 0,-1 0-1,1-1 1,-1 1 0,1 0 0,-1-1-1,1 1 1,-1 0 0,0-1 0,1 1-1,-1 0 1,0 0 0,1 0 0,-1-1-1,0 1 1,0 0 0,0 1 0,1 6 12,0 0 1,-1 0 0,0 0 0,-1 9 0,0-8-24,-19 199 188,17-186-20,3-20-109,-2 13 176,2-10 42,2-7 179,17-52-153,29-58 0,-40 96-289,1 0 0,1 1 0,0-1 0,1 2 0,1 0 1,0 0-1,27-23 0,-28 28-106,-3 2-23,1 1 1,-1 0-1,12-7 0,-18 12 119,-1 0 0,1 1 0,-1-1 0,1 0 0,-1 1 0,1-1 0,-1 1 0,1-1 0,0 1-1,-1 0 1,1 0 0,-1 0 0,1 0 0,0 0 0,-1 0 0,1 0 0,0 0 0,-1 1 0,1-1 0,0 0 0,-1 1-1,1 0 1,-1-1 0,1 1 0,-1 0 0,1 0 0,0 1 0,0 0 8,0 0 0,0 0 0,-1 1 0,0-1 0,1 1-1,-1-1 1,0 1 0,0-1 0,0 1 0,0 0 0,-1-1 0,1 1 0,-1 0 0,0 0 0,0-1 0,0 4-1,0 9 6,-5 26 0,3-27 27,-11 68-27,5-44 41,-4 78 1,12-113-7,0 0 0,0 0 0,1 0 0,-1 0 0,1 0 1,-1-1-1,1 1 0,0 0 0,0 0 0,0 0 0,0-1 0,1 1 0,1 2 0,-2-4-10,0 0-1,0 0 1,0 0 0,0 0-1,0-1 1,1 1-1,-1 0 1,0-1-1,0 1 1,1-1-1,-1 1 1,0-1 0,1 0-1,-1 1 1,0-1-1,1 0 1,-1 0-1,1 0 1,-1 0-1,0 0 1,1 0 0,-1-1-1,1 1 1,-1 0-1,0-1 1,1 1-1,-1-1 1,0 1-1,3-2 1,4-2 4,1-1-1,-1 0 1,0-1-1,11-9 1,30-31 42,-35 33-65,111-119-1,-21 22-24,-73 79-230,-28 31 54,-2 6 61,-2 9-14,-12 39-17,1-5 168,2 1 0,-6 75 0,15-106 56,4 40 0,-3-54-32,1-1 0,0 1 0,0 0 0,0 0 0,1-1 0,-1 1 0,1-1 0,0 1 0,1-1 0,-1 0 0,1 1 0,-1-1 0,6 4 0,-7-7 0,1 1 1,-1-1 0,1 0 0,-1-1-1,1 1 1,0 0 0,-1 0 0,1-1-1,0 1 1,0-1 0,-1 1 0,1-1-1,0 0 1,0 0 0,0 0 0,-1 0-1,1 0 1,0 0 0,0 0 0,0-1-1,-1 1 1,1-1 0,0 1 0,0-1-1,-1 0 1,1 1 0,2-3 0,0 1 2,-1 0 1,0 0-1,1-1 1,-1 1-1,0-1 1,0 0 0,-1 0-1,1 0 1,0 0-1,-1 0 1,4-7 0,-2-1 8,0 0 1,-1-1-1,0 1 1,0-1-1,-1 0 1,1-22 0,-7-77-85,-3 58 42,6 47 1,-1 0-1,0 1 0,0-1 1,0 1-1,0-1 1,-1 1-1,-4-7 1,3 6-50,0 1-9,0 0 0,0 0 0,-7-6 1,10 9 40,0 1 0,0 0 0,0 1 1,0-1-1,-1 0 0,1 0 0,0 0 1,-1 1-1,1-1 0,-1 1 0,1-1 0,0 1 1,-1 0-1,1-1 0,-1 1 0,1 0 1,-1 0-1,1 0 0,-1 0 0,-2 1 1,2-1 0,1 1 0,0-1 0,0 1 0,0 0 0,-1 0 0,1-1 0,0 1 0,0 0 1,0 0-1,0 0 0,0 0 0,0 0 0,0 1 0,1-1 0,-1 0 0,0 0 0,1 0 0,-1 1 1,1-1-1,-1 0 0,1 1 0,-1-1 0,1 1 0,0-1 0,0 0 0,0 1 0,0 1 1,0 4 19,0 0 1,0 0-1,1 0 0,1 8 1,-1-12 13,0 1 0,0-2 0,0 1 0,1 0 0,-1 0 0,1 0 0,-1 0 1,1-1-1,0 1 0,0-1 0,0 0 0,0 1 0,1-1 0,-1 0 0,0 0 0,1 0 0,0-1 0,-1 1 0,1 0 0,0-1 1,0 0-1,0 0 0,0 0 0,0 0 0,0 0 0,0-1 0,0 1 0,0-1 0,1 0 0,-1 0 0,0 0 0,0 0 0,0 0 0,0-1 1,4-1-1,4-1 43,0 0 1,0-1 0,-1 0 0,0-1 0,13-8-1,48-36 222,-38 26-200,10-5 23,-24 16-7,34-27 1,-26 13-109,44-56 1,-9 9-214,-62 73 215,0-1-1,1 1 1,-1-1-1,1 1 1,-1-1-1,1 1 1,-1-1-1,1 1 1,0-1-1,-1 1 1,1 0-1,-1-1 1,1 1-1,0 0 1,-1 0-1,1-1 1,0 1-1,-1 0 1,1 0-1,0 0 1,0 0 0,-1 0-1,1 0 1,0 0-1,-1 0 1,1 0-1,0 0 1,-1 0-1,1 1 1,0-1-1,0 0 1,-1 0-1,1 1 1,-1-1-1,1 0 1,0 1-1,-1-1 1,1 1-1,-1-1 1,1 1-1,-1-1 1,1 1-1,-1-1 1,1 1-1,-1-1 1,0 1-1,1 0 1,0 0-1,1 4-30,0-1 0,0 0 0,0 1-1,-1-1 1,1 1 0,0 5 0,3 29 57,-2-1 0,-2 1 1,-6 58-1,2-43 30,-16 120 238,19-171-200,-1 1 1,0 0-1,0 0 1,0-1-1,0 1 0,-2 3 1,2-7-69,1 1-1,0-1 1,0 1 0,-1-1-1,1 0 1,0 1 0,-1-1-1,1 0 1,0 1 0,-1-1-1,1 0 1,0 1 0,-1-1-1,1 0 1,-1 0 0,1 0 0,-1 1-1,1-1 1,0 0 0,-1 0-1,1 0 1,-2 0 0,1 0 8,0 0 0,1-1 0,-1 1-1,0 0 1,0-1 0,0 1 0,0-1 0,0 1 0,1-1 0,-1 1 0,0-1 0,1 1 0,-1-1 0,0 0 0,1 0 0,-2 0 0,-9-16 49,0-1-1,2 0 1,0 0-1,-12-34 1,3 9-57,5 9-18,4 11-182,-21-37 0,29 58-230,3 5 254,5 8 38,-1 0 99,1-1 0,0 1 0,13 15-1,-2-4-43,-12-15 79,0 0 0,0-1-1,1 1 1,0-1 0,0 0 0,0-1 0,1 0 0,-1 0 0,16 7-1,-19-11 7,1 1 0,-1-1-1,1 1 1,-1-1 0,1 0-1,-1-1 1,1 1 0,0-1-1,-1 0 1,1 0-1,0-1 1,-1 1 0,1-1-1,0 0 1,-1 0 0,1 0-1,-1-1 1,0 0 0,1 0-1,-1 0 1,6-4 0,6-7 96,0-1 0,24-26 0,-12 10-52,15-11-11,-19 19 20,-1-1 1,21-27-1,-13 5-65,-1-1 1,38-81-1,-21 14-8,43-154 1,-89 264 0,2-7-79,0 1-1,-1-1 1,0 1-1,0-1 0,0-15 1,-2 25 74,0 0 1,0 0-1,0 0 1,0 0-1,0 0 1,0 0-1,0 0 1,0 0-1,0 0 1,0 0-1,0-1 1,0 1-1,0 0 0,0 0 1,0 0-1,0 0 1,0 0-1,0 0 1,0 0-1,0 0 1,0 0-1,0 0 1,0-1-1,0 1 1,0 0-1,0 0 1,0 0-1,0 0 0,0 0 1,0 0-1,0 0 1,0 0-1,0 0 1,0 0-1,0 0 1,0 0-1,0-1 1,0 1-1,0 0 1,0 0-1,0 0 1,0 0-1,-1 0 0,1 0 1,0 0-1,0 0 1,0 0-1,0 0 1,0 0-1,0 0 1,0 0-1,0 0 1,0 0-1,0 0 1,-1 0-1,1 0 1,0 0-1,0 0 0,0 0 1,0 0-1,0 0 1,0 0-1,0 0 1,0 0-1,0 0 1,0 0-1,0 0 1,-1 0-1,-5 9-110,-6 20 98,3 0 2,2 1 1,0 0-1,-1 33 0,-1 96 10,9-82 137,3 0 1,4 0 0,32 143-1,-33-187-68,-5-24-262,1 0 1,0 0 0,0 0 0,1 0-1,0-1 1,5 11 0,-5-15-790,-3-23-4971,-6-2 2248,0-4 1259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8:19.1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20 9568,'-50'-20'4320,"18"20"-3776,24 0-544,3 4-128,10-1-480,8 2-640,10 3 704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1:10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57 6560,'-40'-16'2976,"35"4"-2592,2 9 2400,6 6-1600,2-6 640,3 3-1057,10-5 737,11 1-864,16-4 192,8 8-512,18-3-256,-3 3-64,4-5-64,-9 10 0,-5-2 0,-8 5 0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1:13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7 1824,'-1'1'11112,"-8"1"-4326,5-2-8994,-55-5 3718,49 4-1441,-1-1-1,1 1 1,-1 1 0,1 0-1,-1 0 1,1 1 0,-1 1-1,-17 4 1,14-1-87,0 0 1,0 1-1,-21 13 1,30-16 10,1 0 0,0 0 0,-1 1 1,1 0-1,1 0 0,-1 0 0,1 0 0,-1 0 1,1 1-1,0-1 0,1 1 0,-1 0 1,-3 10-1,2-1 51,1 0 0,0 1 0,2 0 1,-1-1-1,2 1 0,0 0 0,0 0 0,2-1 0,2 17 1,0-14 45,0 0 0,1 0 0,1 0 0,0-1 0,2 1 0,-1-2 0,14 20 0,-17-29-35,0-1-1,0 0 0,0 1 1,1-1-1,0-1 0,0 1 1,1-1-1,-1 0 0,1 0 1,0 0-1,0-1 0,0 0 1,0 0-1,1-1 0,-1 0 0,1 0 1,-1 0-1,1-1 0,0 0 1,0 0-1,-1 0 0,1-1 1,0 0-1,0-1 0,0 0 1,8-1-1,19-7 28,0-1 0,-1-2 1,0-1-1,53-29 0,-36 13-34,-2-3 0,49-41 0,-50 32 17,23-18-130,-51 44 63,15-9-41,-32 22 13,0 1-1,1-1 1,0 1 0,-1 0-1,1 0 1,0 0-1,0 0 1,0 0 0,0 1-1,3-1 1,-4 1 77,7 2-253,-7-1 331,-7-1 426,-10 0-119,10-1-453,0 1-1,-1 0 0,1 0 0,0 1 0,0-1 0,0 1 1,0 0-1,0 1 0,0-1 0,-6 3 0,-3 4 30,0 0-1,1 1 0,0 1 0,1 0 1,-17 16-1,-50 66 88,69-80-99,1 0 0,0 1 0,1 1-1,1-1 1,0 1 0,0 1 0,2-1 0,-7 26 0,11-36 33,0-1 1,1 1-1,0 0 1,0 0-1,0 0 1,1 0-1,-1-1 0,1 1 1,0 0-1,0 0 1,0-1-1,0 1 1,1-1-1,-1 1 1,1-1-1,4 7 1,-4-8-2,0 0 1,0 0 0,0-1-1,0 1 1,0 0-1,0-1 1,0 1 0,1-1-1,-1 0 1,0 1-1,1-1 1,-1 0 0,1-1-1,0 1 1,-1 0-1,1-1 1,-1 0-1,1 1 1,0-1 0,0 0-1,-1 0 1,1 0-1,0-1 1,3 0 0,1-1 4,0 0 0,-1-1 0,0 1 0,1-1 0,-1-1 0,0 1 0,-1-1 0,1 0 0,-1 0 0,1-1 0,-1 1 0,0-1 0,-1 0 0,1-1 0,3-6 0,6-10 15,-1-1 1,17-40 0,-24 49-3,7-17 31,11-39 0,-19 54-200,-1-1-1,-1 0 0,0 0 0,-1-20 1,-7 66-587,3-1 653,1 0-1,7 53 1,-4-68 87,0 0 1,1 0-1,1 0 0,0-1 1,0 0-1,2 1 1,-1-2-1,13 20 1,-14-26 5,0 1 1,1-1 0,0 0-1,0 0 1,0 0 0,1-1-1,-1 0 1,1 0 0,0 0 0,0-1-1,0 0 1,1 0 0,-1 0-1,1-1 1,0 0 0,-1 0-1,1-1 1,0 0 0,0 0-1,0-1 1,0 0 0,0 0 0,0 0-1,14-3 1,-9-1 15,0 0 1,0 0 0,0-2-1,-1 1 1,0-1-1,0-1 1,0 0-1,-1-1 1,0 0-1,14-14 1,2-7-43,-2 0 0,27-41 0,30-69 9,-57 96-49,-14 20 5,-9 19-1,1 0 1,0 0 0,-1 0-1,1 0 1,1 0 0,-1 0 0,0 1-1,1-1 1,0 1 0,4-5-1,-7 8 14,0 0 1,1 0-1,-1 0 0,0 0 0,0 0 1,1 0-1,-1 0 0,0 1 0,0-1 1,0 0-1,1 0 0,-1 0 0,0 0 1,0 0-1,0 0 0,0 0 0,1 0 1,-1 0-1,0 1 0,0-1 0,0 0 1,0 0-1,1 0 0,-1 0 0,0 1 1,0-1-1,0 0 0,0 0 0,0 0 1,0 0-1,0 1 0,1-1 0,-1 0 1,0 0-1,0 0 0,0 1 0,0-1 1,0 0-1,0 0 0,0 1 0,0-1 1,0 0-1,0 0 0,-1 1 0,2 10-93,-2 64 115,-4 0 1,-19 96 0,22-161 60,0 0 0,0 1 0,-1-1 0,0 0 0,0-1 0,-1 1 0,-1 0 0,-7 11 1,12-20-56,-1-1 1,1 1 0,-1-1 0,1 1 0,-1 0 0,0-1 0,1 1 0,-1-1-1,0 1 1,1-1 0,-1 0 0,0 1 0,0-1 0,0 0 0,1 1-1,-1-1 1,0 0 0,0 0 0,0 0 0,1 0 0,-1 0 0,0 0 0,0 0-1,0 0 1,-1 0 0,0-1-4,-1 0-1,1 0 0,0 0 1,0 0-1,0 0 1,0-1-1,0 1 0,0 0 1,-2-3-1,-4-4-46,0-1 0,-12-17-1,19 25 34,-8-13 46,1 0 0,-6-15 1,-5-7-11,18 34-115,11 16-75,-2-7 130,1 0 1,0 0-1,1-1 0,-1 0 0,1-1 0,0 0 1,20 7-1,-22-10 37,0 1-1,1-2 1,-1 1 0,1-1 0,0 0-1,-1-1 1,1 0 0,0-1-1,-1 1 1,17-5 0,-18 3 3,-1 0 0,1-1 0,-1 0 0,1-1 0,-1 1 0,0-1 0,0 0-1,-1-1 1,7-5 0,7-9 75,18-24-1,-17 19-22,150-154 116,-152 160-180,26-32-147,-43 50 137,-1-1 0,0 1 0,1 0 0,-1-1 0,0 1 0,0 0 1,0-1-1,1 1 0,-1 0 0,0-1 0,0 1 0,0-1 0,0 1 0,0 0 0,0-1 0,0 1 0,0-1 0,0 1 0,0 0 0,0-1 0,0 1 0,0-1 0,0 1 0,0-1 0,0 1 0,0 0 0,0-1 0,-1 1 1,1 0-1,0-1 0,0 1 0,0 0 0,-1-1 0,1 1 0,0 0 0,-1-1 0,-9-8-54,9 9 49,-19 3-116,14-3 91,0 0 0,0 1 1,0-1-1,0 1 1,0 0-1,-11 4 1,9-2 16,0 0-1,0 0 1,0 1 0,1 0 0,-1 1 0,1-1 0,0 1 0,0 1 0,1 0 0,-1-1 0,1 2 0,1-1 0,-1 1 0,1 0 0,0 0 0,1 0 0,0 1-1,0 0 1,0 0 0,-2 8 0,3-5 27,0 0 1,1 0-1,0 1 0,1-1 0,0 0 0,0 1 0,2-1 1,-1 1-1,5 21 0,-3-26 3,-1-1 0,1 0 1,1 0-1,-1-1 0,1 1 1,0 0-1,0-1 0,0 1 0,1-1 1,0 0-1,0 0 0,1-1 1,-1 1-1,1-1 0,0 0 0,0 0 1,0-1-1,0 1 0,7 2 1,-6-3 37,1-1 0,-1 0 1,0 0-1,0 0 1,1-1-1,-1 0 0,1 0 1,-1-1-1,1 1 1,-1-1-1,8-1 1,-5-1-3,0 0 0,0 0 1,0-1-1,-1 0 1,1 0-1,-1-1 0,9-5 1,2-3 5,0-1 0,-1-1 0,-1-1 0,0 0 0,23-29 0,3-12-162,66-111 1,-109 167 98,0 0 1,0 0-1,0 0 1,1 0 0,-1 0-1,0-1 1,0 1-1,0 0 1,0 0-1,0 0 1,0 0-1,0 0 1,0 0-1,0 0 1,0 0 0,0 0-1,0 0 1,0 0-1,0 0 1,0 0-1,0 0 1,1 0-1,-1 0 1,0 0-1,0 0 1,0 0-1,0 0 1,0 0 0,0 0-1,0 0 1,0 0-1,0 0 1,0 0-1,0 0 1,1 0-1,-1 0 1,0 0-1,0 0 1,0 0-1,0 0 1,0 0 0,0 0-1,0 0 1,0 0-1,0 0 1,0 0-1,0 0 1,0 0-1,0 0 1,0 1-1,0-1 1,0 0-1,1 0 1,-1 0 0,0 0-1,0 0 1,0 0-1,0 0 1,0 0-1,0 0 1,0 0-1,0 0 1,0 1-1,3 8-207,0 15 173,-1 4 42,-2 0 1,-4 44 0,0-14 3,1-19 11,-10 46 1,10-67 32,3-15 3,-1 1 0,0-1 0,1 0 0,-1 0 0,0 0 0,0 0 0,-1 0 0,1 0 0,-1 0 0,1 0 0,-1 0 0,0-1 0,0 1 0,0-1 0,-4 4 0,5-6-34,0 1 1,0 0 0,-1-1 0,1 0 0,0 1 0,-1-1 0,1 0 0,0 1 0,-1-1 0,1 0 0,-1 0 0,1 0 0,0 0 0,-1 0 0,1-1 0,0 1 0,-1 0 0,1-1 0,0 1 0,-1-1 0,1 1 0,-2-2 0,-3-1 65,0 0 1,0-1 0,-6-4-1,6 3-44,1 0 0,-1 0 0,1 0 0,-7-9 0,-4-6-61,-13-16-42,17 21 2,-14-17 0,30 35 9,-1 0 0,1 0 1,0-1-1,0 0 1,0 0-1,4 2 0,19 10 40,89 76 409,14 9 350,-125-95-684,1-1-1,0 0 1,-1 0-1,1-1 1,0 0-1,0 0 1,13 2-1,-16-3-52,0-1-1,0 0 0,0 0 0,0 0 0,0 0 0,0 0 0,0 0 0,0-1 0,0 0 0,0 0 0,0 0 1,0 0-1,0 0 0,-1 0 0,1-1 0,0 1 0,4-4 0,-5 3-413,0 0 1,0 0-1,0 0 0,0 0 0,0 0 0,-1 0 1,1-1-1,-1 1 0,2-3 0,-3 3-118,1 1 0,-1-1 0,0 1-1,1-1 1,-1 1 0,0-1 0,0 1-1,0-1 1,0 1 0,-1-2 0,0-10-3335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1:18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62 3808,'5'-14'1423,"-4"11"-1083,0 0-1,1 0 1,-1-1 0,1 1 0,0 0 0,-1 0 0,2 0-1,-1 0 1,5-4 0,0-3 1950,-4 8-353,4 11-1100,-6-8-840,1 2 171,1 1-1,-1 0 0,0 1 1,-1-1-1,1 0 0,-1 0 1,1 1-1,-1-1 1,-1 1-1,1-1 0,-1 1 1,1-1-1,-1 1 0,-1 0 1,0 6-1,0-4 4,-1 0-1,0 0 1,0 0 0,0 0-1,-1-1 1,0 1-1,0-1 1,-1 0 0,-6 9-1,-4 3 88,-1-2-1,0 0 1,-22 17-1,26-24-237,-1 0 0,0-1-1,0-1 1,-1 1 0,0-2-1,-16 6 1,0-7-1172,6-5 277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1:23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9 846 2976,'-2'2'8438,"-4"4"-5436,8-8-1480,-2 1-1414,1 1 0,0-1 0,-1 0 0,1 1 0,-1-1 0,1 0 0,-1 1-1,0-1 1,1 0 0,-1 0 0,0 1 0,1-1 0,-1 0 0,0 0 0,0 0 0,0 0 0,0 1 0,0-3 0,1 0-34,-1-1 0,1 1 0,0-1 0,0 1 1,1 0-1,-1-1 0,1 1 0,2-4 0,18-29 308,-17 29-258,2-2-104,0-1 1,1 1-1,0 1 0,0 0 0,1 0 1,0 0-1,0 1 0,14-7 1,-8 5 23,0 2 0,0 0 0,1 1 1,0 0-1,18-3 0,-33 9-43,0 0-1,1-1 0,-1 1 1,1 0-1,-1 0 1,0 0-1,1-1 1,-1 2-1,1-1 1,-1 0-1,1 0 0,-1 0 1,0 1-1,1-1 1,-1 1-1,0-1 1,1 1-1,-1-1 1,0 1-1,0 0 1,2 1-1,-1 0 8,-1-1-1,0 1 1,0 0 0,0-1-1,0 1 1,0 0 0,0 0-1,0 0 1,-1 0 0,1 0-1,-1 0 1,1 0 0,-1 4-1,2 34 73,-2 0 0,-10 76 0,4-68-40,-6 50-126,11-82 101,1 0-1,0 0 1,1 0-1,4 17 1,-4-29 37,0 0 0,0 0-1,0 0 1,1-1 0,0 1 0,-1 0-1,1-1 1,0 1 0,1-1 0,2 4 0,-4-5-3,1-1 0,-1 0 1,1 0-1,-1 1 1,1-1-1,-1 0 1,1 0-1,0 0 1,-1-1-1,1 1 0,0 0 1,0-1-1,-1 1 1,1-1-1,0 1 1,0-1-1,0 0 0,0 0 1,0 0-1,0 0 1,0 0-1,3-1 1,3-2 43,1-1 1,-1 1 0,0-2-1,-1 1 1,1-1-1,-1 0 1,0-1 0,10-9-1,-5 4-47,-1-1-1,0 0 0,0-1 0,-1 0 0,-1-1 1,12-23-1,35-95 74,-41 93-160,-8 20 89,-2 0 0,5-29 1,1-2-199,-10 40 207,2-5-181,-3 14 114,1 1 0,-1 0-1,0-1 1,1 1-1,-1 0 1,1-1 0,-1 1-1,1 0 1,-1-1-1,1 1 1,-1 0 0,1 0-1,-1 0 1,1 0-1,-1-1 1,1 1 0,-1 0-1,1 0 1,0 0-1,-1 0 1,1 0-1,-1 0 1,1 0 0,-1 1-1,1-1 1,-1 0-1,1 0 1,0 1 0,37 12-91,-31-9 105,1-1 0,-1 0 1,1-1-1,0 0 1,10 2-1,1-3 59,0-1 1,1 0-1,-1-2 1,-1 0-1,20-5 0,-4-2 131,59-22 0,-72 21-156,30-18 0,-18 9 25,-14 6-134,-16 11-251,-12 9-133,2 0 426,0 1 0,0-1 1,1 1-1,0 1 0,1-1 1,-1 1-1,2 0 0,-7 16 1,4-7 49,2-1 1,0 2 0,-5 32 0,9-38-18,0 1-1,1-1 1,0 0 0,1 1-1,0-1 1,5 20 0,-5-29 13,0 0 0,0 1 0,1-1 0,-1 0 0,1 0 1,0 0-1,0-1 0,0 1 0,1 0 0,-1-1 0,1 1 1,0-1-1,0 0 0,0 0 0,0 0 0,1-1 0,-1 1 0,1-1 1,0 1-1,0-1 0,-1 0 0,1-1 0,8 3 0,-8-3 18,1-1-1,-1 0 1,1 0-1,0 0 0,-1 0 1,1-1-1,-1 1 1,1-1-1,-1-1 0,0 1 1,1-1-1,-1 1 1,0-1-1,0 0 0,0-1 1,0 1-1,5-5 1,3-2 111,-1-1 1,0 0-1,18-23 1,0-5 62,36-67 0,-18 29-83,-31 50-449,22-50 0,-37 76-156,0 4 180,1 15 83,-1 23 202,-33 248 126,32-286-60,-1 1-1,0 0 1,0-1 0,0 1-1,-3 5 1,4-10-44,0 0 1,0 0 0,0 1-1,0-1 1,0 0 0,0 0 0,0 1-1,0-1 1,0 0 0,-1 0-1,1 1 1,0-1 0,0 0-1,0 0 1,0 1 0,-1-1-1,1 0 1,0 0 0,0 0 0,0 0-1,-1 1 1,1-1 0,0 0-1,0 0 1,-1 0 0,1 0-1,0 0 1,0 0 0,-1 0 0,1 0-1,0 0 1,-1 0 0,1 1-1,0-1 1,0 0 0,-1-1-1,-7-8 348,-4-21 67,11 25-451,-12-37 171,10 30-210,0 1-1,-9-21 1,11 31 35,1 0 1,-1 0-1,1-1 1,-1 1-1,1-1 0,0 1 1,0-1-1,0 1 1,0-3-1,0 3-418,1 10 235,0 0 211,0 0 1,1-1 0,0 1 0,1-1 0,0 0 0,0 0 0,0 0 0,1 0-1,0 0 1,1-1 0,0 1 0,0-1 0,1-1 0,-1 1 0,1-1-1,9 8 1,-13-13 18,0 0 0,0 0-1,-1 0 1,1 0-1,0 0 1,0 0 0,1 0-1,-1-1 1,0 1-1,0-1 1,0 1 0,0-1-1,0 0 1,1 0 0,-1 0-1,0 0 1,0 0-1,0 0 1,0-1 0,1 1-1,3-2 1,1-1 35,0-1-1,0 0 1,0 0 0,10-8 0,-9 6-18,142-114 117,-107 84-138,2 0-105,1 2-1,88-48 1,-131 80 68,0 1 0,1 0 0,-1 0 0,0 0 0,1 1 0,-1-1 0,1 1 0,-1 0 0,1 0 0,-1 0 1,1 0-1,-1 0 0,0 1 0,1 0 0,-1 0 0,1 0 0,-1 0 0,5 3 0,6 2-10,0 2 1,23 17 0,-31-21 69,28 30 67,-33-34 43,-1-2-105,-1 0 1,0 1-1,0-1 0,0 0 0,0 0 0,0 0 0,0 1 0,0-1 0,0 1 0,-1-1 1,1 1-1,-1-1 0,1 1 0,-1 0 0,0-1 0,-2 0 0,-6-6-64,7 5 34,-1-1-32,0 0 0,0 1 0,0 0 0,-1 0 0,1 0 0,-1 0 0,0 0 0,1 1 0,-1 0 0,0 0 1,-10-2-1,4 3-47,0-1 0,0 2 0,0-1 1,0 2-1,0-1 0,0 2 1,0-1-1,0 2 0,0-1 1,1 1-1,-13 6 0,17-7 64,0 1-1,0 0 1,1 0 0,-1 1-1,1-1 1,-1 1-1,1 1 1,0-1 0,1 1-1,-1 0 1,1 0-1,0 0 1,0 0 0,1 1-1,-1 0 1,1-1 0,0 1-1,1 1 1,0-1-1,-3 10 1,4-7 14,0-1 0,0 1 0,1 0 0,0-1 0,1 1-1,0 0 1,0-1 0,1 1 0,0-1 0,1 1 0,0-1 0,0 0 0,0 0 0,1 0 0,1 0-1,-1-1 1,1 0 0,0 0 0,1 0 0,-1 0 0,9 6 0,-6-6 25,0 0 0,0-1 0,0 1 0,0-2 0,1 0 0,0 0 0,0 0 0,1-1 0,-1 0 0,1-1 0,0 0 0,0-1 0,0 0 0,0 0 0,0-1 0,0-1 0,21 0 0,-21-2-9,-1 0 1,1-1-1,0 0 1,-1 0-1,0-1 1,13-7-1,47-33 66,110-97 196,-93 70-161,-61 53-117,-18 14-104,0-1-1,-1 0 0,12-10 0,-24 23 3,1 0-1,0 0 1,1 1-1,0 0 0,0 0 1,1 0-1,0 0 1,0 1-1,1-1 0,-1 18 1,1-14 113,1-1 0,1 1 0,0-1 0,1 1 0,0-1 0,1 1 0,1-1 0,5 19 0,-5-24 14,1 1 0,0-1 0,0 0 0,0 0 0,1-1 0,0 1 0,0-1 0,1 0 0,10 9 0,-12-12-6,1 0 0,-1 0 0,1 0 0,-1 0 0,1-1 0,0 1 0,0-1 0,0-1 0,1 1 0,-1-1 0,0 1 0,1-2 0,-1 1 0,0 0 1,8-1-1,-10-1-12,0 1 0,-1-1 1,1 1-1,0-1 1,-1 0-1,1 0 1,-1 0-1,0 0 0,1 0 1,-1-1-1,0 1 1,0-1-1,0 1 0,3-4 1,-1 1 8,-1 0-1,0 0 1,0 0-1,0-1 1,0 1 0,3-10-1,-1 0 6,-1 1 0,0-1 0,-1 1 0,-1-1 0,1-14 0,-2 17-46,0 0 0,-1 1 0,-1-1 0,1 0 0,-2 1 0,0-1 0,0 1 0,-4-12 0,4 17 1,0 1 0,0 0 0,0 0 0,-1 0-1,0 0 1,0 0 0,0 0 0,0 1 0,0 0 0,-1-1 0,1 1 0,-1 0 0,0 1 0,0-1 0,0 1 0,0-1 0,-1 1 0,1 0 0,0 1 0,-9-3 0,6 3-40,0-1 0,0 1 1,0 0-1,0 0 0,-12 1 1,17 0 43,0 1 0,-1-1 0,1 0 0,0 0 0,0 1 0,0-1 1,0 1-1,0 0 0,1 0 0,-1 0 0,0 0 0,0 0 0,0 0 1,1 0-1,-1 0 0,0 1 0,1-1 0,-1 0 0,1 1 0,0 0 1,-1-1-1,1 1 0,-2 3 0,3-4 13,0-1 1,0 1-1,0 0 1,-1 0-1,1 0 1,0-1-1,0 1 1,0 0-1,0 0 1,0 0-1,0-1 1,0 1-1,1 0 1,-1 0-1,0 0 1,0-1-1,1 1 1,-1 0-1,0 0 1,1-1-1,0 2 1,0 0 12,1 0 1,0 0 0,-1 0-1,1 0 1,0 0 0,4 2 0,1 0 15,-1 0 0,1 0 0,12 4 0,-3-2-22,-1 0 15,25 6-1,-36-11-31,1 0 0,-1-1 0,0 1-1,1-1 1,-1 0 0,0 0 0,1 0 0,-1-1-1,0 0 1,8-1 0,10-8 133,0-1 1,-1-1-1,-1-1 0,38-29 1,10-8 74,-4 2-199,-24 17 0,-36 28-49,0 0 0,0 1 0,0 0-1,0-1 1,0 1 0,1 1 0,-1-1 0,1 1-1,8-2 1,-10 2 25,-1 1 1,0 0-1,0 0 0,0 1 0,1-1 0,-1 0 0,0 1 1,0-1-1,0 1 0,1 0 0,-1-1 0,0 1 1,0 0-1,0 0 0,0 1 0,-1-1 0,1 0 0,0 1 1,0-1-1,-1 1 0,1-1 0,2 4 0,3 5-9,-1 1 1,0 0-1,0 0 0,-1 0 0,-1 1 0,0-1 0,0 1 0,-1 0 1,3 21-1,-2 10 100,-2 62 1,-2-77-8,0-12-26,1-8 32,-1 0 1,0 1 0,-1-1 0,0 0 0,0 0-1,-3 11 1,3-18-50,1-1 0,0 0-1,-1 1 1,1-1-1,0 1 1,0-1 0,-1 0-1,1 1 1,-1-1 0,1 0-1,0 0 1,-1 1 0,1-1-1,-1 0 1,1 0 0,-1 1-1,1-1 1,0 0-1,-1 0 1,1 0 0,-1 0-1,1 0 1,-1 0 0,1 0-1,-1 0 1,1 0 0,-1 0-1,1 0 1,-1 0-1,1 0 1,-1 0 0,1-1-1,-1 1 1,1 0 0,0 0-1,-1 0 1,0-1 0,-15-9 154,16 10-164,-17-14-5,2-1 1,-1 0-1,-19-27 1,0 1-24,-37-48 21,53 72-340,18 16 323,1 1 0,-1 0 0,0-1 1,1 1-1,-1 0 0,0-1 0,1 1 0,-1 0 0,0 0 0,1 0 0,-1-1 0,0 1 0,0 0 0,0 0 0,0 0 12,1 1 0,0-1 0,-1 0 0,1 0 0,0 1 0,-1-1 0,1 0-1,0 0 1,0 1 0,-1-1 0,1 0 0,0 1 0,0-1 0,-1 0 0,1 1 0,0-1 0,0 0 0,0 1-1,0-1 1,0 0 0,0 1 0,0-1 0,-1 0 0,1 1 0,0-1 0,0 1 0,0-1 0,0 0-1,1 1 1,-1 0 0,0 4 4,1-1-1,0 1 0,0 0 1,0 0-1,0 0 1,1-1-1,0 1 0,0-1 1,0 1-1,1-1 1,-1 0-1,1 0 0,0 0 1,0 0-1,0 0 0,1-1 1,0 0-1,5 5 1,10 5 27,-1 0 1,37 18 0,-38-23-34,-11-5 15,102 50 140,-94-47-101,1-1 0,0 0 0,0-1 0,1-1-1,24 3 1,-33-6-24,0 0 0,-1 0 1,1-1-1,-1 0 0,1 0 0,0 0 0,-1-1 0,0 0 0,1 0 0,-1-1 0,0 0 1,0 0-1,-1 0 0,1-1 0,-1 0 0,1 0 0,-1 0 0,0-1 0,-1 1 0,6-8 1,18-26 24,-1-2 0,37-74 0,-48 87 10,-13 23-72,0 0 0,0-1 0,0 1 0,-1-1 0,0 1 0,0-1 0,2-7 0,-2 7 39,0-1-122,-2 6 91,0 0 0,0 0 0,0 0 0,0 0 0,0 0 1,0 0-1,0 0 0,0 0 0,0 0 0,0 0 1,0 1-1,0-1 0,0 0 0,0 0 0,0 0 0,0 0 1,0 0-1,0 0 0,0 0 0,0 0 0,0 0 1,0 0-1,-1 0 0,1 0 0,0 0 0,0 0 0,0 0 1,0 0-1,0 0 0,0 0 0,0 0 0,0 0 1,0 0-1,0 0 0,0 0 0,0 0 0,0 0 0,0 0 1,0 0-1,-1 0 0,1 0 0,0 0 0,0 0 1,0 0-1,0 0 0,0 0 0,0 0 0,0 0 0,0 0 1,0 0-1,0 0 0,0 0 0,0 0 0,0 0 1,0 0-1,0 0 0,0 0 0,0 0 0,0-1 0,0 1 1,0 0-1,0 0 0,-1 0 0,1 0 0,0 0 1,0 0-1,0 0 0,0 0 0,0 0 0,-6 15-468,3-7 367,-6 15 111,1-1 0,1 1 0,1 0 0,2 1 0,0-1 0,1 1 0,1 46 0,2-65 49,0 1-1,1-1 1,-1 1 0,1-1-1,3 10 1,-4-13-43,1-1 0,-1 0 0,0 0 0,1 0 0,-1 0-1,1 0 1,-1-1 0,1 1 0,0 0 0,-1 0 0,1 0 0,0 0 0,0-1 0,0 1 0,-1 0 0,1-1-1,0 1 1,0 0 0,0-1 0,0 1 0,0-1 0,0 0 0,0 1 0,0-1 0,0 0 0,0 0 0,1 1-1,-1-1 1,0 0 0,0 0 0,0 0 0,0 0 0,0-1 0,0 1 0,0 0 0,2-1 0,6-3 32,-1 0 0,0 0 0,0-1-1,0-1 1,-1 1 0,13-12 0,-7 6-10,253-235 229,-247 224-279,0-1 0,-1 0 0,-1-1 0,-2-1 0,0-1 0,20-50 0,45-172-91,-69 209 78,16-83-327,-24 110 113,-3 11 243,0 1 0,0 0 0,0 0 0,0 0 0,0 0 0,0 0 0,0 0 0,0 0 0,0-1 0,0 1 0,0 0 0,-1 0 0,1 0 0,0 0 0,0 0-1,0 0 1,0 0 0,0-1 0,0 1 0,0 0 0,0 0 0,0 0 0,0 0 0,0 0 0,-1 0 0,1 0 0,0 0 0,0 0 0,0 0 0,0 0 0,0 0 0,0 0 0,0 0 0,-1-1 0,1 1 0,0 0 0,0 0 0,0 0 0,0 0 0,0 0 0,0 0 0,-1 0 0,1 1 0,0-1 0,0 0 0,0 0 0,0 0 0,0 0 0,0 0 0,-2 1-11,1 0-1,0-1 1,0 1 0,0 0 0,0 1 0,0-1 0,0 0 0,0 0 0,0 0 0,0 0 0,0 1 0,1-1 0,-1 0-1,0 3 1,-8 22-108,8-24 108,-49 221-143,25-96 40,-3 38 135,25-131 38,1 0 1,5 65 0,-2-87-34,1 0 0,1 0 0,5 15 0,-8-26-9,0 0 0,0-1 0,1 1 0,-1 0 0,0 0 0,1-1 0,-1 1 0,1 0 0,-1 0 0,1-1-1,-1 1 1,1-1 0,-1 1 0,1 0 0,0-1 0,-1 1 0,1-1 0,0 1 0,-1-1 0,1 0 0,0 1 0,0-1 0,-1 0 0,1 1 0,0-1 0,0 0 0,0 0 0,-1 0 0,1 0 0,0 0 0,0 0 0,0 0 0,0 0 0,-1 0-1,1 0 1,0 0 0,0 0 0,0-1 0,-1 1 0,1 0 0,0-1 0,1 0 0,1 0 22,0-1 0,0 0 0,0 0 0,-1 0 0,1-1 0,-1 1 0,1 0 0,-1-1 0,3-4 0,26-37-53,35-40 0,-10 28-234,-54 56-39,-1 5 93,-1 7 30,-15 67-26,13-56 172,-12 163 232,14-179-179,0 0-1,1 0 1,-1 0-1,4 11 1,-4-17-15,0 0 0,0 0 0,1 0 0,-1 0 0,0 0 0,1 0 0,-1 0 1,1-1-1,-1 1 0,1 0 0,-1 0 0,1 0 0,-1 0 0,1 0 0,0-1 0,0 1 0,-1 0 0,1-1 1,0 1-1,0-1 0,0 1 0,0-1 0,-1 1 0,1-1 0,0 1 0,0-1 0,0 0 0,0 1 0,0-1 1,0 0-1,0 0 0,0 0 0,0 0 0,0 0 0,0 0 0,1 0 0,-1 0 0,0 0 0,0-1 0,0 1 1,1-1-1,8-4 0,-1-1 1,0 0 0,0 0 0,0-1 0,0-1 0,-1 1 0,10-13 0,-1 3 11,198-172 290,-201 177-311,27-21-43,-38 31 11,1-1-1,0 1 1,0 0 0,0 0-1,0 1 1,0-1 0,0 1 0,8-2-1,-11 3 17,0-1-1,-1 1 0,1 0 1,0 0-1,0 0 1,-1 0-1,1 0 0,0 0 1,-1 0-1,1 0 1,0 0-1,0 0 0,-1 0 1,1 1-1,0-1 1,-1 0-1,1 0 0,0 1 1,-1-1-1,1 0 1,0 1-1,-1-1 1,1 1-1,-1-1 0,1 1 1,-1-1-1,1 1 1,-1-1-1,1 1 0,-1 0 1,1-1-1,-1 1 1,0 0-1,1-1 0,-1 1 1,0 0-1,0-1 1,0 1-1,1 0 0,-1-1 1,0 1-1,0 0 1,0 1-1,-1 5-22,0-1 1,0 0-1,0 1 1,-5 10-1,4-9 6,-13 39 10,-3-1 1,-1-1 0,-2 0-1,-2-2 1,-29 42 0,-50 50 151,26-37-36,28-30-31,-72 88 412,117-152-449,0-1-1,0 0 0,0 0 1,0 0-1,-1 0 1,0 0-1,1-1 1,-1 0-1,0 1 0,0-2 1,0 1-1,-1 0 1,1-1-1,-7 2 1,9-3-17,0 1 0,-1-1 0,1 0 0,0 0 0,0 0 0,-1 0 0,1 0 1,0-1-1,0 1 0,-1-1 0,1 1 0,0-1 0,0 0 0,0 0 1,0 0-1,0 0 0,-3-2 0,2 1 8,0-1 0,0 0 0,0 0-1,1 0 1,-1 0 0,1 0 0,0-1 0,0 1 0,-2-5 0,-1-2 12,1-1 0,1 0-1,0 0 1,0 0 0,-1-21 0,3 24-28,1 0 1,0 0-1,0 0 0,1 0 0,0 0 0,0 0 1,1 0-1,0 0 0,6-13 0,-5 15-14,0 0-1,1 0 1,0 0 0,0 1-1,0-1 1,0 1-1,1 0 1,0 1-1,0-1 1,0 1-1,1 0 1,6-4 0,31-16 47,87-35-1,54-4-234,-91 32 287,-79 27-185,-8 2-328,0 0 0,0 0 1,0 0-1,0-1 0,0 1 1,0-1-1,-1-1 1,1 1-1,-1-1 0,0 0 1,5-5-1,-9 8 274,-1 1 0,1-1 0,-1 1-1,0-1 1,1 0 0,-1 1 0,1-1 0,-1 1 0,0-1-1,0 0 1,1 1 0,-1-1 0,0 0 0,0 1 0,0-1-1,0 0 1,0 1 0,0-1 0,0 0 0,0 0 0,0 1-1,0-1 1,0 0 0,0 1 0,-1-1 0,1 0 0,0 1-1,0-1 1,-1-1 0,-1 0-441,-1-1 0,1 1 0,-1-1 0,0 1-1,-5-4 1,-23-15-3568,-1 4 1386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1:23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40 8384,'-16'-19'3808,"29"12"-3328,0 2 1792,6 5-1344,29-3 543,7 3-863,16-5 224,2 5-512,4 0-160,-11 5-96,2-2 0,-5 2-32,-4 2-32,-10 1 32,-9 0-1088,-8 0 576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1:23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2085 26 8224,'-16'-20'3712,"11"20"-2976,13 0-736,2 0-96,8 8 64,-5-1-2016,4 6 1120</inkml:trace>
  <inkml:trace contextRef="#ctx0" brushRef="#br0" timeOffset="1">67 114 7136,'-40'-52'3232,"26"32"-2816,9 7 512,5 10-608,-3-9 0,3 7-192,-5-3-576,10 8 224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1:30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446 587 2496,'0'0'784,"1"-1"-498,0 0 1,0 1 0,0-1-1,0 1 1,0 0-1,0-1 1,0 1-1,0 0 1,0 0-1,2-1 1,5 7 3060,-19-6 882,-6-1-4051,-82 4 1300,76-2-1173,1 2 1,-45 10 0,38-5-93,-43 17-1,62-21-160,0 1 0,0 1 0,0-1 0,1 2 0,0-1 0,-16 16 0,21-16-38,-1-1 1,1 1-1,0 0 0,1 0 0,0 1 0,0-1 1,0 1-1,0-1 0,1 1 0,-1 8 1,1-4 41,0 0 1,1 0-1,0 0 1,1 0 0,1 19-1,0-24-6,0 1 1,1-1-1,-1 0 1,1 0-1,0 0 0,1 0 1,0 0-1,0 0 0,0 0 1,0-1-1,5 6 1,-3-5 9,0-1 1,1 0-1,0 0 1,0 0 0,0-1-1,1 1 1,-1-2-1,1 1 1,9 3 0,1-1 46,-1-1 1,1 0 0,0-1-1,21 1 1,-3-2 71,39-1 0,-47-4-130,0-1 0,0-1 0,-1-1 0,1-2 0,-1-1 0,-1 0 0,27-14 0,10-8 107,90-61 0,-119 70-152,45-30 287,-67 43-352,-1 0-1,-1-1 1,1 0 0,15-19 0,-25 28 56,0 0 1,0-1-1,0 1 1,0 0-1,0 0 1,0 0-1,0 0 1,1 0-1,-1 0 0,0 0 1,0 0-1,0 0 1,0-1-1,0 1 1,0 0-1,0 0 1,0 0-1,0 0 0,0 0 1,0 0-1,0 0 1,0-1-1,1 1 1,-1 0-1,0 0 0,0 0 1,0 0-1,0 0 1,0-1-1,0 1 1,0 0-1,-1 0 1,1 0-1,0 0 0,0 0 1,0-1-1,0 1 1,0 0-1,0 0 1,0 0-1,0 0 1,0 0-1,0 0 0,0 0 1,0-1-1,0 1 1,-1 0-1,1 0 1,0 0-1,0 0 0,0 0 1,0 0-1,0 0 1,-1 0-1,-10 1-133,-12 8 26,12-3 104,1-1 1,0 2 0,0-1 0,1 1-1,0 1 1,0 0 0,1 0 0,0 0-1,0 1 1,1 1 0,0-1 0,1 1-1,0 0 1,0 0 0,1 1 0,0 0-1,1 0 1,1 0 0,-1 0 0,2 1-1,0-1 1,0 1 0,1 0 0,0 15-1,1-23 35,1 0 0,-1 1 0,1-1 0,0 0 0,0 0 0,0 0-1,1 0 1,0 0 0,-1-1 0,1 1 0,0 0 0,1-1 0,-1 1-1,1-1 1,0 0 0,-1 0 0,1 0 0,0 0 0,1-1 0,5 5-1,-3-4 18,0 0 0,0 0 0,0-1 0,0 0 0,0 0 0,0-1 0,0 1 0,1-1 0,-1-1-1,1 1 1,-1-1 0,1 0 0,6-1 0,-1-1 8,1 0 0,0-1 0,-1-1 0,1 0 1,-1 0-1,0-1 0,-1-1 0,14-8 0,-19 10-17,0 0-1,0-1 1,-1 1 0,1-1-1,-1-1 1,0 1 0,4-7-1,-7 8-15,1 0 0,-1 0 1,0 0-1,0 0 0,0-1 0,-1 1 0,0 0 0,1-1 1,-2 1-1,1-1 0,0-9 0,-1 8-40,-1-1-1,1 1 1,-2 0-1,1-1 1,-1 1 0,0 0-1,0 0 1,0 0-1,-1 0 1,0 0 0,0 1-1,0-1 1,-1 1-1,0 0 1,0 0 0,-1 0-1,1 0 1,-1 1-1,0 0 1,0 0 0,0 0-1,-11-6 1,3 4-31,0 0 1,0 0-1,0 1 1,-1 1-1,1 1 0,-1-1 1,0 2-1,0 0 1,-23 0-1,25 2 38,0 1-1,0 0 1,0 1-1,0 0 1,0 1-1,-17 6 1,66-4-93,295-1 171,-297-5-9,0 0 0,65-13 0,-90 12-44,11-2 10,-1-2 1,37-13-1,15-8 155,-55 20-165,16-7 178,-32 14-178,0-1 0,0 0-1,0 1 1,0-1 0,0 0 0,0 1 0,0-1-1,0 0 1,0 0 0,-1 0 0,1 0 0,0 0-1,-1 0 1,1 0 0,0 0 0,-1 0-1,1 0 1,-1 0 0,0 0 0,1-1 0,-1-1-1,0 2-16,0 1 0,0-1 0,0 1 0,-1-1 0,1 1 0,0-1 0,-1 1 0,1-1 0,0 1 0,-1-1 0,1 1 0,0-1 0,-1 1 0,1 0 0,-1-1 0,1 1 0,-1 0 0,1-1 0,-1 1 0,1 0 0,-2-1 0,-16-4-198,10 4 148,0 0 1,1 1-1,-1 1 0,0-1 0,1 1 0,-1 0 0,0 1 0,1 0 1,-1 0-1,1 1 0,0 0 0,0 0 0,-12 7 0,13-6 41,0 0 0,1 0 0,-1 1 0,1-1-1,0 1 1,0 0 0,0 1 0,1-1 0,-1 1 0,1 0-1,1 0 1,-1 0 0,1 0 0,0 1 0,1-1 0,-2 8-1,1 2 31,1-1-1,0 1 1,2 0-1,0 0 1,0 0-1,2 0 1,0 0-1,1-1 1,0 1-1,1-1 1,1 0-1,0 0 1,15 28-1,-17-38 23,0 0 0,0 0 0,0 0 0,0-1 0,1 1 0,0-1-1,0 0 1,0 0 0,0 0 0,1-1 0,-1 1 0,1-1 0,0-1 0,0 1 0,0 0 0,0-1 0,1 0 0,-1 0 0,1-1-1,-1 0 1,1 0 0,-1 0 0,1 0 0,0-1 0,7 0 0,6-3 5,0 0 0,-1-2 0,0 0 0,0 0 0,0-2 0,-1-1 1,0 0-1,27-17 0,6-11 29,-1-2 1,-2-2-1,-1-3 1,72-87 0,-46 37-110,97-168 0,-3-11 65,-139 236-47,-21 28-122,1 0-1,9-18 0,-16 26 131,0 0 0,0 0 0,1-1 0,-1 1 1,0 0-1,0 0 0,0-1 0,0 1 0,1 0 0,-1 0 0,0-1 0,0 1 1,0 0-1,0 0 0,0-1 0,0 1 0,0 0 0,0 0 0,0-1 0,0 1 1,0 0-1,0-1 0,0 1 0,0 0 0,0 0 0,0-1 0,0 1 0,0 0 1,0 0-1,0-1 0,-1 1 0,1 0 0,0 0 0,0-1 0,0 1 0,0 0 0,-1 0 1,1-1-1,0 1 0,-1 0 0,0 0-19,0 0 0,0 0 0,-1 0 0,1 0 0,0 0 0,-1 1 0,1-1 0,0 0 0,0 1 0,-1-1 0,0 2 0,-9 3 5,0 0-1,1 1 1,0 1 0,0 0-1,1 0 1,-1 1-1,2 0 1,-15 17-1,3 1-5,1 1-1,-16 29 0,-117 248 24,24 9-36,108-262 14,-6 14 73,-4-2-1,-2 0 1,-2-2-1,-82 107 1,64-99 41,-37 44 618,73-100-463,15-12-229,1-1 0,0 0-1,-1 1 1,1-1 0,-1 0 0,1 1 0,0-1-1,-1 0 1,1 0 0,-1 1 0,1-1 0,-1 0-1,1 0 1,0 0 0,-1 0 0,1 0-1,-1 0 1,1 0 0,-1 0 0,1 0 0,-1 0-1,1 0 1,-1 0 0,1 0 0,-1 0-1,1 0 1,-1 0 0,1-1 0,0 1 0,-1 0-1,1 0 1,-1-1 0,1 1-2,0-1 0,-1 1 1,1-1-1,0 1 0,0 0 0,0-1 0,0 1 0,0-1 1,0 1-1,0-1 0,0 1 0,0-1 0,0 1 1,0-1-1,1 1 0,-1-1 0,0 1 0,0-1 0,0 1 1,1 0-1,-1-1 0,0 1 0,1-1 0,9-11 133,-8 10-111,30-29 21,70-51 0,-71 58-6,-6 4-32,-1-1-1,-2-1 0,0-2 0,21-28 0,67-110 81,-33 44 6,81-83-207,-6 6-92,-132 168 177,148-219-80,-51 69-98,-105 162-434,-10 14 242,-6 11 170,-40 119 76,23-62 83,4-21 13,-1 0-1,-2-2 1,-2-1-1,-2 0 1,-34 44-1,14-27 152,-48 88 0,-31 87-169,98-180 145,-3-1 0,-3-1-1,-68 89 1,89-130-17,0-1-1,-18 14 1,24-21 4,-1 0-1,0-1 1,1 0 0,-1 0-1,0 0 1,0-1-1,-1 0 1,1 1 0,-9 1-1,13-4-48,0 0 0,0 0 0,0 0-1,0 0 1,0 0 0,0 0-1,0 0 1,0 0 0,0-1 0,0 1-1,0 0 1,0 0 0,0-1-1,0 1 1,0-1 0,1 1 0,-1-1-1,0 1 1,-1-2 0,1 1-7,1 1 1,0-1 0,-1 1-1,1-1 1,0 1 0,0-1-1,-1 1 1,1-1 0,0 1-1,0-1 1,0 1-1,0-1 1,0 0 0,0 1-1,0-1 1,0 1 0,0-1-1,0 1 1,0-1-1,0 1 1,0-1 0,1 0-1,-1 1 1,0-1 0,0 1-1,1-1 1,-1 1 0,0-1-1,0 1 1,1-1-1,-1 1 1,1 0 0,0-2-1,6-4 2,0 0 0,1 0-1,10-7 1,-5 5-7,6-6-77,71-55 174,-68 48-83,92-75-249,11-5 299,7-5-66,-20 9-184,-21 17 338,-9 3-69,-61 56-104,-19 19-34,10-9-65,-8 8-155,-4 4-383,-16 24 209,5-1 430,1 0 0,2 1 0,0 0 1,-5 38-1,10-44 37,1 0 1,1 0 0,0 0-1,2 1 1,0-1-1,8 35 1,-1-35 176,-8-19-180,0 1 1,1-1-1,-1 1 0,0-1 0,1 1 0,-1-1 1,1 1-1,-1-1 0,0 0 0,1 1 0,-1-1 1,1 1-1,-1-1 0,1 0 0,-1 0 0,1 1 1,-1-1-1,1 0 0,0 0 0,-1 0 1,1 1-1,-1-1 0,1 0 0,0 0 0,-1 0 1,1 0-1,-1 0 0,1 0 0,0 0 0,0-1 1,9-4 69,-1-1-1,0-1 1,1 0 0,-2 0 0,1 0 0,9-12 0,-10 10-42,113-105 319,-95 93-425,0 1 1,2 1 0,30-16-1,-3 5 99,47-23-54,-84 46-75,-1 0-1,1 1 1,0 1-1,20-4 1,-34 9 61,0 0 0,-1-1 0,1 1 0,0 1 0,0-1 1,-1 0-1,1 1 0,0 0 0,-1 0 0,1 0 0,-1 0 1,1 1-1,-1-1 0,0 1 0,1 0 0,-1 0 0,0 0 1,0 0-1,0 1 0,-1-1 0,1 1 0,3 3 0,1 4-265,-6-9 336,0 0-1,-1 0 0,1-1 1,0 1-1,-1 0 0,1 0 0,-1 0 1,1 0-1,-1 0 0,0 0 0,1-1 1,-1 3-1,0-3-26,-1 1 0,1-1 0,-1 1 1,1-1-1,-1 1 0,1-1 0,-1 0 0,1 1 1,-1-1-1,0 0 0,1 0 0,-1 0 0,1 1 0,-1-1 1,0 0-1,1 0 0,-1 0 0,0 0 0,1 0 0,-1 0 1,0 0-1,1 0 0,-1 0 0,-1-1 0,-13 1-93,0 1 0,-1 0-1,1 1 1,-16 4 0,23-3 57,0-1 0,0 1 0,0 1 0,0 0 0,0 0 0,0 0 0,1 1 0,-11 9 0,12-8 15,0 0 0,1 1 0,-1 0 0,1-1 0,0 2 0,1-1 0,0 0 0,0 1 0,1 0 0,0 0 0,0 0 0,1 0-1,0 1 1,0-1 0,1 1 0,0-1 0,0 1 0,2 16 0,0-11 26,0 0 0,2-1 0,-1 1 0,2-1 1,0 1-1,0-1 0,1 0 0,1-1 0,0 1 0,1-1 0,8 12 0,-12-21 20,0 1-1,0-1 0,0 1 1,0-1-1,1 0 0,-1 0 1,1 0-1,0-1 0,0 1 1,0-1-1,0 0 0,0 0 1,0 0-1,1-1 0,-1 1 1,1-1-1,5 1 0,-4-2-11,0 0 0,0 0 0,0 0 0,-1-1 0,1 0 0,0 0 0,0-1 0,-1 1-1,1-1 1,-1 0 0,0-1 0,1 1 0,6-6 0,17-13 73,-1-2 0,46-47 0,-29 25 41,23-21-44,-30 27-227,84-65 1,-118 102-17,-6 7-87,-11 14-284,1-1 276,3-1 249,1-1 0,0 2-1,2-1 1,0 1 0,1 0 0,0 0 0,2 1 0,0-1 0,-1 25 0,4-36-3,1 1-1,-1-1 1,1 0 0,0 0-1,1 0 1,0 0-1,0 0 1,0-1 0,1 1-1,6 10 1,-6-12 20,0 0 1,1-1-1,0 1 1,0-1-1,0 1 0,1-1 1,0-1-1,-1 1 1,1-1-1,0 0 1,1 0-1,10 5 0,-8-5 27,1 0 0,-1-1 0,1 0 0,-1-1 1,1 0-1,0 0 0,0 0 0,-1-1 0,1-1 0,0 1 0,0-2 0,13-2 0,-10 0-26,-1 0 0,1 0 1,-1-1-1,0 0 0,-1-1 0,1 0 0,-1-1 1,14-12-1,290-280 284,-313 297-298,5-4-14,-1 0-1,0 0 1,7-10-1,-11 15-13,0 0 0,-1-1 1,1 1-1,0 0 0,-1 0 0,1-1 0,-1 1 0,0 0 0,1-1 0,-1 1 1,0 0-1,0-1 0,1 1 0,-1-1 0,-1 1 0,1 0 0,0-1 1,0 1-1,0-1 0,-1 1 0,1 0 0,0-1 0,-1 1 0,1 0 0,-1-1 1,-1-1-1,1 2-4,-1 0 0,1 0 0,0 0 0,0 0 0,-1 0-1,1 1 1,0-1 0,-1 0 0,1 1 0,-1-1 0,1 1 0,-1 0 0,1-1 0,-1 1 0,1 0 0,-1 0 0,1 0 0,-1 0 0,0 0 0,-1 0 0,-5 2-51,1-1 0,-1 1-1,-9 3 1,4-1 29,0 1 0,1 1 0,0 0 0,-20 12 0,26-13 20,-1 0-1,1 1 1,1-1 0,-1 1-1,1 1 1,0-1 0,0 1 0,0-1-1,-6 15 1,1 1 35,2-1 0,0 1-1,-10 46 1,16-56 19,0 0 0,1 1 0,0-1 0,1 1 0,1-1 0,0 1 0,0-1 0,1 1 0,6 16 0,-8-26 0,2 0-1,-1 0 0,0 0 1,1 0-1,-1 0 0,1 0 1,0-1-1,0 1 0,0-1 1,0 1-1,1-1 0,-1 0 1,0 0-1,1 0 0,0 0 1,-1 0-1,1 0 0,0-1 0,0 0 1,0 1-1,0-1 0,0 0 1,0-1-1,0 1 0,1 0 1,-1-1-1,0 0 0,0 1 1,1-1-1,-1-1 0,0 1 1,0 0-1,0-1 0,6-1 1,12-7-5,1 0 1,-2-2 0,35-23 0,-41 25-28,56-39 115,-3-2 0,84-82 0,-138 120-227,-2 1 51,0 1 0,1 0 1,0 1-1,15-9 0,-16 14-46,-6 5-102,-5 1 170,1-1 1,-1 1-1,0-1 0,0 1 1,0-1-1,0 0 1,0 1-1,-1-1 1,0 3-1,0 9 18,-20 115-250,15-87 259,2-17 201,-1 37 0,5-61-176,0 1 0,0-1 0,-1 0 0,1 1 1,0-1-1,0 0 0,0 1 0,0-1 0,0 0 0,0 1 0,0-1 0,0 0 0,0 1 0,0-1 1,0 0-1,0 1 0,1-1 0,-1 0 0,0 1 0,0-1 0,0 0 0,0 0 0,0 1 0,1-1 1,-1 0-1,0 1 0,0-1 0,1 0 0,-1 0 0,0 1 0,0-1 0,1 0 0,-1 0 1,0 0-1,0 0 0,1 1 0,-1-1 0,0 0 0,1 0 0,-1 0 0,0 0 0,1 0 0,-1 0 1,0 0-1,1 0 0,-1 0 0,0 0 0,1 0 0,-1 0 0,0 0 0,1 0 0,-1 0 0,0 0 1,1 0-1,-1 0 0,0-1 0,1 1 0,-1 0 0,0 0 0,0 0 0,1-1 0,2-1 17,-1 1-1,1-1 1,-1-1-1,0 1 0,1 0 1,2-4-1,48-78 244,-36 56-263,2 2 0,1 0 0,1 1 0,1 1 0,31-27 0,7 3-377,-53 45 84,-8 10 85,-9 17-42,7-19 191,-5 14 3,1 0-1,0 1 0,2 0 1,0 1-1,-2 21 0,5-30 63,1 0 0,1-1 0,0 1 0,0-1 0,2 1-1,-1-1 1,1 1 0,1-1 0,0 0 0,9 22 0,-10-29 8,1 0 0,0 0 0,0 0 0,0 0 0,0-1 0,1 1 0,0-1 0,-1 0 0,1 0 0,0 0 0,1 0 0,-1-1 0,0 1-1,1-1 1,-1 0 0,1-1 0,0 1 0,0-1 0,-1 0 0,1 0 0,0 0 0,0-1 0,0 0 0,0 0 0,0 0 0,0-1 0,0 1 0,8-3 0,0 0-4,0-1-1,-1 0 0,1-1 0,-1-1 1,0 0-1,0 0 0,-1-1 0,0-1 1,13-10-1,-9 4 27,0-1 0,0 0 0,-2-1 0,0-1 1,14-24-1,68-129 221,-67 109-276,25-78-1,76-226-229,-123 349 121,-1 0 0,5-31 0,-10 46 95,0 0-1,0 0 1,0 0 0,1 0 0,-1-1 0,-1 1 0,1 0 0,0 0-1,0 0 1,0-1 0,0 1 0,-1 0 0,1 0 0,-1 0 0,1 0 0,-2-2-1,2 3 8,-1-1 0,1 1 0,-1 0 0,1-1 0,-1 1 0,0 0 0,1 0 0,-1 0 0,1-1 0,-1 1-1,0 0 1,1 0 0,-1 0 0,0 0 0,1 0 0,-1 0 0,0 0 0,1 0 0,-1 0 0,0 0 0,1 1 0,-1-1 0,0 0-1,1 0 1,-1 0 0,1 1 0,-1-1 0,1 0 0,-2 2 0,-2 0-16,0 1 0,0 1-1,0-1 1,0 0 0,1 1 0,-1 0 0,1 0 0,0 0-1,0 0 1,1 0 0,-3 6 0,-5 9 32,-7 25-1,16-41 14,-20 64-236,-14 77 0,28-113 240,-6 32 87,-7 127 0,24 61-5,-4-239-41,0-8-16,0 0-1,0 0 0,0 0 0,1 0 1,0 0-1,-1 0 0,1 0 0,1 0 1,-1 0-1,0-1 0,1 1 0,0 0 1,0-1-1,5 7 0,-6-9-17,0 0 0,0 0 0,0 0 0,1-1 0,-1 1 0,0 0 0,1-1 0,-1 1 0,1-1 0,-1 1-1,0-1 1,1 0 0,-1 0 0,1 1 0,-1-1 0,1 0 0,-1 0 0,1-1 0,-1 1 0,1 0 0,-1 0 0,1-1 0,-1 1 0,1-1 0,-1 1 0,0-1 0,1 0 0,1 0 0,7-5 54,-1 1 1,16-13-1,-18 13-42,142-120 290,-131 109-292,110-83 76,-28 24 80,-89 66-190,-6 4-37,0 0 0,0 1 1,8-4-1,-12 7 13,0 0 0,0 1 0,0-1 0,0 1 0,0-1 1,0 1-1,0 0 0,0-1 0,0 1 0,0 0 1,0 0-1,0 0 0,1 0 0,-1 0 0,0 0 0,0 0 1,0 0-1,0 0 0,0 0 0,0 1 0,1-1 0,-1 0 1,0 1-1,1 0 0,-1 0 15,-1-1 0,0 1 0,1 0 0,-1-1 0,0 1 0,0 0 1,0 0-1,1-1 0,-1 1 0,0 0 0,0-1 0,0 1 0,0 0 0,0 0 0,0-1 0,0 1 0,-1 0 0,1 0 1,-1 1-1,1-1-11,-6 24-19,0 0-1,-21 45 0,10-26 46,8-20 55,0-1-1,-2-1 1,-1 0 0,0 0 0,-2-1-1,0-1 1,-2 0 0,0-1 0,-34 31-1,48-48-35,0-1 0,-1 1 0,1-1 0,0 1 0,0-1-1,-1 0 1,1 0 0,-1 0 0,1 0 0,-1 0 0,1 0 0,-1-1 0,0 1-1,1-1 1,-1 0 0,-4 0 0,4-1 13,-1 1 0,1-1 0,0 0 0,0 0 0,0-1 0,1 1 0,-1 0 0,0-1 0,0 0 0,1 0-1,-1 0 1,1 0 0,-1 0 0,-3-4 0,2 0-11,-1 0-1,1-1 1,0 1-1,0 0 1,1-1-1,0 0 1,0 0 0,1 0-1,0 0 1,-2-8-1,2 1-49,0-1 0,1 1 0,0-1-1,2-20 1,-1 33 27,0-1 0,1 1 0,-1-1 0,0 1 0,1 0 0,0-1 0,0 1 0,-1 0 0,1 0 1,1-1-1,-1 1 0,0 0 0,0 0 0,1 0 0,-1 0 0,1 0 0,0 1 0,2-3 0,0 1-14,0 1 1,0 0-1,1 0 1,-1 0-1,1 0 1,0 1-1,-1-1 0,8 0 1,36-5-34,0 3 0,57 1 0,61-6 11,-67-9-927,-76 9-2982,-11 5 2070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1:30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37 9568,'-42'-37'4320,"61"46"-3776,4-9-416,3 3-192,19-3 1376,0 5-736,13-5-257,-3 3-255,-2 1 0,2 4-32,-10 0-1343,-10 1 703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1:30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1012 225 8224,'-36'-32'3712,"41"32"-3200,-2 0-224,7 0-256,3 0-224,6 8 96</inkml:trace>
  <inkml:trace contextRef="#ctx0" brushRef="#br0" timeOffset="1">54 48 7712,'-53'-28'3520,"61"25"-3072,10-2-384,5 2-128,39-6-2016,6 9 1152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1:32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4 498 2976,'-1'3'580,"0"0"0,0 0 0,1 0-1,0 17 15229,0-26-15703,1 0 0,0 0-1,0 0 1,1 0 0,0 0 0,0 0-1,0 0 1,1 0 0,0 1-1,5-10 1,2-2 23,13-25-52,1 1 0,32-40 0,-41 62-51,1 1-1,0 0 1,2 2 0,0 0-1,0 0 1,22-12-1,99-47 60,-118 64-77,4-2-7,1 2 0,0 0 0,36-9 0,-57 19-47,0 0 0,-1 1 0,1-1 0,9 2 1,-13-2 39,-1 1 0,1 0 1,0 0-1,0 0 1,-1 1-1,1-1 1,0 0-1,0 0 0,-1 0 1,1 0-1,0 1 1,-1-1-1,1 0 1,0 1-1,-1-1 0,1 0 1,0 1-1,-1-1 1,1 1-1,-1-1 1,1 1-1,-1-1 0,1 1 1,-1 0-1,1-1 1,-1 1-1,0 0 1,1-1-1,-1 1 0,0 0 1,1-1-1,-1 1 1,0 0-1,0-1 1,0 1-1,0 0 0,0 0 1,0 1-1,-1 3-6,-1 0-1,1 0 1,-1 0-1,-1-1 1,1 1-1,-1 0 1,0-1-1,0 0 1,0 0-1,-7 7 0,2 0 46,-46 52 75,27-32-13,0 1 0,-37 63 0,59-84 397,13-16-129,0 0-319,179-103 451,54-35-406,-181 101-483,-51 38 237,-8 10-36,-7 12-153,-17 24 344,1 0 0,2 2-1,3 1 1,1 0 0,2 1-1,2 0 1,-10 85 0,21-116 55,0-1-1,1 1 1,1-1 0,0 1 0,1-1 0,1 1 0,0-1 0,7 20 0,-8-28-17,1-1 0,-1 1 1,1-1-1,0 1 0,0-1 1,1 0-1,0 0 0,-1 0 1,2-1-1,-1 1 0,0-1 1,1 0-1,0-1 0,0 1 1,0-1-1,1 0 0,-1 0 1,1 0-1,-1-1 1,1 0-1,0 0 0,6 1 1,3-1 46,-1-1 0,1 0 0,27-3 0,-11 0-42,-4 2-230,0-2 1,-1-1 0,1-1-1,0-1 1,36-12 0,-34 5-553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8:21.7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1031 6304,'-20'2'2032,"20"-2"-1957,0 0 1,-1 0-1,1 0 1,0 0-1,-1 0 1,1 0-1,0 0 1,-1 0 0,1 0-1,0 0 1,-1 1-1,1-1 1,0 0-1,-1 0 1,1 0-1,0 0 1,0 0-1,-1 1 1,1-1-1,0 0 1,-1 0-1,1 0 1,0 1 0,0-1-1,0 0 1,-1 0-1,1 1 1,0-1-1,0 0 1,0 1-1,0-1 1,-1 0-1,1 1 1,0-1-1,0 0 1,0 1-1,0-1 1,0 0 0,0 1-1,0-1 1,0 0-1,0 1 1,11 6 3198,-6-5-2789,0-1 0,0 0 0,1-1 1,-1 1-1,0-1 0,0 0 0,11-1 0,-3-1 692,25-7 0,-26 5-968,0-1-1,0-1 1,-1 0 0,0 0 0,0-1 0,-1-1 0,0 1 0,0-2 0,-1 1 0,0-1-1,8-11 1,1-3-52,0-1 0,25-47 1,2-2 21,-2 11 58,101-106 1,-138 160-230,135-144 308,-114 118-150,0-2-1,35-62 1,-41 56 381,31-83-1,-51 124-528,0-4 52,1 0 0,0 0 0,0 0 0,3-4 0,-6 19-208,-12 22 22,-1 0 0,-20 31 0,-44 61 235,-27 48 147,87-133-226,2 2 1,1 0-1,2 1 0,2 0 1,2 1-1,-7 76 1,15-109-31,1-1 0,0 1 0,0 0 0,1 0 0,0-1 0,0 1 0,1-1 0,1 1 0,3 10 0,-4-15 18,1-1 1,-1 1 0,1-1-1,-1 0 1,1 0-1,0 0 1,1 0-1,-1 0 1,1-1 0,0 0-1,0 0 1,0 0-1,0 0 1,0 0 0,0-1-1,1 0 1,0 1-1,-1-2 1,9 3-1,5 0 80,0-2-1,0 0 0,0-1 1,0-1-1,0 0 0,0-2 0,0 0 1,18-4-1,-28 4-118,0 0 0,1 0 1,-1-1-1,-1 0 0,1-1 1,0 1-1,-1-2 0,0 1 1,0-1-1,0 0 0,0 0 1,-1-1-1,0 1 0,0-2 1,0 1-1,-1-1 0,0 1 1,0-1-1,-1-1 0,0 1 1,0-1-1,-1 1 0,0-1 1,0 0-1,-1 0 0,0-1 1,2-14-1,-4 19-58,0 1-1,0-1 1,0 0 0,0 0-1,-1 1 1,1-1-1,-1 0 1,-2-4 0,3 7 57,0 0 1,-1 0-1,1 0 1,-1 1 0,1-1-1,-1 0 1,1 1-1,-1-1 1,1 0 0,-1 1-1,0-1 1,1 1-1,-1-1 1,0 1 0,0-1-1,1 1 1,-1 0-1,0-1 1,0 1 0,0 0-1,1-1 1,-1 1-1,0 0 1,0 0 0,0 0-1,0 0 1,0 0-1,1 0 1,-1 0 0,0 0-1,0 0 1,0 0-1,0 1 1,0-1 0,1 0-1,-1 1 1,0-1-1,0 0 1,1 1 0,-1-1-1,0 1 1,0 0-1,-7 3-26,1 1 0,0 0-1,1 1 1,-1-1 0,-7 9-1,-28 37 74,28-35-79,4-3 20,-14 24 0,21-32 47,0 1 0,0-1 1,1 1-1,-1 0 0,2 0 1,-1 0-1,-1 7 0,3-10 7,0 0 1,0 1-1,0-1 0,0 0 0,1 0 1,-1 0-1,1 0 0,0 0 0,0 0 0,0 0 1,0 0-1,0 0 0,1 0 0,2 3 1,-1-1 43,0-1 1,0-1 0,1 1-1,0 0 1,0-1 0,0 0-1,0 0 1,7 4 0,-5-4 18,-1 0-1,1 0 1,0-1 0,0 0 0,1 0-1,-1 0 1,0-1 0,0 0 0,1 0 0,-1 0-1,1-1 1,-1 0 0,1-1 0,9-1-1,3-4 16,0-2-1,-1 0 0,29-17 1,0-1-239,144-75 216,-102 45-111,-83 52-20,-3 2 8,0 0 0,0 0 0,0 0 0,0 1 0,0-1-1,0 1 1,1 0 0,-1 0 0,5-1 0,-7 2 38,-1 0 0,1 0 0,-1 0 0,0 1 0,1-1 0,-1 0 0,1 0 0,-1 1 0,1-1 0,-1 0 0,0 0 0,1 1 0,-1-1 0,0 0 0,1 1 0,-1-1 0,0 1 0,0-1 0,1 0 0,-1 1 0,0-1 0,0 1 0,0-1 0,1 1 0,-1-1 0,0 1 0,4 17-9,-3-8-9,9 29 11,-4-16 102,13 38 1,-15-53-59,-1 0 1,2 0 0,-1-1-1,1 1 1,1-1 0,-1 0 0,1 0-1,7 6 1,-11-11-12,0-1 0,0 1 1,0-1-1,0 0 0,0 1 0,0-1 0,0 0 0,0 0 1,1-1-1,-1 1 0,0 0 0,1-1 0,-1 1 0,1-1 0,3 0 1,-2 0 10,1-1 0,0 1 0,-1-1 0,1 0 0,-1 0 0,0-1 1,8-3-1,-2 0 12,0 0 1,-1-1-1,0-1 0,0 1 1,-1-1-1,11-12 0,83-108-62,-69 82 0,-24 32 27,-8 11-29,0 0-1,0 0 0,0 1 0,1-1 0,-1 0 0,0 1 0,1-1 0,-1 0 1,1 1-1,2-2 0,-4 3 11,0 0 1,0 0-1,0 0 1,1 0-1,-1 0 1,0 0-1,0 0 0,1 0 1,-1 0-1,0 0 1,0 0-1,0 1 1,1-1-1,-1 0 1,0 0-1,0 0 1,0 0-1,0 0 1,1 0-1,-1 0 1,0 1-1,0-1 0,0 0 1,0 0-1,0 0 1,0 0-1,1 1 1,-1-1-1,0 0 1,0 0-1,0 0 1,0 1-1,0-1 1,0 0-1,0 0 1,0 0-1,0 1 0,0-1 1,0 0-1,1 5-42,0 0 0,-1 1 0,1-1 0,-1 0-1,-1 0 1,-1 10 0,-9 34 53,3-15 52,6-21-48,-1 3 2,0 0 1,-10 25 0,28-42 280,26-7 0,7-7-129,65-31-1,15-4-506,-123 48 321,1 1-1,-1 0 0,0 0 1,0 0-1,1 0 0,-1 1 1,0 0-1,0 0 0,1 1 0,7 1 1,-11-2 9,0 1 0,-1-1 0,1 1 1,0 0-1,0 0 0,0 0 0,-1 0 1,1 0-1,0 0 0,-1 0 0,1 0 1,-1 1-1,0-1 0,1 1 0,-1-1 1,0 1-1,0-1 0,0 1 0,0 0 0,0-1 1,0 1-1,0 0 0,-1 0 0,1 0 1,-1 0-1,1 0 0,-1 0 0,0 0 1,0-1-1,0 5 0,-1 5 60,0 0 1,-2 0-1,1 0 0,-5 11 0,4-12 26,0-4-30,3-6-44,0 0-1,1 0 0,-1 0 0,0 0 1,0 0-1,0 0 0,0 0 0,0 0 1,0 0-1,0 0 0,0 0 0,0 0 1,0 0-1,0 0 0,0 0 0,0 0 1,0 0-1,0 0 0,0 0 0,0 0 1,0 0-1,0 0 0,0 1 0,0-1 1,1 0-1,-1 0 0,0 0 0,0 0 0,0 0 1,0 0-1,0 0 0,0 0 0,0 0 1,0 0-1,0 0 0,0 0 0,0 0 1,0 0-1,0 0 0,0 0 0,0 0 1,0 0-1,0 0 0,0 0 0,0 0 1,0 1-1,0-1 0,0 0 0,0 0 1,0 0-1,0 0 0,0 0 0,0 0 1,0 0-1,0 0 0,0 0 0,0 0 1,0 0-1,0 0 0,-1 0 0,1 0 1,0 0-1,0 0 0,1 0 18,5 1 101,-1 0-87,1-1-1,-1 1 0,1-1 1,-1-1-1,1 1 0,5-2 0,9 1 38,-19 1-82,-1-1 0,1 1-1,0 0 1,-1 0 0,1 0-1,-1-1 1,1 1 0,-1 0-1,1-1 1,-1 1 0,1 0-1,-1-1 1,1 1 0,-1 0-1,0-1 1,1 1 0,-1-1-1,1 1 1,-1-1 0,0 1-1,0-1 1,1 0-1,3-4 71,1 3-6,0-1 1,0 1 0,0-1 0,-1-1 0,8-5-1,14-11 37,-16 12 55,-8 6-161,0 1 0,0-1 0,0 1-1,0-1 1,0 1 0,4-2 0,5-3-111,-10 6 129,-1-1 0,1 0-1,0 1 1,0-1 0,0 1 0,0-1 0,0 1 0,0-1 0,0 1 0,0 0 0,0 0 0,0-1 0,1 1 0,-1 0 0,0 0 0,0 0 0,0 0 0,0 0 0,0 1 0,0-1 0,2 0 0,-2 1-121,8 32-309,-8-28 442,-1 1 1,0 0-1,0 0 0,-1-1 1,-1 11-1,1-11-8,0 1 0,0-1 0,1 1 1,0-1-1,0 10 0,2-4 13,-2 0 0,0 22-1,-1-11 38,1-21-43,0 0 0,1-1 0,-1 1 0,0 0 0,0 0 0,1 0 0,-1-1 0,0 1 1,1 0-1,-1 0 0,1-1 0,-1 1 0,1 0 0,-1-1 0,1 1 0,-1-1 0,1 1 0,0-1 0,-1 1 1,1-1-1,0 1 0,-1-1 0,1 1 0,0-1 0,0 0 0,-1 0 0,3 1 0,-1 0 6,0-1-1,1 1 0,-1-1 1,1 1-1,-1-1 1,1 0-1,-1 0 0,4-1 1,62-11 71,-1-2 1,0-4 0,77-32-1,-126 42-83,1 0 1,-2-2-1,0-1 0,0 0 0,0-1 0,-2 0 0,0-2 0,0 1 0,-1-2 0,-1 0 1,20-28-1,-25 31-41,-1-1 1,11-22 0,-14 40-402,-1 6 344,-2 1 126,-1-1-1,0 1 0,-3 20 0,1-5 41,1-17 5,-1 0-1,0 0 0,0 0 0,-1 0 0,-5 14 1,-27 43-74,34-65 3,0 0 0,-1 1 0,1-1 0,-1 0 0,0 0 0,1 0 0,-1 0 0,0 0 0,0-1 0,-1 1 0,1-1 0,0 1 0,0-1 0,-1 0 0,1 1 0,-1-1 0,-3 0 0,4-1-63,-8-9 138,10 9-80,0 0 0,0 0 0,0 0 1,0 0-1,0 0 0,0 0 0,0 0 1,0 0-1,0 0 0,0 0 0,0-1 0,0 1 1,0 0-1,0 0 0,0 0 0,0 0 1,0 0-1,0 0 0,0 0 0,0 0 0,0-1 1,0 1-1,0 0 0,0 0 0,0 0 1,0 0-1,0 0 0,0 0 0,0 0 0,0 0 1,0 0-1,0 0 0,0-1 0,1 1 1,-1 0-1,0 0 0,0 0 0,0 0 1,0 0-1,0 0 0,0 0 0,0 0 0,0 0 1,0 0-1,0 0 0,1 0 0,-1 0 1,0 0-1,0 0 0,0 0 0,0 0 0,0 0 1,0 0-1,0 0 0,0 0 0,1 0 1,-1 0-1,0 0 0,0 0 0,0 0 1,0 0-1,0 0 0,15-2 82,18 0 120,-24 1-230,-1 0-1,1 0 0,11-4 0,11-1-48,241-16-755,-183 15-1322,-21 2-1185,-3-3-4570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1:34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1278 2976,'9'19'11256,"-8"-19"-10958,1-5 1348,2-10-1010,-1-1 0,-1 0 0,1-22 0,-2 10-423,18-283 2347,-2-5-2070,-16 118-701,-2 110 289,11-56 135,-9 140-232,-1 0-1,1 1 1,0-1-1,0 0 1,0 0-1,1 1 1,-1-1 0,1 1-1,0-1 1,0 1-1,0 0 1,0 0-1,0 0 1,1 0-1,0 0 1,-1 0-1,1 1 1,0-1-1,0 1 1,1 0-1,-1 0 1,7-3-1,22-6-24,0 1-1,0 2 0,0 2 0,1 0 0,0 3 1,1 0-1,-1 2 0,0 2 0,40 5 0,-67-5 19,0 0 1,0 0-1,0 1 0,0 0 0,0 0 0,0 1 0,-1-1 0,1 1 0,-1 1 0,0-1 0,0 1 1,9 7-1,-11-7 12,0-1 1,-1 0-1,1 1 0,-1 0 1,0-1-1,0 1 1,0 0-1,0 0 1,-1 0-1,1 0 0,-1 1 1,0-1-1,0 0 1,-1 0-1,0 1 1,1-1-1,-1 0 1,-1 1-1,0 5 0,0 5-8,-2 0-1,0 0 0,-1 0 1,0-1-1,-1 1 0,-1-1 1,-13 25-1,11-26 62,0-1 1,-1 1-1,0-2 0,-1 1 1,0-2-1,-1 1 0,-15 11 1,1-6-10,0 0 1,-43 19-1,-58 16 76,29-12 107,-14 4 118,-55 33-27,127-60-240,29-12-49,0 0-1,0 0 1,0 1 0,0 1-1,-14 9 1,22-13-10,0 0 0,0 1 0,0-1 0,0 0 0,0 1 0,0-1 0,1 1 0,-1 0 0,1-1 0,-1 1 0,1 0 0,0 0 0,0 0 0,1 0 0,-1 0 0,1 0 0,-1 0 0,1 0 0,0 0 0,0 0 0,0 0 0,0 0 0,1 0 0,1 6 0,1 0 9,0-1-1,1 1 0,0-1 1,1 0-1,0 0 0,0 0 1,12 13-1,5 8 120,-14-17-60,1-1 0,0 0 0,1 0 0,0-1-1,17 14 1,-21-20-33,-1 0-1,1 0 1,0-1-1,0 0 1,0 0-1,1-1 1,-1 1-1,0-1 1,1-1-1,0 1 1,-1-1-1,1 0 1,0-1-1,6 0 1,9-2-16,-1-1 0,0-1 0,0-1 0,0-1 0,-1 0 0,1-2 0,22-12 1,10-9 147,64-45 1,-67 42-165,66-29 1,-93 50 17,-20 9-20,0 1-1,-1-1 1,1 0 0,0 1 0,-1-1 0,0 0-1,1-1 1,-1 1 0,0 0 0,0-1-1,3-4 1,-5 0-6,-2 0-4,1 3 35,1 1 1,-1 0-1,0 0 0,-1 0 1,1 0-1,0 0 1,-1 0-1,1 0 1,-1 0-1,-3-3 1,-13-10 58,18 16-102,0 0-1,0 0 1,0 0-1,-1 0 1,1 0-1,0 0 1,0 0-1,0 0 0,0 0 1,-1 0-1,1 0 1,0 0-1,0 0 1,0 0-1,0 0 1,-1 0-1,1 0 1,0 0-1,0 1 1,0-1-1,0 0 0,0 0 1,0 0-1,-1 0 1,1 0-1,0 0 1,0 1-1,0-1 1,0 0-1,0 0 1,0 0-1,0 0 1,0 1-1,0-1 1,0 0-1,0 0 0,0 0 1,0 0-1,0 1 1,0-1-1,0 0 1,0 0-1,0 0 1,-3 17-210,3-11 217,0 0 1,0 0 0,1 0 0,1 9 0,36 104 244,-38-116 598,-2-13-515,-6-16-103,5 2-187,3 21-67,0 1 0,-1-1 0,1 0 0,-1 0 0,1 0 0,-1 0 1,0 0-1,-2-4 0,1 5-218,3 3 74,6 20 64,-4-7 149,0 0 0,0-1 1,2 0-1,9 21 0,-7-18-8,0-4-74,-1-8-2754,-1 0 1035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1:37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36 3552,'-6'-2'12582,"21"11"-11277,-11-5-1177,0 0 0,0-1 0,1 1 0,0-1-1,-1 0 1,1 0 0,0-1 0,1 0 0,5 3-1,4-1 61,-1 0-1,22 3 0,57 4 308,0-4-1,159-9 0,-247 2-467,-1 0 0,1-1 0,-1 0 0,0 0 0,1 0 0,-1 0 0,0 0 0,0-1 0,0 0 0,0 0 0,0 0 0,0-1 0,-1 1 0,7-6 0,-10 8-21,1-1 0,-1 1 0,0 0 0,0-1 1,1 1-1,-1-1 0,0 1 0,0-1 0,1 0 0,-1 1 0,0-1 0,0 1 0,0-1 0,0 1 0,0-1 0,0 1 0,0-1 0,0 0 0,0 1 0,0-1 0,0 1 0,0-1 0,0 1 0,0-1 0,-1 1 0,1-1 0,-1-1 0,0 0-1,0 1 1,0 0-1,0-1 0,0 1 1,-1 0-1,1-1 0,-2-1 1,-4-1-8,0-1 0,-13-5 1,20 10 2,-17-6-42,0 0-1,0 2 0,0 0 0,0 1 0,-24-2 1,4 2 39,-1 2 1,0 2 0,-49 6-1,60-3-30,0 2 0,0 1 0,-42 16 0,58-18 54,1 0 0,-1 0 0,1 1 0,1 0 0,-17 13 0,23-16-31,0 1 0,0-1-1,0 0 1,0 1-1,1-1 1,-1 1 0,1 0-1,0 0 1,0 0-1,0 0 1,1 0 0,-1 1-1,1-1 1,0 0-1,0 1 1,1-1-1,-1 8 1,2 9 102,2 1 0,0-1 0,9 33-1,3 12-36,-6-26-28,25 69 1,-20-68-97,-9-28 77,1 0 1,0 0-1,15 21 0,5 6-3,-12-19 44,-11-19-44,-1 1 0,0-1-1,0 1 1,0 0 0,-1 0-1,1 0 1,1 5 0,-1-2 30,-1 0 1,0 0-1,0 0 0,-1 0 1,0 8-1,0 70 247,-3-74-166,3-10-118,-1 0 0,1 1 1,0-1-1,0 0 0,-1 1 0,1-1 0,0 0 0,0 1 1,0-1-1,0 1 0,0-1 0,-1 0 0,1 1 0,0-1 0,0 1 1,0-1-1,0 0 0,0 1 0,0-1 0,0 1 0,0-1 1,0 1-1,1-1 0,-1 1 0,0 0 8,0 0 0,0 0 0,0 0-1,0 0 1,0 1 0,0-1 0,0 0 0,0 0 0,-1 0 0,1 0-1,0 0 1,-1 0 0,0 1 0,1-2 15,1 1-1,-1-1 1,0 1 0,1-1-1,-1 0 1,1 0 0,-1 1-1,0-1 1,1 0 0,-1 0-1,1 1 1,-1-1 0,1 0-1,-1 0 1,0 0 0,1 0-1,-1 0 1,1 0 0,-1 0-1,1 0 1,-1 0 0,1 0-1,-1 0 1,1 0 0,-1 0-1,1 0 1,-1 0 0,1 0-1,0-1 1,22-3-1,-19 3 33,15-4 131,26-11 0,-29 10-117,87-42 17,-102 48-83,34-13 45,71-18 0,-103 31-71,0 0-1,1 0 1,-1 1 0,0-1 0,0 1-1,0 0 1,1 0 0,-1 0 0,3 2-1,-4-3 39,-1 1-9,0 0 0,0 0 1,0 0-1,0 1 1,0-1-1,0 0 1,0 0-1,-1 0 0,1 1 1,0-1-1,-1 1 1,2 2-1,0 1-59,0-2 54,-1 0-1,1 1 1,-1-1 0,0 0 0,0 0 0,0 0 0,-1 1 0,1-1 0,-1 0 0,0 6 0,-1 1 16,0-1 1,-4 13-1,-1 10-102,4-21 82,0 1-1,-2-1 0,-6 17 0,-2 5-77,10-27 89,0 1-1,-1 0 1,0-1 0,0 1 0,0-1-1,-1 0 1,0 0 0,0-1 0,-1 1 0,0-1-1,0 0 1,0 0 0,0 0 0,-9 5-1,-16 8 85,-60 27 0,72-38 66,0 0 1,0-2 0,-1 0 0,-37 5 0,52-10-100,-1 1 0,0-1 1,0 0-1,1-1 0,-7 0 1,10 1-52,1 0 0,-1 0 0,0-1 1,1 1-1,-1 0 0,0 0 1,1 0-1,-1-1 0,1 1 0,-1 0 1,0-1-1,1 1 0,-1-1 1,1 1-1,-1 0 0,1-1 1,-1 1-1,1-1 0,0 1 0,-1-1 1,1 0-1,0 1 0,-1-1 1,1 1-1,0-1 0,0 0 0,-1 1 1,1-1-1,0 0 0,0 1 1,0-1-1,0 0 0,0 1 1,0-1-1,0 0 0,0 1 0,0-1 1,0 0-1,0 1 0,0-1 1,1 0-1,0-8 7,-1 8-19,0 0 1,0 0-1,0 1 1,0-1-1,0 0 1,0 0 0,0 0-1,0 0 1,0 1-1,1-1 1,-1 0 0,0 0-1,1 1 1,-1-1-1,0 0 1,1 1-1,-1-1 1,1 0 0,0 0-1,93-68 48,-38 29-4,-29 20-116,0 2 0,56-29 0,-81 47-145,-1-1 0,0 1-1,1-1 1,-1 1 0,1-1 0,-1 1 0,0 0-1,1 0 1,-1 0 0,1 0 0,-1 0 0,3 0-1,-3 0-204,0 1-1,0-1 0,0 1 1,0-1-1,-1 0 0,1 1 0,0-1 1,0 1-1,-1 0 0,1-1 1,0 1-1,0 0 0,-1-1 0,1 1 1,-1 0-1,1 0 0,-1-1 1,1 1-1,-1 0 0,1 0 0,-1 2 1,4 12-3077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1:45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244 655 3232,'1'-1'76,"-1"1"0,1-1 0,-1 0 0,1 0 0,-1 1 0,0-1 0,0 0 0,1 0 0,-1 0 0,0 0 0,0 0 0,0 0 0,0 1 0,0-1 0,0 0 0,0 0 0,0 0 0,-1 0 0,1 0 0,0 1 0,0-1 0,-1 0 0,1 0 0,-1-1 0,1 2 38,-1-1 0,1 0 1,0 1-1,-1-1 0,1 0 1,0 1-1,0-1 0,0 0 1,0 0-1,-1 1 0,1-1 1,0 0-1,0 0 0,1 0 1,-1 1-1,0-1 0,0 0 1,0 0-1,1 0 0,-1-1 75,1 1 0,-1-1 0,0 0 0,0 1 0,1-1 0,-1 0 0,0 1 0,0-1 0,0 0 0,-1 1-1,1-1 1,0 0 0,-1 1 0,1-1 0,-1 0 0,1 1 0,-1-1 0,0 1 0,0-1 0,0 1 0,0-1 0,0 1-1,0 0 1,-2-2 0,2 1-119,-1 1 0,1-1-1,-1 1 1,1-1 0,-1 1 0,0 0-1,0 0 1,0 0 0,0 0 0,0 0-1,0 0 1,0 1 0,0-1 0,0 0-1,0 1 1,0 0 0,-1 0 0,-3-1-1,2 3-76,-1-1-1,1 1 0,0-1 1,0 1-1,0 0 0,0 1 0,0-1 1,0 1-1,0 0 0,1 0 1,-6 5-1,-5 6 67,-14 20 1,22-26-45,-6 5 11,1 2 1,0 0 0,1 0 0,1 1 0,-9 21 0,18-37-27,-5 10 17,1 1-1,1-1 1,0 1 0,-1 13-1,3-22 32,1 1-1,0 0 1,0 0-1,0 0 0,0 0 1,1-1-1,-1 1 0,1 0 1,0 0-1,-1-1 0,1 1 1,1 0-1,-1-1 0,0 1 1,1-1-1,-1 1 0,1-1 1,-1 0-1,1 1 1,0-1-1,3 2 0,-2-1 33,0-1 0,0 0-1,0 0 1,0 0 0,0-1 0,1 1 0,-1-1-1,0 1 1,1-1 0,-1 0 0,1-1-1,-1 1 1,1 0 0,5-1 0,-3 0 10,-1-1 1,0 1 0,0-1 0,0-1 0,0 1-1,0-1 1,-1 1 0,1-2 0,7-3 0,-2 0-15,0-1 1,0-1 0,-1 0-1,0 0 1,0-1 0,-1 0-1,0 0 1,9-15 0,9-19 19,30-72 0,-29 50-56,3 1 108,-4-2 1,24-94-1,-46 139-107,-1-1 0,-1 1 0,-2 0 0,0-1 0,-1 1 0,-1 0 1,0-1-1,-2 1 0,-8-24 0,11 41-62,0 0 0,0-1 0,-1 1 0,0 0 0,0 0 0,0 1 0,0-1 0,-3-4 0,4 7 10,0 0 0,1 1 0,-1-1 1,0 0-1,0 1 0,0-1 0,1 1 0,-1-1 0,0 1 0,0-1 0,0 1 1,0-1-1,0 1 0,0 0 0,0 0 0,0-1 0,0 1 0,0 0 0,0 0 0,0 0 1,0 0-1,0 0 0,0 0 0,0 0 0,0 1 0,0-1 0,0 0 0,0 1 1,0-1-1,0 0 0,0 1 0,0-1 0,1 1 0,-1-1 0,0 1 0,0 0 0,0-1 1,1 1-1,-2 1 0,-7 8-22,1-1-1,0 2 1,1-1 0,0 1 0,0 0 0,1 0 0,1 1-1,-5 15 1,-5 16 81,2 1 0,2 1 0,2 0 0,2 0 0,2 0 0,2 1 0,2 0 0,8 80 0,-5-108 78,1 1 1,10 33-1,-11-46-78,0 0 1,1 0-1,0 0 1,0-1-1,0 1 1,1 0-1,0-1 0,0 0 1,0 0-1,0 0 1,10 7-1,-7-7 49,-1-1 0,1 0 0,0-1 0,0 0 0,0 0 0,0 0 0,0-1 0,15 3 0,-10-3-17,0-1 0,0-1 0,0 0 1,1 0-1,11-3 0,6-3 23,0-1 0,-1-1 0,46-20-1,-51 16-32,-1 0-1,0-2 1,25-19-1,-31 21-155,-17 12 78,0 0 1,0 0-1,0 0 0,0 0 0,0 0 0,0 0 0,0 0 0,0 0 1,0 0-1,0 0 0,0 0 0,0 0 0,0 0 0,0 1 0,0-1 1,0 0-1,0 0 0,0 0 0,0 0 0,0 0 0,0 0 0,0 0 1,0 0-1,0 0 0,0 0 0,0 0 0,0 0 0,0 0 0,0 1 1,0-1-1,0 0 0,0 0 0,0 0 0,0 0 0,0 0 0,0 0 0,0 0 1,0 0-1,0 0 0,0 0 0,0 0 0,0 0 0,0 0 0,0 0 1,0 0-1,1 0 0,-1 1 0,0-1 0,0 0 0,0 0 0,0 0 1,0 0-1,0 0 0,0 0 0,0 0 0,0 0 0,0 0 0,0 0 1,0 0-1,1 0 0,-7 13-187,-11 21 151,14-28 16,-4 7 60,-1 0-47,1 1 0,1 1-1,0-1 1,0 1 0,-5 28 0,10-41 45,1 1 1,0-1-1,0 0 0,0 0 1,0 0-1,0 1 0,0-1 1,1 0-1,-1 0 0,1 0 1,-1 0-1,1 0 0,0 0 1,0 1-1,0-2 0,0 1 1,0 0-1,0 0 0,1 0 1,-1 0-1,1-1 0,-1 1 1,1-1-1,0 1 0,-1-1 1,1 0-1,0 0 0,0 1 1,0-1-1,3 1 0,-2-1 16,0 0-1,0-1 0,1 1 0,-1-1 1,0 1-1,0-1 0,0 0 0,0 0 1,0-1-1,0 1 0,0 0 0,0-1 1,0 0-1,0 0 0,0 0 0,0 0 1,0 0-1,-1-1 0,1 1 0,0-1 1,3-2-1,-2 0 4,0-1 0,-1 1 1,1 0-1,-1-1 0,1 0 0,-1 0 0,-1 0 0,4-7 1,-4 6-51,0 0 0,0 0 0,-1 0 0,0 0 1,0 0-1,0-1 0,-1 1 0,0 0 0,0 0 1,0-1-1,-1 1 0,0 0 0,-3-11 0,1 7-24,-1 0 0,0 0 0,0 0-1,-1 1 1,0 0 0,0-1 0,-9-8-1,-3 6 27,13 10 47,12 8-1,-2-3 9,1 0-1,-1 0 0,1-1 0,0 1 1,-1-1-1,1-1 0,0 1 1,0-1-1,13 0 0,8-1 102,33-5 0,-16 2-192,-21 2 134,-7 0-1341,1 0 0,-1-1 0,24-5 0,-18 1-3147,0 4 1392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1:47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1082 3552,'0'4'9184,"0"-8"-8463,1 1 0,-1-1 0,1 0 0,0 0 0,2-7 0,19-34-427,-18 37-40,95-175 349,-77 144-451,2 0 0,1 2 0,56-65 0,-79 100-146,4-4-17,0-1 0,0 2-1,9-7 1,-14 11 6,-1 0 0,1 1 0,0-1 0,0 0 0,0 1 0,0-1 0,0 1 0,0-1 0,0 1 0,0 0 0,0-1 0,0 1 1,1 0-1,-1 0 0,0-1 0,0 1 0,0 0 0,0 0 0,0 0 0,0 1 0,1-1 0,-1 0 0,0 0 0,0 0 0,0 1 0,0-1 0,0 1 0,0-1 0,0 1 0,0-1 0,0 1 0,1 1 0,0 0 11,-1 0 0,1 0 0,-1 0 0,0 0 0,0 0 0,0 1 0,0-1 0,0 0 0,-1 1 0,1-1 0,-1 0 0,1 1 1,-1-1-1,0 5 0,-4 33-84,3-33 49,-4 23 65,-2 0 1,-1-1-1,-19 45 0,-46 78 400,65-133-69,8-19-353,0 0 0,0 1-1,0-1 1,0 0 0,0 0-1,0 0 1,0 1 0,0-1 0,1 0-1,-1 0 1,0 0 0,0 0 0,0 0-1,0 1 1,0-1 0,0 0-1,0 0 1,0 0 0,0 0 0,0 0-1,1 1 1,-1-1 0,0 0 0,0 0-1,0 0 1,0 0 0,0 0-1,1 0 1,-1 0 0,0 0 0,0 0-1,0 0 1,0 1 0,1-1 0,-1 0-1,0 0 1,0 0 0,0 0 0,0 0-1,1 0 1,-1 0 0,0 0-1,0 0 1,0 0 0,0-1 0,1 1-1,-1 0 1,6-2 136,-1-1 0,1 1 0,-1-1 0,7-5 0,29-20-38,-2-1 1,52-50-1,62-79-433,-146 151 248,0 0-1,0 1 1,1 0-1,13-9 0,-20 14 62,0 1-1,0-1 0,0 1 0,0-1 0,-1 1 0,1-1 0,0 1 1,0 0-1,1-1 0,-1 1 0,0 0 0,0 0 0,0 0 0,0 0 1,0 0-1,0 0 0,0 0 0,0 0 0,0 0 0,2 1 0,-2 0 3,0-1 1,0 1-1,0 0 0,0 0 0,0 0 0,-1 0 0,1 0 0,0 0 0,0 0 0,-1 0 0,1 0 0,-1 0 0,1 0 0,-1 1 0,1-1 0,-1 0 1,0 0-1,1 3 0,0 5 13,0 0-1,0 1 1,-1-1 0,0 0 0,-2 11 0,-9 49-49,1-15 139,7-33-36,0-7 7,1 0 1,1 0-1,0 27 0,1-40-45,0-1 1,0 1-1,1 0 0,-1 0 0,0 0 0,0 0 0,0 0 0,1 0 0,-1-1 0,0 1 0,1 0 0,-1 0 0,0-1 0,1 1 0,-1 0 1,1 0-1,0-1 0,-1 1 0,1 0 0,-1-1 0,1 1 0,0-1 0,1 1 0,-1 0 4,0-1 0,0 0 0,0 0 0,0 0 0,1 0-1,-1 0 1,0 0 0,0 0 0,0 0 0,0 0 0,0 0 0,1-1 0,-1 1 0,0 0-1,1-2 1,6-1 61,-1-2-1,0 1 0,12-11 1,-18 15-84,25-23 47,28-32 0,-32 32-80,0 1-1,29-22 1,-51 43 12,1 0-1,0 1 0,0-1 0,-1 0 0,1 1 1,0-1-1,0 1 0,0-1 0,0 1 0,0 0 1,0-1-1,0 1 0,0 0 0,0 0 0,0 0 1,0 0-1,0-1 0,0 1 0,2 1 0,-3-1 10,1 1 0,0-1 0,-1 1 0,1-1 0,-1 1 0,1-1 0,-1 1 0,1 0 0,-1-1 0,0 1 0,1 0 0,-1-1 0,0 1 0,1 0 0,-1 0 0,0-1 0,0 1 0,0 0 0,0 0 0,0-1 0,0 1 0,0 0 0,0 0 0,0 1 0,-1 13-38,-1 0 0,0 0 0,-4 14 0,3-20 67,1 1 0,0-1 0,0 1-1,1-1 1,1 1 0,-1 0 0,2-1 0,-1 1 0,4 16-1,-3-25 8,-1 1-1,1-1 1,-1 0 0,1 0-1,0 0 1,-1 0-1,1 0 1,0 0-1,0 0 1,0 0 0,0 0-1,0 0 1,0 0-1,0 0 1,0-1-1,0 1 1,1 0-1,-1-1 1,0 1 0,0-1-1,1 1 1,-1-1-1,0 0 1,2 1-1,2-1 53,-1 1 0,0-1 0,0 0 0,1 0 0,-1-1-1,6-1 1,-5 1-36,0 0 1,0 0-1,0-1 0,0 0 0,-1 0 0,1-1 0,-1 1 0,1-1 0,-1 0 0,0 0 0,0 0 0,0 0 1,6-9-1,-7 9-26,-1-1 0,0 1 1,0-1-1,0 0 1,0 0-1,0 0 1,-1 0-1,0 0 1,0 0-1,0 0 1,0 0-1,-1 0 0,1-1 1,-1 1-1,0 0 1,0 0-1,-2-7 1,-1-3-56,-1 1 1,0-1 0,-1 1-1,0 0 1,-1 1-1,-14-23 1,17 32 4,1 0 0,-1 0 0,1 0 1,-1 1-1,0-1 0,0 1 0,0-1 0,0 1 0,0 0 0,-1 0 1,1 1-1,-1-1 0,1 1 0,-1-1 0,1 1 0,-1 0 1,-7-1-1,10 2 24,1 0 1,-1 0 0,0 0-1,1 0 1,-1 0 0,1 0-1,-1 1 1,1-1-1,-1 0 1,0 0 0,1 0-1,-1 0 1,1 1 0,-1-1-1,1 0 1,-1 1 0,1-1-1,-1 0 1,1 1 0,-1-1-1,1 1 1,0-1-1,-1 0 1,1 1 0,0-1-1,-1 1 1,1-1 0,0 1-1,-1 0 1,1-1 0,0 1-1,0-1 1,-1 2-1,1-1 11,0 0-1,1 0 0,-1 1 0,0-1 0,0 0 0,0 0 0,1 0 0,-1 0 0,0 1 0,1-1 0,-1 0 0,1 0 0,-1 0 0,1 0 0,0 0 0,0 0 0,1 1 0,1 2 11,1-1 0,0 0 0,0 0 0,0-1-1,1 1 1,-1-1 0,1 1 0,-1-2-1,1 1 1,0 0 0,0-1 0,0 0 0,0 0-1,0 0 1,0-1 0,7 0 0,5 0 60,0-1 0,0-1 1,26-6-1,-28 4-11,0-1 1,0-1-1,-1 0 0,1-1 0,-1 0 1,-1-1-1,0-1 0,0 0 0,0-1 1,-1 0-1,12-14 0,7-11 45,-1-1 0,38-60 0,-48 66-34,-1-1 1,-1-1-1,-1-1 0,-2 0 1,17-57-1,-16 27-106,14-103-1,-29 149-97,-2 13-38,-4 10-52,0 8 154,0 0 0,1 0 0,-3 22 0,2-8-8,-12 51 161,3 2 0,-4 100 0,17-148-73,-1 28 94,2-1 1,11 73 0,-6-91 12,9 37-915,-11-72-339,0-12-1648,-1-12-1572,-2 1 2214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1:48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19 5312,'-35'-19'3077,"51"22"2906,56 2-3881,63-3-1259,-75-3-1083,97 11 0,-101-2-2331,-5 1 689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1:51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213 930 3488,'2'0'802,"0"0"1,0 0 0,0 0-1,0 0 1,0-1-1,0 1 1,0-1 0,0 1-1,0-1 1,0 1-1,2-2 1,-4 2-673,0-1-1,1 1 1,-1 0 0,0 0-1,0-1 1,1 1 0,-1 0-1,0-1 1,0 1 0,0 0-1,0-1 1,1 1 0,-1 0-1,0-1 1,0 1 0,0 0-1,0-1 1,0 1 0,0 0-1,0-1 1,0 1 0,0 0-1,0-1 1,0 1 0,0-1-1,-9-15 468,1 6-352,0 1 0,0 0 0,-1 0-1,0 0 1,-11-7 0,18 14-235,-1 1 1,1-1-1,-1 1 0,0-1 1,1 1-1,-1 0 1,0 0-1,0 0 0,0 0 1,0 0-1,0 1 1,0 0-1,0-1 0,0 1 1,0 0-1,0 0 1,0 1-1,0-1 1,0 1-1,0-1 0,0 1 1,0 0-1,0 0 1,0 0-1,1 1 0,-5 1 1,0 3-23,0-1 0,0 2 1,0-1-1,1 1 0,0 0 1,0 0-1,0 0 0,1 1 1,1 0-1,-1 0 0,1 0 0,0 0 1,1 1-1,0 0 0,0 0 1,1 0-1,0 0 0,1 0 1,0 0-1,0 0 0,1 0 1,0 1-1,1-1 0,0 0 0,2 10 1,-1-14 72,0 0 0,0-1 0,0 1 0,0-1 0,1 1-1,0-1 1,0 0 0,0 0 0,0 0 0,1 0 0,0 0 0,-1-1 0,1 0 0,1 0 0,-1 0 0,0 0 0,1-1 0,-1 1 0,1-1 0,6 2 0,1-2 56,0-1 1,0 0 0,0-1 0,0 0 0,0-1-1,22-3 1,-5-3 46,45-15 0,-51 13-75,0-1 0,-1-1 1,27-19-1,-27 15-16,0-2 1,-2 0-1,0-1 1,-1-1-1,-1-1 1,29-41-1,73-141 202,-113 188-267,22-38 10,32-88-1,-11-31 48,-35 117-103,38-154-128,-52 205 99,0 0 0,-1 0 0,1 0 0,-1 0-1,0 0 1,0 0 0,0 0 0,0 0 0,-1-4-1,0 7 47,1 1 0,-1-1 0,1 0 0,-1 0 0,0 1 0,1-1 0,-1 1 0,1-1 0,-1 0 0,0 1 0,1-1 0,-1 1 0,1-1 0,0 1 0,-1 0 0,-6 11-66,0 0-1,1 1 1,-8 23-1,-10 46 105,15-49-105,-67 254 116,21 4 323,55-288-343,-45 306 842,43-291-327,3-13-133,4-13 63,16-40-158,21-71 0,-3 4-176,-36 108-124,5-13-188,0 0-1,1 1 1,19-29-1,-28 48 188,0 0-1,0 0 1,0 0-1,0-1 1,0 1 0,0 0-1,0 0 1,0 0-1,0 0 1,0 0-1,0 0 1,1 0-1,-1 0 1,0 0-1,0 0 1,0 0-1,0 0 1,0 0 0,0 0-1,0 0 1,0 0-1,0 0 1,1 0-1,-1 0 1,0 0-1,0 0 1,0 0-1,0 0 1,0 0 0,0 0-1,0 0 1,0 0-1,0 0 1,1 0-1,-1 0 1,0 0-1,0 0 1,0 0-1,0 0 1,0 0-1,0 1 1,0-1 0,0 0-1,0 0 1,0 0-1,0 0 1,0 0-1,5 7-137,0 9 38,8 97-50,-4-25 243,-8-76-67,1-1-1,0 0 1,1 0 0,1 0-1,-1 0 1,7 11 0,-9-19 4,1 0 1,0-1-1,0 1 1,0-1-1,0 1 1,0-1 0,1 0-1,-1 0 1,0 0-1,1 0 1,0 0-1,0 0 1,-1-1-1,1 1 1,0-1-1,0 0 1,0 0-1,0 0 1,0 0-1,1-1 1,-1 1-1,0-1 1,0 0-1,0 0 1,1 0-1,3 0 1,14-3-4,0-1 0,-1 0 0,0-1 1,0-1-1,0-2 0,0 1 0,19-13 0,-15 7 2,1-2 0,-2-1-1,0-1 1,36-35 0,11-15 1,30-31 10,-98 96-69,0-1 0,0 0 0,-1 0-1,1 1 1,1-6 0,-2 5-26,-2 4 11,-7 13 4,-4 9-107,-97 167-94,91-161 228,1 0-1,-14 32 1,29-55 49,0-2 2,0 0 0,0 0 0,0 1 1,1-1-1,-1 5 0,2-8-22,0-1 0,0 1 0,0 0 0,0-1 0,0 1 0,0-1 0,0 1 0,0-1 0,0 1 1,0-1-1,0 1 0,1 0 0,-1-1 0,0 1 0,0-1 0,1 1 0,-1-1 0,0 0 0,1 1 0,-1-1 0,0 1 0,1-1 0,-1 1 0,1-1 0,-1 0 0,1 1 0,-1-1 0,0 0 0,1 0 0,-1 1 0,1-1 0,0 0 0,-1 0 0,1 0 0,-1 1 0,1-1 0,-1 0 0,1 0 0,-1 0 0,1 0 0,0 0 0,-1 0 0,1 0 0,-1 0 0,1-1 0,-1 1 0,1 0 0,0 0 0,4-1 27,-1 0 1,0 0-1,0-1 0,0 1 0,0-1 0,0 0 0,0 0 0,-1 0 0,1-1 0,-1 1 1,1-1-1,-1 0 0,0 0 0,0 0 0,0 0 0,0-1 0,-1 1 0,4-7 0,4-7-14,-1-1-1,12-36 1,-15 38-17,24-82-7,-3 8-233,-25 80-179,-2 11 62,0 5 187,-1 44-41,0-18 202,1-1 1,7 53-1,-7-79 17,2-1 0,-1 0 0,0 0 0,1 0 1,0 0-1,3 5 0,-4-8-1,0 1 0,0-1 1,0 1-1,0-1 0,0 0 1,0 1-1,0-1 0,1 0 1,-1 0-1,1 0 0,-1 0 1,1 0-1,-1 0 0,1-1 1,-1 1-1,1 0 0,0-1 1,2 1-1,0-1 43,1 0 1,-1 0 0,1 0-1,-1-1 1,1 0-1,-1 0 1,1 0-1,-1 0 1,1-1-1,7-3 1,3-4 46,21-15 0,-19 13-115,193-137-9,-206 145-19,1 0 1,-1 1-1,0-1 1,1 1-1,0 0 0,-1 1 1,6-2-1,-9 2 31,0 1-1,0 0 1,1 0-1,-1 0 1,0 0-1,0 0 1,0 0-1,0 1 1,0-1-1,0 0 1,0 0-1,0 1 0,0-1 1,0 1-1,0-1 1,0 1-1,0-1 1,0 1-1,0-1 1,-1 1-1,1 0 1,0 0-1,0-1 1,-1 1-1,1 0 1,0 0-1,-1 0 0,1 0 1,-1 0-1,1 0 1,-1 0-1,1 0 1,-1 0-1,0 0 1,0 0-1,1 0 1,-1 0-1,0 1 1,2 12-62,0-1 0,-1 0 1,-1 1-1,-2 25 0,-14 54 611,16-83-306,6-12 25,-1-1-160,0 0-44,1-1 0,0 0-1,-1 0 1,0 0-1,0-1 1,0 1 0,7-10-1,27-44-149,-11 16 47,-14 23 32,-10 12-5,0 0-1,1 1 1,0 0 0,0 0-1,1 1 1,-1-1-1,1 1 1,7-5 0,-12 10 7,-1-1 0,1 1 1,0 0-1,0-1 0,-1 1 1,1 0-1,0-1 1,0 1-1,0 0 0,0 0 1,0 0-1,-1 0 0,1-1 1,0 1-1,0 1 0,0-1 1,0 0-1,0 0 1,0 0-1,-1 0 0,1 1 1,0-1-1,0 0 0,0 1 1,0-1-1,-1 0 0,1 1 1,0-1-1,0 1 1,-1-1-1,1 1 0,-1 0 1,1-1-1,0 1 0,-1 0 1,1-1-1,-1 1 0,1 0 1,-1 0-1,0 0 1,1 0-1,1 4-7,0-1 0,-1 1 0,0-1 0,0 1 0,0-1 0,1 6 0,-1 7-43,0-4 100,0 0-1,1 0 1,1 0-1,0-1 0,5 15 1,-7-25-20,0 0-1,1 1 1,-1-1-1,0 0 1,1 0-1,-1 0 1,1 0-1,0-1 1,0 1 0,-1 0-1,1-1 1,0 1-1,0-1 1,1 0-1,-1 0 1,0 1 0,0-1-1,1-1 1,-1 1-1,0 0 1,1-1-1,-1 1 1,1-1-1,-1 1 1,5-1 0,4-1 16,-1 1 0,1-2 0,-1 1 0,18-7 0,25-7 30,-1-3 0,-1-2 0,-1-3 0,71-42 0,-96 48-25,-1 0 0,0-2 1,37-38-1,-50 41-27,-11 16-20,0-1 0,0 1 0,1-1-1,-1 1 1,0-1 0,0 1 0,0-1-1,1 0 1,-1 1 0,0-1 0,0 1-1,0-1 1,0 0 0,0 1 0,0-1-1,0 1 1,0-1 0,-1 0 0,1 1-1,0-1 1,0 1 0,0-1 0,-1 1-1,1-1 1,-1 0 0,1 1 5,0 0-1,0-1 1,0 1 0,0 0-1,-1 0 1,1 0 0,0 0-1,0 0 1,0 0 0,0 0-1,-1 0 1,1 0 0,0 0-1,0 0 1,0 0 0,-1 0-1,1 0 1,0 0 0,0 0-1,0 0 1,0 0 0,-1 0-1,1 0 1,0 0 0,0 0-1,0 0 1,0 0 0,-1 0-1,1 1 1,0-1 0,0 0-1,0 0 1,0 0 0,0 0-1,-1 1 1,-2 1-72,-1 1-1,0 1 1,1-1-1,-5 6 1,-3 3 37,-44 47 142,-101 122-268,150-174 163,2 1 0,-1-1-1,1 1 1,0 0 0,-5 14-1,8-20 20,0 1 0,1 0-1,-1 0 1,1 0 0,-1 0-1,1 0 1,0 0 0,0-1 0,0 1-1,0 0 1,1 0 0,-1 0-1,1 0 1,-1 0 0,1 0-1,0-1 1,0 1 0,1 0 0,-1-1-1,1 1 1,1 2 0,-1-4 3,-1 1 1,1-1-1,0 1 1,0-1 0,0 0-1,0 0 1,0 0-1,0 0 1,0 0 0,0-1-1,0 1 1,0-1-1,1 1 1,-1-1 0,0 0-1,0 1 1,0-1-1,1-1 1,-1 1 0,0 0-1,0 0 1,0-1-1,4 0 1,0-1 21,0 0 0,-1 0 1,1 0-1,0-1 0,-1 1 0,1-1 0,7-7 1,-4 2-20,0 0 1,-1-1 0,0 0-1,-1 0 1,0-1 0,0 0-1,-1 0 1,-1-1 0,8-18-1,1-9-42,12-59 0,-24 91 1,0-1-54,-1 0 1,1 1-1,-1-11 1,-2 11-115,0 12 31,-3 16-56,-39 184-414,-18 2 838,14-53-198,36-116 57,-2-1 0,-1 0-1,-27 47 1,38-79-32,0-1 1,0-1 0,0 1-1,-1 0 1,0-1-1,0 0 1,0 0-1,0 0 1,-1 0-1,0-1 1,-6 4-1,9-5-29,-1-1-1,1 0 1,0 0-1,-1-1 1,1 1-1,-1-1 1,1 1-1,-1-1 1,1 0-1,-1 1 1,1-1-1,-1-1 1,0 1-1,1 0 1,-1-1-1,1 1 1,-1-1-1,1 0 1,0 0-1,-1 0 1,1 0-1,0 0 1,0 0-1,-1 0 1,1-1-1,-4-3 1,3 1 8,-1 0 0,0 0 0,1-1 0,0 1 0,0-1 0,0 0 0,0 0 0,1 0 0,0 0 0,-3-10 0,0-5 7,-4-31 0,8 43-28,-1-1 1,1-1-1,1 1 1,0 0 0,0-1 0,1 1-1,0 0 1,1 0 0,0-1-1,0 1 1,6-14 0,-5 16-10,1 1 1,-1 0 0,1 0-1,0 0 1,0 1-1,0-1 1,1 1-1,0 0 1,0 0 0,0 1-1,1-1 1,0 1-1,-1 0 1,2 1-1,6-4 1,10-2-39,0 2 1,1 0-1,0 1 0,39-4 0,40-8 123,-61 6-7,0-1 1,0-3 0,-1-1-1,-1-2 1,-1-1-1,58-42 1,-75 46-63,-1-1 0,0-1 1,-1 0-1,-2-2 0,0-1 1,-1 0-1,-1-1 0,0 0 0,-2-2 1,-1 1-1,19-51 0,-29 67-14,-1-1 1,0 1-1,-1-1 0,0 1 0,0-1 1,0 1-1,-1-1 0,0 0 0,-1 1 1,-1-10-1,1 14-3,1 0 0,-1 1 0,0-1 0,0 1 1,0-1-1,0 1 0,-1 0 0,1 0 0,-1-1 0,1 1 1,-1 0-1,0 0 0,0 0 0,0 1 0,0-1 0,0 0 1,0 1-1,0-1 0,0 1 0,-1 0 0,1-1 0,-1 1 1,1 0-1,-1 1 0,1-1 0,-1 0 0,1 1 0,-1 0 0,0-1 1,1 1-1,-1 0 0,0 0 0,-4 1 0,-2 0-2,0 1 0,0 0 0,0 0 0,1 1 1,-1 0-1,1 0 0,0 1 0,0 0 0,0 1 0,0 0 0,1 0 0,0 0 0,0 1 0,0 0 0,1 1 0,0-1 0,-7 11 0,4-5 82,0 1-1,2 0 0,-1 0 1,2 0-1,0 1 0,0 0 1,1 0-1,1 1 1,-4 27-1,7-33-2,0 0 0,1-1 0,0 1 0,1-1 0,0 1 0,2 8 0,-2-11-22,0-1 0,1 0 0,0 0 1,0 0-1,1 0 0,-1 0 0,1 0 1,0 0-1,0-1 0,1 0 0,3 5 1,3-1 36,0 0 0,0 0 0,1-1 0,0 0 0,1-1 0,23 9 0,-7-5 111,57 12 0,-66-18-203,0-1 0,-1-1 0,1-1 0,0-1 0,0 0 0,0-2 0,0 0 0,-1-1 0,23-6 0,-23 3-1379,0-1-1,-1 0 1,0-1-1,-1-1 0,26-17 1,-3 0-1893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1:56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1634 3328,'-1'5'12986,"0"-8"-12722,0-1 0,0 1 0,0-1-1,1 1 1,-1-1 0,1 1 0,0-1-1,0 1 1,0-1 0,0 1 0,1-1 0,1-6-1,10-11-78,0 0 0,23-28 0,37-38-21,-50 63-61,36-38 30,2 3 0,109-81 1,-157 130-147,1 1 0,-1 1 1,2 0-1,-1 0 0,1 1 1,0 1-1,23-7 0,-37 13 11,1 0-1,0 0 1,-1 0 0,1 0-1,-1 0 1,1 0-1,-1 0 1,1 0-1,-1 0 1,1 0-1,0 0 1,-1 0-1,1 0 1,-1 0 0,1 1-1,-1-1 1,1 0-1,-1 0 1,1 1-1,-1-1 1,1 0-1,-1 1 1,0-1-1,1 0 1,-1 1 0,1-1-1,-1 1 1,0-1-1,1 0 1,-1 1-1,0-1 1,0 1-1,1-1 1,-1 1 0,0 0-1,0 0 1,4 22 35,-4-16 14,1 9-16,-1 0 0,-1-1 1,-4 28-1,-14 49 43,10-51-28,-27 102 530,36-140-518,-1-1 0,0 1 0,1-1 1,0 0-1,0 1 0,0-1 0,0 4 0,0-6-47,0 0-1,1 0 0,-1 0 1,0 0-1,0 0 1,0 1-1,1-1 0,-1 0 1,0 0-1,0 0 1,0 0-1,1-1 0,-1 1 1,0 0-1,0 0 0,0 0 1,1 0-1,-1 0 1,0 0-1,0 0 0,0 0 1,0 0-1,1 0 1,-1 0-1,0-1 0,0 1 1,0 0-1,0 0 0,1 0 1,-1 0-1,0-1 1,0 1-1,0 0 0,0 0 1,0 0-1,0 0 1,0-1-1,0 1 0,0 0 1,1 0-1,-1 0 0,0-1 1,0 1-1,20-37 263,6-14-202,38-58 0,-45 82-86,1 1 1,1 1 0,37-35 0,-40 43-28,-7 6-22,1 1 0,-1 0 0,2 0 0,-1 1 0,1 1-1,19-10 1,-30 18 37,0-1-1,-1 0 1,1 1-1,0-1 1,0 1-1,0-1 0,0 1 1,0 0-1,0 0 1,0 0-1,0 0 1,0 0-1,0 1 1,3 0-1,-4-1 22,0 1 0,0-1 1,0 1-1,0 0 0,0-1 0,-1 1 0,1 0 0,0 0 1,-1 0-1,1-1 0,0 1 0,-1 0 0,1 0 0,-1 0 1,1 0-1,-1 0 0,0 0 0,1 0 0,-1 0 0,0 0 1,0 0-1,0 0 0,1 0 0,-1 0 0,0 0 1,-1 2-1,0 14 1,-1-1 1,-1 1-1,-1-1 1,-7 22-1,-3 14-63,0 8 28,-11 55 213,24-112-150,0 0 0,1 0-1,0-1 1,0 1 0,0 0-1,0 0 1,0 0 0,0 0-1,1 0 1,-1 0 0,1-1-1,0 1 1,0 0 0,0 0-1,0-1 1,0 1 0,1-1-1,2 5 1,-2-5-6,0-1-1,0 1 1,0-1-1,1 0 1,-1 1-1,0-1 1,0 0-1,1 0 1,-1 0-1,1-1 1,-1 1-1,1-1 1,-1 1-1,1-1 1,-1 0-1,1 0 1,-1 0-1,1 0 1,-1 0-1,1 0 1,-1-1-1,4 0 1,10-4 22,0 0 1,0-1-1,-1 0 0,0-1 0,0-1 1,-1-1-1,0 0 0,0 0 1,-1-1-1,19-19 0,12-16 9,55-73-1,-79 92 7,-5 7-87,-8 12-31,0-1 1,-1-1-1,0 1 0,0-1 0,4-11 0,-23 54-170,2 1 0,1 0 1,-6 50-1,12-56 275,1-1 0,2 1 0,1 0 0,7 53 0,-6-77-22,0-1 1,0 0-1,0 0 0,1 0 1,0 0-1,-1 0 1,1-1-1,1 1 0,2 4 1,-4-7 0,0 0 1,-1 0-1,1 0 1,0 0-1,0 0 1,0-1-1,0 1 1,0 0-1,0 0 1,0-1-1,0 1 1,0-1-1,0 1 1,0-1-1,0 1 1,0-1-1,0 1 1,1-1-1,-1 0 1,0 0-1,0 0 1,1 0-1,-1 0 0,0 0 1,0 0-1,0 0 1,1 0-1,-1 0 1,0-1-1,0 1 1,0-1-1,0 1 1,3-2-1,-2 0-2,1 0 0,0 0 0,0-1 0,-1 0-1,0 1 1,1-1 0,-1 0 0,0 0 0,0 0-1,-1 0 1,1 0 0,0-1 0,-1 1 0,0-1 0,0 1-1,0-1 1,0-6 0,1-5 35,-1-1 1,-2-27-1,1 30-27,-1-20-60,-1-1 0,-1 0 0,-2 1-1,-16-57 1,20 87 6,-1-1-1,0 0 1,0 0-1,0 1 1,0-1-1,0 1 1,-1 0-1,0 0 0,0 0 1,-5-5-1,7 7 16,0 1-1,0-1 1,0 0-1,0 0 1,0 1-1,0-1 0,0 1 1,0-1-1,0 1 1,0-1-1,0 1 1,-1-1-1,1 1 0,0 0 1,0 0-1,0 0 1,-1 0-1,1 0 1,0 0-1,0 0 0,-1 0 1,1 0-1,0 1 1,0-1-1,0 0 1,-1 1-1,1-1 0,0 1 1,0-1-1,0 1 1,0-1-1,0 1 1,0 0-1,0 0 0,0 0 1,-1 1-1,1-1 3,0 1 0,1 0 0,-1-1 0,0 1 0,1 0 0,-1 0 0,1 0 0,-1 0 0,1-1 0,0 1 0,0 0 0,0 0 0,0 0 0,0 0 0,1 3 0,-1-1 9,1 0 0,0 0 0,0-1-1,0 1 1,0 0 0,3 4-1,-2-4 9,0-1 0,0 1-1,0-1 1,0 0-1,1 0 1,-1 0 0,1 0-1,0 0 1,0-1-1,0 1 1,0-1 0,0 0-1,1 0 1,-1 0 0,1 0-1,-1-1 1,1 1-1,5 0 1,2-2 20,1 0 0,-1-1 0,0-1 0,0 0 0,0 0 0,21-9 0,-20 7-5,192-76 403,-162 62-368,2-1 22,56-33 1,-83 41-99,0-1 0,0 0 0,-2-1 0,1-1 0,24-30 0,3-12 41,44-81 1,-64 97-60,70-129 273,-40 72-122,2-6-450,-52 98 281,-1 0 0,-1 0 0,1 1 0,-1-1 0,1-6 0,-1 11 47,-1 0 0,0-1 1,0 1-1,0 0 0,0 0 0,0-1 0,0 1 1,0 0-1,0 0 0,0-1 0,0 1 0,0 0 1,0 0-1,0-1 0,0 1 0,0 0 0,0 0 1,-1-1-1,1 1 0,0 0 0,0 0 0,0 0 1,0-1-1,0 1 0,-1 0 0,1 0 0,0 0 1,0-1-1,0 1 0,0 0 0,-1 0 0,1 0 0,-10 1-216,-9 8-80,10-2 248,-1 0 1,2 0-1,-1 1 1,-9 11-1,7-6 49,1 1-1,0 0 1,0 1-1,-8 19 1,13-25 7,-23 51-32,3 0 0,-26 97 0,20-59 84,17-51-46,2 0-1,3 1 0,1 0 0,-2 68 1,8-76 27,1-11 21,1 34-1,1-55 17,0 1 0,0 0 0,1-1 0,0 1 0,1-1-1,0 1 1,0-1 0,6 10 0,-9-17-56,0 0 0,1 0 1,0 0-1,-1 0 0,1-1 0,-1 1 0,1 0 1,0 0-1,0 0 0,0 0 0,-1-1 1,1 1-1,0 0 0,0-1 0,0 1 0,0-1 1,0 1-1,0-1 0,0 0 0,0 1 0,0-1 1,0 0-1,0 0 0,0 1 0,1-1 1,-1 0-1,0 0 0,0 0 0,0 0 0,0-1 1,0 1-1,0 0 0,0 0 0,0-1 0,0 1 1,0 0-1,0-1 0,0 1 0,0-1 0,0 0 1,0 1-1,0-1 0,1-1 0,14-11 36,-1 0 0,0-1 0,18-24 0,10-11-5,30-24 55,90-71 0,-162 143-148,0 0 0,1 0 0,-1 0-1,1 0 1,-1 0 0,1 0 0,-1 1 0,1-1 0,2 0 0,-4 1 38,0 0 1,1 0-1,-1 0 0,0 0 0,0 0 1,0 0-1,0 0 0,0 0 0,1 0 1,-1 0-1,0 0 0,0 0 0,0 0 1,0 0-1,0 0 0,1 0 0,-1 0 1,0 0-1,0 1 0,0-1 0,0 0 0,0 0 1,0 0-1,0 0 0,0 0 0,1 0 1,-1 1-1,0-1 0,0 0 0,0 0 1,0 0-1,0 0 0,0 0 0,0 1 1,0-1-1,-2 11-199,-10 24 204,-10 46 0,19-69 20,1 1-1,1 0 0,0-1 1,1 1-1,0 0 1,1 0-1,3 16 1,-4-27 5,0-1 0,0 1 0,1 0 1,-1-1-1,1 1 0,-1 0 0,1-1 1,0 1-1,0-1 0,0 1 0,0-1 0,0 1 1,0-1-1,0 0 0,0 0 0,0 1 1,0-1-1,1 0 0,-1 0 0,1 0 1,1 1-1,-1-2 1,0 1 1,0-1-1,0 0 1,0 1-1,0-1 1,0 0-1,0 0 1,0 0-1,0-1 1,0 1-1,0 0 1,0-1-1,0 1 1,0-1-1,2-1 1,5-2 18,-1 0 0,0-1 0,0 0 0,0-1 0,-1 0 0,11-10 0,45-41 184,12-12-302,-66 61 77,-1 1 1,11-8 0,9-7-17,-16 10 8,1 1-1,20-12 0,-15 9-95,1 24-196,20 8 1,-3-6 317,-35-11 437,-8-1-330,1 0-148,-13 0-38,-29 3 0,40-2 24,1 1-1,0 0 1,0 0 0,0 0 0,0 1 0,0 0 0,-10 6 0,13-6 25,1-1 0,-1 0 0,1 1 1,0 0-1,0 0 0,0 0 0,0 0 0,1 0 1,-1 0-1,-2 6 0,2-4 33,1 1-1,0 0 1,0 0 0,1 0-1,-1 0 1,1 10 0,0-4-36,2 0 0,-1-1 0,2 1 0,-1-1 0,2 1 0,-1-1 0,2 1 1,-1-1-1,2 0 0,-1-1 0,11 17 0,-13-23 46,0 0 0,1 0 0,0 0 0,-1-1 0,1 1 0,1-1 0,-1 0 0,0 0-1,1 0 1,0 0 0,7 4 0,-5-5-1,0 1-1,0-1 0,-1-1 0,1 1 0,0-1 0,0 0 1,1 0-1,10-1 0,4 0 6,-1-2-1,0-1 1,0 0 0,35-12-1,-13 1 108,44-22 0,-64 25-100,-1-1 0,0-1 1,-1-1-1,0-1 1,-1-1-1,-1 0 1,0-1-1,-1-1 1,-1-1-1,-1-1 0,21-33 1,-35 50-31,13-26 146,-13 28-182,-1-1 0,1 0 0,-1 0 0,0 1 0,0-1 0,0 0 0,0 0 0,0 1 0,0-1 0,0 0 0,0 0 0,-1 1 0,1-1 0,-2-3 0,2 5 6,-1-1 0,0 0 0,1 1 0,-1-1 0,0 0 0,1 1 0,-1-1 0,0 1 0,0-1 0,1 1 0,-1 0 0,0-1 0,0 1 0,0 0 0,0-1 0,1 1 0,-1 0 0,0 0 0,0 0 0,0 0 0,0 0 0,0 0 0,0 0 0,0 0 0,1 0 0,-1 0 0,-2 1 0,-1 0-20,0 0 1,1 0-1,-1 0 1,-7 3 0,6-1 27,1 0 0,-1 0 1,0 0-1,1 0 0,0 1 1,0 0-1,0 0 0,0 0 0,1 0 1,-1 1-1,1-1 0,0 1 1,1 0-1,-1 0 0,1 0 1,0 0-1,0 0 0,0 0 1,-1 9-1,2-3 37,0 0 0,0 0-1,1 0 1,1 0 0,0 0 0,0 0-1,1 0 1,6 18 0,-8-26-11,1 0 1,0 0-1,0-1 0,0 1 1,0-1-1,1 1 0,-1-1 1,1 1-1,-1-1 0,1 0 1,0 0-1,0 0 0,0 0 0,0 0 1,0 0-1,0 0 0,1-1 1,-1 1-1,0-1 0,1 1 1,0-1-1,-1 0 0,1 0 1,0 0-1,-1-1 0,1 1 1,0 0-1,0-1 0,-1 0 1,1 0-1,0 0 0,0 0 1,0 0-1,3-1 0,13-5 80,-1 0 0,26-12 0,-9 2-72,281-88 162,-45 16-261,-246 77 166,-16 6-150,-9 5 57,0 0 0,0 0 0,-1 0 0,1 0 0,0 0 0,0 0 0,0 0 0,0 0 0,0 0 1,0 0-1,0 0 0,0 0 0,0 0 0,0 0 0,0 0 0,0-1 0,0 1 0,0 0 0,0 0 0,0 0 0,0 0 0,0 0 1,0 0-1,0 0 0,0 0 0,0 0 0,0 0 0,0 0 0,0 0 0,0 0 0,0 0 0,0 0 0,0 0 0,0 0 0,0 0 0,0-1 1,0 1-1,0 0 0,0 0 0,0 0 0,0 0 0,0 0 0,0 0 0,0 0 0,0 0 0,0 0 0,0 0 0,0 0 0,0 0 1,0 0-1,0 0 0,0 0 0,0 0 0,0 0 0,0 0 0,-7 1-38,-1 1 0,1 1 0,-1-1 0,1 1 0,0 1 0,0-1 0,-6 5 0,10-6 53,-40 23-47,-71 54 1,99-66 42,-1 1-1,2 0 1,0 1 0,0 0 0,2 1 0,0 1 0,-11 21 0,21-35 8,0 0 0,1 0 1,0 0-1,0 0 1,0 1-1,0-1 0,0 0 1,1 1-1,-1-1 1,1 1-1,0-1 1,0 0-1,0 1 0,1 3 1,-1-5-2,1-1 0,-1 0 1,0 0-1,1 0 0,-1 0 1,1 0-1,0 0 0,-1 0 1,1 0-1,0-1 0,0 1 1,-1 0-1,1 0 0,0 0 1,0-1-1,0 1 0,0 0 0,1 0 1,0-1 8,0 1 0,0 0 0,0-1 0,0 0 0,0 1 0,1-1 1,-1 0-1,0 0 0,0 0 0,0 0 0,0-1 0,0 1 0,2-1 0,4-1 9,0-1-1,-1 1 0,1-1 0,-1-1 1,0 0-1,0 0 0,0 0 1,-1 0-1,1-1 0,10-11 0,2-5 119,30-42-1,-32 41-157,1-3-56,-2-1 0,23-45 0,-29 46-173,-10 25 230,0 0 0,0 0 1,0 0-1,0 0 1,0 0-1,0 0 1,0 0-1,1-1 0,-1 1 1,0 0-1,0 0 1,0 0-1,0 0 1,0 0-1,0 0 0,0 0 1,0 0-1,0-1 1,0 1-1,0 0 1,0 0-1,0 0 0,0 0 1,0 0-1,0 0 1,0 0-1,0-1 1,0 1-1,0 0 0,0 0 1,0 0-1,0 0 1,-1 0-1,1 0 1,0 0-1,0 0 1,0-1-1,0 1 0,0 0 1,0 0-1,0 0 1,0 0-1,0 0 1,0 0-1,-1 0 0,1 0 1,0 0-1,-10 9-373,5-1 348,0 0 0,0 0 0,0 0 0,1 0 0,1 1 0,-1-1 0,2 1 0,-5 18 1,5-14 61,0-1 0,1 1 0,0 0 0,1 0 0,3 25 0,-3-34-1,1 0-1,0 0 1,0 0 0,0 0-1,0-1 1,1 1 0,3 6-1,-4-9-14,-1 0 0,1 0 0,0 0 0,0-1 0,-1 1-1,1 0 1,0 0 0,0-1 0,0 1 0,0 0 0,0-1 0,0 1 0,0-1-1,0 0 1,1 1 0,-1-1 0,0 0 0,0 1 0,0-1 0,0 0-1,0 0 1,1 0 0,-1 0 0,0 0 0,0 0 0,0-1 0,0 1 0,0 0-1,2-1 1,3-1 4,0-1 1,-1 1-1,1-1 0,-1-1 0,1 1 0,-1-1 0,0 0 1,-1 0-1,1 0 0,4-6 0,12-10 22,133-109 307,-52 45-318,-79 63-62,-2-1 0,26-32 1,-18 12 19,46-84 1,14-58 79,14-68-787,-103 247 126,-4 10 481,-9 18 106,-89 278-476,65-174 416,-16 62 135,46-159-5,2 1 1,1-1-1,2 1 0,1 43 0,2-68 35,-1 1-1,1-1 0,1 0 0,-1 0 1,4 9-1,-5-14-84,0 0 1,1 0-1,-1 0 0,0 0 0,1-1 1,-1 1-1,1 0 0,-1 0 1,1 0-1,-1-1 0,1 1 0,0 0 1,0-1-1,-1 1 0,1 0 0,0-1 1,0 1-1,-1-1 0,1 1 1,0-1-1,0 0 0,0 1 0,0-1 1,0 0-1,0 0 0,0 1 1,0-1-1,0 0 0,0 0 0,0 0 1,0 0-1,-1 0 0,1 0 0,0-1 1,0 1-1,0 0 0,0 0 1,0-1-1,0 1 0,0 0 0,0-1 1,0 1-1,1-2 0,4-2 10,0 0-1,-1 0 1,1-1-1,-1 0 1,0 0 0,0-1-1,0 1 1,4-8-1,30-55-12,-24 39 1,-10 21-112,-1 0 1,0 0-1,-1 0 0,0-1 0,0 1 0,-1-1 1,0 0-1,0 0 0,0-10 0,-2 18-11,1 18-112,1-15 236,-1 0-1,1 0 0,-1 0 0,1 0 1,0 0-1,0-1 0,0 1 1,0 0-1,0-1 0,0 1 1,0-1-1,0 0 0,1 0 1,-1 0-1,1 0 0,-1 0 0,5 1 1,1-1 45,-1 0 1,1 0-1,0 0 0,12-1 1,25-5 95,59-13 1,-59 10-146,-37 6-8,16-1 37,1-2 1,-1-1-1,-1-1 0,1-1 0,32-15 1,-40 12-20,0 1 0,-1-2 0,-1 0 0,1-1 0,-2 0 0,0-2 0,-1 1 0,18-27 1,3-13 22,32-69 0,61-120-190,-116 224 125,32-68-84,42-119 0,-82 199 82,1 0-28,-1 0-1,0 0 1,-1 0-1,1 0 1,-1-11 0,-1 18 45,1-1 0,-1 1 1,0-1-1,0 1 0,0-1 0,0 1 1,0-1-1,0 1 0,0 0 1,0-1-1,0 1 0,-1-1 1,1 1-1,0-1 0,0 1 1,0-1-1,0 1 0,-1-1 0,1 1 1,0-1-1,0 1 0,-1 0 1,1-1-1,0 1 0,-1 0 1,1-1-1,-1 1 0,1 0 1,0-1-1,-1 1 0,0 0-3,0 0-1,0 0 1,0 0-1,0 1 1,0-1-1,1 0 1,-1 1-1,0-1 1,0 0-1,1 1 1,-1-1-1,0 1 1,0-1-1,1 1 1,-2 1-1,-23 27-168,-1 11 51,2 1 0,-33 80 0,50-106 109,-15 38 48,-24 89-1,0 58 18,23-92 57,-6 51 34,26-141-132,1-3 128,-1 26-1,3-37-70,0 0 0,0-1 0,0 1 0,1 0 0,-1 0 0,1-1 0,0 1 0,0-1 0,1 1 0,-1 0-1,1-1 1,3 6 0,-4-9-45,0 1 0,0 0 0,0-1 0,0 1 0,0-1 1,1 1-1,-1-1 0,0 1 0,0-1 0,1 0 0,-1 0 0,0 1 0,0-1 0,1 0 0,-1 0 0,0-1 0,0 1 0,1 0 0,-1 0 0,0 0 0,0-1 0,0 1 0,1-1 0,1 0 0,31-16 196,13-12-150,66-55 0,-22 14-18,-74 58-51,-11 7-12,0 0 0,1 0-1,0 1 1,0 0 0,0 0-1,0 1 1,10-3 0,-16 5 4,0 1 0,0 0 0,0 0 0,0-1 0,0 1 0,0 0 0,0 0 0,0 0 0,0 0 0,0 1 0,0-1 0,0 0 0,1 0 0,-1 1 0,0-1 1,1 1-1,-1 0 4,-1-1 1,1 0 0,-1 1-1,1 0 1,-1-1 0,0 1-1,1-1 1,-1 1-1,1-1 1,-1 1 0,0 0-1,0-1 1,1 1 0,-1 0-1,0-1 1,0 1 0,0 0-1,0-1 1,0 2 0,0 2-21,0 0 1,-1-1 0,0 1 0,1 0 0,-1 0 0,-1-1-1,1 1 1,-2 3 0,-57 96-183,40-70 366,-31 62 1,48-78 119,2-16-260,1-1 1,0 0 0,0 0 0,0 1 0,0-1 0,0 0-1,0 0 1,0 0 0,1 1 0,-1-1 0,0 0-1,0 0 1,0 1 0,0-1 0,0 0 0,0 0 0,0 0-1,0 1 1,1-1 0,-1 0 0,0 0 0,0 0-1,0 0 1,0 1 0,0-1 0,1 0 0,-1 0 0,0 0-1,0 0 1,0 0 0,1 0 0,-1 0 0,0 0-1,0 1 1,1-1 0,-1 0 0,0 0 0,1 0 0,8-2 196,67-33 371,-20 8-509,-10 5-23,-27 12-131,0 1 0,1 1 1,33-9-1,-30 16-300,-22 1 371,0 0 1,-1 0-1,1 0 1,-1 1-1,1-1 0,0 0 1,-1 0-1,1 0 1,0 0-1,-1 1 1,1-1-1,-1 0 1,1 1-1,-1-1 1,1 0-1,-1 1 1,1-1-1,-1 1 1,1-1-1,-1 0 1,0 1-1,1-1 1,-1 1-1,0 0 1,1-1-1,-1 1 0,0-1 1,1 1-1,-1-1 1,0 1-1,0 0 1,-1 4 8,0-1 0,-1 1 0,1-1 0,-1 1 0,0-1 0,0 0 0,-1 0 1,-3 5-1,6-8 2,-86 129 28,-145 153-107,225-276 75,-100 113-4,73-87 59,-51 41-1,55-53 52,0-1-1,-1-1 1,-1-2-1,0-1 0,-43 15 1,65-28-62,1 0-1,-1-1 1,0 0 0,-1 0 0,1-1 0,0-1-1,0 1 1,-1-1 0,1-1 0,-12-2 0,16 3-22,1-1 0,0 0 0,0 0 0,0-1 0,-1 1 0,2-1 0,-1 0 0,0 0 0,0 0 0,0-1 0,1 1 0,0-1 0,-1 0 0,1 0 0,-3-4 0,4 5-13,0 0 0,1 0-1,0 0 1,0-1 0,-1 1 0,1 0 0,0-1 0,1 1 0,-1-1 0,0 1 0,1-1 0,0 1 0,-1-1 0,1 1 0,0-1 0,0 0 0,0 1 0,1-1 0,-1 1 0,1-1 0,-1 1 0,1-1 0,0 1 0,0-1 0,2-2 0,1-3 22,0 0-1,1 1 1,0 0-1,0 0 1,1 0 0,6-6-1,31-26 16,55-38-1,-47 38-41,15-14-509,84-63-2649,-96 78 1420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1:57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46 6464,'-16'-20'2944,"11"11"-2560,0 6 640,10 3-640,0-8-448,-2 8 32,2-5-128,0 10 96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1:57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22 324 6976,'-21'-3'3168,"52"-2"-2752,9-3 1024,10 1-864,43-21 896,12-1-832,51-19-192,-3 8-288,41-8-64,-19 8-32,14 5-896,-31 10 448,-10 17-6816,-22 8 3968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1:59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40 295 3072,'-3'0'462,"0"1"1,0-1-1,0 1 0,0 0 1,0 0-1,0 0 0,1 1 1,-1-1-1,0 1 0,1-1 1,-7 11 9394,21-13-9485,0-1-1,-1 0 1,1 0-1,0-1 0,-1-1 1,21-9-1,-4 1-91,2 2-135,80-33-27,-89 33-84,0 0 1,-1-2-1,20-15 0,-23 16 17,-1-2-1,-1 0 0,0-1 1,-1 0-1,-1-1 1,0-1-1,-1 0 0,12-20 1,-17 22-160,-5 9-76,-5 9-220,-86 122 90,81-115 314,0 0 0,1 0 0,1 1 0,-10 23 0,15-32 7,0 0-1,0 0 1,0 1 0,0-1 0,1 0-1,0 1 1,0-1 0,0 0 0,0 1 0,0-1-1,1 0 1,-1 0 0,1 1 0,0-1-1,0 0 1,0 0 0,0 0 0,1 0-1,-1 0 1,1 0 0,0 0 0,0 0-1,0-1 1,5 5 0,-4-3 40,1-1 1,0 0-1,0-1 0,0 1 0,0-1 1,1 1-1,-1-1 0,1-1 0,-1 1 1,1-1-1,0 1 0,0-1 0,-1-1 1,1 1-1,0-1 0,0 0 0,0 0 1,0 0-1,9-2 0,2-1 77,1-1 1,-1-1-1,0 0 0,20-10 0,40-17 84,62-30-158,-94 36 0,-30 16-102,0 1-1,1 1 1,1 1-1,17-7 1,-32 14 44,0-1 0,-1 1 0,1 0 1,0 0-1,0 0 0,0 0 0,0 0 0,-1 0 1,1 0-1,0 0 0,0 0 0,0 0 0,0 0 1,-1 0-1,1 1 0,0-1 0,0 0 1,0 1-1,-1-1 0,1 1 0,0-1 0,-1 0 1,1 1-1,0 0 0,-1-1 0,1 1 0,0-1 1,-1 1-1,1 0 0,-1-1 0,1 1 1,-1 0-1,1 1 0,-2 2 8,0 1-1,-1-1 1,1 1-1,-4 5 1,2-3 8,-2 2 10,0 1 1,-1-1-1,0 0 1,-9 10-1,-5 8 29,11-15 27,6-8 18,0 0 0,1 0 0,-1 1 0,-3 6 0,8-8 218,4-4-135,10-6 10,211-137 253,-223 142-489,0-1 1,0 0-1,0 1 0,0 0 0,0 0 0,6-2 1,-9 4 31,0 0 1,0 0 0,1-1 0,-1 1-1,0 0 1,0 0 0,0 0 0,1 1-1,-1-1 1,0 0 0,0 0 0,0 1 0,1-1-1,-1 0 1,0 1 0,0 0 0,0-1-1,0 1 1,0-1 0,0 1 0,0 0-1,0 0 1,0 0 0,-1-1 0,1 1-1,0 0 1,1 2 0,2 3 0,-1 0-1,0 0 1,0 0 0,0 0-1,3 13 1,7 38 37,-9-36-27,9 75 249,-8-51-2309,-5-15-3381,0-29 5236,0 5-2097,-10-8-4012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8:22.1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37 11232,'-15'-2'980,"-14"-2"1965,26 3-2252,3 0-109,16 1 69,80 5 2428,2 1-1196,236-9-685,60-15-1291,-266 12-435,148-5-3245,-95 10-3116,-102 4 3997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1:59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44 6048,'-31'-32'2752,"12"24"-2400,16 5 192,3 6-384,3-3-640,7 5 256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2:00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1193 3136,'-13'5'7057,"16"-5"-5243,8-4-963,73-61 2479,45-33-2159,-112 86-1086,29-19 143,-2-2 0,57-54-1,72-113 467,-146 167-625,195-270-122,-217 292-227,-5 11 273,0 0-1,0 0 1,0 0-1,0 0 1,0-1 0,0 1-1,0 0 1,0 0-1,0 0 1,0 0 0,1 0-1,-1 0 1,0 0-1,0 0 1,0 0-1,0 0 1,0 0 0,-1-1-1,1 1 1,0 0-1,0 0 1,0 0-1,0 0 1,0 0 0,0 0-1,0 0 1,0 0-1,0 0 1,0 0 0,0 0-1,0 0 1,0-1-1,0 1 1,0 0-1,0 0 1,0 0 0,0 0-1,0 0 1,0 0-1,-1 0 1,1 0 0,0 0-1,0 0 1,0 0-1,0 0 1,0 0-1,0 0 1,0 0 0,0 0-1,0 0 1,0 0-1,0 0 1,-1 0 0,1 0-1,0 0 1,0 0-1,-2 1-51,0 0 1,0 1-1,0-1 0,0 0 0,1 1 0,-1 0 1,0-1-1,1 1 0,-2 2 0,-16 22-80,1 2 0,1 0 1,-13 31-1,20-37 139,-31 58 31,4 3-1,-30 99 0,64-173 68,0 0 1,1 0-1,0 0 0,1 0 0,0 0 0,0 0 1,1 0-1,0 0 0,0 1 0,1-1 1,3 12-1,-4-19-61,0-1 1,0 0-1,1 1 1,-1-1-1,1 0 1,-1 1 0,1-1-1,0 0 1,-1 0-1,1 1 1,0-1-1,0 0 1,0 0-1,0 0 1,0 0-1,0 0 1,0 0-1,0-1 1,0 1-1,0 0 1,1 0-1,-1-1 1,0 1 0,0-1-1,1 1 1,-1-1-1,0 1 1,1-1-1,-1 0 1,1 0-1,-1 0 1,0 0-1,1 0 1,-1 0-1,3 0 1,4-2 102,0 0 0,0 0 0,0-1 0,-1 0 0,9-4 0,-1 0-97,17-6 100,-2 1-56,0-1 0,-1-1-1,-1-1 1,29-21-1,-22 7-44,-1-1 0,-2-2-1,-1-1 1,50-71-1,96-158-3,-101 152-165,54-81 115,-113 166 34,-11 16-63,1-1 0,8-18 0,-43 59-557,0 6 520,1 1 0,-36 70 0,-26 91 334,55-108-193,-30 76 34,-11-3 481,-5 10 108,57-120-116,23-53-99,3-3-153,9-9-7,13-20-61,-7 7-202,0 2 0,25-24 0,-22 25-54,0-2 1,19-28 0,-34 42 104,-3 3-122,0 1 1,0 0-1,1 0 0,0 1 1,-1-1-1,2 1 1,-1 0-1,0 0 0,1 0 1,6-4-1,-11 8 13,1 0-1,-1 0 1,1-1-1,-1 1 1,1 0-1,-1 0 1,1 0-1,0 0 1,-1 0-1,1 0 1,-1 0-1,1 0 1,-1 0-1,1 0 1,-1 0-1,1 0 1,-1 0-1,1 1 1,-1-1-1,1 0 1,-1 0-1,1 1 1,-1-1-1,1 0 1,-1 0-1,0 1 1,1-1-1,-1 0 1,1 1-1,-1-1 1,0 1-1,1-1 1,-1 1-1,0-1 1,0 0-1,1 1 1,-1 0 0,1 1-13,0 0 0,-1 0 0,1 0 0,0 0 0,-1 0 1,0 0-1,1 4 0,-7 57 42,3-44 6,1 0 0,1 24-1,1-38-6,1 0-1,-1 0 0,1 0 1,0 0-1,0 0 0,1 0 1,0 0-1,-1-1 0,2 1 1,-1-1-1,0 1 0,1-1 1,4 6-1,-4-8 15,0 1 0,0 0 0,0-1 0,1 0 0,-1 0 0,1 0 0,-1 0 0,1 0 0,0-1 0,0 1 0,0-1 0,-1 0-1,1 0 1,0-1 0,1 1 0,-1-1 0,0 0 0,7 0 0,5-2 56,-1 0 1,1-1-1,23-7 0,-11-1 23,0 0-1,0-2 1,26-18 0,-41 24-87,0-1 0,-1-1 0,-1 0 0,1-1 1,-2 0-1,15-16 0,-19 17-37,1 0 1,-1 0-1,-1 0 0,1-1 1,-2 0-1,1 0 0,-1 0 1,-1-1-1,3-12 0,-5 21-4,-1 0 0,1 0 0,-1 0 0,0 0 0,1 1 0,-1-1-1,0 0 1,0 0 0,-1 0 0,1 0 0,0 0 0,0 1 0,-1-1 0,1 0-1,-1 0 1,0 1 0,0-1 0,-1-2 0,2 4 9,0 0 1,0-1 0,0 1-1,0 0 1,-1 0-1,1-1 1,0 1-1,0 0 1,0 0 0,-1-1-1,1 1 1,0 0-1,0 0 1,-1 0 0,1 0-1,0-1 1,-1 1-1,1 0 1,0 0-1,-1 0 1,1 0 0,0 0-1,0 0 1,-1 0-1,1 0 1,0 0-1,-1 0 1,-3 0-30,-1 1 0,1 0 0,0 0 0,0 0 0,0 0 0,1 1 0,-1-1 0,0 1 0,0 0 0,1 0 0,-1 1 0,1-1 0,0 1 0,0-1 0,0 1 0,0 0 0,0 0-1,0 1 1,-3 5 0,4-6 38,0 0 0,0 0 0,0 1 0,1-1 0,-1 0 0,1 1-1,0-1 1,0 1 0,0-1 0,0 1 0,1-1 0,-1 1 0,1 0-1,0-1 1,0 1 0,1-1 0,-1 1 0,1 0 0,-1-1 0,1 1-1,0-1 1,1 1 0,1 4 0,6 4 23,0 0-1,1-1 1,0 0 0,22 17-1,-17-16 24,-9-6-41,1-1 0,0 0 0,0 0 0,0-1 0,1 0 0,-1-1 1,16 6-1,-18-8-350,-1 0 1,1 0 0,-1 0 0,1-1-1,-1 1 1,9-2 0,-10 1-142,0-1 0,0 1 0,0-1-1,0 0 1,-1 0 0,1 0 0,0 0 0,0-1 0,-1 1 0,1-1 0,2-2 0,8-5-1899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2:01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77 7808,'-41'-33'3520,"56"30"-3040,1-2 928,12 5-864,26-7 1184,9 2-960,50-7-321,-2 9-287,20-5-224,-14 8 32,4 0 320,-18 8-192,1-5-5279,-14 6 2815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2:03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1 945 4736,'0'1'160,"0"0"0,0-1 0,0 1 0,0-1 0,0 1 0,0-1 0,0 1 0,0-1 0,0 1 0,0-1 1,1 1-1,-1-1 0,0 1 0,0-1 0,1 1 0,-1-1 0,0 1 0,0-1 0,1 1 0,-1-1 0,1 0 0,-1 1 0,0-1 0,1 0 0,-1 1 1,1-1-1,-1 0 0,1 0 0,0 1 0,1-1 65,-1 1 0,1-1 0,0 0 0,-1 0 1,1 0-1,0 0 0,-1 0 0,1-1 0,0 1 0,1-1 1,7-2 387,0-1 0,14-7 1,-19 8-256,90-40 1405,46-25-438,-116 54-1143,0-2 0,-1-1 0,-1-1 0,-1-1 0,-1-1 0,0-1 0,26-34 0,87-138 606,-103 145-675,-12 20-57,88-128 85,-9 1 57,-85 130-350,-9 11 2,-4 14 139,0 0 0,0 0 0,0-1 0,0 1 1,0 0-1,0-1 0,0 1 0,0 0 0,0 0 0,0-1 0,-1 1 0,1 0 0,0 0 0,0-1 0,0 1 1,0 0-1,0 0 0,0-1 0,-1 1 0,1 0 0,0 0 0,0 0 0,0-1 0,-1 1 0,1 0 1,0 0-1,0 0 0,0 0 0,-1-1 0,1 1 0,-1 0 0,1 0 2,0 0 0,-1 0 0,1 0 0,-1 0-1,1 0 1,0 0 0,-1 1 0,1-1 0,-1 0 0,1 0 0,0 0-1,-1 0 1,1 1 0,0-1 0,-1 0 0,1 0 0,0 1 0,0-1-1,-1 0 1,1 1 0,-16 14-42,0 1-1,2 1 1,0 0 0,1 1-1,1 1 1,1 0 0,-16 34-1,-22 55-41,-73 145 192,-29-4 91,101-170-130,-122 218 83,54-91 381,65-118 788,91-159-565,3 9-735,2 3-1,90-97 1,124-94 107,-51 70-311,-62 68 135,75-64-51,-88 55 310,14-13-420,-7-3 223,-124 120-258,-13 14-124,-9 9 143,-9 11 126,0 0 0,-17 25-1,12-14 141,-1 1-39,2 1 0,-21 38 0,-28 68 17,39-72 22,-102 191 75,132-254-101,-7 15 6,0 1 0,-6 21 0,12-33 21,1-1 0,0 1 0,0-1 0,0 0 1,1 1-1,-1 0 0,1-1 0,0 1 0,1-1 0,-1 1 0,1-1 0,0 1 0,0-1 0,0 0 0,2 5 0,-2-7 12,0 0 1,0 0-1,0-1 0,0 1 1,1-1-1,-1 1 1,1-1-1,-1 1 0,1-1 1,-1 0-1,1 1 1,0-1-1,-1 0 0,1 0 1,0 0-1,3 1 1,-1-1-2,0-1 1,0 1 0,0 0-1,0-1 1,-1 0 0,1 0-1,0 0 1,5-1-1,5-2 57,1-1 1,-1 0-1,21-10 0,-34 14-90,15-8 13,-1 0 0,-1 0 0,0-2 0,0 1 0,23-23 0,56-66-77,-93 98 53,34-46-150,-34 46 148,0 1 0,0-1-1,0 0 1,1 0 0,-1 0 0,0 0-1,0 0 1,0 0 0,0 0-1,0 0 1,0 0 0,0 0 0,0 0-1,0 0 1,0 0 0,0 0-1,0 0 1,0 0 0,0 0-1,0 0 1,0 0 0,0 0 0,0 0-1,0 0 1,0 0 0,0 0-1,0 0 1,0 0 0,0 0 0,0 0-1,0 0 1,0 0 0,0 0-1,0 0 1,0 0 0,0 0-1,0 0 1,0 0 0,0 0 0,0 0-1,0 0 1,0 0 0,0 0-1,1 0 1,-1 0 0,0 0 0,-2 6-62,-2 11-5,-5 10-6,-2 8 6,-12 61 0,18-67 44,3-19 69,0 0 0,0 16 0,2-25-23,0 0 1,0 1 0,0-1 0,0 0 0,0 1-1,0-1 1,0 0 0,1 1 0,-1-1-1,0 0 1,1 1 0,-1-1 0,1 0 0,0 0-1,-1 0 1,1 1 0,0-1 0,0 0 0,-1 0-1,1 0 1,0 0 0,0 0 0,0 0-1,0-1 1,1 1 0,-1 0 0,0 0 0,0-1-1,0 1 1,1-1 0,-1 1 0,0-1-1,0 1 1,1-1 0,-1 0 0,3 0 0,1 0 45,1 0 0,-1 0 0,0-1 1,0 0-1,0 0 0,1 0 0,8-5 1,147-72 454,-135 64-488,0-1 0,33-27 0,-38 24-104,-16 12 13,0 1-1,0 0 1,1 1 0,0-1 0,0 1 0,13-6 0,-19 10 43,0 0-1,0 0 1,0 0-1,1 0 1,-1-1-1,0 1 1,0 0-1,0 0 1,1 0-1,-1 0 1,0 0-1,0 0 1,0 0-1,1 0 1,-1 0-1,0 0 1,0 0-1,1 0 0,-1 0 1,0 0-1,0 1 1,0-1-1,1 0 1,-1 0-1,0 0 1,0 0-1,0 0 1,0 0-1,1 0 1,-1 1-1,0-1 1,0 0-1,0 0 1,0 0-1,0 0 1,1 1-1,-1-1 1,0 0-1,0 12-271,-8 16 154,7-25 119,-5 16 51,2-8-22,0 0 0,1 0-1,-3 24 1,6-33 10,-1 0 0,1 1 1,0-1-1,0 0 0,1 1 0,-1-1 1,0 0-1,1 1 0,-1-1 1,1 0-1,0 0 0,0 0 0,0 1 1,0-1-1,0 0 0,0 0 0,1 0 1,-1-1-1,0 1 0,1 0 1,0 0-1,-1-1 0,1 1 0,0-1 1,3 2-1,-2-1 21,0-1-1,0 0 1,0 0 0,1-1-1,-1 1 1,0-1 0,0 1-1,1-1 1,-1 0-1,0 0 1,0 0 0,1-1-1,-1 1 1,0-1 0,4-1-1,1 0-8,-1-1-1,0 0 1,0 0-1,0-1 0,10-5 1,24-20-60,-2-2 1,-1-1 0,36-42-1,-74 75 20,0-1-1,0 0 1,0 0 0,0 0-1,0 0 1,0 0-1,1 0 1,-1 0-1,0 0 1,0 0 0,0 0-1,0 1 1,0-1-1,0 0 1,0 0 0,0 0-1,0 0 1,0 0-1,0 0 1,0 0-1,0 0 1,0 0 0,0 0-1,0 0 1,0 0-1,1 0 1,-1 0 0,0 0-1,0 0 1,0 0-1,0 0 1,0 0-1,0 1 1,0-1 0,0 0-1,0 0 1,0 0-1,0 0 1,1 0 0,-1 0-1,0-1 1,0 1-1,0 0 1,0 0-1,0 0 1,0 0 0,0 0-1,0 0 1,0 0-1,0 0 1,0 0 0,1 0-1,-1 0 1,-4 17-238,-12 32-224,11-34 408,1-4 84,1-4 40,0 0 1,1 0-1,1 0 1,-1 0-1,0 8 1,2-14-59,0 0 1,0 0-1,0 1 0,0-1 1,0 0-1,0 0 0,0 0 1,1 1-1,-1-1 0,0 0 0,1 0 1,-1 0-1,1 0 0,0 0 1,-1 0-1,1 0 0,0 0 1,-1 0-1,1 0 0,0 0 1,0 0-1,0 0 0,0-1 1,0 1-1,0 0 0,0 0 1,0-1-1,0 1 0,0-1 1,0 1-1,0-1 0,1 0 1,-1 1-1,0-1 0,0 0 1,2 0-1,13 1 41,0-1-1,0 0 1,0-2 0,20-3 0,3 0-86,54-8 61,-1-3 1,-1-4 0,-1-4-1,114-47 1,-168 55-11,-30 12-8,-8 2-91,-13 4-98,-5 7 102,1 0 1,-1 1-1,-29 21 0,28-18 22,-35 14 0,-16 10 74,65-32-25,0 0 1,-1 0 0,2 1-1,-1 0 1,1 0-1,-11 12 1,17-17 8,-1 0 0,0 0 1,1 0-1,-1 0 0,1 0 0,-1 0 1,1 0-1,0 0 0,-1 0 1,1 0-1,0 0 0,0 0 0,-1 1 1,1-2 10,0 1 1,1-1 0,-1 1 0,0-1 0,0 1 0,0-1 0,0 1 0,0-1 0,1 1 0,-1-1-1,0 0 1,0 1 0,1-1 0,-1 1 0,0-1 0,1 0 0,-1 1 0,0-1 0,1 0 0,0 1-1,1 0 18,-1-1-1,1 1 1,0 0-1,0-1 1,0 1-1,0-1 1,-1 0-1,1 0 1,0 1-1,0-1 1,0 0-1,2-1 1,8-1-18,-1-1 0,0 0 0,-1 0 0,1-2 0,-1 1 0,1-1 0,-1-1-1,-1 1 1,10-9 0,81-67-14,-99 80 2,110-115 51,-101 105-43,33-38 74,-2-2-1,57-94 1,-89 130-85,33-55-102,33-79 0,-74 147 80,0 0 1,-1 0 0,1 0-1,0 0 1,-1 0-1,1 0 1,-1-1-1,0 1 1,1 0 0,-1 0-1,0 0 1,-1-1-1,1 1 1,0 0-1,-1 0 1,1-1 0,-2-2-1,2 5 13,0-1 0,-1 1 0,1-1 0,-1 1 0,1-1 0,-1 1 0,1-1 0,-1 1 0,1 0 0,-1-1 0,1 1 0,-1 0 0,1 0 0,-1-1 0,1 1 0,-1 0 0,0 0 0,1 0 0,-1 0 0,1-1 0,-1 1 0,0 0 0,1 0 0,-2 1 0,0-1-14,-1 1 0,1-1-1,-1 1 1,1 0 0,0 0-1,-1 0 1,1 0 0,0 0 0,-3 3-1,-12 9-7,2 0 0,-1 1 1,2 1-1,0 1 0,1-1 0,0 2 0,-18 32 0,-60 137 39,34-38 52,46-115 25,2 1 0,-7 50 1,14-68-76,1-1-1,1 0 1,0 1 0,1-1 0,1 0 0,0 1 0,2-1 0,-1-1 0,9 22 0,-11-34-169,0 0-1,0 0 1,-1 0-1,1 0 1,1 0 0,-1 0-1,0 0 1,0-1-1,1 1 1,-1 0 0,1-1-1,0 1 1,-1-1-1,1 0 1,0 1 0,0-1-1,0 0 1,0 0-1,2 1 1,14 6-1673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2:03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61 9152,'-73'-44'4128,"20"36"-3584,30 3 672,14 5-768,-4-3 256,8 6-417,15-3-255,7 5-32,19-1-1119,4 7 575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2:04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9 11040,'0'-9'5024,"-5"14"-4385,1-1 1697,4 1-1408,-10-2 352,7 5-768,-12 0 96,7 4-352,-6-4 128,9-1-224,-8-2 64,8 3-128,2-8-128,3 4 0,-5-8-2080,10 4 1152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2:10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477 190 3648,'13'5'4256,"-8"-12"-1470,-4 6-2611,0 0 0,0 0 0,1 0 0,-1 0 0,0-1 0,-1 1 0,1 0 0,0-1 0,0 1 0,0 0 0,-1-1 0,2-2 0,-2-1-2,0 0 0,0 1 1,0-1-1,0 1 0,-1-1 1,0 1-1,0-1 0,0 1 0,0-1 1,-1 1-1,0 0 0,0-1 0,0 1 1,0 0-1,0 0 0,-1 1 0,0-1 1,0 0-1,0 1 0,-6-6 0,1 2-61,-1 0 0,0 0 0,0 1 0,-1 0 0,0 0-1,0 1 1,-17-6 0,14 6-86,0 2 0,-1-1-1,1 1 1,-1 1 0,0 1-1,-22-1 1,29 3-4,0 0 0,-1 0-1,1 0 1,0 1 0,0-1 0,0 2-1,0-1 1,0 1 0,0 0 0,1 1 0,-1 0-1,1 0 1,0 0 0,-6 5 0,3 1 2,0 0 1,1 0 0,-1 0-1,2 1 1,0 0 0,0 1-1,-8 20 1,-27 89 373,42-120-396,-12 44 322,-8 54 0,16-71-256,2 1 1,0-1 0,3 32 0,2-40-9,0-1-1,1 0 1,1-1 0,11 30 0,38 66 446,-50-105-440,1 0 0,1-1 0,12 16 0,-16-22-27,0 0 1,0 0 0,0 0 0,0 0-1,1 0 1,-1-1 0,0 1 0,1 0-1,0-1 1,-1 0 0,1 0 0,0 0-1,0 0 1,-1 0 0,1-1-1,0 1 1,0-1 0,6 1 0,-3-2 19,1 0 1,0-1 0,-1 0 0,1 0-1,-1 0 1,10-5 0,39-24 250,-36 19-217,124-81 232,-99 68-344,-2-3 0,-2-2 0,0-1 0,37-39-1,-68 60-14,0 1-1,1 0 1,18-12-1,-25 19 10,0 0-1,1 1 1,-1-1-1,0 1 0,1-1 1,-1 1-1,0 0 1,1 0-1,0 1 1,-1-1-1,1 1 0,-1-1 1,1 1-1,0 0 1,-1 1-1,1-1 0,-1 1 1,5 0-1,0 3 13,0-1 0,0 1-1,0 0 1,-1 1 0,1-1-1,-1 2 1,0-1 0,-1 1-1,12 12 1,25 18 498,-41-35-447,-15-1 527,9 0-541,0-1-1,0 0 1,0 1-1,0-1 1,0-1-1,0 1 1,1-1-1,-5-1 1,5 1-44,0 1 0,0-1-1,0 1 1,0 0 0,0 0 0,0 0 0,0 1 0,0-1-1,0 1 1,0-1 0,0 1 0,-1 0 0,1 0-1,-6 2 1,3 0-4,0 0-1,0 1 0,0 0 1,1 0-1,-1 0 0,1 1 1,0-1-1,0 1 0,0 1 0,0-1 1,1 1-1,-6 7 0,5-5 27,0 0-1,0 1 0,0 0 1,1 0-1,0 0 0,1 1 0,-1-1 1,-1 12-1,4-16 9,1 0 1,-1 0-1,1 0 0,0-1 0,0 1 1,1 0-1,-1 0 0,1 0 0,0 0 1,0-1-1,0 1 0,0 0 0,1-1 1,-1 1-1,4 3 0,-4-5 11,0 0 0,0-1 0,0 1 0,0-1 0,1 0-1,-1 1 1,1-1 0,-1 0 0,1 0 0,0 0 0,-1 0 0,1 0 0,0 0 0,0 0-1,-1-1 1,1 1 0,0-1 0,0 1 0,0-1 0,0 0 0,0 1 0,0-1-1,0 0 1,0 0 0,0-1 0,0 1 0,0 0 0,-1-1 0,1 1 0,0-1 0,0 1-1,2-2 1,8-4 50,-2 0-1,1 0 1,-1-1-1,0 0 1,0-1-1,0 0 1,14-16-1,0-5 51,25-37 0,-41 53-31,12-25 1,-15 26-134,1 1 1,8-12-1,-14 23 35,0-1 0,0 1 0,0 0 0,0 0 0,0 0 0,0 0 1,0 0-1,0 0 0,0 0 0,0 0 0,0 0 0,0 0 0,0 0 0,0-1 0,0 1 0,0 0 0,0 0 1,1 0-1,-1 0 0,0 0 0,0 0 0,0 0 0,0 0 0,0 0 0,0 0 0,0 0 0,0 0 0,0 0 0,0 0 1,1 0-1,-1 0 0,0 0 0,0 0 0,0 0 0,0 0 0,0 0 0,0 0 0,0 0 0,0 0 0,0 0 1,0 0-1,1 0 0,-1 0 0,0 0 0,0 0 0,0 0 0,0 0 0,0 0 0,0 0 0,0 0 0,0 0 1,0 1-1,0-1 0,0 0 0,0 0 0,1 0 0,0 8-137,0 11 135,-1-18-13,0 7 25,1-1 1,0 0 0,0 1 0,0-1 0,1 1 0,0-1-1,0 0 1,1 0 0,0 0 0,0-1 0,1 1 0,0-1-1,7 10 1,-8-12 37,0-1-1,1 1 1,-1-1-1,1 0 1,0 0 0,-1 0-1,1-1 1,1 1-1,-1-1 1,0 0-1,0 0 1,1 0-1,0-1 1,-1 1 0,1-1-1,-1-1 1,1 1-1,0 0 1,0-1-1,0 0 1,-1 0-1,6-1 1,4-2 13,-1 0 1,0-1-1,0 0 1,0-1-1,-1 0 1,0-1-1,0 0 1,0-1-1,-1-1 1,12-9-1,3-5-57,-1-2 0,39-47 0,-61 68-4,6-9-93,2 1 1,22-21 0,-33 31 97,1 1 0,-1 0 0,1-1 0,-1 1 0,1 0 0,-1-1 0,1 1 0,-1 0 0,1-1 1,0 1-1,-1 0 0,1 0 0,-1 0 0,1 0 0,0 0 0,-1 0 0,1-1 0,0 1 0,-1 1 0,1-1 1,-1 0-1,1 0 0,0 0 0,-1 0 0,1 0 0,0 1 0,-1-1 0,1 0 0,-1 0 0,1 1 1,-1-1-1,1 0 0,-1 1 0,1-1 0,-1 1 0,1-1 0,-1 1 0,1-1 0,-1 1 0,0-1 1,1 1-1,-1-1 0,0 1 0,1 0 0,0 2-3,0 0 1,0-1-1,0 1 0,0 0 1,0 0-1,-1 0 1,1 0-1,-1 4 0,-1 11 26,-6 35-1,4-35 44,-2 35 1,4-52-53,1-1 1,0 0-1,0 0 1,0 0-1,0 1 1,0-1 0,0 0-1,0 0 1,0 1-1,0-1 1,0 0-1,0 0 1,0 1 0,0-1-1,0 0 1,0 0-1,0 1 1,0-1-1,0 0 1,0 0 0,0 0-1,0 1 1,0-1-1,1 0 1,-1 0-1,0 1 1,0-1-1,0 0 1,0 0 0,0 0-1,1 0 1,-1 1-1,0-1 1,0 0-1,0 0 1,1 0 0,-1 0-1,0 0 1,0 0-1,1 0 1,-1 1-1,0-1 1,0 0 0,0 0-1,1 0 1,-1 0-1,0 0 1,12-11 309,13-26-120,-23 33-196,12-21-29,-11 18-10,0 1 0,1-1-1,0 1 1,0 0-1,0 0 1,1 0 0,0 1-1,0 0 1,7-6-1,-11 10 27,1 0 1,0 0-1,-1 1 0,1-1 0,0 1 0,-1-1 1,1 1-1,0 0 0,-1-1 0,1 1 0,0 0 0,0 0 1,-1 0-1,1 0 0,0 1 0,-1-1 0,1 0 0,0 1 1,-1-1-1,1 1 0,0 0 0,-1-1 0,3 3 1,4 1-51,-1 1 1,0 1-1,10 9 1,2 2 0,-6-9 117,0-1 1,0-1 0,0 0 0,25 8 0,-28-12-137,0 1 0,0-2 0,1 1 1,17-1-1,-17-1-1951,0-1 1,14-2-1,-2-1-799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2:12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9 906 4320,'-8'10'1392,"8"-10"-1285,0 0 0,0 1 0,0-1 0,0 0 1,-1 1-1,1-1 0,0 0 0,0 1 0,0-1 0,0 0 0,0 1 1,0-1-1,0 0 0,0 1 0,1-1 0,-1 0 0,0 1 0,0-1 1,0 0-1,0 1 0,0-1 0,0 0 0,1 0 0,-1 1 0,0-1 1,0 0-1,1 0 0,-1 1 0,0-1 0,0 0 0,1 0 1,-1 1-1,9 6 2949,-6-6-3265,0 0 459,-1 0 0,1-1 0,0 1 0,0-1 0,0 1 0,0-1 0,0 0 0,0 0 0,0 0 0,0-1 1,-1 1-1,1-1 0,0 1 0,4-3 0,1 0 79,0 0 1,-1-1-1,0 0 0,8-6 1,-3 2-161,-1-1 0,-1-1 0,0 1 1,0-2-1,-1 1 0,10-16 0,39-73 231,-14 13-35,59-170 0,-65 129-35,-31 96-281,-1 0-1,3-36 0,-5 16-5,1-27-209,-16 107-26,-7 18 183,2 1-1,-18 94 0,-2 105 298,33-223-253,0 1 3,-19 245 505,22-255-344,0 0 1,2 0-1,-1-1 1,5 16-1,-6-30-181,0 0-1,0 1 1,1-1-1,-1 1 1,0-1-1,0 0 1,0 0-1,1 1 1,-1-1-1,0 0 1,0 1-1,1-1 1,-1 0-1,0 0 1,1 1-1,-1-1 1,0 0-1,1 0 1,-1 0-1,0 0 1,1 1-1,-1-1 1,0 0-1,1 0 1,-1 0-1,1 0 1,-1 0-1,0 0 1,1 0-1,-1 0 1,1 0-1,-1 0 1,0 0-1,1 0 1,-1 0-1,0 0 1,1-1-1,-1 1 1,1 0-1,-1 0 0,0 0 1,1-1-1,-1 1 1,0 0-1,0 0 1,1 0-1,-1-1 1,0 1-1,1-1 1,14-12 265,-7 2-257,-1-1 1,1 1 0,-2-1-1,0 0 1,0-1 0,5-15 0,4-11 15,3-1-28,35-71-289,-51 108 271,12-20-234,-13 22 227,-1 1 0,0-1 0,1 0 0,-1 1 0,1-1 0,-1 1 0,1-1 0,-1 1 0,1 0 0,-1-1 0,1 1 0,-1 0 1,1-1-1,0 1 0,-1 0 0,1-1 0,0 1 0,-1 0 0,1 0 0,0 0 0,-1 0 0,1 0 0,0 0 0,-1 0 0,1 0 0,0 0 0,-1 0 0,1 0 0,0 0 1,-1 0-1,2 1 0,2 2 2,0 0 0,-1 1 0,1-1-1,-1 1 1,0 0 0,0 0 0,0 1 0,0-1 0,-1 1 0,3 5 0,9 15-9,-6-14 38,1 0 0,0 0 0,1-1 0,0-1 0,0 1 0,1-1 0,0-1 0,1 0 0,0-1 0,0 0 0,1-1 0,21 8 0,-25-11 27,-1-1 0,1 1 0,0-2 0,0 1 0,0-1 1,0 0-1,1-1 0,-1 0 0,0-1 0,0 0 0,0 0 0,0-1 0,0 0 0,0 0 0,-1-1 0,1 0 0,-1-1 0,1 0 0,-1 0 0,8-7 0,-8 5-6,0-1 0,-1 0 0,0-1 0,0 0 0,-1 0-1,0 0 1,0-1 0,-1 0 0,0 0 0,0 0 0,3-13 0,-2 6-34,-1 0 1,-1-1 0,-1 0-1,0 0 1,-1 0 0,-1-17-1,0 27-48,-1 0-1,-1 0 1,1 0-1,-1 0 1,0 0-1,0 0 1,-1 1-1,-5-14 1,7 20 29,0-1 1,-1 1-1,1-1 0,0 1 0,-1-1 1,1 0-1,-1 1 0,1-1 1,-1 1-1,1-1 0,-1 1 1,1 0-1,-1-1 0,1 1 0,-1 0 1,1-1-1,-1 1 0,0 0 1,1 0-1,-1-1 0,0 1 1,1 0-1,-1 0 0,0 0 0,1 0 1,-1 0-1,0 0 0,1 0 1,-1 0-1,0 0 0,1 0 1,-1 0-1,0 0 0,1 1 0,-1-1 1,0 0-1,1 0 0,-1 1 1,1-1-1,-1 1 0,1-1 1,-1 0-1,0 1 0,1-1 0,0 1 1,-2 0-1,-1 3-29,-1 0 1,1 1-1,0-1 1,-4 8-1,5-10 47,-5 13 36,0 0-1,1 0 0,0 0 0,2 1 0,0 0 1,0 0-1,1 0 0,1 0 0,1 0 0,1 22 1,1-28 42,0 0 1,1-1 0,0 1 0,0-1-1,1 0 1,1 0 0,0 0 0,0 0-1,0 0 1,1-1 0,9 12 0,-10-15-48,0 0 0,0-1 0,0 1 0,1-1 0,0 0 0,-1-1 1,1 1-1,1-1 0,-1 0 0,0 0 0,1 0 0,0-1 1,0 1-1,-1-2 0,1 1 0,0-1 0,1 0 0,-1 0 0,6 0 1,11-2-360,-1 0 0,38-8 0,5-9-4547,-24 5 2138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2:15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1155 4064,'18'-17'7883,"14"-13"-6134,81-122 1717,-113 151-3461,164-222 977,-73 115-689,-91 108-299,1-1-1,-1 1 0,0-1 1,1 1-1,-1-1 0,1 1 1,-1-1-1,1 1 1,0 0-1,-1-1 0,1 1 1,-1 0-1,1-1 1,0 1-1,-1 0 0,1 0 1,0 0-1,-1-1 1,1 1-1,0 0 0,0 0 1,-1 0 7,1 1 1,-1-1 0,1 0-1,-1 0 1,1 1 0,-1-1-1,0 0 1,1 1 0,-1-1-1,0 1 1,1-1-1,-1 0 1,0 1 0,1-1-1,-1 1 1,0-1 0,0 1-1,0-1 1,0 1-1,1-1 1,-1 1 0,1 7 34,0-1 0,0 0 0,-1 10 0,0-6-114,3 42 39,-1-18 186,0 0 1,2 0-1,11 41 0,-14-72-133,7 24 160,19 44-1,-24-65-104,0 0 0,1 0 0,0 0 0,1-1 0,0 1 0,-1-1 0,2 0 0,-1 0 0,1-1 0,0 0 0,7 5 0,-9-8-14,0 0 0,0 0 0,0-1 0,0 1 1,0-1-1,0 0 0,0-1 0,1 1 0,-1-1 0,0 0 0,0 0 0,0 0 0,1 0 1,7-2-1,-5 0 6,0 0 0,-1 0 0,1 0 0,0-1 0,-1 0 0,0 0 0,0 0 0,6-5 0,-5 2-7,0 0-1,-1 0 1,0 0-1,-1-1 1,1 0-1,7-14 1,-9 16-18,9-18-8,-1 0 0,0-1 0,-2 0 0,-1-1 0,-1 0 0,-1 0 0,6-43 0,-12 58-87,0 0 0,0-1 1,-1 0-1,0 1 0,-1-1 1,-4-19-1,5 29 42,0 0-1,0 1 1,-1-1-1,1 0 1,0 0-1,0 0 1,-1 1-1,1-1 1,0 0-1,-1 0 1,1 0-1,-1 1 1,1-1 0,-1 0-1,1 1 1,-1-1-1,0 1 1,1-1-1,-1 0 1,0 1-1,1 0 1,-2-2-1,1 3 8,0-1 0,1 0 0,-1 0 0,0 0 0,1 0 0,-1 0 0,0 1 0,1-1 0,-1 0 0,0 0 0,1 1 0,-1-1 0,1 1 0,-1-1 0,0 0 0,1 1 0,-1-1 0,1 1 0,-1 0 0,0 0 0,-2 4-17,-1 1 0,1-1 0,0 1 0,-4 9 0,-3 12 40,2 1 0,2-1 0,0 1 0,2 0 0,1 1 0,1 56 0,2-76 1,1 1 1,0-1-1,0 0 1,1 0-1,6 16 0,-7-21 8,1 0 0,0 0 0,0-1 0,0 1 0,1-1 0,-1 1 0,1-1 0,0 0 0,-1 0 0,1 0 0,1 0 0,-1-1 0,0 1-1,1-1 1,4 3 0,5 0 47,0 0 0,0-1-1,0-1 1,1 0 0,-1-1 0,1 0-1,-1-1 1,27-1 0,-5-2 46,0-2 1,42-10 0,-48 7-104,-1-2 1,0-1-1,-1-1 0,0-2 1,49-30-1,-23 7 172,79-70 0,-45 13-87,-79 84-34,-3 4-48,-1 0 0,0 0-1,0-1 1,5-10-1,-9 15-21,1 0 0,-1 0-1,1 0 1,-1 0-1,1 0 1,-1 0-1,0 0 1,0-1-1,1 1 1,-1 0-1,0 0 1,0 0 0,0-1-1,0 1 1,-1 0-1,1 0 1,0 0-1,0-1 1,-1 1-1,1 0 1,-1 0-1,1 0 1,-1 0 0,1 0-1,-1 0 1,0 0-1,1 0 1,-1 0-1,0 0 1,0 0-1,-1 0 1,1 0-2,0 1-1,1-1 1,-1 1 0,0-1 0,0 1-1,0-1 1,0 1 0,-1 0-1,1 0 1,0 0 0,0 0 0,0-1-1,0 1 1,0 1 0,0-1-1,0 0 1,0 0 0,0 0 0,0 0-1,0 1 1,0-1 0,0 1 0,0-1-1,-2 2 1,-23 16-109,24-16 105,-23 23-7,1 0 0,1 1 0,2 2-1,-36 58 1,50-74 6,1 0 0,-1 0 0,2 1 0,-7 20 0,10-25 30,1-1 1,0 0-1,0 0 1,0 0 0,1 1-1,0-1 1,0 0-1,1 1 1,0-1-1,2 9 1,-2-13-4,0 0 1,0 0-1,1 0 0,-1 0 0,0 0 1,1 0-1,0 0 0,0-1 1,0 1-1,0 0 0,0-1 0,0 0 1,1 1-1,-1-1 0,1 0 1,-1 0-1,1-1 0,0 1 0,0-1 1,0 1-1,0-1 0,0 0 1,0 0-1,0 0 0,0 0 0,1-1 1,5 1-1,-4-1 18,0 0 0,0 0 0,0 0 1,0-1-1,0 0 0,0 0 0,-1-1 0,1 1 1,0-1-1,0 0 0,-1 0 0,1-1 0,-1 1 1,0-1-1,0 0 0,0 0 0,7-7 0,0-3 45,0-1 0,-1-1 0,0 0-1,-1 0 1,-1-1 0,0 0 0,-2 0 0,8-25-1,0-14-149,10-72 0,-22 102-91,-2 24 135,1-1 1,-1 1-1,-1-1 1,1 1-1,0-1 1,0 1-1,0 0 0,-1-1 1,1 1-1,-1-1 1,1 1-1,-1 0 1,0 0-1,0-2 1,1 2 25,-1 1 1,1 0-1,0 0 0,0 0 1,0 0-1,0 0 1,0 0-1,0 0 1,-1 0-1,1 0 1,0 0-1,0 0 0,0 0 1,0 0-1,0 0 1,-1 0-1,1 0 1,0 0-1,0 0 1,0 0-1,0 0 0,0 0 1,0 0-1,-1 0 1,1 0-1,0 0 1,0 0-1,0 0 1,0 0-1,0 0 0,0 0 1,-1 1-1,1-1 1,0 0-1,0 0 1,0 0-1,0 0 1,0 0-1,0 0 0,0 0 1,0 1-1,0-1 1,0 0-1,0 0 1,-1 0-1,1 0 1,0 0-1,-4 7-39,0 0 0,1-1 1,-1 1-1,-3 12 0,6-16 38,-44 126-37,6 2-1,-23 135 0,-39 133 465,76-328-201,22-63-128,-1 0-1,0-1 1,0 1-1,-1-1 1,0 0-1,-7 9 1,11-15-69,-1 0 1,1 0-1,0 0 0,0 0 1,-1 0-1,1 0 0,-1 0 1,1-1-1,-1 1 0,1 0 1,-1-1-1,1 1 0,-1-1 1,1 1-1,-1-1 0,0 0 1,1 0-1,-1 0 0,0 0 1,1 0-1,-1 0 0,0 0 1,1-1-1,-1 1 0,0 0 1,1-1-1,-1 1 0,1-1 1,-1 0-1,1 0 0,-1 1 1,1-1-1,-3-2 0,1 0-13,-1 0-1,1 0 1,0-1 0,0 1-1,0-1 1,0 0 0,1 0-1,-1 1 1,1-2-1,0 1 1,-2-8 0,1 0-38,0-1 0,1 0 1,1 0-1,0 0 0,1 0 1,2-20-1,1 9 24,1-1-1,11-35 0,-9 38-4,2 0 1,0 0-1,2 1 0,0 1 0,1 0 0,1 0 0,1 1 1,1 1-1,1 0 0,0 1 0,1 1 0,1 0 1,0 1-1,34-22 0,111-55 135,-105 62-157,0-2 0,85-66 0,-57 20-1,94-110 0,-159 166-19,-5 5 12,-7 8 43,-1 0 0,2 0-1,-1 1 1,1 0 0,1 1-1,14-11 1,-22 18-28,0-1 1,0 1-1,0-1 1,-1 1-1,1 0 1,0-1-1,0 1 1,0 0-1,0 0 1,-1 0 0,1 1-1,0-1 1,0 0-1,0 1 1,0-1-1,-1 1 1,1 0-1,0-1 1,-1 1-1,1 0 1,0 0-1,2 2 1,-4-2 22,1 0 1,-1 0-1,0-1 1,0 1-1,0 0 1,1 0-1,-1 0 1,0 0-1,0 0 1,0-1-1,0 1 1,0 0-1,-1 0 1,1 0-1,0 0 1,0 0-1,0-1 1,-1 1-1,1 0 1,-1 1-1,-1 3-26,0 6 19,-1-1 0,0 0 0,-1 0 1,0-1-1,-6 11 0,-31 48 12,15-27-7,-38 57 0,35-55 27,-36 72 0,64-115-12,1 1 0,-1 0-1,1 0 1,0 0 0,-1 0-1,1 0 1,0 0 0,-1 0 0,1 0-1,0 0 1,0 0 0,0 0-1,0 0 1,0 0 0,0 0-1,0 0 1,0 0 0,0 0 0,1 0-1,-1 0 1,1 1 0,-1-2-5,1 0-1,0 1 1,-1-1 0,1 0 0,-1 0 0,1 1 0,0-1 0,-1 0 0,1 0 0,0 0 0,0 0 0,-1 0 0,1 0 0,0 0 0,-1 0 0,1 0 0,0 0-1,-1-1 1,1 1 0,0 0 0,-1 0 0,1-1 0,-1 1 0,1 0 0,0-1 0,-1 1 0,1 0 0,-1-1 0,1 1 0,-1-1 0,1 0 0,8-5 60,0-1 0,-1-1-1,0 1 1,0-1 0,-1-1 0,0 1 0,-1-1 0,6-11 0,6-11 108,13-37 0,-25 54-217,36-106-121,-31 83-28,-9 27-123,-6 20 72,1 6 217,0 1 0,1-1 0,1 1 0,1-1 0,0 1 0,1 0 0,6 26 0,-5-35 56,0 0 0,0 0 0,1-1 0,0 1 0,0-1 0,1 0 0,0 1 0,0-2 0,1 1 0,0 0 0,0-1 0,0 0 0,1 0 0,0-1 0,0 0 0,0 0 0,1 0 0,0-1 0,13 7 0,-11-7-5,0-1 0,1 1 0,-1-2 1,1 0-1,0 0 0,0 0 0,0-1 1,0-1-1,0 0 0,18-2 1,-20 1-5,1 0 0,-1-1 0,0-1 0,0 1 0,0-1 0,0 0 1,0-1-1,-1 0 0,1 0 0,-1-1 0,0 0 0,-1 0 0,9-8 1,-1-3-22,0-1 0,-2 0 1,14-23-1,26-61-17,-11-18-189,-41 118 200,-1 69-545,3-20 538,3 25 9,-3-64 2,-1 0 1,1 0-1,1 0 0,-1 0 1,8 14-1,-7-17 13,1 0-1,-1 0 1,1 0-1,0-1 0,8 10 1,-9-13-2,0 1 1,1-1 0,-1 0-1,0 0 1,1 0-1,-1 0 1,1 0-1,-1-1 1,1 0-1,0 1 1,7 0 0,9-1 31,-1 0 1,1-1 0,-1-1 0,1-1 0,21-5 0,-34 6-41,30-6 21,-1-2-1,0-1 1,0-2-1,-1-1 1,0-2-1,-2-1 0,0-2 1,0-1-1,48-39 1,-29 14-36,-46 39-1,-1-1 1,-1 0-1,1 1 1,-1-2-1,0 1 1,0 0-1,3-8 1,-7 14 5,0-1-1,0 1 1,1 0-1,-1-1 1,0 1 0,0 0-1,0-1 1,0 1 0,0 0-1,0-1 1,0 1-1,0 0 1,0-1 0,0 1-1,0 0 1,0-1 0,0 1-1,0 0 1,0-1-1,0 1 1,0 0 0,0-1-1,0 1 1,0 0 0,0-1-1,-1 1 1,1 0-1,0 0 1,0-1 0,0 1-1,-1 0 1,0-1-3,1 1-1,-1 0 1,0 0-1,1 0 1,-1 0 0,0 0-1,0 0 1,1 0 0,-1 0-1,0 1 1,1-1 0,-1 0-1,0 0 1,1 0 0,-1 1-1,0-1 1,1 0 0,-1 1-1,1-1 1,-2 1 0,-12 10-58,0 0 0,1 1 0,-16 18 0,-9 8 62,-129 116 113,158-146-91,1 0 0,1 0 0,0 1 1,-11 17-1,16-24-18,1 1 0,-1 0 0,1 0-1,0 0 1,0 0 0,0 0 0,0 1 0,1-1 0,-1 4 0,1-5 3,0 0 0,0 0 0,1 0 0,-1-1 0,0 1 0,1 0 0,0-1 0,-1 1 0,1 0 1,0-1-1,-1 1 0,1-1 0,0 1 0,0-1 0,1 1 0,-1-1 0,0 0 0,2 2 0,0-1 23,0 1 1,0-1 0,0-1-1,1 1 1,-1 0-1,0-1 1,1 1 0,-1-1-1,1 0 1,0 0-1,-1-1 1,6 1-1,0 0 32,0-1 0,0 0-1,0-1 1,9-1-1,-10 0-24,0 1-1,0-1 0,0-1 1,0 0-1,0 0 0,-1 0 1,1-1-1,-1 0 0,0 0 1,0-1-1,0 0 1,8-8-1,-3 0 0,-2 0 1,1-1-1,-2 0 0,16-27 1,25-71 143,-39 87-164,100-228-277,-1-31 177,-88 213 44,13-76 1,-35 146 44,1-3-29,1-1 0,-2 1 0,1-1 0,0 1-1,-1-1 1,0 1 0,0-1 0,0 0 0,-1 1 0,0-1-1,-1-6 1,2 10 20,0 1-1,-1-1 1,1 1-1,0-1 1,0 1-1,0-1 1,-1 1-1,1 0 1,0-1-1,-1 1 1,1-1-1,0 1 1,-1-1-1,1 1 1,-1 0-1,1-1 1,0 1-1,-1 0 0,1 0 1,-1-1-1,1 1 1,-1 0-1,1 0 1,-1 0-1,0-1 1,0 1-5,0 0-1,0 1 1,0-1 0,0 0 0,0 0 0,0 0-1,0 1 1,0-1 0,1 1 0,-1-1-1,0 0 1,0 1 0,-1 1 0,-3 2-33,0 1 0,0-1 0,1 1 1,-6 8-1,-4 8 12,1 1 1,-12 27-1,-18 53 36,23-47-22,2 1 1,2 0-1,-8 63 0,18-77 25,2 0 0,2 0 0,1 1 0,3-1 0,6 42 0,-4-64 27,0-1 0,9 27 1,-10-38-7,0 0 0,1-1 1,-1 1-1,2-1 0,-1 0 0,1 0 1,0-1-1,8 9 0,-10-12-3,1 0 0,0-1 0,0 1 0,0-1 0,0 0-1,0 0 1,0 0 0,1 0 0,-1-1 0,1 0 0,-1 0 0,1 0-1,0 0 1,-1-1 0,6 1 0,5-2 33,-1 0 0,1 0 0,20-6 0,-21 4-26,0 0 0,1-2 1,-1 0-1,-1 0 1,1-1-1,-1-1 1,0 0-1,0-1 1,-1-1-1,0 0 0,-1 0 1,0-1-1,0 0 1,-1-1-1,-1-1 1,1 1-1,11-21 1,-12 15-8,14-29-1,-21 38-57,1 1-1,-1 0 0,0-1 0,-1 0 0,0 1 0,0-13 0,0 18 24,-1 1 0,0 0 0,0-1 0,0 1 0,0 0 0,0 0 1,0-1-1,-1 1 0,1 0 0,0 0 0,-1-1 0,1 1 0,-1 0 1,1 0-1,-1 0 0,0-1 0,1 1 0,-1 0 0,0 0 0,0 0 1,0 0-1,0 0 0,0 1 0,0-1 0,0 0 0,0 0 0,0 1 1,0-1-1,0 0 0,0 1 0,-1-1 0,1 1 0,0 0 0,0-1 1,-1 1-1,1 0 0,0 0 0,-3-1 0,-1 2 6,0-1 0,0 1 1,0 0-1,1 0 0,-1 0 0,0 1 0,0 0 1,1 0-1,-6 3 0,-6 5-16,0 0-1,1 1 1,1 1 0,0 0 0,0 1 0,1 1-1,1 0 1,0 1 0,1 0 0,1 0 0,0 1-1,-13 31 1,20-42 34,1 0 1,1 0-1,-1 0 0,1 0 0,0 0 0,0 1 1,0-1-1,1 0 0,0 9 0,0-11 3,1 1-1,-1-1 0,1 0 1,0 0-1,0 0 1,1 0-1,-1 0 0,0 0 1,1-1-1,0 1 1,0 0-1,0-1 1,0 1-1,0-1 0,0 0 1,0 0-1,5 4 1,-1-2 17,1 0-1,0 0 1,-1 0 0,1-1 0,0 0 0,0-1 0,1 1 0,-1-1 0,12 1 0,-7-1 16,0-1-1,0-1 1,0 0 0,1-1 0,15-3 0,4-3 6,-1-2 1,1-1-1,41-21 1,-20 7-28,-1-3 1,-2-3-1,-1-1 1,62-52 0,-102 76-17,-1 0-32,0 1-1,0-1 0,-1 0 0,0 0 0,11-17 0,-17 24 19,-1 0-1,0 0 0,0-1 1,1 1-1,-1 0 1,0-1-1,0 1 0,1 0 1,-1-1-1,0 1 0,0 0 1,0-1-1,1 1 1,-1-1-1,0 1 0,0 0 1,0-1-1,0 1 1,0-1-1,0 1 0,0 0 1,0-1-1,0 1 0,0-1 1,0 1-1,0 0 1,0-1-1,-1 1 0,1-1 1,0 1-1,0 0 1,0-1-1,-1 1 0,1 0 1,0-1-1,0 1 0,-1 0 1,1-1-1,0 1 1,0 0-1,-1-1 0,1 1 1,0 0-1,-1 0 1,1 0-1,0-1 0,-1 1 1,1 0-1,-1 0 0,1 0 1,0 0-1,-1 0 1,0 0-1,-1-1-16,0 1 0,0 0 0,0 0 0,0 0 0,0 1 0,0-1 0,0 0 0,0 1 0,-2 0 1,-5 4-21,0-1 0,1 2 0,0-1 0,0 1 0,-13 11 1,17-12 25,-21 18 3,2 1 1,0 1 0,2 2-1,1 0 1,-31 56-1,45-71 53,0 0-1,-6 22 1,10-28-18,0 0 0,1 1-1,0-1 1,0 0 0,0 1 0,1-1 0,1 10 0,-1-14-11,0-1 1,0 0-1,1 0 1,-1 0 0,0 1-1,1-1 1,-1 0-1,1 0 1,-1 0 0,1 0-1,0 0 1,-1 0 0,1 0-1,0 0 1,0 0-1,0 0 1,0 0 0,0 0-1,0-1 1,0 1-1,0 0 1,0-1 0,0 1-1,0-1 1,0 1-1,0-1 1,1 1 0,-1-1-1,0 0 1,0 0 0,3 1-1,0-1 23,0 0 1,0 0-1,0-1 0,0 0 1,1 1-1,-1-1 0,0-1 1,0 1-1,4-3 0,8-4 3,0 0 1,-1-2-1,0 0 0,-1 0 0,25-25 1,-6 1 63,33-45 1,-32 31-68,-1-1-1,51-108 1,-62 103-39,-2-2-1,23-106 0,-39 141-3,9-35-153,-4-1 0,3-62 0,-11 107 100,0-11-74,-1 22 119,0 0 0,0 1 0,0-1 0,-1 0 0,1 1 0,0-1 0,0 0 0,-1 1 0,1-1 0,0 0 0,-1 1 0,1-1 0,0 1 0,-1-1 0,1 0 0,-1 1 0,1-1-1,-1 1 1,1 0 0,-1-1 0,0 1 0,1-1 0,-1 1 0,0-1 0,0 1 9,1 0-1,-1 0 0,1 0 1,-1 0-1,1 0 0,-1 0 1,1 0-1,-1 0 0,1 1 1,-1-1-1,1 0 1,-1 0-1,1 0 0,-1 0 1,1 1-1,0-1 0,-1 0 1,1 1-1,-1-1 0,1 0 1,-1 1-1,1-1 0,0 0 1,-1 1-1,1-1 1,0 1-1,0-1 0,-1 1 1,-18 24-40,1 0 0,-28 52 0,25-41 42,-12 23 39,-45 113 0,62-128-11,2 0 0,2 0 1,-9 71-1,18-89 21,2 1-1,1 0 1,0-1 0,9 46 0,-6-55-66,1 0 1,0 0-1,1 0 0,1-1 1,1 0-1,1 0 1,0-1-1,12 18 1,-16-27-394,0-1 0,1 0 0,-1-1 0,1 1 0,0-1 0,1 1 0,-1-2 0,1 1 0,0-1 0,0 1 0,6 1 0,27 8-2470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2:17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68 3488,'2'-11'2144,"0"-6"1545,-2 17-3612,0-1 1,0 1-1,0-1 0,0 1 1,-1 0-1,1-1 1,0 1-1,0-1 0,-1 1 1,1 0-1,0-1 0,-1 1 1,1 0-1,0-1 1,-1 1-1,1 0 0,0 0 1,-1-1-1,1 1 0,-1 0 1,1 0-1,-1 0 1,1-1-1,0 1 0,-1 0 1,1 0-1,-1 0 0,1 0 1,-1 0-1,1 0 1,-1 0-1,1 0 0,-1 0 1,-6 0 324,0 1 1,0-1 0,0 1-1,1 1 1,-1-1 0,0 1 0,1 0-1,-1 1 1,-7 3 0,5-1-267,1 1 1,0 0 0,0 0 0,0 0 0,-13 15-1,10-8-62,0 2 0,1-1 0,0 1 0,1 0 0,1 1 0,-9 22 0,-27 102 283,41-125-261,0 0 0,0 0 0,0 26 0,3-36-27,0-1 1,0 1-1,1 0 0,0-1 1,0 1-1,0 0 1,2 5-1,-2-8-26,0 0-1,0 0 1,0 0 0,1-1-1,-1 1 1,0 0 0,1-1-1,-1 1 1,1-1 0,-1 1-1,1-1 1,0 0-1,-1 1 1,1-1 0,0 0-1,4 1 1,-4-1 2,1-1-1,-1 0 1,1 1-1,-1-1 1,1 0 0,-1 0-1,1-1 1,-1 1-1,1 0 1,-1-1-1,1 1 1,-1-1 0,0 0-1,1 0 1,-1 0-1,0 0 1,0 0-1,3-3 1,2-1 5,0 0 1,0 0-1,-1 0 0,8-9 1,-3-1 19,1 0 0,-2 0 0,11-22 1,21-50 213,-40 83-279,8-17-7,-1 0-1,-1-1 0,9-43 1,-10 35-6,-4 20 43,-1 0 0,0 1 1,2-20-1,-6 23-217,-2 10 85,-3 15 67,1 2 16,0 1 0,2 0 0,-3 41 0,7-49 69,0-1-1,0 1 0,2-1 0,0 1 1,0-1-1,1 0 0,8 23 0,-8-31-5,-1 1-1,1-1 0,0 0 1,0 0-1,1-1 1,-1 1-1,1-1 0,0 0 1,1 0-1,-1 0 1,0 0-1,1-1 0,0 0 1,0 0-1,0 0 0,0 0 1,1-1-1,-1 0 1,1 0-1,-1 0 0,1-1 1,0 0-1,-1 0 0,1 0 1,0-1-1,0 0 1,11-1-1,-5 0 8,0-1-1,0-1 1,0 0-1,0 0 1,0-1 0,0-1-1,-1 0 1,13-8-1,-8 3-5,0-1 0,-1 0 0,0-2 0,22-23 0,0-9-3,-3-1 0,46-80 0,-57 89-26,-8 7-83,-12 24 33,-1 0 1,1 0-1,1 1 0,-1-1 0,5-4 0,-8 10 22,0 0 0,0 0 0,0 0-1,0 1 1,0-1 0,0 0 0,0 0-1,0 0 1,0 1 0,0-1 0,0 0 0,0 0-1,0 0 1,0 0 0,0 1 0,0-1-1,0 0 1,1 0 0,-1 0 0,0 0 0,0 0-1,0 1 1,0-1 0,0 0 0,0 0-1,1 0 1,-1 0 0,0 0 0,0 0 0,0 0-1,0 0 1,1 0 0,-1 0 0,0 1-1,0-1 1,0 0 0,1 0 0,-1 0 0,0 0-1,0 0 1,0 0 0,0 0 0,1 0-1,-1 0 1,0 0 0,0-1 0,0 1 0,0 0-1,1 0 1,-1 0 0,0 0 0,0 0-1,0 0 1,0 0 0,1 0 0,-1 0 0,0-1-1,0 1 1,0 0 0,0 0 0,-2 25-82,0-12 74,-7 84 269,-35 161-1,37-231 44,-1-1 0,-21 46 0,28-70-267,1-1 0,-1 0 0,0 1 0,1-1 0,-1 0 0,0 1 0,0-1 1,0 0-1,0 0 0,0 0 0,-1 0 0,1 0 0,0 0 0,0 0 0,-1 0 1,1 0-1,-3 0 0,3-1-12,0 0 0,-1 1-1,1-1 1,-1-1 0,1 1 0,-1 0 0,1 0 0,-1 0 0,1-1-1,-1 1 1,1-1 0,0 1 0,-1-1 0,1 0 0,0 1 0,0-1-1,-1 0 1,1 0 0,0 0 0,-2-2 0,-6-5-46,0-1 1,1 0-1,0-1 1,1 0-1,-10-17 1,16 27 26,1 0 1,0-1 0,0 1 0,0 0 0,0 0-1,-1-1 1,1 1 0,0 0 0,0-1 0,0 1-1,0 0 1,0-1 0,0 1 0,0 0 0,0-1 0,0 1-1,0 0 1,0-1 0,0 1 0,0 0 0,0-1-1,0 1 1,0 0 0,0-1 0,1 1 0,-1 0-1,0-1 1,0 1 0,0 0 0,0 0 0,1-1-1,-1 1 1,0 0 0,0 0 0,1-1 0,0 1 0,0 0 0,0 0 1,0-1-1,0 1 1,-1 0-1,1 0 0,0 0 1,0 0-1,0 0 1,0 1-1,0-1 0,1 0 1,29 12 54,0 1 21,0-1 1,1-2-1,0-1 1,52 7-1,-19-8-947,91-1 0,-119-7-132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1:35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86 3904,'5'-4'9754,"-5"2"-9318,-1 0 0,0 0 0,0 1 0,0-1-1,-1 0 1,1 0 0,0 1 0,-1-1 0,1 0 0,-2 0-1,-1-2 259,0-1-379,-1 0 0,1 1-1,-2 0 1,1-1 0,0 2 0,-1-1-1,1 1 1,-1-1 0,0 2 0,0-1-1,0 1 1,-1 0 0,-8-2 0,1 1-153,0 1-1,0 0 1,-1 1 0,-26 2 0,35 0-190,0-1 1,1 1-1,-1 1 1,0-1-1,1 1 1,-1 0-1,-8 5 1,12-6-262,0 0 1,0 0-1,0 0 1,0 1 0,1-1-1,-1 1 1,0-1 0,1 1-1,-1-1 1,1 1-1,-1 0 1,1 0 0,0 0-1,0 0 1,0 0 0,0 0-1,0 0 1,0 0-1,1 0 1,-1 0 0,1 1-1,-1 3 1,1-5-110,0 1 1,1-1-1,-1 0 1,0 1 0,1-1-1,-1 0 1,1 0-1,-1 0 1,1 1-1,0-1 1,-1 0 0,1 0-1,0 0 1,0 0-1,0 0 1,0 0-1,0 0 1,0-1-1,0 1 1,0 0 0,0 0-1,2 0 1,18 11-3651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8:23.5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102 566 3968,'10'-15'1289,"-8"12"-612,1-1 1,-1 1-1,0-1 1,0 1-1,0-1 0,-1 0 1,1 0-1,-1 1 1,0-1-1,0 0 1,0 0-1,0 0 0,-1-1 1,0-4-1,0 7-204,0 0-1,0 0 1,0 0-1,0 0 1,-1 0 0,1 0-1,0 0 1,-1 0-1,-1-3 1,1 4-405,1 0 0,-1 1 1,1-1-1,-1 1 0,1-1 0,-1 1 1,0 0-1,1-1 0,-1 1 0,1-1 1,-1 1-1,0 0 0,1 0 0,-1-1 1,0 1-1,1 0 0,-1 0 0,0 0 1,0 0-1,1 0 0,-1 0 0,0 0 1,0 0-1,1 0 0,-1 0 0,0 0 1,1 0-1,-1 1 0,0-1 0,1 0 1,-1 0-1,0 1 0,1-1 0,-2 1 1,-3 2-7,0 0 0,0 0 0,0 0 0,0 1 0,1 0 0,-1 0 0,1 0 1,-5 7-1,-3 4 141,-13 22 0,22-31-156,0-1 0,1 0 0,-1 1 0,1-1 0,0 1 0,1 0 0,-1-1 0,1 1 0,0 0 0,1 0 0,0 0 0,-1 0 0,3 11 0,-2-12 33,1-1 0,1 1-1,-1 0 1,1-1-1,-1 0 1,1 1-1,1-1 1,-1 0 0,0 0-1,1 0 1,0 0-1,0 0 1,0-1 0,1 1-1,-1-1 1,1 0-1,0 0 1,4 3 0,-5-4-4,1 0 0,0 0 0,-1 0 0,1-1 0,0 1 1,0-1-1,0 0 0,1 0 0,-1 0 0,0-1 1,5 1-1,-7-1-85,0 0 1,0-1-1,1 1 1,-1 0 0,0-1-1,0 0 1,0 1-1,0-1 1,0 0 0,0 0-1,0 0 1,-1 0-1,1-1 1,0 1 0,0 0-1,-1-1 1,1 1-1,-1-1 1,1 1 0,-1-1-1,0 0 1,0 0-1,0 0 1,2-3 0,0-4-62,0 1 1,0-1-1,-1 0 1,0 0 0,0 0-1,0-15 1,-3-56-448,-4 37 438,-2-1 0,-15-49 1,19 81 15,3 11 59,0 1-1,0-1 0,0 0 1,0 1-1,0-1 0,0 1 1,0-1-1,-1 1 1,1-1-1,0 1 0,0-1 1,-1 1-1,1-1 0,0 1 1,-1-1-1,1 1 0,0-1 1,-1 1-1,1-1 1,0 1-1,-1 0 0,1-1 1,-1 1-1,1 0 0,-1-1 1,1 1-1,-2 0 0,3 2 271,7 2 110,-7-3-289,1-1-1,0 0 0,-1 0 1,1 0-1,0 0 0,0 0 1,-1-1-1,1 1 0,0 0 1,-1-1-1,1 1 1,-1-1-1,1 0 0,0 1 1,-1-1-1,1 0 0,-1 0 1,0 0-1,2-1 0,4-5 193,0 1-1,9-11 0,-2 3 88,21-16 164,44-29 1,-43 34-355,51-47 0,21-25-352,-98 85-4,-8 9 65,-5 13 101,-56 140-469,21-59 379,-194 487 302,189-460-133,-5 15 472,40-119-321,8-14-206,0 0 0,0 0 1,0 0-1,0 0 0,0 0 1,0 0-1,-1 0 0,1 0 0,0 0 1,0 0-1,0 0 0,0 0 1,0 0-1,0 0 0,0 0 1,0 0-1,-1 0 0,1 0 0,0 0 1,0 0-1,0 0 0,0 0 1,0 0-1,0 0 0,0 0 1,0 0-1,0-1 0,0 1 0,0 0 1,0 0-1,-1 0 0,1 0 1,0 0-1,0 0 0,0 0 0,0 0 1,0-1-1,0 1 0,0 0 1,0 0-1,0 0 0,0 0 1,0 0-1,0 0 0,0 0 0,0 0 1,0-1-1,0 1 0,0 0 1,0 0-1,0 0 0,0 0 1,1 0-1,-1 0 0,0 0 0,0 0 1,0-1-1,4-27 393,0 11-390,1 1 0,1 1 0,1-1 0,0 1 0,10-16 0,-12 22-10,1 1 0,1-1 0,-1 1 0,1 1-1,0-1 1,1 1 0,0 1 0,0-1 0,15-8 0,12-2-158,1 2-1,1 1 1,1 2-1,0 1 1,0 2 0,43-4-1,-71 12-1517,1 0-1,15 1 1,-22 0-53,0 1 0,0-1 0,0 1 0,0 0 0,6 3 1,0 3-1555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2:22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449 805 3968,'0'-1'230,"1"0"1,-1 0-1,0 0 1,1 0-1,-1 0 0,0 0 1,1 1-1,-1-1 1,1 0-1,0 0 1,-1 0-1,1 0 0,0 1 1,0-2-1,5-6 2506,-5 6-2502,0 1 0,-1-1 1,1 1-1,-1-1 1,1 0-1,-1 1 0,0-1 1,1 0-1,-1 1 1,0-1-1,0 0 0,0 1 1,-1-1-1,1 0 1,0 1-1,-1-1 0,1 1 1,-1-1-1,1 0 1,-1 1-1,0-1 0,-1-2 1,0 2-10,-1-1-1,1 1 1,-1-1 0,1 1 0,-1 0 0,0 0-1,0 0 1,0 1 0,0-1 0,-5-1 0,-4-2 33,-1 1 1,0 1-1,0 0 1,-20-1 0,12 2-17,-1 2 1,0 0 0,0 1-1,0 1 1,-34 8 0,50-8-194,-1 0 1,1 1-1,-1-1 0,1 2 1,0-1-1,0 0 1,0 1-1,0 0 0,-9 9 1,8-5 33,0 0 0,0 0 0,1 1 0,0 0 0,-8 17 0,3-1 58,1 0-1,1 1 1,2 0 0,-5 31 0,8-35 14,1 0 0,0 28 0,3-39-79,1 0 0,0 0 0,0 1 0,1-1 0,1-1 0,4 16 0,-5-22-38,0 0-1,1 1 1,-1-1-1,1 0 1,0-1 0,0 1-1,0 0 1,0-1 0,1 0-1,-1 1 1,1-1 0,0-1-1,0 1 1,0-1-1,0 1 1,1-1 0,4 2-1,4 0 38,0 0 0,-1-1-1,1-1 1,0 1 0,17-1-1,4-2 18,-1-1 0,0-2-1,0-1 1,64-17 0,-74 14-64,0-1 1,0-1 0,-1-1-1,0-1 1,-1-1-1,31-22 1,-35 21 5,-1-1 0,0 0 1,-1-1-1,-1-1 1,0 0-1,-1-1 0,20-34 1,-23 28-119,-9 20-68,-6 13 89,-17 36-21,13-30 85,1 1 1,-8 23-1,12-26 27,0 0 1,1 0-1,1 0 1,0 0-1,0 18 0,2-28-10,0 0 0,0 0 0,0-1 0,1 1 0,0 0 0,-1 0 0,2 0 0,-1-1 0,0 1 0,1-1 0,-1 1 0,1-1-1,0 1 1,0-1 0,1 0 0,-1 0 0,1 0 0,-1 0 0,1 0 0,0-1 0,0 1 0,0-1 0,0 0 0,6 3 0,-2-2 29,0-1 0,0 0 0,0 0 1,0 0-1,1-1 0,-1 0 0,0-1 1,1 0-1,-1 0 0,10-1 0,5-2 33,0-1-1,23-8 0,-31 8-37,0 0-1,0-2 1,0 1 0,-1-2-1,0 0 1,22-15-1,-31 19-40,0-1 0,0 1 0,-1-1-1,1 1 1,-1-1 0,0 0 0,0 0-1,0-1 1,0 1 0,-1 0 0,0-1-1,0 0 1,0 1 0,0-1 0,-1 0-1,0 0 1,0 0 0,0 0-1,-1 0 1,0 0 0,1 0 0,-2 0-1,0-8 1,0 7-19,0 1 0,0 0-1,-1-1 1,0 1 0,0 0-1,0 0 1,0 0 0,-1 0-1,0 0 1,0 0 0,0 1-1,-1 0 1,1-1 0,-1 1 0,-6-5-1,3 5-31,1-1 0,-1 1 0,0 1 0,0-1 0,0 1 0,-1 0 0,1 1-1,-1 0 1,1 0 0,-9 0 0,0 0-20,0 1 0,0 1 0,0 0-1,1 1 1,-1 1 0,0 1 0,0 0 0,1 1 0,0 0-1,-18 9 1,32-13 73,1 0 0,-1 0-1,1 0 1,-1 1 0,1-1-1,-1 0 1,1 0 0,-1 1 0,1-1-1,-1 0 1,1 0 0,0 1-1,-1-1 1,1 1 0,-1-1 0,1 0-1,0 1 1,-1-1 0,1 1-1,0-1 1,0 1 0,-1-1 0,1 1-1,0-1 1,0 1 0,0-1-1,0 1 1,0-1 0,-1 2 0,2-2 0,-1 1 1,1-1 0,-1 0 0,1 1 0,-1-1 0,1 0 0,-1 1 0,1-1 0,-1 0 0,1 1-1,-1-1 1,1 0 0,0 0 0,-1 0 0,1 0 0,-1 0 0,1 0 0,0 0 0,-1 0 0,1 0-1,0 0 1,-1 0 0,1 0 0,-1 0 0,1 0 0,0-1 0,46-8 72,76-24 0,42-28 82,-49 18 204,-93 34-404,1 1 1,0 2-1,0 0 0,34-4 1,-54 10 53,1 0 0,0 0 0,-1 1 0,0-1 0,1 1 0,-1 0 0,1 0 0,-1 0 0,0 0 0,1 1 0,-1 0 0,0 0 0,0 0 0,4 4 0,-4-3 24,1 1 1,-1 0-1,0 0 1,0 1-1,-1-1 1,1 1-1,-1 0 1,0 0-1,0 0 1,2 5-1,-1 1 27,-1-1-1,0 1 0,0-1 0,-1 1 0,0 0 1,-1 0-1,0 0 0,-1 0 0,0 0 0,-1 0 1,-3 13-1,-5 16 183,-3 0 0,-27 64 1,42-105-103,7-8-94,25-32-44,-19 20-50,22-19-1,-26 28 13,0 1 0,0 1 0,1 0 0,25-13 0,-34 21 13,0 0 0,0 0 1,0 1-1,0 0 0,0 0 0,0 0 0,1 0 0,-1 0 1,9 1-1,-10 0 13,0 1 0,0-1 0,0 1 0,0 0 0,0 0 0,0 0 0,0 0 0,-1 1 0,1-1 0,0 1 0,-1-1 1,1 1-1,-1 0 0,0 0 0,4 5 0,8 8 5,-1 2 1,-1-1 0,12 24-1,-20-35 27,0 1 0,-1 0 0,2-1 0,-1 0 0,0 0 0,1 0 0,0-1 0,0 1 0,1-1 0,-1-1 0,9 6 0,-10-8-1,0 1 0,0 0 0,0-1 0,0 0 0,1 0 0,-1 0 0,0 0 0,1-1 0,-1 0 0,0 1 0,1-2 0,-1 1-1,0 0 1,1-1 0,-1 0 0,0 0 0,0 0 0,0-1 0,5-2 0,-1 0 5,0-1 0,0 0-1,-1-1 1,0 1 0,0-1-1,-1-1 1,1 1 0,-1-1-1,-1-1 1,8-11 0,3-8 10,20-46 1,27-89 8,-49 128-99,-7 17 28,0 0 0,1 1-1,19-31 1,-26 46 15,-1 0 0,1 0 0,-1 1 0,1-1 0,-1 0-1,1 0 1,-1 1 0,1-1 0,0 1 0,-1-1 0,1 1 0,0-1 0,0 1 0,-1-1 0,1 1 0,0-1 0,0 1 0,0 0 0,-1 0 0,1-1 0,0 1 0,0 0 0,0 0 0,1 0-1,-1 0 3,0 1-1,0 0 0,0 0 0,0 0 0,0 0 0,-1 0 0,1 0 0,0 0 0,-1 0 0,1 0 0,-1 0 0,1 0 1,-1 0-1,1 0 0,-1 0 0,0 0 0,1 1 0,-1-1 0,0 0 0,0 2 0,2 17 24,-1 0 0,-1 0 0,-3 27 0,1-7 32,-4 42 21,-29 151-1,24-193-10,10-37-25,0 1 0,-1-1-1,0 1 1,1-1 0,-1 0 0,-1 0-1,1 0 1,-4 4 0,5-6-35,1-1 1,-1 0 0,1 1-1,-1-1 1,1 0 0,-1 1-1,0-1 1,1 0 0,-1 0-1,0 0 1,1 1-1,-1-1 1,0 0 0,1 0-1,-1 0 1,0 0 0,1 0-1,-1 0 1,0 0 0,1 0-1,-1-1 1,0 1-1,1 0 1,-1 0 0,1 0-1,-1-1 1,0 1 0,1 0-1,-1-1 1,1 1 0,-1-1-1,1 1 1,-1 0 0,1-1-1,-1 1 1,1-1-1,-1 1 1,1-1 0,0 0-1,-1 1 1,1-1 0,0 1-1,-1-2 1,-1-2-97,0 0 0,0 0 0,0-1 0,-2-8-1,-1-11-66,1 0 0,2 0 0,-1-25 0,3 48 157,0 0-1,0 0 0,0 0 0,0 0 0,0 0 0,0 0 0,0 0 0,0 0 0,0 0 0,1 0 0,-1 0 0,0 0 1,1 0-1,-1 0 0,0 0 0,1 0 0,-1 0 0,1 1 0,-1-1 0,1 0 0,0 0 0,-1 1 0,1-1 1,0 0-1,0 1 0,-1-1 0,1 0 0,0 1 0,0-1 0,0 1 0,0-1 0,0 1 0,0 0 0,0-1 0,0 1 1,0 0-1,0 0 0,0 0 0,0 0 0,0 0 0,1 0 0,4 1-18,1 0-1,-1 0 1,1 1-1,-1 0 1,9 4-1,4 1 33,16 2 55,1-1 0,0-2 0,1-1 0,-1-2 0,1-2 0,63-5 0,-90 3-44,0 0-1,1 0 1,-1-1 0,0-1 0,0 0 0,0 0 0,-1-1-1,1 0 1,-1 0 0,0-1 0,0-1 0,14-10-1,-10 3 6,0-1 0,-1 0-1,-1-1 1,0 0-1,14-28 1,37-91 155,-50 108-121,100-291-3,-28-4-159,-78 302 32,-1-1 0,-2 0 0,0 0 1,-1 0-1,-1-35 0,-1 53 50,0 1-1,0-1 1,-1 1-1,1-1 1,0 1 0,-1-1-1,1 1 1,-1-1-1,0 1 1,1 0-1,-1-1 1,-1 0-1,1 1 17,1 1-1,-1-1 0,1 1 0,-1 0 0,1 0 0,-1-1 0,0 1 1,1 0-1,-1 0 0,1 0 0,-1-1 0,0 1 0,1 0 0,-1 0 1,0 0-1,1 0 0,-1 0 0,1 0 0,-1 0 0,0 1 1,1-1-1,-1 0 0,0 0 0,1 0 0,-1 1 0,1-1 0,-1 0 1,1 1-1,-1-1 0,1 0 0,-1 1 0,1-1 0,-1 1 0,1-1 1,-1 1-1,0 0 0,-4 5 12,-1 0-1,1 1 1,0 0 0,1-1-1,-1 2 1,1-1 0,-4 11-1,-13 36 169,1 1-1,-15 77 1,20-54-107,-7 127 0,17-113 55,4 0 0,16 128 0,-14-210-70,1 0-1,0 0 0,5 14 0,-6-21-25,0-1 1,0 1-1,1 0 0,-1 0 0,1-1 1,0 1-1,-1-1 0,1 1 1,0-1-1,0 0 0,1 0 1,-1 0-1,0 0 0,1 0 0,4 2 1,-3-2 8,1 0 0,0-1-1,0 0 1,0 0 0,0 0 0,0-1 0,0 1 0,0-1 0,0 0 0,0-1 0,0 1-1,6-3 1,2 0-47,1-1-1,-1 0 0,14-7 1,-2-2 9,0-1 1,-1-1 0,0-1-1,-1-1 1,26-26 0,67-78 243,-65 63-284,-41 46-27,-8 9 39,0 0 0,1 1-1,-1-1 1,0 1-1,1 0 1,-1-1-1,1 1 1,0 1 0,-1-1-1,1 0 1,5-2-1,-8 4 34,0 0-1,0 0 0,0 0 1,1 0-1,-1 0 1,0 0-1,0 0 0,0 0 1,0-1-1,0 1 0,0 0 1,1 0-1,-1 0 0,0 0 1,0 0-1,0 0 0,0 0 1,0 0-1,1 0 0,-1 0 1,0 0-1,0 0 0,0 0 1,0 0-1,0 0 0,1 0 1,-1 0-1,0 0 1,0 1-1,0-1 0,0 0 1,0 0-1,0 0 0,1 0 1,-1 0-1,0 0 0,0 0 1,0 0-1,0 0 0,0 1 1,0-1-1,0 0 0,1 0 1,-4 7 7,1 0-9,1-5 3,0 0 0,0 0 0,-1 1 0,1-1 0,0 0 0,-1 0 0,0 0 0,1-1 0,-1 1 0,0 0 0,-3 2 0,-29 18 0,18-13 0,-16 14 0,1 1 0,2 1 0,0 2 0,2 1 0,-38 48 0,56-65 3,0 1-1,-9 16 1,16-24 4,0-1 0,1 1 0,-1-1 0,1 1 0,0 0 0,0 0 0,0-1 0,0 1 0,1 0 0,-1 0 1,1 0-1,0 0 0,1 6 0,0-7 4,-1-1-1,1 0 1,0-1 0,0 1 0,0 0-1,1 0 1,-1 0 0,0-1 0,1 1 0,-1 0-1,1-1 1,-1 1 0,1-1 0,-1 0-1,1 0 1,0 1 0,0-1 0,0 0 0,0 0-1,3 0 1,-2 1 16,0-1 0,1 0 0,-1 0 0,0-1 0,1 1 0,-1-1-1,1 1 1,-1-1 0,1 0 0,-1-1 0,1 1 0,3-1 0,1-2 1,0 0 1,0 0-1,0-1 1,0 0-1,0 0 0,-1-1 1,0 0-1,0-1 1,0 1-1,-1-1 1,0 0-1,0-1 0,0 0 1,6-9-1,4-11-65,-1 0-1,21-52 1,-22 44 32,20-32 0,-27 56-134,-2 9-38,-4 4 151,0 0 0,0-1 0,-1 1 1,1 0-1,-1 0 0,1 0 0,-1 0 0,1 3 0,-1-3 25,28 115 56,-24-101-56,-1-5 2,0 0 0,1 0 1,0 0-1,1-1 0,7 12 0,-10-19 16,-1 0 0,1 0 0,0 0 0,1-1 0,-1 1 0,0-1-1,1 1 1,-1-1 0,1 0 0,0 0 0,0 0 0,0 0 0,0 0-1,0-1 1,0 0 0,0 1 0,1-1 0,-1 0 0,0 0 0,1-1 0,5 1-1,-3-1-4,0-1-1,0 0 1,1 0-1,-1 0 1,0-1-1,0 0 1,7-4-1,42-23-120,-46 24 73,69-45 81,98-83 0,-104 75 25,-68 55-87,1-1 0,-1 1 0,1 0 1,0 0-1,8-3 0,-12 5 13,-1 1 1,1 0-1,-1 0 1,1 0-1,-1 0 1,1 0-1,-1 0 1,0 0-1,1 0 1,-1 0-1,1 0 1,-1 0-1,1 0 1,-1 0-1,1 0 1,-1 0-1,1 0 1,-1 0-1,1 0 1,-1 1-1,0-1 1,1 0-1,-1 0 0,1 1 1,-1-1-1,0 0 1,1 1-1,-1-1 1,0 0-1,1 1 1,-1-1-1,0 0 1,0 1-1,1-1 1,-1 1-1,0-1 1,0 1-1,0-1 1,1 0-1,-1 1 1,0-1-1,0 1 1,0 0-1,0 22 149,0-20-109,-2 13 31,-1 0 0,0-1 0,-1 1 0,-8 18 0,0 4-50,-24 65 69,35-91-24,0-12-60,1 1 0,0-1-1,0 0 1,0 0 0,0 0 0,0 0 0,0 1 0,0-1 0,0 0 0,0 0 0,0 0 0,0 1 0,0-1 0,0 0 0,0 0-1,0 0 1,0 1 0,0-1 0,1 0 0,-1 0 0,0 0 0,0 0 0,0 1 0,0-1 0,0 0 0,0 0 0,0 0 0,1 0-1,-1 0 1,0 0 0,0 1 0,0-1 0,0 0 0,0 0 0,1 0 0,-1 0 0,0 0 0,0 0 0,0 0 0,1 0 0,-1 0-1,0 0 1,0 0 0,0 0 0,0 0 0,1 0 0,-1 0 0,0 0 0,0 0 0,1 0 0,3-2 2,1-1 0,-1-1 0,0 1 0,0 0 0,0-1 1,0 0-1,0 0 0,-1 0 0,4-6 0,25-45-106,-22 35-3,58-92-220,-68 111 317,1 0-1,0 0 1,-1 0-1,1 0 1,0 0-1,0 0 1,-1 0-1,1 1 1,0-1-1,0 0 1,0 0-1,0 1 1,0-1-1,0 1 1,0-1-1,0 1 1,1-1-1,-1 1 5,0 0-1,-1 0 0,1 0 0,-1 0 0,1 0 0,-1 1 0,1-1 0,-1 0 1,1 0-1,-1 1 0,1-1 0,-1 0 0,1 0 0,-1 1 0,1-1 0,-1 1 0,0-1 1,1 0-1,-1 1 0,1-1 0,-1 1 0,0-1 0,0 1 0,1 0 0,1 4 8,0-1-1,0 1 0,-1 0 0,1 0 1,0 9-1,2 14 82,-1-5-105,7 27-1,-8-45 26,0 1 0,0 0 0,0-1-1,0 1 1,1-1 0,0 0 0,0 0 0,1 0 0,6 8 0,-9-11-1,1-1 0,0 1 0,0-1 1,0 0-1,0 1 0,0-1 0,0 0 1,0 0-1,0 0 0,0-1 0,1 1 0,-1 0 1,0-1-1,0 1 0,1-1 0,-1 0 0,0 0 1,1 0-1,2 0 0,2-1 29,0-1 0,1 0 0,-1 0 0,10-4 1,-14 4-13,17-6 14,-1-2 0,0 0 0,0-1-1,-2-1 1,1-1 0,25-25 0,82-98 177,-101 105-224,0-1 1,-2-1-1,-2-1 0,-1 0 1,-2-2-1,-1 0 0,15-53 1,1-29-127,19-149 0,-51 263-89,-3 12 63,-5 26 30,-17 82 250,-28 139 354,41-179-315,-3 110-1,13-121-258,4-1 0,10 73 0,-11-135-145,4 22-435,-5-24 549,0 1-1,0 0 0,1-1 0,-1 1 0,0 0 0,0-1 1,1 1-1,-1-1 0,1 1 0,-1 0 0,0-1 1,1 1-1,-1-1 0,1 1 0,-1-1 0,1 1 0,0-1 1,-1 0-1,1 1 0,-1-1 0,1 0 0,0 1 1,-1-1-1,1 0 0,0 0 0,0 1 0,0-1 21,-1 0 1,1 0-1,-1-1 0,0 1 0,1 0 0,-1 0 1,1 0-1,-1 0 0,0 0 0,1-1 0,-1 1 1,0 0-1,1 0 0,-1-1 0,0 1 0,1 0 0,-1-1 1,0 1-1,1 0 0,-1-1 0,0 1 0,0 0 1,0-1-1,1 1 0,-1 0 0,0-1 0,0 0 1,3-13-1770,-1 7 724,0-5-203,-1 0-1,0 0 0,0 0 1,-1 0-1,-2-15 0,2 24 1042,-4-54-3069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2:22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25 10464,'-15'-3'4736,"30"3"-4096,1 0 1951,8 0-1535,25-5 416,5 5-864,9-8-160,-5 8-288,-3-4-384,-7 4 128,-7-4-1248,-6 8 736,-11-4-2911,-3 0 1983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2:22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92 10976,'-26'-12'4960,"39"16"-4321,5-8 1793,9 4-1472,44-8 384,16 5-800,42-14-256,-2 5-192,26-4-288,-9 4 96,12 4-4832,-21 4 2721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2:23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71 4064,'0'-1'275,"0"0"0,-1-1 0,1 1 1,0-1-1,0 1 0,0-1 0,0 1 0,0-1 1,0 1-1,0-1 0,0 1 0,0-1 0,1 1 1,-1-1-1,1 1 0,-1 0 0,1-1 0,0 1 1,-1 0-1,1-1 0,0 1 0,0 0 0,0 0 0,1-1 1,-1-1 365,1 1 1,-1 0 0,0 0 0,0-1-1,0 1 1,-1-1 0,1 1 0,0-1-1,-1 1 1,0-1 0,1-2 0,-1 5-581,-1-1 1,1 1-1,0 0 0,0 0 1,0 0-1,0-1 1,-1 1-1,1 0 1,0 0-1,0 0 0,0 0 1,-1 0-1,1-1 1,0 1-1,0 0 1,-1 0-1,1 0 1,0 0-1,0 0 0,-1 0 1,1 0-1,0 0 1,0 0-1,-1 0 1,1 0-1,0 0 0,0 0 1,-1 0-1,1 0 1,0 0-1,0 0 1,-1 0-1,1 0 0,0 1 1,-11 2 518,-4 5 38,-28 20 1,24-15-432,12-12-19,3-1-92,5 0-170,0 3 530,-1 1-1452,15-20-11753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2:24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3 2720,'-8'-1'520,"-1"0"-1,1 1 1,-1 0-1,1 0 1,-1 1 0,1 0-1,0 0 1,-15 5 0,-7 3 11054,53-10-8420,-8 1-3061,336 5 3176,-332-5-3354,214 3 784,1 18-5174,-201-14 2240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2:46.6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127 198 1472,'4'-6'1134,"1"1"0,-1-1 1,0 1-1,0-1 0,3-8 0,-5 9-308,3-5 1166,0 0 0,1 0 0,11-14 0,-12 17-785,-1 0 0,1-1-1,3-11 1,1 2-283,-7 13-772,0 1 0,0-1 0,-1 1 0,1-1 1,-1 1-1,0-1 0,0 0 0,1-5 0,-12 54 1635,-140 408 117,100-280-2032,48-166 120,0 0 1,0 0-1,-4 8 0,-6 2-6185,11-13 4086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2:47.1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28 326 5984,'-2'-2'668,"0"1"1,0-1-1,0 0 1,1 0-1,-1 0 1,0 0-1,1-1 1,0 1-1,0 0 1,-1-1-1,0-2 1,-1-3 2124,2 7-2353,1-1-1,-1 1 1,0-1-1,1 0 1,-1 0-1,1 1 1,0-1-1,0 0 1,-1 0-1,1 0 0,0 1 1,1-1-1,-1 0 1,0 0-1,1-2 1,1 0 27,-1 0 1,2 1-1,-1-1 1,0 0 0,5-4-1,-5 6-368,6-8 78,0 0 0,1 1 0,1 0 0,0 1 0,0 0-1,0 1 1,1 0 0,15-7 0,13-4 76,48-14 0,-77 28-212,51-15 3,74-13 0,68-2-322,-192 33 265,45-7-1075,-56 8 979,1 0 0,-1 0-1,0 0 1,0 0 0,0 0-1,1 0 1,-1 0 0,0 0-1,0 0 1,0 0 0,0 0-1,1 0 1,-1 0 0,0 0-1,0 1 1,0-1 0,0 0 0,1 0-1,-1 0 1,0 0 0,0 0-1,0 1 1,0-1 0,0 0-1,0 0 1,0 0 0,0 0-1,0 1 1,1-1 0,-1 0-1,0 0 1,0 0 0,0 0 0,0 1-1,0-1 1,0 0 0,0 0-1,0 0 1,0 1 0,0-1-1,0 0 1,0 0 0,-1 0-1,1 1 1,0-1 0,0 0-1,0 0 1,0 0 0,0 0 0,0 1-1,0-1 1,0 0 0,-1 0-1,1 0 1,-8 14-7689,4-8 4259,4 5 729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2:48.7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230 1 7232,'7'3'7961,"-7"-3"-7784,0 16 3016,-8 19-1237,7-34-1830,-28 77 2749,7-23-2017,-35 159 683,32-106-1183,-51 216 404,58-247-431,17-68-192,2-13 228,-1-3-347,1 1-1,0 0 0,1-1 0,-1 1 0,1-1 0,1 1 0,-1 0 0,1 0 1,0 0-1,4-5 0,4-9 90,7-14-187,2 1 0,27-33 0,-43 61 92,4-7 47,0 2-1,1-1 1,0 1-1,1 0 0,0 1 1,17-13-1,-26 22-53,0-1 0,0 1 1,-1-1-1,1 1 0,0 0 0,0-1 0,0 1 0,0 0 1,0-1-1,0 1 0,0 0 0,0 0 0,0 0 0,0 0 0,0 0 1,0 0-1,0 0 0,0 0 0,0 1 0,0-1 0,1 1 1,0 0 14,-1 0-1,1 0 1,-1 0 0,1 0 0,-1 0 0,1 0 0,-1 1 0,0-1 0,0 0 0,0 1 0,1 1 0,1 3 39,0 0 1,0 0-1,-1 0 1,0 0-1,3 9 0,-2 7 80,-1-1 0,0 33 1,1 22 213,1 3-360,-4-47 83,-1-28-72,1 1 1,0 0 0,0-1 0,1 1-1,-1 0 1,1 0 0,0-1 0,1 6-1,-1-8 624,19-4-1007,-1-1 341,0 0 1,1-1-1,21-8 1,3 0 31,-18 5-17,1-1 1,-2-1-1,1-1 0,-1-2 1,-1 0-1,0-1 0,27-21 1,-44 28-26,-1-1-1,0 0 1,0 1 0,-1-2 0,0 1-1,0-1 1,0 0 0,4-13 0,-8 20 24,0-1 0,-1 1 0,0-1 0,1 1 1,-1-1-1,0 0 0,0 1 0,0-1 0,0 0 1,0 1-1,0-1 0,-1 1 0,1-1 0,0 0 0,-1 1 1,0-2-1,1 2 9,-1 1 1,1-1-1,0 0 0,-1 1 1,1-1-1,-1 1 1,1-1-1,0 1 1,-1 0-1,1-1 0,-1 1 1,1-1-1,-1 1 1,1 0-1,-1-1 0,0 1 1,1 0-1,-1 0 1,1-1-1,-1 1 1,0 0-1,1 0 0,-1 0 1,0 0-1,1 0 1,-1 0-1,1 0 1,-1 0-1,0 0 0,1 0 1,-1 0-1,0 0 1,1 0-1,-1 1 0,1-1 1,-1 0-1,0 0 1,1 1-1,-1-1 1,1 0-1,-1 1 0,0 0 1,-4 3 6,1-1 1,-1 1-1,1 1 0,0-1 1,1 1-1,-1-1 1,1 1-1,0 0 0,0 0 1,0 0-1,1 1 1,-1-1-1,1 1 0,1-1 1,-2 10-1,0-2 13,1 0 0,1-1-1,0 1 1,0 0 0,2 0-1,1 16 1,0-19 80,0 1 0,1-1 1,4 12-1,-5-17-35,0-1 1,0 0 0,0 0-1,0 0 1,1 0 0,-1 0-1,1 0 1,0-1 0,0 1-1,5 2 1,-7-5-40,0 0 0,1-1-1,-1 1 1,0 0 0,1-1 0,-1 0-1,0 1 1,1-1 0,-1 0 0,1 0-1,-1 0 1,0 0 0,1 0 0,-1 0-1,1 0 1,-1 0 0,0-1 0,1 1-1,-1 0 1,0-1 0,1 1 0,-1-1-1,0 0 1,1 1 0,-1-1 0,2-1-1,5-4 67,-1 1 0,14-14-1,-14 12-13,27-23-10,0 2-1,2 1 0,1 2 0,1 1 1,60-27-1,-64 35 26,-23 10-55,1 0 1,-1 1-1,1 1 1,22-6 0,-33 10-17,0-1 0,0 1 0,0 0 1,0 0-1,0 0 0,0 0 0,0 0 0,0 0 1,0 0-1,0 0 0,0 1 0,0-1 0,0 0 1,0 0-1,0 1 0,0-1 0,0 1 1,0-1-1,-1 1 0,1-1 0,0 1 0,0 0 1,-1-1-1,2 2 0,-1 0 4,0 0 1,0 0-1,0-1 0,0 1 0,-1 0 1,1 0-1,-1 0 0,1 0 1,-1 0-1,0 0 0,0 4 0,0 2 19,-1-1 0,0 1 0,0 0 0,0-1 0,-5 13 0,2-11 55,-1 2-46,1 1 0,0 0 0,1 0 0,0 0 0,0 1-1,0 14 1,3-27-34,0 1 0,0-1-1,0 0 1,0 1-1,0-1 1,0 1-1,0-1 1,0 0 0,0 1-1,0-1 1,0 1-1,1-1 1,-1 0-1,0 1 1,0-1 0,0 0-1,0 1 1,1-1-1,-1 0 1,0 1 0,0-1-1,1 0 1,-1 1-1,0-1 1,1 0-1,-1 0 1,0 0 0,1 1-1,-1-1 1,0 0-1,1 0 1,-1 0-1,1 1 1,0-1 5,0 0-1,0-1 1,0 1-1,-1 0 1,1 0-1,0 0 1,0-1 0,0 1-1,0 0 1,-1-1-1,1 1 1,0-1-1,0 1 1,-1-1 0,1 1-1,0-1 1,0 0-1,79-79 250,40-36-655,-118 113 399,1 1 1,-1 0-1,1 1 0,0-1 0,-1 0 1,1 1-1,0-1 0,0 1 0,0 0 1,6-1-1,-8 2-5,0-1-1,1 1 1,-1 0 0,0 1-1,1-1 1,-1 0 0,1 0-1,-1 1 1,0-1 0,0 0-1,1 1 1,-1-1 0,0 1-1,0 0 1,1 0-1,-1-1 1,0 1 0,0 0-1,0 0 1,0 0 0,0 0-1,0 0 1,0 0 0,-1 0-1,1 0 1,0 0 0,-1 1-1,2 1 1,3 9 68,0 1 0,-1 0 0,-1 0 1,0 0-1,-1 0 0,0 0 0,0 18 0,-1-12-64,1-1 0,1 1-1,6 21 1,-7-30 10,2-1 0,-1 0 0,1 0 1,1-1-1,9 16 0,-12-22-63,-1 0 1,1 0-1,-1-1 0,1 1 0,0 0 1,-1-1-1,1 1 0,0-1 1,0 1-1,0-1 0,0 0 1,0 0-1,1 0 0,-1 0 0,0 0 1,0 0-1,1-1 0,-1 1 1,0-1-1,1 0 0,-1 0 1,0 0-1,1 0 0,-1 0 1,1 0-1,-1 0 0,0-1 0,1 1 1,2-2-1,17-11-3402,1 0 950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3:43.5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46 68 9152,'-24'-48'4128,"16"36"-3584,3 9-512,0-2-256,5 10 160,-3-5-800,6 0 480,2 15-5440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3:43.5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8 917 1824,'-1'1'203,"0"1"1,0 0-1,0 0 0,0-1 1,0 1-1,1 0 1,-1 0-1,1 0 0,0 0 1,-1 0-1,1 0 0,0 0 1,0 0-1,0 0 1,0 0-1,1 0 0,-1 0 1,0 0-1,1 0 0,0 0 1,-1-1-1,1 1 1,1 2-1,5 20 2174,-6-21-2181,-1-3-121,0 0 1,0 0-1,0 1 0,0-1 0,0 0 0,1 0 0,-1 1 0,0-1 0,0 0 0,0 0 0,0 1 0,0-1 0,0 0 0,0 1 0,0-1 0,0 0 0,-1 0 0,1 1 0,0-1 0,0 0 0,0 0 0,0 1 0,0-1 0,0 0 0,0 0 0,-1 1 0,1-1 0,0 0 0,0 0 0,0 0 0,-1 1 0,1-1 0,0 0-29,0 0 0,-1 0 0,1 0 0,0 1 0,0-1 0,0 0 0,0 0-1,0 0 1,0 0 0,0 0 0,0 0 0,0 1 0,-1-1 0,1 0 0,0 0 0,0 0-1,0 0 1,0 1 0,0-1 0,0 0 0,0 0 0,0 0 0,0 0 0,0 1 0,0-1-1,0 0 1,0 0 0,0 0 0,0 0 0,1 0 0,-1 1 0,0-1 0,0 0 0,0 0-1,0 0 1,2 9 4153,-3-9-4053,1 0 1,-1 0-1,1 0 0,-1-1 1,1 1-1,-1 0 0,1 0 1,-1 0-1,1-1 0,-1 1 1,1 0-1,0 0 1,-1-1-1,1 1 0,0 0 1,-1-1-1,0 0 0,5-33 1524,-3 12-1293,1 1 0,1-1 0,1 1 0,12-39 0,40-83 356,-24 80-163,71-103 0,-78 128-494,17-23-48,3 2 0,2 2 0,89-83 0,-115 123-30,1 2-1,0 0 0,43-20 1,-47 25-14,-15 9-1,0 0-1,1-1 1,-1 1 0,0 0 0,1 0 0,-1 1 0,1-1 0,-1 1 0,1 0 0,-1 0 0,1 0 0,-1 0 0,1 0 0,-1 1 0,1 0 0,-1 0 0,1 0 0,-1 0 0,0 0 0,0 0 0,0 1 0,1 0 0,-2 0 0,1 0 0,0 0 0,0 0 0,0 0 0,-1 1-1,0-1 1,1 1 0,-1 0 0,0 0 0,0-1 0,0 1 0,2 6 0,-2-2 8,0 0 1,0-1-1,-1 1 0,1 1 0,-2-1 0,1 0 0,-1 0 0,0 0 1,0 0-1,-1 0 0,-2 9 0,2-5 14,-3 10 112,-1 0-1,-13 37 1,11-38 50,3-8-89,0 0-1,-1-1 0,-1 1 1,0-1-1,0 0 1,-1 0-1,-11 13 0,13-19-36,-1 1-1,0-1 0,0 0 1,0 0-1,-1 0 0,0-1 1,1 0-1,-1-1 0,-1 1 1,1-1-1,-1-1 0,1 1 1,-11 1-1,4-2-11,0 0 0,0 0 0,-1-2-1,1 1 1,0-2 0,0 0 0,0-1 0,0 0-1,-22-7 1,26 6-69,9 2-131,-1 1 0,1 0 0,-1-1 0,0 0 0,1 1 1,-1-1-1,1 0 0,-1 0 0,1 0 0,-1 0 1,1 0-1,-2-1 0,3 2 72,0-1 0,0 1 1,0 0-1,0 0 0,0-1 1,0 1-1,0 0 0,0 0 0,0 0 1,0-1-1,0 1 0,0 0 0,0 0 1,0-1-1,0 1 0,0 0 1,0 0-1,0 0 0,0-1 0,0 1 1,0 0-1,0 0 0,0 0 0,0-1 1,1 1-1,-1 0 0,0 0 0,0 0 1,0 0-1,0-1 0,1 1 1,-1 0-1,0 0 0,0 0 0,0 0 1,0 0-1,1 0 0,-1 0 0,0-1 1,0 1-1,0 0 0,1 0 1,-1 0-1,0 0 0,0 0 0,1 0 1,-1 0-1,0 0 0,16-2-2956,-10 1 1940,19-5-4367,2 2 1818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8:32.7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1262 4224,'-1'0'204,"1"1"-1,-1-1 1,1 1 0,0-1 0,-1 1-1,1 0 1,0-1 0,-1 1 0,1-1-1,0 1 1,0 0 0,-1 0 0,1-1-1,0 1 1,0 5 5166,1-6-5231,-1-1-1,1 0 0,0 0 1,0 1-1,0-1 0,-1 1 0,1-1 1,0 1-1,0-1 0,0 1 1,0-1-1,0 1 0,0 0 1,2-1-1,5-2 363,5-3-77,0-2 1,-1 1-1,17-15 0,-8 5-105,41-33 612,57-59-1,-103 93-842,145-162 886,-131 140-418,-2-1 0,-2-1 0,32-68 0,-53 95-454,0 0 0,-2 0 0,1-1 0,-2 1 0,0-1 0,0 0 0,-2-24 0,1 37-119,-1 1 1,0-1 0,0 0 0,0 1 0,0-1 0,0 1 0,0-1 0,0 1-1,0-1 1,0 0 0,0 1 0,0-1 0,-1 1 0,1-1 0,0 1-1,0-1 1,-1 1 0,1-1 0,0 1 0,0-1 0,-1 1 0,1-1-1,-1 1 1,1-1 0,0 1 0,-1 0 0,0-1 0,0 1-4,0 0-1,1 0 1,-1 0 0,0 0-1,0 1 1,1-1 0,-1 0-1,0 0 1,1 1 0,-1-1-1,0 1 1,1-1 0,-1 0-1,0 1 1,1-1 0,-1 1-1,0 0 1,-3 4-81,-1 0 0,1 1 0,-4 6 0,-6 13 107,1 1 0,1 0 0,2 1-1,0 0 1,2 1 0,1 0 0,2 0 0,0 1-1,2-1 1,1 1 0,4 57 0,-1-71 77,2 0 1,0-1-1,8 29 1,-8-37 3,0 1 1,0 0-1,0-1 0,0 0 1,1 1-1,0-2 1,1 1-1,-1 0 1,1-1-1,7 6 1,-10-9-61,-1-1 0,1 1-1,0-1 1,0 0 0,0 0 0,0 0 0,0 0 0,0 0 0,0-1 0,0 1 0,0 0 0,1-1 0,-1 0 0,0 1 0,0-1 0,0 0 0,1 0 0,-1 0 0,0-1 0,0 1 0,0 0-1,1-1 1,-1 1 0,0-1 0,0 0 0,0 0 0,0 0 0,0 0 0,0 0 0,0 0 0,-1-1 0,4-2 0,4-4 34,0-1 1,-1-1-1,0 0 1,12-18-1,-4 4-9,37-39 44,3 2 0,64-54 0,-90 88-66,-2-1 0,0-2 0,-2-1 0,-1-1 1,21-37-1,-9 5 31,36-88-1,12-77 192,-76 204-264,-6 19-66,-1 1 0,0 0 0,0-1 0,-1 1 0,2-12 0,-4 17 57,1 0 0,0 0 0,-1 0 0,1 0 0,-1 0 0,1 0 0,-1 1 0,1-1 0,0 0 0,-1 0 0,1 0-1,0 1 1,-1-1 0,1 0 0,0 0 0,-1 1 0,1-1 0,0 0 0,-1 1 0,-1 2 2,0 0 1,0 0-1,1 0 0,-1 0 1,1 0-1,-1 0 0,0 6 1,-3 4 18,-34 100 39,-11 25 39,-54 67-10,93-185-51,-41 81 170,-43 116 0,-7 34 319,78-195 134,21-45-90,5-13 304,9-17-370,65-129-399,-58 118-103,1 1 1,38-43-1,-38 50-91,1 1-1,1 1 1,0 1 0,2 1 0,36-22-1,-58 39 95,0 0 0,0 1 0,0-1 0,0 1 0,0-1 0,0 1 1,0-1-1,0 1 0,0 0 0,0-1 0,0 1 0,0 0 0,0 0 0,1 0 0,-1 0 0,0 0 0,0 0 0,0 0 0,0 0 0,0 1 0,1-1 0,-1 0 0,0 1 0,2 0 1,-2 0-12,0 1 0,1-1 0,-1 1 0,0-1 0,0 1 0,0 0 0,0-1 0,0 1 0,0 0 0,-1 0 0,1 0 0,0 0 0,-1-1 0,1 5 1,2 19-23,-1-1 1,-1 51 0,-2-34 29,0-6 209,1-7-186,0 0-1,6 36 1,-5-56 31,0-1 0,1 1 0,0-1 0,0 0 0,1 0 0,0 1 0,1-1 0,-1-1 0,1 1 0,0-1 0,1 1 0,0-1 0,6 6 0,-10-11-8,1 1 1,-1-1-1,1 0 0,0 1 1,-1-1-1,1 0 0,0 0 1,0 0-1,0-1 0,0 1 1,0 0-1,0-1 0,0 1 1,0-1-1,0 1 0,0-1 1,0 0-1,0 0 1,1 0-1,-1 0 0,0-1 1,3 0-1,0-1 52,1 0 0,0 0-1,0-1 1,-1 0 0,0 0 0,6-5-1,-4 3-37,1-1 0,-2-1 0,1 1-1,-1-1 1,0 0 0,0 0 0,7-13-1,27-59 144,-37 72-165,5-9-1,-1-1-1,0 0 1,-2-1 0,0 1-1,6-36 1,-10 39-59,3-31-133,-4 42 124,0 0 0,-1 1 0,1-1 0,0 0-1,-1 1 1,0-1 0,1 0 0,-1 1 0,0-1 0,0 1-1,-1 0 1,1-1 0,-3-3 0,3 5 29,0 1-1,0-1 1,1 0 0,-1 1-1,0-1 1,0 1 0,0-1 0,0 1-1,0 0 1,1-1 0,-1 1-1,0 0 1,0 0 0,0 0-1,0-1 1,0 1 0,0 0 0,0 0-1,0 0 1,0 1 0,0-1-1,0 0 1,0 0 0,0 0 0,0 1-1,0-1 1,0 0 0,0 1-1,1-1 1,-1 1 0,0-1 0,-1 2-1,-2 0-6,1 1 0,-1 0 0,1 0 0,0 0 0,0 1 0,-4 5 0,1 0 20,0 1 1,1 0-1,1 1 0,-1-1 0,2 1 0,-1 0 1,1 0-1,1 0 0,-1 14 0,1-8 28,1 1 0,1-1 0,1 0 1,0 0-1,7 27 0,-6-36-16,0 0 1,1-1-1,0 1 0,0 0 1,1-1-1,0 0 0,0 0 1,1 0-1,0 0 1,6 5-1,-3-3 62,1-1-1,0-1 1,0 0 0,1 0 0,0 0-1,16 7 1,-10-7-509,0-1 1,0 0-1,34 7 0,-32-10-1218,0-1-1,0 0 1,25-1-1,-6-2-627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3:43.5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234 37 2976,'8'-8'768,"-6"6"-408,0-1-1,0 1 1,0 0-1,1 0 1,-1 0 0,4-2-1,7-7 6244,-19 14-4187,-10 15-1352,-23 33-1,29-37-607,2 0 0,-11 26 0,-1 0 198,2-6-91,-3 5-82,1 1-1,-15 44 1,19-31-141,2 0 0,3 1-1,1 1 1,4-1 0,1 1 0,6 106 0,2-137-158,0-1 0,2 0 1,13 43-1,36 61 742,-52-122-876,1-1 1,-1 1-1,1 0 0,0-1 1,0 1-1,0-1 1,1 0-1,0 0 0,0 0 1,0-1-1,0 0 0,0 1 1,8 3-1,-11-6-13,-1-1-119,1 0 1,-1 0-1,0 0 0,1 1 0,-1-1 0,0 0 0,1 0 1,-1 0-1,0 1 0,1-1 0,-1 0 0,1 0 0,-1 0 0,0 0 1,1 0-1,-1 0 0,1 0 0,-1 0 0,0 0 0,1 0 0,-1 0 1,1 0-1,-1 0 0,0-1 0,1 1 0,-1 0 0,0 0 0,1 0 1,-1 0-1,0-1 0,1 1 0,-1 0 0,1-1 0,4-2-1708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3:43.5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146 538 5216,'3'-6'1813,"-7"7"-791,1 0-940,1-1 1640,4-3 377,1-2 651,-3 5-2716,0 0-1,0 0 1,0 0-1,0 0 1,0-1-1,0 1 1,0 0-1,0 0 0,0 0 1,0 0-1,0 0 1,0 0-1,0 0 1,0 0-1,0-1 1,0 1-1,0 0 0,0 0 1,0 0-1,0 0 1,0 0-1,0 0 1,0 0-1,0 0 1,-1 0-1,1 0 0,0 0 1,0 0-1,0-1 1,0 1-1,0 0 1,0 0-1,0 0 1,0 0-1,0 0 0,-1 0 1,1 0-1,0 0 1,0 0-1,0 0 1,0 0-1,0 0 1,0 0-1,0 0 0,0 0 1,-1 0-1,1 0 1,0 0-1,0 0 1,0 0-1,-11-7 1909,9 5-1836,0 0 1,0 1-1,1-1 0,-1 1 0,0 0 0,0 0 1,0-1-1,0 1 0,-1 1 0,1-1 0,0 0 1,-4 0-1,2 1-48,0 0 1,0 1-1,0-1 1,0 1 0,0 0-1,0 1 1,0-1-1,0 1 1,0 0 0,0 0-1,1 0 1,-1 0-1,1 0 1,-1 1-1,1 0 1,0-1 0,0 1-1,0 0 1,-3 5-1,3-3-41,0-1-1,0 1 1,1-1-1,0 1 0,-1 0 1,2 0-1,-1 0 1,0 0-1,1 0 1,0 0-1,0 1 1,1-1-1,0 0 0,-1 0 1,2 7-1,0-10 35,-1 1 1,1-1-1,0 1 0,0-1 0,0 0 0,0 1 0,1-1 1,-1 0-1,1 0 0,-1 0 0,1 0 0,0 0 0,0 0 0,0 0 1,0 0-1,0-1 0,0 1 0,0-1 0,0 0 0,1 0 0,-1 1 1,0-1-1,1-1 0,-1 1 0,1 0 0,0-1 0,-1 1 0,1-1 1,-1 0-1,1 0 0,0 0 0,-1 0 0,1 0 0,-1 0 0,1-1 1,-1 1-1,1-1 0,4-2 0,0 0 54,0-1-1,-1 0 1,1 0 0,-1-1 0,0 0-1,0 0 1,-1 0 0,1-1-1,-1 0 1,5-7 0,-3 2-47,3-3-2,0 0-1,-2 0 1,0-1 0,0 0 0,-1 0-1,5-20 1,-7 13-21,-2 0 0,0 0 0,-1 0 0,-2-35 0,-16-94 409,13 137-423,0 1 0,0 0 1,-2 0-1,1 0 0,-12-20 1,10 22-21,0 0 50,1 1 0,-13-16 0,16 24-107,1 1 1,-1-1 0,0 0 0,1 1-1,-1-1 1,0 1 0,0-1 0,0 1-1,0 0 1,0 0 0,0 0-1,-1 0 1,1 0 0,0 0 0,0 1-1,-1-1 1,1 1 0,-4-1 0,6 1-151,0 1 1,-1-1 0,1 0-1,0 1 1,-1-1 0,1 0-1,0 1 1,0-1 0,0 1-1,-1-1 1,1 0 0,0 1-1,0-1 1,0 1 0,0-1-1,0 1 1,0-1 0,0 1-1,0-1 1,0 0 0,0 1-1,0-1 1,0 1 0,0-1-1,0 1 1,0-1 0,0 1-1,1-1 1,-1 0 0,0 1-1,0-1 1,0 1 0,1-1-1,-1 0 1,1 1 0,9 8-4856,7 2 1701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3:43.5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28 316 5056,'-24'-4'8378,"24"3"-8175,-1 1-1,1-1 0,-1 0 0,1 0 1,0 0-1,-1 0 0,1 0 1,0 1-1,0-1 0,0 0 1,-1 0-1,1 0 0,0 0 1,0 0-1,0 0 0,1 0 0,-1 0 1,0 0-1,0 0 0,0 0 1,1 1-1,-1-2 0,11-24 592,-9 24-572,10-19 226,1 1 0,24-29 0,-15 22-234,-20 25-208,-1 0 0,1 0 0,0 0 0,-1 1 0,1-1 0,0 1 0,4-3 0,-5 4-9,-1-1 1,1 1-1,0 0 0,-1-1 1,1 1-1,0 0 1,-1 0-1,1 0 0,0 0 1,0-1-1,-1 1 1,1 0-1,0 0 1,-1 0-1,1 0 0,0 1 1,0-1-1,-1 0 1,1 0-1,0 0 0,-1 1 1,1-1-1,0 0 1,-1 0-1,1 1 0,-1-1 1,1 1-1,0-1 1,-1 1-1,1-1 1,-1 1-1,1 0 0,2 2 23,-1 1-1,0 0 1,0 0-1,0 0 1,-1 0-1,1 1 1,-1-1-1,1 5 1,4 37 220,-4 83 222,-3-72-188,1-50-221,1 1 0,0 0 0,0-1-1,1 1 1,0-1 0,0 1 0,1-1-1,4 9 1,-7-15-1,1 0-1,0 0 1,0 0-1,-1 0 1,1 0-1,0 0 1,0 0-1,0 0 1,0 0 0,0 0-1,0 0 1,0-1-1,1 1 1,-1 0-1,0-1 1,0 1 0,1-1-1,-1 1 1,0-1-1,0 0 1,1 0-1,-1 1 1,0-1-1,1 0 1,-1 0 0,0 0-1,1-1 1,-1 1-1,0 0 1,1 0-1,-1-1 1,0 1 0,0-1-1,3 0 1,0-1 25,1 0 1,-1-1 0,0 1-1,0-1 1,0 0 0,-1 0-1,1 0 1,-1 0 0,4-4-1,10-15-9,0 0 0,-2-1 0,21-41 0,7-37 107,-23 49-166,2 2 0,37-62 1,-57 111-15,-1-1-1,0 1 1,0 0-1,1-1 1,-1 1 0,0 0-1,1 0 1,-1 0 0,1 0-1,0 0 1,-1 0-1,1 0 1,0 0 0,-1 1-1,1-1 1,0 1 0,0-1-1,0 1 1,0 0-1,-1 0 1,1-1 0,0 1-1,0 1 1,0-1 0,0 0-1,0 0 1,-1 1-1,1-1 1,0 1 0,2 0-1,6 3 25,0 1-1,-1-1 1,1 1 0,8 7-1,-12-8 19,27 15-29,34 24-11,-53-36-289,0 1-2041,-7-2-3719,-3 2 2383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3:43.5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14 6656,'0'-1'339,"0"0"0,-1 0 0,1 0 0,0 0 0,-3-7 6606,-2 13-3788,-8 13-723,8-13-2172,0 1 0,1 0 0,0 0 0,-6 11 0,8-12-188,0 1 1,0-1 0,0 1-1,1 0 1,-1-1 0,0 9-1,2-13-68,0 0-1,0 1 0,1-1 0,-1 1 0,0-1 0,0 1 1,1-1-1,-1 0 0,1 1 0,-1-1 0,1 0 0,0 1 1,-1-1-1,1 0 0,0 0 0,0 1 0,0-1 0,0 0 0,0 0 1,0 0-1,0 0 0,0-1 0,0 1 0,1 0 0,-1 0 1,0-1-1,1 1 0,-1 0 0,0-1 0,1 0 0,1 1 1,-1 0-251,0-1 1,0 1 0,0-1 0,0 0-1,0 0 1,0 0 0,0 0-1,0 0 1,0-1 0,2 1 0,2-2-1488,-1 0 1,0 0-1,0-1 1,8-4-1,-12 6 1530,21-11-3264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3:43.5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29 9632,'-9'-20'4384,"1"16"-3840,3-1-128,10 10-352,-5-1-864,0 4 416,0 4 32,3 8 192,-3 8-3872,5 0 2176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3:43.5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50 296 3072,'-5'1'-53,"-18"2"2966,22-3-2652,0 0 1,0 0-1,1 0 1,-1 0-1,0 0 1,0 0-1,1 0 1,-1 0-1,0 0 1,0-1-1,1 1 1,-1 0-1,0-1 1,1 1-1,-1 0 1,0-1-1,1 1 1,-1-1-1,0 1 0,1-1 1,-1 1-1,1-1 1,-1 1-1,1-1 1,-1 0-1,0 0 22,1 0 0,-1 0-1,1 0 1,0 0 0,-1 0-1,1 0 1,0 0 0,-1 0-1,1 0 1,0 0-1,0 0 1,0 0 0,0 0-1,0 0 1,0 0 0,0-1-1,1 0 1,0 1-160,0-1 0,0 1 0,0 0 1,1 0-1,-1 0 0,0 0 0,1 0 0,-1 0 0,0 0 0,1 0 0,2-1 0,38-17 680,0 1 0,2 2-1,53-11 1,302-62-97,4 39-489,-325 46-164,182-13 134,-195 8-298,-40 2-2653,-16 5 1105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3:43.5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170 506 3808,'0'0'1227,"10"-11"799,-9 10-1725,1 1 1,0-1-1,-1 0 0,1-1 0,-1 1 1,0 0-1,1 0 0,-1-1 1,0 1-1,0-1 0,0 1 0,0-1 1,0 1-1,0-1 0,0 0 0,0 1 1,0-1-1,-1 0 0,1-2 0,0 2 66,-1-1 0,1 1 0,-1-1 0,0 0 0,0 0 0,0 1-1,0-1 1,0 0 0,0 1 0,-1-1 0,1 0 0,-2-3-1,1 5-307,1 1-1,-1-1 0,1 0 0,-1 1 0,1-1 0,-1 0 1,0 1-1,1-1 0,-1 1 0,0-1 0,0 1 0,1-1 1,-1 1-1,0 0 0,0-1 0,0 1 0,1 0 0,-1 0 1,0-1-1,0 1 0,0 0 0,0 0 0,0 0 0,1 0 1,-1 0-1,0 0 0,0 0 0,0 1 0,0-1 0,0 0 1,1 0-1,-1 1 0,0-1 0,-1 1 0,-2 1 97,0-1 0,0 1 0,0 0 0,0 1 0,-6 3 0,-5 8 11,0 1 0,1 0-1,0 1 1,2 1 0,0 0 0,0 1 0,2 0 0,-11 25 0,17-35-121,1 0 1,1 0-1,-1 0 0,1 1 1,1-1-1,-1 1 0,1 13 1,1-20-10,0 0 1,0 0 0,0 1 0,0-1 0,0 0 0,1 0 0,-1 0 0,1 0-1,-1 0 1,1 0 0,0 0 0,0 0 0,0 0 0,0 0 0,0 0 0,1 0-1,-1 0 1,0-1 0,1 1 0,-1-1 0,1 1 0,0-1 0,-1 0 0,1 1-1,0-1 1,0 0 0,0 0 0,0 0 0,0 0 0,0-1 0,0 1 0,0 0-1,0-1 1,3 1 0,1-1 42,-1 0-1,1 0 0,0 0 0,0 0 0,0-1 1,-1 0-1,1-1 0,0 1 0,-1-1 1,0 0-1,1 0 0,-1-1 0,0 1 1,8-7-1,0 0 12,0-2 1,-1 1 0,20-25-1,-10 8-12,-1 0-1,-1-2 0,-2 0 1,23-50-1,-24 40 32,-2-1-1,-1 0 1,10-54 0,-22 83-99,0 0 0,-1 0 0,0 0 1,-1 0-1,0 0 0,-1 0 1,0 0-1,-1 0 0,0 0 0,0 0 1,-1 1-1,-1-1 0,-8-16 1,9 21-56,-1 0 1,0 0 0,0 0 0,0 0 0,-1 1 0,0-1 0,0 1 0,-1 1 0,0-1 0,1 1 0,-9-5 0,11 7-45,-1 0 1,1 1-1,-1-1 1,1 1-1,-1 0 1,1 0-1,-1 0 0,0 1 1,0-1-1,1 1 1,-1 0-1,0 0 1,0 0-1,0 0 1,1 1-1,-1 0 1,0-1-1,1 1 0,-1 1 1,0-1-1,1 0 1,-4 3-1,6-3-214,0-1-1,-1 1 1,1 0 0,0 0-1,0 0 1,0 0-1,0 0 1,0 0 0,0 1-1,0-1 1,0 0-1,0 0 1,1 1 0,-1-1-1,0 0 1,1 1-1,-1-1 1,1 1 0,0-1-1,-1 0 1,1 1-1,0-1 1,0 1 0,0-1-1,0 1 1,0-1 0,0 1-1,0-1 1,1 1-1,-1-1 1,1 1 0,-1-1-1,1 1 1,-1-1-1,2 2 1,10 16-2854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3:43.5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4 2560,'7'-4'15658,"-35"26"-11567,7-4-3201,11-9-746,1 0-1,-1 1 0,2 0 0,-1 0 1,1 1-1,1 0 0,0 1 1,1-1-1,0 1 0,1 0 0,0 1 1,-5 21-1,1 6-15,1 0-1,-3 78 1,10-105-11,0 0 0,2 0 0,-1 0 1,2 0-1,-1 0 0,7 21 0,-6-29-74,0 0 0,0 0-1,0-1 1,0 0 0,1 1-1,0-1 1,0 0 0,0 0 0,0 0-1,1-1 1,-1 1 0,1-1-1,0 0 1,0 0 0,0 0-1,1 0 1,-1-1 0,1 1 0,9 2-1,6 2-131,1-2 0,0 0 0,43 3 0,-50-7-1620,0-1-1,0 0 0,27-5 1,-21 1-617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3:43.5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19 185 10464,'-19'-17'4736,"28"1"-4096,-4 4 2175,3 9-1663,7-14 672,2 1-1088,14-4 416,6 0-672,16 0-96,7 5-256,11 3-224,-3 4 32,-1 0-2304,-4 8 1312,-13 8-8575,-6 7 5311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3:43.5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0 4160,'-1'8'11395,"0"2"-4699,-3 12-3098,-3 16-6565,6-22 4772,-4 76-1342,-6 82 248,6-93-511,-1 12 170,6-62-29,1-14-735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8:33.1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40 196 6144,'-32'4'2784,"27"-4"-2432,2 0 2208,6 0-1472,7-4 640,7 1-1024,33-10 415,8 1-639,37-8 384,-1 5-512,33-13-320,-6 8-32,22-5-160,-7 5 64,-1-3-2879,-19 6 1599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3:43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97 5312,'-1'0'357,"0"0"1,0 0-1,1 0 1,-1 0-1,0 0 1,1 0-1,-1 0 1,0 0-1,1 0 1,-1 0-1,0 0 1,1 1-1,-1-1 1,0 0-1,1 1 1,-1-1-1,1 0 1,-1 1-1,0-1 1,1 1-1,-1-1 1,-2 4 2299,18-9 5279,25 1-6487,-7 1-898,111-24 613,-18 3-814,-98 20-400,121-24-966,-132 22-2658,-11 4 569,7 1-558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3:43.5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55 181 6304,'-34'-3'4154,"21"3"476,13 0-4561,0 0 1,-1 0 0,1 0 0,0 0-1,0 0 1,-1 0 0,1 0 0,0 0-1,0 0 1,-1 0 0,1 0 0,0 0-1,0 0 1,-1 0 0,1-1 0,0 1-1,0 0 1,-1 0 0,1 0 0,0 0-1,0 0 1,0-1 0,-1 1 0,1 0-1,0 0 1,0 0 0,0-1 0,0 1 0,0 0-1,-1 0 1,1 0 0,0-1 0,0 1-1,0 0 1,0 0 0,0-1 0,0 1-1,0 0 1,0 0 0,0-1 0,0 1-1,0 0 1,0-1 0,0 1 0,0 0-1,0 0 1,0-1 0,0 1 0,0 0-1,0 0 1,0 0 0,1-1 0,-1 1-1,0 0 1,0-1 0,9-11 818,6 3-499,0 0 1,0 1-1,1 1 0,26-8 1,-28 10-214,0 0-76,0 0 0,0 1 0,19-2 0,-29 5-87,0 0 1,1 1 0,-1 0-1,0 0 1,1 0 0,-1 1-1,0-1 1,1 1 0,-1 0-1,0 0 1,0 1 0,0-1-1,0 1 1,0 0 0,6 4-1,-8-5-10,-1 1-1,1-1 0,-1 1 0,1 0 1,-1-1-1,0 1 0,1 0 0,-1 0 0,0 0 1,0 0-1,-1 0 0,1 0 0,0 0 1,-1 1-1,1-1 0,0 3 0,-1 4 41,1-1-1,-2 17 0,1-19 1,-6 70 175,-1 66 56,7-123-209,1-1 0,1 0-1,0 1 1,2-1 0,8 26-1,-10-39 50,0 1-1,1-1 1,-1 0-1,7 9 1,-8-12-75,0-1 0,-1 0 0,1 0 0,0 0 0,0 0 0,0 0 0,0 0 1,0 0-1,0-1 0,0 1 0,0 0 0,1 0 0,-1-1 0,0 1 0,0-1 0,1 1 0,-1-1 0,0 0 1,1 1-1,-1-1 0,0 0 0,1 0 0,-1 0 0,0 0 0,3 0 0,-1-1 15,0 0-1,0-1 1,-1 1-1,1 0 1,0-1-1,-1 0 1,1 1-1,-1-1 1,0 0-1,1 0 1,-1-1-1,0 1 1,0 0-1,0-1 1,2-3-1,2-6-7,0-1 0,7-17 0,-8 18-10,49-142 154,9-23-146,-47 134-58,-13 32 52,0 1 1,1-1-1,1 1 1,-1 0-1,2 0 1,-1 1-1,11-14 1,-13 21-46,-1 0 1,0 0 0,1 1 0,-1-1 0,1 1 0,-1 0 0,1-1-1,-1 1 1,1 0 0,0 1 0,0-1 0,0 0 0,-1 1 0,1 0 0,0-1-1,0 1 1,6 1 0,4 0 46,0 1 0,19 5 0,-30-7-33,199 40 616,-201-40-705,7 2-296,-5 7-7263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3:43.5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29 5216,'-1'-3'667,"0"1"0,1-1 0,0 1 0,-1-1 0,1 1 0,1-5-1,-2 0 4739,-5 16-2359,0 7-2577,0 0-1,1 0 0,1 0 0,1 1 0,-3 21 0,2-7-173,-1 1 124,1 52 0,8 31 727,-4-114-484,5-5 223,97-77-331,-4 2-676,-63 51-17,9-7 313,-40 32-156,0 1-1,1-1 1,0 1 0,0 0-1,-1 0 1,1 0-1,10-2 1,-13 4-23,-1-1 0,1 1 0,0 0 0,-1-1 0,1 1 0,0 0 0,0 0 1,-1 1-1,1-1 0,0 0 0,-1 0 0,1 1 0,0-1 0,-1 1 0,1-1 0,-1 1 0,1 0 0,-1 0 1,1 0-1,-1 0 0,1 0 0,-1 0 0,0 0 0,1 0 0,-1 0 0,0 1 0,0-1 0,0 0 0,0 1 1,0-1-1,0 1 0,-1-1 0,1 1 0,0-1 0,-1 1 0,1 0 0,-1-1 0,0 1 0,1 0 0,-1 2 1,0 1-3,0 0 0,0 0 1,0 0-1,-1 0 0,1 0 1,-1 0-1,0-1 0,-1 1 1,1 0-1,-1-1 0,0 1 1,-5 7-1,5-9 37,-1 0 0,1 0 1,-1 0-1,0-1 0,0 1 1,-1-1-1,1 1 0,0-1 1,-1 0-1,1-1 0,-1 1 0,0 0 1,1-1-1,-1 0 0,-8 2 1,-3-1 189,0-1 0,-28 0 0,31-1-101,32 6 100,-9-3-49,8 3 22,-1 0 0,0 1 0,0 1 0,-1 1 0,0 0 0,29 22 0,-24-20-1003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3:43.5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300 565 4736,'0'-12'10128,"-10"8"-5515,5 3-4294,-1 0 1,1 1-1,-1 0 1,1 0-1,-11 1 0,-2 1 303,-6-3-135,0 2 0,1 1-1,-48 10 1,68-11-475,-5 1 2,0 0 0,0 1 0,1-1 0,-1 2 0,-9 4 0,15-7-11,0 1-1,0-1 1,0 1 0,0 0 0,1 0 0,-1-1-1,0 1 1,1 0 0,-1 0 0,1 1 0,0-1-1,-1 0 1,1 0 0,0 1 0,1-1-1,-1 1 1,0-1 0,1 0 0,-1 1 0,1-1-1,0 1 1,0 3 0,0 0 33,1-1 0,0 0 1,0 1-1,0-1 0,1 0 1,0 0-1,0 0 0,0 0 0,1 0 1,0 0-1,0-1 0,0 1 0,5 5 1,-6-7 16,1 0 0,0 0 0,0 0 1,0 0-1,1 0 0,-1-1 1,1 1-1,-1-1 0,1 0 0,0 0 1,0 0-1,0-1 0,0 1 0,0-1 1,0 0-1,0 0 0,5 0 1,-6-1-12,0 0 1,1-1 0,-1 1 0,0-1 0,0 0-1,0 0 1,0 0 0,0 0 0,0-1 0,0 1 0,-1-1-1,1 0 1,2-2 0,4-3 79,-1-1 1,10-10-1,-11 10-48,14-15 176,24-33 1,-38 45-233,0 0 0,-1 0 1,0 0-1,0-1 0,-2 0 1,5-14-1,-4 0-16,0-1 1,-1 1 0,-1-50-1,-4 25-47,-9-55 0,7 86 46,-1 1 0,-11-35 1,11 45 4,0 0 1,0 0 0,0 1 0,-1-1 0,0 1 0,-1 0 0,-7-8-1,9 12-22,0 0-1,-1 1 1,1-1-1,-1 1 1,0 0-1,0 0 1,-1 0-1,1 1 1,-1 0-1,1 0 1,-1 0-1,1 1 1,-1 0-1,0 0 1,-9-1-1,10 2-7,1 0-1,-1 0 1,1 1-1,0-1 1,-1 1-1,1 0 1,0 0-1,-1 0 1,1 1-1,0-1 1,0 1-1,0 0 1,0 0-1,0 1 1,1-1-1,-1 1 1,1-1-1,-1 1 1,1 1-1,-5 5 1,4-3-250,1-1-1,-1 1 1,1 0 0,1 1 0,-1-1-1,1 0 1,0 1 0,0-1 0,1 1 0,0 0-1,0-1 1,1 10 0,0-8-648,1 0 1,0 0 0,0 1-1,1-1 1,0-1-1,0 1 1,1 0-1,0 0 1,0-1-1,5 8 1,17 22-2812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3:43.5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31 274 5152,'-30'-4'11674,"35"0"-10965,0 0 0,1 0 0,0 1-1,6-4 1,11-7 387,68-56 739,-4 1-1334,-84 67-498,0 1 0,0-1 0,-1 0 0,1 1 0,0-1 1,0 1-1,7-2 0,-9 3-2,0 0 0,-1 0 0,1 0 1,0 0-1,0 0 0,0 0 0,0 0 1,0 0-1,0 1 0,0-1 0,-1 0 0,1 0 1,0 1-1,0-1 0,0 1 0,0-1 1,-1 1-1,1-1 0,0 1 0,-1-1 0,1 1 1,0-1-1,-1 1 0,1 0 0,-1 0 1,1-1-1,-1 1 0,1 0 0,-1 0 0,1-1 1,0 3-1,0 2-34,1-1 0,-1 1 0,0 0 0,0 0 0,0 0-1,-1 0 1,0 8 0,-5 37 8,1-17 176,2-11-78,-1-4-42,2 0 0,2 35 0,-1-48 45,1 0 0,0 0 0,0 0 0,0 0 0,1 0 0,0 0 0,0 0 0,0 0 0,0-1 1,1 1-1,0-1 0,0 0 0,0 1 0,6 5 0,-7-9-32,-1 0-1,0 0 1,1 0 0,-1 0 0,0-1 0,1 1-1,-1 0 1,1-1 0,-1 1 0,1-1 0,-1 1-1,1-1 1,-1 0 0,1 1 0,0-1-1,-1 0 1,3 0 0,-1-1 27,1 1 1,-1-1-1,1 0 0,-1 0 0,1 0 1,-1 0-1,5-3 0,3-2-10,-1-1-1,0 0 0,15-13 1,13-18-82,-1-2 1,46-65 0,-66 82 86,19-27 55,-16 22-80,32-36 0,-50 62-43,1 0 1,-1-1-1,1 1 0,-1 0 1,1 0-1,0 1 1,0-1-1,0 0 0,0 1 1,0 0-1,0 0 1,0 0-1,0 0 0,0 0 1,1 1-1,-1-1 1,0 1-1,1 0 0,-1 0 1,0 0-1,0 0 1,1 1-1,-1-1 0,0 1 1,0 0-1,1 0 1,-1 0-1,0 0 0,4 3 1,17 8 26,-1 1 1,22 17-1,-8-6 75,-36-23-327,1 0 0,0 0-1,-1 1 1,1-1 0,-1 0 0,0 0 0,1 1 0,0 1 0,-10 17-15547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3:43.5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1 8544,'0'0'2757,"-9"1"1003,2 15 1157,-3-1-3551,0-1-739,1 1 0,0 0 0,1 0 0,-11 27 0,15-30-537,1 1 0,0 0 0,0-1 0,2 1 0,-1 0-1,2 14 1,0-20-73,0-1-1,1 0 0,0 0 1,1 0-1,0 0 1,-1 0-1,2 0 0,-1 0 1,1-1-1,0 1 0,0-1 1,0 0-1,1 1 1,7 6-1,-10-11-90,0 0 1,0 0 0,0 0-1,0 0 1,0 0-1,0 0 1,0-1 0,0 1-1,1 0 1,-1-1-1,0 1 1,1-1 0,-1 1-1,0-1 1,1 0-1,-1 0 1,3 1 0,-1-2-605,0 1 1,0 0-1,1-1 0,-1 0 1,5-2-1,10-1-1754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3:43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18 8064,'-18'-17'3648,"18"22"-1312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3:43.5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22 196 4320,'-22'5'7877,"22"-6"-7379,0 0 0,1-1 0,-1 1 0,0-1 1,0 1-1,1 0 0,-1-1 0,1 1 0,-1 0 0,1-1 0,0 1 0,-1 0 1,1 0-1,0 0 0,0-1 0,1 0 0,0 0-98,1 0 0,-1 0 0,1 0 0,0 1 0,-1-1-1,7-2 1,3 0-333,-1 0-1,24-4 0,-28 7 462,161-20 429,-96 15-730,352-27 947,379-9-950,-704 32-649,-57 2-3332,-35 6 2945,11-3-2056,-10-5-3281,-3 1 1867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3:43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414 625 3488,'-5'-13'2154,"5"5"2310,-1 7-4253,1 0 0,0 1 1,0-1-1,-1 0 0,1 0 0,0 1 0,-1-1 0,1 0 0,-1 1 0,1-1 0,-1 1 0,1-1 0,-1 0 0,1 1 0,-1-1 0,0 1 0,1-1 0,-1 1 0,0 0 0,1-1 0,-2 0 1,-12-4 1198,-6 1-151,-1 0 1,1 2 0,-31 0 0,25 2-506,0 1 0,-33 6 0,47-5-598,-1 0 1,2 1-1,-1 1 1,0 0-1,1 1 1,0 0-1,-16 9 1,24-12-127,-1 1-1,0-1 1,1 1 0,0 0 0,-1 0 0,1 0 0,0 1-1,1-1 1,-1 1 0,0-1 0,1 1 0,0 0 0,0 0-1,0 0 1,1 0 0,-1 0 0,1 1 0,0-1-1,0 0 1,0 1 0,1-1 0,0 0 0,0 9 0,0-6 55,1 0 0,1-1 1,-1 1-1,1 0 0,0-1 0,4 9 1,-4-12-56,-1 0 1,1-1-1,-1 1 1,1 0-1,0-1 0,0 0 1,0 1-1,0-1 1,1 0-1,-1 0 1,1 0-1,-1 0 0,1-1 1,0 1-1,-1 0 1,5 0-1,-2 0 21,1-1 0,-1 0 0,1-1 0,0 1 0,-1-1 0,1 0 0,0 0 0,-1-1 0,1 0 0,0 0 0,-1 0 0,1-1 0,5-1 0,11-6 135,39-21 1,-53 26-159,28-16 127,46-33 0,-66 40-128,0 0 1,-1 0-1,0-2 0,-2 0 1,15-19-1,-16 17-7,-2-1 0,0-1 0,-1 0 0,7-20 0,-4 3-38,10-51 0,-13 43-20,4-48-1,-12 76-11,-1 0 0,0 0 0,-1 1 0,0-1 1,-2 0-1,-5-20 0,7 31 14,-1 0 1,0 0 0,0 0-1,-1 1 1,1-1-1,-1 0 1,0 1-1,-1 0 1,1 0 0,-1 0-1,1 0 1,-1 1-1,0-1 1,0 1 0,-6-4-1,6 5-1,0 0 0,1 1 0,-1-1 0,0 1 0,0 0 0,0 0 0,0 0 0,0 0 0,-1 1 0,1-1 0,0 1 0,0 0 0,0 1 0,0-1 0,0 1 0,-1 0 0,1 0 0,0 0 0,-7 3 0,3 0-229,0 1 0,1 0 1,-1 0-1,1 1 0,0 0 0,1 0 0,-1 1 0,1 0 0,0 0 0,1 0 0,0 1 0,0 0 1,1 0-1,-6 14 0,1-1-1397,1 1 0,1 0 0,1 1 0,-5 40 0,6 2-1265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3:43.5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99 275 2912,'-21'-6'2858,"-29"-3"1,49 9-2653,-1 0 0,1 0 0,0 0 0,0 0 0,-1-1 0,1 1 0,0-1 0,0 1 0,0-1 0,-1 1 0,1-1 0,0 1 0,0-1-1,0 0 1,0 0 0,0 0 0,0 1 0,1-1 0,-1 0 0,0 0 0,0 0 0,1 0 0,-1-1 0,0 0 0,0 0 53,1 0-1,-1-1 1,1 1-1,0 0 1,0 0-1,0 0 1,0 0-1,0 0 1,1-1-1,-1 1 1,1 0-1,1-4 1,2-4 469,1 0 1,0-1-1,13-17 1,-6 13-243,0-1 0,1 2 0,0 0 0,20-16 0,-23 21-263,0 2-1,1-1 0,0 2 0,1-1 0,0 1 0,-1 1 0,17-5 1,-25 9-208,0 0 1,0 1 0,0-1-1,0 1 1,0-1-1,0 1 1,0 0 0,0 0-1,0 0 1,0 1 0,0-1-1,0 1 1,0 0 0,0-1-1,0 1 1,0 1 0,0-1-1,-1 0 1,1 1 0,0-1-1,-1 1 1,0 0 0,1 0-1,-1 0 1,0 0 0,0 0-1,0 0 1,0 1-1,0-1 1,2 4 0,3 7 47,-1 0 1,0 1-1,-1 0 1,0 0-1,3 15 0,0 0 90,16 63 381,3 8-241,-20-79-441,13 36 273,-18-51-673,1 0-1,0 0 1,1 0 0,-1 0-1,1-1 1,7 8 0,-1-3-3676,-1 1 1307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8:36.5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1 970 3808,'30'-1'4829,"41"-5"-1,-42 1-3310,45-14-1,-50 11-1218,0 0 0,-1-2-1,-1-1 1,0-1 0,0 0 0,34-28-1,93-103 895,-115 109-1159,98-88 211,-59 57-15,-17 10 164,-40 39-299,61-59 475,-67 64-470,-1-1-1,0 0 1,0-1 0,-1 0 0,6-14 0,-5 5 84,0-1-1,-2 0 1,0 0-1,6-45 1,-12 65-183,0-3 26,0 0 1,-1 0 0,1 0-1,-1-1 1,0 1-1,-1 0 1,1-1 0,-1 1-1,-2-7 1,2 13-37,1-1 0,0 1 0,0-1 0,0 1 0,-1-1 0,1 1 0,0 0 0,0-1 0,-1 1 0,1-1 0,0 1 0,-1 0 0,1-1 0,-1 1 0,1 0 0,0-1 0,-1 1 0,1 0 0,-1 0 0,1 0 0,-1-1 0,1 1 1,-1 0-1,1 0 0,-1 0 0,1 0 0,-1 0 0,1 0 0,-1 0 0,1 0 0,-1 0 0,1 0 0,-1 0 0,1 0 0,-1 0 0,1 0 0,-1 0 0,1 1 0,-1-1 0,1 0 0,-1 0 0,1 1 0,-1-1 0,-18 14-437,18-13 439,-154 144-660,137-127 697,2 0 0,0 2-1,1-1 1,1 2-1,1 0 1,1 0 0,0 1-1,2 1 1,1-1-1,1 2 1,0-1 0,2 1-1,1 1 1,1-1-1,1 0 1,1 1 0,1 0-1,1 0 1,5 34-1,-3-48 18,0-1 0,0 0-1,2 0 1,-1 0 0,1 0 0,0-1-1,1 0 1,0 0 0,1 0-1,0 0 1,0-1 0,1 0-1,0 0 1,0-1 0,1 0 0,0 0-1,9 6 1,-4-5 78,0 0-1,1-1 1,0-1 0,0 0 0,0 0 0,1-2-1,0 1 1,0-2 0,0 0 0,30 1 0,-34-4-59,0 0 0,0-1 1,0 0-1,0-1 1,0 0-1,16-6 1,-20 6-47,0-1 0,0-1 0,0 1 1,0-1-1,0 0 0,-1-1 0,1 0 1,-1 0-1,0 0 0,5-7 1,-1-1 72,0-1 1,-1 0 0,0-1 0,-1 1 0,-1-2 0,0 1-1,-1-1 1,5-23 0,-6 21-109,-2-1 0,0 1 0,-1-1 0,-1 0 1,-1 1-1,-1-1 0,-3-26 0,3 43-22,1-1-1,-1 1 1,1-1 0,-1 1-1,0 0 1,0-1 0,0 1-1,0 0 1,0 0 0,-1 0-1,1 0 1,-1 0 0,1 0-1,-1 0 1,-2-2 0,3 4 12,0-1 0,-1 0 0,1 1 1,0-1-1,0 1 0,-1-1 0,1 1 1,0 0-1,-1 0 0,1 0 0,-1 0 0,1-1 1,0 2-1,-1-1 0,1 0 0,0 0 0,-1 0 1,1 1-1,0-1 0,-1 0 0,1 1 1,0 0-1,0-1 0,-1 1 0,1 0 0,0-1 1,0 1-1,0 0 0,0 0 0,-1 1 1,-4 4-75,0 1 0,0-1 1,0 1-1,1 0 1,1 1-1,-1-1 1,1 1-1,-4 10 0,0 0 150,2 0-1,-8 33 1,10-32 16,1 0 0,1 0-1,0 1 1,3 36 0,0-48 13,0 0 1,0 0-1,1-1 0,0 1 0,0-1 0,1 0 0,0 1 0,0-1 0,0 0 0,1 0 0,0-1 0,1 1 0,0-1 0,-1 0 0,8 6 1,-10-11-30,-1 1 1,2-1 0,-1 1 0,0-1 0,0 0-1,0 0 1,0 0 0,1 0 0,-1 0 0,1 0-1,-1-1 1,0 1 0,1-1 0,-1 0 0,1 1-1,-1-1 1,5-1 0,1 0 47,0-1-1,-1 0 1,1 0-1,8-4 1,-15 6-100,35-16 104,-1-2 1,-1-1 0,48-34-1,-67 43-59,163-120 201,-157 114-235,-16 12-33,0 0-1,1 0 1,-1 0 0,12-5 0,-16 9 21,-1 0 0,0 0 0,1-1 0,-1 1 0,1 0 0,-1 0 0,0 0 0,1 0 0,-1 0 1,1 0-1,-1 0 0,0 0 0,1 0 0,-1 0 0,1 0 0,-1 0 0,0 0 0,1 0 0,-1 0 0,0 0 0,1 0 0,-1 1 0,1-1 1,-1 0-1,0 0 0,1 0 0,-1 1 0,0-1 0,1 0 0,-1 0 0,0 1 0,0-1 0,1 0 0,-1 1 0,0-1 0,0 0 0,0 1 1,1-1-1,-1 1 0,2 15 114,-2-14-94,-1 11-18,0-1 0,-1 1 0,0 0 0,-1-1 0,-8 24 0,-30 57 17,35-82 36,-5 10 12,7-13-3,-1 0 1,2 0-1,-6 16 0,9-23-55,0-1 1,-1 0-1,1 0 0,0 0 0,0 1 0,0-1 1,0 0-1,0 1 0,0-1 0,0 0 0,0 0 1,0 1-1,0-1 0,0 0 0,0 0 1,0 1-1,0-1 0,0 0 0,0 0 0,1 1 1,-1-1-1,0 0 0,0 0 0,0 0 0,0 1 1,0-1-1,1 0 0,-1 0 0,0 0 0,0 1 1,0-1-1,0 0 0,1 0 0,-1 0 1,0 0-1,0 0 0,1 1 0,-1-1 0,0 0 1,0 0-1,1 0 0,-1 0 0,0 0 0,0 0 1,1 0-1,-1 0 0,0 0 0,2 0 29,0 0 0,-1-1 0,1 1-1,0 0 1,-1-1 0,1 1 0,-1-1 0,1 0-1,2-1 1,11-9 20,1-1 0,-1-1 0,-1 0 0,20-25-1,-6 7-227,-10 13 71,-12 10 75,1 1 0,0 0 0,0 0 0,1 1 1,12-9-1,-20 15 15,1 0 1,-1 0-1,0 0 1,1 0-1,-1 0 1,1 0-1,-1 0 1,0 0-1,1 0 1,-1 0-1,0 0 1,1 0-1,-1 0 1,0 0-1,1 0 1,-1 0 0,0 0-1,1 1 1,-1-1-1,0 0 1,1 0-1,-1 0 1,0 1-1,1-1 1,-1 0-1,0 0 1,0 1-1,1-1 1,-1 0-1,0 0 1,0 1-1,0-1 1,1 0-1,-1 1 1,0-1-1,0 0 1,0 1-1,0-1 1,0 0-1,0 1 1,0-1-1,0 0 1,0 1-1,0-1 1,0 1-1,4 22-217,-4-17 224,2 14 1,-1-7-105,6 26 0,-6-36 133,0 1 1,0-1 0,0 0 0,0 0 0,0 0 0,1-1 0,-1 1 0,1 0 0,0-1 0,0 1 0,0-1 0,0 1 0,4 2 0,-5-4-3,0-1-1,0 1 0,0-1 1,0 1-1,1-1 1,-1 0-1,0 1 1,0-1-1,0 0 1,0 0-1,0 0 0,0 0 1,0 0-1,0 0 1,1 0-1,-1 0 1,0 0-1,0 0 0,0-1 1,0 1-1,0 0 1,0-1-1,0 1 1,2-2-1,1-1 28,0 1 0,0-1 0,0-1 0,6-5 0,15-19 256,41-61 0,-31 40-193,7-9-214,4 2-1,89-87 1,-133 141 44,0 0-1,0 0 1,1 0 0,-1 0-1,1 1 1,4-3 0,-6 4 43,-1 0 0,1 0 0,-1 0 0,1 0 1,-1 0-1,1 0 0,-1 0 0,1 0 0,-1 0 1,1 0-1,-1 0 0,1 0 0,-1 0 0,1 0 1,-1 0-1,0 0 0,1 0 0,-1 1 0,1-1 1,-1 0-1,1 0 0,-1 1 0,0-1 0,1 0 0,-1 1 1,1-1-1,-1 0 0,0 1 0,1-1 0,-1 1 1,0-1-1,0 1 0,1-1 0,-1 0 0,0 1 1,0-1-1,0 1 0,0-1 0,1 1 0,-1-1 1,0 1-1,1 4 13,-1-1 1,1 0-1,-1 0 1,1 0-1,-1 0 0,0 0 1,-1 5-1,0 6 54,-1 22-88,-2 0 0,-1-1 1,-2 1-1,-1-1 0,-25 65 1,28-89 100,0 0-1,-1-1 1,0 0 0,-1-1 0,0 1-1,-18 17 1,22-24-38,-1-1 1,0 0-1,0 0 0,0 0 1,0 0-1,-1-1 1,1 1-1,-1-1 0,1 0 1,-1-1-1,0 1 0,0-1 1,0 0-1,0 0 1,0 0-1,0-1 0,0 0 1,0 0-1,0 0 0,-6-2 1,3 1-39,0-1-1,1 0 1,0-1 0,0 1 0,0-2 0,0 1 0,0-1-1,0 0 1,1 0 0,-7-6 0,12 10 6,1-1 1,-1 1-1,1-1 0,0 1 1,-1 0-1,1-1 0,0 1 1,-1-1-1,1 1 1,0-1-1,-1 1 0,1-1 1,0 0-1,0 1 0,-1-1 1,1 1-1,0-1 1,0 1-1,0-1 0,0 0 1,0 1-1,0-1 0,0 1 1,0-1-1,0 0 1,0 1-1,0-1 0,1 1 1,-1-1-1,0 0 0,0 1 1,1-1-1,-1 1 1,0-1-1,0 1 0,1-1 1,-1 1-1,1-1 0,-1 1 1,0 0-1,1-1 1,-1 1-1,1-1 0,-1 1 1,1 0-1,-1-1 0,1 1 1,0 0-1,5-3-51,0 0 0,-1 0-1,13-2 1,-10 2 38,121-36-17,10-4-34,-104 30 50,63-32-1,-29 12-73,-39 20 72,-29 13 19,-1-1-1,1 1 1,-1 0-1,1-1 1,-1 1 0,1 0-1,-1 0 1,1-1-1,0 1 1,-1 0 0,1 0-1,-1 0 1,1 0-1,0 0 1,-1 0-1,1 0 1,0 0 0,-1 0-1,1 0 1,-1 0-1,1 0 1,0 0-1,0 1 1,0 0-12,-1 0 1,0 0-1,0 0 1,0 1-1,0-1 0,0 0 1,0 0-1,0 1 0,0-1 1,0 0-1,-1 2 1,0 5 37,-4 29-50,2 1 0,3 65 0,0-69-56,0-27 100,0 0 1,0 1-1,0-1 1,1 1-1,0-1 1,1 0 0,3 12-1,3 8 258,-8-26-53,0-1-207,0 0 0,0 0-1,0 0 1,0 0-1,0 0 1,0-1-1,0 1 1,0 0-1,0 0 1,0 0-1,0 0 1,0 0-1,0 0 1,0 0-1,0-1 1,0 1-1,0 0 1,0 0-1,0 0 1,0 0-1,0 0 1,0 0-1,0-1 1,0 1-1,0 0 1,0 0-1,0 0 1,0 0 0,1 0-1,-1 0 1,0 0-1,0 0 1,0 0-1,0-1 1,0 1-1,0 0 1,0 0-1,0 0 1,1 0-1,-1 0 1,2-1 25,-1 0 1,1 0 0,0 0-1,-1-1 1,1 1-1,-1 0 1,1-1 0,-1 1-1,0-1 1,1 1-1,-1-1 1,0 0 0,0 0-1,0 0 1,0 1-1,-1-1 1,2-3-1,0-3-15,-1 1-1,0-1 0,1-11 0,-1 8-44,0-14 19,-1 1 1,-1 0-1,-4-27 0,-4 7-174,2 18-6,5 20 57,-1-1-1,0 1 1,0 0-1,0 1 1,-7-9-1,6 8-102,49-16 716,-29 15-479,0 0-1,0 1 1,0 1-1,1 1 1,0 0-1,0 1 1,0 0 0,0 2-1,0 0 1,1 1-1,26 3 1,-38-2 6,0 1 1,-1-1-1,1 1 1,-1 0 0,1 1-1,-1-1 1,1 1-1,-1 0 1,0 0-1,-1 1 1,1-1 0,0 1-1,-1 0 1,0 1-1,0-1 1,0 1-1,-1 0 1,4 6-1,3 8 122,0 0 0,-2 1 0,11 36 0,6 14 14,-20-57-121,2-1-1,-1 1 0,2-1 0,-1-1 0,2 1 0,13 14 1,-17-21-16,1 0 0,0 0 0,1 0 0,-1 0 0,1-1 0,0-1 1,0 1-1,0-1 0,0 0 0,1 0 0,-1-1 0,15 2 0,-13-2-58,1-1 0,-1-1 1,16 0-1,-18-1-685,0 0 1,0-1-1,0 1 1,14-6-1,-16 4-314,1 1-1,-1-1 0,0 0 0,0-1 1,0 1-1,0-1 0,0 0 0,-1 0 1,0-1-1,0 1 0,0-1 1,0 0-1,-1 0 0,5-10 0,7-16-3273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3:43.5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528 12 6048,'-5'-12'9029,"-2"22"-6491,5-7-2106,-11 18 1337,5-7-1074,-1-1 1,-1 0-1,-15 18 0,1-9-113,0 0 1,-43 28 0,-60 29-74,-15 10-564,130-81-80,-17 17 0,25-21-660,0 0 0,1 0 0,-1 1 0,-2 4 0,6-8 642,-1-1 0,1 0-1,0 1 1,0-1 0,-1 1 0,1-1-1,0 1 1,0-1 0,0 1 0,-1-1-1,1 1 1,0-1 0,0 1-1,0-1 1,0 1 0,0-1 0,0 1-1,0-1 1,0 1 0,0-1 0,0 1-1,1-1 1,-1 1 0,0-1 0,0 1-1,12 8-5343,8 2 1337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3:43.5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42 4576,'-1'-1'198,"1"0"-1,0 1 1,-1-1 0,1 0 0,0 0-1,-1 1 1,1-1 0,0 0-1,0 0 1,0 1 0,0-1 0,0 0-1,0 0 1,0 1 0,0-1 0,0 0-1,0 0 1,0 1 0,0-1 0,1 0-1,-1 0 1,0 1 0,0-1 0,1 0-1,-1 1 1,1-1 0,-1 0-1,0 1 1,2-2 0,4-9 3859,-1 4 1587,-4 8-5464,-1 0 0,0 1 0,1-1 1,-1 1-1,0-1 0,0 1 0,0-1 1,0 1-1,0-1 0,-1 2 0,-5 57 1386,-3 13-774,-15 114-103,21-158-600,4 13 530,18-68 293,8-9-825,39-41 1,-50 61-139,0 1 0,0 0 0,2 1 0,34-19 0,29-2-332,-69 29 297,-10 6 51,-3 4 56,-5 6-7,-2-1 1,0-1 1,-1 0-1,0-1 1,0 0-1,-1 0 1,-12 7-1,12-8 47,-3-2 53,1 0 199,13-3-84,7 0 50,73 15 490,12 1-2399,-73-17-108,1-2-3496,-4 0 1676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3:43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6880,'6'0'5930,"-6"0"-5739,13 14 1805,35 46 964,61 102 1,-46-64-2050,-42-67-631,11 15 260,38 76 0,-47-69-218,25 82 1,4 60 418,-30-105 211,18 174 0,-37-197-598,-2 0-1,-3 0 0,-11 69 0,8-105-330,0 0 0,-2-1-1,-2 1 1,-1-1-1,-1-1 1,-1 0-1,-1 0 1,-28 41-1,-39 32-2122,43-58-1260,3 2-3601,9-5 2039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3:43.5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49 143 2720,'-7'-7'1268,"4"3"428,3 2-596,-7-12 3817,7 10-4041,-1 1 0,0-1 0,0 1 0,-1 0 0,1-1 1,-1 1-1,1 0 0,-1 0 0,0 0 0,-3-4 0,-3-3 1159,3 4-1035,5 6-923,1 0-42,-1 1 0,0-1-1,1 0 1,-1 0 0,0 1-1,1-1 1,-1 0 0,0 0-1,1 0 1,-1 1 0,1-1-1,-1 0 1,1 0-1,-1 0 1,0 0 0,1 0-1,-1 0 1,1 0 0,-1 0-1,1 0 1,-1 0 0,0 0-1,1 0 1,-1 0 0,1-1-1,0 1 1,2-2 142,1 1 1,0-1-1,1 1 1,-1 0 0,0 0-1,0 0 1,5 0-1,10-2 35,351-43 732,-198 43-676,-87 4-648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3:43.5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40 149 5152,'-1'-1'123,"0"1"1,0-1-1,1 1 1,-1-1 0,0 1-1,0-1 1,0 1-1,0 0 1,1-1-1,-1 1 1,0 0-1,0 0 1,0-1 0,0 1-1,0 0 1,0 0-1,0 0 1,0 0-1,0 0 1,1 1-1,-1-1 1,0 0 0,-19-6 16679,21 6-16653,8-17 2773,-4 10-2639,0 1 1,1-1-1,8-7 0,-3 6-192,0 1 0,1 0 0,0 1 0,0 0 1,0 1-1,0 0 0,1 1 0,15-3 0,107-12 88,-107 16-149,18-2-60,1 1-1,0 3 1,56 6 0,-100-4-317,1-1 0,-1 1 0,1 0 0,-1 0 0,0 0 0,0 1 0,0-1-1,0 1 1,0-1 0,0 1 0,0 0 0,0 1 0,4 3 0,-4-3-1011,0 1 1,-1 0-1,1-1 0,-1 1 0,1 0 0,-1 0 0,-1 0 0,1 0 0,0 0 1,0 7-1,2 8-3395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3:43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72 4800,'-14'-7'18866,"14"4"-20511,0 4 1734,1-1 0,-1 0 0,0 0 0,0 1 0,0-1-1,0 0 1,0 0 0,1 0 0,-1 1 0,0-1 0,0 0 0,0 0 0,1 0 0,-1 0 0,0 0 0,0 1 0,0-1 0,1 0 0,-1 0 0,0 0 0,0 0 0,1 0 0,-1 0 0,0 0 0,0 0 0,1 0 0,-1 0 0,0 0 0,0 0 0,1 0 0,14 0 346,13-5-690,55-18 363,19-4-173,-85 23 38,-8 2 59,-1 0 0,1 1 0,-1 0 0,1 0 0,15 1 0,-1 1-128,-22-1 27,17 12-15333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3:43.5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494 535 4736,'-5'-1'9269,"-2"-6"-7258,7 6-1889,-1 0 0,0 0 0,0 0 0,0 0 0,1 0 0,-1 0 0,0 0 0,0 1 0,0-1 0,0 0 0,-1 0 0,1 1 0,0-1 0,0 1 0,-2-1-1,-22-9 650,-2 2 0,1 0 0,-1 2 1,-33-4-1,48 9-718,1 1 0,-1 0 0,1 0 0,-1 1 0,1 1 0,-1 0 0,1 1 0,0 0 0,0 0 0,0 1 0,0 1 0,1 0 0,-11 7 0,-1 1 52,-29 26-1,45-34-116,0 1 0,0-1-1,0 1 1,1 1-1,0-1 1,0 1-1,1-1 1,0 2-1,-4 8 1,7-13 37,0-1 0,0 1 0,1 0 0,-1 0 0,1 0 0,-1 0 0,1 0 0,0 0 0,0-1 0,0 1 0,1 0 0,-1 0 0,1 0 1,-1 0-1,1 0 0,0-1 0,0 1 0,1 0 0,-1-1 0,0 1 0,1-1 0,-1 1 0,1-1 0,0 0 0,0 1 0,4 2 0,-3-2 41,1 0-1,0-1 1,-1 0-1,1 1 1,0-1-1,0-1 1,0 1-1,0-1 1,1 1 0,-1-1-1,0 0 1,1-1-1,-1 1 1,0-1-1,1 0 1,-1 0-1,6-1 1,12-3 66,-1-2 1,-1 0 0,1-2-1,-1 0 1,0-1-1,32-21 1,-32 17-26,1-1 1,-2-1-1,0-1 0,-1-1 1,0 0-1,-2-1 0,23-31 1,-20 23 59,-1-1 0,-2-1 0,18-37 0,-26 47-82,-1-1 0,0 0 0,-2 0 0,0-1 0,-1 1 0,3-32 0,-7 45-55,0-1-1,-1 1 0,1 0 1,-1 0-1,0 0 0,-1 0 1,1 0-1,-1 0 0,0 0 0,-1 1 1,0-1-1,1 1 0,-2 0 1,1-1-1,-6-5 0,3 4-43,0 1 0,-1 0 0,0 0 0,0 1 0,-1 0 0,1 0 0,-1 1 0,0 0 0,0 0 0,-10-3 0,-8-1-390,-1 1-1,1 0 1,-2 2-1,1 2 1,-50-2 0,73 5 119,0 1 1,0-1 0,0 1 0,0 0 0,0 0 0,0 0 0,0 0 0,-6 4 0,7-3-151,1-1 0,0 1 0,0-1 0,0 1 0,1 0 0,-1 0-1,0 0 1,1 0 0,-1 0 0,1 0 0,-1 0 0,1 0 0,0 1 0,-1 2 0,-3 15-2135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3:43.5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41 6560,'0'-29'3507,"0"17"778,0 41-3772,14 315 9069,-8-269-10878,5 28-2325,-10-94 272,-1-5 1120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3:43.5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16 441 6816,'-13'-40'2197,"13"39"-2119,-1-1-1,1 1 1,0-1-1,-1 0 1,1 1 0,0-1-1,0 1 1,0-1-1,0 0 1,1-2-1,-1 3-90,3-37 1841,11-56 0,-9 71-858,2 0 0,0 0 0,16-34 0,-19 49-718,0 0 1,1 1 0,-1 0 0,2 0 0,-1 0-1,1 0 1,0 1 0,0 0 0,1 0-1,0 1 1,0 0 0,0 0 0,13-6-1,-8 6 70,-1 0 0,1 1 0,0 1-1,1 0 1,-1 1 0,20-2 0,-23 4-140,1 0 1,-1 0 0,0 1-1,0 0 1,0 1 0,-1 0-1,1 0 1,0 1-1,-1 0 1,10 5 0,-15-7-108,0 1 1,0-1-1,0 1 1,-1 0-1,1 0 0,-1 0 1,1 0-1,-1 0 1,0 0-1,0 1 1,0-1-1,0 1 1,0 0-1,-1-1 1,1 1-1,-1 0 1,1 0-1,-1 0 1,0 0-1,0 0 1,-1 0-1,1 1 1,-1-1-1,1 0 1,-1 3-1,-1 1 9,-1 0 0,1-1 0,-2 1-1,1-1 1,0 0 0,-1 1 0,0-1 0,-1 0-1,1-1 1,-1 1 0,-8 8 0,-3 3-14,-2 0 0,-21 16 0,11-11-145,-41 26 0,51-38-801,-20 8 1,24-12-829,0-2 0,-18 5 0,14-5-2477,3 4 1344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3:43.6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14 157 6400,'-3'-6'883,"-6"-13"1348,7 11 2244,22-8 2554,-15 13-6658,0 0 0,0 0-1,0 1 1,0 0-1,10-3 1,56-9 771,108-9 0,-111 16-759,342-23 299,-4 17-648,-229 11-2441,-175 2 2256,2-1-654,1 2 0,-1-1 0,1 0 0,-1 1 0,1-1 0,6 3-1,-11-3 690,0 0 0,1 0 0,-1 0-1,0 0 1,0 1 0,1-1-1,-1 0 1,0 0 0,1 0-1,-1 0 1,0 0 0,0 0 0,0 0-1,1 1 1,-1-1 0,0 0-1,0 0 1,0 0 0,1 0 0,-1 1-1,0-1 1,0 0 0,0 0-1,0 1 1,1-1 0,-1 0-1,0 0 1,0 1 0,0-1 0,0 0-1,0 0 1,0 1 0,0-1-1,-7 8-4338,4-6 3291,-14 14-2958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8:36.8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57 7712,'-18'-3'3520,"10"-2"-3072,3 2 1952,10 6-1408,3-3 863,5 0-1087,42-3 704,8 3-832,44-5 352,1 1-544,50-4-416,-14 0-32,22-4-608,-13 4 352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3:43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65 615 2144,'0'0'699,"-1"0"-657,1 0 1,0-1 0,0 1 0,-1 0 0,1 0 0,0-1 0,0 1 0,0 0-1,-1 0 1,1-1 0,0 1 0,0 0 0,0 0 0,0-1 0,0 1 0,-1 0-1,1-1 1,0 1 0,0 0 0,0-1 0,0 1 0,0 0 0,0-1-1,0 1 1,0-1 0,3 0 401,0-1 0,0 0 0,0 0 0,0 0 0,-1 0 0,1-1 0,-1 1 0,0-1 0,0 1 0,0-1 0,0 0 0,0 0 0,0 0 0,-1 0 0,1 0-1,0-4 1,-1 5 108,1-1-1,-1 0 1,0 0 0,0 0-1,-1-1 1,1 1-1,-1 0 1,0 0-1,1 0 1,-1 0-1,-1-1 1,1 1-1,0 0 1,-1 0-1,0 0 1,1 0-1,-1 0 1,-2-4-1,3 7-506,-1-1 0,1 1 0,-1 0 0,1-1-1,-1 1 1,1-1 0,-1 1 0,1 0 0,-1 0 0,0-1-1,1 1 1,-1 0 0,1 0 0,-1 0 0,0 0 0,1 0-1,-1-1 1,1 1 0,-1 0 0,0 0 0,1 1 0,-1-1-1,1 0 1,-1 0 0,0 0 0,1 0 0,-1 0 0,1 1-1,-1-1 1,1 0 0,-1 1 0,1-1 0,-1 0 0,1 1-1,-1-1 1,0 1 0,-18 15 78,12-9-117,1 0 0,0 0 1,1 0-1,0 1 1,0 0-1,1 0 0,0 0 1,0 1-1,1-1 1,0 1-1,1 0 0,-2 10 1,2-13 58,2 1 0,-1-1 1,1 1-1,0-1 0,0 1 1,1-1-1,0 1 0,0-1 1,1 0-1,-1 1 0,1-1 0,1 0 1,-1 0-1,1 0 0,0-1 1,0 1-1,8 9 0,-9-13-17,0 0 0,-1-1 0,1 1 0,0 0 0,0-1 0,1 1 0,-1-1 0,0 0 0,0 0-1,1 0 1,-1 0 0,0 0 0,1 0 0,-1 0 0,1-1 0,0 1 0,-1-1 0,1 0 0,-1 0 0,1 0 0,-1 0 0,1 0-1,-1-1 1,1 1 0,-1-1 0,1 0 0,4-1 0,0-1 11,1-1 0,0 0 0,-1 0 0,0-1 0,0 0 0,0 0 0,7-8 0,-7 6-42,1-2 1,-1 1 0,0-1 0,-1 0-1,0-1 1,-1 1 0,0-1 0,6-15 0,1-5-15,-2 1 1,-1-1 0,-1 0 0,-1-1 0,-2 0 0,1-34 0,-5 42 17,-1 0 1,-1 1 0,-1-1 0,-1 0 0,-1 1 0,-1-1-1,-1 1 1,-1 0 0,-10-21 0,7 23-82,-17-27 0,22 39-47,0 1 0,-1-1 0,0 1 0,0 1 0,-1-1 0,-10-7 0,15 13 1,0-1 1,0 1 0,0 0 0,0 0 0,0 0 0,0 0 0,-1 1 0,1-1 0,0 0 0,0 1-1,-1 0 1,1-1 0,-3 1 0,3 0-59,1 0 0,-1 1 0,1-1 0,-1 1-1,1-1 1,-1 1 0,1-1 0,-1 1 0,1 0 0,0-1 0,-1 1-1,1 0 1,0 0 0,0 0 0,0 0 0,-1 0 0,1 1 0,0-1-1,0 0 1,1 0 0,-2 3 0,-6 16-2844,7 7 982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3:43.6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36 8640,'0'-3'9559,"5"0"-5614,15-3-4347,-7 2 1379,5-1-530,0 1-1,1 0 0,-1 1 0,1 1 0,30 1 1,-45 1-331,-1 0 0,0 0 1,0 1-1,0-1 1,0 1-1,0 0 1,0 0-1,6 2 1,-8-2-62,1 0 0,-1 0 0,0 0 0,1 0 0,-1 0 1,0 0-1,0 0 0,0 0 0,0 0 0,0 1 0,0-1 0,0 0 1,0 1-1,0-1 0,0 1 0,-1-1 0,1 1 0,0 2 1,1 13 144,-1 0 1,-1 0-1,0 0 1,-2 0-1,-4 26 1,2-16-119,-1 9-95,2 1 0,1 0 0,2 0 1,7 59-1,-6-91-153,0 0 0,0 0 0,0-1 0,1 1 0,0 0 0,0-1 0,0 1 1,4 5-1,-4-7-333,0-1 0,0 1 1,0-1-1,1 0 0,-1 0 1,1 0-1,-1 0 0,1 0 1,0 0-1,0-1 0,0 0 1,0 1-1,5 1 0,13 4-1949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3:43.6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736 6 7712,'-1'-1'426,"0"1"0,-1-1 1,1 0-1,0 1 0,-1-1 1,1 1-1,-1-1 0,1 1 0,0 0 1,-1 0-1,1-1 0,-1 1 1,1 0-1,-3 0 0,-22 7 3846,7-2-3328,-12 3-200,0 1-1,1 1 1,1 2-1,0 1 1,0 1 0,-32 22-1,29-12-41,-50 46 0,-27 39-54,21-20-449,75-77-181,-5 6-474,0 0 1,1 1 0,-16 22 0,32-40 197,-2 3-248,1 0 0,-1 0 0,1 0 0,-3 7 0,5-10 251,0 0 1,-1 0 0,1 1 0,0-1 0,0 0 0,0 0-1,0 0 1,0 0 0,0 0 0,0 0 0,0 0 0,0 0-1,0 0 1,1 0 0,-1 0 0,0 0 0,1 0 0,-1 0-1,1 0 1,-1 0 0,1 0 0,-1 0 0,1 0 0,0-1-1,1 3 1,14 10-2780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3:43.6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0 12640,'-8'3'5727,"0"11"-4991,-2-8 2272,5 3-1792,-9 7 704,6 8-1120,-10 0 160,5 0-576,-1 1-128,9-2-160,0 0-448,5-1 224,5-7-2720,5 5 1568,-1-4-4064,4-1 3041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3:43.6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9 10976,'-58'-8'4960,"27"11"-4321,17-3-607,9 5-160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3:43.6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 24 1472,'-18'-23'21034,"18"23"-20977,0 0 1,0 0-1,1 0 1,-1 0-1,0-1 0,0 1 1,0 0-1,0 0 1,0 0-1,1 0 0,-1 0 1,0 0-1,0 0 1,0 0-1,0 0 0,1 0 1,-1 0-1,0 0 1,0 0-1,0 0 1,0 0-1,1 0 0,-1 0 1,0 0-1,0 0 1,0 0-1,0 0 0,0 1 1,1-1-1,-1 0 1,0 0-1,0 0 0,0 0 1,0 0-1,0 0 1,0 0-1,1 0 0,-1 1 1,0-1-1,0 0 1,0 0-1,0 0 0,0 0 1,0 1-1,6 4 859,-4 0-864,0 0 1,-1 0 0,0 0 0,0 0-1,0 0 1,0 0 0,-1 0 0,0 0-1,0 0 1,-2 9 0,1 9 145,8 86 303,0 7-159,1 111 170,-8-227-521,0 0 0,0 0 0,0 1 0,0-1 0,0 0 0,0 0 0,0 0 0,-1 0 0,1 0 0,0 0 0,0 0 0,0 0 0,0 0 0,0 0 0,0 0 0,0 1 0,0-1 0,0 0 0,0 0 0,-1 0 0,1 0 0,0 0 0,0 0 0,0 0 0,0 0 0,0 0 0,0 0 0,0 0 0,0 0 0,-1 0 0,1 0 0,0 0 0,0 0 0,0 0 0,0 0 0,0 0 0,0 0 0,0 0 0,0 0 0,-1 0 0,1 0 0,0 0 0,0 0 0,0 0 0,0-1 0,0 1 0,0 0 0,0 0 0,0 0 0,0 0 0,-1 0 0,-9-7-1617,-9-9-2595,13 7 2397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3:43.6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 63 4640,'-7'-15'14028,"-1"6"-10465,6 6-2414,6 7 654,-3-4-1573,134-6 455,-100 3-538,87-11 134,-16 2 190,-58 9-482,0 2 0,0 2 1,0 3-1,0 1 0,67 18 1,-114-23-234,-1 0 1,1 0-1,0 0 1,-1 0-1,1 0 1,0 0-1,-1 0 1,1 1-1,-1-1 1,1 0-1,0 1 1,-1-1-1,1 0 1,-1 1-1,1-1 1,-1 0-1,1 1 1,0 0-1,-11 3-7257,0 1 2552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3:43.6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501 687 1728,'-10'0'17434,"1"-4"-15146,3-3-1502,5 6-737,1 1-1,-1-1 1,1 0-1,-1 0 1,0 1-1,1-1 1,-1 0-1,0 1 1,1-1-1,-1 1 1,0-1-1,0 1 1,1-1-1,-1 1 1,0-1-1,-1 1 1,-15-10 651,-7-3 205,6 7-697,1 1 0,-1 1 0,0 1 0,0 1 0,0 0 0,0 1 0,0 1 0,0 1 0,0 1 0,-1 0 0,-29 8 0,30-5-104,1 0 0,0 1 0,0 1 1,-24 14-1,36-18-82,0 0 1,0 1-1,1-1 1,-1 1-1,1 0 1,0 1 0,1-1-1,-1 0 1,1 1-1,-1 0 1,1 0-1,1 0 1,-1 0-1,1 1 1,0-1 0,0 1-1,0-1 1,-1 11-1,3-10 19,-1 0 0,1 0 0,1 0-1,-1 0 1,1 0 0,0 0 0,0 0 0,1-1-1,-1 1 1,1 0 0,1-1 0,-1 1-1,1-1 1,0 0 0,0 1 0,0-1 0,1-1-1,0 1 1,4 4 0,-4-5 16,0-1 1,0 1-1,0-1 0,1 0 0,-1 0 1,1-1-1,-1 1 0,1-1 1,0 0-1,0 0 0,0 0 0,0-1 1,0 0-1,1 0 0,-1 0 0,0-1 1,0 1-1,1-1 0,-1-1 1,0 1-1,1-1 0,5-1 0,6-5 29,0 0-1,0-1 1,-1 0-1,27-20 0,-39 26-96,21-15 41,-1 0 0,31-31 0,-42 36 3,-2-1 0,1 0 0,-2-1 0,0-1 0,15-26 0,-8 1-1,-2-1 0,-1 0 0,12-62 0,-15 48 38,-3-1-1,1-81 0,-9 127-47,0 0 0,-1-1 0,-1 1-1,1 0 1,-1-1 0,-5-11-1,5 16-12,-1 1-1,1 0 1,-1 0-1,0 0 0,0 0 1,-1 0-1,0 1 1,1-1-1,-1 1 0,-1 0 1,1 0-1,-9-5 1,1 2-103,0 0 0,-1 1 0,0 0 0,0 1 0,-1 0 0,1 1 0,-1 1 0,-21-3 0,17 5-1068,0 0 0,0 0 0,-29 4 1,46-3 945,1 0 1,-1 0 0,1 0 0,-1 1 0,0-1-1,1 0 1,-1 0 0,1 0 0,-1 0 0,0 0-1,1 1 1,-1-1 0,1 0 0,-1 1 0,1-1 0,-1 0-1,1 1 1,-1-1 0,0 1 0,1 0-80,0 0 0,0-1 0,0 1 0,1 0 0,-1-1 0,0 1 0,0 0 0,1-1 0,-1 1-1,0 0 1,1-1 0,-1 1 0,0-1 0,1 1 0,-1-1 0,1 1 0,-1-1 0,1 1 0,-1-1 0,1 1 0,1 0 0,14 13-2899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3:43.6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 2 4896,'-2'0'299,"0"-1"0,0 1 0,0 0 0,0 0 0,0 0 0,0 0 0,0 0 0,0 0 0,-15 10 13250,17-10-13355,11 4 3022,13 0-2083,43-1 671,111-9 1,-91 1-1494,210-2-220,-224 10-105,79 12 1,-135-12-90,14 1-902,-12-2-2820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3:43.6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348 627 6048,'4'-14'18741,"-8"8"-19525,-1-1 1742,5 7-891,-1-1 0,1 0 0,-1 1 0,1-1 0,-1 0 0,1 1 0,-1-1-1,1 1 1,-1-1 0,0 1 0,1-1 0,-1 1 0,0-1 0,0 0 0,-16-8 638,15 7-583,-1 0 0,0 1-1,0-1 1,1 1 0,-1-1-1,0 1 1,0 0 0,0 0-1,0 0 1,0 1 0,-6-1-1,-15 3 93,0 1-1,1 0 0,-1 2 1,1 1-1,-29 12 0,49-17-211,-14 5 42,-23 11 1,36-15-51,1-1 0,-1 1 0,1 0 0,0 0 0,0 1-1,0-1 1,0 1 0,0-1 0,0 1 0,1 0 0,-1 0 0,1 0 0,-3 5 0,5-6-4,-1 0 0,0-1 1,1 1-1,0 0 0,-1 0 1,1 0-1,0 0 0,0 0 1,0 0-1,0 0 1,0 0-1,1 0 0,-1 0 1,2 4-1,-1-2 12,1 0 0,0 0 0,0 0 1,1-1-1,-1 1 0,5 5 0,0-2 0,0 0 0,1 0 0,-1-1 0,1 0 0,13 8 0,-17-12 52,0 0-1,0 0 0,1 0 0,-1-1 0,1 1 0,-1-1 0,1 0 0,-1-1 0,1 1 0,0-1 0,0 0 0,6 0 0,-5-1 3,1 0-1,-1-1 0,1 0 1,-1 0-1,0 0 0,0-1 1,11-6-1,-1-1-3,-1-2 0,-1 1 0,0-2 0,-1 0 1,18-21-1,-23 23-15,-1 0 1,0-1-1,0 0 1,-1 0-1,0-1 0,-2 0 1,1 0-1,-1 0 1,-1 0-1,0-1 1,1-26-1,-2-2 69,-2 0 1,-8-65-1,5 81-90,-1 0 0,-1 0 1,-1 0-1,-15-37 0,17 53-128,-1-1 1,-1 1-1,1 0 0,-2 0 1,1 1-1,-2 0 0,1 0 1,-1 0-1,0 1 0,-1 0 0,0 1 1,-15-10-1,20 15-374,0-1 0,0 1 1,-1 1-1,1-1 0,-1 1 0,1-1 0,-1 1 0,0 0 0,-7 0 1,66 17-14678,1 5 10438,1 2 1536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8:38.2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431 523 3712,'-14'-21'4896,"13"17"-3273,-1-1 0,1 1 0,-1 0 0,0 0 0,-3-6 0,0 5-1245,-1 0-1,0 1 0,0 0 1,0 0-1,-1 0 1,0 1-1,1 0 1,-1 0-1,-9-2 1,8 2-190,-8-3 51,-1 2 0,1 0 1,-1 1-1,0 0 1,-20 0-1,28 3-195,0 0 1,-1 0-1,1 1 0,0 0 1,0 1-1,1 0 0,-1 0 0,0 1 1,0 0-1,1 0 0,-10 6 1,12-4-42,-1 0 0,2 1 1,-1-1-1,0 1 1,1 0-1,0 1 0,1-1 1,-1 1-1,1 0 0,1 0 1,-6 15-1,4-10 1,1 1-1,0 0 0,1 0 1,0 1-1,2-1 0,-2 18 1,4-23 41,-1-1 0,1 0 0,0 0 1,0 0-1,1 0 0,0 0 0,1 0 0,-1 0 1,1-1-1,6 11 0,-6-13 30,0 1 1,0-1-1,0 0 0,1-1 0,-1 1 1,1 0-1,0-1 0,0 0 0,0 0 0,0 0 1,1-1-1,-1 1 0,1-1 0,0 0 1,6 2-1,2-1 89,-1 0 0,1-1 0,0-1 0,0 0 0,19-1 0,-27-1-133,1 1 0,-1-1 0,0 0 0,0 0 0,1-1 0,-1 1-1,0-1 1,0 0 0,0-1 0,-1 1 0,1-1 0,-1 0 0,1 0 0,-1 0-1,0-1 1,5-4 0,-4 0-54,1 1-1,-1-1 1,0 0-1,-1-1 1,0 1 0,0-1-1,-1 0 1,0 0-1,-1 0 1,0 0-1,1-12 1,-1 8-48,-2-1 0,0 1 0,0-1 1,-1 1-1,-1-1 0,0 1 0,-6-20 0,5 25-13,0-1-1,-1 1 0,0 0 1,-1 0-1,0 0 0,0 0 1,0 1-1,-12-12 0,14 16 24,0 0-1,0 0 0,-1 0 1,1 1-1,-1-1 1,1 1-1,-1 0 0,0 0 1,1 0-1,-1 0 1,0 1-1,-1-1 0,1 1 1,0 0-1,0 0 1,0 1-1,-1-1 0,1 1 1,0 0-1,0 0 1,-6 1-1,9 0 46,0-1 0,1 0 1,-1 0-1,0 1 0,0-1 1,1 0-1,-1 1 0,0-1 0,1 1 1,-1-1-1,1 1 0,-1-1 0,0 1 1,1-1-1,-1 1 0,1-1 0,-1 1 1,1 0-1,0-1 0,-1 1 1,1 0-1,0-1 0,-1 1 0,1 0 1,0 0-1,0-1 0,0 1 0,0 0 1,-1 0-1,1-1 0,0 1 0,0 0 1,1 0-1,-1 0 0,0-1 1,0 1-1,1 1 0,-1 1 5,1-1 1,0 1-1,0 0 1,0-1-1,0 1 0,0-1 1,1 0-1,-1 1 1,4 2-1,-2-2 73,0 0 1,1 0-1,0-1 0,-1 1 1,1-1-1,0 0 0,0 0 1,0 0-1,1-1 0,-1 1 1,0-1-1,1 0 0,-1 0 1,0-1-1,7 1 0,0-1 121,1 0-1,0-1 0,-1 0 1,18-5-1,-15 2-52,0 0-1,-1-1 0,0-1 1,0 0-1,0-1 1,-1 0-1,0-1 0,-1-1 1,14-11-1,11-14 279,41-52 0,-68 76-347,26-31 241,-2-2 0,42-71 0,-42 64-387,-38 58 46,1 0-1,1 0 1,0 0-1,-3 12 1,-2 5-4,-12 33-22,-33 109-62,-51 158 63,59-217 181,-66 115 1,-67 59 154,151-244 6,-1-2 1,-2-2 0,-36 33-1,66-67-268,0 0-1,0 0 0,0 1 0,0-1 0,0 0 1,0 0-1,0 0 0,0 0 0,0 0 0,0 0 1,0 0-1,0 0 0,-1 0 0,1 1 0,0-1 1,0 0-1,0 0 0,0 0 0,0 0 1,0 0-1,0 0 0,-1 0 0,1 0 0,0 0 1,0 0-1,0 0 0,0 0 0,0 0 0,0 0 1,0 0-1,-1 0 0,1 0 0,0 0 0,0 0 1,0 0-1,0 0 0,0 0 0,0 0 0,-1 0 1,1 0-1,0 0 0,0-1 0,0 1 0,0 0 1,0 0-1,0 0 0,0 0 0,0 0 0,0 0 1,0 0-1,-1 0 0,1-1 0,0-9 208,2 5-188,-1-1 0,0 1-1,1 0 1,5-9-1,12-21-52,3 1 0,1 0 0,1 2-1,54-55 1,-39 50-69,1 3-1,1 1 0,62-37 0,-71 52 51,1 1 0,0 2 0,46-15 0,106-21-468,-173 48 421,100-21-2720,-36 13-2620,-25 7 2326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3:43.6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38 159 5216,'-14'-1'1825,"4"2"830,10-1-2432,-1 0 0,1 0 0,-1 0 0,0 0 0,1 0 1,-1 0-1,1 0 0,-1 0 0,1 0 0,-1 0 0,1-1 1,-1 1-1,1 0 0,-1 0 0,1 0 0,-1-1 0,1 1 0,0 0 1,-1-1-1,1 1 0,-1 0 0,1-1 0,0 1 0,-1-1 0,1 1 1,0 0-1,-1-1 0,1 0 0,-1-1 120,1 1 0,0 0 0,0 0-1,0 0 1,0-1 0,0 1 0,0 0 0,1 0 0,-1-1-1,0 1 1,0 0 0,1-2 0,1-1 325,0 0 1,0-1-1,1 1 0,-1 0 1,6-7-1,7-2 328,1 0 1,-1 1-1,33-18 0,-26 16-432,-17 11-440,0 1 0,-1-1 0,1 1 1,0-1-1,0 1 0,1 1 0,4-2 0,-8 3-92,-1-1 1,1 1-1,-1 0 0,1 0 1,-1 0-1,1 0 0,0 1 1,-1-1-1,1 0 0,-1 0 1,1 1-1,-1-1 0,0 1 1,1 0-1,-1-1 0,0 1 1,1 0-1,-1 0 0,0 0 1,0 0-1,1 0 0,-1 0 1,0 0-1,0 0 0,0 0 1,0 1-1,-1-1 0,3 3 1,3 10 96,0 1 1,-1 0 0,-1 0 0,0 1-1,2 18 1,0 3-2,3 3-122,1 0-1,1-1 0,21 46 1,-30-83-95,-1 0 1,0 0-1,1 1 1,-1-1 0,1 0-1,-1-1 1,1 1-1,0 0 1,0 0 0,0-1-1,0 1 1,0-1-1,0 0 1,0 0 0,1 1-1,-1-1 1,4 1-1,9-1-3476,1-6-3385,36-27-5986,-20 9 8641,-4 4 2519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3:43.6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738 6 6816,'-8'-5'13115,"1"11"-9607,-145 124 2092,120-103-5592,-2-2 0,0-1 0,-2-2 0,0-2 0,-2-1 0,0-1 0,-40 11 0,-15 1-2494,-13 3-5086,80-22 2708,6 7 1563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3:43.6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137 9 6976,'-2'-1'257,"1"0"0,-1 0 0,0 0 0,0 0 1,0 0-1,-1 1 0,1-1 0,0 1 0,0-1 1,0 1-1,0 0 0,0-1 0,-1 1 0,-2 1 0,3-1 1928,-12 5 8738,11-2-10679,-1 1-1,1-1 1,0 1 0,0 0 0,0 0 0,1 1 0,0-1 0,-1 1 0,1-1 0,-2 9 0,-1 6-52,-4 27 0,6-31-27,-33 289 1002,35-213-999,1-54 651,0-36-536,0-5-310,1-11 34,0 1 0,1 0 0,1 0 0,0 0-1,1 0 1,6-14 0,39-79 62,-34 80-32,2 0 0,1 1-1,1 0 1,1 2-1,1 0 1,42-35-1,-57 54-30,-1 0 0,1 1-1,0 0 1,0 0 0,1 0-1,-1 1 1,1 0-1,9-3 1,-15 6 5,1-1 0,0 1-1,-1 0 1,1-1 0,0 1-1,0 0 1,-1 0 0,1 0 0,0 0-1,0 1 1,-1-1 0,1 0 0,0 1-1,-1-1 1,1 1 0,0-1 0,-1 1-1,1 0 1,-1 0 0,1 0-1,-1 0 1,1 0 0,-1 0 0,0 0-1,0 0 1,1 0 0,-1 1 0,0-1-1,0 1 1,0-1 0,0 1 0,-1-1-1,1 1 1,0-1 0,-1 1 0,1 0-1,-1-1 1,1 4 0,1 7 31,-1-1 1,0 1 0,-1-1-1,-1 1 1,0-1 0,0 0-1,-1 1 1,-6 19 0,5-20-31,-1 0 1,0 0 0,0-1 0,-8 12-1,10-17 10,-1-1 1,1-1-1,-1 1 0,-1 0 0,1-1 0,0 1 1,-1-1-1,1 0 0,-1 0 0,0-1 0,0 1 1,-8 3-1,13-4 6,0 0 1,0 0-1,1 0 0,-1 0 1,1 0-1,-1 0 1,1-1-1,0 1 1,0-1-1,2 2 0,8 7 102,3 5-281,0 1 0,-2 0 0,1 1 0,-2 0 0,17 30 0,-25-36-939,-3-3-2737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3:43.6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659 0 3328,'-7'7'7131,"8"-7"-7087,-1 1 1,0-1 0,0 1 0,1-1 0,-1 1 0,0-1 0,0 1 0,0-1-1,1 1 1,-1-1 0,0 1 0,0-1 0,0 1 0,0 0 0,0-1 0,0 1 0,0-1-1,0 1 1,-1-1 0,1 1 0,0-1 0,0 1 0,-1 0 0,-3 6 351,0 0 0,-1 0 0,0-1 0,-1 0 0,1 0 0,-1 0 0,-13 9 0,-6 5 552,16-12-484,0-1 1,-16 10-1,17-12-302,1 0 0,-1 1 0,1 0 0,0 0 1,0 1-1,1 0 0,0 0 0,-9 13 0,7-7-32,1 0-1,0 0 0,1 0 0,1 1 0,-5 15 0,-3 9 84,8-26-85,1 0 0,-5 23 1,-21 194 1593,30-214-1461,-1-1-1,2 0 0,0 1 1,1-1-1,0 0 0,1 0 1,1 0-1,0-1 1,1 1-1,12 23 0,-12-26-152,1-1-25,-2 0 0,1 0-1,-1 1 1,0 0 0,-1-1 0,0 1 0,-1 0 0,1 21 0,-3-22-31,-1-1 0,0 0 0,0 1 0,-1-1 0,0 0-1,-1 0 1,0 0 0,0 0 0,-1 0 0,0-1 0,-1 1 0,0-1 0,0 0 0,-1-1 0,-8 9 0,-7 6 45,-2-1 0,0-2 0,-36 23 1,43-30-150,8-7 159,3-2-89,1 0-1,0 0 1,0 0 0,1 0 0,-1 1-1,-3 4 1,6-7-4,0 1 1,0-1-1,1 1 0,-1-1 0,1 1 1,-1-1-1,1 1 0,-1 0 1,1-1-1,0 1 0,0 0 0,0-1 1,0 1-1,0 0 0,0-1 1,0 1-1,0 0 0,1-1 0,-1 1 1,1-1-1,-1 1 0,2 2 0,0-1 8,-1 0-1,1 0 0,0 0 0,1 0 0,-1 0 0,0 0 0,1-1 0,0 1 0,-1-1 0,6 3 0,34 20 231,-27-18-111,16 5-107,-25-10-37,-1 0 0,1 0 0,0 0 0,-1 1 0,7 3-1,18 16 100,-29-21-91,0 0-1,0 0 1,0 0-1,-1 0 1,1 0-1,0-1 0,0 1 1,-1 1-1,1-1 1,-1 0-1,1 0 1,-1 0-1,0 0 0,1 0 1,-1 0-1,0 1 1,0-1-1,1 0 1,-1 0-1,0 0 0,0 0 1,-1 1-1,1-1 1,0 0-1,0 0 1,0 0-1,-1 0 0,1 1 1,-1-1-1,0 1 1,-1 4-8,-1 1 0,-1-1 0,-5 9 0,8-14-16,-17 23-37,-32 34-1,-14 19 165,26-19-116,-45 91 0,32-26 114,20-46-52,24-59-35,1 1 0,1-1 1,1 2-1,0-1 0,2 0 0,-1 21 0,2-9 13,2-1 0,1 1-1,8 36 1,-1-25 39,2 0-1,3 0 1,27 60 0,-34-89-5,0 1 1,1-1-1,1 0 1,0-1-1,1 0 1,15 14-1,75 58 556,-14-12-1309,-79-65 732,3 3-4902,-9-22-2507,-6 0 3114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3:43.6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9 702 2496,'-8'9'13424,"12"-23"-10699,-1 3-2395,0-1 0,-1 1 0,0-1 0,1-12 0,3-18 164,1 12-142,1 0 0,19-44 1,-19 57-232,0 0 1,1 1-1,1 0 1,1 1 0,19-22-1,148-136 759,-115 111-671,-5 5 164,-53 52-213,0 0 0,1 0 0,-1 1 0,1 0 0,0 0 0,0 1 0,0 0 0,12-5 0,-17 8-134,-1 0 1,1 0 0,0 0 0,-1 0 0,1 0-1,0 0 1,-1 0 0,1 1 0,-1-1 0,1 0-1,0 0 1,-1 1 0,1-1 0,-1 0 0,1 0-1,-1 1 1,1-1 0,-1 1 0,1-1 0,-1 0-1,1 1 1,-1-1 0,0 1 0,1-1 0,-1 1-1,0 0 1,1-1 0,-1 1 0,0-1-1,0 1 1,1-1 0,-1 1 0,0 0 0,0-1-1,0 2 1,3 26 332,-3-21-280,2 9-36,-2 1 1,0-1-1,0 1 0,-2-1 0,0 1 1,-1-1-1,0 0 0,-9 23 1,-5 0 105,-24 41 0,38-74-162,-4 4 13,1 0 1,1 0-1,0 1 0,0 0 1,1 0-1,-4 16 0,8-27 9,0 1 0,0-1 0,0 0 0,0 0-1,0 0 1,0 0 0,0 1 0,0-1 0,0 0-1,0 0 1,0 0 0,1 0 0,-1 1 0,0-1-1,0 0 1,0 0 0,0 0 0,0 0 0,0 0-1,1 0 1,-1 1 0,0-1 0,0 0 0,0 0-1,0 0 1,0 0 0,1 0 0,-1 0 0,0 0-1,0 0 1,0 0 0,0 0 0,1 0 0,-1 0-1,0 0 1,0 0 0,0 0 0,0 0 0,1 0-1,-1 0 1,0 0 0,0 0 0,0 0 0,1 0-1,-1 0 1,0 0 0,0 0 0,17-5 227,17-12-100,-2-5-172,-2-1-1,0-1 1,-2-2-1,-1-1 1,46-58-1,-37 44 165,-36 41-127,0 0 0,0-1-1,1 1 1,-1 0 0,0 0-1,0 0 1,0-1 0,0 1-1,0 0 1,0 0 0,0 0-1,0 0 1,0-1 0,0 1-1,1 0 1,-1 0 0,0 0-1,0 0 1,0 0 0,0 0-1,0-1 1,1 1 0,-1 0-1,0 0 1,0 0 0,0 0-1,0 0 1,1 0 0,-1 0-1,0 0 1,0 0 0,0 0-1,1 0 1,-1 0 0,0 0-1,0 0 1,0 0 0,0 0-1,1 0 1,-1 0 0,0 0-1,0 0 1,0 0 0,1 0-1,-1 0 1,0 0 0,0 1-1,1 2 27,0 6 55,-1-1-1,1 0 1,-2 0 0,1 0-1,-1 0 1,-1 0 0,-2 9-1,-3 28 18,5-11 2,1 0-1,2 0 1,1-1-1,2 1 1,1 0 0,19 62-1,-22-91-157,0 0 0,0 0 0,0 0 0,1 0 0,0 0-1,0-1 1,5 6 0,-6-8-163,-1 0-1,1 0 1,0-1 0,0 1-1,-1-1 1,1 0 0,0 1-1,0-1 1,1 0 0,-1 0-1,0 0 1,0-1 0,0 1-1,1 0 1,-1-1 0,0 1-1,0-1 1,1 0 0,4 0-1,16-4-1939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3:43.6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503 5 2656,'0'-4'9776,"0"4"-9708,0 0 0,0 0 1,-1 0-1,1 0 1,0 0-1,0 0 1,0 0-1,0 0 0,0 0 1,-1-1-1,1 1 1,0 0-1,0 0 1,0 0-1,0 0 0,-1 0 1,1 0-1,0 0 1,0 0-1,0 0 1,0 0-1,-1 0 0,1 0 1,0 0-1,0 1 1,0-1-1,0 0 1,0 0-1,-1 0 0,1 0 1,0 0-1,0 0 1,0 0-1,0 0 1,0 0-1,0 1 0,-1-1 1,1 0-1,0 0 1,0 0-1,0 0 0,0 0 1,0 1-1,0-1 1,0 0-1,0 0 1,0 0-1,-7 7 1015,-5 6-445,8-10-471,1 1 0,-1 0 0,1 0 1,0 0-1,1 0 0,-4 7 0,-29 79 1348,20-47-1206,-6 19 219,10-28-142,-1-1 0,-25 48 0,9-31-79,0-3 227,-37 88 1,-91 328 814,143-415-1215,2 1 0,3 0 1,1 0-1,3 1 0,2 81 0,5-74-83,11 69-1,-10-103 17,1-1 0,1 0-1,1 0 1,1 0 0,21 40 0,-3-18 114,123 239 789,-91-163-540,-21-48-86,-24-49-315,-10-19-153,0 1 0,-1-1 0,1 1 0,-1-1 0,0 1 1,0 0-1,-1 0 0,1 0 0,-1 0 0,1 6 1,-3-11-164,0 0 1,0 1 0,1-1 0,-1 0 0,0 0 0,0 0 0,1 0 0,-1 0 0,0 0 0,0 0 0,0 0 0,1 0 0,-1 0 0,0 0 0,0 0 0,0 0 0,1-1 0,-1 1 0,0 0 0,1-1 0,-1 1 0,0 0 0,0-1 0,1 1 0,-1-1 0,0 0 0,-23-20-6002,1-6 2006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3:43.6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372 347 4160,'0'0'14474,"-7"0"-12949,-4 0-960,-9-1-208,0 1 1,-1 1-1,2 1 1,-1 1-1,-25 7 1,11 1-137,-52 26 0,80-34-216,1 0-1,0 0 0,1 1 1,-1 0-1,1 0 0,-1 0 1,1 0-1,0 1 0,1-1 0,-1 1 1,1 0-1,0 0 0,0 1 1,-2 6-1,4-9 14,-1 1 1,1-1-1,1 1 1,-1-1-1,0 0 1,1 1-1,0 0 1,0-1-1,0 1 0,0-1 1,0 1-1,1-1 1,0 1-1,-1-1 1,1 0-1,1 1 0,-1-1 1,0 0-1,1 1 1,0-1-1,-1 0 1,1 0-1,0-1 0,1 1 1,2 3-1,0-1 48,0-1-1,0 1 0,0-1 1,1-1-1,-1 1 0,1-1 1,8 4-1,-10-6-43,0 1 0,0-1-1,0 0 1,1 0 0,-1-1-1,0 1 1,0-1 0,0 0 0,0 0-1,0 0 1,1-1 0,7-1 0,-3-1 13,1 0 1,0-1 0,-1 0 0,0 0-1,0-1 1,0 0 0,-1-1 0,0 1-1,0-2 1,0 1 0,0-1 0,-1 0 0,-1-1-1,1 0 1,-1 0 0,6-10 0,-3 2 105,-1-1 0,0 0 0,-1-1 1,7-27-1,-12 37-111,0-1 1,-1 1 0,0-1-1,-1 0 1,0 1-1,0-1 1,-1 0 0,0 1-1,0-1 1,-1 1-1,0-1 1,-5-11 0,-3 0-35,0 1 0,-25-34 1,20 33 102,0 1 1,-29-25 0,31 32-137,0 0 0,-1 1 1,-24-14-1,31 20-57,-1 1-1,0 1 0,1-1 1,-1 1-1,0 1 0,-1 0 0,1 0 1,0 0-1,-17 0 0,24 2-50,-1 0 0,1 0 0,-1 0-1,0 0 1,1 0 0,-1 1 0,1-1-1,-1 1 1,1-1 0,-1 1 0,1 0-1,-1 0 1,1-1 0,-1 1 0,1 0-1,0 0 1,0 0 0,-1 0 0,0 2-1,1-2-108,1 0-1,-1 0 0,1 0 1,-1 0-1,1 0 0,-1 0 0,1 0 1,0 0-1,0 1 0,-1-1 1,1 0-1,0 0 0,0 0 0,0 0 1,0 0-1,0 0 0,1 1 0,-1-1 1,0 0-1,0 0 0,1 0 1,-1 0-1,1 0 0,-1 0 0,1 0 1,-1 0-1,1 1 0,1 0-713,0 0-1,0 0 1,-1-1 0,1 1-1,0 0 1,4 2 0,17 10-3656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3:43.6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1 341 3328,'2'-15'9066,"3"0"-3748,14-15-2379,-9 18-2963,0 0 1,20-16 0,-12 11 1889,-15 27-1251,-1 0 1,2 19-1,1 47-66,-4-71-584,0 0 0,0-1 0,0 1 0,0 0 0,1-1 1,3 9-1,1 2 114,-1 0 129,-3-8-167,0-1 1,1 0-1,4 8 1,-6-12-44,0 0-1,1 0 1,-1 0 0,1 0 0,0 0 0,-1-1 0,1 1 0,0 0 0,0-1 0,0 0-1,0 1 1,4 1 0,-1-1 64,0-1 0,0 1-1,0-1 1,0 0 0,0 0 0,0-1-1,0 1 1,0-1 0,0 0-1,0 0 1,0-1 0,0 0 0,0 0-1,0 0 1,0 0 0,0-1-1,-1 1 1,1-1 0,0-1-1,4-2 1,10-5 69,3-2-14,36-23 1,-51 29-78,0 0 0,0 0 0,-1 0 0,0-1 0,0 1 0,0-2 0,-1 1 0,7-13 0,-3 2-2,-2 0 0,0-1 0,0-1 0,5-31 0,5-83-49,-13 97 45,-4 25-77,0-2-152,0 14 192,0 0 1,0 0 0,0-1-1,0 1 1,0 0-1,0 0 1,0 0-1,0 0 1,0 0-1,0 0 1,0-1 0,0 1-1,0 0 1,0 0-1,0 0 1,0 0-1,0 0 1,0 0-1,1-1 1,-1 1-1,0 0 1,0 0 0,0 0-1,0 0 1,0 0-1,0 0 1,0 0-1,0 0 1,1 0-1,-1 0 1,0 0 0,0-1-1,0 1 1,0 0-1,0 0 1,0 0-1,1 0 1,-1 0-1,0 0 1,0 0-1,0 0 1,0 0 0,0 0-1,0 0 1,1 0-1,-1 0 1,0 0-1,0 0 1,0 0-1,0 1 1,0-1 0,0 0-1,1 0 1,-1 0-1,0 0 1,0 0-1,0 0 1,0 0-1,0 0 1,0 0 0,0 0-1,0 0 1,1 1-1,8 7 84,-1 2 0,1-1 0,-1 1 0,-1 0 0,10 17 0,-9-13-49,1 0 0,15 16-1,-18-22 421,2 1-3213,-8-10 2398,1 1-1,-1-1 0,0 1 1,1-1-1,-1 1 0,0-1 0,0 1 1,1-1-1,-1 1 0,0-1 0,0 1 1,0-1-1,1 1 0,-1-1 0,0 0 1,0 1-1,0-1 0,0 1 1,0-1-1,0 1 0,0-1 0,-1 0 1,1 1-1,0-1 0,0-10-4649,0 3 1664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3:43.6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44 8 4736,'2'-7'14160,"-4"10"-12363,-2 2-1505,0 1 1,1-1 0,0 1 0,0 0-1,1 0 1,-1 0 0,1 0 0,-2 11-1,0 2 79,-1 30 0,2-18-154,-1 21-62,4-47-170,1-1 0,-1 1-1,1 0 1,0-1 0,0 1-1,0-1 1,1 1 0,3 6-1,-4-9-255,0 1 0,0-1-1,0 0 1,1 0 0,-1 0 0,1 0-1,0 0 1,2 2 0,-4-4 33,1 1 1,0-1-1,0 0 0,0 1 1,-1-1-1,1 0 0,0 0 1,0 0-1,0 0 0,0 0 1,0 0-1,-1 0 0,1 0 1,0 0-1,0 0 0,0 0 1,0-1-1,-1 1 0,1 0 1,0 0-1,0-1 0,-1 1 1,1-1-1,0 1 0,0-1 1,0 0-1,2-1-268,-1 0 0,1 0 0,-1 0 0,0 0 0,0 0 0,0-1 0,0 1 0,0-1 0,0 1 0,1-5 0,4-4-1144,14-17-1235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3:43.6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26 6976,'-13'-11'3168,"13"2"-2752,0 4-576,0 10 0,0-10-512,5 5 384,11 0-5952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8:43.8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1202 5408,'-36'-2'16707,"41"-9"-15168,11-12-1823,3 7 478,-13 11-117,0 0 0,0 0-1,9-12 1,7-12 146,-1-1 1,19-38-1,29-71 187,-2 1-8,-49 105-187,2 1 1,24-30-1,-36 52-115,0 0 0,1 0 0,16-13 0,-25 23-103,0 0 1,1 0-1,-1 0 0,0 0 1,0 0-1,0 0 0,1 0 0,-1 0 1,0 0-1,0 0 0,1 0 0,-1 0 1,0 0-1,0 0 0,0 0 1,1 0-1,-1 0 0,0 0 0,0 0 1,0 0-1,1 0 0,-1 0 0,0 0 1,0 1-1,0-1 0,1 0 1,-1 0-1,0 0 0,0 0 0,0 0 1,0 1-1,0-1 0,0 0 0,1 0 1,-1 0-1,0 1 0,0-1 1,0 0-1,0 0 0,0 0 0,0 1 1,0-1-1,0 0 0,0 0 1,0 0-1,0 1 0,0-1 0,3 14 74,-3-12-53,1 17 28,-1 0 0,-3 37 0,-13 41-50,7-39 8,-36 166 236,43-218-267,-1 10 487,5-15-132,5-6-113,16-19 39,30-39-1,-13 14-216,12-5-66,1 2-1,3 2 1,73-49 0,-120 93-11,27-18-3,-34 23 33,0 0-1,0 0 1,0 0-1,0 0 1,0 0-1,1 1 1,-1-1-1,0 1 1,0-1-1,0 1 1,1 0-1,-1 0 1,0 0-1,0 0 1,4 1-1,-5 0 5,0-1-1,1 1 0,-1 0 1,0-1-1,0 1 1,0 0-1,0 0 0,0 0 1,0 0-1,-1 0 0,1 0 1,0 0-1,0 0 1,-1 0-1,1 0 0,0 0 1,-1 0-1,0 1 1,1-1-1,-1 0 0,1 0 1,-1 3-1,3 35-70,-3-39 77,-3 56-6,-3-1 1,-13 61-1,-1 3 119,19-116-92,1-1 0,0 1 0,0-1 0,0 1 0,0-1 0,1 1 0,0 3 0,-1-6-13,0 0-1,0 1 1,0-1-1,0 0 1,0 0 0,0 1-1,1-1 1,-1 0-1,0 0 1,0 1-1,0-1 1,0 0-1,1 0 1,-1 0-1,0 1 1,0-1-1,1 0 1,-1 0-1,0 0 1,0 0-1,1 1 1,-1-1-1,0 0 1,0 0-1,1 0 1,-1 0-1,1 0 1,0 0 4,-1 0 0,1-1 0,0 1 0,0 0 0,0-1 0,0 1 0,-1 0 0,1-1 0,0 1 1,0-1-1,-1 1 0,1-1 0,0 0 0,0 0 0,10-13 40,-1 0-1,0 0 1,-1-1 0,-1 0 0,13-32 0,-1 4-86,42-72-7,-47 90 3,1 2 0,30-35 0,-43 55 16,-1 0-1,1 0 0,0 1 0,0-1 0,1 1 0,-1 0 0,5-3 0,-8 5 12,1 0-1,0-1 0,-1 1 0,1 0 1,-1 0-1,1 0 0,-1 0 0,1 0 0,0 0 1,-1 0-1,1 0 0,-1 0 0,1 0 1,0 0-1,-1 0 0,1 0 0,-1 0 0,1 1 1,-1-1-1,2 0 0,-2 1 0,1 0 0,0 0 0,-1-1 0,1 1 0,0 0 0,-1 0 0,1-1 0,-1 1 0,1 0 0,-1 0 0,0 0 0,1 0 0,-1 0 0,0 0 0,0 0 0,1 1 0,1 13-1,-1 1 0,-1-1 1,0 0-1,-3 25 0,1-16 29,-22 204 314,23-225-323,1 1 0,0-1-1,0 1 1,0 0 0,0-1-1,1 1 1,-1-1-1,1 1 1,0-1 0,0 1-1,0-1 1,1 0 0,2 5-1,-3-6 6,0-1 0,1 0 0,-1 1 0,1-1 0,-1 0 0,1 1 0,0-1 0,-1 0 0,1 0 0,0 0 0,0-1 0,0 1 1,0 0-1,-1-1 0,1 1 0,0-1 0,0 0 0,0 1 0,0-1 0,0 0 0,0 0 0,0-1 0,0 1 0,0 0 0,3-1 0,9-3 67,0 1-1,-1-2 1,0 1 0,0-2-1,21-12 1,-4 0-35,34-28 0,-37 23-21,0-1-1,28-34 1,40-60-43,-46 53-599,-49 65 616,0 0 0,0 1-1,0-1 1,0 0 0,0 0-1,0 0 1,0 0 0,0 0 0,0 0-1,0 0 1,0 0 0,0 0-1,0 0 1,0 0 0,0 0 0,1 0-1,-1 0 1,0 0 0,0 0-1,0 0 1,0 0 0,0 0-1,0 0 1,0 0 0,0 0 0,0 0-1,0 0 1,0 0 0,0 0-1,0 0 1,0 0 0,0 0 0,0 0-1,0 0 1,0 0 0,0 0-1,1 0 1,-1 0 0,0 0 0,0 0-1,0 0 1,0 0 0,0 0-1,0 0 1,0 0 0,0 0 0,0 0-1,0 0 1,0 0 0,0 0-1,0 0 1,0 0 0,0 0 0,0 0-1,0 0 1,0 0 0,0 0-1,0 0 1,0 0 0,0 0 0,0 0-1,0-1 1,0 1 0,0 0-1,0 0 1,0 0 0,0 0-1,0 0 1,0 0 0,0 7-119,-3 15 41,2-20 77,-11 62 34,-10 55-184,20-100 147,0 0 0,2 1-1,0-1 1,4 24 0,-3-39 31,-1 0 0,2 0 0,-1 0 0,0 0 0,1 0 0,0 0 1,0 0-1,0 0 0,0-1 0,0 1 0,1-1 0,0 0 0,0 0 0,0 0 0,0 0 1,0 0-1,0-1 0,8 5 0,-9-6 7,1 1 1,-1-1-1,1 0 1,-1-1-1,1 1 1,-1 0-1,1-1 1,0 1-1,-1-1 1,1 0-1,0 0 1,-1 0-1,1 0 1,0 0-1,-1-1 1,1 1-1,0-1 1,-1 0-1,1 0 1,-1 0-1,1 0 1,-1 0-1,0 0 1,1-1-1,-1 1 0,0-1 1,0 1-1,0-1 1,3-3-1,-1 0 14,0 0-1,0-1 1,-1 1 0,1-1-1,-1 0 1,0 0-1,-1 0 1,0-1-1,0 1 1,0 0-1,0-1 1,0-12-1,0-6-32,-2 0 0,-3-28 0,3 45-13,-2-8-104,1 1 1,-2 0 0,0 0-1,-1 1 1,-7-21-1,9 30 52,-1 0-1,0-1 1,0 1-1,0 0 0,0 1 1,-1-1-1,-6-6 1,8 9 21,-1 0 0,0 0 1,0-1-1,0 2 0,0-1 1,0 0-1,-1 1 0,1-1 1,0 1-1,-1 0 0,1 0 1,-1 0-1,-3 0 0,-38 0-224,42 0 298,7-2-31,8-2-32,32-11 62,-1 3 0,75-14 0,-1 11-39,156-2 1,-265 18 12,0 0 0,0 0 0,1 1-1,-2 1 1,1-1 0,0 1 0,0 1-1,0-1 1,8 5 0,-12-5-4,-1 1 0,1-1 0,-1 0 0,0 1 0,0-1 0,0 1 0,0 0 0,-1 0 0,1 0 0,-1 1 0,0-1 0,0 1 0,0-1 0,0 1 0,0-1 0,-1 1 0,0 0 0,0 0 0,0 0 0,1 5 0,0 8 85,-1 0 1,-1 1-1,-1-1 1,0 1-1,-7 31 1,1-20-9,-1 0 0,-19 45-1,13-47 22,0 0-1,-20 27 1,35-55 190,42-72 127,-38 64-411,97-185-179,-93 181 41,14-18 0,-22 29 109,1 0 1,0 0-1,0 0 1,-1 1-1,1-1 1,0 0 0,1 1-1,-1-1 1,0 1-1,0 0 1,1-1-1,-1 1 1,1 0-1,-1 0 1,1 1 0,2-1-1,-4 0 10,0 1 1,0 1-1,-1-1 0,1 0 0,0 0 1,-1 0-1,1 0 0,0 0 0,-1 1 1,1-1-1,0 0 0,-1 1 0,1-1 0,0 0 1,-1 1-1,1-1 0,-1 1 0,1-1 1,-1 1-1,1-1 0,-1 1 0,1-1 1,-1 1-1,1-1 0,-1 1 0,0 0 1,1-1-1,-1 2 0,3 20-59,-2-15 43,-1 13 35,-1 0 0,0 1 0,-2-1 0,0 0 1,-7 20-1,-5 40 38,13-74-49,2-5 4,0 0-1,-1 0 0,1 0 0,0 0 0,0 0 0,-1 0 1,1 0-1,0 0 0,0 0 0,0 0 0,0 0 0,0 0 0,1 0 1,-1 0-1,0 0 0,0 0 0,1 0 0,-1 0 0,0 0 0,1 0 1,-1-1-1,1 1 0,0 1 0,2-3 36,0-1-1,0 0 1,-1 0 0,1-1-1,-1 1 1,1 0 0,2-5-1,79-99 1,-56 75-105,1 1 0,2 1 0,0 1 1,60-38-1,-90 65 47,1 0-1,-1 0 1,1 0 0,0 0 0,-1 1 0,1-1 0,0 0 0,-1 1-1,1-1 1,0 1 0,-1 0 0,1 0 0,0 0 0,0 0-1,0 0 1,-1 0 0,4 0 0,-4 1 2,1 0 1,-1-1-1,1 1 1,-1 0-1,0 0 0,1 0 1,-1 0-1,0 0 1,0 0-1,0 0 0,0 1 1,0-1-1,0 0 1,0 0-1,0 1 1,0-1-1,-1 1 0,2 2 1,3 12-7,0 0 0,-1 0-1,-1 1 1,0 0 0,0 19 0,-2-19 48,0-1 0,2 1 0,0 0 0,1 0 0,7 18-1,-7-25 3,1 0 0,0-1 0,10 15-1,-12-20-16,-1-1 0,1 0 0,0 0 0,0 0 0,0 0 0,1-1 0,-1 1 0,0-1 0,1 0 0,0 0 0,-1 0-1,6 2 1,-7-4 1,1 1 0,-1-1 0,1 0 0,-1 1-1,1-1 1,0 0 0,-1-1 0,1 1-1,-1 0 1,1-1 0,0 1 0,-1-1-1,1 0 1,-1 0 0,0 0 0,1 0 0,-1 0-1,0-1 1,0 1 0,1 0 0,1-3-1,2-2-10,0 0 0,0 0-1,0 0 1,-1-1-1,8-12 1,9-18 82,30-71-1,6-47 108,-50 134-189,-6 16-12,10-35-352,-12 38 332,1 0 0,-1 0 0,0-1 0,1 1 0,-1 0 0,0 0 0,-1 0 0,1 0 0,0 0 0,-1 0 0,1 0 0,-1 0 0,1 0 0,-1 0 0,-1-3 0,1 4 15,1 1 0,-1-1 1,0 1-1,1-1 0,-1 1 0,0-1 0,1 1 0,-1 0 0,0-1 1,1 1-1,-1 0 0,0 0 0,0-1 0,0 1 0,1 0 1,-1 0-1,0 0 0,0 0 0,1 0 0,-1 0 0,0 0 1,0 0-1,0 0 0,1 0 0,-1 1 0,0-1 0,0 0 0,1 0 1,-1 1-1,0-1 0,0 0 0,1 1 0,-1-1 0,0 1 1,0 0-1,-22 19-192,17-12 195,-1 1 0,2 0-1,-1 0 1,1 0-1,1 1 1,0 0 0,-3 11-1,0-5 30,-2 12 17,0 0 0,2 1 0,1 0 0,2 0 0,0 0 0,2 1 0,3 45 0,-1-66 5,1-1-1,0 1 0,1-1 0,-1 1 0,7 15 0,-7-22-25,0 0 1,0 0 0,0 0-1,0-1 1,0 1 0,0-1-1,1 1 1,-1-1 0,1 1-1,-1-1 1,1 0 0,-1 1-1,1-1 1,0 0 0,0 0-1,-1 0 1,1 0 0,0-1-1,0 1 1,0 0 0,0-1-1,0 0 1,0 1 0,0-1-1,0 0 1,0 0-1,0 0 1,0 0 0,0 0-1,0-1 1,2 1 0,6-3 13,-1 1 1,1-1 0,-1 0 0,0-1 0,14-8-1,45-31 105,-52 33-100,156-119-133,-55 41 6,-110 82 73,0 1-1,1 0 0,0 1 0,0 0 0,9-3 0,-16 6 18,0 1-1,0-1 1,1 1 0,-1-1-1,0 1 1,1 0 0,-1 0-1,0 0 1,1-1-1,-1 1 1,0 0 0,1 1-1,-1-1 1,1 0 0,-1 0-1,0 1 1,1-1 0,-1 0-1,0 1 1,0 0-1,1-1 1,-1 1 0,0 0-1,0-1 1,0 1 0,0 0-1,0 0 1,0 0-1,0 0 1,0 0 0,0 0-1,0 0 1,-1 0 0,1 0-1,0 1 1,-1-1 0,1 0-1,-1 0 1,1 1-1,-1-1 1,1 2 0,1 5 1,-1 1 0,0-1-1,0 1 1,-1-1 0,-1 16 0,-9 44 43,8-56-21,-11 42 103,8-34-38,-4 22 0,9-39-88,-1 19 160,1-22-155,0 0 0,0 0-1,0 0 1,0 0 0,0 0 0,0 0 0,0 0-1,0 0 1,0 0 0,0 1 0,0-1 0,0 0 0,0 0-1,0 0 1,0 0 0,1 0 0,-1 0 0,0 0-1,0 0 1,0 0 0,0 0 0,0 0 0,0 0 0,0 0-1,0 0 1,1 0 0,-1 1 0,0-1 0,0 0-1,0 0 1,0 0 0,0 0 0,0 0 0,0 0 0,0 0-1,1 0 1,-1-1 0,0 1 0,0 0 0,0 0-1,0 0 1,0 0 0,0 0 0,0 0 0,0 0 0,1 0-1,-1 0 1,0 0 0,0 0 0,0 0 0,0 0-1,11-13 18,7-19-18,0 0 0,23-63 1,-28 62-98,1 0 0,2 0 1,29-43-1,-30 62-68,-15 14 156,0 0 0,1-1 0,-1 1 1,0 0-1,1 0 0,-1 0 0,0-1 1,0 1-1,1 0 0,-1 0 0,1 0 1,-1 0-1,0-1 0,1 1 1,-1 0-1,0 0 0,1 0 0,-1 0 1,1 0-1,-1 0 0,0 0 0,1 0 1,-1 0-1,0 0 0,1 0 0,-1 1 1,1-1-1,-1 0 0,0 0 0,1 0 1,-1 0-1,0 1 0,1-1 0,-1 0 1,0 0-1,0 0 0,1 1 0,-1-1 1,0 0-1,0 1 0,1-1 0,-1 0 1,0 1-1,0-1 0,0 0 0,1 1 1,-1-1-1,0 1 0,3 15-57,-1 1-1,0-1 0,-1 1 1,-2 22-1,0-8 69,1 2 23,-1 1 38,2 0 0,6 37 0,-7-68-49,1 0 0,-1 0-1,1-1 1,0 1 0,0 0-1,0-1 1,0 1 0,1-1-1,-1 1 1,1-1 0,0 1-1,-1-1 1,1 0-1,0 0 1,0 0 0,5 3-1,-3-2-1,0-1 0,0 0 0,1 0 0,-1-1 0,1 1 0,-1-1 0,1 0 0,0 0 0,9 1 0,1-3-27,0 1-1,0-2 1,1 0-1,-1-1 1,0-1-1,17-6 1,-17 4 51,0 0 1,-1-1 0,0 0 0,-1-1-1,0-1 1,0 0 0,-1-1 0,0 0-1,0-1 1,-2-1 0,12-13 0,11-19 81,48-85-1,-76 121-110,21-36-27,-3-1-1,36-92 1,-24 26-112,33-179 0,-66 280 95,2-12-88,-1 0-1,0-27 0,-5 36-77,2 13 197,0 0 1,-1 0-1,1 0 0,0 0 0,0 0 1,0 0-1,0 0 0,0 0 0,0-1 1,-1 1-1,1 0 0,0 0 1,0 0-1,0 0 0,0 0 0,0 0 1,-1 0-1,1 0 0,0 0 0,0 0 1,0 0-1,0 0 0,-1 0 0,1 0 1,0 0-1,0 0 0,0 0 1,0 0-1,-1 0 0,1 0 0,0 0 1,0 0-1,0 1 0,0-1 0,0 0 1,0 0-1,-1 0 0,1 0 0,-2 2-19,1 0 0,-1-1-1,1 1 1,-1 0 0,1 0-1,0 0 1,-2 4-1,-16 38-24,-26 91-1,30-86 117,-8 26-70,4 1 0,3 0 0,3 1 0,-3 99-1,18-35 128,0-115-53,1-1-1,2 1 0,10 36 1,-13-57-25,0 1 1,0-1 0,1 0-1,-1 1 1,5 6 0,-6-11-35,0 0 1,0 0 0,0 0-1,0 1 1,1-1 0,-1 0 0,0 0-1,0 0 1,1 0 0,-1-1-1,0 1 1,1 0 0,-1-1-1,1 1 1,-1-1 0,1 1-1,-1-1 1,1 1 0,-1-1 0,1 0-1,-1 0 1,1 0 0,0 0-1,2 0 1,0-1 12,0 0-1,0-1 1,-1 1 0,1-1-1,0 1 1,0-1 0,-1 0 0,1-1-1,4-3 1,27-27 148,-28 25-124,139-171 116,-37 39-335,-68 89-81,-38 48-114,-7 10 130,-4 7 57,-1 7 108,0 0 1,1 1-1,0 1 1,-3 23-1,-11 96 268,20-122-147,1 24-1,1-37-18,1 0-1,0-1 0,0 1 1,0 0-1,1 0 0,4 12 0,-5-17-11,1 1-1,-1-1 0,1 0 1,0 0-1,0 1 1,0-1-1,0 0 0,0-1 1,0 1-1,0 0 0,1 0 1,-1-1-1,0 0 0,1 1 1,0-1-1,-1 0 0,1 0 1,0 0-1,-1-1 0,1 1 1,0-1-1,0 1 0,0-1 1,4 0-1,-1 0 13,-1-1 0,1 1 1,0-1-1,-1 0 0,1 0 0,-1-1 0,1 0 0,-1 0 0,0 0 0,0 0 1,9-6-1,-4-1-36,0 1-1,-1-1 1,0 0 0,-1-1 0,0 0-1,0-1 1,6-11 0,42-86-65,-50 94 44,20-38 5,-10 22 6,13-37 0,-26 60 30,-1 0-309,-2 20-54,-5 32 303,1 1 0,3 0 0,8 76 0,-6-114 114,1 1 0,5 15 1,-6-21-47,-1-1-1,1 0 1,0 0 0,0 0 0,1 0 0,-1 0-1,0 0 1,1 0 0,-1 0 0,1 0 0,0 0-1,-1-1 1,1 1 0,0-1 0,3 2 0,-4-2-16,0-1 0,0 0-1,0 0 1,0 1 0,0-1 0,0 0 0,0 0 0,1 0 0,-1 0 0,0-1 0,0 1 0,0 0-1,0 0 1,0-1 0,0 1 0,0 0 0,0-1 0,0 1 0,-1-1 0,1 1 0,0-1 0,0 0 0,1 0-1,19-20-46,-16 15 17,92-115 285,-25 28-9,-56 74-187,-7 7-110,1 0 0,1 1 0,0 0-1,0 0 1,16-10 0,-27 21 39,0 0-1,1-1 0,-1 1 1,1 0-1,-1-1 1,0 1-1,1 0 1,-1 0-1,1-1 1,-1 1-1,1 0 1,-1 0-1,1 0 1,-1-1-1,1 1 0,-1 0 1,1 0-1,-1 0 1,1 0-1,-1 0 1,1 0-1,-1 0 1,1 0-1,-1 1 1,1-1-1,-1 0 1,1 0-1,-1 0 0,1 0 1,-1 1-1,1-1 1,-1 0-1,1 0 1,-1 1-1,0-1 1,1 0-1,-1 1 1,0-1-1,1 1 1,-1-1-1,0 0 0,1 1 1,-1-1-1,0 1 1,0-1-1,1 1 1,-1-1-1,0 1 1,0-1-1,0 1 1,1 5-18,0-1 1,0 1 0,-1-1 0,0 8-1,0 1 56,2 21 61,-2-1-1,-1 0 1,-10 63 0,10-93-91,-3 17 84,1-1-1,-1 30 0,3-49-80,1 0 0,0-1-1,0 1 1,0 0-1,0 0 1,0-1-1,0 1 1,0 0-1,1-1 1,-1 1 0,0 0-1,0 0 1,0-1-1,1 1 1,-1 0-1,0-1 1,1 1 0,-1-1-1,1 1 1,-1 0-1,1-1 1,-1 1-1,1-1 1,0 1 0,0 0 2,1-1 0,-1 0 0,1 0 0,-1 0 1,1 0-1,-1 0 0,0 0 0,1 0 1,-1 0-1,1-1 0,-1 1 0,1-1 0,1 0 1,8-3 12,-1-1 1,1 0-1,-1 0 1,0-1-1,0 0 1,-1-1 0,1 0-1,-2-1 1,9-9-1,12-14 1,29-42-1,-1-1-15,-55 72-25,0-1-1,0 1 1,0 0-1,1 0 1,-1 0-1,0 0 1,1 0 0,0 0-1,-1 1 1,6-3-1,-8 4 14,1 0-1,-1 0 1,1 0-1,-1 0 1,0 0-1,1 0 0,-1 0 1,1 1-1,-1-1 1,0 0-1,1 0 1,-1 0-1,0 0 0,1 1 1,-1-1-1,0 0 1,1 0-1,-1 1 1,0-1-1,1 0 1,-1 0-1,0 1 0,0-1 1,1 0-1,-1 1 1,0-1-1,0 0 1,0 1-1,1-1 0,-1 1 1,0-1-1,0 0 1,0 1-1,0 0 1,3 18-92,-2-15 79,1 21 49,-2 0-1,0 0 1,-7 49 0,7-49 3,1-8-52,3 5 7,-3-27 76,0-1 0,1 0 1,-1 1-1,1-1 0,0 1 0,0 0 0,6-10 0,5-13-138,-7 14 33,60-136-187,-62 140 170,-2 7 45,-1 0 0,0 0 1,1 1-1,0-1 1,-1 0-1,1 1 0,0-1 1,0 1-1,1-1 0,-1 1 1,4-3-1,-6 5 10,1 0-1,-1 0 1,0 0-1,0 0 1,0 0 0,0 0-1,1 0 1,-1 0 0,0 0-1,0 0 1,0 0-1,0 0 1,1 0 0,-1 0-1,0 0 1,0 0-1,0 0 1,1 0 0,-1 0-1,0 0 1,0 0 0,0 0-1,0 0 1,0 0-1,1 0 1,-1 1 0,0-1-1,0 0 1,0 0-1,0 0 1,0 0 0,1 0-1,-1 1 1,0-1-1,3 9-36,-3 12 1,0-18 23,-2 58-52,0-36 162,2 43 0,1-32-16,-1-27-94,0 0 0,0 0 0,1 0 0,2 9 1,-3-15 21,1 0 0,0-1 1,0 1-1,0-1 1,0 1-1,1-1 1,-1 0-1,1 1 0,-1-1 1,1 0-1,0 0 1,0 0-1,0 0 1,0 0-1,0-1 1,0 1-1,5 2 0,0-1 17,1 1 0,0-2 0,0 1 0,0-1 0,0 0 0,0-1 0,0 0 0,1 0 0,9-1 0,4-1-11,0-1-1,28-6 1,-24 3 5,0-1 0,0-2 0,39-16 0,-54 19-322,0-1 1,-1 0-1,0-1 0,0 0 0,0 0 0,0-1 1,-1 0-1,-1-1 0,0 0 0,8-11 0,-6 6-529,-5 8-480,0-1 0,0 0-1,-1 0 1,0 0 0,0-1-1,3-10 1,-2 5-1065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3:43.6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4 213 4896,'-3'-16'9152,"6"11"-7142,-1-1 1016,-1 5-2952,-1 1 0,0-1-1,0 0 1,1 1 0,-1-1 0,0 0-1,1 1 1,-1-1 0,0 0-1,1 1 1,-1-1 0,1 1-1,-1-1 1,1 1 0,-1-1 0,1 1-1,0-1 1,0 0 0,10-3 236,0-1 1,0 1 0,1 1 0,0 0-1,12-1 1,63-4-85,-61 6-55,-15 1-146,240-23 462,-27-6-186,68-10-314,-139 19-83,230-3 0,-252 29-1131,-122-4-1746,-12 4 109,-18 6-1829,14-7 3309,-16 9-4189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3:43.6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368 360 3712,'-10'-11'8640,"10"10"-8267,0 0-1,0 0 1,-1 0 0,1 0 0,0 0 0,0 1 0,0-1 0,-1 0 0,1 0 0,0 0-1,-1 1 1,1-1 0,-1 0 0,1 0 0,-1 1 0,0-2 0,0 1-134,0 0-1,0 0 1,-1 0 0,1 1 0,0-1 0,-1 0-1,1 1 1,0-1 0,-2 0 0,-1 0-34,0 0 0,1 1 0,-1-1 0,0 1 0,0 0 0,0 0 0,-4 0 0,-17 2 411,16-2-466,1 0 0,0 1 0,-10 2 0,-5 2-2,10-3-84,0 1 1,0 1-1,0 0 0,1 1 0,0 0 0,-19 11 1,22-10-41,0 0 0,0 0 1,1 1-1,0 1 0,0-1 1,1 1-1,0 1 0,1-1 1,-10 16-1,13-19-21,1 1-1,-1-1 1,1 0 0,1 1 0,-1-1-1,1 1 1,-1 0 0,2 0 0,-1-1 0,1 1-1,0 0 1,0 0 0,0 0 0,1-1-1,0 1 1,0 0 0,0 0 0,1-1-1,4 10 1,-5-11 9,1 0 1,1 0-1,-1 0 0,0 0 0,1 0 1,0-1-1,0 1 0,0-1 0,0 0 0,1 0 1,-1 0-1,1 0 0,0-1 0,0 0 0,5 3 1,-4-3 13,0 0 1,1 0 0,0-1 0,-1 0 0,1 0 0,0-1 0,-1 1 0,1-1 0,0 0 0,9-2-1,-1-1 26,-1 0-1,0-1 0,0 0 0,0-1 0,-1 0 0,0-1 0,0-1 1,0 0-1,13-11 0,-3 1 108,-1-2 1,0 0-1,-1-1 0,-1-1 1,20-30-1,-32 41-82,-1 0 0,0-1 0,0 0 0,-1 0 0,-1 0 0,0-1 0,0 1 0,-1-1 1,-1 0-1,0 0 0,0 0 0,-1 0 0,-1-1 0,-2-23 0,0 18-13,-2-1 0,0 1 0,-8-19 0,9 29-56,0 0 0,-1 1 0,0-1 0,-1 1 0,1 0 0,-1 0 0,0 0 0,-1 1 0,-10-10 0,5 8-151,0 0 0,-1 1 0,0 0 0,0 0 0,-1 2 0,0-1 0,0 2 0,0 0 0,0 0 1,-1 1-1,1 1 0,-1 0 0,0 1 0,-24 1 0,33 1-127,0 0-1,1 0 1,-1 0 0,0 0 0,1 1 0,-1 0-1,1 0 1,0 0 0,0 0 0,0 1 0,-6 3-1,-9 14-1121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3:43.6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62 48 5632,'-3'-1'398,"0"0"0,0 1 0,0 0 0,0 0 0,0 0 0,-4 1 0,-8 0 2634,-7 3 5677,54-15-6677,13-2-1526,-20 5-242,0 2-1,45-6 0,-67 11-224,-1 1-1,1 0 1,0 0 0,-1 0-1,1 0 1,0 0-1,-1 1 1,1-1-1,0 1 1,-1 0 0,1 0-1,-1 0 1,1 0-1,-1 0 1,1 0-1,-1 1 1,0-1-1,0 1 1,0 0 0,0-1-1,0 1 1,0 0-1,0 0 1,0 0-1,-1 1 1,1-1 0,-1 0-1,0 1 1,1-1-1,-1 1 1,0-1-1,-1 1 1,1-1 0,0 1-1,0 3 1,1 9 120,-1 0 1,0-1-1,-1 1 0,-1 0 1,-2 15-1,3-26-168,-2 12 38,1 0-1,1 0 1,0 0 0,2 0-1,0 0 1,0 0-1,1 0 1,1 0 0,1-1-1,13 29 1,-18-42-182,1 0 1,0-1-1,0 1 1,0-1-1,1 1 1,-1-1-1,0 0 1,0 1-1,1-1 1,-1 0-1,1 0 1,-1 0-1,1 0 1,-1 0-1,1 0 0,0-1 1,2 2-1,-2-2-465,0 1-1,0-1 1,0 1 0,1-1-1,-1 0 1,0 0-1,0 0 1,1 0-1,-1 0 1,0-1-1,0 1 1,0-1-1,0 1 1,1-1 0,-1 0-1,0 0 1,0 0-1,0 0 1,0 0-1,-1-1 1,4-2-1,9-10-2746,-1 2-368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3:43.6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605 5 4992,'-5'-5'4260,"5"15"-419,-2 0-3258,-1 0-1,0-1 1,0 1-1,-1-1 1,0 0-1,-1 0 1,0 0 0,0-1-1,-1 1 1,0-1-1,0-1 1,-11 11 0,-4 1-14,0-1 0,-1 0 0,-30 17 0,-11 7 43,-70 62 0,-47 64-2081,159-148-726,3-4-3807,34-22-3475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3:43.6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 6048,'4'-8'8138,"-4"12"-7595,1 0-1,-1 0 1,0-1-1,0 1 1,0 6 0,-1 7 313,2 73 1065,-5 145 494,3-184-2090,1-49-15,0 5 282,2-12-620,-1-1 0,0 1 1,1-1-1,0 1 0,1-1 1,-1 1-1,1 0 0,0 0 1,4-5-1,2-5-5,-8 14 33,14-25 102,24-33 1,-34 52-83,1 0 0,0 1 0,1-1 0,-1 1 0,1 0 0,0 1 0,0 0 0,1 0 0,9-5 1,-14 9-24,4-2 16,1 0 1,-1 0-1,0 1 0,9-2 1,-14 3 14,0 1 0,0 0 0,0 0 0,0 0-1,0 0 1,0 0 0,0 0 0,0 1 0,0-1 0,0 0 0,-1 1 0,1 0 0,0 0 0,0-1 0,0 1 0,0 0 0,-1 0-1,1 0 1,-1 1 0,3 1 0,-3-2-12,0 0 1,0 0-1,-1 0 0,1 0 0,-1 1 1,1-1-1,-1 0 0,1 0 0,-1 0 1,0 1-1,0-1 0,0 0 0,1 0 1,-1 1-1,0-1 0,0 0 0,-1 0 0,1 0 1,0 1-1,0-1 0,-1 0 0,1 0 1,0 0-1,-1 1 0,0 0 0,-2 5 66,-1 0-1,-8 12 0,10-17-53,-7 10 50,0-1 1,-1-1 0,0 0-1,-1 0 1,0-1 0,0 0-1,-16 8 1,27-17-66,0 1 0,-1-1 0,1 0 0,0 0 0,-1 1 0,1-1 0,0 0 0,-1 1 0,1-1 1,0 0-1,-1 1 0,1-1 0,0 1 0,0-1 0,0 0 0,-1 1 0,1-1 0,0 1 0,0-1 0,0 0 0,0 1 0,0-1 0,0 1 0,0-1 1,0 1-1,0-1 0,0 1 0,0-1 0,0 1 0,0 0 14,1 1-1,0-1 1,-1 0 0,1 0 0,0 1 0,-1-1-1,1 0 1,0 0 0,2 2 0,2 1 64,0 1 0,0-1 0,8 5 0,-1-2-4,-4-2-62,-1-1 0,0 2 0,8 5 0,-6-3-292,0-1 0,16 9 1,-13-60-21531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3:43.6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133 0 1984,'-1'13'10093,"-4"1"-4255,-3 5-2929,-8 11-3044,-2 6 1269,5 0-389,1 0-1,-7 42 1,4-16 61,13-55-712,1 0 0,0 0 0,1 13 1,0-19-82,0 0-77,-10 4-5467,-1-5-3589,19 0 3446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3:43.6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67 5472,'-4'-1'4183,"14"-3"1635,6-2-3185,-11 4-1775,0-1 0,-1 1-1,1 0 1,0 0 0,0 1-1,1-1 1,-1 1 0,9 0-1,6 0-507,21 2-1,-6 0 81,192-9-323,-211 7-1559,23-2 0,-3-5-6801,-22 1 4098,0-6-2314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3:43.6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261 0 2496,'-9'0'14682,"7"1"-13237,-3 8-3139,-5 7 2119,3-8-82,1 1-1,0 0 1,1 1-1,-9 19 1,-2 5 275,-45 65 677,-1 1 4,50-78-1138,1 1 0,-13 39 0,16-46-593,5-13-1304,5-11-640,8-11-1832,7-7 1334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3:43.6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378 461 3392,'0'-8'10032,"-2"6"-9436,1 1 0,-1 0 0,0-1 0,0 1 0,0 0-1,0 0 1,-3-1 0,-10-3 1078,10 2-1466,0 1 0,-1 1 1,1-1-1,-1 1 0,1-1 0,-1 2 0,0-1 0,0 1 0,1-1 0,-1 2 0,-9 0 0,0 2 34,-11 2 23,0 1-1,0 1 0,-27 11 1,46-15-245,1 0 1,-1 0-1,1 1 1,0-1-1,1 1 1,-1 0-1,1 1 1,-1 0-1,1-1 1,0 2-1,1-1 1,0 0 0,-1 1-1,2 0 1,-1 0-1,1 0 1,-4 9-1,4-8 35,1 1 0,0-1 1,1 1-1,0 0 0,0-1 0,0 1 0,1 0 0,0 0 0,1-1 0,2 13 0,-2-15-42,0-1-1,0 1 0,1-1 0,0 1 0,0-1 0,0 0 1,1 0-1,-1 0 0,1 0 0,0 0 0,0-1 0,0 1 1,1-1-1,-1 0 0,1 0 0,0 0 0,0 0 0,5 2 1,-3-2 57,0 0 1,0 0 0,0-1-1,0 0 1,1 0-1,-1-1 1,0 0 0,1 0-1,0 0 1,-1-1 0,1 0-1,-1 0 1,1-1 0,-1 0-1,1 0 1,9-3 0,-10 2-41,1-1 0,0 0 0,-1 0 0,1-1 0,-1 0 1,0 0-1,0 0 0,0-1 0,-1 0 0,0 0 0,0-1 0,0 1 1,-1-1-1,7-10 0,4-10 57,-2 0 1,-1 0-1,-1-1 1,9-35-1,-16 43-48,-1 1-1,-1-1 0,-1 1 1,0-1-1,-2 0 0,0 1 1,-1-1-1,0 1 0,-2-1 1,0 1-1,-2 0 0,0 0 1,0 1-1,-2 0 0,-16-29 0,12 29-43,0 1-1,-1 1 0,0 0 0,-1 1 0,-1 0 1,-1 1-1,1 1 0,-2 0 0,0 1 0,-27-13 0,39 22-70,0-1 0,-1 1 0,1 0 0,-1 1 0,1-1 0,-1 1 0,0 0 0,0 1-1,-9-1 1,13 1 7,0 0 0,0 1 0,0-1 0,0 1 0,-1-1 0,1 1 0,0 0 0,0 0 0,0 0 0,0 0 0,0 0 0,1 0 0,-1 0 0,0 1 0,0-1 0,1 1 0,-1-1 0,1 1 0,-1-1 0,1 1 0,0 0 0,0 0 0,0 0 0,0 0 0,0 0 0,0 0 0,-1 4 0,0 0-446,1-1-1,0 1 0,0 0 1,1 0-1,0 0 0,-1 0 1,2 0-1,-1 0 0,1-1 1,0 1-1,0 0 0,1 0 1,-1-1-1,1 1 0,6 9 1,16 18-2194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3:43.6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0 174 3488,'0'-3'10412,"8"-3"-7819,3-3-1188,-8 4-1187,0 1-1,0-1 0,1 1 1,-1 0-1,1-1 1,0 2-1,0-1 1,1 0-1,-1 1 1,10-5-1,7-3 146,27-11 1,-29 14-128,4-1 168,1 1 0,0 1 0,36-5 0,-59 12-354,0-1-1,0 1 1,0 0 0,0 0 0,0-1 0,0 1 0,0 0 0,1 0-1,-1 0 1,0 0 0,0 0 0,0 1 0,0-1 0,0 0 0,0 0 0,0 1-1,0-1 1,0 1 0,0-1 0,0 1 0,0-1 0,0 1 0,0 0 0,0-1-1,0 1 1,0 0 0,-1 0 0,1-1 0,0 1 0,-1 0 0,1 0 0,1 2-1,-1 1 54,0 0-1,-1 1 0,1-1 0,-1 1 0,0-1 1,0 0-1,0 6 0,-1 5-187,1 1 97,0 0 1,2-1-1,0 1 0,0 0 0,1-1 0,11 29 1,-7-25 28,-5-12 27,1 1 1,0-1-1,0 0 0,5 8 1,-7-13-51,0-1 0,-1 0 0,1 0 1,0 0-1,0 0 0,0 0 0,0 0 1,0 0-1,1 0 0,-1 0 0,0 0 0,0 0 1,0-1-1,1 1 0,-1-1 0,0 1 1,1-1-1,-1 1 0,1-1 0,-1 0 1,0 0-1,1 1 0,-1-1 0,1 0 1,-1 0-1,1 0 0,-1-1 0,2 1 1,1-2 15,-1 1 1,0-1 0,0 0-1,-1 0 1,1 0 0,0 0-1,-1-1 1,1 1 0,-1-1 0,1 1-1,-1-1 1,2-4 0,4-3 36,7-10-95,-1 0 0,-1-1 0,-1 0 0,10-28 0,-7 18 17,20-33 1,-27 48 64,-7 14-56,0 0 1,-1 0-1,1 0 1,0 1-1,0-1 1,0 0-1,0 1 1,1-1-1,-1 1 1,3-3-1,-3 3 12,0 0 1,1 0-1,-1 0 0,0 0 1,0 1-1,1-1 0,-1 1 1,0-1-1,1 1 0,-1-1 1,1 1-1,-1 0 0,1-1 0,-1 1 1,1 0-1,-1 0 0,0 0 1,1 0-1,2 1 0,0 0 54,1 1-1,0-1 0,-1 1 0,7 4 0,15 6 37,-13-8-137,4 2-85,-6-4-3214,-21-27-16561,7 13 17168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8:44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12 12704,'-40'-12'5759,"61"12"-4991,3 0 352,7 3-768,22 2 2240,2-1-1440,22-4 352,2 3-896,39 2-224,-1 3-256,-1-8-288,-11 0 64,-12 0-320,-20 4 256,-7-4-4960,-11 3 2816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3:43.6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 19 1984,'7'-9'11006,"-6"7"-11394,-9-4 7458,8 6-6996,0 0 1,0 0-1,0 0 0,0 0 0,0-1 0,0 1 0,-3 73 1081,-20 112 0,15-117-729,5-56-255,7-27-12,0-1-329,0 4 84,0 1 1,1-1-1,0 1 0,1 0 0,0 0 0,11-14 0,-15 21 90,1 1-1,1-1 0,-1 0 1,1 1-1,-1 0 1,1 0-1,0 0 0,0 0 1,0 0-1,0 1 1,1 0-1,-1 0 0,1 0 1,-1 0-1,1 1 0,0 0 1,0-1-1,-1 2 1,7-1-1,-9 1 21,0 0 1,0 1-1,1-1 0,-1 1 0,0-1 1,0 1-1,1 0 0,-1 0 1,0 0-1,0 0 0,0 0 0,0 1 1,0-1-1,-1 0 0,1 1 1,0 0-1,-1-1 0,1 1 1,-1 0-1,1 0 0,-1 0 0,0 0 1,0 0-1,0 0 0,0 0 1,0 0-1,1 4 0,-1-3 22,0 0 0,-1 0 0,1 0-1,-1 0 1,1 0 0,-1 1 0,0-1 0,0 0 0,-1 0-1,1 0 1,0 0 0,-1 0 0,0 0 0,0 0 0,0 0-1,0 0 1,0 0 0,-1 0 0,1-1 0,-3 5 0,0-3-30,1-1 0,-1 0 1,0 0-1,1 0 0,-1 0 1,-1 0-1,1-1 1,0 0-1,-1 0 0,1 0 1,-1 0-1,1-1 1,-10 2-1,-26 1-59,39-4-47,4 1 260,43 20 1501,-23-10-1352,-18-10-886,0 0 2627,-1 1-3607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3:43.6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28 108 4064,'-9'-3'712,"-9"-6"9434,33 9-8461,26 1-170,16 0-128,-1-3-1,102-15 1,33-15-366,255-10 1,-270 37-717,-102 5-4873,-63 0 3332,-19 10-4913,3-4 3998,1 0-1,-7 14 1,4-9 1053,-10 16-1947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3:43.6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393 400 6304,'-13'-14'2540,"11"11"-1928,-1 0 0,0 0 0,0 0 0,0 0-1,-1 0 1,1 0 0,-1 1 0,1 0 0,-1 0 0,0 0-1,-6-2 1,0 1 11,-1 0 0,0 1 0,-1 0 0,1 1-1,0 0 1,0 1 0,-1 0 0,-17 3 0,16-1-442,-1 1 0,1 1 1,0 0-1,1 1 0,-1 0 1,1 1-1,0 1 0,0-1 0,1 2 1,0 0-1,-12 11 0,17-14-169,1 1 0,0 0 0,0 0 0,1 0 0,-1 0-1,2 1 1,-1-1 0,0 1 0,1 0 0,1 1 0,-1-1-1,1 0 1,0 1 0,1-1 0,0 1 0,0-1 0,0 9 0,1-13 7,1-1 1,-1 1 0,1-1-1,-1 1 1,1-1 0,0 1-1,0-1 1,0 1 0,0-1-1,0 0 1,1 0 0,-1 0-1,1 1 1,-1-1 0,1-1-1,0 1 1,0 0 0,0 0-1,0-1 1,0 1 0,0-1-1,0 1 1,1-1 0,-1 0 0,0 0-1,4 1 1,-2-1 1,0 0 0,1 0 0,-1 0 0,0-1 0,1 1 1,-1-1-1,1 0 0,-1-1 0,0 1 0,1-1 0,-1 0 0,0 0 0,1 0 0,5-3 1,2-2-38,0 0 0,-1-2 0,0 1 0,-1-1 0,1-1 0,-2 1 0,1-2 1,8-11-1,3-4 63,-2-2 1,17-30 0,-12 15 111,19-47 1,-35 70-62,-2 0 0,0 0 0,0 0 0,-2 0-1,2-27 1,-5 40-75,-1-1 0,0 1 0,0-1 0,-1 1 0,0-1 0,0 1 0,-1-1 0,1 1 0,-1 0 0,-5-11 0,4 13-247,1 0 0,-1 0 0,1 1 0,-1-1 0,0 0 0,-1 1-1,1 0 1,-1 0 0,1 0 0,-1 0 0,0 1 0,0-1-1,0 1 1,0 0 0,-7-2 0,1-1-1970,28 17-10918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3:43.6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20 1728,'-17'4'13093,"34"-11"-10560,-8 4-2209,-1 0 0,0 0 0,1 1 1,-1 0-1,1 1 0,12-1 0,-19 2-214,1 0 0,-1 0 0,0 0 0,0 1 0,1-1 0,-1 0 0,0 1 0,0 0 0,0-1 0,0 1 0,0 0 0,0 0 0,0 0 0,0 1 0,0-1 0,0 0 0,0 1 1,-1-1-1,1 1 0,-1-1 0,1 1 0,-1 0 0,0 0 0,1 0 0,-1 0 0,0 0 0,0 0 0,0 0 0,-1 0 0,2 3 0,1 10 328,-1 0 0,0 0 0,-2 27 0,3 15-94,-1-38-257,1 0 0,1-1 0,0 1 0,2 0 0,14 34 1,-18-49-279,1 0 1,-1 0 0,1 0 0,-1 0-1,1-1 1,0 1 0,0-1 0,1 0 0,-1 0-1,1 0 1,4 3 0,-6-5-224,0 0-1,0 0 1,0-1 0,0 1-1,0 0 1,0-1 0,1 0 0,-1 1-1,0-1 1,0 0 0,0 0 0,1 0-1,-1-1 1,0 1 0,0 0-1,0-1 1,0 0 0,1 1 0,-1-1-1,0 0 1,0 0 0,0 0-1,-1 0 1,4-3 0,14-11-2231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3:43.6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581 1 6880,'-4'0'558,"1"0"-1,-1-1 1,1 1 0,0 1 0,-1-1 0,1 0 0,0 1-1,-1 0 1,1-1 0,0 1 0,-5 3 0,-12 2 2278,-19 4-638,0 2-1,-60 27 1,76-27-1885,1 0-1,0 2 1,1 0 0,0 1 0,-25 25-1,-2 8-1096,-78 102 0,124-148 422,1 0 0,0-1 0,0 1 0,0 0 0,1-1 0,-1 1 0,0 0 0,1 0 0,-1 0 0,1 0 0,-1 2 0,1-3 187,0 0 1,0-1 0,0 1-1,1-1 1,-1 1 0,0-1-1,0 1 1,0-1 0,1 1 0,-1-1-1,0 1 1,0-1 0,1 1-1,-1-1 1,0 1 0,1-1-1,-1 1 1,1-1 0,-1 0 0,0 1-1,1-1 1,-1 0 0,1 1-1,-1-1 1,1 0 0,-1 0-1,1 0 1,0 1 0,-1-1 0,1 0-1,-1 0 1,1 0 0,-1 0-1,1 0 1,-1 0 0,1 0-1,0 0 1,-1 0 0,1 0 0,-1 0-1,1 0 1,0-1 0,17-2-5986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3:43.6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83 0 4384,'0'7'12953,"0"-2"-13176,0-3 569,-1 0 1,1 0-1,-1 0 0,0 0 0,1 0 0,-1 0 0,0 0 1,0 0-1,0 0 0,0 0 0,-2 2 0,-19 22 1601,10-13-1083,12-13-840,-7 8 240,1 0-1,0 1 1,-6 12 0,11-19-294,0-1 1,0 0 0,1 1 0,-1 0 0,0-1-1,1 1 1,-1-1 0,1 1 0,0 0 0,-1-1-1,1 1 1,0 0 0,0-1 0,0 1 0,0 0 0,1 0-1,-1-1 1,0 1 0,1-1 0,-1 1 0,1 0-1,-1-1 1,1 1 0,0-1 0,-1 1 0,1-1-1,0 1 1,0-1 0,2 2 0,0 0-568,1-1-1,0 1 1,0-1 0,0 0-1,0 0 1,0-1 0,0 1-1,1-1 1,-1 0 0,0 0-1,1 0 1,-1-1 0,1 1 0,-1-1-1,0 0 1,1 0 0,-1-1-1,1 0 1,-1 1 0,1-1-1,4-3 1,10-3-4048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3:43.6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 3 9888,'-15'-3'3648,"11"6"-2816,-6-3 128,10 9-3488,0-1 1504,14-5-5536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3:43.6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0 2912,'-12'0'23199,"149"0"-21407,-78 0-10042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3:43.6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22 4320,'-6'-8'15371,"12"2"-12327,18 1-5634,-22 5 3548,2-1-943,1 0 0,-1 1 0,1-1-1,-1 1 1,1 1 0,-1-1 0,1 0-1,5 3 1,-8-3 24,0 1 0,-1-1 0,1 1-1,-1 0 1,0 0 0,1 0 0,-1-1 0,0 1 0,1 1 0,-1-1-1,0 0 1,0 0 0,0 0 0,0 1 0,0-1 0,0 0 0,0 1-1,-1-1 1,1 1 0,0-1 0,-1 1 0,1-1 0,-1 1-1,1 2 1,0 7 105,0 0 0,-1 0-1,0-1 1,0 1 0,-1 0-1,-1 0 1,0-1 0,0 1-1,-8 19 1,3-13-66,0-1 1,-1 1 0,-1-1-1,-22 30 1,24-37 1,0 1 0,1 0 0,-9 20 0,15-30-66,0 1 1,0 0-1,0 0 1,0 0-1,0 0 1,0 0-1,0 0 1,1 0-1,-1-1 1,0 1-1,0 0 1,1 0-1,-1 0 1,0-1-1,1 1 1,-1 0-1,1 0 1,-1-1-1,1 1 1,0 0-1,-1-1 1,1 1-1,-1 0 1,1-1-1,1 1 1,0 1 42,0-1 0,-1 1 0,1-1 0,0 0 0,0 0 0,0 0 0,1 0 0,3 1 0,33 8 954,-31-8-826,1 1 0,-1-1 0,1-1 0,10 1 0,-17-2-153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3:43.6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9 3136,'-8'4'6452,"24"-4"3548,-5-1-11226,9 2 2138,41-1 1584,64-9 0,-47 5-861,-44 5-3895,-2-1-7392,-24 3 3153,-7-1 5574,12 8-2824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8:46.3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1049 8384,'-15'18'3634,"14"-17"-3338,1-1 0,-1 1 0,1 0 0,0 0 0,-1 0 0,1 0 0,0-1 0,0 1 0,-1 0 0,1 0 0,0 0 0,0 0 0,0 0 0,0 0 0,0 0 0,0 0 0,0-1 0,0 1 0,1 0 0,-1 0 0,0 0 0,1 1 0,-1-2-224,0 0-1,0 0 1,0 1-1,0-1 1,0 0-1,1 0 1,-1 0-1,0 0 1,0 0-1,0 0 1,0 0-1,0 0 1,0 0-1,0 1 1,0-1-1,1 0 0,-1 0 1,0 0-1,0 0 1,0 0-1,0 0 1,0 0-1,0 0 1,1 0-1,-1 0 1,0 0-1,0 0 1,0 0-1,0 0 1,0 0-1,1 0 1,-1 0-1,0 0 1,0 0-1,0 0 1,0 0-1,0-1 1,0 1-1,1 0 1,5-6 1257,5-12-576,-9 14-250,64-118 1347,-39 69-1604,96-162 376,48-98-582,-143 255 46,30-73 124,-48 107-72,-2-1 0,-1-1 0,6-33-1,-13 58-117,1-1 0,-1 1-1,0-1 1,0 0 0,0 1 0,0-1-1,0 0 1,0 1 0,0-1-1,-1 1 1,1-1 0,0 0-1,-2-1 1,2 3-25,-1-1 1,1 1-1,-1 0 1,0-1-1,1 1 1,-1-1-1,1 1 1,-1 0-1,0 0 1,0-1-1,1 1 1,-1 0-1,0 0 0,0 0 1,1 0-1,-1 0 1,0 0-1,1 0 1,-1 0-1,0 0 1,0 0-1,1 0 1,-1 0-1,0 1 1,0-1-1,1 0 1,-1 0-1,0 1 0,-2 0-13,1 0 0,-1 0 0,1 0 0,0 1 0,-1-1 0,1 1 0,-3 2 0,-7 7-5,1 0 0,0 1-1,1 0 1,-14 23 0,-29 59-47,9-6 40,-41 120 1,-28 149-24,24-95 222,65-205-128,-3-1 1,-47 73-1,27-41-62,45-84 47,5-10-197,1 0-1,0 1 0,0 0 0,1 0 0,0 0 0,0 1 0,6-5 0,54-38 126,-13 10-26,94-61 30,-85 59-22,147-104 51,-154 105 47,138-106 127,14-9 238,-171 129-336,0-2-1,-2-1 1,53-56 0,-39 29 24,-2-2 0,-2-1 1,-4-3-1,55-108 1,-89 159-100,-1 0 0,-1 0 0,0 0 0,0 0 0,0-1 0,-1 1 0,-1-1 0,0 1 0,0-1 0,-1 1 0,-1-18 0,1 26 5,0 0 0,0 1 0,-1-1 1,1 0-1,0 0 0,-1 0 0,1 0 0,0 1 1,-1-1-1,1 0 0,-1 1 0,1-1 0,-1 0 0,0 1 1,1-1-1,-1 0 0,0 1 0,1-1 0,-1 1 1,0-1-1,0 1 0,1-1 0,-1 1 0,0 0 0,0-1 1,0 1-1,1 0 0,-1 0 0,0 0 0,0 0 1,0-1-1,0 1 0,0 0 0,0 1 0,-1-1 1,-4 0-31,0 1 1,0 0 0,1 1-1,-11 3 1,-1 2 47,0 0 0,1 2 0,0 0 0,0 1 0,1 1 0,0 0 0,1 1-1,0 0 1,1 1 0,-23 29 0,3 4 35,1 2-1,-32 65 0,-20 63 62,68-137-47,2 1 1,-13 67-1,11-28 166,4 1 0,-2 101-1,14-174-140,1 0 0,-1-1 0,1 1 0,0-1 0,0 1-1,1-1 1,2 7 0,-3-12-61,-1 1-1,1-1 1,0 0-1,-1 1 1,1-1-1,0 0 1,0 1 0,0-1-1,0 0 1,0 0-1,0 0 1,0 0 0,1 0-1,-1 0 1,0 0-1,0 0 1,1 0 0,-1-1-1,1 1 1,-1-1-1,0 1 1,1-1-1,-1 1 1,1-1 0,-1 0-1,1 0 1,0 1-1,-1-1 1,1 0 0,-1 0-1,1-1 1,-1 1-1,1 0 1,1-1-1,2-1 8,0 1 0,0-2 0,0 1 0,-1 0-1,1-1 1,-1 0 0,1 0 0,4-4-1,2-2 24,48-38 31,67-70 1,20-16 148,-33 25-431,-73 61 154,-40 47 33,0 0-1,0 0 1,0 0-1,0 0 0,0 0 1,0-1-1,0 1 0,0 0 1,-1 0-1,1 0 0,0 0 1,0 0-1,0 0 1,0 0-1,0 0 0,0 0 1,0 0-1,0 0 0,0 0 1,0 0-1,0 0 1,0 0-1,0 0 0,0 0 1,0 0-1,0-1 0,0 1 1,0 0-1,0 0 0,0 0 1,0 0-1,0 0 1,0 0-1,0 0 0,0 0 1,0 0-1,0 0 0,0 0 1,0 0-1,-5 3-113,-11 18 78,1 1 0,1 0-1,1 1 1,1 1 0,-17 46 0,18-37 76,-12 54 0,20-69 8,0-1 0,2 1 0,0 0 0,2 34 0,-1-50-17,1 0-1,-1 0 0,1 1 0,-1-1 0,1 0 0,-1 0 0,1 0 0,0 0 0,0 0 0,0 0 0,0 0 0,1 0 0,2 3 0,-3-5-4,0 1 0,-1 0-1,1-1 1,0 1 0,0-1 0,1 1-1,-1-1 1,0 0 0,0 1-1,0-1 1,0 0 0,0 0-1,0 1 1,0-1 0,1 0-1,-1 0 1,0-1 0,0 1-1,0 0 1,0 0 0,0 0-1,0-1 1,0 1 0,0-1-1,0 1 1,0-1 0,2 0-1,4-3 35,-1 0-1,0-1 1,0 1-1,-1-1 1,1 0-1,-1-1 1,0 1-1,6-10 1,4-7 25,11-23 1,-24 42-75,86-159-215,-77 140 201,-5 9-52,1 1 0,10-15 0,-8 12-447,-11 19 474,0 1 0,1-1 0,0 1 0,-1-1-1,2 1 1,-1-1 0,0 1 0,1-1-1,0 9 1,0 5 26,-1 11 97,1 0 0,2 0 1,7 43-1,-8-70-85,5 25-11,-6-26 14,1 1 0,-1-1 0,1 0 0,-1 0 0,1 0-1,-1 1 1,1-1 0,0 0 0,0 0 0,-1 0-1,1 0 1,0-1 0,0 1 0,0 0 0,0 0-1,0 0 1,0-1 0,3 2 0,-2-1 8,0-1 1,0 0 0,0 0-1,1 0 1,-1 0 0,0 0-1,0 0 1,0 0 0,0-1 0,0 1-1,0-1 1,0 0 0,0 1-1,0-1 1,3-2 0,28-19 154,-27 18-157,85-62 151,194-105 0,-255 155-299,-12 6 94,1 1 1,0 0-1,0 1 0,25-6 1,-42 14 42,0-1 1,0 1-1,0 0 0,-1 0 1,1-1-1,0 1 1,0 1-1,0-1 0,-1 0 1,1 0-1,0 1 1,0-1-1,-1 1 0,1-1 1,0 1-1,0 0 1,-1 0-1,1 0 1,-1 0-1,1 0 0,-1 0 1,1 0-1,-1 0 1,0 1-1,0-1 0,1 0 1,-1 1-1,0-1 1,0 1-1,-1-1 0,1 1 1,0 0-1,1 2 1,1 6 36,-1-1 0,0 1 1,0-1-1,-1 1 1,0 10-1,0-13 20,25 294 222,-25-284-401,2 15-455,3-15-3432,-6-16 3716,0-1 0,1 0 0,-1 1 0,0-1 0,6 4-4719,-6-4 4719,1 0 0,-1 0 0,1 0 0,-1 0 0,0 0 0,1 0 0,-1 0 0,1 0 0,-1 0 1,13-8-5942,-9 6 5164,17-10-2640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3:43.6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24 6048,'-19'5'14143,"22"-5"-13551,4-1-299,1 0 0,0 0-1,-1-1 1,1 0 0,10-5-1,-10 4-190,0 0 0,0 1 0,1 0 0,-1 0 0,15 0 0,-18 2-22,1 0-1,-1 0 0,1 1 0,-1 0 0,0 0 1,0 0-1,0 1 0,7 3 0,-11-5-48,1 1 0,-1-1 1,0 1-1,0 0 0,0 0 0,0-1 0,0 1 0,0 0 0,0 0 0,-1 0 0,1 0 1,0 0-1,0 0 0,-1 0 0,1 0 0,0 1 0,-1-1 0,1 0 0,-1 0 0,0 0 0,1 1 1,-1-1-1,0 0 0,0 0 0,0 1 0,0-1 0,0 0 0,0 1 0,0-1 0,0 0 1,0 0-1,-1 1 0,1-1 0,-1 0 0,1 0 0,-1 0 0,1 1 0,-1-1 0,-1 2 1,-2 4 128,-1 1 0,0-1 0,-12 12 1,14-16-152,-4 8-73,6-10 49,1 0 0,-1 0 0,1 0 0,-1 1 0,0-1 0,0 0 0,1 0 0,-1 0 0,0 0 0,0 0 0,0-1 0,0 1 0,0 0 0,0 0 0,-3 0 0,4 0 10,0-1 1,0 0-1,0 0 0,0 0 0,0 0 0,0 0 1,0 0-1,0 0 0,0 0 0,0 0 1,0 1-1,-1-1 0,1 0 0,0 0 0,0 0 1,0 0-1,0 0 0,0 0 0,0 0 0,0 1 1,0-1-1,0 0 0,0 0 0,0 0 1,0 0-1,0 0 0,0 0 0,0 0 0,0 1 1,0-1-1,0 0 0,1 0 0,-1 0 0,0 0 1,0 0-1,0 0 0,0 0 0,0 0 0,0 1 1,0-1-1,0 0 0,0 0 0,0 0 1,0 0-1,1 0 0,-1 0 0,0 0 0,0 0 1,7 7-23,1-1 1,13 7 0,4 5 89,-22-16 102,1 1 0,-1 0 1,0 0-1,0 0 0,-1 1 1,1-1-1,2 6 0,-5-8-56,0 0 0,0 1 0,-1-1 0,1 0 0,-1 0 0,1 1 0,-1-1 0,1 0 0,-1 0 0,0 0 0,0 0 0,1 0 0,-3 2-1,0-1-131,-1 1 0,0-1 0,0 1 0,0-1 0,0 0-1,0 0 1,0-1 0,-1 0 0,1 1 0,-1-1 0,-6 0 0,-1 0-1065,-1 0 0,1-1 0,-15-1 0,25 1 475,0-1 0,-1 1-1,1 0 1,-1-1 0,1 1-1,0-1 1,0 0 0,-1 1-1,1-1 1,0 0 0,0-1 0,0 1-1,0 0 1,0 0 0,0-1-1,-3-2 1,1-7-2528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3:43.6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222 347 3648,'-10'5'6330,"10"-4"-6077,-1 0 0,1 0-1,-1 0 1,1-1 0,-1 1-1,0 0 1,1 0-1,-1 0 1,0 0 0,0-1-1,0 1 1,0 0 0,0-1-1,1 1 1,-1-1 0,0 1-1,-2 0 1,-21 3 4225,21-4-4293,0 0 0,1 0 0,-1 1-1,0-1 1,0 1 0,0 0 0,1 0 0,-1 0 0,-5 2 0,-23 15 885,3-3-418,18-8-490,-1 0 1,1 0-1,0 1 0,-10 11 0,17-15-134,1 0 0,0 0 0,-1 1 0,1-1 0,1 1 0,-1-1 0,1 1 0,0-1 0,0 1 0,0 0 0,0 0 0,1-1 0,0 1 0,0 0 0,1 7 0,1-5 16,-1-1 0,1 0 0,1 0 0,-1 0 0,1 0 1,0 0-1,0 0 0,1-1 0,-1 0 0,1 1 0,6 4 0,-8-7-12,1 0 0,0-1 0,0 1 0,0-1 0,1 0 0,-1 0 0,0 0-1,1 0 1,4 1 0,-6-2-9,0-1-1,1 1 1,-1-1 0,1 0-1,-1 0 1,0 0-1,1 0 1,-1 0-1,0 0 1,1 0-1,-1-1 1,0 1 0,1-1-1,-1 0 1,0 0-1,3-1 1,0-1 51,0 0-1,0 0 1,0-1-1,-1 1 1,1-1 0,-1-1-1,0 1 1,0 0-1,5-8 1,1-4 138,14-28 0,-19 33-209,-2 5 80,-1-1 1,-1 0 0,1 1-1,-1-1 1,0 0 0,-1 0-1,0 0 1,-1-13 0,1-1-5,0 8 26,-1-1 1,0 1 0,-1 0-1,-1 0 1,1 0 0,-2 0-1,0 0 1,-1 1 0,0-1-1,-7-12 1,2 11-57,-21-26 0,20 28-34,1-1 1,-10-16-1,19 26-18,-1 0 0,1 0 0,-1 0 0,1 0 0,0 0 0,0 0 0,0 0 0,0 0 0,1 0 0,0 0 0,-1 0 0,1-1 0,0 1 0,1-4 0,-1 4-8,1 0 0,0 0 0,0 1-1,1-1 1,-1 0 0,0 1 0,1-1 0,0 1 0,-1 0-1,1-1 1,0 1 0,0 0 0,1 0 0,-1 0-1,4-2 1,-2 0 25,1 1 0,-1 0 0,1 0 0,0 1 0,0-1 0,0 1 0,1 0 0,-1 0 0,0 1 0,1-1 0,-1 1 0,1 1 0,0-1 0,-1 1 0,8 0 0,26 0 311,-38 0-541,-1 0 0,1-1-1,0 1 1,-1 0 0,1-1-1,-1 1 1,1 0-1,-1-1 1,1 1 0,-1-1-1,1 1 1,-1-1-1,1 1 1,-1-1 0,0 1-1,1-1 1,-1 1-1,0-1 1,1 1 0,-1-1-1,0 0 1,0 1-1,0-1 1,0 0 0,1 1-1,-1-1 1,0 0-1,0 1 1,0-1 0,0 0-1,0 1 1,-1-2 0,3-6-3993,4-6-4974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3:43.6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53 1 5056,'-5'6'17258,"-16"15"-15327,18-20-1895,1 1-1,1-1 1,-1 1 0,0 0 0,0 0 0,1-1 0,-1 1 0,0 0 0,1 0 0,0 0 0,0 1 0,0-1 0,0 0 0,0 0 0,0 1 0,0-1-1,1 1 1,-1-1 0,1 0 0,-1 1 0,1-1 0,0 1 0,0-1 0,0 1 0,1-1 0,-1 1 0,0-1 0,1 1 0,0-1 0,0 0 0,-1 1 0,1-1-1,1 0 1,-1 0 0,0 0 0,0 1 0,1-1 0,-1-1 0,1 1 0,0 0 0,3 2 0,-2 0-376,1-2 0,0 1 0,-1 0 1,1-1-1,1 0 0,-1 1 0,7 1 0,-9-4-184,0 1 0,1-1-1,-1 0 1,1 1 0,-1-1-1,1 0 1,-1-1 0,0 1 0,1 0-1,-1-1 1,1 0 0,-1 1-1,0-1 1,0 0 0,1 0 0,2-2-1,13-8-2269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3:43.6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 0 4160,'-32'0'1536,"37"3"-1216,-2-3-64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3:43.6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6 8064,'-10'-5'5121,"12"11"130,1 2-6194,1 9 1454,-1-1 0,-1 1 0,0-1 0,-2 1 1,-1 32-1,0-8 134,-8 167 885,12-174-1353,-1-21 18,-1-13-185,-1 0 1,0 0 0,0 0 0,0 0-1,0 0 1,0 0 0,0 0 0,0 0 0,0 0-1,0 0 1,0-1 0,0 1 0,0 0-1,0 0 1,0 0 0,0 0 0,1 0 0,-1 0-1,0 0 1,0 0 0,0 0 0,0 0-1,0 0 1,0 0 0,0 0 0,0 0 0,0 0-1,0 0 1,0 0 0,1 0 0,-1 0-1,0 0 1,0 0 0,0 0 0,0 0 0,0 0-1,0 0 1,0 0 0,0 0 0,0 0-1,0 1 1,0-1 0,0 0 0,0 0 0,1 0-1,-1 0 1,0 0 0,0 0 0,0 0-1,0 0 1,0 0 0,0 0 0,0 0 0,0 0-1,0 0 1,0 1 0,0-1 0,0 0-1,0 0 1,0 0 0,0 0 0,0 0 0,0 0-1,0 0 1,0 0 0,12-21-193,2 0 0,0 1 0,30-32 1,-29 36 97,-11 11 37,0 1 1,0 0-1,1 1 0,0-1 0,8-4 0,6-4 67,-19 11-12,1 1 1,-1-1-1,1 1 0,-1 0 1,1-1-1,0 1 0,-1 0 1,1 0-1,-1-1 0,1 1 1,0 0-1,-1 0 0,1 0 1,0 0-1,-1 0 0,1 0 1,0 0-1,-1 0 0,1 0 1,0 0-1,-1 0 0,1 0 1,0 0-1,-1 0 0,1 1 1,-1-1-1,2 1 1,-1 0 20,0 0 1,1 0 0,-1 0 0,0 0 0,0 0 0,-1 1 0,1-1 0,0 0 0,0 1 0,-1-1 0,1 0 0,0 2 0,0 2 65,1-1-1,-1 0 0,0 1 0,-1-1 1,1 1-1,-1-1 0,0 1 1,-1 7-1,1-9-32,-1 0 0,1 1 0,-1-1-1,0 0 1,0 0 0,0 0 0,0 0 0,-1 0 0,1 0 0,-1 0-1,0 0 1,0 0 0,0-1 0,-3 4 0,51 18 962,-40-22-972,16 7-949,-21-9 485,0 1 1,0-1-1,1 0 1,-1 0-1,0 0 1,0 1-1,0-1 1,0 0-1,0 0 1,0 0-1,1-1 1,-1 1-1,0 0 1,0 0-1,2-1 1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3:43.6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1728,'0'5'7802,"-1"-3"-7339,1-1-1,0 1 1,1 0 0,-1 0-1,0 0 1,1 0-1,-1-1 1,0 1-1,1 0 1,1 2-1,4 15 925,-2-12-1030,-1 0 0,0 0 0,-1 0 0,0 0 0,2 8 1,-3-6-1,1-1 1,1 0-1,0 0 1,5 11-1,8 21 370,-13-32-609,0 0 0,0 0 0,1 0 1,7 12-1,7 8 477,-14-21-473,0 0 0,0 0-1,7 7 1,21 19 276,17 19 244,-26-23-268,-10-15-292,15 24 1,-10-7-36,-2 1-1,16 44 1,0 0 21,-21-46-53,-1 0-1,11 54 1,9 28 506,-24-92-602,5 12 104,8 15 73,-18-42-57,0 0 0,1-1 0,-2 1 0,1 0 0,0 7 0,2 13 116,1 26-22,-1-36-128,-1-1 1,-1 1-1,0 0 0,-3 25 0,2 25 55,5 182 224,-5-157-259,-2-68 82,-1 1 1,-1-1 0,-1 0-1,0 0 1,-13 31-1,-4 3 162,-15 47-143,12-27-80,-12 47 68,32-105-95,-1 1 0,-1-1-1,-12 23 1,-32 48 279,32-59-260,2 0-1,-25 62 0,28-52-289,-1 5-969,5-18-2868,20-47-226,10-17 1329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3:43.6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96 33 2304,'0'0'58,"0"-1"1,0 1-1,0 0 1,-1-1-1,1 1 1,0 0-1,0-1 1,0 1-1,0 0 1,0-1-1,0 1 1,0-1-1,0 1 1,0 0-1,0-1 1,0 1-1,0 0 1,1-1-1,-1 1 1,0-1-1,0 1 1,0 0-1,0-1 1,0 1-1,1 0 1,-1-1-1,0 1 1,0 0-1,1 0 1,-1-1-1,0 1 1,1 0-1,-1 0 1,0-1-1,1 1 1,-1 0-1,1 0 1,31-21 22833,-43 35-22403,0 2-211,0-2-33,-16 29 0,21-30-174,1 1 0,0-1 0,1 1-1,-4 23 1,-3 60 146,5-38-100,-2 50 125,4-28-68,2-9 18,3-43-618,-10-34-3409,7 2 2819,2 0 1,-1-1-1,0 1 0,0 0 0,1-1 1,0 1-1,0-1 0,0 1 0,0-1 1,0 1-1,1-1 0,1-4 0,9-18-2370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3:43.6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34 2912,'-9'0'22767,"333"-14"-19311,-182 6-3040,-138 7-623,65-1 546,-52 3-4705,-23-3 1915,0 0 1,0 1-1,-1-1 1,1 1-1,-13 0 1,-16 3-2735,-4 6 1612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3:43.6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405 513 2816,'3'2'10307,"-14"4"-6090,9-6-4062,1 1 0,-1-1 1,0 1-1,1-1 1,-1 0-1,1 0 1,-1 1-1,0-1 0,1 0 1,-1-1-1,1 1 1,-1 0-1,0 0 1,1-1-1,-1 1 0,1 0 1,-1-1-1,-1 0 1,-8-8 715,-1 2 0,1 0 0,-17-8 0,-13-7 221,36 20-1053,0-1 1,0 1 0,0 0 0,0 1 0,0-1 0,-1 1 0,1 0 0,0 0 0,-1 1-1,1 0 1,0 0 0,-1 0 0,1 0 0,0 1 0,-1 0 0,1 0 0,-6 2 0,-2 1 75,1 0 0,-1 2 0,1-1 0,0 1 0,-20 15 0,27-18-95,0 1 0,1 1 0,0-1 0,-1 1 0,1 0 0,1 0 0,-1 0 1,1 0-1,-5 11 0,3-5 16,1 1 1,0-1-1,-4 24 0,7-31-24,1 0-1,-1 0 1,1 0-1,0 0 1,0 0-1,1 0 1,-1 0-1,1 0 1,0 0-1,0 0 1,0 0 0,0 0-1,1-1 1,-1 1-1,1 0 1,3 3-1,-3-4-1,0-1 0,0 0-1,0 1 1,0-1 0,1 0-1,0 0 1,-1 0 0,1 0 0,0-1-1,0 1 1,-1-1 0,1 0-1,0 1 1,1-1 0,-1-1 0,0 1-1,0 0 1,0-1 0,0 0-1,5 1 1,16-1 46,-15 1 3,0-1-1,1 0 0,-1 0 1,0-1-1,1-1 0,-1 1 1,0-1-1,14-6 0,-14 4-20,1-1-1,-1 0 0,0-1 1,0 0-1,-1-1 0,0 1 1,0-2-1,0 1 0,-1-1 1,0 0-1,-1-1 0,0 1 1,7-14-1,5-10 120,-1-1 1,19-55-1,14-77-122,-30 76 133,-18 75-113,-1 1 0,0-1 0,-1 1 0,-2-23-1,1 30-38,0 0-1,0 0 0,-1 1 0,0-1 1,0 1-1,0-1 0,-1 1 0,1 0 0,-1 0 1,-1 0-1,1 0 0,-7-6 0,8 8-39,-1 0 0,-1 1 1,1-1-1,0 1 0,-1 0 0,1 0 0,-1 0 0,1 0 0,-1 1 0,0-1 0,0 1 1,0 0-1,0 0 0,0 1 0,0-1 0,0 1 0,0 0 0,-7 0 0,1 2-222,0-1 0,0 2 0,1-1 0,-1 1 0,-16 8 0,20-9-371,1 1 1,0 0-1,0 0 1,0 0-1,1 1 1,-1 0-1,1-1 1,0 2 0,0-1-1,0 0 1,-4 7-1,7-10 385,1 0 1,0-1-1,-1 1 0,1 0 0,0 0 1,0-1-1,-1 1 0,1 0 0,0 0 1,0-1-1,0 1 0,0 0 0,0 0 1,0-1-1,0 1 0,0 0 1,0 0-1,0-1 0,1 1 0,-1 0 1,0 0-1,1-1 0,-1 1 0,0 0 1,1-1-1,-1 1 0,1 0 0,-1-1 1,1 1-1,-1-1 0,1 1 0,0 0 1,0 0 17,11 18-6335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3:43.6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56 3808,'0'0'4778,"-6"14"886,4-2 4777,16-15-7284,85-15-3006,119-9 242,-63 10-146,-23 1 281,-116 15-560,22 2 0,-39 15-1941,-9 3-2504,-1 1-1195,-2 9-2664,8-5 3499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8:46.7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971 4 12064,'-8'-3'5439,"-20"6"-4735,6 2 1824,-1 3-1536,-35 4 928,-1 3-1120,-22 13 416,10 4-704,-14 16 288,12 5-480,-25 7-96,16-5-128,-12-2-288,22-7 96,4-4-3552,20-11 1984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3:43.6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108 312 1312,'0'-8'15464,"0"4"-13883,0 3-1064,-5-6 1542,3 5-1908,0 0 0,0-1 0,0 1 1,0 0-1,0-1 0,1 0 0,-1 1 1,1-1-1,0 0 0,0 0 0,0 0 1,0 1-1,0-5 0,1 7-125,-1-1-1,1 0 1,0 1-1,0-1 1,0 1-1,0-1 1,0 1-1,-1-1 1,1 0 0,0 1-1,-1-1 1,1 1-1,0-1 1,-1 1-1,1-1 1,0 1-1,-1 0 1,1-1 0,-1 1-1,1-1 1,-1 1-1,1 0 1,-1-1-1,1 1 1,-1 0-1,1 0 1,-1 0 0,0-1-1,1 1 1,-1 0-1,1 0 1,-1 0-1,0 0 1,1 0-1,-1 0 1,1 0 0,-1 0-1,-1 0 1,0 0 24,1 1 0,-1-1 0,0 0 0,0 0 0,1 1 0,-1-1 0,0 1 0,1 0 1,-1 0-1,1-1 0,-1 1 0,-2 2 0,0 1-46,1 1 1,-1 0-1,1 0 0,0 0 0,0 0 1,1 1-1,-1-1 0,1 1 1,0-1-1,-1 9 0,0 0-30,1 1-1,0-1 1,1 17-1,3-7 50,0-1-1,10 41 1,-6-35 32,-4-23-36,-1 1 1,1-1-1,1 0 0,-1 1 1,1-1-1,0 0 1,1-1-1,-1 1 0,1-1 1,6 7-1,-9-11-7,0-1-1,-1 1 1,1-1-1,0 0 1,0 1-1,0-1 1,0 0-1,0 1 1,0-1-1,0 0 1,0 0-1,0 0 0,0 0 1,0 0-1,0 0 1,0 0-1,0 0 1,0 0-1,0 0 1,0 0-1,0-1 1,0 1-1,-1 0 1,1-1-1,0 1 1,0-1-1,0 1 1,0-1-1,0 0 1,-1 1-1,2-2 1,3-2 92,-1 0 0,0 0 0,7-9 0,3-6 33,-1-1-1,16-35 0,16-46 226,-30 65-274,25-60 381,-38 90-431,0-1-1,0 0 1,-1 1-1,1-1 1,-2 0-1,1 0 1,-1 0-1,0 0 1,0 0-1,-1 0 1,0 0-1,0 1 1,0-1-1,-1 0 1,0 1-1,-1-1 0,0 1 1,-3-7-1,1 4 7,0 1 0,0 0-1,-1 0 1,0 0 0,-1 0-1,0 1 1,0 0 0,0 1-1,-1-1 1,0 2 0,0-1-1,-11-5 1,15 9-98,0 0 0,0 1 0,0-1 0,0 1-1,0 0 1,0 0 0,-1 0 0,1 1 0,0 0 0,0-1-1,-1 1 1,1 1 0,0-1 0,-1 1 0,1-1 0,0 1 0,0 0-1,0 1 1,0-1 0,0 1 0,0 0 0,0 0 0,1 0-1,-1 0 1,-4 5 0,-3 1-502,7-5-47,0 0 0,0 1 0,0 0 0,0-1-1,0 1 1,1 1 0,-3 4 0,5-9 252,1 1 1,0 0-1,-1-1 1,1 1-1,0 0 1,0 0-1,0-1 0,0 1 1,-1 0-1,1-1 1,0 1-1,0 0 0,0 0 1,1-1-1,-1 1 1,0 0-1,0-1 0,1 2 1,-1-1 22,1 0 1,-1 0-1,1 0 1,-1 0-1,1 0 1,-1 0-1,1 0 1,0-1-1,0 1 1,0 0-1,-1 0 1,1-1-1,0 1 1,0 0-1,0-1 1,1 1-1,11 0-4733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3:43.6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 0 4064,'-22'0'11349,"30"0"-9979,56 5 2977,-52 10-3323,6 16-480,-13-21-453,8 25 400,-4-11-294,-4-11-165,5 27 1,-2-8 115,-4-18 229,1 1 3,6 31-1,-7-26-134,0 8-213,-2 12 627,0-16-2389,-1-7-3983,12-42-8062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3:43.6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319 1 5056,'-6'2'13724,"-2"12"-12685,0 2 357,-18 13 20,-42 35 0,40-37-1234,-19 16-924,-56 68 1,99-106 197,0 0 0,1 0 1,0 0-1,-4 10 0,6-14 303,1 0 1,-1 0 0,1 0-1,-1 0 1,1 0 0,0 0-1,0 0 1,0 1 0,0-1-1,0 0 1,0 0 0,0 0-1,0 0 1,0 1-1,0-1 1,1 0 0,-1 0-1,0 0 1,1 0 0,-1 0-1,1 0 1,-1 0 0,1 0-1,0 0 1,-1 0-1,1 0 1,0 0 0,0 0-1,-1-1 1,2 2 0,14 6-2480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3:43.6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107 12 992,'-2'-2'2081,"1"1"-1361,0 0 0,0 0-1,-1 0 1,1 0 0,0 1-1,0-1 1,-1 0 0,1 1 0,-1-1-1,1 1 1,0-1 0,-4 0-1,4 1-486,-1 0 0,0 0-1,0 0 1,0 1-1,0-1 1,1 0 0,-1 1-1,0 0 1,0-1 0,0 1-1,-1 1 1,-4 1-238,1 1 0,0 0 0,0 1 0,0-1 0,-6 7 0,10-9-393,-1 1-1,1-1 1,0 1-1,0 0 1,0-1-1,1 1 1,-1 0-1,-1 4 1,3-6 231,0-1 1,0 1-1,0-1 1,0 1-1,1 0 1,-1-1-1,0 1 1,0 0-1,0-1 1,1 1-1,-1-1 1,0 1-1,1-1 1,-1 1-1,0-1 0,1 1 1,-1-1-1,1 1 1,-1-1-1,1 1 1,-1-1-1,1 0 1,-1 1-1,1-1 1,-1 0-1,1 1 1,0-1-1,-1 0 1,1 0-1,-1 0 0,1 1 1,0-1-1,0 0 1,0 0 20,25 8-3123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3:43.6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314 572 4224,'0'0'8096,"-9"-3"-4032,-10 4-2787,1 0 1,-1 1 0,-33 9 0,30-5-1083,1 1 1,0 2-1,0 0 0,1 1 0,-27 17 0,46-26-177,-5 2 35,0 1-1,1 1 0,-1-1 1,-5 7-1,10-10-56,1 0 0,-1 0 0,0-1 0,0 1 0,1 0 0,-1 0 0,1 0 0,-1 0 0,1 0 0,-1 0 0,1 0 0,-1 0 0,1 0 0,0 0 0,0 0 0,-1 0 0,1 0 0,0 0 0,0 0 0,0 0 0,0 0 0,0 0 0,1 0 0,-1 0 0,0 0 0,0 0 0,1 0 0,-1 0 0,0 0 0,1 0 0,-1 0 0,1 0 0,-1 0 0,1 0 0,0 0 0,-1-1 0,2 2 0,3 2 28,0 0 0,0-1 0,1 0 0,-1 0 0,1 0 0,-1-1 0,1 0 0,0 0 0,0 0 0,0-1 0,0 0 0,0 0 0,0 0 0,7-1 0,2 0 155,0-1 1,-1 0 0,1-1 0,25-7 0,-30 6-107,0-1 1,1 0 0,-2 0-1,1-1 1,-1 0 0,1-1-1,-1 0 1,-1-1 0,0 0-1,1 0 1,-2 0 0,1-1-1,-1 0 1,-1-1 0,1 0-1,9-19 1,-7 10 59,-2 0 0,0-1-1,0 0 1,-2 0 0,0-1 0,-2 1 0,0-1 0,0-24 0,-1 11 108,-2 0 1,-7-53 0,6 75-212,-2 0 1,1 1-1,-1-1 0,-1 0 0,0 1 0,0 0 1,-1 0-1,-1 0 0,1 0 0,-1 1 0,-12-13 1,10 13-14,-1 1 0,0 0 0,-1 0 0,1 1 0,-2 0 0,-17-9 0,8 8-86,1 0 1,-40-9 0,-15 1-640,16 4-3469,52 11 1249,22 6-4698,13 1 4586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3:43.6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0 300 5824,'0'4'10128,"1"-6"-9744,-1 1 0,0-1 0,0 1 0,1-1 0,-1 1 1,1-1-1,-1 1 0,1-1 0,0 1 0,1-2 0,20-23-71,-14 17 66,11-12-98,1 0 0,1 2 0,1 0 0,0 1 0,1 2 1,37-21-1,-59 36-232,1 1 0,-1-1 0,0 1 0,0-1 0,1 1 0,-1-1 0,0 1 0,1 0 0,-1 0 0,0 0 0,1-1 0,1 2 0,-2-1-23,-1 0 0,1 0-1,0 0 1,-1 0 0,1 1 0,-1-1-1,1 0 1,-1 1 0,1-1 0,-1 0-1,0 1 1,1-1 0,-1 1 0,1-1-1,-1 0 1,0 1 0,1-1 0,-1 1-1,0-1 1,1 2 0,0 1 40,0 1 1,0 0 0,-1-1-1,1 1 1,-1 0 0,0-1 0,-1 5-1,1 0-87,-1 43 275,3 65 79,-1-108-322,0 0-1,0 0 1,1 0 0,0 0-1,0 0 1,1-1 0,0 1-1,0 0 1,1-1 0,0 0-1,0 0 1,10 12 0,-11-17 17,-1-1 1,0 1 0,1 0-1,-1-1 1,1 1 0,-1-1 0,1 0-1,0 0 1,-1 0 0,1 0 0,0 0-1,0-1 1,0 1 0,0-1-1,0 0 1,0 1 0,0-1 0,-1-1-1,1 1 1,0 0 0,5-2 0,1 0 34,0-1 1,-1 0-1,1 0 1,-1-1-1,15-8 1,-16 7-43,1 0 0,-2 0 0,1-1 1,-1 0-1,0 0 0,0-1 0,0 1 1,-1-1-1,0-1 0,7-13 0,-4 2 76,-1 1-1,0-1 0,5-30 1,4-18-178,12-57 87,-26 112 29,-2 11-14,-1 0-1,2 0 1,-1-1-1,0 1 1,0 0-1,0 0 1,0 0-1,1 0 1,-1-1-1,1 1 1,-1 0-1,1 0 1,-1 0-1,1 0 1,0 0-1,1-2 1,-1 4-16,1-1 0,-1 1 1,1-1-1,-1 1 0,0-1 1,1 1-1,-1 0 0,0 0 1,1 0-1,-1 0 0,0-1 1,1 3-1,-2-3-5,10 9 93,-8-7-64,-1 0-1,1-1 0,0 1 0,0 0 0,0-1 0,0 0 1,0 1-1,4 0 0,-4 0 4,2 4-347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3:43.6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57 2400,'-16'8'15986,"24"-5"-12693,14 0-4618,-6-2 2176,29 3-303,63-1 0,51-11 403,-98 4-652,166-13 76,62-4-248,-162 20-1333,-127 1 1104,1 0 0,-1 1 0,0-1 0,0 0 0,0 0 0,0 0 0,0 0 0,1 0 0,-1 0 0,0 0 0,0 0 0,0 0 0,0-1 0,0 1 0,1 0 0,-1 0 0,0 0 0,0 0 0,0 0 0,0 0 0,0 0 0,0 0 0,2-2-1326,-2 2 1326,0 0 0,0 0 0,0 0 0,0 0 0,0-1 0,0 1 0,0 0 0,0 0 0,0 0 0,0 0 0,0 0 0,0-1 0,0 1 0,0 0 0,-1 0 0,-4-9-5639,3 5 4046,-3-7-3862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3:43.6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185 561 3648,'13'0'15553,"-22"0"-12883,-40 8-979,34-5-1490,0 0-1,1 0 1,-1 2 0,-17 7-1,7-3 82,14 0-300,10-9-7,1 1-1,-1 0 1,1-1-1,-1 1 1,0-1-1,1 1 0,-1-1 1,0 1-1,1-1 1,-1 1-1,0-1 1,1 0-1,-1 1 1,0-1-1,-1 0 1,7 8-103,-3-6 99,1-1 1,-1 1 0,1-1-1,0 1 1,0-1 0,-1 0-1,1 0 1,0 0 0,0 0-1,0-1 1,0 1 0,0-1-1,0 0 1,5 0 0,6-1 151,-1 0 0,15-3 1,-9 0 32,-1 2-95,0-2 0,0 0 0,-1-1 0,0-1 0,0-1 0,0 0 0,18-12 0,-26 14-10,-1 0-1,0-1 1,0 0 0,-1-1-1,0 0 1,0 0 0,0 0-1,-1-1 1,0 0 0,-1 0-1,1 0 1,-2-1 0,1 0-1,5-18 1,-4 5 48,-1-1 1,-1 0-1,-1 0 0,-1 0 1,-1 0-1,-1-1 1,-1 1-1,-1 0 0,-1 0 1,-13-44-1,14 59-69,-1 0 0,0 0 0,0 1 0,-1 0 0,0 0 0,0 0 0,-1 0 0,0 0 0,0 1 0,0 0 0,-1 0 0,0 0 0,0 1 0,0 0 0,-1 0 0,0 1 0,-10-6-1,4 4-165,0 1 0,-1 0-1,0 0 1,0 1 0,0 1-1,-1 1 1,1 0 0,-27 0-1,28 1-319,-21 1-961,33 0 1207,-1 0 0,1 1 0,0-1 0,0 0 0,-1 0 0,1 1 0,0-1 0,0 1 0,0-1 0,0 1 0,-1-1 0,1 1 0,0 0 0,0-1 0,0 1 0,0 0 1,0 0-1,1 0 0,-1 0 0,-1 1 0,2-1 10,0 0 1,-1 0-1,1-1 1,0 1-1,0 0 1,0 0-1,0 0 0,0 0 1,1 0-1,-1 0 1,0 0-1,0 0 1,0 0-1,1-1 1,-1 1-1,1 0 1,-1 0-1,0 0 1,1-1-1,0 1 1,-1 0-1,1 0 0,-1-1 1,1 1-1,0 0 1,-1-1-1,1 1 1,1 0-1,18 11-2130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3:43.6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29 5632,'6'-6'7465,"12"-3"-4471,-11 6-2304,1 0 1,-1 1-1,10-3 1,-14 5-548,0 0 1,1 0 0,-1 0-1,0 0 1,0 0-1,0 1 1,1 0-1,-1 0 1,0 0 0,0 0-1,0 0 1,0 0-1,0 1 1,0-1 0,0 1-1,-1 0 1,1 0-1,-1 0 1,1 0 0,-1 0-1,0 1 1,0-1-1,0 1 1,0 0 0,2 3-1,4 7 192,-1 1 0,-1 1 0,0-1 1,4 17-1,0-1 53,-5-18-280,1 1 0,0-1-1,14 21 1,-16-27-463,0-1-1,1 1 0,-1-1 1,1 0-1,1-1 0,-1 1 1,1-1-1,-1 0 0,9 4 1,-11-7-152,0 1 0,1-1-1,-1-1 1,1 1 0,-1 0 0,1-1 0,0 0 0,-1 0 0,1 0 0,-1 0 0,1-1 0,3 0 0,2-1-1129,1 0 0,-1-1 0,12-5 0,2-4-2913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3:43.6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566 6 5888,'-9'-5'1535,"3"8"-183,3-1-367,2 7 1639,-4-2-2013,1 0-1,-1 0 1,0 0 0,0-1 0,-1 0 0,0 0 0,-9 7 0,-11 13 795,-232 215 4044,106-110-4996,133-113-1058,16-14-64,-1 0 0,0-1 0,0 1 1,0-1-1,0 0 0,-1 0 0,-7 3 0,24-5-5710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1:35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8320,'0'-23'16380,"0"20"-16574,0 2-557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8:49.6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391 1177 5216,'1'-9'1871,"-1"7"-1282,0 1 0,0 0 0,0-1 0,0 1 0,0 0 0,0-1 0,0 1 0,-1 0 0,1-1 0,-1-1 0,0 2-391,0 0 0,0 0-1,0 0 1,0 0 0,0 0 0,0 0-1,0 1 1,0-1 0,0 0 0,0 1-1,0-1 1,-1 1 0,1-1 0,0 1-1,-2-1 1,-1 0 56,0 0 0,0 0 0,-1 0 0,1 0-1,0 1 1,-1-1 0,1 1 0,0 0 0,-5 1 0,-23 7 126,-43 18 0,51-17-266,-6 2 92,-40 20 0,62-26-156,0 0 0,0 0 0,0 0 0,1 1 0,0 0 0,0 0 0,1 1 0,0 0 0,-8 11 0,12-16-22,1 1 0,-1-1 0,1 1-1,-1 0 1,1 0 0,0 0 0,0-1-1,1 1 1,-1 0 0,0 0-1,1 0 1,0 0 0,0 0 0,0 1-1,0-1 1,0 0 0,1 0 0,-1 0-1,1 0 1,0 0 0,0-1 0,0 1-1,0 0 1,0 0 0,1 0 0,-1-1-1,1 1 1,2 2 0,-2-2 13,1 0-1,1 0 1,-1 0 0,0 0 0,0-1 0,1 1 0,0-1 0,-1 0-1,1 0 1,0-1 0,0 1 0,0-1 0,0 1 0,0-1-1,1-1 1,-1 1 0,0-1 0,0 1 0,8-1 0,-2-2 2,-1 1 1,0-2 0,0 1-1,0-1 1,0 0 0,0-1 0,0 0-1,-1 0 1,9-6 0,11-10-54,29-26 0,-25 21-61,77-68-89,-101 86 150,18-18-44,0-2 1,-2 0 0,38-58-1,-15 12-95,-3-2 0,36-86-1,-54 103 144,-2-1-1,-4-1 0,18-79 1,-33 115 29,1-2 176,-1 0-1,2-43 0,-7 65-96,-2-18 36,2 22-142,0 0 0,0-1 1,0 1-1,0 0 1,0 0-1,0 0 0,0-1 1,0 1-1,-1 0 1,1 0-1,0 0 0,0 0 1,0-1-1,0 1 0,0 0 1,-1 0-1,1 0 1,0 0-1,0 0 0,0 0 1,-1 0-1,1-1 1,0 1-1,0 0 0,0 0 1,-1 0-1,1 0 1,0 0-1,0 0 0,0 0 1,-1 0-1,-9 8-200,-49 63 199,39-46 143,-61 84 311,37-35-178,4 2-1,2 2 1,5 2 0,-36 123 0,59-167-158,1-1 1,2 2-1,-3 61 0,9-82-7,2 0 0,-1 0 1,2 1-1,0-1 0,1 0 0,1 0 1,0-1-1,1 1 0,1-1 0,10 22 1,-13-32-50,0 0 1,0-1 0,0 1 0,1 0 0,-1-1 0,1 0 0,0 0 0,0 0 0,1-1 0,-1 1 0,1-1 0,-1 0 0,1 0 0,0 0 0,0-1 0,1 0-1,-1 0 1,0 0 0,1-1 0,-1 1 0,9-1 0,-4-1-22,1-1 0,0 0-1,0-1 1,0 0 0,-1-1 0,1 0 0,-1-1-1,0 0 1,0 0 0,14-9 0,-6 2-154,0-1 1,-1-1 0,-1 0 0,22-22 0,-18 13-13,-1 0-1,0-2 1,21-36 0,-32 47 98,-1 0 0,-1-1-1,0 0 1,-1 0 0,-1 0 0,0 0 0,-1-1 0,3-22 0,-6 36 24,0-1 1,0 0 0,0 0 0,0 0 0,0 1 0,0-1 0,0 0 0,-1 0 0,1 0 0,-1 1 0,1-1 0,-2-3 0,1 5-6,1 0 0,0-1 0,-1 1 0,1-1 0,-1 1 0,1 0 0,0 0-1,-1-1 1,1 1 0,-1 0 0,1 0 0,-1-1 0,1 1 0,-1 0 0,1 0 0,-1 0 0,1 0 0,-1 0 0,1 0 0,-1 0-1,1 0 1,-1 0 0,1 0 0,-1 0 0,1 0 0,-1 0 0,0 1 0,-4 1-3,0 0 1,1 0 0,0 1-1,-1 0 1,1 0 0,-7 6-1,-13 14 187,0 1 0,-39 52-1,58-69-119,0 1 0,0 0 1,1 0-1,0 0 0,0 1 0,1 0 0,0-1 0,1 1 0,0 0 0,0 0 1,1 1-1,0-1 0,1 15 0,0-17 17,1 0 0,0-1 0,0 1 0,1 0 0,-1-1 0,2 1-1,-1-1 1,1 0 0,0 0 0,0 0 0,1 0 0,-1 0 0,1-1 0,1 0 0,-1 0 0,1 0 0,0 0 0,0-1 0,6 5 0,-9-7-40,0-1-1,1 1 1,-1-1 0,1 0 0,-1 1 0,1-1-1,-1-1 1,1 1 0,0 0 0,0 0 0,-1-1-1,1 0 1,0 1 0,0-1 0,0 0 0,-1-1 0,1 1-1,0 0 1,0-1 0,0 1 0,-1-1 0,1 0-1,0 0 1,-1 0 0,1 0 0,-1-1 0,5-2-1,72-49 98,13-8-63,-11 20-4,95-35 0,-98 44-83,-63 28-54,-7 4-64,-8 0 138,1 0 0,-1 0 0,0 0 0,0 0 0,0 0 1,0 0-1,0 0 0,0 0 0,0 0 0,0 0 1,0 0-1,1 0 0,-1 1 0,0-1 0,0 0 1,0 0-1,0 0 0,0 0 0,0 0 0,0 0 0,0 0 1,0 1-1,0-1 0,0 0 0,0 0 0,0 0 1,0 0-1,0 0 0,0 0 0,0 0 0,0 1 1,0-1-1,0 0 0,0 0 0,0 0 0,0 0 0,0 0 1,0 0-1,0 0 0,0 1 0,0-1 0,0 0 1,0 0-1,-1 0 0,1 0 0,0 0 0,0 0 0,-4 6 23,-1-1-1,0 0 1,0 0-1,0 0 0,-1 0 1,0-1-1,-9 6 0,-12 8 111,-20 26-93,5-6 85,40-36-69,-10 9 138,11-11-185,1 0 0,0 0 0,0 0-1,0 1 1,-1-1 0,1 0 0,0 0-1,0 0 1,0 0 0,0 0 0,0 1-1,-1-1 1,1 0 0,0 0 0,0 0-1,0 1 1,0-1 0,0 0 0,0 0 0,0 0-1,0 1 1,0-1 0,0 0 0,-1 0-1,1 0 1,0 1 0,0-1 0,0 0-1,0 0 1,1 0 0,-1 1 0,0-1-1,0 0 1,0 0 0,0 0 0,0 1-1,0-1 1,0 0 0,0 0 0,0 0-1,0 1 1,1-1 0,-1 0 0,0 0-1,0 0 1,0 0 0,0 1 0,1-1 0,-1 0-1,0 0 1,0 0 0,0 0 0,0 0-1,1 0 1,-1 0 0,0 0 0,1 1-1,0-1-4,0 0 0,1 0 0,-1 0 0,0 0 0,1 0 0,-1 0 0,1 0 0,-1-1 0,0 1 0,1 0 0,-1-1 0,0 1 0,1-1 0,-1 1 0,1-2 0,8-2-25,54-23-605,60-36 0,-4 1 170,-117 61 432,0 0-1,0-1 1,0 1-1,0 0 1,0 1-1,0-1 0,5 0 1,-8 1 19,1 0-1,0 0 1,0 0 0,-1 0-1,1 0 1,0 1 0,-1-1-1,1 0 1,0 0 0,-1 0-1,1 1 1,0-1 0,-1 1-1,1-1 1,0 0 0,-1 1-1,1-1 1,-1 1 0,1-1-1,-1 1 1,1-1 0,-1 1-1,1 0 1,-1-1 0,0 1-1,1-1 1,-1 1 0,0 0-1,0-1 1,1 1 0,-1 0-1,0 0 1,0-1 0,0 1 0,0 0-1,2 17 131,-2 0 0,0 0 0,-4 27 0,0-1 19,2-21-23,1-15-31,0 1 0,1 0-1,0-1 1,0 1 0,1 0-1,3 14 1,-4-23-76,0 0 1,0 1-1,0-1 0,0 1 0,0-1 1,0 0-1,1 1 0,-1-1 0,0 0 0,0 1 1,0-1-1,0 1 0,1-1 0,-1 0 1,0 0-1,1 1 0,-1-1 0,0 0 1,0 1-1,1-1 0,-1 0 0,0 0 1,1 0-1,-1 1 0,1-1 0,-1 0 0,0 0 1,1 0-1,-1 0 0,1 0 0,-1 0 1,0 0-1,1 1 0,-1-1 0,1 0 1,-1-1-1,0 1 0,1 0 0,-1 0 0,1 0 1,-1 0-1,0 0 0,1 0 0,-1 0 1,0-1-1,1 1 0,13-13 268,-14 12-257,24-30 262,-13 17-178,23-25 0,86-71 233,-49 46-391,-25 18-8,47-62 1,-35 38-56,-34 38 130,-16 22-48,0 0-1,0 0 1,12-10 0,-20 19 29,0 1-1,0 0 0,1-1 1,-1 1-1,0 0 1,1-1-1,-1 1 1,0 0-1,1 0 0,-1-1 1,0 1-1,1 0 1,-1 0-1,0 0 1,1-1-1,-1 1 1,1 0-1,-1 0 0,0 0 1,1 0-1,-1 0 1,1 0-1,-1 0 1,0 0-1,1 0 0,-1 0 1,1 0-1,-1 0 1,1 0-1,-1 0 1,0 0-1,1 0 0,-1 1 1,1-1-1,-1 0 1,0 0-1,1 0 1,-1 1-1,0-1 1,1 0-1,-1 1 0,0-1 1,0 0-1,1 1 1,-1-1-1,0 0 1,0 1-1,1-1 0,-1 0 1,0 1-1,0-1 1,0 0-1,1 2 1,-1 1-23,1 0 0,0 0 0,-1 1 0,1-1-1,-1 0 1,0 1 0,0 3 0,-7 42 54,-3-1 0,-24 78 0,24-97 63,-1-2 0,-1 0 0,-2 0 0,-1-1 0,-33 46 0,47-71-77,0 1-1,0-1 1,0 1-1,0-1 1,0 0-1,-1 0 1,1 0-1,0 1 1,0-1-1,-1 0 1,1-1-1,-1 1 1,1 0-1,-1 0 1,1-1-1,-1 1 1,0-1-1,1 1 1,-1-1-1,0 1 0,1-1 1,-1 0-1,0 0 1,1 0-1,-1 0 1,-3-1-1,2 0-86,1 0-1,-1 0 0,0 0 0,1-1 0,-1 0 0,1 1 1,0-1-1,-1 0 0,1 0 0,0 0 0,0 0 0,0 0 0,0-1 1,-1-2-1,-18-32-814,6 10 540,11 15-4,4 12 346,0 0 1,0 0 0,0 0-1,0-1 1,0 1 0,1 0-1,-1 0 1,0 0 0,0 0-1,0 0 1,0 0 0,0-1-1,1 1 1,-1 0 0,0 0 0,0 0-1,0 0 1,0 0 0,1 0-1,-1 0 1,0 0 0,0 0-1,0 0 1,1 0 0,-1 0-1,0 0 1,0 0 0,0 0-1,0 0 1,1 0 0,-1 0 0,0 0-1,0 0 1,0 0 0,1 0-1,-1 1 1,0-1 0,0 0-1,0 0 1,0 0 0,0 0-1,1 0 1,-1 0 0,0 0-1,0 1 1,0-1 0,0 0-1,0 0 1,0 0 0,0 1-1,13 6 136,-1-1 0,1 0 0,-1-1-1,2 0 1,-1-1 0,0 0-1,1-1 1,0 0 0,0-2-1,-1 1 1,1-2 0,26-1-1,-21-1 5,0-1-1,0-1 1,0-1-1,-1-1 1,0 0-1,0-1 1,0-1-1,30-19 1,-23 12-17,40-35 1,-30 21-155,-22 19 1,20-19 1,-26 23-83,-10 15-81,-12 15-73,4-10 341,1 0 0,1 0 0,-9 17 0,14-23-34,1-1-1,0 1 0,0 0 0,1 0 0,0 1 0,0-1 0,1 0 0,-1 13 0,2-20-22,0 1 0,0 0 0,0 0 0,0-1 0,0 1 0,1 0 0,-1-1 0,1 1 0,-1 0 0,1-1 0,0 1 0,-1-1 0,1 1 0,0-1 0,0 1 0,0-1 0,0 0 0,0 1 0,0-1-1,2 2 1,-1-2 5,0 0-1,1 0 1,-1 0-1,0 0 1,1 0-1,-1 0 0,0-1 1,1 1-1,-1-1 1,1 0-1,-1 1 1,5-2-1,6 0 52,0-1 0,0 0 1,-1-1-1,17-6 0,-18 6-2,20-6 19,-8 3-47,1-2 1,-2 0 0,44-22-1,-50 21-32,-1-2-1,0 0 0,-1 0 1,0-2-1,-1 0 0,16-19 0,-5-1-215,37-68 0,14-48-183,-64 128 338,138-301-352,-134 288 383,25-58-101,46-160 0,-84 245 107,0-1 1,0 1-1,-1 0 0,0 0 1,-1-1-1,1 1 0,-2-13 1,1 20 12,0 0 0,0-1 1,0 1-1,0-1 0,-1 1 0,1-1 1,0 1-1,0 0 0,0-1 0,0 1 1,-1 0-1,1-1 0,0 1 1,-1 0-1,1-1 0,0 1 0,-1 0 1,1-1-1,0 1 0,-1 0 0,1 0 1,0-1-1,-1 1 0,1 0 1,-1 0-1,1 0 0,0 0 0,-1 0 1,1-1-1,-1 1 0,1 0 0,-1 0 1,1 0-1,0 0 0,-1 0 1,-1 1-8,0 0 1,1-1 0,-1 1 0,0 0 0,1 0 0,-1-1 0,1 1-1,-1 0 1,1 1 0,0-1 0,-2 2 0,-12 12-24,2 2 0,-24 35 0,-18 44 130,26-37-204,3 0 0,-29 98 0,30-71 250,4 0 0,4 2-1,3 0 1,-2 146-1,15-226-78,1-1-1,1 0 0,0 0 1,0 1-1,0-1 0,1 0 0,-1 0 1,2 0-1,-1 0 0,1-1 1,0 1-1,1-1 0,5 10 0,-7-15-30,-1 0 0,0 0 0,0 0 0,1 0 0,-1 0 0,1 0 0,-1 0 0,1 0 0,-1-1 0,1 1 0,-1 0 0,1-1 0,-1 1 0,1-1 0,0 0 0,0 0 0,-1 1 0,1-1 0,0 0 0,-1 0 0,1-1 0,0 1 0,-1 0 0,1-1 0,0 1 0,-1-1 0,1 1 0,1-2 0,8-2-33,0-1-1,0-1 0,10-7 1,0 1 42,23-10-9,45-25-77,-85 45 61,20-11-186,-24 12 169,0 1-1,1 0 0,-1 0 0,1 0 1,-1-1-1,0 1 0,1 0 1,-1 0-1,0 0 0,1 0 1,-1 0-1,1 0 0,-1 0 0,0 0 1,1 0-1,-1 0 0,1 0 1,-1 0-1,0 0 0,1 0 0,-1 0 1,1 0-1,-1 0 0,0 1 1,1-1-1,-1 0 0,0 0 0,1 0 1,-1 1-1,0-1 0,1 0 1,-1 1-1,0-1 0,1 0 1,-1 0-1,0 1 0,0-1 0,0 0 1,1 1-1,-1-1 0,0 1 1,0-1-1,0 0 0,0 1 0,0-1 1,1 1-1,-1-1 0,0 0 1,0 1-1,0-1 0,0 1 0,-1 0 1,1 1-17,-1 1 1,0 0 0,1 0 0,-1-1-1,-1 1 1,1 0 0,0-1 0,-3 4-1,-1 3 6,-29 48 36,15-28 146,-17 39 0,29-53-113,4-10 1,0 1 1,1 0-1,0-1 0,0 1 0,0 0 0,-2 11 0,5-17-33,-1 1 0,0-1-1,0 1 1,1-1 0,-1 1 0,0-1 0,1 1 0,-1-1 0,0 1 0,1-1 0,-1 1 0,1-1 0,-1 0-1,1 1 1,-1-1 0,1 0 0,-1 0 0,1 1 0,-1-1 0,1 0 0,-1 0 0,1 0 0,-1 1 0,1-1 0,-1 0-1,1 0 1,0 0 0,-1 0 0,1 0 0,-1 0 0,1 0 0,-1 0 0,1-1 0,0 1 0,-1 0 0,1 0-1,0-1 1,16-5 149,0-1 0,22-14 0,-6 4-130,230-131 125,-253 142-252,0-1 1,1 2-1,17-9 0,-16 13-130,-9 6 107,-3-3 102,0-1 1,0 1-1,0-1 1,-1 0-1,1 0 1,0 1-1,-1-1 0,1 0 1,-1 0-1,0 2 1,-4 4-7,1 0 0,-1 0 0,0-1 0,-11 11 0,1-2-12,-16 20 13,-178 204 84,205-234-64,-231 275 402,208-256-78,27-24-326,0 1 1,-1-1-1,1 0 1,0 1-1,0-1 1,-1 0-1,1 1 1,0-1-1,-1 0 1,1 1-1,0-1 1,-1 0-1,1 0 1,-1 1-1,1-1 1,0 0-1,-1 0 1,1 0-1,-1 0 1,1 0-1,0 0 0,-1 1 1,1-1-1,-1 0 1,1 0-1,-1 0 1,1 0-1,-1 0 1,1-1-1,0 1 1,-1 0-1,1 0 1,-1 0-1,1 0 1,-1 0-1,0-1 1,1 1-6,0 0 0,0 0 1,0-1-1,0 1 0,-1 0 1,1 0-1,0 0 0,0 0 1,0 0-1,0-1 0,0 1 1,0 0-1,0 0 0,0 0 0,0-1 1,0 1-1,-1 0 0,1 0 1,0 0-1,0-1 0,0 1 1,0 0-1,0 0 0,0 0 1,0-1-1,1 1 0,-1 0 1,0 0-1,0 0 0,0-1 1,0 1-1,0 0 0,0 0 1,0 0-1,0 0 0,0-1 1,1 1-1,-1 0 0,0 0 0,7-8-34,-6 6 34,8-9-14,1 0-1,0 0 1,0 1-1,1 1 0,0 0 1,16-10-1,80-39-940,-14 8-276,-60 30-1458,57-48 0,-73 52 208,-1 0 0,20-26 0,-12 13-206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3:43.6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220 12 3648,'0'0'8842,"1"0"-8842,8 0 411,-1-1 0,15-3-1,-17 2-361,-1 1-1,1 0 1,-1 0-1,1 0 1,-1 1-1,1 0 1,-1 0-1,1 1 1,-1-1-1,7 2 1,155 67 1079,-150-61-1051,-6-3 14,-1 1 1,0 0 0,-1 1-1,0 0 1,0 1-1,0 0 1,-1 0-1,11 15 1,-6-7 11,-2 0 0,0 2 0,-1-1 0,9 22-1,-2-7 261,-7-4-6,-9-25-335,1 1 0,-1-1-1,0 1 1,0 0 0,0 0-1,0-1 1,-1 1-1,1 6 1,-1-6 1,0 0 0,0 0 0,1 0-1,0 0 1,-1 0 0,2-1 0,-1 1 0,3 5-1,-1-3 29,-1-1 0,1 1-1,-1 0 1,0 0 0,-1 0-1,1 0 1,-1 0 0,0 6-1,1 51 868,-3-37-606,-4 26 194,-3-12-298,8-37-183,-1-1-1,1 1 0,-1 0 0,0-1 0,1 1 1,-1-1-1,-2 4 0,2-4-2,0 1 1,0-1-1,0 1 1,0-1-1,1 1 1,-1-1-1,0 4 1,-3 39 110,-1-5 22,-4 16 42,4-28-11,4-22-203,0-1 0,0 0-1,-1 11 1,-1 37 103,-2-2 340,5-45-355,-1 0 0,0 0-1,-2 8 1,-2 18 41,5-26-112,0-1 0,0 0 0,1 1 0,0-1 0,0 0 0,0 0 0,4 9 0,-4 19 211,-1-25-203,0-3 19,0-1 0,1 0 1,-1 1-1,2 5 1,3 10 75,-4-12-55,3 8 80,0-7-90,-4-7-25,0 0 1,1 0-1,0 0 0,0 0 0,-1 0 0,1 0 1,0 0-1,0 0 0,3 2 0,13 28 179,-16-31-197,0 0 32,0-1 0,0 1 0,0 0 0,0-1-1,0 1 1,0 0 0,0 0 0,0-1 0,0 1 0,0 0 0,0 0 0,0 0 0,0 2-1,5 3-34,-5-5 115,11 3 74,-12-4-166,0 0-1,1 0 1,-1 0 0,0 0-1,0 0 1,1 0-1,-1 0 1,0 0 0,1 0-1,-1 0 1,0 1 0,0-1-1,1 0 1,-1 0 0,0 0-1,0 0 1,0 1 0,1-1-1,-1 0 1,0 0 0,0 1-1,0-1 1,1 0 0,-1 0-1,0 1 1,0-1-1,0 0 1,0 0 0,0 1-1,0-1 1,0 0 0,0 1-1,0-1 1,0 0 0,0 0-1,0 1 1,0-1 0,0 0-1,0 1 1,0-1 0,0 0-1,0 0 1,0 1 0,0-1-1,0 0 1,0 1-1,-1-1 1,1 0 0,0 1-1,-10 20-151,4-9 230,-10 27-122,10-26 9,1-1-1,-4 19 0,-5 21 21,8-28 4,5-18-8,-1-1 0,1 0 0,0 1 0,0 9 0,-2 19-86,2-28 111,0 0-1,0 0 1,1 0 0,0 0 0,0 0 0,0 0-1,1 0 1,0 0 0,3 9 0,0 2 6,-3-14-14,-1 1 1,1-1-1,0 1 1,0-1 0,0 0-1,1 1 1,-1-1-1,4 5 1,26 55-41,-17-45-133,-10-10 270,0 1 1,4 14-1,-6-14-76,1 0-1,7 12 1,-9-18-37,0-1 0,0 1 1,0-1-1,-1 1 0,1-1 0,-1 1 0,0-1 0,1 1 0,-2 2 0,1-2 19,0 0 0,1 0-1,-1-1 1,0 1 0,1-1-1,-1 1 1,1 0 0,1 2-1,0 1-23,0 1 0,-1-1 0,0 1 0,0-1 0,-1 1 0,1-1 0,-1 1 0,-2 11 0,1 6 155,1 14-49,1 4-14,-7 56 1,-2-16 125,7-53-339,-2-1 0,-9 41 1,2-32 311,-2 0 0,-2-1 1,-1-1-1,-28 50 1,41-82-173,-16 28 94,0-1-1,-34 41 1,24-40 33,-2-1-1,0-1 1,-2-2 0,-58 38-1,65-49-190,-18 12-162,-2-2 0,-72 32 0,88-45-784,-15 6-1164,40-18 1564,0 0-1,0 1 1,-1-1-1,1-1 1,0 1-1,-1-1 1,-6 0-1,10 0 395,1 0 1,-1 0-1,1 0 0,-1 0 0,1 0 0,-1 0 0,1 0 0,-1-1 0,1 1 0,-1 0 0,1 0 0,-1-1 0,1 1 0,0 0 0,-1-1 0,1 1 0,0 0 0,-1-1 0,1 1 1,0 0-1,-1-1 0,1 1 0,0-1 0,0 1 0,-1-1 0,1 1 0,0-1 0,-5-24-3752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3:43.6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180 18 2080,'1'-1'241,"-1"0"0,1 1 0,0-1-1,-1 0 1,1 0 0,-1 1 0,1-1 0,-1 0 0,1 0 0,-1 0 0,1 0 0,4-7 6733,-5 8-6886,0 1-19,0-1 0,0 0 0,1 1 0,-1-1 0,0 0 0,0 1 0,0-1 0,0 0 1,0 1-1,0-1 0,0 1 0,1-1 0,-1 0 0,0 1 0,0-1 0,0 0 0,-1 1 0,1-1 0,0 1 0,0-1 1,0 0-1,0 1 0,0-1 0,0 0 0,-1 1 0,-65 135 3851,55-116-3618,1 2-1,1 0 1,1 0 0,1 0 0,1 1-1,-4 29 1,-6 143 454,13-139-622,-2 49 208,2-67-189,2-20-25,-1 1 1,-1 0-1,-7 27 0,4-27-54,1 1 0,1 0 0,1 0-1,1 0 1,0 34 0,2 527 1329,3-526-1230,10 59 0,-12-106-189,8 46 104,23 87 0,-21-95 107,-8-31-112,1-1-1,10 28 1,17 26 72,-9-17-6,1-2-85,-17-39-3,-1 0 0,7 17 1,-3-6 53,4 11 40,13 50 1,-2-5 210,-21-62-1927,-7-35-5182,-5-23-643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3:43.6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 13 5056,'-22'-12'1888,"17"12"-640,15 5-1376,-2 2 64,6 1-416,-1 3 256,0 3-1792,1-3 1120,1 4-1600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3:43.6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239 490 1568,'0'4'2293,"0"-5"-2263,0 1-1,0 0 1,1 0-1,-1 0 1,0 0-1,0 0 1,0 0-1,0-1 1,0 1 0,0 0-1,0 0 1,0 0-1,0 0 1,0 0-1,0 0 1,0 0-1,1 0 1,-1-1-1,0 1 1,0 0-1,0 0 1,0 0-1,0 0 1,0 0-1,1 0 1,-1 0 0,0 0-1,0 0 1,0 0-1,0 0 1,0 0-1,0 0 1,1 0-1,-1 0 1,0 0-1,0 0 1,0 0-1,6-2 2470,-5-1-2197,1 0-1,0-1 1,-1 1-1,0 0 1,1-1-1,-1 1 1,-1-1-1,1 1 1,0-1-1,-1 1 1,0-1-1,0 1 1,0-1-1,-1-3 1,0 1 115,0-2 260,-1 1 1,0-1 0,-4-9-1,5 15-512,0-1-1,0 1 0,-1 0 1,1-1-1,-1 1 1,0 0-1,0 0 1,0 0-1,0 0 0,0 0 1,0 0-1,0 1 1,-4-2-1,5 2-77,-1 0-1,0 0 1,0 0 0,0 0-1,0 0 1,0 1-1,0-1 1,0 1 0,0 0-1,0-1 1,0 1-1,0 0 1,0 0 0,0 1-1,0-1 1,0 0-1,0 0 1,0 1 0,0 0-1,0-1 1,0 1-1,-4 2 1,0 1 16,0 0-1,1 1 1,-1-1-1,1 2 1,-6 5 0,-2 4-119,4-5 174,1 0 0,0 1 1,1 1-1,0-1 0,-9 23 0,15-31-115,-1 0-1,1 1 0,0-1 0,0 1 1,0-1-1,1 1 0,-1-1 0,1 1 0,0-1 1,0 1-1,0 0 0,0-1 0,1 1 1,-1-1-1,1 1 0,0-1 0,0 1 1,2 2-1,-1-2-9,0 0 1,1 0 0,-1 0 0,1 0-1,0-1 1,0 1 0,1-1 0,-1 0-1,0 0 1,1 0 0,0 0 0,0-1-1,6 4 1,-7-5 12,0 0 0,1 0 0,-1-1-1,0 1 1,1-1 0,-1 1 0,0-1 0,1 0 0,-1 0 0,0 0 0,6-2-1,34-9 194,-38 9-190,0 0-1,-1 0 1,1-1-1,0 1 1,-1-1-1,0 0 1,0-1-1,0 1 1,0-1-1,-1 1 1,1-1-1,-1 0 1,0-1-1,0 1 1,0 0 0,-1-1-1,1 0 1,1-6-1,0 0-10,0 0-1,-1-1 0,0 0 1,-1 1-1,0-1 1,0-22-1,-6-106 141,1 109-129,-1-1 1,-12-44-1,13 68-51,1 0 1,-2-1 0,1 1-1,-1 0 1,-1 1 0,1-1-1,-1 1 1,0 0 0,-1 0-1,0 1 1,0-1 0,0 1-1,-1 0 1,0 1 0,0 0-1,0 0 1,-1 1 0,0-1-1,0 2 1,0-1 0,0 1-1,0 0 1,-10-1 0,4 1-193,0 1 0,-15 0 0,24 2-225,1 0 1,0 0-1,-1 1 1,1-1-1,0 1 0,-1 0 1,1 0-1,0 1 0,0-1 1,0 1-1,-4 2 0,22 1-6615,8-5 661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3:43.6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6 311 3328,'-4'-4'5257,"4"3"-5018,0 1 0,0 0 0,0 0 0,0-1 0,-1-14 2395,2-12-968,0 21-1449,1 1 0,0 0 1,0 0-1,4-8 0,4-9 179,-5 9-227,1 0 0,1 0 0,0 0 0,1 1 0,1 0-1,18-21 1,-18 24-88,0 0 0,0 1 0,1 0-1,0 1 1,0 0 0,1 0 0,0 1 0,16-6-1,-25 11-16,0 0-1,0 0 0,0 1 0,0-1 0,0 1 0,0-1 1,0 1-1,1 0 0,-1 0 0,0 0 0,0 0 0,0 0 1,0 1-1,0-1 0,4 2 0,-5-1-14,1 0 0,-1-1 0,1 1 0,-1 1-1,1-1 1,-1 0 0,0 0 0,0 0 0,1 1 0,-1-1 0,0 1-1,0-1 1,0 1 0,-1-1 0,2 3 0,0 3 46,1 0 0,-2 1 1,1-1-1,-1 1 0,0-1 1,-1 1-1,0 8 0,-12 190 1110,11-189-1092,1 22-1,0-15-49,0-23-41,0 1-1,0-1 0,1 0 0,-1 0 0,0 1 1,1-1-1,-1 0 0,1 0 0,-1 0 0,1 1 1,-1-1-1,1 0 0,0 0 0,0 0 0,-1 0 1,1 0-1,0 0 0,0-1 0,0 1 0,0 0 1,0 0-1,0-1 0,0 1 0,1 0 1,-1-1-1,0 1 0,0-1 0,0 0 0,1 1 1,-1-1-1,0 0 0,0 0 0,3 0 0,0 1 30,-1-1 0,1 0 0,-1 0 0,1 0 0,-1-1 0,0 1 1,1-1-1,-1 0 0,0 0 0,1 0 0,5-3 0,-1-1 20,0 0 0,-1 0 0,0-1 0,0 1 0,0-1 0,0-1 0,-1 0 1,7-9-1,-5 1-19,0-1 1,-2 1-1,0-1 1,0 0-1,-2-1 1,3-17-1,8-25-3,1-12-83,-1 6 126,-8 50-47,-6 14-15,0-1 0,0 1 0,0-1 0,-1 1 0,1-1 0,0 1 0,-1-1 0,1-3 0,-1 4 23,9 5 129,-3 0-179,1 1 0,-1 0 0,0 0 0,-1 0 1,1 1-1,-1-1 0,0 1 0,-1 1 0,8 11 1,-11-16-286,-1-1 1,0 0-1,1 0 1,-1 0-1,0 0 1,0 0-1,0 0 1,0 1 0,0-1-1,0 0 1,0 0-1,-1 2 1,1 3-1575,0 9-1712,0 0-3610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3:43.6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12 453 2144,'-5'10'595,"-1"12"9572,8-23-10054,0 1-1,1-1 0,-1 0 0,0 1 1,0-1-1,0 0 0,0 0 1,0-1-1,0 1 0,0 0 0,0-1 1,-1 1-1,1-1 0,0 1 1,-1-1-1,1 0 0,-1 0 0,0 0 1,1 0-1,0-2 0,5-8 321,11-27 0,-17 36-377,52-113 1079,-42 94-1025,2 0-1,0 1 1,19-22-1,62-65-205,-84 98 80,2-2 43,15-21 0,-27 33-21,0-1 1,0 1 0,1 0-1,-1 0 1,0-1 0,0 1-1,0 0 1,1 0 0,-1-1-1,0 1 1,0 0 0,0 0-1,0-1 1,0 1-1,0 0 1,0-1 0,0 1-1,0 0 1,0-1 0,0 1-1,0 0 1,0 0 0,0-1-1,0 1 1,0 0 0,0-1-1,0 1 1,0 0-1,0-1 1,0 1 0,-1 0-1,1 0 1,0-1 0,0 1-1,0 0 1,0 0 0,-1-1-1,1 1 1,0 0 0,0 0-1,-1 0 1,1-1 0,0 1-1,0 0 1,-1 0-1,1 0 1,0 0 0,0 0-1,-1 0 1,1-1 0,0 1-1,-1 0 1,1 0 0,0 0-1,-1 0 1,1 0 0,-22 0-104,18 0 76,0 0-10,1 0 1,-1 0-1,0 0 0,0 1 0,1-1 1,-1 1-1,0 0 0,1 0 0,-1 0 0,1 0 1,-1 1-1,-5 2 0,-28 13 116,22-8-173,-18 15 0,28-20 85,0 1 0,1-1-1,0 1 1,0 0 0,0 0-1,1 0 1,-5 8 0,-1 4-90,-7 17 1181,15-31-1027,0 0 0,0-1 0,1 1 0,0 0-1,-1-1 1,1 1 0,0 0 0,0 0 0,0-1 0,1 1 0,-1 0 0,1 2-1,4 8 237,0 1 0,1-2 0,1 1 0,-1-1 0,10 12 0,0 3 46,-11-18-322,0 0 0,1 0 0,0 0 0,1-1 0,-1 0 0,10 9 0,-15-17-9,0 1 0,0-1 0,0 1 0,-1-1 0,1 1 0,0-1 0,0 1 0,0-1-1,0 0 1,0 1 0,0-1 0,0 0 0,1 0 0,11-3-3237,-9 0 1583,-1 0 0,0 1 0,0-1 1,0-1-1,3-3 0,7-6-2024,2 1 530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3:43.6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89 2976,'-10'-1'17793,"13"-1"-18456,8-3 859,0 0-1,1 1 0,0 0 1,18-2-1,52-4 394,-59 8-518,135-6 568,-32 3-392,172-22 606,-187 17-413,204 11 0,-296-1-403,-13 0-83,-1 0 0,1 0-1,0 1 1,-1-1-1,1 1 1,-1 0 0,1 1-1,-1 0 1,11 4-1,-16-6-67,0 0 0,0 0-1,0 1 1,0-1 0,0 0-1,0 0 1,0 1 0,0-1-1,0 0 1,0 0-1,0 1 1,0-1 0,0 0-1,-1 0 1,1 0 0,0 1-1,0-1 1,0 0 0,0 0-1,0 0 1,0 1 0,-1-1-1,1 0 1,0 0 0,0 0-1,0 0 1,0 1 0,-1-1-1,1 0 1,0 0 0,0 0-1,0 0 1,-1 0 0,1 0-1,-1 0 1,-8 6-2991,-8-3-297,-4-2-3670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3:43.6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172 521 2720,'-3'-6'589,"2"6"-340,8 6 1361,-7-6-1447,1-1 0,-1 1-1,0 0 1,1 0 0,-1 0 0,0 0 0,0-1 0,1 1 0,-1 0-1,0 0 1,0 0 0,0-1 0,1 1 0,-1 0 0,0-1 0,0 1-1,0 0 1,0 0 0,1-1 0,-1 1 0,0 0 0,0-1 0,0 1-1,0 0 1,0-1 0,0 1 0,0 0 0,0-1 0,0 1 0,0 0-1,0-1 1,0 1 0,0 0 0,0 0 0,0-1 0,0 1 0,-1 0-1,1-1 1,0 1 0,0 0 0,0 0 0,0-1 0,-1 1 0,1 0 0,0 0-1,0-1 1,-1 1 0,1 0 0,0 0 0,0-1 0,-1 1 0,1 0-1,-1 0 1,-2-1 116,0 0-1,0 1 0,0-1 1,0 1-1,-1 0 0,1 0 1,0 0-1,0 0 0,-1 0 1,-2 2-1,-14-1 511,18 0-747,-1-1-1,1 0 1,0 1 0,-1-1 0,1 1 0,0 0-1,0 0 1,-1 0 0,1 0 0,0 0-1,-2 2 1,-23 18 86,16-11 389,8-8-432,-3 3 133,-1 1-1,1 0 1,-7 8-1,11-12-218,0 1 0,1-1 0,-1 0 0,1 1-1,0 0 1,0-1 0,0 1 0,0 0 0,0-1 0,1 1 0,-1 0-1,1 0 1,0 4 0,0-3 56,0 0 0,0 0 0,1 0 1,-1 0-1,1 0 0,0 0 0,0-1 0,2 5 0,-2-7-18,1 0 1,-1 0-1,0 0 0,0-1 0,0 1 1,0 0-1,1-1 0,-1 1 0,0-1 1,1 1-1,-1-1 0,0 1 1,1-1-1,-1 0 0,3 0 0,-3 0-9,2 0 11,0 0 0,-1 0 0,1-1-1,0 1 1,-1-1 0,1 0 0,0 0 0,-1 0 0,1 0-1,-1 0 1,0 0 0,1-1 0,-1 1 0,0-1 0,4-3-1,4-4 204,15-17 0,-23 24-206,11-15 166,0 1 0,12-24 0,-18 28-146,7-14 72,-1-1 0,-2-1 0,-1 0 0,9-35 0,-14 43-57,-1 0 0,-1 0 1,-1 0-1,-1-1 0,0 1 1,-1 0-1,-7-41 0,5 51-45,0 0 0,-1 0 0,-1 0 0,1 1 0,-1-1 0,-1 1 0,0 0 0,0 0 0,-1 0 0,0 1 0,-1 0 0,0 0 0,0 0 0,-12-9 0,17 15-55,0 1 0,1 0 0,-1 0 1,0 0-1,0 0 0,0 0 0,0 0 0,0 0 1,0 0-1,0 1 0,-1-1 0,1 1 1,0 0-1,0-1 0,0 1 0,-1 0 1,1 0-1,0 1 0,0-1 0,0 0 1,0 1-1,-1-1 0,1 1 0,0 0 0,-2 1 1,2-1-262,0 0 1,0 1-1,1-1 1,-1 1 0,0-1-1,1 1 1,0 0-1,-1 0 1,1 0-1,0 0 1,0 0-1,0 0 1,0 0 0,0 0-1,0 0 1,1 0-1,-1 0 1,1 0-1,-1 1 1,1-1 0,0 0-1,0 0 1,0 1-1,1 3 1,2 13-2660,1 1-2891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3:43.6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38 133 4896,'-3'0'433,"1"0"0,-1 1 1,1-2-1,-1 1 0,1 0 0,-1-1 0,1 1 1,-1-1-1,1 1 0,-1-1 0,1 0 0,-4-2 1,6 2-289,0 1 0,-1 0 0,1-1 0,0 1 0,0 0 0,0-1 0,0 1 0,-1 0 0,1-1 0,0 1 0,0-1 0,0 1 0,0 0 0,0-1 0,0 1 0,0-1 0,0 1 0,0 0 0,0-1 1,0 1-1,0-1 0,0 1 0,1 0 0,-1-1 0,0 1 0,0 0 0,0-1 0,1 0 0,7-9 1985,-6 8-2211,5-7 425,1 2-1,-1-1 0,2 1 1,-1 0-1,1 1 0,15-9 0,-5 5 92,0 1-1,28-9 1,-44 17-415,1 0 1,0 0-1,-1 0 0,1 1 1,0-1-1,0 1 0,0 0 1,-1 0-1,1 0 0,0 1 1,0-1-1,4 2 0,-6-1 22,0-1 0,-1 1 0,1 0-1,0 0 1,-1 0 0,1 0-1,0 0 1,-1 0 0,1 0 0,-1 1-1,0-1 1,1 1 0,-1-1 0,0 1-1,0-1 1,0 1 0,0-1-1,0 1 1,0 0 0,-1 0 0,1 0-1,0-1 1,-1 1 0,0 0 0,1 2-1,4 41 826,-5-31-667,2 0 0,0 1-1,0-1 1,1-1-1,1 1 1,0 0 0,11 22-1,-10-26-154,1 2 7,1-1-1,0 0 1,0 0-1,1 0 1,0-1-1,11 11 1,-1 2-1482,-17-23 659,0 0 1,0 0-1,0 0 0,0 0 0,1 0 0,-1 0 1,0 0-1,0 0 0,0-1 0,0 1 0,0 0 0,0-1 1,0 1-1,2-2 0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3:43.6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395 15 4384,'4'-14'8565,"-10"36"-7171,-1 0 1,-1-1-1,-20 38 0,16-39-1020,0-1-1,-1 0 1,0-1-1,-2 0 1,0-2-1,-1 1 1,-18 13-1,-94 61 396,68-50-909,56-38-209,1 0 0,-1 1-1,0-1 1,1 1 0,0 0-1,0-1 1,-5 8 0,8-11 314,0 0 1,0 0-1,1 0 0,-1 0 1,0 0-1,0 0 0,0 0 1,0 0-1,0 0 1,0 0-1,0 0 0,0 0 1,0 0-1,0 0 0,0 0 1,0 0-1,0 0 1,0 0-1,0 0 0,0 0 1,1 0-1,-1 0 0,0 0 1,0 0-1,0 0 1,0 0-1,0 0 0,0 0 1,0 0-1,0 0 0,0 0 1,0 0-1,0 0 1,0 0-1,0 0 0,0 0 1,0 0-1,0 0 0,0 0 1,0 0-1,0 0 1,0 0-1,1 0 0,-1 0 1,0 1-1,0-1 1,0 0-1,0 0 0,0 0 1,0 0-1,0 0 0,0 0 1,0 0-1,0 0 1,0 0-1,0 0 0,0 0 1,0 0-1,0 0 0,0 0 1,7 0-1755,0 0-1,1-1 1,12-4 0,11-5-3715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8:49.9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17 14112,'-15'-8'6399,"52"5"-5535,-19-2 1472,4 10-1440,14-5 480,4 6-800,7-1-352,-2 4-128,3-3-320,-3 3 128,10 4-2720,-2-1 1568,-3 3-4800,-11 1 3425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3:43.6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0 506 2144,'4'1'9088,"-4"-1"-8954,9-11 1941,9-16-1938,-10 9 255,63-126 1040,-52 111-1343,1 1 0,29-36 0,-40 58 28,-1-1 1,0 0-1,0 0 0,-1-1 1,-1 0-1,10-25 0,-15 31-162,0 0-1,0 0 1,-1 0 0,0 0-1,-1-10 1,0-2 136,0 17-83,1 1 0,-1-1-1,0 1 1,1-1 0,-1 1 0,0 0 0,1-1 0,-1 1-1,0 0 1,1 0 0,-1-1 0,0 1 0,0 0 0,0 0-1,1 0 1,-1 0 0,0 0 0,0 0 0,1 0 0,-1 0-1,0 0 1,0 0 0,0 1 0,-22 3-73,11 2 168,0 1 0,1 0 0,0 0 0,0 2 0,1-1 0,0 1 0,1 0 0,0 1 0,0 1 1,1-1-1,-10 18 0,12-18-18,2 1 0,-1 0 1,1 0-1,1 0 0,0 0 1,0 0-1,1 1 0,1-1 1,0 1-1,0-1 0,1 1 1,2 13-1,0-16-66,1-1 0,0 1 0,0-1 1,1 0-1,7 12 0,-5-10-6,-1-2-7,0 0 0,1-1-1,0 0 1,1 1 0,0-2 0,8 7 0,17 18-95,-30-29-17,23 24-830,-6-11-3552,-10-12 1640,0-6-2768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3:43.6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 26 2400,'4'-6'755,"-3"12"1359,-1-7-1895,0 0-1,0 1 0,0-1 1,0 1-1,0-1 1,0 1-1,-1-1 1,1 1-1,0-1 0,0 1 1,0-1-1,0 1 1,-1 0-1,1-1 1,0 1-1,0-1 0,-1 1 1,1-1-1,0 1 1,-1 0-1,1-1 1,-1 0-1,-10 0 1401,0-2 287,1 2-405,10 1-1449,-1 0 1,1 0-1,0 0 1,0 0-1,0 0 1,-1 1-1,1-1 1,0 0-1,0 0 1,-1 0-1,1 0 1,0 0-1,0 0 1,0 0-1,-1 0 0,1 0 1,0 0-1,0 0 1,-1 0-1,1-1 1,0 1-1,0 0 1,0 0-1,-1 0 1,1 0-1,0 0 1,0 0-1,0 0 1,-1-1-1,1 1 1,0 0-1,0 0 1,0 0-1,0 0 1,-1-1-1,1 1 1,0 0-1,0 0 1,0-1-1,0 1 353,10-5 3131,-5 5-3442,-1 0 0,1 1-1,0 0 1,0 0 0,-1 0 0,1 0-1,-1 1 1,1 0 0,-1 0-1,0 0 1,0 1 0,0-1 0,5 5-1,2 0 20,0 1 0,0 1 0,-1 0 0,0 1-1,-1 0 1,0 0 0,-1 1 0,0 0 0,0 0-1,-1 1 1,-1 0 0,6 15 0,4 17 182,-3 0 1,-1 1-1,-3 1 1,4 50-1,1 16 448,5 65-184,-6 58-490,-5-105-153,-2-50 328,3 38 59,2 70 76,-10-99-234,-14 313 329,10-370-480,2-16 61,0 0 0,-1-1 0,-6 18-1,-68 261 863,58-220-836,-13 37-812,29-105-2589,1-12 1025,0-18-839,1 21 2587,-2-49-3506,-9-16-4261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4:44.2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 75 3072,'-1'0'71,"1"0"0,-1 0 0,1 0-1,-1 0 1,0-1 0,1 1 0,-1 0 0,1 0 0,-1 0 0,1-1 0,-1 1-1,1 0 1,0 0 0,-1-1 0,1 1 0,-1 0 0,1-1 0,0 1 0,-1-1-1,0 0 1,1 1 76,0-1 0,-1 1 0,1-1 0,-1 1 0,1 0 0,0-1 0,-1 1 0,1 0 0,-1-1 0,1 1 1,-1 0-1,1-1 0,-1 1 0,0 0 0,1 0 0,-1 0 0,1 0 0,-1-1 0,1 1 0,-2 0 0,-1 0 336,-11-1 1469,14 1-1885,0 0 1,0 0-1,-1 0 0,1 0 0,0 0 0,-1 0 0,1 0 0,0 0 0,0 0 0,-1 0 0,1-1 0,0 1 0,0 0 0,-1 0 0,1 0 0,0-1 0,0 1 0,-1 0 0,1 0 0,0-1 0,0 1 0,0 0 1,0 0-1,-1-1 0,1 1 0,0 0 0,0 0 0,0-1 0,0 1 0,0 0 0,0-1 0,0 0 445,1 0-206,0 0 0,0 0 1,0 0-1,-1 0 0,1 0 1,0-1-1,0 1 0,-1 0 0,1 0 1,-1-1-1,1 1 0,-1 0 1,1-4 767,4 2 1731,26 7-2530,0-1-267,13 2 237,-16 3-106,-10-2 27,0-1 1,0-1-1,1-1 0,25 2 1,-36-5-153,1 1-1,0 1 1,10 2 0,-11-2 3,1-1 0,0 1 0,9-1-1,3 1-68,-16-2 72,-1 1 0,1-1 0,-1 0 0,1 0 0,-1 0-1,1-1 1,5-1 0,0 0 29,-1 0 0,18-1 0,-19 2 16,0 0-1,1 0 1,15-5-1,-19 4-118,-3 1 72,0 1-1,0-1 0,0 0 1,0 0-1,-1 0 1,1 0-1,0 0 0,2-2 1,-4 3-6,0-1 0,1 1 0,-1-1 0,0 1 0,1-1 1,-1 0-1,0 1 0,0-1 0,0 0 0,0 1 1,1-1-1,-1 0 0,0 1 0,0-1 0,0 0 1,0 1-1,-1-1 0,1 0 0,0 1 0,0-1 0,0 1 1,0-1-1,-1 0 0,1 1 0,0-1 0,-1 1 1,1-1-1,0 0 0,-1 1 0,0-1 0,0-1-11,0 1-1,-1 0 0,1-1 1,-1 1-1,1 0 0,-1 0 0,1 0 1,-1 0-1,0 0 0,1 0 1,-5 0-1,-23-8 133,17 6-120,-1 0-71,-1 1 0,-22-2 1,14 2 150,4 0-103,-1 1 1,1 1 0,-1 0-1,1 1 1,-1 1 0,1 1-1,-19 5 1,28-4-11,0 0 0,1 1 0,0 0 0,0 0 0,0 1 0,1-1 0,-11 12 0,-2 1-81,18-17 121,0 0 0,-1 1 0,1-1 0,-1 0 0,1 0 0,-1 0 0,1 0 0,-1-1 1,0 1-1,1-1 0,-1 1 0,-3-1 0,-21 18-25,23-3-83,3-13 77,0 1 0,1-1 0,-1 0 0,1 0-1,-1 0 1,1 5 0,0 20 11,0 35-10,-10 85-1,-3-39 208,5-17-186,6-66 2,2 37 0,1-25 89,-1-33-83,1-1-1,-1 0 1,1 1-1,0-1 1,0 0 0,2 6-1,-2-6-7,0 0-1,0 0 0,0 0 1,0 0-1,-1 1 0,1 4 1,4 44 330,-5-51-336,-1 3-6,6 7 40,-3-7 7,0 0 1,0 0 0,-1 0 0,1 1 0,-1-1-1,0 0 1,0 1 0,0 8 0,0-11-84,2 4 53,-2-5 138,-1 0-139,1 0 0,-1 0 0,0 0-1,1 0 1,-1 0 0,1 0 0,-1 0-1,1-1 1,-1 1 0,1 0 0,0 0 0,-1-1-1,1 1 1,0 0 0,0-1 0,0 1 0,-1 0-1,1-1 1,0 0 0,0 1 0,0-1-1,0 1 1,0-1 0,0 0 0,0 0 0,0 1-1,0-1 1,1 0 0,30 2 198,-32-2-209,6 0 8,-1-1 1,1 0 0,-1 0-1,0 0 1,9-4 0,9-3 23,-13 5-62,6-2 14,4 4 5,-17 1 3,0-1 1,0 1 0,0 0 0,1 0 0,-1 0 0,0 0 0,0 0 0,0 1 0,0-1 0,0 1-1,0 0 1,6 3 0,-8-4-39,17 21 52,-16-18 2,-1-1-1,1 1 1,-1 0 0,0 0-1,1 0 1,-2 0-1,1 0 1,0 1-1,-1-1 1,1 0 0,-1 0-1,0 0 1,0 1-1,-1 5 1,-1 6-31,-8 29 1,3-16-17,-20 68 77,23-81 80,0 0 0,-1-1 0,-1 1 0,-11 21 0,14-32-104,1 0 1,-1 0-1,0 0 1,0 0 0,0-1-1,-1 1 1,1-1-1,-1 0 1,0 0 0,1-1-1,-1 1 1,-1-1-1,1 1 1,0-1 0,-1-1-1,1 1 1,-1-1-1,1 1 1,-8 0 0,8-2-3,0 0 0,0-1 0,0 1 1,0-1-1,0 0 0,0 0 1,0 0-1,0 0 0,0-1 0,1 0 1,-1 0-1,0 0 0,-4-3 1,5 3-12,0 0 1,0-1 0,0 1 0,0-1-1,0 1 1,1-1 0,-1 0 0,1 0 0,0 0-1,0 0 1,0-1 0,0 1 0,0 0-1,-1-7 1,1 2-55,2 7 47,-1-1 1,1 1 0,-1-1-1,1 1 1,0-1-1,0 1 1,0-1 0,0 0-1,0 1 1,0-1-1,0 1 1,1-1 0,-1 0-1,0 1 1,1-1 0,-1 1-1,1-1 1,0 1-1,-1-1 1,1 1 0,2-2-1,7-9-43,0 0 0,1 2-1,0-1 1,16-11 0,-16 13 79,0 1 36,-1 1 0,1-1 0,0 2 0,1 0 1,0 0-1,19-6 0,-22 9-63,0 1 0,0 0 0,0 0-1,1 1 1,-1 0 0,0 1 0,1 0 0,-1 1 0,17 2 0,-23-3-81,-1 1-1,1 0 1,0 0-1,-1 0 1,1 0 0,-1 0-1,1 0 1,-1 1-1,1-1 1,-1 1-1,0-1 1,0 1 0,0 0-1,0 0 1,0 0-1,0 0 1,0 0-1,-1 1 1,1-1 0,-1 1-1,0-1 1,2 5-1,0 2-1231,-1 0 1,0 0-1,-1 0 0,0 0 1,-1 17-1,0 12-1643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4:49.4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16 2304,'2'-1'2353,"18"-6"12716,-13 4-12807,0-1-1387,6 31 32,-13-19-798,1-1 0,-1 0 0,0 1 0,-3 11 0,1 13 157,-2 150-64,4-178-175,0 0-1,1 0 1,-1 1 0,1-1-1,0 0 1,0 0-1,0 0 1,0-1 0,4 8-1,-5-10-8,1 0 1,0-1-1,-1 1 0,1 0 1,0 0-1,0 0 0,-1-1 0,1 1 1,0 0-1,0-1 0,0 1 1,0-1-1,0 1 0,0-1 0,0 1 1,0-1-1,0 0 0,0 1 1,0-1-1,0 0 0,0 0 0,0 0 1,0 0-1,0 0 0,0 0 1,0 0-1,0 0 0,0 0 0,1 0 1,-1-1-1,0 1 0,0 0 1,0-1-1,0 1 0,0-1 0,-1 1 1,1-1-1,0 0 0,2-1 1,-1 1-98,1-1 1,-1 0 0,1 1 0,-1-1 0,0 0 0,0-1-1,0 1 1,3-4 0,-5 6-234,1-1 0,-1 0 0,0 1 0,1-1 0,-1 0 0,0 0 0,0 0 0,0 1 0,1-1 0,-1 0 0,0 0 0,0 0 0,0 1 0,0-2 0,-1 1-429,1 0-1,0 0 0,-1 0 0,1 0 0,-1 0 0,1 0 0,-6-6-5193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4:50.3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 95 5728,'0'0'66,"0"0"0,0-1-1,-1 1 1,1 0 0,0 0 0,0 0 0,0-1 0,-1 1 0,1 0-1,0 0 1,0-1 0,0 1 0,0 0 0,0 0 0,0-1 0,0 1 0,0 0-1,-1-1 1,1 1 0,0 0 0,0 0 0,0-1 0,0 1 0,0 0-1,1-1 1,-1 1 0,0 0 0,0 0 0,0-1 0,0 1 0,0 0-1,0 0 1,0-1 0,0 1 0,1 0 0,-1 0 0,0-1 0,0 1-1,0 0 1,1 0 0,-1 0 0,0-1 0,15-12 3428,-13 12-2894,-1 0 0,1 0 0,-1 0 1,0-1-1,1 1 0,-1 0 0,0-1 0,0 1 0,4-7 6067,5-5-3606,-15-18-2272,5 30-779,0 1-1,0 0 1,-1-1-1,1 1 1,0 0-1,0-1 0,0 1 1,0 0-1,0 0 1,-1-1-1,1 1 0,0 0 1,0-1-1,0 1 1,-1 0-1,1 0 0,0 0 1,-1-1-1,1 1 1,0 0-1,0 0 1,-1 0-1,1 0 0,0-1 1,-1 1-1,1 0 1,0 0-1,-1 0 0,1 0 1,0 0-1,-1 0 1,1 0-1,0 0 0,-1 0 1,1 0-1,0 0 1,-1 0-1,1 0 1,0 0-1,-1 1 0,0-1-3,0 0-1,0 0 0,0 1 0,0-1 1,0 0-1,0 1 0,0-1 0,1 1 0,-1-1 1,0 1-1,0-1 0,1 1 0,-1 0 1,0-1-1,0 1 0,1 0 0,-1 0 1,0 1-1,-3 6-22,2-5 6,0 0 0,0 1 0,1-1 0,-1 0 0,1 1 0,0-1-1,0 1 1,0-1 0,1 1 0,-1 4 0,1-8 155,8-5-177,-5 1 51,-6 2 136,-4 3-257,-6 1-2657,-2-30-10179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5:18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71 352 1984,'1'-5'430,"0"1"-1,0 0 1,1 0 0,0 0-1,0 0 1,0 0-1,0 0 1,5-5 0,-5 7 268,-2 1-390,1 0-1,-1 0 1,1 0-1,-1 0 1,1 1-1,-1-1 1,0 0 0,1 0-1,-1 0 1,0 0-1,0 0 1,0 0-1,0 0 1,0 0-1,0-2 1,0 3-275,0 0 0,0 0 1,0 0-1,0 0 0,0 0 0,0 0 0,0 0 1,0 0-1,0 0 0,0 0 0,0 0 1,0 0-1,0 0 0,0 0 0,0-1 167,0 1-167,0 0 0,0 0 0,0 0 0,0 0 1,0 0-1,0 0 0,0 0 0,0 0 1,-1 0-1,1 0 0,0 0 0,0 0 1,0 0-1,0 0 0,0 0 0,0 0 0,0 0 1,0 0-1,0 0 0,0 0 0,0 0 1,0 0-1,0 0 0,0 0 0,0 0 0,0 0 1,0 0-1,0 0 0,-1 0 0,1 0 167,0 0-167,0 1 0,0-1 0,0 0 1,0 0-1,0 0 0,-3 9-71,-13 28 1035,0 49-213,-6 41 688,3-12-723,3-17 438,15-92-1070,1-5-78,-1 0 0,1-1 0,0 1 0,0-1 0,0 1 0,-1 0 0,1-1 0,0 1 0,0 0 0,0-1 0,0 1 0,0-1-1,0 1 1,0 0 0,1-1 0,-1 1 0,0 0 0,0-1 0,1 2 0,0-1 254,-1-8 582,0-16-369,-1-23-207,3 0 0,7-48 0,30-90-231,-11 57-131,-22 100 30,1 1 0,20-50 0,-21 61-8,1 1 0,1 0 1,0 1-1,1 0 0,1 0 1,15-16-1,-24 28 28,0-1 0,1 1 1,-1-1-1,1 1 0,0 0 0,0 0 0,-1 0 0,1 0 1,0 0-1,0 0 0,0 0 0,0 1 0,0-1 0,0 1 1,0-1-1,0 1 0,0 0 0,4 0 0,-4 0-3,1 1 0,0 0 0,-1-1-1,1 1 1,-1 0 0,1 0 0,-1 1-1,1-1 1,-1 0 0,0 1 0,1-1-1,2 4 1,0 0 15,0 1 0,0 0 0,0 0 0,-1 0 1,0 0-1,0 1 0,-1-1 0,1 1 0,3 12 0,-3-4 55,-1 0-1,-1 1 1,0-1-1,-1 0 1,0 1 0,-2-1-1,1 0 1,-2 1 0,0-1-1,-1 0 1,-1 0-1,0 0 1,-1-1 0,0 1-1,-1-1 1,-1 0-1,0-1 1,-15 21 0,16-25-19,-1-1 0,0 0 0,-1 0 0,1-1 0,-2 0 0,1 0 0,-1-1 0,0 0 0,0 0 0,0-1 0,-1 0 0,0-1 0,0 0 0,0-1 0,-18 4 0,-69 10-51,143-20 23,-33 1-32,1 1 1,22 1 0,-31 1 20,0-1-1,0 1 0,0 1 0,0-1 1,0 1-1,-1-1 0,1 1 0,0 1 1,-1-1-1,9 6 0,22 20-128,-32-26 131,1 1 1,-1-1-1,0 1 0,0 0 0,-1 0 1,1 0-1,-1 1 0,1-1 1,-1 1-1,0-1 0,0 1 1,-1 0-1,1 0 0,-1 0 1,0 0-1,0 0 0,0 0 0,0 0 1,-1 0-1,0 0 0,0 6 1,-2-3 52,0 1 0,-1-1 0,0 0 0,-1 0 0,1 0 0,-1 0 0,-6 7 0,-37 43 129,44-54-155,-3 3 26,0 1 0,-1-1-1,0 0 1,0 0 0,0-1 0,-11 6 0,16-10-34,0 0 0,0 0 0,0 0 0,-1 0 1,1 0-1,-1-1 0,1 1 0,0-1 0,-1 1 1,1-1-1,-1 0 0,1 0 0,-1 0 0,1 0 1,-1-1-1,1 1 0,0-1 0,-1 1 0,1-1 1,-1 0-1,1 0 0,0 0 0,0 0 0,0 0 1,0-1-1,-1 1 0,0-2 0,2 2-16,0 0 1,0 1-1,0-1 0,1 0 0,-1 0 1,0 0-1,1 0 0,-1 1 0,1-1 1,-1 0-1,1 0 0,-1 0 0,1 0 0,0 0 1,-1 0-1,1 0 0,0-1 0,0 1 1,0 0-1,0 0 0,0 0 0,0 0 1,0 0-1,0 0 0,0 0 0,0 0 0,1 0 1,-1 0-1,0 0 0,1 0 0,-1 0 1,1 0-1,-1 0 0,1 0 0,-1 0 0,2-1 1,0 0-16,0 0 1,0 0-1,0 0 1,0 0-1,0 1 1,0-1-1,0 0 0,1 1 1,-1 0-1,1 0 1,-1-1-1,1 2 1,3-2-1,228-51 14,-215 49 33,104-29 188,-95 24-133,-1-1 0,36-18 0,-56 24-82,0 0 1,0 0-1,-1-1 1,1 1-1,-1-1 1,9-11 0,-13 14 3,0 0 0,-1 0 0,1 0 1,-1 0-1,0-1 0,1 1 1,-1-1-1,0 1 0,-1-1 1,1 1-1,0-1 0,-1 1 1,1-1-1,-1 0 0,0 1 0,0-1 1,0 0-1,0 1 0,0-1 1,-1 0-1,1 1 0,-1-1 1,-1-4-1,0 5-26,1 0 0,0-1 1,0 1-1,-1 0 0,1 0 1,-1 0-1,0 0 0,0 0 0,1 0 1,-1 1-1,0-1 0,0 1 0,-1-1 1,1 1-1,0 0 0,0 0 1,-1 0-1,1 0 0,-1 0 0,1 0 1,-1 1-1,1-1 0,-1 1 0,-2-1 1,0 1-17,1 0 0,0 0 1,0 0-1,0 0 0,0 1 0,0 0 1,0 0-1,0 0 0,0 0 0,0 0 1,0 1-1,1 0 0,-1 0 0,-4 3 1,-2 2-1,2 0 1,-1 0 0,1 1-1,0 0 1,-9 13-1,15-19 26,1 1 1,-1 0-1,1 0 0,-1 0 0,1 0 0,0 0 0,0 0 0,0 0 0,0 0 0,1 0 0,-1 0 0,1 1 0,0-1 0,0 0 0,0 0 0,1 1 0,-1-1 1,1 0-1,-1 0 0,1 0 0,0 0 0,0 0 0,3 6 0,0-3 14,0 0 0,0 0 0,1 0 0,0 0 0,0-1 0,0 1 1,0-1-1,7 4 0,2 1-11,0-1 0,25 12 0,-31-17 58,0 0 0,0-1 0,1-1 0,-1 1 0,1-1 0,-1-1-1,1 1 1,0-2 0,-1 1 0,1-1 0,0 0 0,0-1 0,-1 0 0,1 0 0,0-1 0,-1 0 0,1-1 0,-1 0 0,9-4 0,16-13-22,-1-1 0,-1-1 1,53-50-1,-77 66-57,0 0 0,1 0 0,0 1 0,0-1 0,10-3 0,-13 7-7,-1 0-1,1 0 1,0 1-1,0 0 0,-1 0 1,1 0-1,0 1 1,0-1-1,0 1 0,0 1 1,8 0-1,45 15 107,-110-12 256,9-2-223,29-2-110,-1 1-1,-26 4 1,14 3-72,-33 12 0,52-17 35,-1 1 1,1 0 0,0 1 0,0 0 0,0 0 0,1 1 0,-12 11 0,17-15 56,0 0 0,0 1 1,0-1-1,0 1 1,0-1-1,1 1 1,0 0-1,-1-1 0,1 1 1,0 0-1,0 0 1,1 0-1,-1 0 1,0 0-1,1 0 0,0 5 1,0-3-13,1-1-1,0 0 1,-1 0 0,2 0 0,-1 0 0,0 0 0,1 0-1,0 0 1,0-1 0,0 1 0,3 3 0,0 0 5,1 0 1,0-1 0,0 0-1,0 0 1,1 0 0,0-1-1,0 0 1,0 0-1,0-1 1,1 0 0,11 4-1,-8-5 30,0 0 0,0-1 1,0-1-1,0 0 0,1 0 0,-1-1 0,0-1 0,18-3 0,90-22 66,-114 24-104,50-14 123,-1-3-1,-1-2 0,54-30 1,-98 46-109,-1 1-14,-1 0-1,0 0 1,0 0-1,0-1 1,0 0-1,-1 0 0,9-10 1,-15 15-11,0 0-1,0 0 1,1 0 0,-1-1 0,0 1 0,0 0 0,0-1-1,1 1 1,-1 0 0,0-1 0,0 1 0,0 0-1,0-1 1,0 1 0,0 0 0,0-1 0,0 1-1,0 0 1,0-1 0,0 1 0,0 0 0,0-1-1,0 1 1,0 0 0,0-1 0,0 1 0,0 0-1,0-1 1,0 1 0,0 0 0,-1-1 0,1 1 0,0 0-1,0 0 1,0-1 0,-1 1 0,1 0 0,0-1-1,0 1 1,-1 0 0,1 0 0,0 0 0,-1-1-1,1 1 1,0 0 0,-1 0 0,1 0 0,0 0-1,-1 0 1,1 0 0,0 0 0,-1-1 0,1 1-1,0 0 1,-1 0 0,1 0 0,0 0 0,-1 0-1,1 1 1,0-1 0,-1 0 0,1 0 0,0 0 0,-1 0-1,1 0 1,0 0 0,-1 1 0,1-1 0,-3 1 5,1 0 0,0 0 1,0 1-1,0-1 0,0 1 0,0-1 1,0 1-1,0 0 0,1 0 1,-1-1-1,0 1 0,1 0 1,0 1-1,-1-1 0,1 0 1,0 0-1,0 0 0,0 1 1,1-1-1,-1 1 0,0-1 1,1 0-1,0 1 0,-1-1 1,1 1-1,0 3 0,1 0 18,-1-1-1,1 1 1,0-1-1,0 0 1,0 1-1,1-1 1,0 0-1,0 0 0,0 0 1,0 0-1,6 7 1,-3-4-10,1 0-1,0-1 1,0 0 0,1 0-1,0-1 1,8 6 0,-13-10 14,0-1 0,0 0 0,0 0-1,1 1 1,-1-1 0,1-1 0,-1 1 0,1 0 0,-1-1 0,1 1 0,-1-1 0,1 0 0,-1 0 0,1 0 0,0 0 0,-1 0 0,1-1-1,-1 1 1,1-1 0,-1 1 0,1-1 0,-1 0 0,1 0 0,-1 0 0,0 0 0,3-3 0,-1 1 2,0-1 0,-1 1 1,1-1-1,-1 0 0,0 0 0,0-1 1,-1 1-1,1-1 0,-1 1 0,2-6 1,-3 7-5,2-4-5,0 0 1,-1-1-1,0 1 1,-1-1-1,0 1 1,0-1 0,0-11-1,-1 15-34,0 0 0,0 0-1,0 0 1,-1 1 0,0-1 0,1 0-1,-1 0 1,-1 1 0,1-1 0,-1 0 0,1 1-1,-1-1 1,0 1 0,0 0 0,0 0-1,-5-5 1,4 5 17,0 0 0,-1 0-1,1 0 1,-1 1 0,0 0-1,0-1 1,0 1 0,0 1-1,0-1 1,0 1 0,0-1-1,-8 0 1,-69-1-113,74 3 1,31 3 281,-19-3-136,0 1 0,0 0 0,0-1 0,9-1 0,30-6 22,60-20 0,-33 8-11,-37 10-92,53-10-34,-78 17 67,0 1 0,1 1 1,-1 0-1,0 0 0,1 0 0,-1 1 0,11 3 0,-17-3 13,-1 0-1,1-1 0,-1 1 1,0 1-1,0-1 0,1 0 1,-1 0-1,0 1 1,0-1-1,0 1 0,0 0 1,-1 0-1,1 0 0,2 3 1,-3-4 14,0 0 1,-1 0 0,1 1 0,-1-1-1,1 0 1,-1 1 0,1-1-1,-1 1 1,0-1 0,0 0 0,1 1-1,-1-1 1,0 1 0,0-1-1,-1 0 1,1 1 0,0-1-1,0 1 1,-1-1 0,1 0 0,-1 1-1,1-1 1,-1 0 0,1 1-1,-1-1 1,0 0 0,-1 2 0,-32 38 189,106-81 454,-47 22-617,-1-1 1,0-1 0,40-44-1,-55 54-38,-3 2-18,1 0-1,0 0 1,0 1 0,1 0 0,0 0-1,15-9 1,-22 15 16,0 1 1,0-1-1,0 1 0,0-1 0,0 1 1,0 0-1,0-1 0,0 1 0,0 0 1,1 0-1,-1 0 0,0 0 0,0 0 1,0 0-1,0 0 0,0 0 0,0 0 1,0 1-1,0-1 0,0 0 0,0 1 1,0-1-1,0 1 0,0-1 0,0 1 1,0-1-1,0 1 0,-1 0 0,1-1 1,0 1-1,0 0 0,-1 0 0,1 0 1,0-1-1,-1 1 0,1 0 0,-1 0 1,1 0-1,-1 0 0,1 2 0,1 1-1,-1 1-1,0-1 1,0 1-1,-1-1 1,1 1-1,-1-1 0,0 1 1,-1 4-1,0 1 37,0 11 78,-2 0 1,0-1-1,-2 1 0,-7 22 1,18-57 60,21-51 60,-23 57-249,0 0 0,0 1 0,1 0 0,0 0 1,0 0-1,10-9 0,-15 16 8,1-1-1,-1 1 1,1 0-1,-1-1 1,1 1-1,0 0 1,-1-1-1,1 1 1,-1 0 0,1 0-1,0 0 1,-1-1-1,1 1 1,0 0-1,-1 0 1,1 0-1,0 0 1,-1 0-1,1 0 1,0 0-1,-1 1 1,1-1 0,-1 0-1,1 0 1,0 0-1,-1 1 1,1-1-1,-1 0 1,1 1-1,-1-1 1,1 0-1,-1 1 1,1-1-1,-1 1 1,1-1 0,-1 1-1,1-1 1,0 1-1,14 24-233,-13-21 246,9 26 229,-9-25-233,-1 0-1,1 0 1,0 0 0,0 0 0,0-1 0,1 1 0,5 7 0,-2-6 21,-1-1 1,2 1 0,-1-1 0,0-1 0,1 1 0,0-1-1,0 0 1,0-1 0,1 0 0,-1 0 0,1 0 0,0-1-1,0 0 1,0-1 0,8 1 0,10 1 74,-1-2 1,1-1-1,36-4 0,-47 2-43,0 0-1,0-1 1,-1-1 0,1 0-1,26-11 1,-33 11-24,0-1 0,0 0 0,0 0 0,-1 0 0,0-1 0,0 0 0,0 0 0,-1-1 0,0 0 0,9-13-1,-12 15-11,0 0-1,0-1 0,-1 0 1,0 1-1,0-1 0,0 0 1,0 0-1,-1 0 0,0-12 1,0 14-42,-1-1 1,0 0 0,-1 1 0,1-1 0,-1 1 0,0-1 0,0 1 0,0-1 0,-1 1 0,1 0 0,-1-1 0,0 1 0,-3-5 0,3 8 8,1 0 0,0 0 0,0 0-1,0 0 1,-1 0 0,1 0 0,-1 0 0,1 0-1,0 1 1,-1-1 0,0 0 0,1 1 0,-1 0-1,1-1 1,-1 1 0,1 0 0,-1-1 0,0 1-1,1 0 1,-1 0 0,-2 1 0,1-1 11,-1 1 0,1-1 0,0 1 0,0 0 0,0 0 0,-1 0 1,1 1-1,0-1 0,-4 3 0,1 1 12,-1 0 0,1 1 0,1-1 0,-1 1 0,1 1 0,0-1 0,-6 10 0,9-12-13,-1 0-1,1 0 1,1 0 0,-1 0 0,1 0-1,-1 0 1,1 1 0,0-1 0,1 0-1,-1 1 1,1-1 0,0 1 0,0-1-1,0 1 1,0-1 0,1 0 0,0 1-1,0-1 1,2 5 0,0-2 28,0 1 0,1-1 0,0 1 0,1-1 1,-1-1-1,1 1 0,1-1 0,-1 0 0,11 9 1,-7-7 49,0-1 0,0 0 0,0 0 0,1-1 0,0 0 0,13 5 0,-19-9-32,1-1 0,0 1-1,-1-1 1,1 0 0,0-1-1,0 1 1,0-1 0,0 0-1,0 0 1,0 0-1,0-1 1,0 1 0,0-1-1,0-1 1,-1 1 0,1-1-1,5-2 1,-1-1-17,-1 0 1,1 0-1,-1-1 1,0 0 0,0-1-1,-1 0 1,0 0-1,0 0 1,-1-1-1,10-15 1,1-7 15,25-56 0,-23 45 14,44-90-294,-63 130 238,0 0 0,0 1 0,1-1-1,-1 1 1,0-1 0,0 1-1,1-1 1,-1 1 0,0-1 0,1 1-1,-1-1 1,0 1 0,1-1-1,-1 1 1,1 0 0,-1-1 0,1 1-1,-1 0 1,1-1 0,-1 1-1,1 0 1,-1 0 0,1-1 0,-1 1-1,2 0 1,-2 0-6,1 0 0,-1 1 0,1-1 1,0 0-1,-1 1 0,0-1 0,1 1 0,-1-1 1,1 1-1,-1-1 0,1 1 0,-1-1 0,0 1 0,1-1 1,-1 1-1,0-1 0,0 1 0,1 1 0,7 33-174,-4 2 76,1 49 0,-5-70 93,-1 0 1,0 0-1,-1 0 0,-1-1 1,-9 29-1,10-40 46,1-1 0,-1 1 0,0-1 0,0 0 0,-1 0 0,1 0 0,-1 0 0,1 0 0,-1 0 0,0-1 1,0 1-1,0-1 0,0 0 0,-1 0 0,1 0 0,-1 0 0,1 0 0,-1-1 0,-5 2 0,4-2 30,0 0 1,0 0-1,0 0 0,0 0 1,0-1-1,0 0 0,-1 0 1,1 0-1,0-1 0,0 0 1,0 0-1,0 0 0,-10-4 1,15 5-59,0 0 1,-1 0-1,1-1 1,0 1 0,-1 0-1,1 0 1,0 0-1,-1 0 1,1-1-1,0 1 1,-1 0-1,1 0 1,0-1 0,0 1-1,-1 0 1,1 0-1,0-1 1,0 1-1,-1 0 1,1-1-1,0 1 1,0 0 0,0-1-1,0 1 1,5-5-54,14 1 87,319-5 92,-283 9-117,61-3-1668,-41-2-3704,-12 2 1860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6:16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6 456 3328,'-6'-1'19414,"7"-2"-17340,-1-2-4997,0 3 2991,1 0 1,-1-1 0,1 1-1,0 0 1,0 0 0,0 0-1,0 0 1,0 0 0,0 0-1,0 0 1,3-2 0,18-21 362,-17 20-348,5-5 23,0 1 0,1 1-1,0 0 1,1 0 0,16-8 0,9-5 97,42-25 76,-49 31-137,-2-1 1,0-1-1,-1-2 1,30-27 0,82-101 1099,-138 144-664,-1 7-313,-2 27-152,-2 0 1,-1-1-1,-2 0 1,-11 33-1,17-61-115,-8 24-38,-1 0-1,-17 30 0,-6 12 158,19-31-43,10-32-5,5-5-68,3-1-39,0-1 41,0 0 0,1 0 0,-1 0 0,-1 0 0,1 0 0,0-1 0,6-5 0,24-25-59,-15 13 36,4-2 164,37-51-1,78-118-20,-106 152 767,-31 42-623,-3 12-177,-4 19-15,-18 41 120,-19 65 42,39-122-152,1 1-1,1-1 1,0 1-1,1-1 1,1 1-1,1-1 1,1 1 0,0-1-1,2 0 1,0 0-1,0 0 1,13 29-1,-13-39-58,0 0-1,1-1 1,0 1 0,0-1-1,0 0 1,1-1 0,0 1-1,0-1 1,1 0 0,0-1-1,0 1 1,0-2 0,12 7-1,-9-6-144,0-1 0,1 0 0,0-1 0,0 0 0,0 0 0,0-1-1,0-1 1,0 0 0,22-1 0,-28 0-369,0 0-1,0-1 1,0 0-1,0 0 1,0 0 0,0 0-1,0-1 1,-1 0-1,1 0 1,0 0-1,5-5 1,17-10-2595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6:55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7 588 5408,'-5'-7'16301,"3"6"-16752,14-16 2654,20-19-891,-15 16-1117,1 1 0,26-21 0,-6 6-76,208-239 638,-177 201-465,-21 24-40,-45 45-197,0 0 0,0 0-1,0 1 1,0-1 0,1 1 0,3-2 0,-7 4-54,0 0 0,0-1 0,0 1 0,1 0 0,-1 0-1,0 0 1,0 0 0,0 0 0,0 0 0,0 0 0,0 0 0,0 0 0,0 0 0,0 0 0,0 0 0,0 0 0,0 0 0,0 0 0,0 0 0,0 0 0,1 0 0,-1 0-1,0 0 1,0 0 0,0 0 0,0 0 0,0 0 0,0 0 0,0 0 0,0 0 0,0 0 0,0 0 0,0 0 0,0 1 0,0-1 0,0 0 0,0 0 0,0 0 0,1 0-1,-1 0 1,0 0 0,0 0 0,0 0 0,0 0 0,0 0 0,0 0 0,0 0 0,0 0 0,0 0 0,0 0 0,0 0 0,0 1 0,0-1 0,0 0 0,0 0 0,0 0-1,0 0 1,0 0 0,0 0 0,0 0 0,0 0 0,0 0 0,0 0 0,0 0 0,0 0 0,0 0 0,-1 1 0,3 12 89,-1 1 0,-1 0 0,0 0 0,-5 26 0,2-13 41,-9 61 74,-25 97 1,19-112-206,17-73-1,1 1-1,0-1 1,0 0 0,0 0 0,0 1 0,0-1-1,0 0 1,0 0 0,0 1 0,0-1 0,0 0-1,0 1 1,0-1 0,0 0 0,0 0 0,0 1-1,0-1 1,0 0 0,0 1 0,0-1 0,0 0-1,0 0 1,0 1 0,0-1 0,1 0 0,-1 0-1,0 1 1,0-1 0,0 0 0,0 0 0,1 1-1,7-4 85,10-12 97,-3-5-155,-2 0 0,0 0 1,12-28-1,21-33-169,-15 39 176,1 2 0,43-42 0,-52 62-117,-23 33-27,-41 191 887,11-71-324,28-124-409,1 0 0,0 1 0,0-1 0,1 0 0,1 11 0,0-17-47,-1 0 1,0 0 0,1-1-1,0 1 1,-1 0-1,1 0 1,0-1 0,1 1-1,-1-1 1,0 1-1,1-1 1,-1 0 0,1 1-1,0-1 1,0 0-1,0 0 1,0 0 0,0 0-1,0-1 1,0 1 0,4 1-1,2 1-22,1-1 0,0 0 1,0-1-1,0 0 0,0 0 0,0-1 0,18 1 1,0-3-1043,39-5 0,-52 4 816,13-1-1834,0-1 0,0-1 0,-1-1 0,33-13 0,-40 10-2344,19-13-1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7:03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32 1664,'-4'-3'7974,"4"3"-7802,0 0-1,0-1 1,0 1-1,-1 0 1,2-1 170,-1 0 1,0 0 0,-1 0-1,1-1 1,0 1-1,0 0 1,0 0 0,-1 0-1,1 1 1,0-1-1,-1 0 1,1 0 0,-1 0-1,1 0 1,-1 0-1,0 0 1,1 0 0,-1 1-1,0-1 1,1 0 0,-1 1-1,0-1 1,0 0-1,0 1 1,0-1 0,1 1-1,-8-4 5623,12 7-4903,2 3-939,-1 0 0,0 1 0,-1-1 1,0 1-1,0 0 0,6 13 0,1 2 44,13 19-95,10 18-118,-22-30 170,-1 1-1,-1 0 0,7 37 0,9 96 55,-21-124-123,5 36 341,-3 0 0,-3 1 0,-8 102 0,-27 51 357,25-202-710,-1 0 0,-1-1 1,-2 0-1,0 0 0,-2-1 0,-20 32 1,26-49-30,0 1 1,0-2 0,-1 1-1,-1-1 1,1 0 0,-12 7-1,-53 31-662,21-16-2496,39-21-337,-22 19 1,33-26 3098,0 0-1,0 0 1,-1 0-1,1 1 1,0-1-1,0 0 1,0 1-1,0-1 1,0 1-1,0 2 1,0-3-452,1 1 1,0 0-1,0 0 1,0-1 0,0 1-1,1 0 1,-1-1 0,0 1-1,1 2 1,-1-4 831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8:12.7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585 0 2912,'0'0'7140,"0"0"-6976,0 0 0,0 0 1,0 1-1,-1-1 0,1 0 0,0 0 1,0 0-1,-1 0 0,1 0 0,0 0 1,0 0-1,0 0 0,-1 0 1,1 0-1,0 0 0,0-1 0,0 1 1,-1 0-1,-14 5 2668,-48 4 992,29-11-2954,22 1-578,0 1-1,0 0 1,-17 2 0,-3 1 382,-60-2 0,48-1-299,3 8 142,39-7-492,-1-1-1,0 1 1,1-1-1,-1 1 1,1 0-1,-1 0 1,1 0 0,-1 1-1,1-1 1,0 1-1,0-1 1,0 1 0,-1 0-1,1-1 1,1 1-1,-1 0 1,0 0 0,-1 3-1,-3 4 65,0-1-1,0 1 1,-5 14-1,7-12-18,0 1-1,1 0 0,0-1 1,1 1-1,-1 16 0,1-6 11,-16 190 504,12-134-400,2 247 488,6-188-474,10 129 420,-7-185-501,-3 1 1,-14 126-1,7-153-149,-26 201 187,-1-51-59,26-135-19,-1 12 336,6-46-137,1-21 1091,11-10-1047,-6-2-245,0-1-1,1 0 1,-1 0-1,1-1 1,-1 0-1,1 0 1,0 0-1,10 0 1,3 0 43,124 15 170,185 44 0,-323-59-430,12 3-1068,23 9 0,-34-10-334,0-1 0,0 2 0,-1-1 0,6 4 0,8 6-3475,7-6-4068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8:50.3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21 12384,'-40'-9'5599,"40"1"-4863,0 5-544,0 6-256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8:15.3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195 4 1984,'-10'-3'1429,"-5"2"6859,8 2-3072,7-1-5038,0 1-1,0 0 1,0 0 0,1-1 0,-1 1 0,0 0-1,0 0 1,1-1 0,-1 1 0,0 0 0,1-1-1,-1 1 1,1-1 0,-1 1 0,1 0 0,-1-1 0,1 1-1,-1-1 1,1 1 0,0 0 0,19 7 1005,22-2-772,-41-5-379,126-1 686,-62-1-434,-51 3-91,-14-1-177,0-1-1,1 0 1,-1 0 0,0 0 0,1 1 0,-1-1 0,0 0-1,0 0 1,1 1 0,-1-1 0,0 0 0,0 1-1,0-1 1,0 0 0,1 0 0,-1 1 0,0-1 0,0 1-1,0-1 1,0 0 0,0 1 0,0 1 62,0 0-1,-1 0 1,1 0 0,-1 0 0,1 0-1,-1 0 1,0 0 0,-2 3 0,-2 6 41,-1 6 80,1 0-1,0 0 0,1 1 1,-3 30-1,-37 566 1242,43-236-1061,3-307-60,5 71 162,-1 147 256,-7-184-674,0-22 190,-11 87 0,-20 209 457,32-339-686,3 81 517,-2-102-382,3 13-51,-1-17-74,-3-12-15,0-1 0,1 1 0,-1 0 0,1-1 0,0 1 0,0-1 0,2 4 0,-2-5 952,-12-1-624,-32-17-307,-40-14-128,-17-1-1811,35 7-3845,62 24 4983,1 0-1,-1 0 1,0-1-1,1 1 1,-1-1-1,1 0 1,-1 0-1,1 0 1,0 0-1,0 0 1,0 0-1,0 0 1,-2-4-1,-7-13-7088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8:21.7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495 91 2720,'4'-8'20695,"-3"6"-19079,-1-2-4790,0 1 3250,-1 1 1,0 0-1,1-1 0,-1 1 1,0 0-1,0 0 0,0-1 1,0 1-1,-1 0 1,1 0-1,-1 0 0,1 1 1,-1-1-1,1 0 0,-1 1 1,0-1-1,0 1 0,0-1 1,-4-1-1,-4-3 213,-1 0 1,-19-6-1,30 12-286,-9-3 131,0 1-1,0-1 0,0 2 1,0 0-1,0 0 1,0 0-1,-16 2 1,12 0-2,1 1 0,-1 0 0,1 1 0,-24 8 0,27-7-69,1 0 0,0 1 1,-1 0-1,2 1 0,-1 0 0,1 0 0,0 0 0,0 1 0,0 0 1,1 0-1,0 1 0,1 0 0,0 0 0,-8 16 0,3-2 75,2 0 0,0 0 0,1 0 0,-6 46 1,11-58-105,1 0 0,0 1 1,1-1-1,1 0 0,-1 1 1,1-1-1,5 19 1,-5-25-20,1 0 1,-1 0 0,1 0-1,-1 0 1,1-1-1,0 1 1,0 0 0,1-1-1,-1 0 1,1 1 0,0-1-1,0 0 1,0 0-1,0-1 1,0 1 0,1-1-1,-1 1 1,1-1 0,-1 0-1,1-1 1,0 1 0,6 1-1,-8-2-1,0 0-1,-1-1 1,1 1 0,0-1-1,0 0 1,0 1-1,0-1 1,0 0 0,0 0-1,-1 0 1,1-1-1,0 1 1,0 0 0,0-1-1,0 1 1,0-1-1,-1 1 1,1-1 0,3-2-1,-5 3-6,0 0-1,0 0 0,0 0 1,0 0-1,1 0 1,-1 0-1,0 0 0,0-1 1,0 1-1,0 0 1,0 0-1,0 0 1,0 0-1,0 0 0,0-1 1,0 1-1,0 0 1,1 0-1,-1 0 0,0 0 1,0 0-1,0-1 1,0 1-1,0 0 1,0 0-1,0 0 0,0 0 1,0 0-1,-1-1 1,1 1-1,0 0 0,0 0 1,0 0-1,0 0 1,0 0-1,0-1 1,0 1-1,0 0 0,0 0 1,0 0-1,0 0 1,-1 0-1,1 0 0,0-1 1,0 1-1,0 0 1,0 0-1,0 0 1,0 0-1,-1 0 0,1 0 1,0 0-1,0 0 1,0 0-1,0 0 0,0 0 1,-1 0-1,1 0 1,0 0-1,0 0 0,0 0 1,0 0-1,-1 0 1,1 0-1,-10-3 68,-1 4-84,1 1 1,-1-1-1,1 2 0,0-1 1,0 1-1,0 1 1,1 0-1,-1 0 0,1 1 1,0 0-1,0 1 1,0 0-1,1 0 0,-14 14 1,19-17 23,0 0 1,0 1-1,1-1 1,-1 1 0,1-1-1,0 1 1,0 0-1,1-1 1,-1 1-1,1 0 1,0 0-1,0 0 1,0 1-1,0-1 1,1 0-1,0 0 1,0 0 0,0 1-1,0-1 1,0 0-1,1 0 1,2 7-1,-1-2 46,1-1-1,0 0 0,0 0 0,1 0 1,0 0-1,0-1 0,1 0 1,0 1-1,0-2 0,8 9 0,-10-13-28,0 1 0,-1-1 0,2 0 0,-1 0-1,0 0 1,0 0 0,1-1 0,-1 1 0,1-1-1,-1 0 1,1 0 0,-1 0 0,1 0 0,0-1-1,-1 0 1,1 1 0,0-1 0,0 0 0,-1-1-1,1 1 1,0-1 0,3-1 0,9-2 24,-1-2 1,1 1-1,25-15 1,-24 11-48,18-8-47,104-46 78,-111 53-60,-27 9 21,-2 4-2122,1-3 1851,-1 1 1,1-1-1,-1 1 1,1-1-1,-1 1 1,1-1-1,-1 1 1,1-1 0,-1 1-1,1-1 1,-1 0-1,0 1 1,-4 2-2976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8:22.3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99 7296,'0'-1'110,"0"1"1,0-1-1,-1 1 1,1-1-1,0 0 1,0 1-1,-1-1 0,1 1 1,0-1-1,-1 1 1,1-1-1,-1 1 1,1-1-1,0 1 1,-1-1-1,1 1 1,-1 0-1,1-1 1,-1 1-1,1 0 1,-1-1-1,0 1 0,1 0 1,-1 0-1,1-1 1,-2 1-1,-11-10 8744,11-1-5747,4 8-2858,0 0 0,0 1-1,1-1 1,-1 1-1,1-1 1,0 1-1,0 0 1,0 0 0,4-2-1,33-15-64,-25 12 74,-9 5-92,1-1-1,-1 1 1,1 0 0,-1 0-1,1 1 1,0 0-1,0 0 1,-1 1-1,10 0 1,-13 0-86,1 1 0,-1-1 0,1 1 1,0 0-1,-1 0 0,0 0 0,1 0 0,-1 1 0,0-1 0,0 1 1,1 0-1,-1 0 0,0 0 0,-1 0 0,1 0 0,0 1 0,-1-1 1,5 6-1,9 18 459,14 30 1,-18-31-376,24 36 1,-13-26-228,-15-22-435,0-1 0,0 0 0,1-1 0,0 0 0,13 11 0,-21-21 136,0 0-1,0 0 1,0 0 0,1 0-1,-1 0 1,0-1-1,1 1 1,-1 0 0,1-1-1,-1 1 1,0-1-1,1 1 1,0-1 0,-1 0-1,1 1 1,-1-1-1,1 0 1,-1 0 0,1 0-1,-1 0 1,3-1-1,0 0-654,-1-1 0,1 1 0,-1-1-1,0 0 1,0 0 0,0 0-1,3-3 1,10-6-2429,10-2-41,-10 4 1076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8:22.7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557 4 3488,'-14'-4'17146,"13"6"-16934,-1-1 0,1 1 1,-1-1-1,0 0 0,1 0 0,-1 1 0,0-1 1,0 0-1,1-1 0,-1 1 0,0 0 0,0 0 1,0-1-1,-3 1 0,-7 3 290,-99 32 2304,-10 3-1665,92-28-1059,1 1-1,0 1 1,1 1 0,0 1 0,-32 25-1,44-27-230,-18 21-1,10-10-7225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8:23.5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23 8224,'-8'-9'9420,"2"15"-4569,4-3-4396,0 0-1,0 0 0,0 0 0,0 1 1,1-1-1,-1 0 0,1 1 1,0-1-1,0 1 0,-1 6 0,8-15-155,-3 2-223,0-1 0,-1 1 0,1-1 0,-1 0 0,0 0 0,0 0-1,0 0 1,-1 0 0,1-1 0,-1 1 0,0 0 0,1-6 0,-2 9 345,-5 5-64,-16 23-485,20-26-389,33 22-21706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8:24.1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46 5472,'-12'-18'1760,"12"18"-1719,-1 0 0,1 0 1,0-1-1,-1 1 0,1 0 1,0-1-1,0 1 0,-1 0 1,1-1-1,0 1 0,0 0 1,-1-1-1,1 1 0,0 0 1,0-1-1,0 1 0,0-1 1,0 1-1,0 0 0,0-1 1,0 1-1,0-1 0,0 1 1,0 0-1,0-1 0,0 1 1,0-1-1,0 1 0,0 0 1,0-1-1,0 1 0,1-1 0,-1 1 1,0 0-1,0-1 0,0 1 1,1 0-1,-1-1 0,0 1 1,0 0-1,9-13 11046,-6 17-8092,-1 2-3332,1 9 972,0 0 0,-1 0-1,-1 1 1,0-1 0,-2 20-1,0-4-223,1 50 361,-3 197 989,2-141-1673,2-75 5,-1-58-223,0-1-1,0 1 0,0-1 0,-1 1 0,1-1 0,-1 1 0,0-1 0,0 1 0,0-1 0,-3 6 0,0-20-8399,3 9 7114,0-3 104,1 1 0,-1 0 0,1-1 0,0 1 0,0 0 0,0-1 0,1 1 0,1-9 0,6-24-2698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8:24.8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285 4 7392,'-18'-4'10239,"18"6"-9904,-1 0-1,0-1 1,1 1-1,-1 0 1,0-1 0,0 1-1,0-1 1,0 1-1,-1 1 1,-4 5 202,3-3-275,-35 56 2212,-31 71 1,8-11-1239,-3 6-665,49-97-405,15-30-143,0 1-1,0-1 1,-1 0 0,1 0 0,0 1-1,0-1 1,0 0 0,0 0-1,0 1 1,0-1 0,-1 0 0,1 1-1,0-1 1,0 0 0,0 0 0,0 1-1,0-1 1,0 0 0,0 1 0,0-1-1,0 0 1,1 1 0,-1-1 0,0 0-1,0 0 1,0 1 0,0-1 0,0 0-1,0 0 1,1 1 0,-1-1 0,0 0-1,0 0 1,0 1 0,0-1-1,1 0 1,-1 0 0,0 0 0,0 0-1,1 1 1,-1-1 0,0 0 0,0 0-1,1 0 1,-1 0 0,0 0 0,1 0-1,13 2 503,331-18 829,-293 12-1318,62-4 3,-63 4-112,-8 1-3902,-69 27-9320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8:26.8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269 52 992,'1'-3'139,"1"1"0,1 0 0,-1 0-1,0-1 1,0 1 0,1 1 0,-1-1 0,1 0 0,0 1 0,-1-1 0,1 1 0,5-2-1,5-3 2958,-12 6-2788,-1 0 1,1-1-1,-1 1 0,1 0 1,-1-1-1,1 1 0,-1-1 0,1 1 1,-1 0-1,0-1 0,1 1 0,-1-1 1,3-14 12680,-3 24-11453,-1 5-830,-1-1 0,-4 20 0,1-3-328,-62 491 1723,62-403-1635,2-26-233,1 31 123,3-70-248,-9 15 340,8-67-435,0-1 1,0 0 0,0 1 0,0-1-1,0 1 1,0-1 0,0 0 0,0 1-1,0-1 1,0 1 0,0-1-1,-1 0 1,1 1 0,0-1 0,0 0-1,0 1 1,0-1 0,-1 0 0,1 1-1,0-1 1,0 0 0,-1 1-1,1-1 1,0 0 0,0 0 0,-1 1-1,1-1 1,0 0 0,-1 0 0,1 1-1,0-1 1,-1 0 0,1 0-1,-1 0 1,1 0 0,0 0 0,-1 0-1,1 0 1,-1 0 0,0 0 0,1 0 20,-1 0 1,0 0 0,0 0-1,0-1 1,0 1-1,1 0 1,-1-1 0,0 1-1,0 0 1,0-1 0,1 1-1,-1-1 1,0 1 0,1-1-1,-1 0 1,-1-1 0,-13-22 3,-18-37 0,19 33 56,-89-152-14,71 140-197,32 39 104,0 1 0,-1 0-1,1 0 1,0 0 0,0-1-1,0 1 1,0 0 0,0 0 0,0-1-1,-1 1 1,1 0 0,0 0 0,0 0-1,0 0 1,-1 0 0,1-1 0,0 1-1,0 0 1,-1 0 0,1 0 0,0 0-1,0 0 1,0 0 0,-1 0-1,1 0 1,0 0 0,0 0 0,-1 0-1,1 0 1,0 0 0,-1 0 0,1 0-1,-1 8-85,7 22 267,-4-24-178,3 16 37,12 47-80,-1-11 205,-11-35-15,15 36 0,-17-51-78,2 4-60,0 0 0,1-1 1,8 13-1,-12-22 19,-1 1 1,1-1-1,0 0 0,0 0 1,0 0-1,0 0 1,0 0-1,0 0 1,1 0-1,-1-1 1,0 1-1,1-1 0,0 0 1,-1 0-1,1 0 1,0 0-1,-1 0 1,1 0-1,0-1 1,4 1-1,0-2 3,0 0 0,1 0 0,-1 0 0,0-1 0,0 0 0,0-1-1,0 0 1,0 0 0,-1 0 0,11-7 0,4-5-11,32-28 1,-5-1-63,53-64 0,-44 37-4324,-54 68 3640,0 0-1,0 0 1,0 0 0,0 0 0,5-3 0,-8 5 423,1 1 0,0-1 0,0 1 0,-1-1 0,1 1 0,0-1 0,0 1 1,0 0-1,0-1 0,0 1 0,0 0 0,0 0 0,0 0 0,0 0 0,0 0 0,-1 0 0,1 0 1,0 0-1,0 0 0,0 0 0,0 0 0,0 0 0,0 1 0,0-1 0,0 0 0,0 1 0,0-1 1,-1 1-1,1-1 0,1 2 0,11 16-3458,5 18-1887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8:28.6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269 9 3808,'-9'-8'20891,"8"9"-20209,-1 5-426,1 0 0,0 0 0,0 1 1,0-1-1,1 0 0,0 1 1,1 6-1,0 19 72,-17 178 1100,-4 155 317,26-37-1345,2-186-21,-9-134-369,0 0 0,0 0 1,0 0-1,-1 0 0,0-1 0,0 1 0,-1-1 0,-4 8 1,5-9 20,-4 18 65,2-19-59,1-2 0,3-3-22,-1 0 0,1 1-1,0-1 1,-1 0-1,1 1 1,-1-1 0,1 0-1,-1 0 1,1 0 0,-1 0-1,1 1 1,-1-1-1,1 0 1,-1 0 0,1 0-1,-1 0 1,1 0 0,-1 0-1,1 0 1,-1 0-1,1 0 1,-1 0 0,1-1-1,-1 1 1,1 0 0,-1 0-1,1 0 1,-1-1-1,1 1 1,-1 0 0,-6-8-6,1 0 0,0 0 0,0 0 0,0 0 0,1-1 0,1 0 0,-5-12 0,-19-68 117,14 41-84,-15-61-50,-8-21-43,13 65 3,22 59-208,5 10 26,6 17 1,13 91-6,-8-29 406,3-6 171,29 75-1,-41-139-303,0 4-11,1-1-1,1-1 1,15 25-1,-21-37-26,-1-2 0,1 0 0,-1 0 0,1 0 0,0 0 0,-1 0 0,1 0 0,0 0 0,-1 0 0,1 0 0,0 0 0,0 0 0,0 0 0,0-1 0,2 2 0,0-2 0,0-1 0,0 0 0,-1 0 0,1 0 0,0-1 0,0 1 0,-1-1 0,1 1 0,0-1 0,3-4 0,2 1 0,29-20 17,-15 12 17,22-20 1,-38 29-31,-1-1 1,0 0 0,0 0-1,-1 0 1,1-1 0,-1 0 0,0 0-1,5-12 1,-8 15-15,0 0 1,0 0-1,0 0 1,0 0-1,-1 0 1,0 0-1,1 0 0,-1 0 1,0 0-1,0 0 1,-1 0-1,1 0 0,-1 0 1,-1-4-1,1 2-41,-2 0 0,1 0 0,0 1 0,-1-1-1,0 1 1,0 0 0,-7-8 0,-3 0-322,0 0 1,-1 1 0,-28-17-1,-44-29-5731,46 23 745,30 25 939,-14-19 0,6 4-209,-6 0 949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8:32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59 2976,'-1'-1'290,"1"1"-1,0-1 1,-1 0 0,1 1 0,-1-1-1,1 0 1,0 0 0,0 1 0,-1-1-1,1 0 1,0 0 0,0 0 0,0 1-1,0-1 1,0 0 0,0 0-1,0 0 1,0 1 0,0-1 0,1 0-1,-1 0 1,0 1 0,1-2 0,-1 0 510,1-1 0,0 1 0,0 0 0,0 0 0,0 0 0,0 0 0,2-3 0,0-15 6117,-2 21-6834,0 0-1,0 0 1,0 0-1,0 0 1,0 0-1,0 0 1,-1 0-1,1 0 1,0 0-1,-1 1 1,1-1-1,-1 0 1,1 1-1,-1-1 1,1 0-1,-1 1 1,0-1-1,0 0 0,0 1 1,1 0-1,-1 39 445,-1-14-151,14 334 854,-8-110-679,7 108 9,-9-140 117,6 150 22,-3-199-331,0 32-160,-15 236 96,-5-339-78,4-25-1151,7-25-2466,3-43 2147,0 0 1,0 1-1,1-1 1,0 0-1,0 0 1,0 0-1,1 0 1,0 0-1,0 0 1,1 0 0,-1-1-1,7 9 1,12 9-4757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9:43.4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56 105 3552,'0'3'1420,"2"-11"6108,1-6-4231,1-3 2100,1-11-3685,0-1-832,0 18 123,-16 56 133,-40 480-267,37-369-512,12-141-303,1-10-42,1 0 0,0-1 0,0 1 1,0 0-1,0-1 0,1 6 0,2 0 356,-4-36-17514,3 15 13802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5:28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0 868 4224,'0'0'12458,"5"-6"-10389,3-1-1424,-1-1-1,0 1 0,0-1 1,-1-1-1,6-10 0,-1 4-232,66-81 558,-17 4-482,53-115 0,-16 27-13,-82 154-338,1 1 0,0 0 0,2 1 0,27-28 0,-37 45-138,0 1 0,0-1 0,0 1 1,1 0-1,0 1 0,17-8 0,-19 11-18,0-1 0,1 1 0,-1 1 0,1-1 0,-1 1 0,1 1 0,-1-1-1,1 1 1,0 0 0,9 2 0,5 3 37,0 1 0,0 1 1,0 0-1,34 18 0,-51-22-2,1 0 1,-1 0 0,0 1-1,0 0 1,0 0 0,0 0-1,-1 0 1,6 7-1,-8-9-3,-1 0 0,1 0 0,-1 1-1,0-1 1,1 0 0,-1 1 0,0-1-1,0 1 1,-1-1 0,1 1 0,0-1-1,-1 1 1,0-1 0,0 1 0,1-1-1,-1 1 1,-1 0 0,1-1 0,0 1-1,-1-1 1,1 1 0,-3 4 0,1-1 17,-2-1 1,1 1-1,-1-1 1,0 0 0,0 0-1,0 0 1,-1 0 0,1-1-1,-1 0 1,0 0 0,-1 0-1,-7 4 1,-2 1 95,-1-1-1,-1-1 1,-20 6 0,-12 2 225,-76 14 0,93-25-412,-1-1 0,1-1 0,-50-3 0,82 1 46,-21-4-420,21 4 280,-1 0 0,0-1 0,1 1 1,-1 0-1,0 0 0,1-1 0,-1 1 1,0-1-1,1 1 0,-1 0 0,1-1 1,-1 1-1,1-1 0,-1 1 0,1-1 1,-1 0-1,1 1 0,0-1 0,-1 1 1,1-1-1,0 0 0,-1 1 0,1-1 1,0 0-1,0 1 0,-1-1 0,1-1 1,4-7-2268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5:31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1 2560,'0'5'11973,"-11"-1"-11272,-1-1 1,0 0-1,-21 2 0,-5 0-2,-25 10 525,-69 24 0,128-37-1181,0 0 0,0 0 0,0 1 0,0-1 0,0 1-1,1 0 1,-1 0 0,1 0 0,0 0 0,0 0 0,0 1 0,0 0 0,1-1 0,-1 1 0,1 0 0,0 0 0,0 0 0,0 1 0,1-1 0,0 0 0,-1 5 0,-2 10 112,1-1 0,2 0 0,-1 32 0,2-49-152,3 41 296,13 79 1,-3-38 45,63 426 1164,-46-246-1132,4 21 419,-21-211-553,14 97 21,-19-96 265,7 106-178,-15-162-335,-1 0 0,-1 0 0,-7 30 0,7-39 60,-1 1 1,-1-1-1,0 1 0,0-1 1,0 0-1,-1 0 1,-1-1-1,-6 8 1,-8 11-94,-11 11 178,112-43 1247,128-10-843,-119 20-314,-89-5-286,1 0 1,-1 1-1,0-1 1,1 0 0,-1 1-1,0-1 1,0 0-1,1 1 1,-1 0 0,0-1-1,0 1 1,0 0-1,2 1 1,-3-2-11,0 0 0,0 0 0,0 0 0,0 0 0,0 0 0,0 0 0,0 0 0,0 1 0,1-1 0,-1 0 0,0 0 0,0 0 0,0 0 0,0 0 0,0 0 0,0 0 0,0 0 0,0 0 0,0 0 0,0 1 0,0-1-1,0 0 1,0 0 0,0 0 0,0 0 0,0 0 0,0 0 0,0 0 0,0 0 0,0 1 0,0-1 0,0 0 0,0 0 0,0 0 0,0 0 0,-1 0 0,1 0 0,0 0 0,0 0 0,0 0 0,0 0 0,0 0 0,0 0 0,0 1 0,-10-1-3794,9-1 3502,0 1-1,0 0 1,0-1-1,0 1 1,0-1 0,0 1-1,0-1 1,0 1-1,1-1 1,-1 0-1,0 0 1,0 1-1,0-1 1,1 0 0,-1 0-1,0 0 1,1 0-1,-1 0 1,1 0-1,-1 0 1,1 0-1,-1 0 1,1 0-1,0 0 1,-1-2 0,0 0-681,-5-24-3302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5:32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379 425 3328,'3'-9'9013,"-2"0"-5768,-1 9-3126,1-1-1,-1 1 1,0-1-1,0 0 1,0 1-1,0-1 1,0 0 0,0 1-1,0-1 1,0 0-1,0 1 1,0-1-1,0 1 1,-1-1-1,1 0 1,0 1 0,0-1-1,-1 1 1,1-1-1,0 1 1,-1-1-1,1 0 1,0 1-1,-1 0 1,1-1 0,-1 1-1,1-1 1,-1 1-1,1-1 1,-1 1-1,1 0 1,-1-1-1,1 1 1,-1 0 0,0 0-1,0-1 1,-9-6 703,8 6-684,0-1 0,0 1-1,0 0 1,0 0-1,0 0 1,0 0-1,-1 0 1,1 0 0,0 0-1,-4 0 1,-7-1 79,1 1 1,-1 1 0,1 0-1,-1 1 1,0 0 0,1 1 0,-1 0-1,-16 6 1,12-3-141,0 1 0,1 1 0,-1 1 0,1 0 0,-20 15 0,30-18-66,0-1 0,0 1 0,1 1 0,-1-1 1,1 1-1,1 0 0,-1 0 0,1 0 0,-4 8 0,2-1 21,1 0 1,0 0-1,1 0 0,-3 16 0,6-23-11,0 0 0,1 1 0,0-1 0,0 0 0,0 1 0,1-1 0,0 0 0,0 0 0,0 0 0,1 1 0,0-1 0,0-1 0,1 1 0,-1 0 0,1 0 0,1-1 0,-1 0 0,1 0 0,0 0 0,0 0 0,0 0 1,1-1-1,-1 0 0,1 0 0,0 0 0,1 0 0,-1-1 0,1 0 0,-1 0 0,1 0 0,0-1 0,0 0 0,0 0 0,12 2 0,-8-3 37,0 0 0,-1-1 0,1 1 0,0-2 0,17-2 0,-22 2-22,1-1 1,-1 1-1,0-1 0,1 0 1,-1-1-1,0 1 0,0-1 1,0 0-1,-1 0 0,1-1 1,6-6-1,-3 1-4,-1 0 0,0 0 1,0-1-1,-1 0 0,7-16 1,20-56 157,-21 46-76,-2-1 1,9-54-1,-16 72-71,-1 0 1,-1 0-1,-1 1 0,-1-1 0,0 0 0,-8-33 0,7 43-21,-1 0 0,0 0 0,0 0 1,-1 0-1,-1 1 0,1 0 0,-1 0 0,-1 0 0,1 0 0,-1 1 0,-13-12 0,11 12-38,-1 0 1,-1 0-1,1 1 0,-1 1 0,0 0 0,0 0 0,-1 1 0,0 0 1,-17-4-1,-6 2-367,1 1 1,-2 1-1,-33 2 0,49 1-1562,18 1 1558,0 0-1,1-1 1,-1 1-1,0 0 1,0 0-1,0 0 1,0-1 0,0 1-1,0 0 1,1-1-1,-1 1 1,0-1-1,0 1 1,0-1 0,1 0-1,-1 1 1,0-1-1,0-1 1,1 2 253,0 0 0,0 0 1,0-1-1,0 1 0,0 0 1,0 0-1,0-1 0,0 1 1,0 0-1,0 0 0,0-1 0,0 1 1,0 0-1,0-1 0,0 1 1,0 0-1,0 0 0,0-1 1,0 1-1,1 0 0,-1 0 0,0 0 1,0-1-1,0 1 0,0 0 1,1 0-1,-1 0 0,0-1 1,17-13-5889,8 2 2012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5:33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14 178 3072,'-13'-5'6250,"15"-22"3757,-1 23-9799,1 0-1,-1-1 1,1 1-1,0 0 0,0 0 1,0 0-1,1 0 0,0 0 1,-1 1-1,1-1 1,4-3-1,-1 1-103,1 0 0,0 0 0,1 1 0,-1 0 0,1 0 0,11-4 0,52-19 352,-56 23-289,34-10-19,-43 13-128,-1 1 0,0 1 0,1-1 0,-1 1 0,1 0 0,-1 0 0,6 1 0,-9 0-11,-1-1 1,0 1 0,1-1-1,-1 1 1,0 0 0,0-1 0,0 1-1,0 0 1,0 0 0,0 0-1,0 0 1,0 0 0,0 0-1,0 0 1,0 0 0,0 0 0,-1 1-1,1-1 1,-1 0 0,1 0-1,-1 1 1,1-1 0,-1 0-1,0 1 1,1-1 0,-1 1 0,0-1-1,0 0 1,0 3 0,0 6 82,0-1 0,-1 1 1,-2 10-1,2-16-43,-18 72 442,14-52-444,1 1 0,1-1 0,1 1 0,2 0 0,4 48 0,-4-70-14,1 1 0,0-1 0,0 1 0,1-1 0,-1 1 1,1-1-1,-1 0 0,1 0 0,0 1 0,0-1 0,0-1 0,1 1 0,-1 0 0,1 0 0,0-1 0,2 3 0,-3-4-5,0 0 0,0 0 0,0 0 0,0 0 1,0 0-1,0-1 0,0 1 0,0 0 0,0-1 0,0 0 0,1 1 1,-1-1-1,0 0 0,0 0 0,0 0 0,0-1 0,1 1 0,-1 0 0,0-1 1,0 1-1,0-1 0,0 0 0,0 0 0,0 0 0,0 0 0,0 0 0,2-2 1,2-2 16,0 0 0,0-1 1,-1 1-1,1-1 1,-1-1-1,8-12 0,21-45 110,-25 45-126,1-1-21,41-74-21,-37 68 268,-13 23-249,1-1-1,0 0 0,0 0 1,0 1-1,1-1 0,-1 1 1,1 0-1,0-1 0,0 1 1,0 1-1,4-5 1,-3 5 9,-1 1 0,1-1 0,-1 1 0,1-1 1,-1 1-1,1 0 0,0 1 0,0-1 0,0 1 0,-1-1 1,1 1-1,0 0 0,0 1 0,0-1 0,0 0 1,-1 1-1,1 0 0,0 0 0,5 2 0,1 1 143,4 0-91,0 1 1,0-2 0,0 0 0,24 2-1,-38-5-103,0 0-1,1 0 0,-1 0 1,0 0-1,1 0 0,-1 0 1,0 0-1,0 0 0,1 0 1,-1 0-1,0 0 0,0 0 1,1 0-1,-1 0 0,0 0 1,0 0-1,1-1 0,-1 1 1,0 0-1,0 0 0,1 0 1,-1 0-1,0 0 0,0-1 1,0 1-1,1 0 0,-1 0 0,0-1 1,0 1-1,0 0 0,0 0 1,1 0-1,-1-1 0,0 1 1,0 0-1,0-1 0,0 1 1,0-1-1,-4-9-6580,0 6 3859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5:33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29 177 2816,'-10'-3'1065,"2"-2"3821,4-10-1205,1 0-1224,2 14-2261,1 0 0,-1 0 0,1 0 0,0 0 0,-1 0 0,1 0 0,0 0 0,0 0 0,-1 0 0,1 0 0,0 0 0,0 0 0,0 0 0,0 0 0,1 0 0,-1 0 0,0 0 0,0 0 0,1 0 0,-1 0 0,0 0 0,1 0 0,-1 0 0,1 0 0,-1 0 0,1 0 1,0 1-1,-1-1 0,1 0 0,0 0 0,-1 1 0,1-1 0,0 0 0,0 1 0,0-1 0,0 1 0,0-1 0,0 1 0,1-1 0,36-18 792,0 3 0,2 0 0,67-15 0,-84 25-862,2 0-1,-1 2 1,30-1 0,-42 4-166,0 1-1,0 1 1,-1 0-1,1 0 1,-1 1-1,1 1 1,-1 0-1,21 8 1,-29-10-101,0 1 1,0-1-1,0 1 1,-1 0-1,1 0 1,0 0-1,-1 0 1,0 0-1,1 1 1,2 4-1,-4-5-425,0-1 0,0 1 0,0-1-1,-1 1 1,1 0 0,-1-1 0,1 1 0,-1-1 0,0 1-1,0 0 1,0 0 0,0-1 0,0 4 0,0 10-2847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5:34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4 112 3136,'-3'-6'8465,"6"1"-4458,5-6-2170,-8 10-1605,1-1 1,0 1-1,0 0 0,-1-1 1,1 1-1,0 0 1,0 0-1,0 0 1,0-1-1,0 1 0,1 0 1,-1 0-1,0 1 1,0-1-1,1 0 0,-1 0 1,1 1-1,1-2 1,34-8 955,-30 8-1054,40-6 578,95-5 0,-67 9-280,1-2-47,497-20 964,-76 51-688,-418-20-549,-68-4-45,-6 0-36,1-1 1,-1 0-1,0 0 1,0 0-1,8-2 1,-13 2-67,-1 0 0,1 0 0,0 0 0,0 0 0,0 0 0,0 0 0,0 0 0,0 0 0,0 0 0,0 0 0,0-1 0,-1 1 0,1 0 0,0 0 0,0 0 0,0 0 0,0 0 0,0 0 0,0 0 0,0 0 0,0-1 0,0 1 0,0 0 0,0 0 0,0 0 0,0 0 0,0 0 0,0 0 0,0 0 1,0-1-1,0 1 0,0 0 0,0 0 0,0 0 0,0 0 0,0 0 0,0 0 0,0 0 0,0-1 0,0 1 0,0 0 0,0 0 0,0 0 0,0 0 0,1 0 0,-1 0 0,0 0 0,0 0 0,0 0 0,0-1 0,0 1 0,0 0 0,0 0 0,0 0 0,1 0 0,-1 0 0,0 0 0,0 0 0,0 0 0,0 0 0,0 0 0,0 0 0,1 0 0,-13-5-2830,9 4 2396,1 0-216,-5-2-2155,0 0 0,-15-4 0,3 6-4264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5:36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417 536 3232,'-4'-7'7108,"3"-2"-3740,1 9-3206,0-1 0,0 0 0,0 0-1,0 1 1,0-1 0,0 0 0,0 0-1,0 0 1,0 1 0,0-1 0,-1 0-1,1 1 1,0-1 0,0 0 0,-1 0-1,1 1 1,-1-1 0,1 0 0,-1 0-1,-14-14 2026,13 13-2012,0 0 1,-1-1-1,1 1 1,0 0 0,-1 0-1,0 0 1,1 0-1,-1 1 1,0-1-1,-5-1 1,-2 0 116,0 0 1,0 1 0,0 1-1,-1 0 1,1 0 0,-20 2-1,-65 11 1233,84-11-1501,0 2 1,0 0 0,0 0-1,1 1 1,-1 0-1,1 1 1,0 0 0,-15 10-1,20-11-13,0 0 0,1 0 0,0 0 0,0 0 1,0 1-1,0-1 0,0 1 0,1 0 0,0 0 0,0 0 0,1 1 0,-1-1 0,1 1 0,0-1 1,1 1-1,-1 0 0,1 0 0,-1 6 0,0 12-95,0-14 164,1 0 1,1 0 0,0 0-1,0 0 1,1 0-1,2 14 1,-3-23-59,1 1-1,0 0 1,-1 0 0,1 0 0,0 0-1,0 0 1,0 0 0,0-1 0,0 1 0,1 0-1,-1-1 1,0 1 0,1-1 0,-1 0-1,1 1 1,-1-1 0,1 0 0,0 0-1,0 0 1,2 1 0,-1-1 0,1 0 0,0 0 0,-1 0 1,1-1-1,0 1 0,0-1 0,0 0 0,-1 0 0,1 0 0,4-1 0,7-2 42,-1-1 0,0 0-1,0-1 1,20-10 0,-22 8-18,0 0 0,-1-1 1,0 0-1,0-1 1,0 0-1,9-11 1,52-67 342,-55 66-289,-1 0-1,21-40 1,-33 51-93,0 0-1,-1 0 1,0-1 0,0 1 0,-1-1-1,-1 0 1,1 0 0,-2 1 0,0-16-1,-2 3 10,-1-1-1,-2 1 0,-6-26 0,5 31 52,0 0 0,-1 0-1,-1 0 1,0 1 0,-20-28 0,22 36-64,0 1 0,-1 0 0,1 0 0,-2 1 0,1 0 0,-1 0 0,0 1 0,-1 0 0,0 0 0,0 1 0,-16-8 0,22 12-31,-1 0 0,0 0 1,0 0-1,0 0 0,1 1 0,-1 0 0,0-1 0,0 1 0,0 1 0,0-1 1,0 0-1,0 1 0,1 0 0,-1 0 0,-4 2 0,2-1-241,0 1 0,0 1 1,1-1-1,-1 1 0,1 0 0,0 0 0,-7 7 0,11-10-55,-1 1 1,1-1-1,0 1 1,0 0-1,-1-1 1,1 1-1,1 0 1,-1-1 0,0 1-1,0 0 1,1 0-1,-1 0 1,0 3-1,1-4 2,0 0 0,0 0 1,0 0-1,0 0 0,0 0 0,1 0 0,-1 0 1,0 0-1,0 1 0,1-1 0,-1 0 0,1-1 1,-1 1-1,1 0 0,-1 0 0,1 0 0,0 0 1,-1 0-1,1 0 0,0-1 0,0 1 0,0 0 1,-1-1-1,1 1 0,2 0 0,17 10-2792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5:36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1 3072,'5'0'21017,"-6"4"-21843,-20 49 2053,12-34-832,-19 34 0,15-30-321,-31 50 257,19-31 58,-31 67 0,50-97-249,1 1-1,1 0 0,1 0 1,-1 0-1,-1 21 0,5-29-119,0 0 1,0 0-1,0 1 0,1-1 0,-1 0 1,1 0-1,1 0 0,-1 0 0,1 0 0,0 0 1,0 0-1,0 0 0,0 0 0,1-1 1,0 1-1,0-1 0,5 5 0,1 0 72,1-1 0,-1 0-1,1-1 1,1 0 0,0-1-1,0 0 1,0-1 0,0 0-1,1 0 1,22 5 0,10-1 190,71 6 0,-113-15-271,65 2 89,-39-3-355,-28 1 112,1 0-1,-1 0 1,0 0-1,0 0 0,1 0 1,-1-1-1,0 1 1,1 0-1,-1 0 0,0 0 1,0 0-1,1-1 1,-1 1-1,0 0 0,0 0 1,0-1-1,1 1 0,-1 0 1,0-1-1,0 1 1,0 0-1,0 0 0,0-1 1,0 1-1,1 0 1,-1-1-1,0 1 0,0 0 1,0-1-1,0 1 1,0 0-1,0-1 0,0 1 1,0 0-1,0-1 0,-1 1 1,1 0-1,0 0 1,0-1-1,0 1 0,0-1 1,-6-13-6444,-2 3 2715,4-1-2938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5:37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23 117 5824,'-4'-2'486,"3"1"-302,0 1 1,0-1-1,0 0 0,0 1 0,0-1 1,1 1-1,-1 0 0,0-1 0,-9 0 7869,18 4-4331,-5-3-3401,0 0 0,-1 0 0,1 0-1,0 0 1,-1-1 0,1 1-1,-1-1 1,1 0 0,0 1 0,-1-1-1,4-2 1,6-1 310,14-3 753,45-6 0,-20 4-787,353-45-142,-357 49-686,-12-1-972,-12 2-1689,1 2-4633,-11 2-1147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5:39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8 119 2976,'-7'-1'997,"12"-3"280,1-1 582,-5 3-1201,0 0-1,0-1 1,0 1-1,0-1 1,-1 1-1,1-4 1,0 3-143,-1 0 0,1 0 0,0 0 0,0 0 0,0 0 0,1-3 0,1 0 411,-1 1-1,0-1 1,0 0 0,0 1-1,-1-1 1,1-10 0,-2 16-842,0-1 0,0 1-1,0-1 1,0 1 0,0-1 0,0 1 0,0 0 0,-1-1 0,1 1 0,0-1 0,0 1 0,0-1 0,-1 1 0,1 0 0,0-1 0,-1 1-1,1 0 1,0-1 0,-1 1 0,1 0 0,0-1 0,-1 1 0,1-1 930,0-3-164,0 3-331,0 4 245,1-3-732,-1 0 1,0 0-1,0 0 0,1 0 1,-1 0-1,0 0 0,0 0 1,1 0-1,-1 0 0,0 0 1,0 0-1,1 0 0,-1 1 1,0-1-1,0 0 0,0 0 1,1 0-1,-1 0 0,0 1 1,0-1-1,0 0 0,1 0 1,-1 0-1,0 1 0,0-1 1,0 0-1,0 0 0,0 0 1,0 1-1,0-1 0,1 1 0,2 7 31,0 1-1,-1 0 1,0 0-1,0 0 0,-1 0 1,1 11-1,5 33-19,24 138 835,-15-79-454,-15-96-398,-1-14 70,-9-8-608,9 5 141,-1 0-1,0 0 0,0-1 1,1 1-1,-1 0 0,0 0 1,1 0-1,-1 0 0,1 0 1,0-1-1,-1 1 0,1-2 0,-6-12-4843,2 6 570,3 4 1557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9:44.1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98 82 3968,'28'-21'3902,"-23"18"-3191,0 0 0,0-1-1,-1 0 1,1 0 0,-1 0 0,0 0 0,4-6 0,8-11 3827,-16 21-4443,1-1 0,-1 1 1,0 0-1,0 0 0,0 0 0,0-1 0,0 1 1,1 0-1,-1 0 0,0 0 0,0 0 1,0 0-1,0-1 0,1 1 0,-1 0 0,0 0 1,0 0-1,1 0 0,-1 0 0,0 0 1,0 0-1,0 0 0,1 0 0,-1 0 0,0 0 1,0 0-1,1 0 0,-1 0 0,0 0 1,0 0-1,0 0 0,1 0 0,-1 1 130,0 0-1,1 0 0,-1 0 1,0 0-1,0 0 0,0 0 1,0 0-1,0 0 0,0 0 1,0 0-1,0-1 0,-1 1 1,1 2-1,-16 76 2406,-34 195-1186,10 30-1252,30-257-65,9-43-638,0 1 1,-1-1-1,0 0 1,0 0-1,0 1 1,-1-1 0,-4 7-1,6-11 148,0 1-1,0 0 0,0 0 1,0-1-1,0 1 1,-1 0-1,1-1 0,0 1 1,0-1-1,0 0 0,0 1 1,-1-1-1,1 0 1,0 0-1,0 0 0,-1 1 1,1-1-1,0-1 0,-1 1 1,1 0-1,0 0 1,0 0-1,-2-1 0,-2 0-994,-13 0-1788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5:40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90 4480,'-3'-1'323,"0"0"-1,0 0 1,-1 1 0,1-1-1,0 1 1,-1 0 0,1 0-1,-4 0 1,-6 1 3914,85-5 6611,3-5-6357,81-18-4934,-44 7 1232,-65 14-877,-24 4-471,0-2 0,31-8 0,-53 11 503,2 0-1765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5:41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19 1248,'13'-19'18906,"-14"23"-18638,0-1-1,0 0 1,0 1-1,-1-1 1,0 0 0,0 0-1,-3 5 1,-3 5 124,-53 74 1544,48-62-1696,2-1 1,-13 41-1,-8 54 407,16-54-516,-3 8 477,-14 119 0,32-176-502,0 0 0,2 1 0,0-1 0,4 19 1,18 62 382,-13-56-363,-8-33-77,20 80 390,36 90 1,-40-131-164,2-1 0,46 76-1,-65-120-329,0-1-10,0 1 0,0-1 0,0 1 1,0-1-1,1 0 0,-1 0 0,0 0 0,1 0 0,2 2 0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5:43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19 384 4224,'-1'-1'277,"0"1"1,0-1-1,0 1 0,0-1 0,0 1 1,0-1-1,0 1 0,0 0 1,0-1-1,0 1 0,0 0 1,-5-1 4522,6-7-286,-1 3-3602,1 1 1,0-1-1,1 0 1,-1 1-1,2-6 1,8-2-639,0 1 0,1 0 0,1 1 0,24-17 0,-13 9-156,50-45 320,15-11 388,-85 72-806,0 0 1,0 0 0,0 1-1,0-1 1,0 0 0,0 1-1,0 0 1,6-2-1,-8 3-14,-1 0-1,1 0 1,0 0-1,-1 0 1,1 0-1,0 0 1,0 0-1,-1 0 1,1 0-1,0 1 1,-1-1-1,1 0 1,0 0-1,0 1 1,-1-1-1,1 0 1,-1 1-1,2 0 1,-1 0 18,-1 0-1,1 0 1,0 0 0,0 0 0,-1 0 0,1 0 0,0 1-1,-1-1 1,0 0 0,1 0 0,-1 1 0,0-1 0,1 3 0,5 103 506,-2-28-495,-1-38 29,-2-16 69,2 1 1,0-1-1,9 30 0,-12-53-132,12 30 280,-11-30-262,0 0 0,0-1-1,0 1 1,0 0 0,0-1-1,0 1 1,0-1 0,1 1 0,-1-1-1,0 1 1,1-1 0,-1 0-1,1 0 1,0 0 0,2 2-1,-2-3 18,0 0 0,1 1 0,-1-1 0,0 0 0,0 0 0,0 0 0,1 0 0,-1-1-1,0 1 1,0 0 0,0-1 0,0 0 0,0 1 0,0-1 0,3-2 0,-1 1-1,0 0 0,1-1 1,-2 0-1,1 0 0,0 0 0,3-4 1,-4 4-38,7-7 45,0-1 0,-1 0 0,-1-1 0,0 0 0,10-19 0,2-14-37,15-57 1,3-8 58,-29 88-47,1 0 1,23-36-1,-30 53-33,1 0-1,-1 1 1,1 0-1,0 0 1,0 0-1,0 0 1,1 1-1,-1-1 1,1 1-1,0 0 1,9-4-1,-10 6 28,-1 0 0,1 0 0,0 0-1,0 0 1,-1 1 0,1-1 0,0 1-1,0 0 1,0 0 0,-1 0 0,1 1-1,0-1 1,0 1 0,-1 0 0,1 0-1,0 1 1,-1-1 0,6 3-1,13 10 59,-1 0-1,29 26 1,-23-18-119,-26-21-41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5:43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5056,'3'-1'19682,"4"2"-21711,191-13 6450,-7 2-3941,-79 11-110,-57-1-1073,1 1-3583,-53-1 1774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5:44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86 4320,'-5'-16'14269,"5"13"-12309,-1 1-1819,1 1 0,0 0-1,0 0 1,-1 0 0,1 0 0,-1 1 0,1-1 0,-1 0 0,1 0 0,-1 0 0,0 0 0,1 0 0,-1 1-1,0-1 1,0 0 0,1 0 0,-1 1 0,-2-2 0,1-2 443,2 4-566,0 0-1,0-1 0,0 1 0,0 0 0,0-1 1,0 1-1,0 0 0,0-1 0,0 1 1,0 0-1,-1-1 0,1 1 0,0 0 0,0-1 1,0 1-1,0 0 0,-1 0 0,1-1 1,0 1-1,0 0 0,-1 0 0,1 0 0,0-1 1,-1 1-1,1 0 0,0 0 0,-1 0 1,-12-13 774,-3-2 106,16 15-889,-1-1 0,1 1 0,0 0 0,-1 0 0,1-1 0,-1 1 0,1 0 0,-1 0-1,1 0 1,-1 0 0,1-1 0,-1 1 0,0 0 0,1 0 0,-1 0 0,1 0-1,-1 0 1,1 0 0,-1 1 0,1-1 0,-1 0 0,1 0 0,-1 0 0,1 0-1,-1 1 1,1-1 0,-1 0 0,1 0 0,0 1 0,-1-1 0,1 0 0,-1 1 0,-6 8 44,1 0 0,0 1 1,1 0-1,0-1 0,0 1 1,-4 15-1,5-1 302,4-23-344,0-1 0,0 0 0,0 1 0,0-1 0,0 0 0,-1 1 0,1-1 0,0 0 0,0 0-1,1 1 1,-1-1 0,0 0 0,0 1 0,0-1 0,0 0 0,0 1 0,0-1 0,0 0 0,0 1 0,1-1 0,-1 0-1,0 0 1,0 1 0,0-1 0,1 0 0,-1 0 0,0 1 0,0-1 0,0 0 0,1 0 0,-1 0 0,0 1 0,1-1-1,-1 0 1,0 0 0,0 0 0,1 0 0,-1 0 0,0 0 0,1 0 0,-1 0 0,0 1 0,1-1 0,-1 0 0,0 0 0,1-1-1,-1 1 1,0 0 0,1 0 0,6-2 49,0-1-1,-1 0 1,1 0 0,-1-1-1,0 0 1,0 0 0,0 0-1,-1-1 1,1 0 0,-1 0-1,0 0 1,0-1 0,-1 0-1,0 0 1,4-7 0,-7 10-57,1 0 0,-1 0 0,0 0 0,0-1 0,0 1 0,-1 0 0,1-1 0,-1-3 0,0 7-9,0-1 0,0 1 0,0-1 0,0 0 0,0 1 0,0-1 0,0 0 0,0 1 0,0-1 0,-1 1 0,1-1 0,0 1 0,0-1 0,-1 1 0,1-1 0,0 0 0,-1 1 0,1 0 0,0-1 1,-1 1-1,1-1 0,-1 1 0,1-1 0,-1 1 0,1 0 0,-1-1 0,1 1 0,-1 0 0,1 0 0,-1-1 0,0 1 0,1 0 0,-1 0 0,1 0 0,-1 0 0,0 0 0,1 0 0,-1 0 0,1 0 0,-1 0 0,0 0 0,1 0 0,-1 0 0,1 0 0,-1 0 0,0 1 0,1-1 0,-1 0 0,1 0 0,-2 1 0,-4 2-27,0 0-1,0 1 0,0 0 0,0 0 0,0 0 1,-8 9-1,-1-1-391,9-4-738,3-3-2420,3 2 921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5:46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29 110 3808,'-6'-10'988,"5"10"-928,1 0 0,0-1 0,0 1-1,0 0 1,0 0 0,0 0-1,0-1 1,0 1 0,0 0 0,0 0-1,0 0 1,0-1 0,0 1 0,0 0-1,0 0 1,0-1 0,0 1 0,0 0-1,1 0 1,-1 0 0,0-1 0,0 1-1,0 0 1,0 0 0,0 0 0,0 0-1,1-1 1,-1 1 0,0 0-1,0 0 1,0 0 0,0 0 0,1 0-1,-1 0 1,0 0 0,0-1 0,0 1-1,1 0 1,-1 0 0,0 0 0,0 0-1,0 0 1,1 0 0,-1 0 0,0 0-1,0 0 1,0 0 0,1 0-1,-1 0 1,0 0 0,0 0 0,1 0-1,-2-20 10917,1 20-10895,-1 0 1,1 0-1,0 0 0,0 0 1,-1 0-1,1 0 0,0 0 1,0 0-1,-1 0 0,1 0 1,0 0-1,0 0 0,0 0 1,-1 0-1,1 0 0,0 0 1,0 1-1,-1-1 0,1 0 1,0 0-1,0 0 0,0 0 1,-1 0-1,1 0 0,0 1 1,0-1-1,0 0 0,-1 0 1,1 0-1,0 1 0,0-1 1,3 7 755,1 0-522,12 29 390,-2 0 1,-2 1-1,11 53 1,-15-58-456,13 42 446,48 108 0,-12-69-105,-39-72-153,-18-39 367,14-22-704,68-130 255,-29 56-365,114-201 20,-105 200-17,-44 74-1,-13 16-49,0-1 1,0 0-1,-1 0 0,0 0 1,5-9-1,-9 15 46,1 0-1,-1-1 1,0 1-1,0-1 1,1 1-1,-1-1 1,0 1-1,0 0 1,0-1-1,0 1 1,0-1-1,0 1 1,0-1-1,0 1 1,0-1-1,0 1 1,0-1-1,0 1 1,0-1-1,0 1 1,0-1-1,0 1 1,-1-1-1,0 0-2,1 1-1,-1 0 1,0-1-1,0 1 1,0 0-1,1 0 0,-1 0 1,0 0-1,0 0 1,0 0-1,1 0 1,-1 0-1,0 0 0,0 0 1,0 0-1,1 1 1,-3 0-1,-35 6-55,-1-1-1,-61 1 1,-32 4-43,-150 42 229,264-49-95,0-1-1,-32 1 0,50-4-62,0 0-1,0 0 1,0 0-1,0 0 0,0 0 1,0 0-1,-1 0 0,1 0 1,0 0-1,0 0 0,0 0 1,0 0-1,0 0 0,0 0 1,0 0-1,0 0 0,0 0 1,0-1-1,0 1 0,0 0 1,0 0-1,0 0 0,-1 0 1,1 0-1,0 0 1,0 0-1,0 0 0,0 0 1,0-1-1,0 1 0,0 0 1,0 0-1,0 0 0,0 0 1,0 0-1,0 0 0,0 0 1,0 0-1,0 0 0,0-1 1,1 1-1,-1 0 0,0 0 1,0 0-1,0 0 1,0 0-1,0 0 0,0 0 1,0 0-1,0 0 0,0 0 1,0-1-1,5 0-1932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5:46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4 122 3072,'-3'0'21093,"11"-1"-20423,0 0-1,0 0 1,0-1 0,8-2 0,13-3-329,243-26 1110,-120 15-1163,28-3-150,-173 21-307,-4 0 35,1 0 0,0 0 1,-1 0-1,1 0 0,-1-1 0,1 0 0,-1 0 1,1 0-1,-1 0 0,0 0 0,1-1 0,-1 1 1,3-3-1,-6 3-145,1 1 0,-1 0 0,0-1-1,0 1 1,1-1 0,-1 1 0,0-1 0,0 1 0,0-1 0,0 1 0,0-1 0,0 1 0,0-1-1,0 1 1,0-1 0,0 1 0,0-1 0,0 1 0,0-1 0,-1 0 0,1 0-569,-3-7-2406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5:47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37 4576,'-4'-4'518,"3"4"-417,0-1 0,1 0 0,-1 0-1,0 1 1,0-1 0,1 0 0,-1 0 0,1 0 0,-1 0 0,1 0 0,-1 0 0,1 0 0,-1 0 0,1-2 554,1-5 4053,3-1 659,4 10-2807,-2 1-2090,-1 0 1,1 1 0,-1-1-1,0 1 1,1 1-1,8 6 1,25 29 853,157 159 122,-179-180-1305,-1 0 0,0 1 1,-2 0-1,0 1 0,-1 1 1,-1 0-1,-1 1 0,-1 0 1,-1 0-1,-1 1 0,-1 1 1,-1-1-1,3 28 0,-3-6 107,-3 0-1,-1 0 1,-6 57 0,2-78-130,-2-1 0,0 1 0,-2-1 0,0 0 0,-2-1 0,0 1 0,-2-1 0,-12 22 0,-99 128 339,117-166-455,-126 153 41,122-150-170,-40 43-1591,44-48 742,-1 0 0,0 0 0,0 0 0,0-1 0,0 0 0,0 0 0,-1 0 0,-10 4 0,14-7 620,1 1 0,0-1-1,-1 0 1,1 0 0,-1 0 0,1 0 0,0 0 0,-1 0 0,1 0 0,0 0 0,-1 0 0,-1-1 0,3 1-128,-1-1 0,1 1 0,-6-9-6288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5:49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6 344 3552,'-1'-2'978,"0"-1"0,0 0 0,0 0 0,0 0 0,1 0 0,0 0 1,-1 0-1,1 0 0,0 0 0,0 0 0,1 0 0,0-4 0,0-7 2477,-1 8-2672,0-1 0,1 1 0,-1 0 0,5-12 0,-3 12-595,1-1 0,0 1 0,0-1 0,0 1 0,1 0 0,0 0 0,8-9 0,5-4-69,0 1 1,1 1 0,1 0-1,1 1 1,0 1 0,1 1-1,1 1 1,39-18 0,-48 25-18,-2 1 4,21-7-1,-30 12-81,0-1 0,0 0-1,0 1 1,0 0 0,0-1 0,0 1 0,0 0-1,0 0 1,0 0 0,0 0 0,0 1-1,0-1 1,0 1 0,0-1 0,0 1 0,0-1-1,3 3 1,-4-2-19,1 0-1,-1 1 1,0-1-1,0 1 1,0-1-1,0 1 1,0-1-1,0 1 1,0 0-1,0-1 1,0 1-1,-1 0 1,1 0-1,-1-1 1,0 1-1,1 0 1,-1 2-1,0 34-88,-1-28 71,-22 317 557,22-308-587,2 33-1,0-43 127,0-1 1,0 1-1,1-1 0,1 0 1,-1 0-1,5 10 0,-6-16-66,-1-1 0,1 0 0,-1 0 1,1 0-1,0 0 0,0 0 0,-1 0 0,1 0 0,0 0 0,0 0 0,0 0 0,0-1 0,0 1 1,0 0-1,0-1 0,0 1 0,0 0 0,0-1 0,1 0 0,-1 1 0,0-1 0,0 0 0,0 1 1,1-1-1,-1 0 0,0 0 0,0 0 0,1 0 0,-1 0 0,0 0 0,0 0 0,1-1 0,-1 1 1,0 0-1,0-1 0,0 1 0,1-1 0,-1 1 0,0-1 0,0 1 0,0-1 0,0 0 0,1-1 1,3-1 18,-1-1-1,1 0 1,-1 0 0,0 0 0,0 0 0,0-1 0,4-7 0,2-7 18,-1-1-1,-2 0 1,0 0-1,-1 0 1,7-40-1,9-32-27,-16 72-48,0-2-4,2 1 0,17-36 0,-22 50 48,1 1-1,0 0 1,0 0 0,1 1-1,0-1 1,0 1-1,0 0 1,1 0 0,-1 1-1,1 0 1,0 0 0,11-6-1,-7 6 34,0 1-1,-1 0 1,1 0-1,0 1 1,1 0-1,-1 1 1,0 0-1,0 1 1,15 1 0,-2 1 17,1 1 0,42 12 1,0 10-122,-36-13 28,-30-12-55,0 0 0,1 0 0,-1 0 0,0 0 0,0 0 0,1 1 0,-1-1 0,0 0 0,0 0 0,1 0 0,-1 0 0,0 1-1,0-1 1,1 0 0,-1 0 0,0 0 0,0 1 0,0-1 0,1 0 0,-1 1 0,0-1 0,0 0 0,0 0 0,0 1 0,0-1 0,0 0-1,1 1 1,-1-1 0,-4 11-5935,2-8 4874,2-3 865,-1 1-1,1-1 1,0 1 0,-1 0-1,1-1 1,-1 1 0,1-1-1,-1 0 1,1 1-1,-1-1 1,1 1 0,-1-1-1,0 0 1,1 1 0,-1-1-1,1 0 1,-1 0 0,0 1-1,1-1 1,-1 0-1,0 0 1,1 0 0,-1 0-1,0 0 1,0 0 0,1 0-1,-1 0 1,0 0 0,-10 0-2736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5:50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35 143 6816,'-20'-11'2197,"19"10"-2016,0 1 0,0-1 0,0 0 0,0 0 0,0 0 1,0 1-1,0-1 0,0 0 0,0 0 0,0 0 0,1-1 0,-2-1 383,2 3-437,-1 0 1,1 0-1,0 0 1,0-1-1,0 1 1,0 0-1,0 0 1,0 0-1,0 0 1,0-1-1,0 1 1,0 0-1,0 0 1,0 0-1,0-1 1,0 1-1,0 0 1,0 0-1,0 0 1,0-1 0,0 1-1,1-2 1658,0 2-1657,-1 0-1,0 0 1,0 0-1,0 0 1,0 0-1,1 0 1,-1 0-1,0 0 1,0-1-1,31-2 4946,15-11-2398,-3 0-1377,49-10-1087,0 4 1,168-14-1,-166 32-4742,-53 5-3913,-17 1 3148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9:44.8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26 386 5984,'-3'-1'418,"1"1"15,0-1 0,0 0-1,0 0 1,0 0 0,0 0 0,1 0-1,-1 0 1,0 0 0,1-1 0,-3-2-1,4 1 444,1 0-1,0 0 0,0 0 0,1 0 1,-1-1-1,1 2 0,-1-1 0,1 0 1,0 0-1,3-3 0,32-38 1091,-17 20-872,8-8-340,2 0-1,43-36 1,-63 60-651,-1 1 0,1 0-1,1 0 1,-1 1 0,1 1-1,13-6 1,-18 9-72,-1 0 0,1 1 0,-1 0 0,1-1 0,0 2 0,0-1 0,-1 1 1,1 0-1,0 0 0,0 1 0,0-1 0,-1 1 0,1 0 0,0 1 0,7 2 0,7 7 127,0 0 1,-1 1-1,0 1 0,24 22 0,-21-17 112,0-1-1,39 22 1,-46-31-81,0-1 0,1 0-1,0-1 1,0-1 0,1-1 0,-1 0 0,1-1-1,0-1 1,29 0 0,-33-2-107,0-1-1,0 0 1,0-1-1,0-1 1,-1 0 0,1 0-1,-1-1 1,0-1-1,14-7 1,-8 1-69,-1 0 0,-1-1 0,21-20-1,39-47 163,-62 64-118,6-7-146,12-14-1402,-25 30 259,-1 0 1,1 0-1,8-5 0,0 5-4592,2 8 1825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5:57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5 7136,'0'-5'11802,"0"6"-11666,1-1 0,-1 1 0,0 0-1,1-1 1,-1 0 0,0 1 0,0-1 0,1 1 0,-1-1-1,1 1 1,-1-1 0,1 0 0,-1 1 0,0-1 0,1 0-1,-1 1 1,1-1 0,-1 0 0,1 0 0,0 1 0,-1-1-1,1 0 1,-1 0 0,1 0 0,-1 0 0,1 0 0,-1 0-1,2 0 1,21 2 335,-16-2-220,79 7 277,-79-7-485,1 1 1,-1 0-1,0 1 0,0 0 0,0 0 0,9 4 1,-14-5-26,1 0 0,-1 1 1,0-1-1,0 0 1,-1 1-1,1-1 0,0 1 1,0 0-1,-1-1 1,1 1-1,-1 0 0,1 0 1,-1 0-1,0 0 0,0 0 1,0 0-1,0 1 1,0-1-1,0 0 0,-1 0 1,1 1-1,0 2 1,-1 14 80,0 0 0,-1-1 0,-6 30 0,0-4 91,-39 436 1080,33-241-1196,11-197 28,0 193 169,3-141 28,-5 69 111,2 61-143,4 234 480,-3-244-566,1 86 939,-1-300-1102,1 1-1,-1 0 1,0-1-1,1 1 0,-1-1 1,0 1-1,0-1 0,0 1 1,1-1-1,-1 1 1,0-1-1,0 0 0,0 0 1,0 1-1,0-1 0,0 0 1,1 0-1,-1 0 1,0 0-1,-1 0 0,-1 0 13,-199 13 237,114-9-278,-35-1-432,42-2-3674,61-1 2293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5:59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2912,'0'-1'243,"0"0"1,0 0-1,0 0 1,0 0-1,0 0 1,0 0-1,1 0 1,-1 0-1,0 0 1,1 0-1,-1 0 1,1 0-1,-1 0 1,1 0-1,-1 0 1,1 0-1,0 0 1,-1 0-1,1 0 1,0 1-1,0-1 0,0 0 1,-1 1-1,1-1 1,2 0-1,10-24 18685,-10 23-18849,1-1 0,-1 1 1,1 0-1,-1 0 1,7-2-1,12-7 282,-13 5-311,0 2-1,0-1 1,0 1-1,1 1 1,18-5-1,6-3-133,-15 6 102,0 0-1,1 1 1,0 1 0,-1 1-1,1 1 1,34 2-1,-12 1-1,-1 2 0,0 1 0,0 3 0,-1 1 0,46 17 0,-24 2 64,-61-28-123,5 0 115,-20 6-11946,-13 21 4525,17-12 4352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5:59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70 2496,'-4'-9'20417,"4"9"-20365,-6 0 1792,4 0-1036,5 0-548,-2 0 209,18-11 1077,-13 9-1452,0 0 0,0 0 0,0 1 0,0-1-1,9 0 1,9-1 15,131-19 318,175 9 218,-223 14-538,-63-2-4827,-40 1 2416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6:02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2144,'5'0'19678,"0"0"-16791,9 0-1159,-11 0-1532,0-1 1,-1 1 0,1-1-1,0 0 1,0 1 0,-1-1 0,1-1-1,4-2 1,17-5 400,3 3-411,27-11-1,-36 11-133,1 0 0,0 1-1,0 1 1,22-2 0,-14 5-80,50-2 244,-66 4-201,0 0 0,-1 0 0,1 1-1,0 0 1,10 5 0,-17-6-5,14 5 60,-16-5-326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6:03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1 164 2976,'1'-9'7995,"1"4"-3617,-1 3-3717,0 1 0,0-1 1,-1 0-1,1 1 0,-1-1 1,1 0-1,-1 0 0,0 0 1,0 1-1,0-1 0,0-2 1,9 4 964,-8 0-1471,1 6 661,5 13-593,0 0-1,-1 0 1,-2 0 0,1 1-1,1 30 1,6 23-66,3 1 34,29 126 610,-34-157-595,-1 0 1,4 88-1,3 27 135,-13-126-339,-1-25 97,-1-1 0,0 1 0,-1 0 1,0 0-1,-1 9 0,5-24-29,-1 0 0,0-1 0,-1 1 0,1-1 0,-2 1 0,2-14 0,5-20-5,1 9-34,2 0 0,1 0 0,2 2 0,34-60 0,-4 23-17,95-166-247,-55 37 260,-45 102-91,-12 42 53,-18 38-12,-2 1 0,12-30 0,-11 23-100,-8 20 115,-1 1 0,0-1-1,1 1 1,-1-1 0,1 1 0,-1-1-1,0 1 1,0 0 0,1-1-1,-1 1 1,0 0 0,0 0 0,0-1-1,1 1 1,-1 0 0,0 0 0,0 0-1,0 0 1,1 0 0,-1 0 0,0 0-1,0 0 1,0 0 0,1 0 0,-3 1-1,-5 0-27,-52 0-156,-261 19 318,184-9-49,89-10-934,33-1-6163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6:04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4 124 1152,'-4'-10'9155,"5"-4"2916,-1 13-11846,0 1-1,1-1 1,-1 1 0,1 0-1,-1-1 1,1 1 0,-1 0-1,1-1 1,-1 1 0,1 0-1,-1-1 1,1 1 0,-1 0-1,1 0 1,-1 0 0,1-1-1,0 1 1,-1 0 0,1 0-1,-1 0 1,2 0 0,4-2-139,40-11 1489,119-29-462,82 17-988,-200 22-79,147-5-1300,-192 8 610,17 1-3478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6:08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28 2400,'-10'-25'27661,"8"23"-28512,1 54 1139,11 57 108,-5-69-302,28 201 328,-21-179-190,37 115 0,-30-130-13,-9-26-51,9 35-1,-17-44 118,-4-8-1486,-2-44-26431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6:09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78 5472,'-7'-1'806,"6"1"-626,-1 0-1,1 0 1,0-1 0,0 1-1,-10-5 9103,0-7-2413,9 15-5167,1-3-1651,1-1 1,0 1 0,0 0 0,0 0 0,0-1 0,0 1 0,0 0 0,0-1 0,0 1-1,-1 0 1,1-1 0,0 1 0,0 0 0,0-1 0,0 1 0,0 0 0,1 0-1,-1-1 1,0 1 0,0 0 0,0-1 0,0 1 0,0 0 0,0 0 0,0-1 0,1 1-1,-1 0 1,0-1 0,0 1 0,0 0 0,1-1 0,12-7 554,24-5-559,-32 12 55,21-7 85,1 1 0,0 1 0,33-2 0,-46 7-174,0 1 0,-1 1 0,1 0 0,0 0 0,-1 1 0,1 1 0,-1 1 0,19 6-1,-23-6 30,-1 0-1,1 0 0,-1 1 0,0 0 0,9 7 1,-14-9 13,0-1 1,1 1 0,-1 1 0,-1-1 0,1 0 0,0 1 0,-1-1 0,0 1-1,0 0 1,0 0 0,0 0 0,-1 0 0,2 6 0,-2-7 20,0-1 1,-1 1 0,0 0-1,0-1 1,0 1 0,0 0-1,0-1 1,0 1-1,0 0 1,-2 3 0,2-4-50,-1-1 1,0 1-1,0-1 1,0 1 0,0-1-1,0 1 1,0-1-1,0 0 1,0 1 0,-1-1-1,1 0 1,0 0-1,-1 0 1,1 0 0,-1 0-1,-2 1 1,-10 4 85,0 0 0,0-2 0,-1 1 0,0-2 0,-18 3 0,-81 3-6,53-5-178,-33 0-668,55-4-2818,10 0-2642,25 0 3605,28 12-9473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6:11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48 2816,'-13'4'25119,"18"-4"-25026,0 0-1,1 0 1,-1 0 0,0 0-1,0-1 1,1 0 0,-1 0-1,0 0 1,0-1 0,9-3-1,15-4 46,34-2 29,117-5 0,-177 16-165,221-5 270,-108 12-165,-114-7-203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6:12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49 5312,'-1'-3'564,"0"-1"1,0 1 0,0 0-1,0 0 1,0-1 0,0-4-1,0-13 13531,0 31-12159,-20 129 741,-16 28-1311,32-141-1372,1 0 1,-1 46 0,2-53-2352,34-47-17568,-9 6 15573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9:45.5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 19 6816,'6'-19'19461,"-8"22"-19199,1 0 0,0 0 0,-1-1 1,2 1-1,-1 0 0,0 0 1,0 4-1,-4 13 125,2-10-328,0 1 0,1 0 1,0 1-1,0-1 0,1 19 0,1-10-92,2 0 0,4 26 0,-6-45 27,9 33-624,-9-32 312,1 0 0,0-1 0,0 1 0,0-1 0,-1 1 1,1-1-1,1 1 0,-1-1 0,0 1 0,0-1 0,0 0 1,1 0-1,-1 0 0,1 0 0,-1 0 0,1 0 0,1 1 1,7 2-1705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6:30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57 1408,'1'0'84,"-1"-1"-1,0 1 1,1-1 0,-1 1 0,1 0-1,-1-1 1,1 1 0,-1 0 0,1 0-1,-1-1 1,1 1 0,-1 0 0,1 0-1,-1 0 1,1 0 0,-1 0-1,2 0 1,6-3 1348,-7 2-1123,12-11 3525,-8-16 4598,-7 20-1837,-2 12-4842,-4 16-2084,8-19 607,-23 53 395,-51 87 0,63-121-615,-29 44 46,-3-2 1,-68 77 0,73-93 138,35-43-232,-64 82 283,56-68-246,0 0 0,1 0 0,-10 24 0,13-16-21,5-20-6,1 0-1,-1 0 1,0 0-1,-2 5 0,3-9 276,14-17-316,20-29-59,61-66 0,-54 66 146,41-58 0,-46 44 41,49-107-1,-60 113-145,-3 7 86,17-33 217,-12 23 345,-24 51-213,-1 5-39,2 5-424,-2-3 69,0 0-1,0 1 1,0-1 0,-1 0-1,1 1 1,0-1 0,-1 1-1,0 2 1,3 12 169,40 162-86,8 24-40,-41-173-40,1 1-1,25 45 1,-22-52 38,45 87 44,-51-97-36,-6-13-39,-1 0-1,0 1 1,-1-1-1,1 1 1,0-1-1,0 1 0,-1-1 1,1 1-1,0 0 1,-1-1-1,1 4 1,-2-5-7,1 1 1,0 0-1,-1 0 1,1-1-1,-1 1 0,1-1 1,-1 1-1,1 0 1,-1-1-1,1 1 1,-1-1-1,1 1 1,-1-1-1,0 0 0,1 1 1,-1-1-1,0 1 1,-1-1-1,-14 7 95,16-7-96,-12 3 47,-1 0 0,1-1-1,-1 0 1,1 0-1,-17-1 1,-67-7 140,18 0-176,-171 2 20,140 4-2783,129 2-2777,9 4 1783,-12-1 1418,38 9-1328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6:33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6464,'4'-9'25312,"0"8"-21900,1-1-7705,7-2 4471,-1-1-1,1 2 1,18-4-1,-7 2 4,14-2 47,1 2 0,59-1 0,-38 4-134,227-1-19,-240 7 85,-10-1-986,-13-2-2833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6:37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68 4064,'-1'-11'12450,"0"3"-8383,2 7-4026,-1 0-1,0 0 0,0 0 0,1 0 0,-1 1 0,0-1 1,1 0-1,-1 1 0,1-1 0,-1 0 0,1 0 1,-1 1-1,1-1 0,-1 1 0,1-1 0,0 1 0,-1-1 1,1 1-1,0-1 0,0 1 0,-1-1 0,1 1 0,0 0 1,0 0-1,1-1 0,25-10 571,40-10-1,-63 20-535,-1 1 0,0 0-1,0 0 1,0 0 0,1 1-1,-1-1 1,0 1 0,6 1-1,-7-1-36,10 14 58,-8-8 21,-1 0 1,1-1 0,-1 1 0,0 1-1,-1-1 1,0 0 0,0 1 0,0-1 0,-1 1-1,0-1 1,0 10 0,4 68 410,-5-76-475,0 0 0,1 1 0,0-1-1,1 0 1,0 0 0,0 0 0,1 0 0,0 0 0,1-1 0,0 1 0,9 14 0,-12-23-32,-1 1 1,1-1 0,-1 1 0,1-1 0,-1 1-1,1-1 1,-1 1 0,1-1 0,-1 0 0,1 1-1,0-1 1,-1 0 0,1 1 0,-1-1 0,1 0-1,0 0 1,-1 0 0,1 1 0,0-1 0,0 0 0,-1 0-1,1 0 1,0 0 0,-1 0 0,1 0 0,0 0-1,-1-1 1,1 1 0,0 0 0,-1 0 0,1 0-1,0-1 1,-1 1 0,1 0 0,0-1 0,-1 1 0,2-1-1,1-2 26,1 1-1,-1-1 1,0 1-1,5-6 1,3-6 42,0-1-1,-1-1 1,15-29 0,7-13-50,-28 52-45,0-1-1,-1 0 0,4-15 1,-5 16 4,0 0 1,1 0 0,-1 0 0,1 0 0,0 0 0,0 0 0,1 1 0,0-1 0,6-6 0,-9 11 4,0 0 0,0 1 0,0-1 0,0 1 0,1-1 1,-1 1-1,0-1 0,0 1 0,0 0 0,1 0 0,-1-1 0,0 1 0,0 0 0,2 0 0,21 2 109,-21-2-94,68 9 177,39 3 191,-36-9-3180,-64-3 2136,-1-4-6038,-16-13-4488,-14-2 6832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6:40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1888,'9'1'23083,"-2"-2"-21095,17-1-5718,-17 2 5695,156-10-1665,-66 6-323,357 4 807,-451-2-1913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6:41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35 5312,'-4'-5'1098,"3"4"-793,0 0 1,0 0-1,0 0 1,1 0-1,-1 0 1,0 0-1,1 0 0,-1 0 1,1 0-1,-1 0 1,1 0-1,-1-1 1,1 1-1,0-2 2379,10-9 6671,-10 14-9291,1 0 0,-1-1 0,1 1 0,-1 0 0,1-1 0,-1 1 0,0 0 0,0 0 0,0 0 0,0 1 0,0 29 440,-2 0 1,-4 31 0,-1 3 116,4-24-196,1 108 212,4-81-816,-3-63-551,-1-22-4204,3 9 3469,1 0-1,0 0 0,0 0 1,6-12-1,-6 12 661,12-28-6053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6:43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1 3808,'-4'16'10611,"-6"-1"-6678,-18 11-4377,15-15 1943,-1 2-1005,1 1 0,1 1 0,0 0-1,1 0 1,1 1 0,1 0-1,-9 18 1,7-6-193,1-1-1,1 2 1,-9 51-1,7-25-70,-2 11 92,3 0-1,-2 84 1,13-70-21,11 80 1,-3-94-4,3-1 1,39 126 0,-43-171-95,18 30 1,-3-6-17,-22-44-349,-1 1 0,0 0 0,0 0 0,1-1 0,-1 1 0,0 0 0,1-1 0,-1 1-1,0 0 1,1-1 0,-1 1 0,1-1 0,-1 1 0,1-1 0,0 1 0,-1-1 0,1 1 0,-1-1 0,1 0 0,0 1 0,-1-1 0,2 1 0,-1-2-139,0 1 0,-1-1-1,1 1 1,0-1 0,0 1 0,0-1 0,-1 1-1,1-1 1,0 0 0,-1 1 0,1-1 0,-1 0-1,1 1 1,-1-1 0,1 0 0,-1 0 0,0 0-1,1-1 1,10-20-3721,10-14-3744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6:45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2816,'-1'3'17883,"5"-2"-16721,-2-1-1067,1 1 0,0-1 1,-1 1-1,0 0 0,1 0 0,-1 0 1,4 3-1,0-1 71,13 6-23,1-1 0,1-1 1,-1-1-1,1-1 1,0-1-1,34 3 1,134-4 138,-107-5-144,62-1 64,-144 3-182,1 0 1,-1 0-1,1 0 0,0 0 0,-1 0 0,1 0 1,-1 0-1,1-1 0,-1 1 0,1 0 0,-1 0 1,1-1-1,-1 1 0,1 0 0,-1-1 0,1 1 1,-1 0-1,1-1 0,-1 1 0,0-1 0,1 1 1,-1 0-1,1-1 0,-1 1 0,0-1 0,0 1 1,1-1-1,-1 1 0,0-1 0,0 0 0,0 1 1,1-2-1,-1 2-23,-1-1 0,1 1 0,0-1 0,0 1 0,0-1 0,0 1 0,-1-1 0,1 1 0,0-1 0,0 1 0,-1-1-1,1 1 1,0-1 0,-1 1 0,1 0 0,0-1 0,-1 1 0,1 0 0,-1-1 0,1 1 0,-1 0 0,1-1 0,0 1 0,-1 0 0,1 0 0,-1 0 0,1 0 0,-1-1 0,0 1 0,0 0 0,-1 0 28,-9-6-7,-1 2 1,-1 0-1,1 0 1,0 1-1,-1 0 1,-20-1-1,-80 3-214,63 2 204,29-2-23,1 1 0,-1 2 0,0 0-1,1 1 1,-21 6 0,25-5 82,2 0-34,1 0 0,-1 1 0,1 0 0,0 1 0,0 1 0,1 0 0,-15 11 0,23-14 0,1 0 1,0 1-1,0 0 0,0-1 0,0 1 1,1 0-1,0 0 0,0 1 1,-2 8-1,-4 8 93,6-14-70,0 0 1,1 0 0,0 0 0,0 0 0,0 13 0,-4 19 135,5 0 427,5-26-817,-5-13 70,0 17 278,0-12-145,0 63-96,-5-45 454,-3 36-96,3 24-54,5-82-236,0 11 29,0 0 0,-4 22-1,3-32 26,1 1-1,0-1 0,0 0 0,0 0 0,1 1 0,0 4 0,2 12 21,-3-6-51,-1-8 34,1 1 0,0-1-1,1 1 1,0 0 0,2 10-1,-2-15-38,-1 0 0,0 1-1,1-1 1,-1 0 0,0 1 0,0-1-1,-1 3 1,1 15 26,3-14-112,-3-5 123,6 8 230,-5-7-260,0-1 0,0 0 1,0 0-1,0 1 0,0-1 0,0 0 1,0 0-1,0 0 0,0-1 0,1 1 1,-1 0-1,0 0 0,1-1 0,-1 1 1,0 0-1,1-1 0,2 1 0,3 1 0,-3 0 19,0-1-1,0 0 1,0 0-1,0 0 1,1-1-1,-1 0 1,6 1-1,14 0 35,-7 2-42,-1 1-1,0 1 0,1 0 1,-1 1-1,29 16 1,-35-16-1,1 1 0,-1 1-1,-1-1 1,1 2 0,-1-1 0,-1 1 0,1 0 0,11 19-1,-13-18 3,-1 0-1,0 0 0,-1 0 1,-1 1-1,1 0 0,3 14 1,-7-21 21,-1-1 1,1 0-1,-1 1 1,0-1-1,1 0 0,-1 1 1,-1-1-1,1 1 1,-1-1-1,1 0 1,-1 1-1,0-1 1,0 0-1,0 0 1,-1 0-1,1 0 1,-1 0-1,1 0 0,-1 0 1,0 0-1,0 0 1,-1-1-1,1 1 1,0-1-1,-1 0 1,-3 3-1,0-1-3,-1 0 0,1-1 0,-1 1 1,0-1-1,0 0 0,-1-1 0,1 0 0,-1 0 0,1-1 0,-1 1 0,1-2 0,-1 1 0,-9-1 1,2-1-275,-1-1 0,0 0 0,1-1 0,0-1-1,-22-8 1,33 10-213,0 0 0,0 0-1,1 0 1,-1-1-1,-3-3 1,-7-4-2855,14 10 3162,-1 0-1,1 0 1,0 0-1,0 0 1,-1-1-1,1 1 1,0 0-1,0 0 1,0 0-1,-1 0 1,1 0-1,0-1 1,0 1 0,0 0-1,0 0 1,-1 0-1,1-1 1,0 1-1,0 0 1,0 0-1,0 0 1,0-1-1,0 1 1,-1 0-1,1 0 1,0-1 0,0 1-1,0 0 1,0 0-1,0-1 1,0 1-1,0 0 1,0 0-1,0-1 1,0 1-1,0 0 1,1 0-1,-1-1 1,0 1 0,0 0-1,0 0 1,0-1-1,0 1 1,0 0-1,0 0 1,1 0-1,-1-1 1,0 1-1,0 0 1,0 0 0,1 0-1,-1 0 1,0-1-1,0 1 1,0 0-1,1 0 1,-1 0-1,0 0 1,0 0-1,1 0 1,-1 0-1,0 0 1,0-1 0,1 1-1,23-7-4602,-15 5 2848,26-10-747,8-3 474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6:47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77 3136,'-1'-2'306,"0"1"1,0-1-1,0 1 0,0 0 0,0-1 1,1 1-1,-1-1 0,1 0 1,-1 1-1,1-1 0,0 1 1,-1-1-1,1 0 0,0 1 0,0-1 1,0 0-1,0 1 0,1-1 1,-1 0-1,0 1 0,1-1 1,-1 1-1,1-1 0,-1 1 0,1-1 1,0 1-1,-1-1 0,1 1 1,1-2-1,-1 1 344,-1 1 1,1-1-1,-1 1 0,0-1 1,0 1-1,0-1 0,0 0 1,0 1-1,0-1 0,-1-2 0,1-5 4415,0 11-4787,-2 26-25,-1 1 0,-7 35 1,-3 17 260,-1 78 414,10-120-788,0 43 94,3-76-343,-35-21-26155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6:47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40 6560,'-18'-3'1284,"-17"-5"5976,44 10-4610,-5-1-2176,1-1 0,-1 0 0,1 0 1,-1-1-1,1 1 0,7-3 0,5 0 591,113-11 1455,138 3 0,-214 14-1848,-22-1-2887,-9-2-4775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6:47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7040,'-1'7'11979,"1"23"-9263,1-8-1566,-11 206 2124,10-196-3110,1-10-107,-1-1 1,-4 27-1,3-41-318,1-5-902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9:45.8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 20 8224,'-8'-12'3712,"-2"7"-3200,7 2 320,6 6-544,2 2-2976,3 2 1920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6:48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31 4800,'-23'5'12015,"47"-7"-3625,23-7-7409,-18 3-330,-4 1-377,1 0-3,49-4 0,114 10 174,-65 1-2106,-148 33-19806,22-33 20870,-16 14-2144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6:49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26 5888,'-9'-9'13582,"13"7"-11975,41-7 1145,-38 7-2655,0 1 0,0 0 1,0 0-1,1 1 0,-1 0 1,0 0-1,13 2 0,0 2 82,29 8 0,-43-10-157,0 0 0,0 0 0,-1 0 0,1 1 0,10 6 0,-14-8 8,-1 1 1,0-1-1,1 0 0,-1 0 0,0 0 0,0 1 0,0-1 0,0 1 0,0-1 0,0 0 0,0 1 0,0 0 0,-1-1 0,1 1 0,-1 0 0,1-1 0,-1 1 0,0 0 0,1-1 0,-1 1 0,0 0 0,0 0 0,0-1 0,0 1 0,-1 0 0,1 2 1,-2 3 69,-1 1 0,0-1 0,0 0 0,0 0 1,-9 12-1,-26 31 273,27-36-302,-14 21 44,-12 13-43,31-41-57,2-3 6,0 0 1,0 0-1,1 1 0,0-1 1,-3 6-1,5-9-29,1 0-1,-1 0 1,1 0 0,-1 0-1,1 0 1,0 0 0,0 0-1,0 0 1,-1 0 0,1 0-1,0 0 1,0 1 0,0-1-1,1 0 1,-1 0 0,0 0 0,0 0-1,1 0 1,-1 0 0,0 0-1,1 0 1,-1 0 0,1 0-1,-1 0 1,1 0 0,0 0-1,-1-1 1,1 1 0,0 0-1,0 0 1,1 0 0,7 6 37,1 0 1,1-1-1,-1 0 1,1-1-1,0-1 1,20 7-1,-16-6-27,63 18 25,-45-15 135,42 17 1,-65-18 286,-10-7-432,0 0 0,1 0-1,-1 1 1,0-1 0,0 0 0,0 0-1,0 0 1,0 1 0,0-1 0,0 0-1,0 0 1,0 0 0,0 1 0,0-1-1,0 0 1,0 0 0,0 1 0,0-1-1,0 0 1,0 0 0,0 0 0,0 1-1,0-1 1,0 0 0,0 0 0,0 1-1,0-1 1,-1 0 0,0 1 42,0 0-1,0 0 1,-1 0-1,1 0 1,-1 0-1,1 0 1,-1 0-1,1 0 1,-1-1-1,1 1 1,-1-1-1,-2 1 1,-36 9-235,-1-2 0,-1-2 0,1-2 0,-1-1 0,-77-6 0,84-1-2379,0-1 1,1-2-1,-39-13 0,68 18 1884,1 1 0,0-1 0,-1 0 0,1 0-1,0 0 1,0 0 0,1-1 0,-1 1-1,0-1 1,1 0 0,0-1 0,0 1 0,-3-4-1,-16-23-4250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6:49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1728,'4'11'20640,"4"-10"-18829,-2 0-4545,7 1 3114,0 1 0,0-2 0,0 0 0,0 0 0,17-2 0,67-11 550,-73 9-684,18-5 350,15 0-254,68 0 127,-80 7-5231,-63 1-1467,5 0 3584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6:50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 4896,'-1'-2'332,"-1"-5"867,2 7-1162,0 0-1,0-1 1,0 1 0,0 0 0,0 0 0,0 0-1,1 0 1,-1 0 0,0-1 0,0 1 0,0 0 0,0 0-1,1 0 1,-1 0 0,0 0 0,0 0 0,0 0 0,0 0-1,1-1 1,2 2 2720,1 10 1210,2 5-2377,-2 15 346,-1 1 0,-2 44-1,-9 64 1394,-3 2-1975,4-13-2916,7-128 1453,-1-1 0,1 0 1,0 0-1,0 0 1,0 1-1,0-1 1,0 0-1,0 0 0,0 1 1,0-1-1,0 0 1,0 0-1,0 0 0,0 1 1,0-1-1,0 0 1,0 0-1,1 1 1,-1-1-1,0 0 0,0 0 1,0 0-1,0 1 1,0-1-1,0 0 0,0 0 1,1 0-1,-1 0 1,0 1-1,0-1 1,0 0-1,1 0 0,-1 0 1,0 0-1,0 0 1,8-4-2018,-2-1 417,23-14-7144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7:06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0 225 3072,'3'-116'20842,"-1"118"-20684,-1 1-1,0-1 1,1 1 0,-1 0-1,-1 0 1,2 3 0,-1-4 34,0 4 75,0-1-1,0 0 1,-1 0 0,1 10 0,0 5 234,61 458 2250,-57-449-2660,-2-14-36,-1 0 0,1 19 0,-3-33-17,0 0 0,0 1-1,0-1 1,0 0 0,0 0 0,0 1-1,1-1 1,-1 0 0,0 0-1,1 0 1,-1 1 0,1-1-1,-1 0 1,2 2 0,-2-3-26,1 0 0,-1 0 0,1-1 0,-1 1 0,0 0 0,1 0 0,-1 0 0,0 0 0,1-1 0,-1 1 0,0 0 0,0 0 0,1-1 0,-1 1 0,0 0 0,0-1 0,1 1 0,-1 0 0,0-1 0,0 1 0,0 0 0,0-1 1,1 1-1,-1 0 0,0-1 0,0 1 0,0 0 0,0-1 0,2-15 37,-2 11-37,4-11-38,1 1 0,0 0-1,1 1 1,8-16 0,-6 14 40,127-224 94,-97 176-232,-2 9 64,2 1-1,54-60 1,12 9-228,-96 99 84,-7 6 211,-1 0 1,0 0 0,1 0 0,-1 0-1,0-1 1,1 1 0,-1 0-1,0 0 1,0 0 0,1-1 0,-1 1-1,0 0 1,0 0 0,1-1 0,-1 1-1,0 0 1,0 0 0,1-1 0,-1 1-1,0 0 1,0-1 0,0 1 0,0 0-1,1-1 1,-11 2-259,-85 30 11,41-17 110,-232 72 415,255-75-265,11-4 18,-24 6 0,23-12-1281,68-9-24713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7:07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52 3808,'-19'12'23517,"26"-12"-23381,59-13 704,1 3 1,81-3 0,127 10-334,-205 3-390,-4 3-389,-67-3-160,0 0 1,-1-1-1,1 1 1,0-1-1,0 1 0,0-1 1,0 1-1,0-1 0,0 0 1,0 1-1,0-2 1,-5-2-1131,-13-5-3670,-3 1 1718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7:09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560 0 576,'13'5'18565,"-147"73"-13820,-5 4-3234,122-71-1308,0 2 0,1-1 0,1 2 0,0 0 0,1 1 0,0 0 1,-22 34-1,18-18 77,0 1 0,3 0 1,-20 57-1,17-36 125,3 0-1,-11 75 1,21-89-278,1 0 0,3 0 1,1 0-1,6 47 1,24 98 630,-22-150-565,2 0 0,1 0 0,20 41 0,-26-63-237,1-1-1,0-1 0,1 1 0,0-1 0,0-1 1,1 1-1,0-1 0,1 0 0,18 13 0,-26-21-186,0-1 1,0 1-1,0-1 0,0 1 0,1-1 0,-1 1 0,0-1 0,1 0 0,-1 0 0,0 1 0,2-1 0,0 0-598,-1-1 0,0 1 0,1-1 1,-1 1-1,0-1 0,1 0 0,-1 0 0,0 0 0,4-2 0,2-2-2165,0-1 0,0 0 0,7-8 0,-7 7 2666,19-22-4248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7:10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19 206 3808,'-1'-1'406,"1"0"0,0 0 0,0-1 0,-1 1 0,1 0-1,0 0 1,-1 0 0,1 0 0,-1 0 0,0-1 0,1 1 0,-2-1 0,1 1 52,0 0 1,1 0-1,-1 0 1,0 0-1,1 0 1,-1 0-1,1 0 1,0 0-1,-1 0 1,1 0-1,-3-6 5066,0 14 407,4 14-5316,1 0 0,5 22 0,21 140 276,-12-69-267,-2 0-85,-12-100-458,5 30-98,-7-42 763,1-3-731,1 0 0,-1 1-1,0-1 1,1 0 0,-1 0-1,0 0 1,0 0 0,0 0-1,0 0 1,0-1 0,0 1-1,0 0 1,1-3 0,-1 4-2,10-17 89,-3 4-31,1 1-1,0 0 1,22-22-1,81-57-50,-72 62-71,-2-3 0,62-65 0,-39 22 69,98-160 1,-126 172-168,-33 63 151,0 0 0,0-1 0,0 1 0,0 0 0,0 0 0,0 0 0,0-1 0,0 1 0,0 0-1,1 0 1,-1 0 0,0-1 0,0 1 0,0 0 0,0 0 0,0 0 0,0-1 0,0 1 0,0 0 0,-1 0 0,1 0 0,0-1 0,0 1 0,0 0 0,0 0 0,0 0 0,0-1 0,0 1 0,0 0 0,0 0 0,-1 0 0,1 0 0,0 0 0,0-1 0,0 1 0,-9 0 71,-14 6-76,20-5-53,-258 61-360,-94 6 539,343-68 705,1 1-7983,16 7 506,-2-7 5839,0 1-1,0-1 1,0 1-1,0-1 1,0 0-1,1 0 1,-1-1-1,0 1 1,4 0-1,1 0-108,30 7-3875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7:11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18 3904,'-9'-6'25468,"11"4"-26126,15 0 1257,-15 1-524,0 1-1,0 0 0,0 0 1,0-1-1,0 1 1,1-1-1,-1 1 1,2-2-1,-1 1-39,0 0-1,-1 1 0,1 0 1,0-1-1,-1 1 1,1 0-1,0 0 1,0 1-1,3 0 0,10 0 70,85-1 249,291 6 89,-387-6-445,12 1 25,0 0 1,19 5-1,-30-7-90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7:12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68 2912,'0'-13'16394,"0"6"-16325,-5-24 7297,5 30-7313,0 0 0,0 0 0,0 0 0,-1 0 0,1 1 0,0-1 0,-1 0 0,1 0 0,-1 1 0,1-1 0,-1 0 0,1 1 0,-1-1 0,1 1 0,-1-1 0,0 0 0,1 1 0,-1-1 0,0 1 0,1 0 0,-1-1 0,0 1 0,0-1 0,1 1 0,-1 0 0,0 0 0,0 0 1,0-1-1,0 1 0,1 0 0,-1 0 0,0 0 0,0 0 0,0 0 0,0 0 0,1 1 0,-1-1 0,0 0 0,0 0 0,0 0 0,1 1 0,-1-1 0,0 0 0,0 1 0,1-1 0,-1 1 0,0-1 0,1 1 0,-1-1 0,1 1 0,-1 0 0,0-1 0,0 2 0,0 1-19,-1 0 0,1 0 0,0 0 0,0 0 0,0 0-1,0 0 1,1 0 0,-1 0 0,1 1 0,0-1 0,0 0-1,0 6 1,0-8-29,0 0 1,0 0-1,0 1 0,1-1 1,-1 0-1,0 0 0,0 0 0,1 0 1,-1 0-1,0 0 0,1 0 1,-1 0-1,1 0 0,0 0 0,-1-1 1,1 1-1,0 0 0,-1 0 0,1 0 1,0-1-1,0 1 0,0 0 1,-1-1-1,1 1 0,0-1 0,0 1 1,0-1-1,0 1 0,0-1 0,0 0 1,0 1-1,0-1 0,0 0 1,0 0-1,1 0 0,-1 0 0,0 0 1,0 0-1,0 0 0,0 0 0,2-1 1,1 0 7,28-7 155,-30 7-145,0 0 0,0 0 0,0 0 0,0 0 0,0 0 0,-1 0 0,1 0 0,0 0 0,0-1 0,-1 1 0,1-1 0,1-2 0,-3 4-18,1-1-1,-1 1 1,0 0 0,0 0 0,0 0 0,0-1-1,0 1 1,0 0 0,0 0 0,0 0 0,0-1-1,0 1 1,0 0 0,0 0 0,0 0 0,0-1-1,0 1 1,0 0 0,0 0 0,0 0 0,0-1 0,0 1-1,0 0 1,-1 0 0,1 0 0,0 0 0,0-1-1,0 1 1,0 0 0,0 0 0,0 0 0,-1 0-1,1-1 1,0 1 0,0 0 0,0 0 0,0 0-1,-1 0 1,1 0 0,0 0 0,0 0 0,0 0 0,-1 0-1,1 0 1,0 0 0,0-1 0,0 1 0,-1 0-1,1 0 1,0 0 0,-1 1 0,-13-2-10,11 1 5,-5 0 18,0 1 1,-1 1-1,1-1 1,-9 4-1,-7 2 2,3 0-626,15-3-3088,40 0-10523,11-7 7199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9:46.3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96 4 10560,'-4'-1'951,"-5"-1"3063,11 4-3267,-1 0-423,-1-1 1,0 0-1,1 0 1,-1 0 0,0 0-1,0 1 1,0-1 0,0 0-1,0 0 1,0 0 0,0 1-1,-1 1 1,1 0 340,-2 20 445,-1 0 1,-1 0-1,-12 40 0,2-7-671,-27 248 599,35-240-962,6-29 92,1-16 389,0-14-259,0-7-113,5-12-50,-5 13-134,14-40 33,33-81-43,-35 97-60,0-1 0,28-39 1,-25 42 15,-3 4 92,1 1 1,0 0-1,2 0 0,23-20 1,-35 35-24,0 0 0,0 1 0,0-1 0,0 1 1,1 0-1,6-2 0,-10 3-12,0 1-1,-1 0 1,1-1 0,0 1 0,0 0 0,0 0 0,0 0 0,0 0-1,-1 0 1,1 0 0,0 0 0,0 0 0,0 0 0,0 0-1,0 0 1,-1 1 0,1-1 0,0 0 0,0 1 0,0-1-1,-1 0 1,1 1 0,0-1 0,0 1 0,-1-1 0,1 1 0,-1 0-1,1-1 1,0 1 0,-1 0 0,1-1 0,-1 1 0,1 0-1,-1 0 1,0-1 0,1 1 0,-1 0 0,0 0 0,1 1-1,0 3 32,0 1-1,0-1 1,-1 1-1,0-1 0,0 0 1,0 1-1,-1-1 1,0 1-1,0-1 0,0 0 1,0 1-1,-1-1 0,0 0 1,0 0-1,-4 6 1,1-4-77,1 0 0,-1 0 1,0-1-1,0 0 0,-1 0 0,0 0 1,0 0-1,0-1 0,-10 6 1,9-8 385,5-2 163,6 3-198,3 2-371,27 23 574,-17-15-250,20 21-1,-8-2-124,18 19-2626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7:23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93 1984,'-2'-1'269,"1"1"0,-1-1 0,1 1 0,0-1 0,-1 1 1,1 0-1,-1-1 0,1 1 0,-1 0 0,1 0 0,-1 0 0,0 0 0,1 0 0,-1 0 0,1 1 1,-1-1-1,1 0 0,-1 1 0,1-1 0,-2 2 0,-19 1 4773,-5-3 5491,29-1-10323,-1 0 1,1-1-1,0 1 1,-1 0-1,1 0 0,0 0 1,0 0-1,3-1 1,-5 2-201,68-36 1424,-41 21-1034,35-14 0,-55 25-250,-5 3 164,-1 2-196,1 4-84,0 0 0,0 0-1,0 0 1,-1 0 0,1 1 0,-1-1 0,0 0 0,0 9 0,-2 49 64,0-30-27,1-21-95,3 90 117,-2-86-50,1 0-1,1 1 1,1-1 0,6 16 0,-8-26 19,0 0 0,1 0 0,-1 0-1,1 0 1,6 7 0,-8-11-43,0-1 1,0 0-1,0 0 1,0 0-1,1 0 1,-1 0 0,0 0-1,1 0 1,-1 0-1,0 0 1,1-1-1,-1 1 1,1-1-1,-1 1 1,1-1-1,-1 1 1,1-1-1,0 0 1,-1 0-1,1 0 1,-1 0-1,1 0 1,0 0-1,-1 0 1,1 0-1,-1-1 1,3 0-1,6-3 23,-1 0-1,-1-1 1,1 0 0,14-11-1,-9 6-30,83-49 79,-11 8 7,-72 42-76,2-1-33,0 0-1,-1-1 1,0-1-1,-1-1 1,17-18-1,-5 0 10,-9 12 53,17-27-1,-31 42-54,0 0 1,0 0-1,0 1 0,1-1 0,0 1 0,-1-1 0,1 1 0,0 0 0,1 1 0,-1-1 0,0 1 0,6-3 0,-8 5 27,0 0 0,0 0 0,0 0 0,0 0 0,0 0 0,0 1 0,0-1 0,0 0 0,0 1 0,0 0 0,0-1-1,2 2 1,22 13 216,-19-10-200,-1-1-12,0 0 0,0 0-1,0-1 1,0 0 0,1 0-1,-1 0 1,1 0 0,0-1 0,0-1-1,0 1 1,8 0 0,-13-2-250,34-15-26954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7:23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83 4992,'-19'-20'18863,"38"14"-15897,-7 2-2412,-1 2 0,1 0 0,16-1 1,-6 1-127,271-17 1033,-97 10-1221,-166 7-367,23-2-1100,-18-2-2976,-22 3 1101,-4 2-2409,-1 1 1666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7:24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4 4224,'-8'-3'19637,"132"39"-17522,-100-27-1778,0 1-1,-1 1 0,23 15 1,-37-20-284,-1 0 1,0 1-1,0 0 1,-1 0-1,0 1 0,0 0 1,-1 0-1,0 1 1,0-1-1,-1 1 1,0 1-1,6 17 1,0 6-52,-2 0 0,7 50 1,-15-76 4,28 194 312,-25-149 148,-5 102 0,-3-103-186,-3-1 0,-21 83 0,22-111-227,-2 0-1,0 0 0,-2-1 0,0-1 1,-1 1-1,-2-2 0,1 1 1,-21 20-1,11-16-2,-1-1 1,-38 27-1,-57 32-731,18-12-6772,99-70 7277,-1 2-417,0-1 1,0 0-1,0 1 1,0 0-1,0-1 1,1 1 0,-4 4-1,5-5 89,0-1 0,0 1 0,0 0 0,-1 0 0,1 0-1,0 0 1,0-1 0,1 1 0,-1 0 0,0 0 0,0 0 0,0 0 0,1-1 0,-1 1-1,0 0 1,1 0 0,-1-1 0,1 2 0,-1-2 500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7:36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3 269 2144,'0'-2'352,"-1"1"0,1 0 1,0 0-1,-1-1 0,1 1 0,0 0 0,0-1 1,0 1-1,0 0 0,2-20 16797,-2 22-17068,0-1 0,-1 1 0,1-1 0,0 1 0,0-1 0,-1 1 0,1-1-1,0 1 1,0-1 0,0 1 0,0-1 0,0 1 0,0-1 0,0 1 0,0-1-1,0 1 1,0 0 0,7 91 1386,14 91-265,-1-12-767,10 89-184,-24-229 10,-6-30-128,0-2 166,-18-649 112,9 420-134,4 160 64,5 70-338,0 0 0,0 0 0,0 0 0,0 0 0,0 0-1,0 0 1,0 0 0,0 0 0,0 0 0,0 0-1,0 0 1,0-1 0,0 1 0,0 0 0,0 0 0,0 0-1,0 0 1,0 0 0,0 0 0,0 0 0,0 0 0,0 0-1,0 0 1,1 0 0,-1 0 0,0 0 0,0-1-1,0 1 1,0 0 0,0 0 0,0 0 0,0 0 0,0 0-1,0 0 1,0 0 0,0 0 0,0 0 0,0 0 0,0 0-1,1 0 1,-1 0 0,0 0 0,0 0 0,0 0-1,0 0 1,0 0 0,0 0 0,0 0 0,0 0 0,0 0-1,0 0 1,0 0 0,1 0 0,-1 0 0,0 0-1,0 0 1,0 0 0,0 0 0,0 0 0,0 0 0,0 0-1,0 1 1,0-1 0,0 0 0,0 0 0,0 0 0,7 7 117,6 13 88,6 17-159,1 0 1,2-1-1,1-1 1,2-2-1,2 0 1,35 34-1,-3-7 202,52 68 0,-84-92-158,-2 1-1,-1 1 1,-2 1 0,24 58 0,-31-62-71,-8-21 8,-1 1 0,6 24 0,-10-34 19,-1 0 0,1 0 0,0 0 0,5 8 0,-6-12 68,0-22 99,1 0 0,8-36 0,2-12-106,-10 48-78,2-20-64,10-50 0,16-56-91,-5 22 126,-4 15 15,-12 48-11,-1 7-3,-4 35-487,1-20-1,-4 13-9311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7:38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185 109 3136,'-1'-4'-74,"7"-20"20019,-7 56-18586,-1 0 1,-12 58-1,-26 60-698,8-30-355,-58 282 36,85-388-373,0 7 195,10-25-457,1-3 239,-1 1 0,-1-1-1,1-1 1,-1 1 0,5-12 0,12-44 39,-17 51-13,49-177-191,2-6 342,3-21-175,-22 72 98,-33 134 55,-1 0-1,0 0 0,-1 0 1,0-13-1,-1 22 124,6 14 560,3 12-388,8 38 0,0-1-148,63 138 327,3 14-148,-71-175-415,47 131 19,-53-150-6935,-5-19 6537,-1-1 0,0 1 0,0 0 0,0-1 0,0 1 0,0 0 0,0-1 0,0 1 0,0 0 0,0-1 0,-1 1 0,1 0 0,0-1 0,0 1 0,0 0 0,-1-1 0,1 1 0,0-1 0,-1 1 0,1 0 0,-1-1 0,1 1 1,-1 0-1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7:39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49 7232,'-15'-37'2314,"14"37"-2157,1 0-1,0-1 0,0 1 0,0 0 0,-1 0 1,1-1-1,0 1 0,0 0 0,0 0 1,0-1-1,0 1 0,0 0 0,0-1 0,0 1 1,0 0-1,0 0 0,0-1 0,0 1 1,0 0-1,0-1 0,0 1 0,0 0 0,0-1 1,0 1-1,0 0 0,0 0 0,0-1 1,0 1-1,0 0 0,1 0 0,-1-1 1,0 1-1,0 0 0,0 0 0,1-1 0,-1 1 1,0 0-1,0 0 0,0 0 0,1-1 1,-1 1-1,0 0 0,0 0 0,1 0 0,-1 0 1,0 0-1,1 0 0,-1 0 0,1-1 0,16 4 1484,-9-2-808,89 10 2632,-1 3-4491,-49-9-4095,-33-4 2629,0 0 1,0 1-1,17 4 0,2 6-1736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7:40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0 164 7392,'0'-2'5284,"9"9"1303,-5 0-5353,6 11 417,-1 0 0,9 23 0,-9-15-978,14 37 122,-3 0-1,13 72 0,38 184 155,-62-288-741,-6-26-53,-1-2 234,3-11-240,7-18-209,-1-1 0,16-55 0,-9 22 0,64-136-31,18 5-44,-4 8 68,-48 83-77,-44 89 16,2-3-885,-5 27-3040,-2-6 2078,1 1-1,1-1 1,-1 1 0,1-1 0,0 1 0,1-1 0,0 0 0,4 11 0,0-4-2014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7:40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 7968,'-10'-5'8365,"11"5"-8261,5 22 8473,-3-13-9768,4 15 2222,-1 0-1,-1 0 1,3 50 0,-7 78-532,-2-80-188,1-50-206,-5 146 489,-2-7-530,6-150-1697,4-31-8957,-1 11 10877,0 0-1800,1 0-1,0 0 0,0 0 1,1 0-1,10-15 0,15-12-3307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7:41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16 6240,'9'-15'13466,"-7"19"-12893,0 0 1,0 1-1,0-1 0,-1 1 1,1 0-1,-1-1 0,0 1 0,0 7 1,-1 44 976,-1-23-927,1 16-185,-5 167 671,-8-49-891,11-144-231,-4 34 208,5-29-94,1-27 112,11-2-425,0-1 191,0 1 0,14-5 0,20-3 227,115 6 481,-87 5-558,-64-2-1336,9 2 3718,-9 0-4919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7:41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40 163 7296,'-36'-51'3296,"35"51"-3099,1-1 0,-1 0 1,1 1-1,0-1 0,-1 0 1,1 1-1,0-1 0,0 0 1,0 0-1,-1 1 0,1-1 1,0 0-1,0 0 0,0 1 0,0-1 1,0 0-1,1 0 0,-1 0 1,0 1-1,0-1 0,0 0 1,1 1-1,-1-1 0,0 0 1,1 0-1,-1 1 0,0-1 1,1 0-1,-1 1 0,1-1 1,-1 1-1,1-1 0,-1 1 1,1-1-1,0 1 0,-1-1 0,2 0 1,4-3 775,0 1 0,0-1 0,9-3 0,-5 2-230,8-3-69,0 1 0,0 0 1,0 2-1,1 0 0,25-3 0,9-3-234,-29 7-316,0 0 0,47 0 0,-20 4-2755,-20 1-1979,-32 25-14643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9:48.3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 51 8128,'-1'-1'233,"1"0"0,0 1 0,-1-1-1,1 1 1,0-1 0,-1 1 0,1-1 0,-1 1 0,1-1 0,0 1 0,-1 0 0,1-1 0,-18-1 14717,64 10-14161,-33-5-790,-1-1 0,0-1-1,1 0 1,18-1 0,53-7-50,-48 3 7,115-7 186,135-17 111,-262 26-199,9-1 36,-28 2 195,-32 2-21119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7:41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52 8640,'-3'-9'1526,"1"3"195,7 10 1320,14-8 3358,-9 2-5100,1 1 0,0 1 0,20 1 0,0 0-484,179-13-618,-70-4-6298,-95 12 1946,-5 1-5028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7:43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0 233 4992,'14'-8'10068,"-14"8"-9924,0 28 10766,0-15-12790,-1 69 3818,6 246 289,-5-252-1786,-1-47-294,1-1-1,6 42 0,-5-48-304,-1-19 17,0-14-227,4-44-120,1 12 347,2-60 125,5 1 0,30-119 0,-38 204 61,5-19-51,1 0 0,21-51 0,-23 72-27,-1 0-1,2 0 1,0 1 0,1 1-1,0 0 1,1 0 0,15-13-1,-18 18 76,1 1-1,0 0 0,1 0 1,0 1-1,0 1 0,0 0 1,0 0-1,1 1 0,0 0 0,0 0 1,15-1-1,-22 4 21,-1 1 1,0 0-1,1 0 0,-1 0 0,1 0 0,-1 1 1,0 0-1,1-1 0,-1 1 0,0 0 1,0 0-1,1 1 0,-1-1 0,0 1 1,0 0-1,-1 0 0,1 0 0,0 0 0,-1 0 1,1 0-1,-1 1 0,1-1 0,-1 1 1,0 0-1,2 3 0,4 7-35,0 1 0,-1 1-1,-1-1 1,6 17 0,-6-13-88,4 7 146,10 44-1,-18-58-41,-1 0 0,1 0 0,-2 0 0,0 0-1,0 0 1,-3 21 0,1-23-29,0 1 0,-1 0 0,0-1 0,0 0 0,-6 11 0,7-17-6,0 1 1,0 0 0,-1-1-1,1 1 1,-1-1 0,0 0-1,0 0 1,0 0 0,0 0-1,-1 0 1,1-1-1,-1 0 1,1 1 0,-8 2-1,5-3-12,0-1 0,-1 0-1,1 0 1,0 0 0,-1-1-1,-10 0 1,-41-6 48,38 3-52,-33-4-68,15 1 154,-51-1 0,82 5-109,7 2 29,0 0 0,0 0 0,-1 0 0,1-1 0,0 1 0,0 0 0,0 0 0,-1 0 0,1 0 0,0 0 0,-1-1 0,1 1 0,0 0 0,0 0 0,-1 0 0,1 0 0,0 0 0,0 0 0,-1 0 0,1 0 0,0 0 0,-1 0 0,1 0 0,0 0 0,0 0 0,-1 0 0,1 0 0,0 0 0,-1 0 0,1 1 0,0-1 0,0 0 0,-1 0 0,1 0 0,0 0 0,0 1 0,-1-1 0,1 0 0,0 0 0,0 0 0,0 1 0,0-1 0,-1 0 0,1 0 0,0 1 0,0-1 0,0 0 0,0 0 0,0 1 0,0-1 0,0 0-1,-1 1 1,1-1 0,0 0 0,0 0 0,0 1 0,0-1 0,1 1 0,-3 8 13,1-9-4,1 1 0,0-1 1,0 1-1,0-1 0,-1 1 0,1-1 0,0 1 0,0 0 1,0-1-1,0 1 0,0-1 0,0 1 0,0-1 1,0 1-1,0-1 0,1 1 0,-1 0 0,0-1 0,0 1 1,0-1-1,1 1 0,-1-1 0,0 1 0,1-1 1,0 1-1,8 13 171,1 0 1,1-1 0,17 16-1,79 66 681,41 43-534,-21-5-282,-92-102-43,10 10 0,-42-37-6,-3-3-5,1 0-1,-1 0 0,1 0 1,-1-1-1,1 1 1,0 0-1,-1 0 1,1-1-1,0 1 1,0 0-1,0-1 1,-1 1-1,1-1 1,0 1-1,0-1 1,0 0-1,2 1 1,-3-2-334,0 0-1,0 0 1,0 0 0,-1 1 0,1-1 0,0 0 0,0 0 0,0 0-1,-1 0 1,1 0 0,-1 0 0,1 1 0,-1-2 0,-2-3-731,1 0 0,0 0 0,0 0 0,0 0 1,1 0-1,0 0 0,0 0 0,0 0 0,0 0 0,1-8 1,3-18-6685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7:44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33 128 6048,'-11'-11'1108,"8"8"-655,0 0-1,0 0 1,0 0-1,-4-7 0,6 9-134,1 1 0,0-1 0,-1 0 0,1 0 0,0 0 0,0 0 0,0 0-1,-1 0 1,1 0 0,0 1 0,0-1 0,0 0 0,1 0 0,-1 0 0,0 0-1,0 0 1,0 0 0,1 0 0,-1 1 0,0-1 0,1 0 0,-1 0 0,1 0-1,-1 1 1,1-1 0,-1 0 0,1 1 0,0-1 0,-1 0 0,2 0 0,2-3 438,1 0 0,0 1 1,7-5-1,-8 5 12,7-3-114,1 0 0,-1 1 1,1 1-1,0 0 0,0 0 0,1 1 1,23-3-1,92 1 359,-124 5-1031,6 0-326,5 1-1851,-6-3-4311,-2-1 3439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7:45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487 14 3072,'0'0'12229,"-10"-4"-8923,-1 1-2667,0 1-1,0 0 0,0 0 0,0 2 0,-15 0 1,-18 2 262,-1 3 0,1 1 1,-46 13-1,74-14-718,0 1-1,0 1 1,0 0 0,1 0-1,0 2 1,0 0-1,-20 16 1,32-23-158,1 1 0,0-1 0,-1 0 0,1 0 0,0 1 0,0-1 0,0 1 0,0 0 0,1 0 0,-1-1 0,-1 6 0,2-7-8,1 1 0,-1 0 0,1-1 1,0 1-1,-1-1 0,1 1 0,0 0 0,0-1 0,0 1 0,0 0 0,1-1 0,-1 1 0,0-1 0,1 1 0,-1 0 0,1-1 0,-1 1 0,1-1 0,0 1 0,0-1 0,-1 0 0,1 1 0,2 1 0,2 3 3,0-1 15,-1 0-1,1-1 1,0 1-1,8 4 0,27 21 140,10 5-172,-22-18-3,168 106 445,-157-94-292,70 52 395,-83-59-182,46 50 0,-71-71-339,0 0 0,0-1 0,0 1-1,0 0 1,-1 0 0,1 0 0,0 1-1,-1-1 1,1 0 0,0 0 0,-1 0-1,0 0 1,1 1 0,-1-1 0,0 0-1,1 0 1,-1 1 0,0-1 0,0 0-1,0 0 1,0 1 0,0-1 0,0 0-1,-1 0 1,1 2 0,-2-1-3,1 0 0,0-1 0,0 1 0,-1-1 1,1 1-1,-1-1 0,1 0 0,-1 1 0,0-1 0,0 0 1,1 0-1,-1 0 0,0 0 0,0-1 0,-3 2 0,-24 6 86,-1 0 0,0-2 0,0-1-1,-34 0 1,-12 3-151,-45 2-386,40-9-3043,61-2-1589,31-9-3781,-4 8 6972,1 0 0,14-2-1,31 0-2876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7:45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46 4064,'-17'-19'2256,"18"17"-1668,-1 0 0,1 0 0,0 1 0,0-1 0,0 0 0,0 1 1,1-1-1,8-10 10034,-9 12-10412,1 10 2341,-1 17-1719,-1-27-766,-20 349 4127,14-281-3869,2-30-418,0 0 0,-15 55-1,8-69-2037,10-23 1639,1 0 0,-1 0-1,0 0 1,1 0 0,-1 0 0,0 0 0,0 0 0,0-1-1,0 1 1,1 0 0,-1-1 0,-2 2 0,3-2 340,0 0 1,-1 0-1,1 0 1,0 0-1,0 0 1,-1 0 0,1 0-1,0-1 1,0 1-1,-1 0 1,1 0-1,0 0 1,0 0-1,-1 0 1,1 0-1,0-1 1,0 1 0,0 0-1,0 0 1,-1 0-1,1-1 1,0 1-1,0 0 1,0 0-1,0 0 1,0-1 0,0 1-1,-1 0 1,1 0-1,0-1 1,0 1-1,0 0 1,0 0-1,0-1 1,0 1-1,0 0 1,0 0 0,0-1-1,0 1 1,0 0-1,0 0 1,0-1-1,0 1 1,1 0-1,-1-1 1,3-14-3512,12-4-1984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7:46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14 6304,'-3'-2'350,"2"1"-127,-1 0 0,1 0-1,0 0 1,-1 0-1,1 0 1,-1 0-1,1 1 1,-12-3 10173,15 3-9132,224-1 6536,314 5-6091,-510-5-3347,1 1-1128,-10 3-2584,-7 4 1820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7:47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9 3072,'-17'-8'12940,"16"8"-12462,-22 4 4137,-11 9-2514,24-9-1222,-2 2-346,1 0-1,0 2 1,0-1 0,1 1 0,-15 14 0,18-15-344,-5 4-18,0 0 0,1 1 0,1 1 0,-1-1 0,2 2 0,0-1 0,1 1 1,0 1-1,1-1 0,0 1 0,2 1 0,0-1 0,-5 25 0,5 1 136,1 1 0,3 48 0,1-60-167,1-18-86,0 0 0,0 0 0,1 0 0,0 0 0,1 0 0,1-1 0,-1 1 0,7 10 0,-8-18-37,0 1 0,0-1 0,1 1 0,0-1-1,-1 0 1,1 0 0,1 0 0,-1-1 0,1 1 0,-1-1 0,1 0 0,0 0 0,0 0 0,1 0-1,-1-1 1,0 0 0,1 0 0,-1 0 0,1 0 0,0-1 0,0 1 0,6 0 0,5-2 4,1 0 0,0-1 0,-1 0 0,1-2 0,21-5 0,81-29-20,-113 35 10,20-9-21,-1 0-1,0-2 0,-1 0 1,0-2-1,-1-1 0,-1 0 1,0-2-1,20-22 0,-24 20-52,-1-1 0,-1-1 0,-1 0-1,-1-2 1,-1 1 0,20-51 0,-30 67 74,-1 0-1,0 0 1,0-1 0,0 1 0,-1-1 0,0 1 0,-1-1 0,1 1 0,-2-1-1,1 1 1,-1-1 0,0 1 0,-4-14 0,3 15-7,0 1 0,-1 0 1,1-1-1,-1 1 0,0 0 1,-1 1-1,1-1 0,-1 0 0,0 1 1,0 0-1,0 0 0,-1 0 1,0 0-1,1 1 0,-1 0 0,0 0 1,-11-4-1,-5-1 30,0 1-1,-1 1 1,1 1-1,-44-5 1,-89 5-234,143 5-4,0 1 0,0 0-1,1 1 1,-1 0 0,1 1 0,-20 7 0,22-8-369,-9 3-2517,17-5 2918,0 1 0,0-1 0,-1 0 0,1 0 1,0 1-1,-1-1 0,1 0 0,0 0 0,0 1 0,-1-1 0,1 0 0,0 1 0,0-1 1,0 0-1,0 1 0,-1-1 0,1 0 0,0 1 0,0-1 0,0 1 0,0-1 0,0 0 1,0 1-1,0-1 0,0 0 0,0 1 0,0-1 0,0 1 0,0-1 0,0 0 0,0 1 1,1-1-1,-1 0 0,0 1 0,0-1 0,0 0 0,0 1 0,1-1 0,-1 1 0,2 0-328,-1 1 0,1-1 0,-1 0 0,1 0 0,0 1 0,-1-1 0,1 0 0,0-1 0,0 1 0,0 0-1,0 0 1,0-1 0,-1 1 0,1-1 0,0 0 0,4 1 0,5 1-1377,45 10-2379,13 4 1051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7:48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57 832,'0'0'12,"0"0"0,0-1 0,0 1 0,0 0 0,0-1 0,0 1 0,0 0 0,0-1 0,0 1 0,0-1 0,0 1 0,0 0 0,0-1 0,0 1 0,0 0 0,0-1 0,0 1 0,0 0 0,0-1 0,0 1 0,1 0 0,-1-1 0,0 1 0,0 0 0,0-1 0,1 1 0,-1 0 0,0 0 0,1-1 0,11-9 1226,-4 2 252,-6 6-773,1-1 1,-1 1 0,1 0-1,-1 0 1,1 0-1,3-1 1,10-9 5352,-8 24-2625,-6-6-2883,0-1 1,0 1-1,-1 0 0,1-1 1,-2 1-1,2 10 0,-3 38 1335,0-22-818,-12 454 2675,-4-367-3316,8-66-817,9-53 282,0 1-1,-1-1 1,1 1-1,0-1 1,0 1-1,0-1 1,0 1 0,0-1-1,0 1 1,0-1-1,0 1 1,0-1-1,0 1 1,1-1-1,-1 1 1,0-1-1,0 1 1,1 0 0,-1-1-24,0 0 1,1 0-1,-1 1 1,0-1-1,0 0 1,1 0 0,-1 0-1,0 0 1,0 0-1,1 0 1,-1-1-1,0 1 1,0 0 0,1 0-1,-1 0 1,0 0-1,0 0 1,1 0-1,-1 0 1,0 0-1,0-1 1,0 1 0,1 0-1,-1 0 1,0 0-1,0-1 1,16-17-3817,2-17-654,8-15 1519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7:48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572 3 5312,'-1'0'71,"1"-1"-1,0 1 1,0 0 0,0 0 0,0 0 0,0 0-1,0 0 1,0 0 0,-1 0 0,1-1 0,0 1-1,0 0 1,0 0 0,0 0 0,0 0-1,-1 0 1,1 0 0,0 0 0,0 0 0,0 0-1,0 0 1,-1 0 0,1 0 0,0 0 0,0 0-1,0 0 1,0 0 0,-1 0 0,1 0 0,0 0-1,0 0 1,0 0 0,0 0 0,0 0-1,-1 0 1,1 1 0,0-1 0,0 0 0,0 0-1,0 0 1,0 0 0,-1 0 0,2 10 3699,0 2-2099,-2 1-965,-1 0-1,1 0 1,-2 0-1,0 0 1,0 0 0,-2-1-1,1 0 1,-9 16-1,-2-1 336,-1 0-1,-27 35 1,29-44-691,-2-1 0,0 0 0,-1-1 0,0 0 1,-2-2-1,0 0 0,0-1 0,-37 18 1,-172 74 345,223-102-683,-26 12-72,30-15 91,12 5 379,16 5 517,48 25 0,-63-28-751,-1 0-1,1 1 1,-1 1 0,0-1 0,17 21 0,-1 6 184,-1 2-1,35 65 1,-9-11-163,-29-51-172,-17-28-141,1 0 0,0 0 0,1-1 0,13 15 0,30-74-24658,-20 9 20848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7:49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5632,'7'3'13237,"-7"-3"-12944,0 1 0,0-1 1,0 1-1,1-1 0,-1 1 1,1 12 1359,0 0 0,-2 23 1,0-7-785,-15 171 1520,15-192-2298,-44 225 1231,18-103-1018,24-113-275,0 1-1,0 24 1,3-42-24,1 1-1,-1-1 1,0 0 0,0 1 0,1-1 0,-1 1 0,0-1 0,1 1-1,-1-1 1,0 0 0,1 1 0,-1-1 0,1 0 0,-1 1-1,0-1 1,1 0 0,-1 1 0,1-1 0,-1 0 0,1 0 0,-1 0-1,1 0 1,-1 1 0,1-1 0,-1 0 0,1 0 0,-1 0-1,1 0 1,0 0 0,0 0 0,17-1 15,71-11-228,53 5 1069,-81 7-4179,-44 0 1322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1:36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85 12800,'-22'-3'5791,"22"6"-5023,4-3 544,11 0-864,16 0 896,4 0-768,23-3-32,5-2-320,40-10-128,5-2-64,14-6-1536,-14 2 832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9:48.8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36 229 7456,'-16'-4'2421,"16"4"-2338,-1 0 0,1 0 0,0 0 0,-1 0 0,1 0 0,0 0 0,-1-1 0,1 1 0,0 0 0,-1 0 0,1 0 0,0-1 0,-1 1 0,1 0 0,0 0 0,-1-1 0,1 1 0,0 0 0,0-1 0,0 1 0,-1 0 0,1-1 0,0 1 0,0 0 0,0-1 0,-1 0 0,1 1 7,0 0-1,0 0 1,0 0-1,0 0 1,0-1-1,0 1 0,0 0 1,0 0-1,0 0 1,0 0-1,0 0 1,0-1-1,0 1 1,-1 0-1,1 0 1,0 0-1,0 0 1,0 0-1,0 0 1,0 0-1,0 0 1,-1-1-1,1 1 1,0 0-1,0 0 1,0 0-1,0 0 1,0 0-1,-1 0 1,1 0-1,0 0 0,0 0 1,0 0-1,0 0 1,-1 0-1,1 0 1,-7-5 5115,17 1-1139,20-9-2201,9-5-1150,66-20 1,45-4-511,-87 25-92,141-31-65,-156 38 112,-8 1-500,-19 4-1839,2 0-4422,-10 4 3359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7:49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63 7040,'0'0'129,"-1"0"1,1 0-1,0 0 1,0 0-1,-1-1 1,1 1-1,0 0 1,0 0-1,-1 0 1,1 0-1,0 0 1,0-1-1,-1 1 1,1 0-1,0 0 1,0 0-1,0-1 1,0 1-1,-1 0 1,1 0-1,0-1 1,0 1-1,0 0 1,0 0-1,0-1 1,0 1-1,0 0 1,0 0-1,0-1 1,-1 1-1,1 0 1,0-1-1,0 1 1,1 0-1,-1 0 1,0-1-1,0 1 1,0 0-1,0 0 1,0-1-1,0 1 1,0 0-1,0 0 1,0-1-1,1 1 1,-1 0-1,0 0 1,0-1-1,0 1 1,0 0-1,1 0 1,-1 0-1,0-1 1,0 1-1,1 0 1,-1 0-1,0 0 1,0 0-1,1 0 1,-1 0-1,0-1 1,0 1-1,1 0 1,-1 0-1,0 0 1,1 0-1,25-6 7521,-17 5-7619,59-15 3426,38 1-2611,-82 14-892,-14 1-561,-1-1-1,0 0 1,1 0 0,9-3 0,-16 1-2198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7:50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17 7968,'-16'-9'2565,"13"7"-832,9 1 822,-3 0-1948,1 0-1,-1 0 1,1 1 0,-1-1 0,1 1 0,-1 0-1,1 0 1,-1 0 0,1 0 0,5 2-1,36 12 2314,-21-6-1992,31 5 233,0-2 0,63 4 0,-83-11-1124,138 8 81,-99-11-7366,-73-1 6686,-1 0 0,1 0 0,0 0 1,0 1-1,-1-1 0,1 0 0,0 1 1,0-1-1,-1 0 0,1 1 0,0-1 1,4 6-3934,3 10-673,-7-14 4650,4 10-2501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7:50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488 32 6880,'-5'-20'3109,"7"17"-1456,-3 3-1579,1 0 0,0 1 0,0-1 0,0 0 0,-1 0 0,1 0 0,0 0 0,0 0 0,0 0-1,-1 0 1,1 0 0,0 0 0,0-1 0,0 1 0,-1 0 0,1 0 0,0 0 0,0 0 0,0 0-1,0 0 1,-1 0 0,1 0 0,0 0 0,0-1 0,0 1 0,0 0 0,0 0 0,-1 0 0,1 0-1,0 0 1,0-1 0,0 1 0,0 0 0,0 0 0,0 0 0,0-1 0,0 1 0,0 0 0,0 0-1,0 0 1,-1-1 0,1 1 0,0 0 0,0 0 0,0 0 0,1 0 0,-1-1 0,0 1 0,0 0-1,0 0 1,0 0 0,0-1 0,0 1 0,0 0 0,0 0 0,0 0 0,0 0 0,0-1 0,1 1-1,-1 0 1,0 0 0,0 0 0,0 0 0,0 0 0,0-1 0,1 1 0,-1 0 0,0 0 0,0 0-1,-5-1 463,0 1 0,-1 0 0,1 0-1,0 1 1,0 0 0,-8 1 0,-12 2 439,-20 2 597,-60 15 1,80-15-1149,1 2 1,0 1-1,-46 24 0,67-31-404,-1 0 0,0 1 0,0 0-1,1-1 1,-1 1 0,1 1 0,0-1 0,0 0-1,0 1 1,-3 5 0,5-6-11,0-1 1,0 1-1,0-1 0,0 1 0,0 0 1,0 0-1,1-1 0,-1 1 1,1 0-1,0 0 0,0 0 1,0-1-1,0 1 0,1 0 1,-1 0-1,1 0 0,0-1 1,0 4-1,4 4-24,-1-1 0,1 1-1,1-1 1,0 0 0,0 0 0,0-1 0,1 0 0,16 15-1,6 1 18,36 24 0,76 40 304,-5-5 520,-110-65-167,-1 2 0,44 43 0,-68-63-614,0 1 0,0 0 1,0 0-1,0 0 0,-1 1 1,1-1-1,0 0 0,0 0 1,-1 0-1,1 0 0,-1 1 1,1-1-1,-1 0 0,0 1 1,1-1-1,-1 0 0,0 1 0,0 1 1,0-2-24,0 0 1,-1 0 0,1 0-1,-1 0 1,1 0-1,-1 0 1,1 0 0,-1 0-1,1 0 1,-1 0-1,0-1 1,0 1 0,1 0-1,-1 0 1,0-1-1,0 1 1,0 0-1,-1 0 1,-5 2 15,0 1-1,-1-1 1,1-1 0,-1 1-1,-8 0 1,11-2-24,-55 10-394,-94 6-1,22-5-2516,-21 13-5738,112-16 3105,34-6 4286,0 0-1,-12 9 1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7:52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33 3904,'-7'-7'1184,"11"1"-399,2-1 2035,2 3 399,3-4 3850,-2 26-2701,-7-8-3966,-1 0 0,0 0 0,-1 0 0,0-1 0,-1 1-1,0 0 1,-3 12 0,2-3-17,-40 226 701,21-132-935,-12 32 151,11-57 116,19-79-362,2-7-49,0 1 0,0-1 0,0 0 1,1 0-1,-1 1 0,1-1 0,0 0 0,-1 1 1,1 2-1,0-3-71,23-4 227,-1 0 1,0-1 0,31-9 0,13-3 162,-43 11-92,-3 0-13,-1 1-1,26 0 1,-30 3-155,38 0 83,67 8-1,-66-2-296,-30-5-8339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7:52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5 151 6880,'-1'-2'430,"0"1"-1,1-1 1,-1 0 0,1 0-1,-1 0 1,1 0 0,-1 0 0,1 0-1,0 0 1,0 0 0,0 0 0,0 0-1,1 0 1,0-3 0,0 3 85,0-1 1,0 1 0,0 0 0,1 0-1,-1-1 1,1 1 0,0 0-1,-1 1 1,1-1 0,0 0-1,4-3 1,3-1 82,-1-1 0,1 1 0,1 0 0,-1 1 0,1 0 0,0 1-1,0 0 1,14-4 0,44-4-64,94-6 1,-93 12-1076,-45 6-105,-20 0-281,0 0 1,0 0 0,0 0 0,-1 0-1,1-1 1,7-1 0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7:52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90 9568,'-12'-31'3066,"12"30"-2936,-1 0-1,1-1 1,0 1 0,0 0-1,-1 0 1,1-1-1,0 1 1,0 0-1,1-1 1,-1 1-1,0 0 1,0 0 0,1-1-1,-1 1 1,0 0-1,1 0 1,-1 0-1,1 0 1,0-1-1,-1 1 1,1 0 0,0 0-1,0 0 1,-1 0-1,1 0 1,0 1-1,0-1 1,0 0-1,0 0 1,0 1 0,3-2-1,1-1 713,1 0 1,-1 0-1,1 1 0,9-3 0,-6 3-283,0 0-1,0 1 1,0 0-1,0 0 1,12 2 0,48 6 125,-50-5-522,91 10-191,61 9-1847,-59 3-6880,-81-13 4958,-7 1-2100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7:53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596 123 3328,'1'-3'1117,"-1"1"0,1-1 0,0 1 1,-1-1-1,0 1 0,1-1 0,-1 1 0,-1-5 0,0-31 2818,1 36-3720,-1 0 1,0-1-1,0 1 1,0 0 0,0 0-1,-1 0 1,1 0-1,-1 0 1,1 0-1,-1 0 1,0 0-1,1 1 1,-1-1 0,0 1-1,-4-3 1,1 1 121,0-1 0,-1 2 0,1-1 0,-1 1 0,-7-3 1,3 3-19,0 1 0,1-1 1,-1 2-1,0 0 1,-16 1-1,4 2 93,-30 6 1,29-3-94,0 0-1,1 2 1,0 0 0,1 2 0,-1 0-1,-26 18 1,36-20-173,0 1-1,1 1 1,0 0-1,0 1 1,1 0 0,0 0-1,1 1 1,1 0 0,0 1-1,0 0 1,-6 15-1,-1 7-7,2 1 0,1 0 0,2 1 0,1 1 0,2-1 0,2 1 0,-1 47 0,6-74-134,0 0 0,1 1 0,0-1 0,5 18 0,-5-25-1,0-1 0,1 1 0,-1 0 0,1 0 1,0-1-1,0 1 0,1-1 0,-1 0 0,0 0 0,1 1 0,0-2 0,0 1 0,0 0 1,0 0-1,7 3 0,-1-1-5,0 0 1,1-1-1,-1-1 1,1 1-1,0-1 1,0-1-1,0 0 1,15 1-1,6-2-91,46-4 0,-45 1-1,20 0-70,69-14 0,-104 13 58,-1-1 1,1-1-1,-1-1 0,0 0 0,0-1 1,-1-1-1,0 0 0,16-12 0,-22 13-10,0-1 0,-1 0-1,0-1 1,-1 1-1,0-1 1,0-1 0,-1 0-1,7-13 1,-1-3 3,-1-1 0,9-30 0,-13 34 86,-2-1 1,0 0-1,-1 0 0,-1 0 1,-1-1-1,-3-31 0,1 44 41,-1 1 0,-1 0 0,0 0 0,-1 0 0,0 0 0,0 0 0,-1 1 0,0-1 0,-1 1 0,-1 0 0,1 0 0,-2 1 0,1 0 0,-1 0 0,-15-15 0,18 21-40,-1 0 0,1 1 0,-1-1 0,0 1 0,0 0 0,0 0 0,0 0 0,-1 1-1,-6-1 1,-11-4-587,20 5 272,0 0 0,0 0 0,1 1 0,-1-1 0,0 1 0,0 0 0,0 0 0,0 0 0,0 0 0,-4 1 0,5 0-122,1-1 0,-1 1 0,1 0 0,-1-1 0,1 1-1,-1 0 1,1 0 0,0 0 0,-1 0 0,1 0-1,0 0 1,0 0 0,-1 0 0,1 0 0,0 1 0,0-1-1,0 0 1,1 1 0,-1-1 0,-1 3 0,-3 14-2769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7:54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6976,'-1'0'1897,"7"3"-423,3 2-230,0 1 0,-1 0 0,12 9-1,17 26 2887,41 59 0,-10-13-1553,29 37-844,-86-115-2618,-10-8 44,0 0 0,0 0 0,0-1 0,1 1-1,-1-1 1,0 1 0,1-1 0,-1 1 0,1-1-1,1 0 1,2-2-2449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7:54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9 338 6048,'-2'3'11211,"-1"13"-8274,-1 22-1992,4 98 919,19 142 0,-16-258-1780,1-1-1,10 33 1,-12-45-25,1 0-1,0-1 1,0 1 0,0-1-1,1 0 1,0 0-1,0 0 1,0 0-1,1-1 1,10 10 0,-13-14-49,0 0 1,-1 0 0,1 0 0,0 0-1,0 0 1,0-1 0,0 1 0,0-1-1,0 1 1,0-1 0,0 0 0,0 1-1,0-1 1,0 0 0,0-1 0,0 1-1,1 0 1,-1-1 0,0 1 0,0-1-1,0 1 1,-1-1 0,1 0 0,0 0-1,3-2 1,2-1 9,-1 0 0,0-1 0,1 0 0,-2 0 0,10-11 1,3-7-6,-2 0 0,0-1 0,18-40 1,-11 21 51,129-232 738,-136 242-708,-1-1 1,-2-1-1,9-37 1,16-109-317,-38 180 200,7-60-857,-6 56 626,-1-1-1,0 1 1,0 0 0,-1-1 0,0 1 0,0-1-1,0 1 1,-3-9 0,4 13 156,-1 1-1,1-1 1,0 0 0,0 1-1,-1-1 1,1 1 0,0-1-1,-1 1 1,1-1 0,-1 1-1,1-1 1,-1 1 0,1-1 0,-1 1-1,1-1 1,-1 1 0,1 0-1,-1-1 1,1 1 0,-1 0-1,1 0 1,-1-1 0,0 1-1,1 0 1,-1 0 0,-1 0-1,1 0-98,0 0 0,0 1-1,0-1 1,0 0-1,1 1 1,-1-1-1,0 1 1,0-1-1,0 1 1,0-1 0,1 1-1,-1 0 1,0 0-1,0-1 1,0 2-1,-2 3-663,0-1 0,0 1 0,0 0 0,0-1 0,-2 11 0,2-5-347,1-1 1,0 1-1,1 0 0,0 0 0,1 0 1,1 15-1,6 13-1788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7:55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83 181 7040,'0'0'2282,"4"9"-666,-2-1-654,0 0-1,-1 0 1,0 0 0,0 0-1,-1 0 1,-2 14-1,-9 51 1036,4-35-896,-1 13-266,-33 179 2229,19-132-3037,20-86 149,2-8-235,3-6-512,2-8 381,-1 1 0,0-1-1,0 0 1,-1 0 0,3-13 0,7-56 209,-9 48-38,12-80 428,5 2 0,44-139 0,-55 221 1025,-2-1 1,6-31-1,-14 93-831,-1-11-401,1 0 0,1 0-1,1 0 1,6 24-1,48 197 387,-31-132-403,-21-94-292,16 64 167,-16-70-315,1 1 0,0 0 0,1-1 0,9 14 0,-15-25-100,1 1 0,0-1 0,1 1 1,-1-1-1,0 1 0,0-1 0,1 0 0,-1 0 0,0 1 1,1-1-1,-1 0 0,1 0 0,0-1 0,-1 1 1,1 0-1,3 1 0,-1-1-2475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9:49.7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4 6048,'-6'-4'20448,"8"12"-20411,-1-2-45,1 0 1,-1 1-1,0-1 1,0 11-1,0 10 40,13 160 274,3 43-110,1-8 84,-8-84-59,-10-92-29,-1-34-114,1 0 0,3 22 0,-1-66-19842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7:56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52 10560,'-27'-48'3904,"22"45"-3040,0 3 319,15 0-1055,-1 0 1856,1 0-1088,6 0 736,13 0-928,5 0-608,16 0-96,0 0-1408,0 0 800,-5 0-3423,0 0 2239,-10 0-4544,-4 20 3552,-8 0-288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7:56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4 9568,'-5'-3'5216,"4"20"-29,2-13-4145,-3 76 4108,0 3-3117,-17 207 233,10-198-2052,-7 39-1152,16-128-328,-3 7 1539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7:56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32 138 5888,'-2'-3'302,"2"2"-188,-1-1 0,0 1-1,1-1 1,-1 1 0,0 0 0,1 0-1,-1-1 1,0 1 0,0 0 0,0 0 0,0 0-1,0 0 1,0 0 0,-1 0 0,1 0-1,0 0 1,0 0 0,-1 1 0,1-1 0,0 0-1,-1 1 1,1-1 0,-1 1 0,-3-1 783,5 0-453,0 0 0,1 0 0,-1 0 0,0 0 0,0 0 0,1 0 0,-1 0 0,1 0-1,-1 0 1,1 0 0,-1 0 0,1 0 0,-1 0 0,1 1 0,0-1 0,0 0 0,-1 0 0,1 1-1,0-1 1,0 0 0,0 1 0,0-1 0,0 1 0,0-1 0,0 1 0,1-1 0,5-1 552,-1 0-1,1 1 1,8-2 0,-4 1 22,7 0 212,33-1 0,-1 0-475,116-17-271,-124 12-3600,80-24-1,-116 30 1665,1 0-1,-1 0 1,1 1-1,12-1 0,-15 1 820,-1 2-1,0-1 1,1 0-1,-1 1 1,0-1-1,1 1 1,-1 0-1,0 0 1,0 0 0,0 1-1,0-1 1,3 2-1,16 15-4331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7:57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17 6720,'0'0'119,"-1"-1"0,1 1 1,-1 0-1,1-1 0,0 1 0,-1 0 1,1-1-1,-1 1 0,1-1 0,0 1 1,-1-1-1,1 1 0,0-1 0,0 1 1,-1-1-1,1 1 0,0-1 0,0 1 1,0-2-1,0 2-46,0-1-1,0 1 1,1 0 0,-1-1 0,0 1-1,1-1 1,-1 1 0,0 0 0,1-1-1,-1 1 1,1 0 0,-1-1 0,0 1-1,1 0 1,-1 0 0,1 0-1,-1-1 1,1 1 0,0 0 0,0 0 111,-1 0 0,0-1 1,1 1-1,-1 0 1,1 0-1,-1 0 1,1 0-1,-1 0 0,1 0 1,-1 0-1,1 0 1,-1 1-1,1-1 0,-1 0 1,1 0-1,-1 0 1,0 0-1,1 1 0,-1-1 1,1 0-1,-1 0 1,0 1-1,1-1 0,-1 0 1,0 1-1,1-1 1,-1 0-1,0 1 0,1-1 1,-1 1-1,0-1 1,0 0-1,1 1 0,-1-1 1,0 1-1,0 0 1,6 18 3296,-6-17-3396,3 16 1455,-1 1 1,0 1-1,-2 30 1,-10 60 553,5-68-1839,-54 363 615,55-390-1254,-1 9-180,4-17-3322,39 3-15605,-8-12 15886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7:57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56 9792,'-7'-10'1940,"7"9"-1610,-1 1 1,1-1-1,0 1 0,0 0 0,-3-3 2311,3 2-2311,-1 1 0,1 0 0,0-1 0,-1 1 0,0 0 0,0 0-78,1 1-1,-1-1 0,0 1 0,1-1 1,-1 1-1,0 0 0,1-1 1,-1 1-1,1 0 0,0-1 0,-1 1 1,1 0-1,-1 0 0,1 0 1,0-1-1,0 1 0,-1 1 0,-33 72 3681,-3 10-2552,-10 63-772,42-126-552,1 2-1,1-1 1,0 0-1,2 43 0,2-57-40,0-1-1,0 0 0,0 1 0,1-1 0,0 0 0,0 0 0,1 0 0,4 9 0,-4-11-61,0-1-1,0 0 1,0 0-1,1 0 1,-1 0-1,1-1 1,0 1-1,0-1 1,0 0-1,0 0 1,1-1-1,7 4 1,-8-4 24,1 0 1,-1-1-1,1 0 1,0 0-1,-1-1 1,1 1-1,0-1 1,-1 0-1,1 0 1,0-1-1,0 1 1,8-3-1,0-1-41,-1 0 0,0 0 0,19-11-1,-10 3-9,-1 0 0,-1-2 0,0 0 0,-1-2 0,17-17 0,76-94-109,-88 99 117,-16 19 41,59-75 309,-59 72-135,0 1-1,0-1 1,-1 0 0,0-1 0,5-19 0,-10 28-110,0 0 0,0 0 0,0 0-1,-1 0 1,1 1 0,-1-1 0,0 0 0,0 0-1,-1 0 1,1 0 0,-1 0 0,0 0 0,0 1-1,0-1 1,0 0 0,-1 1 0,0-1 0,1 1-1,-1-1 1,0 1 0,-1 0 0,1 0 0,-1 0-1,1 0 1,-1 0 0,0 0 0,0 1 0,-5-4-1,-6-2 23,0 1 0,-1 0 0,0 1 0,0 0 0,-1 1-1,-26-4 1,1 2-154,-61-2 0,85 10-110,-29 2-1,-5 1-3095,38-2 763,12-2 2378,1 0 0,0 0 0,-1 0 0,1 0 0,0 1 0,0-1 1,-1 0-1,1 0 0,0 1 0,-1-1 0,1 0 0,0 0 0,0 1 0,0-1 1,-1 0-1,1 1 0,0-1 0,0 0 0,0 1 0,0-1 0,0 0 1,-1 1-1,1-1 0,0 0 0,0 1 0,0-1 0,0 0 0,0 1 0,12 2-4899,-3-2 3632,0 1-1,0 0 1,-1 1-1,1-1 1,10 7 0,2-1 534,36 12-1696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7:59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14 833 4320,'-4'-11'14717,"-4"13"-8718,6-6-5308,10-67-269,16-299-129,-8 212 336,-11 66-154,-5 87-363,1 0 1,-1 0 0,1 0-1,-1 0 1,2 0 0,-1 1-1,4-10 1,-4 5 178,0 4 401,6 7-411,-5-1-243,0 1 1,0 0-1,0 0 0,-1 0 1,1 1-1,0-1 0,-1 0 1,0 1-1,1-1 0,-1 1 1,0-1-1,0 1 0,0-1 1,-1 1-1,1 0 0,0 2 0,3 9 20,21 51 212,12 42 159,67 280 280,-74-255-405,-29-127-295,0-3-12,-1 0 0,1-1 0,-1 1 0,1 0 0,0-1 0,-1 1 0,1-1 0,0 1 0,2 2 0,-2-3-62,0 0 19,13-2 162,-10 1-145,1-1 0,-1 0 0,0 0 0,1 0 0,-1 0 0,0-1 0,0 1 0,1-1 0,-1 0 0,-1-1 0,1 1 0,0-1 0,6-5 0,0-1-9,-1-1-1,1 0 1,12-19-1,4-12-53,-1-2-1,26-67 0,-33 70 25,52-128-490,-51 121 396,24-90-1119,-31 90-867,-5 22-805,-2 1 0,2-27 0,-7 33-2188,0 17 5051,0 1-1,0 0 1,0 0 0,0 0 0,0 0-1,0 0 1,-1-1 0,1 1 0,0 0 0,0 0-1,0 0 1,0 0 0,0 0 0,0 0-1,0-1 1,0 1 0,0 0 0,0 0-1,-1 0 1,1 0 0,0 0 0,0 0-1,0 0 1,0 0 0,0 0 0,-1-1-1,1 1 1,0 0 0,0 0 0,0 0-1,0 0 1,0 0 0,-1 0 0,1 0-1,0 0 1,0 0 0,0 0 0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8:00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87 227 1408,'-6'-5'300,"4"3"-229,1 1 0,-1 0-1,1 0 1,-1 0-1,0 0 1,0 0 0,0 0-1,1 0 1,-1 0 0,-3 0-1,5-15 442,0 15-487,0 0-1,0 1 0,0-1 1,0 0-1,0 1 0,0-1 1,0 1-1,1-1 1,-1 0-1,0 1 0,0-1 1,1 1-1,-1-1 0,0 0 1,1 1-1,-1-1 1,0 1-1,1-1 0,-1 1 1,1-1-1,0 1 84,-1-1 1,1 1-1,-1-1 1,0 1-1,1 0 1,-1-1-1,0 1 1,0-1-1,1 1 1,-1-1-1,0 1 0,0-1 1,1 1-1,-1-1 1,0 1-1,0-1 1,0 0-1,0 1 1,0-1-1,0 0 0,8-22 5780,-8 19-5285,0 0 0,-1 1 1,1-1-1,-1 1 0,0-1 0,0 1 0,0-1 0,-3-4 0,-4-12 1041,6 10-825,-1-4 266,3 11-919,-1 1-1,0-1 1,1 0-1,0 1 1,-1-1-1,1 0 1,0 1-1,0-1 1,1 0-1,-1 1 1,0-1 0,1 0-1,0-2 1,0 1 140,3-6 700,0-2 3417,-6 48-3348,-2-1 1,-8 36-1,11-66-1021,-6 23-152,-18 50-1,15-50-1261,9-27 1050,1 0 0,0 0 1,-1 0-1,1-1 1,0 1-1,0 0 0,0 0 1,0 0-1,-1 0 0,1 0 1,1 0-1,-1 0 0,0-1 1,0 1-1,0 0 1,0 0-1,1 0 0,-1 0 1,0 0-1,1-1 0,-1 1 1,0 0-1,1 0 0,-1 0 1,1-1-1,0 1 0,-1 0 1,1-1-1,0 1 1,-1-1-1,1 1 0,0 0 1,-1-1-1,2 1 0,3 1-1661,-1 0 1,0-1-1,1 0 0,-1 0 0,7 1 0,-5-1 458,17 6-2753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08:44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2 432 2144,'0'-1'140,"0"-1"0,-1 1-1,1-1 1,0 1 0,0-1 0,0 1 0,0-1-1,0 1 1,0-1 0,0 1 0,0-1 0,1 1-1,-1-1 1,0 1 0,1-1 0,-1 1 0,1 0-1,0-1 1,0 1 0,-1 0 0,1-1 0,0 1-1,0 0 1,0 0 0,0 0 0,0 0 0,2-1-1,2-4 801,-4 5-911,0 0 1,0 0 0,0 0 0,0 0-1,0 1 1,0-1 0,0 0 0,0 0-1,0 1 1,0-1 0,0 1 0,0-1-1,0 1 1,1-1 0,-1 1 0,0 0-1,0 0 1,0-1 0,1 1 0,-1 0-1,0 0 1,0 0 0,2 1 0,27-1 596,0-1-1,36-7 1,237-24 362,-154 21-680,104 3 45,-247 8-354,497 38 307,-386-25-185,84-5-210,-79-7 135,34 8 130,112 1-80,63-18 229,-227 9-213,194-5 171,-12-4 133,-92 1-343,-23 2 243,255 3 314,-91 4-337,104 5 80,-132-4-63,-57-2-150,137-7 78,-364 5-210,101 0-54,29-2 20,-127 2 9,251-23 117,-29-8-115,96-15 38,69-1 74,-333 40-87,114-28-1,-132 24 161,113-8 0,-118 16-143,23-3-15,118 6 0,-140 5-37,115 4-76,16 4 317,-105-4-248,145 20-164,-106-14 280,-42-7-133,106 10 76,-57-7-25,92 10 26,-45-7-315,-17-2 310,-50-2 39,98 13-100,-43-1-42,-125-18 88,67 2 3,-23-2 34,145 18-187,235 12 212,-293-17-148,-114-9 138,97 17-38,148-3-15,-62-16 341,-192-5-231,76-10 1,-85 5-189,421-26-296,-275 25 222,0-1 64,101 16 231,66-3-373,-7-1 278,-74 3-97,-31-3 140,195 3-97,-326-15-35,95-2 210,30 1-378,-110-3 286,-22 1-176,12 7-45,185 19 0,-230-11 201,75-5 0,-64-1-71,343 12 24,-251-8-63,-62-2 122,167 19-262,48 4 173,57 8 45,-357-29-6,122 14-92,58-15 37,-109-3 157,-40 0-35,13 1-111,85 9 0,-101-5-32,72-2-1,20 0 44,-28 8 27,274 27-171,-325-32 287,80-4-1,-70-2-151,291-16-37,-248 9-3,160 5 155,4-1-46,136 5-228,-263 4 203,277-3-139,-229-3 417,173-8-240,-183 2-146,66-6-71,-52 2 17,-44 7 103,134-8 11,164-7 166,-76 2-405,-10 1 307,-58 4-87,-1 1 102,22-11-48,-96 4 47,-165 14-28,0-3-1,115-26 0,97-20-102,3-2-51,-190 31 185,181-19 1,-161 34-132,296-27-31,-201 18-34,-34 5 137,395-25 246,-311 23-483,-84 3 139,124-5 184,-94 6 12,76-2-259,332 11 135,-572 3-34,-1 2 0,1 2 0,-1 2 0,63 19 0,-101-23 70,32 10-129,69 32 0,-102-41 203,-10-4-123,1 0 1,0 0-1,-1 0 1,1 0-1,0 0 1,-1 1-1,1-1 1,0 0-1,-1 1 1,1-1-1,-1 0 1,1 1-1,0-1 1,-1 1 0,1-1-1,-1 1 1,1-1-1,-1 1 1,0-1-1,1 1 1,0 0-1,23 38-35,-8-15-160,-10-14 182,-1 0 0,0 1-1,0-1 1,-1 1 0,-1 0-1,0 0 1,0 0 0,-1 0-1,0 0 1,-1 1 0,0-1-1,-1 1 1,-1-1 0,-2 18 0,-73 571 74,30 40-108,37-442-30,-9 517 538,15-313-411,-6-272 115,2-34-21,-10 46 588,3-45-51,-3 20-251,8-59-274,4-17 230,1 65 0,4-104-218,0 4-12,0-6-139,-1 1 0,1-1-1,0 1 1,-1-1 0,1 0-1,-1 1 1,1-1 0,-1 0 0,1 1-1,0-1 1,-1 0 0,1 1 0,-1-1-1,0 0 1,1 0 0,-1 0-1,1 0 1,-1 1 0,1-1 0,-1 0-1,1 0 1,-1 0 0,0 0 0,1 0-1,-1-1 1,-288 13-84,180 5 172,-41 3-237,111-16 111,-32 0 121,-79-8-115,-44 0 45,-110-1 138,-187-15-241,468 19 97,-142-6-56,-61 0-32,43 6 249,-301 5-291,-154 8 28,416-8 249,-63 0-262,99-7-47,-292-6 200,-331-27-70,655 28 54,-263-19 3,241 11-28,-103-13 150,96 5-295,-159-20 39,53 1 113,52 7-158,147 24 201,-613-65 81,498 64-86,-261-13-47,9 25-26,2 26-19,-31 8 71,-1-43-26,406 4-56,-440-39 228,124 19-555,114 11 748,-650-3-451,608 36 197,180-8-170,-172 19-57,216-18 252,-600 44-259,-116-12 165,351-23 69,-35-15-5,312-6-85,-104 2-146,-565-4 57,-101 18 248,668-9-295,-167 12 213,164 9-35,126-16-164,-14 2-135,-142 20 422,-309 7-219,384-36 198,-53 4-187,-15 4-112,-74 5 325,-150 1-415,282-12 275,72-4-13,-387 23-39,306-13 102,-170 4-208,103-10 120,-13 0-6,-214 2-40,-257-5 272,264 6-117,17-2 374,36-5-276,266-3-127,-46-5-34,9 0-39,-55-2 256,45 2-398,-23-1 280,-299-13 434,348 6-332,56 2 81,79 3-255,-26 1-152,94 4 129,31-1-10,22 5-21,-1 0 0,0-1 0,1 1 1,-1-1-1,1 1 0,-1-1 0,1 0 0,-1 1 0,1-1 0,0 0 1,-1 0-1,1 0 0,0 0 0,0 0 0,0-1 0,0 1 1,0 0-1,0 0 0,0-1 0,0 1 0,0-1 0,0 1 0,1-1 1,-1 1-1,0-3 0,-1-32 196,-2 0 0,-8-36 0,7 45-221,-18-135 243,9 53-251,13 78-531,1 19-2612,13 41-3646,12 17 1926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16:39.1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1 468 3328,'5'-4'6602,"3"-5"-3050,-6 8-3421,0 0 0,0 0 0,0 0 0,0 0 0,0-1 0,0 1 0,0-1 0,2-3 0,8-6 93,-3 4-149,-1 0 1,-1-1-1,1 0 0,-2 0 1,1-1-1,-1 0 0,6-10 1,-4 1-32,-1 0 1,-1 0 0,0 0 0,-1-1-1,-1 0 1,2-29 0,5-18-70,-8 48 2,-1 1 0,-1-1 1,-2-18-1,1 12-110,0 24 133,0-1 1,0 0-1,0 1 1,0-1-1,0 0 1,0 1-1,0-1 1,-1 0 0,1 1-1,0-1 1,0 1-1,-1-1 1,1 0-1,0 1 1,-1-1 0,1 1-1,0-1 1,-1 1-1,1-1 1,-1 1-1,1-1 1,-1 1 0,1 0-1,-1-1 1,1 1-1,-1-1 1,1 1-1,-1 0 1,0 0 0,1-1-1,-1 1 1,0 0-1,1 0 1,-1 0-1,1 0 1,-1 0 0,0 0-1,1 0 1,-1 0-1,0 0 1,1 0-1,-1 0 1,0 0-1,1 0 1,-1 0 0,-1 1-1,1 1-4,-1 1-1,0-1 0,1 1 1,0-1-1,-1 1 1,1 0-1,0-1 0,0 1 1,0 3-1,-3 8 190,-27 82 700,25-74-530,1 1 1,2-1-1,0 1 0,0 37 0,3-49-291,0 1 0,1-1 0,0 0 0,6 20 0,-4-27-160,0 1 0,0-1 0,0 0 0,1 0 0,-1-1 0,1 1 0,0-1 0,0 1 0,1-1 0,-1-1 0,10 6 0,-3-5-3098,-9-3 2479,-1 1 1,1-1 0,-1 1 0,1-1 0,-1 1 0,0-1 0,1 1 0,-1 0 0,2 1-1,5 6-2783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16:40.4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1 500 2400,'0'-5'6704,"17"5"-2848,-10 0-3685,0 0 1,-1 0-1,1-1 1,-1 0-1,1 0 1,-1-1-1,1 0 1,-1 0 0,0 0-1,0-1 1,9-4-1,-10 4-116,3-2-20,0 0 0,0-1 0,0 1 0,-1-2 1,0 1-1,0-1 0,10-13 0,-1-5 11,-1 0 1,-1-1-1,-1-1 0,-1 0 0,-2-1 1,-1 0-1,-1-1 0,8-48 0,-10 37 3,-3 22-58,0 0 0,-1-23 0,-2 41 18,0 0 1,0 0 0,0-1 0,0 1 0,0 0-1,-1 0 1,1 0 0,0 0 0,0 0 0,0 0-1,0 0 1,0 0 0,0 0 0,-1 0 0,1 0-1,0 0 1,0 0 0,0 0 0,0 0 0,0 0-1,0 0 1,-1 0 0,1 0 0,0 0 0,0 0-1,0 0 1,0 0 0,0 0 0,0 0 0,0 1-1,-1-1 1,1 0 0,0 0 0,0 0 0,0 0-1,0 0 1,0 0 0,0 0 0,0 0 0,0 0-1,0 1 1,0-1 0,-1 0 0,1 0 0,0 0-1,0 0 1,0 0 0,0 0 0,0 1 0,-5 5 118,3-3-53,0 1 0,0 0 1,1 0-1,-1 0 0,0 5 0,-5 11 242,-7 16 192,2 1 1,2 0-1,1 0 0,1 1 1,-1 40-1,8-72-465,1 1 0,0 0 0,0-1 0,1 1-1,0 0 1,0-1 0,0 1 0,1-1 0,5 12 0,-6-15-166,1 0-1,0 0 1,0 0 0,0 0-1,0 0 1,0-1 0,1 1 0,4 3-1,-4-4-345,-1 0 0,1 0-1,0-1 1,0 1 0,0-1-1,0 0 1,0 0 0,0 0-1,0 0 1,6 0 0,8 2-1889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9:50.3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35 150 8224,'-4'-3'1796,"-13"-13"3293,10 10-720,7 6-4267,-1 0-1,1 0 1,0 0 0,-1 0-1,1-1 1,0 1 0,-1 0-1,1 0 1,0 0 0,-1-1-1,1 1 1,0 0-1,0-1 1,-1 1 0,1 0-1,0-1 1,0 1 0,-1 0-1,1-1 1,0 1 0,0 0-1,0-1 1,0 1-1,0 0 1,0-1 0,0 1-1,0-1 1,-1 1 0,2-1-1,-1-1 94,0 0 0,1 0-1,-1 1 1,1-1 0,-1 0-1,1 0 1,0 1 0,0-1-1,0 1 1,0-1 0,0 0-1,0 1 1,0 0-1,1-1 1,-1 1 0,0 0-1,1 0 1,-1-1 0,1 1-1,2-1 1,6-4 296,0 1-1,13-5 0,-22 10-476,71-30 776,-59 24-729,1 1 1,0 0-1,0 1 1,0 1-1,1 0 1,0 1-1,20-1 0,-8 2 15,1 2 0,-1 1 0,29 6-1,-36-5 0,0 1 0,0 2-1,-1-1 1,0 2 0,0 1-1,0 0 1,29 20 0,-45-26-60,0 0 0,-1 0 0,1 0 0,-1 1 0,1 0 0,-1-1 0,0 1 1,0 0-1,0 0 0,-1 0 0,1 0 0,-1 0 0,0 0 0,1 1 0,-1-1 0,-1 0 0,1 1 1,0-1-1,-1 0 0,0 1 0,0-1 0,0 1 0,0-1 0,0 1 0,-1-1 0,0 0 0,0 5 1,-2 1 73,-1 1 0,1 0 0,-2-1 0,1 0 0,-1 0 0,-1 0 1,-11 16-1,6-13-55,-1 1 1,0-2-1,-1 1 0,0-2 1,0 0-1,-1 0 1,0-1-1,-29 13 1,33-18-251,0 0 1,0-1-1,-1 0 1,1 0-1,-1-1 1,1 0-1,-1-1 1,0 0-1,0-1 1,1 0-1,-1-1 1,0 0-1,1-1 1,-20-5-1,23 4-461,0 0 0,0 0 0,0 0 0,0-1 0,-12-9 0,-9-14-5959,19 18 3719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2:37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399 152 1984,'2'2'21848,"0"6"-24466,-1-5 4315,-1 21-1436,1-9-91,-1 0 0,-1 1-1,0-1 1,-7 28 0,-8-3-10,15-37-113,-1 1 0,0-1 0,0 1 0,0-1 0,0 1 0,0-1 0,-1 0 0,1 0 0,-1 0 0,0 0 0,0-1 0,0 1 0,0-1 0,-5 3 0,0-1 100,0 1 0,-1-2 0,1 1 0,-18 3 0,20-6-100,0 0 0,0 0 0,0-1 0,-7 0 1,-17 2-135,19 0 159,0 0 1,0-1-1,-1 0 0,1-1 1,0 0-1,0-1 0,0 0 1,0-1-1,0 0 0,0-1 1,1 0-1,-1-1 0,1 0 1,0 0-1,-16-10 0,24 12-67,0 1 0,1-1 0,-1 0 0,0 0 0,1 0-1,-1 0 1,1 0 0,0 0 0,0 0 0,0 0 0,0-1 0,0 1-1,0 0 1,0-1 0,1 1 0,-1 0 0,1-6 0,-1 3-4,1 0 0,0 0 0,0 0 1,0-1-1,1 1 0,2-9 0,11-16-115,-3 10 84,-2 2 51,0 1-1,1 1 1,0 0-1,2 0 0,14-16 1,-8 12-40,30-31-30,-41 46 55,-1 0 0,0 0 0,1 0 0,0 1-1,0 0 1,13-5 0,-10 6-104,0-1-1,20-3 1,-26 6 82,0 1 1,-1 0-1,1 0 1,0 0 0,0 0-1,0 1 1,-1-1 0,1 1-1,0 0 1,0 0 0,4 3-1,-1-1-3,0 0-1,0 1 1,0 0-1,-1 0 0,1 1 1,-1-1-1,0 1 1,-1 1-1,1-1 1,-1 1-1,0 0 1,0 0-1,-1 1 0,0-1 1,0 1-1,0 0 1,4 13-1,-2 2 72,0 0-1,5 42 1,3 7-68,-9-31 146,-1-16 65,0 28-1,-4-44-153,-1 1-1,0-1 1,0 0-1,0 0 0,-1 0 1,0 0-1,-4 11 1,-11 32 288,13-36-260,-1 0 1,0-1 0,-10 19-1,1-5-53,10-18 24,-2 0 0,1 0 0,-1 0 0,0-1 0,-12 14 0,-2-3 45,-39 29 0,49-42-90,0 0 0,-1 0 0,0-2-1,0 1 1,-1-2 0,-18 7 0,13-7-52,10-3-223,0 0 0,1 1 0,-1 0 0,0 1-1,1 0 1,-1 0 0,1 0 0,0 0-1,-8 7 1,2-3-3919,20-22-8705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2:40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674 101 3072,'-3'-9'8658,"3"9"-8149,-9-4 3217,-16 4-3673,11 1 1054,-19-2-254,11 0-112,-28 3 1,48-1-707,0-1 0,0 0 0,0 1 1,0-1-1,1 1 0,-1 0 0,0 0 1,0-1-1,-2 3 0,2-2-3,1 0 0,-1 0 0,0 0 0,0 0 0,0 0 0,0-1 0,0 1 0,-2 0 0,-14 2 169,0 0-1,0 2 1,1 0 0,-1 1 0,-24 12 0,38-16-177,-4 2 10,1 0-1,-1 1 1,1 0-1,0 0 0,0 0 1,1 1-1,-1 0 1,-5 7-1,1 1-107,7-10 68,1 0 0,-1 0 0,1 1 0,0-1 0,0 1 0,1 0 0,-3 7 0,-48 159 891,42-133-863,7-23 45,-1 0 1,-7 17-1,-10 23 88,15-37-3,-4 6-11,-3-3 17,-58 85 612,69-100-727,-1 0 1,1 1-1,0-1 0,1 1 0,0-1 1,0 1-1,0 0 0,1 0 1,0-1-1,0 1 0,0 14 0,2-1 22,0-1 0,1 0 0,6 23 0,-1-14 56,1-1 1,2 0 0,1 0 0,1-1 0,1-1 0,24 37 0,-33-56-47,0 1 0,0 1 0,2 8 0,-4-12-52,-1 1-1,1 0 0,0-1 0,1 0 0,-1 1 0,1-1 0,0 0 0,0 0 1,0 0-1,6 4 0,6 5-112,19 15 356,-7 0-127,-24-26-121,0-1 1,-1 0 0,1 0-1,0 0 1,0 0 0,0 0-1,0-1 1,0 1 0,6-1 0,36-1 336,-21 1-247,9 0-42,29 0-89,59 0 162,-19-13-161,-75 11 208,-21 2-173,0 0-1,0 0 1,0-1-1,0 0 1,9-3-1,34-8 240,-41 10-217,1 1-1,0-1 1,-1-1-1,0 1 1,1-2-1,-1 1 1,10-7-1,-9 4-9,-1-1-1,0-1 1,-1 1-1,0-1 1,12-16-1,23-49 102,-6 11-159,-14 19 107,-13 22 55,2-4 6,12-38 0,1-4-96,-15 43-40,0-2-1,5-27 0,-13 18 167,-1 28-213,0 0 0,1-1 0,2-12 0,-1 6 42,-1 1 1,0 0-1,-1-26 0,0 17 24,-6-84 254,-1 9-472,1 35 149,2 37 55,-1 0-1,-1 1 0,-18-47 1,22 64 52,0 2-43,-1 0 1,0 0 0,0 0-1,-1 0 1,1 0-1,-1 0 1,0 1 0,-8-7-1,-10-12 30,18 19-33,1 0 0,-1 0 0,0 1 0,0 0 0,0 0 0,0 0 0,-1 0 0,1 1 0,-1-1 0,0 1 0,0 0 1,-5-1-1,-8-2 59,-1 2 0,-19-3 0,-1 1-23,4 0-73,0 1-1,0 3 1,-1 0-1,1 3 1,-1 0 0,-35 9-1,54-9-667,0 0 0,-27 0 0,33-3-734,-1 0-1,-14-3 1,25 3 1071,-1 1 1,0-1-1,1 1 1,-1-1-1,0 0 1,1 1-1,-1-1 1,1 0-1,-1 0 1,1 0-1,0 0 1,-1-1-1,1 1 1,0 0-1,0 0 0,0-1 1,-1-1-1,1 2 96,-8-11-2730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3:06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80 2912,'-4'-10'1479,"3"-8"4844,1 14-4643,2 17 4417,6 13-4163,4 15-2045,0 29 627,4 36 397,1 2-299,1 0-230,-4-16-166,3 51-68,-12-58 7,0 56-122,-4-126-5,1 1 0,4 18 0,-3-18 82,-1 0 0,1 21 0,-3-36-97,1 1 0,-1-1 0,0 0 0,1 0 0,-1 0-1,1 0 1,0 0 0,-1 0 0,1 0 0,0 0 0,0 0 0,-1 0-1,2 1 1,-1-2 156,-9-2 586,7-18-590,-6-32-1,-1 2-99,-2-31-119,-49-315 163,25 208-218,23 126 67,-7-115 0,18 176 40,0-8-71,0 0 1,0-1-1,4-15 1,-4 25 71,0-1 0,0 1 1,0 0-1,0 0 1,0-1-1,0 1 1,0 0-1,0-1 1,0 1-1,0 0 0,0 0 1,0-1-1,0 1 1,1 0-1,-1 0 1,0 0-1,0-1 1,0 1-1,0 0 0,1 0 1,-1 0-1,0-1 1,0 1-1,0 0 1,0 0-1,1 0 0,-1 0 1,0-1-1,0 1 1,1 0-1,-1 0 1,0 0-1,0 0 1,1 0-1,-1 0 0,0 0 1,0 0-1,1 0 1,-1 0-1,0 0 1,0 0-1,1 0 1,-1 0-1,0 0 0,1 0 1,-1 0-1,0 0 1,0 0-1,1 0 1,-1 0-1,0 1 1,0-1-1,0 0 0,1 0 1,-1 0-1,0 0 1,0 1-1,0-1 1,1 0-1,-1 0 0,0 0 1,0 1-1,0-1 1,1 0-1,11 19 239,-10-16-184,17 35 492,24 61-1,-24-51-346,179 381 876,-180-393-926,9 20 12,3-2 0,43 59 0,-55-90-94,40 41 1,-46-52 14,-3-4-66,-1 0 0,13 9 0,-20-17-4,-1 1 0,1-1-1,0 1 1,-1 0 0,1 0-1,-1-1 1,1 1 0,-1 0-1,1 0 1,-1-1-1,0 1 1,1 1 0,4 7 326,-4-8-250,3-11-148,0-9 126,-2 0 1,-1-1-1,-1-36 1,-1 20-135,2-72-22,25-182 0,5 62 72,-4 57-27,-24 147-2520,-1-44 1,-2 54 1879,-7-4-10358,5 13 7789,1-1-454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3:09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5 1472,'0'0'43,"0"0"1,0 0-1,1 0 0,-1-1 0,0 1 1,0 0-1,0 0 0,0 0 1,0-1-1,0 1 0,1 0 1,-1 0-1,0 0 0,0 0 0,0 0 1,1-1-1,-1 1 0,0 0 1,0 0-1,0 0 0,1 0 0,-1 0 1,0 0-1,0 0 0,0 0 1,1 0-1,-1 0 0,0 0 1,0 0-1,1 0 0,-1 0 0,0 0 1,0 0-1,1 0 0,-1 0 1,27 6 15562,-37 0-13127,-20 5-2246,20-8-121,1 0 1,-1 0 0,1 1 0,0 0-1,0 1 1,1 0 0,-1 0-1,1 1 1,0 0 0,0 0-1,1 1 1,0 0 0,-11 14 0,9-7-54,-1 0 0,2 0 1,0 1-1,1 0 1,0 1-1,1-1 1,-5 25-1,4-10 30,-5 53-1,10-66-56,2 0 0,0-1 0,1 1-1,6 30 1,-7-44-2,1 0 0,0 0 0,1 0 0,-1-1-1,0 1 1,1 0 0,0-1 0,-1 1 0,1-1 0,0 1 0,0-1 0,0 0 0,5 3 0,-6-4-11,0 0 1,0 0 0,1 0-1,-1-1 1,0 1 0,1-1-1,-1 1 1,0-1 0,1 1 0,-1-1-1,1 0 1,-1 1 0,1-1-1,-1 0 1,1 0 0,-1 0-1,1 0 1,-1 0 0,0-1 0,1 1-1,-1 0 1,1-1 0,-1 1-1,1-1 1,-1 1 0,0-1-1,1 0 1,-1 0 0,0 1 0,2-3-1,2-1 1,-1-1-1,1 0 1,-1 0-1,0 0 0,0-1 1,0 1-1,-1-1 1,3-7-1,18-52-66,-19 52 26,9-40 102,-2 0 1,-2 0-1,3-61 0,-12 39 101,-1 74-241,0 2 54,0-1 0,0 1 0,0 0 0,1-1 0,-1 1 0,0 0 1,0-1-1,1 1 0,-1-1 0,1 1 0,-1 0 0,1-1 0,-1 1 0,0-1 0,2 1 0,1 2 111,5 11-9,1 0 1,-2 0 0,0 1-1,-1-1 1,7 23 0,4 10 62,64 145 608,-77-183-733,1 1-1,7 10 0,-10-18-18,-1 0 0,1 0-1,0 0 1,0 0 0,0 0-1,3 2 1,-5-4-4,1 1 0,0-1-1,-1 0 1,1 1 0,-1-1 0,1 0-1,0 0 1,-1 1 0,1-1 0,-1 0-1,1 0 1,0 0 0,-1 0 0,1 0-1,0 0 1,-1 0 0,1 0 0,0 0-1,-1 0 1,1 0 0,0-1 0,-1 1-1,1 0 1,0-1 0,2 0-8,-1-1 1,0 0-1,0 0 0,0 0 1,0 0-1,0 0 0,0-1 1,0 1-1,-1 0 0,1-1 1,-1 1-1,2-4 0,10-37 47,-11 34-30,6-21 40,23-105 6,-3 1-424,-18 108 345,-9 24-3,1 0 0,-1-1-1,0 1 1,0-1-1,0 1 1,-1-1-1,1 0 1,-1 1-1,1-1 1,-1-4-1,0 7 9,0 0-1,0-1 1,0 1 0,0 0-1,0 0 1,0 0-1,0 0 1,0 0-1,0 0 1,0-1 0,0 1-1,0 0 1,0 0-1,0 0 1,0 0 0,0 0-1,0 0 1,1 0-1,-1-1 1,0 1-1,0 0 1,0 0 0,0 0-1,0 0 1,0 0-1,0 0 1,0 0 0,1 0-1,-1 0 1,0 0-1,0 0 1,0 0 0,0 0-1,0 0 1,0 0-1,1 0 1,-1 0-1,0 0 1,0 0 0,0 0-1,14 24 259,-5 6-121,1 2 5,-2 1-1,6 35 0,-11-36-148,12 68 39,-14-88 18,-1-10-36,0 0 0,0 0 0,0 0 0,1 0 0,-1 0 0,1 0 0,-1 0 0,1 2 0,3-10-38,-1 1 0,0-1 0,0 0 0,0 0-1,-1 0 1,2-7 0,3-20-169,-2-1 0,1-43 0,3-16-43,-9 45 110,0 48 127,0-1 0,0 1 0,0-1 0,0 1 0,0 0 0,0-1 0,1 1 0,-1-1 0,0 1 1,0 0-1,0-1 0,0 1 0,0 0 0,0-1 0,1 1 0,-1-1 0,0 1 0,0 0 0,1-1 0,-1 1 0,0 0 0,0 0 0,1-1 1,-1 1-1,0 0 0,1 0 0,-1-1 0,0 1 0,1 0 0,0 0 0,0 0 9,0-1-1,0 1 0,0 0 1,1 0-1,-1 0 1,0 1-1,0-1 1,0 0-1,1 0 1,-1 1-1,1 0 1,9 4 131,21 12 0,-11-5-125,-4-6 15,0-1 0,1 0 1,-1-1-1,1-1 0,0 0 1,29-1-1,-19 0 31,0-1 0,0-2 1,0-1-1,0-1 0,31-8 0,-38 6 6,27-12 1,-41 15 12,0-2 0,-1 1 0,1-1-1,-1 0 1,0-1 0,11-9 0,-11 7-21,-2 5-8,-4 14-21,0-11-24,-3 26-187,2-22 197,0-1 1,0 1 0,1-1 0,0 1 0,0-1 0,0 6-1,5 73 49,-1-39-31,-2-17-66,6 34 0,-4-40 67,-1-5-113,7 21 0,-8-32 53,-1-1 0,1 0 0,0 1 0,0-1 0,1 0 1,-1-1-1,1 1 0,0 0 0,5 4 0,-7-7 26,0 0 0,0 0-1,0 0 1,0 0 0,0-1 0,1 1 0,-1-1-1,0 1 1,0-1 0,1 1 0,-1-1-1,0 1 1,0-1 0,1 0 0,-1 0-1,0 0 1,1 0 0,-1 0 0,3 0-1,-2-1 4,1 0 0,0 0-1,-1 0 1,1 0-1,-1 0 1,1 0-1,-1-1 1,0 1-1,3-3 1,3-3-15,0 0 0,-1 0 1,0-1-1,7-12 0,-2 2-31,-1-1-1,-1 0 1,-1 0 0,8-23 0,19-84-138,-35 122 151,0 0-1,-1-1 1,1 1-1,-1-1 0,0 1 1,-1 0-1,1-1 1,-1 1-1,0 0 1,0-1-1,-2-6 1,2 11 40,1-1 0,-1 0 0,1 0 0,-1 1 0,1-1 0,-1 0 0,1 1 0,-1-1 0,0 1 1,1-1-1,-1 1 0,0-1 0,0 1 0,1 0 0,-1-1 0,0 1 0,0 0 0,0-1 0,-1 1 1,2 0-4,0 0-1,-1 0 1,1-1 0,-1 1 0,1 0 0,-1 0 0,1 0 0,-1 0 0,1 0 0,-1 0 0,1 0 0,0 1 0,-1-1 0,1 0 0,-1 0 0,1 0 0,-1 0 0,1 0 0,0 1-1,-1-1 1,1 0 0,0 0 0,-1 1 0,1-1 0,0 0 0,-1 1 0,1-1 0,0 0 0,-1 1 0,1-1 0,0 1 0,0-1 0,-1 0 0,1 1 0,0-1 0,0 1 0,0 0 0,-2 10 66,1 0 1,0 1 0,1-1 0,0 1-1,1-1 1,3 18 0,-2-21-45,-1 0 0,2 0 0,-1-1 0,1 1 0,0-1 1,0 0-1,1 1 0,0-2 0,0 1 0,8 8 0,-10-12-6,0-1 0,1-1-1,-1 1 1,1 0-1,0-1 1,-1 1 0,1-1-1,0 0 1,0 0 0,0 0-1,0 0 1,0 0 0,0-1-1,0 1 1,0-1 0,0 0-1,0 0 1,0 0 0,4-1-1,4-1 0,-1 0 0,0 0 0,1-1 0,12-6 0,16-9 32,-1-2 0,42-29 1,-49 29-44,83-60-97,-111 77 185,1 1 0,0-1-1,-1 1 1,1 0 0,0 0-1,0 1 1,0-1 0,9-1-1,-12 4-41,1-1 0,-1 1 0,0 0 0,0 1-1,0-1 1,1 0 0,-1 0 0,0 0 0,1 3 0,0-2 0,1 3 42,1 0 0,-1 1 1,0-1-1,0 0 0,0 1 0,-1 0 1,3 9-1,8 46 262,-2-7-170,-6-34-129,2 0 1,0 0 0,13 25 0,-16-39-57,-1 0-1,1 0 1,0 0 0,0-1 0,1 0 0,-1 0 0,1 0 0,1 0 0,-1-1 0,0 0 0,1 0 0,0 0 0,0-1 0,10 5 0,-13-7-244,0 0-1,0-1 1,0 1 0,0 0-1,1-1 1,-1 0 0,0 0-1,0 0 1,0 0-1,1 0 1,-1-1 0,0 1-1,0-1 1,0 0 0,0 0-1,0 0 1,0 0 0,0-1-1,0 1 1,0-1-1,-1 0 1,1 0 0,-1 0-1,4-2 1,-4 1-390,1 0 1,0-1-1,0 1 0,-1 0 0,0-1 1,0 0-1,0 1 0,0-1 0,0 0 1,-1 0-1,0 0 0,0 0 0,0 0 1,0 0-1,0 0 0,-1-1 0,0 1 1,0-6-1,-8-20-3564,3 2 1461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3:09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29 9376,'-36'-8'4256,"22"-1"-3680,6 6 480,3-2-3296,5 2 1216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3:10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52 7040,'-15'0'4000,"34"-4"7138,15-8-7109,-24 8-3969,0 0 0,0 0 0,15-2 0,15-1 390,-17 3-366,0 1 1,31-1 0,-38 4-1001,10 0-12338,-14 0 9713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3:13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1341 5408,'-11'-8'1079,"16"13"1574,-3-3-2098,1-1 0,-1 1-1,0 0 1,1-1 0,-1 0 0,1 1-1,-1-1 1,1 0 0,3 1 0,-2-3-266,0 1 0,0-1 1,0 0-1,0 0 1,0 0-1,0 0 1,0-1-1,0 0 1,0 1-1,-1-2 1,1 1-1,-1 0 0,1-1 1,-1 1-1,0-1 1,0 0-1,0 0 1,2-4-1,6-6 130,-2-1-1,0 0 0,8-16 1,-17 29-393,20-41 346,-2-1-1,17-67 1,-23 70-127,51-166 545,-12 17 116,-14 18-572,10-35 879,-44 189-1098,-2 13-70,0 0 0,0-1 1,0 1-1,0 0 0,1 0 1,2-5-1,-4 9-37,0 0 0,0-1 0,0 1 0,0 0 0,1 0 0,-1-1 0,0 1 1,0 0-1,0 0 0,1 0 0,-1 0 0,0-1 0,0 1 0,1 0 0,-1 0 0,0 0 0,0 0 0,1 0 1,-1 0-1,0 0 0,1 0 0,-1 0 0,0 0 0,0 0 0,1 0 0,-1 0 0,0 0 0,1 0 0,-1 0 1,0 0-1,1 0 0,10 7 168,8 15 2,10 23-91,-2 1 0,31 72 0,-26-51 9,-7-13-85,-2 1 0,-3 1-1,-2 1 1,12 71 0,-28-119 6,25 141 155,-22-116-65,-2 1 1,-2 50 0,-7-14 185,6-69-287,0 0 0,-1 0-1,1 0 1,0 0 0,-1 0 0,0 0 0,1 0-1,-1-1 1,0 1 0,0 0 0,0 0 0,0-1-1,0 1 1,0-1 0,-1 1 0,1-1 0,0 1-1,-1-1 1,1 0 0,-1 0 0,0 0 0,1 0-1,-1 0 1,0 0 0,0 0 0,1 0-1,-1-1 1,0 1 0,0-1 0,0 1 0,0-1-1,0 0 1,0 0 0,-3 0 0,-11-1-256,-1-2 1,-30-8 0,23 5-139,-1 0 130,-81-21-301,87 21 512,0-2 1,1 1 0,-24-15-1,-43-25-726,93 43 336,97 12 419,-73-5-1,-1 0 0,53-3 0,-68-2 65,0 0 0,-1-1 0,23-6 0,-30 6-11,1-1 1,-1 0-1,0 0 0,0 0 0,0-1 1,-1 0-1,0-1 0,7-6 0,11-14 91,-2-2-1,0 0 0,18-33 1,41-53 165,-44 62-333,40-69 1,-52 70 177,-2-2 1,28-91 0,-11-21-115,-34 128 26,-2-1 0,1-53 0,-9 47-182,3 44 119,0-1 1,0 1-1,0-1 0,0 0 1,0 1-1,0-1 0,0 1 1,0-1-1,0 1 0,-1-1 0,1 1 1,0-1-1,0 1 0,-1-1 1,1 1-1,0-1 0,0 1 0,-1-1 1,1 1-1,-1-1 0,1 1 1,0 0-1,-1-1 0,0 0 0,1 2 6,-1-1-1,1 0 1,-1 0-1,0 0 1,1 1-1,-1-1 1,1 0-1,-1 1 0,1-1 1,0 0-1,-1 1 1,1-1-1,-1 0 1,1 1-1,0-1 0,-1 1 1,1-1-1,0 1 1,-1-1-1,1 1 1,0-1-1,0 1 0,-1 0 1,0 1 26,-3 7 77,0 1-1,0-1 1,1 0 0,-3 11-1,-27 182 270,32-191-353,-9 81 84,4 1-1,5 1 0,4-1 1,3-1-1,24 113 0,-26-182-46,0-1-1,2 0 1,1 0-1,1-1 1,1 0-1,20 37 1,-26-54-29,-1-1 0,1 1 0,0-1 0,0 0 0,0 0 0,0 0 0,4 2 0,-5-4-16,0 0 1,-1 0-1,1 0 0,0 0 1,0 0-1,0 0 0,0 0 1,0-1-1,0 1 0,0-1 1,0 0-1,0 1 0,0-1 1,0 0-1,5-1 0,-3 0-26,0 0 1,0-1-1,0 0 0,0 0 1,0 0-1,0 0 0,0-1 0,-1 0 1,1 1-1,-1-1 0,0-1 0,0 1 1,0 0-1,4-6 0,4-7-111,-1-1-1,9-17 0,66-147-455,-44 97 692,-40 73-91,-1 7 81,0 7 160,1 19-183,8 40 1,-1-7-35,-4-25 45,2-1 1,15 51 0,-19-73-25,1 0 0,0-1 0,0 1 0,1 0 0,-1-1 0,2 0 0,-1 0 0,1 0 0,9 9 0,-13-14-50,-1-1 1,0 0 0,0 0-1,1 1 1,-1-1-1,0 0 1,0 0 0,1 0-1,-1 1 1,0-1-1,1 0 1,-1 0 0,0 0-1,1 0 1,-1 0-1,0 0 1,1 0 0,-1 0-1,0 0 1,1 0-1,-1 0 1,0 0-1,1 0 1,-1 0 0,0 0-1,1 0 1,-1 0-1,0 0 1,1 0 0,-1 0-1,0 0 1,1-1-1,-1 1 1,0 0 0,0 0-1,1 0 1,-1-1-1,0 1 1,0 0 0,1-1-1,0-1 13,0 1 1,0-1-1,0 0 0,0 0 0,0 0 0,0 0 0,0-4 1,5-38-117,-4 19-21,-2 0-1,-1 0 1,-6-42-1,5 55 36,-1 1-1,0-1 1,-1 1-1,0 0 0,0 0 1,-1 1-1,-1-1 1,0 1-1,0 0 1,-9-9-1,14 17-19,0 0 0,-1 0 0,1 1 0,0-1 0,0-1 0,0 1 0,-1-4 0,5 3 85,1 0-1,0 0 0,0 0 1,0 1-1,0-1 0,0 1 1,0 0-1,7-2 1,39-8-129,-18 5 115,136-50 155,-145 48-100,-5 3 50,-1-2 0,0 0 0,28-18-1,-36 20-20,-1 0 0,0-1 0,-1 0 0,1 0 0,-2-1 0,1 0 0,-1 0 0,9-16 1,-4 2 34,-1 0 0,-1-1 0,-1 0 1,9-43-1,6-101 267,-15 101-316,-5 29 53,-1-39-1,-2 65-18,-6 33 287,-4 168-291,2-13 340,-4 50-209,10-156-167,-6 108 34,-17 130 532,24-299-537,0 8 54,-1-15 9,0-10 87,-2-14-323,2 0 0,1-1 0,0 1 0,1 0 0,5-29 0,14-76-134,-13 93 206,-2 11 28,2 0-1,0 0 0,1 0 1,1 1-1,1 0 0,18-32 0,-25 51 9,-1 0-1,1 0 1,0 0-1,-1 0 0,1 0 1,0 0-1,0 1 0,0-1 1,0 1-1,1-1 1,-1 1-1,0 0 0,0 0 1,1 0-1,-1 0 1,1 0-1,-1 1 0,4-1 1,-4 1 10,-1 0 0,1 0 0,0 0 0,0 0 0,0 0 0,0 1 1,0-1-1,0 1 0,-1-1 0,1 1 0,0 0 0,0-1 0,-1 1 1,1 0-1,-1 0 0,1 0 0,0 1 0,-1-1 0,0 0 0,1 1 1,-1-1-1,0 0 0,0 1 0,0 0 0,0-1 0,1 3 0,3 6 21,0 1 0,-1-1 0,-1 1 0,1 0 0,-2 1 0,0-1 0,1 15 0,-2-11 22,0 1 0,-1-1 0,-1 1 0,-6 29 0,6-42-88,1 0-1,-1-1 0,0 1 0,1 0 0,-1-1 0,-1 1 0,1-1 0,0 1 0,-1-1 0,1 1 1,-1-1-1,0 0 0,1 0 0,-1 0 0,0 0 0,0 0 0,-1 0 0,-3 3 0,1-3-104,-1-1 0,1 1-1,0-1 1,-1 0 0,1 0-1,-1 0 1,0-1 0,-9 0-1,15 0 145,-1 0-1,1 0 0,0 0 1,-1 0-1,1 0 1,0 0-1,0 0 1,-1 0-1,1 0 0,0 0 1,0 0-1,-1 0 1,1 0-1,0 0 1,-1 0-1,1 1 0,0-1 1,0 0-1,0 0 1,-1 0-1,1 0 0,0 0 1,0 1-1,0-1 1,-1 0-1,1 0 1,0 1-1,0-1 0,0 0 1,0 0-1,-1 0 1,1 1-1,0-1 1,0 0-1,0 0 0,0 1 1,0-1-1,0 0 1,0 1-1,0-1 1,0 0-1,0 0 0,0 1 1,0-1-1,0 1 1,8 16 266,-3-11-140,-1 0 0,1-1 0,9 9 0,-7-9-44,1-1-1,-1 1 0,1-2 1,0 1-1,0-1 0,0 0 0,1 0 1,-1-1-1,1 0 0,-1-1 0,1 0 1,0 0-1,-1-1 0,12-1 1,10-1 99,0-2-1,50-14 1,-51 10-132,0-1 0,0-1 0,-1-2-1,34-19 1,-46 22-42,-1 0-1,0-2 1,-1 0-1,0 0 1,-1-1-1,-1-1 0,1 0 1,16-25-1,-22 28-45,0-1-1,-1 0 0,0-1 1,-1 0-1,0 1 0,-1-2 0,0 1 1,-1 0-1,0-1 0,1-21 0,-4 30 14,-1 1 1,0 0-1,1 0 0,-2-1 0,1 1 0,0 0 0,0 0 0,-4-4 0,2 1-19,3 5 44,-1 1 1,1-1-1,-1 0 0,1 1 0,-1-1 0,0 1 0,1-1 0,-1 0 0,1 1 0,-1-1 0,0 1 0,0 0 0,1-1 0,-1 1 0,0 0 0,0-1 0,1 1 0,-1 0 0,0 0 0,0 0 1,0-1-1,1 1 0,-1 0 0,0 0 0,0 0 0,0 0 0,0 1 0,1-1 0,-1 0 0,0 0 0,0 0 0,0 1 0,1-1 0,-1 0 0,0 1 0,0-1 0,1 1 0,-2 0 0,-2 1-20,1 0-1,-1 1 0,1-1 0,0 1 0,-6 6 0,6-5 30,1 0 0,-1 0 0,1 0 0,0 0 0,0 1 0,0-1 0,1 1 0,0-1 0,-1 1 0,2 0 0,-1-1 0,0 7 0,1 7 112,4 33 0,-4-47-117,4 23 70,2 1 0,0-1 0,2-1 0,1 1 0,16 32 0,-23-55-34,1 0 0,-1 0 0,1 1 1,-1-1-1,1-1 0,0 1 0,1 0 1,3 3-1,-6-6-20,0-1-1,0 1 1,0 0-1,0 0 1,1-1 0,-1 1-1,0-1 1,0 1 0,0-1-1,1 1 1,-1-1 0,0 0-1,0 0 1,1 1 0,-1-1-1,0 0 1,1 0-1,-1 0 1,0-1 0,0 1-1,1 0 1,-1 0 0,0-1-1,0 1 1,1 0 0,-1-1-1,0 0 1,0 1 0,0-1-1,0 0 1,0 1-1,0-1 1,2-1 0,4-7 37,0 0 1,-1 0-1,0-1 1,0 0 0,-1 0-1,6-16 1,-8 20-61,20-52 4,-7 20 79,21-40-1,-29 63-64,41-66 57,-42 71-43,0 1 0,0 0 0,1 1 0,0 0 0,0 0 0,11-6 0,-18 13-42,1-1-1,0 1 1,0 0-1,0 0 1,0 0-1,0 0 1,0 1-1,0-1 1,1 1-1,-1-1 1,0 1-1,0 0 1,0 0-1,1 0 1,-1 0-1,0 0 1,0 0-1,3 1 1,-2 0 4,1 0 0,-1 1-1,0-1 1,1 1 0,-1 0 0,0 0 0,0 0 0,0 0-1,-1 0 1,4 4 0,1 2-4,-1-1 0,0 2 0,0-1-1,-1 0 1,0 1 0,0 0 0,3 11 0,-4-8 35,-1 0 1,0 1 0,-1-1-1,0 0 1,-1 1 0,0 18-1,-3-9 23,0-1-1,-1 0 1,-6 21-1,9-39-27,-1 0 0,0 0 0,0 0-1,0 0 1,-1-1 0,1 1-1,-1 0 1,1-1 0,-1 1 0,0-1-1,0 1 1,0-1 0,-5 4-1,5-5-19,0 0-1,0 0 1,1 0 0,-1 0-1,0 0 1,0-1-1,0 1 1,0-1-1,-1 1 1,1-1-1,0 0 1,0 0-1,0 0 1,0 0-1,0 0 1,0 0-1,0-1 1,0 1-1,0-1 1,0 1-1,0-1 1,-4-2-1,-7-4-31,0 0 1,1-1-1,0-1 0,0 0 0,1-1 0,0 0 0,1 0 0,0-1 0,1-1 0,0 0 1,-10-17-1,19 29 44,-1-1 0,1 1 1,-1-1-1,1 0 0,-1 1 1,1-1-1,0 0 1,-1 1-1,1-1 0,0 0 1,0 1-1,-1-1 0,1 0 1,0 1-1,0-1 0,0 0 1,0 0-1,0 1 0,0-1 1,0 0-1,0 0 0,0 1 1,0-1-1,1 0 0,-1 1 1,0-1-1,0 0 1,1 0-1,-1 1 0,0-1 1,1 1-1,-1-1 0,1 0 1,0 0-1,1 0 28,0 0-1,1 0 1,-1 0-1,1 0 1,-1 0-1,1 1 1,0-1 0,2 1-1,3-2-80,48-6-79,65-2 0,-29 0-2703,-59 6-2547,-18-1-1103,-28-1-2435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3:13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24 104 7968,'-24'-12'3616,"29"4"-3136,0 5 2624,-1 3-1793,14-5 1313,8 1-1536,29-4 960,8 0-1184,9-4-96,-4 4-448,-5-4-160,-5 4-96,-5-4-416,-3 9 224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3:19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89 972 5408,'-5'4'7335,"6"-4"-7219,9 9 3344,19 5-1417,-21-13-1777,0 0 1,0 0-1,0-1 0,0 0 1,0 0-1,-1-1 0,1 0 1,0-1-1,0 1 0,0-2 1,12-4-1,-10 3-134,-1 0 0,-1-1 0,1 0 0,-1-1 0,1 1 0,-2-2 0,1 1 0,11-14 0,-16 17-50,0-1 0,0 1 0,-1-1 0,1 0 0,-1 0 0,0 0 0,0 0 0,-1 0 0,1-1 0,-1 1 1,0 0-1,1-8 0,-2 11-76,0 0 0,0 0 1,0 0-1,-1 0 0,1 0 1,0 0-1,-1 0 0,1 0 1,0 0-1,-1 0 1,1 0-1,-1 0 0,0 0 1,1 0-1,-1 0 0,0 1 1,1-1-1,-1 0 0,0 1 1,-1-2-1,0 1 2,-1-1-1,0 0 0,0 1 1,0 0-1,0 0 1,-5-2-1,-1 1 23,0 1-1,0 0 1,-13-1 0,10 3 36,1 0 0,-1 0 0,1 1 0,0 0 0,0 1 1,0 0-1,0 1 0,-11 5 0,14-5-5,0 0 0,0 1-1,0 0 1,1 0 0,0 1 0,0 0-1,0 0 1,1 1 0,0 0 0,-8 11 0,5-4 77,1 1 1,1 1 0,0-1-1,1 1 1,1 0 0,0 1-1,2-1 1,-1 1 0,0 33-1,3-43-89,-1 14 27,1 1 0,1 0-1,4 31 1,-3-48-44,0 0-1,0-1 0,0 1 0,0 0 1,1 0-1,0-1 0,0 1 1,0-1-1,0 1 0,1-1 0,0 0 1,-1 0-1,2 0 0,-1 0 0,0-1 1,1 1-1,0-1 0,-1 0 0,1 0 1,1 0-1,4 2 0,0-2 36,-1-1 0,1 0 0,0 0 0,1-1 0,-1 0 0,0-1 1,0 0-1,15-1 0,-12 0-42,7 0-3,-1-1 0,0-1-1,1-1 1,-1 0 0,-1-1-1,1-1 1,-1-1 0,0-1-1,0 0 1,-1-1 0,-1 0-1,1-2 1,-1 0 0,-1 0-1,16-17 1,4-11-37,54-83 0,8-11-152,-90 126 293,17-22-146,-22 28 18,-1 0 0,1 0 0,0 0-1,-1 0 1,1 0 0,-1 0 0,1 0 0,-1 0 0,1 0 0,-1 0 0,0-1 0,0 1 0,0 0 0,0 0 0,1 0 0,-2 0 0,1-1 0,0 1 0,0 0 0,0 0 0,0 0 0,-1-2-1,0 2-4,1 1 0,0 0-1,-1 0 1,1-1-1,0 1 1,-1 0-1,1 0 1,-1-1-1,1 1 1,0 0-1,-1 0 1,1 0 0,-1 0-1,1 0 1,-1 0-1,1 0 1,-1 0-1,1 0 1,0 0-1,-1 0 1,1 0-1,-1 0 1,1 0 0,-1 0-1,1 0 1,0 0-1,-1 1 1,1-1-1,-1 0 1,1 0-1,0 0 1,-1 1-1,-16 10-81,14-9 51,-4 4 13,0 0 1,0 1-1,1 0 0,-1 0 0,2 0 0,-1 1 0,1 0 1,0 0-1,-4 11 0,-5 11 10,-11 39 1,-8 47-188,28-93 166,1 0 0,1 0-1,-1 28 1,5-45 64,-1 1 0,1-1 0,0 0 0,1 1 0,-1-1 0,4 7 0,-4-10-6,1 1 1,-1-1-1,1 1 0,0-1 1,0 0-1,0 0 0,0 0 1,1 0-1,-1 0 0,1 0 1,5 4-1,-6-6-7,-1-1 0,0 1 0,0-1 0,0 1 0,1-1 0,-1 0 0,0 0 0,0 1 0,1-1 0,-1 0 0,0 0 0,0 0 0,1 0 0,-1 0-1,0-1 1,1 1 0,-1 0 0,0 0 0,0-1 0,1 1 0,-1-1 0,0 1 0,0-1 0,0 0 0,0 1 0,0-1 0,0 0 0,0 0 0,0 0 0,0 0 0,0 0 0,0 0 0,-1 0 0,2-2 0,3-3 38,-1 0 0,0-1 0,0 0 0,-1 0 1,3-8-1,5-17 9,-1-1 1,8-58-1,-1-73 197,-15 141-225,4-16 30,-6 39-65,0 0 1,0 0 0,0-1-1,0 1 1,0 0-1,0 0 1,0 0 0,0 0-1,0 0 1,0 0-1,0-1 1,0 1 0,0 0-1,0 0 1,0 0-1,0 0 1,0 0 0,0 0-1,0 0 1,0-1-1,0 1 1,0 0 0,0 0-1,0 0 1,0 0-1,0 0 1,0 0 0,0-1-1,0 1 1,0 0-1,0 0 1,0 0 0,-1 0-1,1 0 1,0 0-1,0 0 1,0 0 0,0 0-1,0 0 1,0-1-1,0 1 1,0 0 0,-1 0-1,1 0 1,0 0-1,0 0 1,0 0 0,-4 7-27,-3 11 14,-24 128-134,18-71 22,-53 217 257,48-221-125,-5 32-7,1-2 117,-52 147 0,66-232-102,6-12-15,1 0-1,-1 0 1,0 1-1,1-1 1,0 0-1,0 1 1,-1 4-1,3-4-77,2-6 37,3-7 5,-4 6 15,11-19-41,0 0-1,-1-1 1,-1 0 0,11-35-1,-15 38 60,13-28-19,3 1 0,50-79-1,71-70 240,23-42-324,36-101 516,-177 294-295,3 0 131,-33 80-363,3-24 129,-13 226-59,12-198 139,2 0 0,6 52-1,2-70-51,-8-21-29,0 0-1,1 0 1,-1 0-1,1-1 0,-1 1 1,1 0-1,-1 0 0,1-1 1,0 1-1,-1 0 1,1-1-1,0 1 0,-1-1 1,1 1-1,0-1 0,0 1 1,-1-1-1,1 1 1,0-1-1,0 0 0,1 1 1,-1-1-4,0 0 0,0-1 0,0 1 0,0 0 0,-1-1 0,1 1 0,0 0 0,0-1 0,-1 1 0,1-1 0,0 1 0,-1-1 0,1 1 0,-1-1 0,1 0 0,0 1 0,-1-1 0,1 0 0,-1 1 0,0-1 0,1 0 0,0-1 0,9-25 36,-9 23-41,31-106-48,-18 58 56,2 0-1,25-55 1,-36 96 2,5-12 18,19-29 0,-27 45-1,-1 3 10,1 8-13,-1 0-24,-1 0 0,0 1 0,1-1 0,-2 8 0,1 8-54,6 61 153,6 59-51,-8-113 70,1 0 0,1-1-1,10 28 1,-14-50-110,-1 0-1,1-1 1,0 1 0,0-1 0,0 0 0,1 0 0,3 4-1,-5-6-6,0 1 0,0-1-1,1 0 1,-1 0-1,1 0 1,-1 0 0,0 0-1,1 0 1,0-1 0,-1 1-1,1 0 1,-1-1-1,1 1 1,0-1 0,-1 0-1,1 1 1,0-1-1,2 0 1,3-1-7,-1-1-1,1 0 1,0 0 0,-1 0-1,1-1 1,-1 0 0,0 0-1,0-1 1,0 0 0,0 0-1,-1 0 1,6-6 0,3-3-5,-1-1 1,0-1 0,13-20-1,82-134 26,-98 153-52,1 0 0,16-19 0,-21 27-8,1 1 1,1 0 0,-1 0 0,1 1 0,0 0 0,11-6 0,-17 11 43,-1 0-1,1 0 1,0 1 0,0-1 0,0 0-1,0 1 1,0-1 0,0 1 0,0 0 0,0 0-1,0-1 1,0 1 0,0 0 0,0 1-1,0-1 1,0 0 0,0 1 0,-1-1 0,1 1-1,0-1 1,0 1 0,0 0 0,2 1-1,0 1-8,-1 0 0,1 0 0,-1 0 0,0 0 0,0 1 0,0 0 0,0-1 0,-1 1 0,4 6 0,29 51 121,-34-59 37,-2-7 342,-13-51-1334,13 52 777,-21-42-497,19 42 552,1 0-1,-1 0 1,1 0 0,-1 0 0,0 1-1,-1-1 1,1 1 0,-8-6-1,11 9 14,-1 0 0,0 0 0,1-1 0,-1 1 0,0 0 0,1 0-1,-1 0 1,0 0 0,0 0 0,1 0 0,-1 0 0,0 0 0,1 0-1,-1 0 1,0 0 0,1 1 0,-1-1 0,0 0 0,1 0 0,-1 1-1,1-1 1,-1 0 0,0 1 0,1-1 0,-2 2 0,-11 11-35,13-13 33,-5 6 6,1 1-1,-1 0 0,1 0 0,1 0 1,-1 0-1,1 1 0,1-1 0,-4 16 0,3-5 58,0-1 0,0 35-1,10 65 282,-5-98-214,2 0 1,0-1 0,1 1 0,8 20-1,-1-18-91,-12-20-39,0-1 1,1 1-1,-1-1 0,1 1 0,-1-1 0,0 1 0,1-1 0,-1 1 0,1-1 0,-1 1 1,1-1-1,-1 0 0,1 1 0,0-1 0,-1 0 0,1 1 0,-1-1 0,1 0 0,0 0 1,-1 0-1,1 1 0,0-1 0,-1 0 0,1 0 0,-1 0 0,1 0 0,0 0 0,-1 0 1,1 0-1,0 0 0,-1-1 0,2 1 0,0-2-3,0 1-1,0-1 1,-1 1 0,1-1-1,0 0 1,-1 0-1,0 1 1,1-1 0,-1 0-1,0-1 1,0 1 0,0 0-1,0 0 1,1-3-1,7-34-211,-8 33 161,67-330-869,-68 316 795,2 54 24,2 0 0,1-1 0,11 38 0,5 0 123,-18-63-8,0 0 0,1-1 0,0 1 0,0-1 0,1 0 0,9 12 0,-12-18-9,-1 1-1,1-1 1,-1 1-1,1-1 1,0 0-1,0 0 0,-1 0 1,1 0-1,0 0 1,0 0-1,0 0 1,0-1-1,0 1 0,0-1 1,0 0-1,1 1 1,1-1-1,0 0-1,0-1 1,-1 1-1,1-1 0,0 0 0,0 0 1,-1 0-1,1 0 0,6-4 1,2-2-22,1-1 0,-1-1 0,19-17 0,-30 25 18,40-39-70,-2-1 1,-1-2-1,-3-1 1,36-59-1,-59 82 81,0-1 0,-2 0 0,0 0 0,6-27 0,19-91 16,4-104-120,-30 177 48,-1-2 107,-1-98-1,-9 154-49,2 13-9,0 0 1,0 0-1,0 0 0,0 0 0,-1 0 0,1 0 1,0-1-1,0 1 0,0 0 0,0 0 1,0 0-1,0 0 0,0 0 0,0 0 0,-1 0 1,1 0-1,0 0 0,0-1 0,0 1 1,0 0-1,0 0 0,-1 0 0,1 0 0,0 0 1,0 0-1,0 0 0,0 0 0,0 0 1,0 0-1,-1 0 0,1 0 0,0 0 0,0 0 1,0 0-1,0 0 0,0 0 0,-1 0 1,1 1-1,-1 0 0,0 0 1,0 0 0,0 0 0,0 0-1,0 0 1,0 0 0,1 0 0,-1 1-1,0-1 1,1 0 0,-1 0-1,0 3 1,-14 47 176,-17 100-1,9 54 390,13-103-434,5-41 6,2-1 0,10 102 0,36 114 258,-41-268-359,5 18 32,-7-26-62,0 1 0,1 0 0,-1-1 1,0 1-1,1 0 0,-1-1 0,1 1 0,-1 0 0,1-1 0,-1 1 1,1-1-1,-1 1 0,1-1 0,-1 1 0,1-1 0,0 0 1,-1 1-1,1-1 0,0 0 0,-1 1 0,1-1 0,0 0 0,0 0 1,-1 1-1,1-1 0,1 0 0,-1 0-6,0-1 0,0 1 1,1 0-1,-1-1 0,0 1 0,0-1 0,0 1 1,0-1-1,0 1 0,0-1 0,0 0 0,0 0 1,0 1-1,0-1 0,0 0 0,0 0 0,-1 0 1,1 0-1,0 0 0,-1 0 0,2-2 0,12-31-116,-11 26 81,17-48-277,60-139-354,-72 175 730,-4 13-169,-3 26-97,-1 1 238,6 120 93,-5-125-102,2 0 0,0-1-1,0 1 1,2-1 0,0 0 0,0 0 0,10 17 0,-13-27-21,0-1 0,0 0 1,1 0-1,-1 0 0,1 0 1,-1 0-1,1-1 0,0 1 1,0-1-1,0 1 0,0-1 1,1 0-1,-1 0 0,1-1 1,-1 1-1,1-1 0,-1 0 1,1 0-1,0 0 0,0 0 1,-1 0-1,1-1 0,0 0 1,0 0-1,0 0 0,0 0 1,-1 0-1,1-1 0,0 0 1,0 0-1,5-2 0,4-3-30,-1 0-1,1 0 1,-2-1-1,1-1 0,-1 0 1,13-12-1,60-65-127,-58 57 110,77-97-346,-97 118 395,34-54 211,-44 98-16,0-4 72,0 54 0,4-73-227,1 1 0,0-1 0,2 0 0,0 0-1,0 0 1,7 19 0,-9-33-45,-1 0 0,0 0 0,0 1 0,0-1 0,0 0 0,0 0 0,0 0 0,0 1 0,0-1 0,0 0 0,1 0 0,-1 0 0,0 0 0,0 1 0,0-1 0,0 0 0,0 0 0,1 0 0,-1 0 0,0 0 0,0 0 0,0 0 0,1 1 0,-1-1 0,0 0 0,0 0 0,0 0 0,1 0 0,-1 0 0,0 0 0,0 0 0,0 0 0,1 0 0,-1 0 0,0 0 0,0 0 0,1 0 0,-1 0 0,0 0 0,0-1 0,0 1 0,1 0 0,-1 0 0,0 0 0,0 0 0,11-11 86,6-22-60,-9 12-174,-1 1-1,7-37 1,-13 50 79,0-1-1,-1 1 1,1 0 0,-1-1-1,-1 1 1,1 0 0,-1-1-1,0 1 1,-1 0 0,0 0-1,-5-12 1,5 15 72,0 0 0,0 1-1,-1-1 1,1 0 0,-1 1-1,0 0 1,0 0 0,0 0 0,-7-5-1,8 7-4,0-1-1,-1 1 0,1 0 1,0 0-1,-1 0 1,1 0-1,-1 0 0,1 0 1,-1 0-1,0 1 0,1 0 1,-1-1-1,0 1 1,1 0-1,-1 0 0,0 0 1,-3 1-1,-3 1-141,11-3 121,16-5 175,3-1-32,7-3-53,1 1 1,1 2-1,-1 1 0,1 1 0,0 1 0,45 1 0,-63 3-7,-1 1 1,0 0-1,0 0 0,19 5 1,-25-4-39,0 0 0,0 0 0,0 0 0,0 1 1,0-1-1,-1 1 0,1 0 0,-1 1 0,0-1 0,1 1 1,4 6-1,-7-8-13,0 1 0,-1-1 0,1 1 0,-1-1 0,0 1-1,0 0 1,0-1 0,0 1 0,0 0 0,-1 0 0,1 0 0,-1 0 0,1 0 0,-1-1 0,-1 7 0,0 2 40,-1 1 1,-6 19-1,0 9 170,5-23-16,3-17-205,-1 1 0,1-1 0,0 1-1,0 0 1,-1-1 0,1 1 0,0 0 0,0-1 0,0 1-1,0 0 1,0-1 0,0 1 0,0 0 0,0-1 0,1 1-1,-1 1 1,2-3-41,-1 0 0,0 0-1,1 0 1,-1 0-1,0 0 1,1 0 0,-1 0-1,0-1 1,0 1 0,2-2-1,16-19-64,2 0 1,0 2-1,1 1 0,2 0 0,33-20 0,-54 37 123,1 0 0,-1 1 0,0-1 0,1 1 0,-1 0 0,0 0 0,8 0 0,-10 0 1,0 1 1,1 0 0,-1 1 0,1-1-1,-1 0 1,1 0 0,-1 1-1,0-1 1,1 0 0,-1 1 0,0 0-1,0-1 1,1 1 0,-1 0 0,0-1-1,0 1 1,0 0 0,0 0-1,0 0 1,0 0 0,0 0 0,1 2-1,6 9 153,-1 0-1,0 1 0,-1 0 0,7 20 0,4 11-115,-8-21-30,-7-18-267,-1 0-1,1 0 1,0-1-1,0 1 1,1-1-1,-1 1 1,1-1-1,0 0 1,3 4-1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3:19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67 12224,'-23'-15'5535,"20"3"-4831,3 4-1408,3 3 224,2-2 544,9 2 0,4-3-480,0 5 224,0-1-3039,-1 4 1791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9:51.7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452 612 3712,'5'-7'7893,"-13"-2"-2122,7 8-5577,0 0 0,0 0 1,-1 0-1,1 0 0,0 0 0,-1 1 0,1-1 0,-1 0 1,1 1-1,-1-1 0,-1 0 0,-32-4 987,13 1-529,-24-1 0,-43 5 438,37 1-569,22 1-231,1 1-1,-46 12 1,71-14-249,0 0-1,1 0 1,-1 0 0,0 1-1,1-1 1,-1 1-1,1 0 1,0 0 0,-5 4-1,7-5-27,0 0 1,0 0-1,0 0 0,0 0 0,0 0 0,0 0 1,0 1-1,1-1 0,-1 0 0,0 0 0,1 1 1,-1-1-1,1 0 0,0 1 0,-1-1 1,1 1-1,0-1 0,0 0 0,0 1 0,0-1 1,0 1-1,0-1 0,0 1 0,0-1 0,1 0 1,0 3-1,2 3 105,0 0 0,1 0-1,0 0 1,0 0 0,1-1 0,0 0 0,0 0 0,1 0 0,5 4-1,-2-2-37,1 0-1,0-1 0,0 0 0,0-1 0,12 5 0,-3-3 73,0-2 0,0 0-1,1-1 1,0 0 0,0-2 0,0-1-1,0 0 1,0-1 0,1-1 0,32-5-1,-34 1-56,-1 0 0,-1-1 0,1-1 0,22-12 0,-35 16-47,0-1 0,0 0 0,0-1 0,0 1 0,-1-1 0,0 0 0,1 0 0,-2 0 0,1-1 0,0 0-1,4-7 1,-6 8-23,0 0-1,0 1 1,-1-2-1,1 1 0,-1 0 1,0 0-1,0 0 0,0 0 1,0-1-1,-1 1 1,0 0-1,0-1 0,0 1 1,0 0-1,-2-8 0,-1 2 22,-1 0 0,0 1 0,-1-1-1,-7-11 1,0 1-35,-40-71 13,-84-111 0,31 51 72,102 147-92,-1-2 83,0-1 0,0 1 0,-5-14 0,8 19-74,1-1 1,-1 1 0,1 0-1,0-1 1,-1 1-1,1 0 1,0 0-1,0-1 1,0 1-1,0 0 1,0-1-1,0 1 1,0 0-1,1-1 1,-1 1-1,0 0 1,1-1-1,-1 1 1,1 0-1,-1 0 1,1-1 0,-1 1-1,1 0 1,0 0-1,0 0 1,0 0-1,0 0 1,0 0-1,1-1 1,4-2-54,0 1-1,1 0 1,-1-1 0,1 2 0,0-1 0,0 1 0,0 0 0,0 1 0,11-2 0,-1 2 61,0 0 1,-1 1-1,19 2 1,-4 3 67,0 0 0,-1 3 0,0 0 0,0 1-1,37 19 1,-66-28-635,0 1-1,0-1 1,-1 1-1,1 0 0,0-1 1,0 1-1,0 0 1,-1 0-1,1 0 0,0 0 1,-1 0-1,1-1 1,-1 1-1,1 0 1,-1 0-1,1 1 0,-1-1 1,0 0-1,1 0 1,-1 0-1,0 0 0,0 0 1,0 0-1,0 0 1,0 0-1,0 0 0,0 1 1,0-1-1,-1 1 1,2 14-3989,5 11-169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3:20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19 208 12384,'-19'-8'5599,"38"-7"-4863,4-1 1920,8 4-1600,46-16 992,3-1-1184,28-7-352,0 13-320,23 3-448,-15 8 160,5 4-1664,-18 8 960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3:21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8 444 4800,'-7'17'15818,"7"-17"-15753,0 0 1,1 0-1,-1 0 0,0 0 0,1 0 1,-1 0-1,0 0 0,1 0 1,-1 0-1,0 0 0,1-1 0,-1 1 1,0 0-1,1 0 0,-1 0 1,0 0-1,0-1 0,1 1 0,-1 0 1,0 0-1,0 0 0,1-1 0,-1 1 1,0 0-1,10-10 616,0-1-1,-1 1 1,-1-1-1,10-16 1,27-55 503,-1 2-587,59-82 16,-101 158-589,1 0 80,0 0 0,-1-1 0,1 1 0,-1-1 0,0 1 0,-1-1 0,1 0 0,-1 0 0,0 0 0,1-9 0,-3 14-86,1 0 0,-1 0 1,0 1-1,0-1 0,1 0 0,-1 1 0,1-1 1,-1 1-1,0-1 0,1 1 0,-1-1 0,1 1 1,-1-1-1,1 1 0,-1-1 0,0 2 0,-5 9-6,1 0-1,-1 1 0,2 0 0,-1 0 0,2 0 0,0 0 0,-3 24 0,-3 89 183,12 29 82,-1-138-223,0 0-1,1 0 1,1 0 0,0 0 0,1-1 0,1 1 0,10 17 0,-15-31-34,0 1 0,0-1 0,0 0 0,1 0 1,-1 0-1,1 0 0,0-1 0,-1 1 0,1 0 0,0-1 1,0 1-1,0-1 0,0 0 0,0 0 0,0 1 1,1-1-1,-1-1 0,0 1 0,1 0 0,-1 0 0,0-1 1,1 1-1,-1-1 0,1 0 0,-1 0 0,0 0 0,4 0 1,-2-1 6,1-1 0,0 1 0,-1-1 0,1 1 0,-1-1 0,1-1 0,-1 1 0,0 0 0,0-1 0,0 0 0,0 0 0,0 0 0,4-6 0,125-164 278,72-148-64,-179 275-384,-26 46 143,0-1 0,0 1 0,0 0-1,0 0 1,0 0 0,0 0 0,0 0 0,0 0 0,0 0 0,0 0-1,0 0 1,0 0 0,0-1 0,0 1 0,0 0 0,0 0-1,0 0 1,0 0 0,0 0 0,0 0 0,1 0 0,-1 0 0,0 0-1,0 0 1,0 0 0,0 0 0,0 0 0,0 0 0,0 0-1,0 0 1,0 0 0,0 0 0,1 0 0,-1 0 0,0 0 0,0 0-1,0 0 1,0 0 0,0 0 0,0 0 0,0 0 0,0 0-1,0 0 1,1 0 0,-1 0 0,0 0 0,0 0 0,0 0 0,0 0-1,0 0 1,0 0 0,0 0 0,0 0 0,0 0 0,0 0 0,0 1-1,0-1 1,0 0 0,0 0 0,1 0 0,-1 0 0,0 0-1,0 0 1,0 0 0,4 8-47,-4-7 43,4 11 1,0 1 0,-1-1-1,-1 1 1,0 0 0,0 0 0,-2 24 0,1-12 28,-5 252 114,0-187-26,4-89-115,-1 10 56,1 0 0,-2-1 1,-1 11-1,2-19-40,1 0 1,-1 0-1,1-1 0,-1 1 1,1 0-1,-1-1 0,0 1 1,0-1-1,0 1 1,0-1-1,0 1 0,0-1 1,0 1-1,0-1 1,0 0-1,-1 0 0,1 0 1,-1 0-1,1 0 0,-1 0 1,1 0-1,-1 0 1,1 0-1,-4 0 0,5-1-12,-1 1 0,1-1 0,-1 0 0,0 0 0,1 0 0,-1 0 0,1 0 0,-1 0 0,1 0 0,-1 0 0,1-1-1,-1 1 1,0 0 0,1 0 0,-1 0 0,1-1 0,-1 1 0,1 0 0,0 0 0,-1-1 0,1 1 0,-1-1 0,-7-7-37,1-1 0,1 1 0,0-1 0,0-1 1,1 1-1,-9-21 0,6 12-24,1 0-1,1-1 1,0 0-1,2 0 1,-5-31-1,9 46 48,0-1 0,-1 1 0,1 0 0,1 0 0,-1-1 1,1 1-1,0 0 0,-1 0 0,2 0 0,-1 0 0,0 0 0,1 0 0,0 0 0,0 1 0,4-6 0,-4 6-2,0 1 0,1-1 0,-1 1 0,1 0 0,0 0 0,0 0 0,0 1 0,0-1 0,0 1 0,0-1 0,0 1 0,0 0 0,0 0 0,1 0 0,-1 1 1,0-1-1,1 1 0,-1 0 0,4 0 0,-1 0-4,0 1 0,0-1 1,1 2-1,-1-1 0,0 1 0,0-1 1,0 2-1,0-1 0,5 4 1,7 4-149,23 18 0,-18-12-11,64 51-2922,-36-27-3410,-43-35 4110,-1 1 0,10 11 0,-8-5-293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3:21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87 180 6656,'-60'-76'3008,"39"36"-2624,16 23 416,10 5-512,3-8-384,10 6 32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3:25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1047 3968,'-5'5'12954,"11"-9"-10362,2-2-2043,0-1 0,0 0 0,0 0 0,-1-1 0,0 0 0,-1 0 1,10-16-1,6-5-30,46-56 264,-26 35-406,-2-3 0,47-79 1,-60 88-96,-26 51-44,0 0 0,0-1 0,4 13 0,5 16-123,-1 33-50,1 118-1,-9-177-55,-1 6 5,2 55 193,-12 118-1,10-182-156,-1-1 1,-1 1-1,1-1 0,-1 1 0,0-1 0,0 0 1,-1 0-1,1 0 0,-4 5 0,5-9-35,0 0-1,0 0 0,0 0 1,0 1-1,0-1 1,-1-1-1,1 1 0,0 0 1,-1 0-1,1 0 1,0-1-1,-1 1 0,1 0 1,-1-1-1,-2 1 1,2-1-14,0 0-1,0 0 1,0 0 0,1 0 0,-1-1 0,0 1 0,0-1 0,0 1 0,0-1-1,1 0 1,-1 1 0,0-1 0,0 0 0,1 0 0,-4-3 0,-4-3-71,0-1 1,1 0-1,0-1 0,0 0 1,0 0-1,-6-11 1,-34-66-233,21 34 163,5 6 40,-27-75 0,49 120 103,-4-15-254,3 15 243,1 1 0,0 0 0,0 0 0,0-1 0,0 1 0,0 0 1,0 0-1,0-1 0,0 1 0,0 0 0,0 0 0,0-1 1,1 1-1,-1 0 0,0 0 0,0-1 0,0 1 0,0 0 1,0 0-1,0 0 0,0-1 0,1 1 0,-1 0 0,0 0 0,0 0 1,0 0-1,0-1 0,1 1 0,-1 0 0,0 0 0,0 0 1,1 0-1,-1 0 0,0 0 0,0-1 0,0 1 0,1 0 0,-1 0 1,0 0-1,0 0 0,1 0 0,-1 0 0,0 0 0,0 0 1,1 0-1,-1 0 0,0 0 0,0 0 0,1 1 0,-1-1 1,0 0-1,0 0 0,1 0 0,-1 0 0,0 0 0,0 0 0,0 0 1,1 1-1,8 4 4,0 0 0,0 1 0,-1 0 1,0 0-1,0 1 0,0 0 0,-1 1 1,7 8-1,-8-9 7,77 93 149,4 5 424,-82-100-494,0 0 0,0-1 1,1 1-1,0-1 0,10 6 0,-14-9-50,0 0 0,0 0 0,1 0 0,-1 0 0,1 0 0,-1 0 0,1-1 0,-1 1 0,1-1 0,-1 0 0,1 0 0,-1 0 0,1 0 0,0 0 0,-1 0 0,1-1 0,-1 1-1,5-2 1,-1-2 14,1 1 0,-1-1-1,0 0 1,0-1-1,0 0 1,-1 0-1,8-8 1,32-46 135,-37 49-161,63-94 159,33-44-50,-96 136-110,1 0-1,8-19 1,-14 25 1,-1 1-1,1-1 1,-1 0 0,0 0-1,-1 0 1,0-1 0,0 1-1,0-7 1,-13 21-405,6-2 376,1 0 0,-1 0 0,1 0-1,1 1 1,-1 0 0,1 0 0,1 0 0,-1 0 0,1 1-1,0-1 1,-2 14 0,0 2 23,1 1 0,-2 37 0,5-36 12,1 0 0,1 1 0,6 37 1,-4-50-14,-1-1 1,2 0 0,0 0 0,0 0-1,1 0 1,1-1 0,0 0-1,0 0 1,8 10 0,-10-17-1,0 0 0,-1 0 0,1 0 0,1 0 0,6 4 0,-9-7 0,0 0 0,0 0 0,0 1 0,0-1 0,1 0-1,-1-1 1,0 1 0,1 0 0,-1-1 0,1 1 0,-1-1 0,0 0 0,1 0 0,2 0 0,0-1 26,-1-1 1,1 1-1,-1-1 1,1 0-1,-1 0 1,1 0-1,-1-1 0,0 1 1,7-7-1,-2 1 8,-1 1 1,-1-1-1,12-15 0,14-28-44,44-87 0,-15 21-65,-56 108 90,1 0 1,0 0-1,9-9 0,-16 18-24,1 0 0,-1-1-1,1 1 1,-1-1 0,1 1-1,-1 0 1,1 0 0,-1-1-1,1 1 1,-1 0 0,1 0-1,0 0 1,-1-1 0,1 1-1,-1 0 1,1 0 0,0 0-1,-1 0 1,1 0 0,-1 0-1,1 0 1,0 1 0,-1-1-1,1 0 1,-1 0 0,1 0-1,-1 0 1,1 1 0,-1-1-1,1 0 1,-1 1 0,1-1-1,-1 0 1,1 1 0,-1-1-1,1 1 1,-1-1 0,1 1-1,-1-1 1,0 1 0,1-1-1,-1 1 1,1 0 0,1 3 3,1 0 1,-1 1 0,4 8-1,1 8 37,-1-1 0,-1 1-1,4 33 1,-1 67 70,-2-27 98,-2-79-194,0-8-3,-4-7-14,0 0-1,0 0 0,1 0 1,-1 0-1,0 0 1,0 0-1,0 0 0,0 0 1,0 0-1,1 0 0,-1 0 1,0 0-1,0 0 1,0 0-1,0 0 0,0 0 1,1 0-1,-1 0 1,0 0-1,0 0 0,0 0 1,0 0-1,0 0 0,1 0 1,-1 0-1,0 0 1,0 0-1,0 0 0,0-1 1,0 1-1,0 0 1,1 0-1,-1 0 0,0 0 1,0 0-1,0 0 1,0 0-1,0-1 0,0 1 1,6-9 98,0 0 0,-1-1 0,7-18 0,-1 1-164,2 2 10,0 0 0,1 1 0,1 1 0,1 1 0,2 0 0,0 1 0,22-21 0,-21 25 60,-9 8 7,20-16 0,-26 22-13,0 0 1,0 1-1,1 0 1,-1 0-1,0 0 1,1 1-1,0-1 1,-1 1-1,7-1 1,-10 2-5,0 0 0,0 0 0,0 0 0,0 0 0,1 0 0,-1 1 0,0-1 0,0 0 0,0 0 0,0 1 0,0-1 0,0 1 0,0-1 0,0 1 0,0-1 0,0 1 0,0 0 0,0-1 0,1 2 0,0 0 0,0 0-1,-1 0 1,1 1-1,-1-1 0,0 0 1,1 1-1,-1-1 1,1 4-1,0 2 6,0-1-1,-1 1 1,1 0 0,-1 0-1,-1 9 1,-2 44 65,0-34-43,2 38 0,1-7 41,1-54 9,3-7 20,7-13-51,45-76-522,-30 46 248,57-73 0,-81 115 198,-2 2 5,1 0 0,0 0 0,0 0 0,0 0-1,0 0 1,0 0 0,5-2 0,-7 3 29,1 1 0,-1 0 0,0 0 0,1 0 0,-1 0 0,1 0 0,-1 0-1,1 0 1,-1 0 0,1 0 0,-1 1 0,0-1 0,1 0 0,-1 0 0,1 0 0,-1 0 0,1 1 0,-1-1 0,0 0-1,1 0 1,-1 1 0,0-1 0,1 0 0,-1 1 0,0-1 0,1 0 0,-1 1 0,0-1 0,0 0 0,1 1 0,-1-1-1,0 1 1,0-1 0,0 0 0,1 1 0,5 17-29,-6-16 18,22 90 65,-15-78-37,-7-14-14,0 0 0,1 1 0,-1-1 0,0 0 0,0 0 0,0 0 0,1 0 0,-1 0-1,0 1 1,0-1 0,1 0 0,-1 0 0,0 0 0,0 0 0,1 0 0,-1 0 0,0 0 0,0 0 0,1 0 0,-1 0-1,0 0 1,0 0 0,1 0 0,-1 0 0,0 0 0,0 0 0,1 0 0,-1-1 0,2 0 15,-1 0 1,1-1-1,0 1 1,-1-1-1,0 0 1,1 1-1,-1-1 1,1-2-1,3-4-25,74-85 36,-67 80-66,1 1-1,1 1 0,0 0 0,29-17 0,-21 20-21,-21 8 60,-1-1-1,1 1 0,0 0 0,0 0 0,0 0 0,-1 0 1,1 0-1,0 0 0,0 0 0,0 0 0,-1 1 1,1-1-1,0 0 0,0 0 0,-1 1 0,1-1 1,0 0-1,0 1 0,-1-1 0,1 1 0,0-1 0,-1 1 1,1-1-1,-1 1 0,1-1 0,-1 1 0,1 0 1,0 0-1,2 6 13,-1 0 0,0 0 1,0 0-1,-1 0 0,0 0 1,0 0-1,-1 10 0,-10 224 176,-20 5-59,6-64 127,7-27 223,16-150-444,1-4-29,1-1 1,-1 0-1,0 1 1,0-1-1,0 1 1,0-1 0,0 0-1,0 1 1,0-1-1,0 1 1,0-1-1,0 0 1,0 1 0,0-1-1,-1 1 1,1-1-1,0 0 1,0 1-1,0-1 1,0 0-1,-1 1 1,1-1 0,0 0-1,0 1 1,-1-1-1,1 0 1,0 1-1,-1-1 1,1 0 0,0 0-1,-1 1 1,-1-5 104,0-12-141,0 1 0,1-1 0,0 0 0,3-16 0,9-64-344,29-139-101,-29 172 385,30-94 0,-30 124 84,1 0 0,2 1 0,2 0 0,31-47 0,-42 72-13,1-1 1,0 1-1,1 1 1,0-1-1,0 1 1,0 0-1,1 0 0,15-8 1,-20 12 14,1 1 0,-1-1 0,1 1 0,-1 0 0,1 0 0,0 0 0,-1 1 0,1-1 1,0 1-1,0 0 0,3 0 0,-4 1 6,0-1 0,0 1 0,-1 0 1,1 0-1,0 0 0,-1 0 0,1 0 0,-1 1 1,1-1-1,-1 1 0,0 0 0,0-1 1,0 1-1,1 0 0,-2 0 0,4 4 0,-1-1 14,0 2-1,-1-1 0,0 0 0,0 1 1,0 0-1,0-1 0,-1 1 0,0 0 1,0 8-1,1 5 33,-1 0 0,-1 21 0,0-19-26,-2-1-1,-1 1 1,0-1 0,-2 0 0,0 0 0,-10 25 0,12-40-41,0-1 1,0 0 0,-1 0-1,0 0 1,0-1 0,0 1-1,-6 5 1,8-9-20,0 0-1,1 0 1,-1 0-1,0 0 1,0 0-1,-1-1 1,1 1 0,0 0-1,0 0 1,0-1-1,0 1 1,-1-1 0,1 1-1,0-1 1,-1 0-1,1 1 1,0-1-1,-1 0 1,1 0 0,0 0-1,-2 0 1,1-1-33,0 1 1,0-1-1,0 0 1,0 0-1,0 1 1,1-1 0,-1-1-1,0 1 1,1 0-1,-1 0 1,0-1-1,-1-2 1,-3-3-163,1 0 1,0 0 0,0-1-1,1 0 1,-5-9-1,7 10 100,-1 0 0,1 1 0,0-1 0,1 0 0,-1 0 0,1 0 0,1 0-1,-1-11 1,2 14 80,-1-1 0,1 1 1,0 0-1,-1-1 0,2 1 0,-1 0 0,1 0 0,-1 0 0,1 0 0,0 0 0,0 0 0,1 0 0,-1 1 0,7-7 1,-3 4 11,1 0 0,0 1-1,1 0 1,-1 0 0,11-5 0,44-16-162,-21 9 314,54-23 137,-34 14 19,109-61-1,-156 78-232,-1-1 1,0 0 0,-1-1-1,0-1 1,19-23-1,-10 8 25,-2-1-1,-1 0 1,-1-2-1,-2 0 1,16-41 0,32-107 314,-55 147-312,-2 1 1,0-1 0,-2 0 0,0-33-1,-4 62-36,0 0-1,0 0 0,0 0 0,0 0 1,-1 1-1,1-1 0,-1 0 0,0-2 0,1 3-16,-1 1-1,1-1 1,0 1-1,-1 0 1,1-1-1,-1 1 1,1-1-1,0 1 1,-1 0-1,1 0 1,-1-1-1,1 1 1,-1 0-1,1 0 1,-1-1-1,1 1 1,-1 0-1,1 0 1,-1 0-1,1 0 1,-1 0-1,1 0 1,-1 0-1,1 0 1,-1 0-1,1 0 0,-1 0 1,1 0-1,-1 0 1,1 0-1,-1 1 1,1-1-1,-1 0 1,1 0-1,-1 0 1,1 1-1,-1 0 1,-5 1 20,0 1 1,1 1 0,-1-1-1,1 1 1,0 0 0,0 0-1,0 1 1,-4 5-1,-6 10-34,1 0-1,1 1 1,1 1-1,0 0 1,-13 38-1,5 1-6,-14 65-1,23-78 24,-6 61 0,15-95 0,2 1 0,-1-1 0,2 1 1,0-1-1,1 1 0,0-1 0,1 0 0,9 26 0,-9-34-6,-1 0-1,1 0 1,1 0-1,-1 0 0,1-1 1,0 0-1,0 1 0,0-1 1,1-1-1,0 1 0,0-1 1,0 0-1,0 0 1,1 0-1,0-1 0,-1 0 1,1 0-1,0 0 0,1-1 1,-1 0-1,0 0 0,1 0 1,-1-1-1,1 0 1,-1 0-1,1-1 0,0 0 1,-1 0-1,1-1 0,-1 1 1,1-1-1,10-4 0,-5 2-52,-1-1-1,0-1 1,-1 0-1,17-9 0,-23 11 24,-1 0 0,1 0-1,0 0 1,-1 0-1,0-1 1,0 1 0,0-1-1,0 0 1,0 0-1,-1 0 1,1 0 0,-1 0-1,-1-1 1,3-4-1,2-25 207,-6 32-167,1 0-1,-1 0 1,0 0 0,0 0 0,0 0 0,-1 0 0,1 0 0,0 1 0,-1-1-1,1 0 1,-1 0 0,0 0 0,1 1 0,-1-1 0,0 0 0,-1-1-1,1 3-6,1 0 0,-1 0-1,1 0 1,0 0 0,-1 0-1,1 0 1,-1 0 0,1 0-1,0 0 1,-1 0 0,1 0-1,0 1 1,-1-1-1,1 0 1,-1 0 0,1 0-1,0 0 1,-1 1 0,1-1-1,0 0 1,0 1 0,-1-1-1,1 0 1,0 0-1,0 1 1,-1-1 0,1 0-1,0 1 1,-1 0 0,-6 10 167,5-5-133,0 0 0,0 0 0,1 0 0,-1 0 0,1 1 0,1-1 0,-1 0 0,1 1 0,0-1 0,1 1 0,0-1 0,2 12 0,-2-15-11,0 1 1,0-1 0,1 0-1,-1 1 1,1-1-1,0 0 1,0 0-1,0 0 1,0-1 0,0 1-1,0 0 1,1-1-1,0 1 1,-1-1-1,1 0 1,0 0 0,0 0-1,0 0 1,0 0-1,0-1 1,1 1-1,-1-1 1,0 0 0,1 0-1,4 0 1,-5 0 0,0-1 0,0 0 0,1 0 0,-1 0 0,0-1 1,0 1-1,0-1 0,0 0 0,0 0 0,3-1 0,29-16 204,-13 7-98,89-46-21,41-20-130,-145 74 27,0 0 0,0 0 1,0 1-1,9-2 0,-14 4-5,0-1-1,0 1 1,0 0 0,0 0-1,0 0 1,0 0 0,1 0-1,-1 1 1,-1-1 0,1 0-1,0 1 1,0 0 0,0-1-1,0 1 1,0 0-1,0 0 1,-1 0 0,1 0-1,0 0 1,-1 1 0,3 1-1,4 7 123,-1 0 0,0 1-1,0 0 1,6 15-1,12 20 93,28 26-67,-48-65-196,1-1-1,-1 0 1,2 0-1,-1-1 0,1 0 1,0 0-1,0 0 1,10 4-1,-15-8-186,-1 0 0,1-1 1,0 1-1,0-1 0,0 1 0,0-1 1,-1 0-1,1 0 0,0 1 0,0-2 1,0 1-1,0 0 0,0 0 0,-1 0 1,1-1-1,0 1 0,0-1 0,-1 0 0,1 1 1,0-1-1,0 0 0,2-2 0,0 0-1142,-1 0 0,1-1-1,0 0 1,-1 0-1,0 0 1,5-7-1,6-9-2516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3:25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80 112 10976,'-72'-48'4960,"64"36"-4321,11 1-671,11 3-127,14-12-801,7 8 544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3:27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1087 3904,'0'0'127,"-5"11"9383,14-24-5879,1-1-2910,2-17 901,18-62 0,-9 24-829,42-97 498,36-57-571,-56 126-577,51-107 364,-48 94-241,-22 50-116,-21 53-76,-2 7-63,-1 0 1,0 0-1,0-1 0,0 1 1,1 0-1,-1-1 1,0 1-1,0 0 0,0 0 1,0-1-1,0 1 1,0 0-1,0-1 0,0 1 1,0 0-1,0-1 0,0 1 1,0 0-1,0-1 1,0 1-1,0 0 0,0-1 1,0 1-1,0 0 1,0 0-1,0-1 0,-1 1 1,1 0-1,0-1 1,0 1-1,0 0-8,0 0 0,0-1 0,0 1 0,-1 0 0,1 0 0,0 0 0,0 0 0,0 0 0,0 0 0,0 0 0,0 0 0,0 0 1,0 0-1,0 0 0,0 0 0,0 0 0,0 0 0,0 0 0,0 0 0,0 0 0,0 0 0,0 0 0,-1 0 0,1 0 0,0 0 0,0 0 0,0 0 0,0 0 0,0 0 0,0 0 0,0 0 0,0 0 0,0 0 0,0 0 1,0 0-1,0 0 0,-1 0 0,1 0 0,0 0 0,0 0 0,0 0 0,0 0 0,0 0 0,0 0 0,0 0 0,0 0 0,0 0 0,0 0 0,0 0 0,0 0 0,0 0 0,0 0 0,0 1 0,0-1 0,0 0 1,0 0-1,0 0 0,0 0 0,0 0 0,0 0 0,0 0 0,0 0 0,-8 9 67,0 0-1,1 0 1,1 1 0,0 0 0,0 0 0,-6 15-1,9-20-50,-26 60-21,-25 82 0,36-96 11,-96 329 327,76-230-171,-20 70 219,-85 190 544,140-403-881,-9 22 94,11-28-129,1 0-1,-1-1 1,1 1-1,-1 0 1,0 0 0,1 0-1,-1 0 1,0-1-1,0 1 1,1 0-1,-1-1 1,0 1 0,0 0-1,0-1 1,0 1-1,0-1 1,0 0-1,0 1 1,0-1 0,0 0-1,-2 1 1,3-1-11,0 0 1,0 0-1,0 0 1,-1 0-1,1 0 1,0 0-1,0 0 1,0 0-1,0 0 1,0 0-1,-1 0 1,1 0-1,0 0 1,0 0-1,0 0 1,0 0-1,0 0 1,-1 0-1,1 0 1,0-1-1,0 1 1,0 0-1,0 0 1,0 0-1,0 0 1,0 0 0,-1 0-1,1 0 1,0 0-1,0-1 1,0 1-1,0 0 1,0 0-1,0 0 1,0 0-1,0 0 1,0-1-1,0 1 1,0 0-1,0 0 1,0 0-1,0 0 1,0 0-1,0-1 1,0 1-1,-1-5-14,1-1 0,0 1 0,0-1 0,1 1 0,0 0 0,0-1 0,2-7 0,3-4-87,10-22 0,41-66-238,-33 63 303,5-7 12,2 2 0,2 1 0,69-73 1,-52 69 8,2 2 0,92-65-1,-82 66 9,17-9 66,9-6 276,-88 62-330,0 0 0,0 0 0,0 0 0,0 0 0,0 0 0,0 0 1,-1 0-1,1 0 0,0 0 0,0 0 0,0 1 0,0-1 0,0 0 0,0 0 0,0 0 1,0 0-1,0 0 0,0 0 0,0 0 0,0 0 0,0 0 0,0 0 0,0 0 0,0 1 0,0-1 1,0 0-1,0 0 0,0 0 0,0 0 0,0 0 0,1 0 0,-1 0 0,0 0 0,0 0 1,0 0-1,0 0 0,0 0 0,0 0 0,0 0 0,0 1 0,0-1 0,0 0 0,0 0 1,0 0-1,0 0 0,0 0 0,0 0 0,1 0 0,-1 0 0,0 0 0,0 0 0,0 0 0,0 0 1,0 0-1,0 0 0,0 0 0,0 0 0,0 0 0,0 0 0,1 0 0,-7 13 13,-10 16-154,9-17 141,1 0 0,1 1-1,0 0 1,1 0 0,0 0 0,1 0 0,1 0 0,-2 27-1,3-24 11,1-1-1,1 1 1,1-1-1,0 1 1,1-1-1,0 1 0,9 22 1,-9-33 8,-1 0 1,1 0-1,-1 0 1,1 0 0,1-1-1,6 9 1,-10-13-20,1 1 0,0 0 0,0 0 0,-1 0 0,1-1 0,0 1 0,0 0 0,0-1 0,0 1 0,0 0 0,0-1 0,0 1 0,0-1 0,0 0 0,0 1 0,0-1 0,0 0 0,0 0 1,1 0-1,-1 0 0,0 0 0,0 0 0,0 0 0,0 0 0,0 0 0,0 0 0,0 0 0,0-1 0,0 1 0,1 0 0,-1-1 0,0 1 0,0-1 0,-1 0 0,1 1 0,0-1 0,0 0 0,0 1 0,0-1 0,0-1 0,3-3 32,0 0-1,0-1 0,-1 1 0,0-1 0,0 0 0,-1 0 0,0 0 0,0 0 0,0 0 0,-1-1 1,1 1-1,-2 0 0,1-8 0,0-14-99,-5-47-1,3 56 59,0 10 12,0 0 0,0-1 1,-1 1-1,0 0 0,-1 0 0,0 0 1,0 0-1,-1 0 0,0 1 1,-9-15-1,-10-13-125,23 36 126,-1-1 0,1 1-1,0-1 1,-1 1 0,1 0 0,0-1-1,-1 1 1,1-1 0,0 1-1,0-1 1,0 1 0,0-1-1,-1 1 1,1-1 0,0 0-1,0 1 1,0-1 0,6-3 101,14 5 0,-15-1-114,37-3 96,-29 2-103,-1 0-1,16 1 1,13 2 179,-18-1 45,34 5 1,-29-1-138,-4-1 110,-1 1-1,28 9 1,-49-13-166,0 0 0,0 0 0,-1 0 0,1 0 1,0 0-1,-1 0 0,1 1 0,-1-1 0,1 0 0,-1 1 0,0 0 0,1-1 0,-1 1 0,0 0 1,0-1-1,0 1 0,-1 0 0,1 0 0,0 0 0,-1 0 0,1 0 0,-1 0 0,1 3 1,0 4 57,-1 1 0,1 0 0,-3 15 1,1-14-9,-9 96 415,-2 60-56,12-159-420,0 0-1,1 0 1,0 0-1,0 0 0,1-1 1,0 1-1,5 11 1,-6-15-8,1-1 1,-1 0 0,1 0 0,0 0-1,0-1 1,0 1 0,0 0 0,1-1 0,-1 1-1,1-1 1,0 0 0,-1 0 0,1 0-1,0 0 1,0 0 0,1-1 0,-1 1-1,0-1 1,6 2 0,-1-2-30,0 0 0,0-1 0,0 0 0,0 0 0,0 0 0,0-1 0,0 0 1,-1-1-1,1 0 0,0 0 0,-1-1 0,15-6 0,-11 3-539,1 0 1,-1 0-1,-1-2 0,1 1 1,-1-1-1,0-1 0,11-12 1,15-24-1748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3:33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1141 3808,'-17'2'9030,"27"-5"-6967,1-2-1581,-1 0 0,1-1 0,-1 0 0,0 0-1,0-1 1,-1 0 0,0-1 0,0 0 0,-1 0 0,0-1 0,10-14 0,5-11 196,37-71 1,-52 88-539,70-134 910,-46 86-416,-29 58-502,0-1 1,-1 0 0,1 0 0,-2 0-1,1 0 1,0-13 0,-21 50 400,12-13-460,-2 2 52,0 0 0,2 1 0,0 0 1,-6 31-1,4 4 118,3 0 1,2 59 0,4-99-149,1 1 1,0-1 0,4 21 0,-4-32-69,0 1 1,-1-1-1,2 0 0,-1 1 0,0-1 1,0 0-1,1 0 0,0 0 0,0 0 0,0 0 1,0 0-1,0-1 0,0 1 0,1-1 0,-1 1 1,1-1-1,0 0 0,0 0 0,5 3 0,-6-4-8,0-1-1,1 0 0,-1 1 0,0-1 0,0 0 0,1 0 0,-1 0 1,0 0-1,0-1 0,1 1 0,-1 0 0,0-1 0,0 0 0,0 0 1,1 1-1,-1-1 0,0 0 0,0-1 0,0 1 0,-1 0 0,1-1 0,0 1 1,2-2-1,5-6 40,0-1 0,15-18-1,-19 22-42,51-65 164,147-171 266,-189 226-449,-4 5 46,0 1 1,0-1-1,24-16 1,-33 27-39,-1 0 0,0-1 0,0 1 0,1 0 0,-1 0 0,0 0 0,0 0 0,1 0 0,-1 0 0,0 0 0,1 0 0,-1 0 0,0 0 0,1 0 0,-1 0 0,0 0 0,0 0 0,1 0 0,-1 0 0,0 0 0,1 0 0,-1 1 0,0-1 0,0 0 0,1 0 0,-1 0 0,0 0 0,0 1 0,0-1 0,1 0 0,-1 0 0,0 0 0,0 1 0,0-1 0,1 0 0,-1 0 0,0 1 0,0-1 0,0 0 0,0 1 0,0-1 1,0 0-1,0 0 0,0 1 0,0-1 0,1 0 0,-1 1 0,-1-1 0,4 20 108,-2-18-91,-1 37 62,-1-1 0,-2 1-1,-13 63 1,13-81-30,-16 99 203,21-107-180,2-11-44,4-9-22,26-38-116,43-73 0,10-16-2,-76 120 87,19-18 1,-6 7 2,-22 23 5,0-1-1,1 1 1,-1 0-1,0 0 1,1 0 0,3-2-1,-5 4 14,-1-1 0,1 1 0,0 0 0,-1 0-1,1 0 1,-1-1 0,1 1 0,-1 0 0,1 0 0,-1 0-1,1 0 1,0 0 0,-1 0 0,1 0 0,-1 0 0,1 0-1,-1 1 1,1-1 0,0 0 0,-1 0 0,1 0 0,-1 1-1,1-1 1,-1 0 0,1 1 0,-1-1 0,0 0 0,1 1-1,-1-1 1,1 0 0,-1 1 0,0-1 0,1 1-1,-1-1 1,0 1 0,1-1 0,-1 1 0,0-1 0,0 1-1,1-1 1,-1 1 0,0-1 0,0 2 0,3 7 30,-1 1 0,-1-1 1,0 1-1,1 15 0,0 16 43,5 16 24,-5-31-54,1 0-1,1 0 0,8 26 0,-10-49-21,-1 1-1,0 0 0,1-1 1,0 1-1,-1-1 0,1 0 1,1 1-1,-1-1 0,0 0 1,1 0-1,5 4 0,-6-5-19,-1-1 0,1 0-1,0-1 1,0 1 0,0 0-1,-1 0 1,1-1 0,0 1-1,0-1 1,0 0-1,0 0 1,0 1 0,0-1-1,0 0 1,0-1 0,0 1-1,0 0 1,0-1 0,0 1-1,0-1 1,0 1 0,0-1-1,-1 0 1,1 0-1,0 0 1,2-1 0,11-9-33,0-1 1,0-1-1,24-28 1,-22 23 34,35-38-59,53-51-203,-86 90 211,1 0 0,0 2 0,29-17 0,-47 31 45,-1 1-1,1-1 1,-1 1-1,0 0 1,1-1-1,-1 1 1,1 0-1,-1 0 1,1 0-1,-1 0 1,1 0-1,-1 1 1,1-1-1,-1 0 1,0 1-1,1-1 1,-1 1-1,1-1 1,-1 1-1,0-1 1,0 1-1,1 0 1,-1 0-1,0 0 1,0 0-1,0 0 1,2 2-1,2 2-2,0 1 0,0 0 0,7 11 0,-1 2 41,8 21 1,7 12 138,-26-52-168,0 0-1,0 0 1,0 0-1,0 0 1,0 0 0,0 0-1,0 0 1,0 1-1,0-1 1,0 0 0,0 0-1,0 0 1,1 0-1,-1 0 1,0 0 0,0 0-1,0 0 1,0 0-1,0 0 1,0 0 0,0 0-1,0 0 1,0 0-1,0 1 1,0-1 0,0 0-1,0 0 1,0 0-1,0 0 1,0 0 0,0 0-1,1 0 1,-1 0-1,0 0 1,0 0 0,0 0-1,0 0 1,0 0-1,0 0 1,0 0 0,0 0-1,0 0 1,0 0-1,0 0 1,0 0 0,1 0-1,-1 0 1,0 0-1,0 0 1,0 0 0,0 0-1,0 0 1,0 0-1,0 0 1,0 0 0,0-1-1,0 1 1,0 0-1,0 0 1,0 0 0,0 0-1,0 0 1,0 0-1,2-8 234,-3-11-143,-1 8-189,0 1 0,-1-1-1,-4-12 1,6 20 55,0 0-1,-1 0 1,1 0-1,-1 0 1,0 0 0,0 0-1,0 1 1,0-1-1,0 0 1,0 1 0,-1 0-1,0 0 1,1-1-1,-6-2 1,6 5 24,0-1 1,-1 0-1,1 0 1,0 1-1,-1 0 0,1-1 1,0 1-1,-1 0 0,1 0 1,-1 0-1,1 0 0,-5 2 1,-25 8-29,26-6 29,0-1 0,0 1 0,0 0 0,1 0 0,0 1 0,-1-1 0,2 1 0,-7 8 0,0 2 48,-17 29-1,18-25-16,2 1-1,0 0 0,1 0 1,1 0-1,1 1 0,1 0 1,-2 27-1,5-40-10,1 0 0,0 0 0,0 0 0,1 0 0,0 0 1,0 0-1,1-1 0,0 1 0,0 0 0,1-1 0,0 0 0,5 10 0,-5-12-11,0-1 0,0 0 0,0 0 0,0 0-1,1-1 1,0 1 0,0-1 0,0 0 0,0 0 0,0 0 0,0 0 0,1-1-1,0 0 1,-1 0 0,1 0 0,0 0 0,0-1 0,0 0 0,0 0 0,7 0-1,-4 0 5,0-1 0,0-1-1,0 0 1,0 0-1,0-1 1,0 1 0,-1-2-1,1 1 1,0-1-1,8-5 1,9-5-43,34-26 1,-58 39 41,229-169-543,-213 155 604,-2 1 0,0-2 0,25-31 0,-32 31-65,-8 11-32,-8 9-17,1 3 52,1 0 0,-1 0 1,2 1-1,-1-1 0,1 1 1,0 1-1,1-1 0,0 1 1,1-1-1,0 1 0,0 0 1,1 0-1,0 1 0,1-1 1,0 13-1,1-18 14,0-1-1,0 1 1,1 0 0,0-1-1,0 1 1,0-1 0,1 0 0,-1 1-1,1-1 1,0 0 0,0 0-1,0 0 1,1 0 0,0 0-1,-1-1 1,1 1 0,1-1-1,-1 0 1,0 0 0,1 0-1,-1 0 1,1 0 0,0-1-1,0 0 1,0 0 0,0 0-1,1 0 1,-1 0 0,0-1-1,1 0 1,-1 0 0,1 0-1,-1-1 1,1 1 0,0-1-1,6-1 1,-4 1 14,0 0-1,0-1 1,0 0-1,0-1 1,0 0 0,0 0-1,0 0 1,-1-1-1,1 1 1,-1-2 0,1 1-1,-1-1 1,0 0-1,7-6 1,-7 3-11,0 0 0,-1 0-1,0-1 1,0 1 0,0-1 0,-1-1 0,0 1-1,-1 0 1,0-1 0,0 0 0,-1 0-1,3-14 1,-4 15-18,0 0-1,-1 0 1,0 0-1,0 1 0,-1-1 1,0 0-1,0 0 1,-1 0-1,0 1 1,0-1-1,-1 1 0,0 0 1,0-1-1,-8-12 1,6 15-17,1 0 0,-1 0 0,0 0 0,0 1 0,0 0 0,-1 0 0,0 0 0,1 1 0,-1-1 0,0 2 0,-1-1 0,1 1 0,-1-1 0,1 2 0,-1-1 0,1 1 0,-9-1 0,2 1 1,0 0 0,-1 1 0,1 1 0,0 0 0,0 0 0,0 2 0,-22 6 0,31-8-13,-3 1-11,-1 0-1,1 1 1,0 0-1,0 0 1,0 1-1,-9 6 1,57-18-192,12-9 218,86-22-19,-97 29 153,68-12 176,-101 20-261,-1 1 0,0 1 0,0-1-1,1 2 1,-1-1 0,0 1 0,13 3-1,-17-3-18,-1 0-1,0 0 1,0 0-1,0 1 1,-1-1-1,1 1 1,0 0-1,0 0 0,-1 0 1,1 0-1,-1 0 1,0 0-1,0 1 1,1-1-1,-2 1 1,1 0-1,0-1 1,0 1-1,-1 0 0,0 0 1,2 4-1,1 7 62,-1 0-1,0-1 0,-1 1 1,-1 0-1,0 22 0,-10 70 170,8-85-207,1-14 51,0-9-18,1-11-87,0 0-1,1 0 0,1 0 1,0 1-1,0-1 1,1 1-1,1 0 1,0 0-1,1 0 1,0 1-1,1 0 1,0 0-1,1 1 1,0-1-1,1 2 1,0-1-1,0 1 1,17-12-1,-21 18 17,-1 0 0,1 0 0,0 0 1,0 1-1,1 0 0,7-2 0,-11 3-1,-1 1 1,0 0-1,1-1 1,-1 1-1,1 0 0,-1 0 1,1 0-1,-1 0 1,1 0-1,-1 1 1,1-1-1,-1 0 0,1 1 1,-1-1-1,1 1 1,-1-1-1,0 1 0,1 0 1,-1 0-1,0 0 1,0-1-1,1 1 1,-1 0-1,0 0 0,0 1 1,0-1-1,0 0 1,0 0-1,1 2 0,1 4 44,0 1 0,-1-1 0,1 0 1,-1 1-1,-1 0 0,2 12 0,-2-10-19,3 26 58,3 16 101,-7-51-177,0-1-1,0 1 1,0-1-1,1 1 1,-1-1 0,0 0-1,0 1 1,0-1-1,1 1 1,-1-1 0,0 1-1,0-1 1,1 0-1,-1 1 1,1-1-1,-1 0 1,0 1 0,1-1-1,-1 0 1,1 0-1,-1 1 1,0-1 0,1 0-1,-1 0 1,1 0-1,-1 0 1,1 0 0,-1 1-1,1-1 1,-1 0-1,1 0 1,-1 0-1,1 0 1,-1 0 0,1 0-1,-1-1 1,0 1-1,1 0 1,-1 0 0,1 0-1,-1 0 1,1 0-1,-1-1 1,1 1 0,-1 0-1,0 0 1,1-1-1,0 0 1,24-17 123,-20 14-115,34-30 60,8-5-48,72-51 50,-116 88-85,1-1-14,0 1 1,0-1-1,0 1 1,0-1-1,9-2 1,-11 4 23,-1 1-1,0 0 1,0 0 0,1 0-1,-1 0 1,0 0 0,1 0-1,-1 0 1,0 0 0,0 0-1,1 0 1,-1 1 0,0-1-1,0 1 1,0-1 0,0 1-1,1-1 1,-1 1-1,0 0 1,0-1 0,0 1-1,0 0 1,0 0 0,0 0-1,-1 0 1,1 0 0,0 0-1,1 1 1,2 5 37,0 1 0,0-1 1,-1 1-1,0 0 0,0 0 0,2 9 1,-3-6-12,2 0 1,-1-1 0,9 17 0,-11-26-21,-1 0 0,1 0-1,-1 0 1,1 0 0,-1 0-1,1-1 1,0 1 0,-1 0-1,1 0 1,0 0 0,0-1-1,0 1 1,-1 0 0,1-1-1,0 1 1,0 0 0,0-1-1,0 1 1,0-1 0,0 0-1,0 1 1,0-1 0,0 0-1,0 0 1,1 1 0,-1-1-1,0 0 1,0 0 0,0 0-1,0-1 1,0 1 0,0 0-1,0 0 1,0 0 0,0-1-1,0 1 1,0-1 0,0 1-1,2-1 1,5-6 14,1 0 1,-1 0-1,0-1 0,9-13 1,-7 10-20,0 0-1,14-12 1,-20 19-25,1 0-1,0 1 1,0 0-1,0-1 1,0 2-1,0-1 1,1 1-1,5-2 1,-11 4 22,1-1 1,-1 1 0,1 0-1,-1 0 1,1 0-1,0 0 1,-1 0 0,1 1-1,-1-1 1,1 0-1,-1 0 1,1 0 0,-1 0-1,1 1 1,-1-1 0,1 0-1,-1 0 1,1 1-1,-1-1 1,1 0 0,-1 1-1,0-1 1,1 0-1,-1 1 1,1-1 0,-1 1-1,0-1 1,1 1 0,-1-1-1,0 1 1,0-1-1,0 1 1,1-1 0,-1 1-1,0 0 1,2 22-63,-2-18 61,-1 15 41,-1 0 0,-5 24 0,3-18 28,-36 183 129,17-93-180,23-116-14,-67 420 405,66-399-354,0-11 5,0 0 1,0-1-1,-1 1 1,0 0-1,-3 9 1,3-28 22,2-15-78,3-18-61,16-127-334,27-76-16,-27 159 260,38-110 1,-44 162 208,1 1 0,23-39 0,-24 51-33,0 0-1,2 1 0,0 1 1,22-22-1,-31 36-47,-1 0 0,0 1 0,1-1 0,0 1 0,0 1 0,0-1 0,0 1 0,1 0 0,-1 1 0,13-4 0,-16 6 29,-1-1 0,0 1 0,1 0 0,-1 0 0,0 0 0,1 0 0,-1 0 0,0 1 0,1-1 0,-1 1 0,0-1 0,0 1 0,1 0 0,-1 0 0,0 0 0,0 0 0,0 0 0,0 0 0,0 1 0,0-1 0,-1 1 0,1-1 0,0 1 0,-1 0 0,1 0 0,-1 0 0,0 0 0,1 0 0,-1 0 0,0 0 1,0 0-1,0 0 0,-1 0 0,1 1 0,0 2 0,4 12 84,-2 0 1,0-1 0,-1 1-1,-1 33 1,-2-20 31,-10 58 0,4-55-22,-16 45 0,22-73-119,-1-1 0,0 0 0,0 0 0,0 0-1,-5 5 1,7-8 4,0 0 0,-1-1 0,1 1 1,-1 0-1,1-1 0,-1 1 0,1-1 0,-1 1 0,0-1 0,1 1 0,-1-1 0,0 1 0,1-1 0,-1 0 0,0 1 0,1-1 0,-1 0 0,0 0 0,0 1 0,0-1 1,1 0-1,-1 0 0,0 0 0,0 0 0,1 0 0,-1 0 0,0 0 0,0 0 0,0 0 0,1-1 0,-1 1 0,0 0 0,0 0 0,1-1 0,-1 1 0,0 0 1,1-1-1,-1 1 0,-1-2 0,0 0-56,-1-1 0,1 0-1,0 0 1,0-1 0,0 1 0,0 0 0,0-1 0,1 1 0,-1-1 0,1 1 0,0-1 0,0 0 0,1 1 0,-1-1-1,0-5 1,1-1-39,0 0-1,0-1 1,1 1-1,3-16 0,-2 16 78,1 0-1,0 0 0,0 1 0,1-1 0,0 1 0,1 0 1,0 0-1,0 1 0,1 0 0,0 0 0,0 0 0,1 0 0,0 1 1,1 0-1,0 1 0,0 0 0,0 0 0,15-8 0,76-35 216,126-44 1,-160 68-71,16-9 703,-84 36-797,1 1-1,-1-1 0,1 0 1,0 1-1,0-1 0,0 1 1,0 0-1,0-1 0,1 1 0,-3 6 1,-1 1 17,1 0 0,0 0 1,-3 12-1,4-9-55,1 0 1,0-1-1,1 1 0,1 0 1,0 19-1,2-9 68,0 3 5,10 50 0,-11-68-53,2-1 1,-1 1-1,1 0 0,1-1 0,-1 1 1,1-1-1,1 0 0,-1 0 0,1-1 0,9 10 1,-10-12 11,0-1 1,1 1 0,-1-1-1,1 0 1,-1-1-1,1 1 1,0-1 0,0 0-1,1 0 1,-1-1-1,0 1 1,0-1 0,1 0-1,-1-1 1,1 1 0,-1-1-1,1 0 1,-1 0-1,1-1 1,6-1 0,-3 0-11,0 0 0,0-1 0,0 0 1,0 0-1,-1-1 0,0 0 1,1-1-1,-2 0 0,1 0 0,0-1 1,10-9-1,-3-4-20,-1 1 0,0-2 0,-2 0 0,15-30 0,-13 23-15,22-50-98,-32 68 101,-1 0 1,0 0-1,-1-1 0,0 1 1,-1-1-1,1-14 0,-2 22 11,-1-1-1,1 0 1,0 0 0,-1 0 0,1 1-1,-3-6 1,3 8 16,0 0 0,-1 0 0,1 0-1,0-1 1,-1 1 0,1 0 0,0 1 0,-1-1 0,1 0-1,0 0 1,-1 0 0,1 0 0,0 0 0,-1 0 0,1 0-1,0 0 1,-1 1 0,1-1 0,0 0 0,-1 0 0,1 0-1,0 1 1,0-1 0,-1 0 0,1 0 0,0 1 0,0-1-1,-1 1 1,1-1 1,-6 7-2,0 1 0,0 0 1,0 0-1,1 0 0,1 1 0,-1 0 0,2 0 1,-1 0-1,1 0 0,0 1 0,1-1 0,0 1 1,1 0-1,-1 16 0,2 4 69,0 0 1,3 0 0,8 45-1,-9-66-49,0 1 0,6 14 0,-7-21-6,0 0 0,1 0 0,-1 0 0,1 0 0,0 0-1,0-1 1,0 1 0,0-1 0,0 1 0,5 3 0,-7-6 0,1 1 1,0-1-1,0 1 1,0-1-1,-1 0 1,1 1-1,0-1 1,0 0-1,0 0 1,0 0-1,0 1 1,0-1-1,0 0 1,0 0-1,0 0 1,-1 0-1,1 0 1,0-1-1,0 1 1,0 0-1,0 0 1,0-1-1,0 1 1,0 0-1,-1-1 1,1 1-1,0-1 1,0 1-1,-1-1 1,2 0-1,1-2 16,0 0-1,0-1 0,0 1 0,4-7 0,-4 6 4,50-75 64,-30 44-141,52-64 0,70-50 319,-135 139-295,-8 7 20,1 0-1,0 0 1,0 0-1,0 1 0,0-1 1,5-2-1,-8 5 1,0 0 1,0 0-1,0 0 1,0 0-1,0 0 1,0 0-1,1 0 1,-1 0-1,0 0 1,0 0-1,0 0 1,0 0-1,0 0 1,1 0-1,-1 0 1,0 0-1,0 0 1,0 0-1,0 0 0,0 0 1,0 0-1,1 0 1,-1 0-1,0 0 1,0 0-1,0 0 1,0 1-1,0-1 1,0 0-1,0 0 1,1 0-1,-1 0 1,0 0-1,0 0 1,0 0-1,0 1 1,0-1-1,0 0 0,0 0 1,0 0-1,0 0 1,0 0-1,0 0 1,0 1-1,0-1 1,0 0-1,0 0 1,0 0-1,0 0 1,0 0-1,0 1 1,0-1-1,0 0 1,-1 10-18,1-9 0,-5 26-22,-10 37 0,3-16-23,-2 17 75,-33 128 198,40-170-170,-11 31 159,18-52-186,-8 12-3,7-14-17,1 0 1,0 0-1,-1 1 0,1-1 0,0 0 1,-1 0-1,1 1 0,0-1 0,-1 0 0,1 0 1,-1 0-1,1 0 0,-1 0 0,1 1 0,0-1 1,-1 0-1,1 0 0,-1 0 0,1 0 0,-1 0 1,1 0-1,0 0 0,-1-1 0,1 1 0,-1 0 1,1 0-1,-1 0 0,1 0 0,0 0 0,-1-1 1,1 1-1,0 0 0,-1 0 0,1-1 0,0 1 1,-1 0-1,1-1 0,0 1 0,-1 0 0,1-1 1,-5-4-143,1 0 0,0 0 0,1 0 0,-1-1 0,1 1 0,0-1 0,0 0 0,-3-11 0,0-4-299,-4-28-1,3 14 263,7 18 162,1 7-162,17 21-9,-6 1 256,1-1-1,0 0 1,1-1 0,21 12-1,-25-17 10,1 0-1,0-1 0,0 0 1,0 0-1,0-2 0,1 1 0,-1-1 1,1-1-1,-1 0 0,15-1 1,-16-1 12,0 0 1,0-1-1,0 0 1,0 0-1,-1-1 1,1-1-1,-1 0 1,1 0-1,-1 0 1,0-1 0,15-13-1,-4 2 11,-2 0-1,0-2 1,23-30 0,37-63 143,-29 41 17,-21 22-395,-28 74 0,-9 74 61,-10 81 299,15-143-112,2-22-35,0 1-1,-1 0 1,-8 27 0,8-34 11,3-8-69,0-1 0,-1 1-1,1 0 1,-1-1 0,0 1-1,1 0 1,-1-1-1,0 1 1,0-1 0,0 1-1,0-1 1,0 1 0,0-1-1,-3 3 1,4-4-12,0 0 1,0 0-1,-1 0 0,1 0 0,0 0 1,0 0-1,-1 0 0,1 0 0,0 0 1,0 0-1,-1 0 0,1 0 0,0 0 1,0 0-1,-1-1 0,1 1 1,0 0-1,0 0 0,-1 0 0,1 0 1,0 0-1,0 0 0,0-1 0,-1 1 1,1 0-1,0 0 0,0 0 0,0-1 1,-3-2-59,1 0 0,0-1 0,0 1 0,0-1 0,0 1 0,1-1 0,-1 1 0,0-6 0,-8-37-707,7 30 564,-4-40-273,5 37 389,0 0 1,-2 0 0,-6-25 0,40 127-123,-28-79 206,5 14 70,1-1-1,1 1 0,1-2 1,21 30-1,-28-43-36,0 1 1,0-1-1,1 0 0,-1 0 0,1 0 1,-1 0-1,1-1 0,0 0 0,0 1 1,0-1-1,0 0 0,1-1 0,-1 1 1,0-1-1,1 0 0,-1 0 0,1 0 1,-1-1-1,1 0 0,-1 0 0,1 0 0,0 0 1,-1 0-1,1-1 0,-1 0 0,8-2 1,3-3-37,-1 0 0,0-1 0,0 0 0,0-1 0,-1-1 0,0 0 0,-1-1 0,0 0 0,0-1 0,12-14 0,10-17-18,47-74-1,-70 100 56,2-3 73,-1-1 0,11-26 0,-22 40-105,-21 55-112,-28 106 290,41-126-99,2 0-1,0 0 0,0 45 0,5-68-78,1 0 1,-1 0 0,1 0-1,0 0 1,1 0 0,-1 0 0,1 0-1,3 5 1,-4-9 2,0 0 0,0 0 0,0 0 1,0 0-1,0 0 0,1 0 0,-1-1 0,1 1 0,-1 0 1,1-1-1,0 0 0,-1 1 0,1-1 0,0 0 0,0 0 1,0 0-1,0 0 0,0 0 0,0 0 0,0-1 0,1 1 1,-1-1-1,0 1 0,5-1 0,-2 0-5,0-1 1,0 0-1,0 0 1,0 0-1,0 0 0,0-1 1,0 0-1,0 0 0,-1-1 1,1 1-1,-1-1 0,1 0 1,-1 0-1,0 0 1,0-1-1,-1 0 0,7-6 1,1-5-17,0 0 0,-1 0 0,13-27 0,197-456-1268,-195 428 1334,-2 0 0,19-107 0,-40 167 3,0 0 0,-1 0-1,0 0 1,-1 0 0,-2-18-1,2 27-45,0-1 0,0 0 0,-1 1 0,1-1 0,-1 1-1,1-1 1,-1 1 0,1-1 0,-1 1 0,0-1-1,0 1 1,0 0 0,0-1 0,0 1 0,0 0 0,0 0-1,-1-1 1,1 1-8,0 1 1,0 0-1,0-1 0,0 1 0,0 0 0,0 0 1,0 0-1,0 0 0,0 0 0,0 0 0,0 0 1,0 0-1,0 0 0,0 0 0,0 1 0,0-1 1,0 0-1,0 1 0,1-1 0,-1 1 0,0-1 1,0 1-1,0-1 0,0 1 0,1-1 0,-1 1 1,0 0-1,1 0 0,-1-1 0,0 2 0,-6 6-3,0 0 0,1 0-1,1 1 1,-1 0-1,-7 18 1,-17 52 7,1 21 107,4 0 0,5 2 0,-14 197 0,32-237 121,12 120 1,-10-178-236,1 0 0,0 1 0,-1-1 1,2 0-1,1 5 0,-3-8 2,0-1 0,0 1 0,1-1 0,-1 1 0,0-1 0,1 1 0,-1-1-1,0 1 1,1-1 0,-1 1 0,0-1 0,1 0 0,-1 1 0,1-1 0,-1 0 0,1 1-1,-1-1 1,1 0 0,-1 0 0,1 1 0,0-1 0,-1 0 0,1 0 0,-1 0-1,1 0 1,-1 0 0,1 1 0,0-1 0,-1 0 0,1 0 0,-1-1 0,1 1 0,0 0-1,-1 0 1,1 0 0,-1 0 0,1 0 0,-1-1 0,1 1 0,-1 0 0,1-1 0,-1 1-1,1 0 1,-1-1 0,1 1 0,-1 0 0,1-1 0,-1 1 0,1-1 0,4-4 60,-1 0 1,1 0-1,-1 0 1,0 0-1,-1 0 1,5-10-1,19-41-182,-15 28 49,11-22-144,56-111 175,-77 158 40,-1 1 0,0-1 1,0 0-1,0 0 0,0 1 0,0-1 0,0 0 1,-1 0-1,1 0 0,-1-5 0,15 29-79,2 20 1,-11-24 87,14 25 0,-18-37 5,1-1 1,0 1-1,1-1 0,-1 0 0,1 0 1,-1 0-1,1 0 0,1 0 1,6 4-1,-9-7-14,1 0 0,0 0 0,-1 0-1,1 0 1,0 0 0,0-1 0,0 1 0,-1-1 0,1 0-1,0 0 1,0 0 0,0 0 0,0 0 0,0-1 0,-1 1-1,1-1 1,3-1 0,4-1 5,1-1-1,-1 0 0,10-7 1,-7 3-4,0 0 1,0-2 0,-1 1-1,0-2 1,13-14-1,48-67 80,-54 64-68,-2-2-1,0 1 1,15-44 0,28-98-87,-57 164 90,100-288 155,-76 210-223,-25 82 53,-1-1 1,0 0 0,0 0 0,-1 0-1,1 0 1,-1 0 0,1 0 0,-1 0-1,-1-6 1,-3-2 4,4 12 0,0 0 0,0 0 0,-1 0 0,1 0 0,0-1 0,0 1 0,0 0 0,0 0 0,-1 0 0,1 0 0,0 0 0,0-1 0,0 1 0,-1 0 0,1 0 0,0 0 0,0 0 0,-1 0 0,1 0 0,0 0 0,0 0 0,-1 0 0,1 0 0,0 0 0,0 0 0,-1 0 0,1 0 0,0 0 0,-2 1 0,0 0 0,0 1 0,1-1 0,-1 1 0,1-1 0,0 1 0,-1-1 0,1 1 0,0 0 0,0-1 0,0 1 0,0 0 0,-1 2 0,-13 28-1,-22 67-1,-3 45 10,30-107-2,-43 230 282,44-192-147,3 1 0,3 0 1,7 79-1,-2-138-28,4 23 1,-4-33-95,0-1 0,0 0 0,1 0 0,-1-1 0,1 1 0,0-1 0,5 7 0,-7-11-16,0 1 1,0-1 0,1 1 0,-1-1-1,1 1 1,-1-1 0,1 0-1,0 0 1,0 1 0,-1-1 0,1 0-1,0-1 1,0 1 0,0 0-1,0 0 1,0-1 0,0 0 0,0 1-1,0-1 1,0 0 0,0 0-1,0 0 1,0 0 0,0 0 0,0 0-1,0-1 1,0 1 0,4-2-1,0 0 1,1-1 0,0 0 0,-1-1 0,0 1 0,0-1 0,0 0-1,5-6 1,17-15-36,-1-1 0,28-35 0,40-64-79,-91 119 110,3-3 4,0-1-1,-1 0 0,0 0 0,-1 0 1,0-1-1,7-19 0,-12 28-1,0 1 0,1 0-1,-1 0 1,0 0 0,0 0-1,0-1 1,0 1 0,0 0-1,0 0 1,0 0 0,0-1-1,0 1 1,-1 0 0,1 0-1,0 0 1,-1 0-1,1 0 1,-1-1 0,1 1-1,-1 0 1,-1-1 0,1 1 5,0 0 1,0 0-1,0 1 1,0-1-1,-1 0 1,1 1-1,0-1 1,0 1-1,-1-1 1,1 1-1,0 0 1,-1 0-1,1-1 0,0 1 1,-1 0-1,1 0 1,0 0-1,-1 1 1,-1-1-1,-1 1-9,1-1 0,-1 1 0,1 0 0,-1 1 0,1-1 0,-1 0-1,1 1 1,0 0 0,-1 0 0,1 0 0,0 0 0,1 0 0,-5 5 0,3-3 2,0 1 1,0 0 0,1 0 0,0 0 0,0 0 0,0 0 0,-3 11 0,2-4 10,1 0 1,1 0-1,0 0 0,0 1 0,1-1 0,1 1 1,1 16-1,0-16 12,1 0 0,1 0 0,0 0 0,1 0 0,0-1 0,1 0 0,1 0 0,-1 0 0,2 0 0,14 19 1,-15-24-312,-1-1 1,1 0-1,0 0 1,1 0-1,0-1 1,0 0-1,12 7 1,-13-9-468,0 0-1,0-1 1,0 0 0,1 0 0,-1 0-1,1-1 1,-1 0 0,1 0 0,-1-1-1,12 0 1,5-1-2199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3:34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55 11808,'-45'-28'5343,"53"21"-4639,-3 2-1792,4 2 449,4-5-2017,5 4 1504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3:34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5 205 14624,'-5'-48'6623,"24"0"-5759,-11 23-608,2 5-320,8-7-384,0 7 224,4 7-2496,1 10 1504,12 6-7519,7 10 4863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3:38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1139 3552,'-2'2'13400,"7"-9"-10699,2-10-3172,-6 15 1358,26-81 1257,-9 25-1419,39-130 438,57-324-1,-110 490-1066,-1 6 142,-1 1 1,1-21-1,-3 36-232,0 0 1,0 0-1,0 0 1,0 0-1,0 0 0,0 0 1,0 0-1,0 0 1,0 0-1,0 0 1,0 0-1,0 0 0,0 0 1,0 0-1,0 0 1,0 0-1,0 0 1,0 0-1,0 0 0,0 0 1,-1 0-1,1 0 1,0 0-1,0 0 1,0 0-1,0 0 0,0 0 1,0 0-1,0 0 1,0 0-1,0 0 1,0 0-1,0 0 0,0 0 1,0 0-1,0 0 1,0 0-1,0 0 1,0 0-1,0 0 0,0-1 1,0 1-1,0 0 1,0 0-1,0 0 1,0 0-1,0 0 0,0 0 1,0 0-1,0 0 1,0 0-1,0 0 1,0 0-1,0 0 0,0 0 1,-3 6 149,-3 17-59,-77 548 76,51-323-20,15-119 33,-44 266 156,59-384-270,-3 13 86,5-23-157,0-1 1,0 1-1,0-1 1,0 1-1,-1-1 0,1 1 1,0 0-1,0-1 1,-1 1-1,1-1 1,0 1-1,-1-1 1,1 1-1,0-1 1,-1 1-1,1-1 0,-1 0 1,1 1-1,-1-1 1,1 1-1,-1-1 1,1 0-1,-1 0 1,0 1-1,1-1-2,0 0 1,0 0-1,0 0 0,0 0 0,0 0 0,-1 0 1,1 0-1,0 0 0,0 0 0,0 0 1,0 0-1,0 0 0,0 0 0,0 0 0,0 0 1,0 0-1,-1-1 0,1 1 0,0 0 1,0 0-1,0 0 0,0 0 0,0 0 0,0 0 1,0 0-1,0 0 0,0 0 0,0 0 1,0-1-1,0 1 0,0 0 0,0 0 1,0 0-1,0 0 0,0 0 0,0 0 0,0 0 1,0 0-1,0 0 0,0-1 0,0 1 1,0 0-1,0 0 0,0 0 0,0 0 0,0 0 1,0 0-1,-2-14-55,1 0 1,0 0 0,1 0-1,1 0 1,0 1 0,1-1-1,0 0 1,1 1-1,1-1 1,0 1 0,1 0-1,10-20 1,98-177-100,-85 167 114,2 2 0,60-65 1,105-84 200,-172 166-127,-1-1 1,-2-1 0,0-1 0,-2 0-1,20-40 1,44-117 333,-12-10-323,-56 155 34,-1 4 88,16-69 0,-29 100-154,1-1-1,0 1 0,-1 0 0,0 0 0,0-1 0,0 1 0,-1 0 0,1-1 0,-1 1 1,0 0-1,-2-6 0,3 10-8,0 0 0,-1-1 0,1 1 0,0 0 0,0 0-1,0 0 1,0-1 0,0 1 0,0 0 0,0 0 0,0 0 0,-1 0 0,1-1 0,0 1 0,0 0 0,0 0 0,0 0 0,-1 0 0,1 0 0,0 0 0,0 0 0,0-1 0,-1 1-1,1 0 1,0 0 0,0 0 0,0 0 0,-1 0 0,1 0 0,0 0 0,0 0 0,0 0 0,-1 0 0,-6 5 46,-6 13-29,11-15-19,-10 19-8,1 1 0,0 0 0,2 0 0,1 1 0,-7 34 0,-29 159 508,24-103-336,4-19 2,4 1 0,5 0-1,10 191 1,-2-262-68,2 1 0,0-1 1,2 0-1,8 27 0,-12-51-76,-1 1 1,1 0-1,0-1 1,-1 1-1,1-1 0,0 0 1,0 1-1,0-1 0,0 0 1,0 1-1,0-1 0,0 0 1,1 0-1,1 2 0,-2-3-16,-1 0 1,0 0-1,1 0 0,-1 1 0,1-1 0,-1 0 0,1 0 0,-1 0 0,1 0 0,-1 0 0,1 0 0,-1 0 0,1 0 0,-1 0 0,1-1 0,-1 1 0,1 0 0,-1 0 0,0 0 0,1-1 0,1 0 6,-1 1 0,0-1-1,0 0 1,0 0-1,0 0 1,0 0-1,0 0 1,-1 0 0,3-3-1,16-33 141,28-75 0,-31 71-101,36-68 1,61-60 27,-99 146-42,-3 6 18,-8 14-77,-3 8-63,-4 24 97,1-1 1,2 29-1,0-24-5,1-23-7,0 133 144,1-123-98,1 1 1,1-1 0,1 0-1,13 37 1,-15-53-30,-1 1 0,2-1 0,-1 1 0,0-1 0,1 0 0,0 0 0,0 0 0,6 6 0,-8-9-14,0 0 0,0 0 1,1 0-1,-1-1 0,0 1 0,1 0 1,-1 0-1,0-1 0,1 1 1,-1-1-1,1 0 0,-1 1 1,1-1-1,-1 0 0,1 0 1,-1 1-1,1-1 0,0-1 1,-1 1-1,1 0 0,-1 0 1,1 0-1,-1-1 0,1 1 1,-1-1-1,0 1 0,1-1 0,-1 0 1,1 0-1,-1 1 0,0-1 1,2-2-1,3-2 21,0 0 0,0-1 0,-1 0-1,0 0 1,9-13 0,19-40 74,-27 47-80,58-116-5,6-11-327,-37 82 302,-31 56-76,-1 6 17,0 8 9,-1 37 106,2-1 0,2 1 1,2-1-1,3 0 0,23 77 1,-30-122-15,-1 0 0,1 0 0,0-1 1,0 1-1,0 0 0,4 3 0,-6-7-25,0 1 0,1 0 0,-1-1 0,1 1 0,-1 0 0,1-1-1,0 1 1,-1-1 0,1 1 0,-1-1 0,1 0 0,0 1-1,-1-1 1,1 0 0,0 1 0,0-1 0,-1 0 0,1 0 0,0 1-1,0-1 1,-1 0 0,1 0 0,0 0 0,0 0 0,0 0 0,-1 0-1,1 0 1,0-1 0,0 1 0,-1 0 0,1 0 0,0-1 0,0 1-1,-1 0 1,1-1 0,0 1 0,-1 0 0,1-1 0,-1 1-1,2-2 1,1-1 7,-1 0 0,1 0 0,-1-1 0,1 1 0,-1-1 0,0 0 0,2-7 0,10-33 7,-8 23-16,99-274 210,-93 255-230,-12 60-27,-4 26 52,3 57 0,2-85-7,1 0 1,0-1 0,1 1 0,1-1 0,1 0 0,9 23-1,-12-35-1,0-1-1,1 0 1,-1 0-1,1 0 0,-1 0 1,1 0-1,0-1 1,1 1-1,-1-1 1,1 0-1,-1 0 0,6 3 1,-6-4-8,0 0 1,0-1-1,0 0 1,1 0-1,-1 0 1,0 0 0,1 0-1,-1-1 1,1 1-1,-1-1 1,1 0-1,-1 0 1,1-1-1,-1 1 1,0 0-1,1-1 1,-1 0-1,4-1 1,8-4 14,0-1 0,0 0 0,0-1 0,-1 0 0,18-15 1,63-57 20,-82 68-27,69-59-15,54-51-86,-136 122 101,0 0-1,0 0 1,0 0 0,0 0-1,0 0 1,0 0 0,0 0-1,-1 0 1,1 0 0,0 0-1,0 0 1,0 0 0,0 0-1,0 0 1,0 0 0,0 0-1,0 0 1,0 0 0,0-1-1,0 1 1,0 0 0,0 0 0,0 0-1,0 0 1,-1 0 0,1 0-1,0 0 1,0 0 0,0 0-1,0 0 1,0 0 0,0-1-1,0 1 1,0 0 0,0 0-1,0 0 1,0 0 0,0 0-1,0 0 1,0 0 0,0 0-1,0 0 1,0-1 0,1 1-1,-1 0 1,0 0 0,0 0-1,0 0 1,0 0 0,0 0-1,-3 5 20,0 0 0,0 0-1,0-1 1,-7 8 0,-12 17-61,5 6-7,2 1 0,-14 47 0,17-47 82,1-4-18,2-1 0,1 1 1,-5 40-1,13-67-45,0-1-1,0 1 1,0-1 0,1 0-1,-1 1 1,1-1-1,0 0 1,2 5 0,-3-7 29,1-1-1,-1 0 1,1 0 0,-1 0 0,1 0 0,-1 0 0,1 0 0,0 0 0,-1-1-1,1 1 1,0 0 0,0 0 0,0 0 0,-1-1 0,1 1 0,0 0 0,0-1-1,0 1 1,0-1 0,0 1 0,0-1 0,0 1 0,0-1 0,1 0-1,-1 0 1,0 1 0,0-1 0,0 0 0,0 0 0,0 0 0,0 0 0,1 0-1,-1-1 1,0 1 0,2-1 0,-1 1 6,0-1 1,1-1-1,-1 1 1,0 0-1,0 0 0,0-1 1,0 1-1,0-1 1,0 0-1,0 0 1,0 0-1,1-2 0,16-27 43,-17 27-41,10-19 2,-2-1-1,0 0 1,6-29 0,-6 22-17,38-153-246,-41 154 221,4-22-55,-2 0-1,3-82 0,-10 99 81,0 19 12,6-155 104,-8 131-173,-2-1-1,-8-49 0,9 82 79,-1 1 0,0-1 0,-1 0 0,1 0 1,-5-7-1,6 14-22,1 1 0,0-1 0,-1 0 0,1 0 1,-1 0-1,1 0 0,-1 0 0,0 1 0,1-1 1,-1 0-1,0 1 0,0-1 0,1 0 0,-1 1 0,0-1 1,0 1-1,-1-1 0,1 1-9,0 0 1,0 0-1,1 0 1,-1 0-1,0 1 0,0-1 1,1 0-1,-1 0 1,0 1-1,0-1 1,1 1-1,-1-1 0,0 1 1,1-1-1,-1 1 1,1-1-1,-1 1 0,1-1 1,-1 1-1,1 0 1,-1-1-1,1 1 0,-1 0 1,1-1-1,-1 3 1,-5 8-1,1 1-1,0 0 1,1 0 0,0 1 0,-4 21 0,-6 72 39,12-83-29,-4 65 83,4 1-1,3 0 1,5-1 0,22 115 0,-24-173 27,2 0 0,2 0 0,0-1 0,2 0 0,18 36 0,-26-61-92,0 0 1,1 0-1,-1 0 1,1-1-1,0 1 1,6 5-1,-8-8-6,1 0-1,-1 0 1,0 0 0,1 0-1,-1 0 1,1-1 0,-1 1 0,1 0-1,-1-1 1,1 1 0,0-1-1,-1 1 1,1-1 0,0 0-1,-1 0 1,1 0 0,0 0 0,-1 0-1,1 0 1,0 0 0,-1 0-1,1-1 1,1 0 0,4-2 0,0 0-1,0-1 1,-1 0 0,1 0 0,-1-1 0,0 0-1,7-7 1,36-43 17,50-69-63,70-85-48,-161 198 88,15-15 0,-22 25 0,-1 0 0,1 0 0,1 0 0,-1 1 0,0-1 0,0 0 0,0 1 0,0-1 0,0 0 0,1 1 0,-1 0 0,0-1 0,0 1 0,1 0 0,-1-1 0,0 1 0,1 0 0,-1 0 0,0 0 0,3 1 0,-4-1 0,1 0 0,0 1 0,-1-1 0,1 0 0,-1 1 0,1-1 0,-1 1 0,1-1 0,-1 1 0,1-1 0,-1 1 0,1-1 0,-1 1 0,0 0 0,1-1 0,-1 1 0,0 0 0,1-1 0,-1 2 0,5 16 0,-3-11 0,1 8 0,1 0 0,-2 0 0,0 0 0,-1 23 0,-5 63 0,2-81 0,0 14 0,-2 0 0,-1-1 0,-11 35 0,15-65 0,0 1 0,0-1 0,0 0 0,-1 0 0,0 0-1,1 0 1,-1 0 0,0 0 0,0 0 0,-4 3 0,4-5 1,1 0-1,-1 0 0,1 0 1,0-1-1,-1 1 1,0 0-1,1-1 1,-1 1-1,1-1 1,-1 0-1,0 1 1,1-1-1,-1 0 1,0 0-1,1 0 1,-1 0-1,0 0 0,1-1 1,-1 1-1,1 0 1,-1-1-1,0 1 1,1-1-1,-4-1 1,-1-1 8,0-1 1,0 1 0,0-1 0,0 0 0,1-1-1,0 0 1,-7-7 0,-33-44-2,13 15-89,31 39 85,-1 1 1,1-1-1,0 1 0,-1-1 0,1 0 1,0 1-1,0-1 0,0 0 0,0 0 1,1 0-1,-1 0 0,0 0 0,1 0 1,-1 0-1,1 0 0,0 0 1,-1 0-1,1 0 0,0-2 0,1 3-3,-1 1 0,1-1 0,-1 1 0,1-1 0,0 1 0,-1 0 0,1-1 0,0 1 0,-1 0 0,1-1 0,0 1 0,-1 0 0,1 0 0,0-1 0,-1 1 0,1 0 0,0 0-1,0 0 1,-1 0 0,1 0 0,0 0 0,0 0 0,-1 0 0,1 1 0,0-1 0,1 0 0,0 1 0,8 0-3,0 0 0,0 1 0,-1 1 0,1 0 0,16 7-1,42 26-42,-51-25 6,0-2 0,1 0 0,33 11 1,-25-15-79,-23-5-519,0 0 1,0 0-1,0-1 1,0 1-1,-1-1 1,4 0-1,-4 0-44,-1 1 0,1-1 0,0 0 0,-1 0 0,1 0 0,-1 0 0,1 0 0,-1 0 0,1 0-1,-1 0 1,0-1 0,1 1 0,-1 0 0,0-1 0,0 1 0,0-1 0,0 0 0,-1 1 0,1-1 0,0 0-1,-1 1 1,1-3 0,4-13-3442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9:52.2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89 18 7232,'0'-1'420,"-1"0"0,1 0 1,0 0-1,0 0 0,0 0 0,0 0 1,0 0-1,0 0 0,0 0 0,1-6 6152,-6 11-2040,1 0-4158,0 0-1,0 0 1,0 0 0,1 1 0,-1 0-1,1 0 1,0 0 0,-2 6-1,-16 48 306,14-37-214,1-6-176,1 1 0,-4 32 1,8-39-252,0-1 0,1 0 0,1 1 0,-1-1 0,2 0 1,-1 0-1,4 12 0,-4-16-152,7 17-1039,0-10-2652,-3-7 2034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3:39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52 13792,'-113'-23'6239,"77"20"-5407,23-2 1024,4 5-1184,-1-4-352,10-1-224,0-1-1664,10 6 864,12-5-4703,6 5 2975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5:03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37 114 4064,'-1'-2'919,"0"0"0,1 0-1,-1 0 1,1 0 0,-1 0 0,1 0 0,0-1 0,0 1-1,0 0 1,0-3 0,0-8 2136,0 12-2878,0 1-1,0-1 0,0 0 1,0 1-1,-1-1 1,1 1-1,0-1 0,0 1 1,-1-1-1,1 0 1,-1 1-1,1-1 1,0 1-1,-1 0 0,0-1 1,-2-4 1075,3 4-1043,-1 0 635,-9 3-324,10-2-516,-1 0-1,0 1 1,0-1 0,0 1-1,0-1 1,1 1 0,-1-1-1,0 1 1,1-1 0,-1 1-1,0 0 1,1-1 0,-1 1-1,1 0 1,-1 0 0,1 0-1,-1-1 1,1 1 0,0 0-1,-1 0 1,1 0 0,0 0-1,0 0 1,0 0 0,0-1-1,0 1 1,0 0 0,0 0-1,0 0 1,0 0 0,0 1-1,1 9-30,0-3 307,-1-7-266,0-1 0,0 0-1,0 0 1,0 0 0,1 0-1,-1 0 1,0 1 0,0-1-1,0 0 1,1 0 0,-1 0 0,0 0-1,0 0 1,0 0 0,1 0-1,-1 0 1,0 0 0,0 0-1,0 0 1,1 0 0,-1 0-1,0 0 1,0 0 0,1 0 0,-1 0-1,0 0 1,0 0 0,0 0-1,1 0 1,-1 0 0,0 0-1,0-1 1,0 1 0,0 0 0,1 0-1,-1 0 1,0 0 0,4-2 243,-1 0-17,1 1 0,-1-1-1,0 0 1,0 0-1,5-4 1,-7 5-214,-1 0-1,1-1 1,0 1 0,0 0 0,0 0-1,-1-1 1,1 1 0,0-1 0,-1 1 0,1 0-1,-1-1 1,0 1 0,1-1 0,-1 1-1,0-1 1,0-2 0,-1 3-293,-1 3 149,-1 4 2,-5 24-126,5-20 208,0-1-1,0 1 1,1 0-1,1 0 1,0 0-1,0 0 1,1 15-1,2 19 286,-2-44-244,0 0 0,0 0 1,0 0-1,-1 0 0,1 0 0,0 0 0,0 0 1,0 0-1,0 0 0,0 0 0,0 1 1,0-1-1,0 0 0,0 0 0,0 0 0,0 0 1,0 0-1,0 0 0,0 0 0,0 0 0,0 0 1,0 1-1,0-1 0,0 0 0,0 0 1,0 0-1,0 0 0,0 0 0,1 0 0,-1 0 1,0 0-1,0 0 0,0 0 0,0 1 0,0-1 1,0 0-1,0 0 0,0 0 0,0 0 1,0 0-1,0 0 0,0 0 0,1 0 0,-1 0 1,0 0-1,0 0 0,0 0 0,0 0 1,0 0-1,0 0 0,0 0 0,0 0 0,0 0 1,0 0-1,1 0 0,-1 0 0,0 0 0,0 0 1,0 0-1,0 0 0,0 0 0,0 0 1,0 0-1,0 0 0,0 0 0,1 0 0,-1 0 1,0-1-1,4-8 495,1-15 34,-1 8-399,-2-1-1,0 1 1,0 0 0,-2 0-1,0-1 1,-1 1-1,-4-25 1,4 38-230,0-1-1,0 0 1,-1 1 0,1 0 0,-1-1-1,0 1 1,0 0 0,0 0-1,0 0 1,-1 0 0,1 1-1,-1-1 1,1 0 0,-1 1-1,-4-3 1,7 5 40,0 0 0,0 0 0,0 0 0,0 0 0,15 26-14418,-3-11 10199,2 5 1494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5:04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56 5888,'-7'-1'12842,"5"5"-10684,-1-1-3767,2-3 1648,1 1 0,0-1 0,0 1 0,0-1 0,0 0 0,0 1 0,0-1 0,0 1 0,0-1 0,0 1 1,0-1-1,0 0 0,0 1 0,0-1 0,0 1 0,0-1 0,0 0 0,0 1 0,0-1 0,1 1 0,-1-1 0,0 0 0,0 1 0,0-1 0,1 0 0,-1 1 0,1-1 0,6 12 319,-6-12-302,-1 1 0,1-1 0,0 1 0,-1-1 0,1 0 0,-1 1 0,1-1 0,0 0 0,0 0 0,-1 1 0,1-1 1,0 0-1,-1 0 0,1 0 0,0 0 0,0 0 0,-1 0 0,1 0 0,0 0 0,-1 0 0,2 0 0,2-1 59,-2 0 0,1 0 0,0 0 0,0 0 0,0 0 0,3-2 0,-4 2-34,0 0 1,0 0-1,0-1 1,0 1 0,-1 0-1,1-1 1,0 0-1,-1 1 1,1-1-1,-1 0 1,1 1 0,-1-1-1,0 0 1,1 0-1,-1 0 1,0 0 0,-1-1-1,1 1 1,1-3-1,-3 2-25,1 0-1,0 0 1,-1 0-1,1 0 1,-1-1-1,0 1 0,0 0 1,-2-4-1,2 6-61,1 1 0,0-1 0,-1 0 0,1 1 0,-1-1 0,1 0-1,-1 1 1,1-1 0,-1 1 0,1-1 0,-1 1 0,0-1 0,1 1-1,-1-1 1,0 1 0,1 0 0,-1-1 0,0 1 0,0 0 0,1 0 0,-1-1-1,0 1 1,0 0 0,0 0 0,1 0 0,-1 0 0,0 0 0,0 0 0,1 0-1,-1 0 1,0 1 0,0-1 0,1 0 0,-1 0 0,0 1 0,0-1-1,1 0 1,-1 1 0,0-1 0,1 1 0,-1-1 0,0 1 0,0 0 0,-3 2 18,0 1 1,0-1 0,0 1-1,1 0 1,0 0 0,0 0-1,0 1 1,0-1 0,0 1-1,1-1 1,0 1 0,0 0-1,0 0 1,1 0 0,-2 6-1,3-11-18,0 0 0,0 0 0,0 1 0,0-1 0,0 0 0,0 0 0,-1 1 0,1-1 0,0 0 0,0 1 0,0-1 0,0 0 0,0 0 0,0 1 0,0-1 0,0 0 0,0 1 0,0-1 0,0 0 0,1 1 0,-1-1 0,0 0 0,0 0 0,0 1 0,0-1 0,0 0 0,0 0 0,1 1 0,-1-1 0,0 0 0,0 0 0,0 1 0,1-1 0,-1 0 0,0 0 0,0 0 0,1 0 0,-1 1 0,2-3-1040,7 1 278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5:05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7 5984,'-9'-7'11077,"10"10"-10548,-1-3-375,0 1-1,1-1 0,-1 1 1,0-1-1,1 1 0,-1-1 1,0 1-1,1-1 1,-1 1-1,1-1 0,-1 1 1,1-1-1,-1 1 0,1-1 1,-1 0-1,1 1 1,-1-1-1,1 0 0,-1 0 1,1 1-1,0-1 0,-1 0 1,1 0-1,-1 0 0,1 0 1,0 0-1,-1 0 1,1 0-1,1 0 1296,-2 2-1518,0 10-100,0 0 0,-4 22 0,3-26 168,1 1-1,-1-1 1,2 0-1,-1 0 1,1 1-1,3 8 1,-4-17 30,0 1 1,0 0 0,0-1 0,0 1-1,0-1 1,0 1 0,0-1-1,0 1 1,1-1 0,-1 1 0,0-1-1,1 1 1,-1-1 0,0 0-1,0 1 1,1-1 0,-1 1 0,1-1-1,-1 0 1,0 1 0,1-1 0,-1 0-1,1 1 1,-1-1 0,1 0-1,-1 0 1,1 0 0,-1 1 0,1-1-1,-1 0 1,1 0 0,-1 0 0,1 0-1,-1 0 1,1 0 0,0 0-1,-1 0 1,1 0 0,-1 0 0,1 0-1,-1 0 1,1 0 0,-1-1-1,1 1 1,-1 0 0,1 0 0,-1 0-1,1-1 1,-1 1 0,0 0 0,1-1-1,-1 1 1,1 0 0,-1-1-1,0 1 1,1-1 0,-1 1 0,0-1-1,1 1 1,-1-1 0,0 1 0,0 0-1,1-1 1,-1 1 0,0-1-1,0 0 1,0 0 0,1-2 0,-1 0 0,1 1-1,-1-1 1,0 0 0,0 0 0,0 0 0,0 0 0,0 0-1,-1 0 1,0 0 0,1 0 0,-1 0 0,0 0 0,0 1-1,0-1 1,-1 0 0,1 1 0,-1-1 0,-2-3 0,3 5-66,-1-1 0,1 0 1,-1 1-1,0-1 0,1 0 1,-1 1-1,0 0 0,0-1 1,0 1-1,0 0 0,0 0 1,0 0-1,0 0 0,0 1 1,0-1-1,-1 0 0,1 1 1,0 0-1,0-1 0,-1 1 1,1 0-1,0 0 0,0 0 1,-1 1-1,-2 0 0,-1-1-440,-2 1-258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5:05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31 5408,'-1'0'235,"1"0"1,-1 0 0,0 0-1,1 0 1,-1 0-1,0 0 1,1 0-1,-1 0 1,0 0-1,1-1 1,-1 1 0,0 0-1,1 0 1,-1-1-1,1 1 1,-1 0-1,0-1 1,-6-5 6169,-9 0-2259,10 2-3180,6 4-958,0 0 0,0 0 0,0 0 0,0 0-1,0 0 1,0 0 0,0 0 0,0 0 0,0 0 0,0 0-1,0 0 1,0 0 0,0 0 0,0 0 0,0 0 0,0 0-1,1 0 1,-1 0 0,0 0 0,0 0 0,0 0 0,0 0-1,0 0 1,0 0 0,0 0 0,0-1 0,0 1-1,0 0 1,0 0 0,0 0 0,0 0 0,0 0 0,0 0-1,0 0 1,0 0 0,0 0 0,0 0 0,0 0 0,0 0-1,0 0 1,0 0 0,0 0 0,0 0 0,0 0-1,0 0 1,0 0 0,0 0 0,0 0 0,0 0 0,0 0-1,0-1 1,0 1 0,0 0 0,0 0 0,0 0 0,0 0-1,0 0 1,0 0 0,0 0 0,0 0 0,-1 0 0,1 0-1,0 0 1,0 0 0,1-6 211,-1 3 59,0 4-114,0 0 263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5:08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69 153 2720,'1'-3'236,"-1"3"-214,1 0-1,-1 0 1,0 0 0,0 0 0,0 0 0,0 0 0,0 0 0,0 0 0,0 0 0,1-1 0,-1 1 0,0 0 0,0 0-1,0 0 1,0 0 0,0 0 0,0 0 0,0-1 0,0 1 0,0 0 0,0 0 0,0 0 0,0 0 0,0 0 0,0-1-1,0 1 1,0 0 0,0 0 0,0 0 0,0 0 0,0 0 0,0-1 0,0 1 0,0 0 0,0 0 0,0 0 0,0 0 0,0 0-1,0 0 1,-1-1 0,1 1 0,0 0 0,0 0 0,0 0 0,0 0 0,0 0 0,0 0 0,0 0 0,0 0 0,-1 0-1,1-1 1,0 1 0,0 0 0,0 0 0,0 0 0,0 0 0,-1 0 0,1 0 0,0 0 0,0 0 0,0 0 0,-1-46 13911,2 24-11008,-7 14-1208,3 6-1451,6 5-127,-2-2 80,3 11-160,56 243 805,-48-202-716,2-1 0,3-1 0,2 0 1,43 81-1,-44-91-73,-17-40-38,3 6 1232,15-24-602,139-186-433,-108 127-324,42-60-75,88-108 223,-173 235-67,-5 8 2,-1-1 0,0 1 0,1-1 0,-1 1 0,0-1-1,0 0 1,0 1 0,0-1 0,0 0 0,-1 0 0,1 0 0,0 0 0,-1 0 0,1 0 0,-1-4 0,0 3 1,-1 3 15,0-1 0,-1 0 0,1 1-1,0-1 1,0 1 0,0-1 0,0 1-1,-1 0 1,1 0 0,0-1 0,-1 1 0,1 0-1,0 0 1,0 0 0,-1 0 0,1 1 0,0-1-1,0 0 1,-2 1 0,-10-1 39,-1-1-27,-1 0 0,1 1 0,-20 2 0,-8 1 7,-148-1-172,-143 33 118,308-31-12,-53 11-218,73-15 186,-1 0-442,14 2-6478,-5-2 6119,1 0 0,-1 0-1,0 0 1,1 0 0,3-2 0,15-2-2201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5:08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87 3136,'-13'-8'6432,"0"-2"3786,8 11-9228,-1 1 1138,8-6-1241,0 3-837,0 0 0,0 0 0,1 0 0,-1 0 0,1 0 0,-1 1 0,4-1 0,2-1 14,79-17 254,1 3-1,1 5 0,154-1 1,-213 12-173,-1 1 0,0 1 1,55 13-1,-7 1-60,-60-15-1632,-15-1 572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5:09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18 2976,'6'-11'13139,"-6"9"-12633,0 2-401,0-1 1,0 1 0,-1 0 0,1 0 0,0-1 0,0 1 0,0 0 0,-1 0 0,1-1 0,0 1-1,-1 0 1,1 0 0,0-1 0,0 1 0,-1 0 0,1 0 0,0 0 0,-1 0 0,1 0 0,0 0-1,-1 0 1,1-1 0,-1 1 0,1 0 0,0 0 0,-1 0 0,1 0 0,0 0 0,-1 1 0,1-1-1,0 0 1,-1 0 0,1 0 0,0 0 0,-1 0 0,1 0 0,-1 1 0,-4 1-31,-1 1 0,1-1 0,-1 1 0,1 0 0,0 1 0,1-1 0,-1 1 0,0 0 1,1 0-1,0 1 0,0-1 0,0 1 0,1 0 0,0 0 0,-1 0 0,2 0 0,-1 1 0,1-1 0,0 1 1,0 0-1,0-1 0,1 1 0,-1 0 0,1 7 0,1-12-37,0 1 0,0-1 0,0 0 0,0 1 1,1-1-1,-1 1 0,0-1 0,1 0 0,-1 1 0,1-1 0,-1 0 0,1 1 0,0-1 0,0 0 1,-1 0-1,1 0 0,0 1 0,0-1 0,0 0 0,0 0 0,0-1 0,1 1 0,-1 0 1,0 0-1,0 0 0,1-1 0,-1 1 0,0-1 0,1 1 0,-1-1 0,0 1 0,1-1 1,-1 0-1,1 0 0,-1 1 0,0-1 0,1 0 0,-1-1 0,1 1 0,-1 0 0,1 0 1,-1 0-1,0-1 0,1 1 0,-1-1 0,0 1 0,1-1 0,-1 0 0,0 1 0,0-1 1,1 0-1,-1 0 0,0 0 0,2-2 0,0-1 37,0-1 1,0 0-1,0 0 1,0 0-1,-1 0 1,1 0-1,-1 0 1,-1-1-1,1 1 1,-1-1-1,0 0 1,0-9-1,-1 15-88,0 1-1,0-1 0,0 0 1,0 0-1,-1 1 0,1-1 1,0 0-1,0 0 0,0 0 1,-1 0-1,1 1 1,0-1-1,0 0 0,-1 0 1,1 0-1,0 0 0,0 0 1,-1 0-1,1 0 0,0 0 1,-1 1-1,1-1 1,0 0-1,0 0 0,-1 0 1,1 0-1,0-1 0,-1 1 1,1 0-1,0 0 0,0 0 1,-1 0-1,1 0 1,0 0-1,0 0 0,-1 0 1,1-1-1,0 1 0,0 0 1,-1 0-1,1 0 0,0 0 1,0-1-1,0 1 1,-1 0-1,1 0 0,0-1 1,0 1-1,0 0 0,0 0 1,0-1-1,0 1 0,0 0 1,-1 0-1,1-1 1,0 1-1,0 0 0,0-1 1,0 1-1,0 0 0,0 0 1,0-1-1,0 1 0,0 0 1,0 0-1,1-1 1,-14 16-274,1 2 645,13-30-9780,-1 6 5441,4-4 211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5:10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46 171 4480,'-5'-1'480,"4"1"-194,0 0 0,0 0 0,0 0 1,-1 0-1,1 0 0,0 0 0,0 0 0,0 0 1,-1 0-1,1 0 0,0 1 0,0-1 1,0 1-1,0-1 0,0 1 0,0-1 0,-2 2 1,3-2-94,0 0 1,0 0 0,-1 1 0,1-1 0,0 0-1,-1 0 1,1 0 0,0 1 0,-1-1 0,1 0-1,0 0 1,0 0 0,-1 0 0,1 0 0,0 0-1,-1 0 1,1 0 0,-1 0 0,1 0-1,0 0 1,-1 0 0,1 0 0,0 0 0,-1 0-1,1 0 1,0 0 0,-1 0 0,1 0 0,0 0-1,-1-1 1,1 1 0,0 0 0,0 0 0,-1 0-1,1-1 1,0 1 0,-1 0 0,1-1-38,-1 1 0,1 0 1,-1-1-1,1 1 0,0-1 1,-1 1-1,1 0 0,-1-1 1,1 1-1,0-1 0,0 1 1,-1-1-1,1 1 0,0-1 1,0 1-1,-1-1 0,1 1 1,0-1-1,0 0 0,0 1 1,0-1-1,0 0 0,2-11 914,-2 10-997,0 1-1,1-1 1,-1 1 0,0-1 0,1 1 0,-1-1 0,1 1 0,-1 0 0,1-1 0,0 1 0,-1 0 0,1-1 0,1 0 0,6-7 68,1 2 1,-1-1-1,2 1 0,-1 1 1,1 0-1,-1 0 0,13-5 1,-18 9-137,0 1 0,-1-1 0,1 1 0,0 0 0,0 0 0,0 0 1,0 0-1,0 1 0,0 0 0,8 0 0,-10 0-6,0 0 0,-1 1 0,1-1 0,0 1 1,0-1-1,0 1 0,0 0 0,-1 0 0,1 0 0,0 0 0,-1 0 0,1 0 0,-1 0 0,1 1 0,-1-1 0,1 0 0,-1 1 0,0-1 0,0 1 0,0 0 0,0-1 0,0 1 0,0 0 0,0 0 1,0 2-1,3 13 52,0-1 1,-2 1 0,2 31 0,2 16 18,3-9-15,11 57 73,-15-94-23,1 1 0,0-1 0,16 32 0,-20-47-64,-1-1-1,1 1 1,0-1 0,0 0 0,1 0 0,-1 0 0,0 0 0,1 0 0,-1 0 0,1 0 0,-1-1 0,4 2 0,-4-2-6,1 0 0,-1 0-1,0 0 1,1-1 0,-1 1 0,0-1 0,1 1 0,-1-1 0,1 0 0,-1 0 0,1 0-1,-1 0 1,1 0 0,-1-1 0,1 1 0,3-2 0,2-2 58,-1 0-1,1-1 1,0 0 0,-1-1-1,0 0 1,0 0 0,-1 0 0,0-1-1,0 1 1,10-16 0,1-6 138,22-48 0,69-168 361,-103 234-597,0-1-1,1 1 0,0 0 0,1 1 1,0-1-1,1 1 0,0 1 0,0-1 0,1 1 1,0 1-1,12-8 0,-15 12 2,1 1 1,-1-1-1,0 1 0,1 1 1,-1-1-1,1 1 0,0 1 1,-1-1-1,1 1 0,0 0 1,7 1-1,7 0 0,-12-1 28,0 1-1,0 1 0,0-1 1,9 5-1,9 0 57,-5 0 38,-15-5-154,-1 1 1,1-1 0,0 0 0,11 0 0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5:11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69 4896,'-23'-5'19658,"56"0"-18698,45-7-115,215-26 358,-231 34-992,1 2 1,100 11-1,-139-9-1133,-5-8-14166,-6 5 10614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9:52.6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 14 9056,'-26'-14'4096,"21"14"-3552,0 0 832,10 0-768,0 0-2560,3 0 1056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5:12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35 177 4224,'-16'-12'2798,"8"0"3630,8 11-6117,0 0-1,0 1 1,-1-1-1,1 1 1,-1-1-1,1 1 1,0-1-1,-1 1 0,1 0 1,-1-1-1,1 1 1,-1-1-1,1 1 1,-1 0-1,0-1 1,1 1-1,-1 0 1,1 0-1,-1-1 1,0 1-1,0 0 141,4 0 87,-2-4 1181,-1 2-785,0 5-3,1-11 461,9-1-1155,1 2 0,-1-1 0,1 1-1,18-7 1,-15 6-162,2 1 66,1 0 0,-1 1 0,34-8 0,54-5 258,-96 18-365,215-24 659,-159 24-498,-28 2-160,-35-1-174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5:12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10 196 4896,'-9'-13'20189,"15"8"-19890,11-10-46,-9 6-103,1 1 0,-1 1 0,2-1 1,-1 1-1,1 1 0,0 0 1,1 0-1,-1 1 0,1 0 1,14-3-1,17-3-21,0 2 1,1 2-1,-1 2 1,1 2-1,0 2 1,51 5-1,-86-4-156,51 3 442,-52-3-552,0-1-1,0 1 1,0-1-1,0-1 1,12-3-1,-16 4-458,-1 0-1,0-1 1,0 1 0,-1-1-1,1 1 1,0-1-1,0 0 1,-1 0 0,1 0-1,-1 0 1,1 0-1,-1 0 1,0 0 0,0 0-1,1-3 1,-1 3-59,9-15-2539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5:14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76 2720,'9'-6'18411,"-9"6"-18205,-9 7 3271,-23 9-4869,27-13 2636,-64 29-231,52-25-906,1 2-1,0-1 0,1 2 1,-18 14-1,30-22-88,-4 4 9,0 1 1,0 0-1,1 0 1,-1 0 0,2 1-1,-1 0 1,1 1 0,0-1-1,1 1 1,0 0 0,0 0-1,-4 17 1,0 7 60,1 1 0,-3 42 1,8-58-43,1-1 0,1 1 0,0 0 0,1-1 0,1 1 0,5 20 1,-5-30 1,0 0 1,1 0-1,0-1 0,1 1 1,0 0-1,0-1 1,1 0-1,-1 0 1,1-1-1,1 1 1,0-1-1,0 0 1,0 0-1,0-1 1,9 6-1,-4-5 21,0 0-1,1 0 0,-1-1 1,1-1-1,0 0 0,1-1 1,21 4-1,-12-4 129,1-1-1,-1-2 1,35-2-1,-34 0-31,0-2 0,38-9 0,-53 10-122,0 0 1,0 0-1,0 0 0,0-1 0,-1 0 1,0-1-1,1 0 0,-1 0 1,-1 0-1,10-10 0,-4 0 14,0-1-1,-1 0 1,-1-1-1,-1 0 1,0-1 0,9-26-1,26-114 155,-41 148-178,-2 7-28,6-25 39,-2-1-1,4-34 1,-9 54-51,1 0 1,-2-1 0,1 1-1,-1 0 1,-1 0-1,0 0 1,0 0-1,-1 0 1,0 0 0,0 1-1,-6-10 1,4 8-35,-1 0 0,-1 0 0,0 0 0,0 1 0,-1 0 1,0 1-1,-12-10 0,13 12-25,-1 1 0,1 1 0,-1-1 1,0 2-1,0-1 0,0 1 0,-1 0 0,1 0 1,-1 1-1,-15-2 0,5 2-13,-2 2 0,1 0 1,0 1-1,-39 7 0,18 1-1108,-56 20 0,73-20-1213,4 2 704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5:15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417 0 4320,'0'0'15023,"0"16"-13241,0-10-1554,0-1 0,-1 1 0,1 0 1,-1-1-1,0 1 0,-1-1 1,1 1-1,-1-1 0,-4 9 0,-22 46 508,-41 52-320,50-83-342,-1-1 0,-2-1-1,-29 28 1,-25 30 36,64-69-52,1 0-1,0 1 1,-15 33-1,14-23-11,2 0 1,2 1-1,0 1 0,2-1 1,1 1-1,1 0 1,1 1-1,2-1 0,4 49 1,-1-66-13,0 0 1,1 0 0,0 0-1,1 0 1,1-1 0,0 1-1,0-1 1,1-1-1,1 1 1,7 9 0,2 0 99,1-2 0,1 0 0,37 29 0,-23-23-2,-9-6-92,0 0 1,-1 1-1,26 29 1,-38-36-24,-6-8-210,-1 0 0,0 0 0,0 0 0,0 1-1,3 5 1,-1-23-9695,-4 4 6721,6-3-417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5:16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26 4064,'-1'0'81,"1"0"1,-1 0-1,1-1 1,-1 1-1,1-1 1,-1 1-1,1-1 0,-1 1 1,1 0-1,0-1 1,-1 0-1,1 1 1,0-1-1,-1 1 1,1-1-1,0 1 0,-1-1 1,1 0-1,0 1 1,0-1-1,0 1 1,0-2-1,0-6 3260,0 3 485,-1 72 6190,-4 104-8897,4 71-419,3-111-306,-2-138-6816,5-5 2935,3 0 1151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5:16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9 8640,'-7'-6'1073,"7"6"-996,0 0 0,-1-1 0,1 1 0,0 0 1,0 0-1,0 0 0,0 0 0,0 0 0,0-1 1,0 1-1,-1 0 0,1 0 0,0 0 0,0 0 1,0 0-1,0 0 0,0 0 0,-1 0 0,1-1 1,0 1-1,0 0 0,0 0 0,0 0 0,-1 0 1,1 0-1,0 0 0,0 0 0,0 0 0,0 0 1,-1 0-1,1 0 0,0 0 0,0 0 0,0 0 1,0 0-1,-1 0 0,1 1 0,0-1 0,0 0 1,0 0-1,0 0 0,-1 0 0,1 0 0,0 0 1,0 0-1,0 0 0,0 1 0,0-1 0,0 0 1,-1 0-1,1 0 0,0 0 0,0 0 0,0 1 1,0-1-1,0 0 0,0 0 0,0 0 0,0 0 1,0 1-1,0-1 0,0 0 0,0 0 0,0 1 1,-2 2 1276,0 2-877,0-1 0,0 1 0,1 0 0,-1 0 0,1 0 1,0 6-1,-3 10 140,-4 19-236,1-1-1,3 0 1,1 1 0,1 0-1,3 0 1,1 0 0,11 59-1,-9-81-242,0-1-1,11 27 1,-13-37-32,1-1 1,1 1-1,-1-1 1,1 0-1,0 0 1,0 0-1,1-1 1,-1 1-1,8 5 1,-10-9-63,0-1 0,1 1 0,-1 0-1,0-1 1,1 0 0,-1 0 0,1 0 0,0 0 0,-1 0 0,1 0 0,0 0 0,0-1 0,-1 1 0,1-1 0,0 0 0,3 0 0,1-1 80,-1-1-1,1 1 0,-1-1 1,0 0-1,9-4 1,-1-1-37,-1 0 1,0-1 0,-1 0 0,0-1 0,-1 0 0,1-1 0,-2 0 0,1-1-1,-1 0 1,-1 0 0,12-20 0,-8 10-22,-1-1 0,-1 0-1,-1-1 1,-1 0 0,-1-1-1,6-28 1,-13 46-52,1-1-1,-1 0 0,-1 0 1,0 0-1,0 0 1,0 0-1,-1 0 1,0 0-1,0 0 1,0 0-1,-1 0 0,0 1 1,-1-1-1,1 0 1,-6-7-1,2 5-90,0 0-1,0 1 1,-1-1-1,-1 2 1,1-1-1,-1 1 1,0 0-1,-1 0 1,-11-6-1,14 10-28,0 0 0,0 0 0,-1 0 0,1 1-1,0 0 1,-1 0 0,0 1 0,1 0 0,-1 0 0,-7 0 0,0 1-794,1 1 1,0 0 0,0 1 0,-13 3-1,7 3-5185,13-4 3403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5:17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 9984,'-9'-6'7365,"10"10"-4448,1 11-1784,-1 0 1,0-1-1,-2 20 0,1-5 590,1-41-1019,6-7-465,-4 11-196,-1 0 0,2 0-1,-1 1 1,1-1 0,0 1 0,8-12-1,-12 46 422,-3-18-373,3-8-92,-1-1 1,1 1-1,0-1 0,-1 1 1,1-1-1,0 1 1,0-1-1,0 1 0,-1 0 1,1-1-1,0 1 0,0-1 1,0 1-1,0-1 0,0 1 1,0 0-1,0-1 1,0 1-1,0-1 0,0 1 1,0-1-1,1 1 0,-1-1 1,0 1-1,1 0 44,0-7-2043,3 0 773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5:18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33 155 2720,'-5'-5'15620,"-3"-7"-10531,7 10-4885,0 1-1,0-1 1,0 1-1,1-1 0,-1 0 1,0 0-1,1 1 1,-1-1-1,1 0 1,-1 0-1,1 1 0,0-5 1,1 3-142,1-1 0,-1 0-1,1 1 1,0 0 0,0-1 0,0 1 0,1 0 0,-1 0-1,6-4 1,32-26 41,-7 7 93,-31 24-193,0 0 0,0 1 0,1-1 0,-1 1 0,0 0 0,1 0 0,-1 0 0,1 0 0,-1 0 0,1 0 0,-1 1 0,1-1 0,0 1 0,-1-1 0,4 1 0,-4 0-6,0 0-1,0 1 1,-1-1-1,1 0 1,0 1 0,0-1-1,-1 1 1,1-1-1,0 1 1,-1 0 0,1 0-1,0 0 1,-1 0-1,1 0 1,-1 0 0,0 0-1,1 0 1,-1 1-1,0-1 1,0 0-1,0 1 1,0-1 0,0 1-1,1 1 1,1 5 36,0 1 1,0-1-1,-1 1 0,0-1 1,0 1-1,-1 0 1,-1 0-1,1 0 1,-1-1-1,-1 1 0,-1 14 1,-5 9 36,-19 58-1,8-30 111,-9 51-52,12-46-6,-23 65 1,24-99 142,-1-1 0,-22 31 0,32-53 234,4-7-216,2-2-17,13-12 40,-3 7-309,0 0 0,0 1-1,0 0 1,0 1 0,1 0-1,-1 1 1,1 0 0,0 1-1,0 0 1,0 1 0,1 0-1,-1 1 1,0 1 0,0 0-1,19 4 1,21 8 8,70 28 1,-108-38 66,-12-2-134,0-1 1,0 0-1,0 1 1,0 0-1,0-1 0,-1 1 1,1 0-1,0 0 0,3 2 1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5:18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28 5984,'-9'-10'1920,"10"9"-1576,-1 1 1,0-1-1,0 0 1,1 0-1,-1 1 1,0-1-1,1 0 1,-1 1-1,0-1 1,1 0 0,-1 1-1,1-1 1,-1 1-1,1-1 1,-1 0-1,1 1 1,0 0-1,-1-1 1,2 0-1,0 0 59,1 0-1,-1 1 0,0-1 1,1 1-1,-1-1 1,1 1-1,-1 0 1,0 0-1,1 0 0,-1 0 1,1 0-1,-1 1 1,0-1-1,5 2 1,-3 0-30,1 0 0,-1 0 1,0 0-1,0 1 1,-1 0-1,1-1 0,4 6 1,4 5 181,-1 0 1,0 0-1,11 20 1,-16-24-149,33 53 604,19 28 261,-50-78-1110,0 1 1,-1 1 0,0-1 0,-1 1-1,0 0 1,-2 0 0,6 25-1,-4-4 70,2 72 0,-7-75-153,-2 1 0,-1-1 0,-2 0 0,-15 63 0,7-53-115,-2-1 1,-23 50-1,-10 6-3548,24-52 1472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5:46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12 121 3072,'-12'12'17790,"15"-9"-16898,-2-2-540,17-1 672,5-1-607,-1-2-1,1 0 1,32-10 0,20-2-383,0 4 181,1 4 0,118 3 1,-128 6-136,26 1 144,33-1 239,-70-3-292,30-3 235,166-28-1,-194 19-375,13-2 297,30 3-7,182 2 0,-197 11 31,-36-1-244,64 8 0,-76-3-648,49-1 0,-69-4-190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9:53.1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 14 9056,'-4'-2'1135,"3"2"-998,1 0-1,-1-1 1,1 1 0,-1 0 0,1 0-1,-1 0 1,1-1 0,-1 1 0,1 0 0,0-1-1,-1 1 1,1 0 0,-1-1 0,1 1 0,0 0-1,-1-1 1,1 1 0,0-1 0,0 1 0,-1-1-1,1 1 1,0-1 0,0 1 0,0-1 0,0 1-1,-1-1 1,1 0 0,4 15 7178,6 17-5318,-7-9-1390,-1 0 1,0 0 0,-3 38 0,0-15-175,1 391 1876,2-445-2481,0 0 1,1 0-1,6-12 0,1-6 69,-8 21 119,9-28 0,1 1 0,2 0 0,1 1 0,22-34 0,-36 64 10,0 1-1,0-1 0,1 1 0,-1-1 0,1 1 0,-1 0 0,1 0 0,-1-1 1,1 1-1,0 0 0,0 0 0,0 1 0,-1-1 0,1 0 0,0 0 0,4 0 1,-5 1-4,0 0 1,0 0-1,0 0 1,0 0-1,0 0 1,0 1-1,-1-1 1,1 0 0,0 0-1,0 1 1,0-1-1,0 0 1,0 1-1,-1-1 1,1 1-1,0-1 1,0 1 0,-1 0-1,1-1 1,0 1-1,-1 0 1,1-1-1,-1 1 1,1 0-1,-1 0 1,1 0 0,-1-1-1,1 1 1,-1 0-1,0 0 1,1 0-1,-1 0 1,0 0-1,0 0 1,0 0-1,0-1 1,0 1 0,0 1-1,1 8-10,0-1-1,-1 0 1,-1 0-1,1 0 0,-2 0 1,-3 15-1,4-19-97,0-1-1,-1 1 0,0-1 0,0 0 1,0 0-1,0 1 0,-1-1 0,0-1 0,0 1 1,0 0-1,0-1 0,0 1 0,-1-1 1,-6 5-1,1-4 103,8-4 1,0 0 0,0 0 0,0 1 0,1-1 0,-1 0 0,0 0 0,0 1 0,1-1 0,-1 1 0,0-1 0,0 0 1,1 1-1,-1 0 0,1-1 0,-1 1 0,0-1 0,1 1 0,-1 0 0,1-1 0,-1 1 0,1 0 0,0-1 0,-1 1 0,1 0 0,0 0 1,-1-1-1,1 1 0,0 0 0,0 0 0,0 0 0,0 0 0,0-1 0,0 1 0,0 2 0,3 6 163,0 1 0,1 0-1,0-1 1,1 0 0,0 0 0,1 0-1,-1 0 1,2-1 0,7 8-1,-5-1-16,-8-14-415,-1 0 0,1 0 0,-1 0 0,1 0 1,0 0-1,0 0 0,-1 0 0,1 0 0,0 0 0,2 1 0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5:48.0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41 125 3552,'-20'0'1147,"19"-1"-1004,0 1 1,0 0 0,0 0-1,-16 10 14457,24-11-10549,4-2-3693,0 0 51,0 0 0,0-1-1,0 0 1,15-9 0,-14 7-304,0 0 0,0 1 0,18-5 0,71-13 359,180-19 0,-233 38-385,0 0 58,0 2 0,78 6 0,46 28-21,-105-18 130,83 8 0,-75-15 106,-37-3-132,0-1 0,1-1 0,69-8 0,-30-2-22,83 0 0,-4 2-18,160-7 476,-111 6-321,-83 2-323,-10-5-790,-39-1-2926,-45 6 656,7 0 114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5:48.9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6 1152,'-1'-1'99,"0"0"1,0 1-1,0-1 1,0 1-1,0-1 1,-1 1-1,1 0 0,0-1 1,0 1-1,0 0 1,0 0-1,0 0 0,-3 1 1614,3 0-1328,1-1-1,-1 1 1,1 0 0,-1 0-1,1-1 1,-1 1 0,1-1-1,-1 1 1,0-1 0,1 1-1,-1-1 1,0 1 0,1-1-1,-1 1 1,0-1 0,0 0-1,1 1 1,-1-1 0,-2 0-1,22 2 10298,2 3-8135,34 4-2080,136 1 1237,-91-7-1216,631 9 1449,-238-9-1528,-444-1-636,137 0 560,-61-4-3276,-93-3-25,-4-7-3493,-2 0 1827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5:50.6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225 50 2304,'3'-8'2921,"0"1"0,1 0 1,4-7-1,-6 10-1807,4-6 4474,-5 16-4536,-6 9-229,1-3-664,-36 123 850,-6 18-258,-32 31-96,41-104-532,34-71-165,-1 0-117,1-1 0,-2 0 0,1 1-1,-1-1 1,-8 10 0,9-18-3060,3-8-3508,5 0 4119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5:51.0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68 154 5632,'-8'-5'1336,"-1"0"0,-1 1 0,-11-5 0,6 2 5734,15 7-6965,0 0-1,-1 0 1,1 0-1,0 0 1,0 0-1,0 0 1,-1 0 0,1 0-1,0 0 1,0-1-1,0 1 1,-1 0-1,1 0 1,0 0-1,0 0 1,0 0 0,0 0-1,0-1 1,-1 1-1,1 0 1,0 0-1,0 0 1,0 0 0,0-1-1,0 1 1,0 0-1,0 0 1,0 0-1,0-1 1,0 1-1,0 0 1,0 0 0,0 0-1,0-1 1,0 1-1,0 0 1,0 0-1,0 0 1,0-1-1,0 1 1,0 0 0,0 0-1,0 0 1,0-1-1,6-3 454,1 1 0,-1 0-1,1 0 1,-1 0 0,1 1-1,9-2 1,45-5-734,-41 6 464,181-29 472,1 0-357,-58 16-371,-128 15-2,-12 0-15,0 1 1,1-1-1,-1 1 1,0 0-1,0 1 1,8 0-1,-7 0 959,-2-1-3723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5:52.2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298 1 7968,'0'0'2565,"-1"8"1723,-19 58 858,-2-16-3680,-19 48-78,-19 68-271,-55 148 246,77-219-718,37-92 282,3-7-722,7-12-249,120-138-177,-91 114 110,72-59 0,-107 97 82,0 0-1,0 0 1,1-1 0,-1 2-1,0-1 1,1 0-1,4-1 1,-7 3 28,0 0 1,0 0-1,-1 0 0,1 0 1,0 0-1,0 0 1,0 0-1,-1 0 0,1 0 1,0 0-1,0 0 0,-1 1 1,1-1-1,0 0 0,0 0 1,-1 1-1,1-1 1,0 1-1,-1-1 0,1 1 1,-1-1-1,1 1 0,0-1 1,-1 1-1,1-1 0,-1 1 1,1 0-1,-1-1 1,0 1-1,1 0 0,-1-1 1,0 1-1,1 0 0,-1 0 1,0-1-1,0 1 0,0 0 1,0 0-1,0 0 1,0 1-1,2 15 47,-1 0 0,-1 0-1,-1 0 1,0 0 0,-7 30 0,-1 17 186,8-48-130,0-3-38,0 0 0,2 24-1,-1-33-44,1 0 0,-1-1-1,1 1 1,0 0 0,1 0-1,-1-1 1,1 1-1,-1 0 1,1-1 0,0 0-1,0 1 1,1-1 0,4 5-1,-6-7-1,0-1-1,0 1 1,0 0-1,1-1 0,-1 1 1,0-1-1,0 1 1,1-1-1,-1 1 1,0-1-1,1 0 1,-1 0-1,0 0 1,1 0-1,-1 0 1,0 0-1,1 0 0,-1 0 1,0 0-1,0-1 1,1 1-1,1-1 1,3-1 53,-1-1 1,1 1 0,9-6-1,1-5 11,0 0 0,0-1 0,-2 0 0,0-1 0,21-29 0,15-36-348,-50 80 261,0 0 1,1 0-1,-1 0 0,0 0 0,0 0 1,0 0-1,0 0 0,0 0 1,0 0-1,0-1 0,0 1 0,0 0 1,0 0-1,0 0 0,0 0 0,0 0 1,0 0-1,1 0 0,-1 0 0,0 0 1,0 0-1,0 0 0,0 0 1,0 0-1,0 0 0,0 0 0,0 0 1,1 0-1,-1 0 0,0 0 0,0 0 1,0 0-1,0 0 0,0 0 0,0 0 1,0 0-1,0 0 0,1 0 1,-1 0-1,0 0 0,0 0 0,0 0 1,0 0-1,0 0 0,0 0 0,0 0 1,0 0-1,0 0 0,0 0 0,0 1 1,1-1-1,-1 0 0,3 8-118,0 13 3,-1-1 225,1 0 1,2-1-1,0 1 1,10 26-1,-14-46-87,-1 1 0,0 0-1,1-1 1,-1 1-1,1 0 1,-1-1-1,1 1 1,-1 0-1,1-1 1,-1 1-1,1-1 1,-1 1-1,1-1 1,0 1-1,-1-1 1,1 0-1,0 1 1,-1-1-1,1 0 1,0 1-1,0-1 1,-1 0-1,1 0 1,0 0-1,0 0 1,0 0-1,-1 0 1,1 0 0,0 0-1,0 0 1,-1 0-1,1 0 1,0 0-1,0 0 1,0-1-1,-1 1 1,1 0-1,1-1 1,3-2 105,0 1 0,0-1 0,0 0 0,5-5 0,-8 6-107,8-7 26,1-1 0,-1 0 1,-1 0-1,0-1 0,-1-1 1,0 1-1,12-25 0,34-93-13,-50 118-18,13-36 1,34-81-353,-51 128 339,0 0 0,0 0 1,0 0-1,0 0 0,0 0 0,0 0 0,0 0 0,0 0 1,0 0-1,0 0 0,0 0 0,0 1 0,0-1 0,0 0 1,0 0-1,0 0 0,0 0 0,0 0 0,0 0 0,1 0 1,-1 0-1,0 0 0,0 0 0,0 0 0,0 0 0,0 0 1,0 0-1,0 0 0,0 0 0,0 0 0,0 0 0,0 0 1,0 0-1,0 0 0,0 0 0,1 0 0,-1 0 0,0 0 1,0 0-1,0 0 0,0 0 0,0 0 0,0 0 0,0 0 1,0 0-1,0 0 0,0 0 0,0 0 0,0 0 0,0 0 1,0 0-1,0 0 0,1 0 0,-1 0 0,0-1 1,0 1-1,0 0 0,0 0 0,0 0 0,0 0 0,0 0 1,0 0-1,0 0 0,0 0 0,0 0 0,0 0 0,0 0 1,0 0-1,2 9-125,1 15 35,-1 13 101,-2 0 0,-1 0 0,-2 0 0,-1 0 0,-12 46 0,11-66 9,1 0 74,0 0-1,-2 0 1,0 0-1,-17 31 0,23-48-75,-1 1 0,1 0-1,-1 0 1,1 0-1,-1 0 1,0-1-1,1 1 1,-1 0-1,0 0 1,0-1-1,1 1 1,-1-1 0,0 1-1,0-1 1,0 1-1,0-1 1,0 1-1,0-1 1,0 0-1,1 0 1,-1 1 0,0-1-1,0 0 1,0 0-1,0 0 1,0 0-1,-2 0 1,2 0-7,0-1 0,0 1 0,0-1 0,0 0 0,0 1 0,0-1 0,1 1 0,-1-1 0,0 0 0,0 0 0,0 0 0,1 1 0,-1-1 0,0 0 0,1 0 0,-1 0 0,1 0 0,-1 0 0,1 0 0,0 0 0,-1 0 0,1-2 0,-1 1-4,1 1-1,0-1 1,0 0-1,0 1 1,0-1-1,0 1 0,0-1 1,0 0-1,1 1 1,-1-1-1,0 1 1,1-1-1,0 1 0,-1-1 1,1 1-1,0 0 1,-1-1-1,1 1 1,0 0-1,0-1 0,0 1 1,0 0-1,1 0 1,-1 0-1,0 0 1,0 0-1,1 0 0,-1 0 1,0 1-1,1-1 1,-1 0-1,3 0 1,4-2-38,0 0 1,0 0 0,1 1-1,14-1 1,-3 1-104,40 2-1,-20 2 45,-19-2-438,41 6 1,-36-1-2689,0 4-3903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5:52.5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 92 7456,'-37'-40'3392,"24"31"-2944,3 6 832,10 0-800,-3-11-192,3 8-192,-5-7-1728,10 9 896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5:54.2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140 702 3232,'11'-14'2986,"23"-19"1,-26 25 2482,-16 11-1209,-20 17-1989,9-2-1922,2 2 1,0 0 0,1 1 0,1 0-1,1 1 1,-12 27 0,19-37-181,1 1 1,-8 24-1,13-32-131,0-1 0,0 0 0,0 1 0,0-1 0,1 1 0,0-1 0,0 1 0,0-1 0,0 1 0,1-1 0,0 1 0,2 6 0,-2-9-15,0 0 0,-1 0-1,1 0 1,1 0 0,-1 0-1,0-1 1,0 1 0,1 0 0,-1-1-1,1 1 1,-1-1 0,1 0-1,-1 1 1,1-1 0,0 0-1,3 2 1,-2-2 20,0 0 0,1 0-1,-1 0 1,0-1 0,0 1 0,1-1-1,-1 0 1,0 0 0,6 0 0,1-2 48,-1 0 1,1 0 0,-1-1 0,0 0 0,0 0-1,11-7 1,-7 3-34,-1-2 0,1 1 0,-1-2 0,-1 0 0,1 0 0,-2-1 0,18-22-1,54-94 34,-69 105-207,1 2-72,-14 20 184,0 0 0,0 0-1,0-1 1,0 1-1,1 0 1,-1 0-1,0 0 1,0 0 0,0 0-1,0-1 1,1 1-1,-1 0 1,0 0-1,0 0 1,1 0 0,-1 0-1,0 0 1,0 0-1,0 0 1,1 0-1,-1 0 1,0 0-1,0 0 1,1 0 0,-1 0-1,0 0 1,0 0-1,1 0 1,-1 0-4,0 1 0,1-1 0,-1 1-1,0 0 1,1-1 0,-1 1 0,0-1 0,0 1 0,0-1 0,0 1 0,0 0 0,0-1 0,1 1 0,-1-1-1,-1 1 1,1 1 0,0 17-3,6 120-88,-4-125 138,0-1 1,0 0-1,2 1 1,0-1-1,0 0 1,1-1-1,1 1 1,8 13 0,-14-25-22,1 0 0,0 1 1,-1-1-1,1 0 0,0 0 1,0 0-1,0 0 1,-1 0-1,1 0 0,0 0 1,0-1-1,1 1 1,-1 0-1,0 0 0,0-1 1,0 1-1,0-1 0,1 1 1,-1-1-1,0 0 1,0 1-1,1-1 0,-1 0 1,0 0-1,1 0 1,-1 0-1,0 0 0,1 0 1,-1 0-1,0 0 1,1 0-1,-1-1 0,0 1 1,0-1-1,1 1 0,-1-1 1,0 1-1,0-1 1,0 0-1,0 1 0,0-1 1,0 0-1,0 0 1,2-1-1,2-3 20,-1 0 1,1 0 0,-1-1-1,0 1 1,0-1-1,-1 0 1,6-12-1,2-14 51,-2 0 0,8-46 0,-9 34-73,-1 5 2,-2 1 0,1-44-1,-6 79-77,0 0-1,0-1 0,0 1 0,-1 0 0,1-1 1,-1 1-1,0 0 0,0 0 0,-2-5 1,12 39-335,-4-22 403,0 0-1,1 0 1,0-1-1,0 0 1,1-1 0,0 1-1,0-1 1,1 0 0,0-1-1,17 11 1,-10-8 46,0-2-1,0 1 1,1-2-1,-1 0 1,34 7-1,-31-11 23,0 0 0,0-1 0,1-1 0,-1-1 0,0 0 0,0-1 0,33-9 0,-42 8-45,0 1-1,0 0 1,10 0 0,-19 2-32,0 0 0,1 0 0,-1 0 0,0 0 0,0 0 0,1 1 0,-1-1 0,0 0 0,0 0 0,1 0 0,-1 0 0,0 0 0,0 0 0,0 1 0,1-1 0,-1 0 0,0 0 0,0 0 0,0 1 0,1-1 0,-1 0 0,0 0 0,0 0 0,0 1 0,0-1 0,0 0 0,0 0 0,0 1 0,0-1 0,1 0 0,-1 0 0,0 1 0,0-1 0,0 0 0,0 0 0,0 1 0,0-1 0,0 0 0,-1 1 0,1-1 0,0 0 0,0 0 0,0 1 0,0-1 0,0 0 0,0 1 0,-7 14 9,6-11-12,-67 146 47,65-142-52,0 0 1,0 1-1,1-1 1,-2 13-1,4-20 16,-1 1-1,1 0 0,0 0 0,0-1 1,0 1-1,0 0 0,0 0 0,0-1 0,0 1 1,1 0-1,-1 0 0,1-1 0,-1 1 1,1 0-1,-1-1 0,1 1 0,0-1 1,0 1-1,0-1 0,0 1 0,0-1 1,0 0-1,1 1 0,-1-1 0,0 0 1,1 0-1,-1 0 0,4 2 0,-1-2 18,0 1-1,0-1 0,0 0 0,0-1 0,0 1 0,1-1 0,-1 0 0,0 0 0,0 0 1,1 0-1,-1-1 0,0 0 0,0 1 0,0-2 0,0 1 0,0 0 0,0-1 0,0 0 1,0 0-1,0 0 0,-1 0 0,1-1 0,4-3 0,-2-1 24,1 0-1,-1 0 0,0-1 1,-1 0-1,7-10 0,18-45-5,-25 52-45,31-71-1,28-57 74,0 16-36,41-83 72,-102 199-118,27-64 84,-28 65-120,0-1 1,0 1 0,-1-1-1,0 1 1,0-1-1,0 1 1,-1-1-1,-1-10 1,1 17 36,0-1 0,0 1 0,0 0 0,0-1 0,0 1 0,0 0 0,0 0 0,0-1 1,0 1-1,0 0 0,-1-1 0,1 1 0,0 0 0,0 0 0,0-1 0,0 1 0,-1 0 0,1 0 0,0-1 0,0 1 1,0 0-1,-1 0 0,1 0 0,0 0 0,0-1 0,-1 1 0,1 0 0,0 0 0,0 0 0,-1 0 0,-8 4-221,-12 17-36,20-19 245,-16 21-72,2 0 0,0 0 0,2 2 0,-12 26 0,9-10 80,2 1 1,1 1 0,2 0-1,3 0 1,1 1-1,2 0 1,2 0 0,4 73-1,1-95 26,0 1 0,7 21 0,-7-34 24,1-1 0,0 0-1,1 0 1,-1 0-1,2 0 1,-1-1-1,7 9 1,-9-15-9,1 1 0,-1-1 0,0 1 1,1-1-1,0 0 0,-1 0 0,1-1 0,0 1 1,0 0-1,0-1 0,0 0 0,0 1 0,0-1 1,1-1-1,-1 1 0,0 0 0,1-1 0,-1 0 1,0 1-1,1-1 0,-1-1 0,0 1 0,5-1 1,0-1 4,-1 1 1,-1-1 0,1 0 0,0-1 0,0 0 0,-1 0-1,0 0 1,0-1 0,0 0 0,10-8 0,-1-3 37,-2 0 0,1 0 0,20-33 0,28-59-79,64-156-22,-107 215 82,-3-1 1,-2-1 0,12-82-1,-11-36-75,-15 163 13,-1-17-77,1 21 76,0 0-1,0 1 1,0-1-1,0 0 1,-1 0-1,1 0 1,0 1 0,0-1-1,-1 0 1,1 0-1,-1 1 1,1-1-1,-1 0 1,1 1-1,-1-1 1,1 1 0,-2-2-1,2 2 11,0 0-1,-1 0 0,1 0 1,0 0-1,-1 0 1,1 0-1,0 0 0,0 0 1,-1 1-1,1-1 1,0 0-1,-1 0 0,1 0 1,0 0-1,0 0 1,-1 1-1,1-1 0,0 0 1,0 0-1,-1 0 1,1 1-1,0-1 1,0 0-1,0 0 0,0 1 1,-1-1-1,1 0 1,0 0-1,0 1 0,0-1 1,0 0-1,0 1 1,0-1-1,0 0 0,0 1 1,-37 79-215,10-23 218,-29 93 0,47-117 50,1 0-1,2 1 0,1-1 1,-1 58-1,7-40-241,2 0-1,2 0 1,3 0-1,2 0 1,2-1-1,29 75 1,-39-120-473,0-1 0,1 1 1,0-1-1,-1 1 1,1-1-1,1 0 0,-1 0 1,1 0-1,4 4 1,-2-7-3484,-2-5 1381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5:54.6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 0 8800,'-45'0'4000,"14"7"-3488,18-2 160,8-2-480,-4 6-704,9-1 256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5:57.6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185 550 4736,'1'-8'1695,"0"0"5223,-1 8-6720,-1 0 0,0 0 0,1 0-1,-1 0 1,1 0 0,-1 0 0,1 0-1,-1 0 1,0 0 0,1 0 0,-1 1 0,1-1-1,-1 0 1,1 0 0,-1 1 0,1-1-1,-1 0 1,1 1 0,-1-1 0,1 0 0,0 1-1,-1 0 1,-7 4 126,1 1 0,1 0 0,-1 1 0,1-1 0,0 1 0,-8 13 0,-25 49 592,25-40-537,0-2-146,1 1 1,1 0-1,2 0 1,-7 33 0,16-56-194,1-1 1,0 1 0,0 0-1,0 0 1,0 0 0,1 0 0,-1 0-1,2 0 1,1 8 0,-2-12-17,-1 0 1,0 0-1,1 0 1,-1 0-1,0 0 0,1 0 1,0 0-1,-1 0 1,1 0-1,0 0 1,-1 0-1,1 0 1,0 0-1,0-1 1,0 1-1,0 0 1,-1 0-1,1-1 1,0 1-1,0-1 1,1 1-1,-1-1 1,0 1-1,0-1 0,0 0 1,0 1-1,0-1 1,0 0-1,0 0 1,1 0-1,-1 0 1,0 0-1,0 0 1,0 0-1,0 0 1,1-1-1,-1 1 1,0 0-1,0-1 1,0 1-1,0-1 1,0 1-1,0-1 0,0 1 1,0-1-1,1-1 1,3-1 30,-1-1-1,0 1 1,1-1 0,-1-1 0,-1 1 0,1 0-1,-1-1 1,5-6 0,19-43 60,-23 46-110,6-18 32,0 0-1,6-31 1,-13 44-35,0-1-118,0-1 0,-1 1 0,0-29 0,-9 97-1025,6-40 1161,1 1 0,1-1 0,0 0 0,1 0-1,1 0 1,0 0 0,1 0 0,0 0 0,12 23 0,-13-31 27,1 0-1,-1 0 1,1-1 0,0 0 0,1 1-1,-1-1 1,1-1 0,0 1 0,12 7-1,-13-9-5,1-1-1,0 1 1,0-1-1,1 0 0,-1-1 1,0 1-1,1-1 1,-1 0-1,1 0 0,-1-1 1,1 1-1,-1-1 1,10-2-1,-3 1 8,0-1-1,-1-1 1,1 0-1,-1 0 1,1-1 0,-1 0-1,0-1 1,-1-1 0,1 0-1,-1 0 1,-1-1 0,1 0-1,-1 0 1,14-15 0,5-14 48,47-77-1,-60 89-94,-15 24-2,22-34 101,-3 0 0,28-65-1,-36 71-32,-1 0-1,-2-1 0,-1-1 1,-1 1-1,-2-1 0,0 0 1,-2 0-1,-3-33 1,1 63-67,-5-39-103,4 38 82,1-1 0,0 1 0,-1 0 0,1 0 0,-1 0 0,1-1-1,-1 1 1,1 0 0,-1 0 0,0 0 0,1 0 0,-1 0 0,0 0 0,0 0 0,0 0 0,0 0 0,0 0 0,0 1 0,0-1 0,0 0 0,0 1 0,0-1 0,-3 0 0,3 1 8,0 0 1,0 0-1,1 0 1,-1 1-1,0-1 1,0 0 0,0 1-1,0-1 1,0 1-1,0-1 1,1 1-1,-1-1 1,0 1 0,0 0-1,1-1 1,-1 1-1,0 0 1,1 0 0,-1-1-1,1 1 1,-1 0-1,0 1 1,1-1-12,-10 16-18,2-1 0,0 1-1,1 1 1,1-1-1,-6 29 1,8-29-13,-3 14 88,1-1 1,1 1-1,0 41 0,10 95 458,0-124-434,2 0 1,2 0-1,24 71 0,-2-40 407,-30-72-426,0-1 0,0 1 1,-1-1-1,1 0 0,0 1 0,0-1 0,1 0 0,-1 0 0,0 0 0,0 0 1,1 0-1,-1 0 0,0 0 0,1 0 0,-1-1 0,1 1 0,-1 0 0,1-1 1,-1 1-1,1-1 0,-1 0 0,1 1 0,0-1 0,1 0 0,0 0 9,-1 0 0,0-1 0,1 1 0,-1-1-1,0 1 1,1-1 0,-1 0 0,0 0 0,0 0 0,0 0-1,1 0 1,-1 0 0,-1-1 0,1 1 0,0-1 0,2-2-1,139-175 93,-44 49 5,-94 124-146,1-1 0,0 1 0,1 1 0,-1-1 0,1 1 0,0 0 0,13-6 0,-17 10-2,0-1 0,0 1 0,1 0 0,-1 0 0,0 1 0,0-1 0,0 1 0,1-1 0,-1 1-1,4 0 1,-5 1-2,0-1 0,0 1 0,0-1 0,0 1 0,0 0 0,0-1 0,0 1 0,-1 0-1,1 0 1,0 0 0,0 1 0,-1-1 0,1 0 0,-1 1 0,1-1 0,-1 1 0,2 1-1,3 6 28,-1-1 0,0 1 0,-1 0 0,0 1 0,0-1 0,-1 1 0,3 15-1,8 72 165,-8 92 367,-6-186-522,0-3-25,0 1 0,0-1 0,0 0 0,0 0 0,0 0 0,0 0 0,0 1 0,0-1 1,0 0-1,0 0 0,0 0 0,0 0 0,0 1 0,0-1 0,0 0 0,0 0 0,0 0 0,0 1 0,0-1 0,0 0 1,1 0-1,-1 0 0,0 0 0,0 0 0,0 1 0,0-1 0,0 0 0,0 0 0,0 0 0,1 0 0,-1 0 1,0 0-1,0 1 0,0-1 0,0 0 0,1 0 0,-1 0 0,0 0 0,0 0 0,0 0 0,0 0 0,1 0 0,-1 0 1,0 0-1,0 0 0,1 0 0,8-7 161,5-11-86,-2 1 0,0-1 0,-2-1-1,11-22 1,-9 16-63,-6 14-10,5-12-89,2 1-1,16-24 1,-29 45 76,1 1 0,-1-1-1,0 1 1,1-1 0,-1 1 0,1-1-1,-1 1 1,0 0 0,1-1 0,-1 1-1,1-1 1,0 1 0,-1 0 0,1-1-1,-1 1 1,1 0 0,-1 0 0,1-1-1,0 1 1,-1 0 0,2 0 0,-2 0-3,1 0 1,-1 1-1,0-1 0,1 0 1,-1 0-1,1 1 0,-1-1 1,0 0-1,1 0 0,-1 1 1,0-1-1,0 1 1,1-1-1,-1 0 0,0 1 1,0-1-1,1 1 0,-1-1 1,0 0-1,0 1 0,0 0 1,5 29-97,-5-30 110,1 34 14,-2 0 0,-1 0-1,-7 41 1,8-65 87,1-10-105,0 0 0,0 1 1,0-1-1,0 0 0,0 0 1,0 0-1,0 0 0,0 0 1,0 0-1,0 0 0,0 0 1,0 0-1,0 0 1,0 0-1,0 0 0,1 1 1,-1-1-1,0 0 0,0 0 1,0 0-1,0 0 0,0 0 1,0 0-1,0 0 0,0 0 1,0 0-1,0 0 0,0 0 1,0 0-1,0 0 0,1 0 1,-1 0-1,0 0 0,0 0 1,0 0-1,0 0 0,0 0 1,0 0-1,0 0 0,0 0 1,0 0-1,0 0 0,1 0 1,-1 0-1,0 0 0,0 0 1,0 0-1,0 0 0,0 0 1,2-2 8,-1 1 1,0 0-1,1-1 1,-1 0-1,0 1 0,0-1 1,1 0-1,0-2 1,42-89 215,-29 58-294,1 1-1,26-38 1,-40 69 29,0 0 1,0 0-1,1 0 0,-1 1 0,4-4 1,-5 6 27,-1-1 0,1 1 0,-1 0 1,0-1-1,1 1 0,-1 0 1,1-1-1,-1 1 0,1 0 0,0 0 1,-1 0-1,1 0 0,-1-1 1,1 1-1,-1 0 0,1 0 0,-1 0 1,1 0-1,0 0 0,-1 0 1,1 0-1,-1 1 0,1-1 0,-1 0 1,1 0-1,-1 0 0,1 0 0,-1 1 1,1-1-1,-1 0 0,1 1 1,-1-1-1,1 0 0,-1 1 0,1-1 1,-1 1-1,0-1 0,1 0 1,-1 1-1,0-1 0,1 1 0,-1 0 1,4 6-21,-2 0 0,1 0 0,-1 0 0,0 0 0,0 1 1,0-1-1,0 12 0,-1-10 27,1 9 12,-1-6 15,0 1 1,1-1 0,1 1-1,4 12 1,-6-23-12,-1 0-1,1 0 1,0 1 0,0-1-1,0 0 1,1 0 0,-1 0-1,0 0 1,1 0 0,-1-1 0,1 1-1,0 0 1,0-1 0,0 1-1,-1-1 1,1 1 0,0-1-1,1 0 1,-1 0 0,0 0 0,0 0-1,0 0 1,1-1 0,-1 1-1,0-1 1,1 1 0,3-1-1,4-1 14,-1 0 0,1 0-1,-1-1 1,1 0 0,-1-1-1,0 0 1,0-1 0,12-6-1,4-3-23,37-28 0,-37 22-1,-1 0 0,26-29 0,-29 32-384,-22 24 317,0 1-1,-1-1 0,0 1 0,-1-1 0,-6 16 1,-2 5 111,6-12-56,0 1 0,1 0 1,1-1-1,-1 20 0,4-32 22,0-1 1,1 1-1,-1-1 0,1 1 0,1-1 1,-1 0-1,1 1 0,-1-1 0,1 0 1,0 0-1,1 0 0,-1 0 1,1-1-1,4 6 0,-6-7 18,1 0-1,0 0 1,0 0-1,0-1 0,0 1 1,0-1-1,0 0 1,0 1-1,0-1 1,0 0-1,1 0 1,-1-1-1,0 1 1,1 0-1,-1-1 1,0 1-1,1-1 1,-1 0-1,1 0 1,-1 0-1,1 0 1,-1 0-1,1 0 1,-1-1-1,1 1 1,3-2-1,-5 1-15,0 0 1,1 1-1,-1-1 0,0 0 1,0 0-1,0 0 0,0 0 0,0 0 1,0-1-1,0 1 0,0 0 1,0 0-1,0-1 0,-1 1 0,1 0 1,-1-1-1,1 1 0,0-2 1,0-2-8,0 0 1,0-1-1,0 1 1,-1-8-1,0-17-20,-7-41 0,6 59-27,-2 0 0,1 0 0,-2 1-1,1-1 1,-2 1 0,-8-17 0,12 26 17,0 0 0,0 0 0,0 0 0,-1 1 0,1-1 0,0 0-1,-1 1 1,1-1 0,-1 1 0,0-1 0,0 1 0,1 0 0,-1 0 0,0 0 0,0 0 0,0 0 0,-3-1-1,4 2 10,0 0 0,0 0 0,0 0 0,-1 0 0,1 1 0,0-1 0,0 0 0,0 1 0,0-1 0,0 1 0,0-1 0,0 1 0,0-1 0,0 1 0,0 0 0,0 0 0,0-1-1,0 1 1,0 0 0,0 0 0,1 0 0,-1 0 0,0 0 0,1 0 0,-1 0 0,1 0 0,-1 0 0,1 0 0,-1 0 0,1 2 0,-1 1 9,0-1 0,0 0-1,0 0 1,1 1 0,-1-1 0,1 0 0,0 1 0,0-1 0,0 0 0,1 1 0,-1-1 0,1 0-1,0 1 1,0-1 0,0 0 0,0 0 0,0 0 0,3 4 0,2 3 5,0-1 0,1 0 0,0 0 1,10 10-1,-13-15 27,0 0 1,1 0-1,0-1 1,0 1-1,0-1 0,0 0 1,11 4-1,-13-5-1,0-1 0,0 0-1,1 0 1,-1-1-1,0 1 1,0-1 0,1 1-1,-1-1 1,1 0-1,-1-1 1,0 1 0,1 0-1,-1-1 1,0 0 0,5-1-1,-3-1 23,1 0 1,-1 0-1,0 0 1,0-1-1,0 0 0,-1 0 1,1 0-1,-1 0 1,0-1-1,7-9 0,1-6 91,15-31 1,-24 45-112,56-138 224,-44 103-228,-6 6-65,-6 32-208,-2 8 107,-8 148-128,3-99 360,-3 0-1,-19 80 0,25-129-63,0-1 0,-1 1 0,1-1 0,-1 0 0,0 1 1,-1-1-1,1 0 0,-5 5 0,7-8-12,-1-1 0,1 1 1,-1-1-1,0 1 0,1 0 0,-1-1 0,0 1 1,1-1-1,-1 0 0,0 1 0,0-1 0,0 0 1,1 1-1,-1-1 0,0 0 0,0 0 0,0 0 1,0 0-1,-1 0 0,1 0-3,0 0-1,0-1 1,-1 1 0,1-1-1,0 1 1,0-1-1,0 0 1,0 1 0,0-1-1,0 0 1,0 0 0,0 0-1,0 0 1,0 0-1,0 0 1,-1-2 0,-1-2-10,0-1 0,0 1 0,1-1 0,-1 0 0,1 0 0,-1-8 0,-1 0 40,-1-15-174,5 29 121,-1-1 0,1 0 0,0 0 0,0 1 0,0-1 1,0 0-1,0 0 0,0 0 0,0 1 0,0-1 0,1 0 0,-1 0 0,0 1 0,0-1 0,1 0 0,-1 1 0,0-1 0,1 0 0,-1 1 0,1-1 1,-1 0-1,1 1 0,-1-1 0,1 1 0,-1-1 0,1 1 0,0-1 0,0 0 0,0 1 1,1 0-1,-1 0 1,1 0-1,-1 0 1,0 0-1,1 1 1,-1-1-1,1 0 1,-1 1-1,0-1 1,1 1-1,-1-1 1,2 2-1,5 1-21,12 4 28,1 0 0,0-2 1,1-1-1,-1-1 0,1-1 0,-1 0 0,1-2 1,34-3-1,-42 2 47,-1-2 0,0 1 0,0-1 0,0-1 1,0-1-1,-1 0 0,0 0 0,1-1 0,-2-1 0,1 0 1,-1 0-1,0-1 0,-1-1 0,0 1 0,12-14 0,-7 1 53,0 0 0,-1 0 0,21-48 0,21-75 95,-41 94-131,-2-1 0,10-88 1,-10-103 32,-13 232-136,-1 0-1,-2-18 1,-7 77-247,0 48 354,6 189 0,23 102 35,-16-336-146,-2-22-669,8 47 0,-9-76 554,0-1-1,0 1 0,0-1 0,0 0 0,0 1 0,0-1 0,0 1 1,0-1-1,0 0 0,0 1 0,0-1 0,0 1 0,1-1 1,-1 0-1,0 1 0,0-1 0,0 1 0,1-1 0,-1 0 0,0 1 1,0-1-1,1 0 0,-1 0 0,0 1 0,1-1 0,0 1 0,-1-3-362,1 1-1,-1 0 1,1 0-1,-1-1 0,1 1 1,-1 0-1,0-1 0,0 1 1,0 0-1,0-3 0,1-5-833,1-11-1157,-1-20 1,-26-154-4432,21 169 7036,-2 0-1,-1 1 0,-1 0 0,-2 0 1,-21-41-1,20 47 1141,0 1 0,-1 1 0,-1 0 0,-1 1 0,0 0 0,0 1 0,-29-20 0,31 26-206,9 6-685,0 0 0,0 1 0,0-1 1,0 0-1,1-1 0,-1 1 0,-4-5 0,7 7-281,0-1-1,0 1 1,0 0-1,-1 0 1,1-1-1,0 1 0,0 0 1,0-1-1,0 1 1,0 0-1,-1 0 1,1-1-1,0 1 1,0 0-1,0-1 0,0 1 1,0 0-1,0-1 1,0 1-1,0 0 1,0 0-1,0-1 1,0 1-1,1 0 0,-1-1 1,0 1-1,0 0 1,0-1-1,0 1 1,0 0-1,0 0 1,1-1-1,-1 1 0,0 0 1,13-5 1025,15 5 254,254 20 1130,-95-8-7742,-119-9 2468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6:00.7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364 688 3488,'0'-8'2363,"1"7"-1711,-1 0 1,0 0-1,0-1 1,0 1-1,0 0 1,0 0-1,0-1 1,-1 1-1,1 0 1,0 0-1,-1 0 1,0-3 0,0 4-476,1-1 1,-1 0 0,0 0 0,0 1 0,0-1 0,0 0 0,0 1-1,0-1 1,0 1 0,-1 0 0,1-1 0,0 1 0,0 0 0,0-1 0,0 1-1,0 0 1,-1 0 0,1 0 0,0 0 0,-2 1 0,-7-1 109,1 1 1,-1 1 0,0 0-1,1 0 1,-1 1 0,1 0-1,0 1 1,0 0 0,0 0-1,0 1 1,-12 9 0,1 1 61,0 1 0,1 1 0,-24 28 0,27-27-171,1 1 0,1 1 0,-19 34 0,27-44-100,2 0 1,-1 0-1,1 0 0,1 1 0,0-1 1,0 1-1,1 0 0,1 0 0,0 0 1,0 14-1,1-23-50,0 1 0,0-1-1,1 0 1,-1 0 0,1 0 0,-1 1 0,1-1-1,0 0 1,0 0 0,0 0 0,0 0 0,0 0-1,0 0 1,0 0 0,1-1 0,-1 1 0,1 0-1,-1-1 1,1 1 0,0-1 0,0 0 0,0 1 0,0-1-1,-1 0 1,2 0 0,-1 0 0,0 0 0,0-1-1,0 1 1,0 0 0,0-1 0,1 0 0,-1 1-1,0-1 1,0 0 0,3 0 0,5-1 72,1 1 1,-1-2 0,0 1-1,1-1 1,-1-1 0,15-6-1,-15 6-47,-1-1 0,1 0-1,-1-1 1,0 0 0,0-1-1,0 1 1,10-12 0,-7 5-33,-2 0 0,0-1 0,0-1 0,-1 1 0,-1-2 0,0 1 0,-1-1 1,-1 0-1,0-1 0,5-21 0,-5 9-13,-2-1 1,0 1 0,-2-1-1,-1 0 1,-3-35-1,2 61-36,0-1-1,0 1 1,0 0-1,-1-1 1,0 1-1,0 0 1,0 0-1,0-1 1,0 1-1,0 0 1,-1 0-1,0 0 1,1 1-1,-3-4 1,4 6 26,0 0 1,-1 0 0,1 0-1,0 0 1,0-1 0,0 1 0,0 0-1,0 0 1,0 0 0,0 0-1,-1 0 1,1 0 0,0 0 0,0 0-1,0 0 1,0 0 0,0 0 0,0 0-1,-1 0 1,1 0 0,0 0-1,0 0 1,0 0 0,0 0 0,0 0-1,-1 0 1,1 0 0,0 0-1,0 0 1,0 0 0,0 0 0,0 0-1,0 0 1,-1 0 0,1 0 0,0 0-1,0 0 1,0 1 0,0-1-1,-3 7-86,1 10-18,3 0 102,1-1 0,0 0 0,1 0 0,0 0 0,2-1 0,0 1 1,0-1-1,1 0 0,9 15 0,-6-15 70,0 0 1,0-1-1,1 0 0,1-1 0,1 0 0,-1-1 1,2 0-1,22 17 0,-31-26-30,-1-1 0,0 0-1,1 0 1,-1 0 0,1-1 0,0 1-1,-1-1 1,1 0 0,0 0 0,0 0-1,0 0 1,0-1 0,0 1-1,0-1 1,0 0 0,0 0 0,0-1-1,-1 1 1,1-1 0,0 0 0,0 0-1,0 0 1,0 0 0,-1-1 0,1 0-1,-1 0 1,6-3 0,2-4 25,1-1 0,-2 0 0,1 0-1,-1-1 1,-1 0 0,8-14 0,99-153 132,-105 160-161,15-25 87,36-84 0,-53 98-133,0-1 1,-2 1-1,-2-1 1,0 0-1,-2-1 1,-2 1-1,0 0 0,-2-1 1,-1 1-1,-12-57 1,12 76-33,-1 1 0,0-1 0,-1 1 0,-6-13 0,10 22 39,-1 0 1,1 0-1,-1 0 0,1 0 0,-1 0 1,0 0-1,0 0 0,1 0 0,-1 0 1,0 0-1,0 1 0,0-1 0,0 0 1,0 1-1,0-1 0,0 1 0,0-1 1,0 1-1,-1-1 0,0 0 0,0 1-4,1 1 0,0-1-1,0 0 1,0 0-1,-1 1 1,1-1 0,0 1-1,0-1 1,0 1-1,0-1 1,0 1 0,0 0-1,0-1 1,0 1-1,0 0 1,0 0 0,0 0-1,1 0 1,-1 0-1,0 0 1,0 0 0,0 1-1,-5 8-37,1 0 0,0 0 0,1 0 1,-5 15-1,-10 47 62,16-58 12,-11 46 67,3 0 0,3 1 1,2 1-1,3-1 0,3 1 1,2-1-1,16 94 0,-13-127-56,17 45 0,-18-60 20,2 1 0,0-2 0,0 1 0,1-1 0,12 15 0,-17-24-22,0 0-1,1 0 1,0 0-1,0 0 1,0-1 0,0 1-1,0-1 1,0 0-1,0 0 1,1 0-1,-1 0 1,1 0-1,0-1 1,-1 0-1,1 0 1,0 0-1,0 0 1,0 0-1,0-1 1,7 0-1,-6-1-9,0 0 0,0 0 0,0-1 0,0 0 0,0 0 0,0 0 0,-1 0 0,1-1 0,-1 0 0,0 0 0,5-4 0,1-3 16,1 0 1,14-20 0,2-8-8,-2-2 0,-2 0 0,-1-1 0,29-83 0,-41 94-22,-5 15-442,-5 36 171,-2 6 284,1 0 0,1 0 0,2-1 1,0 1-1,2 0 0,1-1 0,1 1 0,18 48 0,-21-70 2,-1 0-1,1 0 1,0 0 0,0 0 0,7 8-1,-9-12-16,-1-1 0,1 1-1,0 0 1,-1-1 0,1 1-1,0 0 1,0-1 0,-1 1-1,1-1 1,0 1 0,0-1-1,0 1 1,0-1 0,0 0-1,0 1 1,-1-1 0,1 0-1,0 0 1,0 1 0,0-1 0,0 0-1,0 0 1,0 0 0,0 0-1,0-1 1,0 1 0,0 0-1,0 0 1,0 0 0,0-1-1,0 1 1,0-1 0,-1 1-1,1-1 1,0 1 0,0-1-1,0 1 1,-1-1 0,1 1-1,0-1 1,-1 0 0,1 0-1,0 1 1,-1-1 0,2-1-1,4-11 59,1 1 0,-2-1-1,0 0 1,5-17-1,-3 8 13,56-189-142,-61 200-6,-3 8-158,-3 21-77,1 25 243,3 0 0,6 54-1,-5-85 85,1 0 0,1-1 0,0 1 0,0-1 0,1 1-1,11 20 1,-13-28-2,0 1 0,1-1 0,-1 0 0,1-1 0,0 1 0,0 0-1,1-1 1,-1 0 0,1 0 0,-1 0 0,1 0 0,0 0 0,0-1 0,0 1 0,0-1 0,1 0-1,-1-1 1,1 1 0,-1-1 0,8 1 0,-8-1-4,0-1 0,0-1 0,0 1-1,0-1 1,0 0 0,0 0 0,0 0 0,0 0-1,0 0 1,0-1 0,-1 0 0,1 0 0,-1 0-1,1 0 1,-1-1 0,6-4 0,-1-1 5,-1 1 0,0-1 0,0-1 0,-1 1 0,9-16 0,-4 2-13,0 0 1,11-39-1,10-54 238,-31 113-235,2-13-74,-1 7 17,0-1-1,1 1 0,5-13 0,-7 18 32,1 1 0,-1-1 0,1 1 0,0-1 0,0 1 0,0-1 0,0 1 0,0 0 0,1 0 1,-1 0-1,0 1 0,1-1 0,0 0 0,4-1 0,4-1-26,0 0 0,0 1 0,1 0 0,-1 1 0,18-2 0,58 3-4,-48 2 37,-33-1-3,-1 1-1,1-1 1,-1 2 0,1-1-1,8 3 1,-9-2-10,0 0 1,0-1-1,0 0 0,0 0 1,8 0-1,-14 8 90,-8 11-46,-15 22 0,-6 15-117,-3 12 74,-11 29-34,37-79 70,1-1 0,0 1 0,-4 28 0,10-44-11,0-1 0,0 0 0,0 1 1,0-1-1,0 0 0,0 1 0,1-1 1,-1 0-1,1 0 0,0 1 0,1 2 1,-2-5-1,0 1 1,1 0 0,-1-1-1,1 1 1,-1-1-1,1 1 1,-1-1 0,1 1-1,-1-1 1,1 1-1,0-1 1,-1 1 0,1-1-1,0 0 1,-1 0 0,1 1-1,0-1 1,-1 0-1,1 0 1,0 0 0,0 1-1,-1-1 1,1 0 0,0 0-1,0 0 1,-1 0-1,1-1 1,0 1 0,0 0-1,-1 0 1,1 0-1,0 0 1,-1-1 0,1 1-1,0 0 1,-1-1 0,1 1-1,0-1 1,-1 1-1,2-1 1,1-2 32,0 1 0,1-1-1,-1 0 1,0 0 0,0 0 0,0-1-1,-1 1 1,1-1 0,3-7 0,17-41 60,-21 47-94,15-44-199,13-69-1,-19 72 219,-9 14-224,-3 26-96,1 21 144,0 17 125,2 1-1,6 37 1,-5-55 49,1 0 1,0-1-1,1 1 0,0-1 1,1-1-1,0 1 0,10 14 1,-13-24-2,-1 0-1,1-1 1,0 1 0,1-1 0,-1 1 0,1-1 0,-1 0-1,1 0 1,0-1 0,7 5 0,-9-6 3,1 0 1,-1-1-1,1 1 1,-1 0 0,1-1-1,0 1 1,-1-1-1,1 0 1,0 0-1,-1 0 1,1 0-1,-1 0 1,1-1-1,0 1 1,-1-1 0,1 1-1,-1-1 1,1 0-1,-1 0 1,1 0-1,1-2 1,3-2 10,0 0 1,0-1 0,0 1-1,-1-1 1,7-9 0,26-36 59,-35 45-82,88-147-59,-49 75-44,-41 74 67,0 0 1,-1 0-1,1 1 1,1-9 0,-3 12 20,0 0 0,0 0 0,0 0 0,0 0 0,0-1 0,0 1 0,0 0 0,0 0 0,0 0 0,1 0 0,-1 0 0,0 0 0,0 0 0,0 0 1,0-1-1,0 1 0,0 0 0,0 0 0,0 0 0,0 0 0,0 0 0,0 0 0,0 0 0,0-1 0,0 1 0,0 0 0,0 0 0,0 0 0,-1 0 0,1 0 0,0 0 0,0 0 1,0 0-1,0 0 0,0-1 0,0 1 0,0 0 0,0 0 0,0 0 0,0 0 0,0 0 0,0 0 0,-1 0 0,1 0 0,0 0 0,0 0 0,0 0 0,0 0 0,0 0 1,0 0-1,0 0 0,-1-1 0,-8 14-199,-1 7 193,0 0-1,2 0 1,0 1-1,1 0 1,-5 28-1,6-14-31,1 0-1,0 59 1,5-87 86,1 0-1,0-1 1,0 1 0,0 0 0,1-1-1,0 1 1,3 6 0,-5-12-21,1 1 0,-1-1-1,1 1 1,0-1 0,-1 1 0,1-1 0,0 1-1,0-1 1,0 0 0,0 1 0,1-1 0,-1 0 0,0 0-1,0 0 1,1 0 0,-1 0 0,1 0 0,-1 0-1,1-1 1,-1 1 0,1 0 0,-1-1 0,1 1 0,0-1-1,-1 0 1,1 0 0,-1 1 0,1-1 0,0 0-1,-1 0 1,1 0 0,0-1 0,2 0 0,1 0 0,-1-1 1,1 0 0,-1-1 0,0 1-1,0-1 1,0 0 0,0 0-1,-1 0 1,1 0 0,-1-1 0,0 1-1,5-7 1,2-5 19,0-1 0,8-19 0,84-194-58,-87 195-84,-12 23 72,3-6-87,-6 17 112,0 0-1,0 0 0,0 0 0,0 0 0,0 0 0,0 0 1,0 0-1,0 0 0,0 0 0,0 0 0,0 0 1,0 0-1,1 0 0,-1 0 0,0 0 0,0 0 1,0 0-1,0 0 0,0 0 0,0 0 0,0 0 1,0 0-1,0 0 0,0 0 0,0 0 0,0 0 0,0 0 1,0 0-1,0 0 0,0 0 0,0 0 0,0 0 1,0 0-1,0 0 0,0 0 0,0 0 0,0 0 1,-1 12-64,-2 5 4,-8 61 11,-26 88 1,-32 45-30,43-134 78,-108 266 118,125-320 4,-2-1-1,0-1 1,-2 0 0,-21 29-1,33-49-111,1 0-1,-1 0 1,0-1 0,1 1-1,-1 0 1,0-1-1,0 1 1,0 0 0,0-1-1,1 1 1,-1-1-1,-2 1 1,-1-4 19,3-10-13,3-7-75,2 0 1,0 1 0,12-31-1,28-55-60,-24 69 115,2 1 0,1 1-1,1 1 1,2 1 0,48-46-1,-52 57-47,-1 1 59,-1 0 1,-1-2-1,-1 0 1,31-49-1,19-61 6,15-28 335,-62 126-289,0 1 0,41-47 0,-52 69-97,-5 4 35,1 0 1,-1 1-1,2 0 1,-1 1-1,1-1 1,12-7-1,-19 13 1,1-1 1,0 1-1,-1-1 0,1 1 0,0 0 0,0 0 0,-1-1 0,1 1 0,0 0 0,0 0 0,0 0 0,-1 0 0,1 0 0,0 0 1,0 0-1,0 0 0,-1 0 0,1 0 0,0 0 0,0 0 0,-1 1 0,1-1 0,0 0 0,0 1 0,0 0 0,0 0-7,1 0-1,-1 0 1,0 0 0,0 0-1,0 1 1,-1-1-1,1 0 1,0 1-1,0-1 1,-1 1-1,1-1 1,0 3-1,1 4-26,-1 1-1,0-1 1,0 1-1,0 9 0,-3 34 85,-1 0 0,-3 0 0,-2-1 0,-30 101 0,36-146-15,0 1 1,-1-1-1,1 1 0,-2-1 1,1 0-1,-1 0 0,0 0 0,-8 9 1,10-13-20,0-1-1,1 1 1,-1-1 0,0 0 0,0 1 0,0-1-1,0 0 1,0 0 0,0 0 0,0 0 0,0-1 0,0 1-1,0-1 1,-1 1 0,1-1 0,0 0 0,0 1-1,-1-1 1,1 0 0,0-1 0,0 1 0,-1 0-1,1-1 1,0 1 0,0-1 0,0 0 0,0 1 0,-1-1-1,1 0 1,-2-2 0,0 0-2,0 0 0,0 0 1,0 0-1,0-1 0,0 1 0,0-1 0,1 0 1,0 0-1,-3-5 0,-3-6-79,-8-20-1,13 26 30,-14-35-15,16 41 52,1-1 0,0 0 0,0 0 0,0 0 0,1 0 0,-1 0-1,1 0 1,0 0 0,1-4 0,-1 7-3,0 0 1,0 1-1,0-1 0,1 0 0,-1 1 0,0-1 0,0 1 0,1-1 0,-1 0 1,1 1-1,-1-1 0,0 1 0,1-1 0,-1 1 0,1 0 0,-1-1 0,1 1 1,-1-1-1,1 1 0,0 0 0,-1-1 0,1 1 0,-1 0 0,1 0 0,0-1 0,-1 1 1,1 0-1,0 0 0,0 0 0,21 2-95,-16-1 101,110 17-348,124 36 1,-212-46-2726,-2 0 837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9:55.1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63 89 992,'0'0'0,"0"0"1,0 0-1,0 0 1,0-1-1,0 1 1,0 0 0,0 0-1,0 0 1,0 0-1,-1 0 1,1 0-1,0 0 1,0 0-1,0 0 1,0 0-1,0 0 1,0 0-1,0 0 1,0 0-1,0 0 1,0 0-1,-1 0 1,1 0-1,0-1 1,0 1-1,0 0 1,0 0-1,0 0 1,0 0-1,0 0 1,0 0-1,0 0 1,0 0-1,0 0 1,0-1-1,0 1 1,0 0-1,0 0 1,0 0-1,0 0 1,0 0-1,0 0 1,0 0-1,0 0 1,0-1-1,0 1 1,0 0-1,0 0 1,0 0-1,0 0 1,0 0-1,1 0 1,-1 0-1,0 0 1,0 0-1,0 0 1,0-1-1,6-7-168,-5 4 47,0 0 365,1 1 0,-1-1 1,1 1-1,0-1 0,3-4 0,-4 7 98,-1-1 0,1 1 0,0-1 0,0 1-1,-1-1 1,1 0 0,-1 1 0,0-1 0,1 1-1,-1-1 1,0-3 0,0 4 192,0 0 1,0 0-1,0 0 1,0-1-1,0 1 1,1 0-1,-1 0 1,0 0-1,1 0 1,10-11 9675,-13 21-7243,-18 72-172,-10 61-1335,23-95-1369,-6 62 26,13-21-239,0-81-52,0 2-1844,-10-13-6355,7 2 6645,1-1 0,-1 1 0,1-1 0,0 0 0,-3-3 0,3-3-1509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6:02.0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17 961 5472,'-12'14'1760,"11"-13"-1715,1-1 1,0 1-1,-1-1 1,1 1-1,0 0 1,-1-1-1,1 1 1,0-1-1,0 1 1,-1 0-1,1-1 1,0 1-1,0 0 1,0-1-1,0 1 1,0 0-1,0-1 1,0 1-1,0 0 1,0-1-1,0 1 1,1 0-1,-1 0 1,0 0 168,0 3 450,0 0 1,1 0-1,-1 0 0,1 0 0,-1 0 0,1 0 0,0 0 0,3 6 0,-2-7-412,-1-1 0,1 1 0,0-1 0,-1 0 0,1 1 0,0-1 0,1 0 0,-1 0 0,0-1 0,0 1 0,1 0 0,2 0 0,-3-1-124,0 0 0,-1 0 0,1-1 0,0 1 0,0-1 0,0 1 0,0-1 0,0 0 0,0 0 0,0 1 0,0-2 0,0 1 0,0 0 0,0 0 0,0-1 0,0 1 0,0-1 0,0 1 0,0-1 0,0 0 0,-1 0 0,1 0 0,1-1 0,4-2 221,-1 0 0,0-1 0,-1 0 0,9-9-1,166-170 2239,-144 152-2384,-2-1-1,-1-2 1,43-59 0,-47 48-26,-2 0 1,-3-2 0,-1-1 0,-3-1-1,18-64 1,-29 81 27,21-80 492,-27 96-502,0-1 0,-1 1 0,-1-1 0,-2-25 0,1 41-169,0-1 6,-1 0 1,1 0 0,-1 0 0,1-1 0,-3-4-1,3 8-32,-1-1-1,1 0 0,0 1 0,-1-1 1,1 1-1,0-1 0,-1 0 1,1 1-1,-1-1 0,1 1 0,-1 0 1,0-1-1,1 1 0,-1-1 0,1 1 1,-1 0-1,0-1 0,1 1 1,-1 0-1,0 0 0,1-1 0,-1 1 1,0 0-1,1 0 0,-1 0 1,0 0-1,1 0 0,-1 0 0,0 0 1,1 0-1,-1 0 0,0 0 1,0 1-1,-4 0-20,1 1 1,0-1-1,1 1 1,-1 0-1,0 0 0,1 1 1,-1-1-1,1 1 1,-1 0-1,1 0 1,0 0-1,0 0 0,-4 7 1,-10 14-32,2 2 1,-18 38 0,-21 62 73,52-121-18,-45 114 84,6 2 1,5 2-1,5 2 1,-18 163-1,44-253-33,3-21-10,0 0 1,1-1 0,0 1-1,2 16 1,-1-29-26,0 0 0,1 0-1,-1 0 1,0 0 0,0 0 0,1 0 0,-1 0-1,0 0 1,1 0 0,-1 0 0,1 0 0,-1 0-1,1-1 1,-1 1 0,2 1 0,-2-2-12,1 0 0,-1 1 0,0-1 0,1 0 0,-1 0 0,1 0 0,-1 0 0,1 1 0,-1-1 0,1 0 0,-1 0 0,1 0 1,-1 0-1,1 0 0,-1 0 0,1 0 0,-1 0 0,0 0 0,1 0 0,-1-1 0,1 1 0,0 0 0,2-2 19,0 0-1,0 1 1,0-2-1,0 1 1,0 0-1,2-3 1,-4 3-16,14-12 68,-2-2-1,0 1 1,-1-2 0,19-33 0,-4 6-31,153-212-250,-175 250 168,0 0 1,0 0-1,0 1 1,1 0-1,8-7 1,-13 11 21,1 0 0,-1 1-1,0-1 1,0 0 0,0 1 0,0-1 0,1 1 0,-1 0-1,0-1 1,0 1 0,1 0 0,-1 0 0,0 0-1,0-1 1,1 1 0,-1 1 0,0-1 0,1 0 0,-1 0-1,0 0 1,0 1 0,1-1 0,-1 1 0,0-1-1,0 1 1,0-1 0,1 1 0,-1 0 0,0-1 0,0 1-1,0 0 1,0 0 0,0 0 0,-1 0 0,1 0 0,0 0-1,0 0 1,-1 0 0,2 2 0,10 18-6,-1 0 0,9 26 1,11 21-30,-26-59 82,0 0 0,1 0 0,0 0-1,14 14 1,-18-20-15,1-1 0,0 1 0,-1-1-1,1 0 1,0 0 0,0 0 0,0 0-1,1-1 1,-1 1 0,0-1-1,1 0 1,-1 0 0,1 0 0,-1 0-1,1 0 1,-1-1 0,1 0 0,0 0-1,-1 0 1,1 0 0,-1 0 0,1-1-1,0 1 1,-1-1 0,1 0-1,-1 0 1,0-1 0,1 1 0,4-3-1,1-2 16,0-1-1,0 1 1,-1-1-1,0-1 0,0 1 1,-1-1-1,7-9 1,-4 2 7,0 1-1,-1-1 1,11-27 0,-17 36-36,-1 1 0,-1 0 1,1-1-1,-1 0 0,0 1 0,0-9 0,-1 12-17,0-1 0,0 1 0,0 0-1,0 0 1,0-1 0,-1 1 0,1 0-1,-1 0 1,0 0 0,0 0 0,0 0-1,0 0 1,0 0 0,0 0-1,0 0 1,-1 0 0,1 0 0,-3-1-1,3 1-5,-1 1 0,0 0-1,0 0 1,0 0 0,0 0-1,0 0 1,0 1-1,0-1 1,0 0 0,0 1-1,0 0 1,0-1 0,0 1-1,-1 0 1,1 0-1,0 0 1,0 1 0,0-1-1,0 0 1,0 1 0,0-1-1,0 1 1,0 0-1,0 0 1,0 0 0,-3 2-1,1-1 11,-1 1-1,1-1 0,0 1 0,0 1 0,0-1 1,1 0-1,-1 1 0,1 0 0,0 0 1,-5 7-1,1 5 80,1 0 1,0 0-1,0 0 0,2 1 1,0 0-1,1 0 0,1 0 1,0 0-1,2 0 1,0 0-1,0 0 0,2 1 1,6 31-1,-5-40-54,0 0 0,0 0 0,1 0 0,0-1 0,0 1 0,1-1-1,0 0 1,1-1 0,0 1 0,0-1 0,0 0 0,1 0 0,0-1 0,0 0 0,1 0 0,10 6 0,-4-5-17,-1 0 0,1-1 0,0-1 0,1 0 0,0 0 0,-1-2 0,1 0 0,0-1 0,21 1 0,-25-2-201,0-2 0,0 1 0,-1-2 0,1 1 0,-1-1 0,1-1 0,-1 0 0,1 0 0,10-6 0,29-15-1027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6:05.7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255 643 4064,'15'-9'2790,"-12"7"-2137,-1 1 0,1 0 0,-1-1 0,1 0 0,-1 0 1,3-2-1,-5 3-557,1 1 1,-1-1-1,0 1 0,0 0 1,1-1-1,-1 1 1,0-1-1,0 1 1,0-1-1,0 1 0,0-1 1,0 1-1,0-1 1,0 1-1,0-1 1,0 1-1,0-1 1,0 1-1,0-1 0,0 1 1,0-1-1,-1 1 1,1 0-1,0-1 1,0 1-1,-1-1 0,1 1 1,0-1-1,0 1 1,-1 0-1,1-1 1,0 1-1,-1 0 0,1-1 1,-1 1-1,1 0 1,0 0-1,-1-1 1,1 1-1,-1 0 1,1 0-1,-1 0 0,0-1 1,-5-2 282,0 1-1,-1-1 1,1 1-1,-1 0 1,0 1 0,0-1-1,1 1 1,-1 1 0,0-1-1,0 1 1,0 1 0,0-1-1,0 1 1,0 0 0,1 1-1,-11 3 1,8-2-304,0 0 0,0 1 0,0 1 0,0 0 1,1 0-1,0 0 0,0 1 0,0 1 0,1-1 0,0 1 0,0 0 0,1 1 0,0-1 1,0 1-1,0 1 0,1-1 0,1 1 0,-1 0 0,1 0 0,1 0 0,0 0 0,0 1 1,-2 15-1,3-9 41,0 1 0,1-1 0,1 20 0,1-28-54,0-1 0,0 0 0,0 1 0,1-1-1,0 0 1,1 0 0,-1 0 0,1 0-1,7 10 1,-9-15-26,0 0-1,1-1 1,-1 1 0,0 0-1,1-1 1,-1 1-1,1-1 1,0 0 0,-1 0-1,1 0 1,3 2-1,-4-3-3,0 1-1,0-1 1,1 0-1,-1 0 1,0 1-1,1-1 1,-1 0 0,0 0-1,0 0 1,1-1-1,-1 1 1,0 0-1,1 0 1,-1-1-1,0 1 1,0-1-1,0 1 1,1-1-1,-1 1 1,0-1-1,0 0 1,2-1-1,5-7 70,0 1 0,0-2-1,-1 1 1,0-1 0,-1 0 0,9-17-1,-6 11-53,28-55-87,31-83 0,-67 154 25,-1 0-1,0-1 1,0 1-1,0 0 0,0-1 1,1 1-1,-1-1 1,0 1-1,0 0 1,0-1-1,0 1 1,0-1-1,0 1 0,0 0 1,0-1-1,0 1 1,0-1-1,0 1 1,0 0-1,0-1 1,0 1-1,-1 0 0,1-1 1,0 0-1,-1 1-3,1 0 0,0 0 0,-1 1 0,1-1 0,0 0 0,-1 0 0,1 0 0,0 0 0,-1 0 0,1 1 0,0-1 0,-1 0 0,1 0-1,0 0 1,-1 1 0,1-1 0,0 0 0,0 1 0,-1-1 0,1 0 0,0 1 0,0-1 0,0 0 0,-1 1 0,1-1 0,0 0 0,0 1 0,-3 4-13,1 0 0,0 0 1,0 1-1,1-1 0,-1 0 1,1 1-1,0-1 0,0 11 1,1 1 144,2 27 0,0-31-47,0 0-1,1 0 1,0-1 0,1 1-1,1-1 1,0 1 0,1-1-1,0-1 1,0 1 0,1-1-1,1 0 1,0-1 0,10 10 0,-12-13-11,0-1 1,1 0 0,0 0 0,0-1-1,0 0 1,0 0 0,1-1 0,0 0-1,0 0 1,0-1 0,1 0 0,-1 0-1,1-1 1,0 0 0,-1-1 0,1 0-1,0 0 1,0-1 0,0 0 0,10-1-1,-11-1-6,1 0-1,-1-1 1,1 0-1,-1 0 0,0-1 1,0 0-1,0-1 1,-1 1-1,0-1 0,0-1 1,0 1-1,0-1 1,-1-1-1,0 1 0,6-9 1,9-13 57,-2-1 0,23-47 1,-33 60-102,29-59 141,20-36-25,-49 92-223,-8 16 78,0-1 0,0 1 0,1 0 0,-1 0 0,1 0 0,0 0 0,4-5 0,-5 7 19,-1 1 0,0 0-1,1 0 1,-1 0-1,0 0 1,1 0 0,-1 0-1,0 0 1,0 0-1,1 0 1,-1 0 0,0 0-1,1 0 1,-1 0-1,0 0 1,1 0 0,-1 0-1,0 0 1,1 0-1,-1 0 1,0 1-1,0-1 1,1 0 0,-1 0-1,0 0 1,1 0-1,-1 1 1,0-1 0,0 0-1,0 0 1,1 1-1,-1-1 1,0 0 0,0 0-1,0 1 1,0-1-1,1 0 1,-1 1 0,0-1-1,0 0 1,0 1-1,0-1 1,0 0 0,0 0-1,0 1 1,0 0-1,6 19-58,-5-17 62,3 23 29,-1 1 0,-1-1 0,-1 1 0,-3 28 0,2-48-2,-1 34 88,0-6-39,-1 1 1,-7 39-1,9-73-55,-1 1-1,1-1 1,-1 0-1,0 0 1,1 1-1,-1-1 1,0 0-1,-1 0 1,1 0-1,0 0 1,0 0-1,-1-1 1,-2 4-1,3-4-12,1-1 0,-1 0 0,1 0 0,-1 1-1,1-1 1,-1 0 0,1 0 0,-1 0 0,1 0 0,-1 0-1,1 0 1,-1 0 0,1 0 0,-1 0 0,1 0 0,-1 0 0,1 0-1,-1 0 1,0 0 0,1 0 0,-1 0 0,1 0 0,-1-1 0,0 1-1,0-2 1,-1 1 0,0 0 0,1-1 0,0 1 0,-1-1 0,1 1-1,0-1 1,0 1 0,0-1 0,-2-2 0,-34-73-81,-6-8-437,39 76 345,7 16-30,9 15 60,-2-9 128,0 0 0,1-1 0,1 0 0,19 14 0,-26-22 21,0-1 0,0 1 0,0-1-1,1-1 1,0 1 0,-1-1 0,1 0-1,0 0 1,0 0 0,0-1 0,0 0 0,0-1-1,1 1 1,-1-1 0,8-1 0,-1-1 48,0 0 0,0-2 0,0 1 0,-1-2 1,1 1-1,-1-2 0,0 0 0,-1 0 0,15-11 0,9-10 68,46-44-1,-66 57-125,19-20 41,-2-2 0,47-69 0,-75 99-92,7-5-67,-11 10 107,0 1 0,0 0 0,1 0 0,-1 0 0,0-1 0,1 1 0,-1 0 0,0 0 0,0 0 1,1 0-1,-1 0 0,0 0 0,1 0 0,-1 0 0,0 0 0,1 0 0,-1 0 0,0 0 0,1 0 0,-1 0 0,0 0 0,1 0 0,-1 0 0,2 1-24,-1 1 0,1-1-1,-1 1 1,0-1-1,0 1 1,0-1-1,0 1 1,0 0 0,0-1-1,1 5 1,1 1 24,-1 0 0,0 1 0,0-1 0,0 1 0,-1 0 0,0 11 1,-2 49 38,0-58-42,-15 150 93,15-157-57,0 0 0,1 0 0,-1 0 0,0 0 0,0 0 0,-1 0 0,1-1 0,-1 1 0,1 0 0,-1-1 0,-3 4 0,4-5-15,1 0-1,-1-1 1,0 1-1,0-1 1,1 1-1,-1 0 1,0-1 0,0 0-1,0 1 1,0-1-1,0 1 1,0-1-1,0 0 1,0 0 0,1 0-1,-1 1 1,0-1-1,0 0 1,0 0-1,0 0 1,0-1 0,0 1-1,0 0 1,0 0-1,0 0 1,0-1-1,0 1 1,0 0-1,0-1 1,0 1 0,0-1-1,1 1 1,-1-1-1,0 0 1,0 1-1,0-2 1,-5-3 12,1 0 0,0 0 1,-8-10-1,12 13-23,-26-37-171,-33-61 1,35 55 48,24 45 129,-9-23-106,10 23 92,-1-1 0,1 1 0,0 0 0,0-1 0,0 1 0,0 0 0,0-1 1,-1 1-1,1 0 0,0-1 0,0 1 0,0-1 0,0 1 0,0 0 0,0-1 0,0 1 1,0 0-1,1-1 0,-1 1 0,0-1 0,0 1 0,0 0 0,0-1 0,0 1 0,1 0 1,-1-1-1,0 1 0,0 0 0,0 0 0,1-1 0,-1 1 0,0 0 0,1 0 1,-1-1-1,0 1 0,0 0 0,1 0 0,-1 0 0,0-1 0,1 1 0,-1 0 0,1 0 1,-1 0-1,0 0 0,1 0 0,-1 0 0,0 0 0,1 0 0,-1 0 0,0 0 0,1 0 1,-1 0-1,1 0 0,-1 0 0,0 0 0,1 0 0,-1 0 0,0 0 0,1 1 0,10 2-10,-2 1 0,1 0-1,0 0 1,-1 1-1,14 9 1,-5-4 45,35 26-80,-39-25 72,1-1 0,0-1 1,0 0-1,20 8 0,-31-16-12,-1-1 1,0 1-1,1-1 0,-1 0 0,0 0 0,1 0 1,-1 0-1,0 0 0,0-1 0,1 1 0,-1-1 1,0 0-1,0 0 0,0 0 0,1-1 0,-1 1 1,-1-1-1,4-1 0,8-6 50,-1-1 0,17-15 0,-24 20-6,20-17 109,105-101-62,-120 111-61,-11 9-228,-9 7-132,5 0 302,-1 0-1,1 1 0,0-1 1,0 1-1,0 0 1,0 0-1,1 1 1,0-1-1,0 1 1,0-1-1,1 1 0,-2 7 1,-6 19 84,1 0 0,2 0 0,1 1 1,2 0-1,-1 54 0,5-79-7,1 1 0,-1-1 0,1 0 1,3 11-1,-3-17-32,-1 0 1,0-1 0,1 1 0,0 0-1,-1 0 1,1-1 0,0 1 0,0 0-1,0-1 1,0 1 0,0-1 0,0 1-1,1-1 1,-1 0 0,0 0 0,1 1-1,-1-1 1,1 0 0,-1 0 0,1 0-1,0 0 1,-1-1 0,1 1 0,2 0-1,0 0-1,-1-1-1,0 0 1,0 0-1,1-1 0,-1 1 1,0-1-1,0 1 1,1-1-1,-1 0 1,0 0-1,0-1 0,0 1 1,0-1-1,0 1 1,0-1-1,4-4 0,5-3 12,-1-2 0,14-16 0,-18 19-5,193-232 111,-156 173-214,-44 68-205,-4 2 229,1 0 0,0 0 0,0 1 0,1 0 0,-1-1 0,1 1 0,-4 7 0,4 0 58,-1 0 1,1 1-1,1-1 0,0 1 1,1-1-1,0 1 0,0-1 0,1 1 1,1-1-1,0 0 0,1 1 1,0-1-1,0 0 0,1-1 1,1 1-1,0-1 0,0 0 0,8 12 1,-11-20 24,0 1 1,0-1-1,0 1 1,0-1-1,1 0 1,-1 0 0,0 0-1,1 0 1,-1 0-1,4 1 1,-5-2-23,1-1 1,-1 1 0,1-1-1,-1 1 1,1-1 0,-1 0-1,1 1 1,-1-1-1,1 0 1,-1 0 0,1 0-1,-1 0 1,1-1 0,-1 1-1,1 0 1,-1 0 0,1-1-1,-1 1 1,1-1-1,-1 0 1,0 1 0,3-2-1,0-1 11,0-1 0,0 1-1,0-1 1,0 0-1,0 0 1,5-9-1,18-32 128,-16 25-98,18-31 12,-8 12-187,44-61 1,-62 96 134,5-9-240,-8 13 227,0 0 1,0 0 0,0 1-1,0-1 1,0 0-1,0 0 1,0 0 0,0 0-1,1 0 1,-1 0-1,0 1 1,0-1-1,0 0 1,0 0 0,0 0-1,0 0 1,0 0-1,0 0 1,0 0 0,0 0-1,0 0 1,0 1-1,0-1 1,1 0 0,-1 0-1,0 0 1,0 0-1,0 0 1,0 0-1,0 0 1,0 0 0,0 0-1,1 0 1,-1 0-1,0 0 1,0 0 0,0 0-1,0 0 1,0 0-1,0 0 1,0 0-1,1 0 1,-1 0 0,0 0-1,0 0 1,0 0-1,0 0 1,0 0 0,0 0-1,0 0 1,1 0-1,-1 0 1,0 0 0,0 0-1,0 0 1,0-1-1,0 1 1,0 0-1,-13 234 334,4-117-64,9-103-129,1-7-50,-1-7-87,0 0 1,0 0-1,0 0 0,0 0 0,0 0 0,0 0 0,0 0 1,0 0-1,0 0 0,0 0 0,0 0 0,0 0 0,0 1 1,0-1-1,0 0 0,0 0 0,1 0 0,-1 0 1,0 0-1,0 0 0,0 0 0,0 0 0,0 0 0,0 0 1,0 0-1,0 0 0,0 0 0,0 0 0,0 0 0,0 0 1,0 0-1,0 0 0,0 0 0,0 0 0,0 0 1,0 0-1,1 0 0,-1 0 0,0 0 0,0 0 0,0 0 1,0 0-1,0 0 0,0 0 0,0 0 0,0 0 0,0 0 1,0 0-1,0 0 0,0 0 0,0 0 0,0 0 1,0 0-1,0 0 0,0 0 0,0 0 0,1 0 0,-1 0 1,0-1-1,0 1 0,0 0 0,0 0 0,0 0 0,0 0 1,0 0-1,19-36 244,-3 6-229,1 1-1,2 0 1,1 2-1,28-31 1,-34 43-41,1 1 1,0 1-1,1 0 0,1 1 1,0 1-1,0 0 0,1 1 1,27-10-1,-44 19-1,1 1 0,0-1 0,0 1 0,0-1-1,-1 1 1,1 0 0,0-1 0,2 1 0,-3 0 23,-1 0 0,1 0 0,-1 0-1,1 1 1,-1-1 0,1 0 0,-1 0 0,0 0 0,1 0 0,-1 1 0,1-1-1,-1 0 1,0 0 0,1 1 0,-1-1 0,0 0 0,1 1 0,-1-1-1,0 0 1,1 1 0,-1-1 0,0 1 0,1 1-4,-1 0 0,1 0 0,-1 0 0,0 0 0,0 0 0,0 0 0,0 0 0,0 0 0,-1 0 0,1 0 0,-1-1 0,1 1 0,-2 3 0,-11 30 5,8-23 8,1-1-1,0 1 1,1 0 0,0 0-1,-2 22 1,5-34 4,0 1 1,0-1-1,1 0 1,-1 0-1,0 0 1,0 0-1,1 1 1,-1-1-1,0 0 1,0 0-1,1 0 1,-1 0-1,0 0 1,1 0-1,-1 0 1,0 0-1,0 0 1,1 0-1,-1 0 1,0 0 0,1 0-1,-1 0 1,0 0-1,0 0 1,1 0-1,-1-1 1,0 1-1,0 0 1,1 0-1,-1 0 1,0 0-1,0 0 1,1-1-1,-1 1 1,10-8-35,-1 1 0,0-1 0,0-1 1,9-11-1,13-14-263,97-83-342,-127 116 611,1-1 0,-1 1 0,0 0 0,0 0 0,1 0 0,-1 1 0,1-1 0,-1 0 0,1 0 0,-1 1 0,1-1 1,-1 1-1,1 0 0,0-1 0,-1 1 0,1 0 0,0 0 0,2 0 0,-4 0 15,1 1 0,0-1 1,0 1-1,0-1 0,0 1 1,0-1-1,-1 1 0,1 0 1,0-1-1,0 1 0,-1 0 1,1 0-1,-1-1 0,1 1 1,-1 0-1,1 0 0,-1 0 1,1 0-1,-1 0 0,0 0 1,1 0-1,-1 0 0,0 0 1,0 0-1,0 0 0,0 0 1,0 1-1,2 69-24,-3-49 91,2 0 0,3 22 0,-1-16 42,-3-20-80,1 0 0,0 0 0,0 0 1,1 0-1,0 0 0,0 0 1,1-1-1,0 1 0,6 9 0,-9-16-17,1 0 1,0 0-1,-1 0 0,1 0 0,0-1 0,0 1 0,-1 0 0,1 0 0,0-1 0,0 1 0,0-1 0,0 1 1,0-1-1,0 1 0,0-1 0,0 0 0,0 1 0,0-1 0,0 0 0,0 0 0,0 0 0,0 0 0,0 0 0,0 0 1,1 0-1,-1 0 0,0 0 0,0 0 0,0-1 0,0 1 0,0 0 0,0-1 0,0 1 0,0-1 0,0 1 0,0-1 1,-1 1-1,1-1 0,1-1 0,4-3 37,0 0 0,-1 0 0,0-1 0,7-9 0,-8 10-74,78-110 241,-76 108-201,-1 0 1,0 0-1,0-1 0,0 0 0,-1 0 1,-1 0-1,1 0 0,-1-1 0,2-9 1,-5 17-23,0 0-1,0 0 1,0-1 0,0 1 0,0 0 0,0 0 0,0 0-1,0-1 1,-1 1 0,1 0 0,0 0 0,-1 0 0,1 0-1,-1 0 1,1-1 0,-1 1 0,0 0 0,1 0 0,-1 1-1,0-1 1,0 0 0,0 0 0,1 0 0,-1 0 0,0 1-1,0-1 1,0 0 0,-1 1 0,1-1 0,0 1 0,0-1-1,0 1 1,0 0 0,0-1 0,0 1 0,-1 0 0,1 0-1,0 0 1,-2 0 0,-1-1-6,0 1-1,1 0 1,-1 0 0,0 1 0,0-1-1,0 1 1,1 0 0,-1 0-1,0 0 1,1 0 0,-1 1-1,-5 2 1,4 0-4,0 0 1,1 0-1,-1 0 0,1 0 0,0 1 0,0 0 1,0-1-1,1 1 0,0 1 0,0-1 0,0 0 1,-3 11-1,4-12 33,1 0 0,0 0 0,0 0 0,1 0 0,-1 0 0,1 0 0,0 0 0,0 0 0,0 1 0,1-1 0,-1 0 0,1 0 0,0 0 0,0 0 0,0 0 0,1 0 0,-1-1 0,1 1 0,0 0 0,3 4 0,-2-5-12,1 1 1,-1-1-1,1 1 0,-1-1 0,1 0 0,0-1 1,0 1-1,0-1 0,1 0 0,-1 0 0,1 0 1,-1 0-1,1-1 0,-1 0 0,9 2 0,5-1 23,1-1 0,34-1 0,-3-3 12,-1-2 0,1-3 0,67-18 0,-80 15-13,101-31-297,-116 35 468,-17 6-126,0 0 1,-1 0-1,1-1 0,0 0 0,-1 0 1,9-5-1,-15 8-90,-3 3-66,0 0 0,1 0 0,-8 8 1,-9 15 69,2 1-1,0 1 1,2 0 0,-21 52 0,32-67-9,1 1 0,-4 20 1,8-31 33,0-1 0,0 1 1,1 0-1,0 0 0,0 0 1,0-1-1,0 1 0,1 0 1,-1 0-1,1 0 1,0-1-1,0 1 0,1 0 1,-1-1-1,3 5 0,-4-7 1,0 0-1,1-1 0,-1 1 0,1 0 0,-1 0 1,1-1-1,-1 1 0,1 0 0,0-1 0,-1 1 0,1-1 1,0 1-1,0-1 0,-1 1 0,1-1 0,0 1 1,0-1-1,0 0 0,0 1 0,-1-1 0,1 0 1,0 0-1,0 0 0,0 1 0,0-1 0,0 0 0,0 0 1,0 0-1,-1-1 0,1 1 0,0 0 0,0 0 1,0 0-1,0-1 0,0 1 0,-1 0 0,1-1 1,0 1-1,1-1 0,1-2 20,0 1-1,0-1 1,0 0 0,0 0 0,0 0-1,-1 0 1,3-5 0,4-6 40,12-30 1,-10 19-27,125-246 284,-93 181-432,37-115 1,2-46-49,-79 242 131,0-1-1,-1 1 1,0-1 0,-1 0-1,0 1 1,0-15-1,-1 23 20,0 1-1,0-1 0,0 0 0,0 0 1,0 1-1,0-1 0,0 0 0,0 0 1,0 1-1,-1-1 0,1 0 0,0 0 1,-1 1-1,1-1 0,0 0 0,-1 1 1,1-1-1,-1 0 0,1 1 0,-1-1 1,1 1-1,-1-1 0,1 1 0,-1-1 1,1 1-1,-1-1 0,0 1 1,1 0-1,-1-1 0,0 1 0,1 0 1,-1-1-1,0 1 0,0 0 0,1 0 1,-1 0-1,0 0 0,0 0 0,1 0 1,-1 0-1,-1 0 0,-1 1-8,0 0-1,0 0 1,1 0 0,-1 1-1,1-1 1,-1 1-1,1 0 1,-1-1 0,1 1-1,0 0 1,0 1 0,0-1-1,-2 3 1,-11 14 57,2 1 0,0 0 0,-11 26 0,-27 75 249,26-51-253,3 1 1,4 0 0,3 2 0,2 0-1,4 0 1,4 1 0,2 0-1,8 82 1,-4-145-394,1-1 0,0 0 0,4 13 1,-6-20 8,1-1 1,0 1 0,0-1 0,0 1 0,1-1 0,-1 1-1,1-1 1,-1 0 0,1 1 0,0-1 0,0 0 0,0 0-1,0-1 1,0 1 0,0 0 0,0 0 0,4 1 0,-3-2-438,0 0 0,0-1 1,0 1-1,0-1 1,0 0-1,0 0 0,1 0 1,4-1-1,33-6-4060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6:06.1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0 14624,'-18'33'6623,"5"7"-5759,4-25 2272,4-2-1888,-8-1-64,3 0-736,-3-9-1184,8 5 384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7:09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6 456 3328,'-6'-1'19414,"7"-2"-17340,-1-2-4997,0 3 2991,1 0 1,-1-1 0,1 1-1,0 0 1,0 0 0,0 0-1,0 0 1,0 0 0,0 0-1,0 0 1,3-2 0,18-21 362,-17 20-348,5-5 23,0 1 0,1 1-1,0 0 1,1 0 0,16-8 0,9-5 97,42-25 76,-49 31-137,-2-1 1,0-1-1,-1-2 1,30-27 0,82-101 1099,-138 144-664,-1 7-313,-2 27-152,-2 0 1,-1-1-1,-2 0 1,-11 33-1,17-61-115,-8 24-38,-1 0-1,-17 30 0,-6 12 158,19-31-43,10-32-5,5-5-68,3-1-39,0-1 41,0 0 0,1 0 0,-1 0 0,-1 0 0,1 0 0,0-1 0,6-5 0,24-25-59,-15 13 36,4-2 164,37-51-1,78-118-20,-106 152 767,-31 42-623,-3 12-177,-4 19-15,-18 41 120,-19 65 42,39-122-152,1 1-1,1-1 1,0 1-1,1-1 1,1 1-1,1-1 1,1 1 0,0-1-1,2 0 1,0 0-1,0 0 1,13 29-1,-13-39-58,0 0-1,1-1 1,0 1 0,0-1-1,0 0 1,1-1 0,0 1-1,0-1 1,1 0 0,0-1-1,0 1 1,0-2 0,12 7-1,-9-6-144,0-1 0,1 0 0,0-1 0,0 0 0,0 0 0,0-1-1,0-1 1,0 0 0,22-1 0,-28 0-369,0 0-1,0-1 1,0 0-1,0 0 1,0 0 0,0 0-1,0-1 1,-1 0-1,1 0 1,0 0-1,5-5 1,17-10-2595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7:09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7 588 5408,'-5'-7'16301,"3"6"-16752,14-16 2654,20-19-891,-15 16-1117,1 1 0,26-21 0,-6 6-76,208-239 638,-177 201-465,-21 24-40,-45 45-197,0 0 0,0 0-1,0 1 1,0-1 0,1 1 0,3-2 0,-7 4-54,0 0 0,0-1 0,0 1 0,1 0 0,-1 0-1,0 0 1,0 0 0,0 0 0,0 0 0,0 0 0,0 0 0,0 0 0,0 0 0,0 0 0,0 0 0,0 0 0,0 0 0,0 0 0,0 0 0,0 0 0,1 0 0,-1 0-1,0 0 1,0 0 0,0 0 0,0 0 0,0 0 0,0 0 0,0 0 0,0 0 0,0 0 0,0 0 0,0 0 0,0 1 0,0-1 0,0 0 0,0 0 0,0 0 0,1 0-1,-1 0 1,0 0 0,0 0 0,0 0 0,0 0 0,0 0 0,0 0 0,0 0 0,0 0 0,0 0 0,0 0 0,0 0 0,0 1 0,0-1 0,0 0 0,0 0 0,0 0-1,0 0 1,0 0 0,0 0 0,0 0 0,0 0 0,0 0 0,0 0 0,0 0 0,0 0 0,0 0 0,-1 1 0,3 12 89,-1 1 0,-1 0 0,0 0 0,-5 26 0,2-13 41,-9 61 74,-25 97 1,19-112-206,17-73-1,1 1-1,0-1 1,0 0 0,0 0 0,0 1 0,0-1-1,0 0 1,0 0 0,0 1 0,0-1 0,0 0-1,0 1 1,0-1 0,0 0 0,0 0 0,0 1-1,0-1 1,0 0 0,0 1 0,0-1 0,0 0-1,0 0 1,0 1 0,0-1 0,1 0 0,-1 0-1,0 1 1,0-1 0,0 0 0,0 0 0,1 1-1,7-4 85,10-12 97,-3-5-155,-2 0 0,0 0 1,12-28-1,21-33-169,-15 39 176,1 2 0,43-42 0,-52 62-117,-23 33-27,-41 191 887,11-71-324,28-124-409,1 0 0,0 1 0,0-1 0,1 0 0,1 11 0,0-17-47,-1 0 1,0 0 0,1-1-1,0 1 1,-1 0-1,1 0 1,0-1 0,1 1-1,-1-1 1,0 1-1,1-1 1,-1 0 0,1 1-1,0-1 1,0 0-1,0 0 1,0 0 0,0 0-1,0-1 1,0 1 0,4 1-1,2 1-22,1-1 0,0 0 1,0-1-1,0 0 0,0 0 0,0-1 0,18 1 1,0-3-1043,39-5 0,-52 4 816,13-1-1834,0-1 0,0-1 0,-1-1 0,33-13 0,-40 10-2344,19-13-1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7:09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32 1664,'-4'-3'7974,"4"3"-7802,0 0-1,0-1 1,0 1-1,-1 0 1,2-1 170,-1 0 1,0 0 0,-1 0-1,1-1 1,0 1-1,0 0 1,0 0 0,-1 0-1,1 1 1,0-1-1,-1 0 1,1 0 0,-1 0-1,1 0 1,-1 0-1,0 0 1,1 0 0,-1 1-1,0-1 1,1 0 0,-1 1-1,0-1 1,0 0-1,0 1 1,0-1 0,1 1-1,-8-4 5623,12 7-4903,2 3-939,-1 0 0,0 1 0,-1-1 1,0 1-1,0 0 0,6 13 0,1 2 44,13 19-95,10 18-118,-22-30 170,-1 1-1,-1 0 0,7 37 0,9 96 55,-21-124-123,5 36 341,-3 0 0,-3 1 0,-8 102 0,-27 51 357,25-202-710,-1 0 0,-1-1 1,-2 0-1,0 0 0,-2-1 0,-20 32 1,26-49-30,0 1 1,0-2 0,-1 1-1,-1-1 1,1 0 0,-12 7-1,-53 31-662,21-16-2496,39-21-337,-22 19 1,33-26 3098,0 0-1,0 0 1,-1 0-1,1 1 1,0-1-1,0 0 1,0 1-1,0-1 1,0 1-1,0 2 1,0-3-452,1 1 1,0 0-1,0 0 1,0-1 0,0 1-1,1 0 1,-1-1 0,0 1-1,1 2 1,-1-4 831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7:09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0 868 4224,'0'0'12458,"5"-6"-10389,3-1-1424,-1-1-1,0 1 0,0-1 1,-1-1-1,6-10 0,-1 4-232,66-81 558,-17 4-482,53-115 0,-16 27-13,-82 154-338,1 1 0,0 0 0,2 1 0,27-28 0,-37 45-138,0 1 0,0-1 0,0 1 1,1 0-1,0 1 0,17-8 0,-19 11-18,0-1 0,1 1 0,-1 1 0,1-1 0,-1 1 0,1 1 0,-1-1-1,1 1 1,0 0 0,9 2 0,5 3 37,0 1 0,0 1 1,0 0-1,34 18 0,-51-22-2,1 0 1,-1 0 0,0 1-1,0 0 1,0 0 0,0 0-1,-1 0 1,6 7-1,-8-9-3,-1 0 0,1 0 0,-1 1-1,0-1 1,1 0 0,-1 1 0,0-1-1,0 1 1,-1-1 0,1 1 0,0-1-1,-1 1 1,0-1 0,0 1 0,1-1-1,-1 1 1,-1 0 0,1-1 0,0 1-1,-1-1 1,1 1 0,-3 4 0,1-1 17,-2-1 1,1 1-1,-1-1 1,0 0 0,0 0-1,0 0 1,-1 0 0,1-1-1,-1 0 1,0 0 0,-1 0-1,-7 4 1,-2 1 95,-1-1-1,-1-1 1,-20 6 0,-12 2 225,-76 14 0,93-25-412,-1-1 0,1-1 0,-50-3 0,82 1 46,-21-4-420,21 4 280,-1 0 0,0-1 0,1 1 1,-1 0-1,0 0 0,1-1 0,-1 1 1,0-1-1,1 1 0,-1 0 0,1-1 1,-1 1-1,1-1 0,-1 1 0,1-1 1,-1 0-1,1 1 0,0-1 0,-1 1 1,1-1-1,0 0 0,-1 1 0,1-1 1,0 0-1,0 1 0,-1-1 0,1-1 1,4-7-2268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7:09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1 2560,'0'5'11973,"-11"-1"-11272,-1-1 1,0 0-1,-21 2 0,-5 0-2,-25 10 525,-69 24 0,128-37-1181,0 0 0,0 0 0,0 1 0,0-1 0,0 1-1,1 0 1,-1 0 0,1 0 0,0 0 0,0 0 0,0 1 0,0 0 0,1-1 0,-1 1 0,1 0 0,0 0 0,0 0 0,0 1 0,1-1 0,0 0 0,-1 5 0,-2 10 112,1-1 0,2 0 0,-1 32 0,2-49-152,3 41 296,13 79 1,-3-38 45,63 426 1164,-46-246-1132,4 21 419,-21-211-553,14 97 21,-19-96 265,7 106-178,-15-162-335,-1 0 0,-1 0 0,-7 30 0,7-39 60,-1 1 1,-1-1-1,0 1 0,0-1 1,0 0-1,-1 0 1,-1-1-1,-6 8 1,-8 11-94,-11 11 178,112-43 1247,128-10-843,-119 20-314,-89-5-286,1 0 1,-1 1-1,0-1 1,1 0 0,-1 1-1,0-1 1,0 0-1,1 1 1,-1 0 0,0-1-1,0 1 1,0 0-1,2 1 1,-3-2-11,0 0 0,0 0 0,0 0 0,0 0 0,0 0 0,0 0 0,0 0 0,0 1 0,1-1 0,-1 0 0,0 0 0,0 0 0,0 0 0,0 0 0,0 0 0,0 0 0,0 0 0,0 0 0,0 0 0,0 1 0,0-1-1,0 0 1,0 0 0,0 0 0,0 0 0,0 0 0,0 0 0,0 0 0,0 0 0,0 1 0,0-1 0,0 0 0,0 0 0,0 0 0,0 0 0,-1 0 0,1 0 0,0 0 0,0 0 0,0 0 0,0 0 0,0 0 0,0 0 0,0 1 0,-10-1-3794,9-1 3502,0 1-1,0 0 1,0-1-1,0 1 1,0-1 0,0 1-1,0-1 1,0 1-1,1-1 1,-1 0-1,0 0 1,0 1-1,0-1 1,1 0 0,-1 0-1,0 0 1,1 0-1,-1 0 1,1 0-1,-1 0 1,1 0-1,-1 0 1,1 0-1,0 0 1,-1-2 0,0 0-681,-5-24-3302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7:09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379 425 3328,'3'-9'9013,"-2"0"-5768,-1 9-3126,1-1-1,-1 1 1,0-1-1,0 0 1,0 1-1,0-1 1,0 0 0,0 1-1,0-1 1,0 0-1,0 1 1,0-1-1,0 1 1,-1-1-1,1 0 1,0 1 0,0-1-1,-1 1 1,1-1-1,0 1 1,-1-1-1,1 0 1,0 1-1,-1 0 1,1-1 0,-1 1-1,1-1 1,-1 1-1,1-1 1,-1 1-1,1 0 1,-1-1-1,1 1 1,-1 0 0,0 0-1,0-1 1,-9-6 703,8 6-684,0-1 0,0 1-1,0 0 1,0 0-1,0 0 1,0 0-1,-1 0 1,1 0 0,0 0-1,-4 0 1,-7-1 79,1 1 1,-1 1 0,1 0-1,-1 1 1,0 0 0,1 1 0,-1 0-1,-16 6 1,12-3-141,0 1 0,1 1 0,-1 1 0,1 0 0,-20 15 0,30-18-66,0-1 0,0 1 0,1 1 0,-1-1 1,1 1-1,1 0 0,-1 0 0,1 0 0,-4 8 0,2-1 21,1 0 1,0 0-1,1 0 0,-3 16 0,6-23-11,0 0 0,1 1 0,0-1 0,0 0 0,0 1 0,1-1 0,0 0 0,0 0 0,0 0 0,1 1 0,0-1 0,0-1 0,1 1 0,-1 0 0,1 0 0,1-1 0,-1 0 0,1 0 0,0 0 0,0 0 0,0 0 1,1-1-1,-1 0 0,1 0 0,0 0 0,1 0 0,-1-1 0,1 0 0,-1 0 0,1 0 0,0-1 0,0 0 0,0 0 0,12 2 0,-8-3 37,0 0 0,-1-1 0,1 1 0,0-2 0,17-2 0,-22 2-22,1-1 1,-1 1-1,0-1 0,1 0 1,-1-1-1,0 1 0,0-1 1,0 0-1,-1 0 0,1-1 1,6-6-1,-3 1-4,-1 0 0,0 0 1,0-1-1,-1 0 0,7-16 1,20-56 157,-21 46-76,-2-1 1,9-54-1,-16 72-71,-1 0 1,-1 0-1,-1 1 0,-1-1 0,0 0 0,-8-33 0,7 43-21,-1 0 0,0 0 0,0 0 1,-1 0-1,-1 1 0,1 0 0,-1 0 0,-1 0 0,1 0 0,-1 1 0,-13-12 0,11 12-38,-1 0 1,-1 0-1,1 1 0,-1 1 0,0 0 0,0 0 0,-1 1 0,0 0 1,-17-4-1,-6 2-367,1 1 1,-2 1-1,-33 2 0,49 1-1562,18 1 1558,0 0-1,1-1 1,-1 1-1,0 0 1,0 0-1,0 0 1,0-1 0,0 1-1,0 0 1,1-1-1,-1 1 1,0-1-1,0 1 1,0-1 0,1 0-1,-1 1 1,0-1-1,0-1 1,1 2 253,0 0 0,0 0 1,0-1-1,0 1 0,0 0 1,0 0-1,0-1 0,0 1 1,0 0-1,0 0 0,0-1 0,0 1 1,0 0-1,0-1 0,0 1 1,0 0-1,0 0 0,0-1 1,0 1-1,1 0 0,-1 0 0,0 0 1,0-1-1,0 1 0,0 0 1,1 0-1,-1 0 0,0-1 1,17-13-5889,8 2 2012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7:09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14 178 3072,'-13'-5'6250,"15"-22"3757,-1 23-9799,1 0-1,-1-1 1,1 1-1,0 0 0,0 0 1,0 0-1,1 0 0,0 0 1,-1 1-1,1-1 1,4-3-1,-1 1-103,1 0 0,0 0 0,1 1 0,-1 0 0,1 0 0,11-4 0,52-19 352,-56 23-289,34-10-19,-43 13-128,-1 1 0,0 1 0,1-1 0,-1 1 0,1 0 0,-1 0 0,6 1 0,-9 0-11,-1-1 1,0 1 0,1-1-1,-1 1 1,0 0 0,0-1 0,0 1-1,0 0 1,0 0 0,0 0-1,0 0 1,0 0 0,0 0-1,0 0 1,0 0 0,0 0 0,-1 1-1,1-1 1,-1 0 0,1 0-1,-1 1 1,1-1 0,-1 0-1,0 1 1,1-1 0,-1 1 0,0-1-1,0 0 1,0 3 0,0 6 82,0-1 0,-1 1 1,-2 10-1,2-16-43,-18 72 442,14-52-444,1 1 0,1-1 0,1 1 0,2 0 0,4 48 0,-4-70-14,1 1 0,0-1 0,0 1 0,1-1 0,-1 1 1,1-1-1,-1 0 0,1 0 0,0 1 0,0-1 0,0-1 0,1 1 0,-1 0 0,1 0 0,0-1 0,2 3 0,-3-4-5,0 0 0,0 0 0,0 0 0,0 0 1,0 0-1,0-1 0,0 1 0,0 0 0,0-1 0,0 0 0,1 1 1,-1-1-1,0 0 0,0 0 0,0 0 0,0-1 0,1 1 0,-1 0 0,0-1 1,0 1-1,0-1 0,0 0 0,0 0 0,0 0 0,0 0 0,0 0 0,2-2 1,2-2 16,0 0 0,0-1 1,-1 1-1,1-1 1,-1-1-1,8-12 0,21-45 110,-25 45-126,1-1-21,41-74-21,-37 68 268,-13 23-249,1-1-1,0 0 0,0 0 1,0 1-1,1-1 0,-1 1 1,1 0-1,0-1 0,0 1 1,0 1-1,4-5 1,-3 5 9,-1 1 0,1-1 0,-1 1 0,1-1 1,-1 1-1,1 0 0,0 1 0,0-1 0,0 1 0,-1-1 1,1 1-1,0 0 0,0 1 0,0-1 0,0 0 1,-1 1-1,1 0 0,0 0 0,5 2 0,1 1 143,4 0-91,0 1 1,0-2 0,0 0 0,24 2-1,-38-5-103,0 0-1,1 0 0,-1 0 1,0 0-1,1 0 0,-1 0 1,0 0-1,0 0 0,1 0 1,-1 0-1,0 0 0,0 0 1,1 0-1,-1 0 0,0 0 1,0 0-1,1-1 0,-1 1 1,0 0-1,0 0 0,1 0 1,-1 0-1,0 0 0,0-1 1,0 1-1,1 0 0,-1 0 0,0-1 1,0 1-1,0 0 0,0 0 1,1 0-1,-1-1 0,0 1 1,0 0-1,0-1 0,0 1 1,0-1-1,-4-9-6580,0 6 3859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9:55.4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64 10400,'-6'-2'8808,"11"3"-4170,2 0-5125,186-6 3719,222-33 0,-287 19-11392,-106 18 5408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7:09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29 177 2816,'-10'-3'1065,"2"-2"3821,4-10-1205,1 0-1224,2 14-2261,1 0 0,-1 0 0,1 0 0,0 0 0,-1 0 0,1 0 0,0 0 0,0 0 0,-1 0 0,1 0 0,0 0 0,0 0 0,0 0 0,0 0 0,1 0 0,-1 0 0,0 0 0,0 0 0,1 0 0,-1 0 0,0 0 0,1 0 0,-1 0 0,1 0 0,-1 0 0,1 0 1,0 1-1,-1-1 0,1 0 0,0 0 0,-1 1 0,1-1 0,0 0 0,0 1 0,0-1 0,0 1 0,0-1 0,0 1 0,1-1 0,36-18 792,0 3 0,2 0 0,67-15 0,-84 25-862,2 0-1,-1 2 1,30-1 0,-42 4-166,0 1-1,0 1 1,-1 0-1,1 0 1,-1 1-1,1 1 1,-1 0-1,21 8 1,-29-10-101,0 1 1,0-1-1,0 1 1,-1 0-1,1 0 1,0 0-1,-1 0 1,0 0-1,1 1 1,2 4-1,-4-5-425,0-1 0,0 1 0,0-1-1,-1 1 1,1 0 0,-1-1 0,1 1 0,-1-1 0,0 1-1,0 0 1,0 0 0,0-1 0,0 4 0,0 10-2847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7:09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4 112 3136,'-3'-6'8465,"6"1"-4458,5-6-2170,-8 10-1605,1-1 1,0 1-1,0 0 0,-1-1 1,1 1-1,0 0 1,0 0-1,0 0 1,0-1-1,0 1 0,1 0 1,-1 0-1,0 1 1,0-1-1,1 0 0,-1 0 1,1 1-1,1-2 1,34-8 955,-30 8-1054,40-6 578,95-5 0,-67 9-280,1-2-47,497-20 964,-76 51-688,-418-20-549,-68-4-45,-6 0-36,1-1 1,-1 0-1,0 0 1,0 0-1,8-2 1,-13 2-67,-1 0 0,1 0 0,0 0 0,0 0 0,0 0 0,0 0 0,0 0 0,0 0 0,0 0 0,0 0 0,0-1 0,-1 1 0,1 0 0,0 0 0,0 0 0,0 0 0,0 0 0,0 0 0,0 0 0,0 0 0,0-1 0,0 1 0,0 0 0,0 0 0,0 0 0,0 0 0,0 0 0,0 0 0,0 0 1,0-1-1,0 1 0,0 0 0,0 0 0,0 0 0,0 0 0,0 0 0,0 0 0,0 0 0,0-1 0,0 1 0,0 0 0,0 0 0,0 0 0,0 0 0,1 0 0,-1 0 0,0 0 0,0 0 0,0 0 0,0-1 0,0 1 0,0 0 0,0 0 0,0 0 0,1 0 0,-1 0 0,0 0 0,0 0 0,0 0 0,0 0 0,0 0 0,0 0 0,1 0 0,-13-5-2830,9 4 2396,1 0-216,-5-2-2155,0 0 0,-15-4 0,3 6-4264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7:09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417 536 3232,'-4'-7'7108,"3"-2"-3740,1 9-3206,0-1 0,0 0 0,0 0-1,0 1 1,0-1 0,0 0 0,0 0-1,0 0 1,0 1 0,0-1 0,-1 0-1,1 1 1,0-1 0,0 0 0,-1 0-1,1 1 1,-1-1 0,1 0 0,-1 0-1,-14-14 2026,13 13-2012,0 0 1,-1-1-1,1 1 1,0 0 0,-1 0-1,0 0 1,1 0-1,-1 1 1,0-1-1,-5-1 1,-2 0 116,0 0 1,0 1 0,0 1-1,-1 0 1,1 0 0,-20 2-1,-65 11 1233,84-11-1501,0 2 1,0 0 0,0 0-1,1 1 1,-1 0-1,1 1 1,0 0 0,-15 10-1,20-11-13,0 0 0,1 0 0,0 0 0,0 0 1,0 1-1,0-1 0,0 1 0,1 0 0,0 0 0,0 0 0,1 1 0,-1-1 0,1 1 0,0-1 1,1 1-1,-1 0 0,1 0 0,-1 6 0,0 12-95,0-14 164,1 0 1,1 0 0,0 0-1,0 0 1,1 0-1,2 14 1,-3-23-59,1 1-1,0 0 1,-1 0 0,1 0 0,0 0-1,0 0 1,0 0 0,0-1 0,0 1 0,1 0-1,-1-1 1,0 1 0,1-1 0,-1 0-1,1 1 1,-1-1 0,1 0 0,0 0-1,0 0 1,2 1 0,-1-1 0,1 0 0,0 0 0,-1 0 1,1-1-1,0 1 0,0-1 0,0 0 0,-1 0 0,1 0 0,4-1 0,7-2 42,-1-1 0,0 0-1,0-1 1,20-10 0,-22 8-18,0 0 0,-1-1 1,0 0-1,0-1 1,0 0-1,9-11 1,52-67 342,-55 66-289,-1 0-1,21-40 1,-33 51-93,0 0-1,-1 0 1,0-1 0,0 1 0,-1-1-1,-1 0 1,1 0 0,-2 1 0,0-16-1,-2 3 10,-1-1-1,-2 1 0,-6-26 0,5 31 52,0 0 0,-1 0-1,-1 0 1,0 1 0,-20-28 0,22 36-64,0 1 0,-1 0 0,1 0 0,-2 1 0,1 0 0,-1 0 0,0 1 0,-1 0 0,0 0 0,0 1 0,-16-8 0,22 12-31,-1 0 0,0 0 1,0 0-1,0 0 0,1 1 0,-1 0 0,0-1 0,0 1 0,0 1 0,0-1 1,0 0-1,0 1 0,1 0 0,-1 0 0,-4 2 0,2-1-241,0 1 0,0 1 1,1-1-1,-1 1 0,1 0 0,0 0 0,-7 7 0,11-10-55,-1 1 1,1-1-1,0 1 1,0 0-1,-1-1 1,1 1-1,1 0 1,-1-1 0,0 1-1,0 0 1,1 0-1,-1 0 1,0 3-1,1-4 2,0 0 0,0 0 1,0 0-1,0 0 0,0 0 0,1 0 0,-1 0 1,0 0-1,0 1 0,1-1 0,-1 0 0,1-1 1,-1 1-1,1 0 0,-1 0 0,1 0 0,0 0 1,-1 0-1,1 0 0,0-1 0,0 1 0,0 0 1,-1-1-1,1 1 0,2 0 0,17 10-2792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7:09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1 3072,'5'0'21017,"-6"4"-21843,-20 49 2053,12-34-832,-19 34 0,15-30-321,-31 50 257,19-31 58,-31 67 0,50-97-249,1 1-1,1 0 0,1 0 1,-1 0-1,-1 21 0,5-29-119,0 0 1,0 0-1,0 1 0,1-1 0,-1 0 1,1 0-1,1 0 0,-1 0 0,1 0 0,0 0 1,0 0-1,0 0 0,0 0 0,1-1 1,0 1-1,0-1 0,5 5 0,1 0 72,1-1 0,-1 0-1,1-1 1,1 0 0,0-1-1,0 0 1,0-1 0,0 0-1,1 0 1,22 5 0,10-1 190,71 6 0,-113-15-271,65 2 89,-39-3-355,-28 1 112,1 0-1,-1 0 1,0 0-1,0 0 0,1 0 1,-1-1-1,0 1 1,1 0-1,-1 0 0,0 0 1,0 0-1,1-1 1,-1 1-1,0 0 0,0 0 1,0-1-1,1 1 0,-1 0 1,0-1-1,0 1 1,0 0-1,0 0 0,0-1 1,0 1-1,1 0 1,-1-1-1,0 1 0,0 0 1,0-1-1,0 1 1,0 0-1,0-1 0,0 1 1,0 0-1,0-1 0,-1 1 1,1 0-1,0 0 1,0-1-1,0 1 0,0-1 1,-6-13-6444,-2 3 2715,4-1-2938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7:09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23 117 5824,'-4'-2'486,"3"1"-302,0 1 1,0-1-1,0 0 0,0 1 0,0-1 1,1 1-1,-1 0 0,0-1 0,-9 0 7869,18 4-4331,-5-3-3401,0 0 0,-1 0 0,1 0-1,0 0 1,-1-1 0,1 1-1,-1-1 1,1 0 0,0 1 0,-1-1-1,4-2 1,6-1 310,14-3 753,45-6 0,-20 4-787,353-45-142,-357 49-686,-12-1-972,-12 2-1689,1 2-4633,-11 2-1147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7:09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8 119 2976,'-7'-1'997,"12"-3"280,1-1 582,-5 3-1201,0 0-1,0-1 1,0 1-1,0-1 1,-1 1-1,1-4 1,0 3-143,-1 0 0,1 0 0,0 0 0,0 0 0,0 0 0,1-3 0,1 0 411,-1 1-1,0-1 1,0 0 0,0 1-1,-1-1 1,1-10 0,-2 16-842,0-1 0,0 1-1,0-1 1,0 1 0,0-1 0,0 1 0,0 0 0,-1-1 0,1 1 0,0-1 0,0 1 0,0-1 0,-1 1 0,1 0 0,0-1 0,-1 1-1,1 0 1,0-1 0,-1 1 0,1 0 0,0-1 0,-1 1 0,1-1 930,0-3-164,0 3-331,0 4 245,1-3-732,-1 0 1,0 0-1,0 0 0,1 0 1,-1 0-1,0 0 0,0 0 1,1 0-1,-1 0 0,0 0 1,0 0-1,1 0 0,-1 1 1,0-1-1,0 0 0,0 0 1,1 0-1,-1 0 0,0 1 1,0-1-1,0 0 0,1 0 1,-1 0-1,0 1 0,0-1 1,0 0-1,0 0 0,0 0 1,0 1-1,0-1 0,1 1 0,2 7 31,0 1-1,-1 0 1,0 0-1,0 0 0,-1 0 1,1 11-1,5 33-19,24 138 835,-15-79-454,-15-96-398,-1-14 70,-9-8-608,9 5 141,-1 0-1,0 0 0,0-1 1,1 1-1,-1 0 0,0 0 1,1 0-1,-1 0 0,1 0 1,0-1-1,-1 1 0,1-2 0,-6-12-4843,2 6 570,3 4 1557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7:09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90 4480,'-3'-1'323,"0"0"-1,0 0 1,-1 1 0,1-1-1,0 1 1,-1 0 0,1 0-1,-4 0 1,-6 1 3914,85-5 6611,3-5-6357,81-18-4934,-44 7 1232,-65 14-877,-24 4-471,0-2 0,31-8 0,-53 11 503,2 0-1765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7:09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19 1248,'13'-19'18906,"-14"23"-18638,0-1-1,0 0 1,0 1-1,-1-1 1,0 0 0,0 0-1,-3 5 1,-3 5 124,-53 74 1544,48-62-1696,2-1 1,-13 41-1,-8 54 407,16-54-516,-3 8 477,-14 119 0,32-176-502,0 0 0,2 1 0,0-1 0,4 19 1,18 62 382,-13-56-363,-8-33-77,20 80 390,36 90 1,-40-131-164,2-1 0,46 76-1,-65-120-329,0-1-10,0 1 0,0-1 0,0 1 1,0-1-1,1 0 0,-1 0 0,0 0 0,1 0 0,2 2 0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7:09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19 384 4224,'-1'-1'277,"0"1"1,0-1-1,0 1 0,0-1 0,0 1 1,0-1-1,0 1 0,0 0 1,0-1-1,0 1 0,0 0 1,-5-1 4522,6-7-286,-1 3-3602,1 1 1,0-1-1,1 0 1,-1 1-1,2-6 1,8-2-639,0 1 0,1 0 0,1 1 0,24-17 0,-13 9-156,50-45 320,15-11 388,-85 72-806,0 0 1,0 0 0,0 1-1,0-1 1,0 0 0,0 1-1,0 0 1,6-2-1,-8 3-14,-1 0-1,1 0 1,0 0-1,-1 0 1,1 0-1,0 0 1,0 0-1,-1 0 1,1 0-1,0 1 1,-1-1-1,1 0 1,0 0-1,0 1 1,-1-1-1,1 0 1,-1 1-1,2 0 1,-1 0 18,-1 0-1,1 0 1,0 0 0,0 0 0,-1 0 0,1 0 0,0 1-1,-1-1 1,0 0 0,1 0 0,-1 1 0,0-1 0,1 3 0,5 103 506,-2-28-495,-1-38 29,-2-16 69,2 1 1,0-1-1,9 30 0,-12-53-132,12 30 280,-11-30-262,0 0 0,0-1-1,0 1 1,0 0 0,0-1-1,0 1 1,0-1 0,1 1 0,-1-1-1,0 1 1,1-1 0,-1 0-1,1 0 1,0 0 0,2 2-1,-2-3 18,0 0 0,1 1 0,-1-1 0,0 0 0,0 0 0,0 0 0,1 0 0,-1-1-1,0 1 1,0 0 0,0-1 0,0 0 0,0 1 0,0-1 0,3-2 0,-1 1-1,0 0 0,1-1 1,-2 0-1,1 0 0,0 0 0,3-4 1,-4 4-38,7-7 45,0-1 0,-1 0 0,-1-1 0,0 0 0,10-19 0,2-14-37,15-57 1,3-8 58,-29 88-47,1 0 1,23-36-1,-30 53-33,1 0-1,-1 1 1,1 0-1,0 0 1,0 0-1,0 0 1,1 1-1,-1-1 1,1 1-1,0 0 1,9-4-1,-10 6 28,-1 0 0,1 0 0,0 0-1,0 0 1,-1 1 0,1-1 0,0 1-1,0 0 1,0 0 0,-1 0 0,1 1-1,0-1 1,0 1 0,-1 0 0,1 0-1,0 1 1,-1-1 0,6 3-1,13 10 59,-1 0-1,29 26 1,-23-18-119,-26-21-41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7:09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5056,'3'-1'19682,"4"2"-21711,191-13 6450,-7 2-3941,-79 11-110,-57-1-1073,1 1-3583,-53-1 1774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9:56.4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1328 6464,'-3'11'11861,"8"-23"-7463,-2 5-3836,17-57 1548,-14 39-1814,2 0-1,17-35 1,-1 19 229,53-72 1,-14 27-15,48-94-61,-71 114-292,37-57 114,74-135 832,-123 200-746,44-68-1,-67 118-348,1 1 0,0-1 0,0 1 0,0 1 0,1-1 0,0 1-1,0 0 1,1 0 0,0 1 0,0 0 0,0 1 0,17-7 0,-18 8-12,0 2 0,-1-1 0,1 1 0,0 0 0,0 1 0,0-1 0,0 1 0,-1 1 0,1-1 0,0 1 0,0 0 0,0 1 0,-1 0 0,1 0 0,-1 0 0,1 1 0,-1 0 0,7 4 0,-1 0 33,0 1 1,-1 1 0,1 0 0,-2 0 0,1 1-1,-2 0 1,1 1 0,-1 0 0,-1 1-1,0 0 1,-1 0 0,10 21 0,-16-30-5,0 0 1,0 0-1,-1 0 1,1 0-1,0 0 1,-1 0-1,0 0 1,0 0 0,0 0-1,0 0 1,0 0-1,-1 0 1,1 0-1,-1 0 1,0 0-1,0 0 1,0 0-1,0 0 1,-1 0-1,1-1 1,-1 1 0,1 0-1,-1-1 1,0 1-1,0-1 1,0 0-1,0 0 1,-5 4-1,-2 1 67,-1-1 0,0 1 0,-1-2 1,1 1-1,-23 7 0,9-5-237,-1-1 0,0 0 0,0-2 0,-1-1 1,0-1-1,-27-1 0,28-2-1982,1-2 1,-1-1-1,-39-9 1,42 6-2622,7 5 1521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7:09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86 4320,'-5'-16'14269,"5"13"-12309,-1 1-1819,1 1 0,0 0-1,0 0 1,-1 0 0,1 0 0,-1 1 0,1-1 0,-1 0 0,1 0 0,-1 0 0,0 0 0,1 0 0,-1 1-1,0-1 1,0 0 0,1 0 0,-1 1 0,-2-2 0,1-2 443,2 4-566,0 0-1,0-1 0,0 1 0,0 0 0,0-1 1,0 1-1,0 0 0,0-1 0,0 1 1,0 0-1,-1-1 0,1 1 0,0 0 0,0-1 1,0 1-1,0 0 0,-1 0 0,1-1 1,0 1-1,0 0 0,-1 0 0,1 0 0,0-1 1,-1 1-1,1 0 0,0 0 0,-1 0 1,-12-13 774,-3-2 106,16 15-889,-1-1 0,1 1 0,0 0 0,-1 0 0,1-1 0,-1 1 0,1 0 0,-1 0-1,1 0 1,-1 0 0,1-1 0,-1 1 0,0 0 0,1 0 0,-1 0 0,1 0-1,-1 0 1,1 0 0,-1 1 0,1-1 0,-1 0 0,1 0 0,-1 0 0,1 0-1,-1 1 1,1-1 0,-1 0 0,1 0 0,0 1 0,-1-1 0,1 0 0,-1 1 0,-6 8 44,1 0 0,0 1 1,1 0-1,0-1 0,0 1 1,-4 15-1,5-1 302,4-23-344,0-1 0,0 0 0,0 1 0,0-1 0,0 0 0,-1 1 0,1-1 0,0 0 0,0 0-1,1 1 1,-1-1 0,0 0 0,0 1 0,0-1 0,0 0 0,0 1 0,0-1 0,0 0 0,0 1 0,1-1 0,-1 0-1,0 0 1,0 1 0,0-1 0,1 0 0,-1 0 0,0 1 0,0-1 0,0 0 0,1 0 0,-1 0 0,0 1 0,1-1-1,-1 0 1,0 0 0,0 0 0,1 0 0,-1 0 0,0 0 0,1 0 0,-1 0 0,0 1 0,1-1 0,-1 0 0,0 0 0,1-1-1,-1 1 1,0 0 0,1 0 0,6-2 49,0-1-1,-1 0 1,1 0 0,-1-1-1,0 0 1,0 0 0,0 0-1,-1-1 1,1 0 0,-1 0-1,0 0 1,0-1 0,-1 0-1,0 0 1,4-7 0,-7 10-57,1 0 0,-1 0 0,0 0 0,0-1 0,0 1 0,-1 0 0,1-1 0,-1-3 0,0 7-9,0-1 0,0 1 0,0-1 0,0 0 0,0 1 0,0-1 0,0 0 0,0 1 0,0-1 0,-1 1 0,1-1 0,0 1 0,0-1 0,-1 1 0,1-1 0,0 0 0,-1 1 0,1 0 0,0-1 1,-1 1-1,1-1 0,-1 1 0,1-1 0,-1 1 0,1 0 0,-1-1 0,1 1 0,-1 0 0,1 0 0,-1-1 0,0 1 0,1 0 0,-1 0 0,1 0 0,-1 0 0,0 0 0,1 0 0,-1 0 0,1 0 0,-1 0 0,0 0 0,1 0 0,-1 0 0,1 0 0,-1 0 0,0 1 0,1-1 0,-1 0 0,1 0 0,-2 1 0,-4 2-27,0 0-1,0 1 0,0 0 0,0 0 0,0 0 1,-8 9-1,-1-1-391,9-4-738,3-3-2420,3 2 921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7:09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29 110 3808,'-6'-10'988,"5"10"-928,1 0 0,0-1 0,0 1-1,0 0 1,0 0 0,0 0-1,0-1 1,0 1 0,0 0 0,0 0-1,0 0 1,0-1 0,0 1 0,0 0-1,0 0 1,0-1 0,0 1 0,0 0-1,1 0 1,-1 0 0,0-1 0,0 1-1,0 0 1,0 0 0,0 0 0,0 0-1,1-1 1,-1 1 0,0 0-1,0 0 1,0 0 0,0 0 0,1 0-1,-1 0 1,0 0 0,0-1 0,0 1-1,1 0 1,-1 0 0,0 0 0,0 0-1,0 0 1,1 0 0,-1 0 0,0 0-1,0 0 1,0 0 0,1 0-1,-1 0 1,0 0 0,0 0 0,1 0-1,-2-20 10917,1 20-10895,-1 0 1,1 0-1,0 0 0,0 0 1,-1 0-1,1 0 0,0 0 1,0 0-1,-1 0 0,1 0 1,0 0-1,0 0 0,0 0 1,-1 0-1,1 0 0,0 0 1,0 1-1,-1-1 0,1 0 1,0 0-1,0 0 0,0 0 1,-1 0-1,1 0 0,0 1 1,0-1-1,0 0 0,-1 0 1,1 0-1,0 1 0,0-1 1,3 7 755,1 0-522,12 29 390,-2 0 1,-2 1-1,11 53 1,-15-58-456,13 42 446,48 108 0,-12-69-105,-39-72-153,-18-39 367,14-22-704,68-130 255,-29 56-365,114-201 20,-105 200-17,-44 74-1,-13 16-49,0-1 1,0 0-1,-1 0 0,0 0 1,5-9-1,-9 15 46,1 0-1,-1-1 1,0 1-1,0-1 1,1 1-1,-1-1 1,0 1-1,0 0 1,0-1-1,0 1 1,0-1-1,0 1 1,0-1-1,0 1 1,0-1-1,0 1 1,0-1-1,0 1 1,0-1-1,0 1 1,0-1-1,0 1 1,-1-1-1,0 0-2,1 1-1,-1 0 1,0-1-1,0 1 1,0 0-1,1 0 0,-1 0 1,0 0-1,0 0 1,0 0-1,1 0 1,-1 0-1,0 0 0,0 0 1,0 0-1,1 1 1,-3 0-1,-35 6-55,-1-1-1,-61 1 1,-32 4-43,-150 42 229,264-49-95,0-1-1,-32 1 0,50-4-62,0 0-1,0 0 1,0 0-1,0 0 0,0 0 1,0 0-1,-1 0 0,1 0 1,0 0-1,0 0 0,0 0 1,0 0-1,0 0 0,0 0 1,0 0-1,0 0 0,0 0 1,0-1-1,0 1 0,0 0 1,0 0-1,0 0 0,-1 0 1,1 0-1,0 0 1,0 0-1,0 0 0,0 0 1,0-1-1,0 1 0,0 0 1,0 0-1,0 0 0,0 0 1,0 0-1,0 0 0,0 0 1,0 0-1,0 0 0,0-1 1,1 1-1,-1 0 0,0 0 1,0 0-1,0 0 1,0 0-1,0 0 0,0 0 1,0 0-1,0 0 0,0 0 1,0-1-1,5 0-1932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7:09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4 122 3072,'-3'0'21093,"11"-1"-20423,0 0-1,0 0 1,0-1 0,8-2 0,13-3-329,243-26 1110,-120 15-1163,28-3-150,-173 21-307,-4 0 35,1 0 0,0 0 1,-1 0-1,1 0 0,-1-1 0,1 0 0,-1 0 1,1 0-1,-1 0 0,0 0 0,1-1 0,-1 1 1,3-3-1,-6 3-145,1 1 0,-1 0 0,0-1-1,0 1 1,1-1 0,-1 1 0,0-1 0,0 1 0,0-1 0,0 1 0,0-1 0,0 1 0,0-1-1,0 1 1,0-1 0,0 1 0,0-1 0,0 1 0,0-1 0,-1 0 0,1 0-569,-3-7-2406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7:09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37 4576,'-4'-4'518,"3"4"-417,0-1 0,1 0 0,-1 0-1,0 1 1,0-1 0,1 0 0,-1 0 0,1 0 0,-1 0 0,1 0 0,-1 0 0,1 0 0,-1 0 0,1-2 554,1-5 4053,3-1 659,4 10-2807,-2 1-2090,-1 0 1,1 1 0,-1-1-1,0 1 1,1 1-1,8 6 1,25 29 853,157 159 122,-179-180-1305,-1 0 0,0 1 1,-2 0-1,0 1 0,-1 1 1,-1 0-1,-1 1 0,-1 0 1,-1 0-1,-1 1 0,-1 1 1,-1-1-1,3 28 0,-3-6 107,-3 0-1,-1 0 1,-6 57 0,2-78-130,-2-1 0,0 1 0,-2-1 0,0 0 0,-2-1 0,0 1 0,-2-1 0,-12 22 0,-99 128 339,117-166-455,-126 153 41,122-150-170,-40 43-1591,44-48 742,-1 0 0,0 0 0,0 0 0,0-1 0,0 0 0,0 0 0,-1 0 0,-10 4 0,14-7 620,1 1 0,0-1-1,-1 0 1,1 0 0,-1 0 0,1 0 0,0 0 0,-1 0 0,1 0 0,0 0 0,-1 0 0,-1-1 0,3 1-128,-1-1 0,1 1 0,-6-9-6288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7:09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6 344 3552,'-1'-2'978,"0"-1"0,0 0 0,0 0 0,0 0 0,1 0 0,0 0 1,-1 0-1,1 0 0,0 0 0,0 0 0,1 0 0,0-4 0,0-7 2477,-1 8-2672,0-1 0,1 1 0,-1 0 0,5-12 0,-3 12-595,1-1 0,0 1 0,0-1 0,0 1 0,1 0 0,0 0 0,8-9 0,5-4-69,0 1 1,1 1 0,1 0-1,1 1 1,0 1 0,1 1-1,1 1 1,39-18 0,-48 25-18,-2 1 4,21-7-1,-30 12-81,0-1 0,0 0-1,0 1 1,0 0 0,0-1 0,0 1 0,0 0-1,0 0 1,0 0 0,0 0 0,0 1-1,0-1 1,0 1 0,0-1 0,0 1 0,0-1-1,3 3 1,-4-2-19,1 0-1,-1 1 1,0-1-1,0 1 1,0-1-1,0 1 1,0-1-1,0 1 1,0 0-1,0-1 1,0 1-1,-1 0 1,1 0-1,-1-1 1,0 1-1,1 0 1,-1 2-1,0 34-88,-1-28 71,-22 317 557,22-308-587,2 33-1,0-43 127,0-1 1,0 1-1,1-1 0,1 0 1,-1 0-1,5 10 0,-6-16-66,-1-1 0,1 0 0,-1 0 1,1 0-1,0 0 0,0 0 0,-1 0 0,1 0 0,0 0 0,0 0 0,0 0 0,0-1 0,0 1 1,0 0-1,0-1 0,0 1 0,0 0 0,0-1 0,1 0 0,-1 1 0,0-1 0,0 0 0,0 1 1,1-1-1,-1 0 0,0 0 0,0 0 0,1 0 0,-1 0 0,0 0 0,0 0 0,1-1 0,-1 1 1,0 0-1,0-1 0,0 1 0,1-1 0,-1 1 0,0-1 0,0 1 0,0-1 0,0 0 0,1-1 1,3-1 18,-1-1-1,1 0 1,-1 0 0,0 0 0,0 0 0,0-1 0,4-7 0,2-7 18,-1-1-1,-2 0 1,0 0-1,-1 0 1,7-40-1,9-32-27,-16 72-48,0-2-4,2 1 0,17-36 0,-22 50 48,1 1-1,0 0 1,0 0 0,1 1-1,0-1 1,0 1-1,0 0 1,1 0 0,-1 1-1,1 0 1,0 0 0,11-6-1,-7 6 34,0 1-1,-1 0 1,1 0-1,0 1 1,1 0-1,-1 1 1,0 0-1,0 1 1,15 1 0,-2 1 17,1 1 0,42 12 1,0 10-122,-36-13 28,-30-12-55,0 0 0,1 0 0,-1 0 0,0 0 0,0 0 0,1 1 0,-1-1 0,0 0 0,0 0 0,1 0 0,-1 0 0,0 1-1,0-1 1,1 0 0,-1 0 0,0 0 0,0 1 0,0-1 0,1 0 0,-1 1 0,0-1 0,0 0 0,0 0 0,0 1 0,0-1 0,0 0-1,1 1 1,-1-1 0,-4 11-5935,2-8 4874,2-3 865,-1 1-1,1-1 1,0 1 0,-1 0-1,1-1 1,-1 1 0,1-1-1,-1 0 1,1 1-1,-1-1 1,1 1 0,-1-1-1,0 0 1,1 1 0,-1-1-1,1 0 1,-1 0 0,0 1-1,1-1 1,-1 0-1,0 0 1,1 0 0,-1 0-1,0 0 1,0 0 0,1 0-1,-1 0 1,0 0 0,-10 0-2736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7:09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35 143 6816,'-20'-11'2197,"19"10"-2016,0 1 0,0-1 0,0 0 0,0 0 0,0 0 1,0 1-1,0-1 0,0 0 0,0 0 0,0 0 0,1-1 0,-2-1 383,2 3-437,-1 0 1,1 0-1,0 0 1,0-1-1,0 1 1,0 0-1,0 0 1,0 0-1,0 0 1,0-1-1,0 1 1,0 0-1,0 0 1,0 0-1,0-1 1,0 1-1,0 0 1,0 0-1,0 0 1,0-1 0,0 1-1,1-2 1658,0 2-1657,-1 0-1,0 0 1,0 0-1,0 0 1,0 0-1,1 0 1,-1 0-1,0 0 1,0-1-1,31-2 4946,15-11-2398,-3 0-1377,49-10-1087,0 4 1,168-14-1,-166 32-4742,-53 5-3913,-17 1 3148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7:09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5 7136,'0'-5'11802,"0"6"-11666,1-1 0,-1 1 0,0 0-1,1-1 1,-1 0 0,0 1 0,0-1 0,1 1 0,-1-1-1,1 1 1,-1-1 0,1 0 0,-1 1 0,0-1 0,1 0-1,-1 1 1,1-1 0,-1 0 0,1 0 0,0 1 0,-1-1-1,1 0 1,-1 0 0,1 0 0,-1 0 0,1 0 0,-1 0-1,2 0 1,21 2 335,-16-2-220,79 7 277,-79-7-485,1 1 1,-1 0-1,0 1 0,0 0 0,0 0 0,9 4 1,-14-5-26,1 0 0,-1 1 1,0-1-1,0 0 1,-1 1-1,1-1 0,0 1 1,0 0-1,-1-1 1,1 1-1,-1 0 0,1 0 1,-1 0-1,0 0 0,0 0 1,0 0-1,0 1 1,0-1-1,0 0 0,-1 0 1,1 1-1,0 2 1,-1 14 80,0 0 0,-1-1 0,-6 30 0,0-4 91,-39 436 1080,33-241-1196,11-197 28,0 193 169,3-141 28,-5 69 111,2 61-143,4 234 480,-3-244-566,1 86 939,-1-300-1102,1 1-1,-1 0 1,0-1-1,1 1 0,-1-1 1,0 1-1,0-1 0,0 1 1,1-1-1,-1 1 1,0-1-1,0 0 0,0 0 1,0 1-1,0-1 0,0 0 1,1 0-1,-1 0 1,0 0-1,-1 0 0,-1 0 13,-199 13 237,114-9-278,-35-1-432,42-2-3674,61-1 2293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7:09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2912,'0'-1'243,"0"0"1,0 0-1,0 0 1,0 0-1,0 0 1,0 0-1,1 0 1,-1 0-1,0 0 1,1 0-1,-1 0 1,1 0-1,-1 0 1,1 0-1,-1 0 1,1 0-1,0 0 1,-1 0-1,1 0 1,0 1-1,0-1 0,0 0 1,-1 1-1,1-1 1,2 0-1,10-24 18685,-10 23-18849,1-1 0,-1 1 1,1 0-1,-1 0 1,7-2-1,12-7 282,-13 5-311,0 2-1,0-1 1,0 1-1,1 1 1,18-5-1,6-3-133,-15 6 102,0 0-1,1 1 1,0 1 0,-1 1-1,1 1 1,34 2-1,-12 1-1,-1 2 0,0 1 0,0 3 0,-1 1 0,46 17 0,-24 2 64,-61-28-123,5 0 115,-20 6-11946,-13 21 4525,17-12 4352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7:09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70 2496,'-4'-9'20417,"4"9"-20365,-6 0 1792,4 0-1036,5 0-548,-2 0 209,18-11 1077,-13 9-1452,0 0 0,0 0 0,0 1 0,0-1-1,9 0 1,9-1 15,131-19 318,175 9 218,-223 14-538,-63-2-4827,-40 1 2416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7:09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2144,'5'0'19678,"0"0"-16791,9 0-1159,-11 0-1532,0-1 1,-1 1 0,1-1-1,0 0 1,0 1 0,-1-1 0,1-1-1,4-2 1,17-5 400,3 3-411,27-11-1,-36 11-133,1 0 0,0 1-1,0 1 1,22-2 0,-14 5-80,50-2 244,-66 4-201,0 0 0,-1 0 0,1 1-1,0 0 1,10 5 0,-17-6-5,14 5 60,-16-5-326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1:37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323 731 4896,'-16'-36'4026,"8"27"-723,-1 1-1758,7 4-1240,-1 1-1,0 0 1,0 0-1,0 0 1,0 0-1,0 1 1,-1-1-1,1 1 1,-1 0-1,1 0 1,-1 0 0,0 0-1,0 1 1,0-1-1,0 1 1,0 0-1,0 0 1,-7 0-1,6 1-184,0 0 0,-1 0 0,1 1 0,0 0-1,0 0 1,-1 0 0,1 1 0,0-1 0,0 1 0,1 0 0,-1 1-1,0-1 1,1 1 0,-7 4 0,-2 4 104,1 0 0,0 1 0,1 0 0,0 1 0,1 0 0,0 1 0,1 0 0,0 0 0,1 1 0,1 0 0,1 1 0,-10 31 0,16-44-191,-1-1-1,1 0 1,0 0 0,0 1 0,0-1-1,0 0 1,0 1 0,0-1 0,1 0-1,-1 0 1,1 0 0,-1 1 0,1-1-1,0 0 1,0 0 0,0 0 0,0 0-1,0 0 1,3 2 0,-4-3-35,1 0-1,0 0 1,0 0 0,0-1-1,0 1 1,0 0 0,0-1 0,0 1-1,0 0 1,0-1 0,0 1-1,0-1 1,1 0 0,-1 1 0,0-1-1,0 0 1,0 0 0,1 0 0,-1 0-1,0 0 1,0 0 0,0 0-1,1 0 1,-1 0 0,0-1 0,0 1-1,0 0 1,0-1 0,1 1 0,-1-1-1,0 1 1,0-1 0,0 1-1,0-1 1,0 0 0,1-1 0,49-37 55,-41 31 73,1 0 1,-2 0-1,1-1 0,-1-1 1,9-12-1,38-59 610,-18 24-459,137-178 1050,-150 202-1225,-2-1-1,-1 0 0,-2-2 1,-1-1-1,-2 0 0,23-77 1,-1 3 292,-36 107-160,-1 10-105,-4 22 9,0 0 0,-10 46 0,-21 55-266,26-103 71,-123 358-380,-31 31 597,124-313-121,-77 196 189,111-291-322,0 0 1,0 0 0,0 0-1,-1-1 1,0 0 0,-1 1-1,-9 9 1,14-15 81,0-1 0,0 0 0,-1 0 0,1 0 0,0 0 0,0 0 0,0 0-1,0 1 1,0-1 0,-1 0 0,1 0 0,0 0 0,0 0 0,0 0 0,-1 0 0,1 0 0,0 0 0,0 0 0,0 0-1,-1 0 1,1 0 0,0 0 0,0 0 0,0 0 0,0 0 0,-1 0 0,1 0 0,0 0 0,0 0 0,0 0 0,-1 0 0,1 0-1,0 0 1,0-1 0,0 1 0,0 0 0,0 0 0,-1 0 0,1 0 0,-5-11-225,2-26-19,5-7 135,3-1 0,12-57 0,-13 85 102,0-1 0,2 1 0,0 0 0,1 1 0,13-24-1,-13 30-26,0 0-1,0 0 1,1 0-1,1 1 1,-1 1 0,2-1-1,-1 1 1,19-11-1,-12 9-55,0 1-1,1 1 1,-1 0-1,2 2 1,-1 0-1,1 1 1,0 0-1,25-2 1,55 0-3396,-68 8-20,41 6 1,-10 2-3182,2 2 2150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9:59.2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24 196 5408,'-24'0'8586,"27"-14"-2448,14-23-4692,-7 22-990,1 0 0,25-27 0,-28 35-369,-1 0 0,1 0 0,0 1 0,1 0 0,0 1 0,0-1 0,11-3 0,-11 5-33,-2 1 20,0 0 0,0 0 1,1 1-1,12-2 0,-18 4-50,0-1 0,0 1 0,0 0 0,0 0 0,0 1 0,-1-1 0,1 0 0,0 1 0,0-1-1,0 1 1,0-1 0,0 1 0,-1 0 0,1 0 0,0 0 0,-1 0 0,1 0 0,-1 0 0,1 0 0,-1 1 0,1-1 0,-1 0 0,0 1 0,2 2 0,1 4 39,0 1-1,0 0 1,-1-1 0,0 1 0,-1 1-1,0-1 1,0 0 0,0 19 0,-1-19-36,0 23 49,-1-1-1,-3 35 1,0-38 63,2 0 0,0 0 1,6 36-1,-4-57-96,1 0-1,0 0 1,0-1 0,0 1 0,1 0-1,0-1 1,1 0 0,-1 0 0,1 0-1,0 0 1,7 6 0,-7-8 37,0 0-1,0 0 1,1 0-1,-1 0 1,1-1-1,0 0 1,0 0-1,0 0 1,1-1-1,-1 0 1,1 0-1,-1 0 1,11 2-1,-13-4-40,1 0-1,-1 0 0,0-1 0,1 1 0,-1-1 0,1 1 0,-1-1 0,0 0 0,1-1 0,-1 1 0,0 0 0,0-1 0,4-2 0,4-4 110,20-16 0,-29 22-123,5-5-4,0-1 1,0 1-1,-1-1 1,0 0-1,-1 0 0,1-1 1,-2 0-1,1 0 1,4-15-1,2-10 4,8-48-1,-8 33-127,-6 27 163,0 1-34,1 0 1,0 0-1,12-27 0,-15 44-1,0 0 0,-1 0 1,1 1-1,1-1 0,-1 1 0,0 0 0,1 0 0,0 0 0,0 0 1,-1 1-1,2-1 0,-1 1 0,0 0 0,0 1 0,1-1 0,-1 0 1,9 0-1,4-2 35,0 2 0,0 0 0,24 1 0,-28 2-47,1 0 0,-1 0 0,1 1 0,-1 1 0,0 0 0,0 1 0,0 0 0,0 1-1,-1 1 1,1 0 0,14 10 0,-25-15-328,-1 0 1,1 0-1,-1 0 0,1 0 1,-1 1-1,1-1 0,-1 0 1,0 1-1,0-1 1,0 1-1,0-1 0,0 1 1,0 0-1,0-1 0,0 1 1,-1 0-1,1 0 0,-1 0 1,1-1-1,-1 1 0,0 0 1,1 2-1,-1 7-1984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7:09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1 164 2976,'1'-9'7995,"1"4"-3617,-1 3-3717,0 1 0,0-1 1,-1 0-1,1 1 0,-1-1 1,1 0-1,-1 0 0,0 0 1,0 1-1,0-1 0,0-2 1,9 4 964,-8 0-1471,1 6 661,5 13-593,0 0-1,-1 0 1,-2 0 0,1 1-1,1 30 1,6 23-66,3 1 34,29 126 610,-34-157-595,-1 0 1,4 88-1,3 27 135,-13-126-339,-1-25 97,-1-1 0,0 1 0,-1 0 1,0 0-1,-1 9 0,5-24-29,-1 0 0,0-1 0,-1 1 0,1-1 0,-2 1 0,2-14 0,5-20-5,1 9-34,2 0 0,1 0 0,2 2 0,34-60 0,-4 23-17,95-166-247,-55 37 260,-45 102-91,-12 42 53,-18 38-12,-2 1 0,12-30 0,-11 23-100,-8 20 115,-1 1 0,0-1-1,1 1 1,-1-1 0,1 1 0,-1-1-1,0 1 1,0 0 0,1-1-1,-1 1 1,0 0 0,0 0 0,0-1-1,1 1 1,-1 0 0,0 0 0,0 0-1,0 0 1,1 0 0,-1 0 0,0 0-1,0 0 1,0 0 0,1 0 0,-3 1-1,-5 0-27,-52 0-156,-261 19 318,184-9-49,89-10-934,33-1-6163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7:09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4 124 1152,'-4'-10'9155,"5"-4"2916,-1 13-11846,0 1-1,1-1 1,-1 1 0,1 0-1,-1-1 1,1 1 0,-1 0-1,1-1 1,-1 1 0,1 0-1,-1-1 1,1 1 0,-1 0-1,1 0 1,-1 0 0,1-1-1,0 1 1,-1 0 0,1 0-1,-1 0 1,2 0 0,4-2-139,40-11 1489,119-29-462,82 17-988,-200 22-79,147-5-1300,-192 8 610,17 1-3478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7:09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28 2400,'-10'-25'27661,"8"23"-28512,1 54 1139,11 57 108,-5-69-302,28 201 328,-21-179-190,37 115 0,-30-130-13,-9-26-51,9 35-1,-17-44 118,-4-8-1486,-2-44-26431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7:09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78 5472,'-7'-1'806,"6"1"-626,-1 0-1,1 0 1,0-1 0,0 1-1,-10-5 9103,0-7-2413,9 15-5167,1-3-1651,1-1 1,0 1 0,0 0 0,0 0 0,0-1 0,0 1 0,0 0 0,0-1 0,0 1-1,-1 0 1,1-1 0,0 1 0,0 0 0,0-1 0,0 1 0,0 0 0,1 0-1,-1-1 1,0 1 0,0 0 0,0-1 0,0 1 0,0 0 0,0 0 0,0-1 0,1 1-1,-1 0 1,0-1 0,0 1 0,0 0 0,1-1 0,12-7 554,24-5-559,-32 12 55,21-7 85,1 1 0,0 1 0,33-2 0,-46 7-174,0 1 0,-1 1 0,1 0 0,0 0 0,-1 1 0,1 1 0,-1 1 0,19 6-1,-23-6 30,-1 0-1,1 0 0,-1 1 0,0 0 0,9 7 1,-14-9 13,0-1 1,1 1 0,-1 1 0,-1-1 0,1 0 0,0 1 0,-1-1 0,0 1-1,0 0 1,0 0 0,0 0 0,-1 0 0,2 6 0,-2-7 20,0-1 1,-1 1 0,0 0-1,0-1 1,0 1 0,0 0-1,0-1 1,0 1-1,0 0 1,-2 3 0,2-4-50,-1-1 1,0 1-1,0-1 1,0 1 0,0-1-1,0 1 1,0-1-1,0 0 1,0 1 0,-1-1-1,1 0 1,0 0-1,-1 0 1,1 0 0,-1 0-1,-2 1 1,-10 4 85,0 0 0,0-2 0,-1 1 0,0-2 0,-18 3 0,-81 3-6,53-5-178,-33 0-668,55-4-2818,10 0-2642,25 0 3605,28 12-9473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7:09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48 2816,'-13'4'25119,"18"-4"-25026,0 0-1,1 0 1,-1 0 0,0 0-1,0-1 1,1 0 0,-1 0-1,0 0 1,0-1 0,9-3-1,15-4 46,34-2 29,117-5 0,-177 16-165,221-5 270,-108 12-165,-114-7-203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7:09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49 5312,'-1'-3'564,"0"-1"1,0 1 0,0 0-1,0 0 1,0-1 0,0-4-1,0-13 13531,0 31-12159,-20 129 741,-16 28-1311,32-141-1372,1 0 1,-1 46 0,2-53-2352,34-47-17568,-9 6 15573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7:09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57 1408,'1'0'84,"-1"-1"-1,0 1 1,1-1 0,-1 1 0,1 0-1,-1-1 1,1 1 0,-1 0 0,1 0-1,-1-1 1,1 1 0,-1 0 0,1 0-1,-1 0 1,1 0 0,-1 0-1,2 0 1,6-3 1348,-7 2-1123,12-11 3525,-8-16 4598,-7 20-1837,-2 12-4842,-4 16-2084,8-19 607,-23 53 395,-51 87 0,63-121-615,-29 44 46,-3-2 1,-68 77 0,73-93 138,35-43-232,-64 82 283,56-68-246,0 0 0,1 0 0,-10 24 0,13-16-21,5-20-6,1 0-1,-1 0 1,0 0-1,-2 5 0,3-9 276,14-17-316,20-29-59,61-66 0,-54 66 146,41-58 0,-46 44 41,49-107-1,-60 113-145,-3 7 86,17-33 217,-12 23 345,-24 51-213,-1 5-39,2 5-424,-2-3 69,0 0-1,0 1 1,0-1 0,-1 0-1,1 1 1,0-1 0,-1 1-1,0 2 1,3 12 169,40 162-86,8 24-40,-41-173-40,1 1-1,25 45 1,-22-52 38,45 87 44,-51-97-36,-6-13-39,-1 0-1,0 1 1,-1-1-1,1 1 1,0-1-1,0 1 0,-1-1 1,1 1-1,0 0 1,-1-1-1,1 4 1,-2-5-7,1 1 1,0 0-1,-1 0 1,1-1-1,-1 1 0,1-1 1,-1 1-1,1 0 1,-1-1-1,1 1 1,-1-1-1,1 1 1,-1-1-1,0 0 0,1 1 1,-1-1-1,0 1 1,-1-1-1,-14 7 95,16-7-96,-12 3 47,-1 0 0,1-1-1,-1 0 1,1 0-1,-17-1 1,-67-7 140,18 0-176,-171 2 20,140 4-2783,129 2-2777,9 4 1783,-12-1 1418,38 9-1328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7:09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6464,'4'-9'25312,"0"8"-21900,1-1-7705,7-2 4471,-1-1-1,1 2 1,18-4-1,-7 2 4,14-2 47,1 2 0,59-1 0,-38 4-134,227-1-19,-240 7 85,-10-1-986,-13-2-2833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7:09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68 4064,'-1'-11'12450,"0"3"-8383,2 7-4026,-1 0-1,0 0 0,0 0 0,1 0 0,-1 1 0,0-1 1,1 0-1,-1 1 0,1-1 0,-1 0 0,1 0 1,-1 1-1,1-1 0,-1 1 0,1-1 0,0 1 0,-1-1 1,1 1-1,0-1 0,0 1 0,-1-1 0,1 1 0,0 0 1,0 0-1,1-1 0,25-10 571,40-10-1,-63 20-535,-1 1 0,0 0-1,0 0 1,0 0 0,1 1-1,-1-1 1,0 1 0,6 1-1,-7-1-36,10 14 58,-8-8 21,-1 0 1,1-1 0,-1 1 0,0 1-1,-1-1 1,0 0 0,0 1 0,0-1 0,-1 1-1,0-1 1,0 10 0,4 68 410,-5-76-475,0 0 0,1 1 0,0-1-1,1 0 1,0 0 0,0 0 0,1 0 0,0 0 0,1-1 0,0 1 0,9 14 0,-12-23-32,-1 1 1,1-1 0,-1 1 0,1-1 0,-1 1-1,1-1 1,-1 1 0,1-1 0,-1 0 0,1 1-1,0-1 1,-1 0 0,1 1 0,-1-1 0,1 0-1,0 0 1,-1 0 0,1 1 0,0-1 0,0 0 0,-1 0-1,1 0 1,0 0 0,-1 0 0,1 0 0,0 0-1,-1-1 1,1 1 0,0 0 0,-1 0 0,1 0-1,0-1 1,-1 1 0,1 0 0,0-1 0,-1 1 0,2-1-1,1-2 26,1 1-1,-1-1 1,0 1-1,5-6 1,3-6 42,0-1-1,-1-1 1,15-29 0,7-13-50,-28 52-45,0-1-1,-1 0 0,4-15 1,-5 16 4,0 0 1,1 0 0,-1 0 0,1 0 0,0 0 0,0 0 0,1 1 0,0-1 0,6-6 0,-9 11 4,0 0 0,0 1 0,0-1 0,0 1 0,1-1 1,-1 1-1,0-1 0,0 1 0,0 0 0,1 0 0,-1-1 0,0 1 0,0 0 0,2 0 0,21 2 109,-21-2-94,68 9 177,39 3 191,-36-9-3180,-64-3 2136,-1-4-6038,-16-13-4488,-14-2 6832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7:09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1888,'9'1'23083,"-2"-2"-21095,17-1-5718,-17 2 5695,156-10-1665,-66 6-323,357 4 807,-451-2-1913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9:59.6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61 3 5408,'6'-2'18375,"-9"11"-17919,-18 52 1849,-2 7-1506,17-42-726,1 0 0,1 0 0,1 1 0,2-1 0,2 45-1,-1-69-186,0 0 31,0 0 0,0 0 0,1 0-1,-1-1 1,0 1 0,1 0 0,-1 0 0,1 0-1,0 0 1,-1-1 0,1 1 0,0 0-1,2 2 1,9 4-2979,4 0 1094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7:09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35 5312,'-4'-5'1098,"3"4"-793,0 0 1,0 0-1,0 0 1,1 0-1,-1 0 1,0 0-1,1 0 0,-1 0 1,1 0-1,-1 0 1,1 0-1,-1-1 1,1 1-1,0-2 2379,10-9 6671,-10 14-9291,1 0 0,-1-1 0,1 1 0,-1 0 0,1-1 0,-1 1 0,0 0 0,0 0 0,0 0 0,0 1 0,0 29 440,-2 0 1,-4 31 0,-1 3 116,4-24-196,1 108 212,4-81-816,-3-63-551,-1-22-4204,3 9 3469,1 0-1,0 0 0,0 0 1,6-12-1,-6 12 661,12-28-6053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7:09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1 3808,'-4'16'10611,"-6"-1"-6678,-18 11-4377,15-15 1943,-1 2-1005,1 1 0,1 1 0,0 0-1,1 0 1,1 1 0,1 0-1,-9 18 1,7-6-193,1-1-1,1 2 1,-9 51-1,7-25-70,-2 11 92,3 0-1,-2 84 1,13-70-21,11 80 1,-3-94-4,3-1 1,39 126 0,-43-171-95,18 30 1,-3-6-17,-22-44-349,-1 1 0,0 0 0,0 0 0,1-1 0,-1 1 0,0 0 0,1-1 0,-1 1-1,0 0 1,1-1 0,-1 1 0,1-1 0,-1 1 0,1-1 0,0 1 0,-1-1 0,1 1 0,-1-1 0,1 0 0,0 1 0,-1-1 0,2 1 0,-1-2-139,0 1 0,-1-1-1,1 1 1,0-1 0,0 1 0,0-1 0,-1 1-1,1-1 1,0 0 0,-1 1 0,1-1 0,-1 0-1,1 1 1,-1-1 0,1 0 0,-1 0 0,0 0-1,1-1 1,10-20-3721,10-14-3744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7:09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2816,'-1'3'17883,"5"-2"-16721,-2-1-1067,1 1 0,0-1 1,-1 1-1,0 0 0,1 0 0,-1 0 1,4 3-1,0-1 71,13 6-23,1-1 0,1-1 1,-1-1-1,1-1 1,0-1-1,34 3 1,134-4 138,-107-5-144,62-1 64,-144 3-182,1 0 1,-1 0-1,1 0 0,0 0 0,-1 0 0,1 0 1,-1 0-1,1-1 0,-1 1 0,1 0 0,-1 0 1,1-1-1,-1 1 0,1 0 0,-1-1 0,1 1 1,-1 0-1,1-1 0,-1 1 0,0-1 0,1 1 1,-1 0-1,1-1 0,-1 1 0,0-1 0,0 1 1,1-1-1,-1 1 0,0-1 0,0 0 0,0 1 1,1-2-1,-1 2-23,-1-1 0,1 1 0,0-1 0,0 1 0,0-1 0,0 1 0,-1-1 0,1 1 0,0-1 0,0 1 0,-1-1-1,1 1 1,0-1 0,-1 1 0,1 0 0,0-1 0,-1 1 0,1 0 0,-1-1 0,1 1 0,-1 0 0,1-1 0,0 1 0,-1 0 0,1 0 0,-1 0 0,1 0 0,-1-1 0,0 1 0,0 0 0,-1 0 28,-9-6-7,-1 2 1,-1 0-1,1 0 1,0 1-1,-1 0 1,-20-1-1,-80 3-214,63 2 204,29-2-23,1 1 0,-1 2 0,0 0-1,1 1 1,-21 6 0,25-5 82,2 0-34,1 0 0,-1 1 0,1 0 0,0 1 0,0 1 0,1 0 0,-15 11 0,23-14 0,1 0 1,0 1-1,0 0 0,0-1 0,0 1 1,1 0-1,0 0 0,0 1 1,-2 8-1,-4 8 93,6-14-70,0 0 1,1 0 0,0 0 0,0 0 0,0 13 0,-4 19 135,5 0 427,5-26-817,-5-13 70,0 17 278,0-12-145,0 63-96,-5-45 454,-3 36-96,3 24-54,5-82-236,0 11 29,0 0 0,-4 22-1,3-32 26,1 1-1,0-1 0,0 0 0,0 0 0,1 1 0,0 4 0,2 12 21,-3-6-51,-1-8 34,1 1 0,0-1-1,1 1 1,0 0 0,2 10-1,-2-15-38,-1 0 0,0 1-1,1-1 1,-1 0 0,0 1 0,0-1-1,-1 3 1,1 15 26,3-14-112,-3-5 123,6 8 230,-5-7-260,0-1 0,0 0 1,0 0-1,0 1 0,0-1 0,0 0 1,0 0-1,0 0 0,0-1 0,1 1 1,-1 0-1,0 0 0,1-1 0,-1 1 1,0 0-1,1-1 0,2 1 0,3 1 0,-3 0 19,0-1-1,0 0 1,0 0-1,0 0 1,1-1-1,-1 0 1,6 1-1,14 0 35,-7 2-42,-1 1-1,0 1 0,1 0 1,-1 1-1,29 16 1,-35-16-1,1 1 0,-1 1-1,-1-1 1,1 2 0,-1-1 0,-1 1 0,1 0 0,11 19-1,-13-18 3,-1 0-1,0 0 0,-1 0 1,-1 1-1,1 0 0,3 14 1,-7-21 21,-1-1 1,1 0-1,-1 1 1,0-1-1,1 0 0,-1 1 1,-1-1-1,1 1 1,-1-1-1,1 0 1,-1 1-1,0-1 1,0 0-1,0 0 1,-1 0-1,1 0 1,-1 0-1,1 0 0,-1 0 1,0 0-1,0 0 1,-1-1-1,1 1 1,0-1-1,-1 0 1,-3 3-1,0-1-3,-1 0 0,1-1 0,-1 1 1,0-1-1,0 0 0,-1-1 0,1 0 0,-1 0 0,1-1 0,-1 1 0,1-2 0,-1 1 0,-9-1 1,2-1-275,-1-1 0,0 0 0,1-1 0,0-1-1,-22-8 1,33 10-213,0 0 0,0 0-1,1 0 1,-1-1-1,-3-3 1,-7-4-2855,14 10 3162,-1 0-1,1 0 1,0 0-1,0 0 1,-1-1-1,1 1 1,0 0-1,0 0 1,0 0-1,-1 0 1,1 0-1,0-1 1,0 1 0,0 0-1,0 0 1,-1 0-1,1-1 1,0 1-1,0 0 1,0 0-1,0 0 1,0-1-1,0 1 1,-1 0-1,1 0 1,0-1 0,0 1-1,0 0 1,0 0-1,0-1 1,0 1-1,0 0 1,0 0-1,0-1 1,0 1-1,0 0 1,1 0-1,-1-1 1,0 1 0,0 0-1,0 0 1,0-1-1,0 1 1,0 0-1,0 0 1,1 0-1,-1-1 1,0 1-1,0 0 1,0 0 0,1 0-1,-1 0 1,0-1-1,0 1 1,0 0-1,1 0 1,-1 0-1,0 0 1,0 0-1,1 0 1,-1 0-1,0 0 1,0-1 0,1 1-1,23-7-4602,-15 5 2848,26-10-747,8-3 474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7:09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77 3136,'-1'-2'306,"0"1"1,0-1-1,0 1 0,0 0 0,0-1 1,1 1-1,-1-1 0,1 0 1,-1 1-1,1-1 0,0 1 1,-1-1-1,1 0 0,0 1 0,0-1 1,0 0-1,0 1 0,1-1 1,-1 0-1,0 1 0,1-1 1,-1 1-1,1-1 0,-1 1 0,1-1 1,0 1-1,-1-1 0,1 1 1,1-2-1,-1 1 344,-1 1 1,1-1-1,-1 1 0,0-1 1,0 1-1,0-1 0,0 0 1,0 1-1,0-1 0,-1-2 0,1-5 4415,0 11-4787,-2 26-25,-1 1 0,-7 35 1,-3 17 260,-1 78 414,10-120-788,0 43 94,3-76-343,-35-21-26155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7:09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40 6560,'-18'-3'1284,"-17"-5"5976,44 10-4610,-5-1-2176,1-1 0,-1 0 0,1 0 1,-1-1-1,1 1 0,7-3 0,5 0 591,113-11 1455,138 3 0,-214 14-1848,-22-1-2887,-9-2-4775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7:09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7040,'-1'7'11979,"1"23"-9263,1-8-1566,-11 206 2124,10-196-3110,1-10-107,-1-1 1,-4 27-1,3-41-318,1-5-902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7:09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31 4800,'-23'5'12015,"47"-7"-3625,23-7-7409,-18 3-330,-4 1-377,1 0-3,49-4 0,114 10 174,-65 1-2106,-148 33-19806,22-33 20870,-16 14-2144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7:09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26 5888,'-9'-9'13582,"13"7"-11975,41-7 1145,-38 7-2655,0 1 0,0 0 1,0 0-1,1 1 0,-1 0 1,0 0-1,13 2 0,0 2 82,29 8 0,-43-10-157,0 0 0,0 0 0,-1 0 0,1 1 0,10 6 0,-14-8 8,-1 1 1,0-1-1,1 0 0,-1 0 0,0 0 0,0 1 0,0-1 0,0 1 0,0-1 0,0 0 0,0 1 0,0 0 0,-1-1 0,1 1 0,-1 0 0,1-1 0,-1 1 0,0 0 0,1-1 0,-1 1 0,0 0 0,0 0 0,0-1 0,0 1 0,-1 0 0,1 2 1,-2 3 69,-1 1 0,0-1 0,0 0 0,0 0 1,-9 12-1,-26 31 273,27-36-302,-14 21 44,-12 13-43,31-41-57,2-3 6,0 0 1,0 0-1,1 1 0,0-1 1,-3 6-1,5-9-29,1 0-1,-1 0 1,1 0 0,-1 0-1,1 0 1,0 0 0,0 0-1,0 0 1,-1 0 0,1 0-1,0 0 1,0 1 0,0-1-1,1 0 1,-1 0 0,0 0 0,0 0-1,1 0 1,-1 0 0,0 0-1,1 0 1,-1 0 0,1 0-1,-1 0 1,1 0 0,0 0-1,-1-1 1,1 1 0,0 0-1,0 0 1,1 0 0,7 6 37,1 0 1,1-1-1,-1 0 1,1-1-1,0-1 1,20 7-1,-16-6-27,63 18 25,-45-15 135,42 17 1,-65-18 286,-10-7-432,0 0 0,1 0-1,-1 1 1,0-1 0,0 0 0,0 0-1,0 0 1,0 1 0,0-1 0,0 0-1,0 0 1,0 0 0,0 1 0,0-1-1,0 0 1,0 0 0,0 1 0,0-1-1,0 0 1,0 0 0,0 0 0,0 1-1,0-1 1,0 0 0,0 0 0,0 1-1,0-1 1,-1 0 0,0 1 42,0 0-1,0 0 1,-1 0-1,1 0 1,-1 0-1,1 0 1,-1 0-1,1 0 1,-1-1-1,1 1 1,-1-1-1,-2 1 1,-36 9-235,-1-2 0,-1-2 0,1-2 0,-1-1 0,-77-6 0,84-1-2379,0-1 1,1-2-1,-39-13 0,68 18 1884,1 1 0,0-1 0,-1 0 0,1 0-1,0 0 1,0 0 0,1-1 0,-1 1-1,0-1 1,1 0 0,0-1 0,0 1 0,-3-4-1,-16-23-4250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7:09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1728,'4'11'20640,"4"-10"-18829,-2 0-4545,7 1 3114,0 1 0,0-2 0,0 0 0,0 0 0,17-2 0,67-11 550,-73 9-684,18-5 350,15 0-254,68 0 127,-80 7-5231,-63 1-1467,5 0 3584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7:09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 4896,'-1'-2'332,"-1"-5"867,2 7-1162,0 0-1,0-1 1,0 1 0,0 0 0,0 0 0,0 0-1,1 0 1,-1 0 0,0-1 0,0 1 0,0 0 0,0 0-1,1 0 1,-1 0 0,0 0 0,0 0 0,0 0 0,0 0-1,1-1 1,2 2 2720,1 10 1210,2 5-2377,-2 15 346,-1 1 0,-2 44-1,-9 64 1394,-3 2-1975,4-13-2916,7-128 1453,-1-1 0,1 0 1,0 0-1,0 0 1,0 1-1,0-1 1,0 0-1,0 0 0,0 1 1,0-1-1,0 0 1,0 0-1,0 0 0,0 1 1,0-1-1,0 0 1,0 0-1,1 1 1,-1-1-1,0 0 0,0 0 1,0 0-1,0 1 1,0-1-1,0 0 0,0 0 1,1 0-1,-1 0 1,0 1-1,0-1 1,0 0-1,1 0 0,-1 0 1,0 0-1,0 0 1,8-4-2018,-2-1 417,23-14-7144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9:59.9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49 9 8896,'-32'0'4032,"19"-3"-3520,10-2 640,6 10-736,7-2-1504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7:09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0 225 3072,'3'-116'20842,"-1"118"-20684,-1 1-1,0-1 1,1 1 0,-1 0-1,-1 0 1,2 3 0,-1-4 34,0 4 75,0-1-1,0 0 1,-1 0 0,1 10 0,0 5 234,61 458 2250,-57-449-2660,-2-14-36,-1 0 0,1 19 0,-3-33-17,0 0 0,0 1-1,0-1 1,0 0 0,0 0 0,0 1-1,1-1 1,-1 0 0,0 0-1,1 0 1,-1 1 0,1-1-1,-1 0 1,2 2 0,-2-3-26,1 0 0,-1 0 0,1-1 0,-1 1 0,0 0 0,1 0 0,-1 0 0,0 0 0,1-1 0,-1 1 0,0 0 0,0 0 0,1-1 0,-1 1 0,0 0 0,0-1 0,1 1 0,-1 0 0,0-1 0,0 1 0,0 0 0,0-1 1,1 1-1,-1 0 0,0-1 0,0 1 0,0 0 0,0-1 0,2-15 37,-2 11-37,4-11-38,1 1 0,0 0-1,1 1 1,8-16 0,-6 14 40,127-224 94,-97 176-232,-2 9 64,2 1-1,54-60 1,12 9-228,-96 99 84,-7 6 211,-1 0 1,0 0 0,1 0 0,-1 0-1,0-1 1,1 1 0,-1 0-1,0 0 1,0 0 0,1-1 0,-1 1-1,0 0 1,0 0 0,1-1 0,-1 1-1,0 0 1,0 0 0,1-1 0,-1 1-1,0 0 1,0-1 0,0 1 0,0 0-1,1-1 1,-11 2-259,-85 30 11,41-17 110,-232 72 415,255-75-265,11-4 18,-24 6 0,23-12-1281,68-9-24713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7:09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52 3808,'-19'12'23517,"26"-12"-23381,59-13 704,1 3 1,81-3 0,127 10-334,-205 3-390,-4 3-389,-67-3-160,0 0 1,-1-1-1,1 1 1,0-1-1,0 1 0,0-1 1,0 1-1,0-1 0,0 0 1,0 1-1,0-2 1,-5-2-1131,-13-5-3670,-3 1 1718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7:09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560 0 576,'13'5'18565,"-147"73"-13820,-5 4-3234,122-71-1308,0 2 0,1-1 0,1 2 0,0 0 0,1 1 0,0 0 1,-22 34-1,18-18 77,0 1 0,3 0 1,-20 57-1,17-36 125,3 0-1,-11 75 1,21-89-278,1 0 0,3 0 1,1 0-1,6 47 1,24 98 630,-22-150-565,2 0 0,1 0 0,20 41 0,-26-63-237,1-1-1,0-1 0,1 1 0,0-1 0,0-1 1,1 1-1,0-1 0,1 0 0,18 13 0,-26-21-186,0-1 1,0 1-1,0-1 0,0 1 0,1-1 0,-1 1 0,0-1 0,1 0 0,-1 0 0,0 1 0,2-1 0,0 0-598,-1-1 0,0 1 0,1-1 1,-1 1-1,0-1 0,1 0 0,-1 0 0,0 0 0,4-2 0,2-2-2165,0-1 0,0 0 0,7-8 0,-7 7 2666,19-22-4248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7:09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19 206 3808,'-1'-1'406,"1"0"0,0 0 0,0-1 0,-1 1 0,1 0-1,0 0 1,-1 0 0,1 0 0,-1 0 0,0-1 0,1 1 0,-2-1 0,1 1 52,0 0 1,1 0-1,-1 0 1,0 0-1,1 0 1,-1 0-1,1 0 1,0 0-1,-1 0 1,1 0-1,-3-6 5066,0 14 407,4 14-5316,1 0 0,5 22 0,21 140 276,-12-69-267,-2 0-85,-12-100-458,5 30-98,-7-42 763,1-3-731,1 0 0,-1 1-1,0-1 1,1 0 0,-1 0-1,0 0 1,0 0 0,0 0-1,0 0 1,0-1 0,0 1-1,0 0 1,1-3 0,-1 4-2,10-17 89,-3 4-31,1 1-1,0 0 1,22-22-1,81-57-50,-72 62-71,-2-3 0,62-65 0,-39 22 69,98-160 1,-126 172-168,-33 63 151,0 0 0,0-1 0,0 1 0,0 0 0,0 0 0,0 0 0,0-1 0,0 1 0,0 0-1,1 0 1,-1 0 0,0-1 0,0 1 0,0 0 0,0 0 0,0 0 0,0-1 0,0 1 0,0 0 0,-1 0 0,1 0 0,0-1 0,0 1 0,0 0 0,0 0 0,0 0 0,0-1 0,0 1 0,0 0 0,0 0 0,-1 0 0,1 0 0,0 0 0,0-1 0,0 1 0,-9 0 71,-14 6-76,20-5-53,-258 61-360,-94 6 539,343-68 705,1 1-7983,16 7 506,-2-7 5839,0 1-1,0-1 1,0 1-1,0-1 1,0 0-1,1 0 1,-1-1-1,0 1 1,4 0-1,1 0-108,30 7-3875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7:09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18 3904,'-9'-6'25468,"11"4"-26126,15 0 1257,-15 1-524,0 1-1,0 0 0,0 0 1,0-1-1,0 1 1,1-1-1,-1 1 1,2-2-1,-1 1-39,0 0-1,-1 1 0,1 0 1,0-1-1,-1 1 1,1 0-1,0 0 1,0 1-1,3 0 0,10 0 70,85-1 249,291 6 89,-387-6-445,12 1 25,0 0 1,19 5-1,-30-7-90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7:09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68 2912,'0'-13'16394,"0"6"-16325,-5-24 7297,5 30-7313,0 0 0,0 0 0,0 0 0,-1 0 0,1 1 0,0-1 0,-1 0 0,1 0 0,-1 1 0,1-1 0,-1 0 0,1 1 0,-1-1 0,1 1 0,-1-1 0,0 0 0,1 1 0,-1-1 0,0 1 0,1 0 0,-1-1 0,0 1 0,0-1 0,1 1 0,-1 0 0,0 0 0,0 0 1,0-1-1,0 1 0,1 0 0,-1 0 0,0 0 0,0 0 0,0 0 0,0 0 0,1 1 0,-1-1 0,0 0 0,0 0 0,0 0 0,1 1 0,-1-1 0,0 0 0,0 1 0,1-1 0,-1 1 0,0-1 0,1 1 0,-1-1 0,1 1 0,-1 0 0,0-1 0,0 2 0,0 1-19,-1 0 0,1 0 0,0 0 0,0 0 0,0 0-1,0 0 1,1 0 0,-1 0 0,1 1 0,0-1 0,0 0-1,0 6 1,0-8-29,0 0 1,0 0-1,0 1 0,1-1 1,-1 0-1,0 0 0,0 0 0,1 0 1,-1 0-1,0 0 0,1 0 1,-1 0-1,1 0 0,0 0 0,-1-1 1,1 1-1,0 0 0,-1 0 0,1 0 1,0-1-1,0 1 0,0 0 1,-1-1-1,1 1 0,0-1 0,0 1 1,0-1-1,0 1 0,0-1 0,0 0 1,0 1-1,0-1 0,0 0 1,0 0-1,1 0 0,-1 0 0,0 0 1,0 0-1,0 0 0,0 0 0,2-1 1,1 0 7,28-7 155,-30 7-145,0 0 0,0 0 0,0 0 0,0 0 0,0 0 0,-1 0 0,1 0 0,0 0 0,0-1 0,-1 1 0,1-1 0,1-2 0,-3 4-18,1-1-1,-1 1 1,0 0 0,0 0 0,0 0 0,0-1-1,0 1 1,0 0 0,0 0 0,0 0 0,0-1-1,0 1 1,0 0 0,0 0 0,0 0 0,0-1-1,0 1 1,0 0 0,0 0 0,0 0 0,0-1 0,0 1-1,0 0 1,-1 0 0,1 0 0,0 0 0,0-1-1,0 1 1,0 0 0,0 0 0,0 0 0,-1 0-1,1-1 1,0 1 0,0 0 0,0 0 0,0 0-1,-1 0 1,1 0 0,0 0 0,0 0 0,0 0 0,-1 0-1,1 0 1,0 0 0,0-1 0,0 1 0,-1 0-1,1 0 1,0 0 0,-1 1 0,-13-2-10,11 1 5,-5 0 18,0 1 1,-1 1-1,1-1 1,-9 4-1,-7 2 2,3 0-626,15-3-3088,40 0-10523,11-7 7199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7:09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93 1984,'-2'-1'269,"1"1"0,-1-1 0,1 1 0,0-1 0,-1 1 1,1 0-1,-1-1 0,1 1 0,-1 0 0,1 0 0,-1 0 0,0 0 0,1 0 0,-1 0 0,1 1 1,-1-1-1,1 0 0,-1 1 0,1-1 0,-2 2 0,-19 1 4773,-5-3 5491,29-1-10323,-1 0 1,1-1-1,0 1 1,-1 0-1,1 0 0,0 0 1,0 0-1,3-1 1,-5 2-201,68-36 1424,-41 21-1034,35-14 0,-55 25-250,-5 3 164,-1 2-196,1 4-84,0 0 0,0 0-1,0 0 1,-1 0 0,1 1 0,-1-1 0,0 0 0,0 9 0,-2 49 64,0-30-27,1-21-95,3 90 117,-2-86-50,1 0-1,1 1 1,1-1 0,6 16 0,-8-26 19,0 0 0,1 0 0,-1 0-1,1 0 1,6 7 0,-8-11-43,0-1 1,0 0-1,0 0 1,0 0-1,1 0 1,-1 0 0,0 0-1,1 0 1,-1 0-1,0 0 1,1-1-1,-1 1 1,1-1-1,-1 1 1,1-1-1,-1 1 1,1-1-1,0 0 1,-1 0-1,1 0 1,-1 0-1,1 0 1,0 0-1,-1 0 1,1 0-1,-1-1 1,3 0-1,6-3 23,-1 0-1,-1-1 1,1 0 0,14-11-1,-9 6-30,83-49 79,-11 8 7,-72 42-76,2-1-33,0 0-1,-1-1 1,0-1-1,-1-1 1,17-18-1,-5 0 10,-9 12 53,17-27-1,-31 42-54,0 0 1,0 0-1,0 1 0,1-1 0,0 1 0,-1-1 0,1 1 0,0 0 0,1 1 0,-1-1 0,0 1 0,6-3 0,-8 5 27,0 0 0,0 0 0,0 0 0,0 0 0,0 0 0,0 1 0,0-1 0,0 0 0,0 1 0,0 0 0,0-1-1,2 2 1,22 13 216,-19-10-200,-1-1-12,0 0 0,0 0-1,0-1 1,0 0 0,1 0-1,-1 0 1,1 0 0,0-1 0,0-1-1,0 1 1,8 0 0,-13-2-250,34-15-26954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7:09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83 4992,'-19'-20'18863,"38"14"-15897,-7 2-2412,-1 2 0,1 0 0,16-1 1,-6 1-127,271-17 1033,-97 10-1221,-166 7-367,23-2-1100,-18-2-2976,-22 3 1101,-4 2-2409,-1 1 1666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7:09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4 4224,'-8'-3'19637,"132"39"-17522,-100-27-1778,0 1-1,-1 1 0,23 15 1,-37-20-284,-1 0 1,0 1-1,0 0 1,-1 0-1,0 1 0,0 0 1,-1 0-1,0 1 1,0-1-1,-1 1 1,0 1-1,6 17 1,0 6-52,-2 0 0,7 50 1,-15-76 4,28 194 312,-25-149 148,-5 102 0,-3-103-186,-3-1 0,-21 83 0,22-111-227,-2 0-1,0 0 0,-2-1 0,0-1 1,-1 1-1,-2-2 0,1 1 1,-21 20-1,11-16-2,-1-1 1,-38 27-1,-57 32-731,18-12-6772,99-70 7277,-1 2-417,0-1 1,0 0-1,0 1 1,0 0-1,0-1 1,1 1 0,-4 4-1,5-5 89,0-1 0,0 1 0,0 0 0,-1 0 0,1 0-1,0 0 1,0-1 0,1 1 0,-1 0 0,0 0 0,0 0 0,0 0 0,1-1 0,-1 1-1,0 0 1,1 0 0,-1-1 0,1 2 0,-1-2 500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7:33.8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1937 3136,'2'-4'1317,"1"3"-106,28 0 2623,5-11-2676,45-10 362,4 6-294,-61 12-1200,-10 2 252,25-1 0,-21 2-182,-1-1 0,34-7 1,13-3-61,181-5 391,48-6-385,-105 6 175,-57 6-140,151-11 184,108-12 352,63-14-106,-223 25-384,101-33-107,-116 15 319,82-13 16,13-3-227,79-16 116,133-13 181,-332 58-175,66-7-57,92-15-122,-197 25 12,460-87 92,28-43 133,222-25 208,-459 127-526,-244 34 98,322-35 204,-202 24-278,-151 16-27,314-39 120,451-116 163,-337 3-164,-523 154-162,167-58 157,1 16-1574,-151 47-962,-46 7 2153,1 0 1,-1 0 0,1 0 0,-1 1 0,0-1 0,1 1-1,-1 0 1,0 0 0,1 0 0,-1 0 0,4 3 0,-5-3-487,1 1 1,-1 1-1,1-1 0,-1 0 1,0 1-1,0-1 1,0 1-1,2 3 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0:00.7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1 276 8320,'0'-9'9323,"12"-12"-7625,-1 3-906,-3 4-418,1 0 0,0 0 0,0 1 0,1 0 0,1 1 0,0 0 0,1 1 1,0 0-1,1 1 0,19-12 0,-10 9-59,-1 1 0,2 1 0,-1 0 0,2 2 0,-1 1 0,32-6 0,-51 13-235,1 0 0,-1 0 0,1 1 0,-1 0 0,1 0 0,-1 0 0,8 1 0,-10-1-66,-1 1 1,1-1-1,-1 1 1,1-1-1,-1 1 1,1 0 0,-1 0-1,0 0 1,1-1-1,-1 1 1,0 0-1,0 1 1,0-1-1,1 0 1,-1 0 0,-1 0-1,1 1 1,0-1-1,0 0 1,0 1-1,-1-1 1,1 1 0,0-1-1,-1 1 1,1 2-1,1 5 30,-1 1 0,0 0 0,-1 0 0,-1 15 0,-7 42 92,6-46-81,-18 95 62,10-63-63,2 0-1,-2 67 0,11-108-29,-1-1 0,2 1 0,0 0 0,0-1 0,1 1-1,6 15 1,-6-20 27,0 1 1,1-1-1,0 0 0,0 0 0,1 0 1,-1-1-1,1 0 0,1 0 0,-1 0 1,8 6-1,-10-10-5,0-1-1,-1 1 1,1-1 0,0 1 0,0-1 0,0 0 0,1 0 0,-1 0-1,0-1 1,0 1 0,0-1 0,0 0 0,1 0 0,-1 0 0,0 0-1,0 0 1,1-1 0,-1 1 0,0-1 0,0 0 0,0 0 0,0 0-1,0 0 1,0-1 0,0 1 0,3-3 0,3-2-10,-1 0 1,0 0 0,0 0-1,-1-1 1,0 0-1,0-1 1,8-11-1,-2-1-126,-1-1-1,0 0 0,-2 0 1,11-32-1,21-95 87,-7 22 29,-27 103 55,14-41 92,-19 57-142,0 0 1,1 0-1,0 0 0,0 1 1,0 0-1,9-9 0,-11 13-26,-1 0-1,1 1 0,0-1 0,0 1 1,0 0-1,1 0 0,-1 0 0,0 0 1,0 0-1,1 0 0,-1 0 0,0 1 1,1-1-1,-1 1 0,0 0 0,1 0 1,-1 0-1,1 0 0,-1 0 0,0 0 1,1 0-1,2 2 0,5 1 58,0 0 0,-1 1 0,19 9 0,-10-4 42,-5-3-510,8 5 961,43 13-1,-57-22-841,1 0-1,0-1 0,13 1 0,-16-2-376,0 0 0,0 0 0,0-1-1,-1 0 1,1 0 0,0 0 0,4-2 0,-6 2-626,0-1-1,0 1 1,-1-1 0,1 0-1,0 0 1,2-3 0,-4 4 522,12-8-3545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8:18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24 927 1984,'-9'30'2315,"8"-26"-1795,1 0 1,-1 1 0,1-1-1,0 1 1,0-1 0,2 9 0,-1 6 1764,-16 4 13909,16-28-16714,20-85 2766,23-80-1017,-31 129-1017,2 1 1,22-45-1,-16 45-33,44-66-1,-16 38 37,113-145-46,-134 185-162,1 1 0,2 1-1,32-21 1,-52 40-41,-1-1-1,1 2 1,0-1 0,1 2-1,22-9 1,-31 13 26,0 0 0,0 0 0,0 1 0,0-1 1,0 1-1,1-1 0,-1 1 0,0 0 0,0 0 0,0 1 0,0-1 0,0 1 0,0 0 1,0-1-1,0 1 0,0 0 0,0 1 0,0-1 0,0 1 0,0-1 0,-1 1 0,1 0 1,-1 0-1,1 0 0,-1 0 0,0 0 0,0 0 0,0 1 0,2 3 0,0 0 16,0 1-1,0 0 0,-1 0 0,0 1 0,-1-1 1,0 1-1,2 10 0,3 57 172,-5-52-138,-1-6 59,-1 0 0,-4 34 1,3-45-65,0 1 1,-1 0 0,1 0-1,-2-1 1,1 1 0,-1-1-1,0 0 1,0 0-1,-1 0 1,-5 8 0,2-6-9,-1-1 0,0 0 1,0 0-1,0-1 0,-1 0 0,0-1 1,0 1-1,0-2 0,-1 1 0,0-1 1,0-1-1,0 0 0,-12 2 0,-4 0-516,0-2-1,0 0 0,0-2 1,-30-2-1,45 0-666,1 0 1,1 0-1,-16-5 0,5 1-909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9:03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36 350 2720,'0'-2'665,"0"1"0,1-1 0,-1 1 0,1 0 0,-1-1 0,1 1 0,-1 0 0,1-1 0,0 1 0,-1 0 0,1 0 0,0 0 0,0-1 0,1 0 0,18-16 3128,-14 13-2468,-1-1-373,-1 1-1,0-1 1,0 0 0,6-12 0,5-8-21,-4 9 29,21-24 0,-37 87-821,-15 29 10,-20 94-133,25-67 235,-44 226 37,41-260-149,18-57-26,1-6 915,0-7-982,-1 0-1,1 0 1,0 0 0,0 0-1,0 1 1,0-1 0,0 0 0,3-2-1,3-7-8,-2-3-20,0 0 1,-1-1-1,0 1 0,-1-1 1,1-25-1,-1 16-47,23-157 180,32-120-476,18 50 449,-70 233-174,-3 10 15,-1 1 0,1-1 0,0 0 0,1 1 0,-1 0-1,10-13 1,-13 20 22,0 0 1,0 0-1,0-1 0,1 1 0,-1 0 1,0 0-1,0 0 0,0 0 0,1 0 1,-1-1-1,0 1 0,0 0 0,1 0 1,-1 0-1,0 0 0,0 0 0,0 0 1,1 0-1,-1 0 0,0 0 0,0 0 0,1 0 1,-1 0-1,0 0 0,1 0 0,-1 0 1,0 0-1,0 0 0,0 0 0,1 0 1,-1 0-1,0 0 0,1 1 0,7 7-125,2 13 336,-5-9-142,14 38 12,2 0 0,30 50-1,-12-31 146,45 106 0,12 78 36,-36-112 40,-54-124-251,8 25 76,-11-33-101,-2-8-5,-1-1-1,0 1 1,0-1-1,1 1 1,-1-1-1,0 1 1,0-1-1,0 0 1,1 1-1,-1 0 1,0-1-1,0 1 1,0-1-1,0 1 1,0-1-1,0 1 1,0-1-1,0 1 1,0-1-1,0 1 1,0-1-1,-1 1 1,1-1-1,0 1 1,0-1-1,0 1 1,-1-1-1,1 1 1,0-1-1,-1 1 1,1-1-1,0 0 1,-1 1-1,1 0 1,-2-1-5,0 1-1,0 0 1,0-1 0,0 1-1,0-1 1,0 1 0,0-1 0,0 0-1,0 0 1,-3 0 0,-26-3 96,14 2-66,-159-6 123,-156-13 149,311 15-2649,21 5 2245,0 0 0,0 0 0,0 0 0,0 0 0,0 0 0,0 0 0,-1 0 0,1 0 0,12-6-8890,13 4 3391,10 1 1855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9:18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1664,'0'0'68,"0"-1"0,0 1 0,0-1 0,-1 1-1,1 0 1,0-1 0,0 1 0,0 0 0,0-1 0,0 1 0,0-1 0,0 1 0,1 0-1,-1-1 1,0 1 0,0 0 0,0-1 0,0 1 0,0 0 0,1-1 0,-1 1 0,0 0-1,0-1 1,0 1 0,1-1 0,10-13 2021,-1 1-1138,-1-1-129,-6 10-237,-1 1 1,1-1-1,-1 0 1,0 0 0,0 1-1,0-1 1,-1-1-1,1 1 1,0-6 1738,-2 11-1940,5 42 868,-1-6-984,3 387 2226,-8-273-2044,9 350 766,1 264 499,-9-552-1489,-4 696 1465,5-814-1540,-7 161-14,4-217-488,2-29-798,0 1 0,-1 0 0,0-1 0,-4 11 0,3-19-75,-1-6-304,-4-11-476,0-1 1,2 1-1,-5-19 1,8 26 1596,-21-75-3961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0:36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11 576 2496,'5'11'4777,"3"-15"-2370,-4-1-2172,0 0 0,0-1 0,0 0 0,-1 0 1,0 0-1,0 0 0,0 0 0,3-13 0,9-18 219,8-4-76,2 0-1,2 2 0,42-48 1,-40 49-266,42-73 0,-14 21 90,-39 58 609,-18 30-597,-3 5-176,-4 9-55,-93 150 540,98-158-502,-12 16 51,-11 16 97,1 2 1,-33 73 0,-15 92 326,12-29 0,34-101-384,25-67 107,4-7 185,4-10 18,70-151-385,-66 139-38,2 1 0,0 0-1,1 0 1,1 2 0,2 0-1,0 1 1,30-28 0,113-69 363,-145 106-291,74-43 488,-76 45-478,-10 6 31,-9 11-23,-7 11 77,1 0-1,0 0 0,2 1 1,-15 38-1,22-50-138,1 0 0,0 1 0,0-1 0,0 1 0,1-1 0,1 15 0,0-22-15,0 0 1,0 0-1,0 0 1,1 0 0,-1 0-1,0 0 1,1 0 0,0 0-1,-1-1 1,1 1-1,0 0 1,0 0 0,0-1-1,0 1 1,0-1-1,1 1 1,-1-1 0,0 1-1,1-1 1,-1 0 0,1 1-1,-1-1 1,1 0-1,0 0 1,-1 0 0,1 0-1,0-1 1,0 1 0,0 0-1,-1-1 1,1 1-1,0-1 1,0 0 0,0 0-1,0 1 1,0-1 0,0 0-1,0-1 1,2 1-1,3-1 9,-1 0-1,1-1 0,-1 0 0,1 0 0,-1 0 0,0-1 0,0 0 1,0 0-1,9-6 0,5-6 101,21-18-1,-40 32-115,16-16 68,22-25 1,-1 0-7,-42 49-197,0 1 1,0 0-1,1 0 1,0 0-1,-2 11 0,2-9 65,-21 84-163,22-82 238,0 0 1,1 0-1,0 0 1,1 1-1,3 23 1,-3-35-1,0-1 0,0 1 1,0 0-1,0 0 0,0 0 1,0-1-1,0 1 0,1 0 0,-1 0 1,0-1-1,1 1 0,-1 0 1,0 0-1,1-1 0,-1 1 1,1 0-1,-1-1 0,1 1 0,-1-1 1,1 1-1,-1-1 0,1 1 1,0-1-1,-1 1 0,1-1 1,0 1-1,-1-1 0,1 0 1,0 1-1,0-1 0,-1 0 0,1 0 1,0 0-1,0 1 0,0-1 1,-1 0-1,1 0 0,0 0 1,0 0-1,0 0 0,-1-1 0,1 1 1,0 0-1,0 0 0,-1 0 1,2-1-1,0 0 23,0 0 0,1 0-1,-1-1 1,0 1 0,0-1 0,-1 1 0,1-1 0,0 1-1,0-1 1,-1 0 0,1 0 0,-1 0 0,3-4 0,2-11 17,-1 0 1,0 0 0,-2 0-1,0-1 1,0 1 0,-2-1-1,-1-24 1,0 31-78,0 1 1,-2-1-1,1 1 0,-1-1 1,-1 1-1,-7-19 0,10 27-2,-1 1-1,-1-1 1,1 0-1,0 1 0,0-1 1,-1 1-1,1 0 1,-1-1-1,1 1 1,-1 0-1,1 0 0,-1 0 1,0 0-1,1 0 1,-1 0-1,0 1 1,0-1-1,0 0 0,0 1 1,0-1-1,0 1 1,0 0-1,0 0 1,1 0-1,-1 0 0,0 0 1,0 0-1,0 0 1,0 1-1,0-1 0,0 1 1,-3 1-1,5-2 25,-1 0 0,1 0 0,0 0 0,-1 0 0,1 1 0,0-1 0,0 0 0,-1 0-1,1 1 1,0-1 0,0 0 0,-1 1 0,1-1 0,0 0 0,0 0 0,0 1 0,-1-1-1,1 0 1,0 1 0,0-1 0,0 1 0,0-1 0,0 0 0,0 1 0,0-1 0,0 0 0,0 1-1,0-1 1,0 0 0,0 1 0,0-1 0,0 1 0,0-1 0,0 0 0,0 1 0,0-1 0,1 0-1,-1 1 1,0-1 0,0 0 0,0 1 0,1-1 0,-1 0 0,0 0 0,0 1 0,1-1-1,-1 0 1,0 0 0,0 1 0,1-1 0,-1 0 0,0 0 0,1 0 0,-1 0 0,1 1 0,1 0 22,0 0 1,0 0 0,0 0 0,0-1 0,0 1 0,0 0 0,0-1 0,0 0 0,3 1 0,3-2 28,-1 1 0,1-2 0,-1 1 1,15-6-1,12-2 27,260-34 183,-267 44-117,-26-1-126,0 0-1,0 1 0,0-1 1,0 0-1,0 1 1,0-1-1,0 1 0,0-1 1,0 1-1,-1-1 1,1 1-1,0-1 1,0 1-1,-1 0 0,1-1 1,0 1-1,-1 0 1,1 0-1,-1 0 0,1-1 1,-1 1-1,1 0 1,-1 1-1,1-1 1,-1 0 0,0-1 0,0 1-1,0 0 1,0 0 0,0 0 0,-1-1 0,1 1 0,0 0 0,0 0-1,0 0 1,-1-1 0,1 1 0,0 0 0,-1-1 0,1 1 0,-1 0 0,0 1-1,-13 13 116,9-10-68,-37 40 253,-26 29-119,54-60-35,7-6-92,14-14 133,22-17-176,1 1 0,1 1-1,1 2 1,1 1-1,0 1 1,55-18 0,-83 34-56,-1 0 0,1 0 0,-1 0 0,1 1 0,-1 0 0,5 0 0,-4 0 21,-5 0 15,1 0 1,-1 0-1,0 0 1,1 1-1,-1-1 1,0 0-1,0 0 1,1 0-1,-1 1 1,0-1-1,0 0 1,1 0-1,-1 1 1,0-1-1,0 0 1,0 0-1,1 1 1,-1-1-1,0 0 0,0 1 1,0-1-1,0 0 1,0 0-1,0 1 1,0-1-1,0 0 1,0 1-1,0-1 1,0 1-1,1 10 17,-1-9-11,-2 19 57,0 1 0,-2 0-1,-6 23 1,-2-12 24,9-27-23,1 0 1,-1 0-1,1 0 1,1 0 0,-1 0-1,0 12 1,12-26 123,3-4-162,-1-1 0,0 0 0,10-18 1,13-14-120,-23 32 73,-1 1 0,2-1 0,22-16 0,-34 48-32,-5 33 283,2-41-194,1-1 0,0 1-1,1 0 1,0-1 0,3 20 0,-2-23-29,0-1 43,0-1 0,1 0 0,-1 0 0,1 0-1,4 9 1,-5-12-33,0-1 0,-1 0 0,1 0 0,0 0 0,0 0 0,1 0 0,-1 0 0,0 0 0,0 0 0,0 0 0,1 0-1,-1 0 1,0-1 0,1 1 0,-1-1 0,1 1 0,-1-1 0,0 1 0,1-1 0,-1 0 0,1 0 0,-1 0 0,1 1 0,-1-2 0,4 1 0,5-1 24,0-1 0,0 0 0,0-1 0,-1 0 0,16-7 0,45-28-1654,-35 18-879,-15 8-1206,28-21 0,-16 10 429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0:39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5 729 1888,'-4'3'13272,"8"-10"-14480,43-101 3723,-28 63-2013,36-66 0,-45 95-321,0 1 0,1 0-1,0 0 1,1 1-1,1 0 1,15-12-1,-4 7 98,1 0-1,1 2 0,0 1 1,48-22-1,-66 35-244,17-8 209,-25 11-227,1 0 0,0 0 0,0-1-1,-1 1 1,1 0 0,0 0 0,0 0 0,-1 0 0,1 0 0,0 0-1,0 0 1,-1 0 0,1 0 0,0 0 0,0 0 0,0 0 0,-1 1-1,1-1 1,0 0 0,-1 1 0,1-1 0,0 0 0,-1 1 0,1-1 0,1 2-1,-2 0 26,0 0-1,0 1 0,0-1 0,0 0 1,-1 1-1,1-1 0,-1 0 1,1 1-1,-1-1 0,0 0 0,0 0 1,-1 3-1,1-1 74,-4 7 34,0-1 0,-13 20 0,2-2-44,-24 37 92,25-42-31,1 1 1,-12 26-1,22-40-11,3-9-46,2-2-4,12-21 41,3 2-142,0 1 1,0 1-1,2 1 0,1 0 1,0 1-1,0 1 1,2 0-1,29-14 0,-36 22-7,-2 0-52,0 1 0,1 0 0,0 1 0,0 1 1,17-4-1,-30 8 57,1 0-1,0 0 1,-1 0 0,1 0 0,0 0 0,-1 0 0,1 0 0,0 0-1,-1 0 1,1 1 0,-1-1 0,1 0 0,0 0 0,-1 1 0,1-1-1,-1 1 1,1-1 0,-1 0 0,1 1 0,-1-1 0,1 1 0,-1-1-1,0 1 1,1-1 0,-1 1 0,1-1 0,-1 1 0,0-1 0,0 1 0,1 0-1,-1-1 1,0 1 0,0 0 0,0-1 0,0 1 0,0-1 0,1 2-1,-1 26 61,0-28-61,-2 12 43,0-1-1,-1 1 1,0-1 0,-8 20-1,-7 19 188,18-50-224,0 0 1,0 0-1,0 0 0,0 1 0,0-1 0,0 0 0,0 0 0,0 0 1,0 0-1,0 1 0,0-1 0,0 0 0,0 0 0,0 0 1,0 0-1,0 1 0,0-1 0,0 0 0,0 0 0,0 0 0,0 0 1,0 1-1,0-1 0,0 0 0,0 0 0,0 0 0,0 0 0,0 0 1,0 1-1,0-1 0,0 0 0,1 0 0,-1 0 0,0 0 0,0 0 1,0 0-1,0 1 0,0-1 0,1 0 0,-1 0 0,7-3 109,11-13-1,62-78 239,-73 87-428,5-5-7,1-1 1,0 1-1,0 1 1,2 0-1,19-11 1,-34 22 76,1 1-1,-1-1 1,0 0 0,1 0-1,-1 0 1,0 1 0,1-1-1,-1 0 1,0 0 0,1 1-1,-1-1 1,0 0 0,0 1-1,0-1 1,1 0 0,-1 1 0,0-1-1,0 1 1,0-1 0,0 0-1,1 1 1,-1-1 0,0 0-1,0 1 1,0-1 0,0 1-1,0 6 6,1 1-1,-1-1 1,-1 1-1,0-1 0,0 0 1,0 1-1,-3 7 1,-3 21 216,6-25-170,0 1 0,0 0 0,1 0 0,1 0 0,0 0 0,5 23 0,-6-33-35,0-1 0,1 0 1,-1 0-1,1 0 1,-1 1-1,1-1 0,0 0 1,-1 0-1,1 0 1,0 0-1,0 0 0,0 0 1,-1-1-1,1 1 1,0 0-1,0 0 0,1-1 1,0 2-1,0-2-4,-1 1 1,1-1-1,-1 0 0,1 0 1,-1 0-1,1 0 0,-1 0 0,0 0 1,1-1-1,-1 1 0,1 0 0,-1-1 1,0 1-1,1-1 0,-1 1 0,2-2 1,111-60-111,-14 6 304,-59 36-99,-41 20-114,0 0 0,0 0 0,0 0 0,0 0 0,0 0 0,0 0 1,0 0-1,0 0 0,0 0 0,0 0 0,0-1 0,0 1 0,0 0 0,0 0 0,0 0 0,0 0 1,0 0-1,0 0 0,0 0 0,0 0 0,-6 2-126,-11 6 0,8-2 102,1 0 1,-1 1-1,1 1 0,1-1 1,0 1-1,0 0 1,0 1-1,-7 14 1,5-9 29,1 1 0,1 1 0,1-1 1,-8 29-1,13-39 0,0 0 0,1 0 0,-1 0 0,1 0 0,0-1 0,0 1 0,1 0 0,-1 0 0,1 0 0,0 0 0,0 0 0,1-1 0,-1 1 0,4 6 1,-4-9 27,1 1 1,-1-1 0,1 0 0,-1 0 0,1-1 0,-1 1 0,1 0 0,0 0 0,0-1 0,0 1 0,0-1 0,0 1 0,0-1 0,0 0 0,1 0 0,-1 0 0,0 0 0,1-1 0,-1 1 0,0 0 0,1-1 0,-1 0 0,1 1 0,-1-1 0,1 0 0,-1 0 0,1-1 0,-1 1 0,5-1 0,-2-1 6,0 1 1,-1-1-1,1 0 1,0 0-1,-1 0 1,1-1-1,-1 0 1,0 0-1,0 0 1,0 0-1,0 0 1,-1-1-1,1 0 1,-1 0-1,0 0 1,0 0-1,0 0 1,-1-1-1,1 1 1,-1-1-1,0 1 1,0-1-1,-1 0 1,2-9 0,0 1-32,-1 0 1,-1-1 0,0 1 0,-1-1 0,0 1-1,-1 0 1,-1-1 0,-4-17 0,3 22-24,0 1-1,0-1 1,-1 1 0,-1 0-1,1 0 1,-1 0 0,-1 0 0,1 1-1,-1 0 1,0 0 0,-1 1 0,0 0-1,-13-10 1,6 7-363,12 7 100,8 5 233,-5-3 70,17 5-27,-1-1 1,1-1-1,0 0 1,23 0-1,-10-1 55,36 1 0,-1-4 1,115-14 0,-85 4-155,-91 11 741,-7 3-395,-17 7-462,-7 5-98,-2 8 283,-32 33 1,46-42-20,1 1 1,0 1 0,-19 32-1,29-43 55,1 1-1,0 0 1,0 0-1,0-1 1,1 1-1,-1 0 1,1 10-1,1-14 9,0 0-1,0 0 1,0 1-1,0-1 1,0 0 0,1 0-1,-1 0 1,1 0-1,0 0 1,1 4-1,-1-6 1,-1 1-1,1 0 0,-1 0 0,1 0 1,0-1-1,-1 1 0,1 0 0,0-1 1,0 1-1,0-1 0,0 1 0,0-1 1,-1 1-1,1-1 0,0 1 0,0-1 1,0 0-1,0 0 0,0 1 0,0-1 1,0 0-1,0 0 0,2 0 0,-2 0 9,1-1-1,0 1 0,0 0 1,0-1-1,-1 1 0,1-1 1,0 0-1,-1 0 1,1 0-1,-1 0 0,1 0 1,2-2-1,16-16 176,-19 17-173,9-10 29,-1-1 0,0 0-1,-1-1 1,-1 0 0,6-16-1,-2 7-54,12-21 0,52-62-44,-45 66-47,43-76-1,-68 106 89,21-44 35,-24 47-36,1 1 1,-1-1 0,-1 0 0,1 0 0,-1 1 0,0-11 0,-1 17 4,0-1-1,0 1 0,0-1 0,0 0 1,0 1-1,0-1 0,0 1 0,0-1 1,0 1-1,0-1 0,0 1 0,0-1 1,0 1-1,0-1 0,-1 1 0,1 0 1,0-1-1,0 1 0,0-1 0,-1 1 1,1-1-1,0 1 0,-1 0 0,1-1 1,0 1-1,-1 0 0,1-1 1,-1 1-1,0-1 0,0 1 2,0 0-1,1 0 1,-1 1 0,0-1 0,0 0-1,0 0 1,0 1 0,1-1 0,-1 0-1,0 1 1,0-1 0,1 1-1,-1-1 1,0 1 0,0 0 0,-5 5-31,0-1 1,-8 12 0,4-4-27,0 1 0,1 0 0,1 0 1,1 1-1,0 0 0,0 0 0,-4 20 0,8-27 91,2 1 0,-1-1 1,1 1-1,0-1 0,1 1 1,0-1-1,0 1 0,1 0 0,0-1 1,1 1-1,-1-1 0,2 0 1,-1 1-1,1-1 0,7 13 1,-6-14 5,0 0-1,1-1 1,-1 1 0,2-1 0,-1 0 0,0-1 0,1 1 0,0-1-1,1 0 1,-1 0 0,1-1 0,-1 0 0,1 0 0,1-1 0,12 5 0,-9-5 23,0-1 0,0 0 0,0-1 0,0 0 0,0 0 0,0-1 0,0-1 1,0 0-1,1 0 0,18-6 0,-14 2 17,0 0 1,0-1-1,-1-1 0,17-9 0,-24 11-46,1 0-1,-1-1 0,-1 0 0,1 0 0,-1-1 0,0 0 0,0 0 0,8-12 0,-14 17-32,0 1 0,0-1 0,0 0 1,0 0-1,-1 0 0,1 0 0,0 0 0,-1 0 0,0 0 0,1 0 0,-1 0 0,0 0 0,0 0 0,0-4 0,-1 5-4,1 0 0,0 0 0,-1 0 0,1 0 0,0 1 0,-1-1 0,1 0 0,-1 0 0,1 1 0,-1-1 0,0 0 0,1 0-1,-1 1 1,0-1 0,1 1 0,-1-1 0,0 1 0,0-1 0,1 1 0,-1-1 0,0 1 0,0 0 0,0 0 0,0-1 0,0 1 0,1 0 0,-1 0 0,0 0-1,0 0 1,0 0 0,0 0 0,0 0 0,0 0 0,0 0 0,0 0 0,-1 1 0,-8 1-9,0 0 0,1 1 0,-1 0 1,1 1-1,-1 0 0,1 0 0,0 1 0,1 0 0,-1 0 0,1 1 1,0 0-1,0 1 0,1 0 0,0 0 0,0 1 0,-8 12 0,11-15 37,1 0-1,-1 1 1,1 0-1,1-1 1,-1 1-1,1 0 1,0 0-1,0 1 1,1-1-1,-1 0 1,2 1-1,-1-1 1,1 0-1,0 1 1,0-1-1,0 1 1,1-1-1,0 0 1,1 1-1,-1-1 1,1 0-1,0 0 1,1 0-1,-1 0 1,1 0-1,7 9 1,-5-8 49,0 0 0,0-1-1,1 1 1,0-1 0,1-1 0,-1 1 0,1-1 0,0 0-1,0-1 1,13 7 0,-16-9-32,1-1 0,-1 1 0,1-1-1,-1 0 1,1 0 0,0 0 0,-1-1 0,1 1 0,0-1-1,0 0 1,-1-1 0,1 1 0,0-1 0,-1 0 0,1 0-1,0 0 1,-1-1 0,1 0 0,-1 0 0,7-3 0,-1-2 16,0-1 1,0 0 0,0 0 0,15-18 0,28-42 171,-5 6-247,-5 14 18,-19 23 7,-1-2 0,34-52 0,-52 70-17,-1 0 0,0 0 0,0 0 0,-1-1 0,-1 1 0,4-20 0,-6 24 15,1-1 1,-1 0-1,0 0 0,0 0 1,0 0-1,-1 0 1,0 0-1,0 1 0,0-1 1,-1 0-1,0 1 1,-4-9-1,5 13-11,1-1 0,-1 1 0,0 0-1,0 0 1,0-1 0,0 1 0,0 0 0,0 0 0,0 0 0,0 0 0,0 0 0,-1 0-1,1 1 1,0-1 0,0 0 0,-1 1 0,1-1 0,-1 1 0,1-1 0,0 1-1,-1-1 1,1 1 0,-1 0 0,1 0 0,-1 0 0,1 0 0,-1 0 0,1 0 0,-1 0-1,1 0 1,-1 1 0,1-1 0,-1 1 0,1-1 0,0 1 0,-1-1 0,-1 2-1,-5 3-91,0 0 0,1 0 0,0 1 0,-13 12 0,17-14 96,-10 8 8,2 1 1,-1 1 0,2 0-1,-1 1 1,2 0 0,0 0-1,-10 26 1,13-21 39,1 0 0,1 0-1,1 1 1,-2 34 0,5-52-27,0 13 90,0-1-1,0 0 1,2 0 0,0 0 0,1 0 0,8 26-1,-11-39-69,1 1 0,0 0 0,1 0 0,-1-1 0,1 1 0,-1-1 0,1 1 0,0-1-1,-1 0 1,1 0 0,0 0 0,1 0 0,-1 0 0,0 0 0,1 0 0,-1-1 0,1 1 0,-1-1 0,5 2-1,-3-2-10,1 0-1,0 0 0,-1 0 0,1-1 0,-1 1 0,1-1 1,0-1-1,-1 1 0,1-1 0,0 1 0,7-3 0,7-3 71,0-1 0,-1 0 0,1-1 0,26-17 0,63-53 546,-14 2-1070,-71 60 401,-22 15-128,-2 23 30,-5 27 0,3-27 122,-1 10 146,-13 49-1,13-70-102,1 1 1,-2-1-1,0 0 0,0 0 0,-1 0 0,0-1 0,-11 15 1,16-24-19,0 1 1,-1 0-1,1-1 1,-1 1-1,0-1 1,1 1-1,-1-1 1,0 0-1,0 0 0,0 0 1,0 0-1,0 0 1,0 0-1,0 0 1,0-1-1,-1 1 1,1-1-1,0 0 1,0 1-1,0-1 1,-1 0-1,1 0 1,0 0-1,0-1 1,0 1-1,-1 0 1,1-1-1,0 0 1,0 1-1,0-1 1,0 0-1,0 0 1,0 0-1,-2-2 1,-1 0 21,1 0-1,0-1 1,0 0-1,0 1 1,0-1 0,1-1-1,-1 1 1,1 0 0,0-1-1,0 0 1,1 0 0,-4-9-1,6 13-28,-1 1 0,1-1 0,0 0 0,0 0 0,0 1 0,0-1 0,-1 0 0,1 0 0,0 1 0,1-1 0,-1 0 0,0 0 0,0 1 0,0-1 0,0 0 0,0 0 0,1 1 0,-1-1 0,0 0 0,1 1 0,-1-1 0,0 0 0,1 1 0,0-2 0,0 1 8,1 0 0,-1 0 0,0 0-1,1 0 1,-1 1 0,1-1 0,-1 0 0,1 0-1,0 1 1,2-1 0,2 0 14,1 0 0,0 0-1,-1 1 1,12 0 0,15 5 78,0 1 0,44 14 0,-5-1 124,-64-17-707,0 0-1,-1-1 1,15 0-1,-19-1-466,0 0-1,1 0 1,-1-1-1,0 0 0,0 1 1,7-4-1,3-2-2152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7:49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275 828 2080,'1'-1'217,"1"0"1,-1 0-1,1 1 1,0-1-1,-1 1 1,1-1-1,0 1 0,0 0 1,-1 0-1,1 0 1,3 0-1,25 1 7826,-25-1-4050,0-12 956,-6 8-4675,-1-1-1,1 1 1,-1-1 0,0 1-1,0 0 1,0 0 0,-1 0-1,1 0 1,-7-7 0,5 6-62,-7-8 35,0 1 0,0 1 1,-1 0-1,-1 1 0,-22-15 0,28 21-176,0 0 1,0 0-1,-1 1 1,1 0 0,-1 1-1,1 0 1,-1 0-1,0 0 1,0 1-1,1 0 1,-1 0-1,0 1 1,0 0-1,0 1 1,0 0-1,-12 2 1,17-1-67,-1-1 1,0 1-1,1-1 0,0 1 1,-1 0-1,1 0 0,0 1 1,0-1-1,0 1 0,0-1 1,0 1-1,1 0 0,-4 5 1,2-1-8,0 0 0,1 1 0,1-1 0,-1 1 0,1 0 0,0-1 0,1 1 0,-1 11 0,2 68 15,1-42-120,-1-39 126,1 0 0,0 0 1,1 0-1,-1 0 0,1-1 1,0 1-1,0 0 0,1-1 1,0 0-1,0 1 1,0-1-1,0 0 0,1-1 1,0 1-1,0-1 0,0 1 1,0-1-1,7 4 0,-9-7-2,0 0 0,0 0 0,-1 0 0,1 0 0,0 0-1,0-1 1,0 1 0,0-1 0,-1 1 0,1-1 0,0 0-1,0 0 1,0 0 0,0 0 0,0 0 0,0 0-1,0 0 1,0-1 0,0 1 0,0-1 0,0 0 0,-1 1-1,1-1 1,0 0 0,0 0 0,-1 0 0,1 0-1,-1 0 1,1 0 0,-1-1 0,1 1 0,-1-1 0,2-1-1,4-6 56,0 0-1,-1-1 0,1 0 0,6-16 0,-6 11-17,10-19-61,12-39 0,-3 6 223,16-53-90,-29 79-44,-10 27-74,0-1-1,0 1 0,-2-1 1,1 1-1,-2-1 0,0 1 0,-1-1 1,0 0-1,-1 1 0,-8-27 1,-3-3 136,-2 1-1,-24-47 1,-15-12 146,44 86-306,0 2-1,-1-1 1,0 1 0,-21-18-1,30 30-21,-1-1 0,0 1 0,0 0 0,0 0 0,0 1 0,0-1-1,0 1 1,-1-1 0,1 1 0,0 0 0,-5-1 0,7 2-24,-1 0 1,1 0-1,-1 0 0,1 0 1,-1 0-1,1 0 1,-1 1-1,1-1 1,-1 0-1,1 1 0,-1-1 1,1 1-1,0-1 1,-1 1-1,1 0 1,0-1-1,-1 1 0,1 0 1,0 0-1,0 0 1,0 0-1,0 0 1,0 0-1,0 1 0,-1 1 1,-2 3-659,1 1 0,0 0 0,0 0 0,0 0 0,1 0 0,0 1 0,1-1 0,0 1 0,0-1 0,0 1 0,1-1 0,1 11 0,2 17-2042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7:51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9 111 5056,'-8'3'14079,"7"-10"-10604,3-5-2566,4 5-684,0 1 1,0 0-1,1 1 0,9-7 0,-9 7-140,65-45 27,-71 50-101,-1-1 0,0 1 0,1 0 0,-1-1-1,1 1 1,-1 0 0,1 0 0,-1 0 0,0-1 0,1 1 0,-1 0 0,1 0 0,-1 0 0,1 0 0,-1 0-1,1 0 1,-1 0 0,1 0 0,-1 0 0,1 0 0,-1 0 0,1 0 0,-1 0 0,1 0 0,-1 0 0,1 1-1,-1-1 1,0 0 0,1 0 0,-1 0 0,1 1 0,-1-1 0,1 0 0,-1 1 0,0-1 0,1 0 0,-1 1-1,0-1 1,0 0 0,1 1 0,-1-1 0,0 1 0,0-1 0,1 1 0,-1 0 0,1 3 57,1 0 0,-1 0 0,-1 1 0,2 6 0,-1-2-121,0 10 215,0 0 0,-1 0-1,-5 37 1,0 15-147,5-54 108,0-1 0,1 1 1,1-1-1,1 1 1,0-1-1,10 29 1,-13-45-121,0 0 1,0 1 0,0-1-1,1 0 1,-1 0 0,0 1 0,0-1-1,0 0 1,0 1 0,1-1 0,-1 0-1,0 0 1,0 0 0,1 1 0,-1-1-1,0 0 1,0 0 0,1 0 0,-1 1-1,0-1 1,0 0 0,1 0 0,-1 0-1,0 0 1,1 0 0,-1 0-1,0 0 1,1 0 0,-1 0 0,0 0-1,1 0 1,-1 0 0,12-7 274,10-18 188,-22 25-464,37-51 210,34-44 19,-57 79-200,0 0-1,1 1 1,27-20-1,-5 6 162,-19 14 20,1 1-1,37-20 1,-52 32-189,0 1 0,0-1 0,0 1 0,0 0 0,0 0 0,1 1 0,7-1 0,34 3 226,-13 1-101,-13-3-56,35 7 1,-26-2-102,16-1-87,-44-4 0,-1 0-1,0 0 1,1 0-1,-1 0 1,1 0-1,-1 0 1,0-1 0,1 1-1,-1 0 1,0 0-1,1 0 1,-1-1-1,0 1 1,1 0-1,-1 0 1,0-1 0,0 1-1,1 0 1,-1 0-1,0-1 1,0 1-1,1 0 1,-1-1 0,0 1-1,0 0 1,0-1-1,6-6-4563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7:51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62 7296,'-4'-21'17381,"11"24"-13254,1-2-5593,34 2 2536,62-5 1,44-11-886,-68 5 91,-31 2-1460,49-11 0,-97 17 668,1 0-1,-1-1 1,1 1-1,0 0 1,-1 0-1,1 0 1,0 0-1,-1 0 1,1 0-1,-1 0 1,4 1-1,-5-1 224,2 3-1763,-1-3 1762,-1 1 0,0-1 1,0 0-1,0 1 0,1-1 1,-1 1-1,0-1 0,0 1 1,0-1-1,0 0 0,0 1 1,0-1-1,0 1 0,0-1 0,0 1 1,0-1-1,0 1 0,-1-1 1,1 0-1,0 1 0,0-1 1,0 1-1,0-1 0,-1 0 1,1 1-1,0-1 0,0 1 1,-1-1-1,0 1-881,-8 15-4286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7:52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52 4800,'-10'-3'22932,"21"2"-22638,19-4-20,57-1-1,-57 5-191,338-10 295,-55 2-322,190 4 692,-311 6-1798,-185-3-160,-28-7-11327,8 8 8384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7:53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311 590 5408,'0'0'391,"0"-1"0,0 0 1,-1 0-1,1 0 0,0 0 1,0 0-1,0 0 0,0 0 0,0 0 1,0 0-1,0 0 0,0 0 1,1 0-1,-1 1 0,0-1 0,0 0 1,1 0-1,-1 0 0,1 0 1,-1 0-1,1 0 0,0-1 27,0 1-1,0-1 0,-1 0 1,1 1-1,-1-1 0,1 0 1,-1 1-1,0-1 0,1 0 1,-1 1-1,0-1 1,0 0-1,0 0 0,-1-3 1,0 3 44,0-1-1,-1 0 1,1 0 0,-1 1 0,0-1 0,1 1 0,-1-1 0,0 1-1,-5-4 1,4 3-364,-1 1 0,1 0 0,-1 0-1,1 0 1,-1 1 0,0-1 0,0 1-1,0 0 1,0 0 0,0 0 0,0 0 0,0 1-1,0-1 1,0 1 0,0 0 0,0 1-1,0-1 1,0 1 0,0-1 0,-7 4 0,-16 3 65,1 1 0,-37 17-1,56-21-154,1-1-1,-1 1 0,1 0 0,-1 0 1,1 1-1,0 0 0,1 0 0,-1 0 0,1 1 1,0 0-1,1 0 0,-1 0 0,1 1 1,-4 8-1,7-12-14,0 1 1,0-1-1,0 1 1,0 0-1,0 0 1,1-1 0,0 1-1,0 0 1,0 0-1,0 0 1,1-1-1,-1 1 1,2 5-1,0-4 11,0 1-1,0-1 1,1 1-1,0-1 1,0 0-1,0 1 1,0-2-1,6 7 1,-5-6 9,0-1-1,1 0 1,-1 0 0,1 0 0,0 0 0,0-1 0,0 0 0,7 3-1,-9-4 1,1-1-1,0 0 1,0 0-1,-1 0 1,1 0-1,0 0 1,0-1-1,0 0 1,0 0-1,0 0 1,-1 0-1,8-2 0,-3 0 28,0-1 0,-1 0 0,0 0 0,0 0 0,0-1 0,0 0 0,0-1 0,-1 0 0,0 0 0,0 0 0,0 0 0,0-1 0,-1 0 0,7-11 0,3-6 217,-1-2 0,19-44 0,-25 49-193,-1 1-1,-1-1 1,-1 0-1,0-1 1,2-38-1,-7-102 83,0 134-140,-3-12-25,-1 0-1,-13-50 1,17 84-33,-1 1 0,-1-1 0,1 1 0,0-1 0,-1 1 0,0 0 0,0 0 0,0-1 1,-1 2-1,1-1 0,-1 0 0,0 0 0,0 1 0,-5-5 0,7 8 17,1-1-1,-1 1 1,0 0-1,1-1 1,-1 1 0,1 0-1,-1 0 1,0 0-1,1-1 1,-1 1 0,0 0-1,1 0 1,-1 0-1,0 0 1,0 0-1,1 0 1,-1 0 0,0 0-1,1 1 1,-1-1-1,0 0 1,1 0 0,-1 0-1,1 1 1,-1-1-1,0 0 1,1 1-1,-1-1 1,1 1 0,-1-1-1,1 1 1,-1-1-1,1 1 1,-1-1 0,1 1-1,-1-1 1,1 1-1,0-1 1,-1 1-1,1 0 1,0-1 0,-1 2-1,-1 4-562,-1 0 0,1 0-1,-2 9 1,2-9 114,1-2-250,-1 1 0,1 0 0,0 0 1,0 0-1,0 1 0,1-1 0,0 0 0,0 0 0,0 0 0,1 0 0,-1 0 0,3 6 0,5 14-1996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0:01.7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44 29 5568,'3'-29'16121,"-1"36"-13251,-9 98 1,4-67-2521,-30 340 461,29-293-838,3-81 48,1-3-4,0 0 0,-1 1 0,1-1 0,0 0 1,0 1-1,0-1 0,1 1 0,-1-1 0,1 3 0,-1-3 133,5-7 234,5-4-481,0 0 1,13-18-1,2-1 3,3-1 33,21-23 122,-29 29 4,2 1 0,1 1 0,0 1 0,32-21 0,-52 39-34,1 1-1,0 0 1,0-1-1,-1 2 1,1-1 0,1 0-1,-1 1 1,0 0-1,0 0 1,0 0 0,1 1-1,-1-1 1,0 1-1,1 0 1,-1 0 0,0 1-1,1-1 1,-1 1-1,0 0 1,8 2 0,-8-1 8,-1 0 1,1 0 0,-1 1-1,0-1 1,1 0-1,-1 1 1,0 0 0,0 0-1,-1 0 1,1 0 0,0 0-1,-1 1 1,0-1 0,0 1-1,0 0 1,0-1 0,-1 1-1,1 0 1,-1 0-1,0 0 1,1 8 0,-2-7-17,1 0 0,-1 0 0,0 0 0,0 0 0,0 0 0,-1 0 1,0 0-1,0-1 0,0 1 0,0 0 0,-1 0 0,0 0 0,0-1 0,0 1 0,-1-1 0,1 0 1,-1 0-1,0 0 0,0 0 0,-1 0 0,-4 4 0,3-4-101,-1 1 0,0-1 0,1 0 0,-2-1 0,1 0 0,0 0 0,-1 0 0,1 0 0,-1-1 0,0 0 0,0-1 0,0 0 0,0 0 0,-11 0 0,4-1 14,1 0-1,0-1 0,0-1 0,0-1 1,0 1-1,-15-7 0,19 7 230,9 2-158,-1 0 0,1 0-1,0 0 1,-1 0-1,1 0 1,0 0-1,-1 0 1,1 0-1,0 0 1,-1 0 0,1 0-1,0 0 1,-1 0-1,1-1 1,0 1-1,0 0 1,-1 0-1,1 0 1,0-1 0,-1 1-1,1 0 1,0 0-1,0 0 1,0-1-1,-1 1 1,1 0-1,0-1 1,0 1-1,4-2 97,-3 2-49,15 1 191,1 0 0,0 1-1,-1 1 1,27 8 0,62 28 600,-93-34-791,119 52 47,-129-56-336,0 0 0,0-1 1,-1 1-1,1-1 0,0 0 0,0 0 0,1 1 0,-1-1 1,2-1-1,-2 1-710,0-1 1,1 1 0,-1-1 0,0 0-1,1 0 1,-1 0 0,0 0 0,0-1-1,0 1 1,0-1 0,3-2-1,12-8-3854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7:54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32 6464,'-2'-2'226,"-3"-5"1696,10 1-390,-3-10 11747,-12 25-10537,1 9-2548,1 1 1,0 0 0,1 1 0,2-1 0,-7 34 0,-3 13-5,-12 26 218,-9 33-202,36-125-204,-5 20 68,-3 35 0,7-51-37,1 1-1,-1-1 1,1 1-1,1-1 0,-1 1 1,1-1-1,-1 1 1,1-1-1,1 0 1,-1 1-1,0-1 1,1 0-1,0 0 1,4 6-1,-4-8-1,0 0 1,0-1-1,0 1 0,0-1 0,0 1 1,0-1-1,1 0 0,-1 0 0,1 0 1,-1 0-1,1-1 0,-1 1 1,1 0-1,-1-1 0,1 0 0,-1 0 1,1 0-1,0 0 0,-1 0 0,6-1 1,5-1 98,0-1 1,21-6 0,-32 8-129,19-6-172,36-10-22,-20 8-2982,-31 9 765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7:54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19 157 8064,'-18'-12'12373,"28"12"-8469,12 0-1717,37-7 1,61-19-214,-54 10-1726,10-1-363,101-23 181,-60 12-3484,-90 22 323,-9 3-1767,-4 2 1284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7:57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1568,'16'-20'23397,"-9"31"-20943,1 11-3036,6 43 1085,-3 1 1,3 87 0,-12-127-362,1 7 110,1-1 1,16 62-1,-20-94-317,0 0 0,0 0-1,0 0 1,0 1 0,0-1 0,1 0-1,-1 0 1,0 0 0,0 0 0,0 1-1,0-1 1,0 0 0,0 0 0,0 0-1,0 0 1,0 1 0,0-1 0,0 0-1,0 0 1,0 0 0,0 1 0,0-1-1,0 0 1,0 0 0,0 0 0,0 1-1,0-1 1,0 0 0,0 0 0,0 0-1,0 0 1,0 1 0,0-1 0,0 0-1,0 0 1,-1 0 0,1 0 0,0 1-1,0-1 1,0 0 0,0 0 0,0 0-1,-1 0 1,1 0 0,0 0 0,0 0-1,0 0 1,0 1 0,-1-1 0,1 0-1,0 0 1,0 0 0,0 0 0,0 0-1,-1 0 1,1 0 0,0 0 0,0 0-1,0 0 1,-1 0 0,1 0 0,0 0-1,0 0 1,0 0 0,-1 0 0,1 0-1,0-1 1,0 1 0,0 0 0,-15-9-8272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7:57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86 3552,'-4'-12'23311,"7"10"-23226,1 0 0,-1 0-1,0 1 1,1 0 0,-1-1-1,1 1 1,-1 1 0,1-1-1,3 0 1,5-1 71,27-6 247,61-2 0,-25 3-36,132-13 1,-192 18-629,11-1 212,-8-3-3337,-13 5 2028,-1-1-1520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7:59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6 360 5728,'0'0'102,"-1"0"1,1 0-1,0 0 1,0 0-1,0 0 1,0 0-1,-1 0 1,1 0-1,0 0 0,0 0 1,0 0-1,-1 0 1,1 0-1,0 0 1,0 0-1,0-1 1,0 1-1,-1 0 1,1 0-1,0 0 1,0 0-1,0 0 1,0 0-1,-1 0 0,1-1 1,0 1-1,0 0 1,0 0-1,0 0 1,0 0-1,0 0 1,0-1-1,0 1 1,-1 0-1,1 0 1,0 0-1,0 0 0,2-5 3733,5-2-1205,-2 3-1867,-1 0-1,-1 0 0,1-1 1,4-5-1,4-7 94,1 0 0,0 1 0,28-25 0,55-37 531,-85 70-1288,15-10 189,-24 17-257,-1 0 0,1 1 1,0-1-1,0 0 1,0 1-1,-1-1 0,1 1 1,0 0-1,0-1 1,0 1-1,0 0 0,0 0 1,3 1-1,-4-1-13,0 1 1,0-1-1,-1 1 0,1-1 0,0 1 1,0 0-1,0 0 0,0-1 0,0 1 1,-1 0-1,1 0 0,0 0 0,-1 0 1,1 0-1,-1 0 0,1 0 0,-1 0 1,0 0-1,1 0 0,-1 0 0,0 0 1,1 2-1,0 2 32,4 12 59,-2-1 1,0 1 0,-1-1-1,0 1 1,-2 26 0,1-8 74,3 27-240,16 78 0,-17-126 174,0 0-1,2 0 0,-1 0 1,13 23-1,-16-35-87,0 0 0,0-1 0,0 1 0,0-1 0,1 1 0,-1-1 1,0 0-1,1 1 0,-1-1 0,1 0 0,-1 0 0,1 0 0,0 0 0,0 0 0,-1 0 1,1-1-1,0 1 0,0 0 0,0-1 0,0 0 0,0 1 0,0-1 0,-1 0 0,1 0 1,0 0-1,0 0 0,0 0 0,0-1 0,0 1 0,0 0 0,0-1 0,0 0 0,2-1 1,3 0 38,-1-1 1,0 0 0,0-1 0,0 0 0,0 0 0,0 0 0,-1 0 0,9-9 0,-5 2-7,-1-1-1,0 1 1,0-1-1,-1-1 1,0 1 0,8-27-1,21-86 172,-26 83-159,3-15-17,-7 29-20,1-1-1,1 2 0,16-37 1,-21 58-54,0 0-1,1 0 1,-1 1 0,1-1 0,1 1-1,-1 0 1,1 0 0,0 0 0,0 1 0,0 0-1,10-6 1,-7 5 20,1 1-1,-1 1 0,1-1 1,0 1-1,0 1 1,0-1-1,14 0 1,3 1 55,-1 2 0,0 1 0,1 1-1,-1 0 1,31 9 0,-47-10-76,-7 0 24,1-1 0,0 0 0,-1 1 0,1 0-1,-1 0 1,1 0 0,-1 0 0,1 0 0,-1 0 0,3 2 0,-3-2-55,-28 14-18373,12-7 14267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7:59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14 5408,'-5'-8'19109,"6"9"-18224,1 0-774,-1 0 0,1 0 0,0 0 0,0 0-1,-1 0 1,1 0 0,0-1 0,0 1 0,0-1 0,0 1 0,0-1 0,3 0 0,28 1 749,-26-1-682,138 2 832,199-6-175,-330 3-1002,-7 1-144,1 0 1,-1-1-1,0 0 0,0 0 1,0 0-1,8-4 1,-6 1-997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8:00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116 100 5632,'-6'-4'13372,"5"4"-12895,-17 0 4175,12 1-4520,0 0 1,1 0-1,-1 1 0,0-1 1,-9 5-1,10-2-37,-1-1-1,0 1 0,-7 6 1,12-9-79,-1 0 0,1 0 0,0 1 0,-1-1 0,1 1 0,0-1 0,0 1 0,0-1 0,0 1 0,0 0 0,0 0 1,1-1-1,-1 1 0,0 0 0,1 0 0,-1 3 0,1-4 12,1 0-1,-1-1 1,0 1-1,0 0 1,1 0 0,-1 0-1,1-1 1,-1 1 0,1 0-1,-1-1 1,1 1 0,-1 0-1,1-1 1,-1 1-1,1-1 1,0 1 0,-1-1-1,1 1 1,0-1 0,0 0-1,-1 1 1,1-1 0,0 0-1,0 1 1,0-1-1,-1 0 1,1 0 0,0 0-1,0 0 1,0 0 0,0 0-1,-1 0 1,3 0 0,28-2 584,-24 0-530,0 0 0,0 0 0,0-1 1,0 0-1,-1 0 0,0 0 0,1-1 0,-1 0 0,0 0 0,-1-1 1,1 0-1,6-7 0,-10 9-58,1 0 1,0 0 0,-1-1-1,1 1 1,-1-1-1,0 1 1,0-1-1,-1 0 1,1 0-1,-1 0 1,0 0-1,0 0 1,0 0-1,-1 0 1,1 0-1,-1 0 1,0 0-1,0-1 1,0 1-1,-1 0 1,1 0-1,-3-7 1,2 9-124,0 1 0,1-1 1,-1 1-1,0-1 0,-1 1 1,1 0-1,0-1 0,0 1 1,0 0-1,-1 0 0,1 0 1,-1 0-1,1 0 1,-1 0-1,1 0 0,-1 0 1,0 0-1,1 1 0,-1-1 1,0 1-1,1-1 0,-1 1 1,0 0-1,0 0 0,1 0 1,-1 0-1,-2 0 0,3 0-233,0 1 1,1-1-1,-1 1 0,0-1 0,0 1 0,0 0 1,1-1-1,-1 1 0,0 0 0,1 0 1,-1-1-1,1 1 0,-1 0 0,1 0 0,-1 0 1,1 0-1,-1-1 0,1 1 0,0 0 0,0 0 1,-1 0-1,1 0 0,0 0 0,0 0 0,0 0 1,0 0-1,0 0 0,0 0 0,0 0 1,0 0-1,1 0 0,-1 1 0,4 13-3326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8:01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 6880,'-5'-8'12031,"6"12"-9919,3 2-1634,0 1-1,-1 0 0,0 0 1,0 0-1,3 11 0,8 42 260,-12-48-615,10 50 309,70 298 1063,-76-346-1396,0 1-1,0-1 1,10 15 0,8 16 66,-24-45-126,0 0 0,0 0 0,1 1 0,-1-1 0,0 0 0,1 0 1,-1 1-1,0-1 0,1 0 0,-1 0 0,0 0 0,1 0 0,-1 1 0,0-1 0,1 0 0,-1 0 1,1 0-1,-1 0 0,0 0 0,1 0 0,-1 0 0,0 0 0,1 0 0,-1 0 0,1 0 1,-1 0-1,0-1 0,1 1 0,-1 0 0,0 0 0,1 0 0,-1 0 0,0-1 0,1 1 0,-1 0 1,0 0-1,1-1 0,-1 1 0,0 0 0,1-1 0,19-15 199,-12 9-127,28-25 29,44-49-1,-75 75-138,24-27-28,0-2 0,33-57-1,59-108 136,-48 84-246,-67 108 73,-3 4 21,-1 0 0,1 0 0,-1-1 0,1 1 0,1-8 0,-4 11 15,-1 1-1,1-1 0,-1 1 1,0-1-1,1 1 1,-1-1-1,0 1 1,0 0-1,1-1 0,-1 1 1,0 0-1,0-1 1,0 1-1,1 0 1,-1 0-1,0 0 0,0 0 1,0 0-1,0 0 1,1 0-1,-1 0 1,-1 0-1,-35 1-139,19 0 126,-363 23 143,372-23-65,-65 9 429,8 0-2301,23-7-10317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8:01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64 5152,'-7'-5'17339,"20"7"-13829,18 0-2770,36-5 1270,374-5-128,-399 8-1823,-18 1-371,42-7 0,-58 5-882,0-1 1,0 0-1,10-4 0,-13 4-1125,0-1-1,0 1 1,-1-1-1,1 0 0,7-7 1,6-2-3969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8:05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17 3712,'3'-17'14277,"-6"20"-13955,-1 0-1,1 0 1,1 0 0,-1 0 0,-3 5-1,1-1-6,-25 32 677,-38 69 0,22-34-581,8-14 211,-48 104 1,67-120-401,2 1 0,2 1 0,-12 65 0,15-52 79,3 1 0,-1 89-1,10-128-172,1 1-1,1-1 1,0 0-1,2 0 0,1 0 1,1 0-1,0-1 1,1 0-1,2 0 0,18 32 1,11 4 132,76 84-1,-107-132-245,51 57 141,69 58-1,-115-112-671,1-1 0,1-1 0,-1 0-1,20 9 1,-30-17 154,-1 1 0,1-1 0,-1 0 0,1 0 0,0-1 1,3 2-1,-4-2-296,1 0 1,-1 0 0,0 0 0,1 0 0,-1-1 0,1 1-1,-1-1 1,3 0 0,21-7-3400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0:28.3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 1002 3136,'-14'-3'19573,"19"-5"-18811,4-2-665,0-1 0,-1 0-1,0 0 1,-1-1 0,0 0 0,9-21-1,24-82 175,-28 76-61,24-97 104,-31 102-954,-3 38 622,0 1 0,-1 0-1,0-1 1,0 1 0,0 0-1,0 0 1,-1 0 0,0 0-1,0 0 1,-1 6 0,2 19 11,12 113 34,-12-135-4,0 0 0,0 0 1,1 0-1,0 0 0,0 0 0,1-1 1,0 1-1,0-1 0,1 1 0,0-1 1,1 0-1,-1-1 0,10 11 0,-12-15-2,1-1-1,-1 1 0,0-1 0,1 0 1,-1 0-1,1 0 0,-1 0 0,1 0 1,0-1-1,-1 1 0,1-1 0,4 0 1,34 0 326,-37-1-334,174-18 300,-158 16-243,-1-2 1,-1 0 0,1-1 0,-1-1 0,0-1 0,0 0 0,18-13 0,-30 17-65,0 0 1,-1-1-1,1 0 0,-1 0 0,0-1 1,-1 1-1,1-1 0,-1 0 0,-1 0 0,1 0 1,-1-1-1,0 1 0,0-1 0,-1 0 1,0 0-1,0 0 0,0 0 0,-1 0 0,0 0 1,-1-1-1,0 1 0,0 0 0,0 0 1,-1 0-1,0-1 0,0 1 0,-1 0 0,0 0 1,-3-7-1,5 12-45,-1 1 1,1 0-1,-1-1 1,0 1 0,0 0-1,0-1 1,1 1-1,-1 0 1,0 0-1,0 0 1,-1 0-1,1 0 1,0 0-1,0 0 1,0 0-1,-1 0 1,1 1-1,-2-2 1,1 2 13,1 0 0,0 0 0,0 0 0,-1 1 0,1-1 0,0 0 0,0 1 0,-1-1 0,1 0 0,0 1 0,0-1 0,0 1 0,0 0 0,0-1-1,0 1 1,0 0 0,0 0 0,0 0 0,0 0 0,0-1 0,0 1 0,-1 3 0,-6 6-52,1 1 0,-1 0 0,2 0 0,0 0 0,0 1 1,1 0-1,1 0 0,0 1 0,-3 15 0,5-22 84,1 1 0,0 0 1,0 0-1,1 0 1,0 1-1,0-1 0,0 0 1,1 0-1,0 0 1,1 0-1,0-1 0,0 1 1,0 0-1,1-1 0,0 1 1,0-1-1,0 0 1,7 9-1,-3-6 92,0-2 0,1 1 0,-1-1 0,1 0 0,11 7 0,-16-12-59,0 0 0,1-1 0,-1 1 0,1-1-1,-1 1 1,1-1 0,0 0 0,0 0 0,-1-1 0,1 1 0,0-1 0,0 0-1,0 0 1,0 0 0,-1 0 0,1-1 0,4 0 0,2-2 63,-1-1 0,0 1 0,0-2 0,0 1 0,0-1 0,-1-1 0,0 1 0,0-1 0,12-12 0,4-8 46,30-39 1,-25 29-236,-14 16 94,-11 14-140,0 1 0,0-1 0,1 0 0,0 1 0,7-6 0,-12 11 116,0 0 0,1 1 0,-1-1 0,0 0 0,0 0 0,0 0 1,1 0-1,-1 0 0,0 0 0,0 0 0,1 0 0,-1 1 0,0-1 1,0 0-1,0 0 0,0 0 0,1 0 0,-1 1 0,0-1 0,0 0 1,0 0-1,0 1 0,0-1 0,1 0 0,-1 0 0,0 0 0,0 1 0,0-1 1,0 0-1,0 0 0,0 1 0,0-1 0,0 0 0,0 0 0,0 1 1,0-1-1,0 1 0,-1 8-8,0 0 1,-1 0-1,0 0 1,-5 11-1,3-5-34,-16 54-42,-40 149 72,36-108 15,-28 107 165,41-159 802,11-58-933,0 0 0,0 0 0,0 0 0,0-1 0,0 1-1,0 0 1,0 0 0,0 0 0,0 0 0,0 0 0,0 0 0,0 0 0,0-1-1,0 1 1,0 0 0,-1 0 0,1 0 0,0 0 0,0 0 0,0 0 0,0 0-1,0 0 1,0 0 0,0 0 0,0 0 0,-1 0 0,1 0 0,0-1 0,0 1-1,0 0 1,0 0 0,0 0 0,0 0 0,0 0 0,-1 0 0,1 0-1,0 0 1,0 0 0,0 0 0,0 0 0,0 0 0,0 0 0,0 1 0,-1-1-1,1 0 1,0 0 0,0 0 0,0 0 0,0 0 0,0 0 0,0 0 0,0 0-1,0 0 1,-1 0 0,1 0 0,0 0 0,0 1 0,-1-9 139,1 0 1,0 1-1,1-16 0,-1 19-145,3-45 133,-1 3-112,1 1 0,12-54 0,-4 59-82,0-1-1,35-74 1,-21 68-14,52-70 0,-67 102 52,68-88-159,-65 89 31,0 0 0,1 0 0,0 1-1,29-19 1,-41 31 104,0-1 0,0 1 0,0 0 0,0 0 0,0 0 0,0 0 0,0 0 0,1 1 0,-1-1 0,0 1 0,1-1 0,-1 1 0,0 0 0,1 0 0,-1 0 0,3 1 0,-3-1 16,0 1 0,0 0 1,0 0-1,0 0 0,0 0 1,0 0-1,0 0 0,0 1 1,0-1-1,-1 1 0,1-1 1,-1 1-1,1 0 0,-1 0 1,0-1-1,1 1 0,0 3 1,3 5-8,1 1 0,-2 0 0,0 0 0,0 0 0,-1 0 1,0 1-1,2 20 0,-4-23 8,-1-1 1,0 1-1,0 0 1,-1-1-1,0 1 1,0-1-1,-1 1 0,0-1 1,-1 1-1,1-1 1,-6 9-1,5-11 44,0-1 0,-1 0 0,1 0-1,-1 0 1,0-1 0,0 1 0,-1-1-1,1 0 1,-1 0 0,0-1 0,0 1 0,-1-1-1,1 0 1,-1 0 0,1-1 0,-12 4 0,0-2 76,-1-1 1,1-1 0,-1 0 0,-27-2 0,87-4-167,-1-1 1,47-13 0,-66 12 63,0-1 0,0 0 0,-1-2 0,0 0 0,20-13 0,-31 16 60,-1 0 0,0 0 0,-1-1 0,0 0 0,0 0 0,0-1 0,-1 0 0,0-1 0,-1 1 0,0-1 0,0 0 0,8-19 0,-14 27-62,25-68 239,-22 58-244,0 0 1,-1-1 0,0 1-1,0-18 1,-2 3-546,0 24 266,1 3 200,-1 0 0,1 1 0,-1-1 0,1 0 1,-1 0-1,0 1 0,1-1 0,-1 0 0,0 0 0,0 1 0,0-1 0,0 2 1,0 18 72,2 0 0,1 0 0,0 0 1,11 34-1,-9-39 25,0 0-1,2-1 1,0 1-1,1-2 1,0 1-1,16 20 1,-18-28 8,1 0 1,0 0-1,0 0 0,1-1 1,-1 0-1,1-1 0,1 0 1,-1 0-1,1 0 1,0-1-1,0-1 0,0 1 1,1-2-1,-1 1 0,1-1 1,-1-1-1,1 1 0,0-2 1,-1 1-1,15-2 1,-9 0 90,0-1 1,0 0-1,0-1 1,0-1-1,28-11 1,-36 12-80,0 0 0,-1-1 0,0 0-1,1 0 1,-2-1 0,1 1 0,0-1 0,-1-1 0,0 1 0,0-1 0,0 0 0,-1 0-1,0 0 1,5-10 0,-1-4-6,-1 1 1,-1-1-1,-1-1 0,0 1 1,-2-1-1,-1 0 0,0 0 1,-1 0-1,-4-40 0,2 56-168,0 1-1,0 0 0,0-1 0,0 1 1,0 0-1,-1 0 0,-4-7 0,6 10 106,0 0 0,-1 0 0,1 1 0,-1-1-1,1 1 1,-1-1 0,0 0 0,1 1-1,-1-1 1,0 1 0,1-1 0,-1 1 0,0-1-1,1 1 1,-1 0 0,0-1 0,0 1 0,-1 0-1,1 0 13,1 0 0,-1 0 0,0 0 0,0 0 0,0 1-1,0-1 1,0 0 0,0 1 0,1-1 0,-1 1-1,0-1 1,0 1 0,1-1 0,-1 1 0,0-1 0,1 1-1,-1 0 1,0-1 0,1 1 0,-1 0 0,0 0 0,-9 15-39,1 1 0,0 0 0,1 0 0,1 0 1,-6 24-1,12-38 47,-4 12 17,2-1-1,0 1 1,0 0 0,0 22 0,3-27 5,0-1 1,1 1-1,-1 0 1,2-1-1,0 1 1,0-1 0,0 1-1,5 8 1,-3-10 16,0-1 0,1 0 0,-1 0 0,11 11 0,2 3 202,-15-18-179,0-1 0,0 1 0,0-1 0,0 0 0,1 0 0,-1 0 0,1 0 0,-1 0 0,1-1 0,0 1 0,-1-1 0,1 0 0,0 1 0,0-1 0,0-1 0,0 1 0,0 0 0,0-1 0,0 1 0,0-1 0,1 0 0,-1 0 0,5-1 0,-3 0 27,0 0 0,0 0 0,-1-1 0,1 1 0,0-1 0,-1 0 0,1-1 0,-1 1 0,0-1 0,0 0 0,0 0 0,0 0 0,0-1 0,3-4 0,11-13 13,-1 0 1,-1-2-1,-2 0 1,20-40-1,-11 16-101,-10 22-95,-1-2 1,11-32-1,-21 58-273,3 7 154,2 10-2,-1 9 49,-2 1 0,0 1 0,-1 29 0,-2-27 198,-1-1-1,-7 54 1,5-70 23,0 0-1,-1 0 1,-1-1-1,0 1 1,0-1-1,-1 0 1,-1 0 0,0-1-1,-10 15 1,14-22-13,0-1 1,0 0 0,0 0-1,-1 0 1,1 0-1,-1-1 1,1 1-1,-1 0 1,1-1 0,-1 0-1,0 0 1,0 0-1,0 0 1,0 0-1,0 0 1,1-1-1,-1 1 1,0-1 0,0 0-1,0 0 1,0 0-1,0 0 1,0-1-1,-5 0 1,3 0-3,0-1 1,1 0-1,-1 1 0,0-1 1,1-1-1,-1 1 0,1-1 1,-1 0-1,1 0 0,0 0 1,1 0-1,-1-1 0,-5-6 0,1 0-66,-13-19 166,20 28-148,0 0 1,0-1-1,1 1 0,-1-1 1,0 0-1,1 1 0,-1-1 1,1 0-1,0 1 0,-1-1 1,1 0-1,0 1 0,0-1 1,0 0-1,0 1 0,1-3 1,-1 4 15,0-1 1,1 1-1,-1 0 1,0-1-1,0 1 1,1 0-1,-1-1 1,1 1-1,-1 0 1,0 0-1,1 0 1,-1-1-1,0 1 1,1 0-1,-1 0 1,1 0-1,-1 0 1,1 0-1,-1-1 1,1 1-1,-1 0 0,0 0 1,2 0-1,14 1-116,-10-1-82,74 0 107,290-8 562,-357 6-438,0 0 1,0-1-1,-1 0 0,1-1 0,-1 0 1,0-1-1,0 0 0,19-12 0,-26 14-18,0-1 0,-1 1 0,1-1-1,-1 1 1,0-1 0,0-1 0,0 1-1,-1 0 1,1-1 0,-1 0-1,0 0 1,-1 0 0,1 0 0,-1 0-1,4-11 1,-2-3 25,0 0 0,-1-1-1,0-24 1,0 16 27,-2 11-122,0 0-1,0 0 0,-2 0 1,0 1-1,-1-1 0,-7-26 0,9 40 21,-1 1-1,0 0 0,1 0 0,-1 0 0,0 0 0,0 0 0,-1 0 0,1 0 1,0 0-1,-1 1 0,1-1 0,-1 0 0,1 1 0,-3-2 0,3 3 19,0-1-1,0 1 0,1-1 0,-1 1 1,0 0-1,0-1 0,0 1 1,0 0-1,0 0 0,0 0 0,0 0 1,0 0-1,0 0 0,0 0 1,0 0-1,0 0 0,0 0 0,0 1 1,0-1-1,0 0 0,0 1 0,0-1 1,1 0-1,-1 1 0,0-1 1,0 1-1,0 0 0,1-1 0,-1 1 1,0 0-1,0-1 0,1 1 1,-2 1-1,-6 8-63,1 0 0,-1 1 0,2 0 1,-8 15-1,-19 50 20,30-67 77,-6 15 87,1-1 0,1 1 0,2 0 0,-6 49 1,11-64-67,1 0 1,0 1-1,0-1 1,1 0 0,0-1-1,1 1 1,0 0-1,0-1 1,1 1 0,0-1-1,0 0 1,1 0 0,6 7-1,-9-12 17,1 0-1,-1 0 1,1 0-1,0 0 1,0 0-1,0-1 1,0 1-1,0-1 1,1 0-1,-1 0 1,1 0-1,-1-1 1,1 1-1,5 1 1,-6-3 0,1 1 0,-1-1 0,1 0 0,-1 0 0,1 0 1,-1-1-1,1 1 0,-1-1 0,1 0 0,-1 0 0,0 0 0,1 0 0,-1-1 0,0 1 1,0-1-1,4-2 0,0-1 34,0-1 0,0 0 0,8-8 0,16-14 64,-20 19-103,14-9-164,1 0 0,37-19 0,-40 23 101,-17 10 5,-1 1 0,1-1 0,13-4 0,-19 8 10,1 0-1,0 0 1,0-1-1,0 1 1,0 0-1,-1 0 0,1 0 1,0 0-1,0 0 1,0 0-1,0 0 1,0 0-1,0 0 0,-1 0 1,1 1-1,0-1 1,0 0-1,0 0 0,-1 1 1,1-1-1,0 1 1,0-1-1,-1 1 1,1-1-1,0 1 0,-1-1 1,1 1-1,0 0 1,-1-1-1,1 1 0,-1 0 1,1-1-1,-1 1 1,1 0-1,-1 0 1,0-1-1,1 1 0,-1 0 1,0 0-1,0 0 1,1 1-1,-1 2 0,1 0 0,-1 0 0,0 1 0,1-1 0,-2 0 0,1 0 0,-1 6 0,-5 13 128,-1 0 1,-12 26 0,15-41-107,12-8 149,4-6 55,-1 1 0,16-12-1,5-2-254,-7 5 22,39-20-82,-55 30 90,-1 1 0,0 0 0,1 0 0,0 1 0,15-3-1,-21 5-29,0 0-1,0 0 0,0 1 0,0-1 0,0 1 0,0-1 0,0 1 0,0 0 0,0 0 0,0 0 0,0 0 1,0 1-1,-1-1 0,1 1 0,-1 0 0,1 0 0,-1 0 0,0 0 0,1 0 0,-1 0 0,0 0 0,3 5 1,2 5-6,0 0 1,-1 0 0,9 25 0,-3-7-3,-2-2 106,5 10-25,-14-35 2,1-1 0,-1 1-1,1-1 1,-1 0-1,1 0 1,0 1-1,0-1 1,0-1-1,0 1 1,0 0 0,5 3-1,-6-5-43,1 1 0,-1-1 0,1 1 0,-1-1 0,1 0 0,-1 0 0,1 0 0,-1 1 0,1-2 0,-1 1 0,1 0 0,-1 0 0,1 0 0,-1-1 1,1 1-1,-1 0 0,1-1 0,-1 1 0,1-1 0,-1 0 0,2-1 0,5-3 28,-1 0 0,11-10 1,-9 7-59,86-80 306,-79 70-211,0 0-1,-2 0 1,14-23 0,32-64-3,-56 97-55,154-338-40,-139 299 40,-1-1 1,-3-1-1,-2-1 1,-2 0 0,6-68-1,-16 111 19,0-15-577,-2 18 148,-4 13 51,-62 162 89,50-124 339,1 1 0,-11 66 0,-2 97 16,27-185-56,1 0-1,1-1 1,5 37-1,-2-45 23,0-1-1,1 0 1,1 0 0,0 0-1,1-1 1,10 20 0,-13-31-8,-1 0 0,1 0 0,0 0 0,0 0 0,0-1 0,0 1 0,1-1 0,-1 0 0,1 0 0,0 0 0,0 0 0,0-1 0,0 1 0,1-1 0,-1 0 0,0 0 0,1-1 0,0 1 0,5 0 0,-4-1 6,-1-1-1,1 0 1,0 0 0,-1 0-1,1-1 1,-1 0-1,1 0 1,-1 0-1,1 0 1,-1-1 0,0 0-1,0 0 1,0-1-1,0 1 1,0-1-1,5-4 1,-2 1-5,-1-1 1,0 1-1,0-1 1,-1-1-1,0 1 0,0-1 1,5-9-1,27-62-157,-12 25 65,9-19-83,-35 73 124,0 0 1,0 0-1,0 0 0,0 0 1,0-1-1,0 1 0,0 0 1,0 0-1,0 0 0,0 0 1,0-1-1,0 1 0,0 0 1,0 0-1,0 0 0,0 0 1,0 0-1,0-1 0,0 1 1,1 0-1,-1 0 0,0 0 1,0 0-1,0 0 0,0 0 1,0 0-1,0 0 0,1-1 1,-1 1-1,0 0 0,0 0 1,0 0-1,0 0 0,0 0 0,1 0 1,-1 0-1,0 0 0,0 0 1,0 0-1,0 0 0,1 0 1,-1 0-1,0 0 0,0 0 1,0 0-1,0 0 0,3 9-78,-1 14 28,-2 38-106,-13 101 0,10-148 266,-1-1 1,0 0 0,-1 1-1,-11 21 1,8-24-72,7-11-28,1 0 0,0 0 0,0 0 0,-1 0 0,1 0 1,0 0-1,-1 0 0,1 1 0,0-1 0,-1 0 0,1 0 0,0 0 1,-1 0-1,1-1 0,0 1 0,-1 0 0,1 0 0,0 0 1,-1 0-1,1 0 0,0 0 0,0 0 0,-1-1 0,-1-1 28,0 1 0,0-1-1,1 0 1,-1 0-1,1 0 1,-1 0 0,-1-3-1,-1-3-106,2 6 78,1-1 1,0 1-1,0 0 1,0-1-1,0 1 0,0-1 1,0 1-1,1-1 1,-1 1-1,1-1 1,0 1-1,0-3 1,0 3-5,0 1-1,0 0 1,0 0 0,0 0 0,0-1 0,1 1 0,-1 0-1,1 0 1,-1 0 0,1 0 0,-1 0 0,1 0-1,-1 0 1,1 0 0,0 0 0,0 0 0,-1 0 0,1 0-1,0 0 1,0 1 0,0-1 0,0 0 0,0 1 0,0-1-1,0 0 1,2 0 0,12-4-6,1 1 0,0 1 0,0 0 0,23-2 0,67 5-140,-54 0 191,65 0-2138,-134-6-10919,14 4 12065,-1 0 0,1 1 0,0-2 0,0 1-1,-1 0 1,-4-6 0,-19-22-4164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8:06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5408,'0'1'12445,"21"19"-11707,-2-2 190,13 18 324,53 75-1,-54-68-970,-16-23-154,127 184 1176,-129-183-1061,-2 1 1,0 1-1,-1 0 1,-1 0-1,7 30 1,-7-13 141,-2 1 0,2 55 1,-8-68-254,-1 1 1,-1-1 0,-2 0-1,-1 1 1,-1-1 0,-2-1-1,-1 1 1,0-1 0,-2-1-1,-2 1 1,0-2 0,-31 48-1,-10 8-1320,-85 101 0,117-156-262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8:08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4 230 5216,'-3'-4'15626,"4"2"-15290,0 0-1,0 0 1,1 0 0,-1 0 0,1 0-1,-1 0 1,4-3 0,-1 1 55,12-15-145,2 1 1,0 1-1,0 0 0,2 1 0,0 1 1,1 1-1,0 1 0,1 1 0,1 1 0,-1 1 1,42-12-1,-58 19-236,41-9-25,-43 11 29,0 0 0,1 0 0,-1 1 0,1 0 1,-1 0-1,1 0 0,-1 1 0,7 0 1,-9 0-7,1 0 1,-1 0 0,0 1 0,0-1 0,0 0 0,0 1 0,0 0 0,0-1 0,0 1 0,-1 0 0,1 0 0,-1 0 0,1 0 0,-1 0 0,0 0 0,1 0 0,-1 0 0,0 3 0,3 6 35,0-1 1,3 20 0,-2 3-29,-2 0 0,-1 0 1,-3 40-1,0-35 71,7 76 0,-5-108-70,0 3 0,0 0 1,1 0-1,0-1 0,0 1 0,1 0 1,0-1-1,6 10 0,-9-17 5,1 0 0,-1 0 0,1 0 0,0 0 0,0 0 0,-1-1 0,1 1 0,0 0 0,0 0 0,0-1 0,0 1 0,0-1 0,0 1 0,0-1 0,0 1 0,0-1 0,0 0 0,0 1 0,0-1 0,0 0 0,2 0 0,-2 0 1,1 0 0,0 0-1,-1 0 1,1-1 0,0 1-1,-1-1 1,1 0 0,-1 1-1,1-1 1,-1 0 0,1 0-1,-1 0 1,2-1 0,1-2 28,1 0 1,-1-1 0,0 1 0,0-1 0,0 0 0,-1-1-1,6-8 1,11-33 5,25-88 0,-12 30-27,-29 93-34,1-1-1,0 1 1,1 0 0,0 1-1,1-1 1,1 1 0,0 0-1,0 1 1,1 0-1,11-10 1,-14 16-2,0 0-1,0 0 1,0 1 0,1 0-1,-1 0 1,1 1 0,0 0-1,-1 0 1,1 0 0,0 1-1,0 0 1,7 0 0,11 1 57,0 0 0,26 5 1,-25-2 36,-2 1-101,-1 0-1,1 1 1,37 14 0,-59-18-109,10 3 140,-12-4-117,0 0 0,0 0 0,1 0 0,-1 0 0,0 0 0,0 0 0,0 0 0,1 0 0,-1 0 0,0 0 0,0 0 0,1 0 0,-1 0 0,0 0 0,0 0 0,0 0 0,1 0 0,-1 0 0,0 0 0,0 0 0,0 0 0,1 0 0,-1-1 0,0 1 1,0 0-1,0 0 0,0 0 0,1 0 0,-1 0 0,0-1 0,0 1 0,0 0 0,0 0 0,0 0 0,1 0 0,-1-1 0,0 1 0,0 0 0,0 0 0,0 0 0,0-1 0,0 1 0,0 0 0,-7-5-5886,1 1 2547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8:08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63 6720,'-19'-9'12892,"29"10"-8156,-4-1-4781,90-19 3519,14-2-2489,-46 14-1113,-1 2 0,1 2 0,90 10 0,-144-6-1015,15 3-897,-9 4-3897,-4 3 2679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8:09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14 6400,'0'-1'260,"0"0"-1,0 1 1,0-1 0,-1 0 0,1 1-1,0-1 1,0 0 0,-1 1 0,1-1-1,-1 1 1,1-1 0,0 1 0,-1-1 0,1 1-1,-1-1 1,1 1 0,-1-1 0,0 1-1,1 0 1,-1-1 0,1 1 0,-1 0 0,0-1-1,1 1 1,-1 0 0,0 0 0,1 0-1,-1-1 1,0 1 0,1 0 0,-1 0-1,0 0 1,1 0 0,-1 0 0,0 0 0,0 1-1,1-1 1,-2 0 0,-9 1 3459,85 0 4042,105 6-7138,-89 0-336,198 10 167,-287-17-651,0 0 0,0 0 0,0 0 0,1-1 0,-1 1 0,0 0 0,0 0 0,0-1 1,0 1-1,0 0 0,0-1 0,0 1 0,-1-1 0,2 0 0,-1 0-113,-1 1 1,0 0-1,1-1 1,-1 1-1,0-1 1,1 1-1,-1 0 1,0-1-1,0 1 1,0-1-1,1 1 1,-1-1-1,0 1 1,0-1-1,0 1 1,0-1-1,0 1 0,0-1 1,0 1-1,0-1 1,0 1-1,0-1 1,0 1-1,0-1 1,-1 1-1,1-1 1,0 1-1,0-1 1,-1-4-2544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8:10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7648,'1'-5'15959,"4"5"-13959,0-1-3629,81-14 5170,169-3-2112,-221 17-1398,87 0-227,-51 2-2552,-44-1-1245,-2 0 1054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8:14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15 106 5408,'-14'-10'21321,"15"9"-21080,17-10 202,-9 6-437,9-6 84,0 2-1,1 0 0,0 1 0,37-10 1,10 8 59,1 2 0,86 2 1,-101 8 476,-20-1-2386,-11-1-4013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8:15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1 143 3072,'0'-16'976,"0"15"-947,0 0 0,0 0 0,0 1 1,0-1-1,0 1 0,0-1 0,1 0 0,-1 1 1,0-1-1,1 0 0,-1 1 0,0-1 0,1 1 1,-1-1-1,0 1 0,1-1 0,-1 1 0,1-1 1,-1 1-1,1-1 0,0 0 0,1 0 198,20-25 3242,-11 13-1056,-1 0 1,10-17-1,-13 20-1125,-6 8-912,1 0 0,-1 0-1,0 0 1,0 0-1,0 0 1,0 0 0,1-3-1,-2 5-327,0 0-1,0 0 0,0 0 1,0 0-1,0 0 1,0 1-1,1-1 0,-1 0 1,0 0-1,0 0 0,0 0 1,0 0-1,0 0 0,0 0 1,1 0-1,-1 0 0,0 0 1,0 0-1,0 0 1,0 0-1,0 0 0,0 0 1,1 0-1,-1 0 0,0 0 1,0 0-1,0 0 0,0 0 1,0 0-1,1 0 0,-1 0 1,0 0-1,0 0 0,0 0 1,0 0-1,0 0 1,0 0-1,1 0 0,-1 0 1,0-1-1,0 1 0,0 0 1,0 0-1,0 0 0,0 0 1,0 0-1,0 0 0,0 0 1,0-1-1,1 1 1,3 17 640,12 122 1264,12 139 461,-24-221-2346,-3-19 814,-1-24-3132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8:15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48 6048,'-10'-6'8799,"25"7"-2025,163-8-2115,-79 1-4033,43-1 41,154-5 314,-201 11-967,59-1 137,-108 0-155,6 1-876,-18-3-3692,-25 3 2172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8:28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56 2400,'18'-15'6218,"-16"13"-5530,-1 1 0,0-1 0,0 0 0,0 1 0,1-1 0,-2 0 0,1 0 0,0 0 0,0 0 0,-1 0 0,1 0 0,-1 0 0,1 0 0,-1 0 0,2-5 2763,-2 7-3370,0 0 0,0 0 0,1 0 0,-1 0-1,0-1 1,0 1 0,0 0 0,0 0 0,1 0 0,-1 0 0,0 0 0,0 0 0,0 0 0,0 0 0,0-1 0,1 1 0,-1 0 0,0 0 0,0 0 0,0 0 0,0 0 0,0-1 0,0 1 0,0 0 0,0 0 0,0 0-1,0 0 1,0-1 0,0 1 0,0 0 0,0 0 0,0 0 0,0 0 0,0-1 0,0 1 0,0 0 0,0 0 0,0-1 0,0 52 2129,-5 385 454,2-404-2603,0 1-1,-13 46 1,15-65 3,3-3 42,-2-11-135,0 0-1,0 0 1,0 0-1,0 0 0,0 0 1,0 0-1,0 0 1,0 0-1,-1 0 0,1 1 1,0-1-1,0 0 0,0 0 1,0 0-1,0 0 1,0 0-1,0 0 0,0 0 1,0 0-1,0 0 1,0 0-1,0 0 0,0 0 1,0 0-1,0 0 1,0 0-1,-1 0 0,1 0 1,0 0-1,0 0 1,0 0-1,0 0 0,0 0 1,0 0-1,0 0 1,0 0-1,0 0 0,0 0 1,0 0-1,0 0 0,-1 0 1,1 0-1,0 0 1,0 0-1,0 0 0,0 0 1,0 0-1,0 0 1,0 0-1,0 0 0,0 0 1,0 0-1,0 0 1,0 0-1,0 0 0,0 0 1,0-1-1,-8-4-3584,-3-6-2052,2-1-1133,8 8 4191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8:28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89 5152,'-3'-2'428,"-16"-5"16347,27 5-10782,36-4-5750,243-16 1325,0 0-1680,-284 22-137,0 0 1,-1 0-1,1-1 0,0 1 1,-1-1-1,1 0 0,0 0 0,4-2 1,7-8-4132,-5 2 1750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0:28.7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 8 12128,'-26'-8'5503,"21"11"-3743,13 2-1440,10-5 2176,9 4-1376,23-4 0,23 5-672,17-2-384,-6 0-64,-12 2 64,-9-5-32,-8 4-2496,-2 1 1376,-3-2-5855,3 9 3871,2 4-3648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8:32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25 396 2656,'-5'0'8453,"5"17"-4837,-1-13-3196,1 0 1,-1 0 0,0 0-1,0 0 1,0 0-1,-2 3 1,1-1 300,3 0 216,-9 7 802,6-13-454,2 0-1136,0-1 0,-1 1 0,1-1-1,0 1 1,0-1 0,0 1 0,0-1-1,0 1 1,0-1 0,1 1-1,-1-1 1,0 1 0,0-1 0,0 1-1,0-1 1,0 1 0,1 0 0,-1-1-1,0 1 1,0-1 0,1 1 0,-1 0-1,0-1 1,1 1 0,0-1 0,11-18 96,-9 14 32,6-7-119,0-1 1,1 1-1,1 1 1,22-20-1,54-33 204,-13 11-119,100-96 391,-156 129-556,-15 15-79,1 1 0,-1 0 0,1 0 0,0 0 0,-1 1 0,2 0 1,-1-1-1,9-4 0,-13 8-1,0 1 1,1-1 0,-1 0 0,0 0-1,0 0 1,1 0 0,-1 1-1,0-1 1,0 0 0,0 0-1,1 1 1,-1-1 0,0 0 0,0 0-1,0 1 1,0-1 0,1 0-1,-1 0 1,0 1 0,0-1-1,0 0 1,0 0 0,0 1 0,0-1-1,0 0 1,0 1 0,0-1-1,0 0 1,0 1 0,0-1-1,0 0 1,0 0 0,0 1-1,0-1 1,-1 16-12,1-16 13,-1 13-56,0 8 90,-1 0 0,-1 0 1,0-1-1,-2 0 0,-12 34 0,-2-15-16,11-24 33,1 0 0,-7 19 0,14-34-46,0 0 0,0 0 0,-1 1 1,1-1-1,0 0 0,0 0 0,0 0 0,0 1 0,0-1 0,0 0 1,0 0-1,0 1 0,0-1 0,0 0 0,0 0 0,0 1 0,0-1 0,0 0 1,0 0-1,0 1 0,0-1 0,1 0 0,-1 0 0,0 0 0,0 1 1,0-1-1,0 0 0,0 0 0,0 0 0,1 1 0,-1-1 0,0 0 0,0 0 1,0 0-1,1 0 0,-1 0 0,0 1 0,12-2 251,15-11 98,-18 5-358,0-1 0,0 1-1,0-1 1,-1-1 0,7-9 0,33-50 45,61-128 210,-109 196-251,0 0-1,0 0 1,0 0-1,0 1 1,0-1 0,0 0-1,0 0 1,0 0-1,0 0 1,0 0-1,0 0 1,0 0 0,0 0-1,1 0 1,-1 0-1,0 0 1,0 0-1,0 0 1,0 0 0,0 0-1,0 0 1,0 1-1,0-1 1,0 0-1,1 0 1,-1 0 0,0 0-1,0 0 1,0 0-1,0 0 1,0-1 0,0 1-1,0 0 1,0 0-1,1 0 1,-1 0-1,0 0 1,0 0 0,0 0-1,0 0 1,0 0-1,0 0 1,0 0-1,0 0 1,0 0 0,0 0-1,1 0 1,-1 0-1,0-1 1,0 1-1,0 0 1,0 0 0,0 0-1,0 0 1,0 0-1,0 0 1,0 0 0,0-1-1,1 18 62,-2 24 26,-2-11-85,1 5 114,-8 35 0,6-46-47,2 0-1,0 45 1,2-52-29,0-3-7,1-1-1,2 17 1,-2-25-15,0 0 0,0-1-1,1 1 1,-1-1 0,1 0-1,0 0 1,0 1 0,1-1 0,-1 0-1,5 4 1,-5-6-12,0 0 1,1 0-1,-1 0 1,1-1-1,-1 1 1,1-1-1,0 1 0,-1-1 1,1 0-1,0 0 1,0 0-1,0 0 0,0-1 1,0 1-1,0-1 1,0 0-1,0 0 0,4 0 1,8-2-579,0 0 0,22-5-1,-22 3-1069,42-11-4064,4-2-6625,-39 16 7814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8:32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25 172 4992,'-25'-17'20618,"32"17"-20186,0-1 0,0 0 0,0-1 0,8-2 0,11-3-59,155-20 312,-110 18-527,882-87 1554,-710 89-2843,-241 7-218,-12 31-15861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8:33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1030 3968,'-9'22'15953,"18"-26"-13645,-4 0-2106,0-1 1,-1 0-1,1 0 1,-1 0 0,0 0-1,0-1 1,-1 1-1,0-1 1,5-11-1,-4 8-57,29-56 700,2 2-1,59-81 1,22 0 194,141-134 1,-95 132-548,-109 99-280,-44 40-146,47-39-20,-49 41-35,1-1 0,0 2-1,0-1 1,1 1 0,12-4-1,-19 7-12,-1 0 0,1 1-1,0-1 1,0 1-1,0 0 1,0 0-1,0-1 1,0 1-1,0 0 1,0 1-1,0-1 1,0 0-1,0 1 1,0-1 0,0 1-1,0-1 1,-1 1-1,1 0 1,0 0-1,0 0 1,-1 0-1,1 0 1,0 0-1,-1 0 1,1 1 0,1 2-1,0-1 2,0 1 0,-1 0-1,0 0 1,0 1 0,0-1 0,0 0-1,-1 1 1,1-1 0,-1 1 0,0 5-1,2 13 154,-2 0 0,0 0 0,-2 0-1,0 1 1,-1-1 0,-2 0-1,0-1 1,-14 41 0,16-57-121,0 0 1,-1 0-1,1 0 1,-1 0 0,0 0-1,-8 10 1,9-14-27,0 0 0,0 0 0,0-1 1,-1 1-1,1 0 0,0-1 0,-1 1 0,1-1 1,-1 0-1,1 0 0,-1 0 0,0 0 1,0 0-1,1-1 0,-1 1 0,0-1 0,0 0 1,0 0-1,-5 0 0,-12-2-185,0 0 0,0-2 1,-1 0-1,2-1 0,-36-15 0,27 8-1729,2-1 0,0-2 1,-34-24-1,55 35 1481,2 3-211,1 0 0,0-1 0,0 0-1,0 1 1,0-1 0,0 0 0,0 0 0,0 0 0,1 0 0,-1-1 0,0 1 0,-1-4 0,2-4-3206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9:08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6 169 3648,'-5'-1'15433,"5"-3"-13634,0-3-3549,1 5 1817,-1 0 1,1 0-1,-1 0 1,1 0-1,0 1 0,0-1 1,0 0-1,0 0 0,0 0 1,0 1-1,0-1 1,1 1-1,-1-1 0,1 1 1,-1-1-1,1 1 0,-1 0 1,1 0-1,0 0 1,0 0-1,0 0 0,3-1 1,5-3 52,1 1 1,-1 0-1,13-2 1,0 1 76,0 1 1,0 0-1,0 2 0,1 1 1,35 2-1,-56-1-171,0 1 1,0 0-1,0-1 0,0 1 0,0 0 1,0 0-1,-1 1 0,1-1 0,0 1 1,-1-1-1,1 1 0,-1 0 0,1 0 1,-1 0-1,0 0 0,0 0 0,0 1 1,0-1-1,0 1 0,0-1 0,-1 1 1,1 0-1,-1 0 0,0-1 0,0 1 1,1 4-1,2 8 49,-1 0 0,0 0 0,-1 1 0,0 15 0,-1-17-130,3 200 957,-4-169-774,0-40-101,0 0 1,1-1-1,0 1 1,0 0-1,0 0 1,0 0-1,1-1 1,-1 1-1,5 6 1,-5-10 2,0 1 0,-1-1 0,1 1 0,0-1 0,0 0 0,0 1 0,0-1 0,1 0 0,-1 0 1,0 0-1,0 0 0,1 0 0,-1 0 0,1 0 0,-1-1 0,1 1 0,-1 0 0,1-1 0,-1 1 0,1-1 0,-1 0 0,1 1 0,0-1 0,-1 0 0,1 0 1,0 0-1,-1 0 0,1 0 0,-1-1 0,1 1 0,2-1 0,5-2 32,0-1 1,1 0 0,-2-1-1,1 0 1,0 0-1,-1-1 1,0 0 0,0-1-1,-1 1 1,1-1-1,-2-1 1,1 1-1,-1-1 1,7-11 0,4-12-17,0 0 0,20-59 0,0 2 45,-31 75-74,11-22 6,0 1-1,28-38 1,-40 65-23,0 0-1,1 1 1,0 0-1,0 0 1,1 1-1,-1 0 1,1 0 0,1 0-1,-1 1 1,1 0-1,-1 0 1,13-3-1,-7 3 40,1 0 0,0 2 0,0 0 0,0 0 0,0 1 0,24 2 0,-17 0-61,0 2-1,-1 0 1,1 1 0,-1 0 0,21 9 0,-40-12-1024,-1 7-4970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9:08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23 105 2912,'-23'-5'17727,"37"2"-12191,94-29-3043,-70 20-2235,60-13-1,-22 13-137,93-3 0,-115 14-127,0 2 0,89 14 0,-76-2-218,38 5-5497,-74-17-811,1-1 1995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9:22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 3072,'0'-1'105,"0"1"1,-1-1-1,1 0 1,0 0-1,0 0 0,0 1 1,0-1-1,0 0 1,0 0-1,0 0 0,1 1 1,-1-1-1,0 0 1,0 0-1,1 0 0,-1 1 1,0-1-1,1 0 1,0 0-1,13-13 3289,-13 12-3088,3 0-82,0 0 0,-1-1 1,1 1-1,0 0 1,0 1-1,0-1 0,0 1 1,0 0-1,1 0 0,-1 0 1,0 0-1,0 1 1,6 0-1,-9 0-180,1 0 0,-1 1 0,0-1 0,1 0 0,-1 1 0,0-1 0,1 1 0,-1 0 0,0-1 0,0 1 0,0 0 0,0 0 0,0 0 0,0 0 0,0 0 0,2 2 0,4 4 211,10 6 141,-9-6-305,1 0 0,-1-1 1,1 0-1,0 0 0,1-1 0,-1 0 0,11 3 0,148 30 378,-66-17-202,112 41 0,-120-28-312,-47-17-79,93 23-1,93-15 177,-49-9-13,-120-4-126,31 3 73,63-5 14,253-16 0,-213 0-96,-81 4 181,-76 1-44,150-10-77,-126 3-34,219-32 108,-162 21 5,47-10 128,-159 27-171,49-11 5,68-24 0,93-28 282,4 19-3,-24 6-273,-164 31-14,146-27 123,21 9-120,260-1 0,-294 25 217,172 6-178,143 21 510,-145-13-283,-158-3-201,286 30 76,-185-11-80,116 12 419,-47-31-252,-41-4-88,-60 2-16,-85-4-13,256 3 145,62-2-152,-342-3 96,279 8-499,-316-8 367,293-2 265,-1-16-323,441-17 507,-184 47-346,-87 7-347,-250-10 283,92 2 133,-233-8-260,114 3 98,254 23 103,-425-22-250,0 1-5,55 3 95,532 13 235,-162-27-181,-86-2 168,-321 5-92,74 6 106,-6 0-290,351 6 33,-269-3 53,34 2 198,224 5 43,-337-9-98,-91-1-222,328 1 170,-61-6 72,-200-2-272,49 1-130,66 8 271,-76 0-26,-193-7 13,-3 0 172,49 9 0,-69-9-159,-6-1-37,1 0 0,-1 0 0,1 0 0,0 0 1,-1 0-1,1 0 0,0 0 0,-1 0 0,1 0 1,-1 0-1,1 1 0,-1-1 0,1 0 0,0 0 0,-1 1 1,1-1-1,-1 1 0,1-1 0,-1 0 0,1 1 1,-1-1-1,0 1 0,1-1 0,-1 1 0,1-1 1,-1 1-1,0-1 0,0 1 0,1-1 0,-1 1 1,0-1-1,0 1 0,0 0 0,1-1 0,-1 1 1,0-1-1,0 1 0,0 0 0,0-1 0,0 1 1,0 0-1,0-1 0,-1 2 0,2 4-253,0 6 233,-1 0 0,-2 19 0,0 7-150,-7 185 483,4-126-428,-19 163-60,4-38 270,15-149-165,-22 219-122,-2-61 187,9-53 32,19-174-70,-61 383 22,43-295 100,-26 140-334,1-11 281,31-161-149,9-38 93,-2 1 0,-8 24 0,9-31 6,0 0 0,-4 30 1,1-5-55,6-25-210,0 1 1,0 0 0,3 30 0,-1-17-372,1-30 515,-1 0 0,0 0 0,0 1 1,0-1-1,0 0 0,0 0 1,0 1-1,0-1 0,0 0 0,0 0 1,0 1-1,0-1 0,0 0 0,0 0 1,0 1-1,0-1 0,0 0 1,0 0-1,0 1 0,0-1 0,0 0 1,-1 0-1,1 1 0,0-1 0,0 0 1,0 0-1,0 0 0,-1 1 1,1-1-1,0 0 0,0 0 0,0 0 1,-1 0-1,1 1 0,0-1 0,0 0 1,0 0-1,-1 0 0,1 0 1,0 0-1,0 0 0,-1 0 0,1 0 1,-1 0-1,1 0-338,-1-1 1,0 1-1,0-1 0,1 1 1,-1-1-1,0 1 1,0-1-1,1 0 0,-1 1 1,1-1-1,-1 0 1,1 0-1,-1 0 0,-11-20-3166,-1-4-1466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9:25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0 404 1984,'1'-1'143,"-1"0"-1,1-1 1,-1 1 0,1 0-1,0-1 1,0 1 0,0 0-1,0 0 1,0 0 0,0 0-1,0 0 1,0 0-1,0 0 1,1 0 0,-1 0-1,0 0 1,0 1 0,1-1-1,-1 0 1,3 0 0,30-12 2542,-34 13-2681,23-6 1374,-7 1-107,22-8 0,88-47 1684,-102 50-2378,27-8 0,-32 11-265,12-2-62,0 1-1,49-6 0,66 1 98,-98 9-226,989-45 1029,-559 33-732,-59 4-91,-96 4-153,400-20-83,-544 19-79,734-30 333,99 12-190,-881 23-126,311-5 102,-360 9-123,373 7 21,66 4-3,-4 0 66,16 20 25,50-9-21,-229 2-144,-190-9 101,154 29-97,-9 0 99,6-14-38,221 15-34,-325-35 48,252 9 93,-195 4-293,-65-3 199,172-3-115,-107-2 287,346-13-156,-337-4-44,1179 6-151,-735 1 336,-292 2-369,-183-2 182,35 2-112,128 0 262,-41-2-97,-165-1-28,28 0-2,106 6 87,-291-9-87,180-2 108,-66-2-240,551-12 450,-46-48-288,-390 32 120,61-11 108,-215 19 764,-94 15-320,-22 6-687,0 1 0,0-1 0,0 1 0,1 0 1,-1 0-1,0 1 0,0 0 0,0-1 0,1 2 1,-1-1-1,0 1 0,7 1 0,17 6-121,148 33 188,-51-18-20,-125-23-139,0 0 0,0 0 0,0 1-1,0-1 1,0 0 0,0 0 0,0 0 0,0-1 0,0 1 0,0 0 0,0 0-1,0 0 1,0-1 0,1 0 0,-2 1-116,1 0-1,-1 0 1,1-1 0,-1 1-1,0-1 1,1 1 0,-1 0-1,0-1 1,1 1 0,-1-1-1,0 1 1,0 0 0,0-1-1,1 1 1,-1-1 0,0 1-1,0-1 1,0 1 0,0-1-1,0 0 1,0-2-449,0 0-1,-1 0 1,1-1 0,-1 1-1,0 0 1,1 0 0,-3-4-1,-16-29-7214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9:50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549 111 3488,'4'0'20229,"-39"-32"-18960,15 13-1148,16 14-102,0 1-1,0 0 1,0 0-1,0 1 1,-1 0-1,1-1 1,-1 1-1,-8-3 1,-6-2-67,12 5 76,0 1 0,-1-1 0,1 1 0,0 0 0,-1 1 0,0-1 0,-8 1 0,5 1-6,-1 1 0,1 0 0,-1 0 0,1 1 0,-1 0 0,-18 7 1,7 0 137,-33 17 0,47-21-85,0 0-1,1 0 1,0 1-1,0 0 1,0 1 0,-10 11-1,4 0-52,1 0-1,1 1 0,0 1 1,1-1-1,1 2 0,2-1 1,0 2-1,0-1 0,2 1 1,1 0-1,1 0 0,1 0 1,0 0-1,2 1 0,2 34 1,0-50 22,0-1 0,0 1 1,1-1-1,0 1 0,0-1 1,0 0-1,1 1 0,0-1 1,0-1-1,0 1 0,7 8 1,-4-7-17,1-1 0,-1 1 1,1-1-1,0 0 1,1-1-1,-1 0 1,13 6-1,6 1 155,1-2 0,0-1 0,0-1 0,34 5 0,-24-7 135,-1-2 1,62-2-1,-78-3-187,0-2 1,-1 0 0,36-11-1,-25 7-145,-29 6-294,1 0 0,-1 1 0,0-1 0,1 0 0,-1 0 0,0 0 0,0 0 0,1 0 1,-1 0-1,1-2 0,11-8-7510,6-1-33,-3 4 4657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9:53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17 2720,'24'3'15807,"-23"-3"-15324,1 0-1,0 0 0,-1 0 0,1 0 0,0-1 0,0 1 0,-1-1 0,1 1 1,1-2-1,3-2 2669,4 4-3614,-6 0 644,-3 0 331,2 0-347,-3 0-158,0 0 0,0 0 1,1 0-1,-1 1 0,0-1 0,0 0 1,1 0-1,-1 0 0,0 0 1,0 0-1,1 0 0,-1 0 0,0 0 1,0 0-1,1 0 0,-1 0 0,0 0 1,0-1-1,0 1 0,1 0 0,-1 0 1,0 0-1,0 0 0,1 0 1,-1 0-1,0 0 0,0-1 0,0 1 1,1 0-1,-1 0 0,0 0 0,0-1 1,0 1-1,0 0 0,0 0 1,1 0-1,-1-1 0,0 1 0,0 0 1,0 0-1,0-1 0,0 1 0,0 0 1,0 0-1,0-1 0,0 1 0,0 0 1,0 0-1,0-1 0,0 1 1,0 0-1,0 0 0,0-1 0,0 1 1,0 0-1,0 0 0,-1-1 0,1 1 8,0 0 0,0-1 0,0 1-1,0 0 1,0 0 0,-1 0 0,1-1-1,0 1 1,0 0 0,-1 0-1,1 0 1,0-1 0,0 1 0,0 0-1,-1 0 1,1 0 0,0 0 0,0 0-1,-1 0 1,1 0 0,0 0-1,-1 0 1,1 0 0,0 0 0,0-1-1,-1 2 1,1-1 0,0 0 0,0 0-1,-1 0 1,1 0 0,0 0-1,-1 0 1,1 0 0,0 0 0,0 0-1,-1 0 1,1 1 0,0-1 0,0 0-1,0 0 1,-1 1 0,-16 6-37,13-5 13,-1 0 24,1 1-1,0-1 0,1 1 1,-1-1-1,-4 6 1,-18 11 106,25-18-110,9-1 65,-1-1 53,1 1 0,13-5 1,-18 5-100,-1-1 0,1 1 0,-1-1 1,1 0-1,-1 0 0,0-1 0,1 1 1,-1 0-1,0-1 0,0 1 0,0-1 0,0 1 1,0-1-1,3-4 0,-5 6-47,0 0 0,0-1 0,0 1 1,1 0-1,-1-1 0,0 1 0,0 0 0,0 0 0,0-1 0,0 1 0,0 0 0,0-1 1,0 1-1,0 0 0,0-1 0,1 1 0,-2 0 0,1-1 0,0 1 0,0 0 0,0-1 1,0 1-1,0 0 0,0-1 0,0 1 0,0 0 0,0-1 0,-1 1 0,1 0 0,0 0 1,0-1-1,0 1 0,-1 0 0,1 0 0,0-1 0,0 1 0,-1 0 0,1 0 0,0 0 1,0-1-1,-1 1 0,1 0 0,0 0 0,-1 0 0,1 0 0,0 0 0,-1 0 0,1 0 1,0 0-1,0 0 0,-1 0 0,1-1 0,0 2 0,-1-1 0,1 0 0,-26 0-1938,19 0 1176,4 0 187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9:54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15 4576,'5'-14'20316,"-5"13"-19870,0 3-349,1-1 1,-1 1-1,0-1 1,1 1-1,-1-1 1,1 0-1,0 1 1,0-1-1,0 2 1,5 10 207,-4 2-79,-1 0 0,-2 29 0,0-10-56,1 23 153,-3 0 1,-13 75-1,11-108-229,-2-1 0,-1 0 0,-1-1 0,-20 38 0,17-38-26,-16 32 2,15-31 42,12-22 283,23-2-233,0-2 1,34-7-1,-6 1-105,-29 6 1,102-13 106,-96 14-145,-1 2-1,46 3 0,-65-2-40,17 3-126,-17-4-2595,1-23-16076,4 19 13955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0:33.6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322 831 2816,'0'5'10693,"3"-14"-5819,-3 3-4593,-1 0-1,0 1 0,0-1 0,0 1 0,-1-1 0,0 1 0,0-1 0,0 1 1,-1 0-1,0 0 0,0 0 0,0 0 0,0 1 0,-1-1 0,0 1 0,0 0 1,0 0-1,0 0 0,-1 0 0,1 1 0,-7-4 0,7 4-276,-1 1 0,0-1 0,0 1-1,0 0 1,0 0 0,0 1 0,0-1 0,0 1 0,-1 0-1,1 0 1,0 1 0,-1 0 0,1 0 0,0 0-1,-1 0 1,1 1 0,0 0 0,-1 0 0,1 1-1,0-1 1,0 1 0,-9 5 0,1 1 32,2 0-1,-1 1 1,1 0-1,0 1 1,-11 13 0,16-16 17,0 0 0,1 0 1,0 0-1,1 1 0,-1 0 0,1 0 1,1 0-1,0 0 0,-4 14 1,6-18-18,1-1 1,-1 1 0,1-1 0,0 1 0,0-1 0,0 0 0,0 1 0,1-1-1,-1 1 1,1-1 0,0 1 0,0-1 0,0 0 0,1 0 0,-1 0 0,1 0-1,0 0 1,0 0 0,0 0 0,0 0 0,0 0 0,0-1 0,1 1 0,-1-1-1,1 0 1,0 0 0,0 0 0,0 0 0,0 0 0,0-1 0,0 1 0,0-1-1,0 0 1,4 1 0,8 2 64,0 0 0,0-1 0,0-1 0,0-1 0,1 0 0,-1-1 0,0 0-1,1-1 1,-1-1 0,0-1 0,29-8 0,4-5-51,-1-3-1,55-29 1,-42 19-381,-51 26 7,-10 8-16,-14 14 21,13-16 385,-1 2-89,-1 0-1,1 0 1,0 1-1,0-1 0,0 1 1,1 0-1,0 0 1,0 0-1,0 0 1,1 0-1,-1 12 1,2-17 27,0 1 1,0-1 0,1 1-1,-1-1 1,1 1 0,0-1-1,-1 1 1,1-1 0,0 1-1,0-1 1,0 0 0,0 1-1,0-1 1,0 0 0,0 0-1,0 0 1,0 0 0,1 0-1,-1 0 1,0 0 0,1 0-1,-1-1 1,1 1 0,-1 0-1,1-1 1,-1 1 0,3 0-1,4 1 100,1 0-1,0 0 0,14 0 1,-9-1 22,1-1 0,0 0 0,-1-1 0,1-1 1,0 0-1,-1-1 0,0-1 0,22-8 0,-33 11-110,0-1-1,0 1 0,0-1 0,0 0 0,0 0 0,-1-1 0,1 1 0,0 0 0,-1-1 1,0 0-1,0 1 0,0-1 0,0 0 0,0 0 0,0 0 0,2-6 0,-4 7-27,1 0 0,0 0 0,-1 0 0,0 0 0,1 0 0,-1 1 0,0-1 0,0 0 0,0 0 0,0 0 0,-1 0-1,1 0 1,0 0 0,-1 0 0,0 0 0,1 1 0,-1-1 0,0 0 0,0 0 0,0 1 0,0-1 0,0 0 0,0 1 0,0-1 0,0 1-1,-1 0 1,1-1 0,-1 1 0,1 0 0,-4-2 0,-2-1-59,0 1 0,0-1 0,-1 1-1,1 1 1,-1-1 0,0 1 0,1 1 0,-1 0-1,-12-1 1,-3 2-129,1 0 0,-26 5 0,37-4 164,-1 2 0,1-1-1,0 1 1,-17 7 0,17 0 207,10-9-149,0-1 0,1 1 0,-1 0 0,0 0 0,0-1 0,1 1 0,-1 0-1,0-1 1,0 1 0,0-1 0,0 1 0,0-1 0,0 1 0,0-1 0,0 0 0,-2 1 0,23-3 363,21-6 0,-3 2-307,105-28-66,-61 12-78,18-7 97,-59 16 199,61-12 0,-101 25-228,0 0 0,1-1 0,-1 1 0,0 0 0,0 0 0,1 0 0,-1 0-1,0 1 1,1-1 0,-1 0 0,0 0 0,0 1 0,0-1 0,1 1 0,-1-1 0,0 1 0,0-1 0,0 1-1,0 0 1,2 1 0,-2-1 9,0 1-1,0-1 1,0 1-1,0-1 1,0 1-1,0 0 1,-1-1-1,1 1 1,-1 0-1,1 0 0,-1-1 1,1 5-1,-1 3 65,0 1-1,0 0 1,-1 0-1,-2 12 1,2-16-27,-16 57 233,17-61-258,-2 3 38,1 0-15,4-6 103,15-20 181,-5 5-238,-2 6-129,0 1 1,0 1 0,1 0-1,0 0 1,0 1 0,0 1-1,1 0 1,0 1-1,0 0 1,15-2 0,-24 6 25,0 0-1,0 1 1,0-1 0,0 1-1,1 0 1,-1 1 0,0-1 0,0 1-1,0-1 1,0 1 0,0 1 0,0-1-1,0 0 1,4 3 0,-6-3 11,-1 0 1,1 0 0,0 0 0,0 0-1,0 0 1,-1 1 0,1-1-1,-1 1 1,1-1 0,-1 1-1,0 0 1,1-1 0,-1 1-1,0 0 1,0 0 0,0 0-1,0 0 1,-1 0 0,1 0-1,0 0 1,-1 0 0,1 0-1,-1 0 1,0 1 0,0-1-1,0 0 1,0 0 0,-1 4-1,0 0 44,0 0 0,0 0 0,-1-1-1,0 1 1,0 0 0,-1-1 0,0 1-1,0-1 1,-5 8 0,36-22 286,-3-1-210,35-21-1,-35 18-180,34-14 1,-56 26 36,-1 0 0,0 0 0,0 1 1,0-1-1,1 1 0,-1 0 0,0-1 1,1 1-1,-1 0 0,0 0 0,0 1 0,1-1 1,-1 0-1,0 1 0,0 0 0,1-1 1,-1 1-1,0 0 0,0 0 0,0 0 1,0 0-1,0 0 0,0 1 0,3 2 0,1 3 11,0 0 0,-1 0 0,1 0-1,-1 1 1,4 8 0,5 8 185,-12-21-143,0 0 0,0 0 0,1 0 0,-1 0-1,1 0 1,-1-1 0,1 1 0,0-1 0,5 4-1,-6-6 3,0 1-1,-1 0 1,1-1-1,0 0 1,0 1-1,0-1 1,0 0-1,0 0 1,0 0-1,0 0 1,0 0-1,0 0 1,0-1-1,0 1 1,-1 0-1,1-1 1,0 0-1,0 1 0,0-1 1,3-2-1,5-4-18,0 1 0,-1-2 0,1 1 0,13-15 0,-15 14-44,0 0 0,1 0-1,-1 1 1,2 0 0,10-6 0,-20 13 26,1 0 0,-1 0-1,0 0 1,1 0 0,-1-1 0,0 1 0,1 0-1,-1 0 1,0 0 0,1 0 0,-1 0 0,0 0-1,1 0 1,-1 0 0,0 0 0,1 0 0,-1 0-1,0 0 1,1 0 0,-1 1 0,0-1 0,1 0-1,-1 0 1,0 0 0,1 0 0,-1 0 0,0 1-1,0-1 1,1 0 0,4 12-139,-2 15-9,-5 15-26,-8 46 1,-1 13 138,-24 206 320,16-168 199,16-121-383,3-17-78,0-1-1,0 1 0,0 0 1,0-1-1,0 1 0,0-1 1,-1 1-1,1 0 0,0-1 1,0 1-1,-1-1 0,1 1 1,0-1-1,-1 1 0,1-1 0,-1 1 1,1-1-1,-1 2 0,-1-5 150,1-8-44,1-1 0,0 1 1,1-16-1,1 9-89,7-80 43,-4 57-50,2-26-29,23-90 1,-21 123-13,1 1 0,2 1 0,1 0 0,29-49 0,-17 42-112,2 0 1,56-61 0,-79 95 69,1 1 0,-1 0 0,1 0-1,0 0 1,0 0 0,0 1 0,9-4 0,-13 6 42,1 0 1,0 0 0,0 1-1,0-1 1,0 1 0,0 0-1,0-1 1,0 1 0,0 0-1,0 0 1,0 0 0,0 1-1,0-1 1,0 0 0,0 1-1,0-1 1,0 1 0,-1 0-1,1 0 1,0-1 0,0 1-1,-1 0 1,1 1 0,0-1-1,-1 0 1,1 0 0,1 2-1,-1 0 28,1 1 0,-1-1 0,0 0-1,0 1 1,0-1 0,-1 1-1,1-1 1,-1 1 0,0 0-1,0 0 1,0 0 0,0 0 0,-1-1-1,1 1 1,-1 0 0,0 0-1,-1 0 1,0 5 0,0-1 20,0 1 0,-1-1 0,0 0 0,-1 0 1,0 0-1,0 0 0,-6 11 0,5-12-33,-1-1 1,0 1-1,0-1 0,0 0 0,-1 0 0,0-1 1,0 1-1,0-1 0,-8 4 0,3-3 14,0 0 0,0-1 0,-1 0 0,0-1 0,-12 3-1,14-5-104,1 0-1,0-1 0,-1 0 0,1-1 0,-1 0 0,1 0 0,0-1 1,-16-4-1,24 5 75,0 0 1,0-1-1,0 1 1,-1-1-1,1 0 0,0 1 1,0-1-1,0 0 1,0 0-1,0 1 1,-1-3-1,2 3 14,0 0 0,-1 0 0,1 0-1,0 0 1,0 0 0,0 0 0,0-1-1,0 1 1,0 0 0,0 0 0,0 0 0,0 0-1,0 0 1,0 0 0,0-1 0,0 1-1,0 0 1,0 0 0,0 0 0,0 0-1,0 0 1,0-1 0,0 1 0,0 0 0,0 0-1,0 0 1,0 0 0,0 0 0,0 0-1,0-1 1,0 1 0,0 0 0,0 0 0,1 0-1,-1 0 1,0 0 0,0 0 0,11-2-76,320-11-199,-303 9 318,0-1-1,-1-1 0,0-1 0,0-2 0,0 0 0,-1-2 0,38-22 1,-35 15 6,0-1 1,-2-1-1,0-2 0,-2 0 1,43-49-1,-25 20 66,-3-2 0,-2-2 0,46-88 0,-77 129-148,-1 1 0,-1-1 0,0-1 0,-1 1 0,-1-1 0,0 1 0,-1-1 0,-1 0 0,0 0 0,-1 0 0,0 0-1,-1 0 1,-1 0 0,0 0 0,-1 1 0,-6-17 0,8 28-32,-1 0 0,1-1 0,-1 1 0,0 0 0,0 0 0,0 0 0,0 0 1,-3-2-1,5 4 46,-1 0 0,0 0 1,0 0-1,0 0 1,0 1-1,0-1 0,-1 0 1,1 1-1,0-1 1,0 1-1,0-1 0,0 1 1,-1-1-1,1 1 0,0 0 1,-1 0-1,1 0 1,0-1-1,0 1 0,-1 0 1,1 1-1,0-1 1,-1 0-1,1 0 0,-2 1 1,-2 1-28,1 1 1,-1-1 0,1 1-1,-1 0 1,1 1-1,0-1 1,0 1 0,0 0-1,-5 6 1,-3 6 12,-12 20 1,10-13 36,1 0 0,1 1-1,1 1 1,1 0 0,1 0 0,-7 33-1,2 9 158,3 1-1,3 1 0,1 107 1,8-162-125,0 1 0,1-1 0,0 1 0,1-1 0,1 0 1,0 0-1,1-1 0,8 17 0,-9-24-6,0 1-1,0-1 1,0 0 0,1 0-1,0 0 1,0-1 0,0 0 0,1 0-1,0 0 1,0-1 0,0 0-1,0 0 1,1 0 0,-1-1-1,1 0 1,0 0 0,13 3-1,-7-3 53,1-1-1,-1 0 1,1-1-1,0-1 0,-1 0 1,19-2-1,-25 1-56,1 0 1,0-1-1,-1 0 0,0 0 0,1 0 0,-1-1 1,0 0-1,0-1 0,-1 0 0,1 0 0,-1 0 1,10-9-1,-9 6-84,-1 0 0,0 0 0,0-1 0,-1 0 0,0 0 0,0 0 0,-1-1 0,0 1 0,-1-1 0,0 0 1,0 0-1,-1-1 0,0 1 0,0 0 0,-1-1 0,-1 1 0,0-14 0,0 23 59,0-1-1,0 0 0,0 1 1,0-1-1,0 1 1,0-1-1,0 0 1,0 1-1,0-1 0,0 0 1,0 1-1,-1-1 1,1 1-1,0-1 1,0 0-1,-1 1 1,1-1-1,0 1 0,-1-1 1,1 1-1,-1-1 1,1 1-1,-1-1 1,0 1-7,0-1 0,1 1 0,-1 0 0,0 0 0,1 0 0,-1 0 0,1 0 1,-1 1-1,0-1 0,1 0 0,-1 0 0,0 0 0,1 0 0,-1 1 0,1-1 1,-1 0-1,0 1 0,0 0 0,-5 3-57,0 0-1,1 1 1,-7 7 0,9-9 81,-17 16 243,-49 55 319,62-66-550,1 1 1,-1 0-1,2 0 1,-1 0 0,1 1-1,1 0 1,-4 12-1,7-18-13,0 0-1,0 0 0,1 0 0,0 0 0,0 1 0,0-1 0,0 0 0,0 0 0,1 1 1,0-1-1,0 0 0,0 0 0,0 0 0,1 0 0,0 0 0,-1 0 0,1-1 1,1 1-1,-1-1 0,0 1 0,1-1 0,0 0 0,0 1 0,5 3 0,-4-4 20,0 1-1,0-1 0,1 0 0,0-1 0,-1 1 1,1-1-1,0 0 0,0 0 0,1 0 0,-1 0 1,0-1-1,0 0 0,1 0 0,-1-1 1,0 0-1,1 0 0,-1 0 0,11-2 0,6-4 33,0-2 0,0-1 0,0 0 0,32-21 0,-2 2 6,36-11 13,-59 28-160,-1-1 0,0-2 1,36-23-1,-48 25 77,-1 0 1,0-1-1,-1-1 1,0-1-1,-1 0 0,-1-1 1,0 0-1,-1 0 1,-1-1-1,0-1 1,9-25-1,59-180 251,-20 27-838,-33 107 507,-24 80 56,0 1 1,0-1-1,-1-12 0,0 13 13,0 0 0,1 0 0,2-16 0,-3 22-12,1 0-20,0 0 0,-1 0 0,1 0 0,-1 0 0,1-1 0,-1 1 1,0 0-1,0 0 0,0-1 0,0 1 0,-1-4 0,0 6-13,0 1 0,0-1 0,0 1 0,0 0 0,0-1 0,0 1 0,0 0 0,0 0 0,1 0 0,-1-1 0,0 1 0,0 0 0,0 2 0,-4 4-13,1 1 0,0-1 0,1 1 0,0 0 0,-4 12 0,-3 9 45,-13 30-96,-52 146 304,47-86-18,-16 136-1,43-242-107,0 0-1,0-1 1,2 1-1,-1 0 1,2-1-1,-1 1 0,2-1 1,7 25-1,-8-33-40,0 0 0,0 0-1,0 0 1,1 0 0,0 0-1,0 0 1,0-1 0,0 1-1,0-1 1,1 0 0,-1 0-1,1 0 1,0-1 0,0 1-1,0-1 1,0 0 0,0 0-1,1 0 1,-1-1 0,1 1-1,-1-1 1,1 0 0,-1 0-1,1-1 1,0 0 0,-1 1-1,1-1 1,0-1 0,-1 1-1,1-1 1,5-1 0,5-2 133,7-1-41,30-13 1,-44 15-155,-1-1 0,1 0 1,-1 0-1,0-1 0,-1 0 0,1 0 0,9-10 0,-10 9 2,-1-1 1,1 0-1,-1 0 0,8-16 0,-12 21 20,1-1 1,-1 0 0,0 0-1,0 0 1,0 0-1,0 0 1,-1 0-1,1 0 1,-1 0-1,0 0 1,0 0-1,0-1 1,0 1 0,0 0-1,-1 0 1,1 0-1,-2-3 1,2 5-4,-1 0 1,1 0 0,-1 0 0,1 0-1,-1 0 1,0 0 0,1 0-1,-1 0 1,0 0 0,0 0 0,0 1-1,0-1 1,1 0 0,-1 1-1,0-1 1,0 1 0,0-1 0,0 1-1,-1-1 1,1 1 0,0-1 0,0 1-1,0 0 1,0 0 0,0 0-1,0 0 1,0 0 0,-1 0 0,1 0-1,0 0 1,0 0 0,0 0-1,0 0 1,0 1 0,0-1 0,-1 1-1,1-1 1,0 0 0,-1 2-1,-5 1 42,-1 2 0,1-1 0,0 1 0,-8 6 0,9-6 62,-18 19-49,5-5 12,17-17-35,0 1 1,0-1-1,-1 0 0,1 1 1,1-1-1,-1 1 1,0 0-1,1-1 0,-1 1 1,1 0-1,0 0 1,0 0-1,0 0 0,0 0 1,1 0-1,-1 0 1,1 0-1,0 0 0,0 6 1,-1-6 9,1 0 0,0 0 0,0-1 0,1 1 0,-1 0 0,1 0 0,-1 0 0,1 0 0,0 0 0,0 0 0,0-1 0,1 1 0,-1 0 0,0-1 0,1 1 0,0-1 0,0 0 0,0 1 0,0-1 0,0 0 0,2 2 0,13 10 72,-15-12-67,0 1 1,0-1 0,0-1 0,1 1 0,-1 0-1,0 0 1,1-1 0,-1 0 0,1 1 0,0-1 0,-1 0-1,1 0 1,0 0 0,-1-1 0,1 1 0,6 0-1,2-2 64,0 0 0,0-1 0,0 0 0,-1-1 0,13-4 0,0-1-13,160-39 173,-167 43-252,-1-1 1,1-1-1,-1 0 0,0-1 0,0-1 1,0 0-1,-1-1 0,-1-1 0,0 0 1,0 0-1,-1-2 0,0 1 0,-1-2 0,18-24 1,-7-1-41,-2-1 0,-2-1 0,16-48 0,-14 35-11,48-135-122,-51 134 201,14-85 0,-24 98 25,-1 8-143,-1-1 0,0-36-1,-8 56-13,3 13 103,0 1 1,0 0-1,0 0 1,-1 0 0,1-1-1,0 1 1,0 0-1,0 0 1,-1 0-1,1-1 1,0 1 0,0 0-1,-1 0 1,1 0-1,0 0 1,0 0-1,-1 0 1,1 0 0,0 0-1,0-1 1,-1 1-1,1 0 1,0 0-1,0 0 1,-1 0 0,1 0-1,-1 1 1,0-1-16,0 1 1,-1 0-1,1-1 0,0 1 1,0 0-1,0 0 0,0 0 1,0 0-1,0 0 1,0 0-1,0 0 0,0 0 1,0 0-1,1 1 1,-1-1-1,0 2 0,-40 95-345,12-26 460,3 1 0,-25 115 0,29-74 34,-7 116 0,28-218-134,-4 69 175,6-73-122,-1 0 1,1 1-1,0-1 1,1 0-1,0 1 1,0-1 0,5 10-1,-7-16-24,1 0 0,0-1 0,0 1 0,0-1 0,0 1-1,0 0 1,0-1 0,0 1 0,0-1 0,0 0 0,1 0 0,-1 1 0,0-1 0,1 0 0,0 0-1,-1 0 1,1 0 0,-1 0 0,1-1 0,0 1 0,0 0 0,-1-1 0,1 0 0,0 1-1,0-1 1,0 0 0,-1 0 0,1 0 0,0 0 0,0 0 0,0 0 0,0 0 0,-1-1 0,1 1-1,0-1 1,0 1 0,-1-1 0,1 0 0,2-1 0,7-4 33,-1 0 1,-1-1-1,1 0 1,15-16-1,-22 21-63,130-108-237,-130 108 248,1-2-20,1 1 1,0 0-1,8-4 0,-12 7 15,-1-1 0,1 1 0,-1 0-1,1 0 1,0-1 0,-1 1 0,1 0 0,0 0-1,-1 0 1,1 0 0,0-1 0,-1 1 0,1 0-1,0 0 1,-1 0 0,1 1 0,0-1 0,-1 0-1,1 0 1,0 0 0,-1 0 0,1 1 0,0-1-1,-1 0 1,1 1 0,-1-1 0,1 0 0,0 1-1,-1-1 1,1 1 0,-1-1 0,1 1 0,-1-1-1,0 1 1,1-1 0,-1 1 0,1-1 0,-1 1-1,1 0 1,-1 3 6,1-1 1,-1 0-1,1 1 0,-1-1 0,0 0 1,0 1-1,-1-1 0,1 1 1,-1-1-1,-1 4 0,-11 37 262,11-38-209,-12 28 119,10-26-64,0 1 0,1-1-1,0 1 1,0 0-1,1 0 1,-2 15 0,4-23 38,3-1-112,6-3-2,0 0-1,-1-1 1,1 0-1,-1 0 1,10-6-1,40-32 208,-44 31-243,20-17-38,-1-2 0,43-52-1,9-8-130,-81 86 141,0 0-1,0 0 0,1 0 1,0 1-1,0-1 0,9-4 0,-14 8 24,1 0-1,-1 0 1,1 0 0,-1-1-1,1 1 1,-1 0-1,1 0 1,-1 0-1,1 0 1,-1 0-1,1 0 1,-1 0-1,1 0 1,0 0-1,-1 0 1,1 0-1,-1 1 1,1-1 0,-1 0-1,1 0 1,-1 0-1,0 1 1,1-1-1,-1 0 1,1 0-1,-1 1 1,1-1-1,-1 0 1,0 1-1,1 0 1,6 16-82,-5-6 87,-1-1-1,0 1 1,-1-1-1,0 1 0,0-1 1,-1 1-1,-4 16 1,-1-1 41,-1 0-1,-12 27 1,-26 51-135,-4-2 1,-5-3-1,-127 176 0,147-230 191,-72 71 0,103-113-115,-1 0-1,1 0 0,-1-1 0,0 1 0,0-1 1,0 0-1,0 0 0,-1 0 0,-4 1 0,8-3 13,-1 1 0,1-1 0,0 0 0,-1 1 0,1-1 0,0 0 0,-1 0 0,1 0 0,0 0 0,-1 0 0,1 0 0,0-1 0,-1 1 0,1 0 0,0-1 0,0 1 0,-1 0 0,1-1 0,0 0 0,0 1 0,0-1 0,-1 0 0,1 1-1,0-1 1,0 0 0,0 0 0,0 0 0,1 0 0,-1 0 0,0 0 0,0 0 0,0-1 0,0-1 0,0-1 0,0 0 0,0 0 1,0 0-1,1 0 0,0 0 0,-1 0 0,1 0 0,1 0 1,-1 0-1,1 0 0,-1 0 0,3-4 0,2-10-35,11-22 0,-10 27 18,0-2 1,2 1 0,0 0 1,0 1-1,1 0 0,1 1 0,0 0 1,1 0-1,0 1 0,1 0 0,19-13 1,14-6-309,84-42 1,-66 39-610,-16 8-114,24-13-2564,-56 29 647,0-1 1,19-16 0,-33 25 2569,0 0 0,0 0 0,0 0 0,0 0 0,0 0 0,0-1 0,0 1 0,-1 0 0,1 0 0,0-1 0,0 0 0,-1 1 239,0 0 1,0 0-1,0 0 1,0 0-1,0 1 1,0-1-1,0 0 1,0 0-1,0 0 1,0 0-1,-1 1 0,1-1 1,0 0-1,-1 0 1,1 1-1,-1-1 1,1 0-1,0 1 1,-2-2-1,-18-15-3939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9:54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30 6048,'0'0'470,"0"-1"1,0 0-1,0 0 0,0 1 1,0-1-1,1 0 1,-1 0-1,0 0 0,0 1 1,1-1-1,-1 0 0,0 1 1,1-1-1,-1 0 1,1 1-1,-1-1 0,1 0 1,-1 1-1,1-1 1,0 0-1,0 1-284,-1 0-61,0-1 1,0 1 0,0 0 0,0 0-1,1 0 1,-1 0 0,0 0 0,0-1 0,0 1-1,0 0 1,0 0 0,0 0 0,1-1 0,-1 1-1,0 0 1,0 0 0,0 0 0,0-1-1,0 1 1,0 0 0,0 0 0,0 0 0,0-1-1,0 1 1,0 0 0,0 0 0,0-1-1,0 1 1,0 0 0,0 0 0,0 0 0,0-1-1,-1 1 1,1 0 0,0 0 0,0 0 0,0-1-1,0 1 1,0 0 0,0 0 0,-1 0-1,1 0 1,0-1 0,0 1 0,0 0 0,0 0-1,-1 0 1,1 0 0,0 0 0,0 0 0,-11-4 1494,10 4-1096,-4-1-317,1 1-1,-1-1 1,0 1 0,1 1-1,-1-1 1,1 0 0,-1 1-1,1 0 1,0 0-1,-8 3 1,6-1-14,0-1 0,1 1 1,-1 0-1,1 0 0,-1 0 0,1 1 1,-6 5-1,10-8-257,3-1 256,6 0-28,0 0 1,0-1-1,-1 1 1,1-2 0,0 1-1,11-4 1,-18 3-969,-7 2-939,5 0 1394,1 0 1,-1 0 0,1 0-1,-1 0 1,1 0-1,0 0 1,-1 0 0,1 1-1,-1-1 1,1 0 0,-1 0-1,1 0 1,-1 1-1,1-1 1,-4 6-4530,7 8 1199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9:58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160 182 2816,'0'-6'14714,"-14"13"-12479,8 4-1986,0-1 0,1 1-1,1 1 1,-1-1 0,2 0 0,0 1 0,0 0 0,-1 16 0,-3 8 12,-17 100 448,-10 45-26,-7 6 138,40-183 534,2-5-555,3-12-347,6-20-479,62-437 457,-58 365 1,-14 89-301,0 15-111,0-1 1,0 1 0,-1 0 0,1 0-1,0-1 1,0 1 0,1 0 0,-1 0-1,0-1 1,0 1 0,1 0 0,-1 0-1,0-1 1,1 1 0,0 0 0,-1 0-1,1 0 1,-1 0 0,1 0 0,0 0-1,1-1 1,-1 2-38,1 0 0,0 0 0,-1 0 0,1 0 1,-1 1-1,1-1 0,0 1 0,-1-1 0,0 1 0,1 0 0,-1-1 0,1 1 0,-1 0 0,0 0 0,2 1 0,-1 0 5,6 2 17,-2 0 5,1 0 0,-1 0 1,0 0-1,0 1 0,0 0 0,-1 0 0,1 1 1,-1-1-1,6 10 0,11 27 55,-1 0 0,-3 2-1,14 47 1,5 11 97,41 103-188,-75-198 22,0-1 1,1 1-1,6 9 0,-6-11 73,0 1 0,0 1 0,3 7 0,-7-13 96,2-1-85,0 0-66,0-1 0,0 1 0,0-1 0,-1 0-1,1 0 1,0 0 0,0 1 0,-1-2 0,1 1 0,-1 0-1,1 0 1,-1 0 0,1-1 0,-1 1 0,0-1-1,1 1 1,-1-1 0,0 1 0,1-4 0,3-3 55,0 0 1,6-17 0,-3-1-4,-2 0-1,0 0 1,3-42 0,-2 12-127,0 11 38,32-168 44,-32 185 31,1 1 0,1 0 0,1 0 0,2 1 0,21-36 0,14 1-329,-17 22 143,-27 35-237,0 1 0,0-1 0,0 0-1,7-5 1,-1 29-4199,-1 0 1092,-4-13 2085,-1 1-1,-1-1 1,1 1-1,-1 0 1,0 0 0,0 11-1,-1 15-4163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9:59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259 178 4224,'0'0'160,"-1"-1"0,1 1-1,0-1 1,0 1 0,-1 0 0,1-1 0,0 1 0,0-1 0,0 1-1,0-1 1,0 1 0,0-1 0,0 1 0,0-1 0,0 1 0,0-1-1,0 1 1,0-1 0,0 1 0,0-1 0,0 1 0,0-1 0,0 1-1,1-1 1,-1 1 0,0-1 0,0 1 0,1 0 0,-1-1 0,1 0-1,2-3 1558,-2 3-1457,-1 0 0,0 0 0,0 0 0,1 1 1,-1-1-1,0 0 0,0 0 0,0 0 1,0 0-1,1 1 0,-2-1 0,1 0 0,0 0 1,0 0-1,0 0 0,0 0 0,0 1 0,-1-1 1,1 0-1,0 0 0,-1 0 0,1 1 0,0-1 1,-1 0-1,1 1 0,-1-1 0,1 0 0,-2 0 1,1 0-43,0 0 0,0 0 1,0 0-1,0 0 0,0 0 1,0 0-1,-1 0 0,1 1 1,0-1-1,-1 1 1,1-1-1,0 1 0,-1-1 1,1 1-1,-3-1 0,-8 3 44,1 0 1,0 0-1,-1 1 0,1 0 0,1 1 0,-1 0 0,0 1 0,-9 6 1,-15 5-4,22-10 1,-23 13 1,31-16-219,1 1 0,-1-1 0,1 0 1,0 1-1,0 0 0,0 0 1,1 0-1,-4 5 0,6-8-38,1 0 1,0 0-1,-1 0 0,1 0 0,-1 1 1,1-1-1,0 0 0,0 0 0,0 0 0,0 0 1,0 0-1,0 0 0,0 1 0,0-1 0,0 0 1,0 0-1,1 0 0,-1 0 0,0 0 1,1 0-1,-1 0 0,1 0 0,-1 0 0,1 0 1,0 0-1,-1 0 0,1 0 0,0 0 1,0 0-1,0-1 0,-1 1 0,1 0 0,0-1 1,0 1-1,0 0 0,1 0 0,5 3 22,0 0 0,0-1-1,13 5 1,-19-8-23,10 5 80,1-2 1,-1 1 0,1-2 0,0 1 0,18 0 0,-25-3-73,0 0 1,0 0-1,0-1 1,-1 1-1,1-1 1,0 0 0,0-1-1,0 1 1,-1-1-1,1 0 1,-1 0-1,1 0 1,-1-1-1,0 1 1,8-7 0,-5 2-43,-1 0 0,0 0 1,0 0-1,0-1 1,-1 0-1,0 0 1,0 0-1,-1-1 0,4-12 1,0-4 60,-2 0 1,3-27-1,0 2 9,-7 42 181,-1 1 0,0-1 0,-1-10 0,0 16-108,2 36 42,2 0 1,8 39-1,-8-60-81,0 0 0,0 0 0,1-1-1,7 13 1,4 10 27,-16-33-148,2-2-1503,-1-1 1018,0 1 1,0 0-1,0 0 0,0 0 0,0-1 0,0 1 0,0 0 0,0-1 0,0 1 0,1-2 0,3-5-2801,4-3-3459,0 0 1065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0:00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3 166 7456,'-1'0'169,"1"0"1,0 0 0,0-1-1,0 1 1,-1 0 0,1 0-1,0-1 1,0 1 0,0 0-1,0 0 1,0-1-1,-1 1 1,1 0 0,0-1-1,0 1 1,0 0 0,0 0-1,0-1 1,0 1 0,0 0-1,0-1 1,0 1-1,0 0 1,0-1 0,0 1-1,0 0 1,0 0 0,1-1-1,-1 1 1,0 0 0,0-1-1,9 6 5674,-3 0-6288,3 0 959,-2 1 0,1 1 0,-1-1 0,0 2 0,0-1 0,-1 1-1,7 10 1,33 63 820,-17-27-576,1 0-467,20 32 1028,-43-86-1147,-6 0-146,0 0 0,0 0 0,0 0 0,0 0 0,0 0 0,0 0 0,0 0 0,0 0 0,-1-1 0,1 1 0,0 0 0,0-1 0,0 1 0,0-1 0,0 1 0,-1-1 0,2 0 0,1-1 19,1 0-1,-1 0 1,0 0 0,0-1-1,0 0 1,0 1-1,0-1 1,-1 0 0,1 0-1,2-4 1,8-16 37,-1 1 0,-1-2 1,-1 1-1,-1-2 0,7-27 1,6-18 90,42-93-259,-55 143 44,-8 17-58,0 0 0,1 0 0,-1 0-1,0 1 1,0-1 0,0 0 0,-1 0-1,1-6 1,0 2 1505,1-2-7631,0 41-10856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0:00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5 8736,'-7'-4'3260,"7"12"-357,2 10-1493,-3 13 53,-2 1 1,-7 37-1,-20 63-126,19-87-1192,8-11-2109,3-49-5523,1-11 3941,6-14 1178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0:01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13 7712,'-9'-9'2880,"9"6"-2240,5 3 1056,4 0-2464,4 3-224,0 6 576,1-1-2112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0:01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47 155 7552,'14'-1'8441,"-12"1"-8186,0 0-1,0 0 1,0 0-1,1 0 1,-1 0-1,0 0 1,0-1-1,0 1 1,2-2-1,-2 2-160,-1-1-1,0 1 1,1-1-1,-1 0 1,0 1 0,0-1-1,0 0 1,0 0-1,0 0 1,0 0 0,0 0-1,0 0 1,0 0-1,0 0 1,0 0 0,0-2-1,0 0 90,-1 0-1,0 1 1,0-1-1,0 0 0,0 0 1,0 1-1,-1-6 1,0 4-31,1 1 0,-1 0 0,1-1 0,-1 1 0,0 0 1,-1-1-1,1 1 0,0 0 0,-1 0 0,0 0 0,1 0 0,-1 0 1,-1 0-1,1 1 0,0-1 0,-5-3 0,6 5-126,0 1-1,1 0 0,-1 0 0,0-1 1,0 1-1,0 0 0,0 0 1,0 0-1,0 0 0,0 0 0,0 0 1,0 0-1,1 1 0,-1-1 0,0 0 1,0 0-1,0 1 0,0-1 1,0 0-1,1 1 0,-1-1 0,0 1 1,0-1-1,1 1 0,-2 1 1,-20 17 612,19-14-567,0-1 0,0 1 1,0 0-1,0 0 0,1 0 0,0 1 0,0-1 0,0 1 0,0-1 0,1 1 0,0-1 1,1 1-1,-1 0 0,1-1 0,0 1 0,0 0 0,2 10 0,-1-12-16,1 0 0,-1 1 0,1-1 0,0 0 0,0 0 0,0 0 0,0 0 0,1 0 0,0-1 0,0 1 0,0-1 0,0 0-1,0 1 1,5 2 0,-5-4-2,-1 0 0,1 0 0,0 0 0,1 0 0,-1 0 0,0-1 0,0 0 0,1 1-1,-1-1 1,0 0 0,1-1 0,-1 1 0,1-1 0,-1 1 0,1-1 0,0 0 0,-1 0 0,5-1-1,-2-1-21,0-1 0,0 1-1,-1-1 1,0 0 0,8-5-1,-5 2-22,-2 2 17,-2 0-1,1 0 0,0 0 0,-1-1 1,0 0-1,0 0 0,0 0 0,4-7 0,1-5-34,11-25 0,-10 14 143,10-40 0,-18 46-222,-3 13 205,1 8-159,1 2-101,1 4 177,1 0-1,-1 0 0,-1 0 0,1 0 0,-1 0 0,0 0 0,0 0 0,0 0 0,-1 6 1,4 16 115,-1-9-64,-1-5-68,1 0-1,6 15 0,-7-23 26,0-1 0,0 1 0,0-1-1,1 1 1,0-1 0,0 0 0,0 0 0,1 0 0,4 4-1,-3-4-1,-1 0 0,1-1 0,0 1 0,1-1 0,-1 0 0,0-1 0,1 1 0,8 2 0,-3-3 7,1 1-1,0-2 1,15 1 0,-3 0-147,60-1 319,-75-1-731,1-1-1,-1 0 1,1-1-1,-1 0 1,1-1-1,12-5 1,-21 8 230,0-1 1,0 1 0,0-1 0,0 1-1,0-1 1,0 1 0,0-1 0,0 1-1,0-1 1,0 0 0,-1 0 0,1 1-1,0-1 1,-1 0 0,1 0 0,0 0 0,-1 0-1,1 0 1,-1 0 0,1 0 0,-1 0-1,0 0 1,1 0 0,-1-1 0,1-10-3004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0:05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0 3392,'0'5'19695,"0"-3"-19594,-1 0 0,1 0 0,-1 1 0,0-1 0,0 0-1,1 0 1,-1 0 0,-1 0 0,1 0 0,0 0 0,0-1 0,-1 1-1,1 0 1,-1-1 0,1 1 0,-3 1 0,-36 26 370,23-17-75,-5 5-17,0 1 1,-36 39 0,49-46-340,0 0 0,1 0 0,0 1 1,1 0-1,1 1 0,0-1 1,-9 27-1,-1 25 250,-12 113 1,24-148-192,2 1-1,1-1 1,4 33-1,-3-52-15,2 0-1,-1 0 1,1 0-1,1-1 1,0 1-1,0-1 1,1 1-1,0-1 1,1 0-1,0-1 1,0 1-1,10 11 1,-8-13-37,-1-1-1,1 0 1,1-1 0,-1 1-1,1-1 1,0-1 0,0 0 0,17 7-1,-19-9-373,1 0 0,0-1 0,-1 1-1,1-1 1,9 0 0,-12-1-433,1 0 0,-1-1 0,0 1 1,1-1-1,-1 0 0,0 0 0,1 0 1,6-4-1,-1-3-3618,-6 0 1393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0:05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 7232,'-3'-3'8730,"7"12"-5633,7 22-1511,-5 33 97,-5 98-1,-2-83-999,1-66-596,-4 120 92,-1-79-72,4-38-112,1-14-507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0:06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50 7232,'-2'-1'355,"2"1"-210,-1-1-1,0 1 1,1 0 0,-1-1 0,0 1-1,1-1 1,-1 1 0,1 0-1,-1-1 1,1 1 0,-1-1 0,1 0-1,-1 1 1,-2-9 7927,-2 34-4760,1-16-3016,1 0 0,0 1 0,0-1 1,1 1-1,0 0 0,1-1 0,0 1 1,0 17-1,3-2-189,0 0-1,6 28 1,-6-44-36,0 0 0,1 0 0,0-1 0,0 1-1,1-1 1,0 0 0,8 12 0,-10-16-33,1-1-1,-1 0 1,1 0 0,0 0 0,0 0 0,0-1-1,0 1 1,0-1 0,1 0 0,-1 1 0,1-2-1,-1 1 1,1 0 0,0-1 0,0 1 0,-1-1 0,1 0-1,0-1 1,5 1 0,-3 0 20,1-2 0,0 1 0,-1-1 0,1 0 0,0 0 0,-1-1 0,1 1 1,-1-1-1,8-4 0,-4 1-1,-1-1 0,1 1-1,-1-2 1,0 1 0,8-9 0,-1-2 3,0 0 0,-1 0 0,-1-2-1,20-34 1,-25 39 18,-1-1 1,-1 0-1,9-29 0,-14 40-63,-1 0-1,0 0 0,0 0 0,0 0 1,-1 0-1,0-1 0,0 1 1,0 0-1,0 0 0,0 0 1,-1-1-1,0 1 0,0 0 0,0 0 1,0 0-1,-1 0 0,1 0 1,-1 0-1,0 1 0,-4-7 1,3 8-104,1-1 0,-1 1 1,0 0-1,0-1 1,0 1-1,0 0 1,0 1-1,-1-1 1,1 1-1,0-1 1,-1 1-1,1 0 1,-1 0-1,1 0 1,-1 1-1,0-1 1,1 1-1,-1 0 0,0 0 1,1 0-1,-1 1 1,-3 0-1,-9 2-1168,1 1-1,-1 0 1,-22 11-1,32-13 629,3-1 159,0 0 0,-1 1 0,1-1 0,0 1 0,-1 0-1,1 0 1,0 0 0,0 0 0,1 0 0,-1 0 0,0 1 0,1 0 0,0-1 0,-1 1 0,1 0 0,0 0 0,0 0 0,1 0 0,-1 1 0,1-1 0,-2 5 0,1 12-1530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0:33.9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91 12800,'-24'-14'4735,"29"14"-3679,9-5-288,9 5 544,12-7-864,20-1 1600,13 3-1152,3-4-352,1 3-352,-1-3-608,20 1 224,2 0-4000,15-1 2304,-3 6-6399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0:06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 5728,'-2'1'535,"0"0"0,0 0 1,0 0-1,0 1 0,0-1 0,0 1 1,0-1-1,1 1 0,-1 0 0,1 0 1,-3 3-1,-13 28 2434,8-15-1508,-2 2-347,-30 62 1987,37-72-2765,1-1 0,0 1-1,0 0 1,1 0 0,0 0-1,-1 18 1,4-25-275,-1-1 0,0 1 0,1-1 0,-1 0 0,1 1 0,-1-1 0,1 0 0,0 0-1,0 0 1,0 0 0,1 0 0,-1 0 0,0 0 0,1 0 0,-1 0 0,1 0 0,0 0 0,-1-1 0,1 1 0,0-1 0,0 0 0,0 1 0,0-1 0,0 0 0,0 0 0,1 0 0,-1 0 0,4 0-1,2 1 0,-1 0 0,0-1 0,1 0-1,0 0 1,-1-1 0,1 0 0,13-1-1,-15 0-42,0 0-1,0 0 0,-1-1 1,1 0-1,0 0 1,-1 0-1,1 0 1,-1-1-1,0 0 0,0 0 1,0-1-1,0 1 1,-1-1-1,1 0 0,-1 0 1,0-1-1,0 1 1,-1-1-1,1 0 0,-1 0 1,0 0-1,0 0 1,-1 0-1,1-1 0,-1 1 1,0-1-1,-1 0 1,1 0-1,-1 1 1,-1-1-1,1 0 0,-1 0 1,0 0-1,0 0 1,0 0-1,-1 0 0,0 0 1,-3-8-1,2 7-210,-1 0-1,1 0 0,-1 1 1,-1-1-1,1 1 1,-1 0-1,-7-8 0,9 12 44,1 0-1,-1 1 1,1-1-1,-1 1 1,0-1-1,0 1 1,0 0-1,0 0 1,0 0-1,0 0 1,0 0-1,-3-1 1,4 2 8,-1 0 1,1 0-1,0 0 1,-1 0-1,1 0 1,-1 0-1,1 0 1,-1 1-1,1-1 1,0 0-1,-1 1 1,1-1-1,0 1 1,-1 0-1,1-1 1,0 1 0,0 0-1,-1 0 1,1 0-1,0-1 1,-1 3-1,-1 0-418,0 0 1,0 0-1,0 0 0,0 1 1,1-1-1,-1 1 1,1 0-1,0 0 0,-1 4 1,2-7 329,1 0 0,0 1 1,-1-1-1,1 0 0,0 1 1,0-1-1,0 0 0,0 1 1,0-1-1,0 0 0,0 0 1,1 1-1,-1-1 0,0 0 1,1 0-1,-1 1 0,1-1 1,-1 0-1,1 0 0,0 0 1,-1 0-1,1 0 0,0 0 1,0 0-1,0 0 0,0 0 1,0 0-1,0 0 0,0 0 1,0-1-1,0 1 0,0 0 1,0-1-1,2 2 0,19 6-3027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0:08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4 139 4736,'0'1'551,"-1"0"0,-1 17 14688,2-35-12530,4 1-2490,0 0-1,1 0 1,0 0 0,9-15-1,-12 27-183,1 1 1,-1-1-1,1 1 0,0-1 0,0 1 1,0 0-1,1 0 0,4-3 0,8-8-128,3 18 317,-17-4-206,0 0-1,-1 1 1,1 0-1,0-1 1,-1 1-1,1 0 1,0 0 0,-1 0-1,1 0 1,-1 0-1,0 0 1,1 0-1,-1 1 1,0-1-1,1 0 1,-1 1-1,0-1 1,0 1-1,0-1 1,-1 1 0,1 0-1,0-1 1,-1 1-1,1 0 1,-1 0-1,1 2 1,1 5 144,-1 0 1,0 1 0,-1 18-1,-1-14-107,-1 34 126,-3 1 1,-18 75-1,22-120-165,1-1-16,-3 12 51,0-1 1,-1 0-1,0 0 0,-9 18 0,8-22-26,1-1 19,0-1-1,-1 1 1,0-1 0,0 0 0,-11 11 0,11-13-30,4-5-11,1-1 1,-1 1-1,1 0 1,-1-1-1,0 1 0,1-1 1,-1 1-1,1-1 1,-1 1-1,0-1 1,1 1-1,-1-1 0,0 0 1,0 0-1,1 1 1,-1-1-1,0 0 0,0 0 1,1 0-1,-1 0 1,0 0-1,0 0 0,-1 0 1,1 0 508,2 0-502,0-1-1,0 0 1,1 1 0,-1-1 0,0 1 0,0 0 0,1-1 0,-1 1-1,0 0 1,0-1 0,1 1 0,1 0 0,43-8 480,-32 8-364,2 0-82,0 0-1,28 5 0,22 6-245,-50-10-2707,2-9-10853,-9 2 10561,12-5-1849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0:08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3392,'-2'0'15966,"15"0"-6365,-6 0-13158,212 10 4652,-213-9-1086,14 0 37,22 2 41,-33-1-126,0 0 777,-8-1-706,-1-1 1,0 1-1,0 0 0,0-1 0,1 1 1,-1 0-1,0-1 0,0 1 1,0 0-1,0 0 0,0-1 0,0 1 1,-1 0-1,1-1 0,0 1 1,0 0-1,-1 0 0,-22 60 187,-5 23-54,-32 89 176,54-157-289,-9 22-65,-31 60 1,41-90-383,1 1-1,-6 15 1,9-20-548,0 0-1,0-1 0,1 1 1,-2 8-1,3-11 484,-1-1-1,1 1 1,-1 0-1,1 0 0,-1-1 1,1 1-1,-1 0 1,1-1-1,0 1 1,-1-1-1,1 1 0,0-1 1,0 1-1,-1-1 1,1 1-1,0-1 1,0 0-1,0 1 0,-1-1 1,1 0-1,0 0 1,0 0-1,0 1 1,1-1-1,11-3-2952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0:09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3 8128,'-7'-2'2512,"12"3"-587,17 6 432,3 7-985,-2 0-1,34 27 0,-39-27-957,0-1-97,-2 1 0,0 0 0,-1 1 0,-1 1-1,0 0 1,-1 1 0,0 0 0,-2 1 0,0 1 0,-1-1 0,10 27 0,-4-1 376,15 66 0,-26-85-434,0 1 0,-2-1 1,-1 1-1,-2 34 0,-1-49-160,0 0 0,-1 0 0,0-1 0,-1 1 0,0 0 0,-1-1 0,0 0 0,-1 0 0,-6 10 0,3-7-140,-1 0 1,-1-1-1,0 0 1,-1 0-1,-22 17 1,-127 92-2693,67-53-443,38-28-1000,5-10 1307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0:43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659 41 1248,'8'-6'11193,"-8"5"-11024,0 1-1,0 0 1,0-1-1,0 1 0,0 0 1,0-1-1,0 1 1,0 0-1,0-1 0,0 1 1,0 0-1,0-1 1,-1 1-1,1 0 1,0-1-1,0 1 0,0 0 1,0-1-1,-1 1 1,1 0-1,0 0 0,0-1 1,-1 1-1,1 0 1,0 0-1,0-1 0,-1 1 1,-2-3 24,-1 1 0,1-1 0,-1 1 1,0 0-1,1 0 0,-1 0 0,0 0 0,0 1 0,0 0 1,0-1-1,-1 2 0,1-1 0,-4 0 0,-12-1 62,-31 3 0,23-1 56,-14 3-131,0 1-1,-63 14 1,82-13-72,1 0 1,0 2 0,0 1 0,-25 12-1,37-15-47,0 0-1,1 1 1,0 0-1,1 1 1,-1 0-1,1 0 1,0 1-1,1 0 1,0 0-1,0 1 1,-6 10-1,4-2 57,1 0-1,1 0 1,0 0-1,-6 28 1,-9 73 316,19-102-425,0 6 132,1 1-1,1 0 1,1 0-1,1 1 1,4 24-1,-5-44-111,1-1-1,0 1 0,0-1 1,0 1-1,0-1 0,1 0 1,-1 0-1,1 0 0,0 0 1,0 0-1,0 0 0,0 0 1,1-1-1,-1 1 0,4 2 1,-2-2 18,0-1 1,0 1 0,0-1-1,0 0 1,0-1 0,0 1-1,1-1 1,-1 1 0,0-1-1,1-1 1,7 1 0,34 0 118,0-2 0,-1-3 1,85-16-1,-39-2-82,-77 18-56,-1-1 0,1-1 0,-1 0 0,18-11 1,-27 14-55,0 0 0,-1-1 0,1 1 0,-1-1 0,1 0 0,-1 0 0,-1 0 0,1 0 0,0 0 0,-1-1 0,0 1 0,0-1 0,0 1 0,-1-1 0,1 0 0,-1 0 0,0 0 0,-1 0 1,1 0-1,-1 0 0,-1-8 0,1 7-14,0 0 0,-1 0 0,0 0 0,0 0 0,-1 0 1,0 1-1,0-1 0,0 0 0,-1 1 0,0 0 0,0-1 1,0 1-1,0 0 0,-1 1 0,0-1 0,0 1 0,-8-8 1,9 11 26,0-1 1,0 0 0,0 1 0,-1 0 0,1-1 0,0 1 0,-1 1 0,1-1 0,0 0 0,-1 1-1,1 0 1,-1 0 0,-6 0 0,5 0 47,5 0 334,14 4 395,8 1-442,1-1 1,-1-1-1,1-1 1,0-2-1,0 0 1,43-5-1,-4 1-171,-54 4-278,-7 0-464,0-1 407,-1 1 0,0 0 0,0 0 0,1 0 0,-1-1 0,0 1 0,1 0 0,-1 0 0,0 0 0,0-1 0,0 1 0,1 0 0,-1 0 0,0-1 0,0 1 0,0 0 0,0-1 0,0 1 0,1 0 0,-1-1 0,0 1 0,0 0 0,0-1 0,0 0 0,14 28-16976,4-12 13753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0:43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27 11296,'-1'0'299,"0"0"1,-1-1-1,1 1 1,0 0 0,0 0-1,-1 0 1,1 0 0,0 0-1,0 0 1,-1 0-1,1 0 1,0 0 0,0 1-1,0-1 1,-1 1-1,1-1 1,0 1 0,0-1-1,-2 2 1,-21 17 2256,6-4-641,16-14-1533,-12 6-1853,9-8-1364,5-7-1283,0 6 3228,1-1 0,0 1 0,0 0 0,0 0 0,0-1 0,0 1 0,3-2 1,-3 2 448,0 0 0,1 0 0,-1 0 1,0 0-1,0-1 0,0 1 1,0-4-1,1-16-1575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0:44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573 72 3712,'3'-1'1039,"7"-7"7810,-10 5-8611,-1 1 0,1 0 0,-1 0 0,0 0 0,1 0 0,-1 0 0,0 0 0,0 0 1,0 0-1,0 0 0,-1 0 0,1 1 0,-1-1 0,1 0 0,-1 1 0,1-1 0,-1 1 0,0 0 1,-3-3-1,0 1 65,-1 0 0,1 0 1,-1 0-1,1 1 0,-1 0 0,-6-2 1,1 3-164,1-1 1,0 2 0,0-1 0,0 1 0,-17 2-1,-49 13 322,60-11-335,0 2-1,0 0 1,0 0-1,1 2 1,0 0-1,1 0 1,-1 2-1,2 0 1,-1 0-1,1 1 1,1 1 0,0 0-1,1 1 1,0 0-1,1 0 1,0 1-1,-12 25 1,-9 26 203,-32 98 1,58-149-285,2 0 0,0 0 0,1 0 0,0 0 0,1 0 0,1 0 0,2 23 0,-2-34-6,1 0 1,0 0-1,0 0 0,0-1 1,0 1-1,0 0 0,0-1 1,1 1-1,0-1 0,-1 1 1,1-1-1,0 0 0,0 1 1,0-1-1,0 0 0,0-1 1,1 1-1,-1 0 0,1-1 1,-1 1-1,1-1 0,-1 1 1,1-1-1,0 0 0,0 0 1,3 0-1,8 2 76,-1-1 0,1 0 0,0-1 1,16-1-1,-29 0-117,45 0 125,0-3 0,0-1 0,88-21 0,-129 24-142,-1-1 0,0 0 0,1 1 0,-1-1 0,0-1 0,0 1 0,0-1 0,-1 1 0,1-1 0,0 0 0,-1-1 0,5-4 0,-6 5-12,0 1-1,-1-1 0,1 1 0,-1-1 0,0 0 1,1 1-1,-1-1 0,0 0 0,-1 0 1,1 0-1,0 0 0,-1 0 0,0 0 1,1 0-1,-1 1 0,0-1 0,-1 0 1,1 0-1,0 0 0,-2-4 0,0 1 4,0 0 1,0 0-1,-1 0 0,0 0 0,0 1 0,0-1 0,0 1 1,-1 0-1,-6-6 0,7 8-3,0 1-1,0-1 1,0 1 0,0 0-1,0 0 1,-1 0 0,1 0-1,-1 1 1,1-1 0,-1 1-1,1 0 1,-1 0 0,0 0-1,0 1 1,1-1 0,-7 1-1,5 0 199,5 0-147,0 0 0,0 0 1,0 0-1,0 0 0,0 0 0,0 0 1,0 0-1,0 0 0,0 0 0,0 0 1,0 0-1,0 0 0,0 0 0,0 0 1,0 0-1,0 0 0,0 0 0,0 0 1,0 1-1,0-1 0,0 0 0,0 0 1,0 0-1,0 0 0,0 0 0,0 0 1,0 0-1,5 3-37,7 5 232,1 0 1,-1-1 0,1-1-1,1 0 1,-1-1-1,15 3 1,-17-5-129,0-1-1,-1 0 1,1-1-1,0 0 1,0-1-1,-1 0 1,1-1-1,18-3 1,-12 1-411,-12 3 378,1-1 0,-1 0 0,0-1 0,7-2 0,-11 4-670,1-1 1,-1 0-1,0 0 0,1 1 1,-1-1-1,0 0 0,1-1 1,-1 1-1,0 0 0,0 0 1,1-2-1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0:45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5 9888,'-8'-5'3648,"-2"10"-2816,1-2 736,9 6-1248,-5-1 2527,-3-5-1567,-2 2 384,2 2-1024,-2 1-160,2-3-320,3-1-32,1-4-64,13-9-7104,9 1 4993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0:49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1234 5728,'-3'0'1335,"-12"4"9116,29-13-7443,22-19-1307,-12 2-1205,48-53 535,-61 65-855,0-1-1,-1 0 1,14-32 0,68-197 836,-80 209-952,-10 29-33,24-63 223,-22 61-216,0 0-1,0 0 1,1 0-1,0 0 1,1 1-1,5-7 1,-6 11-42,0-1 1,0 1-1,0 0 1,0 1 0,0-1-1,0 1 1,1 0-1,7-2 1,14-5 250,22-20-403,-47 29 178,-1-1 0,1 0 1,-1 0-1,0 0 0,0 0 1,1 0-1,-1-1 0,0 1 1,0 0-1,1-3 1,6-5 83,-8 8 362,0 2-723,0 1 257,0 0 0,0-1 0,-1 1 0,1 0 0,1-1 0,-1 1 0,0 0 0,0-1 0,1 1-1,0 2 1,1 4 92,15 148 32,-11-70 54,-3-44-180,-2 1 0,-2 0 0,-7 48 0,6-70 152,-12 39 0,12-52-142,-1-1 0,0 1 1,0-1-1,0 0 0,-1 0 0,-1 0 1,1 0-1,-6 6 0,7-11-13,1 0 0,0-1 1,-1 1-1,1-1 0,-1 0 0,1 1 0,-1-1 0,1 0 0,-1-1 1,0 1-1,0 0 0,1-1 0,-1 0 0,0 1 0,0-1 0,-4-1 1,-7 1-92,-27-6 1,37 5 94,-25-5-16,1-1 1,-1-1 0,2-1 0,-49-24 0,66 27-28,5 3 5,0 1 0,0 0 0,0-1 0,-10-2 0,15 5 29,0 0-1,-1 0 1,1 0-1,0 0 1,-1-1-1,1 1 0,-1 0 1,1 0-1,0 0 1,-1 0-1,1 0 1,-1 0-1,1 0 1,0 0-1,-1 0 1,1 0-1,-1 0 1,1 0-1,0 0 1,-1 0-1,1 0 0,0 1 1,-1-1-1,1 0 1,-1 0-1,1 0 1,0 1-1,-1-1 1,1 0-1,0 0 1,0 1-1,-1-1 1,1 0-1,0 1 1,0-1-1,-1 0 0,1 1 1,0-1-1,0 0 1,0 1-1,-1-1 1,1 1-1,0-1 1,0 0-1,0 1 1,0-1-1,0 1 1,0-1-1,0 0 1,0 1-1,0-1 0,0 1 1,0-1-1,0 0 1,0 1-1,0-1 1,1 0-1,-1 1 1,0 0-1,1 1 14,0 1 0,1 0 0,-1-1 0,1 1-1,-1-1 1,1 1 0,0-1 0,0 0 0,0 1-1,0-1 1,0 0 0,0-1 0,1 1 0,-1 0 0,1-1-1,-1 1 1,1-1 0,0 0 0,4 2 0,6 1 115,0 0 0,1-1 0,13 1 0,-8-2-122,30 4 171,1-3 1,77-4-1,-103 0-144,1 0 1,-1-2-1,0-1 0,-1-1 1,37-13-1,-47 13-13,-1 0 0,0-1 0,0-1 0,0 0 0,-1 0 0,0-1 0,-1-1 0,0 0 0,0 0 0,-1-1 0,14-18 0,9-21-195,48-105 1,-34 61-38,-38 78 197,78-158-366,-65 126 230,25-86-1,-9-27 444,-33 133-419,-1-1-1,-1 1 1,-4-55 0,2 81 134,0 0 1,0 0 0,0 0-1,0 0 1,0 0 0,0 0-1,-1-1 1,1 1 0,0 0-1,-1 0 1,1 0 0,-1 0-1,1 0 1,-1 0 0,-1-1-1,2 2 3,-1 0-1,1-1 1,0 1 0,-1 0-1,1 0 1,-1 0-1,1 0 1,0 0 0,-1 0-1,1 0 1,-1 0 0,1 0-1,0 0 1,-1 0-1,1 0 1,-1 0 0,1 1-1,0-1 1,-1 0-1,1 0 1,0 0 0,-1 0-1,1 1 1,0-1-1,-1 0 1,1 0 0,0 1-1,-1-1 1,-3 4-11,1 0 1,0 0 0,-1 0-1,2 1 1,-4 5-1,-103 225 426,70-142-287,22-51-115,3 1 0,1 0 0,2 0 0,-6 47 0,8-10 79,1 110 0,7-176-58,2 0 1,0 1-1,0-1 1,2 0 0,0 0-1,0 0 1,1 0-1,12 26 1,-15-38-6,0 0 0,1 0 0,-1 1 0,1-1 0,-1 0 0,1 0 0,0-1 0,0 1 0,0 0 0,0 0 0,0-1 0,0 0 0,1 1 0,-1-1 0,3 1 0,0 0-8,-1-1 0,1 0-1,0 0 1,-1 0 0,1-1-1,0 1 1,9-2 0,-2 0-31,1-1 0,0-1 1,-1 0-1,0-1 0,16-6 1,-14 3-9,-1 0-1,0 0 1,0-1 0,-1 0 0,0-1-1,0-1 1,-1 0 0,0-1-1,-1 0 1,0 0 0,-1-1 0,0 0-1,-1-1 1,12-23 0,-19 34 24,5-10-19,-6 11 12,0 1 0,0 0 0,0 0 0,0 0 0,0 0 1,0 0-1,0 0 0,1 0 0,-1 0 0,0-1 0,0 1 0,0 0 0,0 0 0,0 0 0,0 0 0,0 0 0,0 0 0,0-1 0,0 1 0,0 0 0,0 0 1,0 0-1,0 0 0,0 0 0,0 0 0,0-1 0,0 1 0,0 0 0,0 0 0,0 0 0,0 0 0,0 0 0,0 0 0,0 0 0,-1-1 0,1 1 0,0 0 1,0 0-1,0 0 0,0 0 0,0 0 0,0 0 0,0 0 0,0 0 0,0 0 0,-1-1 0,1 1 0,0 0 0,0 0 0,0 0 0,0 0 0,0 0 0,0 0 1,-1 0-1,1 0 0,0 0 0,0 0 0,0 0 0,0 0 0,0 0 0,0 0 0,-1 0 0,1 0 0,0 0 0,0 0 0,0 0 0,0 0 0,0 0 1,-4 3-16,1-1 1,0 1 0,0-1 0,0 1 0,1 0 0,-1 0-1,1 0 1,-1 1 0,-1 4 0,-1-2-51,-5 10 141,1-1 1,0 1 0,1 1 0,1-1 0,0 1 0,-7 33 0,13-47-59,1-1 0,0 0 1,-1 1-1,1-1 0,0 0 0,0 1 0,0-1 1,1 1-1,-1-1 0,0 0 0,1 0 0,0 1 1,-1-1-1,1 0 0,0 0 0,0 0 1,0 1-1,1-1 0,-1 0 0,0-1 0,1 1 1,-1 0-1,1 0 0,0-1 0,0 1 1,-1-1-1,1 1 0,0-1 0,0 0 0,0 0 1,1 1-1,-1-2 0,0 1 0,0 0 0,0 0 1,1-1-1,-1 1 0,0-1 0,1 0 1,4 1-1,-3-1-6,1-1-1,-1 1 1,1-1 0,-1 1 0,0-1-1,1-1 1,-1 1 0,0 0 0,0-1-1,0 0 1,0 0 0,0 0 0,0-1-1,6-4 1,-6 2-35,1 1 0,-1-1-1,0 0 1,0 0 0,-1 0 0,0-1-1,0 1 1,0-1 0,3-9-1,-2 4-13,-1-1 1,0 1-1,-1-1 0,-1 0 0,0 1 0,0-1 0,-1 0 0,-1 0 0,0 1 0,-4-23 0,3 28 12,0 0 0,0 0 0,0 1 1,-1-1-1,0 0 0,0 1 0,0 0 0,-1-1 0,1 1 0,-1 0 0,-8-7 0,10 10 27,-1 0 0,0 0-1,0 0 1,0 0-1,0 1 1,0-1-1,0 1 1,0 0-1,-1 0 1,1 0 0,0 0-1,-1 0 1,1 1-1,-1 0 1,1-1-1,0 1 1,-1 1-1,1-1 1,-1 0 0,1 1-1,-1 0 1,-3 1-1,5-2-2,-1 1 0,1 0 0,0 0 0,0 0 0,0 0 0,0 0 0,0 0 0,0 1 0,0-1 0,0 0-1,1 1 1,-1 0 0,0-1 0,1 1 0,-1 0 0,1 0 0,0 0 0,0 0 0,0 0 0,0 0 0,-2 4 0,3-3 6,-1-1 0,1 1 0,0 0 0,0-1 1,0 1-1,0 0 0,1-1 0,-1 1 0,0 0 1,1-1-1,0 1 0,0-1 0,0 1 0,0-1 0,0 1 1,0-1-1,1 0 0,2 4 0,0-1 4,0 0 0,0 0-1,0 0 1,1-1 0,0 0-1,0 0 1,0 0 0,0 0-1,1-1 1,7 4 0,-8-5 6,0 0 0,0-1 1,0 0-1,1 0 0,-1 0 1,0 0-1,1-1 0,-1 0 0,0 0 1,1 0-1,-1-1 0,0 0 1,6-1-1,2-2 11,-1 0 0,0-1-1,-1-1 1,1 1 0,10-9 0,51-39 91,-44 29-126,-2-1 1,0-1 0,-2-1-1,-1-2 1,-1 0 0,-2-2 0,-1 0-1,26-54 1,-39 69-14,-1 1 0,-1-1 1,0 0-1,-1 0 0,-1 0 0,0-1 0,-2 1 0,1-1 0,-2 1 0,0-1 0,-3-17 1,3 34 21,-1-1 1,1 1 0,0-1-1,0 1 1,0-1-1,0 1 1,0 0 0,0-1-1,-1 1 1,1-1 0,0 1-1,0-1 1,0 1 0,-1 0-1,1-1 1,0 1 0,-1-1-1,1 1 1,0 0 0,-1 0-1,1-1 1,-1 1 0,1 0-1,0 0 1,-1-1 0,1 1-1,-1 0 1,1 0 0,-1 0-1,1 0 1,-1-1 0,1 1-1,-1 0 1,1 0 0,0 0-1,-1 0 1,1 0-1,-1 0 1,1 0 0,-1 1-1,1-1 1,-1 0 0,1 0-1,-1 0 1,1 0 0,-1 1-1,1-1 1,0 0 0,-1 0-1,1 1 1,-1-1 0,-23 18-116,22-16 123,-17 15 56,1 1 0,1 1 0,1 0-1,0 1 1,2 1 0,0 0 0,1 1 0,1 1 0,2 0 0,0 0 0,-9 36 0,-38 185 369,-4 13 78,57-242-270,5-12 92,2-9-157,-2 3-147,1 0 0,-1 0 0,-1 0 0,1-1 0,0 1 0,-1-5 0,3-8-16,8-33-68,-6 23 42,16-47 0,-15 60 36,7-22 10,22-38 0,-29 62-64,1 0 1,0 1 0,0 0-1,1 1 1,0-1 0,1 1-1,15-11 1,-10 9 29,1 1 0,0 1-1,0 0 1,1 1 0,27-10-1,-37 16-13,0 0 1,0 1-1,0-1 0,0 1 0,0 1 0,0-1 0,0 1 0,0 0 0,1 0 0,-1 1 0,0-1 0,0 1 1,0 1-1,0-1 0,0 1 0,0 0 0,-1 1 0,1-1 0,8 6 0,-9-5 12,-1 1 0,1 0 0,-1-1 0,0 1 1,0 1-1,-1-1 0,1 1 0,-1-1 0,0 1 0,0 0 0,0 0 0,2 8 0,-3-6-3,0 1 1,0-1-1,-1 0 0,0 1 0,-1-1 0,0 0 0,0 1 0,0-1 1,-3 11-1,2-11 9,-1 0 0,0 0 0,0 0 0,0-1 0,-1 1 0,0-1 0,0 1 1,-1-1-1,1 0 0,-2 0 0,1-1 0,0 1 0,-1-1 0,0 0 0,-1 0 0,-8 6 0,6-6 5,0 0 0,0 0 0,-1-1 0,0-1-1,1 1 1,-1-1 0,-1-1 0,1 0 0,0 0-1,-1-1 1,1 0 0,-11 0 0,-74-1-219,93 0 214,0 0 0,0 0 0,1 1 0,-1-1 0,0 0 0,0 0 0,1 1 0,-1-1 0,1 1 0,-1-1 0,0 0 0,1 1 0,-1-1 0,1 1 0,-1 0 0,1-1 0,-1 1 0,1-1 0,-1 1 0,1 0 0,0-1 0,-1 1 0,1 0 0,0-1 0,-1 1 0,1 0 0,0-1 0,0 1 0,0 0 0,0 0 0,0-1 0,0 1 0,0 0 0,0 0 0,0-1 0,0 3 0,1 1 6,-1 0-1,0 0 0,1 0 1,0 0-1,2 6 0,-2-7 7,1 0-1,-1 0 0,1 0 0,0 0 0,0-1 0,0 1 0,0 0 0,0-1 1,1 0-1,-1 1 0,1-1 0,0 0 0,0 0 0,-1 0 0,7 2 0,-1-1 45,-1 0 0,1-1-1,0 0 1,1 0 0,9 0-1,10 0-7,0-1-1,0-2 0,-1 0 1,1-2-1,0-1 0,-1-2 1,43-14-1,-60 17-45,-1-2 0,0 1 0,0-1 1,-1-1-1,0 1 0,1-1 0,-2-1 0,1 0 0,-1 0 0,0 0 0,-1-1 0,1 0 0,-1 0 1,7-15-1,4-9-69,-1-2 1,17-54-1,-32 84 59,5-12-20,0 0 0,-2-1 1,0 0-1,2-20 0,-6 32 16,1 1 0,-1 0 0,-1-1 1,1 1-1,0-1 0,-1 1 0,0 0 0,0 0 0,0-1 0,-1 1 1,1 0-1,-1 0 0,0 0 0,0 0 0,-1 1 0,1-1 0,-1 1 1,0-1-1,1 1 0,-2 0 0,-5-6 0,7 8 4,0 0 0,1 0 0,-1 0 0,0 0 0,0 0 0,0 1 0,0-1 0,0 0 0,0 1 0,0 0 0,0-1 0,0 1 0,0 0 0,0 0 0,0 0 0,0 0 0,-1 0 0,1 1 0,0-1 0,0 1 0,0-1 0,0 1 0,1 0 0,-1 0 0,0 0 0,0 0 0,0 0 0,0 0 0,1 0 0,-4 3 0,0 1 9,1-1 0,-1 1-1,1 0 1,0 0 0,0 1 0,0-1 0,1 1 0,-5 10 0,-3 16 36,1 0 1,2 1-1,-8 63 0,14-76 91,1 1-1,0-1 0,3 23 0,-2-33-103,2-1 0,-1 1 0,2 0 0,-1-1 0,1 0 0,0 0 1,1 1-1,8 13 0,-10-20-9,0 0 1,1 0-1,-1 0 1,1 0-1,-1-1 1,1 1-1,0-1 0,0 1 1,0-1-1,0 0 1,1 0-1,-1-1 1,4 2-1,-1-1 22,-1 0-1,1-1 1,0 0-1,-1 0 1,1-1-1,0 1 1,10-2 0,4-2 58,0 0 0,0-2 1,34-12-1,-52 16-95,13-5 24,-1 0 0,0-2 0,0 1 0,-1-2 0,0 1 0,0-2 0,-1 0 0,0 0 0,-1-1 0,0-1 0,-1 0 0,0 0 0,13-23 0,-3 0 2,-1-1 0,-2-2-1,-2 0 1,11-42-1,-23 68-151,0-25-1,-3 33-61,0 14 38,0 1 107,-9 90 14,4-59 143,2-21-105,0 0 1,-2-1-1,-1 0 0,0 0 1,-2 0-1,0-1 0,-20 35 1,24-48-3,1-1 0,-1 0 1,0-1-1,0 1 0,0-1 0,-1 1 1,0-1-1,0-1 0,0 1 1,-9 4-1,11-6 7,0-1-1,1 1 1,-1-1 0,0 0-1,0 0 1,0-1 0,-1 1-1,1-1 1,0 1 0,0-1-1,0 0 1,0 0 0,0 0-1,-1-1 1,1 1 0,0-1-1,0 0 1,0 1 0,0-1-1,0-1 1,0 1 0,-2-2-1,-1-1 67,6 4-89,-1-1 0,0 1 0,1-1 0,-1 1 0,0 0 0,0-1 0,1 1 0,-1 0 0,0-1 0,0 1 0,0 0 0,1 0 0,-1 0 0,0 0 0,-1-1 0,2 1-23,0-1 33,0 1-1,1-1 0,-1 1 0,1-1 0,-1 1 0,1-1 0,-1 1 0,1 0 0,-1-1 0,1 1 0,-1 0 1,1-1-1,-1 1 0,1 0 0,-1-1 0,1 1 0,0 0 0,-1 0 0,1 0 0,0 0 0,-1 0 1,2 0-1,-1-1 3,36-6 86,0 2 0,0 1 0,41 1 1,4-1 43,72-9-1957,-152 13 1481,0 0 0,0 0 0,-1-1 0,1 1 0,0 0 0,0-1 0,-1 0 0,1 1-1,0-1 1,-1 0 0,1 0 0,-1 0 0,1 0 0,-1 0 0,1 0 0,-1-1 0,0 1 0,0 0-1,1-1 1,-1 1 0,0-1 0,0 1 0,0-1 0,-1 0 0,1 1 0,1-4 0,-2 3-93,0 0 0,1-1 0,-1 1 0,0-1 1,0 1-1,0 0 0,-1-1 0,1 1 0,-1-1 1,1 1-1,-1 0 0,0-1 0,0 1 1,0 0-1,0 0 0,0 0 0,0 0 0,0 0 1,-1 0-1,-1-2 0,-26-24-5105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0:49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9056,'0'-8'3360,"5"13"-2624,-1-5-192,9 3 960,10-3-928,14 0 2591,29 0-1759,34 5 416,11-1-1088,-3-1-320,0-3-256,5 0-896,4-3 384,0 3-4992,-14-4 2945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0:37.6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1246 5728,'0'2'7023,"14"-1"-3396,-9-2-3205,-1 0 0,1-1 0,0 0 0,0 1 0,-1-2 0,1 1 0,-1 0 0,1-1 0,-1 0 0,0 0-1,0 0 1,4-4 0,4-6 160,-1 1 0,11-17 0,-22 29-576,69-105 1391,-20 28-868,-14 26-135,2 2 1,86-88 0,-8 24 740,-122 123-1157,0 1 0,1-1 0,0 1 0,0 0 0,1 1 0,0-1 0,-4 19 0,0 2 103,2 0 0,0 1 0,-1 36 0,7-53-74,1-1-1,0 1 1,1 0 0,1-1 0,1 1-1,0-1 1,1 0 0,10 28-1,-11-37 17,0-1 0,0 1 0,1-1-1,-1 0 1,1 0 0,1 0 0,-1-1-1,0 1 1,1-1 0,0 0 0,0-1-1,0 1 1,1-1 0,-1 0 0,1 0-1,0-1 1,8 3 0,-1-1 61,0-1 0,1 0 0,-1-1 0,1-1 0,0 0 0,26-2 0,-32 1-60,-1-1 0,0 0-1,0-1 1,0 0 0,0 0 0,0 0 0,-1-1 0,1 0 0,-1 0 0,1-1 0,-1 0-1,0 0 1,9-8 0,-7 4-19,-1-1 0,0 1 0,0-1 0,0 0 0,-1-1 0,-1 1 0,0-1 0,6-15-1,-2 0-51,12-49 0,-18 61-63,-1-1-1,-1 0 1,0 0-1,0 0 1,-3-22-1,2 34 74,0 1 1,0-1-1,-1 1 0,1-1 1,-1 1-1,1-1 0,-1 1 0,1-1 1,-1 1-1,0 0 0,1-1 1,-1 1-1,0 0 0,-1-2 0,1 3 25,1-1-1,-1 1 1,1 0-1,0 0 0,-1 0 1,1-1-1,-1 1 1,1 0-1,0 0 0,-1 0 1,1 0-1,-1 0 0,1 0 1,-1 0-1,1 0 1,-1 0-1,1 0 0,0 0 1,-1 0-1,0 0 0,-12 9-136,8-3 130,0 0 0,1 0 0,0 0 1,0 1-1,0-1 0,-5 14 0,-13 48 13,14-43 117,4-11-65,1 0 0,0 0-1,0 0 1,2 0 0,-1 26 0,2-34-27,1 1 1,0 0 0,0-1 0,0 1-1,1-1 1,0 1 0,0-1 0,0 0-1,1 0 1,0 0 0,0 0 0,1 0-1,-1-1 1,6 6 0,-5-6 69,0 0 1,0-1-1,1 0 1,0 0-1,0 0 1,8 4-1,-10-6-41,1-1 0,-1 0 0,0 0-1,1 0 1,-1 0 0,1 0 0,-1-1 0,1 0-1,0 0 1,-1 0 0,1 0 0,6-1 0,7-3-30,1 0 1,-1-2-1,0 1 1,-1-2-1,0 0 1,0-1-1,0-1 1,-1 0-1,0-2 1,-1 1-1,0-1 0,-1-1 1,13-15-1,3-6 18,-1-1 0,-2-2 0,-1 0-1,21-46 1,-34 63-133,0 0-137,-24 60 184,3 0 0,1 1 0,2 0 0,0 60 0,6-89 85,1 0 0,0 0 1,3 15-1,-3-25-15,-1 0 0,1 1 0,0-2 0,0 1 0,0 0 0,0 0 0,1 0 0,-1 0 1,1-1-1,0 1 0,0-1 0,-1 1 0,2-1 0,-1 0 0,0 1 0,0-1 0,1 0 0,4 2 0,-4-3-1,-1 0 0,1 0 0,-1-1 0,1 1 0,-1-1 0,1 0 0,-1 0 0,1 0 0,-1 0 0,1 0 0,0 0 0,-1-1 0,1 1 0,-1-1 0,1 0 0,-1 0 0,0 0 0,1 0 0,-1 0-1,0 0 1,0-1 0,0 1 0,3-3 0,0 0-10,0 0 1,-1 0-1,1-1 0,-1 0 0,0 0 0,0 0 0,6-11 0,8-25-179,24-81 0,-24 65 169,-9 32-42,1 0 1,15-24-1,-21 40-8,0 1-119,-4 8 166,1 0 0,-1 0 0,0 0 0,0 0 0,0 0 0,1 0 0,-1 0 0,0 0 0,0 0 0,1 0 0,-1 0 0,0 0 0,0 1 0,0-1 0,1 0 0,-1 0 0,0 0 0,0 0 0,0 0 0,0 0 0,1 1 0,-1-1 0,0 0 0,0 0 0,0 0 0,0 1 0,0-1 0,1 0 0,-1 0 0,0 0 0,0 1 0,0-1 0,0 0 0,0 0 0,0 0 0,0 1 0,0-1 0,4 11-14,0-1 0,4 17 0,3 9 114,-7-26-85,0-1-1,1 0 0,0 0 0,0 0 0,1-1 1,0 1-1,0-1 0,1-1 0,12 12 0,-14-15 10,0-1 1,0 1-1,0-1 0,0 0 0,1-1 0,-1 1 0,1-1 0,0 0 0,0 0 0,0-1 1,0 0-1,0 0 0,0 0 0,0-1 0,0 0 0,0 0 0,10-2 0,-12 1-12,0 0 0,-1 0-1,1 0 1,0 0 0,-1-1 0,1 1-1,-1-1 1,0 0 0,0 0-1,0 0 1,0 0 0,4-4-1,-2 1 11,-1 0-1,0-1 0,1 1 0,-2-1 1,1 0-1,3-8 0,-1 1 2,-1 0 0,-1 0-1,-1 0 1,1-1 0,-2 1 0,1-19-1,-2 24-105,-1 0-1,-1 1 0,1-1 0,-1 0 0,-3-9 1,4 15 37,-1 0 1,0 0 0,0 0 0,1 0 0,-1 0-1,-1 0 1,1 0 0,0 1 0,0-1 0,-1 0-1,-1-1 1,2 2 35,0 1 0,0-1 1,0 1-1,0-1 0,0 0 0,0 1 0,0 0 0,0-1 1,0 1-1,-1 0 0,1-1 0,0 1 0,0 0 0,0 0 0,0 0 1,-1 0-1,1 0 0,0 1 0,0-1 0,-3 1 0,-1 0 15,0 1 0,0 1 0,1-1-1,-1 1 1,0-1 0,1 1-1,0 1 1,0-1 0,0 1-1,0-1 1,0 1 0,0 0-1,1 0 1,0 1 0,0-1-1,0 1 1,-2 6 0,-4 7 46,2 1 1,0 0 0,-6 24-1,9-22-2,0 1-1,1-1 0,1 1 1,1-1-1,2 24 1,-1-41-33,1 1 1,-1-1-1,1 0 1,0 0-1,0 0 0,1 0 1,-1 0-1,1-1 1,0 1-1,-1 0 1,2-1-1,-1 1 1,0-1-1,1 0 0,0 0 1,-1 1-1,1-2 1,1 1-1,-1 0 1,0-1-1,0 1 1,1-1-1,0 0 0,-1 0 1,1-1-1,0 1 1,0-1-1,0 0 1,0 0-1,0 0 1,0 0-1,7 0 0,3 0-2,-1-1 1,1-1-1,-1 1 0,0-2 0,1 0 0,-1-1 0,0 0 0,0-1 0,-1 0 0,1-1 0,-1 0 0,0-1 0,0-1 0,-1 0 1,0 0-1,0-1 0,14-13 0,-8 2-75,0 0 0,22-33 1,24-50 107,-15 24-202,-43 67 208,-1 5-290,1 15 44,0 12 179,0 1-1,1 30 1,4 16 84,-6-48-62,1 1 0,1-1 0,0 0 0,13 24 0,-16-38 10,1 1-1,-1-1 1,2 0-1,-1 0 1,1-1-1,0 1 1,0-1 0,0 0-1,1 0 1,-1-1-1,1 1 1,0-1-1,1-1 1,-1 1-1,1-1 1,7 2-1,-1-1 40,0 0 0,0-2 1,1 1-1,-1-2 0,1 0 0,-1 0 0,1-1 0,0-1 0,-1-1 0,23-4 0,-24 3-36,-1 0 0,0-1 0,0 0 0,-1 0 0,1-1 0,-1-1 0,0 0 0,-1 0 0,1-1 0,-1 0 1,0-1-1,14-16 0,-9 5 0,-1 0 1,0-1 0,13-29-1,22-68 189,-35 84-194,2-7-52,12-29-123,-22 61-41,-3 8-16,-3 14-102,0-6 295,-2 56-67,1-10 28,-29 225 396,20-242-179,3-10-88,8-26-81,0 1 1,0-1 0,-1 1-1,1 0 1,-1-1-1,1 1 1,-1-1 0,0 1-1,0-1 1,0 0-1,1 1 1,-1-1 0,0 0-1,-1 0 1,1 1-1,0-1 1,0 0 0,0 0-1,-3 1 1,2-1-11,0-1 1,0 1-1,0-1 1,0 0-1,0 0 1,0 0-1,0 0 1,0 0-1,0 0 0,0-1 1,0 1-1,0 0 1,0-1-1,0 0 1,0 1-1,-2-3 1,-5-2-94,0 0-1,1-1 1,0 0 0,0 0 0,0-1 0,-9-10 0,17 17 122,0 0 0,0 0 0,0 0 0,0 0 0,1 0 0,-1 0 0,0 0 0,0 0 1,0 0-1,0 0 0,0 0 0,0 0 0,0 0 0,0 0 0,0 0 0,0 0 0,0 0 0,0 0 0,0 0 1,1 0-1,-1 0 0,0 0 0,0 0 0,0 0 0,0 0 0,0 0 0,0 0 0,0 0 0,0 0 0,0 0 0,0-1 1,0 1-1,0 0 0,0 0 0,0 0 0,0 0 0,0 0 0,0 0 0,0 0 0,0 0 0,0 0 0,0 0 0,0 0 1,0 0-1,0 0 0,0-1 0,0 1 0,0 0 0,0 0 0,0 0 0,0 0 0,0 0 0,0 0 0,0 0 1,0 0-1,0 0 0,0 0 0,0 0 0,0 0 0,0-1 0,12 4 3,14 5-21,-14-4 108,0 0-1,0-1 1,0 0 0,1-1-1,-1 0 1,19 0 0,-23-2-37,1 0 0,0 0 0,0-1 0,0 0 0,0-1 0,-1 0 0,1 0 0,-1-1 0,1 0 0,-1-1 0,0 0 0,0 0 0,-1 0 0,1-1 0,10-9 0,-6 1-14,1 0 1,-2 0 0,0-1-1,0-1 1,-2 0-1,15-27 1,35-103 156,-52 126-172,-5 13-131,0 1-1,-1-1 0,1 0 1,0-9-1,-2 55 54,-1-5 122,1 1 1,10 65-1,-8-94-59,0 1 0,0 0 0,1-1 0,0 0 0,0 0 1,1 0-1,0 0 0,0 0 0,1-1 0,0 1 0,6 6 0,-8-10 7,0 0-1,1-1 1,-1 1 0,1 0-1,-1-1 1,1 0-1,0 0 1,0 0-1,0 0 1,0-1-1,0 1 1,1-1 0,-1 0-1,0 0 1,1-1-1,-1 1 1,0-1-1,1 0 1,-1 0 0,8-2-1,-4 1-6,-1 0 0,1-1 1,0 0-1,-1-1 0,1 0 0,-1 0 0,0 0 0,0-1 0,0 0 1,0-1-1,-1 1 0,0-1 0,0 0 0,0-1 0,0 1 1,-1-1-1,0 0 0,0-1 0,-1 1 0,5-9 0,88-203-311,-62 133 122,-9 15 96,-3 0 0,-3-2 0,-4 0 0,9-81-1,-23 142 74,0-1-17,-1 0-1,0-1 0,0 1 0,-3-24 0,0 29-21,0 7 19,-3 12 2,-15 61-100,-48 182 207,22 3 440,29 18-738,17-264 261,-1-9-9,1 0 1,0 0-1,0 0 0,0 1 0,0-1 1,1 0-1,-1 0 0,1 0 1,0 0-1,0 0 0,0 0 0,2 4 1,-3-7-37,0 0 0,1 0 1,-1 0-1,0 0 0,1 0 1,-1 1-1,0-1 0,1 0 1,-1 0-1,0 0 0,1 0 1,-1 0-1,0 0 0,1 0 1,-1 0-1,0 0 0,1-1 1,-1 1-1,0 0 0,1 0 1,-1 0-1,0 0 0,1 0 1,-1-1-1,0 1 0,0 0 1,1 0-1,-1 0 0,0-1 1,1 0-25,2 0-20,0-1-1,-1 0 1,1 0 0,-1 0 0,1 0-1,-1-1 1,0 1 0,0-1-1,0 1 1,0-1 0,-1 0-1,3-5 1,2-5-246,6-22 1,-7 18 175,6-15-109,1 0 0,27-50 0,-38 82 226,0 0-1,0 0 1,-1 1-1,1-1 1,-1 1-1,1-1 1,0 0 0,-1 1-1,1-1 1,-1 1-1,1 0 1,-1-1-1,1 1 1,-1-1 1,2 4 67,1-1 0,-1 1-1,0 0 1,-1-1 0,3 6 0,-4-7-45,1 0 0,-1 0 1,1 0-1,0 0 0,-1 0 0,1-1 1,0 1-1,0 0 0,0 0 0,0-1 1,1 1-1,-1-1 0,0 1 0,1-1 1,-1 0-1,1 1 0,0-1 0,-1 0 1,1 0-1,0 0 0,-1 0 0,1 0 1,0-1-1,0 1 0,0-1 1,2 1-1,3 0-9,0-1 0,-1 0 0,1 0 0,-1-1 0,1 0 0,0 0-1,8-3 1,1-1-27,27-12 0,-11 2 40,0-2-1,0-1 1,-2-2 0,0-1-1,-2-1 1,40-40 0,-36 29 3,30-43 1,-48 57-32,-1 0-1,-1-2 0,-1 1 1,11-27-1,53-177 10,6-16 315,-77 231-315,-2 5 2,-1 1 0,1-1 0,-1 1 0,0-1 0,0 0 0,0 0 0,0 0 0,-1 1 0,1-1 0,-1 0 0,0-6 0,0 10-15,0 0-1,0-1 1,0 1 0,0 0 0,-1-1 0,1 1 0,0 0-1,0 0 1,0-1 0,0 1 0,0 0 0,0 0 0,0-1-1,-1 1 1,1 0 0,0 0 0,0-1 0,0 1 0,-1 0-1,1 0 1,0 0 0,0-1 0,-1 1 0,1 0 0,0 0-1,0 0 1,-1 0 0,1 0 0,0 0 0,-1 0 0,-7 4-94,-7 19-10,3 9 109,0 1 0,-13 64 0,12-42-16,-41 188-48,44-184 215,3 0 0,0 68 0,7-63 4,17 115-1,-17-178-153,2 8 47,0-1 1,0 1-1,4 11 0,-5-19-37,-1 1 0,1-1-1,-1 0 1,1 1-1,0-1 1,-1 0 0,1 0-1,0 1 1,0-1-1,0 0 1,0 0 0,0 0-1,0 0 1,0 0-1,0 0 1,0-1 0,1 1-1,-1 0 1,0 0-1,0-1 1,1 1 0,-1-1-1,0 1 1,1-1-1,-1 0 1,1 0 0,-1 1-1,3-1 1,-2-1-26,0 0 1,0 0-1,0 0 1,0 0-1,0 0 0,0-1 1,0 1-1,0 0 1,-1-1-1,1 0 1,0 1-1,-1-1 1,0 0-1,1 0 0,-1 0 1,0 0-1,0 0 1,2-4-1,-1 2-7,19-37-362,-3 0 0,24-80-1,-35 101 258,-4 8 61,4-6 27,-1 0 0,-1 0 0,-1-1 0,3-33 0,-7 51 70,0 0 1,0 0-1,0-1 1,0 1-1,0 0 1,0 0-1,-1 0 0,1-1 1,0 1-1,-1 0 1,1 0-1,0 0 1,-1 0-1,0 0 1,1-1-1,-1 1 1,0 0-1,1 0 0,-1 1 1,0-1-1,-1-1 1,1 1-21,0 1 1,0-1 0,0 1-1,0 0 1,0 0 0,-1-1-1,1 1 1,0 0 0,0 0-1,0 0 1,0 0 0,0 0-1,0 0 1,0 1 0,-1-1-1,1 0 1,0 1 0,-1 0-1,-2 0 11,0 1 1,1 0-1,-1 0 0,1 0 0,-1 1 0,1-1 0,0 1 0,0 0 0,1 0 0,-1 0 0,-4 6 0,1 5 102,0 0-1,1 1 1,1 0 0,0-1-1,1 2 1,-2 27-1,2-20 31,-1 4-94,1 1 0,1 0 1,2 1-1,0-1 0,2 0 0,10 46 0,-10-66-54,0-1-1,1 0 0,1 0 0,-1 0 1,1 0-1,0-1 0,0 1 1,1-1-1,0 0 0,0-1 0,0 1 1,1-1-1,0 0 0,0 0 0,0-1 1,11 6-1,-6-4-332,1 0 0,1-1 0,-1 0 0,0-1 0,1 0 0,0-1 0,0-1 0,26 2 0,-27-4-717,-1 0-1,0-1 1,20-3-1,-27 3 518,0 0 0,0 0 0,1 0 0,-1-1 0,0 0 0,0 0 0,-1 0 0,1 0 0,0 0-1,-1-1 1,1 0 0,-1 1 0,5-7 0,-4 4-32,0-1 1,-1 0-1,0 0 1,0 0-1,0-1 0,-1 1 1,2-9-1,1-9-2972,2-31 1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0:51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8 5216,'0'-8'6666,"0"11"-6265,-1 1-1,0-1 0,1 1 1,-1-1-1,0 0 0,0 0 1,-1 1-1,1-1 0,-1 0 1,-2 5-1,-25 28 974,22-28-896,-29 35 577,-56 72 889,77-94-1634,2 0 1,0 1-1,-19 47 0,18-27 11,2 1 0,-11 72 0,2 91 609,19-174-647,2 1-1,1-1 1,6 39-1,-4-55-82,1 0 0,0 0-1,1-1 1,0 1 0,2-1 0,-1 0 0,2-1-1,10 16 1,-13-24-149,0 1 0,1-1 0,-1 1-1,2-2 1,-1 1 0,1-1 0,-1 0 0,1 0-1,1-1 1,-1 0 0,1 0 0,-1 0 0,10 2 0,-11-5-224,1 1 0,-1-1 1,0 0-1,1 0 0,-1-1 1,1 0-1,10-1 1,-12 0-368,1 0 1,0 0-1,-1-1 1,1 1-1,-1-1 1,0-1 0,0 1-1,0-1 1,7-4-1,25-24-6483,-19 14 4143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0:52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48 4576,'0'-2'335,"-1"-1"0,0 1 0,1 0 0,0-1 0,-1 1 0,1-1 0,0 1 0,0-1 0,0 1 0,1 0 0,-1-1 0,0 1 0,1-1 1,0 1-1,-1 0 0,3-5 0,-3 7-249,0 0 0,0 0 0,0 0 0,0 0 0,0 0 0,0-1 0,1 1 0,-1 0 0,0 0 0,0 0 0,0 0 0,0 0 0,0 0 0,0-1 0,0 1 0,0 0 0,0 0 0,0 0 0,1 0 0,-1 0 0,0 0 0,0 0 0,0 0 0,0 0 0,0 0 0,1 0 0,-1-1 0,0 1 0,0 0 0,0 0 0,0 0 0,0 0 0,1 0 0,-1 0 0,0 0 0,0 0 0,0 0 0,0 0 0,0 0 0,0 1 0,1-1 0,4 6 1744,3 11 290,-6-3-594,0 0 0,-2 20-1,-8 63 142,4-60-1260,-23 220 761,25-239-1163,-5 120 347,4-110 44,0-3-3052,3-25 2615,0 0 0,0 0 1,0 0-1,0 0 0,0 0 1,0 0-1,0 0 0,0 0 0,0 0 1,0 0-1,0-1 0,0 1 1,0 0-1,0 0 0,0 0 0,0 0 1,0 0-1,1 0 0,-1 0 1,0 0-1,0 0 0,0 0 0,0 0 1,0 0-1,0 0 0,0 0 0,0 0 1,0 0-1,0 0 0,0 0 1,0 0-1,0 0 0,0-1 0,0 1 1,1 0-1,-1 0 0,0 0 1,0 0-1,0 0 0,0 0 0,0 0 1,0 0-1,0 0 0,0 0 1,0 0-1,0 1 0,0-1 0,0 0 1,0 0-1,1 0 0,-1 0 1,0 0-1,0 0 0,0 0 0,0 0 1,0 0-1,0 0 0,0 0 1,0 0-1,0 0 0,0 0 0,0 0 1,0 0-1,0 0 0,0 0 1,0 0-1,0 0 0,0 1 0,9-17-3913,9-15-2670,-5 11 4006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0:52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9 7456,'-5'-7'2570,"15"6"2438,-13 5-4092,1 1 1,-2-1-1,1 1 0,-5 4 0,4-5-757,1-1-1,0 0 1,1 1 0,-1 0 0,1 0-1,0 0 1,-4 7 0,4-5-64,0 1 0,1-1 0,-1 1 1,1 0-1,1-1 0,-1 1 0,1 0 0,0-1 1,0 1-1,1 0 0,0-1 0,1 1 0,-1 0 1,1-1-1,0 0 0,1 1 0,-1-1 0,1 0 1,0 0-1,1-1 0,0 1 0,0-1 0,0 1 1,0-1-1,1 0 0,5 4 0,-6-6-48,1 1-1,-1-1 1,1 0-1,0 0 1,0-1-1,0 0 1,1 1-1,-1-2 1,1 1-1,-1-1 1,1 1-1,-1-2 1,1 1-1,0 0 1,-1-1-1,1 0 1,0-1 0,-1 1-1,1-1 1,-1 0-1,1-1 1,-1 1-1,1-1 1,-1 0-1,0 0 1,0-1-1,8-4 1,-7 3-17,0 1 0,-1-1 0,1 0-1,-1 0 1,0-1 0,-1 1 0,1-1 0,-1 0 0,0 0 0,0-1 0,0 1 0,-1-1 0,0 0 0,0 0 0,0 0 0,-1 0 0,0-1 0,0 1 0,-1-1 0,0 1 0,0-1 0,0 1 0,-1-11 0,0 13-23,-1 1 0,0 0 1,1 0-1,-1 0 0,-1-1 1,1 1-1,0 0 1,-1 0-1,1 0 0,-1 1 1,0-1-1,0 0 0,0 1 1,0-1-1,-1 1 1,1 0-1,-1 0 0,1 0 1,-1 0-1,0 0 0,0 0 1,0 1-1,0-1 1,0 1-1,0 0 0,-6-2 1,-3 0-50,-1 1 0,1 0-1,-1 1 1,1 0 0,-22 1 0,19 1-203,-54 4 191,62-3-273,0-1 0,0 1-1,0 0 1,0 0 0,0 1 0,1 0-1,-9 4 1,14-6 204,1-1 1,-1 1-1,1-1 0,0 0 1,-1 1-1,1-1 0,-1 1 0,1-1 1,0 1-1,-1 0 0,1-1 1,0 1-1,0-1 0,-1 1 1,1-1-1,0 1 0,0 0 0,0-1 1,0 1-1,0 0 0,0-1 1,0 1-1,0 0 0,0-1 1,0 1-1,0-1 0,0 1 1,0 0-1,1 0 0,8 17-3566,22 13-2654,-9-9 3166,-5 0-39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0:52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22 4640,'-6'0'682,"-20"-3"501,24 3-995,1 0 1,-1 0 0,1 1 0,-1-1 0,1 0-1,0 1 1,-1-1 0,1 1 0,-1-1-1,1 1 1,0-1 0,-1 1 0,1 0 0,0 0-1,-2 1 1,-15 14 2179,12-11-1920,1-1 0,-1 1 0,-4 6 0,-2 4 197,-11 11 639,2 0 0,2 1 1,0 1-1,-19 39 0,37-64-1196,-1 0-1,1 0 1,0 1-1,0-1 1,0 0-1,0 1 0,1-1 1,-1 0-1,1 1 1,0-1-1,0 1 1,0-1-1,1 1 0,-1-1 1,1 0-1,0 1 1,0-1-1,0 0 1,0 0-1,1 1 0,-1-1 1,3 3-1,-1-2 36,1 0-1,-1 0 0,1 0 0,0-1 1,0 1-1,0-1 0,1 0 0,-1 0 1,1-1-1,-1 1 0,1-1 0,0 0 1,10 2-1,0 0 18,1-1-1,0-1 1,0 0-1,0-1 1,0-1 0,0 0-1,0-1 1,-1-1 0,1-1-1,30-8 1,-41 9-105,0 0-1,0 0 1,0 0 0,-1-1 0,1 0-1,-1 0 1,1 0 0,-1 0 0,0-1-1,0 0 1,0 0 0,-1 0 0,1 0-1,-1 0 1,3-7 0,-2 5-28,-1-1 1,-1 0 0,1 0-1,-1 0 1,-1 0-1,1 0 1,-1-1 0,0 1-1,-1 0 1,0-11-1,0 7-30,-1 1-1,-1-1 0,0 0 0,0 0 0,-1 1 1,-1-1-1,0 1 0,0 0 0,-1 0 0,0 0 1,0 1-1,-1 0 0,-1 0 0,-14-16 1,13 18-72,-1 0 1,0 0 0,0 1 0,0 0 0,-1 1 0,0 0 0,-11-4 0,13 7-144,1-1 1,-1 1-1,0 1 1,1-1-1,-1 1 1,0 1-1,0 0 1,0 0-1,0 0 1,-11 2-1,17-1 51,0-1-1,0 1 1,0-1-1,0 1 1,0 0-1,0-1 1,0 1-1,1 0 1,-1 0-1,0 0 1,1 1-1,-1-1 1,1 0-1,-1 1 1,1-1-1,-1 1 1,1-1-1,0 1 1,0 0-1,-2 2 0,3-2-4,-1-1-1,1 1 0,0 0 0,-1 0 0,1-1 1,0 1-1,0 0 0,0 0 0,0-1 0,1 1 1,-1 0-1,0 0 0,1-1 0,-1 1 0,1 0 1,-1-1-1,1 1 0,0-1 0,0 1 0,0 0 1,0-1-1,0 0 0,1 2 0,2 1-331,-1 0 0,1-1 0,0 0 0,0 1 0,1-2 0,-1 1 0,1 0 0,-1-1 0,1 0 0,0 0 0,7 2 0,36 9-3870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0:53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23 3712,'0'0'75,"-1"-1"0,1 0-1,-1 1 1,1-1 0,0 0 0,-1 1 0,1-1 0,0 0 0,-1 0-1,1 1 1,0-1 0,0 0 0,0 0 0,0 0 0,0 1-1,0-1 1,0 0 0,0 0 0,0 0 0,4-7 7233,4 28-3724,-7-5-2855,0 0 0,-1 0 0,0 0 0,-4 18 0,2-4-305,-65 419 2813,58-359-3317,8-70-1317,15-47-9189,-5 9 5834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0:54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494 7 4480,'-1'-7'7178,"0"11"-6856,-1-1-1,0 0 0,1 0 0,-2-1 0,1 1 1,0 0-1,0-1 0,-1 1 0,0-1 1,1 0-1,-5 3 0,-37 19 989,33-18-966,-27 13 258,1 1-1,2 2 0,0 2 0,1 1 0,2 2 0,-34 34 0,48-41-425,0 1 0,1 1 0,1 1 0,-14 27 0,23-39-146,4-6 84,0 1 0,0-1-1,0 1 1,0 0 0,1 0 0,0 0 0,0 0 0,1 0-1,-1 7 1,2-13-87,0 0-1,1 0 0,-1 0 1,0 0-1,1 1 0,-1-1 1,1 0-1,-1 0 0,0 0 1,1 0-1,-1 0 0,1 0 0,-1 0 1,0 0-1,1 0 0,-1 0 1,1 0-1,-1 0 0,0 0 1,1-1-1,0 1 0,-1 0-7,10-3 135,0-1 1,0 0-1,10-5 1,14-7 16,-3 4-38,1 1 1,0 2-1,1 1 0,-1 2 1,37-3-1,-40 8-85,0 1 0,0 1 0,0 2 0,-1 1 0,1 1 0,40 13 0,-61-17-2153,-7-2 1525,0 1 1,-1 0-1,10-12-8194,-1-2 1750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0:55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397 1 1728,'7'5'11621,"-10"-3"-11189,-1 0-1,1 0 1,-1-1-1,1 0 1,-1 1-1,0-1 1,1-1 0,-7 2-1,-33 0 1196,12-1-680,-37 7 900,31-3-752,-41 1 1,1 2 13,76-8-1089,0 0 0,0 0 0,1 0 1,-1 0-1,0 0 0,1 0 0,-1 0 0,0 0 0,0 0 0,1 0 1,-1 0-1,0 1 0,1-1 0,-1 0 0,0 0 0,1 1 0,-1-1 1,1 0-1,-1 1 0,0-1 0,1 1 0,-1-1 0,1 1 1,-1-1-1,1 1 0,-1-1 0,1 1 0,0-1 0,-1 1 0,1 0 1,0-1-1,-1 1 0,1 0 0,0-1 0,0 1 0,0 0 0,-1-1 1,1 1-1,0 0 0,0 0 0,0-1 0,0 1 0,0 0 1,1 4 122,0 0 0,1 0 0,-1-1 1,1 1-1,3 6 0,0 1 148,-2-3-206,0-1-68,-1-1 1,0 1-1,2 11 1,-1 8 55,2 26 254,-5 31-109,0-83-20,18-2-70,-5-3-135,0 1 0,0 0 0,15-1-1,-22 4-16,1 0 0,0 0 0,0 0 0,0 1 0,0 0 0,0 1 0,-1-1 0,8 4-1,1 1 7,0 1-1,-1 1 0,0 1 0,0-1 1,0 2-1,-1 0 0,20 21 0,-8-5 7,-2 1 0,31 47 0,-52-70 17,1 1-1,-1 0 1,0-1 0,0 1-1,0 0 1,0 0 0,-1 0-1,0 1 1,0 5 0,0-9 3,-1 0 0,0 0 1,0 0-1,0 0 0,0 0 1,0 0-1,-1 0 0,1 0 1,-1 0-1,1 0 0,-1 0 1,0 0-1,0 0 0,1 0 1,-1 0-1,-1-1 0,1 1 1,0 0-1,0-1 0,-1 1 1,1-1-1,0 1 0,-1-1 1,0 0-1,1 0 0,-4 2 1,-4 1 17,0-1-1,0 0 1,-1-1 0,1 0 0,-17 2-1,-48-2-156,73-2 129,-134-11 118,59 3-2413,53 7 479,-17-3-4780,36 4 5440,-2-1-468,21-7-9520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0:55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48 4064,'-5'-26'1307,"5"25"-1247,0 0 0,0 1 0,0-1 0,0 0 0,0 0 0,1 1 0,-1-1 0,0 0 0,0 1 0,0-1 0,1 0 0,-1 1 0,0-1 0,0 1 0,1-1 0,-1 0 0,1 1 0,-1-1 1,1 1-1,-1-1 0,1 1 0,-1-1 0,1 1 0,-1-1 0,1 1 0,-1 0 0,1-1 0,0 1 0,-1 0 0,2-1 0,18-3 2516,-17 5-2360,0-1 1,0 0-1,-1 1 0,1 0 1,0 0-1,0 0 1,-1 0-1,1 0 1,-1 0-1,1 1 1,-1-1-1,1 1 0,-1 0 1,0 0-1,0 0 1,0 0-1,3 3 1,2 4 211,-1-1 1,0 1 0,7 14-1,20 47 1602,-4 1 1,21 76-1,-35-95-1555,-3 2 1,-2-1-1,-2 2 0,-3-1 1,-2 1-1,-7 93 1,-1-103-196,-2-1 1,-2 0 0,-1-1 0,-3 0 0,-28 64 0,34-90-428,-2-1 0,0 0 0,0-1-1,-2 1 1,0-2 0,-1 0 0,0 0 0,-1-1 0,0 0 0,-1-1 0,-16 10 0,14-12-1042,0 0 0,0-2 1,-1 0-1,0 0 1,0-2-1,-30 8 1,-17-4-2001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1:20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420 60 1984,'-1'-2'166,"1"1"-40,-1-1 0,1 1-1,-1 0 1,1-1-1,0 1 1,0 0-1,0-1 1,-1 1-1,1-1 1,0 1-1,1-1 1,-1 1-1,0 0 1,0-1 0,1 1-1,-1-1 1,0 1-1,1 0 1,1-3-1,-2 3 413,0-17 3272,0 18-3714,0 0 0,0 0 0,0-1 0,0 1 0,0 0 0,0-1 0,0 1-1,0 0 1,0-1 0,0 1 0,0 0 0,0 0 0,0-1 0,0 1-1,0 0 1,0-1 0,0 1 0,-1 0 0,1 0 0,0-1 0,0 1 0,0 0-1,0 0 1,-1-1 0,1 1 0,0 0 0,0 0 0,-1 0 0,1 0 0,0-1-1,0 1 1,-1 0 0,1 0 0,0 0 0,0 0 0,-1 0 0,1 0-1,0-1 1,-1 1 0,1 0 0,0 0 0,-1 0 0,1 0 0,0 0 0,0 0-1,-1 0 1,1 0 0,0 1 0,-1-1 0,1 0 0,0 0 0,0 0-1,-1 0 1,1 1 0,-6 3 211,1 1-1,0 0 1,0 0-1,0 0 1,1 1-1,-1-1 1,2 1-1,-5 8 1,-11 15 625,-82 90 1708,12-17-778,74-82-1506,1 1 0,0 0-1,-15 33 1,12-11-54,1-1 0,3 2 0,1 0-1,-10 78 1,20-102-224,0 0 0,2 0-1,4 36 1,-3-45-65,1 1 0,1-1 0,0 1 0,1-1 1,0 0-1,1-1 0,11 20 0,-6-16-15,0 0 0,1-1-1,1 0 1,20 17 0,-5-7-590,39 22 1,2-6-3537,11-6 1098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1:21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7968,'1'0'248,"1"-1"0,0 1 1,-1 0-1,1 0 0,0 0 0,-1 0 1,1 0-1,0 0 0,-1 0 0,1 1 1,0-1-1,-1 0 0,1 1 0,2 1 1,23 12-106,-16-8 464,93 38 3449,18 10-1018,-104-44-2598,-1 0 1,-1 1-1,0 1 1,28 25-1,-26-17-179,-1-1 1,-1 2-1,-1 0 1,-1 1-1,-1 1 1,0 0-1,9 28 1,-14-31-150,-1 1 1,-1-1-1,-1 1 0,0 0 1,-2 1-1,0-1 1,-2 1-1,0-1 0,-4 28 1,1-36-92,-1 0 0,0 0 0,-1 0 0,-1-1 0,0 1 0,-1-1 0,0 0 0,-1-1 0,-15 21 0,-7 4-301,-52 47 0,56-58-90,-50 51-2665,6-4 811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1:05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617 79 5408,'-16'-19'6864,"14"17"-6474,0 0 0,0 0 0,0 0 0,0 0 0,0 0 0,-1 0 1,1 0-1,0 1 0,-1-1 0,0 1 0,1 0 0,-1-1 0,0 1 0,1 0 1,-1 1-1,0-1 0,-6 0 0,5 0-212,-1 1-1,0 0 1,0 0 0,1 1 0,-1-1-1,0 1 1,1 0 0,-1 0 0,-7 3-1,6-1-59,1 0-1,-1 0 0,1 1 1,-1-1-1,1 1 0,0 0 1,1 1-1,-5 4 0,-3 5 145,-14 25 0,14-21-156,-38 71 436,35-61-387,-1 0 0,-29 41 1,-34 13 253,-2 4 168,70-72-487,-1-1-13,1 1 1,1 0 0,0 1 0,1 0 0,1 1 0,-10 23 0,12-19 25,2 0 0,0 1 0,1 0 0,-1 34 0,5-20 333,9 68 0,-7-86-307,0 0 1,2-1-1,0 1 1,0-1-1,1 0 1,2-1-1,-1 1 1,2-2-1,0 1 1,0-1-1,1 0 1,1-1-1,25 24 1,-18-21-32,6 5 229,46 32 0,-42-34-115,-2-2 63,41 19 0,-57-31-231,0-1-1,1-1 0,-1 0 1,1 0-1,-1-1 0,1 0 1,21 0-1,15-3 23,0-2 0,-1-2 0,1-2 0,-1-2 0,-1-2 0,0-2 0,43-19 0,-66 23-34,-2-1 0,1-1 0,21-16 0,-31 19-16,-1-1 0,-1 0 0,1 0 0,-1-1 0,-1 0 0,0 0 0,7-12 0,-8 10 3,-1-1 0,0 1 0,7-26 0,6-43 66,-16 66-86,3-16-36,-2 1 1,-1-2-1,-2 1 0,-1 0 1,-1 0-1,-2 0 0,-7-35 1,4 44 21,-1 0 0,0 0 0,-2 0 1,0 1-1,-19-30 0,-71-94-238,74 110 255,-2 2 0,-46-46 0,40 51-249,0 0 1,-2 2 0,0 2-1,-50-25 1,39 26-1650,-73-25 0,113 45 1124,0 1 1,0 0-1,0 1 1,-1-1-1,1 1 1,0 1-1,-1-1 1,-12 1-1,7 4-4150,10 3 1578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1:38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31 2656,'0'0'104,"-1"0"0,1 0 0,0 0 0,0-1-1,-1 1 1,1 0 0,0 0 0,0 0 0,0 0 0,-1 0 0,1 0 0,0 0 0,0-1 0,0 1-1,0 0 1,-1 0 0,1 0 0,0 0 0,0-1 0,0 1 0,0 0 0,0 0 0,0 0 0,0-1-1,-1 1 1,1 0 0,0 0 0,0 0 0,0-1 0,0 1 0,0 0 0,0 0 0,0 0 0,0-1 0,0 1-1,0 0 1,0 0 0,0-1 0,0 1 0,0 0 0,1 0 0,-1 0 0,0-1 0,0 1 0,0 0-1,0 0 1,0 0 0,0-1 0,0 1 0,1 0 0,-1 0 0,3-7 3453,-4 6-3308,1 0 0,-1 1 0,1-1 0,-1 0 0,1 1 0,-1-1 1,1 1-1,-1-1 0,0 0 0,1 1 0,-1 0 0,0-1 0,1 1 1,-1-1-1,0 1 0,0 0 0,-1-1 0,-11-4 1757,10 5-1876,0 1-1,1-1 1,-1 1-1,0-1 1,1 1 0,-1 0-1,1 0 1,-1 0-1,1 0 1,-1 0-1,1 1 1,0-1-1,-1 1 1,1 0 0,0-1-1,-2 3 1,-4 5 63,1 0 0,-11 16 0,7-9 81,-15 24 202,1 0 1,-29 68-1,52-103-396,0 0 0,0 1 0,0-1 0,1 1 1,-1 8-1,2-12-35,-1 0 1,1 0 0,0 0 0,0 1-1,1-1 1,-1 0 0,0 0 0,1 0 0,-1 0-1,1 1 1,0-1 0,-1 0 0,1 0 0,0 0-1,0 0 1,2 2 0,-1-2 15,-1-1 0,1 1 0,0 0-1,0-1 1,0 1 0,0-1 0,0 1 0,0-1 0,0 0 0,0 0-1,0 0 1,1 0 0,2 0 0,-3-1-65,0 0 0,0 0 0,0 0 1,0 0-1,0 0 0,0 0 0,0-1 0,0 1 0,0-1 0,-1 0 1,1 1-1,0-1 0,0 0 0,-1 0 0,1 0 0,0 0 0,-1-1 0,3-1 1,4-5-48,-1 0 0,1-1 0,-2 0 1,1 0-1,-1-1 0,-1 0 1,1 0-1,-2 0 0,5-14 0,1-8 164,12-62-1,-21 80-46,0 0 1,-1-23-1,0 11 60,0 23-118,0 0 4,-5-8-16,2 3-73,3 8 77,0 0-1,0 0 0,0 0 0,0 0 1,0 0-1,0 0 0,0 1 0,0-1 1,0 0-1,0 0 0,0 0 0,0 0 0,-1 0 1,1 0-1,0 0 0,0 0 0,0 0 1,0 0-1,0 0 0,0 0 0,0 0 1,0 0-1,0 0 0,0 0 0,0 0 1,-1 0-1,1 0 0,0 0 0,0 0 1,0 0-1,0 0 0,0 0 0,0 0 0,0 0 1,0 0-1,0 0 0,0 0 0,0 0 1,0 0-1,-1 0 0,1 0 0,0 0 1,0 0-1,0 0 0,0 0 0,0-1 1,0 1-1,0 0 0,0 0 0,0 0 0,0 0 1,0 0-1,0 0 0,0 0 0,0 0 1,0 0-1,0 0 0,0 0 0,0 0 1,0-1-1,0 1 0,0 0 0,0 0 1,0 0-1,0 0 0,0 0 0,-1 0-18,0 0-5,3 0-29,-1 0 299,-1 13 10,0 13-82,1 0 1,1 0 0,8 32 0,-8-49-70,0 1 1,1-1-1,1 1 0,-1-1 0,1 0 1,1 0-1,0-1 0,0 0 0,1 1 1,0-2-1,12 14 0,-11-16-25,-1 0 1,1-1-1,0 0 0,1 0 0,-1 0 1,1-1-1,0 0 0,-1-1 0,1 1 0,1-1 1,-1-1-1,0 0 0,16 0 0,-3-1-233,-1 0 0,1-2 0,0-1 0,26-7 0,-39 9-307,0-2 1,-1 1-1,1-1 1,-1 0 0,0-1-1,0 0 1,0 0 0,0 0-1,-1-1 1,1 0 0,-1 0-1,-1-1 1,1 1-1,6-10 1,15-22-1984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0:37.9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288 15 12288,'-113'-15'4575,"50"19"-3583,5-1-256,39 2-896,3-2-64,6-3-320,1 0 288,28 5-4799,16 2-1921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1:22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43 1984,'2'0'89,"-1"-1"1,1 1-1,-1-1 1,1 0-1,0 0 1,-1 1-1,1-1 0,-1 0 1,0-1-1,1 1 1,-1 0-1,2-2 1,-3 3-28,0-1 0,1 1 0,-1 0 0,1 0 0,-1-1 1,1 1-1,-1 0 0,0 0 0,1 0 0,-1 0 0,1 0 1,-1 0-1,1 0 0,-1 0 0,1 0 0,-1 0 1,1 0-1,0 0 0,0 0 191,3-1 463,-1-1 0,1 1 0,0-1 1,-1 1-1,0-1 0,1 0 0,-1 0 0,0-1 0,0 1 0,3-4 0,-7 6-571,0 0-1,1-1 0,-1 1 1,0-1-1,1 1 0,-1 0 0,0-1 1,1 1-1,-1 0 0,0 0 1,1 0-1,-1-1 0,0 1 1,0 0-1,1 0 0,-2 0 1,-9 1 360,0 0 0,0 1 0,0 0 0,0 0 0,0 1 0,1 0 0,-19 10 1,12-5-79,0 2 0,0 0 0,-25 21 0,28-19-177,1 1 0,0 1 0,1 0 0,1 1 1,0 0-1,1 1 0,-14 30 0,-1 9 280,-17 62 0,26-69-80,1 2 0,-10 75 0,22-106-325,1 0 0,2 0 0,0 0 0,0-1 0,2 1 0,1 0 0,0 0 0,1-1 0,1 0 0,8 19 0,-3-14-107,1 0 1,1-1-1,2 0 0,0-1 0,1-1 1,1 0-1,0-1 0,2-1 0,0-1 0,1 0 1,27 17-1,-45-33-195,0 0 0,0-1 0,0 1 0,-1-1 0,1 1 0,0-1 1,0 1-1,0-1 0,0 1 0,0-1 0,0 0 0,0 0 0,0 0 0,1 1 0,-1-1 0,0 0 1,0 0-1,0 0 0,0-1 0,0 1 0,0 0 0,2-1 0,-2 0-454,1 0 0,0 0 0,-1-1 0,1 1-1,-1 0 1,0-1 0,1 1 0,-1-1 0,0 0 0,0 0 0,1-1 0,24-36-9281,-13 25 8064,1-1-296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1:26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19 991 2656,'-1'1'100,"-1"0"-1,1 0 1,-1 0 0,1 1 0,0-1-1,0 1 1,0-1 0,0 1-1,0-1 1,0 1 0,0 0 0,0-1-1,1 1 1,-1 0 0,0 3-1,0 11 6146,6-21-3749,5-7-1848,-2 0-1,1-1 1,-2 0 0,9-21 0,11-17-96,-4 14-194,1 2-1,2 1 0,48-50 1,-54 61-73,36-51 1,-14 17 220,40-58 552,-12 15-79,-69 99-965,0 0-1,0-1 1,0 1-1,0 0 1,0 0-1,0 0 1,0 0-1,1 0 1,-1 0-1,0 0 1,1 1-1,-1-1 1,0 0 0,3 0-1,-3 1-3,-1 0 0,0 0 1,1 0-1,-1 0 0,1 1 0,-1-1 1,0 0-1,1 0 0,-1 0 0,0 0 1,1 1-1,-1-1 0,0 0 0,1 0 1,-1 1-1,0-1 0,1 0 0,-1 1 1,0-1-1,0 0 0,0 1 0,1-1 1,-1 0-1,0 1 0,0-1 0,0 1 1,0-1-1,0 0 0,1 1 0,2 13 104,-2 51 368,-2-38-174,0-4-126,-2 0 0,-1-1 0,-1 1 1,-15 42-1,16-52-139,-46 110 784,26-67-550,22-47-116,7-19 190,2-7-350,1-1 0,0 1 0,1 1 0,1 0 1,1 0-1,0 1 0,1 0 0,0 1 0,2 0 0,-1 1 0,2 1 0,-1 0 0,2 1 0,30-17 0,-44 27-34,1-1 0,-1 1 0,1 0 0,0 1-1,-1-1 1,1 0 0,0 1 0,0-1 0,3 1 0,-6 0 32,1 0 0,0 0-1,-1 0 1,1 0 0,0 0 0,-1 1 0,1-1 0,0 0 0,-1 0 0,1 1-1,0-1 1,-1 0 0,1 1 0,-1-1 0,1 0 0,-1 1 0,1-1 0,-1 1-1,1-1 1,-1 1 0,1-1 0,-1 1 0,0 0 0,1-1 0,-1 1 0,0-1-1,1 1 1,-1 0 0,0-1 0,0 1 0,0 0 0,1-1 0,-1 1 0,0 0-1,0 0 1,0-1 0,0 1 0,0 0 0,-1-1 0,1 1 0,0 1 0,-2 8 33,0 0 0,-1 0 0,0-1 0,0 1 0,-1-1 0,0 0 0,-1 0 0,0 0 0,-12 16 0,14-22-4,0 1 1,1 1 0,-1-1-1,1 0 1,-2 7 0,3-10-20,1 0 66,1-2-38,6-5-11,0 1 1,1 0-1,-1 1 0,1 0 1,15-6-1,6-4 19,-11 5-77,6-4-60,0 1-1,39-13 0,-50 20-4,-7 3 76,-1 0 0,0 0 0,1 1 0,-1-1-1,9 0 1,-13 2 18,0 0-1,0 0 1,0 0-1,0 0 1,1 0-1,-1 1 0,0-1 1,0 0-1,0 1 1,0-1-1,0 0 1,0 1-1,0-1 0,-1 1 1,1 0-1,0-1 1,0 1-1,0 0 1,0-1-1,-1 1 1,1 0-1,0 0 0,-1 0 1,1-1-1,0 1 1,-1 0-1,1 0 1,-1 0-1,0 0 1,1 0-1,-1 0 0,0 0 1,0 0-1,1 0 1,-1 2-1,0 2 17,0 0 0,0 0 0,0 1 0,-1-1 0,-2 10 0,-1 15 27,4-24-9,0-1 1,0 1 0,1 0 0,0-1-1,0 1 1,3 9 0,-4-14-27,1 0 1,-1 1 0,1-1 0,0 0-1,0 0 1,0 0 0,0 0 0,0 0-1,0 0 1,0 0 0,0 0-1,0 0 1,0 0 0,0 0 0,1-1-1,-1 1 1,0 0 0,1-1-1,-1 1 1,0-1 0,1 0 0,-1 1-1,1-1 1,-1 0 0,1 0 0,-1 0-1,0 0 1,1 0 0,-1 0-1,1 0 1,1-1 0,8-1 8,0 0 0,-1-1 0,1-1 1,-1 0-1,1 0 0,-1-1 0,0 0 0,11-9 1,9-7 49,32-30 0,-59 48-105,-1 2 46,0 0-1,-1-1 0,1 1 1,-1 0-1,1-1 0,-1 1 1,0-1-1,0 1 1,1-1-1,-1 0 0,0 0 1,0-1-1,-15 19-212,5-4 213,1 1 0,-1 0 0,2 0 0,0 0 0,1 1 0,0 0 0,1 1 0,0-1 0,2 1 0,-1 0 0,2 0 0,0 0 0,1 0 0,0 0 0,1 0 0,4 30 0,-2-39-12,-1 0-1,1 1 1,0-1 0,3 7-1,-4-12 13,-1 1-1,1-1 0,0 0 0,0 1 1,0-1-1,-1 0 0,1 0 1,0 0-1,1 0 0,-1 0 1,1 1-1,-1-2 5,-1 1 0,1-1 0,0 0 0,-1 0 0,1 0 0,0 0 0,-1 1 1,1-1-1,0 0 0,-1 0 0,1 0 0,0 0 0,-1 0 0,1 0 0,0-1 0,-1 1 0,1 0 0,0 0 0,-1 0 0,1-1 1,-1 1-1,1 0 0,0-1 0,-1 1 0,1-1 0,3-2 11,0 0 1,-1-1-1,1 1 1,-1-1-1,0 1 0,0-1 1,-1 0-1,1 0 1,-1-1-1,3-5 1,2-8 60,5-23 0,-9 32-41,0 0-33,0 0 0,-1 0 0,0 0 1,-1 0-1,0-1 0,0 1 0,-1-1 1,0 1-1,-1 0 0,-2-15 1,1 16-33,-1 0 0,0 0 0,0 0 1,0 0-1,-1 0 0,0 1 0,0 0 1,-1-1-1,0 2 0,-8-10 1,11 15 6,1 0 0,-1 0 1,1 0-1,-1 0 0,1 0 1,-1 0-1,0 0 0,0 0 1,0 1-1,1-1 0,-1 1 1,0-1-1,0 1 0,0 0 1,-3 0-1,4 0-153,3 1-111,0 1 283,0-1 0,0 1 0,0-1 0,0 0-1,0 0 1,1 0 0,-1 0 0,0 0 0,1-1 0,2 2 0,31 3-70,-27-5 53,151 6-222,-35-3 417,-61-1-45,101-8-1,-115 5 512,-52 1-653,0 1 0,0-1 0,0 1 0,1 0 0,-1 0 1,0 0-1,-3 1 0,-4 3 7,-135 40-15,136-42-11,-22 8-8,-38 19-1,59-26-1,1 1 1,-1 1-1,1-1 1,0 1-1,1 1 1,0 0-1,0 0 1,-10 13 0,15-18 27,1-1 0,0 1 1,0 0-1,-1 0 0,1 0 1,0 0-1,1 0 0,-1 0 1,0 0-1,0 0 0,1 0 1,0 0-1,-1 0 0,1 1 1,0-1-1,0 0 1,0 0-1,0 0 0,0 1 1,1-1-1,-1 0 0,1 0 1,-1 0-1,1 0 0,0 0 1,0 0-1,0 0 0,0 0 1,0 0-1,0 0 1,1 0-1,1 1 0,-1 0 10,1-1-1,0 0 1,0 1-1,1-1 0,-1 0 1,0-1-1,1 1 1,-1 0-1,1-1 1,0 0-1,-1 0 1,1 0-1,0 0 0,0-1 1,0 0-1,-1 1 1,9-2-1,0 0-2,0-2-1,0 1 1,0-1 0,0-1-1,0 0 1,-1-1-1,0 0 1,0 0 0,0-1-1,14-11 1,1-3 27,-2-1-1,39-43 1,-49 48-29,-1-1-1,-1 0 1,-1-1-1,0 0 1,-1-1 0,-1 0-1,-1 0 1,6-24-1,4-21-61,10-80-1,-23 112 118,5-29-46,4-117 0,-19 124-378,2 45 151,3 8 218,0 1-1,0 0 1,-1 0 0,1 0 0,0 0 0,0 0 0,0 0-1,-1 0 1,1 0 0,0 0 0,0 0 0,0 0 0,-1 0 0,1 0-1,0 0 1,0 0 0,-1 0 0,1 0 0,0 0 0,0 0 0,0 0-1,-1 0 1,1 0 0,0 0 0,0 1 0,0-1 0,-1 0-1,0 1 1,-1 0 0,1 1-1,-1-1 1,1 1-1,0-1 1,-1 1-1,1-1 1,-1 3-1,-7 15-37,1 1 0,1 0 0,1 0 0,1 1 0,-3 22 0,7-39 44,-41 290-29,36-180 232,6-98-167,1 0 1,1 0 0,0 0 0,1-1-1,5 17 1,-7-28-33,1-1-1,-1 1 1,1-1-1,-1 0 1,1 0 0,0 1-1,0-1 1,0 0-1,1-1 1,-1 1-1,1 0 1,0-1-1,-1 1 1,7 3 0,-5-4 12,0 0 0,0-1 0,0 1 0,0-1 1,0 0-1,0 0 0,0-1 0,0 1 0,1-1 1,-1 0-1,0 0 0,8-1 0,12-3 20,-1-2 1,0 0-1,0-2 0,-1 0 0,28-15 1,-42 19-22,-1 0 1,0 0 0,0 0-1,0-1 1,-1 0-1,12-11 1,-16 14-21,-1 0 0,1 0 0,0 0-1,-1 0 1,0 0 0,1 0 0,-1 0 0,0 0-1,0-1 1,0 1 0,0 0 0,-1-1 0,1 1-1,-1-1 1,1 1 0,-1-1 0,0 1 0,0-1-1,0 1 1,0-1 0,0 1 0,-1 0 0,1-1-1,-1 1 1,0-1 0,-1-3 0,1 4-4,0 0 0,-1 0 1,1 0-1,-1 0 0,1 0 0,-1 1 1,0-1-1,0 0 0,0 1 0,0-1 1,0 1-1,0 0 0,0-1 0,0 1 1,-1 0-1,1 1 0,0-1 0,-1 0 1,1 0-1,0 1 0,-1 0 0,-2-1 1,-1 1-22,-1 0 0,1 0 0,0 0 0,-1 1 0,1 0 0,0 0 0,-10 3 0,8-1 7,0 1-1,0-1 1,1 1-1,-1 1 1,1 0-1,0 0 0,0 0 1,-8 9-1,11-10 36,0 0-1,0 1 1,0-1-1,1 1 1,0 0-1,0 0 1,0 0-1,1 1 1,-1-1-1,1 0 1,0 1-1,1 0 0,-2 8 1,2-3-3,1-1-1,1 0 1,0 0 0,0 0-1,0 0 1,2-1 0,-1 1-1,1 0 1,0-1 0,1 1-1,10 16 1,-12-21 28,1 0 0,1 0 1,-1-1-1,1 1 0,-1-1 0,1 0 0,1 0 0,-1 0 1,0 0-1,1-1 0,0 1 0,0-1 0,0-1 1,0 1-1,0-1 0,1 0 0,-1 0 0,1 0 0,-1-1 1,1 0-1,0 0 0,7 0 0,-3-1-15,-1-1 0,1-1 1,0 0-1,0 0 0,0-1 0,-1 0 0,0-1 0,1 0 0,-1 0 0,-1-1 0,1 0 0,12-10 1,5-6 3,-1-1 1,30-35 0,-43 43 37,-1 0-1,-1-1 0,16-31 1,-24 42-90,-1 0 0,1 0 0,-1 0 0,0 0 0,0 0 0,0 0 0,0-7 0,-1 10-46,1 1 6,3-1 11,-2 3 48,0 0 1,-1-1-1,1 1 0,0 0 1,-1 0-1,1 0 0,-1 0 1,0 0-1,0 1 1,0-1-1,0 0 0,0 0 1,0 1-1,0 2 0,6 39 160,0 52 32,-5-80-30,-2-10-134,0-1-1,1 1 0,2 10 0,-2-15-9,-1 0 0,1 1 1,-1-1-1,1 0 0,0 1 1,0-1-1,-1 0 0,1 0 1,0 0-1,0 1 0,0-1 0,0 0 1,0 0-1,1-1 0,-1 1 1,0 0-1,0 0 0,1 0 1,0 0-1,0-1 2,-1-1 1,1 1-1,-1 0 0,1 0 1,-1-1-1,1 1 1,-1-1-1,0 1 1,1-1-1,-1 0 0,0 0 1,0 0-1,1 1 1,-1-1-1,0 0 0,0 0 1,1-2-1,40-42 56,-31 31-68,1 2 0,25-24 0,-27 29 5,-3 1 8,1 0-1,-1 0 1,1 1 0,0 0 0,0 1 0,0 0-1,0 0 1,1 0 0,0 1 0,9-2-1,-17 5-20,0 0-1,-1 0 1,1 0-1,0 0 1,-1 0-1,1 0 1,0 0-1,-1 0 0,1 0 1,0 0-1,-1 0 1,1 0-1,0 0 1,-1 1-1,1-1 0,0 0 1,-1 0-1,1 1 1,0-1-1,-1 0 1,1 1-1,-1-1 0,1 1 1,-1-1-1,1 1 1,0 0 15,-1 0 1,1 0-1,-1 0 1,0 0-1,0 0 1,1 0-1,-1 0 1,0 0-1,0 0 1,0 0-1,0 0 1,0 1-1,0-1 1,-1 1-1,0 4 57,-1 0 0,0 0 0,0 0-1,-5 8 1,-64 116 584,81-146-654,1 1 0,1 1 0,1 0 0,0 1 0,0 0 0,1 1 0,1 1 0,0 0 0,0 1 0,1 0 0,1 1 0,0 1 0,0 1 0,0 1 0,23-7 0,-37 13 18,0-1 0,0 0 0,0 0 0,1 1 0,-1 0 0,0-1 1,0 1-1,0 1 0,0-1 0,0 0 0,0 1 0,0-1 0,0 1 0,0 0 0,0 0 1,0 0-1,0 0 0,0 1 0,0-1 0,-1 1 0,1 0 0,-1 0 0,1 0 0,-1 0 1,0 0-1,0 0 0,0 1 0,0-1 0,3 5 0,1 3 88,0 0 0,-1 1 0,0-1 0,6 21 0,-8-22-66,0 0 0,1 0 0,0 0 0,0 0 0,1-1 0,0 0 0,11 14 0,-14-20-70,0 0 1,0-1 0,0 1 0,0-1-1,1 0 1,-1 0 0,0 1 0,1-2 0,-1 1-1,1 0 1,0 0 0,-1-1 0,1 1-1,-1-1 1,1 0 0,0 0 0,-1 0-1,1 0 1,0 0 0,-1-1 0,1 1-1,0-1 1,-1 0 0,3-1 0,7-2-1550,0 0 1,-1-2 0,20-11 0,4-3-5128,21-7 2091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1:30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237 687 2144,'3'-3'747,"-1"1"1,1-1-1,-1 1 0,1 0 0,0 0 1,0 0-1,4-2 0,-7 4-539,0-1 0,0 1-1,1-1 1,-1 1 0,0-1-1,0 1 1,0-1 0,0 0-1,0 1 1,0-1-1,0 1 1,0-1 0,0 1-1,0-1 1,0 0 0,0 1-1,0-1 1,0 1 0,0-1-1,-1 1 1,1-1-1,0 1 1,-1-1 0,1 1-1,0-1 1,-1 1 0,1-1-1,0 1 1,-1-1 0,-2 0-46,1 0 0,-1 0 0,1 0 0,-1 1 1,1-1-1,-1 1 0,1 0 0,-1 0 1,1 0-1,-1 0 0,1 0 0,-1 0 0,1 1 1,-1-1-1,1 1 0,-1 0 0,1 0 0,-3 1 1,-8 3 458,-24 14 0,32-16-370,-7 5 18,0 0-1,0 1 0,0 0 1,1 0-1,0 1 0,1 1 1,0 0-1,1 0 0,-12 20 1,16-23-205,0 0 0,1 1 0,0 0 0,1-1 0,0 2-1,0-1 1,1 0 0,0 0 0,0 1 0,1-1 0,0 1 0,1-1 0,0 1 0,1 0 0,2 14 0,-1-19-44,-1 0 1,1 0-1,0 0 0,0 0 0,0 0 1,0-1-1,1 1 0,0-1 1,0 0-1,0 0 0,1 0 0,6 6 1,-8-8 3,-1-1-1,1 0 1,0 1 0,0-1 0,0 0 0,0 0 0,0 0-1,1 0 1,-1 0 0,0-1 0,0 1 0,1-1 0,-1 0-1,0 1 1,1-1 0,-1 0 0,0 0 0,0 0 0,1-1-1,-1 1 1,0-1 0,1 1 0,-1-1 0,0 0 0,0 1-1,0-1 1,0 0 0,0 0 0,0-1 0,2-1 0,5-3 9,-1-1 0,-1 0 0,1 0 0,-1-1 0,6-9 1,29-47-11,-28 42 43,94-130 227,-84 122-334,-1 0 1,-1-1-1,-2-2 1,31-68-1,-33 52 2,-2-1 0,-3-1 0,-1-1 0,-3 0 0,3-62 0,-11 103 1,-2 1 1,1-1 0,-1 1 0,-1 0-1,-3-13 1,4 21 37,1 1-13,0 0 0,0 0 0,0 0 1,0 0-1,-1 0 0,1 1 0,0-1 1,-1 0-1,1 0 0,-1 0 0,1 0 1,-1 0-1,1 0 0,-1 1 0,0-1 1,1 0-1,-1 0 0,0 1 0,0-1 1,1 1-1,-1-1 0,0 0 1,-1 1-1,1 0-10,0 0 0,0 0 1,-1 0-1,1 0 0,0 0 1,0 1-1,0-1 0,0 0 0,0 1 1,0-1-1,0 1 0,0-1 1,0 1-1,0 0 0,0-1 1,0 1-1,1 0 0,-1 0 0,0 0 1,0-1-1,-1 3 0,-10 12-32,1 1 1,0 1-1,-16 32 0,-18 57 222,32-72-115,-13 29 256,4 1-1,-25 113 1,42-151-22,-1 51 0,6-64-214,1 0 1,0 0-1,1-1 0,0 1 0,1-1 0,4 13 0,-6-23-60,0 1 0,0-1-1,0 0 1,1 0 0,-1 0-1,1 0 1,-1 0 0,1 0-1,0-1 1,-1 1 0,1 0-1,0-1 1,0 1 0,0-1-1,1 0 1,-1 0 0,0 0 0,0 0-1,1 0 1,-1 0 0,0 0-1,1-1 1,-1 1 0,1-1-1,-1 0 1,1 0 0,4 0-1,3-1 6,0 0 0,-1 0-1,1-1 1,-1 0-1,18-7 1,5-5 90,-1-1-1,48-32 1,-74 44-95,0 0 1,-1-1-1,1 1 0,-1-1 0,0 0 1,0 0-1,-1-1 0,1 1 1,-1-1-1,0 0 0,0 0 1,4-9-1,-7 12-12,0 1 0,1 0 0,-1-1 0,0 1 0,0-1 0,0 1 0,0 0 0,0-1 0,0 1 0,-1 0 0,1-1 0,0 1 0,-1 0 0,1-1 0,-1 1 0,0 0 0,1 0-1,-1-1 1,0 1 0,1 0 0,-1 0 0,0 0 0,0 0 0,0 0 0,0 0 0,0 0 0,0 0 0,-2 0 0,0-2-14,0 1 1,0 1-1,-1-1 0,1 0 0,0 1 0,-1 0 1,1 0-1,-1 0 0,-4-1 0,0 1 1,0 1 1,0 0-1,0 1 0,0 0 0,0 0 0,0 0 1,0 1-1,1 0 0,-1 1 0,1 0 0,-11 5 1,15-6 21,-1 0 0,1 0 0,0 0 0,0 0 0,0 1 0,0-1 0,1 1 0,-1 0 0,1 0-1,-1 0 1,1 0 0,0 0 0,0 0 0,0 1 0,1-1 0,-1 1 0,1-1 0,0 1 0,0 0 0,0-1 0,0 1 0,1 0 0,-1 0 0,1-1 0,1 8 0,-1-3 18,2-1 0,-1 0-1,1 0 1,0 1 0,0-1-1,1 0 1,0-1 0,0 1 0,0 0-1,1-1 1,0 0 0,1 0-1,6 8 1,-5-8 4,1 0 0,0-1 0,0 1 1,0-1-1,1-1 0,-1 1 0,1-1 0,0-1 0,0 1 0,12 2 0,-9-3 0,0-1-1,0 0 0,1 0 1,-1-1-1,0-1 1,1 0-1,-1-1 1,1 0-1,-1 0 1,0-1-1,0-1 0,0 0 1,0 0-1,0-1 1,-1-1-1,1 0 1,16-11-1,-8 3-14,-2-2 0,28-27-1,-36 33 26,-1-1-1,-1 0 1,0 0-1,0 0 1,-1-1-1,8-18 1,-12 24-38,-1 1 0,0 0 0,0 0 0,0-1 0,-1 1 0,1-1 0,-1 1 0,0-1 0,0 1 0,-1 0 0,1-1 0,-1 1 0,-2-7 1,-2-5-202,5 16 189,0-1 0,1 1 0,-1 0-1,0 0 1,0 0 0,0 0 0,0 0-1,1 0 1,-1 0 0,0 0 0,0 0-1,0 0 1,0 0 0,1 0-1,-1 0 1,0 0 0,0 1 0,0-1-1,0 0 1,1 0 0,-1 0 0,0 0-1,0 0 1,0 0 0,0 0 0,0 0-1,1 1 1,-1-1 0,0 0 0,0 0-1,0 0 1,0 0 0,0 0 0,0 1-1,0-1 1,0 0 0,0 0 0,0 0-1,1 1 1,1 1-23,0 1 1,0 0-1,0 0 0,-1 0 0,1 0 1,-1 0-1,2 5 0,0 8 72,-1-1-1,-1 22 0,-1-23-52,1-1-1,0 1 1,6 22-1,-7-35 12,2 7-21,0 0 0,0-1 1,1 1-1,0-1 1,6 9-1,-8-14 33,0-1-1,0 1 0,0-1 1,0 0-1,0 0 0,0 0 1,0 0-1,1 0 1,-1 0-1,0 0 0,1 0 1,-1 0-1,1 0 0,-1-1 1,1 1-1,-1 0 0,1-1 1,0 0-1,-1 1 0,1-1 1,-1 0-1,1 0 0,0 0 1,-1 0-1,1 0 0,0 0 1,-1 0-1,1-1 0,-1 1 1,1 0-1,0-1 1,1-1-1,10-4 20,-1 0 1,0-2 0,0 1-1,-1-2 1,18-16-1,-8 7-67,158-129 315,-157 123-229,-21 23-128,-10 22-75,5-9 187,1 1 0,1 1 0,0-1 0,0 23 0,2-29-9,0 1-1,1 0 0,0-1 1,0 0-1,1 1 1,0-1-1,0 0 0,1 0 1,7 14-1,-10-20-8,1 0 0,0 0-1,-1 0 1,1 0 0,0 0-1,0 0 1,0 0 0,0 0-1,0-1 1,0 1 0,0 0-1,0 0 1,1-1 0,-1 1 0,0-1-1,0 1 1,0-1 0,3 1-1,-1-1 1,-1 0 1,0 0-1,1 0 0,-1 0 0,1 0 0,-1-1 0,0 1 0,1-1 0,3-1 1,1-1 9,-1 0 0,1-1 0,-1 0 0,0 0 0,0 0 1,5-6-1,-5 5-27,22-20 90,36-44-1,-18-2 154,-41 66-245,-7 10-89,-2 7 17,-2 20-22,1-5 88,1 0-1,-1 37 1,4-37 69,0-16-46,1 1 0,0-1 0,1 1 0,3 16-1,-4-27 1,1 0-1,-1 1 0,1-1 0,-1 0 1,1 1-1,-1-1 0,1 0 0,0 0 1,0 0-1,-1 1 0,3 1 0,-3-3-2,1 0 1,-1 0-1,0 1 0,1-1 0,-1 0 0,1 0 0,-1 0 0,1 1 0,-1-1 1,0 0-1,1 0 0,-1 0 0,1 0 0,-1 0 0,1 0 0,-1 0 0,1 0 1,-1 0-1,1 0 0,-1 0 0,1 0 0,-1 0 0,1-1 0,1 0 13,0 0 0,0 0 0,0-1 0,-1 1 0,1-1 0,-1 1 0,1-1 0,-1 0 0,1 0 0,-1 0 0,0 1 0,2-5 0,21-43 67,-12 22-117,1 2 1,2 0 0,18-27-1,-24 42 63,-1 0-1,-1-1 1,0 0 0,0-1-1,4-13 1,-7 15-169,-4 10 128,0-1 0,-1 1 1,1 0-1,0 0 0,0 0 0,0 0 0,0 0 0,0 0 0,0-1 1,1 1-1,-1 0 0,0 0 0,0 0 0,0 0 0,0 0 1,0 0-1,0 0 0,0-1 0,0 1 0,0 0 0,0 0 0,0 0 1,0 0-1,0 0 0,0 0 0,0 0 0,1 0 0,-1 0 0,0-1 1,0 1-1,0 0 0,0 0 0,0 0 0,0 0 0,0 0 1,1 0-1,-1 0 0,0 0 0,0 0 0,0 0 0,0 0 0,0 0 1,0 0-1,1 0 0,-1 0 0,0 0 0,0 0 0,0 0 0,0 0 1,0 0-1,0 0 0,1 0 0,-1 0 0,0 0 0,0 1 1,0-1-1,0 0 0,0 0 0,0 0 0,0 0 0,0 0 0,0 0 1,1 0-1,-1 0 0,11 4-35,38 12-59,18 5 94,166 22 358,-217-44-149,-17 0-30,-10 0-96,-10 2-70,-1 0 0,1 2-1,0 0 1,0 1 0,-24 9 0,29-8-34,1 1 0,0 1 0,0 0 0,0 1-1,1 0 1,0 1 0,-16 15 0,24-18 31,1-1 0,-1 1 0,1 1 0,1-1 0,-1 1 0,1-1 0,1 1 0,-4 8 0,6-13-2,0-1 0,1 1 0,-1 0 0,1 0-1,0 0 1,-1 0 0,1 0 0,0 0 0,0 0 0,0 0 0,0 0 0,1 0-1,-1 0 1,0 0 0,2 3 0,-1-4-1,0 1-1,0-1 1,0 0 0,0 1-1,0-1 1,0 0 0,1 0-1,-1 0 1,1 0 0,-1 0-1,1 0 1,-1 0 0,1 0-1,-1 0 1,1-1 0,0 1-1,-1-1 1,1 1 0,0-1-1,2 1 1,4-1 12,-1 1 0,1-1 0,-1 0 0,1-1 0,-1 0 1,0 0-1,1-1 0,-1 1 0,0-2 0,0 1 0,0-1 0,0 0 0,-1 0 0,7-5 0,7-5 38,-1 0 0,0-2 0,19-19 0,48-58-94,-86 95 32,-1-1 0,1 1-1,-1 0 1,1 0-1,0 0 1,0-1-1,0 1 1,2 5 0,5 39-216,-5-36 210,-1 0 25,1 0 0,1-1 1,0 1-1,0-1 0,1 1 0,0-1 0,1 0 1,0 0-1,1-1 0,7 10 0,-12-17-6,0-1-1,1 0 0,-1 1 1,0-1-1,1 0 0,-1 0 0,0 0 1,1 0-1,-1 0 0,1-1 1,0 1-1,-1 0 0,1-1 0,0 1 1,-1-1-1,1 1 0,0-1 1,-1 0-1,3 0 0,-1 0 4,0 0-1,0-1 1,0 1 0,-1-1-1,1 0 1,0 0-1,0 0 1,-1 0 0,1-1-1,3-2 1,4-3-8,-1 0 1,0-1-1,0 0 1,10-14-1,134-138 67,-121 128-53,-2-1 0,-2-1-1,-1-1 1,-1-2 0,24-47-1,33-112 29,-46 103-14,-30 77-44,0-1-1,-2 0 0,0 0 0,-1 0 0,-1 0 1,3-35-1,-6 51 13,0 1 0,0 0 0,0-1 1,1 1-1,-1-1 0,0 1 0,0-1 0,0 1 1,0-1-1,0 1 0,-1-1 0,1 1 0,0-1 1,0 1-1,0-1 0,0 1 0,0-1 0,-1 1 1,1-1-1,0 1 0,0-1 0,-1 1 0,1 0 1,0-1-1,-1 1 0,1 0 0,0-1 0,-1 1 1,1 0-1,-1-1 0,1 1 0,-1 0 0,1 0 1,0-1-1,-1 1 0,1 0 0,-1 0 1,1 0-1,-1 0 0,1 0 0,-1 0 0,1 0 1,-1 0-1,1 0 0,-1 0 0,1 0 0,-1 0 1,1 0-1,-2 0 0,-1 1-10,0 1 0,0-1 0,0 1 1,1 0-1,-1-1 0,0 1 0,-3 4 0,-3 2 0,1 1 0,0 0 0,1 1 0,0-1-1,1 1 1,-8 15 0,-26 69 15,32-75 7,0 1 20,-96 256-61,76-182 90,25-80-16,1 0 1,0 0-1,1 0 0,2 27 0,-1-39-26,0 0 0,0-1 0,0 1-1,1 0 1,-1 0 0,1-1 0,-1 1-1,1 0 1,0-1 0,0 1 0,-1 0-1,1-1 1,2 3 0,-2-4 0,0 1 1,0 0-1,0-1 0,0 1 1,0-1-1,0 1 1,0-1-1,0 1 0,0-1 1,0 0-1,0 1 1,1-1-1,-1 0 0,0 0 1,0 0-1,0 0 1,0 0-1,1 0 1,-1 0-1,0-1 0,2 1 1,19-6 12,-1-1-1,0-1 1,31-15 0,6-3-44,-46 20-20,-9 4 37,0 0 0,1 1-1,-1 0 1,0-1 0,0 1 0,7-1 0,-23 23-190,11-16 183,0 1 0,1-1-1,-1 1 1,1-1-1,0 1 1,0 0 0,1-1-1,-1 1 1,2 0 0,-1 0-1,0-1 1,1 1-1,2 6 1,-2-4 29,2-1 0,-1 1 0,1 0 0,1-1 0,-1 0 0,1 0 0,0 0 0,9 11-1,-11-16-12,0 0 0,0 0-1,0-1 1,0 1 0,1-1-1,-1 1 1,0-1 0,1 0-1,-1 0 1,0 0 0,1 0-1,0 0 1,-1 0-1,1-1 1,-1 1 0,1-1-1,0 0 1,-1 0 0,1 0-1,0 0 1,-1 0 0,1 0-1,0-1 1,-1 1 0,1-1-1,-1 0 1,6-2 0,5-3 11,0 0 1,0-2-1,23-15 1,-23 14 14,112-82-97,-124 90 74,0 0-1,0 0 1,0 0 0,0 0 0,0 0-1,0 0 1,-1 0 0,1 0 0,0 0-1,-1 0 1,1-1 0,-1 1 0,1 0-1,-1 0 1,0-1 0,1 1 0,-1-2-1,0 2-8,0 1-1,0 0 0,0-1 0,0 1 1,0 0-1,0 0 0,0-1 0,0 1 0,-1 0 1,1 0-1,0-1 0,0 1 0,0 0 1,0 0-1,-1-1 0,1 1 0,0 0 0,0 0 1,0 0-1,-1 0 0,1-1 0,0 1 1,0 0-1,-1 0 0,1 0 0,0 0 0,0 0 1,-1-1-1,0 1-8,0 0 0,0 0 0,0 0 0,0 0 1,-1 1-1,1-1 0,0 0 0,0 0 0,0 1 0,0-1 0,0 0 1,-1 2-1,-3 0-4,0 1 1,0-1-1,0 1 1,0 1-1,0-1 1,1 1-1,-1 0 1,1 0-1,0 0 1,0 0-1,1 1 1,-1 0-1,1 0 1,0 0-1,1 0 1,-1 0-1,1 0 1,0 1 0,0-1-1,0 1 1,1 0-1,0-1 1,0 1-1,0 0 1,1 6-1,0-8 5,0 1 0,1-1 0,-1 1 0,1-1-1,0 1 1,0-1 0,0 1 0,4 6 0,-5-10 15,1 0 0,0 0 1,-1 0-1,1 0 0,0 0 0,0 0 1,-1 0-1,1 0 0,0 0 0,0-1 0,0 1 1,0 0-1,0-1 0,0 1 0,0-1 0,1 1 1,-1-1-1,0 1 0,0-1 0,0 0 1,0 1-1,1-1 0,-1 0 0,0 0 0,0 0 1,0 0-1,1 0 0,-1 0 0,0 0 1,0-1-1,0 1 0,1 0 0,-1-1 0,0 1 1,0-1-1,2 0 0,3-3-1,1 0-1,-1 0 0,0-1 1,0 0-1,-1 0 1,1-1-1,-1 1 0,0-1 1,-1 0-1,1 0 1,-1-1-1,0 1 0,-1-1 1,5-13-1,-7 17 2,0 0 1,0 1-1,0-1 0,-1 0 0,0 0 0,1-1 1,-1 1-1,0 0 0,0 0 0,-1 0 1,1 0-1,-1 0 0,1 0 0,-1 0 0,0 0 1,0 1-1,0-1 0,-1 0 0,1 0 1,-1 1-1,1-1 0,-1 1 0,0-1 0,0 1 1,0 0-1,-5-4 0,3 2-25,-1 1 0,1 0 0,-1 0 0,0 1 0,0-1 0,0 1 0,-1 0 0,1 1 0,0-1 0,-1 1 0,1 0 0,-1 0 0,-9 0 0,9 1-27,-6 0-176,11 2 159,7 1 109,0-1-73,1 0-1,0-1 1,-1 0 0,1 0 0,0 0-1,0-1 1,10-1 0,-4 1 3,49 2 166,85 13 0,-122-11-24,39 12 0,-62-15-107,-1-1 0,0 0 0,0 1 0,1 0 1,-1-1-1,0 1 0,0-1 0,0 1 0,0 0 0,0 0 0,0 0 1,0 0-1,0 0 0,0 0 0,0 0 0,0 0 0,-1 0 0,1 0 1,0 0-1,-1 0 0,2 3 0,-2-2-2,0 1 1,1-1-1,-1 0 1,0 1-1,0-1 1,0 0-1,-1 1 1,1-1-1,0 0 0,-1 1 1,-1 2-1,-1 4 13,-2 1-1,1-2 1,-1 1-1,-10 13 1,-20 31 146,28-49-102,7-4-66,0 0 0,0-1 0,1 1 0,-1 0 0,0 0 0,0 0 1,0 0-1,0 0 0,0 0 0,0 0 0,0 0 0,0 0 0,0 0 0,0 0 0,0 0 1,0 0-1,0 0 0,0-1 0,0 1 0,0 0 0,0 0 0,0 0 0,0 0 0,0 0 1,0 0-1,0 0 0,0 0 0,0 0 0,0 0 0,0-1 0,0 1 0,0 0 1,0 0-1,0 0 0,0 0 0,0 0 0,0 0 0,0 0 0,0 0 0,0 0 0,0 0 1,0 0-1,0 0 0,0 0 0,-1-1 0,1 1 0,0 0 0,0 0 0,0 0 0,0 0 1,0 0-1,0 0 0,0 0 0,0 0 0,0 0 0,0 0 0,0 0 0,0 0 1,-1 0-1,1 0 0,0 0 0,0 0 0,0 0 0,19-22-28,1 2 1,1 0-1,0 1 0,2 1 0,42-27 0,-54 38 23,-5 3 0,0 0-1,0 1 0,11-5 0,-16 7 5,0 1-1,0-1 1,0 1 0,1 0-1,-1 0 1,0-1-1,0 1 1,0 0 0,0 0-1,0 0 1,0 0 0,0 0-1,1 0 1,-1 1-1,0-1 1,0 0 0,0 1-1,0-1 1,0 0-1,0 1 1,0-1 0,0 1-1,0 0 1,0-1-1,0 1 1,0 0 0,-1-1-1,1 1 1,1 1-1,5 9 80,-1 1 0,0 0 0,0 0 0,-1 1 0,-1-1 0,0 1 0,3 19 0,-3-13 0,1-1 0,12 31 0,-5-23-185,-8-16-2631,-3-7 1226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1:30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12 8128,'-18'-12'3008,"23"16"-2336,3-8-160,2 4 128,-2 4-448,5-1-96,6-3-32,7 5-1056,1-2 544,-4 6-3360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1:31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40 9632,'-23'-12'4384,"41"7"-3840,0 2 1631,14-2-1311,5 2 992,16-1-1088,33-1 608,30 2-832,1 3-64,-9 0-288,-5 0-416,-4 0 128,-4 3-1824,-5 6 1056,-9-1-5183,-14 4 3359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1:31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19 3136,'-13'-15'11173,"13"15"-11055,0 0 1,0 0 0,0 0-1,0 0 1,0-1-1,0 1 1,0 0-1,0 0 1,1-1 711,-1 1-712,0 0 1,0 0-1,1 0 1,-1-1-1,0 1 1,0 0-1,0 0 1,0 0-1,1 0 1,-1 0 0,0 0-1,0 0 1,0 0-1,0 0 1,1 0-1,-1 0 1,0 0-1,0 0 1,0 0-1,1 0 1,-1 0-1,9-1 1154,5 6-372,-1 0 0,1 1 1,-1 0-1,17 12 0,-28-17-857,10 7 235,0 0 1,0 1 0,-1 1-1,-1 0 1,15 16 0,42 63 483,-42-54-530,126 184 968,-143-205-1094,0 0 0,0 1 0,-1 0 0,-1 0 0,-1 1 0,0 0 0,-1 0 0,-1 0 0,0 0 0,-1 0 0,-1 1 0,0-1 0,-1 1 0,-1-1 0,-5 26 0,-1-7-18,-2 0 1,-1-1-1,-2-1 0,-1 0 0,-2 0 1,-1-2-1,-1 0 0,-2-1 0,-1 0 0,-43 47 1,51-65-375,0-1 0,-1 0 0,0-1 0,0-1 1,-19 10-1,4-5-3934,-54 17 0,34-12-846,9 1-3643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8:21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4480,'2'-3'1946,"-1"0"1,0 0 0,1 1-1,-1-1 1,1 0 0,0 1-1,0 0 1,4-5-1,-5 7-1864,1 0 1,-1-1-1,0 1 0,0 0 0,1 0 0,-1 0 0,0 0 0,1 0 0,-1 0 1,0 1-1,0-1 0,1 0 0,-1 1 0,0-1 0,0 0 0,1 1 1,-1 0-1,0-1 0,0 1 0,0 0 0,0-1 0,0 1 0,0 0 0,1 1 1,4 4 100,0-1 0,9 12 0,-9-8-101,0 0 0,0 0 0,-1 0 1,0 1-1,3 10 0,15 52 409,-22-67-435,134 376 1113,-128-363-1106,5 17 148,-2 2 1,10 68-1,-7-11-40,-13-74 90,0-18-79,5-22 511,18-56-653,-15 53 80,5-10-70,18-33 0,-7 18-11,56-147-90,-13 29 27,-58 145-47,1 1 0,1 0 0,1 1 0,1 1 0,23-27-1,-28 38 59,0 1-1,0 0 0,1 0 0,0 0 0,0 1 0,0 1 0,1 0 0,13-4 0,-4 0 81,-18 8-64,0 0 1,-1-1-1,1 1 1,0 0-1,0-1 0,-1 1 1,1-1-1,0 1 1,-1-1-1,1 1 1,0-1-1,-1 0 0,1 1 1,-1-1-1,1 0 1,-3-2-13,-9 4-75,0 0 1,0 0 0,-1 0 0,-17-2 0,-2 0-27,-1 1 95,-307 11-8,313-7 15,6-2-428,-19 1 1,31-5-1564,13-1-935,15-4-2185,-18 6 4787,19-6-4303,1-2 1553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8:22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6 2560,'0'0'832,"-8"0"1358,-2 0 4660,-1-4-3449,10 4-3264,1 0-1,0 0 1,0 0 0,-1 0-1,1-1 1,0 1-1,0 0 1,-1 0 0,1 0-1,0 0 1,0 0-1,-1 0 1,1 0 0,0 0-1,-1 0 1,1 0-1,0 0 1,0 0 0,-1 0-1,1 0 1,0 0-1,0 0 1,-1 0 0,1 0-1,0 0 1,-1 0-1,1 1 1,40 2 3020,208 2-949,94 18-1669,-287-22-743,-33-1-4184,-35 12-6534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8:22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72 2560,'4'-9'1719,"-4"9"-1479,1-1 0,-1 1 0,1-1 1,-1 1-1,0-1 0,1 0 0,-1 1 0,0-1 0,1 0 0,-1 1 0,0-1 0,0 0 1,1 1-1,-1-1 0,0 0 0,0 0 0,0 1 0,0-1 0,0 0 0,0 0 0,0 1 0,0-1 1,0 0-1,-1 0 0,1 1 0,0-1 0,0 0 0,-1 1 0,1-2 0,-3 0 299,1 0 1,0 1-1,-1-1 0,1 0 0,-1 1 0,1-1 0,-6-1 0,-1 1 212,0-1 0,-16-1 0,19 3-490,-103-8 1055,53 5-1699,28 1-2875,22 6 1482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8:24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43 5632,'-1'-1'528,"1"0"0,-1 0 0,1 0 0,0 0 0,-1 0 0,1 0 0,0 0 0,0 0 0,0 0 0,-1 0 0,1 0 0,0-1 0,1 1 0,-1 0 0,0 0 0,0 0 0,0 0 0,1 0 0,-1 0 0,0 0-1,1 0 1,-1 0 0,2-2 0,3-7 6053,-3 5-4068,-4 101-2115,0 46 14,1 63 62,-2-71 44,8-14-65,-2-48-634,-3-71-816,4-17-10775,-3 13 10302,4-17-3704,-2-1 1772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0:49.7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144 393 4640,'0'0'160,"0"0"1,0 0-1,-1-1 1,1 1-1,0 0 1,0 0 0,-1-1-1,1 1 1,0 0-1,0-1 1,0 1-1,0 0 1,-1 0-1,1-1 1,0 1-1,0 0 1,0-1-1,0 1 1,0 0-1,0-1 1,0 1-1,0-1 1,0 1-1,0 0 1,0-1-1,0 1 1,0 0 0,0-1-1,0 1 1,0 0-1,1-1 1,-1 1-1,0 0 1,0 0-1,0-1 1,1 1-1,-1 0 1,0-1-1,0 1 1,0 0-1,1 0 1,-1-1-1,1 1 96,-1-1-1,1 1 0,-1-1 0,1 0 0,-1 1 0,0-1 1,1 0-1,-1 1 0,0-1 0,1 0 0,-1 1 1,0-1-1,0 0 0,0-1 0,-14 2 3697,11 2-3750,0-1 0,0 1 0,0 0 0,0 0 0,0 1 0,1-1 1,-1 0-1,1 1 0,-5 5 0,-19 31 656,22-32-750,-3 5 87,-34 59 481,36-62-671,1 1 0,1 0 0,-1 0 0,1 0 0,-2 18 0,4-23 24,1 0 1,0 1-1,0-1 1,1 1-1,0-1 0,0 1 1,0-1-1,0 0 1,1 0-1,0 0 0,0 0 1,0 0-1,5 7 1,-6-10-1,0 0 1,1 0 0,-1 0-1,1-1 1,-1 1 0,1 0 0,0-1-1,0 1 1,0-1 0,0 1-1,0-1 1,0 0 0,0 0 0,0 0-1,1 0 1,-1 0 0,0-1-1,1 1 1,-1-1 0,0 1-1,1-1 1,-1 0 0,0 0 0,1 0-1,-1 0 1,1 0 0,-1-1-1,0 1 1,1-1 0,-1 0 0,0 1-1,3-2 1,-2 0 8,-1 1-1,1-1 1,-1 1 0,1-1 0,-1 0 0,0 0-1,1 0 1,-1 0 0,0-1 0,0 1-1,-1 0 1,1-1 0,0 1 0,-1-1 0,2-4-1,1-4 120,0 0 0,4-19-1,-6 20-19,4-22 15,-2-1 1,-1 1-1,-2-47 1,-1 60-171,0 10-78,-1 1 0,1-1 0,-1 0 0,-1 1 0,-3-16 0,0 19-38,9 6-334,-1 0 538,1 0 0,-1 0 0,1 0-1,0 0 1,0 0 0,0-1 0,-1 0-1,8 0 1,-2-3 80,0 0 1,0-1-1,-1 0 0,0-1 0,0 1 1,0-1-1,14-12 0,45-50 370,-62 62-487,4-5 47,0-1 1,-1 0-1,-1-1 0,12-21 1,16-53 58,-18 43-222,-16 39 82,5-10-77,-3 12-41,1 8-83,-1 10 115,-1 0 0,-1 0-1,0 1 1,-1-1-1,-2 20 1,1-10 62,-22 284 213,12-232-82,-40 153 0,24-143-35,-46 157 375,52-181 34,14-53-75,7-10-396,0-1 1,0 0-1,-1 0 0,1 0 0,0 0 0,0 0 1,0 0-1,0 0 0,0 0 0,0 0 0,-1 0 1,1 0-1,0 0 0,0 0 0,0 0 0,0 0 0,0 0 1,-1 0-1,1 0 0,0 0 0,0 0 0,0 0 1,0 0-1,0 0 0,0 0 0,-1 0 0,1 0 1,0 0-1,0 0 0,0-1 0,0 1 0,0 0 0,0 0 1,0 0-1,0 0 0,-1 0 0,1 0 0,0 0 1,0 0-1,0-1 0,0 1 0,0 0 0,0 0 1,-1-3 66,0 0 1,0-1 0,0 1-1,1 0 1,-1-7 0,0-2-68,1 1 0,0-1 0,0 0 0,1 0 0,1 0 0,0 1 0,1-1 0,0 1 0,1 0 0,0-1 0,0 2 0,2-1 0,-1 0 0,1 1 0,11-14 0,-2 8-44,1 1 0,1 0 0,1 1 0,31-20 0,83-38 172,-97 56-203,-20 10-770,23-13 0,-31 12-1309,-2-11-13080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8:24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69 183 4896,'-8'-2'1425,"-3"-2"529,3-2 2208,-3-5-1370,-13-13 4442,23 23-7045,1 0 0,-1 0 0,1 1 0,-1-1-1,1 0 1,-1 0 0,1 0 0,-1 1 0,1-1 0,0 0 0,-1 0 0,1 0 0,0 0 0,0 0 0,0 0 0,0 0 0,0 0 0,0 0 0,0 0 0,0 0-1,0 0 1,0 1 0,0-1 0,1 0 0,0-2 0,3-4-73,2 0-1,-1 1 0,1-1 1,0 1-1,0 0 1,1 1-1,-1-1 0,1 1 1,0 1-1,1-1 1,-1 1-1,1 1 1,11-5-1,3 1-127,0 1 0,0 1 0,44-5 0,-34 7 30,-1 2 0,0 1 0,49 7 0,-58-4 30,-1 2-1,0 0 1,0 1 0,0 1-1,-1 1 1,22 11-1,-31-12 32,-1 0 0,20 15-1,-26-19-17,0 1-1,-1-1 0,1 1 0,-1 0 0,0 0 0,0 0 0,0 1 0,-1-1 1,4 8-1,-5-10-34,0 1 0,-1-1 0,1 0 0,-1 1 0,0-1 0,1 1 0,-1 0 0,0-1 0,0 1 0,-1-1 0,1 1 0,-1-1 0,1 1 0,-1-1 0,0 0 0,1 1 0,-4 3 0,2-2 5,0-1 1,-1 0-1,0 1 0,0-1 0,0 0 0,0 0 1,0-1-1,0 1 0,-7 3 0,-3 1 28,0-1-1,-1 0 0,0-1 0,-26 6 1,12-5-275,-1-1 1,0-2-1,-41 0 0,44-3-3286,-51-9 0,48 3 942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1:41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0 1984,'-10'1'7815,"0"0"-3785,-15 1-996,-30 6-767,45-8-1766,7-1-390,0 1 1,0 0 0,0 0-1,0 0 1,1 1 0,-1-1-1,0 1 1,0-1-1,0 1 1,0 0 0,1 0-1,-6 3 1,5-2-98,0 0-1,0-1 1,-1 1 0,1-1 0,-1 0-1,-7 2 1,11-3-104,-1 0 0,0 0-1,0-1 1,0 1 0,0 0-1,0 0 1,0-1 0,0 1 0,1 0-1,-1-1 1,0 1 0,0-1 0,-1 0-1,1 0-601,0 0-1,0 0 0,0 0 0,0 0 0,0 0 0,1 0 0,-1-1 1,0 1-1,0 0 0,0-3 0,0-4-2032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2:24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1379 3552,'-1'0'103,"0"0"-1,1 0 1,-1 0 0,0 0-1,1 0 1,-1 0 0,1 0-1,-1 1 1,0-1 0,1 0-1,-1 0 1,1 1 0,-1-1-1,1 0 1,-1 1 0,0-1-1,1 0 1,0 1-1,-1-1 1,1 1 0,-1-1-1,1 1 1,-1-1 0,1 1-1,0-1 1,-1 1 0,1-1-1,0 1 1,0-1 0,-1 1-1,1 0 1,0-1 0,0 1-1,0 0 1,0-1 0,0 1-1,0-1 1,0 1 0,0 0-1,0-1 1,0 1 0,0 0-1,0-1 1,0 1 0,1-1-1,-1 1 1,0 0 0,0-1-1,1 1 1,-1-1 0,1 1-1,0 1 66,0-1-1,0 0 1,0 0-1,0 1 1,0-1-1,1 0 1,-1 0-1,0 0 1,1 0-1,-1-1 1,1 1-1,-1 0 1,1 0-1,-1-1 1,1 1-1,0-1 1,1 1-1,28 2 1688,-23-3-1555,0-1 1,-1 0 0,1-1 0,-1 1 0,0-2 0,0 1 0,0-1 0,0 0 0,0 0-1,0-1 1,9-6 0,3-4 309,-1-1 0,23-24-1,-26 26-365,-1-2-1,-1 0 0,0 0 1,-1-2-1,-1 1 0,0-1 1,9-21-1,-7 1 70,-1 0 1,12-69-1,-13 51-37,5-24 1,-9 39 2,1 0 0,27-73 1,-34 111-301,-1 1-1,1-1 1,-1 1 0,1 0 0,0-1 0,0 1 0,0 0 0,0-1 0,0 1 0,0 0 0,0 0-1,0 0 1,0 0 0,1 0 0,-1 0 0,0 0 0,1 0 0,-1 1 0,3-2 0,-2 2 10,-1 0 0,1-1 0,-1 1 0,1 1 0,0-1 1,-1 0-1,1 0 0,-1 0 0,1 1 0,-1-1 1,1 1-1,-1-1 0,1 1 0,-1 0 0,0 0 0,3 1 1,1 2 19,0 0 1,-1 0 0,1 1 0,-1 0 0,0 0 0,0 0 0,0 0-1,5 10 1,6 20 11,0 0-1,16 66 1,6 79 13,-33-154 34,-2 1-1,0 45 0,-2-60 3,-1 1 0,-1 0 1,0 0-1,-1-1 0,0 1 0,-1-1 0,-7 18 0,9-26-22,0-1 0,0 0-1,0 1 1,0-1 0,-1 0 0,1 0-1,-1 0 1,0-1 0,0 1 0,0-1 0,0 1-1,0-1 1,-1 0 0,1 0 0,0-1 0,-1 1-1,0-1 1,1 1 0,-1-1 0,0 0-1,0 0 1,0-1 0,1 1 0,-1-1 0,0 0-1,-5 0 1,-7-2-9,0-1-1,0 0 1,0-1-1,-29-11 1,26 9-50,14 4 2,1 0-1,-1 0 1,1 0-1,0-1 1,0 1 0,0-1-1,0 0 1,1 0 0,-1-1-1,1 1 1,-6-7-1,-16-16-288,21 24 130,4 2 164,0 0 0,0 0-1,-1 0 1,1 0-1,0 0 1,0 0 0,0 0-1,0 0 1,0 0 0,0 0-1,-1 0 1,1 0 0,0 0-1,0 0 1,0 0-1,0 0 1,0 0 0,0 0-1,-1 0 1,1-1 0,0 1-1,0 0 1,0 0-1,0 0 1,0 0 0,0 0-1,0 0 1,0 0 0,0 0-1,0-1 1,0 1 0,-1 0-1,1 0 1,0 0-1,0 0 1,0 0 0,0 0-1,0-1 1,0 1 0,0 0-1,0 0 1,0 0-1,0 0 1,0 0 0,0 0-1,0-1 1,0 1 0,0 0-1,0 0 1,1 0 0,-1 0-1,0 0 1,0 0-1,0-1 1,0 1 0,0 0-1,0 0 1,0 0 0,0 0-1,0 0 1,0 0-1,0 0 1,1 0 0,-1 0-1,0 0 1,0-1 0,0 1-1,0 0 1,12 4-375,1 2 396,1-2-1,0 0 1,-1-1-1,1 0 1,0-1-1,0-1 1,1 0 0,-1-1-1,0 0 1,15-3-1,1-1 36,1-2 0,-1-1 0,46-17 0,-61 19-39,-1 0 0,0-1 1,0-1-1,0 0 0,-1-1 1,0-1-1,21-17 0,-16 6-7,-2 0 1,0-1-1,-1 0 0,-1-1 0,15-31 1,9-33 175,46-149 0,-71 196-178,35-135 22,-48 172-26,56-297 59,-47 219-15,-8 69-77,-1-1-1,0 1 1,-1 0 0,-4-20-1,5 30 32,0 1-1,0 0 1,0 0 0,0-1-1,0 1 1,0 0 0,0 0-1,0-1 1,-1 1-1,1 0 1,0 0 0,0 0-1,0-1 1,0 1 0,0 0-1,-1 0 1,1 0-1,0 0 1,0-1 0,0 1-1,0 0 1,-1 0 0,1 0-1,0 0 1,0 0-1,-1-1 1,1 1 0,0 0-1,0 0 1,0 0-1,-1 0 1,1 0 0,0 0-1,0 0 1,-1 0 0,1 0-1,-10 6-149,6-2 111,1-1-1,0 1 0,0 0 1,-3 4-1,-2 9 51,1 0 1,1 0-1,0 0 0,-6 36 0,6-26-17,-65 392 213,68-394-197,-6 58 48,5 159 0,6-210-19,1 0 1,2-1-1,13 43 0,-17-70-26,1 1-1,-1 0 0,1 0 1,1-1-1,-1 1 1,1-1-1,-1 0 0,7 8 1,-8-11 23,1 1 0,-1-1 1,1 0-1,-1 1 1,1-1-1,0 0 0,0 0 1,-1 0-1,1 0 0,0 0 1,0-1-1,0 1 0,0-1 1,0 1-1,0-1 0,0 1 1,0-1-1,0 0 0,1 0 1,-1 0-1,0 0 0,0-1 1,0 1-1,0 0 1,3-2-1,5-2 31,0 0-1,0-1 1,-1-1 0,0 1 0,0-1 0,0-1-1,0 0 1,-1 0 0,9-11 0,10-13-10,25-37-1,-44 56-91,22-29 45,44-85 0,-47 81-83,-23 39-10,0-1 53,-4 7 30,0 0-1,0 0 1,0 0 0,0 0-1,0 0 1,0 0-1,0 0 1,0 0 0,0 0-1,0 0 1,0 0-1,0 0 1,0 0 0,0 0-1,0 0 1,0 0-1,0 0 1,0 0 0,0 0-1,0 0 1,0 0-1,0 0 1,0 0 0,0 0-1,0 0 1,0 0-1,0 0 1,0 0 0,0 0-1,0 0 1,0 0-1,1 0 1,-1 0 0,0 0-1,0 0 1,0 0-1,0 0 1,0 0 0,0 0-1,0 0 1,0 0-1,0 0 1,0 0 0,0 0-1,0 0 1,0 0-1,0 0 1,0 0 0,0 1-3,1 1 0,-1-1 0,1 0 0,0 0 0,-1 0 0,1 1 1,0-1-1,0 0 0,-1 0 0,1 0 0,0 0 0,2 1 0,4 6-81,0 4 58,-1 0 0,-1 1-1,7 22 1,8 17 13,-11-33-68,50 95 161,-52-103-86,0 0 1,2 0 0,-1 0 0,1-1-1,0-1 1,1 0 0,15 11-1,-22-18 13,0-1-1,-1 1 1,1-1 0,0 0-1,0-1 1,0 1-1,0 0 1,0-1 0,0 1-1,0-1 1,0 0-1,0 0 1,0 0-1,1-1 1,-1 1 0,0-1-1,0 0 1,0 1-1,-1-1 1,1-1 0,3 0-1,2-2 33,0 0-1,0-1 1,-1 1-1,0-1 1,13-12-1,-4 1 14,-1 0-1,-1-2 0,12-18 1,-16 18 14,0-1 1,-1-1 0,-1 1-1,-1-1 1,-1 0 0,-1-1-1,5-34 1,-9 46-47,-1 0 0,1 1 0,-2-13 0,1 17-60,-1 1-1,0-1 1,1 1-1,-1 0 1,0-1 0,-1 1-1,1 0 1,-1 0-1,1 0 1,-5-6-1,6 9 24,-1-1 0,1 0 0,-1 1-1,0-1 1,1 0 0,-1 1 0,0-1-1,1 1 1,-1-1 0,0 1 0,1-1-1,-1 1 1,0 0 0,0-1 0,0 1 0,0 0-1,1 0 1,-1-1 0,0 1 0,0 0-1,0 0 1,0 0 0,0 0 0,1 0 0,-1 0-1,0 0 1,0 0 0,0 1 0,0-1-1,0 0 1,1 0 0,-1 1 0,0-1-1,0 1 1,0-1 0,0 1 0,-2 1 4,1 0-1,-1 0 1,1 0 0,0 1 0,0-1 0,0 1 0,0-1-1,-3 6 1,-2 9-51,0 0 0,1 1-1,1 0 1,0 0 0,1 0 0,-2 37-1,4-33 48,1 0-1,1 0 1,1 1-1,6 32 1,-6-48 45,1 0 0,0 1 0,0-1 0,0 0 1,1 0-1,1 0 0,-1-1 0,1 1 0,0-1 0,0 0 0,1 0 0,0 0 0,0-1 1,0 1-1,1-1 0,11 8 0,-9-9 37,0 0 0,1-1 0,-1 0 0,1 0 0,0-1-1,0 0 1,0-1 0,0 0 0,17 0 0,-19-1-39,-1-1-1,1 0 0,0 0 1,-1-1-1,1 1 1,-1-2-1,0 1 1,1-1-1,-1 0 0,9-5 1,-8 3 28,1-1-1,-1 1 1,0-1 0,-1 0 0,1-1 0,-1 0-1,9-12 1,0-10 63,25-59-1,-31 66-113,57-160 222,-64 176-263,-2 4 23,1 1 0,-1 0 1,0-1-1,1 1 0,-1 0 0,1-1 0,-1 1 0,1 0 0,-1 0 0,1 0 1,0-1-1,0 1 0,-1 0 0,1 0 0,0 0 0,0 0 0,0 1 0,0-1 1,1 0-1,0-1 0,-2 2 10,1 0 0,-1 0 0,0 0 1,0 0-1,1 0 0,-1 0 0,0 0 1,0 0-1,0 0 0,1 0 0,-1 0 0,0 0 1,0 0-1,0 0 0,1 0 0,-1 1 0,0-1 1,0 0-1,0 0 0,1 0 0,-1 0 1,0 0-1,0 0 0,0 1 0,0-1 0,0 0 1,1 0-1,-1 0 0,0 0 0,0 1 1,0-1-1,0 0 0,0 0 0,0 0 0,0 1 1,3 9-142,-2-8 103,6 34-96,3 50 1,-4-34 74,-5-44 58,12 136-122,-12-120 174,-1 0 1,-1 0 0,-1-1-1,-6 26 1,7-46-9,0 0 0,0 0 0,0-1-1,0 1 1,0 0 0,0 0 0,-1-1-1,-2 4 1,4-5-11,-1 0 0,0 0 0,0-1 0,0 1 0,1 0-1,-1-1 1,0 1 0,0 0 0,0-1 0,0 1 0,0-1 0,0 0 0,0 1-1,0-1 1,-1 0 0,1 0 0,0 0 0,0 1 0,0-1 0,0 0 0,0-1 0,0 1-1,0 0 1,0 0 0,0 0 0,-1-1 0,0 1 0,-13-6 99,0-1 0,-26-15 0,-4-2-230,44 24 105,1-1-1,-1 1 0,0 0 0,0 0 1,1-1-1,-1 1 0,0 0 0,0 0 0,1 0 1,-1 0-1,0 0 0,0 0 0,1 0 0,-1 0 1,0 1-1,0-1 0,-6 1-117,6-1 111,1 0 0,0 0 0,0 0-1,0 0 1,0 0 0,0-1 0,-1 1 0,1 0-1,0 0 1,0 0 0,0 0 0,0 0 0,0-1 0,0 1-1,0 0 1,0 0 0,0 0 0,0 0 0,0 0-1,0-1 1,-1 1 0,1 0 0,0 0 0,0 0 0,0-1-1,0 1 1,1 0 0,-1 0 0,0 0 0,0 0-1,0-1 1,0 1 0,0 0 0,0 0 0,0 0-1,0 0 1,0 0 0,0-1 0,0 1 0,0 0 0,1 0-1,-1 0 1,0 0 0,4-7-154,-3 5 153,0 1 0,1 0 0,-1-1 1,1 1-1,-1 0 0,1 0 1,0 0-1,-1 0 0,1 0 1,0 1-1,0-1 0,-1 0 1,1 1-1,0-1 0,0 1 1,0 0-1,0 0 0,0 0 1,0 0-1,0 0 0,3 0 1,6 2 13,-1 0 0,19 5 0,-17-3 11,-3-2-16,-1 0 1,1-1 0,0 0 0,0 0 0,1-1 0,-1 0 0,0-1 0,0 0 0,0 0 0,11-4 0,-14 3 12,1 0-1,-1-1 0,0 1 1,0-1-1,0-1 1,0 1-1,-1-1 1,1 0-1,-1-1 1,0 1-1,0-1 1,-1 0-1,1 0 0,5-9 1,1-5 138,0 0 0,-2-1 0,9-25 1,17-67 8,-22 65-241,29-69-1,-28 93-78,-14 23 152,0-1 1,1 1 0,-1 0 0,0-1-1,1 1 1,-1-1 0,0 1 0,1-1-1,-1 1 1,1 0 0,-1-1 0,1 1-1,-1 0 1,1 0 0,-1-1 0,1 1-1,-1 0 1,1 0 0,-1 0 0,1 0-1,0 0 1,-1-1 0,1 1 0,-1 0-1,1 0 1,-1 0 0,1 1 0,0-1-1,-1 0 1,1 0 0,-1 0 0,1 0-1,-1 0 1,1 1 0,-1-1 0,1 0-1,-1 1 1,1-1 0,-1 0-1,1 1 1,-1-1 0,1 0 0,0 1 0,3 5-5,1 1 1,-1-1 0,0 1 0,-1-1 0,1 1 0,-1 0 0,0 1 0,-1-1 0,3 15 0,0 7 120,1 35-1,-6-62-113,2 22-52,-3 35 1,0-50 99,0 1 0,-1-1-1,1 1 1,-2-1 0,0 0 0,-6 14-1,8-19-20,-2-1-1,1 0 1,0 0-1,-1 0 1,1 0-1,-1 0 1,0-1-1,0 1 1,0-1-1,0 0 1,0 0-1,0 0 1,-1 0-1,1-1 1,-1 1-1,0-1 1,1 0-1,-1 0 1,0 0-1,1 0 1,-1-1-1,0 1 1,0-1-1,0 0 1,0-1-1,1 1 1,-1 0-1,0-1 1,0 0-1,1 0 1,-1 0-1,-6-3 1,-15-6 65,13 8-204,11 3-14,4 3-60,0-2 176,0 0 1,0 0-1,0-1 0,0 1 1,0-1-1,0 0 0,0 0 1,1 0-1,5 1 1,36 2-60,-33-3 11,79 6 64,105 5 142,-181-12-748,-7 1-427,0-1 0,0 0 0,0-1 0,9-2 0,-17 3 1016,1 0-219,-1 0 1,1 0-1,-1 0 1,0 0-1,1 0 1,-1 0-1,1 0 1,-1 0-1,0-1 1,1 1 0,-1 0-1,0 0 1,1 0-1,-1-1 1,0 1-1,1 0 1,-1 0-1,0-1 1,1 1-1,-1 0 1,0-1-1,0 1 1,1 0-1,-1-1 1,0 1-1,0 0 1,0-1-1,0 1 1,1 0-1,-1-1 1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2:24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55 4896,'-18'-5'1584,"17"5"-1564,1 0 0,0 0 1,0 0-1,0 0 0,-1 0 0,1 0 1,0 0-1,0-1 0,-1 1 0,1 0 1,0 0-1,0 0 0,0 0 1,0 0-1,-1 0 0,1-1 0,0 1 1,0 0-1,0 0 0,0 0 0,-1-1 1,1 1-1,0 0 0,0 0 0,0 0 1,0-1-1,0 1 0,0 0 1,0 0-1,-7-15 529,7 15-452,0 0 0,0 0 1,0-1-1,-1 1 0,1 0 0,0 0 0,0-1 0,0 1 0,0 0 1,0-1-1,0 1 0,-1 0 0,1-1 0,0 1 0,0 0 0,0-1 1,0 1-1,0 0 0,0-1 0,0 1 0,1 0 0,-1 0 1,0-1-1,0 1 0,0 0 0,0-1 0,0 1 0,0 0 0,0-1 1,1 1-1,-1 0 0,0 0 0,0-1 0,0 1 0,1 0 0,-1 0 1,0 0-1,0-1 0,1 1 0,-1 0 0,0 0 0,1 0 1,-1 0-1,0-1 0,0 1 0,1 0 0,-1 0 0,0 0 0,1 0 1,-1 0-1,0 0 0,1 0 0,-1 0 0,1 0 0,27 1 2432,241 16 2099,-171-14-4024,177-2-130,-227-2-431,285-7-2390,-148-11-6180,-97 7 4383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2:27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1216 3712,'-9'0'559,"5"0"159,6 0 70,24-3 2027,-11-2-1710,1-1 0,24-14 0,5-1 81,-35 17-1021,1 0 1,-1-1-1,0 0 0,-1-1 1,1 0-1,-1-1 0,0 0 1,-1 0-1,1-1 0,-2 0 1,1 0-1,8-12 0,16-32 372,42-89 1,-59 111-487,150-262 1191,-131 236-749,30-69 1,-51 95-309,-2-1 0,-1 0-1,-2 0 1,-1-1 0,-1-1 0,-2 1 0,-1-1 0,-3-56 0,0 88-194,0-1-1,0 1 1,0 0 0,0-1 0,0 1 0,0 0 0,-1-1 0,1 1-1,0 0 1,-1 0 0,1-1 0,-1 1 0,0 0 0,1 0 0,-1 0-1,0 0 1,0 0 0,1 0 0,-1 0 0,0 0 0,-2-1 0,2 1-11,0 1 1,0 0-1,0 0 0,0 0 1,0 0-1,0 0 1,0 1-1,0-1 1,0 0-1,0 0 1,0 1-1,0-1 1,0 0-1,0 1 0,0-1 1,0 1-1,0-1 1,0 1-1,1 0 1,-1-1-1,0 1 1,0 0-1,1 0 1,-1 0-1,0 0 0,-4 6-18,0-1-1,1 0 1,0 1 0,0 0-1,1 0 1,-1 0-1,2 0 1,-1 1-1,-1 9 1,-6 12-26,-13 40 95,2 0 0,4 1-1,-14 111 1,25-123 74,3 0-1,3 1 1,2-1-1,14 83 1,-13-125-48,1 0 0,0-1 0,1 1 1,1-1-1,0-1 0,1 1 0,12 17 1,-14-24 33,0-1 0,1 0 0,0 0 0,0-1 0,1 0 0,0 0 0,0 0 0,0-1 0,1 0 0,-1 0 0,1-1 0,0 0 1,1 0-1,11 3 0,-6-3 39,1-1 1,-1 0 0,1-1 0,-1-1-1,1 0 1,-1-1 0,1-1-1,0 0 1,-1-1 0,25-6-1,-31 5-72,0 0-1,0 0 1,0 0-1,0-1 1,0 0-1,-1-1 1,0 0-1,0 0 0,0 0 1,-1-1-1,1 0 1,-1 0-1,-1-1 1,1 1-1,-1-1 1,-1-1-1,1 1 0,-1-1 1,3-7-1,-2 2 1,-1 1 1,-1 0-1,0-1 0,-1 1 0,0-1 0,-1 0 1,-1 0-1,0 0 0,0 0 0,-4-21 0,3 29-92,0-1 0,-1 1 0,1 0-1,-1 0 1,-4-8 0,5 12 0,0-1 1,1 1-1,-1-1 1,0 1-1,0 0 1,0-1-1,-1 1 1,1 0-1,0 0 1,0-1-1,-1 1 1,1 0-1,0 0 1,-1 1-1,1-1 1,-1 0-1,1 0 1,-1 1-1,0-1 1,1 1-1,-1-1 1,-3 1-1,1 0-11,0 1-1,-1-1 1,1 1-1,0 1 1,0-1-1,0 0 1,0 1-1,0 0 1,0 0-1,0 0 1,1 0-1,-1 1 1,1 0 0,-4 3-1,-2 2-54,1 0 0,0 1 0,-14 20 0,14-16 55,0 1 1,0 0-1,1 0 1,1 1 0,-5 16-1,9-26 56,1 0-1,-1 0 0,1 0 1,1 1-1,-1-1 0,1 0 1,0 0-1,0 1 1,0-1-1,1 0 0,0 0 1,0 0-1,0 0 0,1 0 1,-1 0-1,1 0 1,1 0-1,4 9 0,-2-8 49,-1 0-1,1-1 0,0 1 0,1-1 0,0 0 1,-1 0-1,2-1 0,-1 1 0,0-1 1,12 4-1,-12-5 5,0-1 0,0-1 0,0 1 1,0-1-1,0 0 0,1 0 0,-1-1 0,0 0 1,1 0-1,-1-1 0,0 1 0,1-1 0,5-2 1,6-2-2,-1-1 1,1-1-1,-2-1 1,27-15-1,58-46-5,8-5 310,-108 73-360,1 0 1,-1 0 0,0 0 0,1 1 0,-1-1-1,1 1 1,-1-1 0,1 1 0,-1-1 0,1 1 0,-1 0-1,1-1 1,-1 1 0,1 0 0,0 0 0,-1 0-1,1 1 1,-1-1 0,1 0 0,-1 0 0,1 1-1,-1-1 1,1 1 0,-1 0 0,1-1 0,-1 1 0,1 0-1,-1 0 1,0 0 0,0 0 0,1 0 0,-1 0-1,0 0 1,0 0 0,0 0 0,0 0 0,0 1 0,0-1-1,-1 1 1,1-1 0,0 0 0,0 2 0,1 4-13,0 0 0,0 0 1,0 1-1,-1-1 1,0 0-1,0 0 0,-1 12 1,-8 53-11,7-64 24,2 18 220,0-27-190,1 1-1,0-1 1,0 1 0,0-1-1,0 0 1,0 0-1,-1 0 1,1 0 0,0 0-1,2-3 1,3 0 43,19-12-91,-1-2 1,0-1-1,-2 0 1,33-36-1,-50 50-34,-1-1-1,1 1 1,0 0 0,1 0-1,-1 1 1,12-6-1,-17 10 36,-1 0 0,1-1-1,0 1 1,-1 0 0,1 0 0,0 0-1,-1 0 1,1 0 0,0 0-1,-1 0 1,1 0 0,0 0 0,-1 0-1,1 0 1,0 1 0,-1-1 0,1 0-1,-1 0 1,1 1 0,0-1-1,-1 0 1,1 1 0,-1-1 0,1 1-1,-1-1 1,1 0 0,-1 1 0,1-1-1,-1 1 1,1 0 0,-1-1-1,0 1 1,1 0 0,9 24-86,-9-19 69,9 30-62,-6-16 111,9 21 0,-11-36-19,0 0 0,0-1 0,0 1 0,1-1 0,-1 0 0,1 0 0,0 0 0,1 0 0,5 6 0,-8-9 14,0 0 0,1 0 0,-1 0 0,0-1 0,1 1 0,-1 0-1,0-1 1,1 1 0,-1-1 0,0 1 0,1-1 0,-1 0 0,1 0 0,-1 1 0,1-1 0,-1 0 0,1 0 0,-1-1 0,1 1 0,-1 0 0,0 0 0,1-1 0,-1 1-1,1-1 1,-1 1 0,0-1 0,1 1 0,-1-1 0,0 0 0,0 0 0,1 0 0,-1 0 0,0 0 0,0 0 0,2-2 0,3-4 80,0 0 0,-1-1 0,1 1 0,5-13 0,-9 16-113,28-56 166,38-113 1,-55 134-229,-11 33 56,1-3-65,1 1 1,-1-1-1,1 0 1,9-12-1,-13 21 78,0 0 0,0-1-1,0 1 1,1 0-1,-1-1 1,0 1 0,0 0-1,1-1 1,-1 1 0,0 0-1,1 0 1,-1-1 0,0 1-1,1 0 1,-1 0 0,0 0-1,1 0 1,-1 0 0,1-1-1,-1 1 1,0 0 0,1 0-1,-1 0 1,1 0 0,-1 0-1,0 0 1,1 0 0,-1 0-1,0 0 1,1 0 0,-1 1-1,1-1 1,-1 0 0,0 0-1,1 0 1,-1 0-1,0 0 1,1 1 0,-1-1-1,0 0 1,1 0 0,-1 1-1,0-1 1,1 0 0,-1 1-1,11 17-91,2 24-19,-2 0 0,9 66 0,-10-48 179,-7-40 64,-1 40 0,-2-59-109,0-1 0,0 1 0,0-1 1,0 1-1,0-1 0,0 1 0,0 0 0,0-1 0,0 1 0,0-1 0,0 1 0,-1-1 0,1 1 0,0-1 1,0 1-1,-1-1 0,1 1 0,0-1 0,-1 1 0,1-1 0,0 0 0,-1 1 0,1-1 0,-1 1 0,1-1 1,-1 1-1,0-1 24,0 0 1,0 0 0,0 0-1,0 0 1,0 0-1,0 0 1,0 0 0,0 0-1,0 0 1,0 0 0,0 0-1,0 0 1,-2-1 0,-1-1 12,0 0 0,0 0 0,1 0 0,-1 0 1,-4-4-1,-47-47-272,40 33-623,37 21 580,42-2 1,-63 1 254,160-15-203,-134 11 263,0-1 0,-1-1 0,52-20 0,-58 17-23,108-49 217,-134 66-316,0-1 0,0 1 0,1 1 0,-7 10 0,-4 8-50,13-21 84,-8 9 0,-10 25 0,18-36 39,2 0 1,-1 1 0,0-1 0,1 0-1,0 1 1,0 0 0,0-1 0,1 1 0,-1 0-1,1-1 1,1 7 0,-1-9-10,1 1 0,0 0 0,0-1 0,0 0 0,0 1-1,1-1 1,-1 0 0,1 1 0,-1-1 0,1 0 0,0 0 0,0 0 0,0 0 0,0-1 0,0 1 0,2 1 0,-2-2 37,-1 0 0,1 0 0,-1 0 0,1 0 0,0 0 0,-1-1 0,1 1 0,0-1 0,-1 1 0,1-1 0,0 1 0,0-1 0,-1 0 0,1 0 0,0 0 0,0 0 0,0 0 0,-1-1 0,1 1 0,0 0 0,0-1 0,-1 1 0,1-1 1,2-1-1,0-1 33,0 0 1,0-1 0,-1 1 0,1-1 0,-1 0-1,1 0 1,-1 0 0,0-1 0,-1 1 0,1-1-1,-1 0 1,0 0 0,0 1 0,0-1-1,-1 0 1,1-6 0,0 3-32,-1 0 0,0-1-1,-1 1 1,0 0 0,0-1 0,0 1-1,-1 0 1,-1-1 0,-2-10 0,-6-3-66,8 19-20,0 0 0,1 0 0,0 0 0,0 0 0,-2-6 1,3 8 43,0 0 1,0 0 0,0 0 0,0 0 0,0 0 0,0 1 0,0-1 0,1 0 0,-1 0 0,0 0 0,1 1 0,-1-1 0,0 0 0,1 0 0,-1 1 0,1-1 0,-1 0 0,1 1 0,-1-1 0,1 0-1,0 1 1,-1-1 0,1 1 0,0-1 0,-1 1 0,2-1 0,10-7-28,1 1 0,-1 0 0,2 1 1,-1 1-1,0 0 0,1 1 0,0 0 0,0 1 0,1 1 0,27-2 0,-26 4 1,1 0 1,-1 1-1,1 1 0,27 6 0,-33-5 39,1 1-1,-1 0 1,0 1-1,0 0 1,0 1-1,0 0 0,11 10 1,-3 0 90,-1 1 0,-1 1 1,0 1-1,-1 0 0,-1 1 0,15 27 1,-24-38-75,0-1 1,0 1 0,1-1-1,1 0 1,-1-1 0,1 0 0,1 0-1,-1 0 1,1-1 0,0-1 0,0 1-1,19 6 1,-24-10-156,0-1 0,1 0 0,-1 0 1,0-1-1,1 0 0,-1 1 0,0-1 0,1 0 0,-1-1 0,0 1 0,8-3 0,-8 2-298,0 0-1,-1 0 1,1-1-1,0 0 0,-1 1 1,0-1-1,1 0 1,-1-1-1,0 1 0,0-1 1,0 1-1,-1-1 1,1 0-1,2-4 0,11-27-5252,1-2 1803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2:27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69 6560,'-23'-8'2976,"19"8"-864,13 0-1408,1 0 1472,6 0-1216,21-4 1343,3 4-1311,41-8 128,9 5-672,23-9-192,-5 4-160,0-9-224,-13 9 64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2:29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1 517 3552,'0'-1'430,"1"0"0,0 1 0,0-1-1,-1 1 1,1-1 0,0 1 0,0-1 0,0 1 0,0-1 0,0 1 0,0 0-1,0-1 1,0 1 0,0 0 0,0 0 0,0 0 0,0 0 0,0 0 0,0 0-1,1 0 1,11-2 1337,-7 0-1439,1 0 0,-1-1 0,0 0 0,0 0 0,0 0 0,-1-1-1,1 0 1,-1 0 0,0-1 0,5-4 0,9-12 57,18-25 0,-36 45-378,57-75 750,86-152 1,-136 211-325,-1-1 1,9-28 0,-16 46-430,0-1 0,1 1 0,-1-1 0,0 1 0,0-1 1,0 1-1,0-1 0,1 1 0,-1-1 0,0 1 0,0-1 0,0 1 0,0-1 0,0 1 0,0-1 1,-1 1-1,1-1 0,0 1 0,0-1 0,0 1 0,0-1 0,-1 1 0,1-2 0,-1 2-15,1 0 0,0 0 0,-1 0 0,1 0 0,-1 0 0,1 0 0,-1 0 0,1 0 0,-1 0 0,1 0 0,-1 0 0,1 1 0,0-1 0,-1 0 0,1 0 0,-1 0 0,1 0 0,0 1 0,-1-1 0,0 1 0,-3 1-47,1 1-1,-1 0 0,1 0 0,-5 6 0,-5 7 28,2 2 1,0-1-1,1 2 0,1-1 0,1 1 0,-10 36 0,10-26 103,2-1 0,1 1 0,1 0 0,0 39 0,4-63-41,0 4 7,0 0 0,0 0 0,1 0 0,1 0 0,2 11 0,-3-18-5,-1 1 0,1-1 0,0 0-1,0 0 1,0 0 0,1 0-1,-1 0 1,0-1 0,1 1-1,-1 0 1,1 0 0,0-1-1,0 1 1,-1-1 0,1 0-1,0 1 1,0-1 0,0 0-1,0 0 1,0 0 0,1-1-1,-1 1 1,0 0 0,0-1-1,1 0 1,2 1 0,9 0 73,0-1 0,0 0 0,0-1 0,0 0 1,0-1-1,0-1 0,0-1 0,-1 1 0,1-2 1,-1 0-1,0-1 0,19-11 0,-4 0-122,0-2 1,-2-2-1,0 0 0,27-29 0,-8 2-133,-44 48 153,-1 0 1,0 0-1,0 0 0,0 0 1,1 0-1,-1 0 1,0 0-1,0 0 1,0 0-1,1 0 1,-1 0-1,0 0 0,0 1 1,0-1-1,0 0 1,1 0-1,-1 0 1,0 0-1,0 0 1,0 0-1,0 1 0,0-1 1,1 0-1,-1 0 1,0 0-1,0 0 1,0 1-1,0-1 1,0 0-1,0 0 1,0 0-1,0 1 0,0-1 1,0 0-1,0 0 1,0 0-1,0 1 1,0-1-1,0 0 1,3 11 115,-1 1-17,-2 0-1,1 1 1,-2-1-1,-2 24 0,1-23-75,0 1 0,2-1-1,0 19 1,0-32-16,0 1-1,0-1 1,0 0-1,0 1 1,0-1-1,1 1 1,-1-1 0,0 0-1,0 1 1,0-1-1,0 1 1,0-1 0,0 0-1,1 1 1,-1-1-1,0 1 1,0-1-1,1 0 1,-1 1 0,0-1-1,0 0 1,1 0-1,-1 1 1,0-1 0,1 0-1,-1 0 1,1 1-1,0-1 8,-1 0 0,1 0 0,0 0 0,-1-1 0,1 1 0,-1 0 0,1 0 0,0 0-1,-1-1 1,1 1 0,-1 0 0,1-1 0,-1 1 0,1 0 0,-1-1 0,1 0 0,20-23 162,-20 23-209,16-23 80,1 0 1,23-21 0,-40 43-62,1 1 0,-1-1 0,0 1 0,1 0 1,0-1-1,-1 1 0,1 0 0,0 0 0,-1 0 1,1 0-1,0 1 0,0-1 0,0 0 0,0 1 1,0-1-1,0 1 0,0 0 0,-1-1 0,1 1 1,0 0-1,0 0 0,0 0 0,0 1 0,0-1 1,0 0-1,0 1 0,0-1 0,0 1 0,0 0 0,0 0 1,0 0-1,-1 0 0,1 0 0,0 0 0,-1 0 1,3 3-1,44 39 88,-30-25-65,1-1 0,28 19 0,-42-33-114,56 36 167,-22-13-3924,-30-17 1058,1 2 901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2:29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57 8384,'-71'-16'3808,"26"7"-3328,30 6-448,6 3-128,1-8-256,25 0-992,6 8 800,17-7-3968,10 2 2496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2:38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1087 4576,'1'3'1785,"1"-4"-600,0-7 2677,-2 8-3805,0 0 0,0 1 1,0-1-1,0 0 0,0 0 1,0 0-1,0 0 0,0 0 1,0 0-1,0 0 1,0 0-1,0 0 0,0 0 1,1 1 630,-1-1-631,0 0 1,0 0-1,0 0 0,0 0 1,0 1-1,1-1 0,-1 0 1,0 0-1,0 0 0,0 0 1,0 0-1,0 0 1,0 0-1,0 0 0,0 0 1,0 0-1,0 0 0,0 0 1,1 0-1,-1 0 0,0 0 1,0 0-1,0 0 0,1-1 632,-1 1-632,0 0 0,0 0 1,0 0-1,8-8 1690,8-12-762,0-6-552,23-52 1,-14 25-208,83-141 286,-62 122 133,-45 70-613,0 0-1,1 0 0,-1 0 0,0-1 1,0 1-1,-1 0 0,1-1 0,1-3 1,-2 6-31,0-1 0,0 1 1,0-1-1,0 1 0,0 0 1,0-1-1,0 1 1,-1-1-1,1 1 0,0 0 1,0-1-1,0 1 0,0-1 1,0 1-1,-1 0 0,1-1 1,0 1-1,0 0 1,-1-1-1,1 1 0,-1-1 1,1 1-22,-1 0 1,0-1-1,1 1 0,-1 0 1,0 0-1,0-1 1,1 1-1,-1 0 1,0 0-1,0 0 0,1 0 1,-1 0-1,0 0 1,0 0-1,1 0 1,-2 1-1,-1 0-24,-1 0 0,1 0-1,0 1 1,0 0 0,0-1 0,0 1 0,0 0-1,0 0 1,1 0 0,-1 1 0,1-1-1,-1 1 1,1-1 0,0 1 0,0 0 0,0 0-1,-1 4 1,-6 10 104,-13 34 0,17-39-88,-2 10 99,1 0-1,1 0 1,1 0 0,1 0-1,1 1 1,0 0 0,2-1-1,1 1 1,1 0 0,1-1-1,7 30 1,-9-48 6,0 0-1,0 0 1,1 0 0,0 0-1,0 0 1,0-1 0,0 1 0,0-1-1,1 1 1,-1-1 0,4 3-1,-4-4-30,-1-1 0,1 0 0,-1 0 0,1 1-1,0-1 1,-1 0 0,1 0 0,0-1 0,0 1 0,0 0-1,-1-1 1,1 1 0,0-1 0,0 1 0,0-1 0,0 0-1,0 0 1,0 0 0,0 0 0,0 0 0,0 0 0,0 0-1,0-1 1,0 1 0,3-2 0,6-3 32,-1-1 1,1 0-1,-1-1 0,-1 0 0,15-13 1,39-45 70,113-149 331,-176 214-475,11-15 174,-11 15-177,0 0 0,0 0 1,1-1-1,-1 1 0,0 0 0,0 0 1,0-1-1,0 1 0,0 0 0,1 0 1,-1-1-1,0 1 0,0 0 1,1 0-1,-1 0 0,0-1 0,0 1 1,1 0-1,-1 0 0,0 0 0,0 0 1,1 0-1,-1 0 0,0 0 1,1 0-1,-1-1 0,0 1 0,0 0 1,1 0-1,-1 0 0,0 0 0,1 0 1,-1 1-1,13 28 57,-2 24 146,7 95 1,-13-88-228,1-35 278,1-31-92,0 0 0,-1 0 0,10-13 0,13-24-136,-1-1 1,26-60-1,-38 77-172,-15 27 143,-1 0 1,0 0-1,0 0 0,0 0 0,0 0 0,1 0 0,-1 0 0,0 0 1,0 0-1,0 0 0,0 0 0,1 0 0,-1 0 0,0 0 0,0 0 1,0 0-1,0 0 0,1 0 0,-1 0 0,0 0 0,0 0 0,0 0 1,0 1-1,0-1 0,1 0 0,-1 0 0,0 0 0,0 0 0,0 0 1,0 0-1,0 1 0,0-1 0,0 0 0,0 0 0,0 0 0,1 0 1,-1 0-1,0 1 0,0-1 0,0 0 0,0 0 0,0 0 0,0 0 1,0 1-1,0-1 0,0 0 0,0 0 0,0 0 0,0 1 0,0-1 1,3 13-90,2 17 90,2 57 0,-6-67-35,2 25 1,-2-39 36,0 0 1,0 1-1,1-1 0,0 0 1,0 0-1,0 0 0,1 0 1,3 6-1,-5-11 5,1 1 0,-1-1 0,0 1 0,1 0 0,-1-1 0,1 0 0,-1 1 0,1-1 0,0 0 0,-1 0 1,1 0-1,0 0 0,0 0 0,0-1 0,0 1 0,3 1 0,-2-2 8,1 0-1,0 0 1,-1 1-1,1-2 1,-1 1-1,1 0 1,-1-1 0,1 0-1,3-1 1,3-2 33,0 0 0,0-1 0,0 0 0,0-1 0,13-10 1,6-8 132,38-40 1,2-3-225,-33 32 42,-26 24 14,1 0 0,0 1-1,13-10 1,-20 17-42,0 1 0,0 0-1,0 0 1,0 0 0,1 0-1,-1 0 1,1 1 0,-1 0-1,1 0 1,-1 0 0,1 1-1,-1-1 1,1 1 0,6 0-1,-7 1 17,1 0 0,-1 0 0,1 1 0,-1 0 0,0-1 0,1 1 0,-1 0 0,0 1 0,0-1-1,0 1 1,-1 0 0,6 4 0,5 7 30,21 25-1,-17-18 20,-8-9 10,-1 1 0,11 16 1,-19-28 38,-1-28 838,-1 15-893,-1 0 0,0 0 0,-1 0 0,0 1 0,-1-1 0,0 1 0,-9-18 0,11 26-54,0 0 1,0 1 0,0-1-1,0 0 1,0 1 0,-1 0-1,1-1 1,-1 1 0,0 0-1,1 0 1,-1 0 0,0 1-1,0-1 1,0 1 0,-1-1-1,1 1 1,0 0 0,0 0-1,-1 1 1,1-1 0,-1 1-1,1 0 1,0 0 0,-1 0-1,1 0 1,-1 0 0,1 1-1,0-1 1,-1 1 0,1 0-1,-6 2 1,4 0-28,0 1-1,0-1 1,0 1 0,1 0-1,-1 0 1,1 1 0,0-1 0,0 1-1,1 0 1,-1 0 0,-4 10-1,2-2-12,0 2-1,0-1 0,-4 24 0,7-26 70,0 0 0,2 1-1,-1-1 1,2 1 0,-1 0 0,2-1-1,0 1 1,0-1 0,1 1-1,5 15 1,-5-22 14,0 0 0,0 0 0,1 0 0,0 0 1,0-1-1,1 1 0,-1-1 0,1 0 0,0 0 0,0 0 0,1-1 0,-1 1 0,1-1 0,0 0 0,1 0 0,-1-1 0,0 0 1,1 0-1,0 0 0,0-1 0,0 1 0,6 0 0,-2-1-1,0 0 1,-1-1-1,1-1 1,0 0-1,0 0 0,-1-1 1,1 0-1,10-3 1,10-3 55,36-14 1,-24 7-70,-2-3 0,0-1 1,71-45-1,-108 62-13,38-27 172,44-38 0,-73 57-49,-11 9-117,-1 0 1,0 0-1,0 0 1,0 0-1,0 0 0,0 0 1,0 0-1,1 0 1,-1 0-1,0 0 1,0 0-1,0 0 0,0 0 1,0 0-1,0 0 1,1 0-1,-1 0 1,0 0-1,0 0 0,0 0 1,0 0-1,0 0 1,0 0-1,0 0 0,1 0 1,-1 0-1,0 0 1,0 0-1,0 0 1,0 1-1,0-1 0,0 0 1,0 0-1,0 0 1,0 0-1,0 0 0,0 0 1,1 0-1,-1 1 1,0-1-1,0 0 1,0 0-1,0 0 0,0 0 1,0 0-1,0 0 1,0 1-1,-6 24-334,0-4 302,6-16 16,-1 0 0,1 0 0,0 0 0,0 1 1,1-1-1,-1 0 0,1 0 0,0 0 0,1 0 0,-1 0 0,1 0 0,0 0 0,0 0 0,1-1 0,-1 1 0,1-1 0,5 7 0,-5-8 26,0 0 0,-1-1-1,1 1 1,0-1-1,0 1 1,0-1 0,1 0-1,-1-1 1,1 1-1,-1 0 1,1-1-1,-1 0 1,1 0 0,0 0-1,-1 0 1,1 0-1,0-1 1,0 0-1,0 0 1,-1 0 0,1 0-1,0-1 1,0 1-1,4-2 1,-5 1 16,0 0-1,0 0 1,0-1 0,0 1 0,-1-1 0,1 0-1,-1 1 1,1-1 0,-1 0 0,0 0 0,1-1-1,-1 1 1,0 0 0,-1-1 0,1 1 0,0-1-1,-1 0 1,3-5 0,-1 1 77,-1 0 1,1 0-1,-2-1 1,1 1 0,-1-1-1,1-8 1,-1 0-79,-1-1 1,0 1-1,-2-1 1,-4-23 0,5 34-55,-1-1 0,1 1 0,-1 0 0,-1 0 0,1 0 0,-1 0 0,-1 0 0,1 0 0,-1 1 0,1 0 0,-2 0 0,1 0 0,0 0 0,-9-6 0,-26-8-166,31 17-88,8 2 269,0 0 0,0 0 0,0 0 0,0 0-1,0 1 1,0-1 0,0 0 0,0 0 0,0 0 0,0 0 0,0 0-1,0 0 1,0 0 0,0 0 0,0 0 0,0 0 0,0 0 0,0 0-1,0 0 1,0 0 0,0 0 0,-1 0 0,1 0 0,0 1 0,28-17-86,-8 5 5,-5 2 76,1 0 0,0 2 0,0 0 0,34-9 0,-43 14 23,0 1 1,0 0 0,-1 0 0,1 1 0,0 0 0,0 0 0,0 0 0,0 1-1,0 0 1,0 1 0,0 0 0,-1 0 0,1 0 0,-1 1 0,1 0 0,-1 0-1,0 0 1,0 1 0,0 0 0,-1 0 0,1 0 0,-1 1 0,0 0-1,0 0 1,7 11 0,-1 0 16,0 1-1,-1 0 0,-1 1 1,-1 0-1,0 0 0,-2 1 1,0 0-1,6 33 1,-11-17 114,-1-21 214,0-14-345,0 0 1,0 1-1,0-1 1,0 0-1,0 0 1,0 1-1,1-1 1,-1 0-1,0 0 1,0 0-1,0 1 1,0-1 0,0 0-1,1 0 1,-1 0-1,0 0 1,0 1-1,0-1 1,0 0-1,1 0 1,-1 0-1,0 0 1,0 0 0,0 0-1,1 1 1,-1-1-1,0 0 1,0 0-1,1 0 1,-1 0-1,0 0 1,0 0-1,1 0 1,-1 0-1,0 0 1,0 0 0,1 0-1,-1 0 1,0 0-1,0 0 1,0-1-1,1 1 1,-1 0-1,0 0 1,0 0-1,1 0 1,-1 0 0,0 0-1,0-1 1,0 1-1,1 0 1,11-8 147,80-65 44,4-4-244,-75 59 50,-19 15-1,0 1 0,0-1 0,1 1 0,-1 0-1,1 0 1,-1 0 0,1 0 0,0 0 0,0 1 0,0-1 0,-1 1-1,2 0 1,5-2 0,-8 3-2,0 0 0,0 0 0,0 1 0,0-1-1,0 0 1,0 0 0,0 1 0,-1-1 0,1 0 0,0 1 0,0-1-1,0 1 1,0-1 0,-1 1 0,1 0 0,0-1 0,0 1 0,-1 0-1,1-1 1,0 1 0,-1 0 0,1 0 0,-1 0 0,1 1 0,8 25 79,-6-15-84,3 7 14,-2 1 1,0-1 0,1 32 0,1 7 158,-6-38-242,1-9 322,-1-11-227,1-1 1,-1 1-1,1 0 1,-1 0-1,1-1 1,0 1-1,-1 0 1,1-1-1,-1 1 1,1-1-1,-1 1 1,0-1-1,1 1 1,-1-1 0,0 1-1,1-1 1,-1 1-1,0-1 1,1 0-1,14-22 102,-2 0 0,17-36-1,-3 2-30,-15 35-127,27-55-158,-32 57 180,-5 16-82,-1 3 65,2 6 30,3 1 3,-6-5 0,1 0 0,-1 0 0,1-1 0,0 1 0,-1 0 0,1-1 0,0 1 0,-1-1 0,1 1 0,0-1 0,0 1 0,0-1 0,0 1 0,-1-1 0,1 0 0,0 0 0,0 1 0,0-1 0,0 0 0,0 0 0,0 0 0,0 0 0,0 0 0,1 0 0,1 0 1,-1 0 0,1 0 1,0 0-1,-1 0 0,1 0 0,0-1 0,-1 1 0,1-1 0,-1 0 1,1 0-1,-1 0 0,0 0 0,4-2 0,-3 0 60,-1 1-38,-1 3-16,-1 0 3,0 3 33,0 13-100,-1 0-1,0 0 0,-1 0 1,-9 31-1,5-25 71,1 1 0,-3 43 1,1-6 26,5-37-92,-1 4 221,2-24-167,1-1 0,0 1 0,0 0 0,0 0 0,1 5 0,0 8-83,-1-17 84,0 1 0,1-1 0,-1 0 0,0 1 0,1-1 1,-1 0-1,0 1 0,1-1 0,-1 0 0,0 0 0,1 1 0,-1-1 0,1 0 0,-1 0 0,1 0 0,-1 0 0,0 0 0,1 0 0,-1 0 0,1 0 0,-1 0 1,1 0-1,-1 0 0,1 0 0,-1 0 0,0 0 0,1 0 0,-1 0 0,1 0 0,-1 0 0,1-1 0,0 1 6,14-2 56,-1 0 11,1 0 1,-1-1 0,0-1-1,27-10 1,-25 5-51,1 0 1,-1-2 0,-1 0-1,0-1 1,-1 0 0,0-1-1,14-17 1,78-110 90,-91 117-51,14-29-1,-28 50-62,8-12 7,1-3-159,-10 50-352,-6 47 311,-32 152 1,12-125 225,-68 326 376,76-341-305,17-87-73,1-4-21,0 0-1,0 0 1,0 0-1,0 0 1,0 0-1,0 0 1,0 0-1,0 0 1,0 0 0,0 0-1,0 0 1,1 1-1,0-1 116,-1-1-88,0-1 0,0 0-1,0 0 1,0 0 0,0 1 0,1-1-1,-1 0 1,0 1 0,1-1-1,-1 0 1,0 1 0,1-1 0,-1 0-1,1 1 1,0-2 0,3-4 71,9-35 105,-6 16-166,-4 16-31,51-163-32,17 0 71,-36 84-141,-3-1-1,24-109 1,-51 177 4,1 0 0,1 1 1,11-23-1,-18 43 71,0-1-1,0 1 0,0-1 1,1 1-1,-1-1 0,0 1 1,0-1-1,1 1 1,-1-1-1,0 1 0,1-1 1,-1 1-1,0 0 1,1-1-1,-1 1 0,0 0 1,1-1-1,-1 1 1,1 0-1,-1 0 0,1-1 1,-1 1-1,1 0 1,-1 0-1,1 0 0,-1 0 1,1 0-1,-1 0 0,1-1 1,-1 1-1,1 0 1,0 1-1,0-1 0,0 1 1,0 0-1,0-1 0,0 1 0,0 0 1,0 0-1,-1 0 0,1 0 0,0 0 1,0 0-1,-1 0 0,1 0 0,0 1 1,3 7 1,-1-1 0,4 16 0,-1 12-61,-2 1-1,-1 0 1,-3 43-1,0-64 77,0-5 24,0 0 1,-1 0-1,-3 17 0,3-26-24,0 1-1,0-1 1,0 1-1,0-1 0,0 1 1,0-1-1,-1 0 1,-1 3-1,2-4-17,1 0-1,-1 0 0,0-1 1,0 1-1,0 0 0,0-1 1,0 1-1,0 0 1,0-1-1,0 1 0,0-1 1,0 1-1,0-1 1,-1 0-1,1 0 0,0 1 1,0-1-1,-2 0 0,2 0-20,0 0-1,1 0 1,-1-1-1,0 1 1,1 0-1,-1 0 0,0-1 1,1 1-1,-1 0 1,0-1-1,1 1 0,-1-1 1,1 1-1,-1 0 1,1-1-1,-1 0 0,1 1 1,-1-1-1,1 1 1,-1-1-1,1 1 1,0-1-1,-1 0 0,1 1 1,0-1-1,-1 0 1,1 1-1,0-1 0,0 0 1,0 0-1,0 1 1,0-1-1,0 0 0,0 0 1,0 1-1,0-1 1,0 0-1,0 0 1,6-3-4,0 0 0,0 1 1,0-1-1,0 1 0,1 1 1,-1-1-1,11-1 0,47-12-6,67-20-58,-100 26 96,-1-1 0,35-19 0,-56 25 69,0 0 0,0-1 0,0 0 1,-1-1-1,0 0 0,0 0 0,-1-1 0,0 0 1,0 0-1,-1 0 0,0-1 0,0 0 0,-1 0 1,-1-1-1,1 1 0,3-15 0,-3 7-34,-2 1 0,0-1 0,0 0 0,-2 0 0,0 0 0,-3-34 0,-5-15-32,7 66-9,0-1 1,-1 1-1,1-1 0,0 0 1,0 1-1,0-1 0,0 1 1,0-1-1,-1 0 0,1 1 0,0-1 1,0 0-1,1 1 0,-1-1 1,0 1-1,0-1 0,0 0 1,0 1-1,0-1 0,1 1 0,-1-1 1,0 1-1,0-1 0,1 1 1,-1-1-1,1 1 0,-1-1 1,0 1-1,1-1 0,-1 1 0,1-1 1,-1 1-1,1 0 0,-1-1 1,1 1-1,-1 0 0,1-1 1,-1 1-1,1 0 0,0 0 0,-1 0 1,1 0-1,-1-1 0,1 1 1,0 0-1,-1 0 0,1 0 1,-1 0-1,1 0 0,0 0 0,-1 1 1,1-1-1,0 0 0,-1 0 1,1 0-1,0 1 0,3 0-57,-1 0 0,1 0 0,-1 0 0,1 1 0,-1 0 0,1-1 0,4 5 0,-3-1 51,0 1 0,0-1 1,-1 1-1,0 0 0,0 0 0,0 0 0,-1 1 0,0 0 1,0-1-1,2 8 0,1 8-23,6 41-1,24 124-41,-30-156 23,-3-18 102,-1 1 0,2-1 0,8 24 0,-7-27-23,-5-9-16,0 0-1,0 0 1,1 0 0,-1 0-1,1 0 1,-1 0 0,1 0-1,-1 0 1,1 0 0,-1 0-1,1 0 1,0 0 0,0 0-1,-1 0 1,1-1 0,0 1-1,0 0 1,0-1 0,0 1-1,0 0 1,0-1 0,0 1 0,0-1-1,0 0 1,0 1 0,0-1-1,0 0 1,2 1 0,7-1 30,-1 0 0,0 0 0,1-1 0,-1 0 0,0-1 0,0 0 0,0-1 0,0 1 0,14-8 0,-5 1 42,1 0 0,-1-2 0,18-13 0,-20 11-9,-1-1 1,0 0 0,-1 0 0,0-1-1,21-33 1,-20 23 55,0 0-1,-2-1 1,14-40 0,-22 55-123,-1-1 1,-1 0-1,0 0 0,-1 0 1,0 0-1,-1 0 0,0-1 1,-2-19-1,1 31-36,0-1-1,-1 1 0,1-1 1,0 1-1,-1 0 0,1-1 1,0 1-1,-1-1 0,0 1 1,1 0-1,-1-1 1,0 1-1,0 0 0,0 0 1,0-1-1,0 1 0,0 0 1,0 0-1,0 0 1,0 0-1,-1 0 0,1 1 1,0-1-1,0 0 0,-3 0 1,1 0-14,0 0 0,0 1 1,0 0-1,1 0 0,-1 0 1,0 0-1,0 0 0,0 0 1,0 1-1,0 0 1,1-1-1,-6 3 0,2-1 37,1 1-1,0-1 1,0 1-1,0 0 1,0 0-1,1 1 1,-1-1-1,1 1 1,0 0-1,-7 9 1,6-6-7,0 0 1,1 0-1,0 1 0,0 0 1,1-1-1,-5 16 0,5-9 19,0-1-1,1 1 1,0 0-1,2 0 1,-1 0-1,1 1 1,1-1-1,5 25 1,-3-28 12,0-1 1,1 1 0,0-1-1,1 0 1,0-1-1,0 1 1,1-1 0,0 0-1,1 0 1,0-1-1,0 0 1,1 0 0,0 0-1,9 6 1,-11-10 23,-1 0 1,1-1 0,0 1 0,-1-1-1,2 0 1,-1-1 0,0 0 0,1 1-1,-1-2 1,1 1 0,-1-1-1,1 0 1,0-1 0,-1 1 0,1-1-1,0-1 1,-1 1 0,1-1 0,0 0-1,-1-1 1,1 1 0,-1-1-1,13-6 1,-10 3-7,0-1 0,-1 0-1,1 0 1,-1-1 0,0 0-1,-1 0 1,0-1 0,0 0-1,0 0 1,-1-1 0,-1 1-1,6-11 1,6-16 26,24-73 1,-12 28 73,-23 65-118,3-7-78,0 0 1,21-33-1,-28 53 24,-1 0 0,1 0-1,0 0 1,0 1 0,0-1-1,3-2 1,-5 3 33,1 1 0,-1 0 0,1-1 0,-1 1 0,1 0 0,0-1 0,-1 1 0,1 0 0,-1 0 0,1 0 0,0-1 1,-1 1-1,1 0 0,-1 0 0,1 0 0,0 0 0,-1 0 0,1 0 0,-1 0 0,1 0 0,0 0 0,-1 1 0,1-1 0,-1 0 0,1 0 0,0 0 0,-1 1 0,1-1 0,-1 0 0,1 1 0,-1-1 0,1 0 0,0 1 0,1 2-35,-1-1 0,1 1 0,0 0 0,-1 0 0,0-1 0,0 1 0,0 0 0,0 0 0,0 0 0,0 0 0,0 5 0,0 38-2,-1-34 20,-1 50 71,-2-1 0,-19 97 0,19-138 61,-5 17-91,7-35 6,1 1 0,-1-1 1,0 0-1,0 0 0,0-1 0,0 1 0,0 0 0,-1 0 0,1 0 0,0-1 0,-1 1 0,1-1 0,-3 2 0,4-2-9,-1-1-1,1 0 1,0 0-1,0 0 1,-1 0-1,1 0 1,0 0-1,-1 0 1,1 0-1,0 0 1,0 0-1,-1 0 1,1 0-1,0 0 1,-1 0-1,1 0 1,0 0-1,-1 0 1,1 0-1,0 0 1,0 0-1,-1 0 1,1 0-1,0-1 1,0 1-1,-1 0 0,1 0 1,0 0-1,0 0 1,-1-1-1,-7-11 199,-4-16-46,-22-85-224,31 96-152,3 15 173,0 0 0,0 1 0,0-1 1,0 0-1,0 1 0,-1-1 0,1 0 0,-1 1 1,1-1-1,-1 1 0,1-1 0,-1 1 1,0-1-1,0 1 0,-1-2 0,4 46-570,1-34 620,0 0 1,0-1-1,0 1 0,1-1 1,1 0-1,-1 0 0,1 0 0,1 0 1,7 8-1,-11-14-1,1 0 1,0-1-1,0 1 0,-1-1 1,1 1-1,0-1 0,0 0 1,1 0-1,-1 0 0,0 0 1,0-1-1,0 1 0,1-1 1,-1 0-1,0 0 0,4-1 1,5 0 27,1-1 1,20-6-1,-24 6-19,11-4 19,0-1 1,0 0 0,0-2 0,-1 0 0,0-1 0,21-15-1,-19 8 37,1 0-1,-2-1 1,-1-1-1,27-32 0,56-94 177,7-8-269,-101 141 83,3-4-342,-11 16 269,0 0 0,0 0 0,0 0 0,1 0 0,-1 0 0,0 0 0,0 0 0,0 0 1,0 0-1,0 0 0,0 0 0,0 0 0,1 0 0,-1 0 0,0 0 0,0 0 0,0 0 0,0 0 0,0 0 0,1 0 1,-1 0-1,0 0 0,0 0 0,0 0 0,0 0 0,0 0 0,0 0 0,0 0 0,1 0 0,-1 0 0,0 0 1,0 0-1,0 1 0,0-1 0,0 0 0,0 0 0,0 0 0,0 0 0,0 0 0,3 12-343,0 30 200,-4 42 0,0-26 210,-9 163 83,4-137 183,5-67-225,-1 0 1,-5 22-1,7-39-93,0 0 0,0 0 0,0 0-1,0 0 1,0 1 0,0-1 0,0 0-1,0 0 1,0 0 0,0 0 0,0 1 0,0-1-1,0 0 1,0 0 0,0 0 0,0 0 0,0 0-1,-1 0 1,1 1 0,0-1 0,0 0-1,0 0 1,0 0 0,0 0 0,0 0 0,-1 0-1,1 0 1,0 0 0,0 0 0,0 1 0,0-1-1,0 0 1,-1 0 0,1 0 0,0 0-1,0 0 1,0 0 0,-1 0 0,-4-5 204,-3-13-61,3-1-99,-4-35-1,7 38-108,-1 0-1,-1 0 0,-7-23 0,-5-16-550,10 47 470,5 9 90,4 5-155,3 2 164,0-1 0,1 1 1,-1-1-1,2-1 1,-1 1-1,16 9 1,-18-12 52,1-1 0,-1-1 0,0 1 0,1-1-1,-1 0 1,1 0 0,0-1 0,0 0 0,-1 0 0,1 0 0,0-1 0,0 1 0,6-2 0,6-1-27,0-2 0,0 0 1,25-10-1,53-26 226,-60 24-119,-12 5-44,0 0 0,0-1 0,-1-2 0,28-21 0,-16 5 90,-1-3 0,35-42 0,-49 51-53,-6 7-488,-13 16 214,-2 2 13,-7 13-40,1 1 211,1-1 0,1 1 0,0 1-1,0-1 1,-2 27 0,-4 80 28,10-102 23,0 0 0,1 1-1,1-1 1,2 1 0,-1-1 0,9 26 0,-11-43-29,1-1-1,0 0 0,0 0 0,0 0 0,0 0 0,0 0 0,1 0 1,-1-1-1,0 1 0,1 0 0,-1-1 0,3 3 0,-3-4-8,0 1 0,0-1 0,-1 0 0,1 1 0,0-1 0,0 0 0,0 1 0,0-1 0,0 0 0,0 0 0,0 0 0,-1 0 0,1 0 0,0 0 0,0 0 0,0 0 0,0 0 0,0 0 0,0-1 0,0 1 0,0 0-1,-1-1 1,1 1 0,0 0 0,0-1 0,0 1 0,-1-1 0,1 1 0,0-1 0,-1 0 0,2 0 0,4-6 35,1 1 1,-1-2-1,-1 1 0,1 0 0,4-11 0,22-46 133,-14 26-110,26-44 66,58-82-1,-59 98-237,57-117-1,9-81-118,-94 213-209,-15 50 79,-3 7 110,-5 14 7,-108 298-265,102-282 536,3-1 1,0 2-1,3-1 0,1 2 1,2-1-1,1 0 0,2 62 1,2-97-41,1 22 98,0-1 0,2 0 0,10 41 0,-3-44 13,-10-20-95,1 1 0,-1 0 0,1 0 1,-1 0-1,1-1 0,-1 1 0,1 0 0,0-1 1,-1 1-1,1 0 0,0-1 0,0 1 0,-1-1 0,1 1 1,0-1-1,0 0 0,0 1 0,0-1 0,0 0 1,-1 1-1,1-1 0,2 0 0,0-1 50,0 0-1,1 0 1,-1 0-1,0-1 1,1 1-1,-1-1 0,0 0 1,5-4-1,24-20 146,-27 21-177,16-16-86,29-36-1,0 0-83,-38 45 136,-1 1-34,0-1 0,13-18-1,-20 24 38,1 1 0,0-1 0,7-5 0,0 0-129,-12 11 123,0 0-1,0 0 0,0-1 0,1 1 0,-1 0 0,0 0 0,0 0 0,0 0 1,1 0-1,-1 0 0,0 0 0,0-1 0,1 1 0,-1 0 0,0 0 0,0 0 1,1 0-1,-1 0 0,0 0 0,0 0 0,1 0 0,-1 0 0,0 0 0,0 0 1,1 1-1,-1-1 0,0 0 0,0 0 0,1 0 0,-1 0 0,0 0 0,0 0 0,0 0 1,1 1-1,-1-1 0,0 0 0,0 0 0,0 0 0,1 1 0,6 9-246,-4-6 279,-1 0-12,1-1 0,-1 0 0,1-1 0,0 1 0,0 0 0,0-1 0,0 1 0,5 1 0,-6-3 2,-1 0 1,1 0-1,0 0 1,0 0-1,0-1 1,0 1-1,0-1 1,0 0-1,0 1 1,0-1 0,0 0-1,0 0 1,0 0-1,0-1 1,0 1-1,0 0 1,0-1-1,4 0 1,9-8 25,0 1 0,0-2 1,0 0-1,14-13 0,3-2 68,-8 6-57,1 0 0,-2-2 0,-1 0 0,-1-2 0,0 0 0,-2-1 0,-1-1 0,18-32 0,-11 8-51,-1-2 0,-3 0 0,23-85 0,-42 129-15,-1-1 1,0 1-1,0-1 0,0-11 1,-1 17-21,0-1 1,0 1-1,-1 0 1,1-1 0,-1 1-1,1 0 1,-1-1-1,0 1 1,0 0-1,0 0 1,0-1 0,0 1-1,0 0 1,-1 0-1,-2-3 1,3 4 16,0 1 1,0-1-1,0 0 1,0 1-1,0-1 1,0 1-1,0 0 1,0-1 0,-1 1-1,1 0 1,0 0-1,0 0 1,0 0-1,0 0 1,0 0-1,-1 0 1,1 0-1,0 0 1,0 0-1,0 1 1,0-1-1,0 0 1,0 1-1,0-1 1,-2 1-1,2 0-18,-3 1 20,0 0 0,1 0 0,-1 0 0,1 1 0,0 0 0,-1-1 0,1 1 1,1 0-1,-1 0 0,0 1 0,1-1 0,-4 6 0,5-6 10,-16 23 8,2 1 0,1 1 0,-13 36 1,22-49 9,-9 20 123,1 2-1,2 0 0,2 0 1,-5 43-1,13-67-80,1 1 0,0 0 0,1-1 0,1 1 0,0 0 0,1-1 0,0 0 0,1 0 0,1 0 0,0 0 0,1-1 0,0 1 0,1-1 0,0-1 0,14 18 0,-16-24-18,0 0 0,0 0 0,1 0-1,-1-1 1,1 0 0,0 0 0,0 0 0,1-1-1,-1 0 1,1 0 0,-1-1 0,1 0 0,0 0-1,0-1 1,0 1 0,0-1 0,0-1 0,0 1-1,0-1 1,10-2 0,-1 1 37,0-2 0,0 0 0,-1-1 0,0 0 0,0-1-1,0-1 1,0 0 0,13-9 0,-16 9-76,19-13-28,-30 19 29,0-1 1,-1 1-1,1 0 0,0-1 0,-1 1 1,1-1-1,-1 1 0,1-1 1,-1 1-1,1-1 0,-1 1 0,1-1 1,-1 0-1,0 1 0,1-1 1,-1 0-1,0 1 0,1-1 0,-1 0 1,0 1-1,0-1 0,0 0 1,0 0-1,0 1 0,1-1 0,-1 0 1,-1 0-1,1 1 0,0-1 1,0 0-1,0 1 0,0-2 0,-2 1-12,0 1 0,0-1 0,0 1 0,0 0 0,0 0 0,0 0 0,0 0 0,0 0 0,0 0 0,0 1 0,0-1 0,0 1 0,0-1 0,0 1 0,-2 1 0,-2 4-102,4-5 111,1 0 0,0 0 0,-1 1 0,1-1 0,0 1 0,0-1 0,0 1 0,0-1 1,0 1-1,-1 2 0,2-3 13,-2 5-59,4 12 350,11-31 63,-10 9-361,0-1-1,1 1 1,-1-1-1,-1 1 0,1-1 1,-1 0-1,1 0 0,-2-1 1,1 1-1,0 0 1,-1-1-1,0 1 0,0-11 1,-1 13-5,1 0-41,-1 0 0,0-1 0,0 1 0,-1 0 0,1 0 0,-1 0 0,1 0 1,-3-4-1,3 6 17,-1 0 0,0 0 0,0 0 0,0 0 0,0 0 1,0 1-1,0-1 0,0 0 0,0 0 0,0 1 0,0-1 1,0 1-1,-1-1 0,1 1 0,0 0 0,0-1 0,-1 1 1,1 0-1,0 0 0,0 0 0,-1-1 0,1 2 0,0-1 1,-2 0-1,-2 0 15,-1 1 0,1 0-1,0 0 1,-1 0 0,1 0 0,0 1 0,0 0 0,0 0 0,0 0 0,0 1 0,1 0 0,-1 0 0,1 0-1,-1 0 1,1 1 0,0-1 0,-6 9 0,6-7 48,0 0-1,0 1 1,1-1 0,0 1 0,0-1-1,0 1 1,1 0 0,0 0 0,0 0-1,0 0 1,1 1 0,0-1 0,0 0-1,1 1 1,-1 7 0,3 7 64,1-1 1,0 1 0,1-1-1,10 27 1,-10-36-45,1 0 0,0 0 0,0 0 0,1 0-1,1-1 1,-1 0 0,2 0 0,15 15 0,-19-21-50,0-1 0,0 1 0,1-1 0,-1 0 0,1-1 1,0 1-1,0-1 0,7 3 0,-9-4-66,0-1 1,0 1-1,0-1 0,-1 1 0,1-1 0,0 0 1,0 0-1,0 0 0,0 0 0,0-1 1,0 1-1,0-1 0,0 0 0,0 0 1,-1 0-1,6-2 0,-1-2-695,1 0 1,-1-1-1,0 0 0,0 0 1,-1 0-1,0-1 0,0 0 0,0 0 1,7-13-1,4-10-1767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2:39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58 165 14464,'-45'-56'6559,"40"31"-5727,2 13 288,3 4-800,-5-12-288,10 8-32,3-8-1792,6 9 992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0:56.1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9 998 1728,'-3'4'230,"3"-3"-183,-1-1 0,1 1 0,-1-1 0,1 1 0,-1 0 0,1-1 0,0 1 0,-1 0 0,1 0 0,0-1-1,-1 1 1,1 0 0,0 0 0,0-1 0,0 2 0,0-1 417,2 4 1048,6 7 8331,-7-12-9586,-1 0 1,1 1 0,0-1 0,0 0-1,0 0 1,0 0 0,0 0 0,0 0-1,0 0 1,-1 0 0,1 0 0,0 0-1,0 0 1,0 0 0,0 0 0,0-1-1,0 1 1,-1 0 0,1-1 0,0 1-1,0-1 1,0 1 0,-1-1 0,1 1-1,0-1 1,2-2-61,-1 0 0,0 0 0,0 0 0,0-1 0,2-3 0,2-5 346,5-9-71,-2-1 0,11-37 0,-10 31-357,-5 12-92,55-150 724,-44 127-751,2 1-1,27-42 1,-32 62 36,1 0 0,17-18 0,-9 20-347,-17 24 534,-3-2-169,0 1 1,0 0-1,0 0 0,-1 0 1,0 0-1,-1 0 1,0 1-1,0-1 0,-1 10 1,0-4-91,-20 204 195,18-199-123,0-2 189,-1 30 0,5-39 196,2-12-145,3-14 26,-1-2-255,1 0 1,1 1 0,1-1-1,1 2 1,0-1 0,1 1-1,2 1 1,0 0 0,0 0-1,24-23 1,-25 30-11,3-4-125,1 1 0,1 0-1,18-12 1,-33 25 82,0 0 1,-1 1 0,1-1-1,0 1 1,0-1 0,0 1-1,0-1 1,0 1 0,0 0-1,1-1 1,-1 1 0,0 0-1,0 0 1,0 0-1,0 0 1,0 0 0,0 0-1,0 0 1,0 0 0,0 0-1,0 1 1,1-1 0,-1 0-1,1 1 1,0 0 3,-1 1-1,0-1 1,0 0 0,1 0-1,-1 1 1,0-1 0,0 1-1,0-1 1,-1 1-1,1-1 1,0 1 0,0-1-1,0 4 1,1 4 16,0 0 0,0 0 1,-1 0-1,0 14 0,-2 11 9,2 40-38,-1-73 24,0 0 0,0 0 0,1 1 0,-1-1 1,0 0-1,0 1 0,1-1 0,-1 0 0,1 0 0,-1 0 0,1 0 1,-1 1-1,1-1 0,1 1 0,-2-2 2,0 0 1,1 1-1,-1-1 0,1 0 1,-1 0-1,0 0 0,1 0 1,-1 1-1,1-1 0,-1 0 1,1 0-1,-1 0 0,0 0 1,1 0-1,-1 0 0,1 0 1,-1 0-1,1 0 0,-1 0 1,1 0-1,-1 0 0,0-1 1,1 1-1,-1 0 0,1 0 1,0-1-1,3-1 59,0-1 0,0-1 0,-1 1 0,1 0 0,5-7 0,-3 3-33,34-36 141,-20 20-212,1 1 0,1 1 0,1 1 0,26-18 0,-48 38 26,0-1 0,-1 1 0,1-1 0,0 1 0,0-1 1,0 1-1,-1-1 0,1 1 0,0 0 0,0 0 0,0-1 0,0 1 0,0 0 0,0 0 1,0 0-1,0 0 0,0 0 0,0 0 0,-1 0 0,1 0 0,0 1 0,0-1 0,0 0 1,0 0-1,0 1 0,0-1 0,0 1 0,-1-1 0,1 0 0,0 1 0,0 0 1,-1-1-1,1 1 0,0-1 0,-1 1 0,1 0 0,0 0 0,-1-1 0,1 1 0,-1 0 1,1 0-1,-1 0 0,0-1 0,1 1 0,-1 0 0,0 2 0,3 5 0,-1-1 1,0 2-1,-1-1 0,1 10 0,-2-15 11,6 87 29,-4-44 30,12 71 0,-13-114-52,0 0 0,0 1 0,0-1 0,0 0-1,0 0 1,1 1 0,-1-1 0,1 0 0,0 0 0,2 2-1,-3-4-1,-1-1-1,1 1 1,-1-1-1,1 1 0,-1-1 1,1 1-1,0-1 0,-1 0 1,1 1-1,0-1 1,0 0-1,-1 0 0,1 1 1,0-1-1,0 0 1,-1 0-1,1 0 0,0 0 1,1 0-1,-1 0 11,1-1 1,-1 1-1,0-1 0,1 1 1,-1-1-1,0 0 0,0 0 1,1 1-1,-1-1 0,0 0 1,0 0-1,0 0 0,0 0 1,1-1-1,14-18 153,21-34-1,8-9-121,0 12-103,58-50-1,-103 101 50,1-1 0,-1 1 0,0-1 0,1 1 0,-1-1 0,1 1 0,-1-1 0,1 1 0,-1-1 0,1 1 0,-1 0 0,1-1 0,-1 1-1,1 0 1,0-1 0,-1 1 0,1 0 0,-1 0 0,1 0 0,0 0 0,0-1 0,-3 14-207,-4 6 151,-5 46-172,3-28 214,-2 50 0,9-76 28,1 0 0,0-1-1,1 1 1,0 0 0,1 0-1,3 10 1,-4-17-6,0 0-1,1 0 1,0 0 0,0 0 0,0-1 0,0 1-1,1-1 1,-1 1 0,1-1 0,0 0 0,0 0-1,0 0 1,1 0 0,-1 0 0,1-1 0,-1 0-1,8 4 1,-3-3 23,0 0 1,0 0-1,0-1 0,0 0 0,1-1 1,-1 0-1,1 0 0,16-1 0,-18-1 21,-1 1-1,1-1 1,-1 0-1,0-1 1,0 1-1,0-1 0,0 0 1,0-1-1,0 0 1,0 0-1,-1 0 1,9-6-1,-12 6-6,1 1-1,-1 0 1,0-1-1,-1 0 1,1 1-1,0-1 0,-1 0 1,1 0-1,-1 0 1,0 0-1,0 0 1,1-3-1,0-5 36,-1-1-1,1-11 0,-1 10-49,-1 0 1,-1 0-1,0 0 0,-1 0 0,-1 1 1,0-1-1,0 1 0,-1-1 0,-7-12 0,8 17-52,-2-1-1,1 1 1,-1 0-1,-1 0 1,1 0-1,-1 1 1,-1 0-1,1 0 1,-1 0-1,0 1 0,-1 0 1,1 0-1,-11-4 1,6 4-65,1 1 1,-2 0-1,1 1 0,-1 0 1,1 1-1,-1 1 0,0 0 1,0 0-1,0 1 0,0 1 1,0 1-1,0-1 0,0 2 1,-20 4-1,9-3 106,15-3 46,16-3-314,286-53 285,-198 41 73,17-2-72,-87 14-90,-2 0 141,-1 2 0,45 1 1,-66 0-82,1 0 1,0 0-1,0 1 1,0-1-1,-1 1 1,1-1 0,0 1-1,-1 0 1,1-1-1,-1 1 1,1 0-1,0 0 1,-1 0-1,0 0 1,1 1-1,-1-1 1,0 0-1,2 2 1,-2-1 14,0 1 1,1-1-1,-1 1 1,0-1-1,0 0 1,-1 1-1,1 0 1,-1-1-1,1 1 1,-1-1-1,0 4 1,0 6 76,-1 0 1,-1 0-1,0-1 0,-5 17 1,6-21-59,-10 33 147,-15 72 21,21-99-128,3-9 2,2-8 191,4-10-239,1 0 1,0 1-1,1-1 1,1 1-1,0 0 0,1 1 1,12-16-1,-7 12-51,0 0 0,2 2 0,0-1-1,27-19 1,-20 19-52,1 1 1,1 1-1,0 1 0,32-11 0,-55 23 83,1-1 0,-1 1 0,1 0 0,0-1 0,-1 1 0,1 0 0,-1 0 0,1 0 0,-1 0 0,1 0 0,-1 0 0,1 1 0,0-1 0,-1 0 0,1 1 0,-1-1 0,0 1 0,1 0 0,-1-1 0,1 1 0,-1 0 0,0 0 0,0 0 0,1 0 0,-1 0 0,0 0 0,0 0 0,0 0 0,0 1 0,0-1 0,0 0 0,-1 1 0,1-1 0,0 0 0,0 3 0,1 1-15,0 0 0,0 0 1,-1 1-1,1-1 0,-1 0 0,-1 1 1,1-1-1,-1 0 0,0 7 0,-10 88-55,3-29-69,7-71 140,0 0-1,0 0 1,0 1 0,1-1 0,-1 0-1,0 0 1,0 0 0,0 0 0,1 0-1,-1-1 1,0 1 0,0 0 0,0 0-1,1 0 1,-1 0 0,0 0-1,0 0 1,0 0 0,0 0 0,1 0-1,-1 0 1,0 0 0,0-1 0,0 1-1,0 0 1,0 0 0,1 0 0,-1 0-1,0 0 1,0-1 0,0 1 0,0 0-1,0 0 1,9-12 118,-1 0-1,0 0 0,9-22 1,2-2-116,-4 11-129,1 2 0,1 0 0,29-30 0,-45 52 88,0 0 1,0 0 0,0 0 0,0 0-1,0 0 1,0 0 0,1 1-1,-1-1 1,0 0 0,0 1-1,0-1 1,1 1 0,-1-1-1,0 1 1,3-1 0,-3 1 17,0 0 1,-1 1 0,1-1-1,0 0 1,0 0 0,-1 0-1,1 1 1,0-1 0,-1 0-1,1 1 1,-1-1 0,1 1-1,0-1 1,-1 1 0,1-1-1,-1 1 1,1-1 0,-1 1-1,1-1 1,-1 1-1,1 0 1,2 5-27,-1 0-1,0-1 0,0 1 1,-1 0-1,2 10 1,0-5-5,12 60 184,15 63-59,-27-126-68,0 1-1,0-1 1,1 0 0,0 0-1,5 8 1,-7-14-2,-1 0 0,1 0 0,0 1-1,0-1 1,-1 0 0,1-1 0,1 1 0,-1 0 0,0 0 0,0-1-1,1 1 1,-1-1 0,1 0 0,-1 0 0,1 0 0,-1 0 0,1 0 0,0-1-1,-1 1 1,6 0 0,-2-2 12,1 0 0,0 0 1,-1 0-1,1 0 0,-1-1 0,1-1 0,-1 1 0,10-6 1,50-33 179,-48 29-167,3-3 37,0-1-1,-1-1 1,0-1-1,-2-1 1,0-1-1,-1 0 1,-1-1-1,-1-1 1,15-28-1,-27 44-99,0 0 1,-1 0-1,1 0 0,-1 0 0,-1-1 0,1 1 1,0-11-1,-1 15 4,-1 0 0,0 0 0,0 0 0,0 0 0,-1 1 0,1-1 1,0 0-1,-1 0 0,1 0 0,-1 1 0,1-1 0,-1 0 0,0 1 0,0-1 0,0 0 1,0 1-1,0-1 0,0 1 0,0-1 0,0 1 0,-1 0 0,1 0 0,0-1 1,-1 1-1,1 0 0,-1 0 0,0 0 0,1 1 0,-1-1 0,0 0 0,-2 0 0,-3-1-40,-1 1-1,1 0 1,0 0-1,0 1 0,0 0 1,-1 1-1,1-1 0,0 1 1,-14 4-1,10-2 44,0 1 0,0 0 0,0 1-1,1 0 1,-15 9 0,16-7 21,0 0 0,1 1 0,0 0 0,0 0 0,0 1 0,1 0 0,1 1 0,-1-1 0,2 1 0,-7 14 0,1 2 0,1 0 0,-12 54 0,19-66 30,1 0-1,1 1 0,0-1 1,1 0-1,2 15 0,-2-27-18,0 0 1,0 0-1,0 0 0,0 0 1,1 0-1,-1 0 0,1 0 1,-1 0-1,1 0 0,0 0 0,-1 0 1,1-1-1,0 1 0,0 0 1,1 0-1,-1-1 0,0 1 1,0-1-1,1 1 0,-1-1 1,1 1-1,0-1 0,-1 0 0,1 0 1,0 0-1,-1 0 0,1 0 1,0 0-1,0-1 0,0 1 1,0 0-1,0-1 0,0 0 0,0 1 1,3-1-1,5 0 70,-1-1 1,0 0-1,1 0 0,-1-1 1,0-1-1,13-4 0,3-3-45,0 0-1,0-2 1,-1-1-1,39-27 1,82-77-70,-60 46-105,-82 69 142,3-4-25,1 1 1,0 0-1,0 0 0,0 1 0,9-4 0,-16 8 22,1 0 0,-1-1 0,1 1 0,0 0 0,-1 0-1,1 0 1,-1 0 0,1 0 0,-1 0 0,1 0-1,0 0 1,-1 0 0,1 0 0,-1 0 0,1 0-1,-1 1 1,1-1 0,-1 0 0,1 0 0,-1 0-1,1 1 1,-1-1 0,1 0 0,-1 1 0,1-1 0,-1 0-1,1 1 1,-1-1 0,0 1 0,1-1 0,-1 1-1,0-1 1,1 1 0,-1 0 0,1 1 0,0 0 0,0 0 0,-1 0 0,1 0 1,-1 0-1,1 1 0,-1-1 0,0 3 0,-11 114 149,5-74-154,-15 86 426,21-130-414,0-1-1,0 0 0,0 0 1,0 0-1,0 0 0,0 1 0,-1-1 1,1 0-1,0 0 0,0 0 1,0 0-1,0 1 0,0-1 0,0 0 1,0 0-1,0 0 0,0 1 1,0-1-1,0 0 0,0 0 0,0 0 1,0 1-1,0-1 0,0 0 0,0 0 1,0 0-1,0 1 0,1-1 1,-1 0-1,0 0 0,0 0 0,0 0 1,0 1-1,0-1 0,0 0 1,1 0-1,-1 0 0,0 0 0,0 0 1,0 0-1,0 1 0,1-1 1,5-9 176,4-13-201,-1 0 0,10-40 0,-10 32-75,12-29 0,-16 46 98,0 0-101,1 1 0,0 0 0,0 0 0,1 1 0,12-16 0,-18 26 91,-1 1 0,0-1 1,1 0-1,0 1 0,-1-1 0,1 1 0,-1-1 0,1 1 1,-1-1-1,1 1 0,0 0 0,-1-1 0,1 1 0,0 0 0,0-1 1,-1 1-1,1 0 0,0 0 0,-1 0 0,1 0 0,0 0 1,0 0-1,0 0 0,-1 0 0,1 0 0,0 0 0,0 0 1,-1 0-1,1 0 0,0 0 0,-1 1 0,1-1 0,0 0 0,0 1 1,-1-1-1,1 1 0,-1-1 0,1 0 0,0 1 0,-1-1 1,1 1-1,-1 0 0,1-1 0,-1 1 0,1-1 0,-1 1 0,0 0 1,1-1-1,-1 2 0,4 4-31,-1 1-1,0-1 1,0 1 0,1 8-1,-3-13 34,1 4-1,6 21-8,1 1-1,21 41 0,-26-61 15,1 0 0,0-1 0,0 1 0,0-1-1,1 0 1,0-1 0,1 0 0,-1 0 0,1 0 0,0-1 0,1 0 0,-1 0 0,9 4-1,-6-5 44,-1 0-1,1-1 0,0 0 0,0-1 1,0 0-1,0 0 0,0-1 0,0 0 1,0-1-1,17-1 0,-19 0-16,-1-1-1,1 1 1,0-1 0,-1-1-1,0 1 1,0-2 0,0 1-1,0 0 1,0-1 0,-1-1-1,1 1 1,-1-1-1,0 0 1,9-10 0,3-7 32,-1-1 1,-1 0-1,15-30 1,34-83 91,-37 75-13,16-43-71,36-135 0,-56 161 68,-5 17-483,-58 276-130,19-95 906,4-2-214,-1 160 1,15-221-92,2 52-582,0-63-8892,2-55 3131,0-1 4764,7-36-4870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2:40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94 213 9376,'-32'-44'4256,"16"-3"-3680,6 27 2271,5 4-1663,-9-8 640,11 8-1056,-7-1-128,10 5-352,-3 1-832,3 6 288,8 5-2240,5 8 1376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2:43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475 985 4800,'1'0'378,"0"0"1,0-1 0,0 1-1,0 0 1,0-1-1,0 1 1,0-1-1,0 0 1,0 1-1,0-1 1,0 0 0,0 1-1,-1-1 1,1 0-1,0 0 1,0 0-1,-1 0 1,1 1-1,0-3 1,13-25 1149,-9 18-787,68-118 3987,-20 38-3734,-13 20-719,58-112-118,-28 11 202,-57 130-168,-2 1 1,8-54-1,-18 91-206,-1 1 0,0-1 0,1 1 0,-1-1 0,0 0-1,-1 1 1,1-1 0,0 1 0,-2-4 0,2 6 5,0-1 0,0 1 0,-1-1 0,1 1 1,0-1-1,0 1 0,-1 0 0,1-1 0,0 1 0,-1 0 1,1-1-1,-1 1 0,1 0 0,0-1 0,-1 1 0,1 0 1,-1 0-1,1 0 0,-1-1 0,0 1 0,0 0-6,0 0 0,0 0-1,0 0 1,0 0-1,-1 0 1,1 0 0,0 0-1,0 1 1,0-1 0,0 0-1,0 1 1,-2 0 0,-4 2-24,0 1 0,-1 1 1,1 0-1,1 0 1,-1 0-1,1 0 0,0 1 1,0 0-1,1 0 1,-9 13-1,-1 5 47,-22 45 0,-67 165 211,20-39 66,-88 148 441,52-139-377,-5 7-115,36-24 301,84-178-207,1 0 1,-2 0-1,-8 12 1,13-20-289,1-1-31,0 0 0,0 0 0,0 0 0,0 0 0,0 0 0,0 0 0,0 0 0,0 0 0,0 0 0,0 0 0,0 1 0,-1-1 0,1 0 0,0 0 0,0 0 0,0 0 0,0 0 0,0 0 0,0 0 0,0 0 0,0 0 0,0 0 0,0 0 0,-1 0 0,1 0 0,0 0 0,0 0 0,0 0 0,0 0 0,0-1 0,0 1-1,0 0 1,0 0 0,0 0 0,0 0 0,0 0 0,0 0 0,-1 0 0,1 0 0,0 0 0,0 0 0,0 0 0,0 0 0,0 0 0,0 0 0,0 0 0,0 0 0,0-1 0,0 1 0,0 0 0,0 0 0,0 0 0,0 0 0,0 0 0,0 0 0,0 0 0,0 0 0,0 0 0,0-1 0,-3-9 168,1-10-202,2 11 15,1 1-1,0 0 1,1 0-1,0 0 1,0 0 0,1 0-1,0 0 1,0 0-1,1 1 1,0 0-1,0-1 1,1 2-1,0-1 1,0 0 0,9-8-1,4-2-15,0 1-1,1 1 0,41-25 1,17-4 67,15-8-15,-75 40-24,-1 0 0,0-1 0,19-19 0,88-122-1,-113 140 0,23-28 0,1 1 0,68-60 0,39-10-3,-95 78 34,75-69 0,-99 77-32,0 0 0,-2-2 0,-1 0-1,-1-1 1,17-39 0,58-157 52,-47 105-154,-36 95 43,-1-1-1,6-30 1,-14 55 53,-1 0-1,0 0 1,0-1 0,0 1-1,0 0 1,1 0 0,-1-1 0,0 1-1,0 0 1,0 0 0,0-1-1,0 1 1,0 0 0,0 0 0,0-1-1,0 1 1,0 0 0,0-1-1,0 1 1,0 0 0,0 0 0,0-1-1,0 1 1,0 0 0,0 0-1,0-1 1,-1 1 0,1 0 0,0 0-1,0-1 1,0 1 0,0 0-1,0 0 1,-1-1 0,1 1 0,-8 8-446,-11 20-165,-1 12 584,3 0 0,1 0 1,-13 52-1,20-62 25,-5 15 7,-6 20 51,-40 92 0,34-101-11,3 0 0,-20 77 1,34-98 7,1 1 1,2 0 0,2 0-1,1 0 1,3 44-1,1-68 55,1 1-1,0 0 0,1 0 0,5 12 1,-7-24-82,-1 0 0,1 0 0,-1 0 0,1 0 0,-1-1 0,1 1 0,0 0 0,-1 0 0,1-1 0,0 1 0,0 0 1,-1-1-1,1 1 0,0-1 0,0 1 0,0-1 0,0 1 0,0-1 0,0 0 0,0 1 0,0-1 0,0 0 0,0 0 0,0 0 0,0 0 1,0 0-1,0 0 0,0 0 0,0 0 0,0 0 0,1 0 0,2-1 28,0 0 0,-1 0 0,1 0 0,0 0 0,-1 0 0,1-1 0,5-3 0,-1-2 11,0 0-1,0 0 1,-1 0-1,0-1 0,0-1 1,8-13-1,-11 17-48,20-34 276,23-48 0,3-6-178,30-49-101,-79 138-70,-2 8-114,1-1 1,-1 1 0,0-1-1,-1 1 1,-1 4 0,-2 3 41,-6 26 113,2 0 1,1 1-1,2 1 1,-1 41 0,7-76 28,-2 33-35,2-35 54,0-1 1,1 1-1,-1 0 0,0 0 1,1 0-1,-1 0 1,1 0-1,-1 0 1,1 0-1,0-1 0,0 1 1,0 0-1,0-1 1,0 1-1,2 1 1,-3-2-8,1-1 1,-1 0-1,1 0 1,0 0 0,-1 1-1,1-1 1,-1 0 0,1 0-1,0 0 1,-1 0 0,1 0-1,0 0 1,-1 0 0,1 0-1,-1 0 1,1 0-1,0-1 1,-1 1 0,1 0-1,-1 0 1,1-1 0,-1 1-1,1 0 1,0-1 0,-1 1-1,1 0 1,0-1-1,17-15 325,55-69 26,-51 57-327,2 1 0,27-25 1,39-20-155,-61 48-358,-33 34 234,1-1 0,-3 13 1,5-19 196,-5 23 37,1 0 1,1 1-1,1 0 0,1-1 1,2 1-1,3 32 1,-2-49 25,1 1 0,7 18 1,-8-25 20,1 0 0,-1-1 1,1 1-1,0 0 0,0-1 0,0 1 1,0-1-1,1 0 0,0 0 0,3 4 1,-4-6-27,0 0-1,-1 0 1,1-1 0,0 1 0,0 0 0,-1-1 0,1 0 0,0 1 0,0-1 0,0 0 0,-1 0 0,1 0 0,0 0 0,0 0 0,0-1 0,0 1 0,-1 0 0,1-1 0,0 1 0,0-1 0,-1 0 0,1 0 0,0 1 0,2-3 0,5-3 44,-1 0 1,0 0-1,8-8 1,-14 13-40,14-16 37,0 0 1,-1 0 0,18-30-1,-1 2-25,-3 6 31,31-59 0,-56 89 3,-2 5-156,-1 13-533,-5 39 262,3-33 407,0-1-1,1 21 1,0 7 8,-1-35-27,1 1 0,0-1 0,0 0 0,1 1 0,0-1 0,0 0 0,0 0 0,1 0 0,3 9 0,-4-15-19,-1 0 0,0 0-1,1 0 1,-1-1 0,1 1 0,-1 0 0,1 0 0,0 0 0,-1-1-1,1 1 1,0 0 0,-1-1 0,1 1 0,0-1 0,0 1 0,0-1 0,0 1-1,-1-1 1,1 1 0,0-1 0,0 0 0,0 1 0,0-1 0,0 0-1,0 0 1,0 0 0,0 0 0,0 0 0,0 0 0,0 0 0,0 0-1,0 0 1,0-1 0,0 1 0,0 0 0,0 0 0,0-1 0,0 1 0,-1-1-1,2 0 1,4-3-6,0 0 0,0 0 0,0-1 0,7-8 0,-3 4 64,23-20-40,64-43-1,-73 56-33,1 2 0,1 1 0,42-16 0,71-19-44,-126 42 13,-13 5 96,-7 3-12,-13 3-127,1-1 5,2 1 0,-1 1 0,0 1 0,-26 14 0,22-8 26,1 1 0,0 1 0,-28 28 1,38-33 10,1 1 0,1 0 0,0 1 0,1 0 0,0 0 0,0 1 0,-9 23 1,13-26 8,-2 6 38,-8 27 1,13-38-12,1-1 0,-1 0 0,1 0 1,-1 1-1,1-1 0,0 0 1,1 1-1,-1-1 0,1 0 1,-1 0-1,2 1 0,0 3 1,-1-7 12,0 1 1,-1-1 0,1 1 0,0-1 0,0 0 0,0 1 0,1-1 0,-1 0 0,0 0 0,0 0 0,1 0-1,-1 0 1,0 0 0,1 0 0,-1 0 0,1-1 0,0 1 0,-1 0 0,1-1 0,-1 1 0,1-1 0,0 0-1,-1 0 1,1 1 0,0-1 0,-1 0 0,1 0 0,0-1 0,-1 1 0,1 0 0,2-1 0,3-1 48,0 0 1,0 0 0,-1-1 0,1 0 0,-1 0 0,10-6 0,4-5 66,-2-1-1,26-24 1,31-42-20,-66 71-92,111-138 239,-105 128-246,-1-1 1,-1-1 0,-1 0-1,16-37 1,-8-1-4,-3 0 0,10-63 0,-25 115-9,-1 1-1,0-1 0,-1 1 1,1-1-1,-1 1 0,-1-1 1,-1-7-1,2 15-3,0 0 0,0-1 0,0 1 0,0 0 0,0 0-1,0 0 1,0 0 0,0-1 0,0 1 0,0 0 0,0 0 0,0 0 0,0 0 0,0-1-1,0 1 1,0 0 0,0 0 0,0 0 0,0 0 0,0 0 0,-1-1 0,1 1-1,0 0 1,0 0 0,0 0 0,0 0 0,0 0 0,0 0 0,-1 0 0,1 0 0,0 0-1,0 0 1,0-1 0,0 1 0,-1 0 0,1 0 0,-6 6-173,1 3 103,-1 1 0,2-1 0,-1 1 0,-3 13 0,-11 47-219,17-64 293,-6 25 57,1 1 0,1-1 0,2 1 0,1 0 0,1 33 0,5-29-43,2-1-1,1 1 1,1-1-1,2-1 1,16 37 0,-24-66-109,2 1 140,-1 1-1,1-1 1,0 0 0,6 8-1,-9-13-106,1 0 0,0 0 0,-1 0 0,1 0 0,0 0-1,0 0 1,0 0 0,0-1 0,0 1 0,0 0 0,0-1 0,0 1-1,0 0 1,0-1 0,0 0 0,0 1 0,0-1 0,0 1 0,0-1-1,1 0 1,-1 0 0,0 0 0,0 0 0,0 0 0,1 0 0,-1 0 0,0 0-1,0 0 1,0-1 0,0 1 0,1 0 0,-1-1 0,1 0 0,3-2-710,0 0 0,0-1 0,0 0 0,0 0-1,-1 0 1,1 0 0,3-6 0,25-37-6525,-31 46 6935,11-17-2249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2:44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63 140 11296,'-36'-56'5120,"22"36"-4449,6 8 609,8 9-832,-5-14-224,10 9-192,-2-7-960,7 7 512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3:56.6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82 2720,'-14'4'3824,"11"-2"-2499,-1-1 0,0 1 1,1-1-1,-1 0 0,0-1 1,0 1-1,0-1 0,1 1 1,-1-1-1,-6-1 0,2 1 4667,17 0-5283,3-1-642,-1 0-1,1-1 1,-1 0 0,18-6 0,8-2 79,200-38 391,-172 38-296,111-2 0,-175 12-284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3:56.6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 6816,'-9'1'11541,"17"46"-8293,-6 119-1162,-3-93-1580,1 303 1222,5-228-1462,-5-137-354,19-43-25023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3:56.6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41 360 8128,'-7'-21'1128,"2"4"134,-11-23 1,14 35-772,0 0 0,0-1 0,0 1 0,0-1 0,1 0 1,0 1-1,1-1 0,-1 0 0,1 0 0,0 0 0,2-10 0,0 9-156,0-1 1,1 1-1,0 0 0,0 0 1,0 0-1,1 0 0,0 0 1,1 1-1,0-1 0,0 1 1,9-9-1,-2 4 122,1 1 0,0-1 0,0 2 0,25-14 0,-20 15-258,0 0 0,1 1 0,-1 1 1,1 0-1,1 2 0,-1 0 0,1 1 0,-1 1 0,23 1 0,-19 2-66,0 0 0,0 2 0,0 0 1,0 2-1,-1 1 0,0 0 0,33 15 0,-47-18-14,-1 1 0,1 0 0,-1 1 0,0-1 0,0 2 0,0-1 0,11 12 0,-15-14-66,-1 0 1,1 1 0,-1-1 0,0 0-1,0 1 1,-1-1 0,1 1 0,-1-1-1,1 1 1,-1 0 0,0 0 0,-1 0-1,1 0 1,-1-1 0,1 1 0,-1 0-1,0 0 1,-1 0 0,0 6 0,-2-1 5,1 0 1,-2 0-1,1 0 0,-1 0 1,0-1-1,-1 0 1,0 0-1,0 0 0,-1 0 1,-8 8-1,2-3-42,-1-1-1,-1 0 1,0-1-1,-23 15 1,25-20-87,1 1 1,-1-2 0,0 1-1,0-2 1,-1 0-1,-20 5 1,25-8-193,0 0 0,-1 0 1,1-1-1,-1 0 0,1-1 1,-1 0-1,1 0 0,0 0 0,-1-1 1,1-1-1,-10-3 0,-45-28-3653,29 15-1668,34 19 5266,-1 0 0,0-1 0,0 1 0,0-1 0,1 1 0,-1-1 1,0 1-1,0-1 0,1 0 0,-1 1 0,0-1 0,1 0 0,-1 0 0,1 1 0,-1-1 1,1 0-1,-1-1 0,1 2 158,0-1 0,1 1 0,-1-1 0,0 1 0,0 0 1,0-1-1,1 1 0,-1 0 0,0-1 0,0 1 0,1-1 0,-1 1 0,0 0 1,1 0-1,-1-1 0,0 1 0,1 0 0,-1 0 0,1-1 0,-1 1 0,1 0 0,-1 0 1,0 0-1,1 0 0,-1-1 0,1 1 0,-1 0 0,1 0 0,-1 0 0,1 0 1,-1 0-1,0 0 0,1 0 0,-1 0 0,1 1 0,24-2-3014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3:56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613 673 4160,'-10'-19'15186,"2"15"-15370,-15-2 2646,14 3-2141,1 1 1,-1 0-1,0 0 1,-18 0-1,-264 23 1295,265-18-1517,0 0 0,0 2-1,-46 16 1,68-19-59,-1 0-1,1 0 1,0 0 0,0 0-1,0 1 1,0 0 0,0 0-1,0 0 1,1 0 0,-1 1-1,1-1 1,0 1 0,0 0-1,-4 7 1,6-8-10,-1 1 0,1-1 0,0 1 0,0 0-1,0 0 1,1-1 0,-1 1 0,1 0 0,0 0 0,0 0 0,0 0-1,1-1 1,-1 1 0,1 0 0,0 0 0,0-1 0,0 1 0,3 6 0,3 2 12,0 1 1,1-1 0,0-1 0,1 1 0,0-2-1,0 1 1,2-1 0,-1 0 0,1-1 0,0-1-1,15 9 1,14 7 178,85 36-1,-107-53-171,105 42 413,-107-45-373,-1 1 1,0-2-1,1 0 0,0-1 1,0-1-1,19-1 0,-30 0-58,0-1 0,0 1 1,0-1-1,0 0 0,0-1 0,0 1 0,0-1 0,-1 0 0,1 0 0,0-1 1,-1 0-1,0 1 0,0-1 0,0 0 0,5-5 0,-5 3-12,-1 1-1,1-1 1,-1 0-1,0 0 1,0 0-1,0 0 1,-1 0-1,0-1 1,0 1-1,0-1 1,-1 0-1,0 1 1,1-8-1,0-20 28,-2 1-1,-1-1 0,-8-53 1,1 48-94,-1 1 0,-3 0 0,-16-39 1,2 8 110,-29-77-83,40 112 27,-2 1-1,-25-38 1,19 36 31,-2 0 0,-2 2 0,-1 1 1,-1 1-1,-40-31 0,61 55-158,5 4 119,-1 0 1,1-1-1,0 1 0,0-1 1,0 0-1,0 0 0,1 0 0,-1 0 1,1 0-1,-3-5 0,5 7 0,0 1 0,0 0 0,0-1 0,0 1 1,0 0-1,0-1 0,1 1 0,-1-1 0,0 1 0,0 0 0,0-1 0,0 1 0,1 0 0,-1 0 1,0-1-1,0 1 0,1 0 0,-1-1 0,0 1 0,0 0 0,1 0 0,-1-1 0,0 1 0,1 0 1,-1 0-1,0 0 0,1 0 0,-1-1 0,0 1 0,1 0 0,-1 0 0,1 0 0,-1 0 0,0 0 0,1 0 1,-1 0-1,1 0 0,0 0 0,19-1 14,-17 1-28,17 1-9,0 1 0,0 1 0,0 0 0,-1 2 0,1 0 0,-1 1 0,0 1 1,29 15-1,10 10 128,68 50 0,-40-24 73,-71-49-918,-1 1 0,22 20 0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3:56.6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268 34 1728,'0'0'21,"0"0"1,0 0-1,0 0 1,0-1-1,0 1 1,0 0-1,0 0 1,0 0-1,0-1 1,0 1-1,0 0 1,0 0-1,0 0 1,0-1-1,0 1 1,0 0-1,0 0 1,0 0-1,0-1 1,1 1-1,-1 0 0,0 0 1,0 0-1,0 0 1,0-1-1,0 1 1,1 0-1,-1 0 1,0 0-1,0 0 1,0 0-1,0 0 1,1-1-1,-1 1 1,0 0-1,0 0 1,0 0-1,1 0 1,14-8 2048,5-8 10507,-20 15-12399,-8-1 3599,-10 2-1831,7 3-1479,0-1 0,0 2 0,0-1 0,-17 10 1,-40 25 328,44-24-621,5-4-34,11-5-75,-1 0 0,0 0 1,1 1-1,0 0 0,-10 10 0,15-13-53,-2 1-18,1 1 1,0 0 0,0-1 0,0 1 0,1 1 0,-4 5 0,7-9 14,-1 0 0,0 0 1,1-1-1,0 1 0,-1 0 0,1 0 1,0 0-1,0-1 0,0 1 1,0 0-1,0 0 0,1 0 0,-1-1 1,0 1-1,1 0 0,-1 0 1,1-1-1,0 1 0,0 0 0,-1-1 1,1 1-1,0-1 0,0 1 1,1-1-1,-1 1 0,2 1 1,3 2-212,-1 0 0,1 0 1,0 0-1,0-1 0,1 1 1,-1-2-1,1 1 0,0-1 1,0 0-1,0 0 0,0-1 1,9 2-1,-2-2-1127,-1 0 0,0-1 0,1 0 1,-1-1-1,1-1 0,13-2 0,2-3-3520,3-9 1611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3:56.6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29 8320,'-22'-17'3072,"12"9"-2400,6 4 768,13 4-1888,4 0-288,6 4 416,0 9-2528,0-6 1568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3:56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0 8960,'-18'1'8852,"21"16"-7609,-2-10-693,18 270 3108,-18-114-2795,-2-97-536,-1-21 78,-8 49 1,8-81-433,-3 7 107,1 6 1210,0-36-1252,4 5-50,1 0-1,-1 0 1,1 0 0,0 0 0,0 0 0,1 0 0,-1 1 0,1-1 0,0 0 0,0 1 0,4-6 0,-1 3 16,0 0-1,1 0 1,0 1-1,0 0 0,0 0 1,8-5-1,7-3 126,1 1 0,-1 1-1,41-15 1,25-4-42,-76 28-104,0 1-1,0 0 0,0 0 0,0 1 0,0 1 1,15 1-1,-25-1 33,1 0 1,-1 0-1,0 0 0,0 0 1,0 0-1,0 0 0,0 1 1,0-1-1,0 0 0,0 1 1,0-1-1,0 1 0,0-1 1,0 1-1,0-1 1,0 1-1,-1 0 0,1-1 1,0 1-1,0 0 0,0 0 1,-1-1-1,1 1 0,-1 0 1,1 0-1,0 0 0,-1 0 1,0 0-1,1 0 1,-1 0-1,0 0 0,1 0 1,-1 0-1,0 0 0,0 0 1,0 0-1,0 1 0,0-1 1,0 0-1,0 0 0,0 0 1,-1 1-1,1 1 23,-1 1 0,-1-1 0,1 0-1,0 0 1,-1 0 0,1 0 0,-1 0 0,0-1 0,0 1-1,0 0 1,0-1 0,-6 5 0,-1-1-27,0 0 0,-1 0-1,0-1 1,0 0 0,-14 4 0,-55 14-18,74-22 20,2 0 46,8 3 24,15 3 86,40 11 0,-4-2-75,26 7-99,-80-22-598,1-27-21652,-11 2 18655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0:56.5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42 12 12704,'-32'-10'4095,"22"8"-2517,13 4-66,13 2 828,159 6 1960,-103-8-3982,140-1-1388,-114-1-6750,-74 1 3265,-2 6 1521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3:56.6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21 4064,'-19'1'14198,"6"1"-3547,3-2-10194,30 0-9,209-12 89,1 0-296,-5 12-379,-224 0-209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3:56.6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12 4992,'-3'-12'14186,"26"91"-8091,8 36-4729,5 43-676,-21-97-473,44 153-249,-58-209-808,0-17-6736,7-17 4019,2-16-3024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3:56.6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572 21 5152,'-13'-11'21679,"15"20"-21475,0 0 0,-1-1 0,0 1 0,-1 0 0,0 0 0,-2 12 0,1 7-16,-5 186 255,1-165-274,-1 1 0,-18 62-1,24-111-158,-1 3-20,0-1 0,0 1 0,0 0-1,-1-1 1,1 1 0,-1-1 0,-3 5 0,5-7 1,-1 0-1,0 0 1,0-1 0,0 1 0,0 0-1,0-1 1,0 1 0,-1 0 0,1-1-1,0 1 1,0-1 0,0 0 0,0 1-1,-1-1 1,1 0 0,0 0 0,0 0-1,-1 0 1,1 0 0,0 0 0,0 0-1,-1 0 1,1 0 0,0-1 0,0 1-1,0-1 1,-2 0 0,-7-3 3,0 0 1,0 0-1,0-1 1,-14-10-1,-35-31-127,26 19 54,-225-162-705,253 185 788,-1 0 0,1-1 0,0 0 0,0 0 0,1 0 0,-1 0 1,1-1-1,0 0 0,1 0 0,-1 0 0,1 0 0,-3-9 0,6 13-6,0 0 1,0 1-1,0-1 1,0 0-1,1 1 0,-1-1 1,0 0-1,1 1 0,-1-1 1,1 1-1,0-1 0,0 1 1,0-1-1,-1 1 0,1-1 1,0 1-1,1 0 0,-1-1 1,0 1-1,0 0 0,1 0 1,2-2-1,4-4 59,2 1 1,12-7-1,-16 10-15,26-12 181,0 1 0,60-16-1,-43 15-26,63-15 321,-52 15-282,-34 10-101,0 1-1,1 1 1,-1 2-1,37 1 1,-18 1 35,191 7 349,-197-6-687,0-2 0,46-6 0,-73 6-743,5-1-869,-17 1 1558,1 0 0,-1 0 1,0 0-1,1 0 0,-1 0 0,0-1 0,1 1 0,-1 0 1,0 0-1,1 0 0,-1 0 0,0 0 0,1-1 0,-1 1 1,0 0-1,0 0 0,1 0 0,-1-1-445,1 0 445,-1 1 0,0 0 0,0 0 0,0-1 0,0 1 1,1 0-1,-1-1 0,0 1 0,0 0 0,0-1 0,-32-4-16528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3:56.6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216 11 3968,'6'-2'997,"-4"1"-640,1 0-1,-1 1 1,0-1 0,1 0-1,-1 1 1,4-1-1,9-2 10855,-20 10-6273,-8 5-4318,0-1 1,0 0 0,-1-1-1,-18 10 1,16-10-386,0 0 0,0 1 0,-16 16-1,27-21-661,9-9-380,13-8 191,89-31-219,-22 11 886,-38 11 2445,-125 61-1410,3-1-626,57-27-377,-1 0 0,2 1-1,0 1 1,0 1 0,2 0-1,0 1 1,-24 34 0,27-35-842,7-11-2002,24-4-12273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3:56.6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294 9 2240,'-18'-9'1195,"18"9"-865,-19 0 3734,-17 3 6901,0 5-5112,21-3-5528,0 0 0,1 2 0,0-1 0,0 2 0,0 0 0,1 0 0,0 1 1,1 1-1,-13 12 0,21-18-254,1 0 0,-1 0 0,1 0 0,0 0 0,0 1 0,0-1 0,1 1 0,0 0 0,0 0 0,0 0-1,-2 9 1,4-12-109,-1 0-1,1 0 0,0 0 0,0 0 0,0 0 0,0 0 0,1 1 0,-1-1 0,1 0 0,-1 0 1,1 0-1,0 0 0,-1-1 0,1 1 0,0 0 0,0 0 0,1 0 0,-1-1 0,0 1 1,1 0-1,-1-1 0,0 1 0,1-1 0,0 0 0,-1 1 0,1-1 0,0 0 0,0 0 0,0 0 1,-1 0-1,1-1 0,3 2 0,1 0-973,-1-1-1,1 1 1,0-1 0,0 0 0,-1-1-1,1 1 1,0-1 0,0 0 0,0-1 0,10-1-1,-12 1 256,1 0 0,-1-1 0,0 1 0,0 0 0,0-1 0,0 0 0,-1 0 0,1 0 0,0-1 0,-1 1 0,0-1 0,1 0 0,-1 0 0,0 0 0,3-5 0,9-20-1990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3:56.6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38 7456,'-38'-22'2784,"35"22"-2176,11-4-160,1 1-1440,4-2 448,3 1-1056,1 4 928,1 0-3200,11 0 2176,-12 12 448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3:56.6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4 9568,'-7'-3'2981,"14"3"539,0 12-518,-6-9-2702,-1 0-1,1 1 0,-1-1 1,0 0-1,0 0 0,0 4 0,-1 6 438,-13 253 2444,6-167-2468,7-90-656,-3 50 480,-15 74-1,16-119-452,1-1-1,-1 24 1,3-35 438,9-26-778,-2 14 245,0-1 0,0 2 0,1-1 0,0 1 0,1 0 0,0 1 0,1 0 0,-1 1 0,1-1 0,1 2 0,0 0 0,-1 0 0,2 1 0,16-6 0,-15 7 61,-2 0 87,1 1-1,-1 0 1,1 1-1,-1 0 0,1 1 1,0 0-1,23 1 0,-34 0-114,0 1-1,0-1 0,0 0 0,-1 0 0,1 0 0,0 1 0,0-1 1,0 1-1,0-1 0,0 0 0,0 1 0,0-1 0,-1 1 0,1 0 1,0-1-1,0 1 0,-1 0 0,1 0 0,-1-1 0,1 1 0,0 0 0,-1 0 1,1 0-1,-1-1 0,0 1 0,1 0 0,-1 0 0,0 0 0,1 0 1,-1 1-1,0 0 5,0-1 1,0 0 0,0 0-1,0 1 1,-1-1 0,1 0 0,0 1-1,-1-1 1,1 0 0,-1 0-1,1 0 1,-1 1 0,0-1-1,1 0 1,-1 0 0,0 0 0,0 0-1,0 0 1,0 0 0,0 0-1,-1 1 1,-11 5-37,0 0 0,0 0 0,0-1 0,-19 5 0,7-2 55,11-6-29,1 0 0,0-1 0,-1 0 0,1-1 0,-25-1 0,37 0-16,6 9 122,-2-6-85,0-1 0,-1 1 0,1-1 0,0 0 0,0 0 0,0 0 0,0 0 0,6 2 0,31 10 145,-25-9-153,-13-4-82,131 40 894,-65-27-2577,-48-12-2176,29 1-1,-27-3 473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3:56.6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705 107 3552,'3'-7'22244,"-7"10"-20116,2-1-2114,0 1 0,0-1-1,1 1 1,-1-1-1,1 1 1,-1 0 0,1-1-1,0 1 1,0 0-1,0 0 1,-1 5 0,-4 40 44,3-26 14,-5 44 0,-15 76-91,19-121 75,-2 0-1,0-1 0,-2 0 1,-16 32-1,21-47-52,0 1 0,-1-1 0,1 0-1,-1 0 1,-1-1 0,1 1-1,0-1 1,-1 0 0,0 0-1,-9 5 1,10-6 10,-1-1 0,1 0 0,-1 0 0,0-1 1,0 0-1,1 1 0,-1-2 0,0 1 0,0 0 0,0-1 0,0 0 1,0 0-1,-9-2 0,1-1-33,1 0-1,-1-1 1,1-1 0,0 0 0,0-1-1,0 0 1,1 0 0,0-1 0,0-1 0,1 0-1,0-1 1,-17-17 0,-4-11-144,1-1-1,-28-46 1,55 79 162,-112-167-56,99 145 178,-23-50 0,37 73-112,0-1 0,1 0-1,0 0 1,-1 0 0,2 0 0,-1 0 0,0 0 0,1-7-1,0 10-6,0 1 0,1-1 0,-1 1 0,0 0 0,0-1 0,1 1 0,-1-1 0,1 1 0,-1 0-1,1-1 1,0 1 0,0 0 0,-1 0 0,1-1 0,0 1 0,0 0 0,0 0 0,0 0 0,0 0 0,0 0-1,1 0 1,-1 1 0,0-1 0,0 0 0,1 0 0,-1 1 0,0-1 0,1 1 0,-1-1 0,1 1-1,-1 0 1,0 0 0,3-1 0,3 1-1,1 0 0,-1 0 0,1 1 0,11 2 0,9 1 0,400 36 784,-256-31-251,95-6-124,-139-5-396,-30-4 147,-72-1-1683,-11 0-5109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3:56.6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14 7136,'0'-1'247,"0"1"-1,0-1 1,0 1 0,0-1 0,0 1 0,-1-1-1,1 1 1,0-1 0,0 1 0,0-1 0,0 1-1,-1-1 1,1 1 0,0-1 0,-1 1 0,1-1-1,0 1 1,-1 0 0,1-1 0,0 1 0,-1 0-1,1-1 1,-1 1 0,1 0 0,0-1 0,-1 1-1,1 0 1,-1 0 0,1 0 0,-1-1 0,1 1-1,-1 0 1,1 0 0,-1 0 0,0 0 0,1 0-1,-1 0 1,1 0 0,-1 0 0,1 0 0,-1 0-1,1 0 1,-1 0 0,1 1 0,-2-1 0,-14 7 5627,9-2-6494,0 3 853,1-1 0,0 1 0,0 0 0,1 0 0,0 0 0,1 1-1,0 0 1,-5 13 0,5-10-258,1 0 0,1 0 1,-1 0-1,2 0 0,0 1 0,0-1 0,1 0 0,3 22 0,-2-31-230,-1 0-1,1 0 0,0 0 1,0 0-1,0 0 0,0 0 1,1-1-1,-1 1 1,1 0-1,0-1 0,0 1 1,-1-1-1,2 1 0,3 3 1,-5-5-62,1 0 0,-1 0 0,0-1 0,1 1 0,-1 0 1,0-1-1,1 1 0,-1-1 0,1 0 0,-1 1 0,1-1 0,-1 0 1,1 0-1,-1 0 0,1 0 0,-1 0 0,1 0 0,-1-1 0,1 1 1,-1 0-1,0-1 0,1 1 0,-1-1 0,1 1 0,-1-1 1,0 0-1,1 0 0,-1 1 0,0-1 0,0 0 0,0 0 0,0 0 1,1-2-1,14-13-2809,6-4-1268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3:56.6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54 8640,'-19'-17'3200,"24"13"-2496,-5 1-192,0-2 512,5 5-672,-1-9-576,1 2 96,5 2-1600,7 2 960,7 3-2688,-2 3 1920,16-3-2240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0:57.5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189 1 10208,'-13'-1'4776,"7"9"335,-3 7-4332,-3 5-149,0 1 1,1 0-1,-8 25 1,-19 69 244,24-68-485,4-16-102,-3 8 66,2 1-1,-9 61 1,20-99-327,-1 1 1,1-1-1,0 0 0,0 0 0,0 0 1,1 0-1,-1 1 0,0-1 1,1 0-1,-1 0 0,1 0 1,2 3-1,-3-4 7,1 0 0,0 0 0,0 0 0,0 0 0,0 0 0,0 0 0,0 0 0,0 0 0,0-1-1,0 1 1,0 0 0,0-1 0,0 1 0,0-1 0,1 0 0,-1 1 0,0-1 0,0 0 0,1 1 0,-1-1 0,0 0 0,3 0 0,3-1 16,-1 0 1,1 0-1,-1 0 1,0 0-1,1-1 1,-1 0-1,0-1 1,0 1-1,0-1 1,0 0-1,-1-1 1,1 1-1,-1-1 1,8-7-1,3-5-87,0-1-1,24-32 1,9-22-143,23-28-115,-72 99 292,16-15-137,-16 14 141,1 1 0,-1 0 0,0 0 0,1-1 0,-1 1 0,0 0 0,1 0 0,-1 0 0,0 0 0,1 0 0,-1 0-1,1-1 1,-1 1 0,0 0 0,1 0 0,-1 0 0,1 0 0,-1 0 0,0 0 0,1 1 0,-1-1 0,1 0 0,-1 0 0,0 0 0,1 0-1,-1 0 1,0 0 0,1 1 0,-1-1 0,0 0 0,1 0 0,-1 1 0,0-1 0,1 0 0,-1 1 0,0-1 0,0 0 0,1 0 0,-1 1-1,0-1 1,0 1 0,0-1 0,1 0 0,-1 1 0,2 6 90,1 0 0,-2-1-1,1 1 1,-1 0 0,0 0-1,0 7 1,2 12 15,2 34 165,-5-47-243,1 0 1,0 0-1,1 0 0,0 0 1,1-1-1,6 15 1,-9-26-20,1 0 0,-1 0 0,0 0 0,1 0 0,-1-1 1,1 1-1,0 0 0,-1 0 0,1-1 0,-1 1 0,1 0 0,0-1 0,0 1 0,-1-1 1,1 1-1,0-1 0,0 1 0,0-1 0,0 1 0,0-1 0,-1 0 0,1 0 1,0 1-1,0-1 0,0 0 0,0 0 0,0 0 0,0 0 0,0 0 0,0 0 1,0 0-1,0-1 0,0 1 0,0 0 0,0 0 0,-1-1 0,1 1 0,0 0 1,0-1-1,0 1 0,1-2 0,2 0 25,0-1 1,1 0-1,-1 0 1,-1 0-1,1 0 0,5-6 1,4-9 52,0-1 1,-1-1 0,15-33-1,-2 4-43,10-11-169,50-63 0,-81 118 97,0 1 0,0-1 0,7-5 0,3-2-111,-14 12 136,0 0 0,0 0-1,0-1 1,0 1 0,0 0 0,0 0 0,0 0-1,0 0 1,1 0 0,-1-1 0,0 1-1,0 0 1,0 0 0,0 0 0,1 0 0,-1 0-1,0 0 1,0 0 0,0 0 0,0 0-1,1 0 1,-1 0 0,0 0 0,0 0-1,0 0 1,1 0 0,-1 0 0,0 0 0,0 0-1,0 0 1,0 0 0,1 0 0,-1 0-1,0 0 1,0 0 0,0 0 0,1 0 0,-1 0-1,0 0 1,0 0 0,0 0 0,0 1-1,0-1 1,1 0 0,-1 0 0,0 0-1,0 0 1,0 0 0,0 1 0,0-1 0,0 0-1,0 0 1,0 0 0,0 0 0,1 1-1,-1-1 1,0 0 0,0 0 0,0 0 0,0 1-1,0-1 1,0 0 0,0 0 0,0 0-1,0 1 1,0 17 3,0-14 5,0 46 152,10 76 1,-8-112-145,0 1-6,1-1-1,5 19 1,-7-30 7,0 0 0,1 0 1,-1 0-1,1 0 0,-1 0 0,1 0 1,0 0-1,0 0 0,0-1 0,0 1 1,0-1-1,1 0 0,-1 0 1,1 0-1,5 4 0,-5-5 8,-1-1 0,1 1-1,0 0 1,0-1 0,0 1-1,0-1 1,0 0 0,-1 0 0,1 0-1,0-1 1,0 1 0,0 0-1,0-1 1,0 0 0,-1 0 0,1 0-1,0 0 1,-1 0 0,1-1-1,0 1 1,-1-1 0,3-1 0,7-6-15,0 0 1,19-21 0,-29 28 2,15-16 101,-13 12-147,1 1 0,0 0 1,0 0-1,0 0 0,0 1 0,1-1 0,10-5 0,-15 23-118,-2 12 192,-2 0 1,0 1 0,-12 43-1,9-44-168,-2 6 330,7-29-3,12-7 16,-8 3-204,0 0 0,0 0-1,-1 0 1,1-1-1,0 1 1,-1-1 0,0 1-1,1-1 1,-1 0-1,0 0 1,2-4-1,16-37-145,-15 31 118,6-18-90,-7 20 47,1-1-1,-1 1 0,2 0 0,-1 0 1,14-17-1,-18 26 57,-1 1 1,1 0-1,0 0 1,1 0 0,-1 0-1,0 0 1,0 0-1,0 0 1,1 0-1,-1 0 1,0 1 0,1-1-1,-1 0 1,1 1-1,-1-1 1,3 0-1,-3 2 6,0-1 0,0 0 0,0 0 0,0 0 0,0 0 0,0 1 0,0-1 0,0 1 0,0-1 0,0 0 0,0 1 0,0 0 0,0-1 0,0 1 0,0-1 0,-1 1 0,1 0 0,1 1 0,2 4 46,0 0-1,0 1 1,0-1-1,-1 1 1,4 11-1,-2-4 127,3 3-49,20 42 212,-25-54-327,0-1 1,0 1-1,1-1 0,-1 1 1,1-1-1,0 0 0,0 0 1,8 5-1,-5-4-153,1-1 0,0 0 0,0 0 0,0-1 0,1 0 0,-1-1 0,1 0 1,-1 0-1,15 1 0,-9-3-1366,0 0 1,0-1 0,0-1-1,-1 0 1,21-6-1,-27 6 712,-1 0 0,1 0 0,-1-1 0,0 0 0,10-6 0,-10 4-857,0 0 1,0 0 0,-1-1-1,8-10 1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3:56.6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11 9568,'-23'-10'3066,"22"10"-2982,1 0-1,0 0 0,0 0 1,-1 0-1,1 0 1,0 0-1,0-1 0,-1 1 1,1 0-1,0 0 1,0 0-1,-1 0 0,1 0 1,0 0-1,0 0 1,-1 0-1,1 0 0,0 0 1,0 0-1,-1 0 1,1 0-1,0 0 0,0 0 1,-1 1-1,1-1 0,0 0 1,0 0-1,-1 0 1,1 0-1,0 0 0,0 1 1,0-1-1,-1 0 1,1 0-1,0 0 0,0 1 1,-1 8 2886,2-5-2973,4 128 3833,-1-69-3035,-4 78-1,-4-89-617,-14 124 665,18-191-972,0-7 40,4-26 0,-1 30 24,1 0 0,1-1-1,0 2 1,2-1 0,0 1 0,12-23-1,-12 31 26,-1 1 0,1-1 0,15-12 0,-4 3-19,-14 14 86,0 0 0,1 0 0,-1 1-1,1 0 1,0 0 0,0 0 0,1 0-1,-1 1 1,0 0 0,1 0 0,0 1 0,-1-1-1,1 1 1,0 0 0,0 1 0,-1-1-1,13 2 1,-16-1 13,0 0 0,1 0 0,-1 0 0,0 1-1,1-1 1,-1 1 0,0-1 0,0 1 0,1 0 0,-1 0 0,0 0-1,0 0 1,0 0 0,0 0 0,0 1 0,-1-1 0,1 1-1,0-1 1,0 1 0,-1 0 0,1 0 0,-1 0 0,0-1-1,0 1 1,1 1 0,-1-1 0,0 0 0,-1 0 0,1 0 0,0 0-1,-1 1 1,1-1 0,-1 0 0,0 1 0,1-1 0,-1 0-1,0 1 1,-1-1 0,1 0 0,0 1 0,-1-1 0,1 0-1,-1 0 1,0 1 0,1-1 0,-1 0 0,0 0 0,0 0 0,-1 0-1,1 0 1,0 0 0,-3 2 0,-18 20-65,20-23 48,1 1 0,-1-1 0,1 0 0,-1 0 0,0 0 0,0 0 0,1 0 0,-1 0 0,0 0 0,0 0 0,0-1 0,0 1 0,-4 0 0,7 0 23,0 0 0,0 0 0,0 0 0,0 0 0,0 0 0,-1 0 0,1 1 0,0-1 0,-1 0 0,1 2 0,2 3 63,11 13-35,1-1-1,0 0 1,2-2-1,21 18 1,-20-22-2355,-15-11 1345,1 0 0,-1 0 0,0-1 0,1 1 0,-1-1 0,0 0 0,0 0-1,1 0 1,-1 0 0,0-1 0,1 1 0,5-3 0,21-3-6321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3:56.6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21 4480,'-14'9'23018,"132"-14"-22655,-27 0-348,14 2 134,64-1 134,236-3-149,-348 2 58,-94 10-24218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3:56.6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12 5056,'-32'-7'3034,"-24"5"14107,58 2-16698,118-2 853,60 1-724,-131 4-407,83 13-1,-89-4-180,-32-8 63,1-1 0,-1 0 1,1-1-1,-1 0 0,23 0 0,-33-2-170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3:56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32 6304,'-17'1'16373,"22"1"-16114,1-1-1,-1 0 1,0 0 0,0 0 0,1-1 0,-1 0 0,0 0 0,0 0-1,1-1 1,8-1 0,11-1 99,283-17 1498,14 12-2005,-243 8-1851,-37-4-4272,-28 3 3466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4:36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567 260 3712,'0'-3'17221,"0"3"-17145,0-1 0,0 1 0,0 0 1,0 0-1,0-1 0,0 1 0,0 0 1,0 0-1,0 0 0,1-1 0,-1 1 1,0 0-1,0 0 0,0 0 0,0-1 1,0 1-1,0 0 0,0 0 0,1 0 0,-1-1 1,0 1-1,0 0 0,0 0 0,0 0 1,1 0-1,-1 0 0,0 0 0,0-1 1,1 1-57,-1 0 0,0 0 0,0 0 0,0 0 0,0 0 0,0 0 0,0 0 0,0 0 0,0 0 0,0 0 0,0 0 0,0 0 0,0 0 0,0 0 0,0 0 1,0 0-1,1 0 0,-1-1 0,0 1 0,0 0 0,0 0 0,0 0 0,0 0 0,0 0 0,0 0 0,0 0 0,0 0 0,0 0 0,0 0 0,0 0 0,0-1 0,0 1 0,0 0 1,0 0-1,0 0 0,0 0 0,0 0 0,0 0 0,0 0 0,0 0 0,0 0 0,-1 0 0,1 0 0,0 0 0,0 0 0,0-1 0,0 1 0,0 0 0,0 0 0,0 0 1,0 0-1,0 0 0,0 0 0,0 0 0,0 0 0,0 0 0,0 0 0,0 0 0,-1 0 0,1 0 0,0 0 0,0 0 0,0 0 0,0 0 0,0 0 9,0 0 1,0 0-1,0 0 0,-1-1 0,1 1 0,0 0 0,0 0 0,0 0 0,0 0 1,0 0-1,-1 0 0,1 0 0,0 0 0,0 0 0,0 0 0,0 0 0,0 0 1,-1 0-1,1 0 0,0 0 0,0 0 0,0 0 0,0 0 0,-1 0 0,1 0 1,0 0-1,0 0 0,0 0 0,0 0 0,0 0 0,-1 0 0,1 0 0,0 0 1,-4 1 537,3 0-564,1-1 1,-1 0-1,0 0 1,0 1-1,0-1 1,0 0 0,0 1-1,0-1 1,1 0-1,-1 1 1,0 0 0,0-1-1,1 1 1,-1-1-1,0 1 1,0 1-1,-12 16 35,6-7-30,-11 11 92,2 2 0,-18 34 0,-21 54 393,28-54-363,25-53-94,-3 5 144,0 0 0,-12 17 0,16-26-158,1 0 0,-1 0 0,1-1 0,-1 1 0,0 0 0,1-1 0,-1 1 0,0 0 0,1-1 0,-1 1 0,0-1 0,0 1 0,1-1 0,-1 0 0,-1 1 0,1-1 8,-1 0 0,1 0 0,0-1 0,0 1 0,0 0 0,-1-1 0,1 1 0,0-1 0,0 1 0,0-1 0,0 0 0,0 1 0,0-1 0,0 0 0,-1-1 0,-98-92 389,26 22-470,-4-5 6,69 68-16,0-2 1,1 1-1,1-1 0,0 0 1,1-1-1,-8-17 0,13 27 41,0 0 1,1-1-1,-1 1 0,1 0 0,-1-1 0,1 1 0,0-1 0,0 1 0,0-1 0,0 1 0,0-1 0,1 1 0,-1 0 0,1-1 0,0 1 0,-1 0 0,1-1 0,0 1 0,0 0 0,1 0 0,-1 0 0,0 0 0,1 0 0,-1 0 0,1 0 0,0 0 1,-1 0-1,1 1 0,0-1 0,0 1 0,2-2 0,7-3-4,0 0 1,0 0 0,1 1 0,21-6-1,-22 8 1,55-17-74,1 3 0,107-13 0,135 5 368,-289 24-219,107-1 382,12-1-175,-133 2-214,1 1 16,1 0 0,-1-1-1,1 0 1,-1-1-1,0 1 1,11-5-1,-8 1-52,8-4-992,-18 9 723,1-1 0,0 1 0,-1-1-1,1 0 1,-1 1 0,1-1 0,-1 0 0,1 1 0,-1-1 0,1 0 0,-1 0 0,0 1 0,1-1 0,-1 0 0,0 0 0,0 1 0,1-1 0,-1 0 0,0 0 0,0-1 0,0 1-350,0 0 0,0 0 0,0-1 0,0 1 0,0 0 0,0 0 0,1 0 0,-1-1-1,0 1 1,1 0 0,-1 0 0,1 0 0,0-2 0,0 1-460,7-7-3057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4:36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12 3904,'5'-12'18602,"-9"16"-17823,2 2-596,-2 4-18,0 1-1,-1-1 1,0-1-1,-1 1 0,0-1 1,-1 0-1,-11 13 0,0-5 70,-2-1 0,-34 23 0,-50 23 12,92-55-234,-46 24 516,54-28 8,15-7 132,-7 3-624,28-14 174,0 0 1,55-39-1,-42 21-809,48-46-1,-92 79 438,15-18-2374,-14 10-1355,-2 3 1440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4:36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66 3552,'6'-31'3890,"-4"-3"9558,-5 38-9747,-10 18-3119,-95 292 1226,105-303-1735,0-1 1,1 1 0,0 0 0,0 0 0,1 0-1,1 0 1,0 0 0,1 13 0,0-20-155,-1-1 1,1 1-1,0-1 1,0 1-1,0-1 1,0 0 0,1 1-1,0-1 1,-1 0-1,1 0 1,0 0-1,0 0 1,1 0-1,-1-1 1,0 1-1,1-1 1,0 1-1,0-1 1,-1 0-1,1 0 1,1 0 0,-1-1-1,0 1 1,0-1-1,1 1 1,-1-1-1,0 0 1,6 0-1,-6 0-546,0-1-1,0 0 1,0 0-1,0 0 1,0 0-1,1 0 0,-1-1 1,0 1-1,0-1 1,0 0-1,0 0 1,0 0-1,-1 0 1,1-1-1,0 1 1,0-1-1,4-3 1,6-4-2029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4:36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 6560,'-10'-8'2976,"5"8"-2592,2 0-64,6 0-256,15 8-5984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4:36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 9472,'0'7'6662,"-6"31"-3543,-27 68 598,4 30-2291,15-63-1017,-10 51 238,-20 93-89,31-144-94,11-64 100,3-10-415,8-14-420,-5 7 192,62-102-380,-39 67 283,1 2 0,3 1 0,62-63 0,-88 97 152,1 1 0,0 0 1,1 0-1,-1 0 0,12-5 0,-16 9 30,0 0 0,0 0 0,-1 1 0,1-1 0,0 1 0,0-1 0,0 1 0,0-1 0,0 1 0,-1 0 0,1 0 0,0 0 0,0 0 1,0 0-1,0 1 0,0-1 0,0 0 0,0 1 0,-1 0 0,1-1 0,0 1 0,0 0 0,-1 0 0,1 0 0,0 0 0,-1 0 0,1 0 0,1 3 0,1 0 34,-1 1 0,0-1 0,-1 1 0,1 0 0,-1 0 0,0 0-1,0 0 1,0 0 0,-1 0 0,0 0 0,0 1 0,0-1 0,0 10 0,-1-3 57,0 0 0,-1 0 0,-1-1 0,1 1 0,-6 15 0,5-20-63,0-1 0,-1 1 1,0-1-1,-1 1 0,1-1 0,-1 0 0,0 0 0,-1-1 0,1 1 0,-1-1 0,-9 8 1,10-10-24,0 0 0,1-1 0,-1 1 1,0-1-1,0 0 0,-1 0 1,1 0-1,0-1 0,-1 0 1,1 0-1,0 0 0,-1 0 0,0 0 1,1-1-1,-1 0 0,1 0 1,-1 0-1,-7-2 0,6 2-111,10 2 131,16 7 240,-1 0-41,103 64-859,-104-63-2608,-17-10 2582,0 1 0,1-1 1,-1 0-1,0 1 0,0-1 0,1 0 0,-1 0 0,0 0 0,1 0 0,-1 0 0,0 0 1,0 0-1,1-1 0,-1 1 0,0 0 0,0-1 0,1 1 0,1-2 0,6-2-3931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4:36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56 6400,'-14'0'3584,"34"-1"6672,3-1-4129,7-3-2927,17-5-3574,7 0-1486,-21 5 3513,204-14-1275,-188 16-314,66 3 708,-91 0-5507,-3 1-5829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0:59.4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515 593 4224,'1'-1'118,"0"0"1,-1 1-1,1-1 0,0 0 1,0 0-1,0 1 1,0-1-1,-1 1 0,1-1 1,0 1-1,0-1 1,2 0-1,-3 1-64,1 0 1,-1 0-1,1 0 0,-1-1 1,1 1-1,-1 0 0,1 0 1,-1-1-1,1 1 0,-1 0 1,1-1-1,-1 1 0,0-1 1,3-7 7452,-8-2-5522,1 8-1723,0 0 1,-1 1-1,1-1 1,0 1-1,0 0 1,-1 0 0,1 0-1,-1 1 1,1-1-1,-9 2 1,5-2-112,-25 1 359,0 0-1,0 3 1,-37 6-1,46-4-298,0 1 0,1 0 1,0 2-1,-44 22 0,54-23-97,1 0 1,0 2-1,0-1 1,1 2-1,0 0 0,1 0 1,-16 20-1,22-25-86,0 1 0,1 0 0,-1 0-1,1 0 1,1 0 0,-1 1 0,1-1-1,-2 8 1,4-9-12,-1-1 0,1 0 1,0 0-1,0 1 0,0-1 0,0 0 0,1 0 1,0 1-1,0-1 0,0 0 0,0 0 0,1 0 0,3 7 1,-3-7 15,0-1 1,1 0 0,-1 0 0,1 0-1,0 0 1,0 0 0,0-1 0,0 1 0,0-1-1,0 0 1,1 0 0,-1 0 0,1 0-1,-1 0 1,1-1 0,0 0 0,0 0 0,-1 0-1,6 1 1,2-1 19,0 0-1,0-1 1,0 0 0,1 0-1,16-4 1,-6-1 16,-2 0 1,1-1-1,-1-1 0,0-2 1,0 1-1,-1-2 0,-1-1 1,34-24-1,-25 14 5,-2-1 1,-1-1-1,0-1 1,-2-1-1,20-30 1,-28 33 17,-1 0-1,0-1 1,-2 0 0,-1-1 0,-1 0-1,9-36 1,-5-1 53,8-90 0,-18 125-219,-1 0 0,-1-1 1,-1 1-1,-6-46 0,6 70 39,-1-1 0,0 1 0,0-1 0,0 1 0,0-1 1,0 1-1,-1-3 0,1 5 27,1 0 0,0-1-1,0 1 1,-1 0 0,1-1 0,0 1 0,0 0 0,-1 0 0,1 0 0,0-1 0,0 1 0,-1 0 0,1 0 0,0 0 0,-1 0 0,1 0 0,0-1 0,-1 1 0,1 0 0,0 0 0,-1 0-1,1 0 1,-1 0 0,1 0 0,-1 1-1,0-1-1,0 0 1,1 1-1,-1-1 1,0 1-1,1-1 0,-1 1 1,1-1-1,-1 1 1,0-1-1,1 1 1,-1 0-1,1-1 1,0 1-1,-2 1 1,-2 7-33,0 1 0,1-1 0,0 1 1,0 0-1,-2 17 0,0-3 60,-16 68 175,-22 108 268,36-155-288,2 0 0,1 70 0,6-65-41,2-1 0,3 1 0,1-1 0,24 77 1,-29-116-49,1 0 0,0 0 1,0-1-1,1 1 1,1-1-1,9 12 1,-13-18-60,0-1 0,0 1 0,0-1 0,1 0 0,-1 0 0,1 0 0,-1 0 1,1-1-1,0 1 0,0-1 0,0 0 0,0 1 0,0-1 0,0 0 0,0-1 0,0 1 0,0-1 0,0 1 1,0-1-1,1 0 0,-1 0 0,0 0 0,0-1 0,0 1 0,4-2 0,2-1 11,-1 0 0,1 0-1,-1-1 1,0 0 0,0-1 0,-1 0-1,14-11 1,46-48 322,-56 52-320,16-17 51,-1-1 0,-2-1 0,38-64 0,-40 59 164,-12 20-341,12-26 1,-22 42 84,0 0 0,0 0 1,0 0-1,0 0 0,0 0 0,0 0 1,0 0-1,0 0 0,0 0 0,0 1 1,-1-1-1,1 0 0,0 0 0,0 0 1,0 0-1,0 0 0,0 0 0,0 0 1,0 0-1,0 0 0,0 0 0,0 0 1,0 0-1,-1-1 0,1 1 0,0 0 1,0 0-1,0 0 0,0 0 0,0 0 1,0 0-1,0 0 0,0 0 0,0 0 1,0 0-1,0 0 0,0 0 0,0 0 1,0 0-1,-1 0 0,1 0 0,0 0 1,0-1-1,0 1 0,0 0 0,0 0 1,0 0-1,0 0 0,0 0 0,0 0 1,0 0-1,0 0 0,0 0 0,0 0 1,0 0-1,0-1 0,0 1 0,0 0 1,0 0-1,0 0 0,0 0 0,0 0 1,0 0-1,0 0 0,0 0 0,1 0 1,-1 0-1,0-1 0,-7 5-191,2 1 176,1-1-1,0 1 0,0 0 1,0 0-1,1 1 0,0-1 0,0 1 1,-3 7-1,-16 54 99,14-41-82,-42 182 195,49-203-181,1 1 0,-1 0 0,1 0 1,0 0-1,0 0 0,0 0 0,1 0 0,0 0 0,0-1 0,1 1 0,2 7 0,-3-10 0,1 0 0,-1-1 0,1 1 0,-1-1 0,1 0 0,0 1 0,0-1-1,0 0 1,0 0 0,0 0 0,1 0 0,-1-1 0,1 1 0,-1-1 0,1 1 0,-1-1-1,1 0 1,0 0 0,0 0 0,0 0 0,-1 0 0,1-1 0,0 0 0,5 1-1,0-1 0,0 0-1,-1-1 0,1 0 1,0 0-1,0 0 0,-1-1 1,1 0-1,-1-1 0,0 0 1,0 0-1,0-1 0,0 1 0,0-1 1,-1-1-1,1 1 0,-1-1 1,-1 0-1,1-1 0,9-10 1,3-8 19,-1-1 1,-2 0 0,24-49 0,-35 66-37,62-139-233,-44 110 64,-16 49 48,-4-2 161,0-1 0,0 18 0,1 6 97,-1-11-63,2 0 0,0-1-1,2 0 1,0 0 0,16 35-1,-19-52-48,0 1-1,0-1 0,1 0 0,-1 0 0,1 0 0,0 0 0,0-1 1,0 0-1,0 1 0,1-1 0,-1-1 0,1 1 0,0-1 0,-1 0 1,1 0-1,0 0 0,1 0 0,-1-1 0,0 0 0,0 0 0,1-1 1,-1 1-1,6-1 0,6-1-11,0 0 0,0-1 0,0-1 0,-1 0 0,30-11 0,-36 11-133,16-5 57,0-2 1,43-22-1,-61 27-390,-1 0 0,1 0-1,-1-1 1,0 0 0,6-7 0,-9 9-373,-1-1 1,1 1-1,-1-1 0,0 0 1,0-1-1,0 1 0,-1 0 0,3-11 1,-3 10 189,0 3-280,-1-1-1,0 1 1,0 0-1,-1-1 1,1 0-1,0 1 1,-1-1-1,0 1 0,0-1 1,0 0-1,-1 1 1,1-1-1,-1 1 1,-1-5-1,-5-2-2361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4:36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9056,'0'0'4760,"5"2"-2043,9-1 429,56-4 2508,34-7-3679,-18 1-1444,5 0-234,-11 2-949,-26 3-2817,-29 1 566,-1-3-3340,-5-3 2126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4:36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4 681 4064,'-3'11'14154,"6"-22"-11434,13-36-1406,29-59 0,-34 85-1161,1 0 0,1 0 0,1 2 0,0 0 0,21-21 1,11-2 164,86-61 1,-81 66-121,81-77 1,-122 104-173,9-10 273,0 1 0,24-16 0,-43 34-294,1 1-1,-1-1 1,1 1-1,-1-1 1,1 1 0,-1-1-1,1 1 1,0 0 0,-1-1-1,1 1 1,0 0 0,-1-1-1,1 1 1,0 0-1,-1 0 1,1 0 0,0 0-1,0 0 1,-1 0 0,1 0-1,0 0 1,0 0 0,-1 0-1,1 0 1,0 0-1,-1 0 1,1 1 0,0-1-1,-1 0 1,1 0 0,0 1-1,-1-1 1,1 0 0,0 1-1,-1-1 1,1 1-1,-1-1 1,1 1 0,-1-1-1,1 1 1,-1 0 0,1-1-1,-1 1 1,1 1-1,0 0 18,0 1 0,0 0 0,0 1 0,0-1-1,-1 0 1,0 0 0,1 0 0,-1 0 0,0 5 0,-2 2 77,0 1 0,-1-1 1,0 0-1,-1 0 1,-5 10-1,-1 6 30,-7 15-27,-24 44 0,19-43 30,21-40-136,-9 23-18,10-25 22,0 0 0,0 1 0,0-1 0,0 0 0,0 1 0,0-1 0,0 0 0,0 0-1,0 1 1,0-1 0,0 0 0,0 1 0,0-1 0,0 0 0,0 0 0,0 1 0,0-1 0,0 0 0,0 1 0,0-1 0,1 0 0,-1 0 0,0 1 0,0-1 0,0 0-1,1 1 1,0-1 0,-1 0 0,1 0 1,0 0-1,-1 0 0,1 0 0,0 0 0,-1 0 0,1 0 0,0-1 0,-1 1 0,1 0 0,0 0 0,-1 0 0,1-1 0,0 1 0,-1 0 0,2-1 0,30-18-90,-1-1-1,44-37 1,1 0-23,26-9-175,-97 62 290,-2 1 4,0 1 1,1-1-1,-1 1 0,1 0 0,-1 0 0,1 0 1,0 0-1,0 1 0,5-2 0,-9 3 0,1 0 0,-1 0 0,0 1 0,0-1 0,0 0 0,0 0 0,0 0 0,1 0 1,-1 0-1,0 1 0,0-1 0,0 0 0,0 0 0,0 0 0,0 1 0,0-1 0,0 0 0,0 0 0,0 0 0,0 0 0,0 1 0,0-1 0,0 0 0,0 0 0,0 0 0,0 1 0,0-1 0,0 0 0,0 0 0,0 0 0,0 1 0,0-1 0,0 0 0,0 0 1,0 0-1,-1 0 0,1 1 0,0-1 0,0 0 0,0 0 0,0 0 0,-1 0 0,-4 12 166,-5 5 247,2-5-245,1 1 0,0 0 1,1 0-1,-8 27 1,12-31-110,0 1-1,1-1 1,0 0 0,0 1-1,1-1 1,1 1 0,0-1 0,0 1-1,0-1 1,1 0 0,1 0-1,0 0 1,0 0 0,0 0 0,1-1-1,10 16 1,-9-17-163,0-1 0,0 0 0,0 0 1,1 0-1,0-1 0,0 0 0,0 0 0,13 7 0,-12-8-496,0-1-1,0 0 0,0 0 0,1-1 1,-1 0-1,1 0 0,-1-1 0,1 0 1,13 0-1,-14-1-1313,0 0-1,0-1 1,0 0-1,0 0 1,11-4 0,6-3-3212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4:36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844 1 4736,'5'1'10554,"-6"-1"-10031,1 1 0,0 0 0,0 0 0,0 0 0,-1-1 0,1 1 0,0 0 0,-1 0-1,1-1 1,0 1 0,-1 0 0,1-1 0,-1 1 0,0 0 0,-18 15 620,8-7-498,-10 13-208,1 1 0,1 0 0,-24 39 0,16-21-14,-69 111 185,27-41-369,-58 83 60,86-131-179,2 3 0,3 1 0,-33 85 0,24-34 192,-35 151 0,11 106 116,61-298-213,4 0 0,12 150-1,-6-204-173,32 231 302,-26-213-252,2-1-1,1 0 1,3 0 0,20 42-1,-29-71-103,1 0 0,1-1-1,-1 1 1,2-1-1,0-1 1,0 1 0,16 13-1,-17-18-529,0 0 1,0 0-1,0-1 0,9 4 0,-8-4-265,-6-3 74,1 0 0,-1 0 1,0 0-1,0 0 0,0-1 1,1 1-1,-1-1 1,3 1-1,-4-1 298,1 0 0,0-1 1,-1 1-1,1-1 0,-1 1 0,1-1 1,-1 1-1,0-1 0,1 0 0,-1 0 0,0 0 1,1 0-1,-1 0 0,0 0 0,1-1 1,21-17-3373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4:36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510 622 1664,'-7'6'528,"6"-4"-325,1-3 11,0 1 1,0-1-1,0 1 1,0-1-1,0 1 1,0-1-1,0 1 1,0-1-1,1 1 1,-1-1 0,0 1-1,0 0 1,1-1-1,-1 1 1,0-1-1,1 1 1,-1 0-1,0-1 1,1 1-1,-1 0 1,1-1 0,-1 1-1,0 0 1,1 0-1,-1-1 1,1 1-1,-1 0 1,1 0-1,-1 0 1,2-1-1,-2 1-26,0 0 0,1 0 0,-1 0-1,1 0 1,-1 0 0,0 0-1,1 0 1,-1-1 0,0 1 0,1 0-1,-1 0 1,0-1 0,1 1-1,-1 0 1,0 0 0,1-1 0,-1 1-1,0 0 1,0-1 0,0 1-1,1 0 1,-1-1 0,0 1 0,0 0-1,0-1 1,0 1 0,1 0-1,-1-1 1,0 0 0,0-1 47,0 1 0,-1-1 0,1 0 0,0 1 0,0-1 0,-1 0 0,1 1 0,-1-1 0,0 1 0,0-1 0,1 1 0,-1-1 0,0 1 0,0-1 0,0 1 0,0 0 0,-1-1 0,1 1 0,0 0 0,0 0 0,-1 0 0,1 0 0,-1 0 0,1 0 0,-1 0 1,1 1-1,-1-1 0,1 0 0,-1 1 0,-2-1 0,-3 0-75,-1-1 1,1 1 0,0 1 0,-1-1 0,-13 2-1,-31 5-64,0 2 0,1 2 0,-77 26 0,107-29-42,-34 17 0,49-21-47,0 0 0,1 1 0,-1-1 1,1 1-1,0 0 0,0 1 0,0-1 0,0 1 1,1 0-1,-5 7 0,7-10 8,1 0 1,0 0-1,0 0 0,0 1 1,1-1-1,-1 0 1,0 1-1,1-1 0,-1 0 1,1 1-1,0-1 1,0 1-1,0-1 0,0 1 1,1-1-1,-1 0 0,1 4 1,1-2 21,-1-1-1,1 1 1,0-1 0,-1 1 0,2-1 0,-1 0-1,0 1 1,1-1 0,4 4 0,1 0 35,1 0 1,0 0-1,0-1 1,0-1-1,0 0 0,17 7 1,-12-7 16,1 0 1,0-1-1,0-1 1,1 0-1,-1-1 0,1 0 1,20-2-1,-24 0 33,1-2 0,-1 0 0,1 0 0,-1-1 1,0 0-1,0-1 0,0-1 0,-1 0 0,16-9 0,12-12 33,-1-1-1,-1-2 1,-1-2 0,34-38-1,-63 63-109,-1-1 0,0 0 1,0 0-1,0 0 0,-1-1 0,0 1 0,0-1 0,-1 0 0,0-1 0,0 1 1,-1-1-1,2-9 0,-2-1-1,0 0-1,-2 1 1,0-1 0,-1 0-1,-1 0 1,-3-20 0,-3-1-69,-22-69 0,23 88-33,-1 1-1,-2 1 1,0-1 0,0 1 0,-19-25 0,22 36-108,1 1-1,-1 0 1,-1 0 0,1 0 0,-1 1-1,0 0 1,-1 1 0,1-1 0,-1 2-1,0-1 1,0 1 0,-1 0 0,1 0-1,-19-4 1,23 7-204,1 1 0,-1-1 0,0 1 0,0 0 0,0 0 0,0 0 0,0 0 0,0 1 0,0 0 0,1-1 0,-1 1 0,-7 3 0,1 6-1268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4:36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1 407 4064,'3'-5'13108,"5"-1"-7861,15-5-6406,-7 4 2048,24-13-720,-1 2-1,51-15 1,-83 30-6,-6 3-136,-1 0 0,1 0 1,-1-1-1,1 1 0,-1 0 1,1 0-1,-1 0 0,1 0 1,-1-1-1,1 1 0,-1 0 1,1 0-1,-1 0 0,1 0 1,-1 0-1,1 0 0,0 1 1,0-1 0,-1 1 1,0 0 0,1-1 0,-1 1 0,0 0 0,1 0 0,-1-1 0,0 1 0,0 0 0,0 0 0,0-1 0,0 1 0,0 0 0,0 0 0,0 0 0,0 1 0,-6 67 679,4-52-663,0 1 1,1 0 0,1 22 0,2-2 120,-2-27-120,1 0 1,0 0 0,0-1 0,4 13 0,-2-10 128,9 22 130,-12-33-258,1 0 1,0-1 0,0 1-1,0-1 1,0 1 0,0-1-1,0 1 1,0-1 0,0 0-1,0 1 1,1-1 0,-1 0 0,1 0-1,-1 0 1,1 0 0,1 1-1,-2-2-6,1 0 1,-1 1-1,0-1 0,0 0 1,1 0-1,-1 0 0,0 0 0,0-1 1,0 1-1,1 0 0,-1 0 0,0-1 1,0 1-1,0-1 0,0 1 1,0-1-1,0 1 0,1-1 0,-1 0 1,0 0-1,-1 1 0,1-1 0,0 0 1,0 0-1,1-1 0,3-5 137,1 1-1,6-14 1,-6 11-35,32-47 190,26-42-375,-52 78 80,-2-1 0,0-1 0,8-26 0,7-53 22,-15 58-114,24-67 0,-30 100 15,0 1 1,0 0-1,11-15 0,-14 22 40,1-1-1,0 1 0,0 0 0,0 0 1,0 0-1,1 0 0,-1 0 1,0 0-1,1 1 0,-1-1 0,1 1 1,0-1-1,-1 1 0,1 0 1,0 0-1,0 1 0,0-1 1,3 0-1,1 1 6,0 0 0,0 0 1,0 1-1,0 0 0,0 1 0,0-1 0,-1 1 1,1 0-1,0 1 0,-1 0 0,0 0 1,12 7-1,3 5 50,0 1 0,20 22 0,-4-6-49,-36-30-173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4:36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3 4480,'6'-3'15743,"-9"10"-15098,-1 0-1,1 0 1,-1 0-1,0-1 1,-7 10 0,-5 6-1,4-2-401,1 0-1,1 0 1,1 2 0,0-1-1,-5 24 1,12-37-294,0 0 1,1 0-1,-1 1 1,2-1-1,-1 1 1,1-1-1,0 1 1,1-1-1,0 1 1,1-1-1,-1 0 1,1 1-1,1-1 1,0 0 0,0 0-1,8 13 1,-10-19-187,0-1 1,0 0 0,0 1 0,0-1 0,0 0 0,0 0 0,0 0-1,1 0 1,-1 0 0,0 0 0,1-1 0,-1 1 0,0 0 0,4 0-1,-4 0-66,12 6-1665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4:36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23 7040,'-5'-11'3200,"0"2"-2752,2 6 1984,3 6-1408,-5-3 1120,0 0-2176,10 0 0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4:36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70 2656,'-13'-4'12112,"13"4"-11953,0 0 1,0-1 0,1 1 0,-1 0-1,0-1 1,0 1 0,0 0 0,1-1 0,-1 1-1,0 0 1,0-1 0,1 1 0,-1 0-1,0 0 1,0-1 0,1 1 0,-1 0 0,0 0-1,1 0 1,-1-1 0,0 1 0,1 0-1,-1 0 1,1 0 0,-1 0 0,0 0 0,1 0-1,21-4-181,-11 2 461,173-18 1464,-159 17-1619,224-10 1558,-151 9-1423,335-6 648,411 13-977,-824-7-2486,-12 2-1856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4:36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387 690 5568,'-16'-7'9136,"-1"3"-3619,11 4-4811,0-1 0,0 1 1,0 1-1,-7 0 0,1 2-594,1-1 1,0 2-1,0-1 1,-17 9-1,5-1 12,-1 2 0,1 1 0,1 1 1,-26 21-1,37-26-111,0 1 0,1 0 0,0 0 0,1 1 0,1 1 0,-1-1 1,2 1-1,0 1 0,-7 17 0,12-27 11,1-1 0,0 1 1,0 0-1,0 0 0,0 0 0,1 0 0,0 0 1,-1 0-1,1 0 0,1 6 0,0-8 8,-1 1 0,1-1 0,0 0 0,0 0 0,0 0 0,0 0 0,0 0 0,0 0 0,0-1 0,0 1 0,1 0 0,-1-1 0,1 1 0,0-1 0,-1 1 0,1-1 0,0 0 0,0 1 1,0-1-1,0 0 0,2 0 0,3 2 24,0-1 0,0 0 0,0 0 0,1-1 0,-1 0 0,0 0 1,1-1-1,-1 0 0,9-1 0,9-1-137,33-9 1,-46 8 62,0 1 0,-1-2 0,1 0 0,-1 0 0,0-1 0,0 0 0,0-1 0,-1 0 0,0-1 0,10-8 0,-4-2 8,0 0 0,-2-1 0,0-1 1,-1 0-1,-1-1 0,11-24 0,-6 12 26,-2-2 0,-1 1 0,15-61 0,-18 36-14,5-92 1,-14 124-3,1-15 94,-1-1 0,-3 0 0,-1 0 0,-10-57 0,10 90-101,0 1 1,0-1 0,-1 1 0,0 0 0,-1 0 0,-6-11 0,8 16-34,1 0 0,-1 1-1,0 0 1,1-1 0,-1 1 0,0 0 0,0 0 0,-1 0-1,1 0 1,0 0 0,-1 1 0,1-1 0,-1 1 0,1-1 0,-1 1-1,0 0 1,1 0 0,-1 0 0,0 0 0,0 1 0,0-1-1,0 1 1,0 0 0,0 0 0,0 0 0,1 0 0,-1 0-1,0 1 1,0-1 0,0 1 0,0 0 0,0-1 0,1 1 0,-1 1-1,-4 1 1,-3 3-153,1-1 0,0 1 0,1 0 0,0 1-1,0 0 1,0 1 0,1-1 0,-12 16 0,11-11-599,0 1 0,1 0 0,0 0 0,0 1 0,2 0 0,0 0 0,-4 19 0,2 8-1154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4:36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51 5568,'0'0'92,"0"0"0,-1 0 0,1 0-1,-1 0 1,1 0 0,-1 0 0,1 0 0,0 0 0,-1-1 0,1 1 0,-1 0 0,1 0 0,0 0 0,-1-1 0,1 1 0,0 0-1,-1-1 1,1 1 0,0 0 0,0 0 0,-1-1 0,1 1 0,0 0 0,0-1 0,-1 1 0,1-1 0,11-4 2905,-7 3-2636,27-9 2868,43-9 1,-63 18-2662,-1 0-1,1 1 1,0 0 0,-1 1-1,1 0 1,-1 0-1,1 1 1,14 4-1,-23-5-430,1 1-1,-1 1 0,1-1 1,-1 0-1,1 1 0,-1-1 1,1 1-1,-1 0 0,0 0 1,0 0-1,0 0 0,0 0 1,0 0-1,-1 0 0,1 0 1,-1 1-1,1-1 0,-1 1 1,0 0-1,0-1 0,0 1 1,0 0-1,0 4 0,2 6 110,-1 0 0,-1 0 0,-1 22 0,0-26-160,0 52 242,4 153-123,-2-189-321,7 29 0,-7-43-950,1-1 0,0 0 0,5 10 0,-7-19 815,6 11-1569,3-6-2173,3-1 1391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1:00.5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12 433 6720,'-9'0'1820,"6"0"-722,7 0 1173,-2 0-874,16-2-383,-1-1-1,1 0 1,-1-1-1,0-1 1,26-11-1,-13 5-177,-12 4-607,-2 1 0,1-2-1,-1 0 1,0-1-1,-1-1 1,0-1-1,0 0 1,-1 0-1,-1-2 1,0 1 0,-1-2-1,0 0 1,10-16-1,-11 14-60,0-1-1,-2 0 0,10-22 1,-17 33-131,0 1 0,0-1 0,0 0 0,-1 0 0,0 0 1,0 0-1,0 0 0,-1 0 0,0 0 0,0 0 0,-1 0 0,1 0 1,-1 0-1,-3-9 0,3 13-36,0 0 1,0 0-1,0 0 0,0 0 0,0 0 1,-1 0-1,1 1 0,-1-1 1,1 0-1,-1 1 0,1-1 1,-1 1-1,0 0 0,0-1 1,-2 0-1,0 0 4,0 0 1,0 1-1,0 0 0,0 0 1,0 0-1,0 0 1,-7 1-1,-3 0 3,-1 1 0,1 0 0,-23 6 0,32-6 31,1 0-1,-1 0 1,1 0 0,0 1 0,-1 0-1,1 0 1,0 0 0,0 0-1,0 1 1,1-1 0,-1 1 0,0 0-1,1 0 1,0 1 0,0-1 0,0 1-1,0-1 1,1 1 0,-1 0-1,1 0 1,0 0 0,0 0 0,0 0-1,1 1 1,-1-1 0,1 0 0,0 1-1,0-1 1,1 1 0,0 0 0,-1-1-1,1 1 1,1-1 0,-1 1-1,1-1 1,0 1 0,0-1 0,0 1-1,0-1 1,1 0 0,4 8 0,1 1 105,1-1 1,1 0 0,0-1 0,0 0 0,1 0-1,1-1 1,0 0 0,19 13 0,-15-13-7,1 0 1,0-2-1,1 0 0,-1 0 1,1-2-1,27 7 0,-30-10-437,1-1-1,23 1 1,-10-3-3890,-26 0 3736,-1 0 0,0 1 0,1-1 0,-1 0 0,1 1 0,-1-1 0,0 1 0,1 0 0,-1-1 0,0 1 0,0 0 0,0 0 0,1 0 0,-1 0 0,0 0 0,1 2 0,8 5-3025,12 4-324,8-4-1062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4:36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868 1 5472,'-8'3'8085,"7"-2"-7734,-7 6 2007,-1-2-1441,0-1 0,0-1 0,-13 4 0,-10 4 684,9 0-561,2 0-1,-31 21 0,17-9-354,-103 80 1196,83-61-1512,4-2-177,-179 127-453,145-106-1299,34-21-2762,25-20-2377,24-16 3889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4:36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59 2560,'0'-3'275,"1"-1"0,-1 1 0,1-1 0,0 1 0,0-1-1,0 1 1,2-5 0,10-19 17755,-37 117-15704,5-21-1714,1-4-363,-4-1 0,-43 90 0,49-109-118,12-34-29,0 1 0,-10 20 0,11-28-44,5-9-241,8-9-65,2 7 226,23-10 1,-11 5 21,49-33-59,-51 30 196,0 1 0,27-12 0,-47 25-104,0 0 0,0 1 0,0-1 1,0 1-1,0-1 0,0 1 0,-1 0 0,1 0 0,0 0 0,0 0 0,0 0 0,0 0 0,0 1 0,0-1 0,0 1 1,0-1-1,0 1 0,-1 0 0,1-1 0,0 1 0,-1 0 0,1 0 0,0 0 0,-1 1 0,1-1 0,-1 0 0,1 1 1,-1-1-1,0 0 0,0 1 0,0 0 0,0-1 0,0 1 0,0 0 0,0-1 0,0 1 0,0 0 0,-1 0 0,1 0 1,-1 0-1,0 0 0,1-1 0,-1 1 0,0 0 0,0 0 0,0 0 0,0 0 0,-1 0 0,1 0 0,0 0 1,-1 0-1,1 0 0,-2 3 0,0-2-130,1-1 0,-1 1 0,0 0 1,0 0-1,1-1 0,-2 1 0,1-1 0,0 0 0,0 0 1,-1 0-1,1 0 0,-1 0 0,0 0 0,0 0 1,1-1-1,-1 0 0,0 1 0,0-1 0,0 0 0,-1 0 1,1-1-1,0 1 0,0-1 0,0 0 0,-6 0 1,9 1 105,0-1 0,-1 0 1,1 0-1,0 0 0,0 0 1,0 0-1,-1 0 0,1 0 1,0 0-1,0 0 0,0 0 1,0 0-1,-1 0 0,1 0 1,0 0-1,0 0 0,0 0 1,-1 0-1,1 0 0,0 0 1,0 0-1,0 0 0,-1 0 1,1 0-1,0 0 0,0-1 1,0 1-1,0 0 0,-1 0 1,1 0-1,0 0 0,0 0 1,0 0-1,0-1 0,0 1 1,0 0-1,0 0 1,-1 0-1,1 0 0,0-1 1,0 1-1,0 0 0,0 0 1,0 0-1,0-1 0,0 1 1,0 0-1,0 0 0,0 0 1,0 0-1,0-1 0,0 1 1,0 0-1,0 0 0,0 0 1,0-1-1,0 1 0,1 0 22,-1 0 0,0-1-1,0 1 1,1 0 0,-1 0-1,0 0 1,0 0 0,1-1-1,-1 1 1,0 0 0,0 0-1,1 0 1,-1 0-1,0 0 1,1 0 0,-1 0-1,0 0 1,0 0 0,1 0-1,-1 0 1,0 0 0,1 0-1,-1 0 1,0 0 0,0 0-1,1 0 1,-1 1 0,0-1-1,1 0 1,-1 0 0,0 0-1,0 0 1,1 0 0,-1 1-1,0-1 1,0 0 0,1 1-1,10 9 418,19 14-1,-20-18-402,-1 1 0,0 1 0,-1-1 0,9 10 0,-17-16-218,0-1 0,1 1 0,-1 0-1,1-1 1,-1 1 0,1-1 0,-1 1 0,1-1-1,0 1 1,-1-1 0,1 0 0,-1 1-1,1-1 1,0 0 0,0 1 0,-1-1 0,1 0-1,0 0 1,-1 0 0,2 1 0,3-1-1678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4:36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5056,'1'4'10815,"-2"7"-4968,-9 58-1838,7-47-3419,-16 128 1017,14 80-1244,6-214-573,0-11-44,-1-1 0,0 0-1,0 0 1,0 0 0,0 1 0,-2 5 0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4:36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73 8384,'-10'-14'8821,"11"15"-8461,0-1-1,0 0 1,0 0 0,0 0-1,0 0 1,0 0 0,0 0 0,-1 0-1,1 0 1,0 0 0,0-1 0,0 1-1,1-1 1,9-1 1046,81-12 2683,-7 1-3378,41 1 10,-30 4-2023,-30 0-4101,-48 7 3195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4:36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300 518 4064,'1'0'96,"-1"-1"1,0 1-1,1 0 1,-1-1-1,0 1 1,1-1-1,-1 1 0,0 0 1,1-1-1,-1 1 1,1 0-1,-1-1 1,1 1-1,-1 0 0,1 0 1,-1-1-1,1 1 1,-1 0-1,1 0 1,-1 0-1,1 0 1,0 0-1,2 0 1270,1-15 8729,-6 13-9738,0 0 0,0 0 0,0 0 0,0 0 0,-1 0 0,1 0 0,0 1 0,-1-1 0,1 1-1,-1-1 1,0 1 0,1 0 0,-1 0 0,0 0 0,-3 0 0,1 0-154,-1 1 0,0-1 0,0 1 0,1 0 0,-1 1 0,0-1 0,-7 3 0,1 0-188,0 0 0,0 1 0,0 1 0,0 0 0,1 1 0,-15 10 0,15-8-10,0 1-1,0 0 0,1 0 0,0 1 1,1 1-1,0 0 0,1 0 0,0 1 1,1 0-1,-10 21 0,14-26 44,0 0 0,1 1 0,0-1-1,0 1 1,1 0 0,0 0 0,1-1 0,0 16-1,0-17 4,1 0-1,0 0 1,1-1-1,-1 1 1,1-1-1,0 1 1,1-1-1,-1 0 1,1 1-1,0-1 1,0-1-1,1 1 1,3 4-1,-1-3-7,-1-1-1,1 1 1,0-1-1,0-1 1,14 9-1,-17-11-29,1 0 0,0-1-1,0 1 1,0-1 0,0 0 0,1 0 0,-1 0 0,0 0-1,0-1 1,1 1 0,-1-1 0,5-1 0,-1 0-39,0-1 0,0-1 0,-1 1 1,1-1-1,-1 0 0,1-1 0,-1 0 1,-1 0-1,1 0 0,0-1 0,-1 0 0,6-7 1,6-6-43,-1-1 0,21-29 0,-19 22 113,-1-1 1,21-42-1,-34 58-4,0 0 0,-1 0 0,0 0 0,-1-1 0,0 0 0,-1 0 0,-1 0 0,0 0 0,0 0 0,-1-12 0,-3 2 85,-1 1 0,-1-1 0,0 1 0,-2 0 1,-16-36-1,17 45-101,-11-23 154,-2 0-1,-26-36 0,31 51-194,-1 0 0,-1 2 0,-28-26-1,37 38-88,-1 0 0,0 1 0,0 0 0,0 0 0,-11-5 0,14 8-27,0 1 0,0-1 0,0 1-1,0 0 1,0 0 0,-1 1 0,1-1-1,0 1 1,0 0 0,-9 1 0,11 0-129,0 0 1,1 0 0,-1 0 0,0 0 0,0 0 0,1 0-1,-1 1 1,1-1 0,-1 1 0,1 0 0,-1 0 0,1 0-1,0 0 1,0 0 0,0 0 0,0 1 0,0-1 0,1 1 0,-1-1-1,1 1 1,0-1 0,-1 1 0,1 0 0,1 0 0,-1 0-1,0 0 1,1 0 0,-1-1 0,1 1 0,0 0 0,0 5-1,3 21-1930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4:36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4 410 4480,'-4'-3'13267,"18"-7"-11985,87-52 1800,-99 61-3044,63-31 1396,-64 32-1402,-1 0 0,0-1 0,1 1 0,-1 0 0,0 0 0,1 0 0,-1 0 0,0 0 0,1 0 0,-1 0 0,0 0 0,1 0 0,-1 0 0,1 0 0,-1 0 0,0 0 0,1 0 0,-1 0 0,0 0 0,1 0 0,-1 0 0,0 0 0,1 1 0,-1-1 0,0 0-1,1 0 1,-1 0 0,1 1 0,3 10 510,-4 17-190,0-27-349,-2 37 31,3 0 0,7 58 0,-5-68 19,-1-14-28,0 0 1,1 0-1,0 0 0,2 0 1,-1-1-1,14 26 0,-15-34 40,0 0-1,0 0 0,1-1 0,-1 1 1,1-1-1,0 0 0,1 0 0,-1 0 1,5 3-1,-5-6 6,-1 1 1,0 0-1,0-1 0,0 0 1,1 1-1,-1-2 1,1 1-1,-1 0 1,1 0-1,-1-1 0,1 0 1,-1 0-1,1 0 1,-1 0-1,7-2 1,-3 0-1,0 0 0,0 0 0,0-1 0,0 0 0,0 0 0,8-6 0,35-28 199,-46 33-245,17-14 28,-1-1-1,0-1 1,-1-1-1,27-39 1,-22 23-136,-2-2 0,21-48 0,-22 36 150,17-65-1,3-52-36,-37 147-93,-4 23 72,0-1 1,0 0-1,0 0 0,1 0 1,-1 0-1,0 0 0,1 0 1,-1 1-1,1-1 0,-1 0 1,2 1-1,3 8 4,13 39 15,-5-16-16,18 37-1,-22-53 43,-8-13-207,1 0 0,1 0 0,-1 0 0,0 0 0,1 0 0,0 0 0,3 3 0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4:36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29 4992,'0'-1'220,"-1"0"0,0 0 0,0 0 1,0 0-1,1 0 0,-1 0 0,0 0 1,1 0-1,-1-1 0,1 1 0,0 0 0,-1-2 1,1 2 91,0 0 0,0 1 1,0-1-1,0 1 1,0-1-1,1 0 0,-1 1 1,0-1-1,0 1 0,1-1 1,-1 1-1,0-1 1,1 1-1,-1-1 0,0 1 1,1-1-1,-1 1 1,1-1-1,-1 1 0,1-1 1,-1 1-1,2-1 1,-2 10 5381,0 15-3917,0 11-966,-2-1 0,-1 0-1,-15 63 1,2-31-440,-12 42-33,22-79-285,6-24 19,-1-1 1,1 0-1,-1 0 1,0 0-1,-1 0 1,-2 6-1,42-52-360,-30 30 213,16-20 2,33-37 0,-49 61 78,1-1-1,0 1 0,0 1 1,1 0-1,0 0 1,0 1-1,1 0 0,16-6 1,-24 11 8,1 0-1,-1 0 1,0 0 0,0 1-1,0 0 1,1 0 0,-1 0 0,0 0-1,0 0 1,1 0 0,-1 1 0,0 0-1,0-1 1,4 3 0,-7-3 5,1 0 0,0 1 0,0-1 0,0 1 0,0-1 0,-1 1 0,1 0 0,0-1 0,0 1 0,-1 0 0,1-1 0,0 1 0,-1 0 0,1 0 0,-1 0 0,1 0 0,-1-1 0,0 1 0,1 2 0,-1-2 10,0 1 1,0 0-1,0-1 0,0 1 1,0-1-1,0 1 0,-1-1 1,1 0-1,-1 1 0,1-1 1,-1 1-1,0-1 0,1 0 1,-1 1-1,0-1 0,0 0 1,-1 2-1,-6 6-82,-1 1 0,0-1 1,0 0-1,-1-1 0,0 0 0,-1-1 0,0 0 0,0-1 0,-19 9 1,28-15 65,0 1 0,0 0 1,0 0-1,0-1 1,0 0-1,0 1 1,0-1-1,-4 0 1,6 0-4,0 0 0,0 0 0,0 0 0,0 0 0,0 0 0,-1 0 0,1 0 0,0 0 0,0 0 0,0 0 0,0 0 0,0 0 1,0 0-1,0 0 0,-1 0 0,1 0 0,0 0 0,0 0 0,0 0 0,0 0 0,0 0 0,0 0 0,0 0 0,-1 0 0,1 0 1,0 1-1,0-1 0,0 0 0,0 0 0,0 0 0,0 0 0,0 0 0,0 0 0,0 0 0,0 0 0,0 0 0,0 1 0,0-1 1,-1 0-1,1 0 0,0 0 0,0 0 0,0 0 0,0 0 0,4 5 318,9 4 47,-4-6-272,7 3-89,1 0 1,0-1 0,0-1 0,22 2-1,-15-2-1082,2 0-2572,-24-4 2501,0 0 0,1 0 0,-1 0 0,1 0 0,-1 0 0,0-1 0,1 1 0,1-1 0,9-4-2790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4:36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40 4736,'-27'-2'2762,"9"1"3316,39 1 281,274-5-1175,-220 2-4691,284-6 961,506 14-73,-691 1-1180,167 3 115,-333-9-342,-4 0-259,0 0 0,0 0 0,-1 0 0,1 0 0,0-1 0,6-2 0,-9 3 221,-1 0 0,0 0 0,0 0 0,1 0-1,-1 0 1,0 0 0,0 0 0,1 0 0,-1 0 0,0 0-1,0 0 1,0 0 0,1 0 0,-1-1 0,0 1 0,0 0-1,0 0 1,0 0 0,1 0 0,-1-1 0,0 1 0,0 0-1,0 0 1,0 0 0,0-1 0,0 1 0,1 0 0,-1 0-1,0 0 1,0-1 0,0 1 0,0 0 0,0 0 0,0-1 0,0 1-1,0 0 1,0 0 0,0 0 0,0-1 0,0 1 0,0 0-1,0 0 1,0-1 0,0 1 0,-1 0 0,-10-10-3194,-17-3-2287,5 7 2356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4:36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268 549 3968,'0'-6'8468,"0"-11"69,0 17-8419,-1-1-1,1 0 1,-1 0-1,1 0 0,-1 1 1,1-1-1,-1 0 1,1 1-1,-1-1 0,1 0 1,-1 1-1,0-1 1,0 1-1,1-1 1,-1 1-1,0-1 0,0 1 1,1 0-1,-1-1 1,0 1-1,0 0 0,0 0 1,-1-1-1,-2 1 27,-1-1 0,1 1 0,-1 0 0,1 0 0,-1 0 0,1 0 0,-1 1 0,1 0 0,-1 0 0,1 0-1,0 1 1,-6 2 0,-7 4 94,-28 18-1,10-5-55,27-17-142,-7 4 66,-17 12 0,29-18-83,0 0 0,0 1 0,0 0 0,0-1 0,0 1 0,1 0 0,-1 0 0,1 1 0,0-1 0,0 0 0,-2 5 0,3-6-11,1-1 1,-1 0-1,1 1 0,0-1 0,-1 1 0,1-1 0,0 1 0,0-1 1,0 0-1,0 1 0,0-1 0,1 1 0,-1-1 0,0 1 1,1-1-1,-1 0 0,1 1 0,-1-1 0,1 1 0,0-1 1,-1 0-1,1 0 0,0 0 0,0 1 0,0-1 0,0 0 1,0 0-1,0 0 0,0 0 0,1 0 0,-1-1 0,0 1 1,0 0-1,1-1 0,2 2 0,2 1-18,1-1 0,0 0 0,-1 0-1,1-1 1,0 1 0,8-1 0,-7-1-13,0 1 0,-1-2 0,1 1-1,0-1 1,-1 0 0,1-1 0,-1 0 0,1 0 0,-1 0 0,0-1 0,0 0 0,0-1-1,0 1 1,-1-1 0,0-1 0,1 1 0,-1-1 0,-1 0 0,1 0 0,-1-1 0,0 0-1,0 0 1,6-9 0,3-9-98,-1 1 0,-1-1 0,-1-1 0,12-40 0,-11 21 65,-2 0 0,5-49 0,-13 76 143,-1-1 0,0 0-1,-2 1 1,0-1 0,-5-22 0,4 29-150,-1 1 0,0 0 1,-1-1-1,1 2 0,-2-1 0,0 0 1,0 1-1,-1 0 0,0 0 0,-8-9 1,11 14-76,0 1 0,-1 0 0,1 0 1,-1 0-1,0 0 0,0 0 1,0 1-1,0-1 0,-8-2 1,10 4-136,-1 1 1,0-1-1,0 1 1,0-1-1,1 1 1,-1 0 0,0 0-1,0 0 1,0 0-1,0 0 1,0 1-1,0 0 1,1-1 0,-1 1-1,-3 2 1,-4 4-1162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4:36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30 166 7296,'-19'-3'2368,"9"-1"-96,9 4-2230,1 0 0,0 0 0,0 0 0,0 0 0,0 0 0,0-1 0,0 1 0,0 0 0,0 0 0,0 0 0,0 0 0,0 0 0,0 0 0,0 0 0,0 0 0,0 0 0,0 0 0,0 0 0,0 0 0,0 0 0,0-1 0,0 1 0,0 0 0,0 0 0,0 0 0,0 0 0,0 0 0,0 0 0,0 0 0,0 0 0,1 0 0,-1 0 0,0 0 0,0 0 0,0 0 0,0 0 0,0 0 0,0-1 0,0 1 0,0 0 0,0 0 0,0 0 0,0 0 0,0 0 0,0 0 0,0 0 0,0 0 0,1 0 0,-1 0 0,0 0 0,0 0 0,0 0 0,0 0 0,0 0 0,0 0 0,2 0 240,1-1 1,-1 0 0,0 1-1,1-1 1,-1 0 0,0 0-1,3-2 1,7-3 341,224-59 4991,-208 58-4857,-24 6-612,0 0 0,0 0 0,1 1 0,-1 0 0,0-1 0,0 1 0,1 1 0,-1-1 0,0 1 0,8 1 0,-10-1-76,0 0 0,-1 0 0,1 0 0,0 0 0,0 0 0,0 0 0,-1 1 0,1-1 0,-1 0 0,1 1 0,-1-1 0,0 1 0,1 0 0,-1-1 0,0 1 0,0 0 0,0 0-1,0 0 1,0 0 0,-1 0 0,1 0 0,-1 0 0,1 3 0,3 25 38,-2 1 1,-2 0-1,-4 49 0,0 11-50,4-68-40,0 1 1,2 0 0,7 32 0,-3-24 40,-6-26-49,1 0 0,0 0 1,0-1-1,1 1 0,0 0 0,0-1 0,0 1 0,0-1 0,1 1 1,0-1-1,4 6 0,-6-10-8,-1-1 0,0 1 0,1-1 0,-1 0 1,1 1-1,-1-1 0,1 1 0,-1-1 0,1 0 0,-1 0 1,1 1-1,0-1 0,-1 0 0,1 0 0,-1 1 0,1-1 1,0 0-1,-1 0 0,1 0 0,-1 0 0,1 0 0,0 0 1,-1 0-1,1 0 0,0 0 0,-1 0 0,1-1 0,1 0 4,0 1 1,0-1-1,-1 0 0,1 0 0,-1 0 0,1 0 1,-1-1-1,1 1 0,1-2 0,2-4-10,1 0 0,-1 0 0,4-9 0,11-22 17,23-71-1,2-3-47,-23 65 137,3 1 1,1 1 0,54-68-1,-76 107-35,1 0 0,0 1-1,0 0 1,1 0-1,11-8 1,-14 12-34,1-1 1,-1 1-1,0-1 1,1 1-1,-1 0 1,1 0 0,-1 1-1,1-1 1,-1 1-1,1 0 1,0 0 0,-1 0-1,8 1 1,6 2 62,32 11 1,-34-9-315,1 0 1,26 3 0,-29-5-726,2 0-4498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1:01.8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63 992 7968,'-7'2'518,"0"0"0,0 1 0,0 0 0,1 0 0,-1 0 0,1 1 0,-8 5 0,14-8-501,0-1 1,0 0-1,0 0 1,-1 0-1,1 0 1,0 0-1,0 0 1,0 1-1,0-1 1,-1 0-1,1 0 1,2 7 6059,5-14-5554,0 0-1,-1-1 0,1 0 0,7-15 1,-1 4-201,8-10 77,1 0 0,1 2-1,2 0 1,27-22 0,-41 39-333,20-15 44,-1-1-1,-2-2 1,-1-1-1,24-32 1,-28 25 36,-2-1-1,34-79 1,17-84 482,-63 171-461,32-101 1225,-30 104-753,-9 22-594,0 1 0,-1-1 0,1 0 0,-1 1 0,0-1 1,0 0-1,0 0 0,0-5 0,-1 9-50,1 0 1,-1 0-1,0 0 1,0 0 0,0 0-1,0 0 1,0 0-1,0-1 1,0 1-1,0 0 1,0 0-1,0 0 1,0 0 0,0 0-1,0 0 1,0-1-1,0 1 1,0 0-1,0 0 1,0 0-1,0 0 1,0 0 0,0 0-1,0-1 1,0 1-1,0 0 1,0 0-1,0 0 1,0 0-1,0 0 1,-1 0 0,1 0-1,0-1 1,0 1-1,0 0 1,0 0-1,0 0 1,0 0-1,0 0 1,0 0 0,-1 0-1,1 0 1,0 0-1,0 0 1,0 0-1,0 0 1,0 0-1,0 0 1,-1 0 0,1 0-1,0 0 1,0 0-1,0 0 1,0 0-1,0 0 1,0 0-1,-1 0 1,1 0 0,0 0-1,0 0 1,0 0-1,0 0 1,0 0-1,-1 0 1,-5 9-166,2 8 135,-1 0 0,2 0-1,-2 24 1,-1 5 54,-35 181 209,12-74 18,6 16-175,22-150-22,1 1 1,0 0-1,2-1 0,0 1 1,1-1-1,9 29 0,-11-45-23,-1-1-1,1 0 1,0 0-1,0 0 0,0 0 1,0-1-1,0 1 1,0 0-1,0 0 1,1 0-1,-1-1 1,0 1-1,1-1 1,0 1-1,-1-1 1,1 0-1,0 0 1,0 1-1,3 0 0,-3-2-7,0 1 0,0-1 0,0 0-1,0 0 1,1 0 0,-1 0 0,0 0-1,0-1 1,0 1 0,0 0 0,0-1-1,0 0 1,0 0 0,0 1-1,0-1 1,0 0 0,0 0 0,0-1-1,2-2 1,13-9 202,17-18 0,10-9-308,4 7-15,1 2-1,84-39 1,-113 60 77,-11 6 26,-8 0 11,-3 4-10,1 0 0,0 1 0,-1-1 0,1 1 1,0 0-1,-1-1 0,1 1 0,0 0 0,0 0 0,0-1 0,0 1 1,0 0-1,0 0 0,-2 2 0,0 1-50,-1-1 46,1 0 1,1-1 0,-1 2-1,0-1 1,1 0-1,-1 0 1,1 1 0,0 0-1,0-1 1,1 1-1,-1 0 1,1 0 0,0 0-1,0 0 1,0 0-1,0 0 1,1 0 0,-1 0-1,1 0 1,0 0-1,0 0 1,1 0 0,-1 0-1,1 1 1,0-1-1,2 5 1,-1-4 19,0 0 0,0-1 0,1 1 0,-1-1 0,1 1 0,0-1 0,0 0 0,1 0 1,-1 0-1,1-1 0,0 1 0,0-1 0,0 0 0,0 0 0,1 0 0,-1-1 0,1 1 0,-1-1 0,1 0 0,10 2 0,-10-3 0,0 0-1,0 0 1,0-1 0,0 1 0,0-1-1,0 0 1,1-1 0,-1 1-1,0-1 1,0 0 0,0 0-1,9-4 1,-9 2-8,1 0 1,-1 0-1,0 0 1,0-1-1,0 0 0,0 0 1,-1 0-1,0 0 0,1-1 1,5-8-1,-6 6-43,0 1 0,0-1 0,-1 0 1,0 0-1,0 0 0,0 0 0,-1 0 0,2-11 0,-4 15 5,1 0 0,-1 0 0,0 0 0,0 0 0,0 0 0,0 0 0,0 0 0,-1 0 0,1 0 0,-1 0 0,0 0 0,0 0 0,0 0 0,0 1 0,-1-1 1,1 0-1,-1 1 0,1-1 0,-1 1 0,0 0 0,0-1 0,0 1 0,0 0 0,-4-2 0,-2-1 10,-1 0 1,0 0-1,0 1 1,0 1-1,0 0 1,-1 0-1,1 0 1,-14-1-1,-6 1-52,-44 0-1,63 3 101,-1 0-1,0 1 0,1 0 0,-1 1 0,1 0 1,-12 4-1,21-6-25,0 1 1,1-1-1,-1 1 0,0-1 1,0 1-1,0-1 1,0 1-1,1 0 0,-1-1 1,0 1-1,1 0 1,-1 0-1,0-1 0,1 1 1,-2 2-1,2-3 3,0 1 0,0-1-1,0 1 1,0-1 0,0 0-1,0 1 1,0-1 0,0 1-1,0-1 1,0 0 0,0 1 0,0-1-1,0 1 1,1-1 0,-1 0-1,0 1 1,0-1 0,0 1-1,0-1 1,1 0 0,-1 1-1,0-1 1,1 0 0,-1 1-1,0-1 1,0 0 0,1 0 0,-1 1-1,0-1 1,1 0 0,-1 0-1,1 0 1,-1 1 0,0-1-1,1 0 1,-1 0 0,1 0-1,-1 0 1,0 0 0,1 0-1,0 0 1,30 7 348,0-1 1,59 3-1,67-9-452,-69-2-1219,-68 2-800,30-4 1,-44 3 408,1 0 0,-1-1 0,1 0 0,11-5 0,-5 0-4270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4:36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 9632,'-2'0'610,"1"1"-1,-1-1 1,0 1 0,1 0 0,-1-1 0,1 1 0,-1 0 0,1 0 0,-1 0 0,1 0-1,-1 0 1,1 0 0,0 0 0,0 1 0,0-1 0,0 0 0,0 1 0,0-1-1,-1 2 1,-8 9 744,3-3-625,-54 58 2598,53-56-3104,0 0-1,0 0 0,1 1 1,-8 18-1,14-27-215,0 0 0,0 0 0,0 0 0,1 0 0,-1 0 0,1 0 0,0 0 0,0 1 0,0-1 0,1 0 0,-1 0 0,1 0 0,-1 0 0,1 0 0,0 0 0,0 0 0,0 0 0,1 0 0,1 4 0,-1-5-334,0 1 0,-1-1 0,1 0 0,0 0 0,0 0 0,1 0 0,-1 0 0,0 0 0,1 0 1,-1-1-1,1 1 0,-1-1 0,4 2 0,11 4-1572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4:36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17 8320,'-19'-4'3744,"11"-1"-3232,3 2 1312,10 6-1088,-5-6-704,4-2-1888,5 5 1056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4:36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45 3712,'0'0'20527,"-19"0"-16863,15 0-3558,3 1-62,0-1-1,-1 0 1,1 0-1,0 0 1,0 0 0,-1 0-1,1 0 1,0 0-1,0-1 1,-1 1 0,1 0-1,0-1 1,0 1-1,0 0 1,0-1 0,-1 0-1,0 0 1,0-1-127,2 2 88,1 0 8,-1 1-1,1-1 1,0 0 0,-1 0 0,1 1 0,0-1 0,-1 0 0,1 0 0,0 0-1,-1 0 1,1 0 0,0 0 0,0 0 0,-1 0 0,2 0 0,17-3-11,34-2 1,-6 1 8,277-19 108,-233 18-100,70 5 220,-75 1-296,-85-1-434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4:36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86 4320,'0'0'3770,"-14"5"1985,-39-5 3039,52 0-8451,-3 0 204,3 0-267,3 0 828,-1-1-1025,0 0 0,0 0 1,1 0-1,-1 0 1,0 0-1,1 0 1,-1 0-1,1 1 1,-1-1-1,1 1 0,0-1 1,-1 1-1,3-1 1,6-2 113,21-8-10,0 1-1,45-7 1,-17 5-71,21-3 29,-43 10-114,-27 3-29,0 0 0,0 1 0,0 0 0,0 1 0,15 1 0,-8 0 61,7 2-104,-23-2 44,0-1 0,0 1 0,0-1 0,0 1 0,0 0 0,0 0 0,0-1 0,0 1 0,0 0 1,0 0-1,-1 0 0,1 0 0,0 0 0,0 0 0,-1 0 0,1 0 0,-1 0 0,1 1 0,0 2 16,0-1 1,0 1-1,0-1 1,-1 1-1,1-1 0,-1 1 1,0-1-1,0 1 1,-1 0-1,1-1 1,-1 1-1,0-1 1,1 1-1,-2-1 0,1 0 1,-2 5-1,-2 2 63,-1 1-1,0-1 0,-11 15 1,-22 28 100,-89 108 142,90-119-246,4-4 10,-1-1 0,-59 47 0,89-80-97,1-1 111,1-1 1,-1 1 0,0 0 0,0-1 0,0 0-1,0 0 1,0 0 0,0 0 0,-6 1-1,10-3-98,0 0-1,0 0 1,0 0-1,-1 0 1,1 0-1,0 0 1,0 0-1,0 0 1,0 0-1,0 0 1,0 0-1,0 0 1,-1 0-1,1 0 1,0 0-1,0 0 1,0 0-1,0 0 1,0-1-1,0 1 1,0 0-1,0 0 1,0 0-1,-1 0 1,1 0-1,0 0 1,0 0-1,0 0 1,0 0-1,0-1 1,0 1-1,0 0 1,0 0-1,0 0 1,0 0-1,0 0 1,0 0-1,0 0 1,0 0-1,0-1 1,0 1-1,0 0 1,0 0-1,0 0 1,0 0-1,0 0 1,0 0-1,0 0 1,0-1-1,0 1 1,0 0-1,0 0 1,0 0-1,0 0 1,0 0-1,1 0 1,-1 0-1,0 0 1,0 0-1,0-1 1,0 1-1,0 0 1,0 0-1,0 0 1,0 0-1,0 0 1,1 0-1,6-6-6,9-4 21,1 1-1,1 1 1,0 0 0,0 1-1,0 2 1,1-1 0,0 2-1,26-3 1,-17 5-24,0 1 0,1 1 0,-1 1 0,0 2 0,32 6 0,-43-4 29,-1 0 0,1 1 0,-1 1 1,28 15-1,-15-7-38,-18-12-42,-1 1 1044,-4-2-3439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4:36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75 3904,'-4'-1'400,"1"0"0,0 1 0,-1 0 0,1 0 0,-1 0 0,1 0 0,-1 1 0,1-1 0,-1 1 1,1 0-1,-6 2 0,-4 1 5289,31-9 3620,9-3-5635,83-22-3724,-24 14 375,1 4 1,0 4-1,146 4 0,-168 9-72,90 19 0,-145-22-215,-4-1-8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4:36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6656,'1'-7'14399,"12"-3"-10754,-7 7-3455,0 0 0,1 0 0,9-2 1,23-3 220,0 2 1,60 0-1,-87 5-387,40 0 241,1 3 0,64 9 0,-111-10-128,21 4 147,-26-5-246,0 1 0,0-1 0,0 0 0,0 1 1,0-1-1,0 1 0,0-1 0,0 1 0,0 0 0,0-1 0,-1 1 0,1 0 0,0-1 0,0 1 1,-1 0-1,1 0 0,-1 0 0,1-1 0,0 1 0,0 1 0,-1-1-16,-1 0-1,1 0 1,0 0-1,0 0 1,0-1 0,-1 1-1,1 0 1,0 0-1,-1-1 1,1 1 0,0 0-1,-1 0 1,1-1-1,-1 1 1,1-1-1,-1 1 1,0 0 0,1-1-1,-1 1 1,0-1-1,1 1 1,-1-1 0,0 0-1,1 1 1,-1-1-1,0 0 1,0 1-1,0-1 1,0 0 0,-4 2 82,-15 9-26,-1-2 0,0-1 0,-24 7 0,-9 3-139,31-9 54,0 0 0,0 2-1,1 1 1,0 1 0,-25 18 0,36-23-19,8-6 9,1 0-1,-1-1 0,1 1 0,-1 0 0,1 0 0,0 1 0,-3 3 1,5-6 15,-1 1 0,1 0 0,0 0 0,-1 0 0,1 0 0,0-1 0,0 1 0,0 0 0,0 0 0,0 0 0,0 0 0,0-1 0,0 1 0,0 0 0,0 0 0,1 0 0,-1 0 1,0-1-1,0 1 0,1 0 0,-1 0 0,1 0 0,-1-1 0,1 1 0,-1 0 0,1-1 0,-1 1 0,1 0 0,-1-1 0,1 1 0,0-1 0,-1 1 0,2 0 0,19 15 44,0-1-1,40 21 1,-8-6-1,-39-21-16,64 42-170,-64-41 157,-2 1 1,1-1 0,17 22-1,-29-31 0,-1-1-1,1 1 0,-1 0 1,1-1-1,-1 1 1,1 0-1,-1 0 0,0 0 1,1 0-1,-1-1 0,0 1 1,1 0-1,-1 0 0,0 0 1,0 0-1,0 0 0,0 0 1,0 0-1,0 0 0,0-1 1,0 1-1,-1 0 1,1 0-1,0 0 0,0 0 1,-1 0-1,1 0 0,-1-1 1,1 1-1,0 0 0,-1 0 1,0-1-1,1 1 0,-1 0 1,1-1-1,-1 1 0,0 0 1,1-1-1,-1 1 0,-1 0 1,-4 3 62,0 0 1,-1-1 0,1 0-1,-9 3 1,8-3-60,-19 7 66,0-1-1,0-1 1,-1-1 0,-44 5 0,41-10-1066,1 0 1,-32-4-1,48 1-1502,-22-5-1,16 2-2862,13 3 2663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4:36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279 629 2912,'0'0'5584,"-9"-12"2591,4 10-7651,0 0-1,0 1 0,0 0 0,-1 0 0,1 0 1,0 1-1,-1 0 0,1 0 0,-10 1 0,-61 11 1120,67-12-1491,-1 2 0,0 0-1,1 0 1,-1 0 0,1 1 0,0 1 0,-12 5 0,18-7-131,0-1 1,0 1-1,0-1 1,1 1 0,-1 0-1,1 0 1,-1 0-1,1 0 1,0 1-1,0-1 1,0 1 0,0-1-1,0 1 1,1-1-1,-1 1 1,1 0-1,0 0 1,0 0 0,0 0-1,0 0 1,0 0-1,0 0 1,1 0 0,0 0-1,-1 1 1,1 2-1,2 5 36,0 0-1,1 1 0,0-2 1,1 1-1,0 0 0,1-1 1,0 0-1,9 15 0,-3-10 154,0 0 0,1 0 0,0-1 0,22 18 1,-25-24-78,1 0 1,16 9 0,-23-15-80,0 0 0,-1-1 0,1 0-1,0 1 1,0-1 0,0 0 0,1-1 0,-1 1 0,0 0 0,0-1 0,0 0 0,0 0 0,1 0 0,-1 0 0,4-1-1,-2 0 15,0-1-1,0-1 1,-1 1-1,1-1 1,0 0-1,-1 0 0,0 0 1,0 0-1,0-1 1,0 0-1,0 0 1,-1 0-1,1 0 0,-1 0 1,0-1-1,-1 1 1,1-1-1,3-9 1,2-8-19,-1 0 0,9-44 1,-15 62-24,2-9-46,-1 0 0,-1 0 0,1-20-1,-3 25 32,0 1 0,0-1 0,0 1 0,-1-1-1,0 1 1,0 0 0,-6-12 0,-87-194 58,14 24 170,24 60-89,55 125-140,0 0 0,1-1 0,-1 0 0,1 1 0,0-1 0,0 0 0,1 0 0,0 1 0,-1-1-1,2 0 1,0-9 0,-1 13-24,1-1-1,0 0 1,-1 0-1,1 0 1,0 0-1,0 1 0,0-1 1,0 1-1,0-1 1,1 0-1,-1 1 1,0 0-1,1-1 1,-1 1-1,1 0 1,-1 0-1,1 0 0,0 0 1,0 0-1,-1 0 1,1 0-1,0 0 1,0 1-1,0-1 1,0 1-1,0-1 0,-1 1 1,1 0-1,0 0 1,0 0-1,4 0 1,15 1-8,1 1 1,-1 1-1,1 0 0,39 13 1,79 38-11,-82-30 188,-50-21-177,1 0 1,-1 1-1,-1 0 1,1 0 0,13 10-1,-19-12-832,-4 12-8389,1-4 6351,0 9-378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4:36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24 5888,'26'-24'18676,"-38"48"-16243,-4 8-2407,9-19 89,0 0 0,0 1 0,1 0 0,1 0 0,0 0 0,-5 28 0,9-35-234,0 0 234,0 0 0,1 1 1,0 12-1,0-18-222,1 0-1,-1-1 1,0 1 0,1 0 0,-1 0 0,1 0 0,0-1-1,-1 1 1,1 0 0,0-1 0,0 1 0,0-1 0,0 1-1,1-1 1,-1 1 0,0-1 0,1 0 0,-1 0 0,0 1-1,3 0 1,-1-1-482,0 0-1,-1 0 1,1 0-1,0 0 1,0 0-1,0-1 1,0 1-1,1-1 1,-1 0-1,0 0 0,0 0 1,5-1-1,11 0-1889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4:36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20 7232,'-18'-12'3264,"13"7"-2848,1 2 1280,8 6-896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4:36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0 7232,'3'4'3317,"-2"-3"-2654,0-1 1,-1 1-1,0 0 1,1 0-1,-1 0 1,1 0-1,-1 0 1,0 0-1,0 0 1,1 1-1,0 24 3735,-9 38-4026,3-36 893,-50 285 842,19-177-1569,33-127-375,1-3 42,0-1 0,0 1 1,1 0-1,-2 10 0,4-15-211,-1-1 0,0 0 0,1 0 0,-1 0 0,1 0 0,-1 0 0,1 0 0,-1 1 0,0-1 0,1 0 0,-1 0 0,1 0 0,-1 0 0,1 0 0,-1-1 0,0 1-1,1 0 1,-1 0 0,1 0 0,-1 0 0,1-1 0,2-1 0,0 0-1,-1 0 0,1 0 1,0 0-1,-1-1 0,0 1 1,1-1-1,2-4 0,1-2 3,7-8-78,-1-1 0,-1 0 0,-1-1 0,15-37 0,11-20-89,-27 58 219,-6 12-64,-1 0 1,1 1-1,0 0 1,1-1 0,-1 1-1,1 0 1,0 0-1,0 1 1,6-6-1,-9 10 24,-1-1 0,1 1 0,-1-1 0,0 1 0,1 0 0,-1-1 0,1 1 0,-1 0-1,1 0 1,0 0 0,-1-1 0,1 1 0,-1 0 0,1 0 0,-1 0 0,1 0 0,-1 0 0,1 0 0,0 0 0,-1 0 0,1 0 0,-1 0-1,1 0 1,-1 0 0,1 1 0,0-1 0,-1 0 0,1 0 0,-1 0 0,1 1 0,-1-1 0,1 0 0,-1 1 0,0-1 0,1 0-1,-1 1 1,1-1 0,-1 1 0,0-1 0,1 1 0,-1-1 0,0 1 0,1-1 0,-1 1 0,0-1 0,0 1 0,0-1 0,1 1-1,-1-1 1,0 1 0,0 0 0,0-1 0,0 1 0,0-1 0,0 2 0,0 4 91,1 0 0,-1 0 0,0 0 0,-2 6 0,1 1-64,-1-1-1,-1 1 1,-7 19 0,8-26-124,-1-1 1,0 1-1,0-1 1,0 1-1,0-1 1,-1 0-1,0 0 0,0-1 1,-5 5-1,8-8 103,0 0 0,0 0 0,0-1 0,0 1-1,0-1 1,0 1 0,-1 0 0,1-1 0,0 0 0,0 1 0,0-1-1,-2 0 1,3 0-5,-1 0 0,1 0 0,0 0 0,0 0 0,-1 0 0,1 1 0,0-1 0,0 0 0,-1 0 0,1 0 1,0 0-1,-1 0 0,1 0 0,0 0 0,0 1 0,0-1 0,-1 0 0,1 0 0,0 0 0,0 0 0,0 1 0,-1-1 0,1 0 0,0 1 0,2 15 492,0-8-384,0 0 0,1 0 1,1-1-1,-1 1 0,1-1 1,0 1-1,1-1 0,6 8 1,0 0-84,0 0-370,-2-7-2919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1:02.2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90 100 12640,'-68'-39'4671,"55"35"-3615,4-1 864,18 2-1536,14-2 2176,17 2-1440,28-1 0,27-1-672,-11 2 96,-2-2-288,-1-2-512,12-1 160,2 3-1696,5 2 992,-6 3-5216,-9 0 3329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4:36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390 554 1728,'0'0'28,"1"0"1,-1 0-1,0-1 1,0 1-1,1 0 0,-1 0 1,0 0-1,1-1 1,-1 1-1,0 0 0,1 0 1,-1 0-1,0 0 0,1 0 1,-1-1-1,0 1 1,1 0-1,-1 0 0,0 0 1,1 0-1,-1 0 1,1 0-1,-1 0 0,0 0 1,1 1-1,-1-1 1,0 0-1,1 0 0,-1 0 1,0 0-1,1 0 1,-1 0-1,0 1 0,1-1 1,0 1 1457,0 0-1169,0-1 0,1 0 0,-1 0 1,0 0-1,0 0 0,0 0 0,0 0 0,0-1 1,0 1-1,0 0 0,0 0 0,0-1 0,0 1 0,0-1 1,0 1-1,0-1 0,0 1 0,1-2 0,4-5 4846,-7 6-4920,0-1 1,0 1-1,0-1 1,0 1-1,0 0 1,0 0-1,-1-1 1,1 1-1,0 0 0,-1 0 1,1 0-1,0 1 1,-1-1-1,1 0 1,-1 0-1,0 1 1,1-1-1,-1 1 1,-1-1-1,-7-1 56,1 1-1,-1 0 1,1 0 0,-17 1-1,-64 5 188,65-3-403,8-1-38,-1 1 0,0 0 1,0 2-1,1 0 0,0 0 0,-20 9 1,29-9 30,1 0 0,0 0 0,-1 0 0,2 1 0,-8 6 0,11-8-24,1 0 0,-1 0 1,0 0-1,1 0 0,0 0 1,0 1-1,0-1 0,0 0 0,1 1 1,-1 0-1,1-1 0,-1 6 1,1-3 10,0-1 1,0 1-1,1-1 1,0 1-1,0-1 1,1 1-1,-1-1 1,1 1-1,0-1 1,1 1-1,-1-1 1,1 0-1,0 0 1,0 0-1,1 0 1,0 0-1,0 0 1,0 0-1,0-1 1,0 0-1,1 0 1,0 0-1,0 0 1,0 0-1,1-1 1,-1 0-1,1 1 1,0-2-1,-1 1 1,1-1 0,1 1-1,6 1 1,0-2 48,-1-1 1,1 0-1,-1 0 1,1-1 0,0-1-1,-1 0 1,17-3 0,1-3 79,48-17 0,-48 12-203,-1-1 1,37-22-1,-56 29 34,0 0 1,-1 0-1,1-1 0,-1 0 0,-1 0 1,1-1-1,-1 0 0,-1-1 1,1 0-1,-1 1 0,-1-2 1,0 1-1,4-11 0,-5 9-7,0-1-1,-1 1 0,-1-1 0,0 1 0,-1-1 0,0 0 0,0 1 0,-2-1 0,1 0 0,-1 1 0,-1-1 0,-3-13 0,3 17-8,-6-25 142,-1 0 0,-14-31 0,13 41 10,4 7-107,0 1 0,-2 0 0,0 0 0,0 1 0,-1 0 0,-22-25-1,20 27-130,-1 1 0,0 0-1,-1 1 1,0 1 0,0-1-1,-1 2 1,-27-13 0,25 15-234,0 1 1,0 0-1,-23-3 1,34 7-64,1 1 0,-1 0 0,0-1 0,1 1 0,-1 1 1,1-1-1,-1 1 0,1 0 0,-1 0 0,1 0 0,-1 0 0,1 1 0,0 0 1,0 0-1,-1 0 0,2 0 0,-8 6 0,10-7 37,0-1 1,-1 1-1,1 0 1,0 1-1,1-1 1,-1 0-1,0 0 1,0 0-1,0 0 0,1 1 1,-1-1-1,1 0 1,-1 1-1,1-1 1,-1 0-1,1 1 1,0-1-1,0 1 0,-1-1 1,1 1-1,0-1 1,0 0-1,1 1 1,-1-1-1,0 1 1,1 1-1,10 20-3810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4:36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6 160 2976,'-5'5'14549,"134"-51"-11205,-106 40-3017,-1 0 0,38-4 0,-49 9-160,-8 0-52,1 1-1,0 0 1,0-1 0,-1 1 0,1 1 0,6 0 0,-9-1-70,-1 0 0,1 0 1,0 0-1,-1 0 0,1 1 0,-1-1 1,1 0-1,0 0 0,-1 1 1,1-1-1,-1 0 0,1 1 1,-1-1-1,1 0 0,-1 1 0,1-1 1,-1 1-1,1-1 0,-1 1 1,0-1-1,1 1 0,-1-1 1,0 1-1,1-1 0,-1 1 0,0-1 1,0 1-1,0 0 0,1-1 1,-1 1-1,0 0 0,0-1 1,0 2-1,0-1-55,1 8 108,0-1 0,-1 1 0,0 0 0,0-1 0,-3 16 0,1-17-73,1 0 1,0 0-1,1 1 1,0-1-1,0 0 1,0 0-1,1 0 1,0 0-1,3 9 1,-2-9 1,1-1 0,-1 1 1,1-1-1,1 0 0,7 12 0,-9-16 37,1 1-1,-1-1 1,1 1-1,0-1 0,0 0 1,0 0-1,0 0 0,0 0 1,0-1-1,0 1 0,1-1 1,-1 0-1,6 2 1,-6-3 0,0 1 0,0-1-1,0 1 1,1-1 0,-1 0 0,0 0 0,0 0 0,0-1 0,0 1 0,0-1 0,0 0 0,5-2 0,-1 0 41,-1-1-1,0 1 1,0-1 0,10-8-1,-9 5-71,0 0 0,-1 0 0,0 0 0,0-1 0,0 1 0,-1-2 0,0 1 0,6-14 0,1-8 79,10-38 0,1-3-222,-19 56 2,-3 11 91,0 0 1,0 1-1,1-1 1,-1 1-1,1-1 1,2-3 0,-3 6 19,0 0 1,-1 0 0,1 0 0,0 0 0,0 0-1,0 1 1,0-1 0,0 0 0,0 1 0,1-1-1,-1 1 1,0-1 0,0 1 0,0-1 0,0 1 0,1 0-1,-1 0 1,0-1 0,0 1 0,1 0 0,-1 0-1,0 0 1,0 0 0,2 1 0,8 2 56,-1 0 0,1 1 1,-1 0-1,0 1 0,0 0 0,13 9 1,-2-2-3,33 16-416,-54-28 227,1 0 0,-1 0 0,1 1-1,-1-1 1,0 0 0,1 0 0,-1 0-1,1 0 1,-1 0 0,1 0 0,-1 0-1,1 0 1,-1 0 0,1 0-1,-1 0 1,1 0 0,-1 0 0,1 0-1,-1 0 1,2-1 0,6-13-11965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4:36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11 439 3648,'0'0'1173,"-1"2"-703,-5 4 303,5-5 105,1 1 1,-1 0-1,1-1 0,0 1 1,-1-1-1,1 1 0,0 0 0,0-1 1,0 1-1,0 2 0,0 5-737,0-9-73,0 1-1,0-1 0,0 0 1,0 1-1,0-1 0,0 0 1,1 1-1,-1-1 0,0 0 1,0 0-1,0 1 0,0-1 1,0 0-1,1 1 0,-1-1 1,0 0-1,0 0 0,0 1 1,1-1-1,-1 0 0,0 0 1,0 0-1,1 1 1,-1-1-1,0 0 0,0 0 1,1 0-1,-1 0 0,0 1 1,1-1-1,13 0 1392,-10-1-1268,0-1 0,0 1-1,1-1 1,5-2 0,9-10 48,0 0-1,0-1 0,-2-1 0,26-28 0,-26 25-202,251-281 273,-266 298-291,0 0-1,-1-1 0,1 1 0,-1-1 0,0 0 0,0 1 1,0-1-1,0 0 0,0 0 0,0-3 0,0 5-14,-1 0 0,0 1 0,0-1 0,0 0 0,0 1 0,0-1 0,0 0 0,0 1 0,0-1 0,-1 0 0,1 1 0,0-1 0,0 0 0,-1 1 0,1-1 0,0 0 0,0 1 0,-1-1 0,1 1 0,-1-1 0,1 1 0,-1-1 0,1 1 0,-1-1 0,1 1 0,-1-1 0,1 1 0,-1 0 0,1-1 0,-1 1 0,0 0 0,1-1 0,-1 1 0,0 0 0,1 0 0,-1 0 0,0-1 0,1 1 0,-1 0 0,0 0 0,1 0 0,-1 0 0,0 0 0,1 0 0,-1 1 0,0-1 0,1 0 0,-2 0 0,-5 1 79,0 0 0,0 0-1,0 1 1,0 0 0,0 0-1,0 1 1,0 0-1,1 0 1,-1 0 0,1 1-1,0 0 1,-9 7 0,7-4 47,0 0 0,0 0 1,0 1-1,1-1 0,0 2 1,1-1-1,0 1 0,0 0 1,1 0-1,0 1 0,-6 16 1,7-13-63,0 0 0,1 1 0,1-1 0,0 1 0,0 0 0,2 0 0,0-1 0,2 25 0,-1-30-113,1 0 0,-1 0 0,1 0 0,1 0-1,0 0 1,0-1 0,0 0 0,1 1 0,0-1 0,0 0-1,1-1 1,-1 1 0,2-1 0,-1 0 0,1 0-1,8 6 1,9 1-1415,4-5 394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4:36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4800,'-5'0'13709,"21"0"-7417,-5 0-8582,1175 11 5362,-907-10-2811,-157-1-959,-97-4-407,-13 2-1409,0 1-3515,-7 3 3043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4:36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379 514 7232,'-2'0'339,"0"1"0,-1-2 1,1 1-1,-1 0 0,1 0 0,0-1 1,-1 1-1,1-1 0,0 0 0,-1 0 1,1 0-1,0 0 0,0 0 0,0 0 1,0 0-1,0-1 0,-3-2 0,4 3 38,0 1-1,0-1 0,0 0 1,0 1-1,-1-1 0,1 1 1,0-1-1,0 1 0,0-1 1,-3 1-1,-18-2 1082,22 2-1312,-30 2 1157,1 2 0,0 1-1,-40 12 1,59-14-1042,3-2-157,0 1 1,0 1 0,1-1-1,-1 1 1,1 0-1,-1 1 1,1 0-1,-11 8 1,13-8-101,0 0 0,0 1 1,0-1-1,1 1 0,0 0 0,0 0 1,0 0-1,1 0 0,-1 0 0,1 0 1,-2 9-1,-3 15-206,-6 35 0,12-53 265,0 1 0,0 0 0,1-1 0,1 1 0,0 0 0,3 12 0,-3-19-37,1 0-1,-1 0 0,1 0 1,0 0-1,0-1 1,4 6-1,-5-9-23,-1 0 1,1 0-1,0 0 0,0 0 1,-1 0-1,1 0 0,0 0 1,0-1-1,0 1 0,0 0 1,0 0-1,0-1 1,0 1-1,0-1 0,0 1 1,0-1-1,1 1 0,-1-1 1,0 0-1,0 1 0,0-1 1,1 0-1,-1 0 0,0 0 1,0 0-1,1 0 0,-1 0 1,0 0-1,0 0 1,2-1-1,4-2 15,0-1 1,0 1-1,-1-1 1,0-1-1,0 1 1,9-9-1,1-3-19,17-20-1,82-115 64,-94 120 101,-1-2 0,-2 0 0,15-37 1,-28 56-104,0-1 1,-1 0-1,-1-1 1,0 1-1,-1-1 1,-1 1-1,0-1 1,-1 0-1,-1 1 1,0-1-1,-1 1 1,-1-1 0,-5-16-1,3 16-68,-1 0 0,0 1 0,-1-1 0,-1 1 0,0 1 0,-1-1 0,0 1 0,-2 1 0,1 0 0,-2 0 0,-21-18 0,28 27-138,1 0 0,-2 0 0,1 1 0,0 0-1,-1 0 1,1 0 0,-1 1 0,-6-3 0,10 5-5,-1-1-1,1 1 0,-1 0 1,1 0-1,0 0 0,-1 0 1,1 0-1,-1 0 1,1 1-1,0-1 0,-1 1 1,1-1-1,0 1 1,0 0-1,-1 0 0,1 0 1,0 0-1,0 1 0,0-1 1,0 0-1,0 1 1,1-1-1,-4 4 0,3-2-386,-1 0 0,1 0-1,-1 1 1,1-1-1,0 1 1,0 0 0,1-1-1,-1 1 1,1 0 0,0 0-1,0 0 1,0 0-1,0 0 1,1 0 0,-1 0-1,1 0 1,0 0 0,0 1-1,1-1 1,0 0-1,1 6 1,10 25-3274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4:36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82 3808,'-4'-14'15776,"8"10"-14205,0 1-3308,1-1 2058,0 0 0,1 0-1,0 1 1,0-1 0,0 1 0,7-2-1,-2 1-74,3-3 28,1 2 0,0 0 0,20-4 0,-28 8-153,1-1-1,-1 2 1,1-1 0,-1 1 0,1 0-1,0 1 1,-1 0 0,0 0 0,9 3 0,-13-4-58,0 1 1,0 0 0,-1 1 0,1-1 0,-1 0 0,1 1 0,-1 0 0,1-1 0,-1 1-1,0 0 1,0 0 0,0 0 0,0 1 0,0-1 0,-1 0 0,1 1 0,0-1 0,-1 1-1,0-1 1,0 1 0,2 5 0,-1 2 87,0 1-1,-1 0 1,0-1 0,-1 19-1,1 16 86,1-31-201,1 0 0,0 0 0,0-1 0,2 0 0,-1 1-1,2-2 1,0 1 0,0 0 0,1-1 0,1 0 0,0-1 0,12 14 0,-12-17 0,0 2-509,1-1 1,18 15 0,-24-22-95,0 0 0,0 0 0,0 0 0,0-1 0,1 1 0,-1-1 0,0 0 0,1 1 0,-1-2 0,1 1 1,0 0-1,-1-1 0,1 0 0,5 0 0,12 0-2349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4:36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732 1 5216,'0'1'723,"0"1"-1,0-1 1,-1 1 0,1-1-1,0 0 1,-1 1 0,1-1 0,-1 0-1,0 1 1,1-1 0,-1 0-1,-2 2 1,-17 16 2620,6-9-2283,-19 10 0,-20 7 1091,-93 32 1,101-43-1717,0 2 0,1 2 0,-47 28 0,-32 47-315,69-51-758,36-29 105,11-9-836,0-1-1,0 1 1,-9 4 0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4:36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8 629 3808,'-7'5'7100,"13"-2"-4281,17-2-1198,-22-1-1204,9-1 138,1 0-1,0 0 1,-1-1 0,1-1-1,-1 0 1,0 0 0,0-1-1,13-6 1,0-2-278,1-2 0,20-16 1,-8 1-162,-1 0 0,-1-3 0,31-38 0,-35 33 106,-2-2 1,-2-1 0,34-69-1,-51 91 1,12-33-1,-19 45-179,0 1 1,-1-1-1,0 0 1,0 0 0,0 0-1,-1-1 1,1 1-1,-2 0 1,0-8-1,1 12-37,-1 1 0,1-1 0,-1 0 0,1 1 0,-1-1 0,0 1 0,0-1 0,1 1 0,-1 0 0,0-1 0,0 1 0,-1 0 0,1 0 0,0-1 0,0 1-1,0 0 1,-1 0 0,1 0 0,-1 1 0,1-1 0,0 0 0,-1 0 0,0 1 0,1-1 0,-1 1 0,1 0 0,-1-1 0,0 1 0,1 0 0,-3 0 0,-2-1-1,-1 2-1,1-1 1,0 1 0,-1-1 0,-11 5 0,10-3 31,1 1 1,0 0 0,-1 1 0,2-1 0,-1 1 0,0 1-1,1-1 1,-1 1 0,1 1 0,-9 9 0,4-2 112,1 0 1,1 0-1,-16 29 0,10-10 144,2 0-1,1 0 1,2 2-1,1-1 0,-5 38 1,10-51-108,-1 42-1,5-52-147,1 0-1,0 0 0,0 0 1,1-1-1,0 1 0,4 10 1,-5-17-126,1 1-1,-1-1 1,1 1 0,0-1 0,0 0 0,0 0 0,1 0-1,-1 0 1,1 0 0,0 0 0,-1-1 0,1 1-1,0-1 1,6 3 0,-4-2-382,1 0-1,0-1 1,0 0-1,1 0 1,-1 0-1,0-1 1,10 1 0,24 3-1391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4:36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0 4064,'0'3'10621,"2"4"-7442,1 16-2884,-3-20-81,1 1 0,-1-1 0,1 0-1,0 0 1,0 0 0,1 0-1,2 5 1,4 10 210,6 24 525,-8-27-672,5 23 1,15 84 446,11 48-174,-18-81-259,11 157 0,-18 71 29,-61 361 1376,2-320-848,30-226-651,-55 204 0,44-235-125,-31 103 103,43-158-904,-3 0-1,-31 57 1,43-90-647,0-1 0,-1 0 0,-15 16 0,4-7-1259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4:36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42 5632,'-5'-5'20650,"138"-5"-18298,-47 2-2326,227-9-4,-289 16-30,0 1 1,0 1-1,0 1 1,30 7-1,-40-8-641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1:06.2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0 576,'26'25'192,"-13"-5"-128,6 4-32,-11-4-224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4:36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15 6048,'-3'-14'12140,"-1"25"-9971,-32 125 1386,27-96-2913,-4 32-45,4 1 1,2 0-1,4 86 0,3-120-495,11 73-1,-10-106-740,0-2-1132,4-12-2224,2 0 1589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4:36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374 547 2720,'0'0'7626,"-11"-5"-1098,9 5-6259,0-1 0,0 1 0,-1-1 0,1 1 0,0 0 0,0 0 0,-4 0 0,-6-1 272,-8-3 208,12 2-450,0 1 1,-1-1-1,1 2 0,-1-1 0,-13 1 0,-9 1 208,19-1-333,-1 1 0,-20 3 1,18-1-14,4-2-8,0 2 1,0-1-1,0 1 0,0 1 0,1 0 0,0 0 0,-19 12 0,27-15-135,-1 1 22,0 0 0,0 1 0,0-1 0,0 0 0,0 1 0,-4 5-1,6-6 1,1-1 0,-1 1-1,1-1 1,-1 1-1,1-1 1,0 1-1,-1 0 1,1-1-1,0 1 1,0-1-1,0 1 1,0 0-1,0-1 1,0 1 0,1-1-1,-1 1 1,1-1-1,-1 1 1,2 2-1,2 3 82,0 1-1,1-1 1,0 0 0,0 0-1,0-1 1,1 1 0,0-1-1,13 9 1,-6-3-7,-3-3-10,1 0-1,0-1 1,0 0-1,1-1 1,12 6-1,-19-10-27,1-1 0,-1 0 0,1 0 0,-1 0 0,1-1 0,-1 0 0,1 0 0,0 0 0,0-1 0,-1 0-1,1 0 1,0 0 0,0-1 0,10-2 0,-14 2-30,1 0 0,0 0-1,-1 0 1,1 0 0,-1-1 0,0 1-1,1-1 1,-1 0 0,0 1 0,0-1-1,0 0 1,0 0 0,0-1 0,0 1-1,-1 0 1,3-3 0,-4 3-35,1 0 1,0 0-1,0 0 1,-1-1-1,1 1 0,-1 0 1,0 0-1,0 0 1,1 0-1,-1-1 0,-1 1 1,1 0-1,0 0 1,-1 0-1,1-1 0,-1 1 1,1 0-1,-1 0 1,0 0-1,0 0 0,0 0 1,-2-3-1,-11-14-71,-1 0-1,-32-32 1,29 34 19,1-1 0,-21-30 0,19 18 72,2-1-1,2 0 0,-21-57 1,20 37-71,-16-89 1,32 138 40,-3-11 30,2 0 0,-2-23 0,3 34-32,0-1 0,1 0-1,-1 1 1,0-1 0,1 0 0,-1 1-1,1-1 1,0 1 0,0-1 0,0 1-1,0-1 1,0 1 0,1 0 0,-1-1-1,1 1 1,-1 0 0,1 0 0,0 0-1,3-2 1,3-1-2,0 0-1,0 1 1,1 0 0,0 0 0,0 1-1,0 1 1,0-1 0,19-1-1,6 1 31,38 1-1,-60 2-33,39 2 26,-1 3 1,83 18-1,-64-10-141,-68-13 111,5 1 33,1 1-1,0-1 0,-1 1 1,11 5-1,-16-6-49,1 1-84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4:36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9 5888,'-5'-3'11375,"-1"0"-7954,-1 0-41,-3 11-2548,9-7-779,-8 9 176,1 1 1,0 0-1,0 0 1,-7 15 0,1-3-114,10-16-77,0 0 1,0 0 0,0 1 0,-3 12 0,6-17-30,0 0 0,1-1 0,-1 1 0,1 0 1,0 0-1,0 0 0,0 0 0,0 0 1,1 0-1,-1 0 0,1 0 0,0-1 1,0 1-1,0 0 0,2 5 0,12 16-73,5-3-3865,-19-20 3512,1 0 0,-1 0 1,0 0-1,0-1 0,0 1 1,0 0-1,1-1 1,-1 1-1,0 0 0,1-1 1,-1 0-1,0 1 0,1-1 1,-1 0-1,1 0 1,-1 1-1,1-1 0,-1 0 1,0-1-1,1 1 0,-1 0 1,1 0-1,-1-1 1,0 1-1,1 0 0,-1-1 1,0 1-1,1-1 0,-1 0 1,0 0-1,0 1 1,0-1-1,1 0 0,-1 0 1,1-1-1,11-10-2821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4:36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9 6560,'-10'-8'2976,"7"8"-2592,-2 0-192,10 0-192,-2 8-832,2 1-1088,4 2 1088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4:36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8544,'-1'5'8452,"-3"16"-6371,-24 148 1778,7-33-2497,-15 51-487,31-163-869,-9 60 393,15-56 822,-1-24-997,0-6-483,2-7-276,19-25 83,-14 20 381,2 1 1,-1 0-1,2 1 1,0 0-1,18-18 1,-13 17 26,1 1 1,-1 1 0,21-10-1,-30 17 124,0 2-1,1-1 0,-1 0 1,0 1-1,1 1 1,-1-1-1,1 1 0,0 0 1,0 0-1,-1 1 1,1 0-1,11 1 1,-14 0-8,-1-1 1,0 1 0,0 0 0,0 0 0,0 1 0,0-1 0,0 1 0,0-1-1,0 1 1,0 0 0,-1 0 0,1 0 0,-1 0 0,4 5 0,-5-6-68,0 0 1,0 0 0,-1 0-1,1 0 1,0 1 0,-1-1-1,1 0 1,-1 1 0,1-1-1,-1 0 1,0 1-1,0-1 1,1 0 0,-1 1-1,0-1 1,0 0 0,0 1-1,-1-1 1,1 1 0,0-1-1,0 0 1,-1 1-1,1-1 1,-1 0 0,1 1-1,-1-1 1,0 0 0,1 0-1,-1 0 1,0 0 0,0 1-1,0-1 1,0 0 0,-1 1-1,-3 2-42,-1 1-1,0-1 1,0 0-1,0-1 1,0 1-1,0-1 1,-1 0-1,1-1 0,-1 1 1,0-1-1,-8 1 1,-4 0 82,-1-1 0,-34 1 1,53-3 28,3 1 97,30 22 323,1-1 0,1-2 0,57 24 0,-89-43-492,9 6 2,-9-6-126,0 0 1,-1 0-1,1 0 1,0 0-1,0 0 1,0 0-1,0 0 1,0-1-1,0 1 1,4 0-1,-3-1-1403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4:36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490 495 3808,'-1'-1'463,"1"0"1,-1 0-1,0 0 0,1 0 1,-1 0-1,1 0 1,-1 0-1,1 0 0,0-1 1,-1 1-1,1 0 1,0 0-1,0 0 0,0-2 1,0 1 112,0 0 1,0-1-1,-1 1 0,1 0 1,-1 0-1,1 0 0,-1 0 1,0 0-1,0-2 0,-2 0-244,0 0 1,0 0-1,0 0 0,-1 0 0,1 1 0,-1 0 0,0-1 1,0 1-1,0 0 0,0 1 0,-1-1 0,1 1 1,-1 0-1,-8-3 0,2 2-68,0-1-1,0 2 1,0 0 0,0 0 0,-19 0-1,14 2-187,0 1-1,0 0 1,0 1 0,0 1-1,0 1 1,1 0-1,0 1 1,0 0-1,0 2 1,0-1-1,1 2 1,0 0-1,1 1 1,-1 0 0,2 1-1,0 0 1,-17 18-1,23-21-41,1 1-1,0 0 0,0 0 1,0 0-1,1 1 0,0 0 1,1 0-1,0 0 0,0 0 1,1 0-1,-1 12 0,2-16-5,1-1 0,0 0 0,0 1 0,1-1 1,-1 0-1,1 0 0,0 0 0,0 1 0,1-1 0,-1 0 0,1 0 0,0-1 0,2 5 0,0-3 10,-1 1 0,1-2 0,1 1 0,-1 0 0,1-1 0,0 1 0,0-1 0,6 3 0,0 0-10,2-1 0,-1 0 0,1 0 1,0-2-1,0 1 0,0-2 0,22 4 0,-15-5-67,0 0 1,0-2-1,0 0 0,0-2 0,0 0 0,34-8 0,-48 8 39,1 0 1,-1-1-1,0 0 0,-1 0 0,1 0 0,0-1 0,-1 0 1,0 0-1,0 0 0,0-1 0,-1 1 0,1-1 0,-1 0 1,0-1-1,0 1 0,3-7 0,1-3-26,-1-1 0,0 1 0,-1-1-1,8-31 1,-2-6 188,9-85-1,-19 115-37,-2 0 1,0 0 0,-1 0-1,-1 0 1,-1 0-1,-8-28 1,6 36-128,-1 0 1,0 1 0,-1 0-1,-1 0 1,0 0 0,-1 1-1,0 0 1,-22-23 0,24 30-175,0 1 1,0 0-1,-1 0 1,1 0 0,-1 1-1,0 0 1,-1 1 0,1-1-1,-1 2 1,1-1-1,-1 1 1,0 1 0,-15-2-1,-2 4-1833,3 5 612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4:36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0 182 5056,'4'-2'15411,"4"-4"-10977,1-1-3871,10-7-2968,-10 8 3975,18-9-1344,0 2 0,31-11 0,-45 19-142,-3 0-36,0 1 0,0 1 0,1 0 0,-1 1 0,1 0 0,14-1 0,-24 3-30,0 0 0,0 0-1,0 1 1,0-1-1,0 0 1,-1 1 0,1-1-1,0 1 1,0-1 0,-1 1-1,1-1 1,0 1 0,0-1-1,-1 1 1,1 0-1,-1 0 1,1-1 0,-1 1-1,1 0 1,-1 0 0,1 0-1,-1-1 1,0 1 0,1 0-1,-1 0 1,0 0 0,0 0-1,0 0 1,0 0-1,0 1 1,3 34 425,-3-33-441,-2 30 69,-10 57 1,5-47-17,0-1-140,-6 44 170,12-74-23,0 0 0,1 0 0,1 0 0,0 1 1,3 11-1,-3-20-28,0 0 0,1 0 0,-1-1-1,1 1 1,4 6 0,-6-9-1,1 0-1,0 0 1,-1 0 0,1 0-1,0 0 1,0 0-1,0 0 1,0 0 0,0 0-1,0-1 1,0 1 0,0 0-1,0-1 1,0 1-1,0 0 1,0-1 0,0 1-1,1-1 1,-1 0-1,0 1 1,0-1 0,0 0-1,1 0 1,0 0-1,1-1 31,0 0-1,0 0 0,0 0 1,-1 0-1,1 0 0,-1-1 1,1 1-1,-1-1 0,1 0 0,-1 0 1,0 0-1,0 0 0,0 0 1,0 0-1,0 0 0,0-1 1,2-4-1,2-4 25,0-1 0,7-19 1,-11 26-69,53-172 122,-4 10 38,-44 149-191,23-59-56,-29 76 68,-1 0-9,1-1 1,-1 1-1,1-1 0,0 1 0,0-1 1,0 1-1,0 0 0,0 0 0,1-2 1,-1 2 2,0 1 1,0 0 0,0-1 0,1 1 0,-1 0-1,0 0 1,0 0 0,0 0 0,0 0 0,0 0-1,0 0 1,0 0 0,0 0 0,2 1 0,6 0 33,3 1-48,0 0-1,0 0 0,-1 2 0,1-1 1,15 8-1,-13-5 29,2 3 38,1-1 1,0-1-1,1-1 0,19 5 1,-30-11-408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4:36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1 347 6400,'0'-5'5111,"0"5"-5015,0 0 1,0 0-1,0 0 1,0 0-1,1 0 0,-1 0 1,0 0-1,1 0 177,1 0 0,-1 1-1,1-1 1,-1 0-1,1 0 1,-1 0 0,1 0-1,-1 0 1,1 0 0,-1 0-1,1 0 1,-1-1-1,1 1 1,2-2 0,20-7 1808,100-37 697,18-10-2088,-123 47-628,0-1 1,-1 0 0,0-2 0,-1 0 0,20-20 0,-26 22 27,0-1 1,16-24-1,-24 30-17,0 1-1,0-1 1,0 0-1,-1 0 1,1 0-1,-1-1 1,-1 1-1,1 0 1,-1-1-1,0 1 1,1-7-1,-2 11-58,0 0-1,0 1 0,0-1 1,0 0-1,0 1 0,0-1 0,0 0 1,0 1-1,0-1 0,0 1 1,0-1-1,-1 0 0,1 1 1,0-1-1,0 0 0,0 1 1,-1-1-1,1 1 0,0-1 1,-1 1-1,1-1 0,-1 1 1,1-1-1,-1 1 0,1-1 0,-1 1 1,1 0-1,-1-1 0,1 1 1,-1 0-1,1-1 0,-1 1 1,1 0-1,-1 0 0,0-1 1,1 1-1,-1 0 0,0 0 1,1 0-1,-1 0 0,1 0 0,-1 0 1,0 0-1,1 0 0,-1 0 1,0 0-1,1 0 0,-1 0 1,0 1-1,1-1 0,-1 0 1,1 0-1,-1 1 0,0 0 1,-6 2 48,1 0 1,-1 1 0,-10 8-1,15-11-37,-15 12 347,2-1 1,-28 30-1,36-34-283,0 0 0,1 0 1,0 1-1,1 0 0,0 0 0,0 0 1,1 0-1,-3 11 0,6-16-79,0 0 0,1 0-1,0 0 1,0 0 0,0 0 0,0 0-1,1 0 1,-1 0 0,1 0-1,0 0 1,0 0 0,1 0 0,-1 0-1,1 0 1,0-1 0,0 1-1,0 0 1,0-1 0,1 0 0,-1 0-1,5 4 1,-1 0-521,1-1 0,0 1 0,0-2 1,0 1-1,1-1 0,0 0 0,0-1 0,14 6 0,14 0-4640,-4-2-2865,-15-1 3968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4:36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74 3808,'-26'-12'2170,"16"11"4135,21 2-637,145-7 318,82-16-3146,7 0-1986,393 11 149,-448 12-801,85 3-1785,-250-7-2410,-36 0-2452,6 3 5426,-1 1-1,1 0 0,0 0 0,-1 0 0,1 0 1,-10 5-1,4-2-545,-30 12-2099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4:36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451 443 2656,'-12'-2'16195,"1"-1"-14972,6 3-795,0-1 1,0 1-1,0 0 1,1 0-1,-9 1 1,-14 0 328,13 0-429,-1 0 1,1 1-1,-1 1 1,-14 4-1,-59 22 318,66-20-373,1 0 0,-34 20 0,45-23-175,1 1 1,0-1-1,1 1 0,0 1 0,0-1 1,0 1-1,-11 17 0,18-23-85,-1 0 0,1 0-1,0 1 1,0-1 0,0 0-1,0 1 1,0-1 0,1 1 0,-1-1-1,1 1 1,-1-1 0,1 1 0,0-1-1,0 1 1,0 0 0,0-1-1,1 1 1,-1-1 0,1 1 0,-1-1-1,1 1 1,0-1 0,0 0-1,0 1 1,0-1 0,2 3 0,-1-2 10,1-1 1,-1 1 0,1 0 0,-1-1-1,1 0 1,0 1 0,0-1 0,0 0-1,0-1 1,1 1 0,-1 0 0,0-1-1,1 0 1,-1 0 0,1 0 0,-1 0-1,1 0 1,5 0 0,4-1 21,1-1 0,0 0 0,0 0 0,19-6 0,52-17 204,-73 21-240,-1-1 0,1-1-1,-1 0 1,0 0-1,0-1 1,-1 0-1,1-1 1,-2-1-1,19-16 1,-13 7-24,0-1 0,-2 0 0,0-1 0,-1-1 0,-1 0 0,-1 0 0,11-34 0,1-13 171,13-77 0,-32 131-174,-1 1 1,-1-1-1,0 1 1,0-1 0,-1 0-1,-1 1 1,0-1-1,-1 1 1,0-1-1,-5-11 1,7 21-70,-1 0-1,0 0 1,-1 1 0,1-1 0,0 0-1,-1 1 1,0-1 0,1 1 0,-1 0-1,0 0 1,0-1 0,0 1 0,0 1-1,-1-1 1,1 0 0,-1 0-1,1 1 1,-1-1 0,1 1 0,-1 0-1,0 0 1,0 0 0,1 0 0,-1 0-1,-5 0 1,2 1-589,0 0 1,0 0-1,0 1 0,0-1 0,0 1 0,0 1 1,0-1-1,1 1 0,-1 0 0,0 0 0,-8 6 0,12-7 104,0 0 0,0 0 0,0 1 0,1-1 0,-1 1 0,0-1 0,1 1 0,-1 0 0,1-1 0,0 1 0,0 0 0,-1 0 0,1 0-1,-1 3 1,-3 10-3198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1:41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1292 7392,'0'-3'768,"0"2"-666,1 0 1,-1 1-1,0-1 0,0 0 0,0 1 0,1-1 0,-1 0 1,0 1-1,1-1 0,-1 1 0,0-1 0,1 1 0,-1-1 1,1 1-1,-1-1 0,1 1 0,-1-1 0,1 1 0,0-1 1,-1 1-1,1 0 0,-1-1 0,1 1 0,0 0 0,11-9 0,8-4 1031,-2-1-1,18-16 0,5-13 407,-1-2 1,60-88-1,-53 59-749,-24 39-530,0 3 36,-2-1 1,-1-1-1,17-40 0,36-158 347,-61 188-502,9-32 111,32-104 1160,-48 166-1318,-2 7-47,-1-1 1,1 1-1,-1-1 1,0 1-1,-1-1 1,1-9 0,-3 10 164,-1 7-124,-1 6-52,-19 76-148,12-39 195,-103 354-166,-87 43 584,9-69 192,127-232-463,-67 124-44,112-238-1384,18-24 1152,1-1 1,-1 1 0,1-1-1,-1 1 1,1-1-1,-1 1 1,0-1 0,1 0-1,-1 1 1,1-1 0,-1 0-1,0 0 1,1 0-1,-1 1 1,1-1 0,-1 0-1,0 0 1,0 0 0,0 0 9,1-1 0,-1 1 0,1 0 0,-1-1 0,1 1 1,-1 0-1,1-1 0,0 1 0,-1-1 0,1 1 1,0-1-1,-1 1 0,1-1 0,0 1 0,0-1 0,-1 1 1,1-1-1,0 1 0,0-1 0,0 0 0,0 1 1,0-1-1,0 1 0,0-1 0,0-1 0,-1-25-381,6-48 1,-4 56 396,1-2-38,1 0 0,1 1 0,0 0 0,1 0 0,16-37-1,-15 45 40,0 0 0,1 0 0,0 0 0,1 1-1,0 1 1,1-1 0,0 1 0,0 1-1,1 0 1,14-10 0,4 2 2,1 1 0,0 2 1,62-21-1,-29 12 79,-25 9 59,0-2-1,-1-2 1,-1-1 0,-1-1 0,35-28 0,142-122 812,12-4-250,-188 145-496,0-1-1,-2-1 1,29-36 0,-49 50-140,-1 1 0,-1-2 0,14-28 0,18-61 53,20-111 508,-37 75-39,-19 98-162,-6 38-386,0 0 0,0 1 1,-1-1-1,0 1 0,0-1 1,0 0-1,-1 1 0,0-1 1,-1 1-1,-2-10 0,4 15-22,-1 1-1,1-1 1,0 0 0,-1 1-1,1-1 1,-1 1 0,1-1-1,-1 1 1,1-1-1,-1 1 1,1 0 0,-1-1-1,0 1 1,1-1 0,-1 1-1,1 0 1,-1 0-1,0-1 1,1 1 0,-1 0-1,0 0 1,0 0 0,1 0-1,-1 0 1,0 0-1,1 0 1,-1 0 0,0 0-1,1 0 1,-1 0 0,0 0-1,0 1 1,1-1-1,-1 0 1,1 0 0,-2 1-1,-1 0 29,-1 1 1,1 0-1,0 0 0,-1-1 0,-4 6 0,1-1 35,0 1 1,1 0-1,0 1 0,-10 16 0,9-13-5,-190 314 924,185-304-938,-14 27 46,-23 57 0,38-78-33,2 0-1,1 0 1,-9 56-1,13-39 144,1 1-1,2-1 1,9 81 0,-7-113-146,2 0 0,-1 0-1,1 0 1,1-1 0,0 1 0,1-1 0,0 0 0,7 11 0,-9-17-16,0-1 1,0 1 0,1-1-1,0 0 1,0 0-1,0 0 1,0-1-1,1 1 1,-1-1-1,1 0 1,0 0-1,0-1 1,0 1-1,0-1 1,0 0-1,1-1 1,-1 1 0,12 1-1,-11-2-64,0-1 1,1 1-1,-1-1 0,1-1 1,-1 1-1,0-1 0,1 0 1,-1-1-1,0 1 0,0-1 1,0 0-1,0-1 0,0 1 1,0-1-1,-1-1 0,8-4 1,-1-2-18,0 0-1,-1-1 1,0 0 0,-1-1 0,-1 0-1,12-19 1,39-83-153,-48 89 250,51-87-159,-36 68 170,-19 34 24,-1 1 102,-7 9-185,0 0 0,0-1 1,0 1-1,0 0 0,1 0 0,-1 0 0,0 0 0,0-1 1,0 1-1,0 0 0,0 0 0,0 0 0,0 0 0,0-1 1,0 1-1,0 0 0,0 0 0,0 0 0,0-1 0,0 1 1,0 0-1,0 0 0,0 0 0,0 0 0,0-1 0,-1 1 1,1 0-1,0 0 0,0 0 0,0 0 0,0-1 0,0 1 1,0 0-1,0 0 0,-1 0 0,1 0 0,0 0 0,-9 8 75,5-3-67,0 0 0,0 1 0,1-1-1,0 1 1,0 0 0,-3 7 0,-11 40-82,13-37-5,-7 30 194,2-1 0,-6 78 0,12-90 27,3-30-133,-1 25 159,1-27-168,0 0 1,0 0 0,0 0 0,0 0 0,1 1-1,-1-1 1,0 0 0,1 0 0,-1 0 0,0 0-1,1 0 1,0 0 0,-1 0 0,1-1 0,-1 1 0,1 0-1,0 0 1,0 0 0,-1 0 0,1-1 0,1 2-1,-1-2-3,0 0 0,0 0-1,0 0 1,1 0-1,-1 0 1,0 0 0,0 0-1,0 0 1,0-1-1,0 1 1,0 0 0,0-1-1,0 1 1,0-1-1,0 1 1,0-1 0,0 1-1,1-2 1,21-14-45,-21 14 34,19-17-198,25-27 0,-7 5-8,16-12 197,1 4 0,92-63 0,-142 108 76,14-7 226,-19 11-281,-1 0 1,0 0-1,0 0 1,1 1 0,-1-1-1,0 0 1,0 0-1,1 0 1,-1 0-1,0 0 1,0 0-1,0 0 1,1 0 0,-1 0-1,0 1 1,0-1-1,0 0 1,0 0-1,1 0 1,-1 0-1,0 1 1,0-1 0,0 0-1,0 0 1,0 0-1,0 1 1,0-1-1,1 0 1,-1 0-1,0 1 1,0-1-1,0 0 1,0 0 0,0 0-1,0 1 1,0-1-1,0 0 1,0 0-1,0 1 1,0-1-1,0 0 1,0 0 0,-1 1-1,1-1 1,-3 10 54,0-1 1,-1 0 0,-7 14 0,-1 1-97,3-4 27,2 0 1,0 0-1,1 1 0,1-1 1,0 2-1,2-1 0,-1 22 1,4-38 27,1 0 0,-1 1 0,1-1 1,0 0-1,0 0 0,0 0 0,1 0 1,-1 0-1,1-1 0,5 9 0,-6-11-10,0 0 0,1 0 0,-1-1 0,1 1 0,0 0 0,-1 0-1,1-1 1,0 1 0,0-1 0,0 0 0,0 0 0,0 1 0,0-1-1,1 0 1,-1-1 0,0 1 0,0 0 0,1-1 0,-1 1 0,0-1-1,1 0 1,-1 1 0,1-1 0,-1-1 0,3 1 0,1-1-17,1-1 0,-1 1 0,0-1 0,0 0 0,0-1 0,-1 0-1,1 0 1,0 0 0,-1 0 0,0-1 0,0 0 0,0 0 0,0 0 0,6-9 0,6-7-33,-2 0 1,18-31-1,-12 16 71,21-30-36,42-58 59,-68 102-68,-15 20 26,-1 1 0,1-1 0,-1 1 1,1-1-1,-1 0 0,1 1 0,-1-1 0,1 0 0,-1 0 1,0 1-1,1-1 0,-1 0 0,0 0 0,0 0 1,0 1-1,1-1 0,-1 0 0,0 0 0,0 0 1,0 0-1,-1 1-12,0 0 0,1 0 0,-1 0 0,0 0 0,1 0 0,-1 0 0,1 0 0,-1 1 0,0-1 0,1 0 0,-1 0 1,1 1-1,-1-1 0,1 0 0,-1 1 0,1-1 0,-1 1 0,1-1 0,0 0 0,-1 1 0,1-1 0,-1 1 0,1-1 0,0 1 0,-1 0 0,-2 3 5,-2 3 19,-1 0 0,1 1 0,1-1 0,-1 1 0,1 0 0,-3 11 0,-16 55 45,16-39-1,-4 51 0,6-43-40,5-42-35,0-1 0,0 1 0,0 0 0,-1 0-1,1-1 1,0 1 0,0 0 0,0 0 0,0-1 0,1 1 0,-1 0 0,0 0-1,0-1 1,0 1 0,1 0 0,-1 0 0,0-1 0,1 1 0,-1 0 0,0-1-1,1 1 1,-1-1 0,1 1 0,-1 0 0,1-1 0,-1 1 0,1-1 0,0 1-1,-1-1 1,1 0 0,0 1 0,-1-1 0,1 1 0,0-1 0,-1 0 0,1 0 0,0 0-1,0 1 1,-1-1 0,1 0 0,0 0 0,0 0 0,0 0 0,-1 0 0,1 0-1,0 0 1,1-1 0,6 0-130,0-1 0,-1 0 0,1 0 1,7-4-1,-7 3 77,444-188-1180,-418 174 1272,103-56-20,-171 121 380,-239 287 491,270-331-871,-7 7 16,-14 20-1,23-29-10,-1 1 0,0 0 1,1-1-1,0 1 0,-1 0 1,1 0-1,0 0 0,0 0 0,1 0 1,-1 0-1,1 0 0,-1 0 1,1 0-1,0 3 0,0-4-10,1-1 1,-1 0-1,1 1 0,-1-1 1,1 0-1,0 1 0,-1-1 1,1 0-1,0 0 0,0 0 1,0 0-1,0 1 1,0-1-1,0-1 0,0 1 1,0 0-1,1 0 0,-1 0 1,0 0-1,0-1 0,1 1 1,-1-1-1,0 1 0,1-1 1,-1 1-1,1-1 0,-1 0 1,0 0-1,3 0 0,5 1 12,0-1 0,-1 0 0,16-2 0,-21 2-7,5-1-6,1 0 1,-1-1-1,0 0 0,0 0 1,0 0-1,0-1 1,-1 0-1,1-1 1,-1 0-1,1 0 0,-1-1 1,-1 1-1,10-9 1,-4-1-31,0 0-1,0-1 1,11-20 0,27-53-153,-46 81 159,15-28-38,100-171-298,-56 110 213,54-85 16,-46 47 95,-61 113 114,-1-1 1,-1-1-1,-1 0 0,5-25 1,-12 45-59,1 1 0,-1-1 0,0 1 0,0-1 0,0 1 1,0 0-1,0-1 0,-1 1 0,1-1 0,-1 1 0,1 0 0,-1-1 1,0 1-1,0 0 0,-1-4 0,0 5-13,1 0 0,0 0 0,0 0-1,0 0 1,0 0 0,-1 1 0,1-1 0,0 0 0,-1 0 0,1 1-1,-1-1 1,1 1 0,-1-1 0,1 1 0,-1 0 0,1 0-1,-1 0 1,1 0 0,-1 0 0,1 0 0,-1 0 0,1 0 0,-1 0-1,1 1 1,-1-1 0,1 0 0,-1 1 0,-1 0 0,-4 2-9,-1 1 1,0 0 0,1 0 0,0 0-1,0 1 1,0 0 0,1 0 0,0 1-1,-11 11 1,-3 7 43,-22 33-1,20-25 7,1 1-1,2 1 0,1 1 0,-21 58 0,22-38 45,-11 65 0,-2 61-186,21-118-8,4-32-589,1-1 0,2 1 0,3 41 0,-1-51-2300,0 0-1,-4 25 1,3-25 417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1:07.2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385 68 5568,'0'-1'304,"-1"0"1,1 1 0,0-1-1,0 0 1,0 0 0,-1 1-1,1-1 1,0 0 0,0 1-1,0-1 1,0 0-1,0 0 1,0 1 0,0-1-1,1-1 1,-1 1 60,0 0 0,0 0 1,1 0-1,-1 0 0,0 0 0,0 0 0,0 0 1,-1 1-1,1-1 0,0 0 0,0 0 0,0 0 1,-1 0-1,1 0 0,0 0 0,-1 0 0,1 0 1,-2-1-1,0-1 97,0 1 1,-1-1-1,1 0 0,-1 1 1,0-1-1,0 1 0,0 0 1,0 0-1,0 0 1,0 0-1,-1 0 0,1 1 1,-6-2-1,5 2-309,-1 0-1,1 0 1,-1 1 0,0-1-1,1 1 1,-1 0 0,1 1-1,-1-1 1,1 1 0,-1 0-1,1 0 1,-1 0 0,1 0-1,0 1 1,-1 0 0,1 0-1,-4 3 1,-14 10-21,1 2 0,-33 33 1,12-10-24,-21 21 41,57-54-126,0 0-1,1 1 0,0-1 0,0 1 1,0 0-1,1 1 0,-4 12 0,7-19-12,0 0-1,1 0 1,-1 0-1,1 1 1,0-1-1,-1 0 1,1 0-1,0 0 1,1 1-1,-1-1 1,0 0-1,1 0 1,-1 0-1,1 0 1,-1 1-1,1-1 1,0 0-1,2 2 1,-1-1 4,0 0 1,0-1 0,0 1-1,0-1 1,1 0-1,0 0 1,-1 0-1,1 0 1,0 0-1,0-1 1,3 3 0,4-1 44,0 1 0,0-2 1,0 1-1,0-1 1,0-1-1,0 1 0,12-2 1,-10 0 7,1-1 0,-1 0 0,1-1 0,-1-1 0,0 0 0,0-1 1,13-5-1,-16 5-13,-1 0 0,1 0 0,-1-1 0,0 0 1,0-1-1,-1 0 0,0 0 0,0 0 0,0-1 1,6-8-1,-11 10-45,1 1-1,-1-1 1,0 0 0,0 0 0,0 0 0,0 0 0,-1 0 0,0 0-1,0 0 1,-1-1 0,1 1 0,-1-7 0,-1 7-122,0 5 106,1 0 0,0 0 0,0 0 0,-1 0 1,1 0-1,0 1 0,0-1 0,-1 0 0,1 0 0,0 0 0,0 0 1,-1 0-1,1 0 0,0 0 0,0 1 0,0-1 0,-1 0 1,1 0-1,0 0 0,0 1 0,0-1 0,-1 0 0,1 0 1,0 0-1,0 1 0,0-1 0,0 0 0,0 0 0,0 1 0,0-1 1,-1 1-1,-4 10-165,5-8 175,-1 0-1,1-1 0,0 1 0,0 0 0,0 0 0,1 0 0,-1 0 0,1 0 0,0 0 0,-1 0 0,1 0 0,0-1 1,1 1-1,-1 0 0,0-1 0,3 3 0,0 1 1,0 0 0,0-1 0,0 0 0,1 0 0,0 0 0,6 4-1,5 2-188,1 0 0,27 13 0,10 0-7553,-32-15 901,-10-4 2880,-2 3-1680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4:36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35 4736,'-10'-4'748,"6"1"-130,-1 1 1,0 0-1,1 0 0,-1 1 1,-12 0 4990,18-3-4306,-1 4-1216,0 0 1,1-1 0,-1 1 0,0-1-1,1 1 1,-1 0 0,1 0-1,-1-1 1,0 1 0,1 0 0,-1 0-1,1-1 1,-1 1 0,1 0 0,-1 0-1,1 0 1,-1 0 0,1 0 0,-1 0-1,1 0 1,-1 0 0,1 0 0,0 0-1,2-1 229,18-3 563,1 1 0,-1 1 0,1 0 1,0 2-1,0 1 0,26 3 0,-42-3-667,0 0-1,0 1 0,0-1 1,0 1-1,0 1 0,0-1 1,0 1-1,0 0 1,-1 0-1,0 1 0,1-1 1,-1 1-1,-1 0 0,8 9 1,-7-7-65,0 0 0,-1 0 1,0 1-1,0 0 0,-1 0 1,0 0-1,0 0 0,-1 0 1,0 1-1,0-1 0,1 12 1,0 20 110,-2 49 0,-1-48-150,0-30-73,1 1-1,1-1 1,0 0 0,0 0 0,1 0 0,0-1 0,7 15-1,-8-19-348,0 0 0,1 0-1,0 0 1,0 0-1,0 0 1,1-1 0,-1 0-1,1 1 1,0-1 0,0-1-1,0 1 1,1-1-1,0 1 1,8 4 0,-9-7-962,-1 0 0,0 0 0,0 0 0,1 0 1,-1-1-1,0 1 0,1-1 0,2 0 0,7 0-1998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4:36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835 7 5568,'0'-1'152,"0"1"0,0 0 1,0-1-1,-1 1 0,1 0 0,0 0 0,0-1 1,0 1-1,0 0 0,0 0 0,-1-1 1,1 1-1,0 0 0,0 0 0,0-1 1,-1 1-1,1 0 0,0 0 0,0 0 1,-1-1-1,1 1 0,0 0 0,-1 0 1,1 0-1,0 0 0,0 0 0,-1 0 0,1 0 1,0 0-1,-1 0 0,1 0 0,0 0 1,-1 0-1,1 0 0,0 0 0,-1 0 1,1 0-1,0 0 0,0 0 0,-1 0 1,1 0-1,0 0 0,-1 1 0,-3 0 552,0 0-1,-1 1 0,1-1 0,0 1 1,0 0-1,0 0 0,0 1 1,-6 4-1,4-2-201,-51 36 2490,-120 96 976,6-14-2599,-89 68-792,224-163-1002,-7 4-1419,18-7-2174,20-15 1670,5-9 2139,0-1 0,0 0 0,0 0 0,0 1 0,0-1 0,0 0 0,0 1 0,0-1 0,0 0 0,0 0 0,0 1 0,12 5-6348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4:36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19 383 5888,'-2'0'638,"1"0"0,-1 0 0,1 1-1,-1-1 1,1 1 0,0-1 0,-1 1 0,1 0 0,-2 0 0,0 3 2376,10-2 30,1-2-2513,0-1 1,0 0-1,-1-1 1,1 0-1,0 0 1,7-4-1,46-21 515,-50 21-863,52-25 564,71-48 0,-106 59-584,-1-1 0,0-1 0,-2-1 0,34-39 0,-55 58-86,-1 0 0,0 0 0,0 0-1,-1 0 1,1-1 0,-1 1 0,0-1 0,0 1-1,2-10 1,-3 13-53,-1 0 1,0 0-1,0 0 0,1 0 0,-1-1 0,0 1 0,0 0 1,0 0-1,0 0 0,0 0 0,0 0 0,-1 0 0,1 0 1,0-1-1,0 1 0,-1 0 0,1 0 0,-1 0 0,1 0 1,-1 0-1,1 0 0,-1 0 0,0 0 0,0 1 0,1-1 1,-1 0-1,0 0 0,0 1 0,0-1 0,0 0 1,0 1-1,0-1 0,0 0 0,0 1 0,0 0 0,0-1 1,0 1-1,0 0 0,0-1 0,-1 1 0,-4-1 43,0 1 1,1-1-1,-1 1 0,0 1 0,1-1 0,-11 3 0,2 0 8,1 1 0,-1 1 0,1 0 0,0 1 0,1 1-1,-1 0 1,-12 10 0,10-8 4,0 1 95,0 1-1,0 0 1,1 1 0,0 0-1,-15 19 1,23-24-128,1-1-1,0 1 1,1 0-1,0 1 1,0-1-1,0 1 1,1 0-1,0 0 1,0 0 0,1 0-1,0 0 1,1 1-1,-2 15 1,4-19-157,-1-1 0,1 0 0,0 0 1,0 0-1,0 0 0,1 0 0,-1 0 0,1 0 0,0 0 1,0 0-1,0-1 0,1 1 0,-1-1 0,1 0 1,0 0-1,0 0 0,0 0 0,0 0 0,0 0 1,1-1-1,-1 0 0,1 1 0,0-1 0,0-1 0,0 1 1,6 1-1,35 10-1244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4:36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5 1984,'-9'-3'9578,"9"4"-9386,0 0 23,0-1 0,0 1 0,0-1 0,0 1 1,0-1-1,0 1 0,0 0 0,0-1 1,0 1-1,0-1 0,-1 1 0,1 0 0,0-1 1,0 1-1,0-1 0,-1 1 0,1-1 0,0 1 1,-1-1-1,1 1 0,0-1 0,-2 1 0,2 0-41,1 0 0,-1 0 0,0 0 0,0 1 0,1-1 0,-1 0 0,1-1 0,-1 1 0,1 0 0,-1 0 0,1 0 0,-1 0 0,1 0 0,0 0 0,1 1 0,-1-2 56,12 24 804,10 15-639,-21-36-357,-1 1 1,1-1-1,1 0 1,-1 0-1,0 0 1,1 0-1,0-1 1,-1 1-1,1-1 1,0 1-1,0-1 1,0 0-1,1 0 0,-1-1 1,0 1-1,1 0 1,-1-1-1,1 0 1,0 0-1,5 1 1,9 1 84,-1-1 0,1-1 0,19-1 1,-23 0-134,10-1-10,31-6 1,-12 1 42,-37 5 25,3 1-12,0-2 1,0 1-1,0-1 0,11-4 0,56-14 76,-68 17-60,0 0-1,0-1 1,-1 0-1,1 0 1,-1-1-1,0 1 1,-1-2-1,11-9 1,-16 14-54,-1-1 0,0 1 0,1 0 0,-1-1 0,0 1-1,0-1 1,0 1 0,0-1 0,0 1 0,-1-1 0,1 1 0,0 0 0,-1-1 0,1 1 0,-1 0 0,1-1-1,-1 1 1,1 0 0,-1-1 0,0 1 0,0 0 0,-2-2 0,0 0-57,-1 1-1,0-1 1,0 1 0,0 0-1,0 0 1,0 0 0,-1 1 0,1-1-1,-1 1 1,1 0 0,-1 0-1,1 1 1,-1-1 0,1 1 0,-1 0-1,-5 1 1,-26 2-60,26-3 85,1 0 0,0 1-1,-15 3 1,-37 14-57,-79 37 1,131-51 29,0 1 1,-11 9-1,3-3 104,-68 42 298,73-45-268,-15 10-204,25-16 113,1-1-1,0 1 0,-1-1 0,1 1 0,0 0 0,0-1 0,0 1 0,0 0 0,0 0 0,1 0 0,-1-1 0,-1 5 0,-2 6 68,4-11-46,-1 0 0,1 0 0,0 0 0,-1-1 0,1 1-1,0 0 1,-1 0 0,1 0 0,0 0 0,0 0 0,0 0 0,0 0 0,0 0 0,0-1 0,0 1-1,0 0 1,0 0 0,1 0 0,-1 1 0,1 1 5,-1 0-1,1 0 1,-1 0-1,0 0 1,0 0-1,0 0 1,0 0-1,0 0 1,-1 0-1,1 0 1,-1 0-1,-2 5 1,-1 9 97,2 2 37,2 0 0,1 23 1,0-3 118,0-22-228,1-1 0,1 0 1,0 0-1,8 23 0,-1-3-18,-8-28 4,-1 0 0,-1 0-1,1 1 1,-1-1 0,-3 14 0,2 8 241,0-25-256,1 1-1,-1 0 0,0-1 0,-4 10 1,-1 16 81,0 25 146,-2 46-9,6-76-127,1-22-113,0 0 1,1 1-1,0-1 0,0 0 1,1 6-1,-1-7 32,0 1 0,0-1 0,0 0 0,0 0 0,0 1 0,-1-1 0,-1 6 0,1-7-15,0 0 0,1 0-1,-1 0 1,1 1 0,0-1-1,0 0 1,0 0 0,0 1-1,0-1 1,0 0 0,1 2-1,0 2 31,0-1 1,-1 1-1,1-1 0,-1 1 0,0-1 0,-1 7 0,0 6 87,1-17-30,0 0-101,0 0 64,1 0 1,-1 0-1,1 0 0,0 0 1,-1 0-1,1 0 0,0-1 1,-1 1-1,1 0 0,1 1 1,-1-1-17,1-1 0,-1 1 1,0 0-1,1-1 1,-1 1-1,0-1 1,1 1-1,-1-1 1,1 0-1,-1 1 1,1-1-1,-1 0 1,1 0-1,-1 0 0,0 0 1,1 0-1,-1 0 1,3-1-1,26-8 142,-22 6-151,-2-1 1,1 1-1,8-7 0,-5 3-121,34-10 129,-41 15-68,15-8 70,1 1 1,0 0-1,30-9 1,-43 17-99,-1 1 0,1-1 0,-1 1 0,1 0 1,5 1-1,12 1-161,-22-2 219,0 0-1,0 0 1,0 0 0,0 1 0,-1-1 0,1 0 0,0 1 0,0-1 0,0 1 0,-1-1 0,1 1 0,0-1 0,0 1 0,-1-1 0,1 1-1,0 0 1,-1-1 0,1 1 0,-1 0 0,1 1 0,10 20-52,-6-12 62,-3-5-4,0 0 0,0 1 0,-1-1 0,1 0 0,-1 1 0,0-1 0,-1 1 0,1 0 0,-1-1 0,0 1 0,-1-1 0,1 1 0,-1 0 0,0-1 0,0 0 0,-1 1 0,0-1 0,0 0 0,0 1 0,0-1 0,-1-1 0,0 1 0,0 0 0,0-1 0,-1 1 0,0-1 0,-7 8 0,-54 39 80,18-20 56,31-22-41,-24 19 0,27-17 50,-1-1 0,-1 0 1,-15 7-1,29-16-121,1-1 0,-1 0-1,1 1 1,-1-1 0,0 0 0,1 1 0,-1-1 0,0 0 0,0 0-1,1 0 1,-1 0 0,0 0 0,1 0 0,-1 0 0,0 0 0,0 0-1,1 0 1,-1 0 0,0 0 0,1 0 0,-1-1 0,0 1 0,1 0-1,-1 0 1,0-1 0,1 1 0,-1 0 0,0-1 0,1 1 0,-1-1-1,1 1 1,-1-1 0,1 1 0,-1-1 0,1 1 0,0-1 0,-1 0 0,1 1-1,-1-2 1,-1-2 46,1 0-1,0 0 1,-1 0-1,1-1 0,0-4 1,0 4-33,1 4-37,0-1-1,0 1 1,-1-1 0,1 0 0,0 1 0,1-1 0,-1 0-1,0 1 1,0-1 0,1 0 0,-1 1 0,1-1 0,-1 1-1,1-1 1,0 1 0,-1-1 0,1 1 0,0-1 0,0 1-1,0 0 1,0 0 0,1-1 0,-1 1 0,0 0 0,0 0-1,2-1 1,3-1-5,0 0-1,0 0 1,1 0-1,-1 1 1,11-3 0,13-2-868,1 2 0,52-2 0,-39 6-578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5:06.0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3552,'5'14'19525,"5"1"-18960,-10-15-534,0 1 0,0-1 0,1 1 0,-1-1 0,0 1 0,1-1 0,-1 1 0,0-1 0,1 0 0,-1 1 0,0-1 0,1 0 0,-1 1 0,0-1 0,1 0 0,-1 1 0,1-1 0,-1 0 0,1 0 0,-1 0 0,1 1 0,-1-1 0,1 0 0,-1 0 0,1 0 0,-1 0 0,1 0 0,-1 0 0,1 0 0,-1 0 0,2 0 0,11 21 44,-9-15-81,5-1 17,-2-1 37,-6-3 219,9-13 202,-10 7-422,0-1 164,-4 8-266,2 6-567,2-5-391,1-1 0,-1 1 0,1-1 0,0 1 1,0-1-1,1 4 0,3 4-4989,1 3 3113,10 15-2209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5:06.9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 52 4480,'-8'-7'8262,"1"-4"-4150,-5-6-855,11 16-3130,0 1 5,1-1-1,-1 1 0,0-1 1,1 0-1,-1 0 1,0 0-1,1 1 0,-1-1 1,1 0-1,-1 0 1,1 0-1,-1 0 0,1 0 1,0 0-1,-1-2 1,1 3 76,-5 8 53,-3 14 262,7-19-470,-1 1 0,1-1 1,0 1-1,0 0 0,0-1 1,0 1-1,1 4 0,0-4-110,0-3 68,0-1 1,0 1-1,0 0 1,0-1 0,0 1-1,0 0 1,0 0 0,0-1-1,0 1 1,0 0 0,-1 0-1,1-1 1,0 1-1,0 0 1,-1-1 0,1 1-1,0 0 1,-1-1 0,1 1-1,-2 1 785,3-2-732,5 0-11,-5-1 6,1 1 0,-1-1 0,0 0 1,1 0-1,-1 0 0,0 0 0,1 0 0,-1 0 0,0 0 0,0 0 0,0 0 0,0 0 0,0-1 0,0 1 0,1-3 1,1 0 77,-1 2-122,-1 0 0,-1 0 0,1 0 0,0 0 1,0-1-1,-1 1 0,1 0 0,-1 0 0,1 0 0,-1 0 0,0-1 1,0 1-1,0 0 0,0 0 0,-1-3 0,0-6 26,1 10-36,-3 3-227,3-2 182,0 0-1,-1 0 1,1-1 0,0 1 0,0 1 0,-1-1 0,1 0 0,0 0 0,0 0 0,-1 0 0,1 0 0,0 0 0,0 0-1,0 0 1,-1 0 0,1 0 0,0 0 0,0 0 0,0 1 0,-1-1 0,1 0 0,0 0 0,0 0 0,0 0 0,0 1-1,-1-1 1,1 0 0,0 0 0,0 0 0,0 1 0,0-1 0,0 0 0,0 0 0,0 1 0,0-1 0,-1 0 0,1 0-1,0 1 1,0-1 0,0 0 0,0 0 0,0 0 0,0 1 0,0-1 0,1 0 0,-1 0 0,0 1 0,0-1-1,0 0 1,0 1 0,1 0-446,-1 0 0,1 1 0,0-1 0,0 0-1,0 1 1,0-1 0,0 0 0,0 0 0,0 0 0,0 0-1,0 0 1,1 0 0,-1 0 0,0 0 0,1 0 0,-1-1-1,1 1 1,-1-1 0,1 1 0,-1-1 0,1 1 0,-1-1-1,1 0 1,-1 0 0,1 0 0,-1 0 0,1 0-1,1 0 1,5-1-778,-1 0 0,0-1-1,1 0 1,10-4 0,26-13-1211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5:09.0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136 23 2816,'-1'-1'462,"0"-1"0,0 1 1,0-1-1,0 1 0,1-1 0,-1 0 0,0 1 1,1-1-1,0 0 0,-1 0 0,1-2 0,-11 5 8290,9 9-8423,1 1-1,0-1 1,0 1-1,1 0 1,0 0-1,3 11 1,-3-18-234,4 23 537,1 1 0,15 44 0,-5-19-192,10 61 220,-13-56-145,31 93 0,-35-128-404,-5-12-57,1-1-1,8 18 1,-11-27 85,-1 0-6,0 5-58,0-5-59,0 14 763,1-23-733,-1 0 1,2 0 0,-1 1 0,1-1-1,0 0 1,3-7 0,22-45-81,-18 41-14,19-37-45,48-77-1,-51 96 76,1 1 1,61-64-1,-38 49-67,-43 44 64,-6 6 28,1 1 1,-1-1-1,0 0 1,1 1-1,-1-1 1,1 0 0,0 1-1,-1-1 1,1 1-1,-1-1 1,1 1-1,0-1 1,-1 1-1,1-1 1,0 1 0,0 0-1,-1-1 1,2 1-1,-1 0-23,4-9 571,-5 6-720,0 3 168,0 0 1,0 0-1,1-1 0,-1 1 1,0 0-1,0 0 1,0-1-1,0 1 0,0 0 1,0 0-1,0-1 0,0 1 1,0 0-1,0 0 1,0-1-1,0 1 0,0 0 1,-1 0-1,1-1 0,0 1 1,0 0-1,0 0 1,0-1-1,0 1 0,0 0 1,-1 0-1,1 0 0,0-1 1,0 1-1,0 0 1,-1 0-1,1 0 0,0 0 1,0 0-1,0-1 0,-1 1 1,1 0-1,0 0 0,0 0 1,-1 0-1,0 0-8,-23 0 224,-281 16 755,200-8-1058,-69-4-75,171-4 110,-8 2 174,7-1-2228,21 3-11955,-9-2 12431,16 4-1797,13-4 160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5:09.7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19 157 1984,'-1'0'517,"0"-1"0,0 0 0,0 1-1,1-1 1,-1 0 0,0 1 0,0-1 0,0 0 0,-9-18 15691,11 16-16797,1-1 714,1 1 0,0-1-1,0 1 1,1 0 0,-1-1-1,1 2 1,-1-1 0,1 0 0,0 1-1,0-1 1,0 1 0,1 0-1,5-1 1,9-4 213,36-5-1,-40 9-294,414-61 1643,-358 63-1556,-44 1 177,-26 0-302,3 8-4117,-3-7 3813,-1 0-1,0-1 0,0 1 1,0-1-1,0 1 0,0 0 1,0-1-1,0 1 0,0-1 1,0 1-1,0 0 0,-1-1 1,1 1-1,0-1 0,0 1 1,-1 0-1,1 0-75,-1 0 0,1-1 1,0 1-1,-1 0 0,1 0 0,0-1 0,0 1 1,0 0-1,0 0 0,0-1 0,0 1 0,0 0 1,0 0-1,0-1 0,0 1 0,0 0 1,0 0-1,0-1 0,1 1 0,-1 1 0,12 17-3379,1-1 138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5:10.7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153 49 1728,'0'-2'47,"0"0"477,0 1 0,1-1 1,-1 0-1,0 0 0,-1 0 0,1 1 0,0-1 0,0 0 1,-1 0-1,1 0 0,-1 1 0,0-1 0,1 0 1,-1 1-1,0-1 0,0 1 0,-2-4 0,1 4-4,0 0 0,1-1-1,-1 1 1,0 0 0,0 0-1,0 0 1,0 0 0,0 1-1,0-1 1,0 1-1,0-1 1,-5 0 0,-28 1 1993,23 0-1606,11 0-855,-1 0 0,1 0 0,0 0 0,-1 1 0,1-1-1,0 1 1,-1-1 0,1 0 0,0 1 0,0 0 0,0-1 0,-1 1 0,1 0 0,0 0-1,0-1 1,0 1 0,-1 1 0,0 1 17,0 0-1,0-1 0,0 1 1,1 0-1,-1 0 1,-2 5-1,2-1 28,0 0 0,0 0 0,0 0 0,1 1 0,-1 12 0,2-19-74,0 1 0,0-1 0,0 0 0,0 1 0,0-1-1,0 1 1,1-1 0,-1 0 0,0 1 0,1-1 0,-1 0 0,1 1-1,-1-1 1,1 0 0,0 0 0,0 0 0,-1 0 0,1 1 0,0-1-1,0 0 1,0 0 0,0-1 0,0 1 0,0 0 0,0 0 0,1 0-1,-1-1 1,0 1 0,0 0 0,1-1 0,-1 1 0,0-1 0,1 0-1,-1 1 1,0-1 0,2 0 0,0 0 2,-1 0 1,0 0-1,1-1 0,-1 1 1,1 0-1,-1-1 1,0 0-1,1 0 0,-1 0 1,0 0-1,0 0 0,0 0 1,0 0-1,1-1 0,-2 1 1,1-1-1,0 1 1,0-1-1,3-4 0,-3 3 54,1-1-1,-1 0 0,0 0 1,0 0-1,0 0 0,1-5 1,-2 7-51,-1 0 0,0 0 0,1 0 0,-1 1 0,0-1 0,0 0 1,0 0-1,0 0 0,0 0 0,0 0 0,-1 1 0,1-1 0,0 0 0,-1 0 1,0 0-1,-1-2 0,2 3-21,-1 1-1,1-1 1,0 1-1,-1-1 1,1 1 0,0 0-1,-1-1 1,1 1-1,-1 0 1,1-1 0,-1 1-1,1 0 1,-1 0 0,1-1-1,-1 1 1,1 0-1,-1 0 1,1 0 0,-1 0-1,1 0 1,-1-1 0,0 1-1,1 0 1,-1 0-1,1 1 1,-1-1 0,1 0-1,-1 0 1,1 0-1,-1 0 1,0 0 0,1 1-1,-1-1 1,1 0 0,-1 0-1,1 1 1,0-1-1,-1 0 1,1 1 0,-1 0-1,-18 17 344,17-16-315,-15 18 324,1 0-1,-17 30 0,32-48 80,4-3-1112,-1 0 84,1 0 0,-1 0 1,1 0-1,-1-1 1,0 1-1,1-1 1,-1 1-1,0-1 0,3-3 1,4-2-1458,16-11-5983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5:12.1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24 150 3648,'1'-6'1059,"-1"6"-961,0-1 0,0 1 1,0 0-1,0-1 0,0 1 0,0 0 0,0 0 0,0-1 0,0 1 0,0 0 1,0 0-1,0-1 0,-1 1 0,1 0 0,0 0 0,0-1 0,0 1 0,0 0 1,0 0-1,0-1 0,-1 1 0,1 0 0,0 0 0,0 0 0,0-1 0,-1 1 1,1 0-1,0 0 0,0 0 0,0 0 0,-1-1 0,1 1 0,0 0 0,0 0 1,-1 0-1,-9-13 5182,9 11-4728,0-1 0,-1 0 0,1-1 0,0 1 1,0 0-1,0 0 0,1 0 0,-1-1 1,1 1-1,0-5 0,0 6-488,1 0 0,0 0 0,0 0 0,0 0 0,0 0 0,0 0 0,1 1 0,-1-1 0,2-1 0,3-6 272,-3 6-235,0 0 0,1 0 1,-1 0-1,1 0 0,0 0 0,-1 1 0,1-1 0,6-1 0,11-9 381,-18 11-410,1 0 1,-1 1-1,0-1 0,1 0 1,0 1-1,-1 0 0,1 0 1,0 0-1,0 0 0,-1 1 1,1-1-1,0 1 0,7 1 1,-9-1-16,0 0 1,0 0-1,0 1 1,1-1-1,-1 1 0,0 0 1,0 0-1,0 0 1,0 0-1,0 0 1,-1 0-1,1 0 1,0 0-1,0 1 1,-1-1-1,1 1 0,-1 0 1,1-1-1,-1 1 1,0 0-1,1 0 1,-1-1-1,0 1 1,0 0-1,1 3 1,1 5 72,-1-1 1,0 0 0,0 1-1,0-1 1,0 19 0,3 53 583,-3-46-659,1 0 0,2 0-1,11 39 1,-15-70-30,0 0 1,1 0-1,-1-1 0,0 1 1,1-1-1,0 1 0,0-1 1,0 0-1,0 0 0,1 0 1,-1 0-1,1 0 0,0 0 1,-1-1-1,1 1 0,0-1 1,1 0-1,-1 0 0,0 0 1,1 0-1,-1-1 1,6 2-1,-1 0 17,0-2 1,-1 1-1,1-1 1,0-1-1,0 1 1,0-1-1,0 0 1,0-1-1,14-3 1,-13 3-30,-1-1 1,0-1-1,0 1 1,0-1 0,0-1-1,0 0 1,0 0-1,-1 0 1,0-1-1,0 0 1,0 0-1,0-1 1,-1 1-1,0-2 1,0 1-1,-1-1 1,0 0 0,0 0-1,0 0 1,-1 0-1,0-1 1,0 0-1,-1 0 1,0 0-1,3-16 1,-2-8 27,-1-1 1,-2 0-1,-3-35 0,1 3-196,1 65 149,0 0-1,0-1 1,0 1-1,0-1 1,0 1-1,1-1 1,-1 1-1,0-1 1,0 1-1,0 0 0,1-1 1,-1 1-1,0-1 1,1 1-1,-1 0 1,0-1-1,1 1 1,-1 0-1,0-1 0,1 1 1,-1 0-1,1 0 1,-1-1-1,1 1 1,-1 0-1,1 0 1,-1 0-1,0 0 0,1 0 1,-1 0-1,1-1 1,-1 1-1,1 0 1,14 1-33,-1 0 238,-12-1-151,0 0 1,1 1-1,-1-1 1,0 0-1,0 1 0,0-1 1,0 1-1,2 1 1,56 25 623,-58-25-658,13 4 36,-7-5-61,-6-1-58,-6 0-1710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1:07.6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156 11 3904,'0'0'78,"-1"0"0,1-1 0,0 1 0,0 0 0,0-1 0,0 1 0,0 0 0,0-1 0,0 1 0,0 0 0,0-1 0,0 1 0,0 0 0,0-1 0,0 1 0,0 0 0,0-1 0,0 1 0,0 0 0,0 0 0,0-1 0,0 1 0,0 0 0,0-1 0,1 1 0,-1 0 0,0 0 1,0-1-1,0 1 0,1 0 0,-1 0 0,0-1 0,0 1 0,1 0 0,-1 0 0,2 0 1450,-2 0-1399,0 0 0,-1 0 0,1 0 0,0 0 0,0 1 0,0-1 0,0 0 0,0 0 0,0 0 1,0 0-1,0 1 0,0-1 0,0 0 0,0 0 0,0 0 0,0 0 0,0 1 0,2 1 2195,-2-2-2195,0 1 0,0-1 1,0 0-1,0 0 0,1 0 0,-1 0 0,0 0 0,0 0 0,0 0 0,1 0 0,-1 0 0,0 0 1,0 0-1,0 0 0,0 0 0,1 0 0,-1 0 0,0 0 0,0 0 0,0 0 0,0 0 0,1 0 1,-1 0-1,0 0 0,0-1 0,-26 51 3696,12-23-2953,2 1 1,-12 37-1,-40 182 1487,55-208-2275,4-21-12,2 1 1,0 0-1,0-1 0,2 1 0,0 1 1,4 33-1,-2-46-133,0-1-1,1 1 1,0-1 0,0 0-1,0 0 1,0 0 0,1 0 0,0 0-1,1 0 1,-1-1 0,1 1-1,0-1 1,0 0 0,1 0-1,-1-1 1,1 1 0,0-1-1,1 0 1,-1 0 0,1-1 0,-1 1-1,1-1 1,8 3 0,8 1-957,0-1 0,0 0 0,35 3 0,72 1-4987,-69-7 2061,24 4 61,-2-1 118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5:12.7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3 104 1728,'0'0'18,"0"0"0,-1-1 1,1 1-1,0 0 0,0 0 0,0-1 1,-1 1-1,1 0 0,0-1 0,0 1 0,0 0 1,0 0-1,-1-1 0,1 1 0,0 0 1,0-1-1,0 1 0,0 0 0,0-1 0,0 1 1,0 0-1,4-20 16472,5 17-11572,20 1-6386,-12 1 2662,511-19 2145,-525 21-3483,0-1 0,0-1 0,0 1 0,0 0 0,0-1 0,-1 0 0,1 1 0,0-1 0,0 0 0,3-2 0,-3 1-919,0 0 1,-1 0-1,1-1 0,0 1 1,-1-1-1,1 1 0,2-6 1,-4 6 630,0 1 1,0 0-1,0 0 1,1 0-1,-1-1 1,0 1-1,0 0 1,0 1 0,1-1-1,-1 0 1,0 0-1,1 0 1,-1 1-1,1-1 1,-1 1-1,1-1 1,-1 1-1,1 0 1,0 0-1,2-1 1,25-2-3889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5:13.4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75 3968,'-10'-1'985,"-10"-11"15421,20 11-16087,6-4 2494,16-1-3656,-14 5 1824,39-9 190,80-6 0,-33 5 17,-51 6-455,52 2 1,-93 3-697,-2-1-10,4-1-38,-3 2-58,-33 26-26821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5:14.0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5 156 5056,'0'0'181,"0"0"0,0 0 0,-1 0 1,1 0-1,0-1 0,-1 1 0,1 0 0,0 0 0,0-1 1,-1 1-1,1 0 0,0 0 0,0-1 0,0 1 0,-1 0 1,1 0-1,0-1 0,0 1 0,0 0 0,0-1 0,0 1 1,0 0-1,0-1 0,0 1 0,0 0 0,0-1 0,0 1 1,0 0-1,0-1 0,0 1 0,0-1 0,0 1 0,0 0 1,0-1-1,0 1 0,1-15 10496,0 15-10558,-1-1 0,1 1 0,-1-1 0,1 0 0,0 1 0,-1-1 0,1 1 0,0-1 0,0 1 0,-1 0 0,1-1 0,0 1 0,0 0 0,0-1 0,2 0 123,26-12 421,0 1 1,1 1-1,56-11 0,96-7 918,-149 25-1213,7-6-50,-32 8-467,0 0 0,0 0 1,0 0-1,16 0 0,-24 2-43,0 0 0,1-1 0,-1 1 0,0 0 0,1 0 0,-1-1 0,0 1 0,0 0 0,1 0 1,-1-1-1,0 1 0,0 0 0,1-1 0,-1 1 0,0 0 0,0-1 0,0 1 0,0-1 0,1 1 0,-1 0 0,0-1 0,0 1 0,0 0 1,0-1-1,0 1 0,0-1 0,0 1 0,0 0 0,0-1 0,0 1 0,-1-1 0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5:15.4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194 8 2976,'5'-7'18634,"-14"16"-17790,-1 1 1,-15 10-1,11-8-481,-31 32 1205,37-36-1426,0 1 0,1-1 0,0 1 0,1 0 0,-1 1 0,2 0-1,-1 0 1,2 0 0,-1 0 0,1 1 0,1 0 0,-3 14 0,0 10 247,-1 70 0,2-22 6,4-7-197,2-42-60,-1-28-100,1 0 0,0 0 0,0 0 0,1 0 0,-1 0 0,1 0 0,1 0 0,-1-1 0,1 1 0,0-1 0,0 1 0,1-1-1,0 0 1,-1-1 0,2 1 0,-1 0 0,0-1 0,1 0 0,0 0 0,0-1 0,0 1 0,1-1 0,-1 0 0,1-1 0,-1 1-1,10 2 1,3-2 42,-1 0-1,1-1 1,-1-1-1,21-1 1,-19 0-147,-12-1 63,0-1 1,-1 1-1,1-1 0,-1 0 0,1 0 0,-1-1 1,0 0-1,0 0 0,0 0 0,0-1 1,0 0-1,-1 0 0,0 0 0,0-1 1,0 0-1,6-7 0,0-6-6,-4 9 0,0-1 0,-1-1 0,0 1 0,-1-1 1,5-15-1,0-11 52,7-48 1,-15 69 13,-1-1 0,0 1 0,-2-1 0,0 1 0,-4-24 0,1 17 23,-2 0 0,-1 0 0,-10-23 0,12 34-46,0 2 0,-1-1 0,-1 0 1,1 1-1,-2 1 0,0-1 0,-14-14 0,17 20 0,0 0-1,1 0 1,-2 0-1,1 1 0,-10-5 1,12 7-25,0 0 1,0 0-1,0 0 1,0 0 0,0 1-1,0 0 1,0-1-1,0 1 1,0 0 0,0 1-1,-1-1 1,1 0-1,-4 2 1,-10 3-209,1 1 1,-19 11-1,12-6-433,13-7-347,5-2-147,0 0-1,0 0 1,-9 6-1,13-7 517,0 0-1,0 0 0,0 0 1,0 0-1,0 0 0,0 0 0,0 0 1,0 0-1,1 0 0,-1 1 1,0-1-1,1 0 0,-1 1 1,1-1-1,-1 0 0,1 1 0,0-1 1,-1 0-1,1 1 0,0 1 1,0 20-3853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5:27.0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1603 3240 1728,'0'0'10890,"1"0"-10711,0-1 1,1 1-1,-1 0 0,0-1 0,0 1 0,0-1 1,0 0-1,0 1 0,2-2 0,-5-17 267,0 0 0,-2 1 0,0 0 0,-13-34 0,1 0-73,-7-35 248,-32-101 45,44 157-605,-2 1 1,-1 1-1,-2 0 1,-19-29-1,-21-23 233,-62-123-1,-130-349 1040,238 525-1265,-55-142 386,44 119-285,-39-62-1,-31-21 60,28 45-109,-247-442 628,132 212 106,149 270-941,-110-194-1483,138 243 1495,-1-5-686,-1 1 1,1-1-1,0 0 1,0 1-1,-1-8 1,3 12 652,0 0 0,0 0 1,0 0-1,0-1 0,0 1 0,0 0 1,0 0-1,0 0 0,0 0 0,0-1 1,0 1-1,0 0 0,0 0 0,0 0 1,1 0-1,-1 0 0,0-1 0,0 1-434,1 0 434,-1 0 0,0 0 0,0 0 1,0 0-1,0-1 0,0 1 0,1 0 1,-1 0-1,0 0 0,0 0 0,0 0 1,0 0-1,1 0 0,-1 0 0,0 0 1,0 0-1,0 0 0,0 0 0,1 0 1,-1 0-1,0 0 0,0 1 0,9 5-3341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5:30.3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1535 3193 2400,'0'0'82,"0"0"1,-1 0 0,1 0-1,0 0 1,-1 0-1,1 0 1,0 0-1,-1 0 1,1 0 0,-1 0-1,1 0 1,0 0-1,-1 0 1,1 1-1,0-1 1,0 0 0,-1 0-1,1 0 1,0 1-1,-1-1 1,1 0-1,0 0 1,0 1 0,-1-1-1,1 0 1,0 1-1,0-1 1,0 0-1,0 1 1,-1-1 0,1 0-1,0 1 1,0-1-1,0 0 1,0 1-1,0-1 1,0 0 0,0 1-1,0-1 1,0 0-1,0 1 1,0-1-1,0 1 1,0-1 0,0 0-1,0 1 1,0-1-1,1 0 1,-1 1-1,0 0-2,0-1-1,0 1 0,1-1 0,-1 1 0,0 0 0,0-1 1,0 1-1,0 0 0,0-1 0,0 1 0,-1-1 0,1 1 0,0 0 1,0-1-1,0 1 0,0-1 0,-1 1 0,1-1 0,0 1 0,-1-1 1,1 1-1,0-1 0,-1 1 0,1-1 0,-2 2 1211,2 18 7062,-9-42-7280,-25-155 799,25 146-1651,0 1 0,-2 0 0,-26-48 1,-94-152 296,-37-67 566,128 232-856,3-2 1,-40-101-1,31 46 59,-59-144 202,-185-336 365,224 470-624,-55-158 1,114 269-218,-36-94 8,-65-130 1,95 221-171,-5-11-495,-1 1 0,-44-58 0,26 50-1638,13 17-3973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6:28.5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291 13 3232,'1'-12'9731,"-1"12"-9559,3 5 303,-2-2-334,0 0 1,-1 1-1,0-1 0,1 1 0,-1-1 1,0 1-1,-1 4 0,0 5 79,-5 345 2019,3-51-1385,-2 92-214,9 255 239,1-199-329,-11-122 37,6-205 1,1-54 1432,-10-79-1610,5 1-329,1 0 0,0 1 0,0-2 0,0 1 0,0 0 0,1 0-1,-1-1 1,1 0 0,-2-7 0,-1 1-26,-6-10-40,0 0 0,-1 1-1,-1 0 1,-1 1 0,-1 1-1,-1 1 1,0 0 0,-1 0-1,-1 2 1,0 0 0,-37-21-1,55 35-30,-1 1 1,0-1-1,0 1 0,1 0 0,-1-1 0,0 1 0,0 0 0,1-1 1,-1 1-1,0 0 0,0 0 0,0 0 0,-1 0 0,2 0 5,0 0 0,-1 0 0,1 0 0,0 0 0,-1 0 0,1 1 0,0-1 0,0 0 0,-1 0 0,1 0 0,0 0 1,0 1-1,-1-1 0,1 0 0,0 0 0,0 1 0,-1-1 0,1 0 0,0 1 0,0-1 0,0 0 0,0 0 0,-1 1 0,1 2-30,-1 0 0,1 0 0,-1 0 0,1 0 0,0 0 1,1 3-1,-1 2 108,-7 118 51,7-48 10,13 102 0,-7-150 8,1-1 0,0 0 0,18 39 0,-23-62-76,1 0 0,0-1 0,0 1 0,1-1 0,8 11 0,-11-14-6,1-1 1,0 1-1,0 0 0,0-1 0,-1 1 1,2-1-1,-1 1 0,0-1 0,0 0 1,0 0-1,0 0 0,1 0 0,-1 0 0,1-1 1,-1 1-1,0-1 0,1 1 0,-1-1 1,3 0-1,-2 0-11,0-1 0,0 0 0,0 1 0,0-1 0,-1 0 0,1 0 0,0 0 0,-1-1 0,1 1 0,-1-1 0,1 0 0,-1 1-1,4-5 1,0-1 69,0 0-1,10-13 0,-13 15-59,13-19 33,-2-1 1,24-53-1,11-59-46,-38 105 17,22-99-2,-30 122-104,-2 6 15,-1 0 1,1-1 0,0 1 0,-1 0-1,1 0 1,-1-1 0,0 1 0,0 0-1,0-1 1,-1 1 0,1 0 0,-1-1-1,0 1 1,0 0 0,0 0 0,0 0-1,-2-4 1,1 4-241,1-1 0,-1 1 0,0 0 0,0 0 0,0 0 0,-1 1 0,1-1 1,-1 0-1,1 1 0,-1 0 0,0 0 0,0-1 0,0 2 0,0-1 0,0 0 0,-1 1 0,-4-3 0,-19-4-1736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6:31.3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37 149 2656,'-22'-38'837,"21"37"-804,0 0-1,0 0 1,1 0-1,-1-1 1,0 1 0,1 0-1,-1-1 1,0 1-1,1-1 1,0 1-1,-1-1 1,1 1-1,0-1 1,-1-2-1,1-1 104,-4-38 3203,3 41-2976,1-1-1,0 0 1,0 0 0,0 0 0,0 1-1,0-4 1,2-12 2127,0 44 1596,12 58-2892,-9-69-1100,0 0 0,1 0 0,0 0 1,1-1-1,1 0 0,0 0 0,1-1 1,19 22-1,-15-21-56,1-2 1,0 0 0,16 11 0,20 17 62,-17-7-44,-1 2-1,38 55 1,26 30-46,113 79-32,-119-118 191,305 294 12,-234-219 30,117 114 109,247 241 42,-261-236 122,-218-220-270,3-3 0,75 64 0,-51-64 168,2-2-1,132 64 0,-195-107-98,12 4 734,-24-11-1009,1 1 0,-1-1 0,0 0 0,1 0 0,-1 0 0,0 0 0,1 0-1,-1 0 1,0 0 0,1 0 0,-1 0 0,1 0 0,-1 0 0,0 0 0,1 0 0,-1 0 0,0-1 0,1 1 0,-1 0 0,0 0 0,1 0 0,-1 0 0,0-1 0,0 1 0,1 0 0,-1 0-1,0-1 1,1 1 0,-1 0 0,0 0 0,0-1 0,0 1 0,1 0 0,-1-1 0,0 1 0,0 0 0,0-1 0,0 1 0,0 0 0,0-1 0,1 1 0,-1 0 0,0-1 0,0 1 0,0 0-1,0-1 1,0 1 0,0-1 0,-1 0 0,2 1-35,-1-2 5,-6-7-65,5 5-61,6-1 97,-2 4 27,-1 0 0,0 0 1,0 1-1,0-1 1,0 1-1,1 0 1,-1-1-1,0 1 1,0 0-1,1 0 0,-1 0 1,3 1-1,0 0 40,0 0 0,0-1-1,1 1 1,6-2 0,12 3 22,-24-2-43,0 0 1,1 0-1,-1 0 1,0 0-1,0 0 1,0 0-1,1 0 1,-1 0-1,0 0 1,0 0-1,1 0 1,-1 0-1,0 0 1,0 0-1,0 0 1,1 1-1,-1-1 1,0 0-1,0 0 1,0 0-1,1 0 0,-1 1 1,0-1-1,0 0 1,0 0-1,0 0 1,0 0-1,1 1 1,-1-1-1,0 0 1,-4 4-5,1-1-83,3-3 89,1 1 3,0 0 0,0-1 0,0 1 0,-1 0 0,1 0 0,0 0 0,0 0 0,-1 0 0,1 0 0,-1 0 0,1 0 0,-1 0 0,1 0 0,-1 0 0,1 0 0,-1 0 0,0 2 0,1-2-2,0 0 1,0 0-1,0 0 1,0 0-1,0 0 1,0 0-1,0 0 1,0 0-1,0 0 1,0 0-1,1-1 1,1 2-1,18 8-29,-17-9 46,1 0 0,0 0 0,-1 0 0,9 0 0,-12-1-55,-21 3 750,20-3-693,-1 0 1,0 0 0,0 0-1,0 0 1,1 1 0,-1-1-1,0 0 1,0 0 0,0-1-1,1 1 1,-1 0 0,0 0-1,0 0 1,0 0 0,1-1-1,-1 1 1,0 0 0,1-1-1,-2 0 1,2 1-14,0 0 1,0 0-1,0 0 1,0-1-1,1 1 1,-1 0-1,0 0 1,0 0-1,0-1 1,0 1-1,0 0 1,0 0-1,0-1 1,0 1-1,0 0 1,0 0-1,0 0 1,0-1-1,0 1 1,0 0-1,0 0 1,0-1-1,0 1 1,0 0-1,0 0 1,0 0-1,0-1 1,-1 1-1,1 0 1,0 0-1,0-1 1,-1 0 11,0 0 1,0 0-1,0 0 1,0 0-1,0 0 0,0 0 1,0 0-1,0 0 1,0 0-1,-1 0 1,-75-37 531,45 20-471,1-2-1,1-1 0,1-2 1,1 0-1,1-2 0,1-1 1,2-1-1,0-1 0,-24-38 1,23 30-193,-35-39 0,48 61 163,-19-19-325,28 31 213,-7-7-13,7 9 39,2 0 32,1 0 1,-1 0 0,1 1 0,0-1-1,-1 0 1,1 0 0,-1 0 0,1 0 0,-1 0-1,1 0 1,0 0 0,-1 0 0,1 0 0,-1 0-1,1 0 1,-1 0 0,1 0 0,0 0-1,-1-1 1,1 1 0,-1 0 0,1 0 0,0 0-1,-1-1 1,1 1 0,-1 0 0,1-1 0,-35-14-139,43 19 72,3 1 18,0 0-1,18 14 1,24 20 42,68 55 13,-56-36 5,93 111-1,10 60 237,-147-197-239,7 12 179,-28-43-182,1-1 1,-1 0 0,0 0 0,0 0 0,0 0 0,0 0 0,0 0 0,0 0-1,0 0 1,0 1 0,0-1 0,0 0 0,0 0 0,0 0 0,0 0 0,0 0-1,0 0 1,0 0 0,0 1 0,0-1 0,0 0 0,0 0 0,0 0 0,0 0-1,0 0 1,0 0 0,0 0 0,-1 0 0,1 0 0,0 1 0,0-1-1,0 0 1,0 0 0,0 0 0,0 0 0,0 0 0,0 0 0,0 0 0,0 0-1,-1 0 1,1 0 0,0 0 0,0 0 0,0 0 0,0 0 0,0 0 0,0 0-1,0 0 1,-1 0 0,-9 2-2,9-2 19,-1 0-1,0 0 0,0 0 1,1 1-1,-1-1 0,0 0 1,1 1-1,-1-1 0,1 1 1,-1 0-1,-2 1 0,4-2-14,0 0-1,0 0 0,0 0 0,0 0 1,0 0-1,0 0 0,0 0 1,0 1-1,0-1 0,0 0 1,0 0-1,0 0 0,0 0 1,0 0-1,0 0 0,0 0 0,-1 0 1,1 0-1,0 0 0,0 0 1,0 0-1,0 0 0,0 0 1,0 1-1,1-1 0,-1 0 0,0 0 1,0 0-1,0 0 0,0 0 1,0 0-1,0 0 0,0 0 1,0 0-1,0 0 0,0 0 1,0 0-1,0 0 0,0 0 0,0 0 1,0 1-1,0-1 0,0 0 1,0 0-1,0 0 0,0 0 1,0 0-1,0 0 0,1 0 1,-1 0-1,0 0 0,0 0 0,0 0 1,0 0-1,0 0 0,0 0 1,8 1 49,10 0 8,-16-1-37,2 0-17,-1 0 50,-6 3 58,-3-4 233,-8-7 63,-4-6-257,-2 2 0,1 0 0,-2 1 0,0 1 0,-38-13-1,-88-33-429,72 24 53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5:51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503 145 4064,'0'-1'206,"0"1"0,0-1 1,0 0-1,0 1 0,1-1 1,-1 0-1,0 0 0,0 1 0,1-1 1,-1 0-1,0 1 0,1-1 1,-1 1-1,1-1 0,-1 0 0,15-15 13733,-13 23-13280,0 0 1,-1 1-1,2 9 1,-3 16-340,-1 0 0,-2 0 0,-7 40 0,-2-17-218,6-24 156,-1-1-1,-18 49 0,20-69-198,-11 23 135,15-31-162,0-1 0,-1 0 0,0 0 0,1 0-1,-1 1 1,0-2 0,0 1 0,0 0-1,-1 0 1,1-1 0,-4 3 0,1-2 70,0 0 0,0 0 1,-1 0-1,1-1 0,0 0 1,-1 0-1,1-1 0,-1 1 1,0-1-1,-10-1 0,7-1-7,-1 0-1,1 0 1,0-1-1,0 0 1,-16-8-1,2-2-33,1 0 0,1-2 0,-37-32 0,44 34-36,1-1 0,0-1 0,-20-29 0,-26-57 13,55 94-37,1-1-1,0 0 1,0 0-1,1 1 0,0-2 1,0 1-1,1 0 0,0 0 1,1 0-1,0-15 1,0 18-17,1-1 0,0 1 1,0 0-1,0 0 0,1-1 1,0 1-1,0 0 0,0 0 1,0 1-1,1-1 1,0 0-1,0 1 0,0 0 1,0 0-1,1 0 0,0 0 1,7-6-1,4 0 26,0 1 0,1 1 0,0 0 0,0 1 0,1 0 0,0 2 0,24-6 0,4 3 110,80-5 0,-95 12-92,-1 2-1,41 5 1,57 17 295,-73-13-116,-25-4-148,0-2 0,-1-2-1,1 0 1,0-2 0,47-5-1,-72 4-139,1 0 0,-1 0 0,0 0 0,0 0 0,0-1 0,-1 1 0,1-1 0,6-4 0,-9 5-342,1-1 1,0 1 0,-1-1 0,1 1-1,-1-1 1,1 0 0,-1 0 0,0 0-1,0 1 1,0-1 0,0-1 0,0 1-1,0 0 1,0 0 0,-1 0 0,1 0-1,-1-4 1,2-9-5935,2 3 1984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5:51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8 6144,'-13'-7'15958,"3"13"-13488,-9 10-2776,14-11 439,-1 0 1,2 1-1,-1-1 0,1 1 1,0 0-1,0 0 0,0 0 1,-4 13-1,1-6 146,6-11-265,0-1-1,0 1 1,0-1-1,0 1 1,1-1-1,-1 1 1,0-1-1,1 1 1,-1 0-1,1-1 1,0 1-1,-1 0 1,1 0-1,0-1 1,0 1 0,0 0-1,1 2 1,1 3-58,1 1 1,-1-1 0,2 0 0,-1 0-1,1-1 1,0 1 0,0-1-1,7 8 1,-9-12-190,0 0 1,0 0-1,0 0 0,1-1 1,-1 1-1,1-1 0,-1 1 0,1-1 1,-1 0-1,6 2 0,-6-2-250,0-1-1,1 0 0,-1 0 1,0 0-1,1 0 0,-1 0 1,0 0-1,0 0 0,1-1 1,-1 1-1,0-1 0,0 1 1,0-1-1,0 0 0,3-2 1,9-7-4072,2-3 1521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1:08.0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21 7456,'0'-2'300,"0"-10"1750,0 11-2002,1 1 0,-1 0 1,1-1-1,-1 1 0,1-1 1,-1 1-1,1-1 0,0 1 1,-1 0-1,1 0 1,0-1-1,-1 1 0,1 0 1,0 0-1,-1 0 0,1-1 1,0 1-1,-1 0 0,1 0 1,1 0-1,25-1 812,0 1-1,-1 2 1,1 0 0,0 2 0,-1 0-1,0 2 1,0 1 0,0 1-1,46 23 1,-59-24-584,0 0 0,-1 1 0,0 1 0,-1 0 0,0 1 0,0 0-1,11 16 1,4 7 362,26 45 0,22 48 755,-59-97-851,-1 0-1,13 46 1,-23-60-381,-1 1-1,0 0 1,-1 0 0,-1 0-1,-1 0 1,0 0-1,-3 21 1,-27 108 408,29-141-562,-13 49-30,-34 81 0,-11-15-4602,58-117 4185,-14 21-3043,15-22 3222,-1 0-1,0 0 0,0 0 0,0 0 0,0 0 1,0-1-1,0 1 0,0 0 0,0-1 1,0 1-1,0-1 0,0 1 0,0-1 0,-1 1 1,1-1-1,0 0 0,-3 1 0,2-1-602,0-1 0,0 1 0,0-1 0,0 1 0,0-1 0,0 0 0,0 0 0,-3-2 0,5 3 854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5:52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85 7296,'-28'-36'3328,"11"13"-2912,7 14 1824,10 4-1312,-8-1 32,3 1-1760,10 5 416,-2 5-544,7 6 544,3 6-3136,0 6 1952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5:52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30 8640,'-7'-19'2784,"9"9"4335,3 27-5729,0-5-988,2 13 286,-1 0-1,4 31 0,2 54 526,19 301 584,-28-373-1245,-1-24 60,-1-20 309,0-26-859,2 0 0,1 0 0,2 1 0,11-39 0,-14 61-88,0-1 1,1 1 0,0 0-1,0 0 1,1 1-1,0-1 1,0 1-1,1 0 1,0 1-1,0-1 1,1 1 0,0 0-1,1 1 1,-1 0-1,1 0 1,0 1-1,1-1 1,-1 2 0,1-1-1,0 1 1,0 1-1,0 0 1,1 0-1,-1 0 1,19-1 0,-24 4 0,0 0 1,0 0 0,-1 1-1,1-1 1,0 1 0,-1 0-1,1 0 1,-1 0 0,1 1-1,4 1 1,-7-2 28,0-1-1,0 1 1,0-1 0,-1 1-1,1 0 1,0-1 0,0 1 0,0 0-1,0-1 1,-1 1 0,1 0-1,0 0 1,0 0 0,-1 0-1,1 0 1,-1 0 0,1 0-1,-1 0 1,1 0 0,-1 0-1,0 0 1,0 0 0,1 0-1,-1 0 1,0 0 0,0 0-1,0 0 1,0 0 0,0 0-1,0 0 1,0 0 0,-1 1-1,1-1 1,0 0 0,-1 0-1,1 0 1,-1 1 0,-4 5 30,-1 0 1,0 0 0,0-1-1,0 0 1,-1 0 0,0-1-1,0 1 1,0-2 0,-12 7-1,13-7-1,0-1 0,0 0 0,0-1 0,0 1 0,0-1 1,-1-1-1,1 1 0,-1-1 0,-10 1 0,15-2-60,3 0 34,1 0-1,-1 0 1,0 0-1,1 0 1,-1 0 0,0 1-1,0-1 1,1 0-1,-1 1 1,0-1-1,0 1 1,1-1 0,-1 1-1,0-1 1,1 2-1,2 0 28,59 16 372,-15-5-151,37 20-55,-32-12-379,-21-12-1270,-15-8-1524,-16-1 2438,0 0 0,0 0 0,0 0 0,0-1 0,0 1 0,0 0 0,0-1 0,0 1 0,0-1 0,0 1 0,1-1 0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5:53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20 3808,'-37'0'13830,"19"-2"-8224,14 1-4096,5 0-1230,7-1-132,2 0 0,-1 0-1,0 1 1,0 0 0,15 2 0,-22-1-128,136-4 821,-71 0-624,1 4 0,93 11 1,-125-9-64,-27-1-71,0-1 0,0 1-1,9 2 1,-16-2-106,-1-1 0,1 1 0,-1-1 0,1 0-1,-1 0 1,1 0 0,-1 0 0,1 0 0,0 0 0,-1 0 0,1 0-1,-1 0 1,1-1 0,-1 1 0,1-1 0,2-1 0,6-7-8112,-7 8 5991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5:54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96 7136,'-18'-4'15365,"28"4"-13323,164-4 1296,87-23-2831,-248 25-669,-1-1-1,0 0 0,0-1 0,17-7 0,-6-2-3492,-2-3-4286,-8 8 3867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5:56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3648,'1'7'22782,"4"-8"-22323,8-1-3484,-5 0 4515,28-7-1505,10-3 153,-40 11-104,48-7 243,0 3-1,73 1 1,-10 4-528,-117 0 178,1 0 0,-1 0 0,0 0 0,0 0 0,0 0 1,0 0-1,0 0 0,1 0 0,-1 0 0,0 0 0,0 0 0,0 0 0,0 0 0,1 0 1,-1 0-1,0 0 0,0 0 0,0 0 0,0 0 0,0 0 0,1 0 0,-1 0 0,0 0 1,0 0-1,0 0 0,0-1 0,0 1 0,0 0 0,0 0 0,1 0 0,-1 0 1,0 0-1,0 0 0,0 0 0,0-1 0,0 1 0,0 0 0,0 0 0,0 0 0,0 0 1,0-1-1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5:57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49 4160,'0'0'94,"0"-1"1,-1 1-1,1 0 1,0 0-1,-1-1 1,1 1-1,0-1 1,-1 1-1,1 0 0,0-1 1,0 1-1,0-1 1,-1 1-1,1 0 1,0-1-1,0 1 1,0-1-1,0 1 1,0-1-1,0 1 0,0-1 1,0 1-1,0 0 1,0-1-1,0 1 1,0-1-1,0 1 1,0-1-1,0 1 1,1-1-1,-1 1 0,0 0 1,0-1-1,0 1 1,1-1-1,-1 1 1,0 0-1,1-1 1,-1 1-1,0 0 1,1-1-1,-1 1 0,0 0 1,1 0-1,-1-1 1,0 1-1,1 0 1,-1 0-1,1-1 1,10-9 2328,-3 3-6,-8 7-2057,1-1 1,0 1-1,-1-1 0,1 1 0,0-1 0,-1 1 1,1-1-1,-1 1 0,1-1 0,-1 0 0,1 1 1,-1-1-1,1 0 0,-1 1 0,1-1 1,-1 0-1,3-2 2406,1 10-1660,3 11-90,39 194 371,33 177 5,-61-284-1483,-17-101 86,0 29-880,-1-33 788,0 0 0,0 1 0,0-1 0,0 0 0,-1 0 0,1 0 0,0 1 0,0-1 0,0 0 0,0 0 1,0 0-1,0 0 0,0 1 0,0-1 0,0 0 0,-1 0 0,1 0 0,0 0 0,0 0 0,0 0 1,0 1-1,0-1 0,-1 0 0,1 0 0,0 0 0,0 0 0,0 0 0,0 0 0,-1 0 0,1 0 1,0 0-1,0 0 0,0 0 0,-1 0 0,1 0 0,0 0 0,0 0 0,0 0 0,0 0 0,-1 0 0,1 0 1,0 0-1,0 0 0,0 0 0,0 0 0,-1 0 0,1 0 0,0-1 0,0 1 0,0 0 0,0 0 1,-1 0-1,1 0 0,0-1 0,-12-6-4992,12 7 5044,-11-8-4078,5 1 1393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5:58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19 143 5216,'-16'-24'1696,"16"24"-1662,0-1 0,0 1 0,-1 0 0,1-1 0,0 1 0,0-1 0,0 1 0,-1-1 0,1 1 0,0-1 0,0 1 0,0-1 0,0 1 0,0 0 0,0-1 0,0 1 0,0-1 0,0 1 0,0-1 0,0 1 0,0-1 0,0 1 1,1-1-1,-1 1 0,0-1 0,0 1 0,0-1 0,1 1 0,-1 0 0,0-1 0,1 0 0,0 0 253,-1-3 1052,1 0 0,-1 0 0,1 0 0,-2-7 0,1 9-1039,0 0 0,0 1 0,0-1 0,-1 0 0,2 0 0,-1 1 0,0-1 0,0 0 0,0 0 0,1 1-1,-1-1 1,1 0 0,0 1 0,-1-1 0,1 0 0,0 1 0,0-1 0,0 1 0,0-1 0,0 1 0,0 0 0,0-1 0,1 1 0,-1 0 0,0 0 0,2-1 0,5-3-45,0 1 0,0 1 0,0-1 0,0 1-1,0 1 1,1-1 0,-1 2 0,10-2 0,11 0-13,31 2 0,-52 1-183,19 0 118,1 2 1,-1 0-1,0 2 0,38 10 0,-52-10-81,0 0 0,-1 1 0,1 0 0,-1 1 0,0 0 0,0 1 0,-1 1 0,0 0 0,0 0 0,17 19-1,-24-22-32,0 0 0,0 0 0,-1 1 0,0-1-1,0 1 1,0 0 0,-1 0 0,0 0 0,0 0-1,-1 0 1,1 0 0,-1 0 0,0 1 0,-1-1-1,0 11 1,0-13-32,-1 0-1,1 1 1,-1-1 0,0 0-1,0 0 1,0 0 0,-1 0-1,1 0 1,-1 0 0,0 0-1,0-1 1,0 1-1,-1-1 1,0 1 0,1-1-1,-1 0 1,0 0 0,0 0-1,-1 0 1,1-1 0,0 1-1,-1-1 1,0 0-1,-4 2 1,-3 0-62,0-1-1,0 0 0,0 0 1,0-2-1,0 1 1,-1-1-1,-14-1 0,-82-10-4695,97 8 3718,10 2 789,-26-2-3339,26 2 3145,0 0 0,0 1 0,-1-1 0,1 0 0,0 0 1,0 1-1,0-1 0,-1 0 0,1 1 0,0-1 0,0 1 1,0 0-1,0-1 0,0 1 0,0 0 0,0 0 0,0-1 0,-1 3 1,-1 8-3203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5:59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332 610 3232,'16'-13'15663,"-14"9"-14676,-2 3-882,0 1 0,0-1-1,-1 1 1,1-1 0,0 1-1,0-1 1,-1 1 0,1-1 0,0 1-1,-1 0 1,1-1 0,0 1-1,-1 0 1,1-1 0,-1 1 0,1 0-1,-1-1 1,1 1 0,-1 0 0,1 0-1,-1 0 1,1-1 0,-1 1-1,0 0 1,-19-5 753,10 3-350,4 1-403,1-1 0,-1 1 0,0 0-1,0 0 1,1 1 0,-1 0 0,0 0 0,-8 1 0,-13 1 82,8-1-63,0 1 1,0 1-1,-25 8 1,-3 0 81,47-11-198,-11 2 2,1 0 1,-12 5-1,20-6-11,0 0 0,0-1 0,0 1 0,1 0 0,-1 0-1,0 0 1,1 0 0,-1 0 0,0 0 0,1 1 0,-1-1 0,1 0 0,0 1-1,-1-1 1,1 1 0,0 0 0,0-1 0,0 1 0,0 0 0,-1 2 0,2-2 8,0-1 1,0 1 0,1-1-1,-1 1 1,0 0 0,1-1 0,-1 1-1,0-1 1,1 0 0,0 1 0,-1-1-1,1 1 1,0-1 0,0 0-1,0 1 1,0-1 0,0 0 0,0 0-1,0 0 1,3 2 0,28 19-131,-29-20 121,72 40 183,90 35 1,-161-75-127,0-1 0,0 0 0,0 0 0,0 0 0,0-1 0,0 1 0,0-1 0,0 0 0,0 0 0,0-1 0,0 1 0,0-1 0,0 0 0,0 0 1,0 0-1,0 0 0,-1-1 0,1 1 0,0-1 0,-1 0 0,1 0 0,-1-1 0,0 1 0,0-1 0,0 1 0,3-4 0,-1 1 17,-1 0-1,0 0 1,0 0-1,0-1 0,-1 1 1,1-1-1,-1 0 1,-1 0-1,1 0 0,-1 0 1,0-1-1,-1 1 1,1 0-1,-1-1 0,0-8 1,-1 5-15,-1-1 1,0 0 0,-1 1 0,0-1-1,-1 1 1,0 0 0,0-1-1,-1 1 1,0 1 0,-11-18-1,-11-10 70,-46-62 120,-22-21-71,76 99-88,-18-28-1,31 41-92,0 1 0,1-1 0,0 0-1,1 0 1,-1-1 0,1 1-1,1-1 1,-2-11 0,4 17-1,-1 0 1,1-1 0,1 1-1,-1 0 1,0 0 0,1-1-1,-1 1 1,1 0 0,0 0-1,0 0 1,1 0-1,-1 0 1,0 0 0,3-4-1,0 3-8,0-1 0,-1 1 0,1-1-1,1 1 1,-1 0 0,1 1-1,7-5 1,1 0-10,1 1-1,0 0 1,0 1-1,0 1 1,21-5-1,-22 7 32,3-1 39,1 0 1,24-1 0,-37 4-42,1 1-1,-1 0 0,1 0 1,-1 1-1,1-1 1,-1 1-1,1 0 1,-1 0-1,0 1 1,0-1-1,1 1 0,-1 0 1,0 0-1,4 3 1,40 37 43,-47-42-481,0 1 1,0 0-1,-1-1 1,1 1-1,-1 0 1,1 0-1,-1 0 0,1 0 1,-1 0-1,0-1 1,1 1-1,-1 0 1,0 0-1,0 0 1,1 0-1,-1 0 1,0 0-1,0 0 1,-1 2-1,2 8-3055,6 8-239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6:00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11 4160,'-6'-10'15806,"7"10"-15533,-6 6 4207,-2 0-4305,1 0 0,0 1 0,0 0 0,1 0 0,0 0 0,-5 8 0,8-11-145,-1 0 0,1 1 0,0-1 0,1 1-1,-1-1 1,1 1 0,0 0 0,0-1 0,0 1 0,1 0-1,-1 0 1,1 0 0,1 7 0,0-8-28,0-1 0,0 1 1,1 0-1,-1 0 0,1-1 0,0 1 1,0-1-1,0 0 0,0 1 0,1-1 1,-1 0-1,1 0 0,3 3 0,3 1-568,-1-1-1,1 0 1,17 9-1,-24-14 61,1 0-1,0 1 0,0-1 1,0-1-1,0 1 0,-1 0 1,1-1-1,0 1 0,6-1 1,9 0-1820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6:00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32 7136,'-17'-24'3232,"12"19"-2816,0 2 224,10 6-448,0-3-992,4 0 416,4 5-1568,0 4 1120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1:18.0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80 40 4640,'0'-3'1091,"0"1"-1,0-1 1,-1 0 0,1 1 0,-1-1-1,0 1 1,0-1 0,0 1 0,-1-4-1,-3-5 1512,5 28 1927,-4 8-3485,-9 28-1027,12-51 126,-27 153 1329,15-68-1237,11-68-219,-1 21 0,0 8-6,3-16 1713,4-36-1211,3-5-513,-1 1 1,7-14-1,11-15 88,1 4-53,16-21-107,89-89 0,-127 140 79,0 0 0,0 0 0,1 1-1,-1-1 1,1 1 0,0 0 0,0 0 0,4-2 0,-7 4-4,0 0 0,0 0 0,0-1 0,1 1 0,-1 0 0,0 0 0,0 1 1,0-1-1,1 0 0,-1 0 0,0 1 0,0-1 0,0 0 0,0 1 1,0-1-1,0 1 0,1 0 0,-1-1 0,-1 1 0,1 0 0,0 0 0,0-1 1,0 1-1,0 0 0,0 0 0,-1 0 0,1 0 0,0 0 0,-1 0 0,1 0 1,-1 0-1,1 3 0,3 4 7,-1 0 1,0 1-1,-1 0 1,0 0-1,-1 0 1,1 0-1,-2 0 1,1 0-1,-2 15 1,0-9 116,2 1 1,2 16-1,-3-31-118,0-1 0,0 1-1,0 0 1,0 0 0,0 0-1,0-1 1,1 1-1,-1 0 1,0-1 0,0 1-1,1 0 1,-1-1 0,1 1-1,-1 0 1,1-1-1,-1 1 1,1-1 0,-1 1-1,1-1 1,-1 1 0,1-1-1,0 1 1,-1-1 0,1 1-1,0-1 1,-1 0-1,1 0 1,0 1 0,0-1-1,-1 0 1,1 0 0,0 0-1,0 0 1,-1 0-1,1 1 1,0-2 0,0 1-1,-1 0 1,1 0 0,0 0-1,0 0 1,-1 0-1,2-1 1,4-1 62,-1 0 0,0 0-1,0-1 1,8-5 0,-9 5-61,7-5-61,0-1 1,-1 0 0,0-1-1,0 0 1,10-15 0,1 1-4,3-5 29,-8 9-33,25-22 0,-41 41 58,1 0 1,0 0-1,0 1 0,0-1 0,0 0 1,0 0-1,0 1 0,0-1 1,0 0-1,0 1 0,1-1 0,-1 1 1,0-1-1,0 1 0,0 0 0,1-1 1,-1 1-1,0 0 0,0 0 1,1 0-1,-1 0 0,0 0 0,0 0 1,1 1-1,-1-1 0,0 0 0,0 0 1,1 1-1,-1-1 0,0 1 0,0-1 1,0 1-1,0 0 0,0-1 1,0 1-1,0 0 0,0 0 0,0 0 1,0 0-1,0-1 0,0 1 0,-1 0 1,1 1-1,1 0 0,2 5 83,-1 0 0,1 0 0,-1 1 0,-1-1 0,4 15 0,0 3 27,-2-1 0,-1 1 1,0 33-1,-4-44 358,-3 23 0,0-13-1236,3 1-4681,1-26 4908,0 0 0,1 0-1,-1 0 1,0 1 0,1-1 0,-1 0 0,0 0-1,1 1 1,-1-1 0,1 0 0,-1 1 0,6-5-3253,14-5-1184,8-2-7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6:01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40 6464,'-1'-5'866,"-2"-17"1658,3 21-2336,0 1 0,0 0 0,0-1 0,0 1 0,0-1 1,0 1-1,0-1 0,0 1 0,0 0 0,0-1 0,0 1 1,0-1-1,0 1 0,0 0 0,1-1 0,-1 1 0,0-1 0,0 1 1,0 0-1,1-1 0,-1 1 0,0 0 0,1-1 0,-1 1 1,0 0-1,0-1 0,1 1 0,-1 0 0,1 0 0,-1 0 1,0-1-1,1 1 0,-1 0 0,0 0 0,1 0 0,0 0 0,0 1 121,0 0 0,0 0 0,0 0 0,0 0 0,-1 0 0,1 0 0,0 1 0,-1-1-1,1 0 1,-1 0 0,1 3 0,4 12 356,0 0-1,-2 1 1,3 29-1,-2 54 299,-3-42-509,3 29-66,5 163 2999,-8-262-3216,1 1-209,2 1 0,-1-1 0,2 1 0,-1-1 1,1 1-1,1 1 0,0-1 0,12-14 0,-9 14 13,1 0 0,0 0 1,0 2-1,1-1 1,0 1-1,24-12 0,-31 17 21,1 1 0,-1 0 0,1 1 0,0-1 0,0 1 0,0 0 0,0 0 0,0 0 0,0 1 0,0 0 0,0 0 0,0 0 0,0 0 0,0 1 0,-1 0 0,1 0 0,0 0 0,0 1 0,0-1 0,-1 1 0,9 5-1,-11-6 40,1 1 0,-1 0 0,0-1 0,0 1 0,0 0-1,0 0 1,2 3 0,-3-4-21,-1 0 0,1-1 0,-1 1 0,1 0 0,-1 0-1,0 0 1,1-1 0,-1 1 0,0 0 0,0 0 0,0 0 0,1 0 0,-1 0 0,0-1 0,0 1-1,0 0 1,-1 0 0,1 0 0,0 0 0,0 0 0,0 0 0,-1-1 0,1 1 0,0 0 0,-1 1-1,-2 1 15,1 1 0,-1-1 0,0 0 0,0 0 0,0 0 0,0 0 0,-1-1 0,-6 5 0,0-2-5,0 1 0,-13 4-1,14-7 6,-1 0-1,1 0 1,-1-1-1,0 0 1,0-1-1,-18 1 0,27-2-96,15 9 106,20 9 324,56 23 0,-62-29-405,2-1-93,21 10-4003,-51-21 3814,1 1 0,0-1 0,-1 1 1,1-1-1,0 1 0,-1 0 1,1-1-1,-1 1 0,1-1 0,-1 1 1,1 0-1,-1-1 0,0 1 1,1 0-1,-1 0 0,0-1 0,1 1 1,-1 0-1,0 0 0,0 0 0,0-1 1,0 1-1,0 0 0,0 0 1,0 0-1,0 1 0,0 14-3636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6:41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3072,'19'-9'11845,"-8"6"-5360,0 2-6134,0 0 0,0-1 0,11-3 0,14-3 96,224-15 309,3 22-527,-128 2 140,-134-1-619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6:41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50 2656,'-4'-17'1553,"4"17"-1377,0-1-1,-1 0 1,1 1-1,0-1 1,0 0 0,0 1-1,0-1 1,0 1 0,-1-1-1,1 0 1,0 1 0,0-1-1,1 0 1,-1 1 0,0-1-1,0 0 1,0-1-1,2-18 8072,-3 31-6814,2 8-32,1 0-1,6 25 1,2 21 338,-4 0-1120,2-1 0,19 69-1,-3-20-465,-20-65-3399,-6-36 225,1-12 2730,1 1 0,-1-1 0,1 0 0,0 0 0,-1 0 0,1 0 1,-1 0-1,1 0 0,-1 1 0,1-1 0,-1 0 0,1 0 0,-1 0 0,1-1 0,-1 1 1,1 0-1,-1 0 0,1 0 0,0 0 0,-1 0 0,1 0 0,-1-1 0,-13-4-4327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6:45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5 522 2496,'-4'-2'21220,"4"-2"-24121,0-9 3621,0-2-391,0 0 1,1 1 0,1-1 0,3-15-1,5-27 13,4-20 180,-7 50-351,2 0-1,18-40 1,-21 55-93,1 1 0,0-1 0,1 1 0,0 1 0,0 0 0,1 0 0,17-14 0,-11 13 11,0 1-1,1 0 1,1 1-1,17-7 1,-33 16-72,0-1 0,-1 1 0,1 0 0,0-1 0,-1 1 0,1 0 0,0 0 0,-1-1 0,1 1 0,0 0 0,-1 0 0,1 0 0,0 0 1,-1 0-1,1 0 0,0 0 0,0 0 0,-1 1 0,1-1 0,0 0 0,-1 0 0,1 0 0,0 1 0,-1-1 0,1 0 0,-1 1 0,1-1 0,0 1 0,0 0 14,0 1 0,0-1-1,0 0 1,-1 1 0,1-1 0,-1 0 0,1 1-1,-1-1 1,1 1 0,-1-1 0,0 1-1,0 2 1,0 4 79,0 1 0,0-1-1,-4 15 1,0-3-76,-2 9-47,-4 34-1,10-53 58,-1-1 0,1 1 0,1 0-1,0-1 1,0 1 0,1-1 0,5 16 0,-7-23-31,0-1 1,1 0 0,-1 0-1,1 0 1,-1 0 0,1 0 0,0 0-1,-1 0 1,1 0 0,0 0 0,-1 0-1,1 0 1,0-1 0,0 1 0,0 0-1,0 0 1,0-1 0,0 1-1,0-1 1,0 1 0,0-1 0,0 1-1,0-1 1,1 1 0,-1-1 0,0 0-1,0 0 1,0 0 0,0 0 0,1 0-1,-1 0 1,0 0 0,0 0 0,0 0-1,1 0 1,-1-1 0,0 1-1,0 0 1,0-1 0,0 1 0,2-2-1,6-2 69,-1-1 1,0 0-1,0-1 0,9-8 0,-4 4-131,161-115 310,-98 64 459,-76 111-304,-7 23 6,3 133-1,5-176-258,2 0 1,1 1-1,13 50 0,-14-71-118,1 0 0,0-1-1,0 1 1,1-1-1,0 0 1,0 0 0,1 0-1,0-1 1,1 0 0,0 0-1,0-1 1,1 1-1,0-2 1,12 9 0,-15-11-459,1-1 0,-1-1 0,1 1 0,-1-1 0,1 0 0,0 0 0,0 0 0,0-1 0,0 0 0,0-1 0,0 1 0,0-1 0,0 0 0,0 0 0,12-3 0,8 1-5735,5 5 1920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6:47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13 1984,'0'-1'26,"-1"1"0,1 0-1,0-1 1,0 1 0,0-1 0,0 1 0,0 0-1,0-1 1,0 1 0,0 0 0,0-1 0,0 1 0,0 0-1,0-1 1,0 1 0,0 0 0,0-1 0,0 1-1,1 0 1,-1-1 0,0 1 0,0 0 0,0-1-1,0 1 1,1 0 0,-1-1 0,0 1 0,0 0 0,1 0-1,-1-1 1,0 1 0,1 0 0,8-1 7857,-3 2-2704,-6 10-4245,-1 0-1,0-1 0,-1 1 1,0-1-1,-7 18 0,-23 46 777,19-47-1141,-12 37 0,-40 183 877,26-86-700,13-60-307,4 1-1,4 0 1,-5 151-1,23-190-102,3 1-1,20 117 0,-4-94 23,43 123 1,-45-162-269,2 0-1,2-1 1,3-1-1,42 64 1,-49-88-991,30 33-1,-43-51-87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6:51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340 568 1888,'0'2'12712,"0"-6"-9713,0 3-2899,0 0-1,-1 0 1,1 1-1,0-1 1,0 0-1,-1 1 1,1-1-1,0 0 1,-1 1-1,1-1 1,-1 0-1,1 1 0,-1-1 1,1 1-1,-1-1 1,1 1-1,-1-1 1,0 1-1,1-1 1,-1 1-1,-1-1 1,-13-5 949,9 5-859,0 0 0,1 0 0,-1 1 0,0-1 0,0 2 0,1-1 0,-1 1 0,0-1 0,0 2 0,1-1 0,-1 1 0,1-1 0,-1 1 0,-5 4 0,-6 3 177,0 1 1,-27 22-1,33-24-223,6-4-51,0-1 1,1 1 0,0 0-1,-1 1 1,1-1 0,1 1 0,-1 0-1,1 0 1,0 0 0,-3 6-1,5-9-64,0 0 0,1 0-1,-1 1 1,1-1-1,-1 1 1,1-1 0,0 1-1,0-1 1,0 0-1,0 1 1,0-1-1,0 1 1,1-1 0,-1 1-1,1-1 1,0 0-1,0 1 1,0-1 0,0 0-1,0 0 1,0 0-1,0 0 1,1 0-1,-1 0 1,1 0 0,3 3-1,0 1 20,1 0 0,0-1-1,1 0 1,-1 0 0,1-1-1,0 0 1,0 0 0,0 0 0,1-1-1,-1 0 1,1-1 0,-1 1 0,1-1-1,0-1 1,0 0 0,0 0-1,0 0 1,11-2 0,-8 1 44,0-2 1,-1 1-1,1-1 1,11-5 0,-16 5-85,-1 0 0,0 0 1,0-1-1,0 1 0,-1-1 1,1-1-1,-1 1 0,1-1 1,-1 1-1,4-6 0,-3 2 24,0 0 0,0-1 0,0 0 0,-1 0 0,0 0 0,-1-1 0,1 1 0,-2-1 0,1 0 0,-1 1 0,1-15 0,-1-9-2,-3-60 1,1 88-28,-2-35-3,-2 0-1,-1 1 0,-2-1 0,-2 1 0,-18-49 0,18 61 79,-2 1 0,0 0-1,-22-34 1,29 52-74,-1 0 0,0 1 0,0 0 0,0 0 0,-1 0 0,0 1 0,0-1 0,-1 2 0,1-1 0,-1 1 0,0 0 0,0 0 0,-1 0 0,1 1 0,-1 1 0,-11-4 0,5 4-45,1 0 0,-1 1 0,1 0 0,-1 1 1,-15 2-1,25-1-168,0-1 1,-1 1 0,1 0 0,0 0-1,-1 0 1,1 1 0,0-1 0,0 1-1,0 0 1,0 0 0,1 0-1,-1 1 1,0-1 0,1 1 0,0 0-1,0 0 1,0 0 0,0 1 0,-5 6-1,7-8-154,1 0 0,-1 1 1,1-1-1,-1 0 0,1 0 0,0 0 0,0 0 0,0 1 0,0-1 0,0 0 0,0 0 0,1 0 0,-1 1 1,1-1-1,0 0 0,-1 0 0,1 0 0,0 0 0,0 0 0,0 0 0,1 0 0,0 1 0,4 5-1706,0 1 0,1-2 0,11 12 0,17 12-1723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6:52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8 208 3712,'-1'-1'404,"0"-1"0,0 1 1,0-1-1,1 1 0,-1-1 1,1 1-1,-1-1 0,1 0 0,-1 1 1,1-1-1,0 0 0,0 1 1,0-1-1,0 0 0,0 1 0,0-1 1,0 0-1,0 1 0,1-1 0,-1 0 1,1 1-1,0-3 0,1 1 461,-1 0 0,1 0 0,0 0-1,0 0 1,3-4 0,7-5-478,2 1 528,-8 5-786,1 0 0,0 1 1,0 0-1,1 0 0,11-6 1,-4 5-18,1-1 1,-1 2 0,1 0 0,0 1 0,1 1-1,27-3 1,-41 6-1,0 0 0,0 1 0,0-1 0,0 0 0,0 1 0,0 0 0,0 0 0,0 0 0,4 2 0,-6-3-77,0 1 0,0-1 0,0 1 0,-1 0 0,1-1-1,0 1 1,0 0 0,-1-1 0,1 1 0,0 0 0,-1 0-1,1 0 1,-1 0 0,1 0 0,-1 0 0,0 0 0,1-1-1,-1 1 1,0 0 0,0 0 0,1 1 0,-1-1 0,0 0-1,0 0 1,0 0 0,0 0 0,0 0 0,-1 0-1,1 1 1,-6 31 531,-1 52 1,1-7-398,2-27-23,2 58 0,3-62 36,-1-37-121,0 1 0,1-1 0,1 1-1,4 18 1,-5-27-26,-1-1-1,1 0 1,0 1-1,-1-1 1,1 1-1,0-1 1,0 0-1,0 1 1,0-1-1,0 0 1,0 0-1,0 0 0,0 0 1,0 0-1,1 0 1,-1 0-1,0 0 1,1-1-1,-1 1 1,1 0-1,-1-1 1,1 1-1,-1-1 1,1 1-1,-1-1 1,1 0-1,-1 0 1,1 0-1,-1 0 1,1 0-1,2 0 1,0-1-3,0 0 0,0 0 0,0 0 0,0 0 0,0-1 0,0 1 0,-1-1 0,1 0 0,-1 0 0,1 0 0,3-4 0,4-4 14,-1-1 0,-1 0-1,0 0 1,-1-1 0,0 0-1,-1 0 1,7-15 0,-2 0-19,-1 0 1,11-45-1,14-131-139,-36 171 123,0-6 35,0 35-51,0 1 1,1-1-1,-1 1 0,1-1 0,-1 1 1,1 0-1,0-1 0,0 1 0,0 0 1,0 0-1,2-3 0,-1 3 14,-1 0 0,1 1 0,0-1 0,0 1 0,0 0 0,0-1 0,0 1 0,0 0 0,0 0 0,1 1 0,-1-1 1,0 0-1,3 0 0,35-3 302,-28 3-221,27-2-14,1 2-1,-1 1 1,1 2-1,-1 2 1,62 14-1,-91-14 57,8 1 120,-18-5-312,0 0 0,1 0 0,-1 0 0,0 0 0,1 0-1,-1 0 1,0 0 0,0 0 0,1 0 0,-1-1-1,0 1 1,1 0 0,-1 0 0,0 0 0,1 0-1,-1 0 1,0-1 0,0 1 0,1 0 0,-1 0-1,0-1 1,0 1 0,1 0 0,-1-1 0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6:52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17 5312,'4'-16'8245,"-6"16"-7825,0 0 0,0 1 0,0 0 0,0-1 0,0 1 0,0 0 1,0 0-1,0 0 0,0 0 0,0 0 0,1 0 0,-1 0 0,-1 2 0,-15 9 861,7-6-748,0 1-1,0 0 0,1 0 1,0 1-1,-12 12 0,20-18-481,-1 1 0,1-1-1,0 1 1,0 0 0,0 0-1,0 0 1,0 0 0,1 0-1,-1 0 1,1 1 0,0-1 0,0 1-1,0-1 1,0 0 0,1 1-1,-1 0 1,1-1 0,0 1-1,0-1 1,0 1 0,1-1 0,-1 1-1,2 5 1,-1-7-63,0 0-1,0 0 1,0 0-1,1 0 1,-1 0 0,0 0-1,1 0 1,-1 0 0,1-1-1,0 1 1,0-1 0,-1 1-1,1-1 1,0 0 0,0 0-1,0 1 1,1-1-1,3 1 1,-2-1-278,0 0-1,1 0 1,-1 0 0,0 0-1,1-1 1,-1 1 0,1-1-1,6-1 1,4-1-1946,20-4-5128,-21 2 4570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6:53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93 8384,'-3'-45'3808,"-7"25"-3328,6 12 1952,8 5-1440,-4-6-257,0 6-479,5-2-991,0 10 383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6:53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14 197 2912,'-13'-3'10005,"13"2"-9691,0 0 1,0 0-1,0 1 1,0-1-1,0 0 1,1 1-1,-1-1 1,0 0-1,0 1 1,1-1-1,-1 1 1,0-1-1,1 0 1,-1 1-1,1-1 1,-1 1-1,1-1 1,0 0-1,15-7 1559,-7 5-1648,-1 1-1,17-2 1,7 3 376,37 2-1,14-1-57,1165-83 3489,-912 38-3936,-225 16-1102,-109 29 940,2-1-261,-4 1 153,1 0 0,-1 0 0,0 0-1,1 0 1,-1-1 0,0 1 0,1 0 0,-1 0-1,0 0 1,1 0 0,-1 0 0,0-1-1,1 1 1,-1 0 0,0 0 0,0-1-1,1 1 1,-1 0 0,0 0 0,0-1 0,1 1-1,1-1-1937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1:22.8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167 665 8896,'0'-1'268,"-1"1"1,1 0 0,-1 0-1,0 0 1,1 0 0,-1 0-1,1 0 1,-1 0 0,0 0-1,1 1 1,-1-1 0,1 0-1,-1 0 1,0 0 0,1 1-1,-1-1 1,1 0 0,-1 1-1,1-1 1,-1 0 0,1 1-1,-1-1 1,1 1 0,-1-1-1,0 1 1,2 0-109,-1 0 1,0-1-1,0 1 1,0 0-1,0-1 1,1 1-1,-1 0 1,0-1-1,0 1 1,1-1-1,-1 1 1,1-1-1,-1 1 1,0-1-1,1 1 0,-1-1 1,1 1-1,-1-1 1,1 1-1,0-1 1,-1 0-1,1 1 1,-1-1-1,2 1 1,1 1 190,1 0 1,0 0-1,0 0 1,-1-1-1,1 1 1,0-1-1,0 0 1,1 0-1,-1-1 1,0 1-1,0-1 1,0 0-1,0 0 1,1 0-1,6-2 1,-7 2-302,0-2 1,0 1 0,0 0-1,0-1 1,-1 0 0,1 0-1,0 0 1,-1 0 0,0 0-1,1-1 1,-1 0 0,0 1-1,0-1 1,-1-1 0,1 1-1,-1 0 1,1 0 0,-1-1-1,0 1 1,0-1 0,-1 0-1,1 0 1,-1 0 0,2-6-1,-1-2-72,0 1-1,-1-1 1,0 0 0,-1-21-1,-1 27 0,1 1-1,-1-1 0,0 1 0,-1-1 0,1 1 1,-1 0-1,0-1 0,0 1 0,-1 0 0,1 1 0,-1-1 1,-5-6-1,7 9 17,0 1 0,-1 0-1,1 0 1,-1-1 0,1 1 0,-1 0 0,0 0-1,1 0 1,-1 1 0,0-1 0,0 0 0,0 1 0,0-1-1,1 1 1,-1-1 0,0 1 0,0 0 0,0 0 0,0 0-1,0 0 1,0 0 0,0 0 0,0 1 0,0-1-1,1 1 1,-1-1 0,0 1 0,0-1 0,-2 3 0,-5 1 53,0 2 1,1-1 0,-1 1 0,-9 10 0,8-9-23,-13 12 210,1 2 1,0 0 0,2 1-1,-34 46 1,50-62-187,1 0 0,0 1-1,0-1 1,0 0 0,1 1 0,0 0 0,0-1 0,1 1 0,0 0-1,0 0 1,1 0 0,0 0 0,0 0 0,0 0 0,1 0 0,0 0-1,0-1 1,5 13 0,-3-9 3,2 0-1,-1 0 0,1 0 1,1 0-1,0-1 1,0 0-1,1 0 1,0 0-1,0-1 1,1 0-1,9 7 0,-11-10-16,0-1 0,1 1 0,-1-1 0,1 0 0,0-1 0,0 0 0,0 0 0,0 0 0,1-1 0,10 2-1,-11-3-15,-1 0-1,1-1 0,-1 0 0,1-1 1,-1 0-1,1 0 0,-1 0 0,1 0 1,-1-1-1,0 0 0,0-1 1,11-5-1,88-53-76,36-19-5,-85 54 52,-15 5-129,61-19 1,-99 39 116,1 0 1,0 0-1,0 1 1,0 0-1,-1-1 1,1 1-1,0 1 1,0-1-1,0 1 1,-1-1-1,1 1 1,0 0-1,4 2 1,5 3 64,0 0 1,16 11 0,-18-10-28,1-1 1,15 7 0,-26-12-13,-1-1 0,1 0 0,-1 0 1,1 1-1,-1-1 0,1 0 0,-1 0 0,1 0 1,-1 0-1,1 1 0,-1-1 0,1 0 0,-1 0 1,1 0-1,-1 0 0,1 0 0,0 0 1,-1-1-1,1 1 0,-1 0 0,1 0 0,-1 0 1,1 0-1,-1-1 0,1 1 0,-1 0 0,1 0 1,-1-1-1,0 1 0,1 0 0,-1-1 0,1 1 1,-1 0-1,0-1 0,1 1 0,-1-1 1,0 1-1,1-1 0,-1 1 0,0-1 0,0 1 1,1-1-1,-1-1-33,0 1 0,0-1 0,0 1 0,0 0 0,0-1 0,0 1 0,-1-1 0,1 1 0,0 0 0,-1-1 0,1 1 0,-1 0 0,0 0 0,1-1 0,-1 1 0,-1-2 0,1 1-25,-1 0 0,0 0 0,0 0 1,1 0-1,-1 1 0,0-1 0,-1 0 0,1 1 1,0-1-1,0 1 0,0 0 0,-1 0 0,1 0 1,-1 0-1,1 0 0,-1 1 0,-3-1 1,-2 0-46,1 1 1,0 1-1,-1-1 1,-12 4-1,13-3 109,-27 6 42,-51 16 1,66-16 14,1 0 0,0 1 0,0 1 1,-18 13-1,30-18-39,1 0-1,1 0 1,-1 0 0,0 1-1,1-1 1,0 1 0,0 1-1,0-1 1,1 0 0,-5 11 0,6-13 8,1 0 0,0 0 0,0 1 0,0-1 0,1 0 0,-1 0 0,1 1 0,0-1 0,0 0 0,0 0 0,0 1 1,0-1-1,1 0 0,-1 0 0,1 1 0,0-1 0,0 0 0,0 0 0,0 0 0,1 0 0,-1 0 0,5 5 0,-2-3 7,0 0-1,1-1 0,-1 1 0,1-1 0,0 0 0,1 0 0,-1 0 0,1-1 0,-1 0 0,9 3 1,-4-2-1,0-1 0,1 0 1,0-1-1,-1 0 0,19 1 1,-7-3 13,1 0 0,0-2 0,-1-1 0,0 0 0,29-10 0,-20 2-117,-1-1 0,0-2 0,49-29 0,15-9-133,72-34-237,-144 72 352,0-1 1,-2 0-1,0-2 0,0 0 1,20-25-1,-19 16-10,-1-1-1,30-59 0,22-66-75,-49 101 129,-2-1 45,-1-2 0,16-76 0,-34 120 24,-1 0 0,0 1-1,0-19 1,-2 22-127,-1 7 70,-3 4 17,5-5-4,-8 14-31,1-1-1,0 1 1,1 0-1,-7 24 1,8-25 64,-42 159 357,32-106-270,-30 79 0,15-79 117,-74 120-1,23-46-232,43-59 846,38-81-830,0 0 0,0-1-1,0 1 1,0 0 0,0 0 0,0 0-1,0 0 1,-1 0 0,1 0 0,0 0-1,0 0 1,0 0 0,0 0 0,0 0-1,0 0 1,0 0 0,0 0 0,0-1-1,0 1 1,0 0 0,-1 0 0,1 0-1,0 0 1,0 0 0,0 0 0,0 0-1,0 0 1,0 0 0,0 0 0,0 0-1,0 0 1,-1 0 0,1 0 0,0 0-1,0 0 1,0 0 0,0 0 0,0 0-1,0 1 1,0-1 0,0 0 0,-1 0-1,2-12-88,9-10 51,0 0 0,1 1 0,1 0 0,20-28 0,-26 44 37,-1-1 0,1 1 0,0 0 0,1 0 0,-1 1 0,1 0 0,0 0 0,0 0 0,0 1-1,12-4 1,16-8-204,-20 9 196,0 1 0,0 0 0,31-5 0,-12 3 37,-25 5-14,0 0 0,0 0 1,14 1-1,-21 1-40,-1 0 15,-1 1 1,1-1-1,0 0 0,-1 0 0,1 0 0,-1 0 1,1 0-1,0-1 0,-1 1 0,1 0 0,0 0 0,-1 0 1,1 0-1,-1-1 0,1 1 0,0 0 0,-1-1 1,1 1-1,-1 0 0,1-1 0,-1 1 0,1-1 0,1 0-70,-2 1 47,0 0 26,0 0 0,0 1 1,1-1-1,-1 0 1,0 0-1,0 0 0,0 1 1,1-1-1,-1 0 1,0 0-1,0 0 1,1 0-1,-1 0 0,0 1 1,0-1-1,1 0 1,-1 0-1,0 0 1,0 0-1,1 0 0,-1 0 1,0 0-1,1 0 1,-1 0-1,0 0 1,0 0-1,1 0 0,-1 0 1,0 0-1,0-1 1,1 1-1,-1 0 1,0 0-1,0 0 0,1 0 1,2 9 11,0 0 0,-1 1 0,-1-1-1,1 1 1,-1-1 0,-1 1 0,0 12 0,0-4 57,3 22 1,-3-38-64,0 0 0,1 1 0,-1-1 0,1 0 1,0 0-1,-1 1 0,1-1 0,0 0 0,0 0 0,1 0 0,-1 0 1,0 0-1,3 3 0,-3-5-4,0 1 0,0 0 0,0-1 0,1 1 0,-1 0-1,0-1 1,0 1 0,0-1 0,0 0 0,1 1 0,-1-1 0,0 0 0,0 0 0,1 0 0,-1 0 0,0 0 0,0 0-1,1 0 1,-1 0 0,0-1 0,0 1 0,1 0 0,-1-1 0,0 1 0,2-2 0,62-28 282,42-18-220,-49 28-107,215-80-205,-248 93 176,-21 6 60,0 1 0,0-2 0,1 1-1,-1 0 1,0-1 0,0 0 0,-1 0-1,8-4 1,-10 5-67,-2 2 82,1-1-1,-1 1 0,1 0 1,-1-1-1,0 1 1,1-1-1,-1 1 1,0-1-1,0 1 1,1-1-1,-1 0 1,0 1-1,0-1 1,0 0-1,0 1 1,-2 0-21,-81 32-190,-51 25-280,119-49 517,0 1-1,0 1 1,1 0 0,-17 16-1,26-21 5,1-1 0,-1 1-1,1 0 1,1 0-1,-1 0 1,1 1 0,0-1-1,1 1 1,-1 0 0,1 0-1,1 0 1,-1 1-1,-1 7 1,4-14-21,0 1 0,0-1 1,0 1-1,0-1 0,0 1 0,0-1 0,0 1 1,0-1-1,0 1 0,1-1 0,-1 1 0,1-1 0,-1 0 1,1 1-1,1 2 0,-1-4-14,-1 1 0,1-1 0,-1 1 1,1-1-1,0 1 0,0-1 0,-1 0 0,1 1 0,0-1 1,0 0-1,-1 0 0,1 1 0,0-1 0,0 0 0,0 0 0,-1 0 1,1 0-1,0 0 0,0 0 0,0 0 0,-1 0 0,1 0 1,0-1-1,0 1 0,0 0 0,-1 0 0,1-1 0,0 1 0,-1-1 1,2 0-1,15-8-116,-1-1 0,0 0 0,-1-2 1,0 0-1,16-16 0,5-5 53,50-47-290,-33 29 445,-50 49-88,-1-1-1,0 1 0,0 0 0,-1 0 0,1-1 0,1-2 1,-3 5 1,0 0 0,0 0 0,0 0 0,0 0 0,0 0 0,0 0 0,0 0 1,0 0-1,0 0 0,0 0 0,0 0 0,0 0 0,0 0 0,0 0 0,0 0 1,0 0-1,-1 0 0,1 0 0,0 0 0,0 0 0,0 0 0,0 0 0,0 0 0,0 0 1,0 0-1,0 0 0,0 0 0,0 0 0,0 0 0,0 0 0,0 0 0,0-1 1,0 1-1,0 0 0,0 0 0,0 0 0,0 0 0,0 0 0,0 0 0,0 0 1,0 0-1,0 0 0,0 0 0,0 0 0,0 0 0,0 0 0,0 0 0,0 0 1,0 0-1,0 0 0,0 0 0,0 0 0,0 0 0,0-1 0,0 1 0,-9 9 102,5-4-64,0 0-1,0 0 0,1 1 1,0-1-1,0 1 0,0 0 1,1 0-1,0 0 0,0 0 1,1 0-1,-2 11 0,2-13-15,1-1 0,-1 0 0,1 0 0,0 1 0,0-1 0,1 0 0,-1 0 0,1 1 0,0-1 0,-1 0 0,1 0 0,1 0 0,-1 0 0,0 0 0,1 0 0,0 0 0,-1 0 0,1-1 0,0 1 0,0-1 0,1 1 0,-1-1 0,0 0 0,4 3 0,-4-4-9,-1-1-1,1 1 0,0 0 0,0-1 0,0 1 0,-1-1 0,1 1 1,0-1-1,0 0 0,0 0 0,0 0 0,0 0 0,0 0 0,-1-1 1,1 1-1,0 0 0,0-1 0,0 1 0,2-2 0,3-1 45,1-1-1,13-8 0,-19 10-46,32-19 189,-1-3 0,29-27-1,-56 47-241,-1-1-1,1 1 0,0 0 1,0 0-1,0 1 0,0 0 1,1 0-1,0 0 0,-1 1 0,10-2 1,-15 4 42,0 0 1,0 0 0,-1 1 0,1-1-1,0 0 1,0 0 0,0 1-1,-1-1 1,1 0 0,0 1 0,0-1-1,-1 1 1,1-1 0,0 1-1,-1-1 1,1 1 0,0 0-1,-1-1 1,1 1 0,-1 0 0,1-1-1,-1 1 1,0 0 0,1 0-1,-1-1 1,0 1 0,1 0-1,-1 0 1,0 0 0,0 1 0,1 0 46,0 2 0,0-1 0,-1 0 0,1 0 0,-1 0 0,0 0 0,0 5 0,-3 6 136,-9 26-1,8-28-166,0-1-1,-3 23 0,5-26-26,1-6 22,0 0 0,1 0-1,-1-1 1,1 1 0,0 0-1,-1 0 1,1 0-1,0 0 1,0 2 0,10-13 222,21-15-254,2 1 0,0 2 0,1 1-1,46-19 1,-27 14-87,69-22 1,-121 47 96,0-1 1,0 1-1,0 0 1,0 0-1,0-1 1,1 1 0,-1 0-1,0 0 1,0 0-1,0 0 1,0 0-1,0 1 1,1-1-1,-1 0 1,0 0-1,0 1 1,0-1-1,1 1 1,-1 0 3,-1-1-1,1 1 1,-1-1-1,1 1 1,-1-1 0,1 1-1,-1 0 1,0-1 0,1 1-1,-1 0 1,0-1-1,0 1 1,1 0 0,-1-1-1,0 1 1,0 0 0,0 0-1,0-1 1,0 1-1,0 0 1,0 0 0,0-1-1,0 1 1,0 0-1,0 0 1,-1 0 0,-2 17 94,1-10-89,0 1 1,0 0-1,-6 16 0,3-16 34,1 1 0,1-1-1,0 1 1,0 0 0,1 0 0,-1 19-1,8-5 464,4-25-256,-1-1-261,-1 0 1,1 0-1,0-1 0,-1 0 0,1-1 0,-1 0 0,0 0 0,0 0 0,6-6 0,9-8-74,23-25-1,-31 28 8,18-27-1,-20 26 69,21-22-1,-28 34-218,-7 12 82,-1 0 126,-3 11 58,1 0 0,-3 30 1,7-41 12,0 0 0,1 0 1,0 0-1,1 0 0,0 0 1,0 0-1,0-1 1,1 1-1,3 8 0,-4-14-41,0-1-1,-1 0 1,1 1-1,0-1 1,-1 0 0,1 0-1,0 0 1,0 0-1,0 0 1,0 0-1,0 0 1,0 0-1,1 0 1,-1 0-1,0 0 1,0-1-1,0 1 1,1-1-1,-1 1 1,0-1-1,1 1 1,-1-1-1,1 0 1,-1 1-1,0-1 1,1 0 0,-1 0-1,1 0 1,-1 0-1,1 0 1,-1-1-1,2 0 1,6-1 27,-1 0 0,0-1 1,0 0-1,11-6 1,-2 0-47,251-89-97,-228 84 3,-25 8 97,0 0 0,28-5 0,-42 11 25,2-1-20,1 1 0,0-1-1,0 0 1,0 0-1,-1 0 1,1-1-1,5-2 1,-49 25-34,13-8 179,0 1-1,-41 29 1,64-39-133,-1 1 0,1-1 0,-1 1 0,2 0 0,-1 0 0,0 1 0,1-1 0,0 1 0,0 0 0,-3 11 0,5-16 2,1 1 0,0-1 0,-1 0 0,1 0 0,0 1 0,0-1 0,0 1 0,0-1 0,0 0 0,0 1 0,0-1 0,0 0 0,1 1 0,-1-1 0,1 0 0,-1 1 0,1-1 0,-1 0 0,1 0 0,-1 0 0,1 1 0,0-1 0,0 0 0,0 0 0,0 0-1,-1 0 1,2 0 0,-1 0 0,0-1 0,0 1 0,0 0 0,0 0 0,0-1 0,1 1 0,-1-1 0,0 1 0,0-1 0,1 1 0,1-1 0,6 2 17,1 0 1,-1-1-1,0 0 0,15-1 0,-21 0-18,17 1-16,1-2 0,-1 0 0,0-1 0,0-2-1,23-5 1,-21 4 218,-18 5-201,1-1 0,-1 0 1,0 0-1,7-3 0,-1 1-66,-9 3 55,0 0 0,-1 0 1,1 0-1,0-1 0,0 1 0,0 0 0,0 0 1,-1-1-1,1 1 0,0-1 0,0 1 1,-1-1-1,2 0 0,0 0 6,-1 0 1,1-1-1,0 2 1,0-1-1,0 0 1,0 0-1,-1 0 1,4 0-1,13-6-283,-12 3 326,-4 3-29,0-1 0,-1 1 0,1 0 0,0 0-1,0-1 1,1 1 0,-1 1 0,0-1 0,4-1 0,-3 1-18,-1 1 0,0-1 0,0 0 0,0 0 0,0 0 0,0 0 1,0 0-1,0-1 0,2-1 0,0-1 23,-3 3-80,2 1-82,1-1 97,0 0-1,-1 0 1,1 0-1,0 0 1,-1 0-1,4-3 1,6-1-3,26-9-15,0 1-1,0 3 1,1 1 0,44-4 0,-67 13 71,-14 0-17,0 0 0,0 0 1,-1 0-1,1 0 0,0 0 1,0-1-1,0 1 0,0-1 1,3-2-1,-4 3 18,-18 1-470,1 1 475,-1 1-1,1 1 0,0 0 1,0 1-1,-14 7 1,-7 1-76,24-9 59,1 1 0,0 0 0,0 0 1,1 1-1,-1 0 0,1 1 0,1 0 0,-1 1 1,1 0-1,-12 14 0,12-11 1,1-2 142,-12 20 1,17-25-52,-1 2 69,4-6-156,0 1-1,0-1 0,0 0 0,1 0 1,-1 0-1,0 0 0,0 0 1,0 0-1,0 0 0,0 1 0,1-1 1,-1 0-1,0 0 0,0 0 1,0 0-1,0 0 0,1 0 0,-1 0 1,0 0-1,0 0 0,0 0 0,0 0 1,1 0-1,-1 0 0,0 0 1,0 0-1,0 0 0,1 0 0,-1 0 1,0 0-1,0 0 0,0 0 0,0-1 1,1 1-1,-1 0 0,0 0 1,0 0-1,0 0 0,2-1-21,0 1 1,-1-1-1,1 0 0,-1 0 1,1 0-1,-1 0 0,1 0 1,-1 0-1,2-2 0,9-6-59,51-32-203,-43 27 165,1 0-1,27-12 0,-39 23-28,-11 7 258,-5 11-66,5-9-19,1 0-1,0 1 1,0-1-1,0 1 1,1-1-1,0 1 1,0-1-1,1 1 1,0-1-1,0 0 1,1 1-1,-1-1 1,4 6-1,-4-9-10,1 0-1,-1 0 1,1-1-1,0 1 1,0-1-1,0 1 1,1-1-1,-1 0 1,0 0 0,1 0-1,-1 0 1,1 0-1,0-1 1,0 1-1,0-1 1,0 1-1,0-1 1,0 0-1,0 0 1,0-1 0,0 1-1,0-1 1,0 1-1,0-1 1,1 0-1,-1 0 1,6-1-1,6-1-17,1-1 0,-1-1 0,1 0 0,18-9 1,-25 10 52,10-5-81,-1-1-1,0-1 1,20-14-1,-19 12-3,0-2 17,-1 0 0,-1 0 0,0-2 0,-1 0 0,-1-1 0,0-1 0,12-20 0,9-17-7,30-66 0,82-186 183,-143 298-135,1-3-5,-1 1 1,-1-1-1,1 0 1,-2 0-1,0-1 1,2-14-1,-4 26-26,-1-1 1,0 1-1,0 0 1,0 0-1,0-1 0,0 1 1,0 0-1,0 0 0,-1-1 1,1 1-1,0 0 0,-1 0 1,1 0-1,-1 0 0,1-1 1,-1 1-1,0 0 1,1 0-1,-1 0 0,0 0 1,0 0-1,1 0 0,-1 1 1,0-1-1,0 0 0,0 0 1,0 1-1,0-1 0,-1 0 1,1 1-1,0-1 0,0 1 1,0-1-1,0 1 1,-1 0-1,-1-1 0,-2 1-29,1 0-1,0 0 0,-1 0 1,1 1-1,-1-1 1,1 1-1,0 0 0,-1 0 1,-6 3-1,3 0 15,1 1 0,-1-1 0,1 1 0,0 0 0,0 1 0,1-1 0,0 1-1,0 1 1,0-1 0,1 1 0,0 0 0,0 0 0,-5 11 0,-5 11 105,2 2-1,-11 33 1,22-58-46,1-3-24,-59 184 438,50-148-354,2 0 1,-7 76-1,15-92-147,1 1 0,1-1-1,1 0 1,1 0 0,13 41 0,-14-53-637,1 1 1,1-1-1,0 0 1,1 0 0,0 0-1,11 15 1,-15-23 72,0 0 1,1-1-1,-1 1 0,1 0 1,0-1-1,0 0 1,0 1-1,0-1 1,0 0-1,0-1 1,1 1-1,-1 0 1,1-1-1,-1 0 1,1 0-1,-1 0 1,1 0-1,0 0 1,-1-1-1,1 0 1,0 0-1,-1 0 0,1 0 1,6-1-1,13-7-4384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6:55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309 556 3392,'5'-12'13258,"-5"11"-13067,0 0 0,-1 0 0,1 0 0,-1 0 0,1 0 0,-1 0 0,1 0 0,-1 0-1,0 0 1,1 1 0,-1-1 0,0 0 0,0 0 0,-1-1 0,-16-11 1334,14 10-1146,2 1-247,-1 1 0,0 0 1,0-1-1,-1 1 0,1 0 0,0 0 0,0 1 0,0-1 1,-1 1-1,1-1 0,0 1 0,-1 0 0,1 0 1,0 1-1,-1-1 0,1 1 0,-3 0 0,-4 2 200,1 0-1,0 0 1,1 0 0,-15 9-1,-61 41 701,76-46-969,-1 0 0,1 0 0,0 0-1,1 1 1,0 1 0,-12 16 0,17-22-33,1 0 0,-1 0 1,1 1-1,-1-1 0,1 1 0,0-1 0,0 0 0,1 1 0,-1-1 0,1 5 1,0-7-17,0 1 1,0-1 0,0 1-1,0-1 1,1 0 0,-1 1 0,1-1-1,-1 0 1,1 1 0,-1-1 0,1 0-1,0 1 1,0-1 0,-1 0 0,1 0-1,0 0 1,0 0 0,0 0 0,0 0-1,1 0 1,-1 0 0,0 0 0,0 0-1,0-1 1,3 2 0,1 0 33,0 0-1,1 0 1,-1 0 0,1-1 0,0 0-1,-1 0 1,1-1 0,0 1 0,0-1-1,-1 0 1,1-1 0,0 1 0,-1-1-1,1 0 1,0-1 0,-1 1-1,1-1 1,-1 0 0,0-1 0,10-5-1,-14 8-41,11-8 4,0-1-1,0 0 1,0-1-1,10-11 1,-10 7 47,0-1-1,0 0 1,-2 0 0,0-2-1,-1 1 1,0-1 0,-2 0 0,0-1-1,0 0 1,6-32 0,-7 13 42,-1 0 0,0-39 0,-6 60-106,0-1 0,0 1 0,-2-1 0,0 1-1,-1 0 1,0 0 0,-9-18 0,8 21 15,-2 0 0,0 0 0,0 0 0,-1 1 0,-13-15 0,16 22-13,0 0 1,0 0-1,0 0 1,-1 0-1,1 1 1,-1 0-1,0 0 1,0 1-1,-1 0 1,1 0-1,-1 0 1,-11-3-1,13 6-29,1-1-1,0 1 1,-1 0 0,1 0-1,-1 0 1,1 1 0,0-1-1,-1 1 1,1 0 0,0 0-1,-7 4 1,3-2-726,1 1 1,0 0-1,1 0 0,-1 1 0,-7 6 1,13-10 347,0 0 0,0 0 0,0 1 0,0-1 1,0 1-1,0-1 0,0 1 0,0-1 1,0 1-1,1-1 0,-1 1 0,1 0 0,-1 0 1,1-1-1,0 1 0,-1 0 0,1-1 1,0 3-1,3 16-2905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6:56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95 5472,'-22'-39'3114,"21"38"-2783,1-1-1,-1 1 1,1 0-1,0 0 1,-1 0-1,1-1 1,0 1-1,0 0 1,0 0-1,0-1 1,0 1-1,0 0 1,0 0-1,0-1 1,0 1-1,1 0 1,-1 0-1,0-1 1,1 1-1,-1 0 1,1 0 0,0 0-1,-1 0 1,1 0-1,0 0 1,0 0-1,-1 0 1,1 0-1,0 0 1,0 0-1,0 0 1,0 1-1,0-1 1,2-1-1,3-1 18,0 1 0,0 0 0,1 0 0,-1 0-1,0 0 1,1 1 0,-1 0 0,1 1 0,-1-1 0,1 1 0,11 2-1,-14-2-248,1 1 0,-1 0 0,1 1-1,-1-1 1,0 1 0,1-1 0,-1 1-1,0 1 1,0-1 0,0 1 0,-1-1-1,1 1 1,0 0 0,-1 0 0,0 1-1,0-1 1,4 6 0,1 5 66,0 0-1,-1 0 1,0 0 0,5 19 0,13 62 606,6 14-70,-27-96-648,2 0 0,0-1 0,0 1 0,1-1 0,1-1 0,10 13-1,-11-16-95,0 0 0,0-1 0,1 0 0,0-1-1,0 1 1,0-2 0,1 1 0,0-1 0,0 0 0,1-1-1,-1 0 1,1-1 0,0 0 0,10 2 0,-9-4-1250,0 1 1,0-2 0,-1 1 0,19-3-1,-6-1-3416,-1 2 1579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6:56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1020 6 5632,'0'0'208,"0"-1"1,0 1-1,-1 0 1,1-1-1,-1 1 1,1-1-1,0 1 1,-1 0-1,1-1 0,-1 1 1,1 0-1,-1 0 1,1-1-1,-1 1 1,1 0-1,-1 0 1,1 0-1,-1-1 1,1 1-1,-1 0 0,1 0 1,-1 0-1,1 0 1,-1 0-1,1 0 1,-1 0-1,1 0 1,-1 0-1,1 1 1,-1-1-1,1 0 1,-1 0-1,1 0 0,-1 0 1,0 1 292,-3 2 83,0-1 1,0 0 0,0 0-1,0-1 1,-1 1-1,-6 1 1,-6 3 475,-7 4-97,-29 12 1387,-77 45 1,77-31-1514,-71 63 1,99-78-732,-63 50 67,-105 64 1,31-38-324,145-87-236,-26 20 0,37-25-859,0 0-1,1 1 0,-9 10 1,7-3-1113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6:57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15 6656,'-8'-15'12912,"13"26"-11294,5 13-858,-7-7 114,0-1-1,-1 33 1,1-3-540,2 73 551,-1-20-234,-4-97-118,4-12-309,-2-16-144,-2 8-32,3 9-62,0 0 1,1 0-1,-1 0 1,2 0-1,-1 1 1,1-1-1,1 1 1,0 0-1,0 1 1,0-1-1,14-11 1,-9 9 24,2 0 0,-1 1 0,1 1 0,1 0 0,-1 0 0,24-8 0,-31 14 10,1 0 1,0 0 0,0 0 0,12 0 0,-17 2-14,1-1 0,-1 1-1,0 0 1,0 1 0,0-1 0,1 0-1,-1 0 1,0 1 0,0 0-1,0-1 1,0 1 0,0 0-1,1 0 1,-2 0 0,1 0-1,0 0 1,0 1 0,3 2-1,-5-4-4,0 1 0,1-1 0,-1 0 0,0 1 0,0-1-1,0 1 1,1-1 0,-1 1 0,0-1 0,0 0 0,0 1-1,0-1 1,0 1 0,0-1 0,0 1 0,0-1 0,0 1-1,0-1 1,0 0 0,0 1 0,-1-1 0,1 1 0,0-1-1,0 0 1,-1 2 0,-9 11 36,5-8-30,0-1 0,0 0 1,-8 5-1,6-6 6,0 1 0,0-1 0,0 0 1,0-1-1,0 0 0,-16 2 0,3-2 163,-27-1-1,32-1-105,29 4 269,0 0 1,0 1-1,20 10 0,35 24-1674,-61-38-4539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6:58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13 3328,'-3'-12'11296,"-4"22"-5409,-8 25-3055,5 8-1694,3 0 1,-4 51-1,11-86-1059,-7 96 855,-3 38 35,8-111-458,1 55-1,2-35-293,-9-65-9534,3 5 6671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6:59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44 4800,'-5'-4'1126,"4"3"-841,1 1 0,-1-1 0,1 1 0,-1-1 0,1 0 0,-1 1 0,1-1 0,-1 1 0,0 0 0,1-1 0,-1 1 0,0-1 0,0 1 0,1 0 0,-1 0 0,0-1 0,0 1 0,1 0 0,-2 0 0,6-3 1852,2 0 1,-1 1-1,0 0 0,0 0 0,9-2 0,37-5 1656,58 3-3288,-104 5-224,211 5 168,-122 0-4438,-68-2 1738,6 1-827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7:00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393 845 3648,'-3'-3'15871,"-3"-14"-13071,2 12-2531,0 1-1,-1 1 1,1-1 0,-6-3-1,-6-5 219,6 3-211,0-1 0,-1 2 0,0 0 0,-1 0 1,-19-9-1,25 14-210,0 1 0,0 0 0,-1 0 0,1 1 0,0 0 0,-1 0 0,1 0 0,-1 1 0,1 0 0,-1 0 0,1 1 0,-1-1 0,-11 4 0,8-1-12,-1 0 1,1 1-1,0 1 0,1-1 1,-1 1-1,1 1 1,0 0-1,0 0 0,1 1 1,0 0-1,0 0 1,0 1-1,1 0 0,-11 16 1,16-21-35,1 0 0,0-1 0,-1 1 0,1 0 0,0 0 0,1 0 0,-1 0 0,0 0 0,1 0 0,0 0 0,0 0 0,0 0 0,0 0 0,0 0 0,0 0 0,2 3 0,-1-1-3,1-1-1,-1 0 0,1 0 1,0 0-1,1 0 1,-1 0-1,1-1 1,-1 1-1,1-1 1,4 4-1,1 0 31,0 0-1,0-1 0,0 0 1,1-1-1,0 0 0,1 0 1,-1 0-1,19 5 0,-23-9-18,1 0-1,-1 0 1,0 0-1,0-1 0,0 1 1,0-1-1,1-1 1,-1 1-1,0-1 0,0 0 1,0 0-1,0 0 0,0-1 1,0 1-1,0-1 1,0 0-1,-1-1 0,1 1 1,-1-1-1,0 0 1,1 0-1,-1-1 0,-1 1 1,5-5-1,2-3 7,-1-1 1,0 0-1,-1-1 1,0 0-1,-1 0 1,0-1-1,5-17 0,43-150-2,-47 149-19,-1-1-1,-2 1 0,2-52 0,-7 60-2,-1 0 1,-1 0 0,-1 0-1,-2 0 1,-10-35-1,1 16 86,-20-42-1,25 67-78,0 0 0,-1 1 0,-1 0 1,-1 1-1,-13-16 0,22 29-36,0 0 0,0 0 0,-1 0 1,1 0-1,0 0 0,-1 1 0,0-1 1,1 1-1,-1 0 0,0 0 0,0 1 0,0-1 1,-1 1-1,1 0 0,0 0 0,0 0 1,-1 0-1,1 1 0,0 0 0,-1 0 1,1 0-1,0 0 0,-1 1 0,-6 1 0,5 0-170,-1 1 0,1 0-1,-1 0 1,1 0-1,0 1 1,0 0-1,1 0 1,-1 0 0,1 1-1,0 0 1,0 0-1,0 0 1,1 1-1,-1 0 1,-4 9-1,6-9-563,0 0 0,0-1 0,1 1 0,0 1 0,0-1 0,1 0 0,0 0 0,0 1 0,0-1 0,1 0 0,-1 1 0,2-1 0,-1 0 0,1 1-1,0-1 1,0 0 0,4 10 0,11 19-2953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7:02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6 230 3808,'-6'-3'9712,"6"3"-9418,2-8 2997,8-8-1922,4 3-939,0 1 0,1 1-1,0 0 1,1 1 0,0 1-1,27-11 1,42-12 327,-80 30-663,1 0 0,-1 1 0,1-1 0,0 1 0,0 0 0,0 1 0,8-1 0,-12 1-61,-1 1 0,0-1 0,1 0 0,-1 0 0,1 0 0,-1 1 0,0-1 0,0 1 0,1-1 0,-1 1 0,0 0 0,0-1 0,1 1 0,-1 0 0,0 0 0,0 0 0,0-1 0,0 1 0,0 0 0,0 1 0,-1-1 0,1 0 0,0 0 0,0 0 0,-1 0 0,1 1 0,-1-1 0,1 0 0,-1 1 0,1-1 0,-1 0 0,0 1 1,0-1-1,0 0 0,0 1 0,0 2 0,-3 61 620,1-36-447,1 29 1,3 16 94,2 35-116,-2-83-104,6 34 430,-7-54-418,0-1 0,0 0 0,1 0 0,0 0 0,0 0 0,0 0 0,1-1 0,5 9 0,-6-11-68,-1 0 0,1-1 0,-1 1 1,1-1-1,0 1 0,-1-1 0,1 0 1,0 1-1,0-1 0,0 0 0,0 0 0,0-1 1,0 1-1,0 0 0,0-1 0,1 1 0,-1-1 1,4 1-1,-3-1-6,1-1 0,-1 1 1,1-1-1,-1 0 0,1 0 1,-1 0-1,0 0 0,1 0 1,-1-1-1,5-3 0,2-2 4,0-1-1,0 0 1,-1 0-1,-1-1 1,11-14-1,-1 0 16,-2-2-1,17-34 0,-11 21-42,44-85-69,18-31 164,-76 139-112,0 1 52,16-21-1,-21 31-49,0 0 0,1 0 0,0 1-1,0-1 1,-1 1 0,2 0 0,-1 0-1,0 0 1,7-2 0,-8 4 47,0 0 0,0 0 1,1 0-1,-1 0 0,0 0 1,1 1-1,-1 0 0,0 0 1,1 0-1,-1 0 0,1 0 0,-1 1 1,0-1-1,1 1 0,4 1 1,2 3 56,1 0 0,-1 0 0,13 8 0,-16-8-14,0 0-1,1-1 0,0 0 0,0-1 1,0 1-1,9 1 0,-11-3-987,13 1 3034,-11-2-5468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7:02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17 7648,'0'-17'7904,"7"62"-3110,-9-6-2533,-8 50 1,-11 14-1094,-2-7-528,21-92-622,2-4-4,0 0 0,0 1-1,-1-1 1,1 0 0,0 1 0,0-1 0,0 0 0,0 1-1,-1-1 1,1 0 0,0 1 0,0-1 0,0 0 0,0 1-1,0-1 1,0 0 0,0 1 0,0-1 0,0 0-1,0 1 1,0-1 0,0 1 0,0-1 0,0 0 0,0 1-1,1-1 1,-1 0 0,0 1 0,0-1 0,0 0 0,0 0-1,1 1 1,1-28 455,1 14-476,2 0 0,0 1-1,1-1 1,0 1 0,0 0-1,2 1 1,16-22 0,-18 26 11,0 0 1,1 0 0,0 0-1,1 1 1,0 0 0,-1 0-1,18-8 1,-20 12-14,-1 0 1,1 0-1,-1 0 0,1 1 1,-1-1-1,1 1 0,0 0 1,6 0-1,-8 2 20,0-1-1,-1 0 1,1 1-1,0-1 1,-1 1-1,1 0 1,-1 0-1,1 0 1,-1 0 0,0 0-1,1 1 1,-1-1-1,0 1 1,0 0-1,0-1 1,3 4-1,-4-4-2,-1 0 0,1 0 0,-1-1 0,1 1 0,-1 0-1,1 0 1,-1 0 0,0 0 0,1 0 0,-1 0-1,0 0 1,0 0 0,1 0 0,-1 1 0,0-1-1,0 0 1,0 0 0,-1 0 0,1 0 0,0 0 0,0 0-1,0 0 1,-1 0 0,1 0 0,-1 0 0,1 0-1,-1 0 1,1 0 0,-1 0 0,1 0 0,-1-1-1,0 2 1,-4 4-1,0 0-1,-1 0 1,-7 7 0,8-9-46,1-1 54,1 0 0,-1-1 1,0 0-1,-1 0 0,1 0 0,0 0 1,0 0-1,-1-1 0,1 0 1,-1 0-1,0 0 0,-5 0 0,-17 3-112,27-4 104,-1 0 0,1 0 0,0 0-1,-1 0 1,1 0 0,-1 0 0,1 1 0,0-1 0,-1 0-1,1 0 1,0 0 0,-1 0 0,1 0 0,0 0-1,-1 1 1,1-1 0,0 0 0,-1 0 0,1 1 0,0-1-1,-1 0 1,1 0 0,0 1 0,0-1 0,-1 0-1,1 1 1,0-1 0,0 0 0,0 1 0,0-1 0,-1 0-1,1 1 1,0-1 0,0 1 0,0-1 0,0 0-1,0 1 1,0-1 0,0 1 0,0-1 0,1 2 43,0-1 0,-1 0 0,1 0 0,0 0 0,0 0 0,0 1 0,1-1 0,-1-1 0,0 1 0,3 2 0,38 18 704,-42-21-754,58 21 53,-58-21-240,0 1-1,1-1 0,-1 0 1,0 0-1,12 25-19246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7:03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78 3552,'-3'-1'692,"1"0"1,-1 0 0,0 1-1,0-1 1,0 1-1,0 0 1,0 0-1,-4 0 1,-3 0 2482,34 2 7325,9 2-7671,38 2-1897,261-12 1425,-293 4-2203,534-33 999,-186 9-919,-103 10 49,-190 16-1217,-94 0 881,1 0-1,-1 0 0,0 0 1,0 0-1,0 0 1,0 0-1,0 0 0,0 1 1,0-1-1,0 0 0,0 0 1,1 0-1,-1 0 0,0 0 1,0 0-1,0 0 1,0 0-1,0 0 0,0 0 1,0 0-1,0 1 0,0-1 1,0 0-1,0 0 0,0 0 1,0 0-1,0 0 1,0 0-1,0 0 0,0 0 1,0 1-1,0-1 0,0 0 1,0 0-1,0 0 0,0 0 1,0 0-1,0 0 1,0 0-1,0 0 0,0 1 1,0-1-1,0 0 0,0 0 1,0 0-1,0 0 0,0 0 1,0 0-1,0 0 1,0 0-1,-1 0 0,1 0 1,0 1-1,0-1 0,0 0 1,0 0-1,0 0 0,0 0 1,0 0-1,0 0 1,0 0-1,-1 0 0,1 0 1,0 0-1,0 0 0,0 0 1,0 0-1,0 0 0,-1 0 1,-13 4-4192,0 4 1327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1:23.1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153 149 11296,'-98'-60'4192,"70"40"-3264,6 5-257,17 10-3806,5-2 1567,10-6-1344,17-2 1696,23 2-3392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7:04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304 557 2912,'0'0'351,"0"-1"0,0 1 1,-1-1-1,1 1 0,0-1 0,0 1 1,0-1-1,0 1 0,0-1 0,0 1 1,0-1-1,0 1 0,0-1 1,0 1-1,0-1 0,0 1 0,1-1 1,-1 1-1,0-1 0,0 0 0,1 1-195,-1-1-1,0 1 1,0 0 0,0-1-1,0 1 1,1 0-1,-1-1 1,0 1-1,0 0 1,0-1 0,0 1-1,0 0 1,0-1-1,0 1 1,0 0-1,0-1 1,0 1-1,0 0 1,-1-1 0,1 1-1,0 0 1,0-1-1,-10-12 3290,5 9-3066,1 1-1,-1 0 1,0 0-1,0 0 0,0 1 1,0 0-1,0 0 0,-1 0 1,1 1-1,-1-1 0,1 1 1,-10 0-1,7 1-139,-1 0-1,1 1 1,0 0 0,0 1-1,0 0 1,0 0 0,0 1-1,-9 4 1,3-2-20,1 2 0,1 0 1,-1 0-1,1 1 0,0 0 0,1 1 1,0 1-1,-15 16 0,25-25-203,-1 0-1,1 1 0,0-1 1,0 0-1,0 1 0,1-1 1,-1 0-1,0 1 0,0-1 1,1 1-1,-1-1 0,1 1 1,-1 0-1,1-1 0,0 1 1,-1-1-1,1 1 1,0 0-1,0-1 0,0 1 1,0 0-1,1-1 0,-1 1 1,0-1-1,1 1 0,-1 0 1,1-1-1,-1 1 0,1-1 1,0 1-1,0-1 0,0 0 1,0 1-1,0-1 0,0 0 1,0 0-1,2 2 1,0 0 26,1-1 1,-1 1 0,1-1 0,-1 0 0,1-1 0,0 1 0,0 0 0,0-1 0,0 0 0,0 0-1,0 0 1,0-1 0,8 1 0,-7-1-11,0-1 1,1 0-1,-1 0 0,0 0 1,0-1-1,0 1 0,0-1 0,0 0 1,0-1-1,-1 1 0,1-1 1,-1 0-1,1 0 0,-1-1 0,0 1 1,-1-1-1,1 0 0,4-5 1,1-3-15,0-1 1,-1 0 0,-1 0-1,0 0 1,6-16-1,0-10 44,-2 0 0,-1 0 0,-2-1 0,4-60 0,-10 76-1,0 1 1,-1 0 0,-4-34-1,2 48-49,-1 1-1,0-1 1,0 1-1,-1 0 0,0 0 1,0 0-1,-1 0 1,0 0-1,0 1 0,-1 0 1,0 0-1,-8-9 0,9 12-21,0-1 0,-1 1 0,0 0 0,0 0 0,0 0 0,0 1 0,-10-5 0,13 7-41,-1 0 0,0 0 0,0 0 0,0 1 0,0-1 0,0 1 0,0-1 0,0 1 0,0 0 1,0 0-1,0 0 0,0 1 0,0-1 0,0 1 0,0-1 0,1 1 0,-5 1 0,6-1-110,0 0-1,0 0 1,-1-1-1,1 1 1,0 0-1,0 0 1,0 0-1,0 0 1,0 0-1,0 0 1,0 1 0,1-1-1,-1 0 1,0 0-1,1 1 1,-1-1-1,1 0 1,-1 1-1,1-1 1,-1 0-1,1 1 1,0-1-1,0 1 1,0 1-1,0 4-1116,0 0 0,1-1 0,2 13 0,-2-18 993,1 8-935,1 0 0,0 0 0,1 0 0,0-1 0,0 1 0,1-1 0,6 8 0,20 28-2753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7:05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37 319 4064,'-32'-23'2336,"28"20"-1177,5 1 167,-1 1-1058,0 0 0,1 0 0,-1 1 0,1-1 1,-1 0-1,0 0 0,0 0 0,1 0 1,-1 1-1,0-1 0,0 0 0,0 0 0,0-1 1,0-2 131,1 0 0,0 1 0,0-1 0,0 1 0,0-1 0,0 1 0,1 0 0,-1 0-1,1-1 1,0 1 0,0 0 0,0 0 0,1 1 0,-1-1 0,5-3 0,7-7 561,27-19-1,-26 21-438,-4 2-256,0 1-1,1 0 1,0 0-1,0 2 1,1-1 0,0 2-1,0 0 1,1 0-1,23-4 1,-35 8-236,-1 1-1,1 0 1,0 0 0,-1 0-1,1 0 1,-1 0 0,1 1 0,-1-1-1,1 0 1,-1 1 0,0-1-1,1 1 1,-1-1 0,1 1 0,-1 0-1,0 0 1,0 0 0,3 1-1,-2 0 17,0 1 0,-1-1-1,1 0 1,0 1 0,-1-1 0,0 1-1,1-1 1,-1 1 0,1 3-1,1 6 105,-1-1 0,0 0 0,1 22 0,0 198 864,-3-155-455,0-72-485,0 1 0,1 0 0,0 0-1,0 0 1,0-1 0,0 1 0,1 0-1,0-1 1,0 1 0,0-1 0,0 0-1,6 8 1,-7-11-48,1 1-1,-1-1 0,1 1 1,-1-1-1,1 1 1,-1-1-1,1 0 0,0 0 1,-1 0-1,1 0 1,0 0-1,0 0 1,0 0-1,0-1 0,0 1 1,0-1-1,0 1 1,0-1-1,0 0 0,0 0 1,0 0-1,0 0 1,0 0-1,0 0 0,0 0 1,0-1-1,0 1 1,0-1-1,0 1 1,0-1-1,-1 0 0,5-2 1,3-3-3,0 0 0,-1 0 0,0-1 0,0-1 1,0 1-1,-1-1 0,11-14 0,36-67 138,-2-12-203,25-44 95,-67 129-15,1 1-1,1 0 0,0 0 1,1 1-1,1 1 0,24-19 0,-26 23 85,0 1 0,1 0 0,0 1 0,0 0-1,24-7 1,-32 12-85,0 1 0,0 0-1,0 0 1,1 0 0,-1 0 0,0 1-1,1 0 1,-1 0 0,1 1 0,-1-1 0,0 1-1,1 0 1,-1 0 0,0 1 0,0 0-1,0 0 1,0 0 0,5 4 0,23 14-304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7:06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4480,'-7'8'18405,"-3"0"-14432,-9 5-3692,-2 2-1960,12-7 3525,6-5-1780,0 0 0,1 0 1,-1 1-1,1-1 0,0 1 1,0 0-1,0-1 0,0 1 0,0 0 1,1 0-1,0 0 0,0 1 1,0-1-1,0 0 0,1 0 1,0 5-1,0-1-42,0 0-1,1 0 1,0 0 0,0 0 0,1 0 0,0 0-1,4 10 1,-5-17-166,-1 1 1,1 0-1,0-1 1,0 1-1,0 0 0,0-1 1,0 1-1,0-1 0,0 0 1,1 1-1,-1-1 0,1 0 1,1 2-1,-2-2-253,0-1-1,0 0 1,0 1-1,0-1 1,0 0 0,0 1-1,0-1 1,0 0-1,1 0 1,-1 0-1,0 0 1,0 0 0,0 0-1,0 0 1,0-1-1,0 1 1,0 0-1,0 0 1,0-1 0,0 1-1,1-1 1,12-3-2570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7:06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97 11136,'-19'-45'5056,"11"30"-4417,3 7 1089,5 3-1088,-8-2 576,8 2-704,-5-3-832,10 8 128,-5-4-1504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7:07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37 2720,'-1'-1'339,"1"0"1,-1 0-1,0 0 1,1-1-1,-1 1 1,1 0-1,0 0 1,-1-1-1,1 1 1,0 0-1,0 0 1,-1-1-1,1 1 1,0 0-1,0-1 1,1 1-1,-1 0 1,0 0-1,0-1 0,1 1 1,-1 0-1,0 0 1,1-1-1,-1 1 1,2-5 4850,0 11-4340,21 31 1617,-14-21-1626,18 22 1,25 25 690,54 69 29,88 186-94,-150-234-1128,-3 3 1,44 135-1,-53-113 410,31 189 1,-50-208-274,-5 1 1,-4 131-1,-7-168-250,-3 0 0,-1 0 0,-3-1 1,-28 87-1,19-89-191,-3-1 1,-1-1-1,-3-2 1,-1 0-1,-39 47 1,-149 158-73,107-142-4166,66-68 1739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7:26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418 248 1472,'-2'-2'183,"1"1"0,-1 0 0,1 0-1,-1 0 1,0 0 0,1 1 0,-1-1 0,0 0 0,0 1 0,1-1-1,-1 1 1,0 0 0,0 0 0,0-1 0,1 1 0,-1 0 0,0 1-1,0-1 1,-2 0 0,-12 1 1738,15-1-1867,0 1 0,0-1 0,0 0-1,0 1 1,0-1 0,0 1-1,0-1 1,0 1 0,0-1-1,1 1 1,-1 0 0,0-1 0,0 1-1,1 0 1,-1 0 0,0 0-1,1-1 1,-1 1 0,1 0-1,-1 0 1,1 0 0,0 0-1,-1 0 1,1 0 0,0 0 0,-1 2-1,-6 35 119,6-27 20,-8 69 347,3 115 0,3-29-204,-3 299 420,7-295-721,-2 113 439,7 495 382,8-434-361,4 104 15,2-83 632,-19-309-485,-1-55-501,0 1-92,0-2-68,0 0-1,0 1 1,0-1 0,0 0-1,0 1 1,-1-1 0,1 0-1,0 0 1,0 1 0,0-1 0,1 0-1,-1 0 1,0 1 0,0-1-1,0 0 1,0 0 0,0 1 0,0-1-1,0 0 1,0 0 0,0 1-1,1-1 1,-1 0 0,0 0-1,0 1 1,1-1 0,5 2 20,0 1 0,1-2 0,-1 1 1,1-1-1,0 0 0,-1 0 0,1-1 0,10 0 1,13 1-68,266 5-218,1-16 301,-199 6-69,331-12-26,51 10 42,-326 7-84,143 6 90,-40-1 85,-4 0-57,111 0-98,167-2-79,-210 0 143,-15 4 92,-84-1-81,349 1 176,242-2-282,-170 1 298,-233 9-350,-162-5 103,378 21 169,-191-8-19,188 4-276,246 7 347,-604-24-185,116 7 28,-315-14-4,690 49 81,-136-3-208,-603-49 136,594 47 63,387 40-13,-230-33-33,-524-39 99,240 10-1,-188-12-172,31-2 54,-81-4 53,785 20 459,-873-27-462,159 3 50,392-1-65,-363-5 271,-338 1-113,0 0 0,-1 0 1,10-2-1,-16 3-180,0-1 1,-1 1-1,1-1 0,0 1 0,-1-1 1,1 1-1,0-1 0,-1 1 0,1-1 1,-1 0-1,1 1 0,-1-1 0,0 0 1,1 1-1,-1-1 0,0 0 0,1 0 1,-1 1-1,0-1 0,0 0 0,1 0 1,-1 1-1,0-1 0,0 0 0,0 0 1,0 0-1,0 1 0,-1-2 0,3-9 83,15-45 120,-3 0 0,7-60 0,2-7-107,77-305 97,-65 282-108,4-11-115,21-95 141,-46 188-176,74-315-285,-50 225 347,24-199 1,-41 215-137,7-67 76,-15 64 138,20-191-261,-22 177 135,-4 52 38,9-203 0,-15 286 0,0-15-45,3-37-194,-8-77 1,3 127 207,0 14-1,1-1 0,-1 1-1,-1 0 1,-3-13 0,4 17-34,0 1 1,-1-1-1,1 0 1,-1 1-1,0-1 1,0 1-1,0 0 1,-1-1 0,-4-4-1,5 7 35,0-1 0,0 1-1,0 0 1,0-1 0,0 1 0,0 0-1,0 1 1,-1-1 0,1 0 0,0 1 0,-1-1-1,1 1 1,0-1 0,-1 1 0,1 0 0,-1 0-1,1 0 1,-3 1 0,-111 14-316,-63 6 529,109-14-209,-45 2 6,56-9-16,-375 7 47,-26-4-189,231-6 310,-75-3-121,83 0-143,-174-8 252,-75 0-131,233 12-27,-96 0 41,-73-7-2,220 3 0,-214-9 149,-202-3-458,148 10 399,-313 0-148,243 11 58,-330-2 0,287-6 12,-250-5 34,274 6-182,4-1 342,-350-14-57,625 14-44,-166-6-130,-199-6-72,544 15 103,-500-7 34,-26 0 27,-85-14-62,466 15-78,-1050-19 344,299 86-303,-182 91 373,767-105-208,172-22-127,-82 10 36,248-30 186,-7 0-159,58-2-89,-1 0-1,1 0 1,0 1 0,0 0-1,-1 1 1,-7 3 0,13-5-51,1 0 1,-1 0-1,1 0 1,-1 0-1,1 0 0,0 0 1,-1 0-1,1 1 1,0-1-1,0 0 1,0 1-1,0-1 0,0 1 1,0-1-1,0 1 1,0 1-1,0 2-484,-1 1 1,1-1-1,1 0 0,-1 11 1,-2 46-2465,1-53 1710,1 0-1,-1 0 1,-4 9 0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9:25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72 3072,'-7'-14'2928,"8"13"-2557,0-1 0,0 1 1,-1 0-1,1-1 0,0 1 1,-1-1-1,1 1 0,-1-1 1,1 1-1,-1-1 0,0 1 0,1-1 1,-1 0-1,0 1 0,0-1 1,0-2-1,0 3-147,0 0 0,0-1 0,0 1 0,0 0 0,-1 0 0,1 0 1,0 0-1,0 0 0,-1 0 0,1 0 0,0-1 0,-1 1 0,1 0 0,-1 0 0,0 0 0,1 1 0,-1-1 0,0 0 1,1 0-1,-1 0 0,0 0 0,0 1 0,0-1 0,0 0 0,-2 0 0,-13-2 3051,20 15-1201,-9 45-654,3-43-1304,0 1 0,1-1-1,2 19 1,0 96 458,-2-72-209,2-38-140,5 32 0,0-12-169,13 91 409,-16-113-402,2 7 204,-7-23-1253,11-15-11388,3 4 7617,1-3 1664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9:26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92 3808,'-1'-1'160,"1"0"0,-1 1 0,1-1 1,0 0-1,-1 0 0,1 1 0,0-1 0,0 0 0,-1 0 0,1 0 1,0 0-1,0 1 0,0-1 0,0 0 0,0 0 0,0 0 1,0 0-1,1 1 0,-1-1 0,0 0 0,0 0 0,1 0 1,-1 1-1,0-1 0,1 0 0,-1 0 0,1 1 0,-1-1 0,1 0 1,0 0-1,0 0 133,0 0 0,0-1 0,-1 1 0,1 0-1,0-1 1,-1 1 0,1 0 0,-1-1 0,1 1 0,-1 0 0,0-1 0,1-2 0,-1 2-11,0 0 1,-1 0-1,1 1 0,0-1 1,-1 0-1,1 0 0,-1 1 1,1-1-1,-1 1 1,0-1-1,0 0 0,0 1 1,0-1-1,0 1 0,0 0 1,0-1-1,-2-1 0,1 2-117,0-1-1,0 1 1,0 0-1,0-1 1,0 1-1,0 0 1,0 0-1,0 0 1,-1 1-1,1-1 1,0 0-1,-1 1 1,1 0-1,0-1 1,-1 1-1,1 0 1,-1 0-1,-4 1 1,-11 1 730,16-3-836,0 1 0,-1 1 0,1-1 0,0 0 1,-1 0-1,1 1 0,0-1 0,0 1 0,0 0 0,-1 0 0,1 0 1,-2 1-1,-5 4 122,0 1 0,0 0 1,1 0-1,0 1 0,0 0 1,1 0-1,0 1 0,-12 19 0,9-10-11,1 1 0,1 0-1,0 0 1,-4 21 0,1 0 251,1 0 0,-7 67 1,16-93-306,0-1 0,1 1 0,2 15 0,0-18-45,0 0 1,0 0 0,1-1-1,6 16 1,-8-22-37,1 0 0,0 0 0,0 0 0,1 0 0,-1 0 0,1 0 0,0-1 0,0 1 0,0-1 0,1 0 0,-1 0 0,1 0 0,5 3-1,-2-2 42,1-1 0,-1 0 0,1 0-1,0-1 1,-1 0 0,1 0 0,0-1-1,0 0 1,1 0 0,-1-1 0,0 0-1,0-1 1,0 0 0,13-2-1,8-4 82,0-1-1,39-17 1,-48 17-53,0-1 0,36-22 0,-47 24-27,0 0 0,0 0 0,-1-1 0,1 0 0,-2 0 0,1-1 0,7-12 0,-11 15-98,0-1-1,-1 0 1,0 0 0,-1 0 0,1 0 0,-1-1 0,-1 1 0,1 0 0,0-13-1,-2-4-16,-3-38-1,2 45-14,-2-3 79,-1 0 0,-1 0-1,-12-29 1,10 28-27,4 9-23,-2 0 1,1 0-1,-2 1 0,1 0 1,-2 0-1,-8-13 0,10 21 1,1-1-1,0 1 1,-1 0-1,0 0 1,0 0-1,0 1 1,0 0-1,0 0 1,0 0-1,0 1 1,-10-2-1,-2 0 42,-1 1 0,-26 0-1,33 2 19,0 0 0,1 1 0,-1 1 0,-13 3 0,20-3-285,-1-1 0,1 1 0,0 0 0,0 0 0,-6 4 0,8-5-282,1 0 1,-1 0 0,1 1 0,-1-1-1,1 1 1,-1-1 0,1 1 0,0 0-1,0 0 1,0-1 0,0 1 0,-1 3-1,1-4 337,1-1-1,0 0 0,0 1 0,0-1 0,0 1 1,0-1-1,0 1 0,0-1 0,0 0 0,0 1 0,0-1 1,0 1-1,0-1 0,0 0 0,0 1 0,0-1 1,0 1-1,1-1 0,-1 0 0,0 1 0,0-1 1,0 0-1,1 1 0,-1-1 0,0 0 0,1 1 1,-1-1-1,0 0 0,0 1 0,1-1 0,-1 0 0,0 0 1,1 0-1,-1 1 0,1-1 0,11 4-2727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9:29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989 73 3552,'-2'-1'446,"1"0"0,-1 1 0,1-1 0,-1 0 0,0 1 0,0-1 0,1 1 0,-1-1 0,0 1 0,0 0 0,1 0 0,-1 0 0,0 0 0,0 0 0,0 0 0,-2 1-1,-15-1 742,-25-3 988,-44 2 0,35 2-1144,36-1-675,0 0 1,-1 1-1,1 2 1,0-1-1,-24 8 0,26-5-299,-6 3 429,-24 11 1,24-10-135,1-1 1,-29 7 0,13-4-179,-6 3 94,1 2 1,-48 25 0,74-33-193,1 1-1,1 0 1,0 1-1,0 0 1,1 1 0,0 0-1,0 1 1,2 1 0,-12 16-1,8-8 61,2 1-1,0 0 1,1 1-1,-9 29 1,10-20 93,1 1 0,2 0 1,-6 65-1,12-81-115,-1 8 120,3 45-1,3-40-55,1 0 0,1 0 1,2 0-1,22 53 0,-11-33 145,-11-28-252,1-1-1,0 1 1,2-2-1,0 0 1,21 28 0,-21-35-36,0-1 1,0 0 0,1 0-1,1-1 1,0-1 0,0-1 0,1 1-1,1-2 1,15 8 0,187 69 713,-190-77-682,1-1 1,1-1-1,-1-2 1,1-1-1,0-1 1,31-2-1,15-4 81,0-4-1,97-23 1,-156 26-130,0-1 0,-1 0 1,0-1-1,-1 0 0,0-1 0,26-20 1,-28 18-32,-1 0 1,0 0 0,0-1-1,-1 0 1,16-26 0,36-70 224,-53 89-158,20-38 189,30-53 186,-48 92-436,-1-1 1,17-39 0,-25 49 13,1-1 0,-1 0 0,-1 0 1,1 0-1,-1 0 0,-1 0 0,0 0 1,0 0-1,-3-15 0,-9-31-47,-27-74 0,-13-6-168,39 103 163,-2 1 0,-1 0 1,-1 1-1,-34-45 0,38 59 23,6 7-18,0 0-1,-1 0 1,0 0-1,-14-10 1,-3 3-214,0 1-1,-1 1 1,-1 1 0,0 2 0,-47-14-1,35 15-3411,-64-8 0,98 17 2783,0 1-1,0-1 1,0 0 0,0 0 0,0-1 0,0 1-1,0-1 1,0 0 0,-8-5 0,-8-10-3042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9:53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96 2240,'0'-1'54,"0"1"0,0 0 0,0 0 0,-1-1-1,1 1 1,0 0 0,0-1 0,-1 1 0,1 0 0,0 0 0,0 0 0,-1-1 0,1 1 0,0 0 0,-1 0 0,1 0-1,0 0 1,-1 0 0,1-1 0,0 1 0,-1 0 0,1 0 0,0 0 0,-1 0 0,1 0 0,-1 0 0,-3-1 653,6-2 634,-3 0-396,0 0 0,1 0-1,-1 0 1,0 1 0,-3-6 0,3 7-871,-1-1 426,0-1 0,0 0 0,0 0 0,0 0 0,0 0 0,1 0 0,0 0-1,-1 0 1,1 0 0,-1-5 0,-2 8 170,4 0-657,0 0 1,0 0-1,0 0 0,0 0 0,0 0 0,0 0 0,0 0 1,0 0-1,0 0 0,0 0 0,0 0 0,0 0 1,0 0-1,0 0 0,0 0 0,0 0 0,0 0 1,0 0-1,0 0 0,0 0 0,0 0 0,0 0 1,0 1-1,1-1 40,0 5 96,11 55 742,21 51-395,-11-45-139,17 90-1,-15-52 72,55 126-22,-64-191-300,-10-25 161,13 24 0,-17-37-235,-1-1 1,0 1-1,1-1 1,-1 0-1,0 1 1,1-1-1,-1 0 0,1 1 1,-1-1-1,1 0 1,-1 1-1,1-1 1,-1 0-1,1 0 1,-1 0-1,1 1 1,-1-1-1,1 0 1,-1 0-1,1 0 1,0 0-1,-1 0 1,1 0-1,-1 0 1,1 0-1,-1 0 1,1-1-1,-1 1 0,1 0 1,-1 0-1,1 0 1,-1-1-1,1 1 1,-1 0-1,1 0 1,-1-1-1,1 1 1,-1 0-1,0-1 1,2 0-1,16-17-40,-17 16 93,7-9-61,-1 0 1,0-1-1,-1 0 1,0 0-1,-1 0 1,3-15 0,-1 8 0,41-122 383,16-42 5,15-38 151,-54 148-600,-19 54-162,12-29 544,-3 18-3310,-1 50-9067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1:28.5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1128 5728,'-3'-1'5795,"10"2"-4262,-5-1-1294,0 0 0,1 0 1,-1-1-1,0 1 0,0-1 0,1 0 1,-1 1-1,0-1 0,0 0 1,0-1-1,0 1 0,0 0 1,0 0-1,-1-1 0,1 1 0,2-3 1,3-4 353,-1 1 0,9-15 0,-2 3-73,-2 5-361,0 1 0,1 1 1,1 0-1,0 1 0,0 0 0,16-9 0,93-47 250,-90 52-263,-2-2 0,0 0 0,55-43 0,-68 43-52,0 0 0,-1-1 1,-1-1-1,21-34 0,39-88 121,-61 113-176,21-45 257,28-82 0,-57 138-143,-2 1-1,0-2 0,-1 1 0,-1 0 0,0-1 1,-1 1-1,-1-1 0,-1 0 0,-1 1 1,-6-30-1,7 39-82,0 6-63,1 0 1,0-1-1,-1 1 1,1-1-1,-1 1 1,0 0-1,0-1 0,0 1 1,0 0-1,0 0 1,-1 0-1,1 0 0,-1 0 1,-2-3-1,4 5-14,-1 0 0,1 0 0,-1 0 0,1 0 0,-1 0 0,1 0 0,-1 0 0,1 0 0,-1 0 0,1 0 0,-1 0 0,1 0 0,0 0 0,-1 0 0,1 0 0,-1 0 0,1 1 0,-1-1-1,1 0 1,0 0 0,-1 1 0,1-1 0,-1 0 0,1 1 0,0-1 0,-1 0 0,1 1 0,0-1 0,-1 1 0,-10 15-117,8-12 145,-52 92-202,29-45 148,14-28 10,1 0-1,1 1 0,-8 31 1,-12 76 329,26-113-251,-20 181 410,16-117-535,8-75 109,0-1 1,0 1 0,0-1 0,1 1 0,0-1 0,0 0-1,0 1 1,1-1 0,0 0 0,0 0 0,6 10 0,-6-13 19,-1 1 0,1-1 0,0 0 0,1-1 1,-1 1-1,1 0 0,-1-1 0,1 1 0,0-1 0,0 0 1,0 0-1,0 0 0,0 0 0,0-1 0,0 1 1,1-1-1,-1 0 0,0 0 0,1 0 0,0 0 1,-1-1-1,1 1 0,3-1 0,5-1-43,-1 0 0,0-1 0,0 0 0,0-1 0,-1 0-1,1 0 1,13-8 0,-3 1 143,0-1-1,28-21 1,-35 22-146,-1 0 0,0-2-1,0 1 1,14-19 0,-22 25-1,-1-1-1,-1 1 0,1-1 1,-1 0-1,0 0 1,0-1-1,-1 1 0,1-1 1,-1 1-1,-1-1 1,0 0-1,1 0 0,-1-11 1,-1-1 78,6-29 1,-6 45-109,1-1-1,-1 1 1,1 0-1,0 0 1,0 0-1,0-1 1,1 1-1,-1 0 1,1 0-1,0 1 1,-1-1-1,1 0 1,0 1-1,1-1 1,-1 1 0,0-1-1,1 1 1,0 0-1,-1 0 1,1 0-1,0 1 1,0-1-1,0 0 1,0 1-1,0 0 1,0 0-1,5-1 1,-7 2-2,1-1 0,-1 1-1,0 0 1,1 0 0,-1 0 0,1 0 0,-1 0 0,0 0-1,1 0 1,-1 1 0,0-1 0,1 0 0,-1 1 0,0-1-1,0 1 1,1-1 0,-1 1 0,2 1 0,-1 0 1,0 0 0,0-1 0,-1 1 1,1 0-1,0 0 0,-1 1 0,0-1 0,1 0 1,0 3-1,1 3 33,0-1 0,-1 1 1,0-1-1,0 1 0,0 11 1,-2 3-61,-1-1 1,-1 1 0,0-1 0,-8 26 0,4-19 4,4-18 27,0-2 6,1 1 1,-1 0 0,1 0-1,1 0 1,0 10-1,0-17 11,1 1-1,-1-1 0,1 1 1,0-1-1,0 1 0,-1-1 1,1 0-1,1 1 0,-1-1 0,0 0 1,1 0-1,-1 0 0,1 0 1,-1 0-1,1 0 0,0 0 1,0 0-1,0-1 0,0 1 1,0-1-1,0 0 0,5 3 1,0-2 63,0 0 0,1-1 0,-1 1 0,1-1 0,-1-1 0,1 1 0,-1-1 0,12-2 0,5 2 22,-5 0-80,1-1-1,-1-1 1,0-1-1,0 0 1,0-1-1,-1-1 0,1-1 1,-1-1-1,28-14 1,123-73-48,-130 69-153,0-2 0,37-34 0,-71 56 191,0 1 0,0-2 0,0 1 0,7-12 0,-12 17-2,0 0 1,0 0 0,0 0 0,0-1 0,0 1 0,0 0 0,0 0 0,0 0 0,0 0 0,0-1 0,0 1 0,0 0 0,0 0 0,0 0 0,0 0 0,0-1 0,0 1 0,0 0 0,0 0 0,0 0 0,0 0 0,0-1 0,0 1 0,0 0 0,0 0 0,0 0 0,0 0 0,0 0 0,-1-1 0,1 1 0,0 0 0,0 0 0,0 0 0,0 0 0,0 0 0,0 0 0,-1 0 0,1 0 0,0 0 0,0-1-1,0 1 1,0 0 0,-1 0 0,1 0 0,0 0 0,0 0 0,0 0 0,0 0 0,-1 0 0,-9 0-91,1 2 35,-1 0 0,1 1 1,0 0-1,0 1 0,0-1 0,1 2 0,0-1 0,-14 11 0,-6 6-49,-25 26 0,40-34 28,-67 71-5,52-52 122,25-29-13,1 0 0,-1 0 1,1 0-1,0 1 0,0-1 1,1 1-1,-1 0 0,1-1 1,0 1-1,0 0 0,0 0 1,0 0-1,0 0 1,1-1-1,0 1 0,0 5 1,0-8-18,0 1 0,1 0 0,-1-1 0,0 1 0,1-1 0,-1 1 0,1-1 1,0 1-1,-1-1 0,1 1 0,0-1 0,0 1 0,0-1 0,0 0 0,0 0 0,0 1 1,1-1-1,-1 0 0,0 0 0,0 0 0,1 0 0,-1-1 0,1 1 0,-1 0 0,1-1 1,-1 1-1,1 0 0,-1-1 0,1 0 0,0 1 0,-1-1 0,1 0 0,0 0 0,-1 0 1,1 0-1,-1 0 0,1 0 0,0-1 0,1 1 0,2-2-60,0 1 0,0 0 0,0-1 0,0 0 1,0 0-1,-1-1 0,1 1 0,-1-1 0,0 0 0,0 0 0,0 0 0,0-1 0,0 1 0,4-7 0,5-6 21,0-2 0,10-18-1,-17 26 23,-3 6 51,-1-1 1,1 1-1,-1-1 0,0 0 1,-1 0-1,1 0 0,-1 0 1,0 0-1,0 0 0,0 0 1,-1-9-1,-10 30-9,9-12-16,0 1 0,0 0 0,0-1 0,0 1 0,1 0 0,0 0 0,0 0 0,0 0 0,1-1 0,-1 1 0,1 0 0,0 0 0,1-1 0,-1 1 0,1-1 0,0 1 0,0-1 0,0 1 0,0-1 0,6 6 0,-5-7 19,0 0-1,0 0 1,0 0 0,1-1 0,0 0 0,-1 1 0,1-1-1,0 0 1,0-1 0,0 1 0,0-1 0,0 1-1,1-1 1,-1-1 0,0 1 0,1-1 0,-1 1-1,0-1 1,7-1 0,8-1 77,0 0 0,0-2 0,21-6 1,-23 5-160,1-1 22,-1 0 0,0-1 0,0-1 0,-1 0 0,0-1 0,0-1 0,-1-1-1,0 0 1,-1-1 0,0 0 0,-1-1 0,-1-1 0,16-21 0,17-22 14,-45 57 9,1 0 0,-1-1 0,0 1 0,0 0 0,0 0 0,0 0 1,0 0-1,0 0 0,0 0 0,0-1 0,0 1 0,0 0 0,1 0 0,-1 0 0,0 0 0,0 0 0,0 0 1,0 0-1,0 0 0,1 0 0,-1-1 0,0 1 0,0 0 0,0 0 0,0 0 0,0 0 0,1 0 1,-1 0-1,0 0 0,0 0 0,0 0 0,0 0 0,0 0 0,1 0 0,-1 0 0,0 1 0,3 4-46,-2 13-20,-9 31 380,-2 0 0,-3-1 0,-22 59 0,33-102-256,0 0-1,1 1 1,-1-1 0,1 0-1,1 1 1,-1 6-1,14-24 116,1-6-363,-1 0-1,-1-1 0,19-39 1,-30 55 184,22-42-74,-12 20 32,2 0 0,0 1 0,2 0 1,28-35-1,-32 50-257,-11 9 307,0 0-1,0 0 0,0 1 1,0-1-1,0 0 0,1 0 1,-1 0-1,0 0 0,0 0 1,0 0-1,0 0 0,0 0 1,0 0-1,1 0 0,-1 0 1,0 0-1,0 0 0,0 1 1,0-1-1,0 0 0,0 0 1,0 0-1,0 0 0,0 0 1,0 0-1,1 0 0,-1 1 1,0-1-1,0 0 1,0 0-1,0 0 0,0 0 1,0 0-1,0 1 0,0-1 1,0 0-1,0 0 0,0 0 1,0 0-1,0 0 0,0 0 1,0 1-1,-1-1 0,-5 27 318,3-14-197,-36 177 493,38-188-613,1 0-1,0 0 0,0 0 0,0 0 0,1 0 0,-1 0 0,0 0 0,1 0 1,-1 0-1,1-1 0,-1 1 0,1 0 0,0 0 0,1 2 0,-1-4 20,0 1-13,0 0 0,0 0 0,0 0 0,1 0 0,-1 0 0,0-1 0,1 1 0,-1-1 0,1 1 0,-1-1 0,0 1 0,1-1 0,-1 0 0,1 0 0,2 0 0,-4 0 4,9 1 38,-1-1 0,0-1 0,1 1 0,-1-1 0,0-1 0,0 0 0,13-4-1,55-25 14,-57 22 2,0 1-60,-1-1-1,0 0 1,0-2 0,-1 0-1,-1-1 1,0 0 0,24-24-1,-10-1-106,-2-2-1,41-71 0,-67 106 153,8-13-106,-5 15-65,-1 9-38,-2 11 102,-1 0 0,-2 30 0,0-10 12,0-17 129,0 0 0,-1 0-1,-1 0 1,-1 0-1,-1-1 1,-12 31-1,17-49-101,-1 1 0,0-1 0,0 0 0,0 1 0,0-1-1,-1 0 1,1 0 0,0 0 0,-1 0 0,0 0 0,1 0 0,-1-1 0,0 1 0,0 0-1,0-1 1,0 0 0,0 1 0,0-1 0,-1 0 0,1 0 0,0 0 0,-1 0-1,1 0 1,0-1 0,-1 1 0,1-1 0,-1 0 0,1 0 0,-1 1 0,1-2 0,-1 1-1,1 0 1,-1 0 0,-3-2 0,-10-1-131,-1 0-1,1-2 1,0 0-1,1-1 1,-1 0-1,1-2 1,0 1-1,1-2 1,-24-18 0,37 27 138,0-1 0,1 1 0,-1-1 1,1 1-1,-1-1 0,0 1 1,1 0-1,-1-1 0,0 1 1,0 0-1,1 0 0,-1-1 1,0 1-1,0 0 0,-1 2-64,5 5-71,3 0 183,0-1 1,0 1 0,1-1-1,0 0 1,0-1 0,1 0 0,0 0-1,14 7 1,-5-5 112,0 0-1,1-1 1,23 5 0,-29-8 35,0-1 1,0 0 0,0-1 0,15-1 0,-21 0-158,0-1 0,0 0 0,0 0 0,-1 0 0,1-1 0,0 0 0,-1 0 0,1-1 0,-1 1 0,8-5 0,1-3-11,29-17-196,-34 24-33,-10 9-7,-2 4 273,-42 154 346,-9 32-561,-17-7 221,16-72 112,45-102-110,9-14-51,0 0 0,0 1 0,0-1-1,0 1 1,0-1 0,0 1 0,0-1 0,0 1 0,1 0-1,-1-1 1,1 1 0,-1 0 0,1 0 0,-1 1-1,11-8-82,-2-1 49,1-2 0,-1 1 1,0-1-1,-1-1 0,1 1 0,-2-1 0,1 0 1,-1-1-1,-1 0 0,0 0 0,0 0 1,-1 0-1,4-14 0,46-173 130,-10 32-34,-13 77-47,-3 10-117,-4 1 119,3 0 1,60-120 0,-83 189 1,1 1 0,-1-1-1,1 1 1,1 1 0,-1-1 0,1 1 0,0 0 0,8-6-1,-13 11-33,0 0 0,0 1 0,1 0 0,-1-1 0,0 1 0,0 0 0,1-1 0,-1 1 0,0 0 0,0 0 0,1 0 0,-1 0 0,0 0 0,1 0 0,-1 1 0,0-1 0,0 0 0,1 1 0,-1-1 0,0 1 0,0-1 0,0 1 0,0-1 0,0 1 0,1 0 0,-1 0 0,1 1 0,4 3-13,-1 0 1,0 0-1,7 10 0,-12-14 22,10 14-21,0 0 0,-2 0 0,11 24 0,14 51 405,-30-82-339,0 1 0,-1 0-1,0 0 1,-1 0 0,0 0 0,0 0-1,-1 0 1,0 0 0,-1 0 0,-2 10-1,3-15-29,-1 0-1,0 0 0,-1-1 0,1 1 0,-1 0 0,1-1 0,-1 0 0,0 1 1,0-1-1,-1 0 0,1 0 0,-1 0 0,1 0 0,-1-1 0,0 1 1,0-1-1,0 1 0,0-1 0,-1 0 0,1 0 0,-1-1 0,1 1 0,-1-1 1,1 1-1,-9 0 0,2 0-45,-1-1 1,0 0 0,1 0 0,-1-2-1,0 1 1,-12-3 0,-64-17-275,51 10 240,35 10 38,0 0 0,1 0 0,-1 0 0,0 0 0,1-1-1,-1 1 1,0 0 0,1-1 0,-1 1 0,1 0 0,-1-1 0,0 1 0,1-1 0,-1 1-1,0-1 1,1 0 16,0 1 1,0 0-1,0-1 0,0 1 0,0 0 1,1 0-1,-1-1 0,0 1 0,0 0 0,0 0 1,0-1-1,1 1 0,-1 0 0,0 0 0,0 0 1,0-1-1,1 1 0,-1 0 0,0 0 1,1 0-1,-1 0 0,0 0 0,0-1 0,1 1 1,-1 0-1,0 0 0,0 0 0,1 0 0,-1 0 1,0 0-1,1 0 0,-1 0 0,1 0 0,50-9 24,59-4 0,-23 4 38,-84 8-43,131-20-8,-105 15-1,0-1 1,42-18-1,-67 24 7,-1-1 0,0 1 0,1-1 0,5-4 0,-9 5-3,0 1 1,1 0 0,-1-1-1,1 1 1,-1 0 0,1-1-1,-1 1 1,0-1 0,1 1-1,-1-1 1,0 1 0,0-1-1,1 1 1,-1-1 0,0 1-1,0-1 1,0 1-1,0-1 1,1 1 0,-1-1-1,0 1 1,0-1 0,0 0-1,0 1 1,0-1 0,0 1-1,0-1 1,-1 1 0,1-1-1,0 1 1,0-1 0,0 1-1,-1-1 1,1 1 0,0-1-1,0 1 1,-1-1 0,1 1-1,0-1 1,-1 1-1,1 0 1,-1-1 0,0 0-21,0 1 0,1 0 0,-1 0 1,0 0-1,0-1 0,0 1 0,1 0 0,-1 0 1,0 0-1,0 0 0,0 0 0,0 0 0,0 1 1,1-1-1,-1 0 0,0 0 0,0 0 0,0 1 1,1-1-1,-1 1 0,0-1 0,1 0 0,-2 2 1,-19 12-3,15-10 8,0 1 0,1 0 0,-1 0 0,1 1 0,0-1 0,1 1 0,0 0 0,-7 12 0,10-16 15,0 0 0,0 0 0,0 0 0,1 0 0,-1 0 0,1 0 0,-1 0 0,1 0 1,0 0-1,0 0 0,0 1 0,0-1 0,0 0 0,0 0 0,1 0 0,-1 0 0,1 0 0,-1 0 1,1 0-1,0 0 0,0 0 0,-1 0 0,1 0 0,1-1 0,-1 1 0,0 0 0,0-1 0,1 1 1,-1 0-1,1-1 0,-1 0 0,1 1 0,0-1 0,3 2 0,0 0-3,-1-1 0,1 0 0,-1 0-1,1-1 1,0 1 0,-1-1 0,1 0 0,0 0 0,0 0 0,0-1-1,0 0 1,0 0 0,0 0 0,0 0 0,0-1 0,0 0-1,0 0 1,0 0 0,0-1 0,-1 0 0,1 0 0,-1 0-1,1 0 1,6-5 0,-10 6-3,0 0 0,1-1-1,-1 1 1,0 0 0,0-1-1,0 1 1,0-1 0,0 1 0,0-1-1,0 1 1,-1-1 0,1 0 0,-1 1-1,1-1 1,-1 0 0,1-1-1,-1-1 5,0 0 0,0 0 0,0 0 0,0 0 0,0 0 0,-3-8 0,1 4 12,-1 0 0,0-1 0,-1 1 0,1 1 0,-2-1 0,-5-7-1,7 9 48,-1 1 0,0 0 0,0 1 0,0-1 0,-1 1 0,1 0 0,-1 0 0,-6-4 0,3 2-26,8 5-56,-1 1 1,1-1-1,-1 1 1,1-1-1,-1 1 0,1 0 1,-1-1-1,1 1 1,-1 0-1,1 0 1,-1-1-1,1 1 0,-1 0 1,1 0-1,-1 0 1,0-1-1,29 3 57,0 0-1,0 2 1,48 12 0,-32 3-173,-43-18 143,-1-1 0,1 1-1,-1 0 1,1 0-1,-1-1 1,1 1-1,-1 0 1,1 0 0,-1 0-1,0 0 1,0 0-1,1 0 1,-1 0-1,0-1 1,0 1-1,0 0 1,0 0 0,0 0-1,0 2 1,0 0-10,2 12 11,0 1 0,-2 27-1,0-26-113,0-15 120,0 0-1,0-1 1,0 1-1,0 0 0,1-1 1,-1 1-1,1 0 0,-1-1 1,1 1-1,-1-1 0,1 1 1,0-1-1,0 1 1,0-1-1,0 0 0,0 1 1,0-1-1,0 0 0,0 0 1,0 0-1,2 1 0,0 0 12,0 0-1,-1-1 1,1 0-1,1 1 0,-1-1 1,0-1-1,0 1 0,0 0 1,0-1-1,5 1 0,3-1-20,0 0-1,-1-1 1,1 0 0,0-1-1,16-4 1,-19 3-24,75-24-3,-73 23 26,-1-1-1,1 0 1,-1-1 0,0 1 0,-1-2 0,11-9-1,-10 7-7,0-1-1,0-1 0,-1 0 0,12-22 1,21-53-42,-27 54 92,120-319 716,-112 276-843,-22 72 172,-1 5-60,-3 11-28,2-1 16,0 0-1,-7 19 0,-3 15 40,-18 209 41,25-196-152,-1 185-231,6-174-703,0-66 543,1 1 0,0 0 0,0-1 0,0 1 0,0-1 1,3 8-1,-2-8-995,0 0 1,-1 1-1,0-1 1,0 0 0,0 1-1,0 6 1,-1-9 620,-23-17-11523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9:57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14 918 3072,'-14'8'8746,"23"-9"-6639,10-25-118,-7 14-1649,-1-1 1,-1 0-1,0 0 0,13-24 0,10-23 170,-10 21 257,33-80-1,-51 106-581,-2 4-321,-7 18-148,-12 26 265,2 0 0,2 1 0,1 1 0,-6 38-1,14-61 32,1 0 0,1-1-1,0 1 1,1 1-1,3 21 1,-3-35 8,0 0 1,0 1-1,1-1 1,-1 1 0,1-1-1,-1 0 1,1 0-1,0 1 1,-1-1 0,1 0-1,0 0 1,0 0-1,0 0 1,0 0-1,0 0 1,0 0 0,0 0-1,0 0 1,0 0-1,2 0 1,0 1 22,0-1 1,0 0-1,0 0 0,0 0 1,0-1-1,0 1 0,1-1 1,5 0-1,2 0 113,1-2-1,-1 1 1,1-1-1,12-5 1,-10 3-85,0-2-1,0 0 1,0 0 0,-1-2 0,19-12 0,-9 3 156,40-40 1,-53 46-341,15-21 1,-1 2 326,-23 27-208,1 1 1,-1 0-1,1 0 1,-1-1-1,0 1 1,0 0-1,0-1 1,0 1-1,-1-1 1,1 0-1,-1 1 1,1-1-1,-1-3 1,4-16 67,0 12-292,-3 8 248,0 0-1,0 0 1,0 0-1,-1-1 1,1 1-1,-1 0 1,1 0-1,-1-1 1,0 1-1,0-3 1,5-6-238,3 22-456,-4-8 652,-1 1 0,0 0 1,0 0-1,-1 0 0,1 0 0,3 7 0,-1 9-14,6 31-1,-7-20 142,-1-14 41,0 28 0,-2-36-136,-1-1 1,-1 1 0,0-1-1,0 0 1,-1 0 0,0 1-1,-3 9 1,2-13 15,3-3-17,0-1-1,-1 1 1,1-1 0,-1 0-1,1 1 1,-1-1-1,0 0 1,1 1 0,-1-1-1,0 0 1,0 0 0,0 0-1,0 0 1,0 0-1,0 0 1,0 0 0,-1 0-1,1 0 1,0 0-1,0 0 1,-1-1 0,1 1-1,0-1 1,-1 1 0,1-1-1,-1 1 1,1-1-1,-3 0 1,-16 3 153,-30 1 107,46-4-262,-1 0 1,0-1-1,0 1 1,1-1-1,-1 0 0,1 0 1,-1-1-1,-6-2 1,2 0 9,-21-12-105,29 16 71,-1-1 0,1 0 0,0 0 0,0 1 0,0-1 0,0 0 0,0 0 0,0 0 0,0 0 0,1 0 0,-1 0-1,0-1 1,1 1 0,-1 0 0,0 0 0,1 0 0,-1-1 0,1 1 0,-1-3 0,3 4-39,-1-1 1,1 1-1,0-1 1,0 1-1,-1 0 0,1 0 1,0 0-1,-1 0 1,1 0-1,0 0 1,3 1-1,28 3-15,80 25-3,-110-28 51,13 4 57,0-1-1,1 0 1,26 2-1,-38-5-15,0-1-1,0 0 1,0-1 0,1 0-1,-1 1 1,0-2-1,0 1 1,0 0 0,-1-1-1,1 0 1,0 0-1,-1-1 1,1 1-1,-1-1 1,8-6 0,5-8 114,0-1 0,-1-1 0,-1 0 1,0-1-1,17-34 0,-4 2-161,-18 31-24,1 0 0,1 1-1,0 1 1,18-21 0,-28 39 47,-1-1 0,1 1-1,0 0 1,0 0 0,-1 0-1,1 0 1,0 0 0,0 0-1,0 0 1,0 1 0,0-1-1,0 1 1,0-1 0,0 1-1,0 0 1,0 0 0,1 0-1,-1 0 1,0 0 0,0 0 0,0 1-1,0-1 1,0 1 0,0-1-1,2 2 1,7 2-62,-1 1 0,0 0 0,14 8 1,-15-7 80,12 8-114,23 19 0,-27-20 297,36 23 0,-52-36-183,-1 1 0,1-1-1,0 1 1,0-1 0,0 0 0,0 1 0,-1-1 0,1 0 0,0 1 0,0-1 0,0 0 0,0 0 0,0 0 0,0 0 0,1 0 0,-1 0-8,-1 0 1,0-1 0,0 1 0,0 0-1,1 0 1,-1-1 0,0 1 0,0 0-1,0 0 1,0-1 0,0 1 0,0 0-1,0 0 1,1-1 0,-1 1 0,0 0-1,0-1 1,0 1 0,0 0 0,0 0-1,0-1 1,0 1 0,0 0 0,-1-1-1,1 1 1,0 0 0,0 0 0,0-1-1,0 1 1,0 0 0,-1-1 0,0-3 18,-2 0 0,1-1 1,0 1-1,-1 0 1,-3-3-1,4 4-31,0 1 0,0 0 1,0 0-1,-1 0 0,1 1 1,-1-1-1,1 1 0,-1-1 0,1 1 1,-1 0-1,0 0 0,0 0 1,0 0-1,-3 0 0,0 0-17,0 0 1,1 1-1,-1 0 0,0 0 0,0 1 1,-10 1-1,3 1-12,0 1 0,1 0 0,-1 1 0,1 1 0,-19 11 0,12-6-30,0 2 0,-28 25 1,41-32 8,-1 1 1,1 0 0,0 1 0,1-1 0,0 1 0,0 0-1,1 0 1,0 1 0,-4 9 0,7-13 32,-1-1 1,1 1-1,0-1 0,0 1 1,0-1-1,1 1 0,0 0 1,0-1-1,0 1 0,1 5 1,-1-8 20,1 0 0,0 0 0,0 0-1,-1 1 1,2-1 0,-1 0 0,0-1 0,0 1 0,0 0 0,1 0 0,-1 0 0,1-1 0,-1 1 0,1-1 0,0 1 0,0-1 0,0 0-1,0 1 1,0-1 0,0 0 0,0 0 0,0-1 0,4 2 0,12 3 9,-1-1-1,1-1 1,1-1 0,-1 0 0,23-1-1,-10-3 55,0 0 0,39-9 0,-40 3-59,-1-2-1,0 0 1,0-2 0,-1-1-1,30-19 1,-45 24 25,0-1 0,-1-1 0,15-14-1,-17 14 41,-3 1-161,-7 9 80,0-1 0,1 1 1,-1-1-1,0 1 1,0 0-1,1-1 0,-1 1 1,0-1-1,1 1 1,-1 0-1,0-1 1,1 1-1,-1 0 0,0-1 1,1 1-1,-1 0 1,1 0-1,-1-1 0,1 1 1,0 0-1,-1 0 2,0 0-1,0 0 1,0 0-1,0 0 1,0 1-1,0-1 1,1 0-1,-1 0 1,0 0-1,0 0 1,0 1-1,0-1 1,0 0-1,0 0 1,0 0-1,0 0 1,0 1-1,0-1 1,0 0-1,0 0 1,0 0-1,0 1 1,0-1-1,0 0 1,0 0-1,0 0 1,0 0-1,0 1 1,0-1-1,0 0 1,0 0-1,-1 0 1,1 0-1,0 1 1,0-1-1,0 0 1,0 0-1,-1 0 1,-3 8-117,1-3 107,0 0 0,0 1 1,0 0-1,1-1 0,-1 1 0,1 0 0,1 0 0,-1 0 0,1 1 0,0-1 0,1 0 0,-1 0 0,1 1 1,0-1-1,1 0 0,0 1 0,0-1 0,3 11 0,-3-15 24,0 0 0,-1 0-1,1 0 1,0 0 0,0 0 0,0-1 0,1 1-1,-1 0 1,0-1 0,1 1 0,-1-1 0,1 1-1,-1-1 1,1 0 0,0 0 0,-1 0 0,1 1-1,0-2 1,0 1 0,0 0 0,0 0 0,0-1-1,0 1 1,0-1 0,0 1 0,0-1 0,0 0-1,0 0 1,0 0 0,0 0 0,0 0 0,0 0-1,0-1 1,0 1 0,0-1 0,0 1 0,0-1-1,2-1 1,-1 0 22,0 0 0,-1 0 0,0 0 1,1 0-1,-1 0 0,0-1 0,0 1 0,-1-1 0,1 1 0,0-1 0,-1 0 0,1 1 0,-1-1 0,0 0 0,0 0 0,0 0 0,-1 0 0,1 0 1,0-4-1,-1 1-41,-1-1 0,0 1 0,0-1 0,0 1 0,0 0 0,-1-1 0,0 1 0,-1 0 0,0 0 0,1 0 0,-2 1 0,1-1 0,-1 1 0,0-1 0,0 1 0,0 0 0,-1 1 0,1-1 0,-1 1 0,0 0 0,-8-5 0,13 9 0,-1 0 0,1-1 0,0 1 1,-1 0-1,1-1 0,-1 1 1,1 0-1,0 0 0,-1-1 1,1 1-1,-1 0 0,1 0 1,-1 0-1,1 0 0,-1-1 0,1 1 1,0 0-1,-1 0 0,1 0 1,-1 0-1,1 0 0,-1 0 1,1 0-1,-1 1 0,1-1 0,-1 0 1,1 0-1,-1 0 0,-5 2-302,6-2 303,0 0 0,0 0 0,0 1 0,-1-1 0,1 0 0,0 0 0,0 1 0,0-1 0,0 0 0,0 0 0,-1 0 0,1 1 0,0-1 0,0 0 0,0 1 0,0-1 0,0 0-1,0 0 1,0 1 0,0-1 0,0 0 0,0 0 0,0 1 0,0-1 0,0 0 0,0 0 0,0 1 0,1-1 0,-1 0 0,0 0 0,0 1 0,0-1 0,0 0 0,0 0 0,1 1 0,-1-1 0,0 0 0,0 0 0,1 1-1,7 12-104,-2-11 133,0 1 1,0-1 0,-1 0 0,1 0 0,0 0 0,1-1 0,-1 0 0,0 0-1,9-1 1,-1 1 1,0-1 0,0 0 0,0-1 0,0-1 0,0 0 0,0-1 0,-1 0 0,1-1 0,-1-1 0,0 0 0,0 0 0,-1-2 0,1 1 1,-1-2-1,-1 0 0,0 0 0,0-1 0,11-11 0,-5 2 33,0-1 0,-2 0 0,0-2 0,-1 1 0,-2-2 0,0 0 0,16-40 0,17-34-355,-45 96 295,0 0 1,0 0-1,0-1 1,0 1-1,0 0 0,0 0 1,0 0-1,0 0 1,0 0-1,0 0 0,0 0 1,0 0-1,0-1 1,0 1-1,0 0 0,0 0 1,0 0-1,0 0 1,0 0-1,0 0 0,0 0 1,1 0-1,-1 0 1,0 0-1,0-1 0,0 1 1,0 0-1,0 0 1,0 0-1,0 0 0,0 0 1,0 0-1,1 0 1,-1 0-1,0 0 0,0 0 1,0 0-1,0 0 1,0 0-1,0 0 0,0 0 1,1 0-1,-1 0 1,0 0-1,0 0 0,0 0 1,0 0-1,0 0 1,0 0-1,0 0 0,0 0 1,1 1-1,-1-1 1,0 0-1,0 0 0,0 0 1,0 0-1,0 0 1,0 0-1,0 0 0,0 0 1,0 0-1,6 11-48,0 15 64,-1 24 23,-2 1 0,-3-1-1,-8 78 1,6-117 18,0 0-1,0-1 1,-1 1 0,0-1 0,-1 0-1,0 0 1,-1 0 0,-7 11 0,10-19-25,0 1 0,0-1 0,0 0 0,0 0 0,0-1 0,0 1 0,-1 0 0,1-1 1,0 0-1,-1 1 0,1-1 0,-1 0 0,0 0 0,-3 1 0,1-1 6,-1 0 1,0-1-1,1 1 0,-1-1 1,1-1-1,-11 0 0,-2-3-61,0-1 1,0 0-1,-21-10 0,136 24-586,-75-8 659,-4 1-14,0-1 0,1 0-1,30-4 1,-43 2-24,0 0-1,-1-1 1,1 0 0,-1 0-1,1 0 1,-1 0 0,0-1 0,1 0-1,-1 0 1,-1 0 0,1 0-1,0-1 1,-1 0 0,0 0-1,0 0 1,4-6 0,15-19 42,-2-2-1,33-64 1,-48 84-115,-5 8 62,1 1-1,-1-1 1,0 1-1,0-1 1,0 0-1,0 1 1,-1-1-1,1 0 1,-1 0 0,1 1-1,-1-4 1,-1 17-14,-1 0 1,-3 14 0,3-13-26,-1 3 17,-6 26 72,1 0 1,-2 69-1,10-106-52,0 0-1,0-1 1,1 1-1,-1 0 0,1 0 1,0-1-1,0 1 1,0 0-1,0-1 1,1 1-1,0-1 0,3 6 1,-4-8 19,0 0 1,1 1-1,-1-1 1,1 1-1,-1-1 1,1 0-1,-1 0 1,1 0-1,0 0 1,-1 0-1,1 0 1,0-1-1,0 1 1,0-1-1,0 1 0,0-1 1,-1 1-1,1-1 1,0 0-1,0 0 1,0 0-1,0 0 1,0 0-1,0-1 1,2 0-1,11-2 17,-1 0 0,0-2 0,0 1 0,0-2 0,-1 0 0,0 0 0,0-2 0,-1 1 0,14-11 0,-10 2-23,0 0 1,0-1-1,-2 0 1,24-36-1,37-85 62,-34 53-1,48-156 0,-79 204-74,-3 0 0,-1 0-1,-1 0 1,-1-74 0,-5 103-259,-2 7 68,-5 10-39,-6 21 44,1 6 277,7-19-17,-15 30 0,2-12-97,1 2 0,2 0 0,2 1-1,1 1 1,2 0 0,-8 49 0,0 73 51,18-130-5,0-1 0,2 1 1,7 40-1,-7-65-30,0 1 0,0-1 0,1 0-1,0 0 1,1 0 0,-1 0 0,1-1 0,0 1 0,1-1 0,6 9 0,-8-12 23,0-1 0,0 1 0,0-1 0,0 0 1,0 0-1,0 0 0,1 0 0,-1 0 1,0 0-1,1 0 0,-1-1 0,1 1 1,-1-1-1,0 0 0,1 0 0,-1 0 0,1 0 1,3-1-1,1 0 38,1 0 0,-1 0 0,0-1-1,0 0 1,7-3 0,-7 2-42,-1-1 1,0 0-1,0 0 0,-1 0 0,1-1 0,-1 1 1,0-1-1,0-1 0,0 1 0,-1-1 0,5-8 1,5-9-48,18-43 0,-8 14 177,-18 39-267,3-5-9,-9 18 139,0 0-1,1 0 1,-1 0 0,0 0-1,0 0 1,0 0-1,0 0 1,0 0 0,0 0-1,0 0 1,1 0 0,-1 0-1,0 1 1,0-1-1,0 0 1,0 0 0,0 0-1,0 0 1,0 0 0,0 0-1,1 0 1,-1 0-1,0 0 1,0 0 0,0 0-1,0 0 1,0 1 0,0-1-1,0 0 1,0 0-1,0 0 1,0 0 0,0 0-1,0 0 1,0 0 0,0 0-1,0 1 1,0-1-1,0 0 1,0 0 0,0 0-1,0 0 1,0 0 0,0 0-1,0 1 1,1 16 25,-4 58-136,1 31 3,2-77 155,0-18-4,1 0 0,2 18 0,-2-27 14,2 7 546,-2-9-583,0 0 1,0-1 0,-1 1 0,1 0 0,0-1-1,-1 1 1,1 0 0,0-1 0,-1 1-1,1-1 1,-1 1 0,1 0 0,0-1 0,-1 0-1,1 0 1,9-9-14,-1-1-1,-1 0 0,0-1 1,9-17-1,8-12-64,20-31-25,8-11 70,-45 76-44,-5 8-5,-3 6 15,-4 17 35,-2 0-1,0-1 0,-15 34 1,-38 68-183,8-16 152,13-8 83,-4 9 264,34-91-154,-2 0 0,0 0 0,-18 24 0,26-41-143,1-1 0,0 1-1,0-1 1,-1 1 0,1-1 0,-1 0-1,0 0 1,1 1 0,-1-1-1,0 0 1,1 0 0,-1-1 0,0 1-1,0 0 1,-4 0 0,5-1 0,0 0 1,-1 0-1,1 0 1,-1 0-1,1 0 1,-1 0-1,1-1 1,-1 1-1,1-1 1,0 1 0,-1-1-1,1 0 1,0 1-1,0-1 1,-1 0-1,1 0 1,0 0-1,0 0 1,0 0-1,0 0 1,0 0-1,0 0 1,-1-2-1,0 0-10,1 1 0,-1-1 0,1 0 1,0 1-1,-1-1 0,1 0 0,1 0 0,-1 0 0,0 0 0,1 0 0,-1 0 0,1 0 0,0 0 0,1-6 1,0-2 28,1 1 1,7-21 0,-8 28-21,1-4-10,1 1 0,0 0 0,0 0 0,1 0 0,0 0 0,0 0 1,0 1-1,1 0 0,7-7 0,8-6-22,24-16 0,-40 31 26,19-12-275,1 0 1,0 2-1,40-17 0,80-21-1799,-96 36 1482,-64 13-11957,5 4 10208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9:58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29 8128,'0'0'116,"0"0"-1,-1 0 1,1-1 0,0 1 0,0 0-1,0-1 1,0 1 0,0 0 0,0-1-1,-1 1 1,1 0 0,0-1 0,0 1 0,0 0-1,0-1 1,0 1 0,0 0 0,0-1-1,0 1 1,1 0 0,-1-1 0,0 1-1,0 0 1,0-1 0,0 1 0,0 0 0,0-1-1,1 1 1,10-6 1380,23 1 28,-30 5-1128,155-8 2091,-120 8-2350,-1 2-1,48 8 0,-69-7-376,0 0 0,0 1 0,-1 1 0,1 1 0,-1 0 0,25 15 0,-40-21 30,0 1 1,0-1-1,-1 1 0,1 0 1,0-1-1,0 1 1,0 0-1,0 0 0,-1-1 1,1 1-1,0 0 0,-1 0 1,1 0-1,-1 0 1,1 0-1,-1 0 0,1 0 1,-1 0-1,0 0 1,0 0-1,1 0 0,-1 1 1,4 10-1999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9:58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1398 29 8384,'-22'-12'3808,"17"7"-3328,0 2 896,2 0-1312,-2-2-384</inkml:trace>
  <inkml:trace contextRef="#ctx0" brushRef="#br0" timeOffset="1">104 57 7232,'-45'-20'3264,"18"20"-2848,12 0 512,12 0-608,-7-5 224,7 2-896,6 3 160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0:03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223 539 4576,'-1'-3'629,"-1"0"0,0 0 1,1 0-1,-1 0 0,-1 1 0,1-1 1,0 1-1,0-1 0,-1 1 0,0 0 1,1 0-1,-1 0 0,0 0 0,-5-2 1,3 1-523,3 2-40,0 0 0,0 0 0,-1 0-1,1 1 1,-1-1 0,1 1 0,0-1-1,-1 1 1,1 0 0,-1 0 0,1 0-1,-1 0 1,1 0 0,-1 0 0,1 1-1,-1-1 1,1 1 0,0 0 0,-1 0-1,1 0 1,0 0 0,-4 2 0,0 1-108,0 0-1,0 0 1,1 0 0,-1 1 0,1-1 0,-5 7 0,0 1 90,0 1 0,2-1-1,-1 2 1,1-1 0,1 1-1,1 0 1,-9 25 0,14-34-9,0 0 1,1 0 0,-1-1 0,1 1 0,0 0 0,0 0-1,0 0 1,1 0 0,-1-1 0,1 1 0,0 0 0,1 0-1,-1-1 1,1 1 0,0-1 0,0 1 0,1-1 0,-1 0-1,1 0 1,0 0 0,0 0 0,0-1 0,0 1 0,1-1 0,-1 0-1,1 1 1,0-2 0,0 1 0,0 0 0,1-1 0,-1 0-1,0 0 1,1 0 0,0-1 0,-1 1 0,1-1 0,6 1-1,-4-1 79,0-1-1,0 1 0,0-1 1,0-1-1,0 1 0,0-1 0,0 0 1,0-1-1,0 0 0,0 0 1,-1 0-1,9-4 0,-10 3-33,0 0-1,0 0 1,-1 0-1,1 0 1,-1-1-1,1 0 1,-1 0 0,0 0-1,-1 0 1,1-1-1,-1 1 1,0-1-1,0 0 1,0 0-1,3-10 1,-3 4-47,0 1 0,-1-1 0,0 1 0,-1-1 0,0 0 0,0 0 0,-2 0 0,1 0 0,-1 1 0,-1-1 0,0 0 0,0 1 0,-1-1-1,-1 1 1,1 0 0,-8-13 0,10 21-64,0 0 1,-1-1-1,1 1 0,-1 0 0,0 0 0,1 0 0,-1 0 0,0 1 0,0-1 0,0 0 0,-1 1 1,1-1-1,0 1 0,0 0 0,-1 0 0,1 0 0,-1 0 0,1 0 0,-1 1 0,1-1 0,-1 1 0,0-1 1,1 1-1,-1 0 0,1 0 0,-1 0 0,0 0 0,-3 1 0,1 0-33,0 1 0,0-1 0,-1 1 0,1 0 0,0 0-1,0 1 1,1 0 0,-1-1 0,1 2 0,-1-1 0,1 0 0,-6 7-1,9-9 62,0 0-1,0 0 1,0-1-1,1 1 0,-1 0 1,0 0-1,1 0 1,-1 0-1,1 0 0,-1 0 1,1 0-1,-1 0 0,1 1 1,0-1-1,-1 0 1,1 0-1,0 0 0,0 0 1,0 0-1,0 0 1,0 1-1,0-1 0,0 0 1,1 0-1,-1 0 1,0 0-1,0 0 0,1 0 1,-1 0-1,1 0 1,-1 0-1,1 0 0,0 0 1,-1 0-1,1 0 0,0 0 1,0 0-1,-1 0 1,1 0-1,0-1 0,0 1 1,0 0-1,0-1 1,0 1-1,1 0 0,0-1 36,1 1 0,-1-1-1,0 0 1,0 1 0,1-1 0,-1 0-1,0-1 1,1 1 0,-1 0-1,0-1 1,0 1 0,0-1-1,1 1 1,-1-1 0,2-1 0,34-18 282,-29 12-242,1 0 1,-2 0-1,1-1 0,-1 0 1,0 0-1,-1-1 0,0 0 1,5-12-1,8-8 134,80-97 488,-65 86-430,59-90 0,-80 104-259,12-34 1,-13 31 80,-9 18-299,-7 30 107,-50 352-401,5-64 433,-43 144 640,84-411-534,-7 31 288,13-64-256,-1 0 0,0-1-1,0 1 1,-1 0 0,0-1 0,0 0-1,0 0 1,-7 9 0,10-14-57,-1 1-1,1-1 1,0 0 0,-1 1 0,1-1 0,-1 1-1,1-1 1,0 0 0,-1 1 0,1-1-1,-1 0 1,1 0 0,-1 1 0,1-1-1,-1 0 1,1 0 0,-1 0 0,1 1-1,-1-1 1,1 0 0,-1 0 0,1 0-1,-1 0 1,0 0 0,1 0 0,-1 0-1,1 0 1,-1-1 0,1 1 0,-1 0-1,1 0 1,-1 0 0,1 0 0,-1-1-1,1 1 1,-1 0 0,1 0 0,-1-1-1,-1-1 28,1 0-1,-1 0 1,1 0-1,-1-1 1,1 1-1,0 0 0,0-1 1,0 1-1,-1-5 1,-3-16 47,1 0 1,0-1 0,1-33-1,3 43-79,1 0 0,0 0 0,1 0 0,1 0 0,8-26 0,-8 32 2,0-1 0,1 1-1,0 1 1,1-1 0,0 1 0,0-1 0,0 1-1,1 1 1,0-1 0,13-10 0,9-2 42,2 1-1,0 1 1,58-22 0,-10 9-201,135-33 1,-139 50-827,-24 7-3571,-11 1-2906,-7 0 3267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0:04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39 2304,'16'-15'5620,"-16"14"-5446,0 0-1,0 0 0,0 0 0,0 0 0,-1 0 0,1 0 0,0 0 0,-1 1 0,1-1 0,0 0 0,-1 0 0,1 0 0,-1 0 0,0 0 1,1 1-1,-1-1 0,0 0 0,1 0 0,-1 1 0,0-1 0,0 1 0,0-1 0,1 1 0,-1-1 0,0 1 0,0-1 0,0 1 1,-2-1-1,-1 0-71,-1 1 1,1 0-1,-1-1 1,1 1-1,-1 1 0,1-1 1,0 1-1,-1 0 1,1 0-1,-1 0 1,1 0-1,0 1 1,0 0-1,-7 4 1,4-2 2,0 1 0,0 1 0,1-1 0,0 1 0,0 0 0,-10 14 0,3-2-89,1 1 0,1 0 0,0 0 0,2 1 0,0 0 0,1 1 0,2 0 0,0 0 0,1 1 0,1 0 0,1-1 0,-1 37 0,4-55 55,0 1 1,1-1 0,-1 1 0,1-1 0,-1 0-1,1 0 1,0 1 0,0-1 0,0 0-1,1 0 1,-1 0 0,5 6 0,-5-8-17,0 0 0,0 0-1,0 0 1,0 0 0,0 0 0,0 0 0,0-1-1,1 1 1,-1 0 0,0-1 0,1 1 0,-1-1 0,1 1-1,-1-1 1,0 1 0,1-1 0,-1 0 0,1 0 0,-1 0-1,1 0 1,-1 0 0,1 0 0,-1 0 0,1-1 0,-1 1-1,1 0 1,-1-1 0,0 1 0,1-1 0,-1 1 0,2-2-1,3-1 37,-1-1 0,0 1 1,0-1-1,-1 0 0,1-1 0,-1 1 0,0-1 0,0 1 0,0-1 0,5-10 0,3-8 119,12-27 0,-21 42-154,7-16 37,-1-1 0,-1 0 1,4-29-1,-10 39-102,0-1 0,-1 0 0,-1 0-1,0 0 1,-1 0 0,-4-18 0,5 33-2,0 0-1,0 1 1,0-1-1,0 1 1,-1-1 0,1 1-1,0-1 1,0 1-1,0-1 1,0 1 0,0-1-1,-1 1 1,1-1-1,0 1 1,0-1 0,-1 1-1,1-1 1,0 1-1,-1 0 1,1-1 0,-1 1-1,1-1 1,0 1-1,-1 0 1,1 0 0,-1-1-1,1 1 1,-1 0-1,1 0 1,-1-1 0,1 1-1,-1 0 1,0 0-1,0 0-3,0 0 0,1 1-1,-1-1 1,0 0 0,1 1-1,-1-1 1,1 0-1,-1 1 1,0-1 0,1 1-1,-1-1 1,1 1 0,-1-1-1,1 1 1,0-1-1,-1 1 1,1 0 0,-1-1-1,1 1 1,0 0 0,0-1-1,-1 2 1,0 4 18,-1 0 1,1 0-1,0 0 1,1 0 0,0 12-1,-1 5 50,0-6-34,1 0 0,0 0-1,2 0 1,4 25 0,-4-31 18,1 0 1,0 0 0,1 0-1,0-1 1,1 1 0,0-1-1,11 15 1,-14-22 13,1-1 0,-1 1-1,0-1 1,1 0 0,0 0 0,-1 0 0,1-1-1,0 1 1,0 0 0,0-1 0,0 0 0,0 0-1,0 0 1,0 0 0,1 0 0,-1-1 0,0 1-1,0-1 1,1 0 0,-1 0 0,0 0-1,7-2 1,0 1 56,1-1 0,-1-1-1,1 0 1,-1-1-1,17-8 1,-11 4-29,-2-1-1,1-1 1,-1-1-1,0 0 1,18-20 0,56-71 300,-56 63-257,-20 24-41,-4 4-48,2 1 0,10-11 0,-19 20-32,-1 1 1,0 0-1,1-1 0,-1 1 0,0-1 0,1 1 0,-1 0 0,0-1 1,1 1-1,-1 0 0,1 0 0,-1-1 0,0 1 0,1 0 0,-1 0 1,1 0-1,-1 0 0,1 0 0,-1-1 0,1 1 0,-1 0 0,1 0 1,-1 0-1,1 0 0,-1 0 0,1 0 0,-1 0 0,1 1 0,-1-1 1,0 0-1,1 0 0,-1 0 0,1 0 0,-1 1 0,1-1 0,-1 0 1,0 0-1,1 1 0,-1-1 0,1 0 0,-1 1 0,0-1 0,1 0 1,-1 1-1,0-1 0,0 1 0,1-1 0,-1 0 0,0 1 0,0-1 1,0 1-1,1 0 0,0 3 20,1 1-1,-1-1 1,-1 1 0,2 6 0,-2-11-20,0 19 83,0 1 1,-4 29-1,0 13 14,5-42-31,-1-11-22,0 0-1,0 1 0,-1-1 0,0 0 0,-4 16 0,55-118 970,35-60-1189,-81 147 181,0-1-42,0 1-1,0 0 1,0 1 0,1-1 0,0 1-1,10-9 1,-15 14 32,0 0 0,1 0-1,-1 0 1,0 0 0,1 0-1,-1 0 1,0 0 0,1 0-1,-1 0 1,1 0 0,-1 0 0,0 0-1,1 1 1,-1-1 0,0 0-1,1 0 1,-1 0 0,0 0-1,0 1 1,1-1 0,-1 0-1,0 0 1,1 1 0,-1-1 0,0 0-1,0 1 1,0-1 0,1 0-1,-1 0 1,0 1 0,0-1-1,0 0 1,0 1 0,0-1-1,0 1 1,1-1 0,-1 0-1,0 1 1,0-1 0,0 0 0,0 1-1,3 17-154,-3-17 159,4 95 115,-4-71-62,0 0-1,2 1 1,7 33-1,-8-55-26,0 0 0,0-1 0,0 1 0,1-1 0,-1 1-1,1-1 1,0 0 0,0 0 0,1 0 0,-1 0 0,0 0 0,1 0 0,0 0-1,0-1 1,4 4 0,-3-4 5,0 0 0,0 0-1,0 0 1,1 0 0,-1-1-1,0 1 1,1-1 0,-1-1-1,1 1 1,0 0 0,-1-1 0,8 0-1,10-2 62,0-1 0,0-1 0,0 0 0,38-15 0,-25 6-580,-1-3-1,35-20 1,-37 19-402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0:12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1156 3072,'-1'1'150,"1"-1"0,0 1 0,0-1 0,0 1-1,-1-1 1,1 1 0,0-1 0,-1 1 0,1-1 0,0 0 0,-1 1 0,1-1 0,-1 0 0,1 1 0,0-1 0,-1 0-1,1 1 1,-1-1 0,1 0 0,-1 0 0,1 0 0,-1 1 0,1-1 0,-1 0 0,1 0 0,-1 0 0,0 0 0,1 0-1,-3 0 1434,5 0-1130,-1-1-1,0 1 1,0 0-1,0-1 0,0 1 1,0 0-1,0-1 0,0 0 1,0 1-1,0-1 1,2 0-1,14-15 932,16-24-831,-11 6-236,-2 0 1,-2-1 0,16-44-1,10-19 2,20-47 518,-59 130-479,-5 11-364,-2 6-159,-9 13 175,1 1 1,1 1 0,-11 25-1,10-17-47,2-7-57,-7 27 1,10-25 39,-2 6 28,1 0-1,-3 40 1,8-51-20,0 50 92,1-58-29,1 1 1,0-1-1,1 1 1,0-1 0,0 0-1,5 12 1,-7-18 3,1 0-1,-1 1 1,1-1 0,0 0-1,0 0 1,-1 1 0,1-1 0,0 0-1,0 0 1,0 0 0,0 0 0,0 0-1,0 0 1,0 0 0,0 0 0,1-1-1,-1 1 1,0 0 0,0-1 0,1 1-1,-1-1 1,0 1 0,1-1 0,-1 0-1,1 1 1,-1-1 0,0 0 0,1 0-1,-1 0 1,1 0 0,-1 0 0,1 0-1,-1-1 1,0 1 0,1 0 0,-1-1-1,0 1 1,1-1 0,-1 0 0,3-1-1,1-1 56,0 0-1,0-1 1,0 0 0,-1 0-1,1 0 1,-1-1-1,0 1 1,6-10-1,17-29 232,28-62 0,2 5-243,-52 92-92,0 0 1,1 0 0,0 1 0,0 0 0,0 0 0,1 1-1,0-1 1,0 2 0,10-7 0,-16 11 26,0 1 0,0 0-1,0-1 1,0 1 0,-1 0 0,1 0 0,0 0 0,0 0 0,0 0 0,0 0 0,-1 0 0,1 0 0,0 0 0,0 1 0,0-1-1,0 0 1,-1 0 0,1 1 0,0-1 0,0 0 0,-1 1 0,1-1 0,0 1 0,0-1 0,-1 1 0,1 0 0,-1-1 0,1 1-1,0-1 1,-1 1 0,1 0 0,-1 0 0,0-1 0,1 1 0,-1 0 0,0 0 0,1-1 0,-1 3 0,3 2 6,-1 1 0,-1 0 0,1 0 1,1 9-1,-2 0 26,0-1 1,-1 0 0,-1 1 0,-3 24-1,-18 58 362,5-28-187,13-56-209,3-4 251,1-9-232,1 0 1,-1 0-1,1 1 1,0-1 0,-1 0-1,1 0 1,-1-1-1,1 1 1,-1 0-1,1 0 1,-1 0 0,1 0-1,-1 0 1,1-1-1,-1 1 1,1 0-1,-1 0 1,1-1-1,0 1 1,5-4 8,0 0-1,0-1 1,0 1-1,0-1 1,-1 0 0,9-11-1,0 2-4,168-182-100,-154 166 149,19-16-88,-14 15 38,-31 41-58,0 0 0,0 15 0,-3 30-149,0-13 157,2 0 1,1 1 0,9 45 0,-10-87 62,-1 0-1,0-1 1,0 1 0,0 0 0,0 0 0,1 0 0,-1-1 0,0 1 0,1 0-1,-1 0 1,1-1 0,-1 1 0,1 0 0,-1-1 0,1 1 0,-1-1 0,1 1 0,0-1-1,-1 1 1,1-1 0,1 1 0,-1 0-19,-1-1-1,1 0 0,0 0 1,0 0-1,-1 0 1,1-1-1,0 1 1,0 0-1,-1 0 1,1 0-1,0-1 1,0 1-1,-1 0 1,1 0-1,0-1 1,-1 1-1,1-1 1,-1 1-1,1-1 1,0 1-1,-1-1 1,1 1-1,-1-1 1,1 0-1,5-7 26,-1 1 0,1-1 0,-2-1 0,1 1 0,-1 0 0,5-16 0,11-23-59,-2 14 32,20-35-10,-32 60-3,0 0 0,0 0 0,1 0 0,0 1 0,13-11 0,-10 11-28,0 0 0,0 1 0,1 0 0,0 1 0,0 0 0,0 1 0,0 0-1,17-3 1,-21 6 11,0 0-1,1 0 0,-1 1 0,0-1 1,0 1-1,1 1 0,-1 0 0,0 0 1,0 0-1,0 1 0,0 0 1,0 0-1,0 1 0,-1 0 0,8 3 1,-1 3 36,-1 0 0,1 0 0,-1 1 0,15 17 0,-16-18-27,-10-8 20,1 0 0,-1 0 0,1 1 0,-1-1 0,1 0 0,-1 1 0,0-1 0,0 1 0,0-1 0,0 1 0,0-1 0,0 1 0,0 0 0,0 0 1,-1 0-1,1-1 0,0 4 0,-1-4 75,-1-2-42,-1 1 1,1 0-1,0-1 1,-1 1-1,1-1 0,0 0 1,0 1-1,-1-1 0,1 0 1,0 0-1,0 0 1,-2-1-1,-7-6 44,-15-8 77,-1 2 0,-52-22 0,67 32-226,-1 0 1,-1 1-1,1 0 1,0 1-1,-1 0 1,1 1-1,-1 1 1,1 0-1,-22 3 1,30-2 49,1 0 1,-1 0-1,1 0 0,-1 0 1,1 0-1,-1 1 0,1 0 1,0-1-1,0 1 0,0 1 1,0-1-1,-5 5 1,4-2-21,0 0 1,0 0 0,1 0 0,-1 1 0,1-1 0,-4 12-1,0 0-33,2 1-1,0 1 0,2-1 0,-3 21 0,4-24 23,1 1 0,1-1 0,0 0 0,1 0 0,1 1 0,5 26 0,-5-35 65,0 0 1,1-1 0,0 1 0,0 0-1,0-1 1,1 0 0,0 0 0,0 0-1,0 0 1,1-1 0,0 0 0,0 1 0,0-2-1,1 1 1,-1-1 0,13 7 0,-6-6 21,0 0 1,0-1 0,1-1-1,-1 0 1,1-1 0,0 0-1,23 0 1,-19-2-23,0 0 0,0-1-1,0-1 1,0-1 0,0 0 0,0-2 0,-1 1-1,1-2 1,-1 0 0,-1-1 0,1-1 0,-1 0-1,-1-1 1,1-1 0,-2 0 0,1-1 0,-1 0-1,-1-1 1,0-1 0,-1 0 0,0 0-1,15-25 1,-4-5 160,27-72-1,-48 103-120,-1 12-67,0 0 0,-1-1 1,1 1-1,0 0 1,0 0-1,0 0 1,0-1-1,0 1 1,-1 0-1,1 0 1,0 0-1,0-1 1,0 1-1,-1 0 1,1 0-1,0 0 1,0 0-1,-1 0 0,1 0 1,0-1-1,0 1 1,-1 0-1,1 0 1,0 0-1,0 0 1,-1 0-1,0 0-6,1 0 0,-1 1 0,0-1 0,0 0 0,0 0 0,1 1 0,-1-1 0,0 0-1,0 1 1,1-1 0,-1 1 0,0-1 0,1 1 0,-1-1 0,0 1 0,1 0 0,-1-1 0,1 1 0,-1-1 0,1 1 0,-1 0-1,1 0 1,-1 0 0,-27 66-222,23-54 225,0 0 0,1 0 0,0 0 0,-2 15 0,5-21-10,0 0 0,0 0-1,1 0 1,0 0 0,1 0 0,-1 0-1,1-1 1,1 1 0,-1 0 0,4 7 0,-3-8 26,0-1 0,1 1 1,-1-1-1,1 0 0,1 0 0,-1 0 1,1-1-1,0 1 0,6 5 1,-8-8 8,1-1 0,-1 1 0,1 0 0,0-1 0,0 0 0,0 0 0,-1 1 0,1-2 0,0 1 0,1 0 1,-1-1-1,0 1 0,0-1 0,0 0 0,0 0 0,0 0 0,0 0 0,0-1 0,5 0 0,-1-1 26,0-1 0,0 0 1,-1 0-1,1-1 0,-1 1 0,1-1 0,-1-1 0,0 1 0,-1-1 0,1 0 0,-1-1 0,0 1 0,0-1 0,-1 0 0,1 0 0,-1 0 1,6-13-1,-8 13-33,0 1 1,0-1-1,0 1 1,0-1 0,-1 0-1,0 1 1,0-1-1,-1 0 1,0 0-1,0 0 1,0 0 0,-1 1-1,1-1 1,-1 0-1,-3-8 1,1 7-5,0 0 1,0 1-1,-1-1 1,1 1-1,-2 0 1,1 0-1,-1 0 0,0 0 1,0 1-1,0 0 1,-12-9-1,10 9-52,0 0 0,0 1 0,-1 0 0,1 0 0,-1 1 0,-9-3 0,14 5 21,0 0-1,0 1 1,0-1-1,0 1 1,-1 0-1,1 0 1,0 0 0,-6 1-1,8-1 20,-1 1 0,0-1-1,1 1 1,-1 0 0,1-1-1,-1 1 1,1 0 0,-1 0-1,1 0 1,0 0 0,-1 0-1,1 0 1,0 0 0,0 0 0,0 1-1,0-1 1,-1 3 0,-19 46-281,18-41 255,0 0 0,1 1 1,-1-1-1,2 1 1,0 0-1,0-1 0,1 1 1,1 17-1,-1-27 43,0 1-1,0 0 0,0-1 1,0 1-1,0 0 0,0 0 1,0-1-1,0 1 0,0 0 1,1-1-1,-1 1 0,0 0 1,1-1-1,-1 1 0,0 0 1,1-1-1,-1 1 0,1-1 1,-1 1-1,0 0 0,1-1 1,0 1-1,-1-1 0,1 0 1,-1 1-1,1-1 0,0 1 1,-1-1-1,1 0 0,0 1 1,-1-1-1,1 0 0,0 0 1,-1 0-1,1 0 0,0 0 0,0 1 1,-1-1-1,1 0 0,0-1 1,-1 1-1,1 0 0,1 0 1,2-1-9,-1-1 1,1 1-1,-1-1 0,0 0 1,0 0-1,1 0 0,2-3 1,170-128 83,-139 109-116,2 1 1,1 2-1,68-25 0,-81 35 33,33-10 0,-54 19-5,1 1 1,-1-1-1,1 2 1,-1-1 0,1 1-1,-1-1 1,9 2-1,-13 0-5,0-1-1,-1 1 0,1 0 1,0 0-1,-1 0 1,1 0-1,0 0 0,-1 0 1,1 0-1,-1 0 1,1 1-1,-1-1 0,0 0 1,0 1-1,1-1 1,-1 1-1,0 0 0,0-1 1,-1 1-1,1 0 1,0-1-1,-1 1 0,1 0 1,-1 0-1,1 0 0,-1 3 1,2 6 18,0 0 0,-1 0 0,-1 13 1,0-20-1,-6 101-16,1-56 151,5-42-111,-2 0 0,1 0 0,-3 8 1,2-10 23,0 0 0,1 0-1,0 0 1,0 9 0,21-54 369,-8 10-456,0 1 0,2 0 0,1 1 0,1 1 0,2 1 0,30-37 0,-46 61-3,1-1 0,0 1 0,0-1 0,0 1 0,0 0 0,7-4 0,-10 6 30,0 0-1,1 0 0,-1 0 0,0 0 0,1 0 1,-1 0-1,1 0 0,-1 0 0,0 0 1,1 1-1,-1-1 0,0 0 0,1 0 1,-1 0-1,0 0 0,0 0 0,1 1 1,-1-1-1,0 0 0,1 0 0,-1 1 0,0-1 1,0 0-1,0 0 0,1 1 0,-1-1 1,0 0-1,0 1 0,0-1 0,0 0 1,1 1-1,-1-1 0,0 0 0,0 1 1,0-1-1,0 0 0,0 1 0,0-1 0,0 0 1,0 1-1,0-1 0,0 0 0,0 1 1,-1 18 161,-5 51-178,4-44-81,-7 40 0,6-53 210,1-1 0,-1 23 1,25-73 577,-9 13-709,1 1 0,1 0 1,22-26-1,-26 37 4,0 1 0,1 0-1,1 0 1,0 1 0,0 1 0,24-13 0,-25 15-3,-7 5 5,1-1 0,-1 1 1,1 0-1,0 1 0,7-3 0,-12 5 7,0 0 0,0-1-1,1 1 1,-1 0-1,0 0 1,0 0-1,0 0 1,0 0 0,0 0-1,0 0 1,0 1-1,0-1 1,0 0-1,0 0 1,0 1 0,0-1-1,0 1 1,0-1-1,0 1 1,-1-1-1,1 1 1,0-1 0,0 1-1,0 0 1,-1 0-1,1-1 1,0 1-1,-1 0 1,1 0-1,-1 0 1,1 0 0,-1 0-1,1 0 1,-1 0-1,1 0 1,-1 0-1,0 0 1,1 1 0,5 24-94,-1 0 0,2 40 0,-6-45 133,1 0-1,1-1 1,1 1-1,1-1 0,12 34 1,-16-52-31,0 0 1,0 0-1,0 0 1,1 0-1,-1 0 1,1 0-1,-1 0 1,1 0-1,-1 0 1,1-1-1,0 1 1,0 0-1,0-1 0,0 0 1,4 2-1,-5-2 12,1-1 0,0 1 0,0-1 0,0 1 0,0-1 0,0 0 0,0 0 0,0 0-1,0 0 1,0 0 0,0-1 0,0 1 0,0-1 0,0 1 0,0-1 0,0 0 0,0 1-1,-1-1 1,4-2 0,4-4 65,0 0 0,-1 0 0,0-1 0,0 0 0,10-14 0,-14 17-37,12-16-23,-2-2 1,23-44-1,-26 44-74,1 1 0,2 0 0,21-28 0,-31 47-73,-3 3 100,-2 4 38,1-4-16,-28 141 1,14-68-34,-90 305-183,60-221 174,14-46 217,26-99-162,0 1 115,0 1-1,1-1 1,0 1-1,0 19 1,3-27 117,4-10-90,17-38 44,30-88 1,-10 24-234,-17 45 6,18-71 0,5-62-20,-34 133-17,3 1 0,38-93 0,-53 151 77,27-55 37,-25 51-79,1 0-1,-1 1 1,2-1 0,-1 1 0,0 0-1,1 1 1,7-7 0,-11 10 28,0 1 1,0-1-1,0 0 1,0 1-1,0-1 1,0 1-1,0-1 1,0 1-1,0-1 1,0 1-1,0 0 0,0-1 1,0 1-1,0 0 1,1 0-1,-1 0 1,0 0-1,0 0 1,0 0-1,0 0 1,0 1-1,2-1 1,-1 1 1,-1 0 0,0 0 0,1 0 1,-1 0-1,0 0 0,0 0 0,0 0 1,0 0-1,0 1 0,0-1 0,0 0 1,-1 1-1,1-1 0,0 3 0,2 3-3,-1 0-1,0 1 0,0 0 0,1 15 0,-2 22-22,-7 81-1,1-79 310,-16 58-1,18-96-234,1-1 0,-1 0 1,0-1-1,-6 11 0,8-16-32,0 0 1,0 0-1,0 0 0,0 0 1,0 0-1,-1-1 0,1 1 1,-1-1-1,1 1 0,-1-1 1,1 1-1,-1-1 0,0 0 1,0 0-1,0 0 0,0 0 1,0 0-1,0 0 0,0-1 1,0 1-1,-3 0 0,3-1 10,0 0 0,0-1 0,0 1 0,0-1 0,1 1 0,-1-1 0,0 0 0,1 1 0,-1-1 0,0 0 0,1 0 0,-1 0 0,1-1 0,-1 1 0,1 0 0,0 0 0,0-1 0,-1 1 0,1-1 0,0 1 0,0-1 0,0 0 0,-1-2 0,0-2-31,-1 0 0,1 0 1,0-1-1,-3-11 0,4 13-25,1 0 1,-1 1-1,1-1 0,0 0 0,0 0 0,1-5 0,-1 8 25,1 1-1,-1-1 1,1 0-1,-1 1 0,1-1 1,0 0-1,0 1 1,-1-1-1,1 1 1,0-1-1,0 1 1,1 0-1,-1-1 0,0 1 1,0 0-1,1 0 1,-1 0-1,3-2 1,16-7-90,26-9 0,14-7 5,13-10 132,-12 6 66,101-66 0,-9-5-212,-114 78 192,-38 22-226,0 7-134,1-3 265,0 0 0,0 1 0,-1-1 0,0 1 1,1-1-1,-1 1 0,-1 0 0,1-1 0,0 8 1,-1 41 4,-1-27 162,1-10-39,0 11-174,5 40-1,-4-58 63,0 0 0,1 0 0,1 0 0,-1-1 0,1 1 0,0-1 0,1 1 0,0-1 0,5 8 0,-6-12-1,0 1-1,0-1 1,1 0-1,-1 0 1,1 0-1,-1-1 0,1 1 1,0-1-1,0 0 1,0 0-1,0 0 1,1 0-1,-1-1 1,0 0-1,1 0 1,-1 0-1,1 0 1,-1-1-1,7 0 1,1 0 63,-1-1 0,1 0 0,-1-1 1,0 0-1,0-1 0,16-5 0,-13 2-3,0 0 1,0-1-1,0-1 0,-1 0 0,0-1 0,-1 0 0,0-1 1,14-14-1,-13 10-43,0-1 0,-2-1 0,0 0 0,0 0 0,-1-1 0,8-21 1,-16 33-19,0 1 1,0 0-1,-1-1 1,1 1 0,-1-1-1,0 1 1,-1-1-1,1 0 1,-1 1 0,0-1-1,0 0 1,0 1 0,-2-10-1,1 13-12,0-1 0,0 1 0,0-1 0,0 1 0,0 0 0,0-1 0,0 1 0,-1 0 0,1 0 1,0 0-1,-1 0 0,1 0 0,0 0 0,-1 0 0,1 1 0,-1-1 0,0 0 0,1 1 0,-1-1 0,0 1 0,1 0 0,-1-1 0,0 1 0,1 0 0,-1 0 0,0 0 0,1 0 0,-1 0 0,0 1 0,-2 0 0,-5 1-58,0 0 0,1 0 0,0 1 0,-9 4 0,12-5 63,0 1 1,1-1-1,-1 1 0,1 0 0,0 1 1,0-1-1,0 0 0,0 1 1,1 0-1,-1 0 0,1 0 0,0 1 1,0-1-1,1 1 0,-1-1 1,1 1-1,0 0 0,0 0 1,1 0-1,-1 0 0,1 0 0,0 0 1,1 1-1,-1-1 0,1 0 1,0 7-1,1-1-3,0 0 0,1 0 0,0-1 0,0 1-1,1-1 1,1 1 0,-1-1 0,2 0 0,-1 0 0,2-1 0,9 15 0,-10-17 41,1 0 0,0 0 1,0-1-1,1 0 0,0 0 1,0-1-1,0 0 0,1 0 1,10 5-1,-14-8-19,1 0 1,-1-1-1,0 1 1,1-1-1,-1 0 1,1 0-1,0-1 1,-1 1-1,1-1 1,-1 0-1,1 0 1,0-1-1,-1 1 1,1-1-1,-1 0 1,1 0-1,-1-1 1,0 1-1,9-5 1,-4 0 1,-1 0-1,1 0 1,-1-1 0,-1 0-1,1-1 1,-1 0 0,9-12 0,40-67 56,-53 82-69,117-209 202,-115 207-359,0 0 0,0 1-1,12-13 1,-12 27-19,-4-1 175,-1-1 0,1 0 0,-1 1-1,-1-1 1,1 0 0,-1 1 0,0-1 0,-3 8 0,-1 12 0,-14 193 83,11-95-57,5-90 19,-1 1 1,-13 49-1,17-83-32,0-1 0,0 1-1,0 0 1,-1-1-1,1 1 1,0-1 0,0 1-1,-1-1 1,1 1 0,0 0-1,-1-1 1,1 1 0,0-1-1,-1 1 1,1-1-1,-1 0 1,1 1 0,-1-1-1,1 1 1,-1-1 0,1 0-1,-1 0 1,-1 1 0,2-1 14,-1 0 1,0 0-1,0 0 1,1 0-1,-1-1 1,0 1-1,0 0 1,1 0 0,-1-1-1,0 1 1,1 0-1,-1-1 1,0 1-1,1-1 1,-1 1 0,1-1-1,-1 1 1,1-1-1,-2-1 1,-1-3 7,-1-1 0,1 1 0,1-1 0,-1 0 0,1 0 0,0 0 0,0 0 1,-1-7-1,0 2 64,-6-22-156,-8-59-1,16 89 49,1 0-23,0 1-1,0 0 1,0-1 0,-1 1 0,1 0-1,-1-1 1,1 1 0,-1 0-1,0 0 1,0 0 0,0 0-1,-2-3 1,4 7 0,1-1 0,-1 1 0,0 0 0,0 0 0,0 0-1,0 0 1,0 0 0,-1 0 0,2 3 0,1 4-41,-2-5 77,1 1-1,0-1 1,0 0-1,1 0 1,-1 0 0,1 0-1,0-1 1,0 1-1,0-1 1,1 0 0,-1 1-1,1-1 1,0-1-1,-1 1 1,1-1 0,0 1-1,1-1 1,-1 0 0,0-1-1,1 1 1,-1-1-1,1 0 1,-1 0 0,1 0-1,6 0 1,-1-1 36,-1 0 0,1-1 0,-1 0 1,0-1-1,0 0 0,0 0 0,0-1 1,0 0-1,0-1 0,-1 0 0,15-9 1,-6 2-72,-1-1 1,0-1 0,24-25 0,35-51 29,-51 59 17,7-12-35,-2-1 0,-2-1 0,42-94 0,-52 103-252,-15 60 250,-12 98-362,-25 226 694,17-241-268,18-108-32,0 1-1,0-1 1,0 1-1,0-1 1,0 0 0,0 1-1,0-1 1,0 1-1,0-1 1,0 0-1,-1 1 1,1-1-1,0 1 1,0-1 0,0 0-1,0 1 1,-1-1-1,1 0 1,0 1-1,0-1 1,-1 0-1,1 1 1,0-1 0,-1 0-1,1 0 1,0 1-1,-1-1 1,1 0-1,0 0 1,-1 0-1,1 1 1,-1-1 0,1 0-1,0 0 1,-1 0-1,1 0 1,-1 0-1,1 0 1,0 0-1,-1 0 1,1 0 0,-1 0-1,1 0 1,0 0-1,-1 0 1,1 0-1,-1 0 1,1 0-1,0 0 1,-1-1 0,0 1-1,-19-15 188,11 7-158,2-1 0,-1 0 0,1 0 1,-6-13-1,-22-42 186,-2-23-316,26 66-36,6 9-188,17 25 208,-2-1 72,1 0 0,0-1 0,1 0 0,1 0 0,-1-1 0,26 14 0,-26-17-14,2 1 46,1 0 1,0-1-1,27 9 1,-38-15-4,0 0 0,1 0 0,-1 0 0,1 0 0,-1-1 0,1 0 1,-1 0-1,1 0 0,-1-1 0,1 1 0,-1-1 0,1 0 0,-1 0 0,0-1 0,1 1 1,-1-1-1,0 0 0,7-5 0,3-5 96,0-1 0,-1 0-1,-1-1 1,0 0 0,9-17 0,-13 21-42,33-53 148,-27 40-226,1 0 0,32-36 0,-35 46-54,-4 6 49,0-1-1,0 0 1,-1-1 0,-1 1 0,0-2 0,8-12 0,-14 22 31,0 0 0,0 0 1,0 0-1,-1 0 1,1 0-1,0 0 1,0 0-1,0 0 1,0 0-1,0 0 0,0 0 1,0 0-1,0 0 1,0 0-1,0 0 1,0 0-1,0 0 0,0 0 1,-1 0-1,1 0 1,0 0-1,0 0 1,0 0-1,0-1 1,0 1-1,0 0 0,0 0 1,0 0-1,0 0 1,0 0-1,0 0 1,0 0-1,0 0 1,0 0-1,0 0 0,0 0 1,0 0-1,0 0 1,0 0-1,0 0 1,0-1-1,0 1 1,0 0-1,0 0 0,0 0 1,0 0-1,0 0 1,0 0-1,0 0 1,0 0-1,0 0 1,0 0-1,0 0 0,0 0 1,0 0-1,0-1 1,0 1-1,0 0 1,0 0-1,0 0 0,0 0 1,0 0-1,0 0 1,0 0-1,0 0 1,-8 5-63,-11 13-28,10-9 68,1 2 1,1-1-1,0 1 0,0 0 1,1 0-1,-7 18 0,3 0-17,-12 48-1,21-70 57,-13 70 43,13-69-44,0-1-1,1 0 0,0 1 1,1-1-1,-1 1 0,2-1 0,-1 0 1,4 11-1,-5-17-1,1 1 1,0 0 0,0-1-1,-1 1 1,1 0-1,0-1 1,0 1-1,1-1 1,-1 0 0,0 1-1,0-1 1,1 0-1,-1 0 1,1 0-1,-1 1 1,1-2 0,-1 1-1,1 0 1,0 0-1,2 0 1,-1 0 6,0 0 1,1-1-1,-1 0 0,0 0 1,0 0-1,1 0 0,-1 0 1,0-1-1,0 0 0,6-1 1,4-3 48,-1 0 1,1-1 0,-1 0 0,13-10 0,3-3-8,-1-1 1,-1-2-1,42-44 0,56-84-83,-107 127 52,0-2-1,-1 0 1,-2-1 0,17-41 0,24-95 62,-39 106-84,-8 32-14,13-41-295,23-121 0,-44 185 293,0 0-1,0 0 0,1 0 1,-1 0-1,0 0 0,0 0 1,0 0-1,-1 0 0,1 0 1,0 0-1,0 0 0,-1-2 1,1 3 9,0 0 0,0 0 0,-1 0 0,1 0 0,0 0-1,0 0 1,0 0 0,0 0 0,-1 0 0,1 0 0,0 0 0,0 0 0,0 0 0,-1 0 0,1 0 0,0 0 0,0 0 0,0 0 0,-1 0-1,1 0 1,0 0 0,0 0 0,0 0 0,0 0 0,-1 0 0,1 0 0,0 1 0,0-1 0,0 0 0,0 0 0,0 0 0,-1 0 0,1 0-1,0 1 1,0-1 0,0 0 0,-3 3-6,1 0 1,0 0-1,-1 1 0,1-1 0,-1 4 1,-5 13 14,1 1 0,0-1 1,-3 24-1,-1 5 1,-68 275-234,61-228 151,-10 139 0,27-208 62,-1-13 95,1 0 1,1 0-1,0 0 1,5 26-1,-5-39-79,0 0 1,0 0-1,0 0 0,1 0 0,-1 0 1,0 0-1,0 0 0,1 0 0,-1 0 0,1-1 1,-1 1-1,1 0 0,-1 0 0,1 0 0,-1-1 1,1 1-1,0 0 0,-1-1 0,1 1 0,0-1 1,0 1-1,1 0 0,-2-1 9,1 0 0,0 0 0,0 0 0,-1 0 0,1 0-1,0-1 1,-1 1 0,1 0 0,0 0 0,0-1 0,-1 1 0,1 0 0,0-1 0,-1 1 0,1-1-1,-1 1 1,1-1 0,-1 1 0,1-1 0,0-1 0,4-3 36,-1-1 0,-1 0 0,1 0 0,3-7 1,41-114 88,-34 83-186,32-63 0,-44 103 2,-1 1 0,1-1 0,0 0 0,-1 0 0,0 0 0,0 0 0,0 0 0,0 0 0,-1 0 0,1-8 0,1 22-45,1 0 0,1-1 1,6 14-1,-9-20 108,1 0 1,0 0 0,-1 0-1,1 0 1,0-1-1,0 1 1,1-1-1,-1 1 1,1-1-1,-1 0 1,1 0-1,-1 0 1,1 0 0,0-1-1,0 1 1,0-1-1,0 1 1,0-1-1,0 0 1,1 0-1,-1 0 1,0-1 0,1 1-1,-1-1 1,0 0-1,1 0 1,-1 0-1,0 0 1,0-1-1,6-1 1,46-13 65,91-39-1,-120 44-24,-2-1-1,30-19 1,-43 23-43,-1 0 0,0-1 0,0 0 0,-1-1 0,0 0 0,-1-1 0,11-14 1,-6 2-5,0 0 1,-2-1 0,-1-1 0,9-26 0,25-106-81,-33 112 73,-2 12-6,5-21-10,12-84 0,-25 109-123,-6 16 38,5 12 92,0 0 0,-1 0 0,1 0 0,0-1 0,0 1 0,-1 0 0,1 0 0,0 0 0,-1 0 0,1 0 1,0 0-1,-1-1 0,1 1 0,0 0 0,-1 0 0,1 0 0,0 0 0,-1 0 0,1 0 0,0 1 0,-1-1 0,1 0 0,0 0 0,-1 0 0,1 0 0,0 0 1,-1 0-1,1 0 0,0 1 0,0-1 0,-1 0 0,1 1 0,-4 1-40,1 0 0,1 1 1,-1 0-1,0-1 0,1 1 0,-1 0 0,1 0 1,0 0-1,0 1 0,-3 5 0,-2 7-34,-5 21 0,7-24 53,-14 56 8,3 1 1,3 1 0,-8 138-1,27-54 24,-5-142 34,0 1 1,1-1-1,1 1 1,0-1-1,1 0 1,1 0-1,0-1 1,0 1-1,9 13 1,-13-25-26,0 1 0,0 0-1,0-1 1,0 1 0,0-1 0,0 1 0,0-1 0,1 0 0,-1 1 0,1-1-1,-1 0 1,1 0 0,-1 0 0,1 0 0,0 0 0,-1 0 0,1-1 0,0 1-1,0-1 1,0 1 0,0-1 0,-1 1 0,1-1 0,0 0 0,0 0-1,0 0 1,0 0 0,0 0 0,0-1 0,0 1 0,-1 0 0,3-2 0,14-6 33,0 0 0,0-2 0,28-20 0,-12 7 64,-10 8-26,43-38 1,-57 44-64,0-1 0,0 0 1,-2-1-1,1 1 0,-1-2 0,8-14 1,-13 20-16,0-1 1,-1 1-1,1-1 1,-1 0 0,2-10-1,-4 15-12,0 1 0,0-1 0,1 0-1,-1 0 1,0 0 0,-1 1 0,1-1 0,0 0-1,0 0 1,-1 1 0,1-1 0,-1 0 0,1 1-1,-1-1 1,0 0 0,0 1 0,0-1 0,0 1-1,0-1 1,0 1 0,0-1 0,0 1 0,0 0-1,-3-2 1,2 2-11,0 0-1,1 1 0,-1-1 1,0 0-1,0 1 0,0-1 1,0 1-1,0 0 0,-1 0 1,1-1-1,0 1 0,0 1 1,0-1-1,0 0 1,0 0-1,0 1 0,-3 1 1,0-1-29,-5 1 22,1 1 1,-1 1-1,1-1 0,-1 2 1,1-1-1,1 1 0,-1 1 1,1 0-1,0 0 0,0 0 1,0 1-1,1 0 0,0 1 1,1-1-1,-1 1 1,-4 9-1,8-12 20,1-1-1,0 1 1,0 0-1,1 0 1,-1 0 0,1 0-1,0 0 1,0 0 0,1 0-1,-1 0 1,1 0 0,0 1-1,1-1 1,-1 0 0,1 0-1,0 0 1,3 8 0,-1-2 29,1-1 0,1 0 0,0 0 1,0 0-1,1 0 0,0-1 1,8 9-1,-8-12-66,0 0 0,0 0 0,1 0 0,-1-1 1,14 8-1,-16-11-553,1 1-1,0 0 1,0-1 0,0 0 0,1 0 0,-1-1 0,0 0 0,1 0 0,8 1-1,0-2-1663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0:13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69 8736,'-50'-32'3936,"50"24"-3424,5 5-64,4-2-352,4-7-256,10 9 96,-5-2-192,4 10 128,-12-5-6976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0:13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58 196 7040,'-36'-71'3200,"31"38"-2752,2 13 576,3 8-640,-5-8 416,0 4-480,1 1-384,4 6 32,9 13-448,9 4-6016,3 4 3552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0:16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1096 5056,'-3'0'2180,"7"1"-1054,9-2 1189,0-5-1697,-1-1 0,0 0-1,0-1 1,-1 0 0,18-16 0,-6 1 339,29-35 0,-28 29-573,142-184 1792,-143 181-1945,-2-2 0,-1 0 0,-2-1 1,-1-1-1,14-44 0,91-281 1033,-120 356-1219,5-18 92,-7 22-142,0-1 0,1 1 1,-1 0-1,0-1 1,0 1-1,0 0 0,0-1 1,0 1-1,0 0 0,0-1 1,0 1-1,0 0 1,-1-2-1,0 2 2,1 1 0,0 0-1,0 0 1,-1 0 0,1 0 0,0-1 0,-1 1-1,1 0 1,0 0 0,-1 0 0,1 0-1,0 0 1,-1 0 0,1 0 0,0 0 0,-1 0-1,1 0 1,0 0 0,-1 0 0,1 0 0,0 0-1,-1 0 1,1 0 0,0 0 0,0 0-1,-1 1 1,1-1 0,0 0 0,-1 0 0,1 0-1,0 0 1,0 1 0,-1-1 0,1 0 0,-11 9-8,1 5-19,0 0 0,1 0 0,0 1 0,1 1 0,1-1 0,-6 19 0,8-21 48,-51 143-56,14-38 12,4-14 16,-94 222 265,108-277-204,-2-1 1,-2-1-1,-2-1 0,-50 57 1,43-62 438,-76 63 1,109-101-444,1-1 1,-1 1-1,0-1 1,0 0-1,-5 2 1,8-3-28,0-1 0,0 1 0,-1-1 0,1 1 0,0-1 0,0 0 0,0 0 0,-1 0 0,1 0 0,0 0 0,0 0 0,-1 0 0,1 0 0,0 0 0,0 0 0,-1-1 0,1 1 0,0-1 0,0 1 0,0-1 0,-2 0 0,2 0-27,1 1-1,0-1 0,-1 1 1,1 0-1,-1-1 0,1 1 1,0-1-1,0 0 0,-1 1 1,1-1-1,0 1 0,0-1 0,0 1 1,-1-1-1,1 0 0,0 1 1,0-1-1,0 1 0,0-1 1,0 0-1,0 1 0,0-1 1,1 1-1,-1-1 0,0 1 1,0-1-1,0 0 0,0 1 1,1-1-1,-1 0 0,2-1-18,-1 0 0,0 0 0,0 0-1,1 0 1,-1 0 0,1 0 0,2-1-1,13-11 16,1 1 0,1 2-1,0 0 1,32-14 0,41-23-29,85-84-45,-100 67 113,3 4 1,114-68-1,-183 123-3,182-116 340,-171 105-347,-1 0 0,-1-2 1,0 0-1,-2-1 0,0-1 0,22-35 1,4-22 42,66-166 0,-99 215-67,0 4-10,-2-1 1,0-1-1,5-33 0,-13 58 27,-1 0 0,0 0 0,0 0 0,0 0 0,0 0 0,0 0 0,-1-3 0,1 5-11,0 0 0,0-1 0,0 1-1,0 0 1,0 0 0,0 0 0,-1-1-1,1 1 1,0 0 0,0 0 0,0 0-1,0-1 1,-1 1 0,1 0 0,0 0-1,0 0 1,0 0 0,0-1 0,-1 1-1,1 0 1,0 0 0,0 0 0,-1 0-1,1 0 1,0 0 0,0 0 0,-1 0-1,-10 5-112,4 1 72,-1 1 0,2-1 0,-1 1 0,1 1 0,0 0 0,0-1-1,1 2 1,-6 10 0,-1 9-15,-12 38-1,18-51 71,-10 31-9,-100 268-96,99-273 52,-16 56 0,28-78 116,1 1 0,1-1 0,0 1 0,2-1 0,0 30 0,2-43-62,-1 0 0,1 0 0,0 0 0,1-1 1,-1 1-1,1 0 0,4 7 0,-6-12 2,1 0 0,0 1 0,-1-1 0,1 0 0,0 0 1,0 0-1,0 0 0,0 0 0,0 0 0,0 0 0,0 0 0,0-1 1,0 1-1,0 0 0,0-1 0,1 1 0,-1 0 0,0-1 1,0 0-1,1 1 0,-1-1 0,0 0 0,1 1 0,-1-1 0,0 0 1,1 0-1,-1 0 0,1 0 0,-1-1 0,0 1 0,1 0 1,-1 0-1,0-1 0,0 1 0,1-1 0,-1 1 0,0-1 0,2 0 1,3-3 49,0 0 1,0 0 0,0 0-1,-1-1 1,0 1 0,8-9-1,26-38 129,-14 18-236,115-128-168,-131 149 206,-4 6-95,-11 19-103,-4 9 192,2 0 0,0 1 0,1-1 0,-3 25 0,7-30-6,1 1 0,1-1 0,0 0 0,1 1 0,1-1 0,4 21 0,-5-36 43,0-1 1,0 0 0,0 1-1,1-1 1,-1 1 0,0-1 0,1 1-1,-1-1 1,1 0 0,0 1-1,-1-1 1,1 0 0,0 0 0,0 1-1,0-1 1,0 0 0,0 0-1,0 0 1,0 0 0,0 0 0,0 0-1,0-1 1,2 2 0,0-2 1,-1 1 0,0-2 0,0 1 0,1 0 0,-1 0 0,0-1 0,0 1 1,0-1-1,1 0 0,-1 1 0,0-1 0,0 0 0,0 0 0,0-1 0,2-1 0,88-60 549,-9 4-578,-34 28-82,-2-3 0,74-67 0,-114 93 80,-4 5-14,-1 1 0,1-1 0,-1 0-1,1 1 1,0-1 0,0 1 0,0 0 0,0 0 0,0 0 0,4-1 0,-7 3 7,0 1 1,0-1-1,0 0 1,1 0-1,-1 1 1,0-1-1,0 0 1,0 0-1,0 1 1,0-1-1,1 0 1,-1 1-1,0-1 1,0 0-1,0 1 1,0-1-1,0 0 1,0 0-1,0 1 1,0-1-1,0 0 1,0 1-1,0-1 1,0 0-1,-1 1 1,1-1-1,0 0 1,0 1-1,0-1 1,-1 1-1,-3 11-13,4-11 13,-4 8-24,0 0 0,-8 13 0,8-16 36,1 0 1,-1 1 0,1-1-1,0 1 1,1 0 0,-4 14-1,4-4-16,0 0 0,1 31-1,2-39 55,0 0-1,0 0 0,0 0 0,1-1 1,1 1-1,-1-1 0,5 10 0,-6-16-7,0 0 0,0-1-1,0 1 1,0 0 0,0-1 0,0 1-1,0-1 1,0 1 0,1-1 0,-1 0-1,1 1 1,-1-1 0,1 0-1,-1 0 1,1 0 0,0 0 0,3 1-1,-4-2-14,1 0-1,0 1 0,0-1 1,-1 0-1,1 0 0,0-1 1,-1 1-1,1 0 0,0 0 1,-1-1-1,1 1 0,0-1 1,-1 0-1,1 1 0,2-3 1,4-2 13,-1-1 1,1 0 0,-1-1 0,-1 0 0,9-10-1,-9 9 9,15-14-45,1 0-1,1 2 1,1 0 0,27-16 0,-5 7 45,68-31 1,-86 49-305,-22 9 224,0 0-1,0 0 1,-1-1 0,7-3 0,-86 32 273,64-22-260,0 1 1,1 0-1,0 1 0,0 0 1,0 1-1,0-1 1,-8 11-1,12-12 19,1 1-1,-1 0 0,2-1 1,-1 2-1,0-1 1,1 0-1,0 0 0,1 1 1,0 0-1,0 0 0,0-1 1,-1 12-1,2-10-6,0 0 0,0 1 0,1-1 0,1 1 0,-1-1 1,3 12-1,-2-16 14,0-1 0,0 0 0,0 0 0,1 0 0,-1-1 0,0 1 0,1 0 0,0 0 0,0-1 0,0 1 0,0-1 0,0 0 0,1 1 0,-1-1 0,0 0 0,1 0 0,0-1 0,-1 1 0,1 0 0,4 1 0,-2-2 11,-1 0 0,1 0 0,0 0 0,0 0 1,-1-1-1,1 0 0,0 0 0,0 0 1,0 0-1,7-2 0,9-3 132,21-7 1,-25 7-62,99-37 103,-45 16-148,66-30-51,-75 30 6,67-21 1,-90 34 112,-55 21-127,0 1 0,0 0 0,1 1 0,0 0 0,1 1 0,0 1 0,1 0 0,0 1 0,1 0 0,1 1 0,0 0 0,1 1 0,0 1 0,1-1 0,-12 31 0,16-33 24,0 1 0,1-1-1,-2 15 1,6-24 0,0 0 1,-1 0 0,1 0-1,1 0 1,-1-1 0,2 8-1,-2-9 0,1-1 0,-1 1 0,1-1 1,-1 1-1,1 0 0,0-1 0,0 1 0,0-1 0,0 0 0,0 1 0,0-1 0,0 0 0,1 0 0,-1 0 0,3 2 1,-3-2 6,0 0 0,0-1 1,1 1-1,-1-1 1,0 1-1,1-1 1,-1 0-1,1 1 1,-1-1-1,0 0 1,1 0-1,-1 0 1,1 0-1,-1 0 1,0 0-1,1-1 1,-1 1-1,0 0 0,1-1 1,-1 1-1,3-2 1,0 0 5,1-1 0,-1 0 1,1 0-1,3-4 0,-4 4-2,91-85 157,-15 14-203,-30 33 11,-25 21 49,0-1 0,-1-2-1,26-31 1,-24 17 59,-1-1 0,-2-1-1,34-80 1,-38 70-129,-3 0 1,-1-1 0,8-57-1,-23 106 39,1-2-24,0 0 1,0-1-1,0 1 0,-1-1 0,0 0 0,0 1 0,0-1 1,0 1-1,0-1 0,-1 1 0,1-1 0,-3-5 1,3 9 20,0-1 0,0 1 1,0-1-1,-1 1 0,1 0 1,0-1-1,0 1 1,0 0-1,-1-1 0,1 1 1,0 0-1,-1-1 1,1 1-1,0 0 0,-1-1 1,1 1-1,0 0 0,-1 0 1,1-1-1,-1 1 1,1 0-1,0 0 0,-1 0 1,1 0-1,-1 0 1,1-1-1,-1 1 0,1 0 1,-1 0-1,1 0 0,0 0 1,-1 0-1,1 1 1,-1-1-1,1 0 0,-1 0 1,1 0-1,-1 0 1,1 0-1,-16 11-77,15-10 65,-7 5 2,1 1 0,0 0 0,1 1-1,0 0 1,0 0 0,1 0 0,-6 12 0,1-2 7,-25 44-61,-40 107 1,58-127 46,1 2 0,3 0 0,1 0-1,3 1 1,-5 48 0,7 69 96,8-143-214,0 1-1,1-1 1,1 0-1,1 0 1,0 0-1,11 25 1,-7-27-2478,1 0 731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0:17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91 100 8224,'-50'-72'3712,"23"56"-3200,17 7 320,7 6-1216,11 11-1120,10 4 896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1:28.9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 35 12640,'-21'-11'4671,"24"11"-3615,10-4-320,5-1 96,9 2-608,10-2 480,17 2-416,5-1-256,-1 4-64,0 4-2112,-8-1 1184,-10 2-4639,-9-2 3135,-18 14-3328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0:18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8 352 2720,'0'0'80,"0"0"0,0 0 0,-1-1 1,1 1-1,0 0 0,-1 0 0,1 0 0,0 0 0,0 0 0,-1 0 1,1 1-1,0-1 0,0 0 0,-1 0 0,1 0 0,0 0 1,0 0-1,-1 0 0,1 0 0,0 0 0,0 1 0,0-1 1,-1 0-1,1 0 0,0 0 0,0 0 0,0 1 0,0-1 0,-1 0 1,1 0-1,0 1 0,0-1 0,0 0 0,0 1 96,0-1-1,0 0 1,0 0-1,1 1 1,-1-1-1,0 0 0,0 0 1,0 0-1,1 1 1,-1-1-1,0 0 1,0 0-1,1 0 1,-1 0-1,0 1 1,0-1-1,1 0 1,-1 0-1,0 0 0,1 0 1,-1 0-1,0 0 1,0 0-1,1 0 1,-1 0-1,0 0 1,1 0-1,-1 0 1,1 0-1,2 0 285,1-1 0,0 1 0,0-1 0,-1 0-1,1 0 1,0 0 0,-1-1 0,1 1 0,-1-1 0,1 0 0,-1 0-1,5-4 1,4-3 401,19-22 0,-8 9-55,83-84 621,-28 26-1190,-21 13 371,-55 66-623,-1-1-1,0 1 1,0-1-1,0 0 1,-1 1-1,1-1 0,0 0 1,-1 0-1,1 0 1,-1 0-1,1-3 1,-9 11-156,1 3 142,0 1 0,1 0 0,0 0 0,1 0 0,0 1 0,0 0 0,1 0 0,-4 20 0,6-24 26,1 0 1,0 1 0,1-1 0,-1 1 0,1-1 0,1 1 0,0-1 0,0 1-1,0-1 1,1 0 0,0 1 0,0-1 0,1 0 0,6 11 0,-8-15 24,1-1 0,0 0 1,-1 0-1,1 0 1,0 0-1,1 0 0,-1 0 1,0 0-1,1 0 0,-1-1 1,1 0-1,-1 1 1,1-1-1,-1 0 0,1 0 1,0 0-1,0 0 1,0-1-1,-1 1 0,1-1 1,0 0-1,0 0 0,0 0 1,4 0-1,6-2 118,-1 0 0,1 0 0,24-9-1,-33 10-137,40-14 196,-1-1 1,45-24 0,-65 28-183,0-2 0,0-1 0,-1-1 1,39-36-1,-12-1-85,-49 53 66,1 0 0,-1 0 0,0-1 0,0 1 0,0 0 0,1 0 0,-1-1 0,0 1 1,0 0-1,0 0 0,1 0 0,-1 0 0,0-1 0,0 1 0,1 0 0,-1 0 0,0 0 0,0 0 1,1 0-1,-1 0 0,0 0 0,1 0 0,-1 0 0,0 0 0,0 0 0,1 0 0,-1 0 0,0 0 1,1 0-1,-1 0 0,0 0 0,0 0 0,1 0 0,-1 0 0,0 0 0,0 0 0,1 1 1,-1-1-1,0 0 0,0 0 0,1 0 0,-1 1 0,0-1 0,0 0 0,0 0 0,1 0 0,-1 1 1,0-1-1,0 0 0,0 0 0,0 1 0,0-1 0,0 0 0,1 0 0,-1 1 0,0-1 0,0 0 1,0 1-1,0-1 0,0 0 0,1 22-123,-1-19 141,-1 14 23,0 0 1,-1 0-1,-1 0 1,-1 0-1,-1-1 1,0 1-1,-1-1 1,-11 22-1,14-33 9,0 1 0,0-1-1,0 0 1,-1 0 0,0 0-1,0 0 1,0 0 0,-1-1-1,1 0 1,-1 0 0,-5 3-1,7-6-22,1 0-1,0 0 0,-1 0 1,1 0-1,0-1 1,-1 1-1,1-1 0,-1 1 1,1-1-1,-1 0 0,1 0 1,-1 0-1,1-1 0,-1 1 1,1 0-1,-1-1 1,1 0-1,0 0 0,-1 1 1,1-1-1,-4-3 0,-4-2 30,0 0 0,1-1 0,-13-10 0,12 8-112,9 9 57,1 0 0,-1-1 0,1 1 0,-1-1 0,0 1 0,1-1 0,-1 1 0,1-1 0,-1 0 0,1 1 0,-1-1 0,1 0 0,0 1 0,-1-1 0,1 0 0,0 0 0,0 1 0,-1-1 0,1 0 0,0 0 0,0 1 0,0-2 0,0 1-3,0 1-1,1-1 0,-1 1 1,0-1-1,1 0 1,-1 1-1,0-1 0,1 1 1,-1-1-1,1 1 1,-1-1-1,1 1 0,-1 0 1,1-1-1,0 1 1,-1-1-1,1 1 0,-1 0 1,2-1-1,3 0-45,0-1-1,0 1 0,1 0 1,8-1-1,-4 2 38,-1 0 1,1 0-1,0 1 1,0 0-1,0 1 0,0 0 1,12 5-1,66 31-663,-28-10-3993,-39-19 2852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0:19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40 4800,'-32'-28'2176,"56"16"-1888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0:23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516 730 3712,'3'-14'2414,"-3"13"-2220,0 1 1,1-1 0,-1 0 0,1 0 0,-1 0 0,0 0 0,0 0 0,0 0 0,0 0 0,0 0 0,0 0 0,0 0 0,0 0 0,0 0 0,0 0 0,0 0 0,0 0 0,-1 0 0,1 0 0,0 0 0,-1 0 0,1 0 0,-1 1 0,1-1 0,-1 0 0,1 0 0,-1 0 0,0 1 0,1-1 0,-1 0 0,0 1 0,-1-2 0,-5-2-26,-1 1 1,1-1 0,-1 1 0,1 1-1,-1 0 1,0 0 0,0 0 0,0 1-1,0 0 1,0 1 0,0-1 0,0 2-1,-12 1 1,-12 3-34,1 1 0,-34 12 0,62-17-104,-18 5 69,-7 1-25,-1 2 1,-51 25 0,73-30-89,0 0-1,0 0 1,0 1 0,0 0-1,1 0 1,-1 1-1,1 0 1,1 0 0,-1 0-1,1 1 1,0 0-1,1 0 1,-1 0 0,2 0-1,-5 11 1,7-16 45,0 0 1,0 0-1,1 1 1,-1-1-1,1 0 1,-1 1-1,1-1 1,0 0 0,0 1-1,0-1 1,0 1-1,0-1 1,1 0-1,-1 1 1,1-1-1,-1 0 1,1 0-1,0 1 1,0-1-1,0 0 1,0 0-1,2 3 1,-1-3 11,0 0 1,0-1 0,1 1 0,-1 0-1,0-1 1,1 0 0,-1 1 0,1-1-1,-1 0 1,1 0 0,-1 0-1,1-1 1,0 1 0,-1-1 0,1 1-1,0-1 1,0 0 0,-1 0-1,5 0 1,6-2 104,0 1-1,0-2 0,0 0 1,-1 0-1,1-1 0,15-8 1,71-40 415,-89 46-464,-3 2-52,12-6 50,0-2 0,-1 0 0,0-1 0,25-23 0,-30 20-49,-1-1 1,-1 0-1,0 0 0,-1-1 0,-1 0 1,11-34-1,-2-3-43,-3-1 0,9-59 0,-8 34-193,-4-1-1,3-105 0,-15 187 171,0-1 0,0 1-1,0-1 1,0 1-1,0-1 1,0 1-1,0-1 1,0 1 0,0-1-1,0 0 1,0 1-1,-1-1 1,1 1-1,0-1 1,0 1 0,-1-1-1,1 1 1,0 0-1,-1-1 1,1 1-1,0-1 1,-1 1 0,1 0-1,-1-1 1,0 0-1,1 1 12,-1 0 0,1 0 0,-1 0 0,1 0 0,-1 0 1,1 0-1,-1 0 0,1 0 0,-1 0 0,1 1 0,0-1 0,-1 0 0,1 0 0,-1 0 0,1 0 0,0 1 0,-1-1 0,1 0 0,-1 0 0,1 1 0,0-1 0,-1 0 0,1 1 0,0-1 1,0 0-1,-1 1 0,1-1 0,-1 1 0,-6 12-58,0-1 1,1 1-1,0 0 0,1 1 1,-5 16-1,-12 74 280,16-72-154,6-30-59,-33 204 132,29-167-183,1 1 0,3 0 0,5 51 0,-4-79 134,1 0 0,0 0 0,1 0-1,0-1 1,1 1 0,0-1 0,1 0 0,0 0 0,12 17 0,-13-24-33,0 0-1,0-1 1,0 1 0,0-1-1,1 0 1,-1 0 0,1-1-1,0 1 1,0-1 0,0 0-1,0 0 1,0-1 0,0 1-1,0-1 1,1 0-1,-1-1 1,9 1 0,7-1 54,0-1 0,0-1-1,23-4 1,-11 0 103,59-20 1,-76 21-109,0-1-1,-1-1 1,0-1 0,-1 0 0,23-17 0,-32 21-69,0 0 0,-1 0-1,0-1 1,1 0 0,-2 0 0,1 0-1,0 0 1,3-9 0,-6 12-40,0 1 1,0-1 0,0 0 0,-1 0-1,1 0 1,-1 0 0,1 0-1,-1 0 1,0 0 0,0 0-1,0 0 1,0 0 0,0 0-1,0 0 1,-1 0 0,1 0-1,-1 0 1,1 0 0,-1 0-1,0 0 1,0 0 0,1 0 0,-1 1-1,-1-1 1,1 0 0,0 1-1,0-1 1,-2-1 0,0 1-19,1 0 1,-1 1 0,0-1-1,1 1 1,-1 0 0,0 0-1,0 0 1,1 0 0,-1 0-1,0 1 1,0 0 0,0-1-1,0 1 1,0 0 0,0 0-1,-3 1 1,-7 0-10,0 1 0,-14 4 0,27-6 33,-12 3-42,1 0 1,0 0 0,0 2-1,0-1 1,1 1 0,0 1-1,0 0 1,0 0 0,0 1-1,1 0 1,-12 12 0,19-16 44,-1 1 1,0 0-1,1 0 1,0 0-1,0 0 1,0 0-1,1 1 1,-1-1-1,1 1 0,0-1 1,0 1-1,1-1 1,-1 1-1,1-1 1,0 1-1,0 0 1,1-1-1,-1 1 1,1-1-1,0 1 1,0-1-1,3 7 1,-2-4 7,1-1 0,-1 0 0,1 0 0,1 0 0,-1 0 0,1 0 0,0-1 0,0 0 0,1 0 0,-1 0 0,1 0 0,0-1 0,0 1 0,1-1 0,6 3 0,-4-3 47,0-1-1,0-1 1,0 1 0,1-1 0,-1-1 0,0 1 0,1-2-1,-1 1 1,1-1 0,-1 0 0,1-1 0,11-2 0,-6 1-2,0-1 0,0-1 0,-1 0 0,22-10 1,46-30 211,-52 24-181,-1-2 1,0 0-1,-2-2 1,39-44-1,-28 24-75,-2-1-1,36-59 0,47-105-106,-88 154 2,55-114 247,-83 164-168,0 0 0,0-1 0,-1 1 1,0-1-1,1-6 0,-1 7-15,-1 5 24,0 0 0,0-1 0,1 1 0,-1 0 0,0-1-1,0 1 1,0 0 0,0-1 0,0 1 0,0-1 0,0 1-1,0 0 1,0-1 0,0 1 0,0-1 0,0 1 0,0 0-1,0-1 1,0 1 0,0 0 0,-1-1 0,1 1 0,0 0 0,0-1-1,0 1 1,-1 0 0,1-1 0,0 1 0,0 0 0,-1-1-1,1 1 1,0 0 0,0 0 0,-1 0 0,1-1 0,0 1 0,-1 0-1,1 0 1,0 0 0,-1 0 0,1-1 0,-1 1 0,1 0-1,0 0 1,-1 0 0,1 0 0,0 0 0,-1 0 0,1 0-1,-1 0 1,1 0 0,0 0 0,-1 0 0,1 1 0,0-1 0,-1 0-1,1 0 1,-1 0 0,1 0 0,0 0 0,-1 1 0,1-1 0,-24 15-236,9-3 233,1 1 0,0 1 0,1 0 0,1 1 0,0 0 0,0 1 0,2 0 0,0 1 0,-13 32 0,3 1 20,3 1 0,2 1 0,-9 55 0,21-90-41,1 0-1,0-1 1,1 1 0,1 0-1,1 0 1,0 0 0,1 0-1,5 21 1,-5-31 52,0 0 0,0-1 0,1 1 0,0-1 0,0 0 0,1 1 0,0-1 1,0-1-1,0 1 0,0-1 0,1 1 0,0-1 0,0 0 0,1-1 0,-1 0 0,1 1 0,0-2 0,0 1 0,0-1 0,1 0 1,-1 0-1,10 2 0,2 0 62,0-1 0,1-1 1,0-1-1,0 0 0,0-2 1,-1 0-1,1-1 0,0-1 1,25-5-1,-37 4-65,0 1 0,0-1 0,0 0 0,0-1 0,0 1-1,0-1 1,-1-1 0,0 1 0,0-1 0,0 0 0,9-12 0,-11 13 1,0 0 0,-1-1-1,1 0 1,-1 0 0,-1 0 0,1 0-1,-1 0 1,0 0 0,0-1 0,0 1-1,-1-1 1,1 0 0,-1 1 0,-1-1-1,1 0 1,-1-9 0,0 14-29,-1 0 1,1-1-1,0 1 1,0 0-1,0 0 0,-1 0 1,1-1-1,-1 1 1,1 0-1,-1 0 0,1 0 1,-1 0-1,0 0 1,1 0-1,-1 0 0,0 0 1,0 0-1,0 0 1,1 0-1,-1 1 0,0-1 1,0 0-1,0 1 1,-1-1-1,1 0 0,0 1 1,0 0-1,0-1 1,0 1-1,0-1 0,-1 1 1,1 0-1,0 0 0,0 0 1,-1 0-1,-1 0 1,0 0-28,-1 1 1,0 0-1,1-1 0,-1 1 1,1 0-1,-1 1 1,1-1-1,-1 1 1,1 0-1,-5 3 1,-1 1-34,1 1 0,1 0 0,-1 0 0,1 0 0,1 1 0,-1 0 0,-8 16 0,13-21 64,0 0 1,0 1-1,1-1 0,-1 1 1,1-1-1,0 1 0,0-1 1,1 1-1,-1 0 0,1 0 1,-1-1-1,1 1 1,0 0-1,1 0 0,-1-1 1,1 1-1,-1 0 0,1-1 1,0 1-1,1 0 0,-1-1 1,0 1-1,1-1 1,3 5-1,4 5 38,0 0 0,2-1 0,-1 0 1,21 17-1,-28-27-7,0 0 1,0 0-1,0 0 1,1 0-1,-1-1 1,0 1-1,1-1 1,-1 0-1,1 0 1,0 0 0,-1-1-1,1 1 1,6-1-1,-4 0 18,0-1 0,0 0 0,0 0-1,0 0 1,0-1 0,0 0 0,9-4 0,4-5 65,-1 0 0,-1 0 0,29-26 0,-24 18-46,33-34 1,-49 45-52,0 0 1,0 1-1,-1-2 1,0 1-1,0-1 1,-1 0-1,0 0 1,5-17-1,-5 1-295,-3 26 262,-1 0 0,1 0 0,0 0-1,0 0 1,0-1 0,0 1 0,0 0 0,0 0 0,0-1 0,0 1 0,0-1 0,0 1 0,2 0 0,1 1-46,16 12-2,0 0 0,-1 2 0,18 17 0,-12-10 169,29 32-138,-52-51 83,1-1 0,0 0 0,0 1 0,0-2-1,1 1 1,-1 0 0,1-1 0,0 1 0,0-1 0,0 0 0,0 0 0,0 0 0,0-1 0,0 0-1,0 0 1,1 0 0,-1 0 0,0 0 0,1-1 0,-1 0 0,1 0 0,-1 0 0,0 0 0,1-1 0,-1 0-1,0 0 1,6-2 0,2-1-40,0-2 0,0 1 0,0-1 0,-1-1-1,19-14 1,45-48-46,-71 65 40,0 0 0,0 0 0,0 1 0,1-1 0,0 1 0,0 0 0,0 0 0,0 0 0,6-1 0,-10 3-6,-1 1 0,1 0 1,-1 0-1,0 0 0,1 0 0,-1 0 1,1 0-1,-1 1 0,1-1 0,-1 0 0,0 0 1,1 0-1,-1 0 0,1 0 0,-1 1 1,0-1-1,1 0 0,-1 0 0,0 1 1,1-1-1,-1 0 0,0 1 0,1-1 1,-1 0-1,0 1 0,0-1 0,1 0 0,-1 1 1,0-1-1,1 1 0,2 18-9,-2-12-27,-2 0 0,1 0-1,-3 13 1,-7 12 31,5-17 65,-5 26-1,9-34 0,1-5-23,-1 0 0,1 0 1,-1 0-1,1 0 0,0 0 1,0 0-1,0 0 0,0 0 0,0 0 1,1 0-1,0 4 0,0-5 125,9-8 101,27-12 73,17-9-328,114-41 0,-56 37-257,-111 32 252,0-1 0,0 1 0,1 0 0,-1 0 0,0 0 0,0-1 0,0 1 1,1 0-1,-1 0 0,0 1 0,0-1 0,0 0 0,1 0 0,-1 0 1,0 1-1,0-1 0,0 1 0,0-1 0,0 1 0,0-1 0,0 1 0,0 0 1,0-1-1,0 1 0,0 0 0,0 0 0,0 0 0,-1 0 0,1 0 0,0 0 1,0 0-1,-1 0 0,1 0 0,-1 0 0,1 0 0,-1 0 0,0 0 1,1 0-1,-1 1 0,0-1 0,0 0 0,0 0 0,1 0 0,-1 1 0,-1-1 1,1 0-1,0 0 0,0 0 0,0 1 0,-1 1 0,-9 18-17,0-1 0,-1 0-1,-19 25 1,12-12 218,19-33-143,1 0 1,-1 1-1,0-1 0,1 0 0,-1 0 1,1 0-1,-1-1 0,0 1 0,1 0 0,-1 0 1,3-1-1,15-6 39,0 0 1,0-1 0,-1-1-1,19-12 1,-12 7-119,-2 0 50,0-1 1,22-19 0,3-3-205,-48 37 167,0 0-1,0-1 0,0 1 1,0 0-1,1 0 0,-1 0 1,0 0-1,0 0 1,1-1-1,-1 1 0,0 0 1,0 0-1,0 0 0,1 0 1,-1 0-1,0 0 1,0 0-1,1 0 0,-1 0 1,0 0-1,0 0 1,1 0-1,-1 0 0,0 0 1,0 0-1,1 0 0,-1 0 1,0 0-1,0 0 1,0 0-1,1 1 0,-1-1 1,0 0-1,0 0 0,0 0 1,1 0-1,-1 0 1,0 1-1,0-1 0,0 0 1,0 0-1,1 0 0,-1 0 1,0 1-1,0-1 1,0 0-1,0 0 0,0 1 1,0-1-1,0 0 0,0 0 1,1 1-1,-1-1 1,0 0-1,0 0 0,0 0 1,0 1-1,0-1 0,0 0 1,0 0-1,-1 1 1,1-1-1,0 0 0,0 0 1,0 1-1,0-1 0,-3 25 68,1-17-96,-2 25 2,2-25 69,0 0 0,1 1 0,1 0 0,-1-1 0,1 1 0,1-1 0,-1 1 0,2 0 0,2 11 1,-4-19-20,1 0 0,-1 0 0,0 0 0,1 0 1,-1 0-1,1 0 0,-1 0 0,1 0 1,0 0-1,-1 0 0,1 0 0,0 0 0,0 0 1,-1-1-1,1 1 0,0 0 0,0-1 1,0 1-1,0-1 0,0 1 0,0-1 0,0 1 1,0-1-1,0 1 0,0-1 0,0 0 1,1 0-1,-1 0 0,0 0 0,0 0 0,0 0 1,0 0-1,2 0 0,3-1 42,-1-1-1,0 0 1,1 0-1,-1 0 0,8-5 1,-5 2-56,183-86 238,-25 12-390,-164 78 160,0 1 0,-1-1-1,1-1 1,-1 1 0,1 0 0,-1 0 0,1 0 0,1-2-1,-3 3-59,-3 9-88,-4 46-177,7-52 336,-1 0 0,1 0 1,-1 0-1,1 0 0,0 0 0,0-1 0,1 1 0,-1 0 0,0 0 0,1 0 1,0 0-1,-1-1 0,1 1 0,0 0 0,1-1 0,-1 1 0,0-1 0,1 1 1,-1-1-1,1 1 0,0-1 0,0 0 0,0 0 0,0 0 0,0 0 0,0 0 1,1-1-1,-1 1 0,1-1 0,-1 1 0,1-1 0,-1 0 0,1 0 1,0 0-1,0 0 0,-1 0 0,1-1 0,0 0 0,0 1 0,0-1 0,5 0 1,-1-1-5,-1 1 1,1-1 0,-1 0 0,1-1 0,-1 1 0,0-1-1,6-3 1,41-22 50,-36 17-58,13-8 0,-19 12-32,-1-1 1,24-9 0,-33 15 24,-1 1 0,1 0 0,-1 0 0,1-1 0,-1 1 0,1 0 0,0 0 0,-1-1 0,1 1 0,-1 0 1,1 0-1,0 0 0,-1 0 0,1 0 0,-1 0 0,1 0 0,0 0 0,-1 0 0,1 0 0,-1 0 0,1 1 1,0-1-1,-1 0 0,1 0 0,-1 1 0,1-1 0,-1 0 0,1 0 0,-1 1 0,1-1 0,-1 1 0,1-1 1,-1 0-1,1 1 0,-1-1 0,0 1 0,1-1 0,-1 1 0,0-1 0,1 1 0,-1 0 0,0-1 0,0 1 1,0-1-1,0 1 0,1 0 0,-1-1 0,0 1 0,0-1 0,0 1 0,0 0 0,0-1 0,0 1 0,0-1 1,-1 1-1,1 0 0,-1 6-14,0 0 1,0 0 0,-5 12-1,4-15 64,0 20-14,2-22-8,0 1 0,0-1 0,0 0 0,-1 0 0,1 0 0,0 0-1,-1 1 1,0-1 0,-1 4 0,19-18 186,1 1-1,35-16 1,-10 8-207,1 3 0,56-14 1,-88 27-71,39-9-83,-46 11 97,1 1 1,0-1 0,0 1 0,-1 0-1,1 1 1,10 1 0,-14-1 32,1 0 0,-1 0 0,0 0 0,1 0 1,-1 1-1,0-1 0,0 1 0,0-1 0,0 1 1,-1 0-1,1 0 0,0 0 0,-1 0 0,3 4 1,17 34 36,-16-29-54,-2-5 70,0 0-1,0 1 1,1-1 0,0 0 0,0-1 0,1 1 0,-1-1-1,11 9 1,-12-12-26,-1-1 1,0 1-1,1-1 0,-1 1 0,1-1 1,0 0-1,-1 0 0,1 0 0,0-1 0,0 1 1,-1-1-1,1 1 0,0-1 0,0 0 1,0 0-1,0 0 0,-1-1 0,1 1 1,0 0-1,0-1 0,0 0 0,-1 0 0,1 0 1,4-2-1,3-2 56,0 0 1,-1 0 0,1-1-1,-1 0 1,-1-1-1,1 0 1,-1 0 0,0-1-1,9-12 1,-13 16-72,8-15-105,-12 19 103,1-1 1,-1 0-1,0 0 0,1 0 1,-1 0-1,0 0 0,0 1 1,0-1-1,0 0 1,0 0-1,0 0 0,0 0 1,0 0-1,0 0 0,0 0 1,-1 1-1,1-1 0,0 0 1,0 0-1,-2-1 0,2 1-7,-1 1-1,0 0 0,0 0 0,1 0 0,-1 0 0,0-1 0,0 1 1,1 0-1,-1 0 0,0 0 0,0 1 0,1-1 0,-1 0 0,0 0 1,0 0-1,1 0 0,-1 1 0,0-1 0,1 0 0,-1 1 0,0-1 1,0 1-1,-1 0-14,-3 1 18,0 0 1,1 1-1,-1-1 1,1 1-1,0 0 1,0 1-1,0-1 1,0 0 0,0 1-1,-6 8 1,10-11 10,-1 0 1,0 1-1,0-1 0,0 0 1,1 0-1,-1 1 1,0-1-1,1 0 1,-1 1-1,1-1 1,0 1-1,-1-1 1,1 0-1,0 1 1,0-1-1,0 1 1,0-1-1,0 1 1,0-1-1,0 1 1,1-1-1,-1 0 0,0 1 1,1-1-1,-1 0 1,1 1-1,0-1 1,-1 0-1,1 1 1,0-1-1,0 0 1,0 0-1,0 0 1,0 0-1,0 0 1,0 0-1,0 0 1,0 0-1,0 0 1,1 0-1,-1-1 1,0 1-1,2 0 1,3 1 13,-1 0 1,1-1-1,-1 0 1,1 0-1,-1 0 1,1-1 0,0 1-1,-1-1 1,1-1-1,10-1 1,-3 1-25,241-35 139,-132 15 16,-59 7-162,-42 8 47,-44 12-126,0 2 0,0 0 0,1 1 0,0 2 0,0 0 0,-29 21 0,40-24 96,0 0 0,1 1 0,0 0 0,0 0 0,1 1 0,1 1 0,-1 0 0,2 0 0,-1 0 0,2 1 0,-1 0 0,2 0 0,-8 22 0,12-29 3,0 0 1,0 0 0,0 0 0,1 0 0,0 0 0,0 0 0,0 0-1,2 7 1,-2-10 6,1 0 0,-1 0 0,1-1 0,-1 1 0,1-1 0,-1 1 0,1 0 0,0-1 0,0 1 0,0-1 0,0 0 0,0 1 0,0-1 0,1 0 0,-1 1 0,0-1 0,0 0 0,1 0 0,-1 0 0,1 0 0,-1-1 0,1 1 0,0 0 0,-1-1 0,1 1 0,0-1 0,2 1 0,0 0 1,0-1-1,0 0 1,0 0 0,0-1-1,0 1 1,0-1 0,0 0-1,0 0 1,0 0 0,0 0-1,6-4 1,2-2 37,-1 0 0,12-10-1,-18 14-25,28-24 90,-2 0 0,0-3 0,-2 0 0,30-42 0,-30 33-128,-3-2 1,-1 0 0,29-69-1,38-134-152,-84 221 134,-2-1-1,7-42 0,-12 63 37,0-23-46,-1 24 32,0 1 0,0 0 0,0 0 0,-1 0 0,1-1 0,0 1 0,-1 0-1,1 0 1,-1 0 0,0 0 0,1 0 0,-1 0 0,0 0 0,1 0 0,-1 0 0,-1-1 0,1 2 9,1 0 1,0-1 0,0 1-1,-1 0 1,1 0-1,0-1 1,-1 1 0,1 0-1,-1 0 1,1 0-1,0 0 1,-1 0 0,1-1-1,0 1 1,-1 0-1,1 0 1,-1 0-1,1 0 1,0 0 0,-1 0-1,1 0 1,-1 0-1,1 0 1,0 0 0,-1 1-1,1-1 1,-1 0-1,1 0 1,0 0 0,-1 0-1,1 1 1,0-1-1,-1 0 1,1 0 0,-1 1-1,-5 5 6,-1 0 1,1 1-1,0 0 0,1 0 1,-1 1-1,-7 14 0,-36 70-246,-10 18 104,-38 39 197,-31 54-1431,118-183 725,-17 27-1698,25-43 1816,0-1 0,0 0 0,-1 0 0,0 0 0,1-1 0,-1 1 0,0-1 0,0 1 0,0-1 0,-6 3 0,-1 0-1650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0:24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12 6560,'-19'-12'2976,"33"24"-2592,-9-7-192,3 3-192,10 4 192,1 3-96,-6 1 320,0 1-224,-8-2-2560,3 5 1280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0:24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89 6304,'-18'-28'2848,"39"21"-2464,6 2 768,5 5-704,62-8 1376,9 4-1024,65-7 128,-7 3-576,24-1 64,-19 6-256,0-2 576,-21 5-449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0:27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81 4384,'4'-10'1481,"0"-1"0,0 1 1,3-17-1,-7 26-1326,0 0 1,1 0-1,-1 0 0,0 1 1,1-1-1,-1 0 0,0 0 0,1 1 1,-1-1-1,1 0 0,0 1 1,-1-1-1,2-1 0,-2 2 1,1 0 0,-1-1 0,1 1-1,-1-1 1,0 1 0,1-1 0,-1 1 0,1-1 0,-1 1-1,0-1 1,0 1 0,1-1 0,-1 1 0,0-1-1,0 1 1,0-1 0,0 0 0,0 1 0,1-2 0,-20 60 1705,-85 292 699,33-127-1590,28-84-572,-26 75 452,67-206-808,-14 28 268,44-77 813,34-56-1259,-29 30 254,31-56-401,-53 107 264,-1 0-1,2 0 0,0 1 1,1 1-1,15-14 0,-24 24 5,0 1-1,1-1 0,-1 1 1,1 1-1,0-1 0,0 1 1,-1-1-1,11-2 1,-13 5 18,1-1-1,-1 1 1,0 0 0,0 0 0,0 0 0,0 0 0,1 0 0,-1 0 0,0 0 0,0 1 0,0-1 0,0 1 0,0 0 0,0-1 0,0 1 0,0 0 0,0 0 0,0 0 0,0 1 0,0-1 0,-1 0 0,1 1 0,2 2 0,-1 0 11,0 0-1,0 1 1,-1-1-1,0 1 1,0-1 0,0 1-1,0-1 1,-1 1 0,0 0-1,0 0 1,0 0-1,0 0 1,-1 0 0,0 0-1,0 8 1,-2 2 65,0 0 0,0 0-1,-9 27 1,3-21-20,-1 0 0,0-1-1,-2 0 1,0 0 0,-25 30-1,30-41 6,-1-2 0,0 1 0,-1-1 0,0 0 0,0 0 0,0-1-1,-1 0 1,0 0 0,-14 6 0,18-10-53,1 0 0,-1 0 1,0-1-1,0 1 0,0-1 0,0 0 0,0-1 1,0 1-1,0-1 0,0 0 0,0 0 0,0-1 0,0 1 1,0-1-1,0 0 0,0 0 0,1-1 0,-1 1 1,0-1-1,1 0 0,-1-1 0,-4-2 0,7 3 2,-11-8-119,12 10 105,1-1 0,0 1 0,-1 0 1,1-1-1,0 1 0,0-1 1,-1 1-1,1 0 0,0-1 1,0 1-1,0 0 0,0-1 1,-1 1-1,1-1 0,0 1 1,0-1-1,0 1 0,0-1 1,0 1-1,0 0 0,0-1 1,0 1-1,0-1 0,0 1 1,1-1-1,-1 1 0,0 0 1,0-1-1,0 1 0,0-1 1,1 1-1,-1 0 0,0-1 1,1 1-1,2-4-5,1 1 0,0-1 0,0 1 0,0 0-1,0 1 1,0-1 0,1 1 0,9-4 0,45-12-142,-20 7-12,183-71 387,-180 63-206,-1-2-1,-2-1 1,46-34 0,-54 31-3,-1-1 0,26-31 0,49-64-25,-101 116-3,4-7-34,-6 10 75,-3 10 9,-1 0-30,-33 122-97,-14 72 105,48-193-4,-4 34 70,4-41-66,1 0 1,0 0-1,0 0 0,0 1 1,0-1-1,1 0 1,-1 0-1,0 0 0,1 0 1,0 0-1,-1 0 0,1 0 1,0 0-1,2 3 0,-2-5 5,0 1-1,0-1 1,0 0-1,-1 0 1,1 0 0,0 0-1,0-1 1,0 1-1,0 0 1,0 0-1,0 0 1,0-1 0,-1 1-1,1 0 1,0-1-1,0 1 1,0-1-1,-1 1 1,1-1 0,0 1-1,-1-1 1,1 0-1,0 1 1,-1-1-1,2-1 1,7-10 18,-1 0 1,0 0-1,0-1 1,5-13-1,23-61 62,-18 44 8,67-142-95,-78 178-73,-7 7 55,0 0-1,1 0 0,-1 0 1,0 0-1,0 0 0,1 0 0,-1 0 1,0 0-1,0 1 0,0-1 1,1 0-1,-1 0 0,0 0 0,0 0 1,1 0-1,-1 1 0,0-1 1,0 0-1,0 0 0,0 0 1,1 0-1,-1 1 0,0-1 0,0 0 1,0 0-1,0 1 0,0-1 1,0 0-1,0 0 0,0 1 0,0-1 1,0 0-1,1 0 0,-1 1 1,0-1-1,0 0 0,-1 0 1,1 1-1,0-1 0,0 0 0,0 0 1,0 1-1,0-1 0,0 0 1,0 1-1,-1 9 66,0 0 0,-4 13 1,2-8-51,-12 65-19,-24 106-298,-31 37 491,46-147 5,-68 143 0,84-202-140,-1-1 1,-18 24-1,24-36-24,0 0 1,0 0-1,-1-1 0,1 1 0,-1-1 1,0 0-1,0 0 0,0 0 0,0-1 1,-1 1-1,1-1 0,-1 0 1,1 0-1,-6 1 0,6-3-3,1 0 0,0 0 0,-1 0 0,1 0 0,0-1 0,-1 1 0,1-1 0,0 0 0,0 0 0,-1 0 0,1 0 0,0 0-1,0-1 1,0 1 0,1-1 0,-1 0 0,0 0 0,1 0 0,-1 0 0,1-1 0,-3-2 0,-2-3-14,1 1-1,-1-2 1,2 1 0,-1 0 0,-6-16-1,7 12-4,0 0-1,1 0 0,1 0 1,0-1-1,0 0 0,1 1 1,1-1-1,0-21 0,1 27-5,1-1-1,0 0 0,0 1 1,0-1-1,1 0 0,1 1 1,-1 0-1,1 0 0,0-1 1,1 2-1,0-1 0,0 0 1,0 1-1,1 0 0,7-8 1,5-2-81,0 1 0,2 1 1,29-18-1,65-29-193,-75 43 338,65-22 1,-81 33-137,-1 2 0,1 0 1,-1 1-1,43-1 0,-57 6-782,0 0-1,0 0 1,0 0-1,0 1 1,9 3-1,9 2-5388,-14-8-994,2-4 2309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0:30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259 806 3808,'0'-1'174,"0"0"0,0 0 0,1 0 0,-1 0 0,0 0 0,1 0 0,-1 0 1,1-1-1,-1 1 0,1 1 0,0-1 0,-1 0 0,1 0 0,0 0 0,2-1 0,13-11 4138,-15 12-3415,-1 1-858,0 0-1,0 0 0,0 0 1,0 0-1,0 0 154,0 0-154,0 0 0,0 0 1,0 0-1,0 0 0,-1 0 1,1 0-1,0 0 0,0 0 1,0 0-1,0-1 0,0 1 1,0 0-1,0 0 0,0 0 1,0 0-1,0 0 0,0 0 1,0 0-1,0 0 0,0 0 1,0 0-1,0 0 0,0 0 1,0 0-1,0 0 0,0 0 1,0-1-1,0 1 0,1 0 1,-1 0-1,0 0 154,0 0-154,0 0 0,0 0 1,0 0-1,0 0 0,0 0 1,0 0-1,0 0 0,0 0 1,0 0-1,0 0 0,0 0 1,0 0-1,1 0 0,-10 0 1522,-14 6-497,12-1-968,2 0 0,-1 1 1,1 0-1,-1 0 0,2 1 0,-1 0 1,-12 14-1,5-5-31,-4 2-11,2 0 0,0 2-1,2 0 1,0 1-1,1 1 1,-22 42-1,35-59-31,0 0 0,0-1 0,1 1 0,0 0 0,-1 0 0,2-1-1,-1 1 1,0 0 0,1 0 0,0 0 0,0 0 0,1 0 0,1 8-1,-1-9 8,0 0 0,1 0 0,0-1-1,-1 1 1,1 0 0,0-1-1,1 1 1,-1-1 0,1 0-1,-1 1 1,1-1 0,0-1-1,0 1 1,0 0 0,1-1-1,5 4 1,3 0 103,-1-1 1,0-1-1,1 0 1,0 0-1,0-1 0,0-1 1,1 0-1,-1 0 0,0-1 1,1-1-1,-1 0 0,0-1 1,1 0-1,-1-1 1,0-1-1,0 0 0,0 0 1,21-10-1,-27 11-59,-1-1 0,0-1 0,0 1 0,0-1 0,-1 1 0,1-1 0,-1 0 0,0-1 0,0 1 0,6-11 0,-6 8-10,0-1 0,0 0 0,-1 0 0,0 0-1,0-1 1,2-14 0,-2 3-38,-1-1-1,-2 1 0,0 0 1,-1-1-1,-6-32 0,6 42-27,-1 0-1,-1 0 1,0 0 0,-1 1-1,0-1 1,-8-14-1,10 22-6,0 0-1,0-1 0,0 1 1,-1 0-1,0 0 1,1 1-1,-1-1 0,0 1 1,0-1-1,0 1 0,0 0 1,-1 0-1,1 0 0,-1 1 1,1-1-1,-1 1 1,0-1-1,1 1 0,-1 1 1,0-1-1,0 0 0,-7 1 1,8 0-18,0 1 0,-1 0 1,1 0-1,0 0 1,0 0-1,0 0 0,0 1 1,0 0-1,0-1 0,0 1 1,0 0-1,1 0 0,-1 0 1,1 1-1,0-1 1,-1 1-1,1-1 0,-2 5 1,3-6 25,1 0 0,0-1 0,-1 1 0,1-1 0,0 1 0,0 0 0,-1-1 0,1 1 0,0 0 0,0-1 1,0 1-1,0 0 0,0-1 0,0 1 0,0 0 0,0-1 0,0 1 0,1 0 0,-1-1 0,0 1 0,0 0 0,1-1 0,-1 1 1,0-1-1,1 1 0,-1 0 0,0-1 0,1 1 0,-1-1 0,1 1 0,-1-1 0,1 1 0,-1-1 0,1 0 0,-1 1 0,1-1 0,-1 0 1,1 1-1,0-1 0,-1 0 0,2 1 0,1 0 28,0 0-1,0 0 1,0 0 0,1 0-1,-1 0 1,0-1 0,5 1-1,11-3 52,0 0-1,1-1 0,-1-1 0,-1-1 1,30-11-1,12-3-52,23-3-210,124-16 1,-198 37 255,-1 0 0,1 1 1,0 0-1,-1 0 1,17 3-1,-23-2-51,0-1 0,-1 0 0,1 1 0,0-1 0,-1 1 0,1 0 0,-1-1 0,1 1 0,-1 0 0,1 0 0,-1 0-1,0 0 1,1 0 0,-1 0 0,0 1 0,0-1 0,0 0 0,0 1 0,0-1 0,0 0 0,0 1 0,0 0 0,0-1 0,-1 1 0,1-1 0,-1 1 0,1 0 0,-1-1 0,0 1 0,1 0 0,-1-1 0,0 1 0,0 0 0,0-1-1,-1 1 1,1 0 0,-1 2 0,-4 17 90,0-1-1,-2 1 1,0-1-1,-11 20 1,-46 75-28,61-108-84,-19 24 136,17-25-58,0 1 0,0 0 0,1 0 0,0 0 0,-4 11 0,8-18-66,0 0 1,0 0-1,0 0 1,0 0-1,0 0 1,0 0 0,0 0-1,1 0 1,-1 0-1,0 0 1,0 0-1,0 0 1,0 0-1,0 0 1,0 0 0,1 0-1,-1 0 1,0 0-1,0 0 1,0 0-1,0 0 1,0 0 0,0 0-1,1 0 1,-1 0-1,0 0 1,0 0-1,0 0 1,0 0-1,0 0 1,0 0 0,0 0-1,0 0 1,1 1-1,-1-1 1,0 0-1,0 0 1,0 0 0,0 0-1,0 0 1,0 0-1,0 0 1,0 1-1,0-1 1,0 0-1,0 0 1,0 0 0,0 0-1,0 0 1,0 0-1,0 0 1,0 1-1,0-1 1,12-11 90,-9 9-47,114-118 153,-74 73-379,73-62-1,-114 107 193,26-17 17,-27 19-42,-1-1 1,1 1-1,0 0 1,0-1-1,-1 1 0,1 0 1,0-1-1,0 1 1,0 0-1,0 0 1,-1 0-1,1-1 0,0 1 1,0 0-1,0 0 1,0 0-1,-1 0 1,1 1-1,0-1 0,0 0 1,0 0-1,0 0 1,-1 1-1,1-1 0,0 0 1,0 1-1,-1-1 1,1 1-1,0-1 1,0 1-1,-1-1 0,1 1 1,0 0-1,0 3 36,0-1 1,0 1-1,0 0 0,0-1 0,-1 1 0,1 6 0,-1-5-30,2 29-144,-6 55 0,2-52 26,1 42 0,2-55 218,-1-14-42,0 0 1,3 19 0,-3-27-41,1 0-1,-1 0 1,1 0 0,-1 0 0,1 0 0,0 0-1,0 0 1,0 0 0,0 0 0,0-1 0,0 1-1,1 0 1,-1-1 0,0 1 0,1-1 0,0 1-1,-1-1 1,1 0 0,2 2 0,-3-3 0,1 1 0,-1-1 0,1 0 0,-1 1 0,1-1-1,0 0 1,-1 0 0,1 0 0,-1 0 0,1 0 0,-1 0 0,1 0 0,-1-1 0,1 1 0,0-1 0,-1 1 0,2-1 0,2-2 17,1 0 0,-1 1 0,0-2 0,5-3 0,40-34 22,60-67-1,-78 75-22,151-169 4,-157 169-2,-2 0 0,-2-2 0,-1-1 1,26-60-1,0-28-48,32-139-1,-69 229-23,9-69 0,-19 102 37,0-21-150,-1 22 146,1 0-1,0 0 1,-1-1 0,1 1-1,-1 0 1,1 0 0,-1 0-1,1 0 1,0 0 0,-1 0-1,1 0 1,-1 1-1,1-1 1,-1 0 0,1 0-1,0 0 1,-1 0 0,1 0-1,-1 1 1,1-1-1,0 0 1,-1 0 0,1 1-1,-1-1 4,-2 3-19,0-1 1,0 1-1,0 0 1,1 0 0,-1 0-1,1 0 1,-1 0-1,-1 5 1,-16 30-113,17-30 119,-7 16-37,1 1 0,-6 26 1,2-7 22,-80 305 395,85-317-395,2 1 0,1 0 1,1 0-1,1 57 0,4-65 47,-1-7-41,5 28 0,-4-42 41,-1-1 0,1 1-1,1 0 1,-1 0 0,0 0 0,1-1-1,0 1 1,-1-1 0,2 1 0,-1-1-1,0 0 1,5 5 0,-6-7-6,0-1-1,0 1 1,0-1 0,0 1-1,-1-1 1,1 1 0,0-1-1,0 0 1,0 1 0,0-1-1,0 0 1,1 0 0,-1 0-1,0 0 1,0 0 0,0 0-1,0 0 1,0 0-1,0 0 1,0-1 0,0 1-1,0 0 1,0-1 0,0 1-1,0-1 1,-1 1 0,1-1-1,0 1 1,0-1 0,1 0-1,3-4 96,1 1 0,-1-1-1,6-7 1,-10 12-87,22-27-29,19-30 0,15-18-240,-52 68 260,3-2-25,0 0 1,1 0 0,14-11 0,-23 20 6,0 0 1,0 0 0,0 0 0,1-1 0,-1 1 0,0 0 0,0 0 0,0 0 0,0 0 0,0 0 0,1 0 0,-1-1-1,0 1 1,0 0 0,0 0 0,0 0 0,1 0 0,-1 0 0,0 0 0,0 0 0,0 0 0,1 0 0,-1 0 0,0 0 0,0 0-1,0 0 1,0 0 0,1 0 0,-1 0 0,0 0 0,0 0 0,0 0 0,1 0 0,-1 0 0,0 0 0,0 0 0,0 0-1,0 1 1,1-1 0,-1 0 0,0 0 0,0 0 0,0 0 0,0 0 0,0 0 0,1 1 0,-1-1 0,0 0 0,0 0-1,0 0 1,0 0 0,0 1 0,0-1 0,0 0 0,0 1 0,0 15-150,0-11 153,-27 192-206,3-30 344,22-154-29,2-1 0,0 0 0,1 14 0,-1-25-94,0 0-1,0-1 1,0 1-1,0 0 1,0-1-1,1 1 0,-1 0 1,0-1-1,0 1 1,0 0-1,1-1 1,-1 1-1,0 0 1,1-1-1,-1 1 1,1-1-1,-1 1 1,1-1-1,-1 1 1,1-1-1,0 1 1,-1-1 0,1 0 0,-1 1 0,1-1 0,-1 0 0,1 0 0,0 0 0,-1 0 0,1-1 1,-1 1-1,1 0 0,-1 0 0,1 0 0,-1 0 0,1 0 0,-1-1 0,1 1 1,-1 0-1,1 0 0,-1-1 0,1 0 0,4-3 73,-1 0 0,0 0 0,7-9 0,-8 9-89,75-107 87,-52 70-181,44-51 0,-67 89 59,0 0 0,1 0 0,-1 0 0,0 0 1,1 0-1,6-2 0,-9 4 33,-1 1 0,1-1 0,0 1 1,-1 0-1,1 0 0,0-1 0,-1 1 0,1 0 1,0 0-1,0 0 0,-1 0 0,1 0 0,0 0 1,-1 0-1,1 0 0,0 0 0,0 0 0,-1 0 1,1 0-1,0 0 0,-1 1 0,1-1 1,0 0-1,-1 1 0,1-1 0,0 0 0,-1 1 1,1-1-1,-1 1 0,1-1 0,-1 1 0,1-1 1,-1 1-1,1-1 0,-1 1 0,1-1 1,-1 1-1,0 0 0,1-1 0,-1 1 0,0 0 1,1-1-1,-1 1 0,0 0 0,0 0 0,0-1 1,0 1-1,0 0 0,0 1 0,1 5 24,-1 1 0,1-1 0,-2 1 1,1 0-1,-1-1 0,-3 13 0,-15 45 31,18-63-51,-54 134 32,17-48-21,-30 93 59,29-71 36,-63 123 1,97-224-24,1 0 0,-1 0 1,-1-1-1,0 0 0,0 0 1,0-1-1,-1 1 1,0-1-1,-1-1 0,-11 9 1,17-13-68,0-1 0,0 0 1,0 0-1,0-1 0,0 1 1,0 0-1,0 0 0,-1-1 1,1 0-1,0 1 0,0-1 1,0 0-1,-1 0 0,1 0 1,0 0-1,0 0 0,0-1 1,-1 1-1,1-1 0,0 1 0,0-1 1,0 0-1,0 0 0,0 0 1,-2-1-1,0-1-22,0-1 1,0 1-1,0-1 1,1 1-1,-1-1 0,1 0 1,0-1-1,0 1 0,-3-6 1,0-3 4,0-1 0,1 0 0,0 0 0,1 0 0,1 0 0,0-1 0,1 1 0,1-1 0,0 1-1,0-1 1,2 0 0,2-18 0,0 16-19,0-1 0,1 1 0,1 0 0,1 0 0,0 1 0,1-1 0,1 1 0,0 1 0,19-27 0,-9 21 17,0 1-1,1 1 0,0 1 1,2 1-1,0 1 0,1 0 0,0 2 1,1 0-1,27-10 0,21-6-225,136-36 0,-200 64-130,-1 0 1,1 1 0,0 0-1,-1 0 1,1 0 0,7 1-1,10 5-4076,-6 1 1613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0:36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46 3072,'1'-2'261,"0"1"0,0 0 0,1 0 0,-1 0 1,0-1-1,0 1 0,1 1 0,-1-1 0,1 0 0,1-1 0,-2 2-65,0 0 0,0-1-1,0 1 1,0 0 0,-1-1 0,1 1-1,0-1 1,0 1 0,-1-1-1,1 1 1,0-1 0,-1 0-1,1 1 1,-1-1 0,1 0-1,-1 1 1,1-1 0,-1 0-1,1 0 1,-1 0 0,0 1 0,1-1-1,-1 0 1,0 0 0,0 0-1,0 0 1,1-1 0,-2 1-105,1 1 0,0-1 0,0 0-1,-1 1 1,1-1 0,0 1 0,-1-1 0,1 0 0,-1 1 0,1-1 0,-1 1 0,1-1 0,-1 1 0,1 0 0,-1-1 0,1 1 0,-1 0 0,0-1 0,1 1 0,-1 0 0,1-1 0,-1 1 0,0 0 0,1 0-1,-1 0 1,0 0 0,1 0 0,-2 0 0,-21-2 397,16 2-431,0 1 0,-1-1 0,1 2 1,-1-1-1,1 1 0,0 0 0,0 0 0,0 1 0,0 0 1,1 0-1,-1 1 0,1 0 0,-7 5 0,6-3 21,0 0-1,0 1 1,0 0-1,1 0 1,1 0-1,-1 1 1,1-1 0,0 2-1,1-1 1,-5 13-1,3-7-2,0 1 0,2 0 0,0 1 1,1-1-1,0 1 0,1-1 0,1 1 0,0 0 0,2 0 0,-1 0 0,6 25 0,-5-37-44,0 0 0,0-1-1,0 1 1,1 0 0,-1-1-1,1 0 1,0 1 0,0-1-1,0 0 1,1 0 0,-1 0-1,1 0 1,0 0-1,0-1 1,4 4 0,-3-3 45,0-1 1,1 0 0,-1 0-1,1 0 1,0-1 0,-1 1 0,1-1-1,0 0 1,0 0 0,9-1-1,-2 0 100,0-1-1,0 0 0,0-1 1,0 0-1,0-1 0,0-1 1,0 0-1,20-10 0,-23 9-114,1-1 0,-1 0-1,-1 0 1,1-1 0,-1 0-1,0-1 1,-1 1 0,0-1-1,0-1 1,8-11 0,-12 14-26,1 0 1,-1-1-1,0 1 0,-1 0 1,1-1-1,-1 1 1,-1-1-1,1 0 0,-1 0 1,0 0-1,0 0 1,-1 0-1,0 1 0,-1-1 1,1 0-1,-4-13 1,2 15-29,0 0 1,0 0-1,0 0 1,-1 0-1,0 0 0,0 1 1,0 0-1,-1-1 1,1 1-1,-1 0 1,0 1-1,0-1 1,0 1-1,-1 0 1,1 0-1,-1 0 0,0 0 1,-8-2-1,2 0-68,0 1-1,-1 1 0,0 0 1,0 0-1,0 1 0,0 1 0,-15 0 1,21 1 82,-9 1-149,13-2 87,8-2 82,24-5-75,1 0 0,54-5 0,-49 8 45,13-2 26,16-3-13,89-2 1,-148 12 35,0 0 1,-1 0-1,1 1 0,0 0 1,-1 0-1,8 3 1,-12-4-29,1 1 0,-1-1 1,1 1-1,-1 0 0,0-1 0,0 1 1,1 0-1,-1 0 0,0 0 1,0 0-1,0 0 0,0 0 1,0 1-1,0-1 0,0 0 1,0 0-1,0 1 0,-1-1 1,1 0-1,0 1 0,-1-1 1,1 1-1,-1-1 0,0 1 1,0-1-1,1 1 0,-1 2 1,-2 15 102,-1 0 0,0 0 0,-1 0 0,-1 0 0,-15 35 0,9-26 137,8-16-13,3-12-256,0 0 0,0 0 0,0 0 0,0 0 0,0 0 1,0 0-1,0 0 0,0 0 0,0 0 0,0 0 0,0-1 0,0 1 1,0 0-1,0 0 0,0 0 0,0 0 0,0 0 0,0 0 0,0 0 1,0 0-1,0 0 0,0 0 0,0 0 0,1 0 0,-1 0 0,0 0 1,0 0-1,0 0 0,0 0 0,0 0 0,0 0 0,0 0 1,0 0-1,0 0 0,0 0 0,0 0 0,0 0 0,0 0 0,0 0 1,0 0-1,0 0 0,1 0 0,-1 0 0,0 0 0,0 0 0,0 0 1,0 0-1,0 0 0,0 0 0,0 0 0,0 0 0,0 0 0,0 0 1,0 0-1,0 0 0,0 0 0,0 0 0,0 0 0,0 0 0,0 0 1,0 0-1,0 0 0,0 0 0,1 0 0,12-20 289,-7 10-177,6-7-103,2 1 0,-1 0 0,2 1 0,0 0 1,1 2-1,20-15 0,-21 17-36,1 1-1,0 1 1,0 0-1,1 1 1,0 1 0,20-6-1,-36 13 23,0 0-1,0 0 0,-1 0 0,1 0 0,0 0 1,0 0-1,0 0 0,0 0 0,-1 1 1,1-1-1,0 0 0,0 0 0,0 1 1,-1-1-1,1 0 0,0 1 0,0-1 1,-1 1-1,1-1 0,0 1 0,-1-1 1,1 1-1,-1 0 0,1-1 0,-1 1 1,1 0-1,-1-1 0,1 1 0,-1 0 1,1 0-1,-1-1 0,0 1 0,0 0 1,1 0-1,-1 1 0,1 2-25,0 0 0,0 1 0,0-1 0,-1 1 1,0 4-1,0 25 9,0 2 125,0 1 0,10 56-1,-9-86-88,1-1-1,0 1 0,0-1 1,1 1-1,0-1 0,0 0 1,0 0-1,1 0 0,0 0 1,0-1-1,1 1 0,6 6 1,-7-9-2,-1 0 0,1 0 0,0 0 0,0-1 0,0 0 0,0 0 0,0 0 0,0 0 0,0 0 0,1-1-1,-1 0 1,0 0 0,1 0 0,0-1 0,-1 1 0,1-1 0,-1 0 0,1 0 0,6-2 0,0 0 15,0-1 1,-1-1-1,0 1 0,0-2 0,0 1 0,0-2 1,-1 1-1,1-1 0,-1-1 0,-1 1 0,0-2 1,8-7-1,4-7 33,-2 0 0,0-1 0,19-34 1,-29 43 26,-1-1 1,0 0 0,-1 0-1,6-21 1,-12 34-86,1 0 0,-1 1 0,0-1 0,1 0 0,-1 0 0,0 0 0,0 1 0,0-1 1,-1 0-1,0-3 0,1 4-11,0 0 1,0 0-1,-1 1 1,1-1 0,-1 0-1,1 0 1,-1 1-1,1-1 1,-1 0 0,1 1-1,-1-1 1,0 1-1,1-1 1,-1 1 0,0-1-1,1 1 1,-2-1-1,0 0-12,-1 0 1,1 1-1,0 0 0,-1-1 0,1 1 0,0 0 0,0 0 0,-1 0 0,1 1 0,0-1 0,-1 0 0,1 1 0,0-1 0,0 1 0,0 0 0,-3 1 0,-2 1 9,1 0 0,-1 0-1,1 0 1,0 1 0,0 0-1,0 0 1,0 1 0,1 0-1,-1 0 1,1 0 0,1 0-1,-1 1 1,1 0 0,0 0-1,0 0 1,1 0 0,-1 1-1,1-1 1,1 1 0,-1 0-1,1 0 1,1 0 0,-2 13-1,2-13 45,1 0 0,0 1 0,1-1 0,0 0 0,0 0 0,0 0 0,1 0 0,5 12 0,-5-15-9,0 0 0,0 0 0,0 0 0,1-1 0,-1 1 0,1-1 0,0 1 0,0-1 0,1 0 0,-1 0 0,0-1 0,1 1 0,0-1 0,-1 0 0,1 1 1,5 0-1,0 0 32,1 0 1,0-1 0,0 0-1,1-1 1,-1 0 0,0-1-1,0 0 1,0-1 0,1 0-1,11-2 1,14-5 152,49-17-1,56-28-58,-53 11-3744,-42 18 1400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0:39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483 698 3328,'1'-1'219,"0"0"1,0 0-1,-1 0 0,1 0 1,0 0-1,-1 0 0,1 0 1,-1 0-1,1 0 1,-1 0-1,0 0 0,1 0 1,-1 0-1,0-1 0,0 1 1,0 0-1,0 0 1,0 0-1,0 0 0,0-1 1,0 1-1,0 0 0,0 0 1,-1 0-1,1 0 0,0 0 1,-1 0-1,1 0 1,-1 0-1,-1-2 0,1 0 11,-1 1-1,0 0 0,0 0 0,0 0 1,0 0-1,0 0 0,0 0 1,-1 0-1,1 1 0,0-1 0,-1 1 1,-4-2-1,-11-3 129,0 1 0,0 1-1,-1 1 1,1 0 0,-1 1 0,0 1 0,0 1 0,-20 3 0,23-2-249,0 1 1,1 1 0,-1 1 0,1 0 0,0 1 0,0 1 0,0 0 0,1 1 0,-27 17 0,34-18-106,0 1 1,-1 0 0,2 0-1,-1 0 1,1 1 0,1 0-1,-1 0 1,1 1 0,1 0-1,-1 0 1,2 0 0,-1 0-1,1 0 1,-2 13 0,2-12 30,2 1 0,-1 0 0,1-1 1,1 1-1,0 0 0,0-1 0,1 1 1,1 0-1,-1-1 0,2 1 0,-1-1 1,9 19-1,-9-25 6,0 0-1,0 0 1,1 0 0,0 0-1,0-1 1,0 1 0,0-1 0,0 1-1,1-1 1,-1 0 0,1-1-1,0 1 1,0-1 0,0 1 0,0-1-1,0 0 1,8 2 0,-2-2 60,0 0 0,0 0 0,1-1 0,-1 0 0,0-1 0,19-2 0,2-2-4,-1-1-1,0-2 1,-1 0 0,0-3 0,0 0-1,31-17 1,-3-2 15,54-38 0,-68 40-91,6-2 287,-2-3-1,46-40 1,-91 71-218,-4 3-39,-8 10-38,-23 30-178,23-24 161,2 0-1,0 1 0,1 0 1,1 0-1,1 1 0,1-1 1,-4 36-1,7-44 7,0-1 1,1 1-1,0 0 1,2 14-1,-2-21 31,1-1 1,0 0-1,-1 1 1,1-1-1,1 0 1,-1 0-1,0 0 0,1 0 1,-1 0-1,1 0 1,0 0-1,0 0 0,0-1 1,1 1-1,-1-1 1,0 1-1,6 3 0,-6-5-6,0 0 1,1 0-1,0 0 0,-1 0 0,1-1 0,0 1 0,-1-1 0,1 0 1,0 1-1,-1-1 0,1 0 0,0-1 0,0 1 0,-1 0 0,1-1 0,0 1 1,-1-1-1,1 0 0,-1 0 0,3-1 0,4-3 17,0 1 0,-1-1 0,0 0 0,12-10 0,-10 6 15,0 0 1,0-1 0,-1 0 0,0 0-1,-1-1 1,0 0 0,10-21 0,-13 23 2,-1 0 0,0-1 0,-1 0 1,0 0-1,-1 0 0,0 0 0,0 0 1,-1-1-1,0 1 0,-2-17 0,1 22-77,-1 1 0,0-1-1,0 0 1,-1 0 0,0 1-1,1-1 1,-2 1 0,1-1-1,0 1 1,-1 0 0,0 0-1,0 0 1,0 0 0,0 1-1,-1-1 1,1 1 0,-1 0-1,0 0 1,0 0-1,-6-3 1,3 2-30,0 1 0,0 0 0,0 0 0,0 1 0,0-1 0,-1 2 0,1-1 0,-1 1 0,1 0 1,-1 1-1,1 0 0,-12 1 0,18-1 35,0 0 0,0 0 0,0 0 0,-1 0 0,1 0 0,0 0 1,0 1-1,0-1 0,0 1 0,0-1 0,0 1 0,0-1 0,0 1 0,0-1 1,0 1-1,0 0 0,0 0 0,1-1 0,-1 1 0,0 0 0,0 0 0,1 0 1,-1 0-1,0 0 0,1 0 0,-1 0 0,1 0 0,-1 0 0,1 0 0,0 0 1,0 0-1,-1 0 0,1 2 0,0-1 5,0-1 0,1 1 0,-1-1 0,0 1-1,1-1 1,-1 1 0,1-1 0,0 1 0,-1-1 0,1 1 0,0-1 0,0 1-1,0-1 1,0 0 0,0 0 0,0 0 0,0 1 0,1-1 0,-1 0 0,0 0 0,1-1-1,1 2 1,3 1 28,-1-1-1,1 0 1,0-1-1,0 1 1,0-1 0,0-1-1,0 1 1,7-1-1,50-3 65,-60 3-94,337-59 360,-316 54-349,-9 2 22,35-9 210,-46 11-218,0 0-1,0 0 1,0-1 0,0 1 0,-1-1-1,1 0 1,-1-1 0,5-2 0,-6 3-98,-8 4 224,7-4-72,-1 0 0,0 0 0,0 0 1,0-1-1,0 1 0,0 0 0,0 0 1,-1-4-1,1 5-85,-1-1 0,1 1 1,0-1-1,-1 0 0,1 1 1,-1-1-1,1 1 0,-1 0 1,0-1-1,0 1 0,0-1 1,1 1-1,-1 0 0,0 0 1,-1-1-1,1 1 0,0 0 1,0 0-1,0 0 0,-3-1 1,2 2-13,-1-1 0,0 1 1,1 0-1,-1 0 0,0 0 1,0 0-1,1 1 1,-1-1-1,0 1 0,1-1 1,-1 1-1,0 0 1,1 0-1,-1 0 0,1 1 1,0-1-1,-1 0 0,1 1 1,0 0-1,-3 2 1,-3 3-25,0 0 1,1 0 0,-1 1 0,-7 11 0,13-16 32,0 1 0,0-1 0,0 1 0,0-1 0,1 1 0,-1 0 0,1 0 0,0 0 0,0 0 0,1 0-1,-1 0 1,1 0 0,0 0 0,0 0 0,0 1 0,1-1 0,-1 0 0,1 0 0,0 0 0,0 0 0,3 4 0,-1 1 38,1 0 1,1-1 0,0 1-1,0-1 1,1 0 0,-1-1 0,2 0-1,7 8 1,-12-13-5,1 1 0,1-1-1,-1 1 1,0-1 0,1 0 0,-1-1-1,1 1 1,-1 0 0,1-1 0,0 0-1,-1 0 1,1 0 0,0 0 0,0-1 0,0 1-1,0-1 1,0 0 0,0 0 0,0-1-1,0 1 1,0-1 0,6-2 0,6-2 62,-1-1 1,0 0-1,0-1 0,16-11 1,-11 6-145,222-132 458,-224 133-343,0-2 0,-1 0 0,0-1 0,-1-1 0,-1 0 0,0-2 0,-2 1 0,15-22 0,-8 3-47,-1-1 0,-2-1 0,22-65 0,-26 64-33,40-138 229,-51 156-381,-5 16 61,-4 9 26,-3 14-7,-33 89-161,-76 127 249,86-174-27,-166 335-61,-21 77 581,218-468-415,1-3-33,1-1 0,-1 1-1,0 0 1,1-1 0,-1 0 0,0 1 0,0-1 0,0 1 0,0-1 0,0 0 0,0 0 0,-3 2 0,8-19 298,2 5-305,1-1 0,15-19 0,2 0-84,278-364-69,-280 367 137,151-204-12,-46 17-132,-6 7 200,-76 138-81,63-75 0,-108 145 13,0 0 0,0 1-1,0-1 1,0 0-1,0 0 1,0 0 0,0 0-1,0 0 1,-1 0 0,1 0-1,0 0 1,0 0 0,0 0-1,0 0 1,0 0-1,0 0 1,0 0 0,0 0-1,0 0 1,-1 0 0,1-1-1,0 1 1,0 0 0,0 0-1,0 0 1,0 0-1,0 0 1,0 0 0,0 0-1,0 0 1,0 0 0,0 0-1,0 0 1,0 0 0,0 0-1,-1 0 1,1 0-1,0-1 1,0 1 0,0 0-1,0 0 1,0 0 0,0 0-1,0 0 1,0 0 0,-6 6-52,0 1 0,1 0 0,0 0 0,0 1 0,-5 9 0,-17 45 39,15-30-12,-93 229-25,48-109 91,-11 27-12,30-94 6,-95 153 0,-41 12-64,83-113 210,-9 10 236,97-143-387,-3 5 77,0-1 0,-9 8 0,14-15-95,0 0-1,0 0 1,0 0-1,0 0 1,0 0 0,0 0-1,0-1 1,-1 1 0,1 0-1,0-1 1,0 1-1,0-1 1,-1 1 0,1-1-1,0 1 1,-1-1 0,1 0-1,0 0 1,-1 0-1,1 0 1,0 0 0,-1 0-1,1 0 1,-3-1 0,4 1-14,-1 0 0,0-1 1,1 1-1,-1-1 0,1 1 1,-1-1-1,0 0 0,1 1 1,-1-1-1,1 1 0,0-1 1,-1 0-1,1 1 0,-1-1 1,1 0-1,0 0 1,0 1-1,-1-1 0,1 0 1,0 0-1,0-1 0,0-19-110,0 19 114,2-11 2,-1 1 1,2 0-1,0 1 0,0-1 1,1 0-1,1 1 1,0 0-1,0 0 0,1 0 1,0 1-1,11-13 0,-3 6-34,1 0 0,0 1 0,1 1 1,1 1-1,26-18 0,28-14 26,41-29 8,-70 39-34,66-76 0,-84 85 14,-8 10 0,137-140 65,-120 128-153,72-47 0,46-13 171,-110 67 70,89-45-76,-121 64-241,-7 6 78,-12 10 77,4-5 94,-28 35 201,23-29-278,-18 25 0,23-28-23,0 0 0,0 1 1,2 0-1,-1 0 0,1 0 0,1 1 1,-3 20-1,5-28 49,1 0 1,0 0 0,-1 0-1,2 0 1,-1 0 0,1 0-1,-1 1 1,1-1 0,1 0-1,-1 0 1,1-1 0,0 1 0,0 0-1,0 0 1,1-1 0,-1 0-1,1 1 1,0-1 0,0 0-1,1 0 1,6 6 0,-8-9 3,0 0 1,1 1 0,-1-1-1,0 0 1,1 0 0,-1 0-1,0 0 1,1 0 0,-1-1-1,1 1 1,0-1 0,-1 0 0,1 1-1,-1-1 1,1 0 0,0-1-1,-1 1 1,1 0 0,-1-1-1,1 1 1,-1-1 0,1 0-1,-1 0 1,1 0 0,-1 0-1,0 0 1,0-1 0,3-1 0,5-5 20,1 0 0,-1 0 0,-1-1 1,11-12-1,-17 18-39,36-42 48,27-27 105,-54 58-2868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0:39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72 7392,'-13'-32'3360,"8"15"-2944,1 9 512,8 5-608,-4-6-576,5 9 128,0-3-32,3 6 64,2-3-2240,-2 9 1280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1:29.3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7 11456,'-10'-3'4256,"10"6"-3297,15-3-287,2 5 2304,15-2-1760,9 2 1152,9-1-1408,8-4-384,32-4-352,21-1-256,12 5 0,-12-3-2592,-11-2 1440,3 2-6975,23-1 4511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0:41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424 625 5408,'-3'-6'6084,"3"6"-5875,-8 0 1776,-12 7-1947,18-6 510,-18 6 446,-40 9 0,-10 3 116,57-15-977,0 1-1,1 0 0,0 1 1,0 1-1,0 0 1,0 1-1,1 0 1,1 0-1,-1 1 1,1 1-1,-16 20 0,11-9 34,1 2-1,-12 23 0,20-34-166,1 1 0,1-1 0,0 1 1,1 0-1,-4 26 0,7-35 0,-1 5 84,0 1-1,1 0 1,0 0-1,2 14 1,-2-22-47,0-1-1,1 1 1,-1 0 0,0-1 0,1 1-1,-1 0 1,1-1 0,0 1-1,0-1 1,0 1 0,-1-1 0,1 1-1,0-1 1,1 0 0,-1 1 0,0-1-1,0 0 1,1 0 0,-1 0-1,0 0 1,1 0 0,-1 0 0,1 0-1,-1-1 1,1 1 0,-1-1 0,1 1-1,0-1 1,-1 1 0,1-1-1,0 0 1,0 0 0,1 1 0,7-3 56,1 1 1,-1-1-1,0-1 0,0 1 1,0-2-1,15-6 1,-8 3 38,48-22 156,-2-2 0,0-3-1,92-67 1,-91 57-64,31-23 148,-80 55-200,0 0 1,-1-2-1,22-26 1,-24 27-49,3-5 216,-14 18-340,-1 0 0,0 0 0,0-1 0,1 1-1,-1 0 1,0 0 0,0 0 0,1 0 0,-1-1 0,0 1 0,0 0 0,0 0 0,1-1-1,-1 1 1,0 0 0,0-1 0,0 1 0,0 0 0,0 0 0,1-1 0,-1 1 0,0 0 0,0-1-1,0 1 1,0 0 0,0-1 0,0 1 0,0 0 0,0 0 0,0-1 0,0 0 0,-2 4-53,0 0 0,0 0 0,0 0 0,1 1 1,-2 4-1,1-3-2,-6 12 69,1 1-1,1 0 1,1 1 0,1-1 0,0 1-1,1 0 1,1 0 0,1 0-1,0 0 1,2 0 0,0 0 0,6 27-1,-7-44 10,1 1 0,0-1-1,0 1 1,0-1-1,0 1 1,0-1 0,3 5-1,-3-6-14,-1-1 0,1 1 0,0 0 0,0 0-1,0 0 1,0-1 0,0 1 0,0 0 0,0-1-1,0 1 1,0-1 0,0 1 0,0-1 0,1 0 0,-1 1-1,0-1 1,0 0 0,0 0 0,3 0 0,5 0 4,0-1 0,-1-1 0,1 1 0,0-1 0,-1-1 1,1 0-1,11-5 0,57-33-19,-44 22 129,43-22 22,82-47-94,-122 67-123,-22 13 26,0 0 0,24-19 0,-26 19 49,4-5 227,-16 13-229,1 0-1,-1-1 0,0 1 1,1 0-1,-1 0 1,0-1-1,1 1 0,-1 0 1,0-1-1,0 1 1,1 0-1,-1-1 0,0 1 1,0 0-1,0-1 0,0 1 1,1-1-1,-1 1 1,0 0-1,0-1 0,0 1 1,0-1-1,0 1 1,0 0-1,0-1 0,0 1 1,0-1-1,0 1 1,-1-1-1,-9 1 2,0 1 0,-12 3 0,21-4-3,-24 5-103,-31 9 1,50-12 72,-1 1 1,0-1-1,1 2 1,0-1-1,-1 1 1,1-1 0,1 2-1,-1-1 1,-6 7-1,10-9 40,0 0-1,1 0 1,-1 0-1,0 0 1,1 1-1,0-1 1,-1 1-1,1-1 1,0 1-1,0 0 1,1-1-1,-1 1 1,0 0-1,1 0 1,0-1-1,0 1 1,0 5-1,0-3-7,1-1 1,0 0-1,0 0 0,1 0 0,-1 0 1,1 0-1,0 0 0,0 0 0,0 0 1,5 6-1,-3-5 22,0-1 0,0 1 1,0-1-1,0 0 0,1 0 0,0-1 0,-1 1 1,1-1-1,1 0 0,-1 0 0,0-1 1,1 0-1,-1 0 0,1 0 0,0 0 0,-1-1 1,9 1-1,-9-2-2,1-1 1,-1 0-1,1 0 1,-1 0-1,0 0 0,0-1 1,1 0-1,4-3 1,40-24 208,-28 15-183,-19 13-43,44-28-147,2 2 0,67-27 1,-106 49 119,1 1 9,-9 6 15,-6 5 0,-10 18-14,1 0 0,1 1 0,-16 50 0,14-38-10,14-37 45,-1 1 0,1 0-1,-1 0 1,1 0 0,-1 0 0,1 0 0,0 0 0,0 0-1,0 0 1,0 3 0,0-5-9,0 0 1,1 0-1,-1 1 0,0-1 1,0 0-1,0 0 0,0 1 1,0-1-1,0 0 0,1 0 1,-1 1-1,0-1 0,0 0 1,0 0-1,1 0 0,-1 1 1,0-1-1,0 0 1,1 0-1,-1 0 0,0 0 1,0 1-1,1-1 0,-1 0 1,1 0-1,-1 0 9,1 0-1,0 0 1,0 0 0,0 0 0,-1-1-1,1 1 1,0 0 0,0 0 0,-1-1-1,1 1 1,0 0 0,-1-1-1,2 0 1,236-145 215,-96 67-240,-86 49-113,-48 25 73,4-2-129,-10 10 126,-4 6 81,-8 13-337,4-10 294,0 1 1,1 0 0,-4 20 0,8-29 22,0-1 1,1 0-1,-1 0 0,1 1 0,0-1 0,0 0 0,0 0 0,1 1 1,-1-1-1,1 0 0,0 0 0,0 0 0,0 0 0,0 0 1,0 0-1,1 0 0,-1 0 0,1 0 0,0 0 0,2 2 1,-3-4-8,0 0 1,0 0 0,-1-1-1,1 1 1,0-1 0,0 1 0,0-1-1,0 1 1,0-1 0,0 1-1,0-1 1,0 0 0,0 0 0,0 1-1,0-1 1,0 0 0,0 0 0,0 0-1,0 0 1,0 0 0,1 0-1,-1-1 1,0 1 0,0 0 0,0 0-1,1-1 1,3-2 45,0 1 0,0-1 1,9-5-1,-11 5-37,27-20 62,0-2 0,31-36 0,-21 22 33,-8 5-23,-1-1-1,44-64 1,41-87-179,-57 87 148,-11 15 2,4-6-393,-48 84 287,-3 6 38,0-1 0,-1 1 0,1-1 0,-1 0 0,1 1 0,-1-1 0,1 1 0,-1-1 0,0 0 0,1 1 0,-1-1 0,0 0 0,1 1 0,-1-1 0,0 0 0,0 0 0,0 1 0,0-1 0,0 0 0,0 0 0,0 1 0,0-1 0,0 0 0,0 0 0,0 1 0,0-1 0,0 0 0,-1 0 0,1 1 1,0-2-1,-1 2 6,1 0 0,0 0 0,0 0 1,0-1-1,0 1 0,0 0 0,-1 0 1,1 0-1,0 0 0,0 0 0,0 0 1,-1 0-1,1 0 0,0 0 1,0 0-1,0-1 0,-1 1 0,1 0 1,0 0-1,0 0 0,0 0 0,-1 0 1,1 0-1,0 1 0,0-1 0,0 0 1,-1 0-1,1 0 0,0 0 1,0 0-1,0 0 0,0 0 0,-1 0 1,1 0-1,0 0 0,0 1 0,0-1 1,0 0-1,-1 0 0,-6 6-9,0 0 0,0 0-1,0 0 1,1 1 0,0 0-1,0 0 1,1 1 0,0 0-1,-6 12 1,-22 46-52,-29 83 1,55-131 65,-21 59 60,-20 84-1,39-124-6,3 2 0,0-1-1,3 1 1,1 53-1,2-90-72,1 15 230,0 0 0,1 0 0,8 32 0,-9-44-213,1-1 0,0 0-1,0 0 1,0 1 0,0-1 0,1 0 0,-1-1 0,5 6 0,-5-7-117,1 0-1,-1 0 1,0 0 0,0-1-1,1 1 1,-1-1-1,1 1 1,-1-1 0,1 0-1,-1 0 1,1 0 0,0-1-1,0 1 1,-1-1 0,5 1-1,-5-1-162,1 0-1,-1-1 1,1 1-1,0 0 1,-1-1 0,1 0-1,-1 0 1,0 0-1,1 0 1,-1 0-1,0 0 1,1 0 0,-1-1-1,0 1 1,0-1-1,0 0 1,0 0-1,0 0 1,2-3 0,0-1-669,0 1 0,0-1 0,-1 1 1,0-1-1,0 0 0,3-10 1,4-16-2122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0:41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20 7296,'-8'-19'3328,"3"27"-736,15-8-1696,3 0 0,3 8-544,13-1-256,2 1-64,14 4 32,3 1-32,2-1 320,-5-1-160,-8-7-1312,-1 4 608,-14-8-3328,1 5 2144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0:41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29 6816,'-40'-20'3072,"32"15"-2656,3 2 32,10 6-320,-1-3-320,5 0 96,5 0 160,7 9-32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0:42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96 6656,'-4'-24'2144,"3"23"-1994,1 0 0,0-1 0,0 1 0,0 0 0,0 0 0,0 0 0,0-1-1,0 1 1,1 0 0,-1 0 0,0 0 0,1-2 0,2-10 3154,-2-8 1098,-1 19-4179,0 1 0,0 0 0,0 0 1,1 0-1,-1 0 0,0-1 0,1 1 0,-1 0 1,1 0-1,-1 0 0,1 0 0,0 0 0,-1 0 1,1 0-1,1-1 0,-19 9 1356,8-4-1623,9-3 50,0 0 1,0 0 0,0 0 0,0-1 0,0 1 0,0 0-1,0 0 1,0 0 0,0 0 0,0 0 0,0 0 0,0 0 0,0 0-1,0 0 1,0 0 0,0 0 0,-1 0 0,1 0 0,0 0 0,0 0-1,0 0 1,0 0 0,0 0 0,0 0 0,0-1 0,0 1 0,0 0-1,0 0 1,0 0 0,0 0 0,0 0 0,0 0 0,0 0 0,0 0-1,0 0 1,0 0 0,0 0 0,0 0 0,0 0 0,0 0 0,-1 0-1,1 0 1,0 0 0,0 0 0,0 0 0,0 0 0,0 0 0,0 0-1,0 0 1,1-9 356,-1 10-368,0-1 1,0 0-1,0 0 0,0 0 1,0 0-1,0 0 0,0 0 1,0 0-1,-1 1 1,1-1-1,0 0 0,0 0 1,0 0-1,0 0 0,0 0 1,0 0-1,0 0 0,0 0 1,0 0-1,-1 0 0,1 0 1,0 0-1,0 0 0,0 1 1,0-1-1,0 0 1,0 0-1,-1 0 0,1 0 1,0 0-1,0 0 0,0 0 1,0 0-1,0 0 0,0-1 1,-1 1-1,1 0 0,0 0 1,0 0-1,0 0 0,0 0 1,0 0-1,0 0 1,0 0-1,-1 0 0,1 0 1,0 0-1,0 0 0,0 0 1,0-1-1,0 1 0,0 0 1,0 0-1,0 0 0,0 0 1,0 0-1,0 0 0,0 0 1,0-1-1,0 1 0,-1 0 1,1 0-1,0 0 1,0 0-1,0 0 0,0 0 1,0 0-1,0-1 0,1 1 1,-11 13-43,2 1 1,0 0-1,0 0 1,-7 21-1,11-25 173,3-4 437,3-5-471,10-9-1413,12-7-3954,16 0-2213,-15 10 4443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0:42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9 5632,'-15'-6'1834,"14"5"-1644,1 1 0,-1 0 0,1 0 0,-1 0 0,0 0 0,1 0-1,-1 0 1,1 0 0,-1 0 0,1 0 0,-1 0 0,1 0 0,-1 0-1,1 1 1,-1-1 0,1 0 0,-1 0 0,1 1 0,-1-1 0,1 0-1,-1 0 1,1 1 0,-1-1 0,1 0 0,0 1 0,-1-1 0,1 1-1,0-1 1,-1 1 0,1-1 0,0 1 0,0-1 0,-3 3 2515,3-3-2438,-1 0-1,0 0 1,0 0 0,0 0-1,0 0 1,0 0 0,0 0-1,0 0 1,0-1 0,0 1-1,0 0 1,1-1 0,-1 1-1,0-1 1,0 1 0,0-1-1,1 1 1,-2-1 0,1 0-188,0 0 0,0 1 0,1-1 0,-1 0 1,0 1-1,0 0 0,0-1 0,0 1 0,-1-1 0,1 1 0,0 0 1,-2 0-1,-3 0-60,5 0-16,0 0-1,0 0 1,0 1-1,0-1 0,0 0 1,0 0-1,0 1 1,0-1-1,0 0 0,0 1 1,0-1-1,0 1 1,-1 0-1,-7 8 4,1 0 1,1 0 0,-1 1-1,2-1 1,-1 2-1,-6 13 1,-26 70 11,33-79 35,2 3 237,3-17-280,1-1-1,0 0 1,0 1-1,0-1 1,0 0-1,0 0 1,0 1-1,0-1 1,0 0-1,0 1 1,0-1-1,0 0 1,0 0-1,0 1 1,0-1-1,0 0 1,0 0-1,1 1 1,-1-1-1,0 0 1,0 0-1,0 1 1,0-1-1,1 0 1,-1 0-1,0 1 1,0-1-1,0 0 1,1 0-1,-1 0 1,0 0-1,0 1 1,0-1 0,1 0-1,-1 0 1,0 0-1,1 0 1,-1 0-1,0 0 1,0 0-1,1 0 1,-1 0-1,0 0 1,0 0-1,1 0 1,-1 0-1,0 0 1,1 0-1,-1 0 1,0 0-1,0 0 1,1 0-1,-1 0 1,0 0-1,0 0 1,1-1-1,6-2 48,-1-1 1,1 0-1,-1 0 0,0-1 0,-1 0 0,1 0 1,-1 0-1,8-11 0,6-4-529,8-8-4357,45-36 0,-32 38 1757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0:44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187 858 2400,'-21'7'1765,"1"0"0,-37 20 0,-10 4 4630,66-31-6249,1 0 0,-1 1 1,0-1-1,0 0 0,1 1 0,-1-1 0,0 0 0,1 0 0,-1 0 0,0 0 0,0 0 0,1 0 1,-1 0-1,0 0 0,0 0 0,1 0 0,-1 0 0,0-1 0,1 1 0,-1 0 0,0 0 1,1-1-1,-2 0 0,1 1-59,1-1 0,-1 0 0,1 1 0,0-1 0,-1 0 0,1 0 0,0 1 0,0-1 0,-1 0 0,1 0 0,0 0 0,0 1 0,0-1 0,0 0 0,0 0 0,0 0 0,1-1 0,0-4 128,0-1-1,1 0 0,5-11 1,-6 16-61,8-19 133,1 1 0,0 1-1,25-34 1,45-46 326,-77 96-586,261-266 1214,-182 190-1042,-3 7 286,94-67 1,-169 136-499,0 0 1,1 0-1,-1 0 1,1 1-1,9-4 1,-14 6 11,0 0 0,1 0 0,-1 0 0,0 0 0,1 0 0,-1 0 0,0 0 0,1 0 0,-1 0-1,0 0 1,1 0 0,-1 0 0,1 0 0,-1 1 0,0-1 0,1 0 0,-1 0 0,0 0 0,0 0 0,1 1 0,-1-1 0,0 0 0,1 0 0,-1 1 0,0-1 0,0 0 0,1 0 0,-1 1 0,0-1 0,0 0 0,0 1-1,0-1 1,1 0 0,-1 1 0,0-1 0,0 0 0,0 1 0,0-1 0,0 0 0,0 1 0,0-1 0,0 1 0,0-1 0,0 0 0,0 1 0,0-1 0,0 1 0,-4 21 51,-4-4-25,-1 0-1,0 0 1,-2-1-1,-15 20 1,-9 15-4,-74 136 102,73-117-89,-51 140 1,80-193-5,5-14-6,1-1 0,-1 1 0,1-1-1,0 1 1,0-1 0,0 6 0,1-9-12,0 1 0,0-1 0,0 0 0,0 0 1,0 1-1,0-1 0,0 0 0,0 1 0,0-1 0,0 0 0,0 0 0,0 1 0,1-1 0,-1 0 0,0 0 0,0 1 0,0-1 0,0 0 0,0 0 0,1 0 0,-1 1 0,0-1 0,0 0 1,1 0-1,-1 0 0,0 1 0,0-1 0,0 0 0,1 0 0,0 0-1,-1 0 0,1 0 0,-1 0 0,1 0 0,-1 0 0,1 0 0,-1-1 0,1 1-1,-1 0 1,0 0 0,1 0 0,-1-1 0,1 1 0,-1 0 0,1-1 0,-1 1 0,0 0 0,1-1 0,-1 1 0,0 0 0,1-2 0,18-22 144,20-27-59,16-4-75,113-91 0,-122 111-20,168-138 9,38-102 193,-231 251-342,-9 16-40,-12 8 176,0 0 1,0 0-1,1 0 0,-1 0 1,0 0-1,0 0 0,1 0 1,-1 0-1,0 1 0,0-1 1,1 0-1,-1 0 0,0 0 1,0 0-1,0 1 0,1-1 1,-1 0-1,0 0 0,0 0 1,0 1-1,0-1 0,1 0 1,-1 0-1,0 1 0,0-1 1,0 0-1,0 0 0,0 1 1,0-1-1,0 0 1,0 0-1,0 1 0,0-1 1,0 0-1,0 1 0,0-1 1,0 0-1,0 0 0,0 1 1,0-1-1,-2 13-11,0 0 1,-1 0-1,0 0 1,-1-1-1,0 0 1,-7 13-1,3-4-19,-106 228 276,66-152 107,-40 118 1,79-191-270,2 0 1,1 0 0,-5 42-1,10-59-58,1 1 1,0 0-1,0-1 0,1 0 0,0 1 0,0-1 0,1 1 1,0-1-1,0 0 0,1 0 0,0 0 0,0 0 0,0 0 0,1-1 1,0 0-1,9 11 0,-8-12 11,0 0 0,0 0 0,0-1 0,1 0 1,0 0-1,-1 0 0,2 0 0,-1-1 0,12 4 0,-7-3 4,0-1 0,1-1 0,0 0 0,-1 0 0,15 0 0,11-4-322,-1 0 0,63-14 0,-78 13-57,148-36-6166,-95 21 3099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2:00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24 927 1984,'-9'30'2315,"8"-26"-1795,1 0 1,-1 1 0,1-1-1,0 1 1,0-1 0,2 9 0,-1 6 1764,-16 4 13909,16-28-16714,20-85 2766,23-80-1017,-31 129-1017,2 1 1,22-45-1,-16 45-33,44-66-1,-16 38 37,113-145-46,-134 185-162,1 1 0,2 1-1,32-21 1,-52 40-41,-1-1-1,1 2 1,0-1 0,1 2-1,22-9 1,-31 13 26,0 0 0,0 0 0,0 1 0,0-1 1,0 1-1,1-1 0,-1 1 0,0 0 0,0 0 0,0 1 0,0-1 0,0 1 0,0 0 1,0-1-1,0 1 0,0 0 0,0 1 0,0-1 0,0 1 0,0-1 0,-1 1 0,1 0 1,-1 0-1,1 0 0,-1 0 0,0 0 0,0 0 0,0 1 0,2 3 0,0 0 16,0 1-1,0 0 0,-1 0 0,0 1 0,-1-1 1,0 1-1,2 10 0,3 57 172,-5-52-138,-1-6 59,-1 0 0,-4 34 1,3-45-65,0 1 1,-1 0 0,1 0-1,-2-1 1,1 1 0,-1-1-1,0 0 1,0 0-1,-1 0 1,-5 8 0,2-6-9,-1-1 0,0 0 1,0 0-1,0-1 0,-1 0 0,0-1 1,0 1-1,0-2 0,-1 1 0,0-1 1,0-1-1,0 0 0,-12 2 0,-4 0-516,0-2-1,0 0 0,0-2 1,-30-2-1,45 0-666,1 0 1,1 0-1,-16-5 0,5 1-909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2:00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36 350 2720,'0'-2'665,"0"1"0,1-1 0,-1 1 0,1 0 0,-1-1 0,1 1 0,-1 0 0,1-1 0,0 1 0,-1 0 0,1 0 0,0 0 0,0-1 0,1 0 0,18-16 3128,-14 13-2468,-1-1-373,-1 1-1,0-1 1,0 0 0,6-12 0,5-8-21,-4 9 29,21-24 0,-37 87-821,-15 29 10,-20 94-133,25-67 235,-44 226 37,41-260-149,18-57-26,1-6 915,0-7-982,-1 0-1,1 0 1,0 0 0,0 0-1,0 1 1,0-1 0,0 0 0,3-2-1,3-7-8,-2-3-20,0 0 1,-1-1-1,0 1 0,-1-1 1,1-25-1,-1 16-47,23-157 180,32-120-476,18 50 449,-70 233-174,-3 10 15,-1 1 0,1-1 0,0 0 0,1 1 0,-1 0-1,10-13 1,-13 20 22,0 0 1,0 0-1,0-1 0,1 1 0,-1 0 1,0 0-1,0 0 0,0 0 0,1 0 1,-1-1-1,0 1 0,0 0 0,1 0 1,-1 0-1,0 0 0,0 0 0,0 0 1,1 0-1,-1 0 0,0 0 0,0 0 0,1 0 1,-1 0-1,0 0 0,1 0 0,-1 0 1,0 0-1,0 0 0,0 0 0,1 0 1,-1 0-1,0 0 0,1 1 0,7 7-125,2 13 336,-5-9-142,14 38 12,2 0 0,30 50-1,-12-31 146,45 106 0,12 78 36,-36-112 40,-54-124-251,8 25 76,-11-33-101,-2-8-5,-1-1-1,0 1 1,0-1-1,1 1 1,-1-1-1,0 1 1,0-1-1,0 0 1,1 1-1,-1 0 1,0-1-1,0 1 1,0-1-1,0 1 1,0-1-1,0 1 1,0-1-1,0 1 1,0-1-1,0 1 1,0-1-1,-1 1 1,1-1-1,0 1 1,0-1-1,0 1 1,-1-1-1,1 1 1,0-1-1,-1 1 1,1-1-1,0 0 1,-1 1-1,1 0 1,-2-1-5,0 1-1,0 0 1,0-1 0,0 1-1,0-1 1,0 1 0,0-1 0,0 0-1,0 0 1,-3 0 0,-26-3 96,14 2-66,-159-6 123,-156-13 149,311 15-2649,21 5 2245,0 0 0,0 0 0,0 0 0,0 0 0,0 0 0,0 0 0,-1 0 0,1 0 0,12-6-8890,13 4 3391,10 1 1855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2:00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275 828 2080,'1'-1'217,"1"0"1,-1 0-1,1 1 1,0-1-1,-1 1 1,1-1-1,0 1 0,0 0 1,-1 0-1,1 0 1,3 0-1,25 1 7826,-25-1-4050,0-12 956,-6 8-4675,-1-1-1,1 1 1,-1-1 0,0 1-1,0 0 1,0 0 0,-1 0-1,1 0 1,-7-7 0,5 6-62,-7-8 35,0 1 0,0 1 1,-1 0-1,-1 1 0,-22-15 0,28 21-176,0 0 1,0 0-1,-1 1 1,1 0 0,-1 1-1,1 0 1,-1 0-1,0 0 1,0 1-1,1 0 1,-1 0-1,0 1 1,0 0-1,0 1 1,0 0-1,-12 2 1,17-1-67,-1-1 1,0 1-1,1-1 0,0 1 1,-1 0-1,1 0 0,0 1 1,0-1-1,0 1 0,0-1 1,0 1-1,1 0 0,-4 5 1,2-1-8,0 0 0,1 1 0,1-1 0,-1 1 0,1 0 0,0-1 0,1 1 0,-1 11 0,2 68 15,1-42-120,-1-39 126,1 0 0,0 0 1,1 0-1,-1 0 0,1-1 1,0 1-1,0 0 0,1-1 1,0 0-1,0 1 1,0-1-1,0 0 0,1-1 1,0 1-1,0-1 0,0 1 1,0-1-1,7 4 0,-9-7-2,0 0 0,0 0 0,-1 0 0,1 0 0,0 0-1,0-1 1,0 1 0,0-1 0,-1 1 0,1-1 0,0 0-1,0 0 1,0 0 0,0 0 0,0 0 0,0 0-1,0 0 1,0-1 0,0 1 0,0-1 0,0 0 0,-1 1-1,1-1 1,0 0 0,0 0 0,-1 0 0,1 0-1,-1 0 1,1 0 0,-1-1 0,1 1 0,-1-1 0,2-1-1,4-6 56,0 0-1,-1-1 0,1 0 0,6-16 0,-6 11-17,10-19-61,12-39 0,-3 6 223,16-53-90,-29 79-44,-10 27-74,0-1-1,0 1 0,-2-1 1,1 1-1,-2-1 0,0 1 0,-1-1 1,0 0-1,-1 1 0,-8-27 1,-3-3 136,-2 1-1,-24-47 1,-15-12 146,44 86-306,0 2-1,-1-1 1,0 1 0,-21-18-1,30 30-21,-1-1 0,0 1 0,0 0 0,0 0 0,0 1 0,0-1-1,0 1 1,-1-1 0,1 1 0,0 0 0,-5-1 0,7 2-24,-1 0 1,1 0-1,-1 0 0,1 0 1,-1 0-1,1 0 1,-1 1-1,1-1 1,-1 0-1,1 1 0,-1-1 1,1 1-1,0-1 1,-1 1-1,1 0 1,0-1-1,-1 1 0,1 0 1,0 0-1,0 0 1,0 0-1,0 0 1,0 0-1,0 1 0,-1 1 1,-2 3-659,1 1 0,0 0 0,0 0 0,0 0 0,1 0 0,0 1 0,1-1 0,0 1 0,0-1 0,0 1 0,1-1 0,1 11 0,2 17-2042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2:00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9 111 5056,'-8'3'14079,"7"-10"-10604,3-5-2566,4 5-684,0 1 1,0 0-1,1 1 0,9-7 0,-9 7-140,65-45 27,-71 50-101,-1-1 0,0 1 0,1 0 0,-1-1-1,1 1 1,-1 0 0,1 0 0,-1 0 0,0-1 0,1 1 0,-1 0 0,1 0 0,-1 0 0,1 0 0,-1 0-1,1 0 1,-1 0 0,1 0 0,-1 0 0,1 0 0,-1 0 0,1 0 0,-1 0 0,1 0 0,-1 0 0,1 1-1,-1-1 1,0 0 0,1 0 0,-1 0 0,1 1 0,-1-1 0,1 0 0,-1 1 0,0-1 0,1 0 0,-1 1-1,0-1 1,0 0 0,1 1 0,-1-1 0,0 1 0,0-1 0,1 1 0,-1 0 0,1 3 57,1 0 0,-1 0 0,-1 1 0,2 6 0,-1-2-121,0 10 215,0 0 0,-1 0-1,-5 37 1,0 15-147,5-54 108,0-1 0,1 1 1,1-1-1,1 1 1,0-1-1,10 29 1,-13-45-121,0 0 1,0 1 0,0-1-1,1 0 1,-1 0 0,0 1 0,0-1-1,0 0 1,0 1 0,1-1 0,-1 0-1,0 0 1,0 0 0,1 1 0,-1-1-1,0 0 1,0 0 0,1 0 0,-1 1-1,0-1 1,0 0 0,1 0 0,-1 0-1,0 0 1,1 0 0,-1 0-1,0 0 1,1 0 0,-1 0 0,0 0-1,1 0 1,-1 0 0,12-7 274,10-18 188,-22 25-464,37-51 210,34-44 19,-57 79-200,0 0-1,1 1 1,27-20-1,-5 6 162,-19 14 20,1 1-1,37-20 1,-52 32-189,0 1 0,0-1 0,0 1 0,0 0 0,0 0 0,1 1 0,7-1 0,34 3 226,-13 1-101,-13-3-56,35 7 1,-26-2-102,16-1-87,-44-4 0,-1 0-1,0 0 1,1 0-1,-1 0 1,1 0-1,-1 0 1,0-1 0,1 1-1,-1 0 1,0 0-1,1 0 1,-1-1-1,0 1 1,1 0-1,-1 0 1,0-1 0,0 1-1,1 0 1,-1 0-1,0-1 1,0 1-1,1 0 1,-1-1 0,0 1-1,0 0 1,0-1-1,6-6-4563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1:36.2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178 761 2656,'0'-2'471,"0"1"-90,0 0 0,0 0 1,0-1-1,0 1 1,0 0-1,0 0 1,0 0-1,0 0 1,0-1-1,-1 1 1,1 0-1,0 0 1,-1 0-1,1 0 1,-1 0-1,1 0 0,-1 0 1,0 0-1,1 0 1,-1 0-1,0 0 1,0 0-1,1 0 1,-1 0-1,0 1 1,0-1-1,-2-1 1,1 0-23,0 1 0,-1-1 0,0 0 0,1 1 0,-1-1 0,0 1 1,0 0-1,0 0 0,0 0 0,0 0 0,0 0 0,0 1 0,0 0 1,0-1-1,0 1 0,0 0 0,-5 1 0,1-1 168,5 0-470,0 1 1,0-1-1,0 0 0,0 1 0,0 0 0,0-1 0,0 1 0,1 0 0,-1 0 1,0 0-1,-3 3 0,-19 17 454,16-13-348,4-4-110,0 1-1,1-1 1,-1 1 0,1 0-1,-4 9 1,-4 5 26,10-17-39,0 0 1,0 0-1,1 0 1,-1 0-1,0 0 1,1 0-1,-1 0 1,1 0-1,0 0 1,-1 0-1,1 1 1,0-1-1,0 0 1,1 0-1,-1 0 1,0 0-1,1 0 1,-1 0-1,1 0 1,0 0-1,0 0 1,-1 0-1,1 0 1,1 0-1,-1 0 1,0-1-1,0 1 1,2 1-1,-1 0 12,1 0 0,-1-1 0,1 0 0,-1 0 1,1 0-1,0 0 0,0 0 0,0 0 0,0 0 0,0-1 0,0 0 0,0 0 0,0 0 1,0 0-1,1 0 0,-1 0 0,4-1 0,2 0 13,0-1-1,-1 0 1,1 0-1,-1-1 1,14-5 0,-17 6-76,0-2 1,0 1-1,0 0 1,0-1-1,0 0 1,-1 0-1,1 0 0,-1-1 1,0 1-1,4-6 1,-7 8 17,0 0 0,0 0 0,0-1 0,-1 1 0,1 0 0,0-1 0,-1 1 0,1-1 0,-1 1 0,0-1 0,1 1 0,-1-1 0,0 1 0,0-1 0,0 1 0,0-1 0,0 1 0,0-1 0,-1 1 0,1-1 0,0 1 0,-1 0 0,1-1 0,-1 1 0,1-1 0,-1 1 0,0 0 0,0-1 0,0 1 0,0 0 0,-1-2 0,1 1-67,-1 1 0,0-1-1,0 0 1,0 0 0,0 1 0,0-1-1,0 1 1,0 0 0,0-1 0,-1 1-1,1 0 1,-1 0 0,1 0 0,0 1-1,-1-1 1,-4 0 0,6 1-121,10-9 938,1-4-581,-2 0-1,0-1 1,-1 0-1,0 0 1,7-23 0,1-1 61,100-202 477,-79 169-655,53-135 476,-44 95-558,-45 131-132,-8 15 91,-22 68 0,5-28 48,-22 109-64,24-85 115,-46 120 0,-34 57 210,81-225-178,-9 26 186,29-70-183,0 0 0,-1 0 0,0-1 1,0 1-1,-7 10 0,10-17-68,0 0 1,0 0-1,0 0 1,0 0-1,0 1 0,-1-1 1,1 0-1,0 0 0,0 0 1,0 0-1,0 0 0,0 0 1,0 0-1,0 0 0,0 0 1,0 0-1,0 0 0,0 0 1,0 0-1,0 0 0,-1 0 1,1 0-1,0 0 0,0 0 1,0 0-1,0 0 0,0 0 1,0 0-1,0 0 0,0 0 1,0 0-1,0 0 0,0 0 1,0 0-1,0 0 0,-1 0 1,1 0-1,0-1 0,0 1 1,0 0-1,0 0 0,0 0 1,0 0-1,0 0 0,0 0 1,0 0-1,0 0 0,0 0 1,0 0-1,0 0 0,0 0 1,0 0-1,0 0 0,0-1 1,0 1-1,0 0 1,0 0-1,0 0 0,0 0 1,0 0-1,0 0 0,0 0 1,-1-10-4,1-10-29,1 12 26,0 0 0,1 0 0,-1 1 0,2-1 0,-1 0 0,1 1-1,1 0 1,-1-1 0,1 1 0,7-8 0,-5 6 13,1 1 0,1 0 1,0 1-1,0-1 0,0 2 1,18-12-1,0 4-458,1 1 1,1 2-1,0 0 0,48-11 1,-55 17-4326,31-2 1,-25 6 1739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2:00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62 7296,'-4'-21'17381,"11"24"-13254,1-2-5593,34 2 2536,62-5 1,44-11-886,-68 5 91,-31 2-1460,49-11 0,-97 17 668,1 0-1,-1-1 1,1 1-1,0 0 1,-1 0-1,1 0 1,0 0-1,-1 0 1,1 0-1,-1 0 1,4 1-1,-5-1 224,2 3-1763,-1-3 1762,-1 1 0,0-1 1,0 0-1,0 1 0,1-1 1,-1 1-1,0-1 0,0 1 1,0-1-1,0 0 0,0 1 1,0-1-1,0 1 0,0-1 0,0 1 1,0-1-1,0 1 0,-1-1 1,1 0-1,0 1 0,0-1 1,0 1-1,0-1 0,-1 0 1,1 1-1,0-1 0,0 1 1,-1-1-1,0 1-881,-8 15-4286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2:00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52 4800,'-10'-3'22932,"21"2"-22638,19-4-20,57-1-1,-57 5-191,338-10 295,-55 2-322,190 4 692,-311 6-1798,-185-3-160,-28-7-11327,8 8 8384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2:00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311 590 5408,'0'0'391,"0"-1"0,0 0 1,-1 0-1,1 0 0,0 0 1,0 0-1,0 0 0,0 0 0,0 0 1,0 0-1,0 0 0,0 0 1,1 0-1,-1 1 0,0-1 0,0 0 1,1 0-1,-1 0 0,1 0 1,-1 0-1,1 0 0,0-1 27,0 1-1,0-1 0,-1 0 1,1 1-1,-1-1 0,1 0 1,-1 1-1,0-1 0,1 0 1,-1 1-1,0-1 1,0 0-1,0 0 0,-1-3 1,0 3 44,0-1-1,-1 0 1,1 0 0,-1 1 0,0-1 0,1 1 0,-1-1 0,0 1-1,-5-4 1,4 3-364,-1 1 0,1 0 0,-1 0-1,1 0 1,-1 1 0,0-1 0,0 1-1,0 0 1,0 0 0,0 0 0,0 0 0,0 1-1,0-1 1,0 1 0,0 0 0,0 1-1,0-1 1,0 1 0,0-1 0,-7 4 0,-16 3 65,1 1 0,-37 17-1,56-21-154,1-1-1,-1 1 0,1 0 0,-1 0 1,1 1-1,0 0 0,1 0 0,-1 0 0,1 1 1,0 0-1,1 0 0,-1 0 0,1 1 1,-4 8-1,7-12-14,0 1 1,0-1-1,0 1 1,0 0-1,0 0 1,1-1 0,0 1-1,0 0 1,0 0-1,0 0 1,1-1-1,-1 1 1,2 5-1,0-4 11,0 1-1,0-1 1,1 1-1,0-1 1,0 0-1,0 1 1,0-2-1,6 7 1,-5-6 9,0-1-1,1 0 1,-1 0 0,1 0 0,0 0 0,0-1 0,0 0 0,7 3-1,-9-4 1,1-1-1,0 0 1,0 0-1,-1 0 1,1 0-1,0 0 1,0-1-1,0 0 1,0 0-1,0 0 1,-1 0-1,8-2 0,-3 0 28,0-1 0,-1 0 0,0 0 0,0 0 0,0-1 0,0 0 0,0-1 0,-1 0 0,0 0 0,0 0 0,0 0 0,0-1 0,-1 0 0,7-11 0,3-6 217,-1-2 0,19-44 0,-25 49-193,-1 1-1,-1-1 1,-1 0-1,0-1 1,2-38-1,-7-102 83,0 134-140,-3-12-25,-1 0-1,-13-50 1,17 84-33,-1 1 0,-1-1 0,1 1 0,0-1 0,-1 1 0,0 0 0,0 0 0,0-1 1,-1 2-1,1-1 0,-1 0 0,0 0 0,0 1 0,-5-5 0,7 8 17,1-1-1,-1 1 1,0 0-1,1-1 1,-1 1 0,1 0-1,-1 0 1,0 0-1,1-1 1,-1 1 0,0 0-1,1 0 1,-1 0-1,0 0 1,0 0-1,1 0 1,-1 0 0,0 0-1,1 1 1,-1-1-1,0 0 1,1 0 0,-1 0-1,1 1 1,-1-1-1,0 0 1,1 1-1,-1-1 1,1 1 0,-1-1-1,1 1 1,-1-1-1,1 1 1,-1-1 0,1 1-1,-1-1 1,1 1-1,0-1 1,-1 1-1,1 0 1,0-1 0,-1 2-1,-1 4-562,-1 0 0,1 0-1,-2 9 1,2-9 114,1-2-250,-1 1 0,1 0 0,0 0 1,0 0-1,0 1 0,1-1 0,0 0 0,0 0 0,0 0 0,1 0 0,-1 0 0,3 6 0,5 14-1996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2:00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32 6464,'-2'-2'226,"-3"-5"1696,10 1-390,-3-10 11747,-12 25-10537,1 9-2548,1 1 1,0 0 0,1 1 0,2-1 0,-7 34 0,-3 13-5,-12 26 218,-9 33-202,36-125-204,-5 20 68,-3 35 0,7-51-37,1 1-1,-1-1 1,1 1-1,1-1 0,-1 1 1,1-1-1,-1 1 1,1-1-1,1 0 1,-1 1-1,0-1 1,1 0-1,0 0 1,4 6-1,-4-8-1,0 0 1,0-1-1,0 1 0,0-1 0,0 1 1,0-1-1,1 0 0,-1 0 0,1 0 1,-1 0-1,1-1 0,-1 1 1,1 0-1,-1-1 0,1 0 0,-1 0 1,1 0-1,0 0 0,-1 0 0,6-1 1,5-1 98,0-1 1,21-6 0,-32 8-129,19-6-172,36-10-22,-20 8-2982,-31 9 765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2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19 157 8064,'-18'-12'12373,"28"12"-8469,12 0-1717,37-7 1,61-19-214,-54 10-1726,10-1-363,101-23 181,-60 12-3484,-90 22 323,-9 3-1767,-4 2 1284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2:00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1568,'16'-20'23397,"-9"31"-20943,1 11-3036,6 43 1085,-3 1 1,3 87 0,-12-127-362,1 7 110,1-1 1,16 62-1,-20-94-317,0 0 0,0 0-1,0 0 1,0 1 0,0-1 0,1 0-1,-1 0 1,0 0 0,0 0 0,0 1-1,0-1 1,0 0 0,0 0 0,0 0-1,0 0 1,0 1 0,0-1 0,0 0-1,0 0 1,0 0 0,0 1 0,0-1-1,0 0 1,0 0 0,0 0 0,0 1-1,0-1 1,0 0 0,0 0 0,0 0-1,0 0 1,0 1 0,0-1 0,0 0-1,0 0 1,-1 0 0,1 0 0,0 1-1,0-1 1,0 0 0,0 0 0,0 0-1,-1 0 1,1 0 0,0 0 0,0 0-1,0 0 1,0 1 0,-1-1 0,1 0-1,0 0 1,0 0 0,0 0 0,0 0-1,-1 0 1,1 0 0,0 0 0,0 0-1,0 0 1,-1 0 0,1 0 0,0 0-1,0 0 1,0 0 0,-1 0 0,1 0-1,0-1 1,0 1 0,0 0 0,-15-9-8272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2:00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86 3552,'-4'-12'23311,"7"10"-23226,1 0 0,-1 0-1,0 1 1,1 0 0,-1-1-1,1 1 1,-1 1 0,1-1-1,3 0 1,5-1 71,27-6 247,61-2 0,-25 3-36,132-13 1,-192 18-629,11-1 212,-8-3-3337,-13 5 2028,-1-1-1520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2:00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6 360 5728,'0'0'102,"-1"0"1,1 0-1,0 0 1,0 0-1,0 0 1,0 0-1,-1 0 1,1 0-1,0 0 0,0 0 1,0 0-1,-1 0 1,1 0-1,0 0 1,0 0-1,0-1 1,0 1-1,-1 0 1,1 0-1,0 0 1,0 0-1,0 0 1,0 0-1,-1 0 0,1-1 1,0 1-1,0 0 1,0 0-1,0 0 1,0 0-1,0 0 1,0-1-1,0 1 1,-1 0-1,1 0 1,0 0-1,0 0 0,2-5 3733,5-2-1205,-2 3-1867,-1 0-1,-1 0 0,1-1 1,4-5-1,4-7 94,1 0 0,0 1 0,28-25 0,55-37 531,-85 70-1288,15-10 189,-24 17-257,-1 0 0,1 1 1,0-1-1,0 0 1,0 1-1,-1-1 0,1 1 1,0 0-1,0-1 1,0 1-1,0 0 0,0 0 1,3 1-1,-4-1-13,0 1 1,0-1-1,-1 1 0,1-1 0,0 1 1,0 0-1,0 0 0,0-1 0,0 1 1,-1 0-1,1 0 0,0 0 0,-1 0 1,1 0-1,-1 0 0,1 0 0,-1 0 1,0 0-1,1 0 0,-1 0 0,0 0 1,1 2-1,0 2 32,4 12 59,-2-1 1,0 1 0,-1-1-1,0 1 1,-2 26 0,1-8 74,3 27-240,16 78 0,-17-126 174,0 0-1,2 0 0,-1 0 1,13 23-1,-16-35-87,0 0 0,0-1 0,0 1 0,0-1 0,1 1 0,-1-1 1,0 0-1,1 1 0,-1-1 0,1 0 0,-1 0 0,1 0 0,0 0 0,0 0 0,-1 0 1,1-1-1,0 1 0,0 0 0,0-1 0,0 0 0,0 1 0,0-1 0,-1 0 0,1 0 1,0 0-1,0 0 0,0 0 0,0-1 0,0 1 0,0 0 0,0-1 0,0 0 0,2-1 1,3 0 38,-1-1 1,0 0 0,0-1 0,0 0 0,0 0 0,0 0 0,-1 0 0,9-9 0,-5 2-7,-1-1-1,0 1 1,0-1-1,-1-1 1,0 1 0,8-27-1,21-86 172,-26 83-159,3-15-17,-7 29-20,1-1-1,1 2 0,16-37 1,-21 58-54,0 0-1,1 0 1,-1 1 0,1-1 0,1 1-1,-1 0 1,1 0 0,0 0 0,0 1 0,0 0-1,10-6 1,-7 5 20,1 1-1,-1 1 0,1-1 1,0 1-1,0 1 1,0-1-1,14 0 1,3 1 55,-1 2 0,0 1 0,1 1-1,-1 0 1,31 9 0,-47-10-76,-7 0 24,1-1 0,0 0 0,-1 1 0,1 0-1,-1 0 1,1 0 0,-1 0 0,1 0 0,-1 0 0,3 2 0,-3-2-55,-28 14-18373,12-7 14267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2:00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14 5408,'-5'-8'19109,"6"9"-18224,1 0-774,-1 0 0,1 0 0,0 0 0,0 0-1,-1 0 1,1 0 0,0-1 0,0 1 0,0-1 0,0 1 0,0-1 0,3 0 0,28 1 749,-26-1-682,138 2 832,199-6-175,-330 3-1002,-7 1-144,1 0 1,-1-1-1,0 0 0,0 0 1,0 0-1,8-4 1,-6 1-997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2:00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116 100 5632,'-6'-4'13372,"5"4"-12895,-17 0 4175,12 1-4520,0 0 1,1 0-1,-1 1 0,0-1 1,-9 5-1,10-2-37,-1-1-1,0 1 0,-7 6 1,12-9-79,-1 0 0,1 0 0,0 1 0,-1-1 0,1 1 0,0-1 0,0 1 0,0-1 0,0 1 0,0 0 0,0 0 1,1-1-1,-1 1 0,0 0 0,1 0 0,-1 3 0,1-4 12,1 0-1,-1-1 1,0 1-1,0 0 1,1 0 0,-1 0-1,1-1 1,-1 1 0,1 0-1,-1-1 1,1 1 0,-1 0-1,1-1 1,-1 1-1,1-1 1,0 1 0,-1-1-1,1 1 1,0-1 0,0 0-1,-1 1 1,1-1 0,0 0-1,0 1 1,0-1-1,-1 0 1,1 0 0,0 0-1,0 0 1,0 0 0,0 0-1,-1 0 1,3 0 0,28-2 584,-24 0-530,0 0 0,0 0 0,0-1 1,0 0-1,-1 0 0,0 0 0,1-1 0,-1 0 0,0 0 0,-1-1 1,1 0-1,6-7 0,-10 9-58,1 0 1,0 0 0,-1-1-1,1 1 1,-1-1-1,0 1 1,0-1-1,-1 0 1,1 0-1,-1 0 1,0 0-1,0 0 1,0 0-1,-1 0 1,1 0-1,-1 0 1,0 0-1,0-1 1,0 1-1,-1 0 1,1 0-1,-3-7 1,2 9-124,0 1 0,1-1 1,-1 1-1,0-1 0,-1 1 1,1 0-1,0-1 0,0 1 1,0 0-1,-1 0 0,1 0 1,-1 0-1,1 0 1,-1 0-1,1 0 0,-1 0 1,0 0-1,1 1 0,-1-1 1,0 1-1,1-1 0,-1 1 1,0 0-1,0 0 0,1 0 1,-1 0-1,-2 0 0,3 0-233,0 1 1,1-1-1,-1 1 0,0-1 0,0 1 0,0 0 1,1-1-1,-1 1 0,0 0 0,1 0 1,-1-1-1,1 1 0,-1 0 0,1 0 0,-1 0 1,1 0-1,-1-1 0,1 1 0,0 0 0,0 0 1,-1 0-1,1 0 0,0 0 0,0 0 0,0 0 1,0 0-1,0 0 0,0 0 0,0 0 1,0 0-1,1 0 0,-1 1 0,4 13-3326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1:41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320 143 13632,'-68'-32'6175,"1"9"-5375,36 10 192,12 6-704,-12-9 672,4 4-544,1-5-480,7 9 0,-4-4-3104,15 9 1728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1:39.4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85 1218 3392,'-4'0'1663,"8"-1"833,7-2-986,5-4-490,-1 0 1,1-2-1,-1 1 1,-1-2-1,0 0 0,0-1 1,13-13-1,-7 3-662,0 0 0,-1-2 0,23-36-1,94-193 1170,-102 181-915,-12 26-265,-3-2 1,24-88-1,6-100 226,-42 196-460,16-118 868,-23 156-963,1-1 0,-1 0 0,0 0 0,0 0-1,0 0 1,-1 0 0,1 0 0,0 0 0,-1-2 0,1 4-19,0 0 0,0 0 1,-1 0-1,1 0 1,0-1-1,0 1 1,0 0-1,0 0 1,0 0-1,0 0 1,0 0-1,0 0 1,0 0-1,0 0 1,0 0-1,-1 0 1,1 0-1,0 0 1,0 0-1,0-1 1,0 1-1,0 0 1,0 0-1,0 0 0,0 0 1,-1 0-1,1 0 1,0 0-1,0 0 1,0 0-1,0 0 1,0 0-1,0 0 1,0 0-1,0 0 1,-1 1-1,1-1 1,0 0-1,0 0 1,0 0-1,0 0 1,0 0-1,0 0 1,0 0-1,0 0 1,0 0-1,-1 0 1,1 0-1,-7 12-66,4-1 57,-1 0 0,2 0 0,-3 18 0,0 0-4,-7 21-51,-23 64-1,-28 49-63,-2 6 32,-100 256-63,119-308 522,-42 170 0,60-185-238,-2-15-68,11-33-43,17-48-55,0 0 0,-1 1 0,0-1 0,0 0-1,0 0 1,-1-1 0,0 1 0,0-1 0,0 0-1,-9 9 1,12-14 31,1 1 0,0-1 0,-1 1-1,1-1 1,-1 0 0,1 1 0,-1-1 0,1 0-1,-1 1 1,0-1 0,1 0 0,-1 1 0,1-1-1,-1 0 1,1 0 0,-1 0 0,0 0-1,1 0 1,-1 0 0,0 1 0,1-1 0,-1-1-1,1 1 1,-1 0 0,0 0 0,1 0 0,-1 0-1,1 0 1,-1 0 0,0-1 0,1 1-1,-1 0 1,1-1 0,-1 1 0,1 0 0,-1-1-1,1 1 1,-1 0 0,1-1 0,-1 1 0,1-1-1,0 1 1,-1-1 0,1 1 0,0-1 0,-1 0-1,1 1 1,0-1 0,0 1 0,0-1-1,-1 1 1,1-2 0,-1-2 20,-1 0 1,1 0-1,0 0 1,1 0-1,-1-1 1,1-4-1,1-16-50,1-1 0,1 1 0,1 0-1,2 0 1,0 0 0,2 1 0,0 0 0,2 0-1,1 1 1,20-33 0,-24 47 50,0 0 0,0 1 0,1 0 0,0 0 0,0 1 0,1 0 0,12-8 0,73-37-36,-60 35-61,21-11 137,-14 9-41,52-36 0,-81 47 27,0-1 1,-1 0-1,0-1 1,0 0-1,-1-1 1,-1 0-1,0-1 1,11-18-1,3-15 61,24-68 0,-25 56-160,63-131-16,-75 170-23,26-47 266,48-120 1,-22 18-62,-54 143 4,7-32 1,-15 55-107,0 0 1,1 0-1,-1 1 1,0-1-1,0 0 1,0 1-1,0-1 1,0 0-1,0 0 1,0 1-1,0-1 0,0 0 1,0 0-1,0 1 1,0-1-1,-1 0 1,1 0-1,0 1 1,-1-1-1,1 0 1,0 1-1,-1-1 0,0 0 1,1 1-1,-1 0 1,1-1-1,-1 1 0,0 0 1,1 0-1,-1 0 0,1 0 0,-1 0 1,1 0-1,-1 0 0,1 0 1,-1 1-1,1-1 0,-1 0 1,0 0-1,1 0 0,-1 1 1,1-1-1,-1 0 0,1 0 1,0 1-1,-1-1 0,1 0 1,-1 1-1,1-1 0,0 1 1,-1-1-1,1 1 0,0-1 1,-1 1-1,1-1 0,-13 16-51,2 0-1,0 0 0,-13 27 0,-21 57 77,33-72 61,-19 46 179,4 1 0,-32 139 0,25-13 70,30-158-196,1 1 0,4 71 0,0-108-73,0-1 0,0 0 1,0 0-1,1 0 0,-1 0 0,2 0 0,-1 0 1,1-1-1,-1 1 0,1-1 0,8 10 1,-10-14-40,0 0 0,0 0 1,0 0-1,0-1 1,0 1-1,0 0 1,0-1-1,1 1 1,-1-1-1,0 1 1,0-1-1,1 0 0,-1 1 1,0-1-1,1 0 1,-1 0-1,0 0 1,0 0-1,1 0 1,1 0-1,30-8 207,-29 7-218,22-9-11,32-15-1,-31 12 30,1-1-109,-2-1 1,0-1-1,0-1 0,-2-1 1,0-2-1,-1 0 0,25-29 1,-30 28 106,43-44 106,-50 52-32,-8 8-69,-7 12-73,-126 196-599,122-192 628,-17 29 485,23-36-449,0 0 0,0 0 0,1 0 0,0 0 0,0 0-1,0 1 1,0-1 0,0 8 0,1-12-15,0 1-1,0 0 1,0 0 0,0 0 0,1 0-1,-1-1 1,0 1 0,0 0 0,1 0-1,-1-1 1,1 1 0,-1 0 0,0 0-1,1-1 1,0 1 0,-1 0 0,1-1-1,-1 1 1,1-1 0,0 1 0,-1-1-1,1 1 1,0-1 0,-1 1 0,1-1-1,0 0 1,0 1 0,-1-1-1,1 0 1,0 0 0,0 0 0,0 1-1,0-1 1,-1 0 0,1 0 0,0 0-1,1-1 1,5 1 16,0 0-1,0-1 1,11-3-1,-9 3 56,6-3-105,0 0 0,0 0 1,0-2-1,0 1 0,-1-2 0,0 0 0,0-1 0,-1 0 1,0-1-1,-1-1 0,0 1 0,0-2 0,-1 0 0,0-1 0,-1 1 1,0-2-1,9-15 0,4-11 121,-5 10 17,35-47-1,-52 120-549,-4 10 556,1-31 28,2 41 0,0-57-149,1-1 1,0 0-1,0 0 1,0 0-1,1 0 0,0 0 1,1 0-1,-1-1 1,1 1-1,0-1 1,5 8-1,-6-11 24,0 1-1,0-1 0,0-1 1,0 1-1,0 0 1,1 0-1,-1-1 0,0 1 1,1-1-1,-1 0 1,1 0-1,0 0 0,4 2 1,-2-2 5,0-1 0,0 1 0,0-1 1,0 0-1,0 0 0,0-1 0,7 0 0,3-3 17,1-1-1,-1 0 1,27-14-1,-27 11-80,0 0-1,0-1 0,-1-1 0,-1 0 0,25-24 0,-14 7-17,38-53-1,-47 60-13,4-6 137,-2 0 0,27-54-1,-38 70 9,-5 8-78,0 0-1,0 1 0,0-1 0,0 0 1,-1 0-1,1 0 0,0 0 1,0-4-1,-1 5 46,-2 3-261,0 0 187,0 0-1,1 0 1,-1 0 0,1 0 0,-1 0-1,1 0 1,0 0 0,-2 4 0,2-2 27,-30 65 110,8-15-137,-60 148 383,82-200-357,0 0-8,0 0-1,1-1 0,-1 1 0,0 0 0,1 0 0,0 0 1,-1 0-1,1 0 0,0 0 0,0 0 0,0 0 0,0 0 1,0 0-1,0 0 0,1-1 0,-1 1 0,1 0 0,-1 0 1,1 0-1,0 0 0,-1 0 0,3 3 0,-1-4 21,0 1 0,0 0 0,0-1 0,0 0 0,1 1 0,-1-1 0,0 0 0,0 0 0,1 0 0,-1 0 0,1 0 0,-1-1 0,1 1 0,-1-1 0,1 0 0,3 1-1,8-1-31,-1-1 0,1 0 0,-1 0 0,1-2 0,-1 1-1,0-2 1,0 0 0,18-7 0,12-9-480,43-27 0,-48 26 412,92-44 318,-122 60-169,-8 5-63,0 0 1,0-1-1,0 1 1,0 0-1,0 0 1,0 0-1,0 0 1,0 0 0,0 0-1,0-1 1,0 1-1,0 0 1,0 0-1,0 0 1,0 0-1,0 0 1,0 0-1,0 0 1,0-1-1,0 1 1,0 0-1,0 0 1,0 0 0,-1 0-1,1 0 1,0 0-1,0 0 1,0 0-1,0 0 1,0 0-1,0-1 1,0 1-1,0 0 1,0 0-1,-1 0 1,1 0 0,0 0-1,0 0 1,0 0-1,0 0 1,-1 0-2,-1 0 1,1-1-1,0 1 0,0 0 1,-1 0-1,1 0 1,0 1-1,0-1 1,-1 0-1,1 0 0,0 1 1,0-1-1,-1 0 1,0 2-1,-19 9-17,0 2 0,2 0-1,-23 20 1,6-5-107,19-16 187,1 1 0,0 1-1,1 1 1,-19 23 0,33-37-51,0 1 0,0-1 0,0 1 0,0 0 0,0 0 0,0 0 0,0-1 0,1 1 0,-1 0-1,1 0 1,-1 0 0,1 0 0,0 0 0,0 0 0,0 0 0,0 0 0,0 0 0,0 0 0,0 0 0,1 0 0,-1 0 0,1 0 0,-1 0 0,1-1 0,0 1 0,0 0 0,1 2 0,-1-3-6,1 1 1,-1 0-1,1 0 1,0-1 0,-1 1-1,1-1 1,0 1-1,0-1 1,0 0-1,0 0 1,0 0-1,1 0 1,-1 0-1,0 0 1,0-1 0,1 1-1,-1-1 1,0 1-1,1-1 1,-1 0-1,1 0 1,-1 0-1,3-1 1,3-1 38,0 0 1,-1 0 0,1-1-1,0 0 1,-1 0 0,0-1-1,9-6 1,10-4 26,3-2-89,0-1-1,47-36 0,-58 38 7,-1-1 0,0 0-1,-1-2 1,24-34 0,115-187 131,-54 51 177,-83 146-221,-3-1 0,18-75-1,-50 150 46,4-4-182,-9 22 96,-19 60 0,-42 221 182,58-226-370,3-21-1433,5-19-6133,15-56 4598,-1-1-3166,3-8 6066,-1 0 0,1-1 0,0 1 0,-1-1 0,1 1 0,-1-1 0,1 1 0,0-1 1,-1 1-1,1-1 0,0 1 0,-1-1 0,1 0 0,0 1 0,0-1 0,0 1 0,-1-1 0,1-1 0,-9-20-2880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2:00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 6880,'-5'-8'12031,"6"12"-9919,3 2-1634,0 1-1,-1 0 0,0 0 1,0 0-1,3 11 0,8 42 260,-12-48-615,10 50 309,70 298 1063,-76-346-1396,0 1-1,0-1 1,10 15 0,8 16 66,-24-45-126,0 0 0,0 0 0,1 1 0,-1-1 0,0 0 0,1 0 1,-1 1-1,0-1 0,1 0 0,-1 0 0,0 0 0,1 0 0,-1 1 0,0-1 0,1 0 0,-1 0 1,1 0-1,-1 0 0,0 0 0,1 0 0,-1 0 0,0 0 0,1 0 0,-1 0 0,1 0 1,-1 0-1,0-1 0,1 1 0,-1 0 0,0 0 0,1 0 0,-1 0 0,0-1 0,1 1 0,-1 0 1,0 0-1,1-1 0,-1 1 0,0 0 0,1-1 0,19-15 199,-12 9-127,28-25 29,44-49-1,-75 75-138,24-27-28,0-2 0,33-57-1,59-108 136,-48 84-246,-67 108 73,-3 4 21,-1 0 0,1 0 0,-1-1 0,1 1 0,1-8 0,-4 11 15,-1 1-1,1-1 0,-1 1 1,0-1-1,1 1 1,-1-1-1,0 1 1,0 0-1,1-1 0,-1 1 1,0 0-1,0-1 1,0 1-1,1 0 1,-1 0-1,0 0 0,0 0 1,0 0-1,0 0 1,1 0-1,-1 0 1,-1 0-1,-35 1-139,19 0 126,-363 23 143,372-23-65,-65 9 429,8 0-2301,23-7-10317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2:00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64 5152,'-7'-5'17339,"20"7"-13829,18 0-2770,36-5 1270,374-5-128,-399 8-1823,-18 1-371,42-7 0,-58 5-882,0-1 1,0 0-1,10-4 0,-13 4-1125,0-1-1,0 1 1,-1-1-1,1 0 0,7-7 1,6-2-3969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2:00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17 3712,'3'-17'14277,"-6"20"-13955,-1 0-1,1 0 1,1 0 0,-1 0 0,-3 5-1,1-1-6,-25 32 677,-38 69 0,22-34-581,8-14 211,-48 104 1,67-120-401,2 1 0,2 1 0,-12 65 0,15-52 79,3 1 0,-1 89-1,10-128-172,1 1-1,1-1 1,0 0-1,2 0 0,1 0 1,1 0-1,0-1 1,1 0-1,2 0 0,18 32 1,11 4 132,76 84-1,-107-132-245,51 57 141,69 58-1,-115-112-671,1-1 0,1-1 0,-1 0-1,20 9 1,-30-17 154,-1 1 0,1-1 0,-1 0 0,1 0 0,0-1 1,3 2-1,-4-2-296,1 0 1,-1 0 0,0 0 0,1 0 0,-1-1 0,1 1-1,-1-1 1,3 0 0,21-7-3400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2:00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5408,'0'1'12445,"21"19"-11707,-2-2 190,13 18 324,53 75-1,-54-68-970,-16-23-154,127 184 1176,-129-183-1061,-2 1 1,0 1-1,-1 0 1,-1 0-1,7 30 1,-7-13 141,-2 1 0,2 55 1,-8-68-254,-1 1 1,-1-1 0,-2 0-1,-1 1 1,-1-1 0,-2-1-1,-1 1 1,0-1 0,-2-1-1,-2 1 1,0-2 0,-31 48-1,-10 8-1320,-85 101 0,117-156-262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2:00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4 230 5216,'-3'-4'15626,"4"2"-15290,0 0-1,0 0 1,1 0 0,-1 0 0,1 0-1,-1 0 1,4-3 0,-1 1 55,12-15-145,2 1 1,0 1-1,0 0 0,2 1 0,0 1 1,1 1-1,0 1 0,1 1 0,1 1 0,-1 1 1,42-12-1,-58 19-236,41-9-25,-43 11 29,0 0 0,1 0 0,-1 1 0,1 0 1,-1 0-1,1 0 0,-1 1 0,7 0 1,-9 0-7,1 0 1,-1 0 0,0 1 0,0-1 0,0 0 0,0 1 0,0 0 0,0-1 0,0 1 0,-1 0 0,1 0 0,-1 0 0,1 0 0,-1 0 0,0 0 0,1 0 0,-1 0 0,0 3 0,3 6 35,0-1 1,3 20 0,-2 3-29,-2 0 0,-1 0 1,-3 40-1,0-35 71,7 76 0,-5-108-70,0 3 0,0 0 1,1 0-1,0-1 0,0 1 0,1 0 1,0-1-1,6 10 0,-9-17 5,1 0 0,-1 0 0,1 0 0,0 0 0,0 0 0,-1-1 0,1 1 0,0 0 0,0 0 0,0-1 0,0 1 0,0-1 0,0 1 0,0-1 0,0 1 0,0-1 0,0 0 0,0 1 0,0-1 0,0 0 0,2 0 0,-2 0 1,1 0 0,0 0-1,-1 0 1,1-1 0,0 1-1,-1-1 1,1 0 0,-1 1-1,1-1 1,-1 0 0,1 0-1,-1 0 1,2-1 0,1-2 28,1 0 1,-1-1 0,0 1 0,0-1 0,0 0 0,-1-1-1,6-8 1,11-33 5,25-88 0,-12 30-27,-29 93-34,1-1-1,0 1 1,1 0 0,0 1-1,1-1 1,1 1 0,0 0-1,0 1 1,1 0-1,11-10 1,-14 16-2,0 0-1,0 0 1,0 1 0,1 0-1,-1 0 1,1 1 0,0 0-1,-1 0 1,1 0 0,0 1-1,0 0 1,7 0 0,11 1 57,0 0 0,26 5 1,-25-2 36,-2 1-101,-1 0-1,1 1 1,37 14 0,-59-18-109,10 3 140,-12-4-117,0 0 0,0 0 0,1 0 0,-1 0 0,0 0 0,0 0 0,0 0 0,1 0 0,-1 0 0,0 0 0,0 0 0,1 0 0,-1 0 0,0 0 0,0 0 0,0 0 0,1 0 0,-1 0 0,0 0 0,0 0 0,0 0 0,1 0 0,-1-1 0,0 1 1,0 0-1,0 0 0,0 0 0,1 0 0,-1 0 0,0-1 0,0 1 0,0 0 0,0 0 0,0 0 0,1 0 0,-1-1 0,0 1 0,0 0 0,0 0 0,0 0 0,0-1 0,0 1 0,0 0 0,-7-5-5886,1 1 2547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2:00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63 6720,'-19'-9'12892,"29"10"-8156,-4-1-4781,90-19 3519,14-2-2489,-46 14-1113,-1 2 0,1 2 0,90 10 0,-144-6-1015,15 3-897,-9 4-3897,-4 3 2679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2:00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14 6400,'0'-1'260,"0"0"-1,0 1 1,0-1 0,-1 0 0,1 1-1,0-1 1,0 0 0,-1 1 0,1-1-1,-1 1 1,1-1 0,0 1 0,-1-1 0,1 1-1,-1-1 1,1 1 0,-1-1 0,0 1-1,1 0 1,-1-1 0,1 1 0,-1 0 0,0-1-1,1 1 1,-1 0 0,0 0 0,1 0-1,-1-1 1,0 1 0,1 0 0,-1 0-1,0 0 1,1 0 0,-1 0 0,0 0 0,0 1-1,1-1 1,-2 0 0,-9 1 3459,85 0 4042,105 6-7138,-89 0-336,198 10 167,-287-17-651,0 0 0,0 0 0,0 0 0,1-1 0,-1 1 0,0 0 0,0 0 0,0-1 1,0 1-1,0 0 0,0-1 0,0 1 0,-1-1 0,2 0 0,-1 0-113,-1 1 1,0 0-1,1-1 1,-1 1-1,0-1 1,1 1-1,-1 0 1,0-1-1,0 1 1,0-1-1,1 1 1,-1-1-1,0 1 1,0-1-1,0 1 1,0-1-1,0 1 0,0-1 1,0 1-1,0-1 1,0 1-1,0-1 1,0 1-1,0-1 1,-1 1-1,1-1 1,0 1-1,0-1 1,-1-4-2544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2:00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7648,'1'-5'15959,"4"5"-13959,0-1-3629,81-14 5170,169-3-2112,-221 17-1398,87 0-227,-51 2-2552,-44-1-1245,-2 0 1054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2:00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15 106 5408,'-14'-10'21321,"15"9"-21080,17-10 202,-9 6-437,9-6 84,0 2-1,1 0 0,0 1 0,37-10 1,10 8 59,1 2 0,86 2 1,-101 8 476,-20-1-2386,-11-1-4013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2:00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1 143 3072,'0'-16'976,"0"15"-947,0 0 0,0 0 0,0 1 1,0-1-1,0 1 0,0-1 0,1 0 0,-1 1 1,0-1-1,1 0 0,-1 1 0,0-1 0,1 1 1,-1-1-1,0 1 0,1-1 0,-1 1 0,1-1 1,-1 1-1,1-1 0,0 0 0,1 0 198,20-25 3242,-11 13-1056,-1 0 1,10-17-1,-13 20-1125,-6 8-912,1 0 0,-1 0-1,0 0 1,0 0-1,0 0 1,0 0 0,1-3-1,-2 5-327,0 0-1,0 0 0,0 0 1,0 0-1,0 0 1,0 1-1,1-1 0,-1 0 1,0 0-1,0 0 0,0 0 1,0 0-1,0 0 0,0 0 1,1 0-1,-1 0 0,0 0 1,0 0-1,0 0 1,0 0-1,0 0 0,0 0 1,1 0-1,-1 0 0,0 0 1,0 0-1,0 0 0,0 0 1,0 0-1,1 0 0,-1 0 1,0 0-1,0 0 0,0 0 1,0 0-1,0 0 1,0 0-1,1 0 0,-1 0 1,0-1-1,0 1 0,0 0 1,0 0-1,0 0 0,0 0 1,0 0-1,0 0 0,0 0 1,0-1-1,1 1 1,3 17 640,12 122 1264,12 139 461,-24-221-2346,-3-19 814,-1-24-3132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1:39.7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59 40 12064,'-27'-20'4447,"22"17"-3455,-8-2-288,10 1-576,-2-1 0,0 5-32,15-3-7775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2:00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48 6048,'-10'-6'8799,"25"7"-2025,163-8-2115,-79 1-4033,43-1 41,154-5 314,-201 11-967,59-1 137,-108 0-155,6 1-876,-18-3-3692,-25 3 2172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2:00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56 2400,'18'-15'6218,"-16"13"-5530,-1 1 0,0-1 0,0 0 0,0 1 0,1-1 0,-2 0 0,1 0 0,0 0 0,0 0 0,-1 0 0,1 0 0,-1 0 0,1 0 0,-1 0 0,2-5 2763,-2 7-3370,0 0 0,0 0 0,1 0 0,-1 0-1,0-1 1,0 1 0,0 0 0,0 0 0,1 0 0,-1 0 0,0 0 0,0 0 0,0 0 0,0 0 0,0-1 0,1 1 0,-1 0 0,0 0 0,0 0 0,0 0 0,0 0 0,0-1 0,0 1 0,0 0 0,0 0 0,0 0-1,0 0 1,0-1 0,0 1 0,0 0 0,0 0 0,0 0 0,0 0 0,0-1 0,0 1 0,0 0 0,0 0 0,0-1 0,0 52 2129,-5 385 454,2-404-2603,0 1-1,-13 46 1,15-65 3,3-3 42,-2-11-135,0 0-1,0 0 1,0 0-1,0 0 0,0 0 1,0 0-1,0 0 1,0 0-1,-1 0 0,1 1 1,0-1-1,0 0 0,0 0 1,0 0-1,0 0 1,0 0-1,0 0 0,0 0 1,0 0-1,0 0 1,0 0-1,0 0 0,0 0 1,0 0-1,0 0 1,0 0-1,-1 0 0,1 0 1,0 0-1,0 0 1,0 0-1,0 0 0,0 0 1,0 0-1,0 0 1,0 0-1,0 0 0,0 0 1,0 0-1,0 0 0,-1 0 1,1 0-1,0 0 1,0 0-1,0 0 0,0 0 1,0 0-1,0 0 1,0 0-1,0 0 0,0 0 1,0 0-1,0 0 1,0 0-1,0 0 0,0 0 1,0-1-1,-8-4-3584,-3-6-2052,2-1-1133,8 8 4191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2:00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89 5152,'-3'-2'428,"-16"-5"16347,27 5-10782,36-4-5750,243-16 1325,0 0-1680,-284 22-137,0 0 1,-1 0-1,1-1 0,0 1 1,-1-1-1,1 0 0,0 0 0,4-2 1,7-8-4132,-5 2 1750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2:00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25 396 2656,'-5'0'8453,"5"17"-4837,-1-13-3196,1 0 1,-1 0 0,0 0-1,0 0 1,0 0-1,-2 3 1,1-1 300,3 0 216,-9 7 802,6-13-454,2 0-1136,0-1 0,-1 1 0,1-1-1,0 1 1,0-1 0,0 1 0,0-1-1,0 1 1,0-1 0,1 1-1,-1-1 1,0 1 0,0-1 0,0 1-1,0-1 1,0 1 0,1 0 0,-1-1-1,0 1 1,0-1 0,1 1 0,-1 0-1,0-1 1,1 1 0,0-1 0,11-18 96,-9 14 32,6-7-119,0-1 1,1 1-1,1 1 1,22-20-1,54-33 204,-13 11-119,100-96 391,-156 129-556,-15 15-79,1 1 0,-1 0 0,1 0 0,0 0 0,-1 1 0,2 0 1,-1-1-1,9-4 0,-13 8-1,0 1 1,1-1 0,-1 0 0,0 0-1,0 0 1,1 0 0,-1 1-1,0-1 1,0 0 0,0 0-1,1 1 1,-1-1 0,0 0 0,0 0-1,0 1 1,0-1 0,1 0-1,-1 0 1,0 1 0,0-1-1,0 0 1,0 0 0,0 1 0,0-1-1,0 0 1,0 1 0,0-1-1,0 0 1,0 1 0,0-1-1,0 0 1,0 0 0,0 1-1,0-1 1,-1 16-12,1-16 13,-1 13-56,0 8 90,-1 0 0,-1 0 1,0-1-1,-2 0 0,-12 34 0,-2-15-16,11-24 33,1 0 0,-7 19 0,14-34-46,0 0 0,0 0 0,-1 1 1,1-1-1,0 0 0,0 0 0,0 0 0,0 1 0,0-1 0,0 0 1,0 0-1,0 1 0,0-1 0,0 0 0,0 0 0,0 1 0,0-1 0,0 0 1,0 0-1,0 1 0,0-1 0,1 0 0,-1 0 0,0 0 0,0 1 1,0-1-1,0 0 0,0 0 0,0 0 0,1 1 0,-1-1 0,0 0 0,0 0 1,0 0-1,1 0 0,-1 0 0,0 1 0,12-2 251,15-11 98,-18 5-358,0-1 0,0 1-1,0-1 1,-1-1 0,7-9 0,33-50 45,61-128 210,-109 196-251,0 0-1,0 0 1,0 0-1,0 1 1,0-1 0,0 0-1,0 0 1,0 0-1,0 0 1,0 0-1,0 0 1,0 0 0,0 0-1,1 0 1,-1 0-1,0 0 1,0 0-1,0 0 1,0 0 0,0 0-1,0 0 1,0 1-1,0-1 1,0 0-1,1 0 1,-1 0 0,0 0-1,0 0 1,0 0-1,0 0 1,0-1 0,0 1-1,0 0 1,0 0-1,1 0 1,-1 0-1,0 0 1,0 0 0,0 0-1,0 0 1,0 0-1,0 0 1,0 0-1,0 0 1,0 0 0,0 0-1,1 0 1,-1 0-1,0-1 1,0 1-1,0 0 1,0 0 0,0 0-1,0 0 1,0 0-1,0 0 1,0 0 0,0-1-1,1 18 62,-2 24 26,-2-11-85,1 5 114,-8 35 0,6-46-47,2 0-1,0 45 1,2-52-29,0-3-7,1-1-1,2 17 1,-2-25-15,0 0 0,0-1-1,1 1 1,-1-1 0,1 0-1,0 0 1,0 1 0,1-1 0,-1 0-1,5 4 1,-5-6-12,0 0 1,1 0-1,-1 0 1,1-1-1,-1 1 1,1-1-1,0 1 0,-1-1 1,1 0-1,0 0 1,0 0-1,0 0 0,0-1 1,0 1-1,0-1 1,0 0-1,0 0 0,4 0 1,8-2-579,0 0 0,22-5-1,-22 3-1069,42-11-4064,4-2-6625,-39 16 7814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2:00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25 172 4992,'-25'-17'20618,"32"17"-20186,0-1 0,0 0 0,0-1 0,8-2 0,11-3-59,155-20 312,-110 18-527,882-87 1554,-710 89-2843,-241 7-218,-12 31-15861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2:00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1030 3968,'-9'22'15953,"18"-26"-13645,-4 0-2106,0-1 1,-1 0-1,1 0 1,-1 0 0,0 0-1,0-1 1,-1 1-1,0-1 1,5-11-1,-4 8-57,29-56 700,2 2-1,59-81 1,22 0 194,141-134 1,-95 132-548,-109 99-280,-44 40-146,47-39-20,-49 41-35,1-1 0,0 2-1,0-1 1,1 1 0,12-4-1,-19 7-12,-1 0 0,1 1-1,0-1 1,0 1-1,0 0 1,0 0-1,0-1 1,0 1-1,0 0 1,0 1-1,0-1 1,0 0-1,0 1 1,0-1 0,0 1-1,0-1 1,-1 1-1,1 0 1,0 0-1,0 0 1,-1 0-1,1 0 1,0 0-1,-1 0 1,1 1 0,1 2-1,0-1 2,0 1 0,-1 0-1,0 0 1,0 1 0,0-1 0,0 0-1,-1 1 1,1-1 0,-1 1 0,0 5-1,2 13 154,-2 0 0,0 0 0,-2 0-1,0 1 1,-1-1 0,-2 0-1,0-1 1,-14 41 0,16-57-121,0 0 1,-1 0-1,1 0 1,-1 0 0,0 0-1,-8 10 1,9-14-27,0 0 0,0 0 0,0-1 1,-1 1-1,1 0 0,0-1 0,-1 1 0,1-1 1,-1 0-1,1 0 0,-1 0 0,0 0 1,0 0-1,1-1 0,-1 1 0,0-1 0,0 0 1,0 0-1,-5 0 0,-12-2-185,0 0 0,0-2 1,-1 0-1,2-1 0,-36-15 0,27 8-1729,2-1 0,0-2 1,-34-24-1,55 35 1481,2 3-211,1 0 0,0-1 0,0 0-1,0 1 1,0-1 0,0 0 0,0 0 0,0 0 0,1 0 0,-1-1 0,0 1 0,-1-4 0,2-4-3206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2:00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6 169 3648,'-5'-1'15433,"5"-3"-13634,0-3-3549,1 5 1817,-1 0 1,1 0-1,-1 0 1,1 0-1,0 1 0,0-1 1,0 0-1,0 0 0,0 0 1,0 1-1,0-1 1,1 1-1,-1-1 0,1 1 1,-1-1-1,1 1 0,-1 0 1,1 0-1,0 0 1,0 0-1,0 0 0,3-1 1,5-3 52,1 1 1,-1 0-1,13-2 1,0 1 76,0 1 1,0 0-1,0 2 0,1 1 1,35 2-1,-56-1-171,0 1 1,0 0-1,0-1 0,0 1 0,0 0 1,0 0-1,-1 1 0,1-1 0,0 1 1,-1-1-1,1 1 0,-1 0 0,1 0 1,-1 0-1,0 0 0,0 0 0,0 1 1,0-1-1,0 1 0,0-1 0,-1 1 1,1 0-1,-1 0 0,0-1 0,0 1 1,1 4-1,2 8 49,-1 0 0,0 0 0,-1 1 0,0 15 0,-1-17-130,3 200 957,-4-169-774,0-40-101,0 0 1,1-1-1,0 1 1,0 0-1,0 0 1,0 0-1,1-1 1,-1 1-1,5 6 1,-5-10 2,0 1 0,-1-1 0,1 1 0,0-1 0,0 0 0,0 1 0,0-1 0,1 0 0,-1 0 1,0 0-1,0 0 0,1 0 0,-1 0 0,1 0 0,-1-1 0,1 1 0,-1 0 0,1-1 0,-1 1 0,1-1 0,-1 0 0,1 1 0,0-1 0,-1 0 0,1 0 1,0 0-1,-1 0 0,1 0 0,-1-1 0,1 1 0,2-1 0,5-2 32,0-1 1,1 0 0,-2-1-1,1 0 1,0 0-1,-1-1 1,0 0 0,0-1-1,-1 1 1,1-1-1,-2-1 1,1 1-1,-1-1 1,7-11 0,4-12-17,0 0 0,20-59 0,0 2 45,-31 75-74,11-22 6,0 1-1,28-38 1,-40 65-23,0 0-1,1 1 1,0 0-1,0 0 1,1 1-1,-1 0 1,1 0 0,1 0-1,-1 1 1,1 0-1,-1 0 1,13-3-1,-7 3 40,1 0 0,0 2 0,0 0 0,0 0 0,0 1 0,24 2 0,-17 0-61,0 2-1,-1 0 1,1 1 0,-1 0 0,21 9 0,-40-12-1024,-1 7-4970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2:00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23 105 2912,'-23'-5'17727,"37"2"-12191,94-29-3043,-70 20-2235,60-13-1,-22 13-137,93-3 0,-115 14-127,0 2 0,89 14 0,-76-2-218,38 5-5497,-74-17-811,1-1 1995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2:00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4480,'2'-3'1946,"-1"0"1,0 0 0,1 1-1,-1-1 1,1 0 0,0 1-1,0 0 1,4-5-1,-5 7-1864,1 0 1,-1-1-1,0 1 0,0 0 0,1 0 0,-1 0 0,0 0 0,1 0 0,-1 0 1,0 1-1,0-1 0,1 0 0,-1 1 0,0-1 0,0 0 0,1 1 1,-1 0-1,0-1 0,0 1 0,0 0 0,0-1 0,0 1 0,0 0 0,1 1 1,4 4 100,0-1 0,9 12 0,-9-8-101,0 0 0,0 0 0,-1 0 1,0 1-1,3 10 0,15 52 409,-22-67-435,134 376 1113,-128-363-1106,5 17 148,-2 2 1,10 68-1,-7-11-40,-13-74 90,0-18-79,5-22 511,18-56-653,-15 53 80,5-10-70,18-33 0,-7 18-11,56-147-90,-13 29 27,-58 145-47,1 1 0,1 0 0,1 1 0,1 1 0,23-27-1,-28 38 59,0 1-1,0 0 0,1 0 0,0 0 0,0 1 0,0 1 0,1 0 0,13-4 0,-4 0 81,-18 8-64,0 0 1,-1-1-1,1 1 1,0 0-1,0-1 0,-1 1 1,1-1-1,0 1 1,-1-1-1,1 1 1,0-1-1,-1 0 0,1 1 1,-1-1-1,1 0 1,-3-2-13,-9 4-75,0 0 1,0 0 0,-1 0 0,-17-2 0,-2 0-27,-1 1 95,-307 11-8,313-7 15,6-2-428,-19 1 1,31-5-1564,13-1-935,15-4-2185,-18 6 4787,19-6-4303,1-2 1553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2:00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6 2560,'0'0'832,"-8"0"1358,-2 0 4660,-1-4-3449,10 4-3264,1 0-1,0 0 1,0 0 0,-1 0-1,1-1 1,0 1-1,0 0 1,-1 0 0,1 0-1,0 0 1,0 0-1,-1 0 1,1 0 0,0 0-1,-1 0 1,1 0-1,0 0 1,0 0 0,-1 0-1,1 0 1,0 0-1,0 0 1,-1 0 0,1 0-1,0 0 1,-1 0-1,1 1 1,40 2 3020,208 2-949,94 18-1669,-287-22-743,-33-1-4184,-35 12-6534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2:00.3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212 881 4480,'-2'-2'278,"1"1"0,0-1 0,-1 0 0,1 1 0,0-1 0,0 0 0,0 1 0,1-1 0,-1 0 0,0-2 0,0 3 136,1-1 0,0 1-1,-1 0 1,1-1 0,0 1 0,0-1 0,0 1-1,0 0 1,1-1 0,-1 1 0,0-1 0,0 1-1,1 0 1,-1-1 0,1 1 0,-1 0 0,1 0-1,0-1 1,-1 1 0,1 0 0,0 0 0,2-3 2319,-4 6-2588,-1-1 0,1 1 0,-1-1-1,1 1 1,-1-1 0,1 1 0,0 0-1,0 0 1,0-1 0,0 1-1,0 0 1,-1 3 0,0 0 32,-10 20 179,1 1 1,-11 39-1,-8 57 263,11-42-184,15-65-402,-60 210 446,54-201-381,7-18-58,1 0 0,-1 0 0,1 0 0,0 1 0,1-1 0,-2 12 0,3-17 680,0-3-624,0 0-1,0 1 0,1-1 1,-1 0-1,1 0 0,-1 0 1,3-2-1,8-26 69,0-1 0,8-43 0,5-65 67,-17 85-100,3 0-1,24-73 1,-28 107-99,2 1 0,0 0 0,1 0 0,0 1 0,2 1 0,24-33 0,-22 36-17,1 0 1,0 0-1,1 1 1,18-12 0,-25 20-14,-1 0 1,1 1 0,0 0 0,0 0 0,1 1 0,-1 0-1,1 0 1,0 1 0,-1 0 0,1 1 0,12-1 0,-17 2 10,1 1 1,-1-1-1,1 1 1,-1 0-1,0 0 1,1 1 0,-1-1-1,0 1 1,0 0-1,0 0 1,0 0-1,0 1 1,0 0 0,-1-1-1,5 6 1,-3-3-2,0 0 0,0 1 0,-1-1 0,0 1 0,0 0 0,0 1 0,-1-1 0,5 11 0,-6-11-6,-1 0 1,0 0-1,0 0 0,0 0 1,-1 0-1,1 0 0,-2 11 1,-9 39 11,10-55-18,-2 6 23,0-1 0,0 0 0,0 0 0,-1 0-1,1-1 1,-1 1 0,-1-1 0,1 1 0,-1-1 0,0 0-1,0 0 1,-1-1 0,1 1 0,-1-1 0,0 0 0,0 0 0,-1-1-1,1 1 1,-1-1 0,1 0 0,-1-1 0,0 1 0,-9 1-1,3-1 9,1-1 0,0 0 0,-1-1 0,1 0 0,-1 0 0,1-2-1,-1 1 1,1-2 0,-1 1 0,1-1 0,0-1 0,-13-4-1,8 1-154,-3-1 14,0 0 1,-29-17-1,48 24 109,-1 0 1,1 0-1,0 0 0,0 0 1,0 0-1,0 0 0,0 0 1,-1 0-1,1-1 0,0 1 1,0 0-1,0 0 0,0 0 0,0 0 1,0 0-1,0 0 0,0 0 1,0 0-1,-1-1 0,1 1 1,0 0-1,0 0 0,0 0 1,0 0-1,0 0 0,0-1 0,0 1 1,0 0-1,0 0 0,0 0 1,0 0-1,0 0 0,0-1 1,0 1-1,0 0 0,0 0 0,0 0 1,0 0-1,0 0 0,0 0 1,0-1-1,0 1 0,0 0 1,1 0-1,-1 0 0,0 0 1,0 0-1,0 0 0,0-1 0,0 1 1,11-5-71,17 0-26,193-25 57,-176 22 41,-1-3 0,84-32 0,-11-1-8,-59 23 245,80-41 0,-120 54-73,-15 7-155,0 0 0,0 0 0,0 0 0,-1-1 0,1 0 0,3-2 0,-5 3-266,-6 1 405,-5 1-164,-1 0-1,0 0 0,0 1 1,1 0-1,-1 1 0,1 0 1,0 1-1,0 0 0,0 0 1,0 1-1,1 1 0,-12 8 1,2 1-16,0 0 0,2 2 1,0 0-1,-22 29 0,27-29 36,1 1-1,-15 31 1,22-42 45,2-1 6,-1 1 1,1-1-1,0 1 0,0 0 1,1-1-1,0 1 0,0 0 0,1 11 1,0-18-45,0 1 0,0-1 0,0 0 0,1 0 0,-1 0 0,0 1 0,0-1-1,1 0 1,-1 0 0,0 0 0,0 0 0,1 0 0,-1 0 0,0 1 0,1-1 0,-1 0 0,0 0 0,1 0 0,-1 0 0,0 0 0,0 0 0,1 0 0,-1 0 0,0-1 0,1 1 0,-1 0 0,0 0 0,1 0 0,-1 0 0,0 0 0,0 0-1,1 0 1,-1-1 0,0 1 14,4-1 26,0-1 1,0 0-1,-1 0 1,1 0-1,-1 0 0,0-1 1,0 1-1,4-5 1,24-27 122,-16 16-262,44-42 16,10-12 147,-60 61-17,1 1-1,0 0 1,16-11 0,-20 13-166,-11 16-202,2-3 313,2 0 1,-1 1-1,0-1 1,1 1-1,0-1 0,0 1 1,1-1-1,0 1 1,0 0-1,0-1 1,0 1-1,1 0 1,0-1-1,0 1 0,1-1 1,-1 1-1,1-1 1,0 0-1,1 0 1,-1 0-1,1 0 1,0 0-1,0 0 0,1-1 1,0 0-1,-1 1 1,1-1-1,1-1 1,7 7-1,-9-8 1,1 1-1,0-1 1,0 0 0,1 0-1,-1-1 1,0 1 0,1-1-1,-1 0 1,1 0 0,-1 0-1,1-1 1,-1 0 0,1 0-1,-1 0 1,1 0 0,0-1-1,-1 1 1,6-3 0,5-1 71,0-1 1,0 0-1,27-15 1,-25 11-37,-1-1 0,-1 0 0,26-23-1,36-44-193,-75 75 169,-1 0 1,1 0-1,0 0 0,-1 0 1,0 0-1,1 0 0,-1-1 0,0 1 1,0 0-1,0-1 0,-1 1 1,1 0-1,0-1 0,-1-2 0,0 5-15,0 0-1,0-1 0,0 1 0,0 0 0,0 0 0,0 0 0,0-1 0,0 1 0,0 0 1,0 0-1,0 0 0,0 0 0,0-1 0,0 1 0,0 0 0,0 0 0,0 0 1,1 0-1,-1-1 0,0 1 0,0 0 0,0 0 0,0 0 0,0 0 0,0-1 1,0 1-1,0 0 0,1 0 0,-1 0 0,0 0 0,0 0 0,0 0 0,0 0 1,1 0-1,-1-1 0,0 1 0,0 0 0,0 0 0,0 0 0,1 0 0,-1 0 0,0 0 1,0 0-1,0 0 0,1 0 0,-1 0 0,0 0 0,0 0 0,0 0 0,0 0 1,1 0-1,-1 1 0,8 5-123,2 33-164,-4-5 274,-5-27 15,0 0 0,0 0-1,4 10 1,6 16-13,-9-23 12,2 1 0,0 0 0,0-1 1,1 0-1,0 0 0,9 14 0,-12-22 8,0 0 0,0 0 0,0-1 0,1 1 0,-1 0 0,0-1 0,1 1 0,-1-1 0,1 0 0,-1 0 0,1 0 0,-1 0 0,1-1 0,0 1 0,0-1 0,-1 1 0,1-1 0,0 0 0,0 0 0,-1 0 0,1 0 0,3-1 0,7-2 1,-1 0-1,0 0 0,18-9 1,-22 9 29,61-26 66,82-49 0,-135 69-76,0-1 0,-1-1 0,-1-1 0,0 0 0,-1 0 0,0-1 0,0-1 0,-2 0-1,0-1 1,0 0 0,-2-1 0,13-26 0,61-171 98,-19-10-220,-56 192 106,-1 0 0,-1 0 0,1-52 0,-10 63-312,3 19 292,0 1 0,0-1-1,0 1 1,0 0 0,0-1 0,0 1-1,0 0 1,-1-1 0,1 1-1,0 0 1,0-1 0,0 1-1,-1 0 1,1 0 0,0-1-1,0 1 1,-1 0 0,1 0 0,0-1-1,-1 1 1,1 0 0,0 0-1,-1 0 1,1 0 0,0-1-1,-1 1 1,1 0 0,0 0-1,-1 0 1,1 0 0,0 0 0,-1 0-1,1 0 1,0 0 0,-1 0-1,1 0 1,-1 0 0,1 0-1,0 0 1,-1 0 0,1 1-1,0-1 1,-1 0 0,1 0-1,0 0 1,-1 0 0,1 1 0,0-1-1,0 0 1,-1 0 0,1 1-1,0-1 1,0 0 0,-1 0-1,1 1 1,0 0 0,-5 4-28,1 0 1,-1 0-1,2 1 1,-1-1 0,0 1-1,1 0 1,0 0-1,-3 10 1,-1 6 53,-6 30 0,-24 203-245,33-216 230,-6 124 305,6-60-307,3-96 40,0 9-26,0-1-1,3 23 0,-2-34 3,1 0 0,0-1-1,-1 1 1,1-1 0,0 1 0,1-1-1,-1 1 1,1-1 0,-1 0-1,1 1 1,0-1 0,0 0 0,0 0-1,1-1 1,-1 1 0,4 3-1,-5-6-2,0 1 0,0 0-1,0-1 1,0 1 0,1-1-1,-1 0 1,0 1 0,0-1-1,0 0 1,1 0 0,-1 1-1,0-1 1,0 0 0,1 0 0,-1-1-1,0 1 1,0 0 0,1 0-1,-1 0 1,0-1 0,0 1-1,0-1 1,1 1 0,0-2-1,5-1 73,-1-1-1,0 0 1,7-6-1,0-1-22,-5 6-44,96-68-70,-71 45-10,37-28 122,-69 55-130,-1 3 21,-1 7 12,0 0 0,-1 0 0,0 0 0,-5 17-1,3-14-3,1-1 0,-3 15-1,6-22 43,0 0 1,-1 0-1,1 1 0,1-1 0,-1 0 0,1 0 1,-1 0-1,1 0 0,1 0 0,1 5 0,-2-5 42,1 0 0,0 0 0,0 0 0,0 0 0,1-1 0,-1 1-1,1-1 1,0 0 0,6 6 0,-6-7-24,-1-1 0,1 1 0,0 0 0,0-1 0,0 0 1,0 1-1,1-1 0,-1-1 0,0 1 0,0 0 0,1-1 0,-1 0 0,6 1 0,7-2-20,1 0 0,-1-1 0,1-1 0,29-8 0,63-31-32,-98 37 29,8-2-17,-1-1-1,0-1 1,30-21-1,-34 20 24,19-10 0,-22 13 44,-10 6 1,-1 1-176,0 0 126,0 0-1,0 0 1,0-1-1,0 1 1,0 0 0,0 0-1,0 0 1,0 0-1,0 0 1,0 0-1,0 0 1,0 0-1,0 0 1,0-1-1,0 1 1,0 0-1,0 0 1,0 0-1,0 0 1,0 0-1,0 0 1,0 0-1,0 0 1,0 0-1,-1 0 1,1 0-1,0-1 1,0 1-1,0 0 1,0 0-1,0 0 1,0 0 0,0 0-1,0 0 1,0 0-1,0 0 1,-1 0-1,1 0 1,0 0-1,0 0 1,0 0-1,0 0 1,0 0-1,0 0 1,0 0-1,0 0 1,0 0-1,-1 0 1,1 0-1,0 0 1,0 0-1,0 0 1,0 0-1,0 0 1,0 0-1,0 0 1,0 0 0,0 1-1,0-1 1,-1 0-1,1 0 1,0 0-1,0 0 1,0 0-1,0 0 1,0 0-1,0 0-12,-6 5 1,0 0-1,1 0 1,0 0 0,-8 10-1,-4 5 2,8-11 15,0 0 0,1 1 1,0 1-1,0-1 0,1 1 0,1 0 1,0 1-1,-9 24 0,13-28-11,-1 1-1,1 0 1,0 0-1,1 0 1,0 0-1,0 0 1,1 0 0,0 0-1,1 0 1,0 0-1,0 0 1,1 0-1,4 11 1,-6-18 13,0-1 0,1 1 0,-1-1 1,1 1-1,0-1 0,-1 1 0,1-1 0,0 0 1,0 0-1,0 1 0,0-1 0,0 0 1,0 0-1,0 0 0,1 0 0,-1 0 0,0 0 1,0 0-1,1 0 0,-1-1 0,1 1 1,-1 0-1,1-1 0,-1 1 0,1-1 0,-1 0 1,1 0-1,-1 1 0,1-1 0,-1 0 0,1 0 1,-1 0-1,1 0 0,0-1 0,-1 1 1,1 0-1,-1-1 0,1 1 0,-1-1 0,1 1 1,-1-1-1,2-1 0,16-11 74,33-30-1,8-7 77,60-22-127,-14 9-114,-88 51 76,-1-1-1,0-1 0,25-26 1,-25 20 55,-2 0 1,0-1-1,13-25 1,30-69 64,-42 81-92,155-398-247,-170 429 202,0 1 0,0-1 0,0 1 0,0-1-1,-1 1 1,1-1 0,-1 1 0,0-1 0,1 1-1,-1-1 1,-1 0 0,1 1 0,-1-6 0,1 8 23,0 0 0,0 0 0,0 0 0,0 0-1,0 0 1,-1 0 0,1 0 0,0 0 0,0 0 0,0 0 0,0 0 0,0 0 0,0 0 0,0 0 0,0 0 0,-1 0 0,1 0 0,0 0 0,0 0 0,0 0 0,0 0 0,0 0 0,0 0 0,0 0 0,-1 0-1,1 0 1,0 0 0,0 0 0,0 0 0,0 0 0,0 0 0,0 0 0,0 0 0,0 0 0,0 0 0,-1 1 0,1-1 0,0 0 0,0 0 0,0 0 0,0 0 0,0 0 0,0 0 0,0 0 0,0 0-1,0 1 1,0-1 0,0 0 0,-5 8-41,4-5 9,-11 13-45,6-6 27,-1 0-1,1 1 1,-7 18-1,-73 233-83,24-65 225,53-171-63,1 0 0,1 1 0,1 0 0,-2 34 0,7-51-10,0 0-1,2 0 1,-1 0-1,1-1 1,0 1-1,1 0 1,0-1-1,1 1 0,0-1 1,1 0-1,-1 0 1,2 0-1,-1 0 1,1-1-1,7 9 0,-10-14 11,0 0 0,1-1 0,-1 1 0,0-1 0,1 1-1,0-1 1,0 0 0,0 0 0,-1-1 0,2 1 0,-1-1 0,0 1-1,0-1 1,0 0 0,1 0 0,-1 0 0,0 0 0,1-1 0,-1 0-1,1 1 1,-1-1 0,1-1 0,-1 1 0,0 0 0,1-1-1,4-1 1,6-2 49,-1-2 1,1 1-1,-1-2 0,-1 0 0,13-9 0,-6 4-114,8-3 17,-2-2 0,0-1-1,23-22 1,-38 31 16,-2 2-15,-1-1 1,0 1-1,0-1 0,8-13 0,-14 21 22,-1 0 1,0 0-1,0 0 0,0-1 0,0 1 1,1 0-1,-1 0 0,0-1 0,0 1 1,0 0-1,0 0 0,0-1 1,0 1-1,0 0 0,0 0 0,0-1 1,0 1-1,0 0 0,0 0 0,0-1 1,0 1-1,0 0 0,0 0 1,0-1-1,0 1 0,0 0 0,0 0 1,0-1-1,0 1 0,0 0 0,-1-1 1,-7 1-123,-11 8-70,11-2 177,0 0 1,0 0 0,1 0-1,0 1 1,0 0 0,1 0-1,0 1 1,0 0 0,0 0-1,1 1 1,1-1-1,-1 1 1,-4 15 0,7-18 20,0 0 1,1 1 0,0-1-1,0 1 1,0-1-1,1 1 1,0-1-1,0 1 1,0-1 0,1 1-1,0-1 1,0 1-1,1-1 1,0 0 0,0 1-1,1-1 1,-1 0-1,1-1 1,0 1 0,1 0-1,4 5 1,-4-6 35,-1-1 0,1 0 0,0-1 0,0 1 1,1-1-1,-1 0 0,0 0 0,1 0 0,0-1 0,0 1 1,0-1-1,10 3 0,-7-4 11,0 1 1,0-1-1,0-1 1,0 1-1,0-1 1,0-1-1,15-2 1,-1-2-5,1-2 1,-1 0 0,0-1 0,39-22 0,-38 18-74,0-1 1,-2-1-1,1-1 1,20-19-1,110-105 319,-151 138-300,0 0-1,1 0 0,-1 0 0,0 0 0,1 0 0,-1 0 0,1 0 1,-1 0-1,1 1 0,-1-1 0,1 1 0,-1-1 0,1 1 1,0-1-1,-1 1 0,4 0 0,-4 13-195,-2-6 193,0-1-1,0 1 0,0 0 0,-1-1 0,0 1 1,-3 7-1,-6 19-116,3-6 207,-1-2 0,-23 46 0,10-35 240,21-36-319,-4 8-4,6-8-60,4-3 96,27-11 73,1 2 0,48-11 0,70-7-1712,-41 10-4413,-108 19 5812,5 0-1172,0-1 0,0 0 0,10-4 1,-16 6 1077,0-1 1,0 1 0,0-1-1,-1 1 1,1-1 0,0 1-1,0-1 1,-1 1-1,1-1 1,0 0 0,-1 1-1,1-1 1,-1 0 0,1 0-1,0-1 1,-1 2 59,0-1-1,0 0 1,0 1-1,0-1 1,0 1 0,0-1-1,0 0 1,0 1-1,-1-1 1,1 1 0,0-1-1,0 0 1,-1 1-1,1-1 1,0 1 0,0-1-1,-1 1 1,1-1-1,-1 1 1,1-1-1,0 1 1,-1-1 0,1 1-1,-1 0 1,0-1-1,-18-11-3165,-10 0 596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2:00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72 2560,'4'-9'1719,"-4"9"-1479,1-1 0,-1 1 0,1-1 1,-1 1-1,0-1 0,1 0 0,-1 1 0,0-1 0,1 0 0,-1 1 0,0-1 0,0 0 1,1 1-1,-1-1 0,0 0 0,0 0 0,0 1 0,0-1 0,0 0 0,0 0 0,0 1 0,0-1 1,0 0-1,-1 0 0,1 1 0,0-1 0,0 0 0,-1 1 0,1-2 0,-3 0 299,1 0 1,0 1-1,-1-1 0,1 0 0,-1 1 0,1-1 0,-6-1 0,-1 1 212,0-1 0,-16-1 0,19 3-490,-103-8 1055,53 5-1699,28 1-2875,22 6 1482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2:00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43 5632,'-1'-1'528,"1"0"0,-1 0 0,1 0 0,0 0 0,-1 0 0,1 0 0,0 0 0,0 0 0,0 0 0,-1 0 0,1 0 0,0-1 0,1 1 0,-1 0 0,0 0 0,0 0 0,0 0 0,1 0 0,-1 0 0,0 0-1,1 0 1,-1 0 0,2-2 0,3-7 6053,-3 5-4068,-4 101-2115,0 46 14,1 63 62,-2-71 44,8-14-65,-2-48-634,-3-71-816,4-17-10775,-3 13 10302,4-17-3704,-2-1 1772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2:00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69 183 4896,'-8'-2'1425,"-3"-2"529,3-2 2208,-3-5-1370,-13-13 4442,23 23-7045,1 0 0,-1 0 0,1 1 0,-1-1-1,1 0 1,-1 0 0,1 0 0,-1 1 0,1-1 0,0 0 0,-1 0 0,1 0 0,0 0 0,0 0 0,0 0 0,0 0 0,0 0 0,0 0 0,0 0 0,0 0-1,0 0 1,0 1 0,0-1 0,1 0 0,0-2 0,3-4-73,2 0-1,-1 1 0,1-1 1,0 1-1,0 0 1,1 1-1,-1-1 0,1 1 1,0 1-1,1-1 1,-1 1-1,1 1 1,11-5-1,3 1-127,0 1 0,0 1 0,44-5 0,-34 7 30,-1 2 0,0 1 0,49 7 0,-58-4 30,-1 2-1,0 0 1,0 1 0,0 1-1,-1 1 1,22 11-1,-31-12 32,-1 0 0,20 15-1,-26-19-17,0 1-1,-1-1 0,1 1 0,-1 0 0,0 0 0,0 0 0,0 1 0,-1-1 1,4 8-1,-5-10-34,0 1 0,-1-1 0,1 0 0,-1 1 0,0-1 0,1 1 0,-1 0 0,0-1 0,0 1 0,-1-1 0,1 1 0,-1-1 0,1 1 0,-1-1 0,0 0 0,1 1 0,-4 3 0,2-2 5,0-1 1,-1 0-1,0 1 0,0-1 0,0 0 0,0 0 1,0-1-1,0 1 0,-7 3 0,-3 1 28,0-1-1,-1 0 0,0-1 0,-26 6 1,12-5-275,-1-1 1,0-2-1,-41 0 0,44-3-3286,-51-9 0,48 3 942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2:00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0 1984,'-10'1'7815,"0"0"-3785,-15 1-996,-30 6-767,45-8-1766,7-1-390,0 1 1,0 0 0,0 0-1,0 0 1,1 1 0,-1-1-1,0 1 1,0-1-1,0 1 1,0 0 0,1 0-1,-6 3 1,5-2-98,0 0-1,0-1 1,-1 1 0,1-1 0,-1 0-1,-7 2 1,11-3-104,-1 0 0,0 0-1,0-1 1,0 1 0,0 0-1,0 0 1,0-1 0,0 1 0,1 0-1,-1-1 1,0 1 0,0-1 0,-1 0-1,1 0-601,0 0-1,0 0 0,0 0 0,0 0 0,0 0 0,1 0 0,-1-1 1,0 1-1,0 0 0,0-3 0,0-4-2032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2:33.0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64 1664,'-8'-4'13077,"8"9"-12640,8 247 1611,-8 289 907,5-455-2065,-14-169 300,-6-32-865,13 94-300,-5-41-155,3-100 0,5 23-184,-1 95 388,8-61 1,-4 76-62,-4 22-7,0-1 1,1 0-1,1 1 0,-1-1 1,1 0-1,0 1 1,5-11-1,-7 18-4,1 0 0,-1 0 0,0 0 0,0 0 1,0 0-1,0 0 0,0-1 0,0 1 0,1 0 0,-1 0 0,0 0 0,0 0 0,0 0 0,0 0 1,1 0-1,-1 0 0,0 0 0,0 0 0,0 0 0,0 0 0,1 0 0,-1 0 0,0 0 1,0 0-1,0 0 0,0 0 0,1 0 0,-1 0 0,0 0 0,0 0 0,0 1 0,0-1 1,0 0-1,1 0 0,-1 0 0,0 0 0,0 0 0,0 1 0,9 7 71,7 15 28,-7-7 1,-2 0-1,0 0 1,8 28 0,8 55 178,-12-47-55,4 13 42,28 74-1,-18-69-86,14 36-34,-29-87 97,-6-10-190,1 0 1,-2 0 0,5 12 0,-8-19 10,1 0-1,0 0 1,0 0-1,0 0 1,0 0-1,0 0 1,1 0-1,-1 0 1,0 0-1,3 2 1,-3-3-229,3 3 442,-4-5-263,0 1 0,0 0 0,0 0 0,0-1 0,0 1 0,0 0 0,0 0 0,0-1 0,0 1 0,0 0 0,1 0 0,-1-1 0,0 1 0,0 0 0,0 0 0,0 0 0,1-1 0,-1 1 0,0 0 0,0 0 0,1 0 0,-1 0 0,0-1 0,1 1 0,3-4 100,0-3-35,-1-1-1,-1 1 1,1-1 0,-1 0 0,-1 1-1,2-10 1,-1 7-33,42-254 258,-16 104-293,-15 94-64,3 0-1,30-77 1,-42 134 33,0-2-14,1 0 1,0 1-1,9-15 0,-5 8-483,-7 17-1559,0 0 1409,-1 0 0,0 0 0,0 1 0,1-1 0,-1 0 0,0 1 0,0-1 0,1 1 0,-1-1 0,2 2 0,5 5-1386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2:33.7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88 6 3136,'-20'0'6485,"-47"0"4117,94-2-9163,-16 0-1204,1 1 0,19 1 0,-9 1 5,-15-1-182,-1 1-1,0-1 1,1 1 0,-1 1 0,9 2 0,-9-2-103,0 0-166,0 0-1,0 0 1,10 1-1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2:34.9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430 233 3328,'0'-1'136,"0"1"0,0 0 0,0-1 0,-1 1 0,1-1 0,0 1 0,0 0 0,0-1 0,0 1 0,0-1-1,0 1 1,0 0 0,0-1 0,0 1 0,0-1 0,0 1 0,0 0 0,0-1 0,1 1 0,-1-1 0,0 1 0,0 0 0,0-1 0,0 1 0,1 0 0,-1-1 0,1 0 0,-1 1 111,1-1 1,-1 0-1,0 0 0,1 1 1,-1-1-1,0 0 1,1 0-1,-1 0 0,0 1 1,0-1-1,0 0 1,1 0-1,-1 0 0,0 0 1,0 0-1,0 1 1,-1-1-1,1 0 0,0 0 1,-1-1-1,-3-10 1102,2 7-747,0 0 1,1 0 0,0 0 0,0 0 0,0 0-1,-1-9 1,2 7-334,-1 1-1,0-1 1,0 1 0,-1 0-1,0 0 1,0-1-1,0 1 1,-1 1 0,-5-10-1,3 6-69,-1 0 0,-1 0 0,1 1-1,-16-15 1,19 21-162,0 0 0,0 0 1,0 0-1,0 0 0,0 1 0,0 0 1,0 0-1,-1-1 0,1 2 0,0-1 1,-1 0-1,1 1 0,-5-1 0,-1 1-12,1 0 0,-1 1 0,0 0 0,-10 2-1,1 2-20,1 1-1,1 1 1,-1 1 0,1 0-1,-19 13 1,25-14 25,0 0 0,0 1 0,0 0 0,1 1 0,0 0 1,1 0-1,0 0 0,0 1 0,-10 20 0,14-22-19,0 0 0,0 1-1,1-1 1,0 1 0,1 0-1,0 0 1,1 0 0,-1 0 0,2 0-1,-1 0 1,1 0 0,1 0 0,-1 0-1,3 10 1,-1-10 3,1 1-1,-1-1 1,1 0 0,1 0 0,5 10-1,-7-14 17,1-1 0,0 0 0,1 0-1,-1 1 1,1-2 0,0 1 0,-1 0-1,2-1 1,-1 0 0,0 0 0,6 3-1,0-1 53,0 0 0,0 0-1,1-1 1,0 0 0,-1-1-1,1 0 1,22 2 0,-26-5-48,95 5 142,-96-5-146,1 1 0,-1-1 0,1 1 0,-1 0 0,1 1 0,-1 0 0,0 0 0,0 0 0,0 0 0,0 1 0,0 0 0,8 6 0,-10-5-21,0-1-1,0 0 1,-1 1-1,0-1 1,1 1 0,-1 0-1,-1 0 1,1 0-1,0 0 1,-1 1 0,0-1-1,0 1 1,-1 0-1,1-1 1,-1 1 0,2 9-1,-2-3 76,1-1 0,-2 0 0,0 1 0,0-1 0,0 0 1,-4 16-1,-8 15 322,11-38-361,0-1 0,-1 1-1,1-1 1,-1 0 0,0 1 0,0-1 0,0 0-1,0 0 1,0 0 0,0 0 0,0-1 0,-1 1 0,1-1-1,-1 1 1,1-1 0,-1 0 0,0 0 0,1 0 0,-1 0-1,0 0 1,0-1 0,-5 1 0,-28-3 44,0-2 1,1-2-1,-39-11 1,31 7-75,26 6-624,0-1 0,0 0 1,1-1-1,-1-1 0,-21-13 0,23 8-670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2:36.5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346 525 2240,'-7'-7'2208,"7"6"-2065,0 1 1,-1-1 0,1 1 0,0 0-1,0-1 1,-1 1 0,1-1 0,-1 1 0,1-1-1,0 1 1,-1 0 0,1-1 0,-1 1 0,1 0-1,-1 0 1,1-1 0,-1 1 0,1 0-1,-1 0 1,1 0 0,-1 0 0,0 0 0,0-1-1,0 1 66,0 0 0,0 0-1,0 0 1,0-1 0,1 1-1,-1 0 1,0-1-1,0 1 1,0-1 0,0 1-1,1-1 1,-2 0 0,1 0-63,0 1 0,0-1 0,0 0 1,0 1-1,0-1 0,0 1 0,0-1 0,0 1 1,0 0-1,0-1 0,-1 1 0,-1 0 1,-3 0 187,-1 1 1,1 0-1,-1 1 0,1 0 1,-1 0-1,-10 4 1,-16 6 636,8-5-324,1 1 1,-29 13 0,40-15-470,1 0 1,1 1-1,-1 0 0,1 1 0,-20 19 1,29-25-154,1 0 1,-1 0-1,0 1 1,0-1-1,1 0 1,0 1 0,-1 0-1,1-1 1,0 1-1,0 0 1,1-1-1,-1 1 1,0 0-1,1 0 1,0 0-1,-1-1 1,1 1 0,0 0-1,1 5 1,0-4-2,0 0 1,0-1-1,0 1 1,0 0 0,1-1-1,0 0 1,-1 1-1,1-1 1,0 0 0,0 0-1,1 0 1,-1 0 0,1 0-1,5 4 1,-2-2 61,1 0-1,0-1 1,0 0 0,0-1 0,1 0 0,-1 0 0,1 0 0,-1-1 0,1 0-1,0 0 1,0-1 0,0 0 0,0 0 0,0-1 0,0 0 0,0-1-1,0 0 1,0 0 0,8-3 0,-2 1 36,-1-1 0,0 0 0,16-8 0,-23 9-92,0 0 1,-1 0 0,0 0 0,0-1-1,0 1 1,0-1 0,0-1-1,-1 1 1,7-8 0,-10 10-24,0-1 1,1 1 0,-1 0-1,0-1 1,-1 1 0,1-1-1,0 1 1,-1-1 0,1 0 0,-1 1-1,0-1 1,0 0 0,0 1-1,0-1 1,0 1 0,-1-1-1,1 0 1,-1 1 0,1-1-1,-1 1 1,0-1 0,-2-2 0,0-1 23,-1-1 0,1 1 0,-1 0 0,-1 0 0,1 1 0,-11-11 0,10 12-99,-1 1-1,0-1 1,1 1-1,-1 0 0,-1 0 1,1 1-1,0 0 1,-1 0-1,1 0 1,-1 1-1,1 0 0,-1 0 1,-10 1-1,15 0 37,0 0-1,0 0 0,0 1 0,0-1 1,0 1-1,0-1 0,0 1 1,1 0-1,-1 0 0,0-1 0,1 1 1,-4 3-1,4-3-16,1 0 46,0-1 1,0 1-1,0 0 0,0 0 1,0 0-1,1 0 1,-1-1-1,0 1 1,0 0-1,1 0 0,-1-1 1,1 1-1,-1 0 1,1 0-1,0-1 4,2 4 33,1-1-1,1 1 1,-1-1-1,0-1 1,1 1-1,0-1 1,-1 1-1,1-1 1,0-1-1,7 3 1,-5-2 13,2 1 38,0-1-1,1 0 0,-1-1 1,0 0-1,1 0 0,0-1 0,-1 0 1,1-1-1,-1 0 0,1 0 1,-1-1-1,10-3 0,-11 2-20,0 0 0,0 0 0,0 0 0,-1-1-1,0 0 1,1-1 0,-1 1 0,-1-1 0,1-1-1,-1 1 1,0-1 0,0-1 0,0 1 0,5-9 0,-1-3 66,0-1 0,-2 0 1,9-26-1,14-63 340,-26 90-411,45-171 53,-28 75-581,-37 263 124,-5 35 370,-10 66-44,-31 209 262,49-399-106,-1-2 1,-4 0-1,-26 63 0,41-116-77,0-1 0,0 1 0,-1 0 0,0-1-1,0 0 1,0 1 0,-4 3 0,6-7-45,0 0 1,-1 0-1,1 0 1,0 0-1,0 0 1,0 0 0,0-1-1,-1 1 1,1 0-1,0-1 1,-1 1-1,1-1 1,0 1-1,-1-1 1,1 0-1,-1 0 1,1 0-1,-1 1 1,1-1-1,-1 0 1,1-1-1,0 1 1,-1 0-1,1 0 1,-1-1-1,1 1 1,0-1-1,-1 1 1,-2-2-1,1 0 32,-1-1 0,1 0-1,-1 0 1,1 0 0,0 0 0,0 0-1,1-1 1,-1 1 0,1-1 0,-1 0-1,1 0 1,0 0 0,0 0 0,1 0-1,-1 0 1,1 0 0,0-1 0,-1-7 0,1-1-56,0 0 1,1 0-1,0 0 1,1 0-1,2-15 1,2 7-24,0 1 0,1-1 0,1 1 1,0 1-1,2 0 0,0 0 1,2 0-1,14-19 0,-15 23 13,2 0-1,-1 1 1,2 1-1,0 0 1,1 1-1,0 0 1,0 1-1,1 1 1,27-14 0,-35 20 70,0 1 1,1 0 0,-1 1 0,1 0-1,-1 0 1,1 1 0,11-1 0,-13 2-515,0 0 0,0 0 0,-1 1 0,1 0 0,0 1 1,0-1-1,-1 1 0,1 0 0,0 1 0,5 2 0,-7-2-606,1 0 0,0-1 0,0 1 0,0-1 0,1 0 0,-1 0-1,0-1 1,1 0 0,-1 0 0,1 0 0,-1-1 0,1 0 0,-1 0 0,7 0 0,15-8-2206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2:46.6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1215 1728,'-10'0'9274,"12"-1"-9045,0 0 0,0 0 0,1 0 0,-1-1 0,-1 1 0,1 0 0,0-1 0,0 1-1,0-1 1,-1 0 0,1 1 0,-1-1 0,2-3 0,2-1 198,94-88 1785,17-20-1315,-101 96-711,-1-1-1,-1 0 0,0-1 1,-2 0-1,0-1 0,-1 0 1,12-39-1,-21 52-56,1 1 0,-1-1 0,-1 1 0,1-12 0,-1 19-131,0 0 0,0 0 0,0-1 1,0 1-1,0 0 0,0 0 0,0 0 0,0 0 0,0 0 0,0 0 0,0 0 0,0-1 0,0 1 0,0 0 0,0 0 0,0 0 0,0 0 0,-1 0 0,1 0 0,0 0 0,0-1 0,0 1 0,0 0 0,0 0 0,0 0 0,0 0 0,0 0 0,0 0 0,0 0 0,0 0 0,-1 0 0,1 0 0,0 0 0,0 0 0,0 0 0,0-1 0,0 1 1,0 0-1,0 0 0,0 0 0,-1 0 0,1 0 0,0 0 0,0 0 0,0 0 0,0 0 0,0 0 0,0 0 0,-1 0 0,1 0 0,0 0 0,0 0 0,0 1 0,0-1 0,0 0 0,-9 6-9,-6 12 42,8-8-140,-9 22 1,8-15 10,-13 33-35,10-20 127,-24 73 124,33-97-84,1-1 0,0 1 1,0-1-1,0 1 0,1 0 1,0-1-1,0 1 0,0-1 1,1 1-1,0 0 0,2 8 1,-2-12-8,0 1 0,0-1 0,0 1 0,1-1 0,-1 1 0,0-1 0,1 0 0,0 0 0,-1 0 0,1 0 0,0 0 0,0 0 0,0 0 0,0-1 0,1 1 0,-1-1 0,0 1 0,1-1 0,-1 0 0,1 0 0,-1 0 0,1 0 0,-1 0 0,1-1 0,3 1 0,3-1 69,-1 1-1,1-2 0,-1 0 0,0 0 1,1 0-1,-1-1 0,9-3 0,3-2-46,32-15-1,-40 16-7,1-1 0,-1-1 0,0 0 0,-1 0-1,0-1 1,-1 0 0,0-1 0,15-18 0,-12 12 6,12-18-3,-25 34-60,0 0 1,0-1 0,0 1-1,0 0 1,0 0-1,0 0 1,0-1 0,0 1-1,0 0 1,0 0 0,0 0-1,0 0 1,0-1-1,0 1 1,1 0 0,-1 0-1,0 0 1,0 0 0,0 0-1,0 0 1,0-1-1,1 1 1,-1 0 0,0 0-1,0 0 1,0 0 0,0 0-1,1 0 1,-1 0-1,0 0 1,0 0 0,0 0-1,0 0 1,1 0 0,-1 0-1,0 0 1,0 0 0,0 0-1,1 0 1,-1 0-1,0 0 1,0 0 0,0 0-1,0 0 1,1 0 0,-1 0-1,0 0 1,0 0-1,0 0 1,0 0 0,1 1-1,-1-1 1,5 14-74,-1 22 193,-4 88 237,0-124 33,0-1-361,0 1-1,0 0 1,0 0-1,0 0 1,-1-1-1,1 1 1,0 0-1,0 0 1,0-1-1,0 1 1,0 0-1,0 0 1,0-1-1,0 1 1,0 0-1,0 0 1,0-1 0,0 1-1,0 0 1,0 0-1,1 0 1,-1-1-1,0 1 1,0 0-1,0 0 1,0-1-1,0 1 1,0 0-1,1 0 1,-1 0-1,0 0 1,0-1-1,1 1 1,11-17 152,15-29-1,-8 13-269,-14 25 66,0 0-1,1 0 1,0 0 0,0 1 0,1 0-1,0 0 1,0 0 0,1 1 0,-1 0-1,13-6 1,-19 11 27,-1 1 1,1 0-1,-1-1 1,1 1-1,-1 0 1,1-1-1,0 1 1,-1 0-1,1 0 1,0 0-1,-1-1 1,1 1-1,-1 0 1,1 0-1,0 0 1,-1 0-1,1 0 1,0 0-1,-1 0 0,1 1 1,0-1-1,-1 0 1,1 0-1,-1 0 1,1 1-1,0-1 1,-1 0-1,1 0 1,-1 1-1,1-1 1,-1 1-1,1-1 1,-1 1-1,1-1 1,-1 0-1,1 1 0,-1 0 1,0-1-1,1 1 1,1 3 2,-1-1-1,0 1 1,0-1 0,0 1 0,1 6 0,-1-6 18,0 6 5,-1-1-1,0 16 1,0-16-30,0 0 1,2 18 0,-2-24-7,1-1 0,0 1 1,0 0-1,0 0 0,0-1 1,0 1-1,0 0 0,1-1 0,-1 1 1,1-1-1,0 0 0,0 0 1,3 3-1,-1-1 78,-3-3-34,0 1 1,0-1-1,0 0 1,0 0-1,0 0 1,0 0-1,0 0 1,1 0-1,-1 0 1,0 0-1,1-1 1,-1 1-1,1 0 1,-1-1-1,1 1 1,-1-1-1,1 0 1,-1 0-1,1 1 1,0-1-1,-1 0 1,1 0-1,-1 0 1,1 0-1,-1-1 1,1 1-1,-1 0 1,1-1-1,2 0 1,72-26 340,-65 23-291,0-1-1,-1-1 0,1 0 0,14-11 1,13-15-258,68-51 334,-103 80-210,1 1-1,-1 0 1,1 0-1,0 0 0,0 0 1,0 0-1,0 1 1,7-2-1,-9 3 43,0 0-1,0 0 0,0 0 0,0 0 1,-1 0-1,1 0 0,0 1 1,0-1-1,0 0 0,0 1 0,-1 0 1,1-1-1,0 1 0,0 0 1,-1 0-1,1 0 0,-1 0 1,1 0-1,-1 0 0,1 1 0,1 1 1,6 7-40,-4-6 62,0 1 0,-1 0 0,1 1 0,-1-1 0,5 11 0,3 2 136,-10-16 150,-3-2-233,0-1-1,0 0 0,1 1 1,-1-1-1,1 0 0,-1 1 0,0-1 1,1 0-1,-1 1 0,1-1 1,-1 0-1,1 0 0,0 0 1,-1 0-1,1 1 0,0-1 0,-1-1 1,-5-11 13,2 7-62,0 1 0,-1-1 0,0 1 0,0 0 0,0 0 0,-1 1-1,0-1 1,-9-4 0,12 7-47,-1 0-1,0 1 0,0 0 0,0-1 1,0 1-1,0 1 0,0-1 0,0 0 1,0 1-1,0 0 0,0 0 0,0 0 1,0 1-1,0-1 0,0 1 0,-7 3 1,2-2-2,1 1 0,-1 0 0,1 0-1,0 1 1,0 1 0,1-1 0,0 1 0,-1 0 0,1 1 0,1-1 0,-1 2 0,1-1 0,-8 11 0,13-15 25,-1 0 0,1 0 0,0 0 1,0 1-1,0-1 0,0 0 0,0 1 0,1-1 0,-1 1 0,1-1 1,0 1-1,-1-1 0,1 1 0,0 0 0,0-1 0,1 1 0,-1 2 1,2-1 16,-1 0 0,0 0 0,1-1 1,0 1-1,0 0 0,0-1 0,0 1 1,1-1-1,3 5 0,5 3 44,1 0 1,0-1-1,0-1 1,18 10-1,-24-15 1,-1-1 1,1-1-1,0 1 1,0-1-1,0 0 1,0 0-1,0-1 1,0 0-1,1 0 0,-1 0 1,0-1-1,1 0 1,-1 0-1,1 0 1,-1-1-1,0 0 1,0 0-1,1-1 0,10-4 1,5-4 8,-1 0 0,-1-2 0,39-27 0,-59 39-50,8-6 11,9-5 62,0-2 1,-1 0-1,15-16 1,-30 29-76,-1 0 0,0 0-1,0 0 1,1-1 0,-1 1 0,0 0 0,0 0 0,1-1 0,-1 1-1,0 0 1,0 0 0,0-1 0,1 1 0,-1 0 0,0-1-1,0 1 1,0 0 0,0-1 0,0 1 0,0 0 0,0-1-1,0 1 1,0 0 0,1-1 0,-2 1 0,1 0 0,0-1-1,0 1 1,0 0 0,0-1 0,0 1 0,0 0 0,0-1-1,0 1 1,0 0 0,-1-1 0,1 1 0,0 0 0,0 0-1,0-1 1,-1 1 0,1 0 0,0 0 0,0-1 0,-1 1-1,1 0 1,-1-1 0,1 1-22,-1 0 0,0 0-1,0 0 1,1-1 0,-1 1 0,0 0 0,0 0-1,1 0 1,-1 0 0,0 1 0,0-1-1,1 0 1,-1 0 0,0 0 0,1 0-1,-1 1 1,0-1 0,1 0 0,-1 1 0,0-1-1,1 1 1,-1-1 0,0 1 0,-2 1 4,1 0 1,0 1 0,0-1 0,0 1-1,0-1 1,0 1 0,1 0 0,-1 0-1,1 0 1,0 0 0,-1 0-1,1 0 1,1 0 0,-1 0 0,0 0-1,1 0 1,0 0 0,-1 0 0,1 1-1,1-1 1,-1 0 0,0 0 0,1 0-1,-1 1 1,1-1 0,0 0-1,0 0 1,0 0 0,1 0 0,-1-1-1,1 1 1,0 0 0,-1 0 0,1-1-1,0 1 1,0-1 0,1 0 0,-1 0-1,4 3 1,-1-2 28,1 0 0,-1 0-1,1-1 1,0 0 0,0 0 0,0-1 0,0 1-1,0-1 1,0 0 0,0-1 0,0 0 0,0 0 0,9-1-1,-2-1 83,-1 0-1,0-1 0,0 0 1,-1-1-1,21-10 0,-29 13-59,0-1 0,0 1 0,0-1 0,-1 0 0,1 1 0,0-2 0,-1 1 0,0 0-1,1 0 1,-1-1 0,0 1 0,2-4 0,-3 4-30,-1 1-1,1-1 1,-1 1 0,1-1 0,-1 1-1,0-1 1,0 1 0,0-1-1,1 1 1,-1-1 0,-1 0-1,1 1 1,0-1 0,0 1-1,-1-1 1,1 1 0,0-1-1,-1 1 1,0 0 0,1-1-1,-1 1 1,0-1 0,0 1 0,0 0-1,0 0 1,0-1 0,-1 0-1,-2-2 7,-1 0-1,0 0 0,1 0 0,-1 1 1,0 0-1,-1 0 0,1 0 0,-1 1 1,1-1-1,-1 1 0,-9-2 0,-9-1-78,-35-3 0,53 8 54,-1 0-48,-1-1 0,1 2 0,-1-1 1,1 1-1,-1 0 0,1 1 0,0 0 1,0 0-1,-12 5 0,18-6 51,-1-1-15,1 1 1,-1 0 0,1 0 0,0-1-1,0 1 1,-1 0 0,1 0 0,0 0-1,0 0 1,0 0 0,0 1-1,0-1 1,-1 2 0,1-1 15,1-2 11,0 0 1,-1 0-1,1 1 0,0-1 1,0 0-1,-1 1 0,1-1 0,0 0 1,0 1-1,0-1 0,-1 0 1,1 1-1,0-1 0,0 0 1,0 1-1,0-1 0,0 0 0,0 1 1,0-1-1,0 1 0,0-1 1,0 0-1,0 1 0,0-1 1,0 0-1,0 1 0,0-1 0,0 1 1,0-1-1,1 0 0,-1 1 1,0-1-1,0 0 0,0 1 1,0-1-1,1 0 0,-1 1 0,0-1 1,1 0-1,-1 0 0,1 1 1,-1-1 7,1 1 6,0 0 1,0 0-1,1 0 0,-1 0 0,0-1 0,0 1 0,1 0 0,-1-1 0,0 1 0,1-1 0,-1 1 1,0-1-1,1 0 0,-1 1 0,1-1 0,-1 0 0,2 0 0,32-3-112,-14 1 81,4 1 71,0-2-1,38-8 1,25-3-130,-56 13 206,0 0 0,48 7 0,-66-5-221,-12-1 110,1 0 0,0 0 0,0 0 0,0 1 0,-1-1 0,1 1 0,0 0 0,0 0 0,-1-1 0,1 2 0,-1-1 0,1 0 0,-1 1 0,1-1 0,2 3 0,-4-3 40,13 2 74,-13-3-123,0 0 0,0 1 1,0-1-1,0 1 0,0-1 0,0 1 1,0-1-1,0 1 0,0-1 0,-1 1 1,1 0-1,0 0 0,0 0 1,0-1-1,-1 1 0,1 0 0,0 0 1,-1 0-1,1 0 0,0 2 0,0-1 12,0 1-1,-1 0 0,1 0 1,-1-1-1,0 1 0,0 0 1,0 0-1,0 3 0,-1 5 112,-1-1 0,0 1 0,-6 13 0,7-16-48,1-8-83,0 0 1,1 0-1,-1 0 0,0 1 1,0-1-1,0 0 0,0 0 1,0 0-1,0 1 0,0-1 1,0 0-1,0 0 1,0 0-1,0 1 0,-1-1 1,1 0-1,0 0 0,0 0 1,0 1-1,0-1 0,0 0 1,0 0-1,0 0 0,0 0 1,-1 1-1,1-1 0,0 0 1,0 0-1,0 0 1,0 0-1,0 0 0,-1 1 1,-1-3 255,12-14-154,0 1 0,0 0 0,22-22 0,-13 14-73,-17 19-57,1 1 0,-1-1 0,1 1 0,0-1 0,0 1 0,1 0 0,-1 0 0,1 0 0,7-4 0,-10 7 24,-1 1 0,1-1 0,-1 0 0,0 0 0,1 1 1,-1-1-1,1 0 0,-1 1 0,0-1 0,1 0 0,-1 1 1,0-1-1,0 1 0,1-1 0,-1 0 0,0 1 0,0-1 0,0 1 1,1-1-1,-1 1 0,0 0 0,4 10 5,-3-4-35,-1 1 0,1 0 0,-1-1 0,0 1 0,-1-1 0,0 1 0,-3 10 0,4-3 422,0-13-102,1-3-283,1 1 0,-1 0 1,1-1-1,-1 0 0,1 1 1,-1-1-1,0 0 1,1 0-1,-1 0 0,0 1 1,1-2-1,1-1 0,15-15 16,-16 16-21,8-9-29,0 1 0,0 0 0,1 0 0,1 1 0,0 1 1,17-10-1,-29 17 24,1 1 1,-1 0-1,1 0 1,-1 0 0,1 0-1,-1-1 1,1 1 0,0 0-1,-1 0 1,1 0 0,-1 0-1,1 0 1,0 0-1,-1 0 1,1 1 0,-1-1-1,1 0 1,-1 0 0,1 0-1,-1 1 1,1-1 0,-1 0-1,1 0 1,-1 1-1,1-1 1,-1 0 0,1 1-1,-1-1 1,1 1 0,12 18-115,-5-5 81,14 16 224,-21-28-228,0-2 109,-1 3 111,12 1-77,-5-3-117,-5-1 166,0 1-224,-1 0 70,1 0 0,0 0 0,0 1 0,0-1 0,-1 0 0,1 1 0,-1-1 1,1 1-1,1 3 0,8 5 101,-8-9-81,0 1 1,0-1-1,0 0 1,0-1-1,0 1 1,0 0-1,0-1 1,0 0-1,1 0 1,-1 0-1,0 0 1,0 0-1,0-1 1,0 1-1,5-3 1,5 0 23,0-2 0,15-6 0,-6-1-20,-1-1 1,-1 0-1,0-2 1,28-25-1,-32 25-101,11-16 182,-26 30-170,-1 11-176,-2 12 57,-8 44 1,4-28 284,-70 372 170,27-246 0,44-144-219,5-19 474,5-7-15,0-5-479,-1 1 0,1-1 1,-2-1-1,4-14 0,-4 15-20,26-119 128,-14 60-193,44-130 0,30 12-23,-81 173 24,1 1 1,20-25 0,-28 38 45,-1 1 0,0-1 0,1 0 0,-1 1 0,1-1 0,0 1 0,-1-1 0,1 1 0,-1-1 0,1 1 0,0-1 0,-1 1 0,1 0 0,0-1 0,-1 1 0,1 0 0,0-1 0,0 1 0,-1 0 0,1 0 0,0 0 0,0 0 0,-1 0 0,1 0 0,0 0 0,0 0 0,0 0 0,-1 0 0,1 0 0,0 0 0,0 1 0,-1-1 0,1 0 0,0 0 0,-1 1 0,1-1 0,0 1 0,-1-1 0,1 0 0,0 1 0,-1-1 0,1 1 0,-1 0 0,1-1 0,-1 1 0,1-1 0,-1 1 0,1 0 0,2 5-31,1 0 1,-1 0 0,-1 1 0,4 9-1,-3-6-19,0 0 77,0 0 1,-1 0-1,-1 0 0,0 1 0,0-1 0,-1 0 0,0 1 1,-3 15-1,3-23-7,0-1 0,0 0 0,-1 1 0,1-1 0,-1 0 0,0 1 0,0-1 0,0 0 0,0 0 0,0 0 0,0 0 0,-1 0 0,1 0 0,-4 3 0,4-4 4,0 0 0,-1 0 0,0 0 0,1 0-1,-1 0 1,1-1 0,-1 1 0,0 0 0,0-1-1,1 0 1,-1 1 0,0-1 0,0 0 0,1 0 0,-1 0-1,0 0 1,0 0 0,1 0 0,-4-1 0,3 0-21,-1 0 0,1 0 0,0 0 1,0 0-1,0-1 0,0 1 0,0-1 1,0 1-1,1-1 0,-1 0 1,0 1-1,1-1 0,-3-4 0,3 4 8,0 0 0,0 1 0,-1-1 0,1 1 0,0-1 0,-1 1 0,1-1 0,-1 1 0,1 0 0,-1 0 0,0-1 0,1 1 0,-1 0 0,0 1 0,0-1 0,0 0 0,1 0 0,-1 1 0,-2-1 0,1-1 64,1 1-181,5 4-801,0-1 940,-1-1 1,1 1 0,0-1 0,0 0 0,0 0-1,0 0 1,0 0 0,0 0 0,0-1 0,0 1-1,0-1 1,0 0 0,1 0 0,-1 0 0,0 0-1,0-1 1,0 1 0,6-3 0,6-1 73,0-2 1,25-12-1,-32 14-113,11-5-3,21-10 96,-1-1 1,73-51-1,-106 66-58,0-1 1,0 0-1,0 0 0,6-10 1,-9 13-11,-1 0 0,0 0 1,0-1-1,0 1 0,-1-1 0,1 1 1,-1-1-1,0 0 0,0 1 1,0-1-1,0-6 0,2-15 66,-3 24-230,13 14-239,-3 0 351,0 0 0,15 28 0,-19-28 30,1-1-1,1 0 0,0-1 0,13 14 0,-15-18 35,1-1-1,-1 0 1,1-1 0,1 1-1,-1-1 1,9 4-1,-13-8-10,0 0 0,0 1 0,1-1 0,-1-1 0,0 1-1,0 0 1,1-1 0,-1 0 0,0 1 0,1-1 0,-1-1 0,1 1-1,-1 0 1,0-1 0,0 0 0,1 0 0,-1 0 0,0 0 0,5-2 0,1-2 1,0 0 1,-1 0 0,0-1 0,1 1 0,-2-2 0,1 1-1,-1-1 1,12-15 0,-16 17-10,-1-1 0,1 1 0,-1-1 0,0 0 0,-1 0 0,1 0 0,-1 0-1,-1 0 1,1-1 0,-1 1 0,0 0 0,0 0 0,-2-12 0,2 17-10,-1 1 1,1-1-1,0 0 1,0 0-1,0 0 1,0 1-1,0-1 1,-1 0-1,1 0 1,0 1-1,-1-1 1,1 0-1,-1 0 1,1 1 0,0-1-1,-1 0 1,0 1-1,1-1 1,-1 1-1,1-1 1,-1 1-1,0-1 1,0 0-1,0 1-8,0 0 0,1 0 0,-1 0 0,0 1 0,0-1-1,1 0 1,-1 0 0,0 1 0,1-1 0,-1 0 0,1 1 0,-1-1 0,0 0 0,1 1-1,-1-1 1,1 1 0,-1-1 0,1 1 0,-1-1 0,0 2 0,-2 2-15,0 1 0,0 0 0,0 0 0,0 0 0,-2 7 0,2-3 35,1 1 0,0-1 1,0 0-1,1 1 0,0-1 0,1 1 1,0 0-1,2 15 0,-2-21-14,1 1-1,0-1 1,0 0-1,1 0 1,-1 1-1,1-1 1,-1 0 0,1 0-1,1 0 1,-1 0-1,1-1 1,-1 1-1,1-1 1,0 1-1,0-1 1,0 0-1,1 0 1,-1 0-1,1-1 1,4 3 0,-6-4 28,0 0 1,0 0 0,0-1 0,0 1-1,0-1 1,0 1 0,0-1 0,0 0-1,0 0 1,0 0 0,0 0 0,0 0-1,0 0 1,0 0 0,0-1 0,0 1-1,-1-1 1,1 1 0,0-1 0,0 0-1,2-1 1,3-3 88,-1 1 0,1-1 1,-1 0-1,6-7 0,0 0-47,6-7-47,-2 0 1,0 0-1,24-41 1,-18 27-26,-19 26-30,-2 6 36,-1 0-1,0 0 0,0 0 0,1 0 0,-1 1 0,1-1 0,-1 0 0,1 0 0,-1 0 0,1 1 0,0-1 0,-1 0 0,1 1 0,0-1 0,0 1 0,1-2 0,3 15-238,-1-1 215,0 1 0,-1 0 1,-1 0-1,0 0 0,1 23 0,-3-30 40,0 0 0,-1 0 1,1 0-1,-1 0 0,0 0 0,-1 0 0,1 0 0,-1-1 0,-1 1 1,1-1-1,-1 1 0,1-1 0,-2 0 0,-6 9 0,9-12 0,-1-1-1,1 1 1,-1-1-1,1 0 1,-1 0-1,0 0 1,0 0 0,1 0-1,-1 0 1,0 0-1,0 0 1,0-1-1,0 1 1,0-1-1,0 1 1,-3-1-1,1 0 18,0 0-1,1 0 0,-1-1 0,1 0 0,-1 1 0,1-1 1,-1-1-1,-5-2 0,0-1-20,0 0-1,0-1 1,0 0 0,1 0-1,-12-12 1,20 18-14,0 0-1,0 0 0,0 0 0,0-1 1,0 1-1,0 0 0,0 0 1,-1 0-1,1 0 0,0 0 1,0 0-1,0 0 0,0 0 1,0 0-1,0 0 0,0-1 1,0 1-1,0 0 0,0 0 1,0 0-1,-1 0 0,1 0 1,0 0-1,0 0 0,0-1 1,0 1-1,0 0 0,0 0 0,0 0 1,0 0-1,0 0 0,0 0 1,0-1-1,0 1 0,0 0 1,0 0-1,0 0 0,0 0 1,0 0-1,1 0 0,-1-1 1,0 1-1,0 0 0,0 0 1,0 0-1,0 0 0,0 0 1,0 0-1,0 0 0,0 0 1,0 0-1,1-1 0,-1 1 1,0 0-1,0 0 0,0 0 0,0 0 1,12 0-300,21 5 234,-29-4 143,19 2 129,38-1-1,-10 0-37,-39-1-166,1-1 1,-1 0-1,0-1 0,0-1 1,0 0-1,13-4 0,-5 0 73,0-1-1,31-17 1,-42 19-55,0 0 0,-1-1 0,0 0 0,0 0 0,-1-1 0,13-14-1,-2-2 29,16-25-1,-23 31-36,9-3-205,-19 21 189,0-1 1,-1 1 0,1-1 0,0 0 0,0 1-1,-1-1 1,1 1 0,0 0 0,-1-1 0,1 1-1,-1-1 1,1 1 0,0 1 0,4 4-21,-2 1-1,1-1 1,-1 0 0,0 1-1,0 0 1,-1 0 0,3 8-1,-1 7 84,1 23-1,-2-23-52,-2-17-1,-1 1 0,1 0 1,-1 0-1,0 1 0,-1-1 0,1-1 0,-1 1 0,0 0 0,-1 0 0,-3 10 1,4-15 15,1 0 0,-1 0 0,0 0 0,0 0 0,1 0 0,-1-1 0,0 1 0,0 0 0,0-1 0,0 1 0,0 0 0,0-1 0,0 1 0,0-1 0,-1 1 0,1-1 0,0 0 0,0 0 0,0 1 0,0-1 0,0 0 0,-1 0 0,1 0 0,-2 0 0,0-1 18,0 1-1,-1-1 1,1 0-1,-1 1 0,1-1 1,-5-3-1,-69-39-38,7 3-46,65 37-56,14 9-102,18 7-87,-1-2 326,-9-4 66,0 0 0,28 7 1,-39-13-74,0 1 1,0-2 0,1 1-1,-1-1 1,0 0 0,1 0 0,-1-1-1,0 0 1,1 0 0,-1 0-1,8-4 1,3-2 0,0-1 0,0-1 0,-1-1-1,0 0 1,-1-1 0,0-1 0,-1 0 0,0-1 0,-1 0 0,18-24 0,-26 30 30,-2 4-61,0 0 0,-1 0 0,0 0 0,0 0 0,0 0 0,2-4 0,-4 6-154,0 15-129,-5 15 269,3-24 51,1 0 1,0 1-1,0 9 0,1-7-23,0 0 1,0 0-1,1 0 0,1 0 1,0 0-1,4 12 0,-6-17 4,2-1-1,-1 1 1,0-1-1,0 0 1,1 1-1,-1-1 1,1 0 0,0 0-1,0 0 1,0 0-1,0 0 1,0 0-1,0-1 1,0 1-1,0-1 1,1 1-1,-1-1 1,1 0 0,-1 0-1,1 0 1,-1 0-1,1 0 1,-1-1-1,5 1 1,1-1-3,0 0-1,1 0 1,-1-1 0,1 0-1,-1 0 1,0-1 0,0 0-1,14-6 1,1-2 145,36-21 0,-47 22-142,0 1 1,-1-2 0,0 1 0,0-2 0,-1 1 0,0-1 0,-1-1 0,0 0-1,-1 0 1,-1-1 0,12-24 0,1-12 68,25-98 1,-36 116-15,-7 21-49,54-229-53,-55 227 18,3-12-284,1-35 0,-11 64-105,0 5 316,1 1 0,0 0 1,0 0-1,1 0 0,1 1 0,0-1 1,-2 14-1,0-4 90,-2 16 232,-2 46-1,4-31-273,-21 257-119,24-286 278,2 0 0,1-1 0,0 1 0,7 30 0,-8-53-100,0 1 0,0-1 0,0 1 0,0-1 0,1 0 0,-1 1-1,0-1 1,0 1 0,0-1 0,0 0 0,1 1 0,-1-1 0,0 0 0,0 1 0,1-1-1,-1 0 1,0 1 0,1-1 0,-1 0 0,0 1 0,1-1 0,-1 0 0,0 0 0,1 1 0,-1-1-1,1 0 1,-1 0 0,1 0 0,-1 0 0,1 0 0,0 0 5,0 0 0,0 0 0,0 0 1,0-1-1,0 1 0,0 0 0,0-1 0,0 1 0,-1-1 1,1 1-1,0-1 0,1-1 0,3-1 15,-1-1 0,0-1 0,5-6 0,7-13-36,-1-1-1,19-46 1,-18 37 44,-14 29-52,-1 1 1,1-1 0,-1 1-1,0-1 1,0 1-1,0-10 1,-1 13-64,0 19-389,0-10 428,1 1 0,0-1 0,1 1 0,0-1-1,0 0 1,1 0 0,0 0 0,6 12 0,-8-19 51,-1 0-1,1 0 1,-1 0 0,1 0 0,0 0 0,-1-1-1,1 1 1,0 0 0,0-1 0,0 1 0,0 0-1,-1-1 1,1 1 0,0-1 0,0 1 0,0-1-1,0 0 1,0 1 0,0-1 0,0 0 0,0 0-1,0 0 1,0 0 0,0 0 0,0 0 0,0 0-1,0 0 1,1 0 0,-1 0 0,0-1 0,0 1-1,0 0 1,0-1 0,-1 1 0,2-1-1,5-2-34,0 0-1,0-1 1,11-8-1,-12 8 46,19-14 33,-1-2 0,0 0 0,-2-2 0,34-40 1,67-106 55,-107 144-77,13-20-25,25-49 0,-40 64-10,-2 1 0,0-2 0,7-32 0,20-134 116,-38 155-12,-2 36-571,-3 12 226,-4 16 52,7-19 145,-47 130-248,-5 13-31,44-116 411,1 1 0,-7 57 0,11-43 55,1 0 0,3 0 1,7 67-1,-5-101-77,1 0 0,0 0 0,8 21 0,-9-28-44,0-1 1,1 1 0,-1-1-1,1 0 1,0 1-1,0-1 1,0-1 0,0 1-1,1 0 1,-1-1 0,1 0-1,4 3 1,-6-5-7,0 0 1,0-1-1,0 1 1,0-1-1,0 0 1,0 1-1,0-1 0,0 0 1,0 0-1,0 0 1,0-1-1,0 1 1,-1 0-1,1-1 1,0 1-1,0-1 0,0 0 1,0 1-1,0-1 1,-1 0-1,1 0 1,0 0-1,-1 0 1,1-1-1,-1 1 1,2-2-1,4-3 10,0 0 1,-1-1-1,0 0 0,7-10 1,-10 12-25,1 0-4,0-1 0,-1 0 1,4-7-1,-6 8-48,-2 10 11,0 0-1,-1-1 0,0 1 1,1-1-1,-1 1 0,-1-1 1,1 1-1,-6 6 0,3-3 15,2-3 8,-6 9-23,1 0 0,0 1-1,-7 19 1,14-30 55,-1-1 0,1 1 0,0-1-1,0 1 1,1-1 0,-1 1 0,1 0 0,0-1 0,0 1-1,0 0 1,0-1 0,1 1 0,-1-1 0,1 1-1,0-1 1,0 1 0,0-1 0,1 1 0,-1-1 0,1 0-1,3 5 1,-3-6-12,0 0 1,0 0-1,0-1 0,0 1 0,1 0 1,-1-1-1,1 0 0,-1 1 0,1-1 1,-1 0-1,1-1 0,-1 1 0,5 0 1,2 1 76,0-1 0,16 0 0,7-2-92,0-2-1,-1-1 0,0-2 0,49-15 1,-73 19-468,1 0-1,-1-1 1,0 0 0,13-8-1,-18 10 45,0 0 0,0-1-1,-1 1 1,1-1 0,0 1 0,-1-1-1,0 0 1,1 1 0,-1-1-1,0 0 1,0 0 0,0 0-1,0 0 1,0 0 0,0 0-1,-1 0 1,1-1 0,-1 1-1,1 0 1,-1 0 0,0-4 0,-1-13-2852,-3-1-2244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2:47.3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95 32 10560,'-68'-31'3904,"55"34"-3040,5-3-224,3 3-4192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2:00.6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 52 12640,'-23'-24'4671,"23"28"-3615,15-4-320,2-4 1376,19 1-1312,22-2 1856,37 2-1504,5-2-128,3 1-640,23 1-352,22-2-32,-5 5-352,-17 0 192,-26 0-3744,-11 5 2144,-7 7-6335,8 16 4575,-14 4-2144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2:47.7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194 56 9632,'-113'-44'3584,"77"53"-2784,4-18-256,29 6-768,-2-2 0,5 2-1088,-5 3 704,18 8-3200,11 4 3008,7 8-3424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2:51.0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14 859 2560,'1'4'5343,"6"-5"-1685,-6 1-4249,3-1 848,-1 0-1,0-1 1,0 1-1,0-1 1,1 0 0,-2 0-1,1 0 1,0 0-1,0 0 1,3-4-1,3-2 277,7-5-10,14-10 147,-2-1 0,45-49 0,-22 6-311,-2-2 0,58-113 0,-23 11 623,-75 149-812,-2 0 1,6-26 0,-12 42-317,-5 13-121,-2 4 66,-13 20 152,-27 62-1,-4 37 121,-6 13 101,-11-1-174,-32 77 68,-35 143 1230,125-342-738,-19 35-1,27-54-536,1-1 1,0 1-1,0-1 1,0 1-1,-1-1 1,1 1-1,0-1 1,-1 0-1,1 1 0,0-1 1,-1 1-1,1-1 1,-1 0-1,1 1 1,-1-1-1,1 0 1,-1 1-1,1-1 0,-1 0 1,1 0-1,-1 0 1,1 1-1,-1-1 1,1 0-1,-1 0 1,1 0-1,-1 0 0,0 0 1,0 0-10,1-1-1,-1 1 1,1-1 0,-1 1-1,1-1 1,0 1 0,-1-1-1,1 1 1,0-1 0,0 1 0,-1-1-1,1 1 1,0-1 0,0 1-1,0-1 1,-1 0 0,1 1-1,0-1 1,0 1 0,0-1-1,0 0 1,0 1 0,0-1 0,0 1-1,1-1 1,-1 0 0,0 0-1,5-17-32,0-1 0,1 2-1,1-1 1,0 0 0,2 1-1,17-26 1,-12 23 41,1 0 0,0 1-1,2 1 1,0 0 0,23-17 0,3 2-40,59-36 1,-66 46 14,-1-2-1,-1-2 1,59-60-1,-37 24 89,49-72 0,21-31 338,-62 90-485,-37 45 76,47-68 0,-67 88 5,-1-1 0,-1 1 0,1-1-1,-2 0 1,1 0 0,-2 0-1,0 0 1,0-1 0,-1 0 0,0-21-1,-1 25 9,-1-15-120,0 24 70,0-1 0,0 0 0,0 0 0,0 1 0,0-1 0,0 0 1,-1 1-1,1-1 0,0 0 0,0 1 0,-1-1 0,1 0 0,0 1 0,-1-1 0,1 0 0,-1 1 0,1-1 0,-1 1 1,1-1-1,-1 1 0,1-1 0,-1 1 0,0 0 0,0-1 0,1 1 10,-1 0-1,1 0 1,-1 0 0,1 0 0,-1 0 0,1 0-1,-1 0 1,1 0 0,-1 1 0,1-1-1,-1 0 1,1 0 0,-1 1 0,1-1-1,-1 0 1,1 0 0,0 1 0,-1-1-1,1 1 1,0-1 0,-1 0 0,1 1-1,0-1 1,-1 1 0,1-1 0,0 1-1,-4 4-57,-4 3-13,-70 79-166,64-69 271,0 1 0,1 0 0,-11 24 0,2 5-25,-29 97 0,-1 57 195,39-146-152,7-31-12,1 1 0,1 0 0,2 0 0,0 0 0,2 0 1,4 36-1,-3-55 44,0 1 1,1-1-1,0 0 1,0 1-1,1-1 1,0 0-1,6 10 1,-8-15-25,1 1 1,0-1-1,-1 0 0,1 1 1,0-1-1,0 0 1,1 0-1,-1 0 0,0 0 1,1-1-1,-1 1 0,1-1 1,-1 1-1,1-1 1,0 0-1,0 0 0,-1 0 1,1 0-1,0-1 0,0 1 1,0-1-1,3 1 1,4-2 15,0 0 1,0 0 0,0-1 0,0 0 0,13-5 0,49-23 181,-47 19-127,-7 3-83,0-1 0,-1-1 0,0-1-1,-1-1 1,0 0 0,-1-1 0,0 0-1,-1-1 1,-1-1 0,0 0 0,-1-1-1,-1 0 1,15-28 0,-11 18 2,-9 16-34,0 1-1,-1-1 0,0 0 0,-1-1 1,0 1-1,4-15 0,-4 15-308,-4 10 296,0 1 0,0-1 0,0 1 0,1-1 0,-1 0 0,0 1 0,0-1-1,0 1 1,0-1 0,0 1 0,0-1 0,0 1 0,0-1 0,0 1 0,0-1-1,0 1 1,0-1 0,0 0 0,0 1 0,0-1 0,0 1 0,-1 0 0,-11 109-372,7-79 436,-1 60 1,7-79-31,-1 1 0,1-1 0,1 0 1,1 1-1,-1-1 0,2 0 0,8 20 0,-12-31-6,0 0-1,1-1 0,-1 1 1,1 0-1,-1 0 0,1 0 1,-1 0-1,1-1 0,0 1 1,-1 0-1,1-1 0,0 1 1,-1 0-1,1-1 0,0 1 1,0-1-1,0 1 0,0-1 0,0 1 1,-1-1-1,1 0 0,2 1 1,-2-1 2,1 0 0,-1 0 0,0-1 1,1 1-1,-1 0 0,1-1 0,-1 1 0,0 0 1,1-1-1,-1 0 0,0 1 0,0-1 0,3-1 1,1-3 62,1 0 0,-1 0 0,0 0 0,7-11 1,131-202-13,-131 191-111,-5 13 9,-12 30-292,2-3 307,-1 0-1,2 0 1,0 0 0,0 0 0,1 0 0,1 17-1,1-24 29,-1 0 0,1 0-1,0 1 1,0-1 0,1 0-1,0 0 1,0 0-1,0-1 1,1 1 0,0 0-1,0-1 1,0 0 0,1 1-1,0-1 1,6 6 0,-8-9-1,1 0 1,0 0 0,0-1-1,-1 1 1,1-1 0,0 0 0,0 0-1,1 0 1,-1 0 0,0 0-1,0-1 1,0 1 0,0-1-1,1 0 1,-1 0 0,0 0 0,0-1-1,1 1 1,4-2 0,4-1 128,0 0 0,0-2 0,20-9 0,-13 5-95,-1-1 0,0-1-1,-1 0 1,-1-1 0,0-1-1,0-1 1,-1 0 0,20-26-1,34-61-346,-68 99 293,0 1 0,0-1 0,0 0-1,0 0 1,-1 0 0,1 0 0,0 0 0,-1 0-1,1-3 1,-1 4 91,0 13-458,-3 80 335,1-58-60,1-25 88,0-1 1,1 0-1,0 1 0,0-1 1,1 1-1,0-1 0,1 0 1,2 9-1,-1-9 42,0-1 1,0 1-1,0-1 0,1 0 0,0 0 0,6 7 0,-9-12-12,1 0 0,-1-1 0,1 1-1,0-1 1,-1 0 0,1 1 0,0-1-1,0 0 1,0 0 0,0 0-1,0 0 1,0-1 0,0 1 0,0 0-1,1-1 1,-1 0 0,0 1 0,0-1-1,0 0 1,1 0 0,-1 0 0,0 0-1,0-1 1,1 1 0,-1-1-1,0 1 1,3-2 0,17-7 50,0-1-1,40-25 1,-35 19 6,29-13 0,-18 13 49,0 0-159,64-36 1,-101 52 39,-1 0 1,0 0 0,0 0 0,1 0 0,-1 0 0,0 0 0,0-1 0,1 1 0,-1 0 0,0 0-1,0 0 1,1 0 0,-1-1 0,0 1 0,0 0 0,1 0 0,-1 0 0,0-1 0,0 1 0,0 0 0,0 0-1,0-1 1,1 1 0,-1 0 0,0 0 0,0-1 0,0 1 0,0 0 0,0-1 0,0 1 0,0 0-1,0 0 1,0-1 0,0 1 0,0 0 0,0-1 0,0 1 0,0 0 0,0 0 0,0-1 0,0 1 0,0 0-1,-1 0 1,1-1 0,0 1 0,0 0 0,0 0 0,0-1 0,0 1 0,-1 0 0,1 0 0,0-1-1,0 1 1,-1 0 0,1 0 0,0 0 0,0 0 0,-1-1 0,1 1 0,0 0 0,0 0 0,-1 0 0,1 0-1,0 0 1,-1 0 0,-1-1-8,0 0 0,0 1-1,0-1 1,0 1 0,0 0 0,0 0-1,0-1 1,-3 1 0,-7 3 37,0 0 0,0 1 1,0 0-1,-17 8 0,-43 28-530,60-33 389,8-5 95,0 1 1,0-1 0,1 1-1,-1 0 1,1 1 0,-1-1 0,1 0-1,0 1 1,1 0 0,-1 0 0,-4 7-1,6-8 22,0-1 0,0 1-1,0-1 1,1 1-1,-1 0 1,1-1-1,-1 1 1,1 0-1,0 0 1,0-1 0,0 1-1,0 0 1,1-1-1,-1 1 1,1 0-1,0-1 1,0 1 0,0-1-1,0 1 1,0-1-1,2 4 1,-2-4-1,0-1 0,1 1 0,-1 0 0,1-1 0,-1 0 0,1 1 0,0-1 0,-1 0 0,1 1 0,0-1 0,0 0 0,0-1 0,0 1 0,0 0 0,0 0 0,0-1 0,0 1 0,0-1 0,0 0 0,1 0 0,-1 0 0,0 0 0,0 0 0,0 0 0,0 0 0,0-1 1,4 0-1,4-2 123,0 0 0,0 0 1,-1-1-1,12-7 1,-8 4-136,0 0 0,-1-1 0,0-1 0,0 0 0,-1-1 0,0 0 0,16-20 0,-15 14 57,-1-1-1,-1 1 1,0-2 0,-1 1-1,8-25 1,1-12-31,-2-1 0,-3 0 0,10-101 0,-21 139-39,-2 1 1,0 0 0,-1 0-1,-1-1 1,0 1 0,-1 0-1,-1 0 1,-7-19 0,11 34-2,0 1-1,0-1 1,0 0 0,-1 1 0,1-1 0,0 1 0,0 0 0,-1-1 0,1 1 0,0-1 0,-1 1 0,1-1 0,0 1 0,-1 0 0,1-1 0,-1 1 0,1 0 0,-1-1 0,1 1 0,0 0 0,-1 0 0,1-1 0,-2 1 0,2 0 2,-1 0 1,1 0-1,-1 0 0,1 1 1,-1-1-1,1 0 0,-1 0 1,1 1-1,-1-1 0,1 0 1,-1 0-1,1 1 0,-1-1 1,1 1-1,0-1 0,-1 0 1,1 1-1,0-1 0,-1 1 1,-1 3-36,0-1 0,0 1 0,0-1 0,1 1 0,-3 6 0,2 2 29,1-1 0,0 1 1,1 21-1,0-15 33,0 40 50,3 1 0,3 0-1,2-1 1,3 0 0,24 77-1,-3-53 87,-10-29-7,-18-41-110,0-1 1,1 0-1,1-1 1,0 1-1,12 16 1,-17-26-141,-1-4-1822,1 0 587,-1-1 0,1 1-1,-1 0 1,3-5 0,-2 5 654,0 1-1,0 0 1,-1-1-1,1 1 1,-1 0-1,0-1 1,1 1-1,-1-1 0,0 1 1,-1-4-1,-3-8-2004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2:51.4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137 48 10464,'-63'-24'3872,"39"20"-3008,-2-4-224,16 5 127,6-2-543,-1 5-224,1 0-32,13-4-1151,5 4-641,4 0 1024,4 0-3232,6 4 2240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3:04.751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200 65 2080,'-13'-23'667,"12"21"-575,0 1 0,0-1 0,1 1 0,-1-1 0,1 0 0,6-29 6667,-3 47-5768,3 24-446,-2 95 1560,-1-30-871,-6 148 126,-16 5-624,5-79-11,3-27-29,-36 175 0,-42 153 365,81-434-907,3-17-10,1 1 1,-1 29-1,8-32-187,-3-25 342,6 10-454,-4-11 147,-1 0-1,1-1 0,-1 1 0,1 0 1,0-1-1,-1 1 0,1-1 1,0 1-1,0-1 0,-1 0 0,1 0 1,2 0-1,23-1-43,-21 1 57,16-3 37,0-1-1,0 0 0,30-12 0,0 1 29,384-89-262,-371 89 513,79-32 1,-32 10-149,-71 27-114,-22 5 34,20-7 0,-27 10-101,-11 2 35,0 0 1,-1 0 0,1 0 0,0 0 0,0 0 0,0 0 0,-1 0 0,1 0-1,0-1 1,0 1 0,-1 0 0,1 0 0,0-1 0,-1 1 0,2-1 0,27-38 681,32-76-427,-59 111-281,11-25 32,-2-1 1,13-48 0,3-60 73,5-139-145,-18 3 204,-27-73-406,9 312 161,-2 0 1,-1 1 0,-2 0 0,-1 0 0,-16-35-1,5 30-9,17 33 61,0 0 0,0-1 0,1 1-1,-4-13 1,7 0-373,0 3 283,0 15 109,0 0 0,0 0 0,-1 0 0,1 0 0,0 0 0,-1 0 1,1 0-1,-1 0 0,1 0 0,-1 0 0,1 0 0,-1 1 0,1-1 0,-1 0 0,0 0 0,0 1 0,1-1 0,-1 0 1,0 1-1,0-1 0,0 1 0,0-1 0,0 1 0,1-1 0,-1 1 0,0 0 0,0-1 0,-2 1 0,-4-2-114,-1 0-1,-14 0 0,13 1 182,-16 0-136,-26 3-1,38-2 57,-200 16 59,155-12-1,-127 8 14,123-11-82,-62-7 0,118 5 29,-4 0-16,1 0 0,-1 0-1,0-1 1,-10-4 0,18 5-13,0 1 1,0-1-1,0 0 0,0 0 1,0 0-1,0 0 1,0-1-1,1 1 0,-1 0 1,0-1-1,1 0 1,-1 1-1,1-1 0,-1 0 1,1 1-1,0-1 1,0 0-1,0 0 0,0 0 1,0 0-1,0 0 0,1 0 1,-1 0-1,0-4 1,1 1-10,0 0-1,0 0 1,1 0 0,-1 1 0,1-1 0,0 0 0,1 0 0,-1 1-1,5-10 1,-5 12-3,0-1 1,1 0-1,-1 1 0,1-1 0,0 1 0,0-1 0,-1 1 0,1 0 0,1 0 0,-1 0 1,0 0-1,1 0 0,-1 0 0,1 1 0,-1-1 0,1 1 0,5-2 0,-7 2 27,1 1-1,0 1 0,-1-1 0,1 0 1,-1 0-1,1 0 0,-1 1 1,1-1-1,-1 1 0,1-1 0,-1 1 1,1 0-1,-1 0 0,1-1 0,-1 1 1,0 0-1,0 0 0,1 0 1,-1 1-1,0-1 0,0 0 0,0 0 1,0 0-1,0 2 0,5 5-11,-1 0 1,7 16-1,-2-1 48,-1 0 0,-1 1 0,6 26 0,2 35 80,7 102 1,-6 98 305,-14-200-197,-3 530 1124,-1-593-1291,0-1 348,2 38 0,-1-59-374,0 1 0,0-1 0,0 0 0,0 1 0,0-1 0,0 0 0,0 0 0,0 1 0,0-1 0,0 0 0,0 1 1,0-1-1,0 0 0,1 1 0,-1-1 0,0 0 0,0 1 0,0-1 0,0 0 0,1 0 0,-1 1 0,0-1 0,0 0 0,1 0 0,-1 0 1,0 1-1,1-1 0,-1 0-6,1-1 0,-1 1 0,0 0 0,1 0 0,-1-1 0,1 1 0,-1 0 0,0-1 0,1 1 1,-1 0-1,0-1 0,0 1 0,1 0 0,-1-1 0,0 1 0,0-1 0,0 1 0,1-1 0,-1 1 0,0-1 1,0 0-1,5-18 215,4-23 0,1-7-115,61-298-313,14-114-21,-60 315-320,-23 134 122,-3 15 45,-3 22 131,-20 133-218,7-53 597,17-99-91,-1 0-25,0-1 0,0 1 0,1-1 0,0 7 0,0-12-10,0 1 0,0-1 0,1 0 0,-1 1 0,0-1 0,0 1 0,0-1 0,0 1 0,0-1 1,1 0-1,-1 1 0,0-1 0,0 1 0,1-1 0,-1 0 0,0 1 0,1-1 0,-1 0 0,0 1 0,1-1 0,0 0 13,0 1-1,-1-1 1,1 0-1,0 0 1,-1 0-1,1 0 1,0 0-1,-1 0 0,1 0 1,0-1-1,-1 1 1,1 0-1,0 0 1,-1 0-1,1-1 1,-1 1-1,1 0 1,0-1-1,3-1 12,0-1 0,-1 1 0,0-1 0,1 0 0,-1 0-1,0 0 1,-1 0 0,1-1 0,0 1 0,-1-1 0,0 1-1,0-1 1,0 0 0,0 0 0,1-5 0,6-11 62,110-264 79,-56 121-680,-57 152 198,-6 11 306,0 0 1,0 0 0,0 0 0,0 0 0,0 0-1,0 0 1,0 0 0,0 0 0,0 0-1,0 0 1,0 0 0,0 0 0,0 0-1,0 0 1,0 0 0,0 0 0,0 0-1,0 0 1,0 1 0,0-1 0,0 0-1,0 0 1,0 0 0,0 0 0,0 0-1,0 0 1,0 0 0,0 0 0,0 0 0,0 0-1,0 0 1,0 0 0,0 0 0,0 0-1,0 0 1,0 0 0,0 0 0,0 0-1,0 0 1,0 0 0,0 0 0,0 0-1,0 0 1,1 0 0,-1 0 0,0 0-1,0 0 1,0 0 0,0 0 0,0 0-1,0 0 1,0 0 0,0 0 0,0 0 0,0 0-1,0 0 1,0 0 0,0 0 0,-3 22-134,2-15 135,-21 99 106,-4-1 0,-4-2 0,-73 166 0,68-186 328,35-81-424,-1-1 1,0 1-1,1-1 1,-1 1-1,1-1 1,0 1-1,0 0 1,-1-1-1,1 1 0,0 0 1,0-1-1,1 3 1,-1-4-6,0 1 0,0-1 0,1 0 0,-1 0 0,0 0 1,0 0-1,0 1 0,1-1 0,-1 0 0,0 0 0,0 0 0,1 0 0,-1 0 1,0 0-1,1 1 0,-1-1 0,0 0 0,0 0 0,1 0 0,-1 0 1,0 0-1,1 0 0,-1 0 0,0 0 0,1-1 0,-1 1 0,0 0 0,0 0 1,1 0-1,-1 0 0,0 0 0,0 0 0,1 0 0,-1-1 0,0 1 1,0 0-1,1 0 0,-1-1 0,4-2 25,1 0 0,-1-1-1,0 0 1,0 0 0,-1 0 0,7-8 0,16-35 82,-2-1 0,19-53 0,-17 31-83,-11 30-222,19-39 1,-32 75 118,0 0 0,1 0 0,-1 0 0,1 0 1,0 0-1,0 1 0,4-4 0,-7 6 66,0 1 0,1 0-1,-1 0 1,0-1-1,1 1 1,-1 0 0,0 0-1,1 0 1,-1-1 0,1 1-1,-1 0 1,1 0 0,-1 0-1,0 0 1,1 0 0,-1 0-1,1 0 1,-1 0-1,1 0 1,-1 0 0,0 0-1,1 0 1,-1 0 0,1 1-1,-1-1 1,1 0 0,-1 0-1,1 1-3,0 0-1,0 0 1,0 0-1,0 0 1,-1 0 0,1 0-1,0 0 1,-1 0-1,1 1 1,-1-1-1,1 0 1,-1 0-1,1 3 1,3 18 12,-1 1 0,0-1 0,-2 1 0,-1 0-1,-3 30 1,0-3-70,-5 111 696,10-143-400,-2-18-215,0 0 0,0 0 0,0 0 0,0 0 0,0 1 0,1-1 0,-1 0 0,0 0 0,0 0 1,0 0-1,0 0 0,0 1 0,1-1 0,-1 0 0,0 0 0,0 0 0,0 0 0,0 0 0,0 0 0,1 0 0,-1 0 1,0 0-1,0 1 0,0-1 0,1 0 0,-1 0 0,0 0 0,0 0 0,0 0 0,1 0 0,-1 0 0,0 0 0,0 0 1,0-1-1,0 1 0,1 0 0,-1 0 0,0 0 0,0 0 0,0 0 0,1 0 0,-1 0 0,0 0 0,0 0 0,0 0 1,0-1-1,0 1 0,1 0 0,-1 0 0,0 0 0,0 0 0,0-1 0,0 1 0,0 0 0,0 0 0,0 0 0,0 0 1,0-1-1,0 1 0,1 0 0,-1 0 0,0 0 0,0-1 0,5-14 60,-1 1-1,0-1 1,3-22 0,-3 11-29,23-143-643,-26 162 407,-2 8-11,-1 16-173,-3 12 134,-2 19 73,-47 341 580,49-368 250,7-31-482,6-28-163,-1-1 0,-2 0 0,0-64 0,-5 103-26,0 0-1,0-1 1,1 1-1,-1 0 0,0-1 1,0 1-1,0-1 1,0 1-1,0 0 1,0-1-1,0 1 0,-1 0 1,1-1-1,0 1 1,0 0-1,0-1 0,0 1 1,0 0-1,0 0 1,-1-1-1,1 1 1,0 0-1,0-1 0,0 1 1,-1 0-1,1 0 1,0-1-1,-1 1 1,-5 7-251,-10 22 7,14-24 206,-12 29-11,12-27 142,0 0 1,-1 0-1,0-1 0,0 1 1,-1-1-1,1 0 0,-2 0 0,-4 7 1,8-12-66,0-1 0,0 1 0,0 0 0,1-1 0,-1 1 0,0 0 0,0-1 0,0 1-1,0-1 1,0 0 0,0 1 0,0-1 0,0 0 0,0 0 0,0 1 0,0-1 0,0 0 0,0 0 0,0 0 0,0 0 0,0 0 0,0 0 0,0-1 0,0 1 0,0 0 0,0 0 0,0-1 0,0 1 0,0-1 0,0 1 0,0-1 0,-1 0 0,-2-3 15,-1 1-1,1-1 1,0-1-1,0 1 1,-3-5-1,-3-3 38,-76-82-23,74 82-32,6 5-33,0 0 1,0 0-1,-1 0 0,0 1 0,0 0 0,-1 0 0,0 1 0,0 0 0,0 1 1,-12-6-1,12 8-59,1 0 1,-1 0-1,1 1 0,-1-1 1,0 2-1,0-1 1,1 1-1,-1 0 1,0 1-1,0 0 0,1 0 1,-11 3-1,7 0 14,1 0-1,-1 1 0,1-1 1,0 2-1,0 0 0,1 0 0,-16 13 1,8-2 77,0 0 0,1 1 0,1 0 0,1 1 0,0 1-1,2 0 1,-16 33 0,10-9 104,10-25-51,-15 30 0,16-39-42,5-9 61,5-20 109,-1 8-159,6-22 89,19-54 0,23-35-89,-29 73-93,-14 32 36,-1 0-72,12-19 0,-11 28-394,-7 8 480,0 0 1,0 0-1,0 0 0,1 1 1,-1-1-1,0 0 0,0 1 1,0-1-1,0 0 1,1 0-1,-1 1 0,0-1 1,0 0-1,0 1 0,0-1 1,0 0-1,0 0 0,0 1 1,0-1-1,0 0 1,0 1-1,0-1 0,0 0 1,0 1-1,0-1 0,0 0 1,-1 1-1,1-1 0,-9 39-125,1-6 107,-88 440 925,93-460-824,-1 19 104,4-32-175,0 0 1,1 0 0,-1 0-1,0 0 1,0-1 0,0 1 0,0 0-1,0 0 1,0 0 0,0 0-1,0 0 1,0 0 0,0 0-1,0 0 1,0 0 0,0 0-1,0 0 1,0 0 0,0 0-1,1 0 1,-1 0 0,0 0-1,0 0 1,0 0 0,0 0-1,0 0 1,0 0 0,0 0-1,0 0 1,0 0 0,0 0-1,0 0 1,0 0 0,0 0-1,0 0 1,0 0 0,1 1-1,-1-1 1,0 0 0,0 0-1,0 0 1,0 0 0,0 0-1,0 0 1,0 0 0,0 0-1,0 0 1,0 0 0,0 0-1,0 0 1,0 0 0,0 0-1,0 0 1,0 0 0,0 1-1,0-1 1,8-16 119,126-272 92,63-70-127,-189 342-119,-4 9-21,0-1 0,0 1 0,0 0 0,1 0 1,0 1-1,0-1 0,1 1 0,12-10 0,-17 15 45,0 1 0,-1-1-1,1 1 1,0-1-1,-1 1 1,1 0 0,0-1-1,0 1 1,0 0 0,-1 0-1,1 0 1,0-1-1,0 1 1,0 0 0,-1 0-1,1 0 1,0 0 0,0 0-1,0 1 1,-1-1-1,1 0 1,0 0 0,0 0-1,0 1 1,0 0-1,0 0-2,1 0-1,-1 0 1,0 0-1,0 0 1,0 0-1,0 1 1,0-1-1,0 0 1,0 1-1,-1-1 1,1 1-1,0 1 1,2 5-27,-1 1 1,0-1 0,2 17-1,-2 24-42,-5 62 1,2 40 140,1-148-57,0 2 17,0-1 0,0 1-1,1 0 1,-1-1 0,1 0-1,0 1 1,0-1 0,1 1-1,0-1 1,-1 0 0,1 0 0,1 0-1,-1 0 1,4 4 0,-5-7-4,0 0-1,0 0 1,0 0 0,0-1 0,0 1 0,0 0-1,1-1 1,-1 1 0,0-1 0,0 1 0,1-1 0,-1 1-1,0-1 1,1 0 0,-1 0 0,1 0 0,-1 0 0,0 0-1,1 0 1,-1 0 0,0 0 0,1 0 0,-1-1-1,0 1 1,1-1 0,-1 1 0,0-1 0,1 1 0,-1-1-1,1-1 1,5-2 60,-1 0 0,0-1 0,0 0-1,9-10 1,41-50-6,60-91 0,-62 80-221,-48 67 76,-4 7 34,0-1 1,0 0-1,-1 1 0,1-1 0,1 1 0,-1-1 0,0 1 0,1 0 1,-1 0-1,1 0 0,3-2 0,-6 4 38,0 0 0,1 0 0,-1 0-1,0 0 1,0 0 0,0 0 0,0 0 0,0 0 0,1 0 0,-1 1 0,0-1-1,0 0 1,0 0 0,0 0 0,0 0 0,1 0 0,-1 0 0,0 0-1,0 0 1,0 0 0,0 1 0,0-1 0,0 0 0,0 0 0,0 0-1,1 0 1,-1 0 0,0 0 0,0 1 0,0-1 0,0 0 0,0 0 0,0 0-1,0 0 1,0 1 0,0-1 0,0 0 0,0 0 0,0 0 0,0 0-1,0 0 1,0 1 0,0-1 0,0 0 0,0 0 0,0 0 0,0 0-1,-1 1 1,1-1 0,0 0 0,-1 11-10,-1 0 1,-1 0-1,0 0 1,0 0-1,-1 0 1,0-1-1,-7 12 0,-1 7 7,-6 17-882,-19 81 0,32-94 104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3:06.496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100 0 6144,'-3'5'5502,"-6"14"-3349,-7 13-1814,-21 21 975,8-14-281,28-38-1029,-4 8 376,12-11 86,0-2-426,-3 3 53,-1-1 0,0 0 0,0-1 0,1 1-1,2-4 1,-3 3-89,0 1 0,0-1 0,0 1 0,7-4-1,-9 6-7,0 0 0,-1-1 0,1 1-1,0 0 1,0-1 0,-1 1-1,1 0 1,0 0 0,0 0-1,0 0 1,-1 0 0,1 0-1,0 0 1,0 0 0,0 0 0,1 0-1,-2 0 7,1 1 0,-1-1 0,1 0 0,-1 1 0,0-1 0,1 0 0,-1 1 0,0-1 1,1 0-1,-1 1 0,0-1 0,0 1 0,1-1 0,-1 0 0,0 1 0,0-1 0,0 1 0,0-1 0,0 1 0,1-1 0,-1 1 0,0 4 57,0 0 0,0 0 0,-1-1-1,-1 10 1,-1-1 102,3 31 484,1-44-613,0 0 0,1 0-1,-1 0 1,0 1-1,0-1 1,1-1-1,-1 1 1,0 0-1,0 0 1,1 0 0,-1-1-1,0 1 1,0 0-1,0-1 1,1 1-1,0-2 1,29-11-73,12-15-433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3:08.193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143 177 2912,'-9'-16'3142,"9"16"-3084,1-1 67,-1 0 1,0 1-1,0-1 0,0 0 1,0 0-1,0 0 0,0 1 1,0-1-1,0 0 1,-1 0-1,1 1 0,0-1 1,0 0-1,0 0 0,-1 1 1,1-1-1,0 0 1,-1 1-1,1-1 0,-1 0 1,1 1-1,-1-1 0,-2-5 746,3 5-671,-1 0 0,1 0 0,0 0 1,0 0-1,-1 0 0,1 0 0,-1 0 0,1 0 0,-3-3 600,1 2-600,-6-8 743,88-11-20,-1-5-724,1 5 0,150-22 0,-201 41-73,44 3 0,-23 0-90,-40-1-69,10 0 442,1 0 1,32 6-1,-26-5-249,-17 16-128,-8-9-31,0 1 0,0-1 0,0 1 0,-1-1 0,0 13 0,2 8-18,7 31 37,2-2 0,3 1 0,28 70 0,10 56-2,-16 3 517,-32-165-480,-4-16-36,38 223 545,-17 3-288,-30 253 993,7-329-1121,2-75 120,-1 62 303,-6-125-445,0-5 62,4-9-159,0-1-1,-1 0 0,1 0 1,-1 0-1,1 0 0,-1 0 0,0-1 1,-1 1-1,1-1 0,-1 0 1,1 0-1,-1 0 0,-5 3 1,-6 3 119,1-1 1,-23 9 0,8-6 4,-1-2 1,0-1-1,-1-2 0,0 0 1,0-3-1,0 0 0,-57-3 1,-224-38 443,205 21-757,32 4 47,32 5-1310,-84-5-1,103 16 37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4:12.9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38 2976,'-10'3'22783,"25"-3"-22345,27-2-56,65-12 1,8 0-119,-49 9-320,137 0 43,-79 6 121,-71-2-1694,-58 21-15357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4:13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77 5152,'-3'0'545,"2"0"147,-18-10 15770,35-1-14908,-7 6-1265,0 1 1,1 0-1,-1 0 1,1 1-1,15-3 1,56-7 220,-55 10-453,28-4 67,1 2 0,82 4 1,34 5-34,-145-2 383,-14-1-1826,0-1-5504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4:14.0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42 4064,'0'-17'16554,"2"17"-15450,18-1 106,0-1 0,23-5 0,-19 3-833,32-3 0,173 3 265,-167 6-2853,105 17-1,-148-14-1346,-5 2 1111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4:15.4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242 24 3392,'0'-1'176,"0"1"-1,0-1 1,1 0 0,-1 0-1,1 0 1,-1 0 0,1 0-1,-1 0 1,1 0 0,-1 1-1,1-1 1,0 0 0,-1 0 0,1 1-1,0-1 1,0 1 0,0-1-1,-1 1 1,1-1 0,0 1-1,0-1 1,0 1 0,0 0-1,2-1 1,-2 1 305,0-1 0,0 1 0,0 0 0,0-1 0,0 1 0,0-1 1,0 1-1,0-1 0,-1 1 0,1-1 0,1-1 0,-14 4 5964,-11 7-4624,1 1-1084,-30 18-1,44-22-631,0-1-1,1 1 0,-1 1 0,1-1 0,1 1 1,-10 11-1,8-7-27,1 0 1,0-1-1,1 2 0,0-1 1,-7 19-1,-1 10-106,5-18 2,2 0-1,0 1 1,-6 37-1,10-41-266,2-15-225,1-1-1,-1 1 1,0 0-1,1 0 0,0 0 1,0 0-1,0 0 0,1 5 1,0-4-2958,-1 0 1109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2:29.8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16 1472,'-9'8'21240,"9"-7"-21099,36 2 712,206 2-608,-16-13 341,-198 7-505,-9-1-80,31-6-1,0-1 58,-38 7-28,4 0 44,-16 2-76,0 0 1,0 0 0,0-1-1,1 1 1,-1 0 0,0 0-1,0 0 1,0 0 0,0 0-1,0 0 1,0 0 0,0 0-1,1 0 1,-1 0 0,0 0-1,0 0 1,0 0 0,0 0-1,0 0 1,0 0 0,0 0-1,1 0 1,-1 0 0,0 0-1,0 0 1,0 0 0,0 0-1,0 0 1,0 0 0,0 1-1,0-1 1,1 0 0,-1 0-1,0 0 1,0 0 0,0 0-1,0 0 1,0 0 0,0 0-1,0 0 1,0 0 0,0 1-1,0-1 1,0 0 0,0 0-1,0 0 1,0 0 0,0 0-1,0 0 1,0 0 0,0 1-1,0-1 1,0 0 0,0 0-1,0 0 1,0 0 0,0 0-1,0 0 1,0 0 0,0 1-1,0-1 1,0 0 0,0 0-1,0 0 1,0 0 0,0 0-1,0 0 1,0 0 0,0 1-1,-24 33-38,-18 40 0,10-18 126,3-11-57,-2-2 0,-1-1 1,-49 47-1,62-68 27,0 1 1,2 0-1,0 1 1,-18 35-1,26-40-14,0 0-1,2 1 0,0 0 1,1 0-1,1 1 0,1-1 1,-2 23-1,5 19 120,1-35 30,1-14 119,16-25-14139,-8 0 8885,-1-1 1728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4:15.7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230 20 6560,'1'-15'2950,"0"11"-374,0 9 1423,-2-3-3623,0-1-1,1 1 1,-1-1 0,0 1 0,0-1-1,0 0 1,-1 0 0,1 1 0,0-1-1,0 0 1,-3 1 0,-1 3 53,-16 13 246,1 2-1,1 0 0,1 2 0,1 0 1,1 0-1,-26 48 0,32-49-712,1 1-1,0 0 1,2 0-1,0 1 1,2 0-1,0 0 1,2 1-1,-2 40 1,5-53-335,1 0 0,0-1 0,2 13 1,-1-16-946,0 0 0,0 0 0,5 9 0,7 9-1796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4:24.3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356 643 2144,'-4'-3'10144,"-3"1"-4913,-16 3-4725,11-1 460,0 0-826,1 0 0,-1 1 0,0 0 0,0 0 0,1 2 0,-1-1 0,1 1 0,-1 1 0,1 0 0,1 1 0,-16 8 0,14-5-66,0 0 1,0 2-1,1-1 0,0 1 0,0 1 0,1 0 0,1 1 0,0-1 0,1 2 0,0-1 0,1 1 0,0 1 0,1-1 0,0 1 0,1 0 1,1 0-1,-4 20 0,7-22 13,0 0 0,2 25 1,1-7 18,-2-26-77,0 1 1,1 0-1,0 0 0,0-1 1,0 1-1,0-1 1,4 8-1,-4-10 6,0 0-1,0 0 1,0 1 0,0-1-1,1 0 1,-1 0-1,1 0 1,0-1 0,-1 1-1,1 0 1,0 0-1,0-1 1,0 0 0,0 1-1,4 1 1,-5-3-17,0 0 0,-1-1 1,1 1-1,0 0 0,0 0 0,0 0 0,0-1 1,0 1-1,-1 0 0,1-1 0,0 1 0,0-1 1,-1 1-1,1-1 0,0 1 0,-1-1 0,1 0 1,-1 1-1,1-1 0,0-1 0,2-1 11,9-9-69,-1 0 1,-1-1 0,0-1 0,-1 0-1,8-15 1,3-4 3,79-106-183,-66 96 182,-2-3 1,-2 0-1,-2-1 1,-2-2-1,-2-1 1,25-81-1,11-36 7,-56 158-4,14-35-10,21-65-141,-36 100 173,0 4-34,-1-1-1,1 0 1,0-9-1,-2 15 30,0 0-1,0-1 0,0 1 1,0 0-1,0-1 0,0 1 1,0 0-1,0-1 0,0 1 1,0 0-1,0-1 0,0 1 1,0 0-1,0-1 0,0 1 1,0 0-1,0-1 1,0 1-1,0 0 0,0-1 1,-1 1-1,1 0 0,0-1 1,0 1-1,0 0 0,-1 0 1,1-1-1,0 1 0,0 0 1,-1 0-1,1-1 0,0 1 1,0 0-1,-1 0 0,1 0 1,0 0-1,-1-1 0,1 1 1,0 0-1,-1 0 0,1 0 1,0 0-1,-1 0 0,1 0 1,0 0-1,-1 0 0,1 0 1,0 0-1,-1 0 1,1 0-1,0 0 0,-1 0 1,1 0-1,0 0 0,-1 1 1,1-1-1,0 0 0,-1 0 1,1 0-1,0 0 0,0 1 1,-1-1-1,1 0 0,0 0 1,0 1-1,-1-1 0,1 0 1,0 0-1,0 1 0,-22 22-69,18-19 200,-14 15 60,0-1-7,2 0 0,0 0-1,1 2 1,-21 36 0,14-10 73,3 0-1,-23 76 1,-12 102 475,53-221-704,-13 82 159,5-26 25,8-54-168,0-1-1,1 1 1,0 0 0,0-1 0,0 1 0,0-1-1,1 1 1,-1-1 0,1 1 0,1-1-1,-1 1 1,0-1 0,1 0 0,0 0 0,0 0-1,0 0 1,1 0 0,-1 0 0,1 0-1,0-1 1,0 0 0,0 1 0,1-1 0,-1 0-1,1 0 1,-1-1 0,1 1 0,0-1-1,5 2 1,-6-3 6,1 0 1,0 0-1,0-1 0,0 0 0,0 0 0,0 0 0,-1 0 0,6-1 0,32-7 367,-24 4-319,-1-1-1,0 0 1,-1-2-1,1 0 1,-1 0-1,0-1 0,-1-1 1,0-1-1,19-16 1,-25 19-82,-2 0 0,1 0 1,-1 0-1,0-1 0,0 0 0,-1 0 0,0 0 1,5-12-1,-3 4-280,-5 12 123,0-1 0,0 1 0,0-1 0,0 0 0,-1 1 0,0-1 0,0 0 0,-1 0 0,1-6 0,-1 13 161,0-1 1,-1 1 0,1-1-1,0 1 1,-1-1-1,1 1 1,-1-1-1,0 1 1,0-1-1,-1 3 1,-5 13-111,0 15-44,6-26 148,-1 0 0,1 1 0,0-1-1,0 0 1,1 1 0,0 10 0,1-1 38,-1 24 1,-1-16 45,2-19-46,1-1-1,-1 0 1,0 0 0,1 0 0,0 0-1,0 0 1,0 0 0,0-1 0,1 1-1,-1-1 1,6 5 0,-8-7-12,1 0-10,0 0 0,0 0 0,0 0 0,0 0 1,0 0-1,0 0 0,0-1 0,0 1 0,1 0 1,-1-1-1,0 1 0,0-1 0,1 1 0,-1-1 1,0 0-1,1 1 0,-1-1 0,2 0 0,0 0 35,0 0-1,0 0 1,0-1-1,0 1 1,0-1-1,0 0 0,0 0 1,2-1-1,2-1 20,-1 0 0,0-1-1,0 1 1,0-1 0,-1-1-1,10-8 1,2-5 71,0 1 0,25-18 0,-21 18-36,36-38 1,-37 35-513,-17 14-205,-9 11 298,-2 9 315,6-12-10,1 1-1,-1 0 0,0-1 1,0 1-1,0-1 0,0 1 1,-3 2-1,-5 4 25,0 1 0,1 1 1,0-1-1,1 1 0,-10 17 0,7-8 0,1 1 1,-12 37 0,-70 222 222,84-254-192,-1 0 0,-1-1 0,-1-1-1,-1 0 1,-27 39 0,36-58 2,-1-1-1,1 0 1,-1 0 0,0-1 0,0 1-1,0-1 1,-1 0 0,1 0 0,-1 0-1,-8 4 1,10-6-16,-1 0-1,1 0 1,-1 0 0,0-1-1,0 1 1,0-1-1,1 0 1,-1 0-1,0 0 1,0-1 0,1 1-1,-1-1 1,0 0-1,0 0 1,-4-2 0,3 1-27,-58-25 141,58 25-130,0-1 0,0 0-1,1 0 1,0 0 0,-1-1 0,1 1-1,0-1 1,1 0 0,-7-8 0,9 10-26,0 1 0,0 0 1,0-1-1,1 1 0,-1 0 0,1-1 0,-1 1 1,1-1-1,-1 1 0,1-1 0,0 1 1,0-1-1,-1 1 0,1-1 0,0 1 0,1-1 1,-1 1-1,0-1 0,0 1 0,1-1 1,-1 1-1,0 0 0,1-1 0,0 1 1,-1-1-1,1 1 0,0 0 0,0 0 0,0-1 1,-1 1-1,1 0 0,1 0 0,-1 0 1,1-1-1,5-3 30,-1 1 0,1-1 0,1 2 0,-1-1 0,10-3 0,0 0 103,73-29-93,-60 26-4,0-2-1,53-30 1,3-17 383,126-113 1,-173 135-270,-14 14-36,37-28-1,-18 19-164,-7 5-134,69-38 0,-102 63 181,-1 1 1,0 0 0,1 0 0,-1 0-1,1 0 1,-1 0 0,1 1 0,0 0-1,-1-1 1,1 1 0,-1 1 0,1-1-1,4 1 1,-6 0 9,0-1-1,0 1 0,0-1 1,0 1-1,-1 0 0,1 0 1,0 0-1,0 0 0,-1 0 1,1 0-1,-1 0 0,1 1 1,-1-1-1,0 1 1,1-1-1,-1 1 0,0-1 1,0 1-1,0 0 0,0-1 1,0 1-1,-1 0 0,1 0 1,0 0-1,-1-1 0,1 5 1,1 4 33,-1 0-1,0-1 1,-1 1 0,0 0-1,0 0 1,-1 0 0,-3 10-1,-6 28-21,-14 53 80,20-92 175,3-13-30,3-14-69,1 3-149,0 1 0,1 0 0,1 0 0,1 0 0,0 0 1,0 1-1,2 0 0,-1 0 0,11-11 0,-11 15-38,1 0 0,0 1 0,1 0 0,0 1 0,1 0 0,-1 0 0,1 1 0,0 0 0,1 1 0,-1 0 0,20-6 0,-13 4-25,-11 4 61,1 1 1,0 0-1,0 0 1,12-2 0,-15 3-42,0 1 1,0-1-1,1 1 1,-1 0 0,0 1-1,0-1 1,7 2-1,-10-2 27,1 1 0,-1 0-1,0-1 1,1 1-1,-1 0 1,0 0-1,0 0 1,1 0-1,-1 0 1,0 0 0,0 0-1,0 0 1,0 0-1,0 0 1,-1 1-1,1-1 1,0 0-1,-1 1 1,1-1-1,0 0 1,-1 1 0,0-1-1,1 1 1,-1-1-1,0 3 1,3 28 218,-4-26-228,2 0 0,-1 0 1,1 0-1,-1 0 0,1-1 0,1 1 0,-1 0 0,4 7 0,-3-10 37,0 1 1,0 0-1,1-1 0,-1 1 0,1-1 1,0 1-1,0-1 0,0 0 1,0-1-1,1 1 0,-1 0 0,1-1 1,0 0-1,-1 0 0,1 0 0,0 0 1,0-1-1,0 1 0,5 0 0,-4-1 4,0-1-1,1 1 0,-1-1 0,0 0 1,0 0-1,0-1 0,0 0 0,0 0 1,0 0-1,0 0 0,0-1 0,0 1 1,-1-1-1,1-1 0,-1 1 0,6-4 0,18-14 80,0-2 0,-1-1 0,25-27 0,-31 20-210,-18 25 58,0 0 0,1 0 0,-1 0 0,7-6 0,-9 10 26,1 0 1,-1-1-1,0 1 1,1 0-1,-1 1 1,1-1-1,-1 0 1,1 0 0,-1 1-1,1-1 1,0 0-1,-1 1 1,1 0-1,0-1 1,-1 1-1,1 0 1,0 0-1,-1 0 1,4 0-1,-2 1 3,0 0 1,0 0-1,-1 0 0,1 0 0,0 0 0,-1 1 1,0-1-1,1 1 0,-1 0 0,4 3 0,3 4 25,-1 1 0,0 0-1,-1 0 1,8 13 0,-15-23 2,0 0 0,0 0 1,0 0-1,0 0 0,0 0 0,0 0 1,0 0-1,0 0 0,0 0 0,0 0 1,0 0-1,0 0 0,0 0 0,0 0 1,0 0-1,0 0 0,0 0 0,0 0 1,0 0-1,1 0 0,-1 0 0,0 0 0,0 0 1,0 0-1,0 0 0,0 0 0,0 0 1,0 0-1,0 0 0,0 0 0,0 0 1,0 0-1,0 0 0,0 0 0,0 0 1,0 0-1,0 0 0,0 0 0,0 0 1,0 0-1,0 0 0,1 0 0,-1 0 1,0 0-1,0 0 0,0 1 0,0-1 1,0 0-1,0 0 0,0 0 0,0 0 1,0 0-1,0 0 0,0 0 0,0 0 1,0 0-1,0 0 0,0 0 0,0 0 1,-1-7 14,0 6-44,1 0 0,0 0 0,-1-1 0,1 1 0,-1 0 0,1 0 0,-1 0 0,0 0 0,1 0 0,-1 0 0,0 0 0,0 0 0,-1-1 0,-17-9-118,16 9 123,0-1-1,-1 1 1,1 0 0,-1 1-1,1-1 1,-1 1-1,1 0 1,-1-1-1,0 2 1,0-1 0,1 0-1,-5 1 1,6 0 23,0 0 1,1 1-1,-1-1 0,1 1 1,-1-1-1,1 1 1,-1 0-1,1 0 0,-1 0 1,1 0-1,0 0 0,0 0 1,-1 0-1,1 0 1,-1 2-1,-14 10-162,13-11 164,1 0 0,-1 0 0,1 0 0,-1 0 0,1 1 0,0-1 0,0 0 0,0 1 0,1 0 0,-1-1 0,0 1 0,1 0 0,0 0 0,0 0 0,-1 0 0,2 0 0,-2 4 0,1-1-20,1-1 0,0 1 0,0-1 0,0 1 0,0-1 0,1 0 1,0 1-1,0-1 0,4 9 0,-3-8 73,0 0 0,0 0 0,1-1 1,0 1-1,0-1 0,4 6 0,-6-10-51,0 0-1,0 0 1,0 0 0,0 0-1,0-1 1,0 1-1,0 0 1,0-1 0,0 1-1,0 0 1,0-1-1,0 1 1,0-1-1,0 0 1,1 1 0,-1-1-1,0 0 1,0 0-1,1 0 1,-1 0-1,0 0 1,0 0 0,0 0-1,1 0 1,-1 0-1,0-1 1,0 1 0,0-1-1,1 1 1,-1 0-1,0-1 1,0 0-1,0 1 1,0-1 0,0 0-1,0 1 1,0-1-1,0 0 1,1-1-1,3-4 4,0-1-1,1 0 0,-2 0 0,1 0 0,6-15 1,-2 4 66,-3 6-203,-1 0 0,0-1-1,-1 1 1,-1-1-1,0 0 1,2-21 0,-5 43 125,1 1 0,0-1 1,0 0-1,1 0 1,1 0-1,-1 0 1,2 0-1,-1 0 1,1 0-1,0-1 1,1 0-1,7 10 0,-11-16 12,1 0 0,0 0 0,0 0-1,0 0 1,0 0 0,0-1-1,0 1 1,0-1 0,1 1 0,-1-1-1,0 0 1,1 0 0,-1 0-1,1 0 1,0-1 0,-1 1-1,1 0 1,-1-1 0,1 0 0,0 0-1,-1 0 1,1 0 0,0 0-1,-1 0 1,4-1 0,8-2 65,-1-1 0,0 0-1,21-9 1,-33 12-79,21-9 66,-1-2-1,-1 0 0,23-18 0,-27 19-38,12-10-18,-5 4-40,26-15 0,-34 24 21,-9 4-14,1 0 0,-1 1 0,1 0 0,-1 0 0,1 1 0,0 0 0,10-2-1,-9 2-49,11 1-189,-18 1 259,0 0-1,-1 1 1,1-1-1,0 0 1,-1 0-1,1 1 1,-1-1-1,1 0 1,-1 1-1,1-1 0,0 0 1,-1 1-1,0-1 1,1 1-1,-1-1 1,1 1-1,-1-1 1,1 1-1,-1 0 1,0-1-1,0 1 1,1-1-1,-1 1 1,0 0-1,0-1 1,1 1-1,-1 1 0,1 2-5,-1 1-1,0-1 0,0 1 0,0 0 0,0-1 0,0 1 0,-1-1 0,0 1 0,0-1 0,0 1 0,-3 4 0,-2 6 156,-17 25-1,7-11-334,15-27 196,-1 1-1,1 0 0,0-1 1,-1 0-1,0 1 0,1-1 1,-1 0-1,0 0 0,0 0 1,-4 4-1,6-6 4,0 0-1,0 0 1,0 0-1,0 0 1,0 0-1,0 0 0,0 0 1,0 0-1,0 0 1,0 0-1,0 0 1,0 0-1,0 0 1,0 0-1,0 0 1,0 0-1,0 0 1,0 0-1,0 0 1,0 1-1,0-1 0,0 0 1,0 0-1,0 0 1,0 0-1,0 0 1,0 0-1,0 0 1,0 0-1,0 0 1,0 0-1,0 0 1,0 0-1,0 0 1,0 0-1,0 1 0,8-4 314,20-15-290,-2-2 0,0 0 0,-2-2 0,24-26 0,-21 25-96,-27 23 51,1 0 0,-1-1 0,0 1 0,0 0 1,0 0-1,0-1 0,0 1 0,1 0 0,-1 0 0,0 0 1,0-1-1,0 1 0,1 0 0,-1 0 0,0 0 0,0 0 1,1-1-1,-1 1 0,0 0 0,0 0 0,1 0 0,-1 0 1,0 0-1,0 0 0,1 0 0,-1 0 0,0 0 0,1 0 1,-1 0-1,0 0 0,0 0 0,1 0 0,-1 0 0,0 0 0,0 0 1,1 0-1,-1 0 0,1 1 0,5 10-150,0 20 279,-5-29-102,0 8 27,-1 0-1,-1 20 1,0-24-56,1 0 0,-1 0-1,1 0 1,1 1 0,-1-1 0,1 0 0,2 9-1,-2-13 256,18-5 219,-10 0-464,-1 0-1,1-1 0,-1 0 1,0 0-1,0-1 0,0 0 1,10-9-1,5-2 136,29-23 43,-36 26-220,1 1-1,1 0 1,0 1 0,21-10-1,-34 17 230,-4 3-162,-1 3-30,0-1-150,0 11-373,-1 0 569,0 1 0,-1-1 0,0 1 1,-6 14-1,3-6-201,4-19 178,1 0 0,-1 0 0,1 0 0,0 0 0,0 0 0,0 0-1,0 0 1,0 0 0,0 0 0,0 0 0,0-1 0,1 1 0,-1 0 0,1 0 0,0 0 0,-1 0 0,1 0-1,0-1 1,2 3 0,-2-2 26,1 0 0,0 0 0,0-1 0,0 1 0,0-1 0,0 1 0,0-1 0,1 0 0,-1 0 0,0 0 0,1 0 0,4 1 0,1 0 13,1-1 0,-1 0 0,0 0 0,1-1 0,-1 0-1,0-1 1,1 0 0,8-2 0,-2 0-34,0-2-1,-1 0 0,1 0 1,-1-2-1,-1 0 1,1 0-1,-1-1 1,0-1-1,-1 0 1,21-19-1,-16 2-6,-16 23-3,0 1 1,1 0-1,-1 0 0,1-1 1,-1 1-1,5-3 0,-5 2-61,-3 11-482,1-3 546,0 1 0,0 0 0,0 0 0,1 0 0,0 11 0,2 4-50,-2-18 20,0 0 0,0-1 0,0 1 0,1-1-1,-1 1 1,1-1 0,0 4 0,1-1 36,0-1 28,0 0 0,0 0 1,0 0-1,4 6 0,-5-9-28,-1 0 0,1-1 0,0 1 0,-1 0 0,1-1 0,0 1 0,0 0 0,-1-1 0,1 1 0,0-1 1,0 1-1,0-1 0,0 0 0,0 1 0,0-1 0,0 0 0,0 0 0,-1 0 0,1 1 0,0-1 0,0 0 0,0 0 0,0-1 1,0 1-1,0 0 0,2 0 0,13-6-23,0 0 0,0-1 0,30-18 0,-19 10 152,6-2-142,1 1 0,43-14-1,-65 27-20,0 1 0,0 0 0,19 0 0,-4 0 16,20 3-399,-56-1 408,1 2 0,-1-1 0,1 1 0,-14 6 0,-3-1-22,-3 2 48,-34 15-1,43-16 103,15-7-130,1 1 0,0-1-1,-1 1 1,1 0 0,0 0-1,0 1 1,0-1 0,1 1 0,-1-1-1,1 1 1,-1 0 0,1 0 0,-3 4-1,5-6 5,-1 0 0,1 1-1,-1-1 1,1 1-1,-1-1 1,1 0 0,0 1-1,0-1 1,-1 1 0,1-1-1,0 1 1,0-1 0,1 1-1,-1-1 1,0 0 0,0 1-1,1-1 1,-1 1 0,1-1-1,-1 0 1,1 1 0,0-1-1,-1 0 1,1 1 0,0-1-1,0 0 1,0 0 0,0 0-1,0 0 1,0 0-1,0 0 1,0 0 0,1 0-1,-1-1 1,0 1 0,2 1-1,9 4 56,0 0 1,0 0-1,1-1 0,0 0 0,0-1 0,0-1 0,0 0 0,21 2 0,13-3-565,54-2 0,-35-2-2819,-65 2 3174,-1 0-1,0 0 1,1 0-1,-1 0 1,1 0-1,-1 0 1,0 0-1,1 0 1,-1 0-1,0 1 1,1-1 0,-1 0-1,0 0 1,1 0-1,-1 0 1,1 1-1,-1-1 1,0 0-1,0 0 1,1 0-1,-1 1 1,0-1-1,1 0 1,-1 1-1,4 3-2654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4:24.6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57 8384,'-32'-37'3808,"22"34"-3328,7-1 2016,-2-4-1440,10 8-641,-5-5-1214,0 10 415,3 3-4896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4:30.2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42 825 2912,'-2'-1'126,"1"1"17,0 0 0,0-1-1,-1 1 1,1-1 0,0 1-1,-1-1 1,1 1 0,0-1-1,0 0 1,-1 0 0,1 0 147,0 1 1,1 0-1,-1 0 0,1-1 1,-1 1-1,1 0 0,-1 0 1,0 0-1,1 0 1,-1 0-1,0 0 0,1 0 1,-1 0-1,1 0 0,-1 0 1,0 0-1,0 1 0,-10 0 5876,11-1-6116,0 0 1,0 0-1,0 0 1,0 0-1,0 0 1,0 0 0,0 0-1,0 0 1,-1 0-1,1 0 1,0 0-1,0 0 1,0 0 0,0 0-1,0 0 1,0 0-1,0 0 1,0 0-1,0 0 1,-1 0 0,1 0-1,0 0 1,0 0-1,0 0 1,0-1-1,0 1 1,0 0 0,0 0-1,0 0 1,0 0-1,0 0 1,0 0-1,0 0 1,0 0 0,-1 0-1,1 0 1,0-1-1,0 1 1,0 0-1,0 0 1,0 0 0,0 0-1,0 0 1,0 0-1,0 0 1,0 0-1,0-1 1,0 1 0,0 0-1,0 0 1,0 0-1,0 0 1,0 0-1,0 0 1,1 0 0,-1 0-1,0 0 1,0-1-1,7-7 1542,11-6-621,53-30 229,-38 27-949,41-17-1,-72 33-254,-1 1-1,0-1 0,0 1 1,0 0-1,0-1 0,0 1 1,1 0-1,-1 0 0,0 0 1,0 0-1,0 0 0,1 0 1,-1 0-1,0 0 0,0 0 1,0 1-1,2 0 0,-2-1 10,0 1-1,0-1 1,-1 1 0,1-1-1,0 1 1,-1 0-1,1-1 1,-1 1 0,1 0-1,-1 0 1,1-1 0,-1 1-1,0 0 1,1 0-1,-1 0 1,0-1 0,0 1-1,1 2 1,-1 3 38,0 0 1,0 1 0,0-1-1,-1 1 1,-1 7-1,1-5-36,-1 15 125,1 1-1,2-1 1,6 47-1,-5-56 5,-2-13-94,1 1-1,-1-1 1,1 0 0,0 0 0,0 1 0,0-1 0,0 0 0,0 0 0,0 0 0,1 0 0,-1 0 0,1-1-1,-1 1 1,1 0 0,0-1 0,0 1 0,-1-1 0,1 1 0,3 0 0,-4-1 7,0 0 1,1 0-1,-1-1 1,1 1-1,0-1 1,-1 1-1,1-1 1,-1 1-1,1-1 1,0 0-1,-1 0 1,1 0-1,0 0 1,-1 0-1,1 0 1,0 0-1,-1-1 1,1 1-1,-1-1 1,1 1-1,0-1 1,-1 1-1,1-1 1,-1 0-1,0 0 1,1 0-1,1-1 1,6-7 44,0-1 0,0 0 0,-1 0 0,0-1 0,-1 1 0,0-2 0,-1 1 0,0-1 0,-1 0 0,6-19 0,51-136-616,-58 160 406,-4 7 107,0 0 1,0 0-1,0 0 1,0 0-1,0 0 0,0 0 1,0 0-1,0 0 1,0 0-1,0 0 1,0 0-1,0 0 0,1 0 1,-1 0-1,0 0 1,0 1-1,0-1 0,0 0 1,0 0-1,0 0 1,0 0-1,0 0 0,0 0 1,0 0-1,0 0 1,0 0-1,0 0 0,0 0 1,0 0-1,0 0 1,0 0-1,0 0 0,0 0 1,1 0-1,-1 0 1,0 0-1,0 0 0,0 0 1,0 0-1,0 0 1,0 0-1,0-1 1,0 1-1,0 0 0,0 0 1,0 0-1,0 0 1,0 1-51,2 3-53,2 2 119,1 0 0,1-1 0,-1 1 0,1-1 1,0-1-1,0 1 0,1-1 0,-1 0 0,1 0 0,0-1 1,0 0-1,0 0 0,0-1 0,0 0 0,1 0 0,13 1 1,9 0 91,0-1 0,58-6 1,-85 4-88,11-2 32,-1 0 0,1-1-1,-1-1 1,0 0 0,0 0 0,0-2 0,0 0 0,14-9 0,-23 13-77,1 0 1,-1 0-1,0-1 1,-1 1-1,1-1 1,0 0-1,-1 0 1,1 0-1,-1-1 1,6-7-1,-7 10-294,-3 8 199,-3 16 153,2-13-43,0 4 18,1-9-3,0 0-1,0 1 1,0-1 0,-3 8 0,1-4-9,1 1 0,0-1-1,0 1 1,1-1 0,0 1 0,1-1-1,0 1 1,1 0 0,2 13 0,-3-19 50,1-1 1,-1 1 0,1-1 0,0 1 0,0-1 0,0 0 0,1 1 0,-1-1 0,1 0 0,0 0 0,3 4 0,-4-6-6,0 1 0,1-1 0,-1 0 0,0 0 0,1 0 1,-1 0-1,1 0 0,-1 0 0,1 0 0,0 0 0,-1 0 0,1-1 1,0 1-1,0-1 0,0 1 0,-1-1 0,1 0 0,0 0 1,0 0-1,0 0 0,-1 0 0,1 0 0,0 0 0,3-1 1,5-3 47,0 0 0,0-1 0,-1 0 1,1 0-1,12-10 0,-17 12-14,153-120 318,-28 20-594,-128 102 176,0-1 0,0 1 0,-1 0 0,1 0 0,1 0 0,-1 0-1,0 0 1,0 0 0,0 0 0,0 1 0,4-1 0,-5 1 27,0 0 0,0 0 0,-1 1 0,1-1 0,0 0 0,0 1 0,0-1-1,-1 1 1,1-1 0,0 1 0,0-1 0,-1 1 0,1-1 0,0 1 0,-1 0 0,1-1 0,-1 1 0,1 0 0,-1-1 0,1 1 0,-1 0 0,0 0 0,1 0-1,-1-1 1,0 1 0,1 0 0,-1 0 0,0 0 0,0 0 0,0-1 0,0 1 0,0 2 0,2 11 33,0 0 1,-1 1 0,-1-1-1,0 1 1,-1-1 0,-1 0-1,0 1 1,-1-1 0,-1 0-1,-7 20 1,8-27-8,0 0 0,0-1 0,0 1 0,-1-1 0,0 0 0,0 0 0,-7 7 0,9-11-3,-1 0 0,1 0 1,-1 0-1,0 0 0,1-1 1,-1 1-1,0-1 0,0 0 1,0 0-1,0 0 0,0 0 1,0 0-1,0-1 0,-1 1 1,1-1-1,0 0 0,0 0 1,0 0-1,-7-1 0,1 0 76,3 0-126,-1 0 0,1 0 1,0 0-1,-1-1 0,1 0 0,0 0 0,-7-4 0,2 0-2,-1 1 0,1 0 0,-14-3 0,17 5-28,-9-3-2,17 6 60,0 0-1,0 0 1,0 0-1,-1-1 0,1 1 1,0 0-1,0 0 0,0 0 1,-1 0-1,1 0 1,0 0-1,0 0 0,-1 0 1,1-1-1,0 1 1,0 0-1,-1 0 0,1 0 1,0 0-1,0 0 1,0 0-1,-1 0 0,1 0 1,0 0-1,0 1 0,-1-1 1,1 0-1,0 0 1,0 0-1,-1 0 0,1 0 1,0 0-1,-10 6-64,10-6 70,-1 0 0,1 1 0,-1-1 0,1 0 0,-1 1 0,1-1 0,-1 1 0,1-1 0,-1 0 0,1 1 0,0-1 1,-1 1-1,1-1 0,-1 1 0,1-1 0,0 1 0,0 0 0,-1-1 0,1 1 0,0-1 0,0 1 0,0 0 0,0-1 0,-1 1 0,1-1 0,0 1 0,0 0 0,0-1 0,1 1 0,-1-1 0,0 1 0,0 0 0,0-1 0,0 1 0,0-1 0,1 1 0,-1 0 0,0-1 0,1 1 0,-1-1 0,1 1 0,0 1 2,0 0 0,0 0 0,1-1-1,-1 1 1,1 0 0,-1-1-1,1 1 1,-1-1 0,1 0-1,0 0 1,0 0 0,0 0-1,0 0 1,3 1 0,12 3 88,0-1 0,0-1 0,0 0-1,25-1 1,71-5 415,-66-2-454,49-10 0,-84 12-24,-1-1 1,0 0-1,0-1 1,0 0-1,0 0 1,-1-1-1,1-1 1,13-11-1,4-6-23,36-39 1,-59 57-54,1 1 0,0-1 0,0 1 0,0 0 0,1 0 1,11-6-1,-15 10 32,0 0 1,0-1 0,1 1 0,-1 1-1,1-1 1,-1 0 0,0 1 0,1 0-1,-1 0 1,1 0 0,-1 0 0,1 0-1,-1 1 1,1-1 0,-1 1 0,1 0-1,5 3 1,0 0-12,0 1 1,0 0-1,-1 0 0,16 13 0,28 31-9,-38-28 77,-13-19-38,0 1 0,1-1 0,-1 0 0,1 0 0,-1 0-1,5 4 1,-6-6 308,-13-3-172,-46-33-271,32 22 67,-2 1 1,-55-17-1,81 29 54,0 1 1,0-1-1,0 1 1,0-1-1,0 1 1,0 0 0,0 0-1,0 0 1,0 1-1,0-1 1,0 1-1,0 0 1,0-1-1,1 1 1,-1 1-1,0-1 1,0 0-1,1 1 1,-1-1 0,-2 3-1,2-1 24,-1 0 0,1 1 0,0-1 0,0 1 0,1-1 0,-1 1 0,1 0 0,0 0 0,0 0 0,0 1 0,0-1 0,-1 7-1,0 1-5,1 0 0,0 0-1,0 20 1,1-26-15,2 0 1,-1 0-1,1 0 0,0 0 1,0 0-1,0-1 0,1 1 1,0 0-1,2 5 0,3 1 102,-3-3-10,1 0 0,0 0 0,8 9 0,-11-15-57,1 0 0,-1-1-1,1 1 1,0-1-1,0 0 1,0 0-1,0 0 1,0 0 0,0 0-1,1-1 1,-1 0-1,7 2 1,-1-1-7,1-1 1,0-1-1,0 0 1,-1 0-1,1-1 1,16-3-1,-9 2 5,50-7 32,-1-3 0,-1-3 0,123-45 0,-173 53-121,-1 0 0,0-1 0,-1-1 1,0 0-1,0-1 0,18-19 0,-17 15-327,-14 14 382,0 0-1,0 0 0,0 0 0,0 0 1,0 0-1,0 0 0,0 0 0,0 0 1,0 0-1,0 0 0,0 0 0,0 0 1,0 0-1,0 0 0,0 0 0,0 0 1,0 0-1,0 0 0,0 0 0,0 0 1,0 0-1,0 0 0,0 0 0,0 0 1,0 0-1,0 0 0,0 0 0,-1-1 1,-8 9-156,0 1 132,0 0 0,0 0 0,1 1 0,-12 18-1,19-25 45,-1 0 0,1 0-1,0 0 1,0 0-1,0 0 1,0 1-1,0-1 1,1 0-1,0 0 1,-1 1-1,1-1 1,0 0-1,1 0 1,-1 1-1,0-1 1,1 0-1,0 0 1,0 0-1,0 0 1,0 0-1,0 0 1,3 4-1,-3-6 9,0 0 0,0 0 0,0 0 0,0 0 0,0 0 0,0 0 0,1-1 0,-1 1 0,0 0 0,0-1 0,1 1 0,-1-1 0,0 0 0,1 1 0,-1-1 0,0 0 0,1 0 0,-1 0 0,0 0-1,1 0 1,-1 0 0,1 0 0,-1 0 0,0 0 0,3-1 0,0 0 34,0 0-1,0 0 1,0-1 0,0 1-1,-1-1 1,1 0 0,6-3-1,-5 1-49,0-1 0,0 1 0,-1-1 0,0 0 0,1 0 0,-2 0 0,8-11 0,-10 13-38,0 0 0,0 0 0,1 1 0,-1-1 0,-1 0 0,1 0 0,0 0 0,-1 0 0,0 0 0,1 0 0,-1 0 0,-1 0 0,1 0 0,0 0 0,-1 0 0,1 0 0,-1 0 0,0 0 0,-2-5 0,1 5 16,-1-1-1,0 1 1,1-1-1,-1 1 1,-1 0-1,1 0 1,0 1 0,-1-1-1,1 1 1,-1 0-1,0-1 1,0 2-1,0-1 1,0 0-1,0 1 1,0 0 0,-6-2-1,9 3 21,0 0 0,1 0-1,-1 0 1,1 0 0,-1 0 0,0 0-1,1 0 1,-1 1 0,1-1-1,-1 0 1,0 0 0,1 0 0,-1 1-1,1-1 1,-1 0 0,1 1 0,-1-1-1,1 0 1,-1 1 0,1-1 0,-1 1-1,1-1 1,0 0 0,-1 1-1,1-1 1,-1 2 0,-1 14 2,2-13 3,1-2 6,0 0-1,1 0 1,-1 0 0,0 0-1,0 0 1,0 0 0,1 0-1,-1-1 1,0 1 0,1-1-1,-1 1 1,3 0 0,0 0 3,1 0-1,0 0 1,-1-1 0,1 0 0,0 1 0,-1-2 0,1 1-1,0 0 1,0-1 0,-1 0 0,1 0 0,4-2 0,8-3 35,31-17 0,-12 6 67,-15 7-71,0-1-1,0-1 0,-2-1 0,1-1 1,20-19-1,-4 0 26,46-57 0,19-34-577,-101 123 504,0 1 1,0 0-1,0 0 0,1-1 0,-1 1 0,0 0 1,0 0-1,0 0 0,0-1 0,1 1 0,-1 0 1,0 0-1,0 0 0,1 0 0,-1-1 0,0 1 0,0 0 1,1 0-1,-1 0 0,0 0 0,0 0 0,1 0 1,-1 0-1,0 0 0,1 0 0,-1 0 0,0 0 1,0 0-1,1 0 0,-1 0 0,0 0 0,1 0 1,-1 0-1,0 0 0,0 0 0,1 0 0,-1 1 1,0-1-1,0 0 0,1 0 0,-1 0 0,0 0 1,0 1-1,0-1 0,1 0 0,-1 0 0,0 1 1,1 0-6,-1 0 1,1 0-1,-1-1 1,1 1-1,-1 1 1,1-1-1,-1 0 1,0 0 0,0 0-1,1 0 1,-1 2-1,-2 25 23,0 0 0,-2 0 0,-2 0 0,0 0 0,-2-1 0,-1 0 0,-1-1 0,-1 0 0,-1 0 0,-25 38 0,29-53 98,1-1-1,-18 17 0,22-23-82,-1-1 1,1 0-1,-1 0 1,1-1-1,-1 1 1,0-1-1,0 1 1,0-1-1,0 0 1,-7 1-1,10-2-26,-1-1 0,0 0 1,1 0-1,-1 0 0,0 0 0,1 0 0,-1 0 0,1-1 0,-1 1 0,0 0 0,1-1 0,-1 1 0,1-1 0,-1 0 0,1 1 0,-1-1 0,1 0 0,-2-2 0,-1 0-3,0-1 0,0 0 0,0-1 0,-3-5 0,-9-11-232,-2-5 92,15 21 82,0-1 0,0 1 0,-1 0 1,0 0-1,-6-5 0,9 8 41,-8-4-81,9 5 96,-1 1-1,1 0 0,0 0 0,0 0 1,0 0-1,0 0 0,-1 0 0,1 0 1,0 0-1,0 0 0,0 0 1,0 0-1,-1 0 0,1 0 0,0 0 1,0 0-1,0 0 0,0 0 0,-1 0 1,1 0-1,0 0 0,0 0 0,0 1 1,0-1-1,-1 0 0,1 0 1,0 0-1,0 0 0,0 0 0,0 0 1,0 0-1,0 1 0,0-1 0,-1 0 1,1 0-1,0 0 0,0 0 0,0 0 1,0 1-1,0-1 0,0 0 1,0 0-1,0 0 0,0 0 0,0 1 1,0-1-1,0 0 0,0 0 0,0 0 1,0 0-1,0 1 0,0-1 0,0 0 1,0 0-1,0 0 0,0 0 1,0 1-1,1 0 3,-1 1-1,1-1 1,0 0 0,-1 1 0,1-1 0,0 0 0,0 1-1,0-1 1,0 0 0,0 0 0,0 0 0,0 0 0,2 2-1,20 13 133,-11-9-113,1 0 1,0 0-1,1-1 1,-1-1-1,1 0 0,0-1 1,1-1-1,-1 0 1,1-1-1,17 0 1,-6-1 61,1-2 0,-1-1 0,0 0 0,48-13-1,-64 12-49,0 1 0,0-2-1,-1 1 1,1-1 0,-1-1-1,0 0 1,0 0 0,0 0-1,-1-2 1,0 1 0,0-1-1,0 0 1,-1 0-1,11-15 1,-5 6-44,13-20 13,-24 33-34,-1 0-1,1 0 0,-1 0 0,1-1 0,-1 1 0,0 0 0,-1-1 0,1 1 0,0 0 0,-1-4 0,-22 62-201,16-39 231,-15 55 32,19-62 15,1-1 0,0 1 1,0 0-1,1-1 0,0 1 0,2 13 0,-2-21-26,0 0 0,1 0 0,-1 0 0,1 0 0,-1 0 0,0 0 0,1 0 0,0 0 0,-1-1 0,1 1-1,0 0 1,-1 0 0,1-1 0,0 1 0,0 0 0,-1-1 0,1 1 0,0-1 0,0 1 0,0-1 0,0 1 0,0-1 0,0 0 0,0 1 0,0-1 0,0 0 0,0 0 0,0 0 0,0 0 0,0 0 0,0 0 0,0 0 0,0 0 0,1 0 0,6-1 13,1 0 0,-1-1 0,10-3-1,-9 3-49,21-8 27,0-1-1,0-1 1,50-30 0,-59 30 18,-2-1 0,0-1 0,0-1 0,23-24 1,-17 12-4,44-60 0,28-76-188,-81 132 119,-4 10 31,76-148-399,-67 124 62,26-85 1,-46 129 309,-1 0 0,1-1 0,-1 1 0,0 0 0,1-1 0,-1 1 0,0 0 0,0-1 0,0 1 0,0 0 0,0 0 0,0-1 0,-1 1 0,1 0 0,-1-3 0,1 4 26,-1 0 0,1 0 0,-1 0 0,1 0 0,-1 0-1,1 0 1,0 1 0,-1-1 0,1 0 0,-1 0 0,1 0 0,0 1 0,-1-1 0,1 0-1,0 0 1,-1 1 0,1-1 0,0 0 0,0 1 0,-1-1 0,1 0 0,0 1 0,-1 0-1,-12 23 25,0 0 0,1 1-1,-10 31 1,0 2 94,5-13-119,3 1-1,-13 75 1,13-53 116,-14 68 246,23-98-206,-2 63-1,10-68-72,-3-31-59,1 0-1,0 0 1,-1 0 0,1 0-1,0 0 1,0 0 0,0 0-1,0 0 1,0 0 0,1 0-1,-1-1 1,3 3-1,5 7 159,-8-10-144,-1 0 0,1 0 0,0 0 0,0 0 0,-1 0 0,1 0 0,0 0 0,0-1 0,0 1-1,0 0 1,0-1 0,0 1 0,2 0 0,7 4-71,-8-4 50,-1 0 1,1 0-1,0 0 1,0 0-1,0-1 0,0 1 1,0-1-1,0 1 0,0-1 1,0 0-1,2 0 0,1 0 32,-1-1-1,1-1 1,-1 1-1,0-1 1,1 1-1,-1-1 1,0 0-1,0-1 1,0 1-1,0-1 1,5-5-1,7-3 111,2-2-190,-1-1-1,-1-1 0,17-18 1,-13 12 183,29-34-118,-42 51-12,-7 4-6,0 0 1,0 0 0,0 0 0,1 1-1,-1-1 1,0 0 0,0 0-1,0 0 1,0 0 0,0 0-1,1 0 1,-1 0 0,0 0-1,0 0 1,0 1 0,0-1 0,0 0-1,0 0 1,0 0 0,0 0-1,0 0 1,0 0 0,0 1-1,1-1 1,-1 0 0,0 0 0,0 0-1,0 0 1,0 1 0,0-1-1,0 0 1,0 0 0,0 0-1,0 0 1,0 0 0,0 1 0,-1-1-1,1 0 1,0 0 0,0 0-1,0 0 1,0 0 0,0 1-1,0-1 1,0 0 0,0 0 0,0 0-1,0 0 1,0 0 0,-1 0-1,1 0 1,0 0 0,0 1-1,0-1 1,0 0 0,-38 65-207,10-18 224,19-32 91,-7 13 120,2 0 1,-15 39-1,29-67-217,0 0 0,0 0 0,0 1 0,0-1 0,0 0 0,0 0-1,0 0 1,0 1 0,0-1 0,0 0 0,0 0 0,0 0 0,0 0 0,0 1 0,1-1 0,-1 0 0,0 0 0,0 0-1,0 0 1,0 0 0,0 1 0,0-1 0,1 0 0,-1 0 0,0 0 0,0 0 0,0 0 0,0 0 0,1 0-1,-1 0 1,0 0 0,0 0 0,0 1 0,1-1 0,-1 0 0,0 0 0,0 0 0,0 0 0,0 0 0,1 0-1,-1 0 1,0-1 0,0 1 0,0 0 0,1 0 0,-1 0 0,0 0 0,0 0 0,0 0 0,1 0 0,20-5 144,24-11-41,84-40 90,-62 27-231,28-14-61,-80 34 61,-5 3-57,1 1 0,15-7 0,-26 12 81,1 0 0,-1 0 0,1-1 0,-1 1 0,0 0 0,1 0 0,-1 0 1,1 0-1,-1 0 0,1 0 0,-1 0 0,1 0 0,-1 0 0,0 0 0,1 0 0,-1 0 0,1 0 0,-1 0 0,1 0 0,-1 0 0,1 0 0,0 1 0,-4 6-122,-18 14-36,-71 49 215,8-8-4,50-33-39,2 2 1,1 1 0,1 1-1,-40 59 1,53-65-118,-47 61-56,54-75 224,-1-1-1,0 0 0,-1 0 1,-18 13-1,27-23-39,0 0 28,0 0 0,0 0 0,-1 0 0,1 0 1,-6 2-1,8-4-40,-1 0 1,1 0 0,0 0-1,0 1 1,-1-1-1,1 0 1,0 0 0,-1-1-1,1 1 1,0 0-1,-1 0 1,1-1 0,0 1-1,0-1 1,0 1-1,-1-1 1,1 1 0,0-1-1,0 0 1,-1-1-1,-1 0-7,0-1 1,0 1-1,1-1 0,0 0 0,-1 0 0,1 0 0,0 0 0,0 0 0,1 0 0,-1-1 0,1 1 0,-1-1 0,1 1 0,0-1 0,1 1 0,-1-1 0,0-6 0,1-5 14,0 0-1,0 0 1,4-15-1,-3 26-12,0-7-6,1 0 0,1 0 0,0 0 0,0 1 0,1-1 0,1 1 0,0 0 0,0 0 1,1 1-1,0-1 0,0 1 0,1 1 0,1-1 0,-1 1 0,1 0 0,0 1 0,1 0 0,0 0 0,0 1 1,1 0-1,19-9 0,-4 5-31,-1 2 0,38-9 0,-13 5-526,-26 7-1602,26-5-1,-30 5-2871,-9 5 2932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4:30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9 11456,'-3'-9'5215,"29"14"-4543,1-5 2112,4 7-1664,19 1 864,0 4-1152,3-4-160,-3 4-448,-10 1 0,1-1-128,-9-9-256,-6 5 64,-7-8-1216,-3 5 704,-6-5-3040,-1 4 2016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4:30.9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32 9568,'-3'-15'4320,"16"7"-3776,-10 5 992,7 3-961,4-5 257,4 10-480,-5-5-640,5 0 128,-14 0-863,6 0 575,-5 6-4480,-10 3 256,0 7 2656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4:31.3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29 11552,'-95'-20'5215,"85"16"-4511,7-1 448,6 10-768,2-10-224,8 5-128,14 0-1952,4 5 1057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4:37.7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57 1472,'-1'-1'360,"0"-1"-1,1 1 1,-1-1 0,1 1 0,-1-1-1,1 1 1,-1-1 0,1 1 0,0-1-1,0-1 1,-15-20 5155,14 22-5432,-15-13 10953,30 21-10327,-9-5-484,124 61 233,-112-55-325,-2 2-1,0-1 1,0 2-1,0 0 0,15 16 1,-28-24-97,0 0-1,0 0 1,0 0 0,0 0-1,0 0 1,-1 1 0,1-1-1,-1 0 1,0 1 0,0 0-1,0-1 1,-1 1 0,1-1-1,-1 1 1,0 0 0,0 0-1,0-1 1,-1 1 0,1 0 0,-1-1-1,-1 4 1,1-2-4,-1 0 0,1 0 1,-1-1-1,0 1 0,-1-1 1,1 0-1,-1 1 0,0-1 0,0 0 1,0-1-1,-1 1 0,1-1 1,-1 1-1,-7 4 0,10-8-76,0 1 1,0-1-1,0 0 0,0 0 0,0 0 1,0 1-1,0-1 0,0 0 0,0 0 1,0-1-1,0 1 0,0 0 0,0 0 0,0 0 1,0-1-1,0 1 0,0 0 0,0-1 1,0 1-1,0-1 0,-1 0 0,1 0-196,0 0-1,0 1 0,0-1 1,0 0-1,0 1 0,0-1 1,0 0-1,1 0 0,-1 0 1,0 0-1,0 0 1,1 0-1,-1 0 0,1 0 1,-1 0-1,1 0 0,-1 0 1,1 0-1,-1-2 0,5-11-4164,4 4 1355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4:38.1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17 3072,'0'-1'26,"0"1"-1,0 0 1,0 0 0,0 0 0,1 0-1,-1 0 1,0 0 0,0 0-1,0 0 1,0 0 0,0 0 0,1 0-1,-1 0 1,0 0 0,0-1-1,0 1 1,0 0 0,0 0 0,0 0-1,0 0 1,0 0 0,1 0 0,-1-1-1,0 1 1,0 0 0,0 0-1,0 0 1,0 0 0,0 0 0,0-1-1,0 1 1,0 0 0,0 0-1,0 0 1,0 0 0,0-1 0,0 1-1,0 0 1,0 0 0,0 0 0,0 0-1,0 0 1,0-1 0,-1 1-1,1 0 1,0 0 0,0 0 0,0 0-1,0 0 1,0 0 0,0-1-1,0 1 1,0 0 0,-1 0 0,1 0-1,0 0 1,0 0 0,0 0 0,0 0-1,0 0 1,-1 0 0,-9-9 8670,10 9-8630,7 1 4100,10 6-1154,8 10-1668,-15-11-1116,-1 0 0,0 0 0,0 1 0,-1 1 0,0-1 0,0 2 0,13 16 0,-19-21-128,0 0-1,-1 0 0,1 1 0,-1-1 0,0 0 1,0 1-1,0-1 0,-1 1 0,1-1 1,-1 1-1,0-1 0,-1 5 0,-1 8 162,-9 31 0,3-15 23,6-24-298,0-1 0,-1 1 0,0 0-1,-5 8 1,-3 4-3323,10-18 1449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4:54.5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253 14 2976,'0'0'971,"19"-14"14659,-29 17-13400,1 1-2095,0 0-1,0 0 1,1 1 0,-1 0-1,1 0 1,0 1-1,1 0 1,-1 0-1,1 1 1,1 0-1,-1 0 1,-7 12 0,-70 110 174,47-68-352,25-39 126,1-1-1569,4-12-2279,6-4 1941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2:30.2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41 103 7040,'-12'-2'2370,"11"3"-2004,-1-2 0,0 1 0,1 0 0,-1 0 0,0 0 0,1-1 0,-1 1 0,0-1-1,1 1 1,-1-1 0,1 0 0,-1 1 0,-3-4 2548,3 0 581,12-5-2008,-5 6-1295,1 0 0,0 1-1,0 0 1,0 0 0,0 0-1,0 1 1,1-1 0,6 1-1,14-3 95,341-51 1298,-350 54-1621,0 0-1,0 0 1,0 2 0,31 5-1,-47-6-4,0 1-1,0-1 0,0 1 1,0-1-1,0 1 0,0 0 1,0 0-1,0 0 0,0 0 1,-1 0-1,1 0 0,0 0 1,-1 1-1,1-1 0,-1 1 1,1-1-1,-1 1 0,0 0 1,0-1-1,2 4 0,-2-3-352,-1 1-1,1-1 0,-1 1 1,0-1-1,0 1 0,1-1 1,-2 1-1,1-1 0,0 1 1,0-1-1,-1 1 0,1-1 1,-1 1-1,0-1 0,-1 4 1,-11 33-6800,7-19 4305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4:54.8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114 19 5472,'0'0'199,"0"-1"-1,0 0 1,0 0 0,1 0-1,-1 1 1,0-1 0,1 0 0,-1 0-1,1 1 1,-1-1 0,1 0 0,-1 1-1,1-1 1,-1 1 0,1-1-1,-1 0 1,1 1 0,0 0 0,-1-1-1,1 1 1,0-1 0,0 1 0,13-5 11533,-16 9-11229,-1 0 0,0-1 0,1 1 0,0 0 0,-3 8 0,-5 9 26,-3 5-347,1 0-1,-10 34 1,-11 57-147,32-116-34,-8 32-424,-8 30-118,13-24-6015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5:02.6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206 164 3392,'0'-142'13749,"0"140"-13574,0 1 0,0-1 0,0 1 1,0 0-1,0-1 0,0 1 0,-1-1 0,1 1 1,-1 0-1,1-1 0,-1 1 0,1 0 0,-2-2 1,2 3-158,0 0 1,0 0-1,0 0 1,0 0-1,0 0 1,0 0 0,-1 0-1,1 0 1,0-1-1,0 1 1,0 0-1,0 0 1,0 0-1,0 0 1,0 0-1,-1 0 1,1 0 0,0 0-1,0 0 1,0 0-1,0 0 1,0 0-1,0 0 1,-1 0-1,1 0 1,0 0 0,0 1-1,0-1 1,0 0-1,0 0 1,0 0-1,0 0 1,-1 0-1,1 0 1,0 0-1,0 0 1,0 0 0,0 0-1,0 0 1,0 1-1,0-1 1,0 0-1,-5 12-58,-70 322 1528,16 59-362,49-309-886,5-40-97,2-12-6,-1 0 1,-2-1-1,-10 35 1,14-61-100,1 0 1,0-1-1,0 1 1,1 0-1,0 8 1,-2-10 1176,-1-6-823,-1-4-235,8-23 221,-4 25-386,0 0-1,1 0 1,0 1 0,0-1-1,0 0 1,1 1-1,0-1 1,4-8 0,24-34-123,-16 27 92,86-146 55,-78 125-115,2 2 1,1 1-1,47-53 0,-72 90 92,1 0 0,0 0-1,-1 0 1,1 0 0,0 0-1,0 1 1,0-1-1,0 0 1,0 1 0,0-1-1,0 0 1,0 1 0,0-1-1,0 1 1,0 0 0,0-1-1,0 1 1,0 0 0,1 0-1,-1-1 1,0 1 0,0 0-1,0 0 1,0 0 0,0 1-1,1-1 1,-1 0 0,0 0-1,0 1 1,2 0 0,-1 0-19,0 0 1,-1 1 0,1-1-1,0 1 1,-1 0-1,1-1 1,-1 1 0,0 0-1,1 0 1,-1 0 0,0 0-1,0 0 1,0 0 0,1 4-1,2 11 24,-1 0-1,0 1 1,-1-1 0,-1 1-1,0 0 1,-1-1 0,-2 1-1,-3 20 1,1-14 39,-1 0 0,-1 0 0,-10 24 0,12-40-7,1 1 1,-2-1-1,1 1 0,-1-1 0,0 0 0,-1-1 0,0 1 0,0-1 1,-1-1-1,-13 12 0,18-17-12,1 0 0,-1 0-1,1 0 1,-1 0 0,0-1 0,1 1 0,-1-1 0,0 1-1,0-1 1,1 0 0,-1 1 0,0-1 0,0 0 0,0 0 0,1 0-1,-1-1 1,0 1 0,0 0 0,1-1 0,-4 0 0,-2-2 1,0-1 0,0 1 0,-10-8 1,16 10-19,1 1-7,0 0-1,0-1 0,-1 1 0,1 0 1,0-1-1,0 1 0,0 0 1,0-1-1,0 1 0,0 0 0,0-1 1,-1 1-1,1-1 0,0 1 1,0 0-1,0-1 0,0 1 1,1 0-1,-1-1 0,0 1 0,0 0 1,0-1-1,0 1 0,0 0 1,0-1-1,1 1 0,-1 0 1,0-1-1,0 1 0,0 0 0,1-1 1,-1 1-1,0 0 0,0 0 1,1-1-1,-1 1 0,0 0 0,1 0 1,-1-1-1,1 1-5,0-1 1,0 0-1,0 1 0,0-1 0,0 0 0,-1 1 1,1 0-1,0-1 0,0 1 0,0-1 1,0 1-1,1 0 0,-1 0 0,0-1 1,0 1-1,0 0 0,2 0 0,2 2-3,-1 0 0,1 0 0,-1 0 0,1 1 0,-1 0 0,0-1 0,0 1 0,4 5-1,11 6 243,4 3-441,-17-13 234,0 1 0,1-1 0,13 7-1,-18-9 14,1-2 1,0 1-1,0 0 0,0 0 0,-1-1 0,1 0 0,0 1 1,0-1-1,0 0 0,0 0 0,0-1 0,0 1 0,-1-1 0,6-1 1,1-2 42,1 0 0,-1-1 1,0 0-1,10-7 1,-4 2 10,-3 2-82,-1-1 0,0 1 0,0-2 0,18-20 0,30-50-28,-39 51 170,-2 2-35,18-41 1,-10 18-482,-20 35 807,-8 16-468,1 1 0,0-1 0,0 0 1,0 1-1,0-1 0,1 1 0,-1-1 1,0 1-1,1 0 0,-1-1 0,0 3 1,0 0-9,-40 121-428,36-103 507,0 1-1,1 0 1,0 39-1,4-59-35,0 1 0,0 0 0,1-1 1,0 1-1,-1 0 0,1-1 0,0 1 0,1-1 1,-1 0-1,1 1 0,-1-1 0,1 0 0,0 0 0,0 0 1,0 0-1,1 0 0,-1 0 0,1-1 0,-1 1 1,1-1-1,6 4 0,-5-3 41,1-1 0,-1 0 1,1 0-1,0 0 0,0-1 0,0 1 0,0-1 1,0 0-1,0-1 0,0 1 0,0-1 0,0 0 1,0-1-1,0 1 0,8-2 0,-5 0-36,-1 0 0,1 0-1,-1-1 1,1 1 0,-1-2-1,0 1 1,0-1 0,0 0-1,0-1 1,9-8 0,0-2 2,0 0 0,-1-2 0,0 0 0,-2 0 0,0-2 0,-1 0 0,13-26 0,-11 15 36,16-32-129,-25 54 86,0 0 1,0 1-1,0 0 1,1 0-1,10-9 1,-16 15-11,0 1 0,1 0-1,-1-1 1,0 1 0,1 0 0,-1-1 0,1 1 0,-1 0 0,0 0 0,1-1 0,-1 1-1,1 0 1,-1 0 0,1 0 0,-1 0 0,1-1 0,-1 1 0,0 0 0,1 0-1,-1 0 1,1 0 0,-1 0 0,1 0 0,-1 0 0,1 0 0,-1 1 0,1-1 0,-1 0-1,1 0 1,-1 0 0,0 0 0,1 1 0,-1-1 0,1 0 0,-1 0 0,0 1-1,1-1 1,-1 0 0,0 1 0,1-1 0,-1 0 0,0 1 0,1-1 0,-1 1 0,0-1-1,0 0 1,1 1 0,-1 0 0,8 24 54,-7-22-60,3 27 53,-1 0 1,-2 0 0,0 0-1,-5 34 1,2-48-32,-5 23 0,4-27 142,0 1-1,-1 21 1,5-37-107,0 1 1,0-1 0,0 1-1,0 0 1,1-1-1,2-3 1,4-6-11,31-64-54,15-23-76,-30 63 89,46-52 0,-69 86 24,24-22-38,-23 22 0,-1 1-1,1-1 1,0 1 0,0 0-1,0 0 1,-1 0 0,1 0 0,0 0-1,1 0 1,-1 0 0,0 1-1,4-1 1,-5 1 15,0 0 0,-1 0 0,1 0 0,0 1 0,0-1 0,0 0 0,0 1 0,-1-1 0,1 0 0,0 1 0,0-1 0,-1 1 0,1 0 0,0-1 0,-1 1 0,1-1 0,-1 1 0,1 0 0,-1 0 0,1-1 0,-1 1 0,1 0 0,-1 0 0,0-1 0,1 1 0,-1 0 0,0 0 0,1 1 0,3 27 17,-3-24 5,0 21 5,-2 0 0,-2 28 0,0-34-42,2-1 0,0 1 1,2 0-1,0 0 1,4 21-1,-4-37 28,0 0 0,0 0-1,0-1 1,0 1 0,1 0-1,0-1 1,0 1 0,0-1-1,0 1 1,0-1 0,1 0-1,-1 0 1,1 0 0,0 0-1,0-1 1,0 1 0,0-1 0,0 0-1,1 0 1,-1 0 0,1 0-1,-1 0 1,1-1 0,0 1-1,6 0 1,-1 0 11,-1-2 0,1 1 1,0-1-1,-1 0 0,1-1 0,0 0 0,-1 0 1,1-1-1,-1 0 0,14-5 0,-9 1-17,-1 0-1,0 0 1,0-1 0,-1-1-1,0 0 1,-1 0 0,13-13-1,-17 15 4,0-1-1,-1 0 1,0 0-1,0-1 1,0 1-1,-1-1 1,0 0-1,0 0 1,4-17-1,-1-5 20,6-48 1,-10 56-68,-2 18 47,-1-1-1,0 1 0,0-1 0,-1 1 0,1-1 0,-1 1 0,-2-6 0,3 9-13,0 1 1,0-1-1,0 0 0,0 0 1,-1 0-1,1 0 0,0 0 1,-1 0-1,1 1 0,-1-1 0,1 0 1,-1 0-1,1 1 0,-1-1 1,0 0-1,1 1 0,-1-1 1,0 1-1,0-1 0,1 1 0,-1-1 1,0 1-1,0-1 0,0 1 1,1 0-1,-1-1 0,0 1 1,0 0-1,0 0 0,0-1 1,0 1-1,0 0 0,0 0 0,1 0 1,-1 0-1,0 1 0,0-1 1,0 0-1,0 0 0,0 0 1,0 1-1,-1 0 0,-4 2-40,-1 1 1,1 0-1,0 0 0,1 1 1,-1 0-1,1 0 0,-9 10 1,3-1 108,2-1 1,-12 21-1,15-23-51,0 1 0,1-1 0,1 1 0,0 1 0,0-1 0,-3 24 0,6-30-17,1 0 0,-1 0 0,1 0 1,1-1-1,-1 1 0,1 0 0,0 0 1,0 0-1,1-1 0,0 1 0,0 0 1,0-1-1,0 0 0,1 1 0,0-1 1,7 8-1,-4-5 60,0-1 0,1 0-1,0 0 1,0-1 0,1 0 0,0 0 0,8 5 0,-13-10-33,1 1 0,-1-1 0,0 0 0,1 0 1,-1 0-1,1 0 0,-1 0 0,1-1 1,0 0-1,-1 0 0,1 0 0,-1 0 0,1 0 1,0-1-1,-1 1 0,1-1 0,-1 0 0,1 0 1,-1 0-1,0-1 0,6-3 0,3-3 80,-1 0-1,0-1 1,-1 0-1,18-21 1,-9 8-27,61-63-67,78-77 1,-157 162-5,11-11-36,1 1-1,24-16 1,-34 24 25,0 0-1,0 1 1,0-1-1,0 1 1,1 0-1,-1-1 1,1 1-1,-1 1 1,0-1-1,1 1 1,-1-1-1,1 1 1,0 0-1,-1 0 1,1 0-1,-1 1 1,1-1-1,-1 1 1,5 1-1,-6 0 13,1-1 0,-1 1 0,0 0 0,1 0 0,-1-1 0,0 1 0,0 1 0,0-1 0,-1 0 0,1 0 0,-1 1 0,1-1 0,-1 1 0,0-1 0,1 1-1,-1 0 1,0 3 0,3 7 88,-1 0-1,1 19 1,-2-22 22,0 17-126,-1 1-1,-2-1 0,-5 40 0,2-23-48,1-26 72,0 7 73,3-17 54,1-7 101,3-6-184,0 0-1,-1 0 1,0 0 0,0-1 0,3-6 0,6-13-18,19-41 6,-25 49-85,1 1 0,0 1 0,1-1 0,1 1 0,1 1 0,19-23 0,-29 36 37,0 1 0,0 0 0,1 0 1,-1 0-1,0-1 0,0 1 0,0 0 0,1 0 0,-1 0 0,0 0 0,0 0 0,0-1 0,1 1 1,-1 0-1,0 0 0,0 0 0,1 0 0,-1 0 0,0 0 0,0 0 0,1 0 0,-1 0 1,0 0-1,0 0 0,1 0 0,-1 0 0,0 0 0,0 0 0,1 0 0,-1 0 0,0 0 0,0 1 1,1-1-1,-1 0 0,0 0 0,0 0 0,0 0 0,1 0 0,-1 1 0,0-1 0,0 0 0,0 0 1,1 0-1,-1 1 0,0-1 0,0 0 0,0 0 0,0 1 0,0-1 0,0 0 0,0 0 1,0 1-1,1-1 0,-1 0 0,0 0 0,0 1 0,0-1 0,0 0 0,0 1 0,3 20-47,-2-17 42,2 27 39,-1 0-1,-2 0 1,-4 45 0,3-69-10,-1 10 27,2-17-42,0 0-1,0 0 0,0 0 0,0 0 1,0 0-1,0 0 0,0 0 1,0 0-1,0 1 0,0-1 0,0 0 1,0 0-1,0 0 0,0 0 0,0 0 1,0 0-1,0 0 0,1 0 1,-1 0-1,0 0 0,0 0 0,0 1 1,0-1-1,0 0 0,0 0 1,0 0-1,0 0 0,0 0 0,0 0 1,0 0-1,1 0 0,-1 0 1,0 0-1,0 0 0,0 0 0,0 0 1,0 0-1,0 0 0,0 0 1,0 0-1,0 0 0,0 0 0,1 0 1,-1 0-1,0 0 0,0 0 0,8-7 112,-1-5-90,1 1-1,-2-1 0,1 0 0,-2-1 0,0 0 1,4-15-1,7-16-76,4 0 2,2 0 0,1 2 0,40-54 0,-60 92-14,-2 3 52,-1 0-1,1 0 1,-1 0 0,1 1 0,0-1 0,-1 0-1,1 0 1,0 1 0,0-1 0,-1 0 0,1 1-1,1-1 1,-1 1 17,-1 0 0,0 0-1,1 1 1,-1-1 0,1 0 0,-1 1 0,0-1-1,0 0 1,1 1 0,-1-1 0,0 0 0,1 1-1,-1-1 1,0 0 0,0 1 0,0-1-1,0 1 1,1-1 0,-1 1 0,0-1 0,0 0-1,0 2 1,1 7-49,0 0 1,-1 0-1,0 0 0,-1 0 1,-2 12-1,0 12-16,2 1-70,3 41 0,-1-63 167,0 1-1,2-1 1,-1 0 0,1 0-1,1-1 1,10 22 0,-13-30-27,1-1-1,-1 0 1,1 0 0,0 0 0,-1 1 0,1-2-1,0 1 1,0 0 0,1 0 0,-1-1-1,0 1 1,1-1 0,-1 0 0,1 1 0,-1-1-1,1 0 1,-1-1 0,1 1 0,0 0 0,-1-1-1,1 0 1,0 1 0,-1-1 0,1 0 0,0 0-1,0-1 1,-1 1 0,6-1 0,2-2-26,1 0 0,-1 0 0,1-1 1,-1 0-1,-1 0 0,11-7 0,2-3 61,-1 0-1,30-27 1,65-72 69,-111 107-164,1 0 11,0-1 0,0 1 0,1 0 0,0 1 0,9-7-1,-14 12 37,-1-1-1,0 1 0,0-1 1,0 1-1,0-1 0,1 1 0,-1 0 1,0-1-1,1 1 0,-1 0 1,0 0-1,0 0 0,1 0 0,-1 0 1,0 0-1,0 1 0,1-1 1,-1 0-1,0 1 0,0-1 0,2 1 1,-1 1 2,0-1 1,-1 0 0,1 1-1,-1-1 1,1 0 0,-1 1-1,0 0 1,1-1 0,-1 1-1,0 0 1,0 0 0,1 2 0,-1 1-4,1-1 1,-1 1 0,1-1 0,-1 1-1,-1 0 1,1-1 0,-1 1 0,0 0-1,0-1 1,0 1 0,-1 5 0,0-8 22,1 0 0,-1 0 0,0-1 0,1 1 0,-1 0 0,0-1 0,0 1 0,0 0 0,0-1 0,-1 1 0,1-1 0,0 0 0,-1 1 0,1-1 0,-1 0 0,1 0 0,-1 0 0,0 0 0,1 0 0,-1 0 0,0-1 0,0 1 0,1 0 0,-1-1 0,0 0 0,0 1 0,0-1 0,0 0 0,0 0 0,0 0 0,-2 0 0,0 0-32,0 0 0,0 0 0,0 1 0,0-1 0,0 1 0,0 0 0,0 0 0,1 0 0,-1 1 0,0 0 1,1-1-1,-1 1 0,1 0 0,0 1 0,-1-1 0,1 0 0,0 1 0,0 0 0,-2 3 0,-12 12 28,2-3-5,-23 32 1,34-42-17,1 0 0,0 0 0,1 0 1,-1 0-1,1 0 0,0 1 0,0-1 0,0 1 1,1-1-1,0 1 0,0 10 0,0-14 9,2 0 1,-1 0-1,0-1 0,0 1 0,0 0 1,1 0-1,-1 0 0,1-1 1,0 1-1,-1 0 0,1-1 0,0 1 1,0 0-1,0-1 0,0 1 0,0-1 1,1 1-1,-1-1 0,0 0 1,1 0-1,-1 1 0,1-1 0,-1 0 1,1 0-1,-1 0 0,1-1 0,0 1 1,-1 0-1,3 0 0,-1 0 15,0-1-1,0 1 0,0-1 1,0 1-1,0-1 0,0 0 1,0-1-1,0 1 1,0 0-1,0-1 0,0 0 1,0 1-1,0-1 0,0 0 1,0-1-1,-1 1 0,5-3 1,-2 0 17,1-1-1,-1 1 1,0-1 0,-1-1-1,1 1 1,-1-1 0,0 0-1,-1 0 1,1 0 0,3-9 0,3-9 69,9-37 1,-13 40-45,5-19-220,11-70-1,-21 101 9,0 6-23,-2 4 11,1 18-30,-1 32 13,0-22 183,1-1 1,1 1-1,1-1 0,7 33 1,-7-56 9,0 1 1,0 0-1,0-1 1,0 1-1,1-1 1,0 0 0,4 6-1,-6-10-1,0 1 0,0-1-1,1 1 1,-1-1 0,0 1-1,1-1 1,0 0 0,-1 0-1,1 0 1,0 0 0,-1 0 0,1 0-1,0 0 1,0 0 0,0-1-1,0 1 1,0-1 0,0 1 0,0-1-1,0 0 1,0 0 0,0 0-1,3 0 1,0-1 9,0 0 0,-1-1-1,1 1 1,0-1 0,-1 0-1,1 0 1,-1 0 0,5-4 0,30-26 78,-29 23-96,8-9 26,0 0 0,-1-1 0,24-35 0,35-71 37,-36 57 47,-18 33-71,34-61-34,-45 76 7,-2-2 0,13-40 0,-10 19-54,-2-1-1,-2 0 0,-2 0 1,1-46-1,-11 58-325,4 32 357,-1-1 0,1 1 0,0 0 0,0 0 0,0 0 1,0-1-1,0 1 0,0 0 0,0 0 0,-1-1 0,1 1 0,0 0 0,0 0 0,0 0 0,-1 0 0,1-1 0,0 1 0,0 0 0,0 0 0,-1 0 0,1 0 1,0 0-1,0 0 0,-1 0 0,1-1 0,0 1 0,0 0 0,-1 0 0,1 0 0,0 0 0,0 0 0,-1 0 0,1 0 0,0 0 0,0 0 0,-1 1 1,1-1-1,0 0 0,0 0 0,-1 0 0,1 0 0,0 0 0,0 0 0,0 0 0,-1 0 0,1 1 0,0-1 0,0 0 0,0 0 0,-1 0 0,1 1 0,0-1 1,0 0-1,0 0 0,0 0 0,0 1 0,0-1 0,-1 0 0,-9 13-235,-1 4 189,1 1-1,1 0 0,-8 22 0,-6 14-25,17-41 129,-43 93 153,40-84-247,2 1 0,-10 43 0,11-29 129,1 0 1,2 68-1,3-86-71,2-1 0,0 1 0,2-1 1,0 0-1,0 0 0,2 0 0,13 29 0,-17-42 25,1-1 0,0 1-1,0 0 1,0-1-1,1 1 1,0-1-1,-1 0 1,1 0 0,10 6-1,-12-9-11,0 1 0,0-1-1,1 0 1,-1 0 0,1 0-1,-1 0 1,1 0 0,-1-1 0,1 1-1,-1-1 1,1 0 0,0 0-1,-1 0 1,1 0 0,-1 0-1,1 0 1,0-1 0,-1 1 0,1-1-1,-1 0 1,1 1 0,-1-1-1,4-2 1,1-2-10,1 1-1,-1-2 1,-1 1 0,1-1 0,-1 1-1,0-2 1,0 1 0,6-11-1,0 0-11,-1-1 0,10-23 0,7-27 38,7-13 50,-32 74-80,0 0 0,-1 0 0,4-11 0,2-11-103,-7 29 93,-1 0 0,0 0 0,0 0 1,0 0-1,0-1 0,0 1 0,0 0 0,1 0 1,-1 0-1,0 0 0,0 0 0,0 0 1,0-1-1,0 1 0,0 0 0,0 0 0,0 0 1,0 0-1,0-1 0,0 1 0,0 0 0,0 0 1,0 0-1,0 0 0,0-1 0,0 1 0,0 0 1,0 0-1,0 0 0,0 0 0,0-1 0,0 1 1,0 0-1,0 0 0,0 0 0,0 0 1,-1 0-1,1-1 0,0 1 0,0 0 0,0 0 1,0 0-1,0 0 0,-1 0-13,1 0 1,0 0-1,0 1 0,-1-1 1,1 0-1,0 0 0,0 1 1,-1-1-1,1 0 0,0 0 1,0 1-1,0-1 0,0 0 1,0 1-1,0-1 0,0 0 1,-1 1-1,1-1 0,0 0 1,0 1-1,0-1 0,0 0 1,0 1-1,-1 27-54,-6 32 1,4-38 115,0 0 1,2 0-1,1 30 1,0-20-45,0-25 4,0 0 0,0 0 1,2 12-1,-2-19-2,0 0 0,0 1-1,0-1 1,0 0 0,0 1 0,0-1-1,0 1 1,0-1 0,0 0 0,0 1 0,0-1-1,0 0 1,0 1 0,1-1 0,-1 0-1,0 0 1,0 1 0,0-1 0,1 0-1,-1 1 1,0-1 0,0 0 0,1 0-1,-1 0 1,0 1 0,1-1 0,-1 0-1,0 0 1,1 0 0,-1 0 0,0 1 0,1-1-1,-1 0 1,0 0 0,1 0 0,-1 0-1,0 0 1,1 0 0,-1 0 0,0 0-1,1 0 1,-1 0 0,0 0 0,1 0-1,-1 0 1,0 0 0,1-1 0,-1 1 0,0 0-1,1 0 1,-1 0 0,0 0 0,1-1-1,-1 1 1,0 0 0,1-1 0,16-17 137,-14 15-87,15-19-33,0 1-1,1 1 0,2 1 1,29-22-1,-25 24-17,1 1 1,0 1-1,1 2 0,52-19 1,-44 20 34,-16 6-94,0 0-1,27-5 1,-33 8 14,0 0 185,-23 8-373,4-2 245,0 1 0,1-1 0,0 1-1,0 0 1,-9 9 0,-4 4 85,-4 2-63,-25 29 0,40-40-15,0 1 0,1 0 1,0-1-1,1 2 0,0-1 0,0 1 1,-4 13-1,8-20-22,0 1 0,0-1 1,1 1-1,-1-1 0,1 1 0,0 0 0,0-1 1,0 1-1,0 0 0,0-1 0,1 1 0,0 0 0,0-1 1,0 1-1,1 3 0,1-3-5,-1 0 1,1 0-1,-1 0 1,1 0-1,0 0 0,1-1 1,-1 0-1,0 1 0,1-1 1,5 3-1,4 2 85,1-1-1,-1 0 0,1-2 1,0 1-1,1-2 1,18 5-1,-19-6-106,1-1 0,0 0-1,0-1 1,0-1 0,26-2 0,6-7-4410,-38 5-1135,-5 3 2638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5:03.0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37 11040,'-14'-5'5024,"11"-6"-4385,3 7 449,8 4-736,6-5-640,4 5 128,0-6-320,4 6 288,-4-5-2111,0 10 1279,-9-5-2784,-4 0 2112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5:03.3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39 104 9056,'-26'-7'2922,"14"1"-925,12 6-1937,0 0-1,0 0 0,0 0 1,0 0-1,0-1 1,0 1-1,0 0 0,0 0 1,0 0-1,0 0 0,0-1 1,0 1-1,0 0 0,0 0 1,0 0-1,0 0 0,0-1 1,0 1-1,0 0 1,0 0-1,0 0 0,0 0 1,0-1-1,0 1 0,0 0 1,0 0-1,0 0 0,0 0 1,1 0-1,-1-1 1,0 1-1,0 0 0,0 0 1,0 0-1,0 0 0,1 0 1,16-9 3063,-13 8-2947,19-8 716,0 2-1,47-9 1,48 1-539,-66 9-159,202-14 25,-146 18-3148,-84 3-622,-1 4 1071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5:03.7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69 32 11872,'-37'-12'5375,"24"4"-4671,4 4 1184,4-1-1824,5 10-64,-5-10-704,10 5 416,0 0-1664,4 5 1121,14-10-5217,9 2 3360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5:08.4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70 835 3712,'-4'0'494,"1"0"-1,-1 0 1,1 1 0,-1-1 0,1 1-1,-1 0 1,1 0 0,-1 0-1,-3 2 1,0 0 2217,-8-2 976,8-2-1307,7 1-2324,0 0 0,0 0 0,0 0 1,0 0-1,0 0 0,0 0 0,0 0 1,0 0-1,0 0 0,-1 0 0,1 0 0,0-1 1,0 1-1,0 0 0,0 0 0,0 0 1,0 0-1,0 0 0,0 0 0,0 0 0,0 0 1,0 0-1,0 0 0,0 0 0,0-1 1,0 1-1,0 0 0,0 0 0,0 0 0,0 0 1,0 0-1,0 0 0,0 0 0,0 0 1,0-1-1,0 1 0,0 0 0,0 0 0,0 0 1,0 0-1,0 0 0,0 0 0,0 0 1,0 0-1,6-21 3394,-2 15-3343,0 0-1,1 1 1,-1 0 0,1-1-1,1 2 1,-1-1-1,0 1 1,1-1-1,0 2 1,0-1 0,10-4-1,-3 3-100,1 0-1,-1 0 1,1 1-1,25-3 1,-37 6 0,-1 1 0,1 0 0,0-1-1,0 1 1,0 0 0,0 0 0,0 0 0,0 1 0,0-1 0,0 1 0,0-1-1,0 1 1,0-1 0,0 1 0,-1 0 0,1 0 0,3 2 0,-4-2 3,0 1 1,0-1 0,0 0 0,0 1-1,0-1 1,-1 1 0,1-1 0,0 1 0,-1 0-1,1-1 1,-1 1 0,0 0 0,0-1 0,1 1-1,-1 0 1,0-1 0,0 1 0,-1 0-1,1-1 1,0 1 0,0 0 0,-2 1 0,-5 30 174,-15 84 150,19-93-322,1 0 0,2 48 0,1-53-35,-1-9 81,1 0 0,3 14 0,-3-21-5,-1 0-1,1 0 0,1 0 1,-1 0-1,0 0 1,1 0-1,-1-1 0,1 1 1,0-1-1,0 1 0,0-1 1,2 3-1,-3-5-35,-1 1 0,1-1-1,-1 0 1,1 1 0,0-1-1,-1 0 1,1 1 0,-1-1-1,1 0 1,0 0 0,-1 1 0,1-1-1,0 0 1,-1 0 0,1 0-1,0 0 1,-1 0 0,1 0-1,0 0 1,-1 0 0,2-1-1,0 1 8,0-1 0,0 0 0,-1 0 0,1 1 0,0-1 0,-1-1-1,1 1 1,1-1 0,4-5 8,0 0 0,9-13 0,-10 12-64,43-55 250,58-96 1,-90 132-187,-4 5-45,0 0 1,18-43-1,-30 61-47,0 2 41,-1-1 1,1 1 0,0 0-1,0 0 1,0 0 0,0 0-1,0 0 1,0 0 0,0 0-1,4-3 1,-4 4 19,0 1-1,0 0 1,1-1 0,-1 1 0,0 0-1,1 0 1,-1 0 0,0 0 0,0 0-1,1 0 1,-1 0 0,0 1 0,1-1-1,-1 0 1,0 1 0,0-1 0,0 1-1,1-1 1,-1 1 0,0 0 0,0-1-1,1 2 1,11 5-12,-1-1-1,1 0 0,0-1 1,0 0-1,16 3 1,-17-6 58,-1-1 0,1-1 1,-1 0-1,1 0 0,0-1 0,-1-1 1,1 0-1,-1 0 0,16-7 1,6-3 53,54-31 0,-40 18-136,-44 23 57,6-1-170,-11 10-117,-3 3 277,2-3-17,0-1 0,0 1 0,1 0 1,0 0-1,1 0 0,-1 0 0,1 0 0,0 0 0,1 0 0,0 0 0,1 8 1,-1-11 0,1 0 1,0 0 0,0 0 0,1 0-1,-1 0 1,1 0 0,0 0 0,0-1 0,0 1-1,0-1 1,1 1 0,-1-1 0,7 5 0,-5-4 46,0 0 1,1-1 0,0 0 0,0 0 0,0-1 0,0 1 0,0-1-1,1 0 1,7 2 0,-4-2 13,1-1 0,-1 0 0,1 0 0,-1-1 0,1 0 0,0 0 0,-1-1 0,1-1 0,-1 0 0,1 0 0,16-7 0,-16 6-37,-2-1 0,1-1 0,0 0 0,-1 0 0,0 0 0,0-1 0,8-8 0,-2-1 1,-1 0 0,-1-1-1,13-20 1,26-55 16,-17 27-280,-33 62 222,10-13-76,-5 14 48,-1 9-13,0 9 29,0 1-1,-1-1 1,-1 1 0,-1 0 0,0 0-1,-2 28 1,-1-20 137,-2 0 0,-1 0 0,-1-1 1,-8 25-1,9-32-50,3-14-39,0 0 0,0 1 0,0-1 0,-1 0 1,0 0-1,-2 5 0,3-8-12,1-1-1,0 1 1,-1 0 0,1 0 0,-1-1 0,1 1 0,-1 0-1,1-1 1,-1 1 0,1-1 0,-1 1 0,0-1-1,1 1 1,-1-1 0,0 1 0,1-1 0,-1 0-1,0 1 1,0-1 0,1 0 0,-1 0 0,0 1 0,0-1-1,0 0 1,1 0 0,-1 0 0,0 0 0,0 0-1,0 0 1,1 0 0,-1 0 0,0 0 0,0-1 0,0 1-1,1 0 1,-1-1 0,0 1 0,0 0 0,1-1-1,-1 1 1,0-1 0,1 1 0,-1-1 0,0 1 0,1-1-1,-1 1 1,1-1 0,-1 0 0,1 1 0,-1-2-1,-4-4 32,1-1-1,-1 0 1,1 0-1,-3-8 1,3 5-20,-9-8-46,11 16 30,1 1-1,0-1 0,-1 1 0,1-1 0,0 0 0,0 0 0,0 1 0,1-1 0,-1 0 0,0 0 1,1 0-1,-1-3 0,1 5 1,0 0 1,0 0-1,0 0 0,0 0 1,0 0-1,0 0 0,0 0 1,0 0-1,0 0 0,0 0 1,0 0-1,0 0 1,0 0-1,0 0 0,0 1 1,0-1-1,0 0 0,0 0 1,0 0-1,0 0 0,0 0 1,0 0-1,0 0 1,0 0-1,0 0 0,1 0 1,-1 0-1,0 0 0,0 0 1,0 0-1,0 0 0,0 0 1,0 0-1,0 0 1,0 0-1,0 0 0,0 0 1,0 0-1,0 0 0,0 0 1,0 0-1,1 0 0,-1 0 1,0 0-1,0 0 1,0 0-1,0 0 0,0 0 1,0 0-1,0 0 0,0 0 1,0 0-1,0 0 0,0 0 1,0-1-1,0 1 1,0 0-1,0 0 0,0 0 1,0 0-1,0 0 0,0 0 1,0 0-1,1 0 0,-1 0 1,0 0-1,0 0 0,0 0 1,7 8-284,7 13-200,-13-19 477,2 3 34,1 0 0,0 0 0,0 0-1,1 0 1,-1-1 0,1 1 0,6 3 0,-8-5-13,1-2 0,-1 1 0,0 0 0,1 0 0,-1-1 0,1 0 0,0 0 0,-1 0 0,1 0 0,0-1 0,0 1 0,-1-1 0,6 0 0,6-2-18,-1 0 0,1 0 0,-1-2 0,17-6 0,55-26 414,-60 25-323,172-93 68,-164 82-314,-24 16 161,0-1 1,0 2-1,20-10 1,-28 15-13,1-1-1,-1 1 1,1 0 0,-1 0 0,1 0-1,-1 0 1,1 0 0,-1 1 0,1-1 0,-1 1-1,0-1 1,1 1 0,-1 0 0,0 0-1,1 0 1,-1 0 0,0 1 0,0-1 0,0 0-1,0 1 1,0 0 0,2 2 0,1 0-10,0 1 1,-1 0-1,0 0 1,0 0 0,-1 0-1,1 0 1,4 11-1,-13-16 105,1 0-1,-1-1 0,0 1 1,0-1-1,1 0 0,-6-3 0,-11-1-138,4 3 28,-1 1 0,0 1-1,1 0 1,-1 2 0,0-1-1,1 2 1,-23 6 0,30-5 3,0-1 1,0 1 0,1 0-1,0 1 1,0 0-1,-11 8 1,17-11 23,0 1-1,1-1 1,-1 0 0,1 1-1,-1 0 1,1-1 0,0 1 0,0 0-1,0 0 1,0 0 0,1 0-1,-1 1 1,1-1 0,0 0-1,0 1 1,0-1 0,0 1 0,1-1-1,-1 1 1,1-1 0,0 1-1,0 3 1,2 3-9,0 0-1,1 0 0,0 0 1,0-1-1,1 1 1,0-1-1,1 0 0,0 0 1,1 0-1,0-1 1,0 0-1,8 9 0,-6-8 20,1-1-1,0 1 0,1-1 0,-1-1 1,1 0-1,1 0 0,0-1 1,0 0-1,18 6 0,-23-10 8,0-1 0,-1 0 0,1 0 0,0 0 0,0-1-1,0 0 1,-1 0 0,1-1 0,0 1 0,0-1 0,-1 0 0,1-1 0,0 1 0,-1-1-1,0-1 1,6-2 0,8-5-4,-1-1 0,0-1 0,17-16 1,3-1 41,172-128 254,-208 156-310,-1 0-1,1 0 1,-1 0-1,1-1 0,-1 1 1,1 0-1,-1-1 1,0 1-1,0 0 1,0-1-1,0 1 1,0-1-1,0 0 1,0 1-1,0-1 1,-1 0-1,1 0 1,-1 1-1,1-1 1,0-3-1,-1 5-4,0 0-1,0-1 1,-1 1-1,1 0 1,0-1-1,0 1 1,0 0-1,0-1 1,0 1-1,0 0 1,0 0-1,0-1 1,-1 1-1,1 0 1,0 0-1,0-1 1,0 1-1,0 0 1,-1 0 0,1 0-1,0-1 1,0 1-1,-1 0 1,1 0-1,0 0 1,0 0-1,-1-1 1,1 1-1,-1 0 1,-11 0-187,-11 6-17,19-4 197,0-1 0,0 1 0,0 0 0,0 0-1,0 1 1,1-1 0,-1 1 0,1 0 0,0 0 0,0 0 0,0 0 0,0 0 0,0 1 0,1-1 0,-4 8 0,3-5-3,1-1 1,0 0-1,1 1 1,0 0-1,-1-1 1,2 1-1,-1 0 1,1-1 0,0 1-1,0 0 1,2 11-1,0-5 53,1 0 1,0 1-1,1-1 0,11 22 0,-12-27-20,1 0-1,0 0 1,0-1-1,0 0 1,1 0 0,0 0-1,1 0 1,-1-1 0,9 7-1,-12-11-1,1 1 1,-1-1-1,0 0 0,1 0 1,0 0-1,-1 0 0,1 0 1,0 0-1,-1-1 0,1 1 0,0-1 1,0 0-1,-1 0 0,1 0 1,0 0-1,0 0 0,-1-1 1,1 1-1,0-1 0,-1 0 0,1 1 1,0-1-1,-1-1 0,1 1 1,-1 0-1,0-1 0,5-2 0,-1-1-13,0-1 0,0 1-1,0-1 1,-1 0-1,0-1 1,0 1 0,0-1-1,4-8 1,-4 5 18,0-1 1,0 1-1,-1-1 1,-1 0-1,4-15 0,-6 22-17,-1 0 0,1 0-1,-1 0 1,0 0 0,0 0-1,0 1 1,-1-1 0,1 0-1,-1 0 1,0 0 0,0 1-1,0-1 1,-1 0 0,0 1-1,1-1 1,-1 1 0,0 0-1,0-1 1,-5-4 0,0 2-29,1 0 0,-1 1 0,0 0 0,-1 0 0,1 0 0,-1 1 0,0 0 0,0 1 0,0 0 0,0 0 0,-1 0 0,0 1 0,1 1 0,-16-2 0,0 5-224,57 11 106,9-3 228,0-3 1,61 3 0,-86-9-13,0-2-1,1 1 1,-1-2 0,1 0 0,-1-2 0,0 1 0,0-2 0,29-12 0,-39 13-68,0 0-1,-1 0 1,1 0-1,-1-1 1,0 0-1,-1 0 1,1-1-1,7-10 1,1-4 54,17-31 0,-4 6-174,-20 28 89,-5 14-204,-2 16 46,0 3 116,0 1 0,-2 0-1,-5 31 1,-8 18 76,-6 23 231,16-71-148,-3 9 47,8-26-132,-1 0 1,1 0-1,-1 0 0,0 0 0,1 0 0,-1 0 0,0 0 1,0 0-1,0 0 0,0 0 0,0 0 0,0 0 1,0-1-1,0 1 0,0 0 0,0-1 0,-2 1 0,2-1 9,0 0 0,1-1 0,-1 1 0,0-1 0,0 1 0,0-1 0,1 1 0,-1-1 0,0 1 0,0-1 0,1 0 0,-1 0 0,1 1 0,-1-1 0,1 0 0,-1 0 0,1 0 0,-1 1 0,0-3 0,-12-23 118,11 22-117,-28-71-95,24 65-126,12 15-52,14 14 183,-15-14 66,1 0 0,-1 0-1,8 5 1,-6-5 33,0 0-1,1-1 1,-1 0-1,1 0 1,0-1-1,0 0 1,0 0 0,0-1-1,0 0 1,1 0-1,10 0 1,0-2-10,-1-1 0,1-1 0,-1-1 1,1 0-1,22-8 0,1-3-116,85-30 270,-105 35-107,-1-1-1,0-1 1,33-23 0,-37 18-90,3 0 21,-17 15 10,-3 1-3,1 0 1,-1 0-1,1-1 1,-1 1-1,1 0 0,-1 0 1,0 0-1,1-1 1,-1 1-1,1 0 1,-1 0-1,0-1 1,1 1-1,-1 0 0,0-1 1,1 1-1,-1-1 1,0 1-1,1 0 1,-1-1-1,0 1 1,0-1-1,0 1 0,1-1 1,-1 1-1,0-1 1,0 1-1,0 0 1,0-1-1,0 1 1,0-2-1,-1 11-77,-1-1-1,0 0 1,0 0 0,-6 14-1,4-11 76,0 0 0,1 1-1,-3 15 1,5-21 37,1 0 0,0 1 0,0-1 0,2 9 0,-2-12-16,1-1-1,0 1 1,-1-1-1,1 0 1,0 1-1,0-1 1,0 0-1,0 0 1,1 0 0,-1 0-1,1 0 1,-1 0-1,3 2 1,-3-3-16,0-1 0,0 1 0,0-1 0,0 0 0,-1 0 0,1 1 0,0-1 0,0 0 0,0 0 0,0 0 0,0 0 0,0 0 0,0 0 0,0 0 0,0 0 0,0 0 0,0-1 0,1 1 0,17-8 72,-7 2-52,-1-1-1,0 0 1,0-1 0,-1 0 0,0 0 0,0-1 0,-1-1 0,0 1 0,9-14-1,22-41-24,-2-2 0,31-77 0,12-22 124,-37 88-30,-8 15-102,30-75 1,-59 124 41,5-14-186,-12 26 140,1 1 1,-1-1 0,0 0-1,1 0 1,-1 1-1,0-1 1,0 0-1,0 0 1,0 0-1,0 1 1,0-1-1,0 0 1,0 0-1,0 0 1,0 0 0,0 1-1,0-1 1,-1 0-1,1 0 1,0 1-1,0-1 1,-1 0-1,1 0 1,-1 0-1,-7 0-139,2 3 99,-1 0 0,1 1 0,-1-1 0,1 1 0,0 1 1,0-1-1,-8 7 0,-2 2 72,-18 19-1,23-19-11,0 1-1,1 0 0,0 0 0,0 1 0,2 1 1,0 0-1,0 0 0,2 0 0,-7 23 0,-1 14 119,-12 83 0,24-123-69,-14 113-326,14-97 267,0 1-1,5 38 1,-3-62 28,1 0 0,0 0 0,0 0 0,0 1 0,0-1 0,1 0 0,3 6 0,-3-9-8,-1 0-1,0 0 0,1 0 1,0 0-1,-1 0 0,1 0 1,0-1-1,0 1 0,0-1 1,0 1-1,0-1 0,0 0 1,1 0-1,-1 0 0,0 0 1,0 0-1,4 0 0,4 1 36,0 0 0,0-1 0,1 0 0,-1-1 0,1-1 0,19-2 0,-12 0-46,-1-1 1,1 0 0,20-9-1,-3-2 28,50-29 0,-79 40 2,-6 4-57,1-1 0,0 0 0,1 0 0,-1 1 0,0-1 0,0 1 0,0-1 0,0 1 0,0-1 0,1 1 0,-1 0 0,2-1 0,0 7-173,-4 8 140,-4 15 7,2-12 82,0-1 1,1 1 0,1 0 0,0 0-1,2 0 1,2 19 0,-3-34-25,0 0 0,1 0 0,0 0 1,-1 0-1,1 0 0,0 0 0,0 0 1,0 0-1,0 0 0,0 0 0,0 0 1,1-1-1,-1 1 0,1 0 0,-1-1 1,1 1-1,2 1 0,-2-2 11,0 0 0,-1-1 0,1 1 0,0-1 0,0 1 1,-1-1-1,1 0 0,0 1 0,0-1 0,0 0 0,-1 0 0,1 0 0,0 0 0,0-1 0,0 1 0,-1-1 0,1 1 0,0-1 1,-1 1-1,1-1 0,2-1 0,9-6 47,-1-1 1,0 0-1,-1 0 1,0-1 0,0-1-1,10-14 1,5-3-56,26-19-70,-32 30-17,28-32 0,-59 75-110,-16 26 303,25-48-110,-68 146-213,-6 13 139,60-134 104,-1 0 1,-2-1-1,-27 32 1,32-44 11,-2 0-1,1-2 1,-2 0-1,-23 15 0,30-22-20,0-1-1,-1 0 0,1-1 0,-1 0 0,-1-1 0,1 0 0,0-1 0,-1 0 0,-17 1 0,25-4-27,0 0-1,-1 0 1,1 0 0,-1-1-1,1 1 1,0-1 0,-5-2-1,7 3 4,1-1-1,-1 1 0,1-1 1,-1 0-1,1 0 1,-1 1-1,1-1 1,0 0-1,0 0 0,-1-1 1,1 1-1,0 0 1,0 0-1,0 0 1,0-1-1,0 1 0,0-1 1,1 1-1,-1 0 1,0-1-1,1 0 0,-1 1 1,1-1-1,-1-1 1,1-2 10,0-1 1,0 1 0,0 0-1,1 0 1,0 0 0,0 0-1,0 0 1,1 0-1,-1 0 1,1 1 0,1-1-1,-1 0 1,4-5 0,3-4-22,2 0 1,16-19 0,-13 19-15,0 1 1,1 0-1,1 0 0,0 2 0,0 0 0,21-10 0,111-42-568,-79 35-62,-14 8-2740,-28 11-3821,-18 7 4796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5:08.7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31 9568,'0'-1'626,"-1"-1"-211,0 1-1,1 0 1,0 0-1,-1 0 1,1 0-1,0 0 1,-1-1-1,1 1 1,0 0-1,0 0 1,0 0-1,0-1 1,0 1-1,0 0 1,1-2-1,5 1 221,-1 0 1,1 1-1,0 0 0,0 0 1,1 0-1,9 1 0,42 4 199,-28-1-398,189 23 423,-73-1-4784,-137-24 794,-3-1 993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5:09.0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85 11872,'-18'-17'5375,"23"9"-4671,-5 0 1472,8 8-1344,0-7-256,11-1-384,-6-4-448,5 7 128,-8-3-512,4 5 352,-14-6-4031,-29 9-4033,8 5 5600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5:09.4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193 96 12224,'-77'-59'5535,"22"47"-4831,34 7 768,13 5-960,-7-3 64,6-1-352,1-4-640,21 3-1088,6 5 896,25 5-5823,10 3 3519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5:10.0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53 6304,'6'-10'1937,"-5"7"-1382,0 0 0,1 0 0,0 1 0,0-1 0,-1 1 0,1-1 0,1 1 0,-1 0-1,0 0 1,0 0 0,1 0 0,0 0 0,2-2 0,-3 3-274,0 0 0,0 0-1,0 0 1,1 0 0,-1 1-1,0-1 1,0 0 0,0 1-1,1 0 1,-1-1 0,0 1 0,0 0-1,1 0 1,-1 0 0,0 1-1,1-1 1,-1 0 0,0 1-1,0 0 1,0-1 0,1 1 0,-1 0-1,0 0 1,2 1 0,0 2-26,0-1 1,0 0-1,-1 1 1,1 0-1,-1 0 1,0 0 0,0 0-1,0 0 1,4 10-1,4 11-25,-2 2-1,0-1 0,-2 1 0,4 28 1,-8-44-241,1 18-126,-2 0 0,0 53 0,-3-50-1446,-1-11-2249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2:30.6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 6560,'0'0'2117,"1"0"-1902,0 1 0,-1-1 0,1 0 0,-1 1 0,1-1 0,-1 1 0,1-1 0,-1 1 0,1-1 0,-1 1 0,1-1 0,-1 1 0,1 0 0,-1-1 0,1 2 0,4 47 7173,-4-37-6605,1-1 1,-1 0 0,-1 21-1,-3-14-452,2-15-289,0 0 0,0 0-1,1 0 1,-1 1 0,1-1-1,0 0 1,0 1 0,0-1-1,0 0 1,2 6 0,-1-8 182,-1-3-16,35-88-955,-22 57 223,-9 24 395,0 0 1,-1 0-1,0 0 1,-1-1-1,1 1 1,0-14-1,-4 27 422,0 1 0,0 0 0,0-1 0,-1 1 0,-2 4 0,-5 18 269,5-5-227,3-12-266,-1-1 1,0 0-1,0 0 1,-1 0-1,-7 15 1,8-21-1161,5-14-6612,5-2 4599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5:10.3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20 10304,'3'-20'4672,"7"24"-4064,-7 4 1983,2 4-1535,4 16 1408,6 3-1408,-12 9 832,7 5-1056,-10 3 160,3-4-576,-3 0-160,0-4-160,0 3-96,0-3 32,0 5-1376,0-5 736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4:48.3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16 311 4224,'-1'3'4825,"-4"1"-2510,2-2-327,3-1-1818,0 0-1,0 0 1,0 0 0,0 0 0,0 0 0,-1-1-1,1 1 1,0 0 0,-1 0 0,1 0 0,0-1 0,-1 1-1,1 0 1,-1-1 0,0 2 0,-1 1 1730,7-6 2066,9-8-3783,0-1 0,1 2-1,1 0 1,-1 1-1,32-13 1,0-1-57,49-33 108,-59 33-170,0 1 0,49-19 0,-81 39-31,-3 1 17,0 0 0,0 0 0,0 1 0,0-1 0,0 1 0,0-1 0,1 1 0,-1-1 0,3 1 0,-5 0-39,0 0-1,1 0 1,-1 1-1,0-1 1,0 0-1,1 0 0,-1 0 1,0 0-1,1 1 1,-1-1-1,0 0 1,0 0-1,1 0 1,-1 1-1,0-1 0,0 0 1,0 0-1,0 1 1,1-1-1,-1 0 1,0 1-1,0-1 1,0 1-1,1 14 86,-7 22 90,-1-1-1,-2 0 0,-20 54 1,17-47-143,10-33-36,0 0-1,-1-1 0,-6 15 1,54-66 788,-22 16-859,1 1 0,51-40 0,246-165 522,-319 229-455,20-12-51,-22 13 48,1 0 0,-1 0 0,0 0 0,1-1 0,-1 1 0,1 0 0,-1 0 0,0 0 0,1 0 0,-1 0 0,1 0 0,-1 0 1,1 0-1,-1 0 0,0 0 0,1 0 0,-1 1 0,1-1 0,-1 0 0,1 0 0,-1 1 3,0-1 0,1 1 0,-1-1 0,0 0 0,0 1 0,1-1 0,-1 1 0,0-1 0,0 1 0,0-1 0,0 1 0,0-1 0,0 1 0,0-1 0,0 1 0,0-1 0,0 1 0,0-1 0,0 1 0,0-1 0,0 2 0,-2 6 29,-1 0 1,1-1 0,-1 1 0,-1-1 0,1 1-1,-9 10 1,-32 43 96,34-48-45,-2 2-2,1 0-1,0 1 1,1 1-1,1-1 1,-9 23-1,16-35-56,0 1-1,1 0 1,0-1 0,0 1-1,0 0 1,1 0-1,-1 0 1,1-1-1,0 1 1,0 0-1,1 0 1,0 0-1,0-1 1,0 1 0,0 0-1,1-1 1,-1 1-1,1-1 1,0 1-1,1-1 1,-1 0-1,1 0 1,0 0-1,0 0 1,0 0 0,4 3-1,1 0 3,1 0-1,-1-1 0,1 1 1,0-2-1,0 1 1,1-2-1,-1 1 0,1-1 1,0 0-1,1-1 1,-1-1-1,0 1 1,1-2-1,0 1 0,-1-1 1,1-1-1,0 0 1,-1-1-1,1 0 0,20-4 1,-26 3-114,31-10-725,-21 2-1909,-4-4-3350,-6 9 3000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4:49.1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54 8 3904,'-20'2'4085,"10"4"3616,8-6-7042,1 1 0,-1 0 0,0-1-1,0 1 1,1-1 0,-1 1 0,0-1 0,0 0-1,0 0 1,0 0 0,-2 0 0,4 0-650,228-9 3780,-69 2-3520,39 4-34,306 33-1,-491-28-217,-7-2-69,0 1 0,0 0 0,12 3-1,-11-3-3604,-15 2-3640,-5 2 1388,0 2 1904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4:50.4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24 958 4384,'-23'9'11742,"24"-16"-6970,-1 0-5137,1-8 1195,0 1 0,7-25 1,-4 17-368,6-27 499,23-69-1,-25 96-808,1 1 1,1 0-1,1 1 0,0 0 1,23-28-1,108-109 493,16-21-572,-115 117-58,22-26 149,-58 78-147,-1 1-43,2-1-1,9-8 1,-16 15 29,1 0 1,0 1 0,0-1-1,1 1 1,-1-1-1,0 1 1,0 0 0,1 0-1,-1 0 1,1 0-1,-1 0 1,1 1 0,-1-1-1,5 1 1,-5 0 6,0 0 0,-1 0-1,1 1 1,0-1 0,-1 1 0,1-1 0,0 1 0,-1 0-1,1 0 1,-1-1 0,1 1 0,-1 0 0,1 1 0,-1-1-1,0 0 1,1 0 0,-1 0 0,0 1 0,0-1 0,0 1-1,1 1 1,2 4 6,0 1 1,0 0-1,2 8 0,-2-6-74,1 3 120,0-1 0,-1 1 0,-1 1 0,0-1 1,-1 1-1,0-1 0,-1 1 0,-1-1 0,0 1 0,-2 15 0,1-21-19,-1 0 0,0 0 1,0 0-1,0-1 0,-1 1 1,0-1-1,-1 1 0,0-1 1,0 0-1,0-1 1,-1 1-1,0-1 0,0 0 1,-1 0-1,0 0 0,0-1 1,0 0-1,-8 6 0,5-6-26,0 0-1,0 0 0,0 0 0,-10 2 0,13-5-104,0-1 0,1 0-1,-1 0 1,0 0 0,0-1 0,1 0 0,-1 0 0,-7-1 0,-10 0-1061,-3-2-4264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4:51.3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113 62 2976,'-9'-4'1130,"9"3"-1042,0 1 0,-1 0 0,1 0 0,0-1 0,-1 1 0,1 0 0,0 0 0,-1-1 0,1 1 0,0 0 0,-1 0 0,1 0 0,0 0 0,-1 0 0,1-1 0,0 1 0,-1 0 0,1 0 0,-1 0 0,1 0 0,0 0 0,-1 0 0,1 0 0,0 0 0,-1 0 0,1 1 0,-1-1 0,0 0 104,1 0-1,-1 0 1,0 1-1,0-1 0,1 0 1,-1 0-1,0 0 1,0 0-1,1 0 0,-1 0 1,0-1-1,1 1 0,-1 0 1,0 0-1,0 0 1,1-1-1,-1 1 0,0 0 1,1-1-1,-2 1 0,-4-3 1694,-44-14 5534,42 17-6076,-5 0 1149,23-2-1021,43-4-1096,198-17 445,-225 22-731,80 0 175,-91 2-241,1 1-1,-1 0 0,1 1 0,24 8 0,-29-6 400,-1 0-1363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4:51.8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171 57 2976,'-66'3'3578,"-13"1"7094,63-3-7340,6-1 673,25-6-2910,31-7-234,68-9-1,51 2-416,-135 18-333,0 1-1,0 1 1,51 7 0,-61-6-204,-17-1 45,-1 0-1,1 0 1,0 0-1,0 1 1,-1-1-1,6 2 1,-7-2-64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4:52.2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34 4064,'-5'-2'573,"-8"-1"1238,55 2 8090,1-1-3603,24-2-2003,1-1-3987,41-2-1935,-36 3 3427,-7 1-1629,62 0-347,-69 4-2539,-50-1 1179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6:11.7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3 283 2080,'-1'0'35,"1"0"0,0 0 0,0 0 0,0 0 1,0 0-1,0 0 0,-1 0 0,1 0 0,0-1 0,0 1 0,0 0 1,0 0-1,0 0 0,0 0 0,0 0 0,0 0 0,0 0 0,-1-1 1,1 1-1,0 0 0,0 0 0,0 0 0,0 0 0,0 0 0,0-1 0,0 1 1,0 0-1,0 0 0,0 0 0,0 0 0,0 0 0,0-1 0,0 1 1,0 0-1,0 0 0,0 0 0,0 0 0,0 0 0,0 0 0,0-1 1,1 1-1,-1 0 0,0 0 0,0 0 0,0 0 0,0 0 0,0 0 0,0-1 1,0 1-1,1 0 0,9-5 3345,-10 4-3169,1 1-1,0 0 1,0-1-1,0 1 1,0 0 0,0-1-1,-1 1 1,1-1-1,0 1 1,0-1-1,-1 0 1,1 1 0,0-1-1,-1 0 1,1 1-1,-1-1 1,1 0-1,0-1 1,3-12 3708,0-5-1182,-4 14-2494,0-1 1,0 1-1,1-1 1,0 1 0,0-1-1,0 1 1,1-1-1,0 1 1,0 0-1,0 0 1,0 0-1,1 0 1,0 0-1,0 0 1,0 1 0,1-1-1,6-6 1,-5 7-208,0-1 1,1 1-1,-1 0 1,1 0 0,0 1-1,11-5 1,-12 6-33,-1 0 0,1 1 1,0-1-1,0 1 0,0 1 1,0-1-1,0 1 0,0-1 0,0 2 1,0-1-1,0 0 0,0 1 1,-1 0-1,7 2 0,-4-1 0,-1 0-1,0 0 0,0 1 1,-1 0-1,1 1 0,0-1 1,-1 1-1,0 0 0,0 0 1,8 9-1,-10-9 29,1 1 0,-1 1-1,0-1 1,0 1 0,-1-1 0,0 1 0,0 0-1,0-1 1,0 1 0,-1 0 0,0 0 0,0 11-1,0-2 39,-2 0 0,1 1 0,-2-1 0,-3 17 0,-4 17-82,-9 38 445,1-11-534,14-59 359,2-15-221,1 1 0,0 0 0,-1 0 0,0-1 0,0 1 0,-2 4 0,-1 6 10,4-12-53,0 0 0,-1 0 0,1 1 0,0-1 0,-1 0 0,1 0 0,-1 1 0,0-1 0,1 0 0,-1 0 0,0 0 0,0 0 0,1 0 0,-3 1 0,3-1 9,-1-1-1,1 0 0,0 1 1,0-1-1,-1 0 0,1 1 1,0-1-1,0 0 1,0 1-1,-1-1 0,1 0 1,0 1-1,0-1 0,0 1 1,0-1-1,0 0 0,0 1 1,0-1-1,0 2 0,0-2 6,-1 1-1,1 0 1,0-1-1,0 1 0,0 0 1,0-1-1,0 1 0,-1 0 1,1-1-1,0 1 0,-1 0 1,1-1-1,0 1 1,-1-1-1,1 1 0,-1 0 1,1-1-1,-1 1 0,1-1 1,-1 0-1,0 1 1,1-1-1,-2 1 0,2 0 95,54-17 735,100-23-522,-140 35-316,16-4 173,1-2-1,35-17 0,-57 23-129,0-1 0,0 0 0,-1-1 0,1 0 0,-1 0 0,-1-1 1,1 0-1,-1 0 0,-1-1 0,1 0 0,7-12 0,-8 8-19,1-1-1,-2 1 1,0-1-1,0 0 1,-2-1 0,1 1-1,-2-1 1,1 1-1,-2-1 1,0 0-1,-1 0 1,-2-20 0,0 7 103,1 9-40,-4-23 0,3 35-90,0 0 0,0 0 0,0 0 0,0 0 0,-1 0 0,0 0 0,-4-6 0,-9-10-741,-22-22 0,29 34-879,9 10 1476,0 0 1,-1-1 0,1 1-1,0 0 1,0 0 0,-1 0-1,1-1 1,0 1 0,0 0-1,0 0 1,-1-1 0,1 1 0,0 0-1,0-1 1,0 1 0,0 0-1,0 0 1,0-1 0,0 1-1,0 0 1,0-1 0,0 1-1,0 0 1,0-1 0,0 1-1,0 0 1,0-1 0,0 1-1,0 0 1,0 0 0,0-1 0,0 1-1,0 0 1,1-1 0,-1 1-1,0 0 1,0 0 0,0-1-1,0 1 1,1 0 0,-1 0-1,0-1 1,0 1 0,1 0-1,8-4-2907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6:12.5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43 145 3808,'-19'-29'7941,"18"28"-7649,1 1 0,-1-1 1,1 0-1,-1 0 0,1 1 0,-1-1 0,0 0 1,1 1-1,-1-1 0,0 0 0,0 1 0,0-1 1,1 1-1,-1 0 0,0-1 0,0 1 0,0-1 1,0 1-1,0 0 0,0 0 0,-1-1 0,-4 0 2069,8-2-974,11-5-248,1 1 1,24-9-1,25-2-506,97-16 0,-133 29-560,1 0 42,0 1-1,0 2 1,44 1 0,0 2 68,-44-1-281,-27 0-67,-15 17-14710,10-3 12065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6:13.0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19 181 3808,'-18'-7'15535,"58"-6"-11114,6-1-3668,18-4-270,0-3 1,63-29-1,-102 40-428,0 1-1,46-10 0,54 0-387,-97 20-782,-28-1 975,0 0-1,1 0 1,-1 0-1,0 0 1,0 0 0,1 0-1,-1 0 1,0 0 0,0 0-1,0 1 1,1-1 0,-1 0-1,0 0 1,0 0-1,0 0 1,0 1 0,1-1-1,-1 0 1,0 0 0,0 0-1,0 1 1,0-1 0,0 0-1,0 0 1,0 0-1,0 1 1,0-1 0,1 0-1,-1 0 1,0 1 0,0-1-1,0 0 1,0 0 0,0 1-1,0-1 1,-1 0-1,1 0 1,0 0 0,0 1-1,0-1 1,0 0 0,0 0-1,0 1 1,0-1 0,0 0-1,-1 0 1,1 0-1,0 1 1,0-1 0,-8 15-5656,8-14 5746,-11 14-5560,0 1 1834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2:31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5 4800,'-3'-1'1789,"7"-1"-1099,-2 0-391,-2 2-198,1 0 0,-1 0-1,0 0 1,0 0 0,0 0 0,0 0-1,0 0 1,0 0 0,1 0-1,-1 0 1,0 0 0,3 2 2214,-3-2-2214,0 0 0,0 0-1,0 0 1,0 0 0,0 0-1,0 1 1,4 9 1897,1 15 261,-2 7 189,-4 62 0,-1-61-1958,0 237 1794,23 3-1005,-13-165-1210,2 5-16,-10-99-2713,-3-25-1736,2-6 1229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6:13.4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62 1 6464,'-10'0'804,"3"0"-124,0-1 0,0 2 1,0-1-1,-1 1 0,-7 4 5367,15-5-5956,7 2 1890,16 1-594,140 1 2880,5-11-3568,-23 0-2054,-90 6 512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6:26.7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5 117 2144,'-4'-4'1662,"4"2"-1066,1 4 31,0-2-516,0 0 0,-1 0-1,1 1 1,0-1 0,-1 0 0,1 0 0,0 0-1,-1 0 1,1-1 0,0 1 0,-1 0-1,1 0 1,0 0 0,-1 0 0,1-1 0,0 1-1,-1 0 1,1-1 0,-1 1 0,1 0-1,-1-1 1,2 0 0,4-2 1080,7 3 7747,5-3-6799,-6 0-1846,0 1 0,0 0 0,0 1-1,0 1 1,0 0 0,13 1 0,9 0 35,-17-1-180,-1 0-1,1 2 0,-1-1 0,30 9 0,-40-9-102,56 19 248,-56-18-267,-1 1-1,0-1 0,0 1 1,0 0-1,0 0 1,-1 0-1,1 0 0,-1 1 1,4 4-1,-5-4 20,-1-1 0,0 1 0,0 0-1,0-1 1,0 1 0,-1 0 0,0 0-1,0 0 1,0 0 0,0 1 0,0-1-1,-1 0 1,0 0 0,0 0 0,0 1 0,0-1-1,-1 0 1,-1 5 0,1-2 7,-1 0 0,0 0 0,-1-1 0,0 1 0,0-1 0,0 1 0,-1-1 0,0 0 0,-8 11 0,3-8-31,1 2 1,0-1-1,-10 19 0,7-9 1366,51-17-672,-22-5-637,-1-1 1,1-1 0,-1-1 0,30-12 0,174-70 273,-204 81-294,-5 2 42,0-1 0,18-9-1,-24 11-86,1-1 0,-1 0 0,0 0 0,-1-1 0,1 0 0,9-10 0,-14 13-23,1-1 0,-1 1 0,0-1-1,0 1 1,0-1 0,0 0 0,0 1 0,0-1 0,-1 0-1,0 0 1,1 0 0,-1 1 0,0-1 0,0 0 0,0 0 0,-1 0-1,1 1 1,-1-1 0,1 0 0,-2-3 0,0 1-6,0 1 1,0-1-1,0 1 1,0-1-1,0 1 1,-1 0-1,0 0 1,0 0-1,0 1 1,0-1 0,-1 1-1,-6-6 1,-3 0-205,0 1 0,-24-11 1,-12-7-809,6-4-4396,34 24 3461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6:27.7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369 16 4064,'1'-1'270,"-1"0"0,1 0 1,0 0-1,0 0 0,0 0 1,1 0-1,-1 0 0,0 0 0,0 0 1,0 0-1,1 1 0,-1-1 1,0 0-1,1 1 0,-1-1 0,1 1 1,-1 0-1,0-1 0,1 1 1,-1 0-1,1 0 0,6 0 5720,-13 1-3937,-2 1-1650,0 1 0,1 0-1,-1 1 1,1 0 0,-8 5 0,-3 2 353,0 1-405,-1 2 0,2 0-1,0 0 1,0 2 0,2 0 0,0 0-1,-14 23 1,1 2 139,2 2 1,-21 50-1,27-51-156,-37 90 1091,51-116-1258,0 1 1,1-1 0,1 1 0,1-1 0,0 1 0,0 23-1,4-3 309,1-1 0,13 59-1,-12-80-379,1 0 0,0 0-1,0 0 1,2-1 0,0 0-1,0 0 1,1-1 0,18 23-1,-23-33-121,1 1 0,0 0-1,0-1 1,0 0 0,0 0-1,0 0 1,1 0-1,-1-1 1,6 3 0,-5-4-569,-1 1 0,0-1 1,0 0-1,1 0 0,-1-1 1,7 1-1,-10-1 166,1 0 0,-1 0 0,0 0 1,0 0-1,0-1 0,0 1 0,0 0 0,0 0 0,0-1 1,0 1-1,-1-1 0,1 1 0,0-1 0,0 1 0,0-1 1,0 0-1,0 1 0,-1-1 0,1 0 0,0 0 0,0 0 0,16-17-3954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6:30.4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276 12 3968,'0'-3'12288,"-19"-1"-8811,17 3-3342,-1 0 1,0 0 0,1 1 0,-1-1 0,0 1-1,0 0 1,1 0 0,-1 0 0,0 0-1,0 0 1,1 1 0,-1-1 0,0 1-1,0 0 1,-4 2 0,-11 2 38,2 0 94,0 0-1,1 0 1,0 2 0,0 0-1,-20 13 1,20-11 49,-21 14 306,34-22-585,-1 1 1,1 0-1,-1 1 0,1-1 0,0 0 0,0 1 1,0-1-1,0 1 0,-2 5 0,3-6 1,0 1-1,1 0 1,-1 0-1,1 0 1,0 0 0,0-1-1,0 1 1,0 0-1,1 0 1,-1 0-1,1 0 1,-1-1-1,3 5 1,0 2 78,0-1 0,9 15 0,-6-13 15,0-1 0,1 0 1,-1-1-1,2 1 0,-1-1 0,1-1 1,1 0-1,16 12 0,-19-15-30,0-1 0,1 1 0,-1-1 0,1 0 0,-1-1 0,1 0 0,0 0 0,0 0 0,0-1 0,0 0 0,1 0 0,-1-1 0,0 0 0,11-1 0,-2-1 42,-7 1-125,0-1 0,0 0 0,1 0 1,13-6-1,8-7-435,-22 5-5265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6:31.4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17 4224,'-2'-16'11746,"8"25"-8837,-2-2-2502,-2-1 1,1 1-1,-1 1 0,0-1 0,0 0 0,-1 1 0,1 12 0,-2 58 790,-1-40-1048,1-19-75,0 9 172,0-19 149,2-8 309,8-12-681,0 1 0,1 0 0,1 0 0,-1 1 0,16-9 0,6-1 95,1 1-1,0 2 0,57-19 1,-75 30 26,-10 4-5,0-1-1,0 0 1,9-4-1,-14 5-122,-1 1 0,0 0-1,1 0 1,-1 0 0,0 0 0,1 0-1,-1-1 1,0 1 0,1 0 0,-1 0-1,0 0 1,1 0 0,-1 0 0,0 0-1,1 0 1,-1 0 0,0 0 0,1 0-1,-1 0 1,0 1 0,1-1 0,-1 0-1,0 0 1,1 0 0,-1 0 0,0 0-1,1 1 1,-1-1 0,7 11-1,0 13-49,-5-6 230,-1 24 0,-1-34-311,1-9 160,0-1 1,0 1 0,0 0-1,0 0 1,0 0 0,0 0-1,1 0 1,-1 0 0,3-2-1,10-8-256,-2-2 170,1 1-1,0-1 0,1 2 1,0 0-1,1 1 1,0 0-1,1 1 0,0 1 1,17-6-1,-32 13 60,0 0-1,1 1 0,-1-1 1,0 1-1,1-1 0,-1 1 1,1 0-1,-1 0 1,1-1-1,-1 1 0,0 0 1,1 0-1,-1 1 0,1-1 1,-1 0-1,1 0 1,-1 1-1,0-1 0,1 1 1,-1-1-1,1 1 0,-1-1 1,0 1-1,0 0 1,1 0-1,-1 0 0,0 0 1,0 0-1,0 0 0,0 0 1,0 0-1,0 0 1,0 0-1,-1 0 0,1 1 1,0-1-1,-1 0 0,1 1 1,-1-1-1,1 0 1,0 3-1,1 5 170,0 1 0,-1 0 0,0 0 1,-1 19-1,0-21-146,0 6 5,0 1 1,-2-1 0,-2 15-1,-1-18-202,1 1-296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6:32.2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 26 4480,'-2'-1'286,"0"0"1,0 0-1,0 0 0,0 0 1,-18-5 15893,32 2-13297,67-1-2052,-61 2-605,2 2 1,-1 0-1,0 1 1,0 0-1,0 2 1,26 5-1,-44-7-226,4 1-32,0 1 0,0-1 0,0 1 0,0 0 0,0 0 0,6 4 0,-10-5 26,1 0 0,-1 0 1,0 0-1,0 0 0,0 1 1,-1-1-1,1 0 0,0 0 1,0 1-1,-1-1 0,1 0 1,0 1-1,-1-1 0,0 0 1,1 1-1,-1-1 0,0 1 1,0-1-1,1 1 0,-1-1 1,0 0-1,0 1 0,-1-1 1,1 1-1,0-1 0,0 1 1,-1-1-1,1 1 0,-2 0 1,-3 13 39,-1 0 0,-1-1 1,0 0-1,-1 0 1,0-1-1,-1 0 1,-13 14-1,-84 77-84,84-84 80,-5 2 83,20-17-2,1 0 0,-1 1 0,1 0-1,-10 12 1,54-18 1548,35 0-934,108 0-2725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6:33.0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647 9 3808,'0'0'170,"0"-1"0,1 1-1,-1-1 1,0 1 0,1-1 0,-1 1 0,1-1 0,-1 1-1,1-1 1,-1 1 0,1-1 0,-1 1 0,1 0 0,-1-1-1,1 1 1,-1 0 0,1 0 0,0-1 0,-1 1-1,1 0 1,0 0 0,-1 0 0,1 0 0,0 0 0,-1 0-1,1 0 1,-1 0 0,1 0 0,11 1 9838,-14 1-9612,0 0 1,0 1-1,0-1 0,0 1 1,0-1-1,-2 6 1,-2 2 294,-59 83 763,-140 153-1,7-12-20,187-221-1357,-13 20 22,2 1 0,-22 41-1,29-46-16,-4 6 153,-22 58 1,37-87-1624,1-21-10355,3 9 10787,0 5 665,0 0 1,1-1 0,-1 1 0,0 0 0,1 0 0,-1-1 0,0 1 0,1 0 0,0 0 0,-1 0-1,2-2 1,18-13-5143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6:34.2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301 27 3648,'-1'3'17048,"1"-4"-16710,-7-9 2223,5 8-2531,0 0 0,-1 1 0,1-1 0,0 1 0,0-1 1,-1 1-1,1 0 0,-4-1 0,-1 0 59,0 1 0,1 0 1,-1 1-1,0-1 0,-1 1 0,1 1 0,1-1 1,-1 1-1,0 1 0,-9 2 0,-38 8 47,40-9-72,0-1 1,1 2-1,0 0 1,0 0-1,0 1 0,-19 11 1,31-15-49,20 8 347,-5-2-117,31 10 0,9 3 302,-28-10-520,-19-7-31,0-1 0,0 1 0,-1 0 0,0 0 0,10 7 0,-1 0-89,-13-9 118,0 0 0,0 1-1,0-1 1,0 1 0,0-1 0,0 1 0,0 0 0,-1-1-1,1 1 1,1 3 0,1-1 57,-2-3-90,-1 0 0,0 0 0,0 0 0,-1 1 0,1-1 0,0 0 0,0 0-1,0 1 1,-1-1 0,1 0 0,-1 1 0,1-1 0,-1 0 0,0 1 0,1-1 0,-1 2 0,0-1 26,1 0 0,-1 0 1,0-1-1,0 1 0,0 0 1,0-1-1,0 1 0,0 0 0,0 0 1,-1-1-1,1 1 0,-1 0 1,1-1-1,-1 1 0,0 0 0,1-1 1,-1 1-1,-2 1 0,1-1-2,0 0 0,0 0 0,0 0 0,0 0-1,0-1 1,-1 1 0,1-1 0,-1 1 0,1-1 0,-5 1-1,-2 1 57,-1-1-1,1 0 1,-1 0-1,0-1 1,-13 0-1,-106-8-2930,99 7-2260,20 0-729,20 10-1270,-8-8 6133,7 9-2568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6:34.8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 7232,'1'-4'4381,"0"4"-4266,-1 0 0,0-1 1,0 1-1,0 0 0,0 0 1,0 0-1,0 0 0,1 0 0,-1 0 1,0 0-1,0 0 0,0 0 1,16-2 2135,20 4-207,-24 0-1549,0 0-1,0 1 0,0 1 1,-1 0-1,22 10 0,-26-10-320,0 0-1,0 1 1,-1 0-1,0 0 1,1 0-1,-2 1 1,1 0-1,-1 0 1,1 0-1,4 10 1,19 38 305,-3 1 0,26 79 0,-33-81-289,-9-26 192,-1 1 1,8 47 0,-14-56-167,-2-1 1,0 1 0,-1-1-1,0 1 1,-5 22 0,-4 0 56,-2-1 1,-24 59 0,27-80-383,0-1 0,-1 0 0,-1 0 0,0 0 0,-23 26 0,23-32-971,-1-1 0,-24 19 0,24-22-757,0 0 0,-1-1 0,-21 10 0,26-15 779,0 1 1,0-1 0,-12 3-1,13-4-556,-1-1-1,1 0 0,-12-1 1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6:36.8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0 432 3072,'6'5'6842,"-2"-5"-6277,1-1-1,-1 0 1,1 0-1,-1 0 0,7-3 1,14-4 438,242-28 3398,-111 20-3059,367-15 648,-377 26-1825,-12-3 165,-24 1-31,216 1 384,-168-5-411,9 0-192,-62 7 150,53-1 324,13-2-248,-83 2-196,612-43 1277,-490 32-1000,-86 8-172,-43 3-108,57-6-27,205-17 384,-24 3-91,-170 2 27,23-7-684,-111 20 365,208-17 905,-260 27-958,253-13 180,-198 10-68,-1 3 1,91 11-1,-130-8-426,25 0 0,-19-6-3120,-30 3 3335,0 0 1,0 0-1,0 0 1,0 0-1,1 0 1,-1 0-1,0 0 1,0 0-1,0 0 1,0 0 0,1 0-1,-1 0 1,0 0-1,0 0 1,0 0-1,0 0 1,0-1-1,1 1 1,-1 0-1,0 0 1,0 0 0,0 0-1,0 0 1,0 0-1,0 0 1,0-1-1,0 1 1,1 0-1,-1 0 1,0 0-1,0 0 1,0-1 0,0 1-1,0 0 1,0 0-1,0 0 1,0 0-1,0-1 1,0 1-1,0 0 1,0 0 0,0 0-1,0 0 1,0-1-1,0 1 1,0 0-1,0 0 1,0 0-1,-1 0 1,1-1-1,0 1 1,-7-9-3072,6 8 2945,-20-19-2805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2:31.8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279 3 3808,'0'0'29,"0"0"0,0 0 1,0-1-1,0 1 0,0 0 1,0 0-1,0 0 0,0 0 0,0 0 1,0 0-1,0 0 0,0 0 1,0 0-1,0 0 0,0 0 0,0-1 1,0 1-1,0 0 0,0 0 1,0 0-1,0 0 0,0 0 0,0 0 1,0 0-1,0 0 0,0 0 1,-1 0-1,1 0 0,0 0 0,0 0 1,0 0-1,0 0 0,0 0 1,0 0-1,0 0 0,0 0 0,0 0 1,0 0-1,0 0 0,0 0 1,-1 0-1,1 0 0,0 0 0,0 0 1,0 0-1,0 0 0,0 0 1,0 0-1,0 0 0,0 0 0,0 0 1,0 0-1,0 0 0,0 0 1,-1 0-1,1 0 0,0 0 0,0 0 1,-7 6 778,-6 11 362,4-1 390,-18 24-1,-5 8 48,9-9-477,2 1 1,2 1 0,-21 62-1,14-17 179,-21 124 1,41-150-961,2 1-1,2-1 1,4 1 0,15 105 0,-10-122-145,2-1 0,2-1 1,16 43-1,-19-65-165,1 0-1,1-1 0,0 0 1,2 0-1,0-2 0,1 1 1,0-1-1,20 17 0,-11-15-186,0-1 0,2 0 0,0-2-1,37 18 1,26 6-2678,2-8-3484,-29-12 2732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6:39.7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226 138 1312,'6'-6'5617,"-6"5"-5468,-1 1 0,1-1 1,0 1-1,0 0 0,0-1 0,0 1 1,0-1-1,-1 1 0,1 0 0,0-1 1,0 1-1,-1-1 0,1 1 0,0 0 1,0-1-1,-1 1 0,1 0 1,-1-1-1,1 1 12,-1-1 1,1 1 0,-1-1-1,1 1 1,-1-1 0,1 1 0,0-1-1,-1 1 1,1-1 0,0 1-1,-1-1 1,1 1 0,0-1-1,0 0 1,-1 0 0,1 0 46,0 0 0,0 0 1,-1 0-1,1 0 0,0 0 1,-1 0-1,1 0 0,-1 0 1,1 1-1,-1-1 1,1 0-1,-1 0 0,0 1 1,1-1-1,-1 0 0,0 1 1,0-1-1,0 1 0,1-1 1,-1 1-1,0-1 0,0 1 1,0-1-1,0 1 1,0 0-1,-1-1 0,0 1 1,-1-1 1,1 0-1,-1 1 0,1 0 0,0-1 0,-1 1 0,1 0 0,-1 0 1,-3 1-1,3 0-126,-1-1 0,1 1 0,0 0 0,0 1 0,0-1-1,0 1 1,0-1 0,0 1 0,0 0 0,0 0 0,0 0 0,1 0 0,-1 0 0,1 1 0,0-1 0,-1 1 0,-1 4 0,0-3 95,0 1-1,0-1 1,-8 6-1,-3 4 201,0 3 73,0 0-1,1 1 1,-13 21 0,25-37-407,1 1-1,-1-1 1,1 1 0,0-1 0,0 1 0,0 0 0,1-1 0,-1 1 0,0 0 0,1 0 0,0 0 0,0-1 0,0 1-1,0 0 1,0 0 0,0 0 0,2 4 0,-1-3 24,1-1 1,-1 0-1,1 0 0,0 0 0,0-1 0,0 1 1,0 0-1,0-1 0,1 1 0,-1-1 0,1 0 1,5 4-1,1 0 75,0-1 1,1-1 0,0 1 0,0-1-1,0-1 1,0 0 0,1 0-1,12 0 1,-16-2-105,-1-1 0,1 0 0,0 0 1,-1-1-1,1 0 0,0 0 0,-1 0 0,1-1 0,-1 0 0,0 0 0,0-1 0,1 0 0,7-5 1,-3 1-21,0-1 1,-1 0 0,0-1 0,0 0 0,14-18 0,-21 24-10,0-1 0,0 1 0,-1-1 0,0 0 0,1 1 0,-2-1 1,1 0-1,0 0 0,-1-1 0,1 1 0,-1 0 0,0 0 0,-1-1 0,1 1 0,-1-1 1,0 1-1,0 0 0,-1-7 0,-2-8-50,0 0 1,-2 0 0,0 1-1,-2-1 1,0 1 0,0 1-1,-16-26 1,21 40 15,0-1 1,0 1-1,0 0 0,-1 1 0,1-1 0,0 0 1,-1 1-1,0-1 0,0 1 0,0 0 0,0 0 1,-5-3-1,7 5-8,-1-1 1,1 1-1,-1-1 0,1 1 1,-1 0-1,0 0 0,1-1 1,-1 1-1,0 1 1,1-1-1,-1 0 0,0 0 1,1 0-1,-1 1 0,1-1 1,-1 1-1,1-1 0,-1 1 1,1 0-1,-1 0 1,1 0-1,-1-1 0,1 1 1,0 0-1,0 1 0,-1-1 1,1 0-1,-1 2 1,0-1-316,0 1 0,0-1 0,0 1 0,0 0 0,1-1 0,-1 1 0,1 0 0,0 0 0,-2 6 0,2-5-513,1 1 0,-1-1 0,1 0 0,0 1 1,0-1-1,1 0 0,-1 1 0,1-1 0,0 0 1,2 7-1,5 9-1753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6:40.1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2 7232,'-17'-2'11506,"21"19"-6997,-3-14-4449,-1 0 0,2 0-1,-1 0 1,0-1 0,1 1 0,-1 0-1,1 0 1,0-1 0,3 5 0,9-6-7905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6:40.6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56 148 6976,'-12'-18'2256,"5"9"-1355,-2 5 4563,9 4-5203,-1 0 0,1 0 1,0 0-1,-1 0 1,1 0-1,-1 0 0,1 0 1,-1 0-1,1 1 1,0-1-1,-1 0 0,1 0 1,0 0-1,-1 1 1,1-1-1,-1 0 0,1 1 1,-1-1-1,-3 8-243,0 0 327,2 1 0,-1 0 0,1 0 0,0 0 0,1 0 0,0 0 0,1 0 0,0 0 1,1 11-1,-1 4 92,0-20-379,0-1 0,0 1 1,1 0-1,-1 0 1,1 0-1,0-1 1,0 1-1,0 0 1,0-1-1,1 1 1,-1 0-1,1-1 0,0 0 1,0 1-1,0-1 1,1 0-1,-1 0 1,1 0-1,-1-1 1,1 1-1,0-1 1,0 1-1,0-1 0,4 2 1,-2-2-3,1-1 0,-1 0 0,1 0 0,-1 0 0,1-1 0,-1 0 0,1 0 0,-1 0 0,8-2 0,-7 2-24,12-3 11,-1-1-1,1-1 1,-1 0 0,0-1-1,0-1 1,-1-1 0,19-11-1,-31 17-38,0 0-1,0-1 1,0 1-1,-1-1 1,1 0-1,-1-1 1,0 1-1,0 0 1,0-1 0,0 0-1,-1 0 1,1 1-1,-1-2 1,0 1-1,0 0 1,-1 0-1,1-1 1,1-7-1,-2 6 11,-1 0 0,0-1 0,0 1 0,0 0 0,-1 0 0,1 0-1,-2 0 1,1 0 0,-1 0 0,0 0 0,0 0 0,0 0 0,-6-8 0,4 7 2,-1 0 1,0 0 0,0 0 0,0 1 0,-1-1 0,-8-6-1,-2 0-19,-27-15 1,38 25-11,1 0 1,-1 1-1,0 0 1,0 0-1,0 0 1,0 1-1,0-1 1,-1 1-1,1 0 1,0 1 0,-1-1-1,1 1 1,0 0-1,-9 1 1,11 0-175,-1 0-1,1 0 1,-1 0 0,1 0 0,0 1 0,0-1 0,-1 1 0,1 0 0,0 0 0,0 0-1,1 0 1,-1 0 0,0 1 0,1-1 0,-1 1 0,1 0 0,0 0 0,0 0-1,0 0 1,0 0 0,1 0 0,-3 6 0,2-4-1048,0 1-1,1 0 1,0-1 0,-2 12 0,3-15 853,0 0 1,0 0 0,0 0-1,0 0 1,0 0 0,1 0 0,-1 0-1,0 0 1,1 0 0,0 0-1,-1 0 1,1-1 0,0 1-1,0 0 1,0 0 0,0-1 0,0 1-1,0-1 1,2 3 0,22 9-3988,-22-12 3762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6:41.1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8 7136,'-1'-7'13832,"2"15"-11787,-11 194 2003,2-87-3323,7-61-221,1-11-3579,10-55-4793,-6 8 5763,4-8-849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6:41.7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85 20 6400,'-2'-2'1208,"-10"-15"9530,-37 158-5143,43-118-5337,1 1 0,1 0 0,1 0 0,-1 27 0,4-45-181,0 0 0,1 0-1,0 0 1,0 0-1,0 0 1,0 0 0,1 0-1,0 0 1,0 0 0,1-1-1,-1 1 1,1-1 0,1 0-1,-1 0 1,1 0-1,0 0 1,0-1 0,0 1-1,0-1 1,1 0 0,0 0-1,0-1 1,0 1 0,0-1-1,0 0 1,9 3 0,-6-3 54,1-1 0,-1 0 1,0 0-1,1-1 1,-1 0-1,11 0 1,-14-1-76,0-1 0,0 0 0,0 1 0,0-2 0,-1 1 0,1 0 0,0-1 0,-1 0 0,1 0 0,-1 0 0,0-1-1,6-3 1,-7 3-50,0 1 0,0 0 0,1-1 0,-1 1 0,-1-1 0,1 0 0,0 0 0,-1 0 0,1 0 0,-1-1 0,0 1 0,0-1-1,-1 1 1,1-1 0,-1 0 0,1 1 0,0-7 0,1-11 1,-2 0 0,0 0 0,-2-1 0,0 1 0,-1 0 0,-1 0 0,-1 0 0,-1 0 0,-9-23-1,10 34-191,0 2 0,0-1 0,-1 0 0,0 1 0,-1 0 0,0 0 0,0 0 0,0 1 0,-1 0 0,0 0 0,-1 1 0,-15-11 0,21 17-206,1-1 0,-1 0 0,0 0 1,0 1-1,0-1 0,-1 1 0,1 0 0,0-1 0,0 1 0,0 0 0,0 0 0,0 0 1,0 1-1,-3 0 0,1 0-555,0 0 0,0 0 1,1 0-1,-1 0 0,1 1 1,-1 0-1,-3 2 0,-11 14-2744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6:42.5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37 3392,'5'-1'5216,"21"-5"14517,-18 3-19795,13-11-13977,-1 1 9623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6:45.3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284 70 2976,'0'0'10010,"-5"-6"-5541,0 5-3803,-1 0-1,0 0 0,0 0 0,-1 1 0,1-1 0,-12 3 0,-36 7 695,46-8-1215,-1 1-1,1 1 0,-1 0 0,1 0 1,0 0-1,0 1 0,1 1 1,-1-1-1,1 1 0,0 0 0,0 1 1,0 0-1,1 0 0,0 0 0,0 1 1,0 0-1,1 0 0,-8 14 1,8-11-65,1 0 1,0 1-1,0 0 1,1-1-1,1 1 1,0 0-1,0 1 1,1-1-1,0 19 1,1-16-15,1 1 0,0-1 0,1 0 0,1 0 1,0 0-1,1 0 0,7 18 0,-8-26-31,0 0 1,0 0-1,0 0 1,1 0-1,0 0 1,0-1-1,0 0 1,1 0-1,0 0 1,0-1-1,0 1 1,0-1-1,1 0 1,0-1-1,0 1 1,0-1-1,10 3 1,-4-2 57,-1-1 1,1 0-1,0-1 1,0-1-1,0 1 1,0-2 0,0 0-1,0 0 1,0-2-1,0 1 1,0-1-1,11-4 1,-11 3-49,0-1 1,0-1-1,-1 0 0,0 0 1,0-1-1,0 0 1,-1-1-1,0-1 0,0 1 1,-1-1-1,17-18 0,-16 13-33,-1 1-1,0-1 0,-1-1 0,-1 0 0,0 0 0,0 0 0,-1-1 1,-1 0-1,3-15 0,-4 8-2,0-1 0,-2 0 1,0-32-1,-2 46 24,0 1 0,-1 0-1,0-1 1,0 1 0,-4-13 0,3 16-58,0 1 0,0-1 1,0 1-1,-1 0 0,1-1 1,-1 1-1,0 1 0,-1-1 1,1 0-1,-7-5 0,4 4 15,-1 1 0,0-1-1,0 1 1,0 0-1,0 1 1,-1 0-1,1 0 1,-1 1 0,0-1-1,-14-1 1,2 2-47,0 1 0,0 0 1,-24 3-1,29 0-125,-27 5-1,37-6-212,0 0 0,0 1 0,0 0 0,0 0 0,0 0 0,0 1 0,1-1 0,-7 6 0,10-7 210,1-1 0,-1 1-1,1-1 1,-1 1 0,1-1-1,0 1 1,-1-1 0,1 1-1,0 0 1,0-1 0,-1 1-1,1-1 1,0 1 0,0 0-1,0-1 1,0 1 0,0 0-1,0-1 1,0 1 0,0 0-1,0-1 1,0 1 0,0 0-1,0-1 1,0 1 0,1 0-1,-1-1 1,0 1 0,0-1-1,1 1 1,-1 0 0,1-1 0,-1 1-1,0-1 1,1 1 0,-1-1-1,1 1 1,-1-1 0,1 1-1,24 18-4505,-23-17 4054,29 20-2920,3 10-1680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6:45.7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5 9984,'0'-5'3202,"-2"6"-1665,-4 3 1409,10 4 568,-3-2-2949,0 0-1,0 0 0,-1 0 0,0-1 1,0 1-1,-1 0 0,-2 12 0,0 13 5,3-30-601,4 6-648,5-6-7175,-6-1 6307,1-1 1,-1 1-1,0-1 0,4-2 1,1 0-312,0-1 0,12-8-1,-13 8 1301,28-19-1985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6:46.2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9 3328,'0'-9'13685,"5"29"-9963,-7 82 826,-1 1-3693,3 53-320,0-98-8078,1-70 2855,3-3 1510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6:47.2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147 8 5408,'-10'-8'15157,"9"14"-14854,0 0 1,0 0 0,0 0-1,-1-1 1,0 1 0,0-1 0,-1 1-1,0-1 1,0 0 0,-6 10-1,-2 2 202,4-4-360,1 0 1,1 0-1,-4 15 0,3-13-130,5-12 40,-1 1 0,1-1 0,0 1 0,0-1 0,1 1 0,-2 6 0,4-9 0,-1-1 0,0 1 0,0-1 0,1 0 0,-1 1 0,0-1 0,1 0 0,-1 0 0,0 0 0,1 0 0,-1 0 0,2 0 0,61-11-202,-35 5-18,0 1 1,41-1 0,-62 6 244,0 0 1,0 0-1,0 1 1,0 0-1,0 0 1,0 1-1,0 0 1,0 0-1,-1 1 1,12 5-1,-15-6-78,0 1-1,0-1 1,0 1-1,0-1 0,0 1 1,-1 1-1,1-1 1,-1 0-1,0 1 1,0-1-1,4 8 1,-5-6 25,0 0 0,0 0 0,0 0 0,-1 0 0,1 1 0,-1-1 0,-1 0 0,1 1 0,-1 9 0,0 5 162,0 1 0,-2 0 0,-1 0-1,-5 23 1,6-40-155,1-1 0,0 0 0,-1 0-1,0 0 1,1 0 0,-1 0 0,-1 0 0,1-1-1,0 1 1,-1-1 0,1 1 0,-1-1 0,1 0 0,-1 0-1,0 0 1,-4 1 0,-1 2-12,0-2 1,0 1-1,0-1 1,-1 0-1,-10 1 0,-13 1 65,0-2 0,0-2-1,-55-3 1,77 1-506,-1 0-1,1 0 1,0-1 0,0 0-1,1-1 1,-1 0 0,-12-6-1,19 8 26,1 0-1,0-1 1,-1 1-1,1-1 1,0 1-1,0-1 1,0 0-1,0 0 1,0 0-1,1 0 1,-1 0-1,0 0 1,1 0 0,0-1-1,-1 1 1,1 0-1,0-1 1,0 1-1,1-1 1,-1 1-1,0-1 1,1 0-1,-1 1 1,1-1-1,0 0 1,0 1-1,0-1 1,0 0-1,1 1 1,-1-1-1,1 0 1,1-4-1,-1 3-33,0 1 0,1 0 0,-1-1 0,1 1 0,0 0 0,-1 0 0,4-3 0,0 1-798,-1 0-1,2 0 1,7-5-1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2:32.3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10 4992,'-3'-8'1206,"7"7"288,10 10 1145,-11-7-2357,8 7 474,0 1 0,-1 1-1,15 19 1,-2-3 312,-10-14-618,-1 1 0,-1 0 0,0 1 1,-1 0-1,-1 1 0,10 21 0,0 13 281,-2 2 0,-2 0-1,-2 0 1,-3 1 0,6 101-1,-17-80-342,-10 75-1,9-125-346,-7 53 54,-3-2-1,-41 139 0,49-203-297,-2 7-382,-8 20 0,12-35-167,0 1 0,0 0 0,0 0 1,-1-1-1,1 1 0,-1-1 1,0 0-1,0 0 0,0 0 0,-6 5 1,-2 0-2545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6:47.7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 4 4896,'-30'-3'19839,"43"6"-19140,1 0 0,0-1-1,1-1 1,22 0 0,-11-1-353,38 2 164,33 1 47,-75-2-517,27-3 0,-7 1 2,-32 3-139,-1-1-208,-8-1 199,-1 0 0,0 0 0,0 0 0,1-1 1,-1 1-1,0 0 0,0 0 0,1 0 1,-1 0-1,0-1 0,0 1 0,0 0 1,1 0-1,-1-1 0,0 1 0,0 0 1,0 0-1,0-1 0,0 1 0,1 0 0,-1 0 1,0-1-1,0 1 0,0 0 0,0 0 1,0-1-1,0 1 0,0 0 0,0-1 1,0 1-1,0 0 0,0-1 0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6:48.3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193 1 7648,'-6'0'1239,"0"0"0,1 1-1,-1 0 1,1 0 0,-8 2 0,6 0-312,0 0-1,-1 0 1,-7 6-1,2-1 23,1 1-1,0 1 0,-16 16 1,23-21-775,0 1 1,1 0 0,0 0 0,0 1-1,0-1 1,1 1 0,0 0 0,0 0-1,1 0 1,0 0 0,0 0 0,-1 9-1,0 12 302,0 52 0,3-68-286,0-3-84,1 1 0,0-1 0,0 0 1,1 0-1,0 1 0,0-1 0,1 0 0,0-1 0,1 1 1,6 11-1,-7-15-53,1 0 1,-1-1 0,1 1-1,-1-1 1,1 1-1,1-1 1,-1-1 0,1 1-1,-1-1 1,1 1 0,0-1-1,0-1 1,0 1-1,1-1 1,-1 0 0,1 0-1,-1 0 1,7 0-1,1 0-29,0-1-1,0-1 0,0 0 0,0-1 0,0 0 0,0-1 0,0 0 0,0-1 0,-1 0 0,1-1 0,12-7 0,-6 2-31,-1 0-1,0-1 1,0-1 0,-1-1 0,-1-1-1,20-19 1,-26 22 2,-2 0-1,1-1 1,-1 0 0,-1 0-1,0-1 1,0 0-1,-1 0 1,-1 0 0,7-26-1,-10 33 6,-1 0 0,0-1 0,-1 1-1,1-1 1,-1 1 0,0-1 0,0 1 0,-1-1 0,0 1-1,0-1 1,0 1 0,0-1 0,-1 1 0,0 0 0,0 0-1,-1 0 1,1 0 0,-1 0 0,0 1 0,0-1 0,-1 1-1,1 0 1,-1 0 0,0 0 0,0 0 0,0 0 0,-1 1-1,1 0 1,-1 0 0,0 0 0,-5-2 0,-9-2-37,0 1 1,0 0 0,-1 2 0,0 0-1,-21-1 1,-104 1-1944,117 4 1018,23-1 538,-1 1 0,1 1 0,0-1 0,0 1 1,-1 0-1,1 0 0,0 0 0,-8 3 0,-6 8-3538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6:51.1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209 138 3072,'0'0'10373,"-14"8"-5835,-17 7-1931,22-11-2113,0 0-1,0 0 1,-13 10 0,17-10-319,-7 4 226,1 1 0,-1 0 0,2 1 0,-1 1 0,-10 13 0,17-19-288,1 0 0,-1 1 1,1 0-1,0 0 0,0 0 1,1 0-1,-1 0 0,1 1 0,1-1 1,-1 1-1,1-1 0,0 1 0,1-1 1,-1 1-1,2 0 0,-1-1 1,0 1-1,1 0 0,1-1 0,-1 1 1,1-1-1,0 0 0,0 1 1,4 6-1,-3-10-41,-1 0 1,1 1 0,0-1-1,0 0 1,0-1-1,0 1 1,0-1 0,1 1-1,-1-1 1,4 2-1,3 1 4,-1-1-1,20 6 0,-18-8-30,-1 0 0,0-1 1,1 0-1,0 0 0,-1-1 1,1-1-1,-1 0 0,18-3 0,-6-2 52,0 0 0,42-18 0,-43 13 47,28-19 0,-30 18-314,-13 8 183,-1 0 1,0 0 0,0-1-1,0 1 1,-1-1 0,0 0-1,1 0 1,-2-1 0,1 1-1,4-9 1,-4 4-49,0 0 0,0 1 1,-1-1-1,-1-1 0,4-17 0,-6 21 50,0 0 0,0-1-1,0 1 1,-1 0 0,0 0 0,0 0-1,-1 0 1,-5-13 0,-2-1 76,-16-29 0,20 42-109,0 0 0,0 1 0,-1-1 0,0 1 0,0 1 0,-1-1 0,1 1 0,-2 0 0,-13-9 0,16 12 6,-1-1 0,0 2 0,0-1 1,0 1-1,0 0 0,0 0 1,0 0-1,-1 1 0,1 0 0,0 0 1,-1 1-1,1 0 0,-1 0 0,1 0 1,-7 2-1,2 1-281,0-1 0,0 2 0,0 0 0,1 0 0,-1 1 0,1 0 0,0 1 0,1 0 0,0 1 0,-1-1 0,2 2 0,-1-1 0,-12 17 1,20-23 54,0 0 0,0 1 0,0-1 1,0 0-1,1 1 0,-1-1 1,0 1-1,1-1 0,-1 1 1,1-1-1,0 1 0,-1-1 1,1 1-1,0 0 0,0-1 1,0 1-1,0-1 0,0 1 0,1-1 1,-1 1-1,1 2 0,0-2-201,0 1 0,1 0-1,-1-1 1,1 1 0,0-1-1,0 0 1,0 0 0,0 1 0,0-1-1,4 3 1,4 2-1025,1-1 0,-1 0 0,1-1 1,18 7-1,22 5-1379,4 2-266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6:51.5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 5 7808,'0'0'141,"-1"-1"0,1 1 0,0-1 0,-1 1 0,1 0 1,-1-1-1,1 1 0,-1 0 0,0-1 0,1 1 0,-1 0 0,1 0 0,-1 0 1,1 0-1,-1-1 0,0 1 0,1 0 0,-1 0 0,1 0 0,-1 0 1,-11 2 10003,10 21-5131,-1 1-4210,3-23-790,1 0-23,-1-1 1,0 0 0,0 1 0,0-1 0,0 1 0,0-1 0,0 1 0,0-1 0,0 1-1,0-1 1,-1 1 0,1-1 0,0 0 0,0 1 0,0-1 0,0 1 0,-1-1 0,1 0-1,0 1 1,0-1 0,-1 1 0,1-1 0,-1 1 0,22-14-16466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6:54.3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262 0 3072,'-7'1'14823,"4"-1"-14518,-1 0 0,1 0 0,0 1 0,-1 0-1,1 0 1,0 0 0,-1 0 0,-3 2 0,-23 16 1002,1 0 0,-42 39-1,61-50-1096,2 0-1,-1 0 1,1 1 0,0 0-1,1 1 1,0 0-1,1 0 1,0 0 0,-5 15-1,8-19-109,-4 22 89,6-27-152,1 1 1,0 0 0,0-1-1,0 1 1,0 0 0,0-1-1,1 1 1,-1 0 0,0-1-1,1 1 1,-1-1 0,1 1-1,0-1 1,1 4-1,4 3 145,-5-4-143,1-1 1,0 0-1,1 0 1,-1 0 0,0 0-1,1-1 1,0 1-1,-1-1 1,1 1-1,0-1 1,6 3-1,-2-1 58,0 0 0,0 0-1,1-1 1,0 0-1,0 0 1,0-1 0,0 0-1,12 1 1,-2-2 5,0 0-1,0-2 1,0 0 0,0-1-1,21-5 1,-26 4-95,-1 0 0,0-2 0,-1 1-1,1-1 1,-1-1 0,0 0 0,0-1 0,13-10 0,-22 15-14,0 0 0,0 0 0,0 0-1,-1 0 1,1 0 0,-1 0 0,0 0 0,1-1 0,-1 1 0,0 0 0,0-1 0,0 1 0,-1-1 0,1 1 0,-1-1 0,1 1 0,-1-1-1,0 1 1,0-1 0,0-4 0,-2-4 82,0 0-1,0 0 1,-6-17-1,1 7 49,5 12-156,0 1 1,-1 0 0,-1 0 0,1 0-1,-1 1 1,-1-1 0,1 1-1,-10-11 1,10 14 28,0 0 0,0 0 0,0 0 0,0 1 0,-1 0 0,1 0 0,-1 0-1,0 0 1,0 1 0,0 0 0,0 0 0,0 0 0,-1 1 0,-9-2 0,8 2-26,-29-2-104,33 3 19,1 0-1,-1 0 1,0 0-1,1 0 1,-1 1-1,0 0 0,1-1 1,-1 1-1,1 0 1,-4 2-1,5-3-93,0 1 1,0-1-1,0 1 0,0-1 0,0 1 0,0 0 1,0-1-1,1 1 0,-1 0 0,0 0 0,1-1 1,-1 1-1,0 0 0,1 0 0,-1 0 1,1 0-1,-1 0 0,1 0 0,0 0 0,-1 0 1,1 0-1,0 0 0,0 0 0,0 0 0,-1 0 1,1 0-1,0 0 0,0 0 0,1 0 0,-1 0 1,0 0-1,0 0 0,0 0 0,1 0 1,-1 0-1,1 0 0,-1 0 0,0 0 0,1 0 1,0 0-1,-1-1 0,1 1 0,-1 0 0,2 1 1,1 1-930,0 0 1,1 0 0,-1 0-1,1 0 1,-1-1 0,1 1-1,0-1 1,8 3 0,16 3-2532,-4-7 634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6:55.4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31 109 4640,'-31'-1'19477,"54"-15"-17754,-10 7-1518,0 0 0,1 1 0,27-12 1,-16 10-104,0 2 1,1 0 0,0 2 0,1 1 0,-1 1 0,38 0-1,-63 4-94,0 0 0,0 0 0,0 0 0,0 0 0,0 0 0,-1 0 0,1 0-1,0 0 1,0 1 0,0-1 0,0 0 0,0 1 0,0-1 0,-1 1-1,1-1 1,0 1 0,0-1 0,-1 1 0,1-1 0,0 1 0,-1 0-1,1-1 1,1 3 0,-2-2 5,1 1 0,-1-1-1,1 1 1,-1-1 0,0 1-1,1 0 1,-1-1 0,0 1 0,0 0-1,0-1 1,0 1 0,-1 2-1,0 3 16,-1-1-1,0 1 0,0-1 0,-1 0 1,-5 10-1,3-8-14,0-1 0,-1 0 0,0 0 0,0 0 0,0 0 0,-13 8 1,-47 30 141,46-33-141,-25 17 213,-58 26-1,96-52-162,6-2-54,0 0 0,0 0 1,-1-1-1,1 1 0,0-1 0,-1 1 0,1-1 0,0 0 1,-3 1-1,3-1-74,-3 0 432,77-5 485,17 3-690,-34-1 97,65 7 0,-107-3 971,-8-1-5820,0 0 0,-1-1 0,11-2 0,1-2 1080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6:56.3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57 98 5216,'-1'-2'1685,"-19"-8"14944,20 9-16523,0 0 1,0 0-1,0 0 0,0 1 1,1-1-1,-1 0 1,0 0-1,1 0 0,-1 0 1,0 0-1,1 1 1,0-3-1,-1 3-28,3-4 97,0 0 0,-1 1 0,1-1-1,1 1 1,-1 0 0,0-1 0,1 1 0,-1 1-1,8-5 1,4-1 297,19-8 0,-19 9-476,-11 6 32,0 0-1,0 0 1,0 0-1,0 1 1,1-1-1,-1 1 1,0 0-1,0 0 1,0 1-1,0-1 0,0 1 1,5 1-1,-8-1 27,0 0-18,1 0 1,-1 0-1,0 0 0,0 1 1,0-1-1,0 1 0,0-1 1,0 1-1,0-1 0,0 3 1,0 1-51,0 0 1,0 0-1,-1 1 1,0-1 0,0 0-1,0 0 1,-1 1-1,0-1 1,-2 9-1,-3 3 142,-11 25-1,7-19-87,2-5 70,-1-1 0,0 0-1,-2-1 1,-18 24 0,-12 8 29,10-24 58,29-22-205,0 0 0,0 0 1,0 0-1,0-1 0,0 1 0,-4 1 0,-7 6 4,12-9 84,-7 5 555,54-3 264,23-1-582,86-4-2275,-126 3-1614,-27 32-18465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7:00.0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403 1 1824,'-4'0'8490,"-8"0"-3835,-25 0-1251,-13 3-1431,38-2-1585,1 1 1,-1 0-1,1 1 0,-1 0 1,-12 6-1,-2 0 103,11-5-341,7-2 73,0 1 0,0 0 0,0 0 1,0 0-1,1 1 0,-8 5 0,-3 1 250,14-8-352,0 1 0,0-1-1,0 1 1,0-1-1,0 1 1,-4 5 0,0 0-104,6-7-22,1 0 0,-1 1 1,1-1-1,0 1 0,-1-1 0,1 1 0,-2 3 0,-14 20 672,14-22-577,1 0 1,-1 1-1,1 0 0,-1-1 0,1 1 0,0 0 0,0 0 0,1 0 0,-3 7 0,3 6 9,-1 1 0,3 32 0,1-11-12,-2-27-10,1 0-1,0 0 1,1 0-1,0 0 1,1 0 0,0 0-1,1-1 1,1 1-1,-1-1 1,2 0-1,0-1 1,0 1 0,8 9-1,-5-8-61,-7-9 18,0-1-1,0 1 1,0-1-1,0 1 1,1-1-1,-1 0 1,5 3-1,-5-4-17,-1-1 0,1 1 0,0-1-1,-1 1 1,1-1 0,0 0-1,-1 0 1,1 0 0,0 0-1,-1 0 1,1 0 0,0 0 0,-1 0-1,1-1 1,0 1 0,-1-1-1,1 1 1,2-2 0,2-1-26,0 1 0,0-2 0,0 1 0,-1-1 0,1 1 0,-1-2 0,0 1 0,0 0 0,0-1 0,-1 0 0,0 0 0,0-1 0,0 1 0,0-1 0,-1 0 0,0 1 0,0-2 0,-1 1 0,3-7 0,-2 0-88,0 0 0,0 0 0,-2 0 0,0 0 1,0 0-1,-1 0 0,0 0 0,-5-25 0,4 35 89,0 0-1,0 0 0,0 0 0,0 0 1,0 0-1,-1 0 0,1 0 0,-1 0 0,0 1 1,0-1-1,0 1 0,0-1 0,0 1 1,-1 0-1,1 0 0,-4-3 0,4 4-1,0-1 0,-1 1 0,1 0 0,0 0 0,0 0 0,0 1 0,-1-1 0,1 0 0,0 1 1,-1 0-1,1-1 0,-1 1 0,1 0 0,0 0 0,-1 0 0,1 1 0,-1-1 0,1 0 0,0 1 0,-1 0 0,1-1 0,-4 3 0,3-1 20,1 0 0,-1 0 0,0 0 0,1 0 0,-1 1 0,1-1 0,-1 1 0,1 0 0,0 0 0,-2 4 0,-17 35 370,16-31-231,2-2-101,-1 1 0,1 0 0,1 1-1,-2 9 1,-3 14-51,4-15-9,0 1 1,1-1-1,1 38 1,1-37 142,1-19-145,-1-1 1,0 0 0,0 0-1,0 1 1,0-1-1,0 0 1,0 1 0,0-1-1,0 0 1,0 1 0,0-1-1,1 0 1,-1 0-1,0 1 1,0-1 0,0 0-1,1 0 1,-1 1-1,0-1 1,0 0 0,1 0-1,-1 0 1,0 0 0,0 1-1,1-1 1,-1 0-1,0 0 1,0 0 0,1 0-1,-1 0 1,0 0-1,1 0 1,-1 0 0,0 0-1,1 0 1,-1 0 0,15-15-10875,-9 9 7862,10-8 0,22-15-2641,1 5 2059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7:00.8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0 2976,'6'5'21610,"-5"-2"-19809,0 1-4482,-1 7 3386,-2 0-1,-3 21 1,-2 1-120,4-15-409,-1 5 645,9-29-150,-4 5-653,-1 1 0,1 0 0,-1-1-1,1 1 1,-1 0 0,1-1 0,-1 1 0,1-1-1,-1 1 1,1-1 0,-1 1 0,0-1 0,1 1 0,-1-1-1,0 1 1,0-1 0,1 0 0,2-13-1139,0 6-2642,1 1 0,7-13-1,-8 15 3301,1 0-1472,-1-1 1,1 1 0,1 0 0,-1 1 0,10-9 0,4 0-829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7:01.9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240 12 3072,'9'-11'15610,"-32"11"-12325,9 1-2795,1 1-1,-1 0 1,1 1-1,0 0 1,-20 9-1,-6 1 228,34-11-659,-1 1 0,1-1 1,0 1-1,0 0 1,0 0-1,1 1 0,-1 0 1,1 0-1,0 0 1,0 0-1,0 0 0,1 1 1,-1 0-1,1 0 1,0 0-1,0 0 1,1 0-1,0 0 0,0 1 1,-2 5-1,2-3 12,1 1 0,0-1 0,0 0-1,1 1 1,0-1 0,1 1 0,-1-1 0,2 1-1,-1-1 1,4 11 0,-4-16-45,0 1 0,1-1 0,-1 1 0,1-1-1,-1 0 1,1 0 0,0 1 0,0-1 0,1 0 0,-1-1 0,0 1 0,1 0 0,0-1 0,0 1-1,0-1 1,0 0 0,0 0 0,0 0 0,0 0 0,1-1 0,-1 1 0,1-1 0,-1 0-1,1 0 1,-1 0 0,5 0 0,15 0 97,1-1-1,-1-1 1,0-1-1,0-1 1,27-6-1,-20 1-118,1-2 0,-2 0 0,37-19 0,-54 23 56,-1 0 0,0-1 0,15-11 0,-23 16-45,-1 1 1,-1-1-1,1 0 1,0 1-1,0-1 1,-1 0-1,1 0 1,-1 0-1,1 0 1,-1-1-1,0 1 1,0 0-1,0-1 1,0 1-1,0 0 1,0-1-1,-1 1 0,1-1 1,-1 1-1,0-1 1,0 1-1,0-1 1,0 0-1,-1-3 1,0 4-43,0 0 0,0 0 0,0 0 0,0 0 0,0 0 1,-1 0-1,1 0 0,-1 0 0,1 1 0,-1-1 0,0 1 0,0-1 1,1 1-1,-4-2 0,-28-14-88,13 10 342,-40-9 0,24 7-582,-10 2-2246,40 5 1578,8 28-20826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2:21.5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409 693 3488,'4'-4'2416,"-4"2"-1757,-1 4 223,-8-1 2635,5 0-2922,-8 4 151,1 0 0,-15 10-1,-14 6-107,8-7-263,-1 1 1,2 1-1,0 1 1,1 2 0,1 1-1,-32 28 1,56-43-334,-1 1 1,1 0-1,-1 0 0,2 0 1,-1 0-1,1 1 1,0 0-1,0 0 0,1 0 1,0 0-1,0 1 0,0-1 1,1 1-1,0-1 1,1 1-1,0 0 0,0 0 1,1 14-1,0-21-12,0 0 0,0 1 0,0-1-1,0 0 1,0 1 0,0-1 0,1 0-1,-1 1 1,1-1 0,-1 0 0,1 0 0,-1 0-1,1 1 1,-1-1 0,1 0 0,0 0 0,0 0-1,0 0 1,0 0 0,0 0 0,-1 0 0,2 0-1,-1-1 1,0 1 0,0 0 0,0-1 0,0 1-1,0 0 1,1-1 0,-1 0 0,0 1 0,0-1-1,1 0 1,-1 1 0,0-1 0,1 0 0,-1 0-1,0 0 1,1 0 0,-1 0 0,0-1 0,3 1-1,4-3 83,1 1-1,-1-1 1,0 0 0,0-1-1,8-4 1,-14 7-95,57-32 290,73-53-1,-113 73-271,-2 0 0,0-2 1,-1 0-1,0-1 0,-2 0 0,23-32 0,-25 27 37,-1 0 0,16-39 0,9-47 176,-23 64-142,-2 1 1,9-81 0,-16 87-55,8-121-40,-12 140-29,-1 0 0,-1-1 0,0 1 1,-1 0-1,-1 0 0,-12-32 0,16 48-9,-1-1 0,1 1 0,-1 0 0,1-1 0,-1 1-1,0 0 1,0 0 0,0 0 0,0-1 0,1 1 0,-1 0-1,-1 0 1,1 0 0,0 0 0,0 1 0,0-1 0,0 0-1,-1 0 1,1 1 0,-2-1 0,2 0-2,0 1 0,-1 0 0,1 0 0,0 1-1,-1-1 1,1 0 0,0 0 0,-1 1 0,1-1 0,0 0 0,-1 1 0,1-1 0,0 1-1,0 0 1,0-1 0,-1 1 0,0 1 0,-5 5-40,-1 0 0,1 0 0,1 1 0,-10 13 0,13-16 130,-7 9-19,-8 10 97,0 0 0,3 2 0,-22 45 0,22-32 1,2 1 0,2 1 0,1 0 0,2 0 0,2 1 0,2 0 0,2 0 0,4 60 0,0-84 10,0 0 1,1 0-1,0 0 1,2-1-1,0 1 0,1-1 1,1 0-1,0 0 0,1-1 1,1 0-1,1-1 1,14 20-1,-21-32-55,-1 0-1,1 0 1,0 0 0,0-1-1,0 1 1,0-1-1,1 1 1,-1-1 0,1 0-1,-1-1 1,1 1 0,0 0-1,0-1 1,0 0 0,6 1-1,-6-2-29,1 0 1,-1 0-1,0 0 0,0-1 0,1 0 0,-1 0 0,0 0 0,0 0 1,0-1-1,0 1 0,0-1 0,-1 0 0,1-1 0,5-3 1,3-3-29,-1-1 0,0 0 0,-1 0 1,12-15-1,32-50 52,-53 73-83,16-25-34,15-33 0,-31 59-23,0-1 0,0 0 0,0 0 0,0 1 0,0-1-1,1 1 1,-1-1 0,2-1 0,-3 3 38,1 0-1,-1 0 1,0-1-1,0 1 1,0 0 0,0 0-1,0 0 1,0 0-1,0 0 1,0 0-1,1 0 1,-1 0 0,0 0-1,0 0 1,0 0-1,0 0 1,0 0-1,0 0 1,0 0 0,0 0-1,1 0 1,-1 0-1,0 0 1,0 0-1,0 0 1,0 0 0,0 0-1,0 0 1,0 0-1,0 1 1,1-1-1,-1 0 1,0 0 0,0 0-1,0 0 1,0 0-1,0 0 1,0 0-1,0 0 1,0 0 0,0 0-1,0 0 1,0 1-1,0-1 1,1 11-375,-6 27 138,-3 55 165,7-78 141,1 0 0,1 0 0,0-1 0,5 18 0,-6-30-19,0-1 1,1 1-1,-1-1 1,1 1-1,-1-1 1,1 1-1,0-1 1,-1 1-1,1-1 1,0 0-1,0 0 0,0 1 1,0-1-1,0 0 1,0 0-1,1 0 1,-1 0-1,0 0 1,1 0-1,-1-1 1,0 1-1,1 0 1,-1-1-1,1 1 0,-1-1 1,1 1-1,-1-1 1,1 0-1,-1 0 1,1 1-1,-1-1 1,1 0-1,0 0 1,1-1-1,5 0 96,0-1 1,0 0-1,0 0 0,-1 0 0,9-5 0,-15 7-136,44-21 48,0-1 0,-2-2 0,-1-2 0,42-34-1,-74 50-86,13-10-253,-22 20 267,-1-1 0,1 1 0,0-1 0,-1 1 0,1-1 0,0 1 0,0-1 0,0 1 1,-1 0-1,1-1 0,0 1 0,0 0 0,0 0 0,0 0 0,-1 0 0,1-1 0,0 1 1,0 0-1,0 1 0,0-1 0,0 0 0,-1 0 0,3 1 0,-3-1 10,0 1-1,1-1 0,-1 1 1,0-1-1,1 1 0,-1 0 1,0-1-1,0 1 0,1-1 1,-1 1-1,0 0 0,0-1 1,0 1-1,0 0 1,0 0-1,0-1 0,0 1 1,0 0-1,0-1 0,0 1 1,0 0-1,-1-1 0,1 1 1,0 0-1,-8 20 10,6-16-1,-77 178 66,56-134-56,-26 57-1,-80 164 0,27-72-53,78-149 349,-9 15 229,31-61-483,-9 14 50,11-17-96,0 1 1,-1-1-1,1 1 1,0-1-1,-1 0 1,1 0-1,0 1 1,-1-1-1,1 0 1,0 0-1,-1 1 1,1-1-1,-1 0 1,1 0-1,-1 0 1,1 0-1,0 1 1,-1-1-1,1 0 1,-1 0-1,1 0 0,-1 0 1,1 0-1,-1 0 1,1 0-1,0 0 1,-1-1-1,1 1 1,-1 0-1,1 0 1,-1 0-1,1 0 1,0 0-1,-1-1 1,1 1-1,-1 0 1,0-1-1,0-1-30,-1 0 0,0-1 0,1 1 1,-1 0-1,1-1 0,0 1 0,-1-1 0,1 0 0,1 1 0,-1-1 0,0 0 0,1 1 0,-1-6 1,0-1-38,0 1 0,1-1 1,2-10-1,1-6-66,1 0 0,2 0 0,1 1 1,0-1-1,2 2 0,14-28 0,-6 19 106,2 0 0,2 1-1,40-47 1,-18 29-9,82-73 0,132-81-61,-242 191 110,70-56 146,119-73 1,-195 136-148,-1 0 0,1 1 0,0 0 0,0 1 0,0 0 1,0 0-1,13-2 0,-19 5 15,0 0 1,1-1-1,-1 1 0,0 0 1,0 1-1,0-1 0,0 1 1,0-1-1,0 1 0,0 0 1,0 0-1,0 0 0,0 0 1,0 1-1,0-1 0,-1 1 1,1 0-1,-1-1 0,1 1 1,-1 1-1,0-1 1,1 0-1,-1 0 0,0 1 1,2 3-1,-1-1 10,-1 0 1,0 0 0,0 0-1,0 1 1,-1-1-1,1 1 1,-1-1-1,0 1 1,-1-1-1,1 1 1,-1-1-1,-1 1 1,1-1-1,-1 1 1,0 0 0,0-1-1,0 0 1,-3 7-1,-4 10 40,-1-1-1,-1-1 1,-13 21 0,22-38-68,-8 17 128,9-20-122,0 0 0,0 0 0,0 0-1,0 0 1,0 1 0,-1-1 0,1 0-1,0 0 1,0 0 0,0 0 0,0 1-1,1-1 1,-1 0 0,0 0 0,0 0-1,0 1 1,0-1 0,0 0 0,0 0-1,0 0 1,0 0 0,0 1 0,0-1-1,0 0 1,1 0 0,-1 0 0,0 0-1,0 0 1,0 0 0,0 1 0,0-1-1,0 0 1,1 0 0,-1 0 0,12-4 514,139-92-397,-96 51-161,2-2-180,-55 46 178,-1 0-1,1 0 0,0-1 1,0 1-1,0 0 0,0 1 0,0-1 1,1 0-1,-1 1 0,0-1 0,0 1 1,3-1-1,-4 1 21,0 1 1,0-1-1,1 0 0,-1 0 0,0 1 1,0-1-1,0 1 0,0-1 0,0 1 1,0-1-1,-1 1 0,1 0 0,0 0 1,0-1-1,0 1 0,0 0 0,-1 0 1,1 0-1,0 0 0,-1 0 0,1 0 1,-1 0-1,1 0 0,-1 0 0,1 1 1,3 11-30,-1-1 1,0 1 0,-1 0 0,0 0 0,-1 0 0,0 0 0,-2 22 0,0-18 83,1-1 0,0 1 0,2-1 0,3 18 1,-4-30 1,0 0 0,0-1 0,0 1 0,1-1 0,-1 0 0,5 7 0,-5-9-19,0 0-1,0 0 1,-1 0 0,1 0-1,1 0 1,-1 0 0,0-1-1,0 1 1,0 0 0,0 0-1,0-1 1,1 1 0,-1-1-1,0 1 1,1-1 0,-1 0-1,0 1 1,1-1 0,-1 0-1,1 0 1,-1 0 0,2 0-1,22-4 52,-1-1-1,-1-1 0,1-1 0,22-11 1,-33 13-57,34-12 24,172-73 20,-194 77-79,0-2 0,-1 0 0,0-2 1,-1 0-1,39-41 0,35-55-265,-92 108 86,-5 8-26,-8 11-44,-137 199-197,135-198 497,1 1 1,-14 31 0,19-38 5,1 0 1,0 0 0,1 1-1,0-1 1,0 1 0,0 16-1,2-21 17,0 0-1,1 1 0,0-1 1,0 0-1,2 8 0,-2-12-32,-1 0 1,0 0-1,1 1 0,-1-1 0,1 0 0,0 0 0,-1 0 0,1 1 0,0-1 0,-1 0 0,1 0 0,0 0 0,0 0 0,0-1 0,0 1 0,0 0 0,0 0 0,0 0 0,0-1 0,1 1 1,-1-1-1,0 1 0,0-1 0,1 1 0,-1-1 0,2 1 0,0-2 8,0 1 0,0-1 1,0 0-1,0 0 0,0 0 1,-1 0-1,1 0 0,0 0 1,-1-1-1,1 1 0,-1-1 1,1 0-1,-1 0 0,0 0 1,0 0-1,0 0 0,3-5 1,4-5-62,0 0-1,8-17 1,-12 19-33,10-19-73,-2 0 0,-1-1-1,16-63 1,-22 68 57,-1 8 42,3-33-1,-7 43-63,0 0-1,-1 0 1,0 0 0,-1 1 0,1-1 0,-1 0-1,-3-11 1,-1 30-757,-4 41 828,-8 75 368,16-111-142,1 0-1,0 0 1,2 0 0,0 1-1,6 24 1,-7-40-159,-1-1 0,1 1-1,-1-1 1,1 1 0,0-1 0,0 1 0,-1-1-1,1 1 1,0-1 0,0 1 0,0-1-1,1 0 1,-1 0 0,0 0 0,0 0-1,1 0 1,-1 0 0,1 0 0,-1 0-1,1 0 1,-1 0 0,1-1 0,-1 1 0,1-1-1,-1 1 1,1-1 0,0 0 0,-1 0-1,1 1 1,0-1 0,0 0 0,-1 0-1,1-1 1,0 1 0,-1 0 0,1-1 0,2 0-1,7-2 70,0-1 0,1 0-1,-2-1 1,15-7 0,-11 4-155,48-22 36,150-78 234,-195 99-286,3-3-82,0 2 0,28-11 0,-47 20 129,0 1 0,0-1 0,0 1 1,1 0-1,-1-1 0,0 1 0,0 0 0,1 0 1,-1 0-1,0 0 0,1 0 0,-1 0 0,0 0 1,0 0-1,1 1 0,-1-1 0,0 1 0,0-1 1,1 0-1,0 2 0,-1-1 13,0 0 0,0 0 0,0 0 0,0 0 0,-1 0 0,1 0 1,0 0-1,-1 0 0,1 1 0,-1-1 0,1 0 0,-1 0 0,0 0 0,1 1 0,-1-1 0,0 3 0,0 5 43,0 0 0,-1 0-1,-1 0 1,-2 14 0,2-14-15,-12 75 361,13-84-375,1 1-1,0-1 0,0 0 0,0 0 0,0 1 1,0-1-1,0 0 0,0 0 0,0 1 0,-1-1 0,1 0 1,0 1-1,0-1 0,0 0 0,0 0 0,0 1 0,0-1 1,1 0-1,-1 1 0,0-1 0,0 0 0,0 0 1,0 1-1,0-1 0,0 0 0,0 0 0,0 1 0,1-1 1,-1 0-1,10-5 439,-4 0-377,6-5-101,-1-1 0,0 0-1,16-20 1,-2 1-73,34-38-158,-58 67 252,0 0-1,-1 0 0,1 0 0,0 1 0,0-1 0,0 0 0,0 0 1,0 1-1,0-1 0,0 1 0,0-1 0,0 1 0,0-1 0,1 1 0,-1-1 1,0 1-1,0 0 0,2 0 0,-2 0-4,0 0 0,-1 0 0,1 0 0,0 1 0,-1-1 0,1 0 0,0 0 0,-1 1 0,1-1 0,-1 0 0,1 1 0,-1-1 0,1 1 0,-1-1 0,1 1 0,-1-1 0,1 1 0,-1-1 0,1 1 0,-1 0 0,0-1 0,1 1 0,-1-1 0,0 1 0,0 0 0,0-1 0,1 1 0,-1 0 0,0-1-1,0 2 1,1 13-12,0 0 0,-1 1-1,0-1 1,-2 0 0,0 0-1,-5 22 1,-2 16 117,7-25 151,2-26-229,0-1 0,0 0-1,0 1 1,0-1-1,0 0 1,0 1-1,0-1 1,1 0-1,-1 0 1,1 1-1,-1-1 1,1 0-1,-1 0 1,1 0-1,-1 0 1,3 2-1,-2-3 41,1 0 0,-1-1 0,1 1 0,-1-1 0,0 1 0,1-1 0,-1 0-1,0 0 1,1 1 0,-1-1 0,2-2 0,2 0 45,68-43 167,-5 5-284,82-65 0,-139 97-74,26-15-1,-14 10-4,-12 6 70,-1 3-495,-10 5 509,1 0 1,-1 1-1,0-1 0,1 1 1,-1-1-1,0 1 0,1-1 1,-1 1-1,0 0 0,0-1 1,0 1-1,0-1 0,1 1 1,-1-1-1,0 1 0,0 0 1,0-1-1,0 1 0,0-1 1,0 1-1,0 0 0,-1 0 1,3 22 80,0 0 1,8 32-1,-6-34 33,-3-16-94,1 0 1,-1 1-1,1-1 0,0-1 0,1 1 0,-1 0 0,1 0 0,0-1 0,0 0 0,0 1 0,0-1 0,9 7 0,-10-9 33,1 0 1,-1 0-1,1 0 1,0 0-1,0 0 1,0-1-1,0 0 1,0 1-1,1-1 1,-1 0-1,0 0 1,0-1-1,1 1 1,-1-1-1,0 0 1,1 1-1,-1-2 0,1 1 1,-1 0-1,0-1 1,5 0-1,1-2 17,0-1-1,0 0 0,0-1 0,-1 1 1,1-2-1,11-9 0,44-42 104,-58 51-136,116-114-454,-113 110 393,-4 4-252,-7 18-77,-9 15 379,3-6-1,-6 24 0,13-38 0,-1 0 0,1 1 0,0-1 0,1 1 0,0 0 1,0-1-1,2 10 0,-2-16 1,0 0 1,0 0-1,1 0 1,-1 0-1,0 0 1,1-1 0,-1 1-1,1 0 1,-1 0-1,1 0 1,-1-1-1,1 1 1,0 0-1,-1-1 1,1 1-1,0 0 1,-1-1-1,1 1 1,0-1-1,0 1 1,0-1 0,-1 1-1,1-1 1,0 0-1,0 1 1,0-1-1,0 0 1,1 0-1,3 1 70,-1-1 0,1 0 0,0 0 0,6-1-1,-5 1-93,43-6 110,0-2 0,-1-3 0,0-1 0,77-31 0,-94 30-135,0-1-1,-2-1 0,36-24 1,-42 18-144,-22 17-28,-4 6 4,-2 15 64,3-11 181,1-1 1,-1 0 0,-4 9-1,4-10-52,0-1 0,1 1-1,0 0 1,0-1-1,0 1 1,0 0 0,1 0-1,-1 0 1,1 0-1,0 0 1,0 0-1,1 6 1,0 11 27,-1-19-2,0 0 0,0 0 0,1 0 0,-1 0 0,1 0 0,-1 0 0,1-1 0,0 1 0,-1 0 0,1 0 0,0 0 0,0-1-1,0 1 1,1-1 0,-1 1 0,0-1 0,1 1 0,-1-1 0,1 0 0,-1 1 0,1-1 0,-1 0 0,1 0 0,0 0 0,0 0-1,-1-1 1,1 1 0,0 0 0,2 0 0,7 2 50,0-1-1,1 0 1,-1-1 0,12 0-1,-10 0-97,211-3 57,-133-10-4650,-65 8-196,-23 3 3318,1 0 0,-1 0 0,0 0 0,0 0 0,5-3 1,0 0-1886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2:33.1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91 5632,'0'0'1834,"5"-6"833,-5 6-2539,0 0 0,0 1 0,0-1 0,1 0 0,-1 0 0,0 0 0,0 1 0,1-1 0,-1 0 0,0 0 0,0 0 0,1 0 0,-1 0 0,0 0 0,1 1 0,-1-1 0,0 0 0,1 0 0,-1 0 0,0 0 0,1 0 0,-1 0 0,0 0 0,0 0 0,1 0 0,-1 0 0,1-1 0,53-13 4296,44-16-2294,-18-2-1298,-51 22-688,-29 10-131,0 0-1,1 0 0,-1 0 1,0 0-1,0 0 0,1 0 1,-1 0-1,0 1 0,0-1 1,1 0-1,-1 0 0,0 0 1,0 1-1,0-1 0,1 0 1,-1 0-1,0 0 0,0 1 0,0-1 1,0 0-1,1 0 0,-1 1 1,0-1-1,0 0 0,0 1 1,0-1-1,0 0 0,0 0 1,0 1-1,0-1 0,0 0 1,0 1-1,0-1 0,0 0 1,0 0-1,0 1 0,0-1 1,0 19 232,0-14-127,-15 249 608,11-198-710,4-12-1657,0-16-5753,0-16 3112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7:02.7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293 22 2912,'-6'0'-362,"5"0"816,0 1-1,0-1 1,0 0 0,0 0 0,0 0-1,0 0 1,-1 0 0,1 0 0,0-1-1,0 1 1,0 0 0,0-1-1,0 1 1,0 0 0,0-1 0,0 1-1,0-1 1,0 1 0,0-1 0,0 0-1,0 0 1,0 1 0,0-2 0,0 1-136,-1-1 0,1 1 0,0 0 0,-1 0 0,1 0 0,-1 0 1,1 0-1,-1 0 0,1 1 0,-1-1 0,0 1 0,1-1 0,-1 1 1,0-1-1,0 1 0,1 0 0,-1 0 0,0 0 0,0 0 0,-2 0 1,-4 0 60,0 1 0,1 0 0,-11 3 0,10-2-224,0 1 1,0 0 0,0 1 0,0 0 0,1 0-1,0 0 1,-1 1 0,2 0 0,-1 1-1,0 0 1,1 0 0,0 0 0,1 0-1,-1 1 1,-4 8 0,-3 7 186,1 1 0,1 1 1,-14 40-1,23-58-231,1 0 0,0 0 0,0 10 0,-2 6 224,3-19-283,0 0 0,0 0 1,0 0-1,0 0 0,0 1 1,1-1-1,0 0 0,-1 0 1,1 0-1,3 5 1,-3-7 1,0 0 1,1 0-1,-1 0 1,0-1-1,1 1 1,-1-1-1,0 1 1,1-1 0,-1 1-1,1-1 1,-1 0-1,3 1 1,15 0 92,1 0 0,-1-1 1,1-1-1,23-5 0,-30 4-73,27-3 197,67-19-1,-89 18-181,1 0-1,-2-1 1,1-1-1,-1 0 1,30-20-1,-44 25-71,0 1-1,0-1 0,0 0 1,0 1-1,0-1 1,-1-1-1,1 1 0,-1 0 1,0-1-1,0 1 0,3-8 1,-4 9 0,-1 0 0,1 0 1,-1-1-1,0 1 1,1 0-1,-1-1 1,0 1-1,-1 0 1,1 0-1,0-1 0,-1 1 1,1 0-1,-1 0 1,1-1-1,-1 1 1,0 0-1,0 0 1,0 0-1,0 0 0,-1 0 1,1 0-1,-2-2 1,-3-2-60,-1-1 1,1 1-1,-1 1 0,0-1 1,0 1-1,-1 0 1,1 1-1,-1 0 0,0 0 1,0 1-1,-10-3 1,-12-2-1034,-57-8 1,45 9-657,-16-5-5719,47 8 2074,11 4 5217,0-1 0,0 1 0,-1 0 1,1-1-1,0 1 0,0 0 0,0-1 0,1 1 0,-1 0 1,0-1-1,0 1 0,0 0 0,0 0 0,0-1 0,0 1 1,0 0-1,0-1 0,1 1 0,-1 0 0,0-1 0,0 1 1,1 0-1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7:05.7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309 65 2144,'0'-4'3077,"0"2"-2110,1 0 0,0 0 0,0 0 1,-1 0-1,1-1 0,-1 1 0,1-4 0,-1 6-735,0-1 0,0 1-1,-1 0 1,1-1 0,0 1 0,0 0 0,-2-4 2782,1 4-2782,1 0-1,0 0 1,-1-1 0,0 1-13,0 0-1,0 0 1,0 0 0,0-1-1,0 1 1,0 0 0,0 0-1,0 0 1,0 1 0,0-1-1,0 0 1,-1 1 0,-4 1 158,0 0 1,0 0 0,0 1-1,1 0 1,-1 0 0,-7 7-1,-32 27 569,31-25-781,-11 11 300,-26 34 0,19-21 104,21-24-410,0 1 0,1 1 1,-13 23-1,19-30-108,0 0 0,1 1 0,0-1 0,0 1 0,1 0 0,0 0 0,1 0 0,-1 0 0,1 11-1,1-17-13,0 0 0,0 0-1,1 0 1,-1 0-1,1 0 1,-1 0 0,1 0-1,0 0 1,-1 0-1,1 0 1,0 0-1,0 0 1,1-1 0,-1 1-1,2 2 1,0-1 4,0 0 0,1-1 1,-1 1-1,0-1 0,1 0 1,-1 0-1,7 2 0,1 0 14,0 0 0,1-1-1,-1-1 1,19 2 0,-10-2-19,0-1 0,0-2 0,-1 0 0,1-1 0,0-1 0,-1 0 0,27-10 0,-41 12-23,-1-1 1,0 0-1,-1 1 1,1-2-1,0 1 1,-1 0-1,1-1 1,-1 0-1,0 1 1,1-1-1,-1-1 1,4-5-1,-3 3-2,-1 0 0,1 0 0,-1 0 0,-1-1-1,1 1 1,-1-1 0,1-9 0,1-7 10,-2-1 1,-1 0-1,-3-38 1,2 54-13,-1-17 73,-10-48 0,9 64-102,0 1 0,0 0 0,-1 0 0,0 0 0,-1 0-1,1 0 1,-2 1 0,1-1 0,-9-9 0,12 15-5,0 1-1,0 0 1,-1 0 0,1 0 0,0 0 0,-1 0 0,1 1 0,-1-1-1,1 0 1,0 0 0,-1 1 0,0-1 0,1 1 0,-1 0-1,1-1 1,-1 1 0,-2 0 0,1 0-36,0 0 0,0 1 0,0-1 0,0 1-1,0 0 1,0 0 0,1 0 0,-1 0 0,-3 2 0,-1 1-466,1 0 0,-1 1 0,1 0 1,0 0-1,0 0 0,-8 11 0,12-14 158,1 0 0,-1 1 0,1-1 0,0 1 0,-1-1 0,1 1 0,0 0 0,0-1 0,1 1 0,-1 0 0,1 0 0,-1 0 0,1 0 0,0-1 0,0 1 1,0 0-1,0 0 0,1 3 0,1 0-635,-1 0 0,1 0 1,1 0-1,-1 0 0,1 0 1,0-1-1,4 7 0,9 11-4382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7:06.3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72 32 4800,'-15'-2'17071,"7"8"-13252,-39 29-2129,46-34-1023,15-17-256,-3 2-643,-9 11 277,1-1 1,0 1-1,0-1 0,5-3 0,-6 3-1548,-2 4 1334,0-1 1,0 1 0,0 0-1,0 0 1,0 0 0,0-1-1,1 1 1,-1 0-1,0 0 1,0-1 0,0 1-1,0 0 1,0 0 0,0 0-1,2-2-1178,-2 2 1179,1 0 0,-1 0-1,0 0 1,0 0 0,0 0-1,1 0 1,24-8-9688,-17 5 7062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7:08.5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150 14 3968,'-9'-2'8712,"-8"1"-864,16 1-7787,0 0 0,0 0 0,1 1 0,-1-1 1,0 0-1,0 0 0,1 1 0,-1-1 0,0 1 0,0-1 0,1 1 0,-1-1 0,1 1 0,-1-1 0,0 1 0,1-1 0,-1 1 0,1 0 0,-1-1 0,1 1 0,-1 1 0,-22 34 1694,13-14-1023,0-1 0,-13 46 0,-4 50-208,22-89-273,1-14-130,2-6 25,1 0-1,-1 1 0,1 8 1,1-14-76,0-1 0,0 1 0,0 0 0,1-1 0,-1 1 0,1-1 0,0 1 1,-1-1-1,1 1 0,0-1 0,1 1 0,-1-1 0,0 0 0,3 3 0,-3-4-53,0 1 1,0-1-1,1 1 0,-1-1 1,1 0-1,-1 1 0,1-1 1,-1 0-1,1 0 0,0 0 1,0-1-1,-1 1 0,1 0 0,0-1 1,0 1-1,0-1 0,0 1 1,0-1-1,0 0 0,0 0 1,-1 0-1,1 0 0,0 0 0,4-1 1,8 1 66,-7-1-42,1 1 0,-1-1 0,0-1 0,1 1 0,-1-1 0,8-3 0,41-21-35,-15 7-350,-29 14 343,1-1 0,13-9 0,-23 14-1,0-1 1,-1 0-1,1 0 0,-1 0 1,1 0-1,-1 0 0,0-1 1,0 1-1,0-1 0,0 1 1,-1-1-1,1 0 0,0 0 1,-1 1-1,2-6 0,-3 5 10,0-1 1,0 1-1,0-1 0,0 1 1,-1 0-1,1-1 0,-1 1 0,0 0 1,-2-7-1,-15-30 55,14 32-82,-11-19 14,0 1-1,-2 0 1,-1 1 0,-41-45-1,54 65-14,1 1 0,-1 0-1,0 1 1,0-1-1,0 1 1,-9-4-1,11 5-160,0 1 0,0 0 0,0 0 0,0 0 0,0 0 0,0 0 0,0 1 0,0-1 0,-1 1 0,1 0 0,0 0-1,0 0 1,0 1 0,-6 0 0,8 0-116,0 0-1,0-1 1,0 1-1,1 0 1,-1 0-1,0 0 1,0-1-1,1 1 1,-1 0-1,0 0 0,1 0 1,-1 0-1,1 0 1,0 0-1,-1 0 1,1 0-1,0 0 1,-1 1-1,1-1 1,0 0-1,0 0 1,0 0-1,0 0 1,0 0-1,0 0 1,0 0-1,1 2 1,-1 2-1191,1 0-1,0 1 1,0-1 0,3 9 0,-2-11 1011,-1 0 0,1 0-1,-1 0 1,1 0 0,0-1 0,3 4 0,21 15-3540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7:09.4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185 163 3072,'-5'-15'9626,"3"15"-9188,1-1-1,0 1 0,-1 0 1,1 0-1,0 0 0,-1 0 1,1 1-1,0-1 0,0 0 0,-1 0 1,1 1-1,0-1 0,-1 1 1,1-1-1,-2 2 0,-18 15 1192,1 0-1,-37 40 1,50-48-1508,0-1-1,1 1 1,0 1 0,1-1-1,0 1 1,0 0 0,1 0-1,0 0 1,1 1 0,-3 14 0,6-23-81,0 0 1,0 0 0,0 0 0,0 0 0,0 0 0,0 0 0,1 0-1,-1 1 1,1-1 0,-1 0 0,1 0 0,0 0 0,0 0 0,0-1-1,1 3 1,1 0 49,-1-1-1,1 0 0,0 1 0,0-1 0,0 0 0,1-1 1,3 4-1,1-2-24,-1 1 0,1-1 1,0-1-1,0 1 0,0-1 0,16 3 0,-18-5-112,-1 0 74,1 1 1,-1-2-1,1 1 0,-1-1 0,1 0 1,0 0-1,7-1 0,1-2 18,0-1 1,0 0-1,0 0 0,0-2 1,17-8-1,-28 12-58,0 0 1,0 0-1,0 0 1,0 0-1,0-1 1,0 1-1,0-1 1,-1 1-1,1-1 1,-1 0-1,0 0 1,0 0-1,0 0 1,0-1-1,0 1 1,-1-1-1,1 1 1,-1-1-1,0 1 1,0-1-1,-1 1 1,1-1-1,-1 0 1,0 0-1,0-7 1,-11-47-229,0 5 274,7 30 28,0 0 0,-2 0 0,0 0 0,-2 1 0,0 0 0,-19-33-1,26 53-96,0-1-1,-1 1 0,1 0 0,-1 0 0,1-1 0,-1 1 0,0 1 1,0-1-1,0 0 0,0 0 0,0 1 0,-1-1 0,1 1 0,0 0 1,-1-1-1,1 1 0,-1 0 0,1 1 0,-1-1 0,0 0 0,1 1 1,-1-1-1,0 1 0,1 0 0,-1 0 0,0 0 0,1 0 0,-1 1 1,0-1-1,1 1 0,-1-1 0,0 1 0,1 0 0,-1 0 0,1 0 1,0 0-1,-1 1 0,1-1 0,0 1 0,0-1 0,-1 1 0,1 0 1,1 0-1,-3 2 0,-1 1-615,1 1 1,0 0-1,1 0 0,0 0 1,-1 0-1,2 0 0,-1 1 1,1-1-1,0 1 0,1 0 1,-1-1-1,1 1 0,0 0 1,1 0-1,0 0 0,0 0 1,1 0-1,-1 0 0,1-1 1,3 8-1,3 10-4809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7:10.1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64 1 2144,'-16'5'24241,"15"2"-20742,0 2-7784,-6 32 4785,-1 51 0,6-57-197,-2 0 0,-12 56 1,14-81-242,0 1 1,-2 21-1,4-8-8847,21-30-3454,2-1 9044,-1 0 934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7:10.9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6 116 6656,'-5'-9'16694,"9"5"-13435,0-3-5357,1-1 2287,1 1 0,-1 0 0,2-1 0,-1 2 0,1-1 0,0 1 0,0 0 0,0 1 0,1-1 0,0 1 0,0 1 0,0 0 0,11-4 0,-13 6-156,0 0 0,0 1 0,0 0 0,0 0 0,0 0 0,0 1 0,0 0 0,0 0 0,1 0 0,8 3 0,-13-3-18,1 1-1,-1 0 1,0 0-1,0-1 1,1 2-1,-1-1 1,0 0-1,0 0 1,0 1-1,0-1 1,0 1-1,-1-1 1,1 1-1,0 0 1,-1 0-1,1-1 1,-1 1-1,1 0 1,-1 1-1,0-1 1,0 0-1,0 0 1,0 0-1,-1 1 1,1-1-1,0 0 1,-1 1-1,1 4 0,-1 13 72,0 0-1,-2 0 0,0-1 1,-1 1-1,-1 0 0,-1-1 1,0 0-1,-2 0 0,0 0 1,-17 29-1,17-37-7,0 0 1,0 0-1,-2-1 0,-17 17 1,-43 31 57,29-26 195,40-32-324,-1 0-1,1 0 1,0 0 0,0 0 0,-1 1 0,1-1 0,0 0 0,0 0 0,0 0-1,-1 0 1,1 0 0,0 1 0,0-1 0,0 0 0,0 0 0,-1 0-1,1 1 1,0-1 0,0 0 0,0 0 0,0 1 0,0-1 0,0 0 0,0 0-1,-1 1 1,1-1 0,0 0 0,0 0 0,0 1 0,0-1 0,0 0-1,0 0 1,0 1 0,1-1 0,8 2 204,5 1-86,3 0-7,1 0 0,-1-1 0,36 0 0,-7-3-2315,5 0-7475,-43 1 6531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7:11.6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226 12 2496,'0'-12'9754,"-10"16"-5093,-47 48 181,-25 31-3402,34-34-1695,44-45-120,-12 13-192,8-3-3158,8-14 3621,0 0-1,0 1 1,0-1-1,0 0 1,0 0-1,0 1 1,0-1-1,0 0 1,0 0-1,0 0 1,0 1-1,0-1 1,0 0-1,0 0 0,0 1 1,0-1-1,0 0 1,0 0-1,0 1 1,0-1-1,0 0 1,0 0-1,1 0 1,-1 1-1,0-1 1,0 0-1,0 0 1,0 0-1,1 1 1,10 0-6776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5:48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1 600 1984,'1'-7'14932,"1"0"-14318,0 1-1,-1-1 1,1-13-1,-1 13-452,0 0-1,1 0 0,0 0 1,0 1-1,1-1 1,-1 0-1,1 1 1,6-8-1,-2-2-20,10-18 52,2 0 0,1 2 0,1 0 0,41-47 0,66-36 358,-83 78-3,45-48-1,-88 82-520,0 1 1,1-1-1,-1 1 1,1 0-1,-1 0 1,1 0-1,3-2 1,-6 4-30,1 0 1,-1 0-1,0 0 0,0 0 1,0 0-1,1 0 1,-1 0-1,0 0 1,0 0-1,0 0 1,1 0-1,-1 0 1,0 0-1,0 0 1,0 0-1,1 0 1,-1 0-1,0 0 1,0 0-1,0 0 1,1 0-1,-1 0 1,0 0-1,0 0 1,0 1-1,0-1 1,1 0-1,-1 0 1,0 0-1,0 0 1,0 0-1,0 1 1,0-1-1,0 0 0,1 0 1,-1 0-1,0 1 1,0 15 67,-3 8 43,2-11-115,-1 1-1,-7 23 0,1-11 79,1 0 0,-6 40 1,13-31 149,1-15-101,-1-20-116,0 0 0,0 0 0,0 0 0,0 0-1,0 0 1,0 0 0,0 0 0,0 0 0,0 0 0,0 0 0,0 1 0,0-1 0,0 0 0,0 0 0,1 0-1,-1 0 1,0 0 0,0 0 0,0 0 0,0 0 0,0 0 0,0 0 0,0 0 0,0 0 0,0 0 0,0 0-1,0 0 1,0 0 0,0 0 0,1 0 0,-1 0 0,0 0 0,0 0 0,0 0 0,0 0 0,0 0 0,0 0 0,0 0-1,0 0 1,0 0 0,0 0 0,0 0 0,0 0 0,1 0 0,-1 0 0,0 0 0,0 0 0,0 0 0,0 0-1,0 0 1,0 0 0,0 0 0,0 0 0,0 0 0,0 0 0,8-6 119,5-6 10,29-36 218,-29 32-289,0 1 1,27-24-1,17-1 288,-36 27-317,22-19 0,-9 11 159,-38 53-58,-15 25 116,16-39-232,-1-1-1,2 1 1,-1 23-1,3-33 32,0 0 0,1-1 0,0 1 0,0 0 0,1-1 0,-1 1 0,2-1-1,-1 0 1,1 0 0,5 10 0,1-2 33,0-1 0,1-1 0,1 0-1,0 0 1,13 12 0,-18-20-26,1-1-1,-1 1 1,1-1-1,-1 0 1,1 0 0,0-1-1,1 0 1,-1 0-1,1 0 1,-1-1 0,1-1-1,0 1 1,8 0-1,22-1 73,-1-2 0,71-9 0,-69 11-298,-37-1 532,-2-1-650,0 0 129,-1 1-1,1-1 0,0 0 0,0 1 0,0-1 0,0 0 0,0 1 0,-1-1 0,1 1 0,0-1 0,-1 0 0,1 1 0,0-1 0,-1 1 0,0-1 0,-1-3-1104,0-4-326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5:50.5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544 15 1824,'6'-14'8883,"-7"14"-7766,-9 3 2412,9-3-3417,-1 1 0,1-1 0,-1 0 1,1 1-1,0-1 0,0 1 0,-1-1 0,1 1 0,0 0 0,-2 1 0,-21 22 669,0 2-1,2 0 1,-35 56-1,33-47-414,-98 126 1022,68-93-783,-65 106-1,107-151-456,0 1-1,2 0 1,1 0-1,1 1 0,1 0 1,1 0-1,1 1 1,2-1-1,0 1 1,2 0-1,1 0 0,0 0 1,9 45-1,-7-60-72,1 0 1,1 0-1,0-1 0,0 0 0,1 0 0,0 0 1,1 0-1,0-1 0,1 0 0,0 0 0,0-1 1,1 1-1,0-2 0,0 1 0,1-1 0,0 0 1,0-1-1,0 0 0,20 8 0,132 49 528,-159-63-593,0 1 0,0-1 0,0 0 0,1 1 0,-1-1 0,0 0 0,3-1 0,1 1 102,-5 0-224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2:33.8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76 120 5152,'-11'-14'1648,"6"5"-160,2 4 2506,-5 8-580,4 1-2876,0-1 1,1 1 0,-1-1 0,1 1 0,0 0 0,0 0 0,0 0-1,1 1 1,-1-1 0,-2 8 0,-6 10 1656,29-33-243,-7 1-1804,0-2 0,0 1 1,-1-1-1,-1-1 0,0 0 0,0 0 1,-1 0-1,-1-1 0,5-15 1,-11 28-148,-1 1 1,0-1 0,1 1-1,-1-1 1,0 0 0,0 1-1,1-1 1,-1 0 0,0 1 0,0-1-1,0 0 1,0 1 0,0-1-1,0 0 1,0 1 0,0-1 0,0 0-1,0 1 1,0-1 0,-1 0-1,1 1 1,0-1 0,0 1-1,-1-2 1,0 3-4,1-1 0,-1 0-1,0 1 1,1-1 0,-1 1-1,1-1 1,-1 1 0,0 0-1,1-1 1,-1 1 0,1-1-1,0 1 1,-1 0 0,1 0-1,-1-1 1,1 2 0,-1 0-18,-10 12-193,8-10-63,0 0 0,0 0 0,0 0 0,0 0 0,1 1 0,0-1 0,-3 8 0,4 0-956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5:52.0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369 19 4064,'0'-1'871,"0"0"-482,0 0-1,0 1 0,0-1 1,1 1-1,-1-1 0,-1 1 1,1-1-1,0 0 1,0 1-1,0-1 0,0 1 1,0-1-1,0 1 0,-1-1 1,1 0-1,0 1 0,-1-1 1,-15-4 3035,15 5-3249,-11-1 365,1 1 0,0 0 0,-1 0 0,-12 4 0,6-2-211,-1 1-206,0 1 1,0 1-1,0 1 0,1 0 1,0 2-1,0 0 0,-25 16 1,35-20-87,1 1 0,0 1-1,-1 0 1,2 0 0,-1 0 0,1 1 0,0-1 0,0 2 0,-6 10 0,9-14-22,1 0-1,1 0 1,-1 0 0,0 0-1,1 0 1,0 0 0,0 0 0,0 1-1,0 7 1,1-9 32,0 0-1,1 0 0,-1-1 1,1 1-1,-1 0 1,1 0-1,0 0 0,0 0 1,0-1-1,1 1 0,-1 0 1,1-1-1,-1 1 1,1-1-1,3 4 0,-3-4 19,0 0-1,0-1 1,0 1-1,1-1 1,-1 1-1,0-1 1,1 0-1,-1 0 1,1 0-1,0 0 0,-1 0 1,1 0-1,0-1 1,-1 1-1,1-1 1,4 0-1,4 0 153,1-1 0,18-3 0,-19 2-161,8-2 190,0-1 0,0-1 1,-1-1-1,0-1 0,28-16 0,-40 21-197,-1-1 0,0 1-1,0-1 1,0 0 0,-1-1 0,1 1-1,-1-1 1,0 1 0,0-1 0,-1-1-1,0 1 1,1 0 0,-2-1-1,1 0 1,-1 1 0,0-1 0,0 0-1,0 0 1,-1 0 0,0 0-1,1-13 1,-2 17-26,0-1 0,0 0 0,0 1-1,0-1 1,-1 1-1,1-1 1,-1 0 0,1 1-1,-1-1 1,0 1 0,-1-4-1,0 3-32,0 0-64,-1 8-15,-4 5 54,3-2 45,0 0-1,1 0 1,0 0 0,0 1-1,1-1 1,-3 17-1,-2 9 26,-11 67 271,8-35-159,-1 3-222,-13 63 397,18-107-249,-1 0 0,-2-1 0,-14 31 0,20-48-19,-1-1 0,1 1 1,-1-1-1,-1 0 1,1 0-1,-1-1 0,0 1 1,-7 5-1,11-10-34,-1 0 0,0 0-1,0 1 1,0-1-1,0-1 1,0 1 0,0 0-1,0 0 1,0-1 0,0 1-1,0-1 1,-1 1 0,1-1-1,0 0 1,0 0 0,0 0-1,-1 0 1,1-1-1,0 1 1,0 0 0,0-1-1,0 0 1,-1 1 0,1-1-1,0 0 1,0 0 0,1 0-1,-1 0 1,0-1 0,-3-1-1,1-1-14,-1 0 0,1 0-1,-1 0 1,1-1 0,1 1-1,-1-1 1,0 0 0,1 0-1,0 0 1,0-1 0,1 1 0,0-1-1,-3-8 1,3 4 4,0 0 0,1 0 0,0 0-1,0 0 1,1 0 0,3-20 0,-2 14 28,0 11-41,-1 0 0,1 0 0,-1-1 0,1 1 0,1 0 0,-1 0 0,1 0 0,0 0 0,0 0 0,0 1 0,5-8 0,-3 7-9,-1 1-1,1 0 1,0-1-1,0 1 1,0 1-1,0-1 1,1 1-1,-1 0 1,1 0-1,0 0 1,0 0-1,0 1 1,0 0-1,8-2 1,1 0 31,0 2 0,0 0 0,0 0 0,0 1 0,1 1 0,-1 0 0,28 5 0,-18-1-57,0 2 1,-1 1-1,41 17 0,-50-19 72,-12-5-52,0 0 1,-1 1-1,1-1 0,-1 1 0,1-1 1,-1 1-1,1 0 0,-1 0 0,3 1 1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5:54.4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878 1 4064,'-5'0'12829,"4"6"-10900,-1 2-3520,-7 16 2015,-1-1 0,-1 0 0,-21 33 0,15-31-196,-1-1-1,-1 0 0,0-1 0,-2-1 0,-37 29 0,-126 83 1167,143-106-1020,9-5-164,2 1 1,1 2-1,1 0 0,2 2 0,0 1 1,-25 38-1,12-7-9,3 1 0,-40 90 0,53-96-133,-6 14-14,25-59-1161,3-6-182,11-9-4826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5:55.3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307 32 2400,'0'0'53,"0"-1"0,0 1 0,0 0 0,0-1-1,0 1 1,0 0 0,0-1 0,0 1 0,0 0 0,-1-1 0,1 1 0,0 0 0,0-1 0,0 1-1,0 0 1,-1 0 0,1-1 0,0 1 0,0 0 0,0 0 0,-1-1 0,1 1 0,0 0 0,-1 0-1,1 0 1,0-1 0,-1 1 0,1 0 0,-1 0 0,-1 0 745,5 0 1163,-3 0-1808,1 0 0,-1 0 0,0 0 0,1 0 0,-1 0 0,0-1 0,0 1 0,1 0-1,-1 0 1,0 0 0,0 0 0,1 0 0,-1 0 0,0-1 0,0 1 0,0 0 0,1 0 0,-1 0-1,0-1 1,0 1 0,0 0 0,1 0 0,-1-1 0,0 1 0,0 0 0,0 0 0,0-1-1,0 1 1,0 0 0,0 0 0,0-1 0,0 1 0,0 0 0,0-1 0,0 1 0,0 0-1,0 0 1,0-1 0,0 1 0,0 0 0,0-1 0,0 1 0,0-1-10,0 0 0,-1 1 0,1-1 0,0 1 0,0-1-1,-1 0 1,1 1 0,-1-1 0,1 1 0,0-1 0,-1 1 0,1-1 0,-1 1 0,1-1 0,-1 1 0,1 0 0,-1-1 0,1 1 0,-1 0 0,0-1 0,1 1 0,-1 0 0,0-1-1,-7 0 143,1 0 1,0 0-1,0 1 0,-1 0 0,1 0 0,0 1 0,-1 0 0,1 0 0,-10 4 0,-5 1 63,-33 17 0,46-18-255,-1 0-1,1 1 1,0 0-1,0 0 1,1 1 0,0 0-1,0 1 1,1 0-1,0 0 1,0 1 0,1-1-1,0 2 1,-5 9-1,7-12-33,1-1 0,0 1-1,0 0 1,1 1 0,0-1-1,0 0 1,1 1 0,0-1-1,0 0 1,1 1 0,0 0-1,0-1 1,0 1-1,1-1 1,1 0 0,-1 1-1,1-1 1,0 0 0,4 9-1,-3-11 15,0 0 1,1 0-1,-1 0 0,1-1 0,0 0 0,0 0 0,0 0 0,1 0 1,-1 0-1,1-1 0,0 0 0,0 0 0,0 0 0,0-1 0,1 1 0,-1-1 1,1-1-1,-1 1 0,1-1 0,7 1 0,-2 0 24,-1-1 0,1-1 0,-1 0 0,1 0 0,0-1 0,-1 0 0,1-1 0,-1 0 0,0-1 0,13-5 0,-13 4-88,13-5-91,31-18 0,-52 25-432,0 1 0,0 0 0,0-1 0,-1 1 0,1-1 0,-1 1-1,1-1 1,-1 0 0,2-2 0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5:56.1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 7712,'1'9'7202,"1"3"-4337,3 32-1391,-8 19-537,-17 96 1,13-112-483,6-41-406,1-5-16,0 0 1,0 0-1,0 0 0,0-1 0,0 1 0,0 0 1,0 0-1,-1 0 0,1 0 0,0-1 0,-1 1 1,1 0-1,0 0 0,-1 0 0,1-1 0,-1 2 1,6-8 111,-1 0 0,1 0 0,-1-1 0,0 0 0,4-8 0,16-27-439,-4 17 265,1 1 0,1 0 0,1 1 0,44-33 1,-59 50 28,1 0 0,-1 0 0,17-7 0,-22 12 25,-1-1 0,0 1-1,1 0 1,-1 1 0,1-1 0,-1 0 0,1 1 0,0-1 0,-1 1 0,1 0-1,-1 0 1,1 0 0,0 0 0,-1 0 0,1 1 0,0-1 0,-1 1 0,1 0 0,-1 0-1,3 1 1,-3-1 2,-1 0 1,0 1-1,1-1 0,-1 1 0,0-1 0,0 1 0,1 0 0,-1-1 1,-1 1-1,1 0 0,0 0 0,0 0 0,-1 0 0,1 0 0,-1 0 0,1 0 1,-1 0-1,0 3 0,1 5 121,-1 0 0,-2 13 1,1-18-123,0 12 36,0 0 0,2 24 1,0 4 113,0-32-110,-1-13-64,0 0-1,0 0 1,0 0-1,0 0 1,0 0-1,0 0 1,0 0-1,0 0 1,1 1-1,-1-1 1,0 0-1,0 0 1,0 0-1,0 0 1,0 0-1,0 0 1,0 0-1,0 0 1,0 0-1,0 0 1,0 0-1,0 0 1,1 0-1,-1 0 1,0 0 0,0 0-1,0 0 1,0 0-1,0 0 1,0 0-1,0 0 1,0 0-1,0 0 1,0 0-1,1 0 1,-1 0-1,0 0 1,0 0-1,0 0 1,0 0-1,0 0 1,0 0-1,0 0 1,0 0-1,0 0 1,1 0-1,3-7 171,18-46-156,-10 32-177,34-57-200,-40 70 326,0 0 1,1 0 0,0 1-1,0 0 1,0 0 0,17-11-1,-24 18 36,1-1 1,-1 1-1,1 0 0,-1-1 0,1 1 1,-1 0-1,1-1 0,-1 1 0,1 0 0,-1 0 1,1 0-1,0-1 0,-1 1 0,1 0 0,-1 0 1,1 0-1,0 0 0,-1 0 0,1 0 0,0 0 1,-1 0-1,1 0 0,-1 1 0,1-1 1,0 0-1,-1 0 0,1 0 0,-1 1 0,1-1 1,-1 0-1,1 1 0,-1-1 0,1 0 0,-1 1 1,1-1-1,-1 1 0,1-1 0,-1 1 0,0-1 1,1 1-1,-1-1 0,0 1 0,1-1 1,-1 1-1,0-1 0,0 1 0,1 0 0,0 5 96,1-1 0,-1 1-1,0 0 1,0 7-1,-1-4-61,3 30 149,-4 49-1,0-29-102,1-22-1766,0-37 1600,0 0 0,0 0 0,0 1 0,0-1 0,0 0 1,0 0-1,0 0 0,0 0 0,0 0 0,0 0 0,0 0 0,0 1 0,0-1 0,0 0 0,0 0 1,0 0-1,0 0 0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5:56.5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52 9216,'-6'-3'2894,"11"1"882,5-1-1593,15-6 291,30-6-1,-21 8-1552,58-5 0,-16 11-1204,-75 1-885,-7 33-12922,2-22 8965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5:57.0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369 14 8320,'-1'-1'396,"0"0"-1,-1 0 1,1 0 0,0 0 0,-1 0 0,1 0-1,-1 0 1,1 0 0,-1 0 0,1 0 0,-1 1 0,0-1-1,1 1 1,-1-1 0,0 1 0,1 0 0,-1 0-1,0 0 1,0 0 0,-2 0 0,-8 0 177,1 2 1,-11 1 0,17-2-250,-30 5 682,0 2 0,-64 25 0,98-33-999,0 0-1,1 0 1,-1 0-1,1 0 1,-1 0-1,0 1 0,1-1 1,-1 0-1,1 0 1,-1 1-1,1-1 1,-1 0-1,1 1 0,-1-1 1,1 1-1,-1-1 1,1 0-1,0 1 1,-1-1-1,1 1 0,-1 0 1,1-1-1,0 1 1,0-1-1,-1 1 1,1-1-1,0 1 1,0 0-1,0-1 0,0 1 1,0-1-1,-1 1 1,1 0-1,0-1 1,1 1-1,-1 0 0,0-1 1,0 1-1,0-1 1,0 1-1,0 0 1,0-1-1,1 1 0,-1-1 1,0 1-1,1-1 1,-1 1-1,0-1 1,1 1-1,-1-1 1,1 1-1,-1-1 0,0 1 1,2 0-1,4 4 38,-1 0 0,1-1 1,13 7-1,-10-5-4,75 48 427,43 31 997,-117-77-1329,27 24 285,-34-30-364,0 2 0,-1-1 0,1 0 1,-1 0-1,1 1 0,-1-1 0,0 1 1,3 7-1,-5-10-34,0 1 1,0-1-1,0 1 1,0 0-1,0-1 1,0 1-1,0-1 1,0 1-1,-1 0 0,1-1 1,-1 1-1,1-1 1,-1 1-1,1-1 1,-1 1-1,0-1 1,0 0-1,0 1 0,0-1 1,0 0-1,0 1 1,0-1-1,0 0 1,0 0-1,-2 1 1,-3 3 28,0-1 0,-1 0 1,-12 7-1,8-6-39,1-1 1,-1 0-1,0-1 0,0 0 0,0-1 0,0 0 0,-22 0 0,0-3-1374,-45-6 0,6 0-4933,68 7 5476,-1 0 0,1 0 0,-1 1 0,1 0 0,-1-1 0,1 2 0,-7 1 0,-14 4-3722,2-5 1005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5:58.5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 2400,'-1'-14'20797,"5"16"-22341,-1-1 1682,0 1 0,0-1 1,0 0-1,0 0 0,1 0 0,-1 0 1,4 0-1,16 5-268,-7 2 216,1 1-1,-2 0 1,1 1 0,-1 1 0,-1 1 0,0 0 0,-1 0 0,23 28 0,-10-2 54,-1 1 0,-2 1 1,-1 1-1,-3 1 0,-1 1 0,24 87 0,-39-114-59,0 0 0,-1 0 0,-1-1 0,0 1 0,-1 0 0,-1 0-1,-1 0 1,0 0 0,-1 0 0,0-1 0,-9 25 0,-16 33 72,-3 0 1,-4-2 0,-2-1-1,-66 92 1,43-85 14,4-5-5984,55-70 5117,-1 1 1,0-1-1,1 0 0,0 1 1,-1 0-1,1-1 1,0 1-1,0 0 0,0 2 1,1 7-2262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7:26.2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43 1472,'-2'0'10317,"6"0"-7808,6 0-1634,-8 0 240,-1 0-310,82 0 3947,221 4-1403,-175 2-2830,131 9-121,-33-10 38,-138-7-264,38 3-61,282-4 178,-175 3-185,120-6 91,-178-2 61,133 4-375,-39 2 446,-140-4-375,134 2 159,-161 5-52,-72-1-40,-2 1 76,47-6-1,28-2-264,-14 2-11,227-5 683,-217 11-823,-23 4 539,59-13 17,-33 5-299,-88 2 107,280-6 933,-256 10-795,21 1 0,154 3 858,-104-1-1075,104 5 511,-115-3-539,-61-4-66,21-1-887,-17-7-3761,-10 1-2326,19 3 2091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7:30.9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137 144 1248,'-1'-4'104,"-1"0"139,5 3-27,5-2 3628,-8 3-3579,0 0 0,0-1 0,1 1 0,-1 0 0,0-1 0,0 1 0,0 0 0,0-1 0,-4-7 6887,4 8-6887,-1 0 0,-1-1-40,0 1 0,0 0 0,0 0 0,0 0 0,0 1 1,0-1-1,-1 0 0,1 1 0,0-1 0,0 1 0,0 0 0,0 0 0,1 0 0,-1 0 0,0 0 0,0 0 0,0 0 0,1 1 0,-3 1 0,-11 10 516,11-11-610,1 1-1,-1-1 1,1 1-1,0 0 1,0 1-1,0-1 0,0 0 1,1 1-1,-1 0 1,-2 6-1,2-4 54,1-1 0,-1 0 1,-1 1-1,1-1 0,-7 7 0,10-11-142,-3 3 76,0 0 1,0 1-1,1-1 1,0 1-1,0 0 1,0 0-1,1 0 0,-1 0 1,0 7-1,2-8-73,-1-1 0,1 1 0,-1 0 0,1-1 0,1 1 0,-1-1 0,0 1 0,1 0 0,0-1 0,0 1-1,0-1 1,0 1 0,3 5 0,-1-4 51,1-1-1,-1 0 1,1 0-1,-1-1 1,1 1-1,0-1 1,1 0-1,-1 0 0,0 0 1,1-1-1,0 1 1,0-1-1,-1 0 1,1 0-1,0-1 1,1 0-1,-1 1 1,0-2-1,7 1 1,9 0-28,1-1 1,-1-2 0,33-5 0,-9 0 29,-4 2-70,0-1-1,-1-3 1,1-1 0,47-20-1,-84 29-37,-1 0 0,0-1 0,0 1 0,0-1 0,0 0-1,0 0 1,0 0 0,-1 0 0,5-4 0,-6 5 6,0-1 0,-1 1 1,1 0-1,0-1 1,-1 1-1,1-1 0,-1 1 1,0-1-1,1 1 1,-1-1-1,0 1 0,0-1 1,0 1-1,0-1 1,0 1-1,0-1 0,0 1 1,-1-1-1,1 1 1,-1-1-1,1 1 0,-1-1 1,1 1-1,-2-3 0,-4-5-23,1 0 0,-1 1-1,0-1 1,-9-8 0,-6-7 46,5 4 13,-1 1-1,-1 1 0,-1 1 1,-1 1-1,0 1 1,-1 0-1,0 1 0,-36-16 1,50 27-67,0 1-1,0-1 1,-1 1 0,1 0 0,-1 1 0,1 0-1,-9 0 1,12 1-28,0 0-1,0 0 0,0 0 0,0 1 1,0-1-1,1 1 0,-1 0 1,0 1-1,0-1 0,1 0 0,-1 1 1,1 0-1,0 0 0,-6 4 1,5-3 136,0 0-678,0 1-1,0-1 0,1 1 1,-1-1-1,1 1 1,0 0-1,-3 5 0,5-7 277,1-1-1,-1 1 0,1-1 1,0 1-1,-1-1 0,1 1 1,0-1-1,0 1 0,0-1 1,0 1-1,0 0 0,0-1 1,1 1-1,-1-1 0,0 1 1,1-1-1,-1 1 1,1-1-1,0 0 0,-1 1 1,1-1-1,0 0 0,0 1 1,0-1-1,0 0 0,0 0 1,0 0-1,0 0 0,2 1 1,17 14-4871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7:31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3 7392,'-6'-3'8920,"10"12"-2613,-2 0-6255,-7 42 2471,5-47-51,-1-2-4447,30 1-20420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2:34.2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69 6240,'-3'-2'2832,"1"-14"9140,0 17-11726,-1-1 1,1 1-1,0 0 0,0 0 1,0 0-1,0 0 1,0 1-1,0-1 0,0 0 1,-2 3-1,3-3-123,0 1 0,0-1 0,0 1 0,0 0 0,0-1-1,0 1 1,1 0 0,-1 0 0,1 0 0,-1 0 0,1 3 0,0-5-72,0 1 0,0-1 0,0 1 0,0-1 0,0 1 0,0-1 0,0 1 0,0-1 0,1 1 0,-1-1 0,0 1 0,0-1 0,1 1 0,-1-1 0,0 1 0,1-1 0,-1 0 0,0 1 0,1 0 0,0-1 42,0 1-1,1-1 1,-1 1 0,0-1 0,0 0 0,0 1-1,0-1 1,0 0 0,0 0 0,1 1 0,-1-1-1,2 0 1,-1-1-21,0 1 1,1 0-1,-1 0 0,1-1 0,-1 0 0,0 1 0,1-1 1,-1 0-1,0 0 0,0 0 0,0 0 0,0-1 0,0 1 1,0-1-1,2-1 0,-3 2-65,0 0 0,1-1 1,-1 1-1,0 0 0,0-1 0,0 1 1,0 0-1,-1-1 0,1 0 0,0 1 1,-1-1-1,1 1 0,-1-1 0,1 0 0,-1 1 1,0-1-1,0 0 0,1 0 0,-1 1 1,-1-3-1,1 1-223,-1 0 1,0 1-1,0-1 1,0 1-1,-1-1 1,1 1 0,-1 0-1,1-1 1,-1 1-1,0 0 1,1 0-1,-1 0 1,0 0-1,-1 0 1,1 1-1,0-1 1,0 1 0,-1-1-1,-3-1 1,-12-5-2095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7:32.0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176 149 6464,'-1'-1'495,"0"0"-1,0 0 1,0 1 0,-1-1 0,1 0 0,0 1 0,0-1-1,0 1 1,0-1 0,-1 1 0,1-1 0,0 1-1,-1 0 1,1 0 0,0 0 0,-2-1 0,0 2 138,0-1 0,-1 0 1,1 1-1,0 0 0,0-1 0,-4 3 1,-2 1-3,1-1 0,0 2-1,1-1 1,-8 7 0,1 0-65,0 0-1,1 1 0,-17 21 1,29-32-534,0 0 0,0 0 1,0 0-1,1 1 0,-1-1 1,0 0-1,0 0 0,1 0 1,-1 1-1,1-1 1,-1 0-1,1 1 0,0-1 1,0 1-1,-1-1 0,1 0 1,0 1-1,0-1 0,0 0 1,0 1-1,1-1 0,-1 1 1,0-1-1,0 0 0,1 1 1,-1-1-1,1 0 1,-1 1-1,1-1 0,0 0 1,0 0-1,-1 0 0,1 0 1,0 0-1,0 1 0,0-2 1,0 1-1,0 0 0,0 0 1,2 1-1,4 3 161,1 0 0,0-1 0,0 0 0,17 6 0,-21-9-138,14 6 15,1-2-1,0 0 0,0-1 1,0-1-1,0 0 0,0-2 0,0 0 1,1-1-1,-1-1 0,20-3 1,-31 2-60,1-1 1,-1 1 0,0-1-1,0 0 1,0-1 0,0 0-1,-1 0 1,1-1 0,-1 0-1,0 0 1,6-7 0,-12 10-3,1 0-1,-1 0 1,0 0 0,0 0 0,0 0-1,-1 0 1,1 0 0,0 0 0,-1 0 0,1 0-1,-1 0 1,0-1 0,0 1 0,0 0-1,0 0 1,0 0 0,0-1 0,-1 1-1,0-3 1,-1-5 51,-1 0-1,-8-17 1,9 23-38,-8-17-36,-1 1 0,-22-29 0,16 24-111,12 17 136,0 1 0,-1 0 0,0 0-1,0 1 1,-1-1 0,-11-7 0,14 11-24,-1 0 1,0 0-1,0 1 1,0-1-1,0 1 1,0 0-1,0 1 1,0-1-1,-1 1 1,1 0-1,-1 1 1,-5-1-1,8 1-143,0 0-1,0 0 0,0 0 0,-1 1 1,1-1-1,0 1 0,0 0 0,0 0 1,0 0-1,0 0 0,1 0 0,-1 1 0,0-1 1,0 1-1,1 0 0,-1-1 0,1 1 1,0 1-1,-1-1 0,1 0 0,0 0 0,0 1 1,-2 4-1,1-4-352,0 1 0,1-1 0,-1 1 0,1 0 0,0 0 0,0 0 0,1 0 0,-1 1 0,1-1 0,0 0 0,0 1 0,0-1 0,1 0 0,-1 1 0,1-1 0,0 1 0,0-1 0,1 1 0,0-1 0,-1 0 0,1 1 0,1-1 0,-1 0 0,1 1 0,-1-1 0,1 0 0,0 0 0,1-1 0,-1 1 0,1 0 0,-1-1 0,1 1 0,0-1 0,7 5 0,16 13-3170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7:32.7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19 4160,'-13'-18'20058,"13"182"-17363,0 1-3433,0-164-206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7:33.4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25 7296,'0'0'9082,"0"8"-6239,-1 18-623,-9 50 1,6-57-1892,1 1 0,1 0-1,1 0 1,1 30 0,1-45-252,0 0 0,0-1 0,0 1-1,0 0 1,1-1 0,0 1 0,0-1 0,0 0 0,0 1 0,1-1 0,-1 0 0,1-1 0,0 1-1,1 0 1,-1-1 0,7 6 0,-6-6-42,1 0 0,0 0 0,1 0 0,-1 0 0,0-1 0,1 0 0,0 0 0,-1 0 0,1-1 0,0 1 0,0-2 0,0 1 0,7 0 0,16-3 3,-1-1-1,1-1 0,0-2 1,-1-1-1,33-12 0,-57 18-9,1-1-1,0 0 1,-1-1-1,1 1 0,-1-1 1,0 0-1,0 0 1,0 0-1,0 0 1,0-1-1,-1 0 1,4-4-1,-6 6 1,0 1 0,1-1 0,-1 0 1,0 0-1,0 0 0,-1 0 0,1 0 0,0 0 0,-1 0 0,1-1 0,-1 1 0,0 0 0,0 0 1,1 0-1,-2 0 0,1-1 0,0 1 0,0 0 0,-1 0 0,1 0 0,-1 0 0,1 0 0,-1 0 1,0 0-1,0 0 0,0 0 0,0 0 0,0 0 0,-2-2 0,-23-28 125,-33-33-1,45 52-177,0 2 1,0-1-1,-1 2 0,-32-18 0,-35-9-551,69 32-656,0 1 0,-18-2 1,29 5 818,0 1 0,0 1 1,0-1-1,0 0 1,0 0-1,0 1 0,0-1 1,0 1-1,0 0 1,0 0-1,0 0 0,0-1 1,0 2-1,1-1 1,-1 0-1,0 0 1,1 0-1,-1 1 0,1-1 1,0 1-1,-2 1 1,-12 13-7716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7:36.4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195 4 2656,'0'-3'10896,"-20"3"-6705,17-1-4020,0 1 0,0 0-1,0 1 1,0-1 0,0 1-1,0-1 1,0 1 0,0 0-1,0 0 1,0 0 0,0 0-1,0 1 1,-3 1 0,-9 6 421,10-7-346,1 0 1,0 1 0,-9 5-1,0 3 137,-8 7-94,15-13-185,1 0 0,1 1 0,-1 0 0,1 0 0,0 0 0,0 0 0,1 1 0,0-1 0,-4 13 0,4-5 70,0 0-1,1 0 1,1 1 0,0 0-1,2 16 1,12 73 118,-12-96-210,1 1 1,0-1-1,1 0 1,0 0-1,0 0 1,1 0-1,0 0 1,0-1-1,1 1 1,0-1-1,0 0 1,1-1-1,-1 1 1,2-1-1,-1 0 1,1-1-1,-1 1 1,9 3 0,-11-6-64,0-1 0,1 0 0,-1 0 0,0 0 0,1 0 0,-1-1 1,1 0-1,-1 0 0,1 0 0,-1 0 0,1-1 0,0 0 1,-1 0-1,1 0 0,0 0 0,-1-1 0,1 0 0,0 0 0,-1 0 1,1-1-1,4-2 0,-2 1-9,0-1 1,-1 1 0,0-2-1,0 1 1,0-1-1,-1 0 1,0 0 0,1 0-1,-2-1 1,1 0-1,-1 0 1,0 0 0,0-1-1,0 1 1,-1-1-1,3-10 1,0 2-3,-1-1 0,-1 0-1,-1 0 1,0-1 0,-1 1 0,0-23 0,-2 27 17,0-1 0,-1 0 0,0 1 0,-1-1 1,-1 1-1,0-1 0,-1 1 0,0 0 0,-1 0 1,-8-16-1,7 19-48,0 0-1,0 0 1,-1 0 0,0 0-1,-1 1 1,1 1 0,-2-1 0,1 1-1,-1 1 1,-11-8 0,17 13-25,-1 0 1,1 0 0,-1 0-1,1 0 1,-1 0-1,0 1 1,1 0-1,-1-1 1,0 1 0,-6 1-1,-4 0-603,-3 3-930,16-4 1208,0 1-1,0-1 0,0 1 0,0 0 0,0-1 0,0 1 0,0 0 1,0 0-1,0 0 0,0 0 0,0 0 0,1 0 0,-1 0 0,0 0 1,1 0-1,-1 0 0,0 1 0,1-1 0,0 0 0,-1 0 0,1 1 1,0-1-1,0 0 0,-1 0 0,1 1 0,0 1 0,3 12-5300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7:36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8640,'1'-2'8675,"7"18"-5815,-5-1-2032,0 0-1,-2 1 0,0-1 1,-1 0-1,-1 17 0,-1 6-703,3-31 36,0-1-4441,11-16-5709,1-2 6512,0-7-868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7:37.7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208 1 3552,'-8'1'10989,"-13"7"-8151,0 0-1764,15-6-820,-1 0 1,0 1 0,1 0-1,-1 0 1,1 1 0,0 0-1,0 0 1,0 0-1,-5 6 1,-1 2 279,0 1 1,-17 23-1,25-29-424,0 0-1,0 0 1,0 1-1,1 0 1,0-1-1,1 1 1,-2 10 0,1-2 95,0 0 1,1 29-1,2-33-107,0-1 0,1 1 0,1-1 0,0 0 0,0 1-1,1-1 1,1 0 0,5 13 0,-7-20-71,0 0 1,0 0-1,1 0 0,0 0 1,0 0-1,0-1 0,0 1 1,0-1-1,1 0 0,-1 0 1,1 0-1,0 0 0,0 0 1,0-1-1,0 0 0,0 0 1,1 0-1,-1 0 0,0-1 1,1 0-1,0 0 0,7 1 1,-5-2-28,1 0 1,-1 0-1,1-1 1,-1 0-1,0-1 1,1 1-1,-1-2 1,0 1 0,0-1-1,0 0 1,0 0-1,-1 0 1,8-6-1,-3 1 8,-1 1-1,0-1 0,-1-1 0,1 0 1,-2-1-1,15-19 0,-17 20-7,0-1 0,0 0 0,-1 0 0,-1-1 0,0 0 0,0 1 0,-1-1 0,-1 0 0,3-18 0,-5 20 8,1 0 0,-1 0 0,-1 0 1,0-1-1,0 1 0,-1 0 0,0 0 1,0 0-1,-1 1 0,0-1 0,-1 1 1,-5-11-1,4 10-75,-1 0 1,0 0 0,-1 0-1,-8-9 1,12 16-197,1-1 0,-1 1 0,0 0 1,0 0-1,0 0 0,0 0 0,0 0 0,0 1 1,-1-1-1,1 1 0,0 0 0,-1 0 0,1 0 0,-1 1 1,1-1-1,-6 1 0,2-3-2167,22 14-10894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7:38.4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20 4640,'-9'-8'10499,"9"8"-10022,-1 0 0,0 0 0,1 0 1,-2 0-1,1 0-137,-1 0 1,0 1-1,1-1 0,-1 1 1,1-1-1,-1 1 1,1 0-1,0-1 1,-3 3-1,0 0-238,0 0 0,0 0 0,1 0 0,-1 1 0,-4 6 0,5-4 3,1-1 0,0 1 1,0 0-1,0 0 0,1 0 1,0 0-1,0 0 1,1 0-1,0 9 0,-1 5 175,-3 31 541,5 93 1,-1-135-766,1 1 1,1-1 0,0 1 0,0-1 0,1 0 0,0 0 0,0 0 0,1 0 0,0 0-1,1-1 1,0 0 0,0 0 0,1 0 0,11 12 0,-15-19-35,0 0 0,1 0 1,-1 0-1,0 0 0,0 0 1,1 0-1,-1 0 0,1-1 0,-1 1 1,1-1-1,-1 0 0,0 0 0,1 0 1,-1 0-1,1 0 0,-1 0 0,1-1 1,-1 1-1,1-1 0,-1 0 1,0 1-1,5-4 0,4 0 38,-1-1 0,1-1 0,14-10 0,-19 12 16,-1-1-1,1 1 1,-1-1 0,-1 0 0,9-11-1,-11 13-34,0 1-1,0-1 0,-1 0 0,1 0 0,-1 0 0,0 0 0,0 0 0,0-1 0,0 1 0,-1 0 0,1 0 1,-1-1-1,0 1 0,0-7 0,-4-16-95,-2-1 0,-1 1 0,-1 1 0,-1-1 0,-1 1 0,-1 1 0,-1 0 0,-1 0 0,-22-27 1,3-1-1205,10 32-3274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7:39.4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206 10 1824,'-7'-9'12696,"5"9"-12028,2 0-290,-1-1-1,0 1 1,0 0-1,0 0 1,1 0 0,-1 0-1,0 0 1,0 1-1,1-1 1,-1 0-1,0 0 1,0 0-1,-1 1 1,-3 2-579,0 0 0,0 0 1,-8 8-1,-4 2 1815,8-7-1423,0 0 1,0 0-1,1 1 1,0 0 0,0 1-1,1-1 1,0 2-1,0-1 1,1 1-1,0 0 1,0 0 0,-6 16-1,5-7-16,0 1 0,1 0 1,1 0-1,1 0 0,-4 39 0,7-47-98,1 0 0,1 1 1,-1-1-1,2 1 0,0-1 1,0 0-1,1 0 0,6 17 1,-6-22-22,-1 0 0,1 0 0,0-1 0,1 1 0,-1-1 0,1 0 0,0 0 0,0 0 0,1-1 0,-1 1 0,1-1 0,0 0 0,0 0 0,1-1 0,-1 0 0,12 6 0,-9-6-16,0-1 1,1 1 0,-1-1-1,1 0 1,0-1-1,12 0 1,-16-1-41,0 0 1,0-1 0,0 1 0,0-1-1,0-1 1,0 1 0,0-1 0,-1 1-1,1-1 1,0-1 0,-1 1-1,6-5 1,-4 3-1,-1-1 0,1 1 0,-1-1-1,-1-1 1,1 1 0,-1-1 0,0 1 0,0-1-1,0-1 1,-1 1 0,0 0 0,-1-1-1,5-13 1,-2-3-4,-1 0 0,1-42 0,-4 49 3,0 4-11,-1 0 0,0 0 0,-1 0 1,-1 0-1,0 1 0,-1-1 0,0 0 0,0 1 0,-1 0 0,-1 0 0,0 0 0,-7-11 1,7 14 0,0 0 0,-1 1 0,1 0 0,-2 0 0,1 1 0,-1 0 0,0 0 0,0 0 0,0 1 0,-1 0 0,0 1 0,0-1 0,0 2 0,0-1 0,-1 1 0,-11-3 0,5 3-308,-24-3 0,35 6 24,0 0 0,0 0-1,0 0 1,0 0 0,0 0-1,0 1 1,0 0 0,0 0 0,0 0-1,1 0 1,-8 4 0,11-5 145,-1 0 0,1 1 0,-1-1-1,1 0 1,-1 1 0,1-1 0,0 0 0,-1 1 0,1-1 0,-1 1 0,1-1 0,0 1 0,-1-1 0,1 1 0,0-1 0,0 1 0,-1-1 0,1 1 0,0-1 0,0 1 0,0 0 0,0-1-1,0 1 1,0-1 0,0 1 0,0 0 0,0 1-184,0-1-1,1 0 1,-1 0-1,1 0 1,-1 1-1,1-1 0,0 0 1,0 0-1,-1 0 1,1 0-1,2 1 1,1 3-805,1-2 0,0 1 1,0 0-1,7 3 0,19 7-1538,5 5-587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7:39.9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6048,'1'7'18367,"5"7"-19449,-3-6 2234,0 1-1007,-1 0-1,0 0 1,0 1 0,-1-1 0,0 19 0,-6 49 346,0-21-70,4-19-224,-4 42 113,-3 72-10369,9-161 6075,1-8 1334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7:40.7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3 5408,'-15'-3'11923,"9"8"-8496,-5 2-3818,3-3 981,1 1 0,-1 0 0,1 0 0,-13 12 0,18-15-490,-1 1 1,1 0 0,-1 0 0,1 0 0,0 0-1,0 0 1,1 0 0,-1 0 0,0 1 0,1-1 0,-1 4-1,1-5-56,1 0-1,-1 0 0,1-1 1,0 1-1,0 0 1,0 0-1,0 0 0,0 0 1,0-1-1,1 1 0,-1 0 1,0 0-1,1-1 1,-1 1-1,1 0 0,0-1 1,0 1-1,0 0 0,0-1 1,0 1-1,0-1 0,0 1 1,2 1-1,10 10 8,-12-11-34,1-1 1,-1 1 0,1 0-1,0 0 1,0-1 0,0 1-1,0-1 1,0 1 0,0-1-1,0 0 1,0 0 0,0 0-1,1 0 1,-1 0 0,1 0-1,-1-1 1,0 1 0,1-1-1,-1 0 1,3 0 0,-1 1 7,0-1 1,0-1 0,0 1 0,0-1 0,0 1 0,0-1 0,0 0 0,-1-1 0,1 1 0,0-1-1,-1 1 1,1-1 0,4-4 0,-2 3 41,-1 0 0,0-1-1,-1 0 1,1 1 0,4-7-1,-7 8-24,0 0-1,-1 0 1,1 0 0,-1 0-1,0-1 1,0 1-1,0-1 1,0 1 0,0-1-1,0 1 1,-1-1-1,1 1 1,-1-1 0,0-4-1,1 1 16,-1 3-20,0 0 1,0 1-1,0-1 1,0 0-1,0 0 1,-1 0-1,1 0 1,-1 1-1,0-1 0,1 0 1,-1 1-1,-1-1 1,1 0-1,0 1 1,0-1-1,-3-2 0,3 3-18,0 0-1,-1 1 0,1-1 0,0 0 0,-1 1 0,1-1 0,-1 1 1,1 0-1,-1-1 0,1 1 0,-1 0 0,0 0 0,0 0 0,0 0 0,0 0 1,0 1-1,1-1 0,-1 0 0,-1 1 0,1-1 0,0 1 0,0 0 1,0 0-1,-3 0 0,1 0 131,-4 0-624,1 0-1,-1 0 1,0 1-1,-10 2 1,16-2-22,0-1 0,1 1 0,-1 0 0,0-1 0,1 1 1,-1 0-1,1 0 0,-1 0 0,1 0 0,-1 0 0,1 0 0,-1 0 0,1 1 0,0-1 1,0 1-1,0-1 0,0 0 0,0 1 0,0 0 0,0-1 0,0 1 0,1 0 0,-1-1 0,0 4 1,1-5 145,0 1 1,-1 0 0,1 0 0,0 0 0,0 0 0,1 0 0,-1 0 0,0 0 0,0 0 0,0 0 0,1-1-1,-1 1 1,0 0 0,1 0 0,-1 0 0,1 1 0,3 6-1448,-2 11-1764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3:31.5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 42 1984,'-1'-1'305,"0"1"-1,0-1 1,1 1-1,-1 0 1,0-1-1,0 1 1,0 0-1,0 0 1,0 0 0,0-1-1,0 1 1,0 0-1,0 1 1,0-1-1,0 0 1,0 0 0,0 0-1,-16 4 13171,24-1-11556,22 6-2102,128 12 1065,-125-20-771,1 0 0,62-9 1,59-19 174,91-11-258,-156 34 84,-88 4 352,-11 1-384,-49 37 13,32-19-36,-14 9 18,1 3 0,1 1 0,-44 49 0,-88 120 739,160-188-777,2 1 0,-1 0-1,2 0 1,0 1 0,1 1 0,0-1-1,1 1 1,-4 21 0,9-19 61,2-6-1700,0-12 1377,-1 0 0,0 1 0,0-1 0,1 0 1,-1 0-1,0 1 0,0-1 0,1 0 0,-1 0 0,0 0 0,1 1 0,-1-1 1,0 0-1,1 0 0,-1 0 0,0 0 0,1 0 0,-1 0 0,1 1 1,-1-1-1,0 0 0,1 0 0,-1 0 0,0 0 0,1 0 0,-1-1 0,1 1 1,-1 0-1,1 0 0,16-2-4053,-11 1 2038,17 1-1642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7:41.4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190 42 1664,'-5'-5'12885,"-5"0"-9383,10 4-3403,-1 0-1,0 1 1,0-1 0,1 1-1,-1 0 1,0-1-1,1 1 1,-1-1 0,0 1-1,0 0 1,0 0 0,0-1-1,1 1 1,-1 0-1,0 0 1,0 0 0,0 0-1,0 0 1,0 0-1,-1 1 1,-7 1 170,0 1-1,-1 0 1,1 0 0,1 1-1,-1 0 1,0 1-1,1 0 1,0 0 0,0 1-1,-9 8 1,12-9-145,0 1-1,0 0 1,0 0 0,1 0 0,0 0 0,0 0-1,1 1 1,0 0 0,0 0 0,0 0 0,1 0-1,0 0 1,-2 15 0,4-20-89,0 1 0,-1 0 0,1-1 0,1 1 1,-1-1-1,0 1 0,1 0 0,-1-1 0,1 1 0,0-1 0,0 1 1,0-1-1,0 1 0,0-1 0,1 0 0,1 3 0,0-2 15,0 1-1,0-1 1,0 0-1,1 0 0,-1 0 1,1-1-1,0 1 1,7 2-1,1 1-23,1-2 1,0 0-1,0 0 0,0-1 1,20 2-1,-28-5 8,0 0 1,0 0-1,0-1 0,0 0 1,0 0-1,0 0 0,0 0 1,0-1-1,-1 0 0,1 0 1,0 0-1,-1 0 0,0-1 1,0 0-1,6-4 0,-9 6-11,1-1 1,-1 0-1,1 0 0,-1 0 0,0 0 0,0 0 0,1 0 0,-1 0 1,-1-1-1,1 1 0,0 0 0,-1 0 0,1-1 0,-1 1 1,0 0-1,1-1 0,-1 1 0,-1-4 0,1-3-13,-1 1 0,0 0 0,-4-15 0,1 9-361,-1 0-1,0 0 0,-1 1 1,-1 0-1,-11-17 1,12 21-677,-1 0 0,0 1 1,0 0-1,-14-11 0,20 18 579,0-1 0,-1 1 0,1 0 0,-1 0 0,0 0 0,1 0 0,-1 0 0,0 0 0,0 0 0,1 0-1,-1 1 1,0-1 0,0 1 0,0-1 0,0 1 0,0 0 0,0 0 0,0 0 0,0 0 0,0 0 0,0 0-1,0 1 1,1-1 0,-1 0 0,0 1 0,0 0 0,0-1 0,-2 2 0,-14 9-3631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7:45.8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248 163 3072,'-5'8'10821,"0"-8"-8469,-14 2-880,-1 0 0,-26 6 1,25-4-722,8 0-237,1-1 1,0 2 0,-22 10 0,15-6-276,15-7-96,1 1 0,-1-1 0,1 1 0,0 0 0,0-1 0,-3 5 0,4-5-53,1 0 1,-1 0-1,1 0 0,-1 0 1,1 0-1,0 0 1,0 0-1,0 0 0,0 1 1,0-1-1,-1 3 1,3-3-56,0 1 1,0-1 0,1-1 0,-1 1 0,0 0-1,1 0 1,-1 0 0,1-1 0,0 1 0,-1-1-1,1 1 1,0-1 0,2 2 0,7 4 100,0 0-1,0-1 1,1 0 0,0-1-1,0 0 1,0-1 0,0 0-1,25 4 1,-8-5-139,38 0-1,-56-3 9,1-1 0,-1 0 0,1-1 0,-1-1-1,0 1 1,14-7 0,-18 6-13,1 0 0,-1-1 1,0 1-1,0-2 0,9-6 1,-13 8-25,-1 1 1,1-1 0,-1 1 0,1-1 0,-1 0 0,0 0 0,0 0 0,-1 0 0,1 0 0,0-1 0,-1 1 0,0 0 0,0-1 0,1-5 0,-1 2-18,-1 0 1,0 0 0,0-1-1,0 1 1,-1 0 0,-3-14-1,-17-42-100,10 31 274,7 19-47,-2 0-1,0 0 0,-10-16 1,15 27-76,-1 0 0,1 0 0,-1 0 0,1 0 0,-1 0 0,0 0 0,0 0 0,0 0 1,0 1-1,0-1 0,0 1 0,0 0 0,-1-1 0,1 1 0,-1 0 0,1 0 0,-1 0 1,1 1-1,-1-1 0,1 1 0,-1-1 0,1 1 0,-1 0 0,0 0 0,-3 0 0,0 1-19,0 0 0,0 1 0,0-1 0,1 1-1,-1 1 1,0-1 0,1 1 0,0-1-1,-9 8 1,-123 100-704,136-108 690,-2 0-264,1 0 0,-1 0 0,1 1 0,0-1 0,0 1 0,0 0 0,0 0 0,1-1 0,-1 1 0,-1 4 0,3-6 79,0 0 1,-1 0 0,1 0-1,0 0 1,0 0 0,0 0-1,0 0 1,0 0 0,0 0-1,0 0 1,0 0 0,1 0-1,-1 0 1,0 0 0,1 0 0,-1 0-1,1 0 1,-1 0 0,1 0-1,-1 0 1,1 0 0,-1-1-1,1 1 1,0 0 0,-1 0-1,1-1 1,0 1 0,0 0-1,0-1 1,0 1 0,-1-1-1,1 1 1,0-1 0,0 1 0,2 0-1,5 1-1301,1 1 0,0-1 0,0 0 0,13 0 0,-12-1 750,23 4-3147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7:47.0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45 5568,'-13'-8'17887,"13"12"-17370,0-3-337,0 1 0,-1-1 0,1 0 0,1 0-1,-1 1 1,0-1 0,0 0 0,0 0 0,1 1 0,0 1 0,-1-3-154,1 1 0,-1-1 0,1 0 0,0 0 0,-1 0 0,1 0 0,-1 0-1,1 0 1,-1 0 0,1 0 0,0 0 0,-1 0 0,1 0 0,-1 0 0,1 0 0,-1 0 0,1-1 0,-1 1 0,1 0 0,-1 0 0,1-1 0,-1 1 0,1 0-1,-1-1 1,1 1 0,-1 0 0,1-1 0,0 0 0,0 1-72,0-1-1,0 1 0,-1-1 1,1 0-1,0 1 0,0-1 1,0 0-1,0 0 1,0 0-1,-1 1 0,2-3 1,-2 3-222,0-1 1,0 1 0,0 0-1,0-1 1,0 1-1,0-1 1,0 1 0,-1 0-1,1-1 1,0 1-1,0-1 1,0 1 0,0 0-1,-1-1 1,1 1 0,0 0-1,0-1 1,-1 1-1,0-1-1336,0 0 1337,1 1-1,-1 0 1,1 0 0,-1-1-1,-2 0-581,2 0 282,-1 0 0,1 1 0,0-1 0,-1 0-1,1 0 1,0 0 0,0 0 0,0 0 0,0 0 0,0 0 0,0 0-1,0 0 1,0-1 0,1 1 0,-1 0 0,0-2 0,0-10-3737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7:48.4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230 1 2656,'-24'4'9861,"-1"5"-6548,-20 14-1256,35-16-1660,0 1-1,0-1 0,0 2 0,1-1 0,0 1 0,1 1 0,0-1 0,0 1 0,1 1 1,1-1-1,0 1 0,0 1 0,1-1 0,0 1 0,1 0 0,0 0 0,1 0 0,1 0 1,0 0-1,0 1 0,1 23 0,1-34-355,0 0 0,0 0 0,0 0 0,0 0 0,1 0 0,-1 0 0,1 0 0,-1 0 0,1 0 0,0 0 0,0 0 0,0 0 0,0 0 0,0 0 0,0 0-1,0-1 1,1 1 0,-1-1 0,3 3 0,-1-2-33,0 0 0,0 0 0,0-1 0,0 1 0,0-1 0,1 0 0,-1 0 0,0 0 0,1-1 0,-1 1 0,4-1-1,6 1-65,0-2 0,0 0 0,0 0 0,0-1-1,16-5 1,8-2 103,-8 2-100,-1-1 0,0-1-1,38-18 1,-63 26 36,1-1 0,-1 0 0,0-1 0,0 1 0,0 0 0,0-1 0,0 0 0,0 1 0,0-1-1,3-7 1,-5 9 23,0-1 0,0 0-1,0 0 1,-1 0 0,1 0-1,-1 1 1,1-1-1,-1 0 1,0 0 0,0 0-1,0 0 1,0 0 0,0 0-1,0 0 1,-1 0-1,1 0 1,0 0 0,-1 0-1,0 0 1,1 1 0,-1-1-1,0 0 1,-1-2 0,-4-4-5,0 0 1,0 0-1,0 1 1,-1 0-1,-8-7 1,-3-1-103,-21-13 1,22 17-172,-2 0 0,1 2 1,-1 0-1,-1 1 1,1 1-1,-30-6 1,48 13-181,-1-1 0,0 1 0,0 0 0,0 0 0,1 0 0,-1 1 0,0-1 0,0 0 0,0 1 0,1-1 0,-1 1 0,-2 0 0,3 0 268,1-1 0,-1 0 1,1 0-1,0 1 0,-1-1 0,1 0 1,-1 1-1,1-1 0,0 0 0,-1 1 1,1-1-1,0 1 0,-1-1 0,1 0 1,0 1-1,-1-1 0,1 1 0,0-1 1,0 1-1,0-1 0,0 1 0,-1-1 1,1 1-1,0-1 0,0 1 0,0-1 1,0 1-1,0 0 0,0-1 0,0 1 1,0-1-1,1 1 0,-1-1 0,0 1 1,0-1-1,0 1 0,1-1 0,-1 1 1,0-1-1,0 1 0,1-1 0,-1 0 1,0 1-1,1 0 0,14 11-5499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7:49.2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12 4160,'-8'-11'15093,"8"12"-14504,0 0 1,0 1 0,0-1-1,1 0 1,-1 0 0,0 0 0,1 1-1,-1-1 1,0 0 0,2 2-1,-2-2-670,5 47 1441,1 2-759,-3-21-301,1 16 295,-3 51 0,0-69 2350,-1-25-3814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7:50.2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8 4992,'-13'-8'11613,"5"11"-5306,0 3-7662,0 1 1809,0 1 0,0 0 0,1 0 1,0 1-1,-8 13 0,4-3-130,0 1 0,-8 23 0,17-36-218,-1 1 0,1-1 0,0 1 0,0 0 0,1 0 0,0 0 0,1 0 0,0-1 0,1 14 0,1-14-60,0 0 1,0-1-1,1 1 1,0-1-1,1 1 0,-1-1 1,1 0-1,0 0 1,1-1-1,-1 1 1,1-1-1,0 0 0,1 0 1,-1-1-1,1 1 1,11 5-1,-10-7-41,0 0-1,0-1 1,1 0 0,-1-1-1,0 0 1,1 0 0,-1-1-1,0 1 1,1-1 0,-1-1-1,1 0 1,11-2-1,-16 2-18,1 0-1,0 0 0,-1 0 0,1-1 0,-1 1 0,0-1 0,1 0 0,-1 0 1,0 0-1,0 0 0,0-1 0,0 1 0,-1-1 0,1 0 0,-1 0 0,1 0 1,-1 0-1,0 0 0,0 0 0,-1 0 0,1-1 0,-1 1 0,1-1 0,-1 1 1,0-1-1,1-5 0,-1-8 33,-1 0 0,-1 0 0,0 0 0,-1 1 0,0-1 0,-2 0 0,-5-15 0,7 24-234,-1 0 1,0 0-1,-1 0 1,0 1-1,0-1 1,-1 1-1,1 0 0,-2 0 1,1 1-1,-1 0 1,-6-6-1,11 11 109,1 1 0,0-1 0,-1 1 0,1-1 0,-1 1 0,0 0-1,1-1 1,-1 1 0,1 0 0,-1 0 0,1-1 0,-1 1 0,0 0 0,1 0 0,-1 0-1,1-1 1,-1 1 0,0 0 0,1 0 0,-1 0 0,0 0 0,1 0 0,-1 1 0,0-1-1,1 0 1,-1 0 0,1 0 0,-1 0 0,0 1 0,1-1 0,-1 0 0,1 1 0,-1-1-1,1 0 1,-1 1 0,1-1 0,-1 1 0,1-1 0,-1 0 0,1 1 0,0-1 0,-1 1-1,1 0 1,-1 0 0,-2 4-981,0-1 0,1 1 0,-1 0 0,-1 5 0,3-6 495,-7 20-2447,2 4-2554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7:50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219 9 4640,'-5'-3'7829,"-12"9"-517,-20 5-5243,2 2 0,-49 25 1,81-37-2023,0 1 1,0-1 0,1 1 0,-1 0 0,0 0-1,1 0 1,0 0 0,0 0 0,-1 1 0,1-1 0,0 1-1,1-1 1,-1 1 0,0 0 0,1-1 0,-2 6-1,2-6-19,1-1 0,0 1 0,-1 0 0,1 0 0,0-1 0,0 1 0,0 0 0,0 0 0,0 0 0,1-1 0,-1 1 0,0 0 0,1 0 0,0-1 0,-1 1 0,1 0 0,0-1 0,0 1 0,0-1 0,0 1 0,0-1 0,0 1 0,0-1 0,0 0 0,0 1 0,1-1 0,-1 0 0,1 0 0,-1 0 0,2 1-1,3 1-19,1 0-1,-1 0 0,0-1 1,1 1-1,-1-2 0,1 1 0,0-1 1,0 0-1,0 0 0,-1 0 0,1-1 1,8-1-1,0 0-40,0-1 0,0-1 1,0-1-1,19-6 0,-25 7-34,-1 0-1,0-1 1,0 0 0,14-9-1,-20 12 59,-1-1 1,1 1-1,0 0 0,0-1 1,-1 1-1,1-1 0,-1 1 0,1-1 1,-1 0-1,0 0 0,0 0 1,0 0-1,0 1 0,0-1 1,0-1-1,0 1 0,0 0 0,-1 0 1,1 0-1,-1 0 0,0 0 1,0-1-1,0 1 0,0-3 1,-1 2-165,0 1 0,0-1 0,0 1 0,0-1 0,-1 1 0,1-1 0,-1 1 0,1 0 0,-1 0 1,0 0-1,0 0 0,0 0 0,0 0 0,0 0 0,-1 1 0,1-1 0,-5-1 0,-4-3-1668,-1 1 0,-17-6-1,23 9 1161,-53-14-7457,24 8 2805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7:52.0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262 4 2720,'11'-4'13779,"-13"9"-10423,0-3-3210,0 0-1,0 0 1,1 0-1,-1-1 1,-1 1-1,1-1 1,0 1-1,0-1 1,0 0-1,-5 2 1,-28 8 346,4-2 82,-56 27 813,65-28-1011,18-6-284,-1-1 0,0 1 0,0 0 0,1 1 0,-1-1 1,1 1-1,-1 0 0,-3 3 0,3-1-33,4-4 4,-1 0-1,1 0 1,0 0-1,0 0 1,-1 0-1,1 0 1,0 1-1,0-1 1,0 0-1,0 1 1,0-1-1,1 1 1,-1-1-1,0 1 0,1-1 1,-1 1-1,0 1 1,1-1-79,0-2-189,0 0 0,0 1 0,0-1 0,0 0 0,0 0 0,0 1 0,0-1 0,0 0 1,0 1-1,0-1 0,0 0 0,0 0 0,0 1 0,0-1 0,0 0 0,0 1 0,0-1 0,0 0 0,0 0 0,0 1 1,0-1-1,1 0 0,-1 0 0,1 2-1025,10 21-14819,-10-9 13116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7:54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356 35 1888,'5'-12'7676,"-1"10"-5395,-4 2-2174,1 0 1,-1-1 0,0 1-1,0 0 1,0 0-1,0 0 1,0 0-1,1 0 1,-1 0-1,0-1 1,0 1-1,0 0 1,0 0-1,0 0 1,0 0-1,0 0 1,0-1-1,0 1 1,0 0-1,0 0 1,0 0-1,0 0 1,0-1-1,0 1 1,0 0-1,0 0 1,0 0 0,0-1-1,0 1 1,0 0-1,0 0 1,0 0-1,0 0 1,0-1-1,0 1 1,0 0-1,0 0 1,0 0-1,0 0 1,0 0-1,-1-1 1,1 1-1,0 0 1,0 0-1,0 0 1,-8-6 1523,6 5-1046,0 0-355,0 0-1,-1 0 1,1 1-1,-1-1 0,1 0 1,-1 1-1,1 0 0,-1-1 1,1 1-1,-1 0 0,-2 1 1,-12-2 345,14 1-491,-1-1 0,1 1-1,-1 1 1,0-1 0,-6 2-1,2-1-46,-82 18 1328,71-14-1267,0 0 1,1 1-1,-1 1 0,-26 14 0,41-19-49,0 0 0,0 0 0,1 0 0,-1 0 1,1 1-1,0 0 0,0-1 0,0 1 0,0 1 0,0-1 0,0 0 0,1 1 0,-4 5 1,4-3-46,0-1 0,0 1 0,0 0 0,1 0 1,0 0-1,0 0 0,0 0 0,1 12 0,0-1 130,1 0-1,0 0 0,2-1 1,6 29-1,-4-28-15,1 1 0,0-1 0,1 0 0,14 23 0,-18-34-86,1-1 0,0 1-1,0-1 1,1 0 0,0 0 0,0 0-1,0-1 1,0 0 0,1 0 0,0 0 0,0-1-1,0 0 1,0 0 0,0 0 0,9 2-1,-5-2 52,1-1 0,0 0-1,-1 0 1,1-1-1,0-1 1,0 1-1,-1-2 1,1 0-1,19-4 1,-22 3-88,0 0 0,0-1 0,-1 0 0,1 0 0,-1-1 1,0 0-1,0 0 0,0-1 0,0 0 0,-1 0 0,0-1 1,0 0-1,8-10 0,-7 7 48,-1-1-1,1 1 1,-2-1 0,0-1-1,0 1 1,-1-1 0,4-13-1,-4 7 9,-1 0-1,0-1 0,-1 1 0,-1-20 0,-1 28-60,0-1 0,0 1 1,-1 0-1,0 0 0,-1 0 1,0 0-1,0 0 0,-1 0 1,0 0-1,-6-11 0,6 14-26,-1 1 0,1-1-1,-1 1 1,1 0 0,-2 1 0,-6-8 0,9 10 30,-1 0 0,0 0 0,0 1 0,1-1 0,-1 1 0,0-1 1,0 1-1,-1 0 0,1 0 0,0 1 0,0-1 0,0 0 0,0 1 1,-5 0-1,-57 3-1735,56-2 749,1 0 1,0 1 0,-9 3-1,15-4 556,0 1 0,0-1 0,0 0 0,0 1 0,0-1-1,0 1 1,1-1 0,-1 1 0,1 0 0,-1 0 0,1 0-1,-1 0 1,1 0 0,0 0 0,0 0 0,0 0 0,1 0 0,-1 1-1,0-1 1,1 0 0,-1 1 0,1-1 0,0 0 0,0 1-1,0-1 1,0 0 0,0 1 0,0-1 0,1 0 0,-1 1 0,2 3-1,7 17-4181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7:55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367 2 3392,'-4'-1'595,"-1"1"0,1-1 0,-1 1 0,1 0 0,-1 0 0,1 1 1,-1-1-1,0 1 0,1 0 0,0 0 0,-6 2 0,-59 19 5938,-4 1-2202,51-15-3504,0 2 0,-28 16 0,44-21-740,-1-1 0,1 1 0,0 0 0,0 0 0,1 1 0,-1-1 0,1 1 0,0 1 0,1-1 0,0 1 0,-4 7 0,7-13-28,1 1-1,-1 0 1,1-1 0,-1 1 0,1-1 0,0 1-1,0 0 1,0-1 0,0 1 0,0 0-1,0-1 1,0 1 0,0 0 0,1-1-1,-1 1 1,1-1 0,-1 1 0,1-1 0,0 1-1,-1-1 1,2 2 0,0 0-25,-1-1 0,1 0 1,-1 0-1,1-1 0,0 1 1,0 0-1,0 0 0,0-1 0,0 1 1,0-1-1,0 0 0,5 2 1,6 1-43,0 0 1,0-1-1,1 0 1,-1-2-1,1 1 1,19-2-1,83-10-105,-84 5 73,51-16 0,-81 20 31,1 1 0,-1-1 1,1 0-1,-1 0 0,0 0 0,0 0 0,0 0 0,1-1 0,-1 1 0,0-1 1,-1 1-1,1-1 0,0 0 0,0 0 0,2-3 0,-3 3 19,-1 1-1,1-1 1,-1 0 0,1 0-1,-1 1 1,0-1 0,0 0-1,1 0 1,-1 1 0,0-1-1,-1 0 1,1 0 0,0 0-1,-1 1 1,1-1 0,0 0-1,-1 1 1,0-1 0,0 0-1,1 1 1,-1-1 0,-1-1-1,-1-2 25,0 1 0,-1 0-1,1 0 1,-1 0 0,0 1 0,0-1-1,0 1 1,0 0 0,0 0-1,-1 0 1,1 0 0,-11-3 0,-3-1-802,-1 1 0,-21-4 1,18 5-1155,35 6-7534,8 7 4779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3:32.0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101 6 11296,'-1'0'249,"1"-1"0,0 1 0,-1-1 0,1 1 0,0 0 0,-1-1-1,1 1 1,0 0 0,-1 0 0,1-1 0,-1 1 0,1 0 0,0 0 0,-1 0 0,1-1 0,-1 1 0,1 0 0,-1 0 0,1 0 0,-1 0 0,1 0 0,0 0 0,-1 0 0,1 0 0,-1 0 0,1 0 0,-1 0 0,1 0 0,-1 0 0,1 0 0,-1 1 0,1-1 0,0 0 0,-1 0 0,1 1 0,-1-1 0,1 0 0,0 0 0,-1 1 0,1-1 0,0 0 0,-1 1 0,1-1 0,0 0 0,-1 1-1,-4 4 113,-19 16 1059,16-13-1045,0 0-1,-17 10 1,25-18-358,0 0 1,0 0-1,0 0 1,0 0 0,0 0-1,0 0 1,0 0 0,0 0-1,0 0 1,0 0 0,0 0-1,0 0 1,0 0 0,0 0-1,0-1 1,0 1 0,0 0-1,0 0 1,0 0-1,0 0 1,0 0 0,0 0-1,0 0 1,0 0 0,0 0-1,0 0 1,0 0 0,0 0-1,-1 0 1,1 0 0,0 0-1,0 0 1,0 0-1,0 0 1,0 0 0,0 0-1,0 0 1,0 0 0,0 0-1,0 0 1,0 0 0,0 0-1,0 0 1,0 0 0,0 0-1,-1 0 1,8-6-149,24-12-781,-29 17 660,1-3-10,-1 6 1635,-26 10-2221,19-10 242,-12 4-1081,17-6 1360,-1 1 1,0-1-1,1 0 1,-1 0-1,1 1 0,-1-1 1,1 0-1,0 1 1,-1-1-1,1 0 1,-1 1-1,1-1 1,-1 1-1,1-1 1,0 1-1,-1-1 1,1 1-1,0-1 0,0 1 1,-1-1-1,1 2 1,3 4-2783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7:55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5 9312,'-6'-4'13717,"10"10"-9926,-1 4-5636,-2-7 1815,1-1-1,-1 1 1,0 0-1,1 0 1,0-1-1,0 1 1,3 3 0,6 7-1705,-4-11-1907,-4-1 2708,22 3-5546,-11-4 3979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7:56.5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12 7232,'0'-12'9130,"0"21"-6431,-1 4-2021,-1 0-1,0-1 1,-1 1 0,-5 13 0,1 0-142,-9 29 123,-8 42 101,19-79-693,4-13 14,0 1-1,0 0 0,-1 11 1,2-17-80,0 1-1,0-1 1,0 0 0,0 1 0,-1-1-1,1 1 1,0-1 0,0 0 0,0 1-1,1-1 1,-1 0 0,0 1-1,0-1 1,0 0 0,0 1 0,0-1-1,0 0 1,0 1 0,1-1 0,-1 0-1,0 1 1,0-1 0,0 0 0,1 1-1,-1-1 1,0 0 0,1 0 0,-1 1-1,0-1 1,0 0 0,1 0-1,-1 0 1,0 1 0,1-1 0,-1 0-1,0 0 1,1 0 0,-1 0 0,0 0-1,1 0 1,-1 0 0,1 0 0,-1 0-1,0 0 1,1 0 0,0 0-1,-1 0 3,28 3 85,-20-3-97,-1 1 0,0 0 0,0 0 0,1 1 0,-1-1 0,0 2 0,7 2 0,1 4 137,-1 0 0,0 1 0,0 0 0,-1 1 0,-1 0 0,0 1 0,0 1 0,18 27 0,-29-39-89,0 1-1,1 0 1,-1 0-1,0 0 0,0 0 1,-1 0-1,1 0 1,0 0-1,-1 0 1,1 0-1,-1 0 1,1 0-1,-1 0 0,0 1 1,0-1-1,0 0 1,0 0-1,-1 0 1,1 0-1,-1 3 1,-1-1 71,1 0 0,-1 0 0,0 0 0,-1-1 1,1 1-1,0-1 0,-1 1 0,0-1 0,-6 6 0,0-2-23,-1 0 0,0 0-1,0-1 1,-1-1 0,0 1-1,0-2 1,-18 6 0,21-8-324,0-1 1,0 0 0,0-1-1,0 0 1,0 0-1,-11-2 1,-13 0-4034,31 2 4080,1 1 1,0-1 0,0 0-1,-1 0 1,1 0 0,0 0-1,-1 0 1,1 0 0,0 0-1,-1 0 1,1-1 0,0 1-1,-1 0 1,1 0 0,0 0-1,-1 0 1,1 0 0,0 0-1,0-1 1,-1 1 0,1 0-1,0 0 1,0 0 0,-1-1-1,1 1 1,0 0 0,0 0-1,0-1 1,-1 1 0,1 0-1,0 0 1,0-1 0,0 0-1,4-10-4091,15-11-733,3 4 1142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7:56.9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71 6560,'-6'-5'758,"5"4"-648,0 0-1,0 0 1,0 1-1,1-1 1,-1 0-1,0 0 1,0 0 0,0 0-1,1 0 1,-1-1-1,1 1 1,-1 0-1,1 0 1,-1 0-1,1-1 1,-1 1-1,1 0 1,0 0-1,0-2 1,-1-3 914,1 5-601,0 1 0,0-1 1,0 0-1,0 1 0,0-1 0,0 0 0,0 1 0,0-1 0,0 0 0,0 1 0,1-1 0,-1 0 0,0 1 0,0-1 0,1 1 0,-1-1 0,0 0 0,1 1 0,-1-1 0,0 1 0,1-1 0,0 0 0,9-6 28,-4 5 92,1-1 0,-1 1 0,1 0 0,-1 0 1,1 1-1,0 0 0,0 0 0,7 1 0,58 2-21,-68-1-588,39 6-2737,-28-3-1125,-1-1 729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7:59.1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2 4064,'0'0'65,"-1"0"-1,1 0 1,0-1 0,-1 1-1,1 0 1,-1 0 0,1 0-1,0 0 1,-1-1 0,1 1-1,-1 0 1,1 0 0,0 0-1,-1 0 1,1 0 0,-1 0-1,1 0 1,-1 0 0,1 0-1,0 0 1,-10 2 8235,1 7-2609,8-8-5475,0 0-1,0 0 1,0 0 0,-1 0 0,1 0 0,0 0 0,0 0 0,-1 0-1,0 0 1,0 0-75,1 0 1,0 0-1,0-1 0,-1 1 0,1 0 1,0 0-1,0 0 0,0 0 0,0 0 0,-2 3 1,-2 6 426,-2 0 1,-8 10-1,-3 5-39,11-15-382,-1 1 197,-10 21 0,16-27-271,0 0-1,0-1 1,1 1-1,0 0 1,0 0 0,0 0-1,0 0 1,0 7-1,1 3 40,0 0 0,1 1 0,1-1 0,0 0 0,1 0 0,1 0 0,0 0 0,1 0 0,12 24 0,-12-30 17,0 0 0,0 0 0,1-1 0,11 13 0,-16-19-135,1-1 1,0 1-1,0-1 1,-1 1-1,1-1 1,0 1-1,0-1 1,0 0-1,1 0 1,-1 0-1,0 0 1,0-1-1,0 1 1,1-1-1,-1 1 1,0-1-1,1 0 1,-1 1-1,1-1 1,-1-1-1,0 1 1,1 0-1,-1 0 1,0-1-1,0 0 1,3 0-1,3-2 22,-1-1-1,1 0 1,-1 0-1,0-1 1,-1 0-1,10-8 1,33-39 115,-40 42-110,10-11-95,-1-1-1,-1-1 0,22-37 1,-37 56 68,-1 0 0,1 1-1,-1-1 1,0 0 0,0 0 0,-1 0 0,1 0 0,-1 0 0,0 0-1,0 0 1,0 0 0,0 0 0,-1 1 0,1-1 0,-1 0-1,0 0 1,-1 0 0,1 0 0,0 1 0,-1-1 0,0 1 0,-2-4 0,-2-2 28,0 1 1,0 0 0,-1 0 0,0 1 0,0 0 0,-1 0 0,-11-8 0,11 9-107,0 1-1,0-1 0,-1 1 0,0 1 0,1 0 0,-2 0 0,1 1 0,0 0 0,-1 0 0,1 1 0,-1 0 0,-11 0 1,16 2-385,1 1 1,-1-1-1,1 1 1,0 0-1,0 0 1,-1 1-1,1-1 1,0 1-1,0 0 1,0 0-1,1 0 1,-6 4-1,9-6 261,0 1 0,-1-1 0,1 1 0,0-1 0,-1 1 0,1-1 0,0 1 0,0 0 0,-1-1 0,1 1 0,0-1 0,0 1 0,0 0 0,0-1 0,0 1 0,0-1 0,0 1 0,0 0 0,0-1 0,0 1 0,0-1 0,0 1 0,0 0 0,1-1 0,-1 1 0,0-1 0,0 1 0,1-1 0,-1 1 0,0-1 0,1 1 0,-1 0 0,8 11-5786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7:59.6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 8224,'0'0'13151,"0"9"-9588,-8 14-2637,2 1 0,-6 47 0,12-40-574,0-30 11,4-7-80,0 1-358,-1-1 0,1 0-1,-1 0 1,-1 0 0,1-1 0,2-8 0,8-20-994,-6 13-593,-4 6-2807,-2 10 1150,0-2 210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8:02.3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291 32 3072,'-6'-6'11112,"5"6"-10667,-17-4 3080,-20 2-2213,17 2-829,-1 1 0,1 0 0,0 2 0,1 0 0,-1 1 0,-36 13 0,54-15-409,0-1-1,0 1 1,0-1-1,1 1 1,-1 0 0,1 0-1,-1 0 1,1 0-1,0 1 1,0-1-1,0 1 1,0-1-1,0 1 1,1 0-1,-1 0 1,1-1-1,0 1 1,0 0-1,0 0 1,0 0-1,0 1 1,0-1 0,1 0-1,0 0 1,0 0-1,0 0 1,0 1-1,0-1 1,0 0-1,1 0 1,0 0-1,0 4 1,6 9 183,0 0 1,1 0-1,1-1 1,0 0-1,1 0 1,21 24 0,-22-30-128,0 0 1,1 0 0,0-1 0,0-1 0,1 1 0,23 11 0,-28-17-124,1 1-1,-1-1 1,1 1-1,0-2 1,0 1-1,0-1 0,0 0 1,0-1-1,0 1 1,0-1-1,0-1 1,0 1-1,0-1 0,10-3 1,-7 1 1,0-1 0,0-1 0,0 0 0,0 0 1,-1-1-1,0 0 0,0 0 0,0-1 0,-1 0 0,0-1 0,0 0 0,-1 0 1,0 0-1,-1-1 0,0 0 0,0-1 0,-1 1 0,6-14 0,-10 21-30,3-8-76,1 1 1,-2-1-1,5-15 1,-8 22 126,1-1 1,-1 0 0,0 1-1,1-1 1,-2 1 0,1-1-1,0 1 1,-1-1 0,0 0-1,1 1 1,-1 0 0,-1-1-1,1 1 1,-2-4-1,1 3-76,0 1-1,0 0 1,0 0-1,0 0 1,0 0-1,-1 0 1,0 0-1,1 1 1,-1-1-1,0 1 1,0 0-1,0 0 1,0 0-1,-1 0 1,1 0-1,-1 1 1,1-1-1,-1 1 1,1 0-1,-1 0 1,-4 0-1,-5-1-281,0 0 1,-1 1-1,-16 1 0,-22-2-2855,46 1 1425,1 0 0,-1 0 0,-9-4 0,29-8-7340,0-3 5222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8:04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 2144,'11'-13'24221,"-9"18"-26032,25 71 3912,-5-4-1242,-16-49-798,-1 0 0,-1 1 0,-2 0 0,0 0 0,-2 33 0,0-46-187,0-10-168,23-9-15582,-1-7 12420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8:05.3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0 4480,'9'2'16218,"-9"-1"-16047,1 0 0,0-1 0,-1 1 0,1 0 0,0 0 0,-1 0 0,1 0 0,-1-1 0,0 1 0,1 0 0,-1 0 0,1 0 0,-1 0 0,0 0-1,0 0 1,0 0 0,0 0 0,0 1 0,0 21 587,-1-13-321,1-3-187,-1 1 0,-1 0 0,0 0 0,0-1 0,-5 13 0,4-12-180,1 0 0,-1-1 0,1 1 0,1 0 0,-2 15 0,3-18-26,1 3 177,12-6-119,25-2-253,-11-2 222,-1 2-1,0 2 1,1 0 0,35 8 0,-54-7-20,-1-1 0,0 2 0,0-1 0,0 1 0,-1-1 0,1 2 0,-1-1 0,0 1 0,0 0 0,0 0 0,-1 1 0,0 0 0,0 0 0,0 0 0,6 11 0,-10-14-28,-1-1 0,1 1 0,-1 0 0,1-1 0,-1 1 0,0-1 0,0 1 0,0 0 0,0-1 0,-1 1 0,1 0 0,-1-1 0,1 1 0,-1-1 0,0 1 0,0-1 0,0 0 0,-1 1 0,1-1 0,0 0 0,-1 0 0,0 1 0,-1 1 0,-7 6 32,1 0 0,-1 0 0,-13 9 0,17-14-38,-28 23 239,-1-2 0,-49 27 0,71-46-264,-1-1-1,0 0 0,-21 6 0,27-10-216,0 0-1,0-1 1,0 0-1,0 0 0,-1-1 1,1 0-1,-16-2 0,23 2-26,-1-1-1,1 1 0,0 0 0,-1-1 0,1 1 0,0-1 1,-1 0-1,1 1 0,0-1 0,0 0 0,-1 0 0,1 1 1,0-1-1,0 0 0,0 0 0,0-1 0,0 1 0,1 0 1,-1 0-1,0 0 0,0 0 0,1-1 0,-1 1 0,1 0 1,-1-1-1,1 1 0,-1 0 0,1-1 0,0 1 0,0-1 0,0 1 1,0-1-1,0 1 0,0 0 0,0-1 0,1-2 0,0-5-1407,1 0 0,1 0 0,0 0 0,5-12 0,-6 16 1177,11-23-4967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8:05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6 4992,'-1'-1'221,"-1"0"0,0 0 0,0 1 0,1-1 0,-1 1 0,-14-1 12820,16 1-12826,0 1 0,0 0-1,1-1 1,-1 1-1,0 0 1,0-1 0,1 1-1,-1 0 1,1-1-1,-1 1 1,0-1 0,1 1-1,-1-1 1,1 1-1,0-1 1,-1 1 0,1-1-1,-1 0 1,1 1 0,-1-1-1,1 0 1,0 1-1,-1-1 1,2 0 0,18 4 1801,232 5 282,3-6-2197,-253-3-245,0 0 24,-1 0 0,0 0-1,0 0 1,0 0 0,1 0-1,-1 0 1,0 0-1,0 0 1,0-1 0,1 1-1,-1-1 1,0 1 0,2-2-1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8:06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224 1 4480,'-12'2'21435,"6"-1"-23767,-21 4 4098,9-1-1201,10-3-418,1 1 0,-1 0 0,1 0 0,0 1 1,0 0-1,0 0 0,0 1 0,0 0 0,1 0 0,-1 0 1,1 1-1,0 0 0,0 0 0,-8 10 0,8-8-81,1 0 0,0 1-1,0-1 1,0 1 0,1 0-1,0 0 1,1 1 0,0-1-1,0 1 1,0 0 0,1 0-1,-1 11 1,3 1 67,1-1 0,1 0 0,0 1 0,6 21 0,1 5 295,-8-37-417,1 0 0,0 0-1,1 0 1,0 0 0,0-1-1,1 1 1,0-1-1,1 0 1,7 11 0,-8-15-30,0-1 0,0 0 0,0 0 0,0 0 0,0 0 0,1-1 0,0 1 0,0-1 0,0-1 0,0 1 0,0-1 0,0 1 0,1-1 0,-1-1 1,1 1-1,0-1 0,8 1 0,2-1 6,1-1 0,-1 0 0,0-1 0,20-4 1,65-18-57,-71 16 63,56-20-311,-74 22 237,1 0 1,-1-1-1,0-1 1,15-11-1,-23 16 56,0-1 0,-1 0 0,0 0-1,0-1 1,0 1 0,0-1-1,0 1 1,-1-1 0,0 0-1,1 0 1,2-8 0,-4 9 28,-1-1 0,1 1 0,0 0 1,-1-1-1,0 1 0,0-1 0,0 1 1,0-1-1,-1 1 0,1 0 0,-1-1 1,0 1-1,0 0 0,0-1 0,-2-4 0,1 5-16,0 0 0,-1 0-1,1 1 1,0-1 0,-1 0-1,0 1 1,1-1 0,-1 1-1,0 0 1,0 0 0,-1 0-1,-5-2 1,0 0 54,0 0-1,0 1 0,-13-3 1,-1 3 122,1 1 0,0 1 1,-1 1-1,-41 5 0,54-4-118,0 1-1,1 0 1,-1 0-1,1 1 1,0 0-1,0 1 1,0 0-1,0 0 1,0 1-1,1 0 1,-9 7-1,7-4-44,1 1 0,0 0 0,0 1 0,1 0 0,0 0 0,1 0 0,0 1 0,-6 13 0,6-9 18,1-6-54,2 1 1,-1 0-1,2 0 0,-6 20 0,5-12-517,-1 7-1689,4-9-2816,1-16 4992,0 0 0,0 0 0,0 0 1,0 1-1,0-1 0,0 0 1,0 0-1,0 0 0,0 0 0,0 0 1,2 1-1360,-2-1 1359,0 0 0,0 0 1,0 0-1,0 0 0,0 0 1,0 0-1,0 0 0,1 0 0,-1 0 1,0 0-1,0 0 0,0 0 1,26-11-8634,0-3 4826,5-6-218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3:32.9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1 345 4224,'5'-5'14591,"-2"1"-14852,-2-15 2192,3-11-321,2 12-1370,1 1 0,0 0 0,1 1 0,1 0 0,0 0 0,2 0 0,20-24 0,-20 29-147,1 0-1,0 0 1,0 1 0,1 1-1,20-12 1,-10 9 100,0 1 1,41-14-1,-56 23-155,1 0 0,-1 0 0,0 1 0,1 0 0,-1 0 0,1 1 0,8 0 0,-14 0-18,1 1 0,0-1 1,-1 1-1,1 0 0,0 0 0,-1 0 1,0 0-1,1 1 0,-1-1 0,0 1 0,1 0 1,-1 0-1,0 0 0,0 0 0,-1 1 1,1-1-1,0 1 0,3 4 0,-1 2 24,-1-1 0,1 1 0,-1 0 0,-1 1 0,0-1 0,0 0 0,-1 1 0,0 0 0,-1-1 0,0 1 0,-1 15 0,0-6 74,-2 0-1,0 1 0,-2-1 1,-10 35-1,9-41-82,0 0 1,-1 0 0,-1-1-1,0 0 1,-1 0-1,0 0 1,-18 19-1,-79 65 451,55-53-371,6-3-226,-68 64 430,77-74 161,41-34-428,0 1 0,1 0 0,0 0 0,-1 0 0,1 1 0,0 0 0,0 1-1,12-2 1,73-9 62,-34 8-229,-1 4-1,89 10 1,-101-9-1912,-28-1-3093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8:21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1084 3136,'3'0'7709,"12"0"-5850,-6 0-1594,-1 0 0,0-1 1,1 0-1,-1-1 1,0 1-1,0-1 0,1-1 1,-2 0-1,1 0 1,0 0-1,-1-1 0,1 0 1,-1-1-1,0 0 0,0 0 1,-1 0-1,0-1 1,0 0-1,0 0 0,6-8 1,-1-1-53,-1-1 0,-1 0 0,12-25 0,14-54 111,-19 48-130,39-120 665,-42 117-496,10-70-1,-17 76-138,1-56 0,-16 107-426,3 0 199,1 1 0,0-1 0,0 1 0,0 0 1,-3 10-1,-16 47 392,10-26-335,-6 22 214,-19 92 0,35-135-185,-20 114 119,-15 58 353,31-162-521,4-11 12,0 0-1,-2 0 1,0-1-1,-9 18 1,10-27-15,0 0 0,0-1 0,-1 1 0,1-1 0,-1 0 0,-1 0 0,1-1 0,-1 0 0,0 0 0,0 0 0,0-1 0,-1 0 0,0-1 0,1 1 0,-1-2 1,-11 4-1,11-5 14,1 1 78,0 0 1,-1-1-1,0 0 1,-12-1 0,18 0-101,0 0 1,-1-1 0,1 1 0,-1-1 0,1 1 0,0-1 0,0 0 0,-1 0 0,1 0 0,0-1 0,0 1 0,0 0-1,0-1 1,0 1 0,1-1 0,-1 0 0,0 1 0,1-1 0,-2-2 0,2 3-26,0 0 0,0 0 0,0 0 0,1 0 0,-1 0 0,1 0 0,-1 0 0,1 0 0,-1 0 0,1-1 0,-1 1 0,1 0 0,0 0 0,0 0 0,0-1 0,-1 1 0,1 0 0,0 0 0,1 0 0,-1-1 0,0 1 0,0 0 0,0 0 0,1 0 0,-1-1-1,1 1 1,0-2 0,1 1 2,0 0-1,1-1 0,-1 1 1,0 0-1,1 0 0,0 1 1,-1-1-1,1 0 0,0 1 1,5-2-1,162-61-522,-160 61 555,0 1-1,1 0 0,15 0 1,-18 2-21,0-1 1,1 0 0,-1 0 0,0-1 0,0 0-1,13-5 1,43-24-113,70-50 180,-110 63-51,0 0 0,-1-2 1,27-30-1,82-103 68,-84 102-116,-10 11 14,35-47 0,-65 74 10,0 1 1,-1-1 0,-1-1-1,0 1 1,-1-1-1,0 0 1,-1 0 0,-1-1-1,2-15 1,0-18-183,-2-68 1,-3 90 171,-2-16-362,-11-76 0,13 117 308,0-1-1,0 1 1,-1 0 0,1-1-1,-1 1 1,1-1-1,-1 1 1,1 0-1,-1-1 1,0 1 0,0 0-1,-1-2 1,2 3 37,0 0 0,0 0 0,-1-1 0,1 1 1,0 0-1,0 0 0,-1 0 0,1 0 0,0 0 0,0 0 0,-1 0 1,1 0-1,0 0 0,0 0 0,-1 0 0,1 0 0,0 0 1,0 0-1,-1 0 0,1 0 0,0 0 0,0 0 0,-1 0 0,1 0 1,-9 8-339,-1 11 253,0-1-1,2 2 1,-9 24-1,11-28 4,-33 110-77,-5 14 199,26-86 358,-19 102 0,34-141-389,-2 17 102,2 1 1,1-1-1,3 41 1,0-16-11,-1-43-25,0-1 1,1 1-1,0 0 0,1-1 1,1 1-1,0-1 0,9 23 1,-8-26-7,1-1-1,0 0 1,1 0 0,10 11 0,-14-19-27,-1 1-1,1-1 1,0 0-1,0 0 1,0 0-1,0 0 1,1-1-1,-1 1 1,0-1-1,5 2 1,11 3 149,-11-2-108,1-1 1,0 1-1,0-1 0,0 0 0,0-1 1,0 0-1,0 0 0,1-1 0,-1 0 0,0 0 1,14-3-1,-15 2-42,-1-1-1,0 1 1,1-1 0,-1-1 0,0 1-1,0-1 1,0 0 0,-1 0 0,1-1-1,-1 0 1,1 0 0,-1 0 0,-1-1-1,1 1 1,5-8 0,15-27 70,-2 0-1,22-51 1,-31 59 18,-7 18-102,6-15-66,22-34 0,-29 52 83,-1 0 0,1-1 0,-2 0 0,0 0 0,0 0 0,2-15 1,0 3-135,-6 24-6,-1-1-107,1 0 198,-1-1-1,1 1 1,-1 0-1,1 0 1,-1 0-1,1 0 0,-1 0 1,1 1-1,0-1 1,-1 0-1,1 0 1,-1 0-1,1 0 1,-1 0-1,1 1 0,-1-1 1,-10 12-18,1-1 0,0 2 0,1 0-1,0 0 1,1 0 0,1 1 0,0 0 0,1 1 0,0-1 0,1 1 0,1 0-1,-4 22 1,6-25 11,-4 18 85,1 2 0,2-1 1,1 47-1,3-57-168,-1-12 78,1 0-1,0 1 1,2 9 0,-2-16 73,0 0 0,1 0 1,-1 1-1,0-1 1,1 0-1,0 0 1,0-1-1,0 1 0,0 0 1,0 0-1,5 4 1,-4-6 4,0 1 0,0-1 0,-1 0 1,1 0-1,0 0 0,0 0 0,0 0 1,0 0-1,1-1 0,-1 0 1,5 1-1,1-1-9,4 1 22,0-1 0,0-1 1,0 0-1,-1-1 0,1 0 1,0-1-1,-1-1 0,1 0 0,21-10 1,-22 8-28,1-1 0,-1-1 1,-1 0-1,0 0 0,0-1 0,0 0 1,-1-1-1,-1 0 0,0-1 1,0 0-1,-1 0 0,12-22 1,-4 0-11,0-1 0,-3 0 0,17-60 0,-28 85-6,0-1 1,0 0 0,-1 0-1,0-14 1,-1 22-26,1 0-1,-1 0 1,1 0 0,-1 0 0,1 1-1,0-1 1,0 0 0,1-2-1,0 1-492,-7 11-46,2-3 557,0 0 0,1 0 0,0 0-1,0 0 1,-1 6 0,-5 13-125,1-2 149,1 1-1,1-1 1,-4 46-1,6-40-79,2-9-15,1 38-1,2-17 135,-2-36-45,1 0 0,-1 0 0,1 1 0,1-1 0,-1 0 1,0 0-1,1-1 0,0 1 0,0 0 0,0 0 0,4 4 1,-1-1-9,1 0 1,0 0 0,13 12 0,-17-18 24,16 6 17,-17-5-46,0-1 1,1 0 0,-1 0-1,1 0 1,-1 0 0,1-1-1,-1 1 1,1 0 0,-1-1 0,1 1-1,0-1 1,-1 1 0,1-1-1,0 0 1,-1 1 0,1-1-1,0 0 1,0 0 0,-1 0-1,1-1 1,0 1 0,-1 0-1,1-1 1,0 1 0,-1-1 0,3 0-1,6-2 9,-9 3 0,1 0-1,0 0 1,-1-1-1,1 1 1,-1-1-1,1 1 1,-1-1-1,3-1 1,6-3-85,3-4 93,0-2 155,-10 9-164,-1 0 0,1 1 0,-1-1 1,0-1-1,0 1 0,3-4 0,18-23-53,-16 20 104,0 1-1,-1-1 1,7-13 0,74-149-46,-38 78 16,-45 87-30,-1 0-1,0-1 1,-1 0-1,1 0 1,-1 0-1,0 0 1,-1 0-1,2-14 1,-40 86-1090,25-39 1105,1 2-1,1-1 0,2 2 1,-7 40-1,13-57-46,0 0 0,1-1 0,1 1 0,0 0 0,0 0 1,1 0-1,1 0 0,0 0 0,0-1 0,2 1 0,7 18 0,-10-27 62,1 0-1,1 0 0,-1 0 0,0 0 1,1 0-1,-1-1 0,1 1 1,0-1-1,0 0 0,0 0 1,0 0-1,0 0 0,4 1 1,-1-1-20,-1 1 0,1-2 0,-1 1 0,1-1 0,0 1 0,0-2 0,9 1 1,14 0 221,-17 0-190,0-1 0,0 0 0,0-1 1,22-4-1,-26 3-27,0-1 0,0 1 0,-1-1 1,1 0-1,-1-1 0,0 0 0,0 0 0,0-1 0,0 0 1,-1 0-1,0 0 0,0-1 0,0 0 0,-1 0 1,0 0-1,0-1 0,0 0 0,3-7 0,8-22 12,0 0-1,-3-1 1,16-69-1,-18 62 180,-3 8-177,-6 23-93,1 0 1,7-20 0,-10 31 13,1 1 1,0-1 0,-1 1 0,1-1-1,0 1 1,0 0 0,0-1 0,0 1-1,2-2 1,-3 3 32,1-1 0,-1 1 0,0 0-1,1 0 1,-1 0 0,1 0 0,-1 0 0,0 0 0,1 0-1,-1 0 1,1 0 0,-1 0 0,1 0 0,-1 0 0,0 0-1,1 0 1,-1 0 0,1 0 0,-1 0 0,0 0 0,1 0-1,-1 1 1,0-1 0,1 0 0,-1 0 0,0 0 0,1 1 0,-1-1-1,0 0 1,1 1 0,-1-1 0,0 0 0,1 1 0,4 4-14,0 1 0,-1-1 0,0 1 0,0 0 0,0 1 0,-1-1 0,0 1 0,3 7 1,0 6 22,6 29 0,1 4-12,-12-47-4,1 0 0,0 1 1,-1 0-1,0-1 0,-1 14 0,2-10 81,-1-3 0,-1-7-51,0 0 0,0 0 0,0 0 1,0 0-1,0-1 0,0 1 0,0 0 0,0 0 0,0 0 1,0 0-1,0 0 0,0 0 0,0 0 0,0 0 1,0 0-1,0 0 0,0 0 0,0 0 0,0-1 0,0 1 1,0 0-1,0 0 0,0 0 0,0 0 0,0 0 1,0 0-1,0 0 0,0 0 0,0 0 0,0 0 0,0 0 1,0 0-1,-1 0 0,1 0 0,0 0 0,0 0 1,0 0-1,0 0 0,0 0 0,0 0 0,0 0 0,0 0 1,0 0-1,0 0 0,0 0 0,0 0 0,-1 0 1,1 0-1,0 0 0,0 0 0,0 0 0,0 0 0,0 0 1,0 0-1,0 0 0,0 0 0,0 0 0,0 0 1,0 0-1,0 0 0,0 0 0,0 0 0,0 0 0,-1 0 1,1 0-1,0 0 0,0 0 0,0 1 0,0-1 1,-1-3-9,-1 0 1,1 0 0,-1 0 0,1 0 0,0 0 0,0 0 0,1 0 0,-1 0 0,0-6 0,-2-7 84,-25-64-192,15 45 161,10 29-116,0-1 0,0 1 0,-1-1 0,-5-6 0,7 11 26,1 0 0,0 0-1,-1 0 1,1 1 0,-1-1 0,1 1-1,-1-1 1,0 1 0,1-1-1,-1 1 1,0 0 0,0 0 0,0 0-1,0 0 1,0 0 0,0 1 0,-3-1-1,4 1 24,0 0 0,0 0 1,0 0-1,0 1 0,0-1 0,0 0 0,0 1 0,0-1 0,0 1 1,0-1-1,0 1 0,0 0 0,0-1 0,1 1 0,-1 0 0,0 0 0,0-1 1,1 1-1,-2 1 0,-11 22 20,8-15 43,0 3-48,0 0 1,0 0 0,1 0 0,-4 17 0,-5 50-100,13-78 91,-3 22 18,1 0 0,1 0-1,1 0 1,4 35 0,-3-47 42,1 0 1,1-1 0,0 1 0,0-1-1,1 0 1,0 0 0,1 0-1,0 0 1,0-1 0,1 0 0,12 14-1,-16-21-38,-1-1 0,1 0-1,-1 0 1,1 0 0,0 0-1,0 0 1,-1 0 0,1 0-1,0 0 1,0-1 0,0 1-1,0-1 1,0 1 0,0-1 0,0 0-1,0 0 1,0 1 0,0-2-1,0 1 1,0 0 0,0 0-1,0-1 1,0 1 0,0-1-1,0 1 1,0-1 0,0 0 0,3-2-1,1 0 50,0-1 0,0 0-1,0 0 1,0 0 0,0-1-1,8-10 1,-5 3-52,0 0 0,-1-1 0,0 0 0,-1 0 0,-1-1 0,0 0 0,-1 0 0,4-18 0,19-120 216,-24 129-214,15-152 56,-11 92-168,2-145-17,-7 106 26,-2 102 45,0 8-101,0 0 1,-1 0-1,-1 0 1,-1-12 0,1 23-160,-1 4-23,-7 26 195,1 0 1,-7 59-1,6-34 12,6-39 87,-11 63 194,3 1 1,-1 82-1,17-12 240,-3-126-320,2 0 0,0 0 0,1 0 0,12 30 1,-15-47-50,0 0 1,1-1-1,0 1 0,0 0 1,1-1-1,-1 0 1,1 0-1,0 0 1,1 0-1,-1-1 1,1 1-1,0-1 1,0 0-1,0-1 1,0 1-1,1-1 1,0 0-1,-1-1 1,1 1-1,0-1 1,0 0-1,10 2 1,18 0 43,1-1 0,-1-1 0,0-2 0,37-5 0,21-10 195,-40 5-954,-12 1-1443,-16-2-3002,-24 11 4944,0 0 1,0 0-1,1 0 0,-1 0 1,0 0-1,1 0 0,-1-1 0,0 1 1,0 0-1,1 0 0,-1 0 1,0-1-1,0 1 0,1 0 1,-1 0-1,0-1 0,0 1 0,0 0 1,0-1-1,1 1 0,-1 0 1,0 0-1,0-1 0,0 1 0,0 0 1,0-1-1,0 1 0,0 0 1,0-1-1,0 1 0,0 0 1,0-1-1,0 1 0,0 0 0,0-1 1,0 1-1,0 0 0,0-1 1,-1 1-1,-10-11-4388,-13-3-298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8:22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15 140 4384,'-11'-10'1424,"11"10"-1379,-1-1-1,1 1 1,0-1 0,-1 1-1,1-1 1,0 1 0,0-1-1,-1 1 1,1-1 0,0 1-1,0-1 1,0 0 0,0 1-1,0-1 1,0 1 0,0-1-1,0 1 1,0-1 0,0 0-1,0 1 1,0-1 0,0 1 0,0-2-1,1-3 3166,1-5 2813,0 6-2912,-1 7-1088,-1-1-1541,0 0 0,0 0-1,0 1 1,0-1 0,0 0-1,1 0 1,-1 1-1,2 1 1,-2-3-457,0-1-1,0 0 1,0 0 0,1 0-1,-1 1 1,0-1 0,0 0-1,0 0 1,1 0 0,-1 1-1,0-1 1,0 0 0,0 0-1,1 0 1,-1 0-1,0 0 1,0 0 0,1 0-1,-1 0 1,0 0 0,0 0-1,1 1 1,-1-1 0,0 0-1,0 0 1,1 0 0,-1-1-1,13-6 706,-9 4-667,-1-1 0,0 0 1,1 0-1,-1 0 0,0 0 1,-1-1-1,1 1 0,-1-1 0,0 0 1,0 0-1,-1 1 0,2-7 1,-2 6-428,0 1 1,0-1-1,-1 0 1,1 1-1,-1-1 1,0 0-1,-2-8 1,-1 4-2131,1 8 779,2 1 1601,0 0-1,0 0 1,0 0 0,0 0-1,-1 0 1,1 0-1,0 0 1,0 0 0,0 0-1,0 0 1,0 0 0,-1 0-1,1 0 1,0 0 0,0 1-1,0-1 1,0 0-1,0 0 1,-7 11-4597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8:22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75 5056,'-5'3'4118,"15"-1"2964,5-3-5562,-1 0 1,0-1 0,23-7 0,19-3-634,250-5-602,-107 11 22,372-8 34,-307 12-15,189-2 122,192-5 237,-465 7-650,140 4 140,-1 27-2137,-286-20 448,-28-8 736,0 1 0,0 1 0,0-1 1,-1 1-1,1 0 0,-1 0 0,0 0 0,0 1 1,0-1-1,0 1 0,5 7 0,14 18-6352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8:27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72 504 3072,'11'-8'5002,"5"7"2185,-16 2-7095,0-1 0,0 0 1,0 0-1,0 0 1,1 0-1,-1 0 1,0 0-1,0 0 0,0 1 1,0-1-1,0 0 1,0 0-1,0 0 1,0 0-1,0 0 0,0 1 1,-2 1 1663,2-2-1664,0 0 1,-15 5 1688,7 0-1609,0 1 1,1-1-1,0 1 1,1 1-1,-1-1 1,1 1-1,0 0 1,-9 15-1,13-17-134,0 0 0,0 0 0,0 1 0,1-1 0,0 0 0,0 1 0,0-1 0,0 1 0,1-1 0,0 1 0,0-1 0,1 1 0,-1-1 0,1 1 0,0-1 0,1 1 0,0-1 0,-1 0 0,1 0 0,1 0 0,-1 0 0,1 0 0,6 8 0,-7-10 3,1 0-1,-1 0 1,1 0 0,-1 0 0,1-1-1,0 1 1,0-1 0,0 0-1,0 0 1,1 0 0,-1 0 0,1-1-1,-1 1 1,1-1 0,-1 0-1,1 0 1,0 0 0,-1 0 0,1-1-1,0 0 1,0 1 0,-1-1-1,1-1 1,0 1 0,7-2 0,-4 0-1,1 0 0,0-1 0,0 0 0,-1-1 1,0 1-1,0-1 0,0-1 0,0 1 1,0-1-1,-1-1 0,6-5 0,8-9 11,-1 0 0,-2-1-1,30-44 1,-34 44-16,-8 14-21,-1 0 1,1 0-1,-1-1 0,3-9 1,-5 12-556,-1 7 236,0 14 161,0 10 174,3-16 10,0 0 0,0 0 0,1-1 0,0 0 0,1 0 0,0 0 1,10 11-1,-13-16-15,1 1 1,0-1 0,0-1-1,1 1 1,-1-1-1,1 1 1,0-1 0,-1 0-1,1-1 1,1 1-1,-1-1 1,0 0-1,0-1 1,1 1 0,7 0-1,-2-1 44,0-1-1,0-1 1,0 0 0,0-1-1,-1 0 1,14-5-1,2-1 28,31-16 0,-50 20-73,0 1 0,-1-1 0,1 0 0,-1-1 0,0 0 0,0 0 0,-1 0 0,1 0 0,-1-1 0,-1 0 0,1 0 0,7-13 0,-10 13-15,1 1-1,-1-1 0,0 0 1,0 0-1,-1 1 1,1-1-1,-1 0 0,-1-1 1,1 1-1,-1 0 0,0 0 1,-1 0-1,1 0 1,-1 0-1,0 0 0,-1 0 1,-1-6-1,-8-24-161,11 36 150,0 0 0,0 0 1,0 1-1,0-1 0,0 0 1,1 0-1,-1 0 1,0 0-1,0 0 0,0 0 1,0 0-1,0 0 1,0 0-1,0 0 0,0 0 1,1 0-1,-1 0 0,0 0 1,0 0-1,0 0 1,0 0-1,0 0 0,0 0 1,0 0-1,0 0 1,1 0-1,-1 0 0,0 0 1,0 0-1,0 0 0,0 0 1,0 0-1,0 0 1,0 0-1,0 0 0,1 0 1,-1 0-1,0 0 1,0 0-1,0-1 0,0 1 1,0 0-1,0 0 0,0 0 1,0 0-1,0 0 1,0 0-1,0 0 0,0 0 1,0-1-1,0 1 1,0 0-1,1 0 0,-1 0 1,0 0-1,0 0 0,0 0 1,0 0-1,0 0 1,0-1-1,0 1 0,-1 0 1,1 0-1,0 0 1,0 0-1,0 0 0,0 0 1,0-1-1,13 6-225,-10-3 206,58 22 57,69 17 0,-97-33-15,2-1 0,-1-2 0,63 3 0,-62-6 33,-29-1 56,0 0 0,0-1 0,0 1 0,11-2 0,-23 2-127,0 1 0,0-1 0,-12 1 1,-13 2-3,14 1 56,0 1 1,0 0-1,1 1 0,-1 1 0,1 0 0,1 2 1,0-1-1,0 2 0,-14 13 0,26-21-38,0 0 0,0 1-1,0-1 1,1 1 0,-1 0-1,1 0 1,0 0 0,0 0-1,-2 6 1,3-8 15,1-1 0,-1 1 0,1 0 1,-1 0-1,1 0 0,0-1 0,0 1 0,0 0 0,0 0 1,0 0-1,0 0 0,0 0 0,0-1 0,1 1 0,-1 0 0,1 0 1,0 0-1,-1-1 0,1 1 0,0 0 0,0-1 0,0 1 0,0-1 1,0 1-1,2 1 0,-2-2 3,0-1 1,0 1-1,0-1 0,0 1 0,0-1 1,1 1-1,-1-1 0,0 0 1,0 0-1,0 1 0,0-1 1,1 0-1,-1 0 0,0 0 1,0 0-1,0 0 0,1-1 1,-1 1-1,0 0 0,0-1 1,0 1-1,2-1 0,26-14 47,-24 12-28,7-5 12,-1-1 0,0 0 0,-1-1 0,0 0 0,17-21 1,-5 5-4,-22 26-43,1 0-5,-1-1 1,0 1-1,1-1 0,-1 1 0,1-1 1,-1 1-1,1-1 0,-1 0 1,0 1-1,0-1 0,1 0 0,-1 1 1,0-1-1,0 0 0,0 1 1,1-2-1,-1 2-96,1 1 5,14 10 40,0 0 1,32 18 0,-39-25 66,0-1 0,1 1 1,-1-2-1,1 1 0,0-1 1,-1 0-1,1-1 0,14 0 1,-5 0 19,0-2 0,0-1 1,0 0-1,0-1 1,0-1-1,-1-1 1,0 0-1,29-13 1,-39 14-27,1 0 0,-1-1 0,0 0 0,0 0 0,-1 0 0,1-1 0,-1 0 0,0 0 0,-1-1 0,1 0 0,-1 0 0,-1 0 0,1 0 0,-1-1 1,-1 1-1,1-1 0,-1 0 0,-1 0 0,1-1 0,1-13 0,6-99-115,-6 58 60,1-159-224,-5 176-476,-5 136 499,3 23 22,-1-35 645,16 156 0,-11-224-403,0 0 1,0 0 0,1-1-1,1 1 1,-1-1-1,1 1 1,1-1-1,0 0 1,0-1 0,11 14-1,-14-20 0,0-1 0,0 1-1,0-1 1,0 1 0,0-1 0,0 1 0,1-1-1,-1 0 1,0 0 0,1 0 0,-1-1-1,1 1 1,-1-1 0,1 1 0,-1-1-1,1 0 1,0 0 0,-1 0 0,5 0 0,4-2 70,0 0 1,0-1 0,14-5 0,-9 3-8,-4 1-31,-1 0 0,1-1 0,-1 0 0,0-1 0,-1 0 0,11-9 1,-18 13-37,1-1 1,-1 0 0,0 0-1,-1 0 1,1 0 0,-1 0 0,1-1-1,-1 1 1,3-6 0,-4 6-15,-1 1-1,1-1 1,0 1 0,-1-1 0,1 1 0,-1-1 0,0 0 0,0 1-1,0-1 1,0 1 0,-1-1 0,1 1 0,-1-1 0,1 1-1,-1-1 1,-1-3 0,1 5-12,0-1-1,0 1 1,0 0-1,0-1 1,0 1-1,-1 0 1,1 0-1,0 0 1,0 0-1,-1 0 1,1 0-1,-1 0 1,1 1-1,-1-1 1,1 0-1,-1 1 1,1-1-1,-1 1 1,0 0 0,1-1-1,-1 1 1,0 0-1,1 0 1,-1 0-1,0 0 1,1 0-1,-1 1 1,1-1-1,-1 0 1,0 1-1,1-1 1,-1 1-1,1 0 1,-1-1-1,-2 3 1,1-1 4,-1 1 1,0 0-1,1 0 0,0 0 0,-1 0 1,-4 7-1,7-8 13,0-1 0,1 0 1,-1 1-1,0-1 0,1 1 0,-1-1 0,1 1 0,-1 0 0,1-1 1,0 1-1,0-1 0,0 1 0,0 0 0,0-1 0,0 1 0,0-1 1,1 1-1,-1-1 0,0 1 0,1-1 0,-1 1 0,1-1 0,1 4 1,1-1-2,0 0 0,0-1 1,0 1-1,0-1 0,0 1 1,1-1-1,-1 0 1,1 0-1,0 0 0,0-1 1,0 0-1,0 1 1,1-1-1,-1-1 0,1 1 1,-1-1-1,1 1 1,7 0-1,7 0 105,-1 0 0,1-1 1,25-2-1,-19-1 13,1-1 0,-1-2 1,-1-1-1,1 0 0,-1-2 1,37-17-1,-45 18-125,0 0 0,0 2 0,1 0 0,20-3 0,-28 6 79,0 1 0,0 1-1,1-1 1,-1 2-1,0-1 1,0 1 0,0 1-1,0-1 1,15 6 0,-15-3-72,71 23 167,-67-24-127,0 0-1,0 0 0,0-2 1,16 1-1,-27-2-96,0 0 1,-1 0-1,1 0 0,0 1 1,0-1-1,-1 0 0,1 1 1,0-1-1,0 1 0,1 0 0,-15 8-10190,10-7 9551,-1-2-1,1 1 1,-1 0 0,0 0 0,1-1-1,-1 0 1,-3 1 0,-10 1-1385,-10 6-3662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8:27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21 8384,'-27'-20'3104,"32"20"-2400,3 0-224,6 0 2240,14 0-1601,12 0 1441,18 5-1472,5-2 288,5 1-832,17 1-256,18-2-160,5-3-128,-4 0 32,-14-3-3296,-10-2 1792,-12 1-6367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8:31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89 2304,'1'-13'4849,"-1"11"-4224,0 1-1,1-1 1,-1 1 0,0-1-1,0 1 1,0 0 0,0-1-1,0 1 1,0-1-1,-1 1 1,1-1 0,-1-2-1,0 4-503,1-1-1,-1 0 0,0 0 0,0 0 1,1 1-1,-1-1 0,0 0 0,0 1 0,0-1 1,1 1-1,-1-1 0,0 1 0,0-1 1,-2 0-1,-9-2 472,0 1 1,-1 0-1,1 0 0,0 1 1,-1 1-1,-19 1 1,-2 0 385,30-1-934,0 1 0,0 0 0,0 0 0,0 0 0,0 1 1,0-1-1,0 1 0,0 0 0,1 0 0,-1 0 0,1 0 0,-1 1 0,-3 3 0,-7 6 225,-18 22 0,31-33-267,-4 6 49,-1 1 0,1-1 0,0 1-1,1 0 1,0 1 0,0-1 0,1 1-1,-3 9 1,3-6 19,0-1-1,1 1 1,1 0 0,0 0-1,1 22 1,1-22-56,1 0 0,0 0 1,1 0-1,0-1 0,7 17 0,-8-22 13,1-1 0,0 1-1,0 0 1,1-1 0,-1 1-1,1-1 1,0 0 0,1 0-1,-1-1 1,1 1 0,8 5-1,-9-8-3,-1 0-1,0 0 1,1 0 0,-1 0-1,1-1 1,0 1 0,-1-1-1,1 0 1,0 0-1,0-1 1,0 1 0,-1-1-1,1 0 1,0 0-1,0 0 1,0 0 0,0-1-1,0 1 1,0-1-1,-1 0 1,1 0 0,0-1-1,-1 1 1,8-4 0,-4-1 6,1 1 0,-1-1 0,0 0 0,0-1 0,0 1 1,-1-2-1,0 1 0,0 0 0,-1-1 0,0 0 0,-1 0 1,7-17-1,1-6 84,-2-1 1,8-41 0,-15 55-96,0 1 0,-1-1 0,0-27 0,-2 36-43,0 1 0,-1 0 1,0-1-1,-1 1 0,0 0 0,0 0 0,-1 0 0,0 0 0,-7-12 1,10 20 26,0-1 1,-1 1 0,1-1 0,0 1 0,-1-1 0,1 1 0,0-1 0,-1 1 0,1-1 0,-1 1-1,1-1 1,-1 1 0,1 0 0,-1-1 0,1 1 0,-1 0 0,1 0 0,-1-1 0,0 1 0,0 0-9,1 0 0,-1 0 1,1 0-1,0 0 0,-1 0 1,1 1-1,0-1 0,-1 0 1,1 0-1,0 0 0,-1 1 1,1-1-1,0 0 1,-1 0-1,1 1 0,0-1 1,-1 0-1,1 1 0,0-1 1,0 0-1,-1 1 0,-8 24-219,9-23 250,-4 16-7,0 0 0,2 0 1,0 1-1,1 27 0,3-13 17,9 52-1,-9-75 38,0-1 0,1 0 1,0-1-1,0 1 0,1-1 1,0 1-1,1-1 0,9 13 1,-11-17-39,1 0 1,-1 0-1,1 0 1,0 0-1,0-1 1,0 0-1,0 0 1,1 0-1,-1 0 1,1 0-1,0-1 1,0 0-1,0 0 1,0-1-1,0 1 1,8 0-1,-2-1-11,1-1 0,0 0-1,-1-1 1,1-1 0,-1 0-1,1 0 1,-1-1 0,0 0-1,0-1 1,0 0 0,-1-1-1,1 0 1,-1-1 0,0 0-1,-1-1 1,11-8 0,-3 0 28,-1 0 0,-1 0 0,0-1 0,-1-1 0,-1-1 0,-1 0 1,18-34-1,10-47 77,-38 93-137,0 1 1,-1 0 0,0 0-1,0 0 1,0-1 0,0-6-1,1 8-99,-3 8-24,-1 2 144,1 0-1,0 0 1,0 0-1,1 0 1,-1 0-1,1 0 1,1 8-1,0 3 4,-2 6-30,2 0 0,1 0 0,0-1 0,7 25 0,23 69 244,-31-113-214,0 0 0,0 0 0,0-1-1,1 1 1,-1 0 0,1-1-1,-1 1 1,1-1 0,0 1-1,0-1 1,0 0 0,0 0-1,1 0 1,-1 0 0,3 2 0,-3-3-3,0 0 1,0-1 0,0 1-1,0 0 1,0-1-1,0 1 1,0-1 0,0 1-1,0-1 1,0 0 0,0 0-1,1 0 1,-1 0 0,0-1-1,0 1 1,0 0 0,0-1-1,0 1 1,0-1 0,0 0-1,0 0 1,0 0-1,1-1 1,9-6 22,-1-1-1,0 0 1,-1-1-1,0-1 1,0 1-1,14-22 1,9-10 112,-31 39-136,73-79 141,-60 67-173,1 0 1,1 1-1,20-12 0,-35 24 17,1 0-1,-1 1 0,1 0 0,0-1 0,-1 1 0,1 0 0,0 0 0,0 0 0,0 1 0,0-1 0,0 1 1,0 0-1,0-1 0,0 1 0,0 1 0,0-1 0,0 0 0,0 1 0,0-1 0,-1 1 0,1 0 0,0 0 0,0 0 1,0 1-1,-1-1 0,1 0 0,-1 1 0,1 0 0,-1 0 0,4 2 0,3 6 59,1 1-1,-2 0 1,1 0-1,-1 0 1,7 16-1,-5-11-40,128 191 477,-133-202-483,-1 0 0,1 0 0,0-1 0,0 0 0,0 0 0,0 0 0,1-1 0,0 1 0,6 2 0,-11-6-188,-1 0 1,1 1-1,0-1 0,-1 0 1,1 0-1,-1 0 1,1 0-1,0 1 1,-1-1-1,1 0 0,0 0 1,-1 0-1,1 0 1,-1 0-1,1 0 0,0-1 1,-1 1-1,1 0 1,-1 0-1,1 0 0,0 0 1,-1-1-1,1 1 1,-1 0-1,1-1 1,-1 1-1,1 0 0,-1-1 1,1 1-1,-1-1 1,1 1-1,-1-1 0,0 1 1,1-1-1,-1 1 1,0-1-1,1 1 1,-1-1-1,0 1 0,1-2 1,0-2-1101,-1 1 1,1-1-1,-1 0 1,0 0-1,0-6 1,0 2 101,0-29-5957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8:32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37 10400,'-40'-17'3840,"30"14"-2976,6-2-256,4 2 479,0-1-1502,4-1 223,6 5-2688,3 5-2048,9-1 2752,6-8-1504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8:38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238 729 2912,'4'-5'12458,"-6"4"-12225,0 1-1,-1-1 1,1 0-1,0 0 1,-1 1 0,1 0-1,-1-1 1,1 1-1,-1 0 1,1 0-1,-5 1 1,0-1 240,-5 0-235,0 1-1,0 0 1,1 1-1,-1 0 1,1 1-1,0 0 1,-1 1-1,1 0 1,1 1-1,-1 0 1,1 0-1,-11 8 1,16-9-166,1 0 1,0 0-1,0 0 0,0 0 0,-5 8 1,7-9-31,0 0 1,0 0-1,1 0 1,-1 0-1,1 0 1,0 0-1,0 0 1,0 0-1,0 0 1,0 7-1,1-8-18,0 0 0,1 0 0,-1 0 0,1 0 0,-1 0-1,1 0 1,0 0 0,0-1 0,0 1 0,0 0 0,0 0 0,0-1-1,1 1 1,-1-1 0,1 1 0,-1-1 0,1 0 0,-1 1 0,1-1-1,0 0 1,2 2 0,3 0 17,0 0 0,-1 0 1,1 0-1,11 3 0,-7-4 33,0 0 0,1-1 0,-1 0 1,1-1-1,21-2 0,-4-1 146,31-10 0,-44 10-123,0-1 0,0-1 0,-1-1-1,18-9 1,-29 13-95,0-1-1,0 1 1,0-1 0,0 0-1,-1 0 1,1 0-1,-1-1 1,4-5 0,-5 7 6,-1-1 0,1 0 1,-1 1-1,0-1 0,0 0 1,0 1-1,0-1 1,-1 0-1,1 0 0,-1 0 1,1 0-1,-1 0 1,0 0-1,-1-5 0,0 1 5,0 1-1,0-1 0,-1 1 0,0-1 1,-3-6-1,3 10-38,1 1 0,0-1 0,-1 1 0,1-1 0,-1 1 1,0 0-1,0 0 0,0-1 0,0 1 0,0 1 0,-1-1 0,1 0 0,0 0 0,-4-1 1,3 2-21,1 0-1,-1 0 1,1 0 0,-1 0 0,1 0 0,-1 1 0,-5-1 0,7 1 49,0 0-1,0 0 0,0 0 1,0 1-1,0-1 0,0 0 1,0 1-1,1-1 0,-1 1 1,0-1-1,0 1 1,0-1-1,0 1 0,1 0 1,-1-1-1,0 1 0,0 0 1,1-1-1,-1 1 0,1 0 1,-1 0-1,0 0 1,1 0-1,-1 1 0,-2 4 36,0 0 0,1 1 0,-1-1 0,1 0 0,1 1 0,-2 7 0,3-12-28,0 0-1,0 1 0,0-1 1,0 0-1,0 1 1,0-1-1,1 1 1,-1-1-1,1 0 0,-1 0 1,1 1-1,0-1 1,0 0-1,0 0 1,0 0-1,1 0 1,-1 0-1,0 0 0,1 0 1,2 2-1,3 2 29,1-1-1,-1 0 1,1 0-1,0 0 1,1-1-1,-1-1 1,1 1 0,0-1-1,-1-1 1,12 2-1,-3-1 45,-1-1-1,1 0 1,0-2 0,30-2 0,-36 0-45,-1 0 0,1-1 0,-1 0 1,0 0-1,0-1 0,0 0 0,0-1 1,-1 0-1,0-1 0,9-7 0,-4 2-32,0-1 0,-1 0-1,0-2 1,-1 1-1,12-18 1,-17 20 31,0 0 1,-1 0 0,-1-1-1,7-19 1,11-53 96,-11 40-198,-5 19 58,18-75-178,-23 86 133,0 1 0,-1-1 1,0 0-1,-1 0 1,-3-19-1,-5 7-14,8 25 45,-1 0 0,1 0 0,-1 0-1,1 0 1,-1 0 0,1 0 0,-1 0-1,0 0 1,1 0 0,-1 1 0,0-1-1,0 0 1,0 0 0,0 1 0,1-1-1,-1 0 1,0 1 0,0-1 0,0 1-1,-1-1 1,0 0 0,-2 2-17,0-1 0,1 0 0,-1 1 0,1-1 0,-1 1 0,1 0 0,-1 0 0,1 0 0,0 1 0,0-1 0,-1 1 0,1 0 0,-5 4 0,4-3 32,0 1 0,0 0 0,0 1 0,0-1 0,1 1 0,0-1-1,0 1 1,-2 5 0,-3 9 39,1 0-1,1 1 0,-6 36 1,10-46-77,-6 29 114,3 1 0,0-1 1,3 1-1,4 71 1,-1-90-5,-1-14-50,1 0-1,-1 0 1,1 0-1,1 0 1,2 11 0,3-1-21,-5-11 49,0 1-1,0-1 1,1 0 0,0 0-1,0 0 1,0 0 0,1-1-1,0 1 1,9 8 0,-11-12 1,1 1 0,-1-1 1,1-1-1,0 1 1,0 0-1,0-1 1,0 1-1,0-1 1,1 0-1,-1 0 1,0 0-1,0 0 1,1-1-1,-1 0 1,0 1-1,1-1 1,-1 0-1,4-1 1,22 0 40,-1-2 0,0-1 0,0-2 0,0 0 0,-1-2 0,39-15 0,-60 20-71,1-1 0,-1 1-1,0-1 1,11-9 0,13-8-105,-21 16 56,-1-1 0,13-11 0,-16 12 66,0 0 1,0 1 0,0 0 0,1 1-1,0-1 1,0 1 0,0 0-1,7-3 1,-9 6-71,1 0-1,-1-1 1,1 2 0,-1-1-1,1 0 1,-1 1-1,1 0 1,-1 0 0,0 0-1,1 0 1,7 5-1,2-1 170,0-1-130,-14-5 9,0 1 0,0 0-1,0 0 1,0-1 0,0 1 0,0 0-1,0-1 1,0 1 0,0 0 0,0 0-1,0-1 1,0 1 0,0 0 0,0 0-1,0-1 1,-1 1 0,1 0 0,0 0-1,0 0 1,0-1 0,-1 1 0,1 0-1,0 0 1,0 0 0,0-1 0,-1 1-1,1 0 1,0 0 0,0 0 0,-1 0 0,-1-2-30,0 0 1,0 1-1,-1-1 1,1 1-1,0 0 1,0 0-1,-1 0 1,1 0-1,-1 0 1,1 0-1,-1 1 1,1-1-1,-1 1 1,1-1-1,-1 1 1,0 0-1,1 0 1,-1 1-1,1-1 1,-1 0-1,0 1 1,1-1-1,-1 1 1,-4 2-1,3-1 23,-1 0-1,1 0 0,0 0 1,0 1-1,0 0 1,0-1-1,0 1 1,1 1-1,-1-1 0,1 0 1,0 1-1,0 0 1,-3 4-1,5-6-15,1 0 0,-1 0 1,0 0-1,1 0 0,-1 0 0,1 0 0,0 0 0,0 0 0,0 0 0,0 0 1,0 0-1,0 0 0,0 0 0,0 0 0,1 0 0,-1 0 0,1 0 0,0 0 1,0 0-1,-1 0 0,1 0 0,2 2 0,3 5-11,0-1 0,0 1 0,9 8 0,-7-8 128,-5-6-86,0 0-1,0-1 1,0 1 0,0 0-1,0-1 1,1 0-1,-1 0 1,1 0-1,0 0 1,-1-1 0,1 1-1,0-1 1,0 0-1,0 0 1,0-1 0,0 1-1,0-1 1,0 0-1,0 0 1,8-1 0,5-1-14,-1-2 1,0 0 0,30-11 0,-22 6 76,11-3 71,3 0 41,48-23 0,-68 28-181,-15 6-46,1 0-1,-1-1 1,0 1-1,0-1 1,0 1-1,0-1 0,0 0 1,0 0-1,0 0 1,3-4-1,-6 6 35,0 0 0,0 0 0,0 0 0,0 0 0,0 0 0,0 0 0,0 0 0,0 0 0,0 0 0,0-1 0,0 1 0,0 0 0,0 0 0,0 0 0,0 0 0,0 0 0,0 0 0,0 0 0,0 0 0,0 0 0,0 0 0,0 0 0,0 0 0,0-1 0,0 1 0,0 0 0,0 0 0,0 0 0,0 0 0,0 0 0,0 0 0,0 0 0,0 0 0,0 0 0,0 0 0,0 0 0,0 0 0,-1 0 0,1 0 0,0 0 0,0 0 1,0 0-1,0 0 0,0 0 0,0 0 0,0 0 0,0 0 0,0 0 0,0 0 0,0 0 0,0 0 0,0 0 0,-1 0 0,1 0 0,0 0 0,0 0 0,-8 0-3,-8 2-139,10 0 60,-1 1-1,1-1 1,0 1 0,-10 7-1,15-9 80,0 0-1,-1 0 1,1 0-1,0 0 1,0 1 0,0-1-1,0 0 1,0 1-1,0-1 1,0 0-1,0 1 1,0-1 0,1 1-1,-1 0 1,0-1-1,1 1 1,0-1-1,-1 1 1,1 0-1,0-1 1,0 1 0,0 0-1,0-1 1,0 1-1,1 2 1,-1-2 8,1 0 0,0-1 0,0 1 0,0 0 0,0-1 0,0 1 0,0 0 1,0-1-1,1 1 0,-1-1 0,0 0 0,1 1 0,-1-1 0,1 0 0,0 0 0,-1 0 0,1 0 0,0 0 0,3 1 1,0 0 37,1 0 1,0 0 0,0-1-1,12 2 1,-7-2 24,0-1 0,0 0 0,0-1 0,0 0 1,0-1-1,-1 0 0,1-1 0,10-3 0,-21 5-70,1 1-1,0 0 0,0-1 1,0 1-1,-1-1 1,1 1-1,0-1 0,-1 0 1,1 1-1,0-1 1,-1 1-1,1-1 1,-1 0-1,1 0 0,-1 1 1,1-1-1,-1 0 1,1 0-1,-1 0 0,0 1 1,0-1-1,1 0 1,-1 0-1,0 0 1,0 0-1,0 0 0,0 0 1,0 1-1,0-1 1,0 0-1,0 0 0,0 0 1,-1 0-1,1 0 1,0 0-1,0 1 1,-1-1-1,1 0 0,-1 0 1,1 0-1,-1 1 1,0-2-1,-1-2 2,0 0-1,-1 1 1,1-1-1,-1 1 1,0 0-1,0-1 1,-5-2 0,1 1-18,1 1 1,-2 0 0,1 0 0,0 1 0,-1 0 0,1 1 0,-1-1 0,0 1-1,-10-1 1,-8 0-213,-37 2-1,62 1 231,50 8-20,-14-8 72,0-2-1,0-1 1,45-9 0,-67 9-28,1-1 0,-1 0 0,0-1 0,-1 0 0,1-1 0,-1-1 0,0 0 1,0 0-1,-1-1 0,0-1 0,14-14 0,7-14 14,-2-3 0,-2 0 1,28-53-1,-27 45 214,52-76 196,-47 73-900,-32 49 436,-1 0 0,0 0-1,1 0 1,0 0 0,-1 0-1,1 1 1,2-3 0,-4 13 113,-18 77-205,-2 15 337,-49 145-1,49-193-87,-47 114 195,63-161-221,1-1 35,7-8 265,9-8-274,49-40-18,-42 37-108,0 2 1,0 1-1,1 0 1,1 1-1,0 2 1,23-7-1,-43 14-25,-1 1 0,1-1 0,-1 1 0,1 0 0,-1-1 0,1 1-1,-1 0 1,1 0 0,-1 0 0,1 0 0,-1 0 0,1 1 0,-1-1 0,1 0 0,-1 1 0,1-1 0,-1 1-1,0-1 1,1 1 0,-1 0 0,0 0 0,1-1 0,-1 1 0,0 0 0,0 0 0,0 0 0,2 3-1,0 0-33,-1-1 0,0 2 0,0-1 0,-1 0 0,1 0-1,-1 0 1,2 9 0,-3-10 74,0-1 0,1 1-1,0-1 1,-1 1 0,1-1-1,0 0 1,0 1 0,1-1 0,-1 0-1,0 0 1,1 0 0,-1 0 0,1 0-1,-1 0 1,1 0 0,0 0-1,0-1 1,0 1 0,4 2 0,-1-3 3,-1 1 0,1-1 0,-1 0 0,1 0 0,-1 0 0,1-1 1,0 1-1,-1-1 0,10-1 0,1-1-22,-1-1-1,1 0 1,-1-1-1,0 0 1,0-1 0,-1-1-1,1 0 1,-1-1-1,-1 0 1,1-1 0,-1-1-1,-1 0 1,1 0-1,17-20 1,-21 15-285,-10 13 91,-4 8 110,4-4 126,-4 3-69,2 0 0,-1 0 1,1 1-1,-7 13 0,7-10 28,2-7-16,0 1 0,0 0 1,1 0-1,-1 0 1,1 0-1,0 0 1,0 0-1,0 1 0,1-1 1,0 0-1,-1 0 1,1 1-1,2 6 0,-2-10 20,1 1 0,-1-1-1,1 0 1,0 0 0,-1 0-1,1 0 1,0 0-1,0 0 1,0 0 0,0 0-1,0 0 1,0 0 0,0 0-1,0-1 1,1 1 0,-1 0-1,0-1 1,0 1-1,0-1 1,1 1 0,-1-1-1,0 0 1,1 1 0,-1-1-1,0 0 1,1 0-1,1 0 1,1 0-3,0 0 0,0 0 0,0 0 0,0-1 0,0 0 0,0 1 0,0-1 0,5-2 0,-8 2 0,1-1-1,-1 1 1,1 0 0,-1 0 0,1-1 0,-1 1 0,1-1 0,-1 1-1,0-1 1,0 0 0,0 1 0,0-1 0,0 0 0,0 0 0,-1 1 0,1-1-1,0 0 1,-1 0 0,0 0 0,1 0 0,-1 0 0,0-3 0,0 2-17,0 0 0,0-1 1,0 1-1,0-1 1,-1 1-1,1-1 1,-1 1-1,0 0 0,0-1 1,0 1-1,-1 0 1,-1-4-1,-5-4-87,-6-10-35,12 18 124,0 1-1,0-1 0,0 1 1,0-1-1,0 1 1,-1 0-1,1 0 0,-1 0 1,-4-2-1,3 2-29,3 1-180,22 2 41,-16 0 209,0-1 1,-1 0-1,1 0 1,0 0-1,0 0 1,9-3-1,20-7-9,-1-2-1,-1-2 0,0-1 1,30-19-1,-16 5 38,78-65 0,-98 70 11,-1-2 0,-2 0 1,0-2-1,-2 0 0,0-1 0,24-50 0,-37 62-87,0 0 0,-1-1 0,-1 0 0,-1 0-1,0 0 1,-2 0 0,0-1 0,-1 0 0,0-21-1,-2 36-28,0 1-1,-1-1 0,1 0 0,-1 1 0,1-1 1,-1 0-1,-3-6 0,4 10 39,-1-1-1,1 0 1,0 1-1,-1-1 0,1 1 1,0-1-1,-1 1 1,1-1-1,-1 1 1,1-1-1,-1 1 1,1-1-1,-1 1 1,0-1-1,1 1 1,-1 0-1,1-1 1,-1 1-1,0 0 1,1 0-1,-1 0 0,0-1 1,1 1-1,-1 0 1,0 0-1,1 0 1,-1 0-1,0 0 1,0 0-1,1 0 1,-1 0-1,0 0 1,1 1-1,-1-1 1,0 0-1,1 0 0,-1 1 1,1-1-1,-1 0 1,0 1-1,1-1 1,-1 0-1,1 1 1,-1-1-1,0 2 1,-4 3 0,0 0-1,1 0 1,-1 1 0,1 0-1,1-1 1,-1 1 0,1 1 0,-4 9-1,2-5 82,-2 7-53,0 0 0,1 0 0,1 1 0,1 0 0,1 0 0,0 0 0,2 0 0,0 1 0,2 21 0,4 14-180,22 101 0,-22-133-926,1 0-1,16 40 0,3-14-6386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8:59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247 235 1664,'1'0'636,"24"-4"14487,-28 3-14850,1 1 0,-1-1-1,0 1 1,1 0-1,-1 0 1,0 0-1,0 0 1,-3 1 0,-1-1 175,-5 0-45,0 1 0,1 0 0,-1 0 1,1 1-1,-18 5 0,23-5-361,0 1-1,0 0 0,0 0 1,0 0-1,0 1 0,0 0 1,1 0-1,0 0 1,0 1-1,-8 8 0,6-3-9,-1 1 0,2-1-1,0 1 1,0 0 0,1 1 0,0-1-1,-4 18 1,-15 85 525,24-113-552,-2 14 75,0 1 0,2-1 0,0 1 0,3 23 0,-2-35-24,-1 1-1,1-1 0,1 1 1,-1-1-1,1 0 0,-1 1 1,4 4-1,-4-7-21,0-1 0,0 0 0,-1 0 0,1 1 0,0-1 0,0 0 1,0 0-1,0 0 0,0 0 0,1 0 0,-1-1 0,0 1 0,0 0 0,0 0 0,1-1 0,-1 1 1,1-1-1,-1 1 0,0-1 0,1 0 0,-1 1 0,1-1 0,-1 0 0,1 0 0,-1 0 0,0 0 0,3 0 1,2-2 18,0 0 0,0 0 0,0-1 1,0 0-1,0 0 0,0 0 0,-1-1 1,0 0-1,0 0 0,0 0 0,0 0 1,0-1-1,-1 0 0,5-7 1,3-4-45,-1-1 1,0-1-1,9-23 1,-6 10 57,-1 0-1,-2-1 1,13-61 0,-22 68-251,-2-41 1,0 62-128,3 127 192,0-66 279,-3 0 1,-12 108 0,8-145-97,-1-1 0,0 1 0,-2-1 0,0 0 0,-18 32 0,20-43-23,0 0 0,-1 0-1,0-1 1,0 0 0,-1 0 0,0 0 0,0-1 0,-12 8 0,16-12-20,-1 0-1,1 0 1,0 0 0,-1 0 0,0-1 0,1 0 0,-1 1 0,0-1 0,0-1 0,0 1 0,1 0-1,-1-1 1,0 0 0,0 0 0,0 0 0,0 0 0,0-1 0,0 0 0,0 1 0,0-1-1,1-1 1,-1 1 0,-4-2 0,6 1-27,-1 0-1,1 0 1,-1 0-1,1 0 1,0-1-1,-1 1 1,1-1-1,0 1 1,1-1-1,-1 0 1,0 0-1,1 1 1,0-1-1,-1 0 1,1 0-1,0-1 1,1 1-1,-1 0 1,0 0-1,1 0 1,0 0-1,0-1 1,0 1-1,0 0 1,0 0-1,1-1 1,-1 1-1,1 0 1,0 0-1,0 0 1,3-6-1,2-1-11,1 0-1,0 0 1,0 1-1,1 0 1,0 0 0,1 1-1,15-12 1,77-47-188,-62 43 186,0-2 51,-1-2 0,-1-1 0,-2-2 0,-1-2 0,47-57 0,-47 49-139,-17 23 202,26-40 0,-34 43-121,32-57 390,-33 56-392,-5 9 12,0 0 1,0 0 0,0 0-1,-1-1 1,3-12-1,-1-2-145,-2 15 97,-1 0 1,0 1-1,0-9 0,-1 14 6,0-1 0,0 1 0,0 0 0,0-1 0,0 1 0,0-1 0,-1 1 0,1 0 0,0 0 0,-1-1 0,1 1 0,-1 0 0,-1-3 0,2 4 34,-1 0 0,0-1 1,1 1-1,-1 0 1,1 0-1,-1 0 1,1-1-1,-1 1 1,1 0-1,-1 0 1,0 0-1,1 0 1,-1 0-1,1 0 1,-1 0-1,1 0 0,-1 0 1,0 1-1,1-1 1,-1 0-1,1 0 1,-1 0-1,1 1 1,-1-1-1,1 0 1,-1 1-1,1-1 1,-1 0-1,1 1 1,-1-1-1,1 1 0,0-1 1,-1 0-1,0 2 1,-1 0 7,1 0 1,-1 0-1,0 1 1,1-1-1,-1 1 1,1-1-1,0 1 0,-2 5 1,-7 13 53,-16 27 293,11-16-63,9-17-268,0 1-1,1 1 0,1-1 1,0 1-1,-1 27 1,-1-5-6,4-17 133,0 0 0,2 0 0,2 23 0,0 11 69,-1-41-174,0 0 1,6 22-1,-2-8 6,-3-19 84,1 0 0,0 0 0,1 0 0,0-1 0,10 17 0,-13-25-85,0-1 0,0 1-1,0-1 1,0 0 0,0 0 0,0 1-1,0-1 1,0 0 0,0 0 0,0 0 0,0 0-1,0 0 1,2-1 0,0 1 56,0 0-67,0-1 1,-1 0 0,1 1-1,-1-1 1,1 0 0,0 0-1,-1 0 1,0 0 0,1-1-1,-1 1 1,0-1 0,1 1-1,-1-1 1,2-2-1,-1 1 10,0-1-1,1 1 1,-1-1-1,-1 0 0,1 1 1,4-9-1,-1 5 47,-5 7-67,-1-1 1,1 1-1,-1 0 1,0-1-1,1 1 0,-1-1 1,1 1-1,-1-1 1,0 1-1,1-1 0,-1 1 1,0-1-1,1 1 1,-1-1-1,0 1 1,0-1-1,0 1 0,1-2 1,11-25-133,-1 7 512,-7 13-563,0-3-21,-4 7 231,1 0 0,-1 0 0,1 0-1,0 0 1,0 0 0,0 0 0,0 0 0,1 0 0,1-3 0,7-17-73,3-11 114,-7 20 37,-2 6-70,0-2-36,0 1 0,3-16 0,1 3-17,-6 20-11,-1-1 0,0 0 0,1 0 0,-1 0 0,-1 0-1,1 0 1,0 0 0,0-4 0,4-21 356,-5 25-350,0 0-1,0 1 1,0-1 0,1 0 0,-1 0 0,1 1-1,0-1 1,0 0 0,2-4 0,-2-1-4,-1 8 17,0 0 1,0 0-1,0 0 1,0 0 0,0 0-1,0 0 1,0 0-1,0 1 1,0-1 0,0 0-1,0 0 1,0 0-1,0 0 1,0 0 0,0 0-1,0 0 1,0 0 0,0 0-1,0 1 1,-1-1-1,1 0 1,0 0 0,0 0-1,0 0 1,0 0-1,0 0 1,0 0 0,0 0-1,0 0 1,0 0 0,0 0-1,-1 0 1,1 0-1,0 0 1,0 0 0,0 0-1,0 0 1,0 0-1,0 0 1,0 0 0,0 0-1,-1 0 1,1 0 0,0 0-1,0 0 1,0 0-1,0 0 1,0 0 0,0 0-1,0 0 1,0 0-1,-1 0 1,1 0 0,0 0-1,0 0 1,0 0-1,0 0 1,0 0 0,0-1-1,0 1 1,0 0 0,0 0-1,0 0 1,-5 13 25,1 0 1,1 0-1,0 0 0,-1 25 1,-5 20-134,5-32 151,2 0-1,0 1 0,4 48 1,-1-15-49,-1-56 50,1 0 0,-1 0 0,1 0 0,-1-1 0,1 1 0,0 0 1,1-1-1,1 6 0,-2-7 9,1-1-86,-1 1 45,0-1 0,0 0 0,0 0 0,1 0-1,-1 0 1,1 0 0,-1 0 0,1 0 0,-1 0-1,1 0 1,-1-1 0,1 1 0,0 0 0,-1-1 0,1 0-1,0 1 1,-1-1 0,1 0 0,0 0 0,0 0-1,-1 0 1,1 0 0,0 0 0,-1-1 0,1 1-1,0 0 1,0-1 0,2-1 0,4 0 41,0 0 0,0-1 0,-1 0 0,1 0 0,-1-1 0,0 0 0,0 0 0,0-1 0,0 0 0,-1 0 0,7-8 0,-3 2-89,0-1 0,-1 0 0,0 0-1,8-18 1,22-55 216,3-6-166,-26 63 112,-6 12-221,9-21-1,-16 28 49,1-2 163,-3 10-211,0 5-237,4 56 134,-8-13 240,-2-1 0,-19 81 0,19-107-47,0 2 8,0-1 0,-2 1 0,-1-1 0,0 0 0,-1-1 0,-2 0 0,-13 20 0,14-29 34,0 0-1,0-1 0,-1 0 0,-1-1 0,0 0 0,-13 7 0,8-4-19,11-9 1,1 0 1,-1 0-1,0-1 1,0 0-1,0 0 1,0 0-1,0-1 1,0 0-1,0 0 1,0-1-1,-1 1 0,1-1 1,0-1-1,0 1 1,0-1-1,-1 0 1,1-1-1,-6-1 1,10 2 8,0 1 1,-1-1-1,1 0 1,0 0-1,0 0 1,0 0-1,0-1 1,0 1-1,1 0 1,-3-3-1,3 3-28,0 0-1,1 1 1,-1-1 0,1 0-1,-1 0 1,1 0-1,0 0 1,-1 0-1,1 0 1,0 0-1,-1 0 1,1 0 0,0 0-1,0 0 1,0 0-1,0 0 1,0 0-1,0 0 1,0 0-1,0 0 1,1 0 0,-1 0-1,0 0 1,1 0-1,0-1 1,1-3-10,1 0 1,0 0 0,0 0-1,1 0 1,-1 0 0,1 1-1,0 0 1,0 0-1,1 0 1,6-5 0,6-2 57,31-15 0,-18 10-96,39-21 107,76-46-224,-126 70 178,-1-1 0,0 0 1,-1-1-1,-1-1 0,20-25 0,-22 24 57,60-73-191,-64 79 114,1 0 1,1 1-1,0 0 1,0 1-1,21-12 1,-29 19-7,1 0 1,0 0-1,0 1 0,0-1 1,0 1-1,0 1 1,0-1-1,0 0 0,0 1 1,10 1-1,4 1-1,30 8 1,-17-3-153,-1 2 193,-29-9 592,-12-5-986,3 2 413,1 0 0,-1 0 0,-1 1 1,1 0-1,-12-1 0,1-1-41,-4-2-127,10 3 76,0 0 1,0 1-1,-1 0 1,-14-1-1,23 4 39,0-1-1,0 0 1,0 1-1,0 0 1,1-1-1,-1 1 1,0 1-1,0-1 1,1 1-1,-1-1 1,1 1-1,0 0 0,-1 0 1,1 1-1,0-1 1,0 1-1,-4 5 1,3-4 6,0 1 1,1 0-1,0 0 0,0 0 1,0 1-1,0-1 1,1 1-1,0-1 0,1 1 1,-1 0-1,1-1 1,0 1-1,-1 9 0,2 6 12,1-1 0,5 34 0,0-2 57,-4-41-82,0 0 1,0-1-1,5 13 1,1 6-95,-6-25 133,-1 0-1,0 0 1,1 0 0,0-1 0,0 1-1,0 0 1,1-1 0,-1 0 0,1 1-1,0-1 1,-1 0 0,1 0 0,1-1-1,-1 1 1,0 0 0,1-1-1,-1 0 1,1 0 0,0 0 0,0-1-1,0 1 1,0-1 0,0 0 0,0 0-1,0 0 1,0 0 0,0-1 0,0 1-1,0-1 1,1 0 0,-1-1 0,7 0-1,43-11-11,-17 5 120,56-19 1,-57 13-148,-2-2 0,46-25 0,-67 31 22,1 1 0,-2-2 0,1 0 0,-1 0-1,-1-1 1,0-1 0,0 1 0,12-20 0,-18 22-66,-1 1 1,0-1-1,-1 0 0,1 0 1,2-15-1,-6 21 62,4-9-57,-2-1-1,3-17 0,-5 26 42,0 0-1,0 0 0,0 0 0,0 0 0,-1-1 0,0 1 0,0 0 0,0 0 0,0 0 1,-1 0-1,-2-4 0,3 6 5,0 0 1,0-1 0,0 1-1,-1 0 1,1 1-1,-1-1 1,1 0 0,-1 0-1,0 1 1,0-1 0,0 1-1,0-1 1,0 1-1,0 0 1,0 0 0,0 0-1,0 0 1,-1 0-1,1 0 1,0 1 0,-1-1-1,1 1 1,0 0-1,-1-1 1,1 1 0,-1 0-1,1 0 1,0 1 0,-1-1-1,1 1 1,-1-1-1,1 1 1,0-1 0,0 1-1,-1 0 1,1 0-1,0 0 1,-3 2 0,0 1-3,-1-1 0,1 1 1,0 0-1,0 0 0,0 1 1,1-1-1,0 1 0,-1 0 1,2 0-1,-1 1 0,1-1 1,-1 1-1,-3 9 0,3 2-6,0 1-1,1-1 1,1 1-1,1 0 1,0 0-1,1-1 1,1 1-1,4 20 1,-3-25 60,0-1 0,1 1 0,0-1 0,7 14 0,-8-21-25,0 0 1,1 0-1,0 0 1,0 0-1,0 0 1,0-1-1,1 1 1,0-1-1,0 0 1,0 0-1,7 5 1,-6-6 38,0 0-1,1 0 1,-1-1 0,0 1 0,1-2 0,-1 1-1,1 0 1,-1-1 0,1 0 0,0 0 0,9-1-1,-11 0-34,0 0-1,1-1 1,-1 0-1,0 0 1,1 0-1,-1 0 1,0-1-1,0 1 1,0-1-1,0 0 1,0-1-1,0 1 1,-1-1-1,1 1 1,5-7-1,3-4 38,0 0-1,-1-2 1,-1 1-1,0-1 1,14-32 0,27-86 360,-49 125-430,1-1-1,-2 1 1,1 0 0,-1-1-1,-1 1 1,1-1-1,-1 1 1,-1-1 0,0 1-1,0-1 1,0 1 0,-1-1-1,-6-14 1,6 14 65,1 7-62,1 0 0,0 0-1,-1 0 1,1 0 0,-1 0 0,0 1-1,1-1 1,-1 0 0,0 0 0,0 1 0,0-1-1,-2-2 1,4 2-179,-1 2 190,0 0 0,0 0 0,0 0 0,0 0 1,0 0-1,1-1 0,-1 1 0,0 0 0,0 0 0,0 0 0,0 0 0,0 0 0,0 0 0,0 0 0,0-1 0,0 1 1,0 0-1,0 0 0,0 0 0,1 0 0,-1 0 0,0 0 0,0 0 0,0 0 0,0 0 0,0 0 0,0-1 1,0 1-1,1 0 0,-1 0 0,0 0 0,0 0 0,0 0 0,0 0 0,0 0 0,0 0 0,1 0 0,-1 0 0,8 0 31,0 1-1,0 0 1,0 0-1,-1 0 1,1 1-1,0 0 1,12 6-1,-15-6-43,0 1 1,0-1-1,-1 1 0,1 0 1,-1 1-1,0-1 1,0 1-1,0-1 0,-1 1 1,1 1-1,-1-1 0,5 8 1,-1 3-11,-1 0 0,-1 0 1,-1 0-1,0 1 0,-1-1 1,3 26-1,0 7-58,-3-35 54,-3-5 52,1 0-1,1 0 0,0-1 1,0 1-1,0-1 1,1 1-1,0-1 0,0 0 1,1 0-1,0 0 0,8 11 1,-9-16-19,-1 0 0,1 0 0,-1 0-1,1 0 1,0-1 0,0 1 0,0-1 0,0 0 0,0 0 0,0 0 0,0 0 0,1 0 0,-1 0 0,0-1 0,0 0 0,7 0 0,-1 0 52,0 0 0,0-1 1,0-1-1,0 1 1,10-4-1,-14 3-35,0-1-1,0 1 1,0-1-1,0 0 1,-1 0-1,1-1 1,-1 1 0,0-1-1,1 0 1,-2 0-1,1 0 1,0-1-1,4-8 1,4-7 4,-2 0 0,10-25 0,-8 15-169,-3 9 211,6-23 0,-10 26 49,-2-1-56,-3 17-52,0 0 0,0 0 0,0 0 1,1 0-1,-1 0 0,1 0 0,-1 0 1,3-4-1,-3-3-670,-5 67 668,5-38 8,1 0 0,1-1 0,0 0 0,2 1 0,0-1 0,1 0 0,10 24 0,-13-39 6,1 1 1,0-2-1,0 1 1,0 0-1,6 5 1,-8-7-22,0-2 11,-1 0 0,0 0 0,1 1 0,-1-1 0,0 0 0,1 0 0,-1 0 0,0 1 0,1-1 0,-1 0 0,1 0 0,-1 0 0,0 0 0,1 0 0,-1 0 0,1 0 0,-1 0 0,1 0 0,-1 0 0,0 0 0,1 0 0,-1 0 0,1 0 0,-1 0 0,1 0 0,-1 0 0,0-1 0,1 1 0,-1 0 0,1 0 0,10-10 145,-9 8-124,3-2-27,0 0-1,-1-1 0,1 0 1,-1 0-1,0 0 0,-1-1 1,5-8-1,6-13-2,0 0 0,2 1 0,1 1 0,22-26 0,-33 44 19,19-20 10,-23 25-46,-1 1 0,1 0 0,0-1 0,0 1 0,-1 0 0,1 0-1,0 0 1,0 0 0,0 1 0,0-1 0,0 0 0,0 1 0,0-1 0,3 1-1,-4 0 13,0 1-1,0-1 1,0 1-1,0 0 1,0 0 0,-1-1-1,1 1 1,0 0-1,0 0 1,0 0-1,-1 0 1,1 0-1,-1 0 1,1 0-1,-1 0 1,1 0-1,-1 0 1,1 0-1,-1 0 1,0 1-1,1 0-2,1 7 20,0 1 1,-1 0-1,0 0 0,0 0 0,-1 0 0,-1 0 1,-2 17-1,0 20 25,2-40 19,1 5 196,2-11-124,2-5-45,11-18-90,0 1 1,1 1 0,1 0-1,1 1 1,0 1 0,39-28-1,-52 42 40,8-6-57,1 1-1,0 0 1,1 1 0,0 0-1,29-9 1,-37 15 64,-1 0-54,0 0-1,0 1 0,1 0 1,6 0-1,-12 2-3,1-1 1,-1 1-1,1 0 0,-1 0 0,0 0 1,1 0-1,-1 0 0,0 0 0,0 0 1,0 0-1,0 1 0,2 1 0,-2-1 11,2 3 13,0 0 0,0 1 0,0 0 0,-1 0-1,0-1 1,0 1 0,-1 1 0,2 11 0,3 9-26,-1-4-4,4 38 1,-7-36 124,9 34 1,-9-50-91,1 1 1,5 11-1,-6-18-6,-1 0 1,1 0-1,0 0 0,0 0 1,0 0-1,1-1 0,-1 1 0,1-1 1,-1 1-1,4 1 0,-4-3 0,-1 0-1,1-1 0,-1 1 0,1-1 0,-1 1 0,1-1 0,0 0 0,-1 1 1,1-1-1,-1 0 0,1 0 0,0 0 0,-1 0 0,1 0 0,0-1 0,-1 1 1,1 0-1,0-1 0,-1 1 0,1-1 0,-1 0 0,1 1 0,-1-1 1,1 0-1,1-1 0,4-4 28,1 1 1,-2-1 0,9-8-1,-13 12-34,13-15-48,-1 0-1,-1-1 1,-1 0 0,-1-1-1,-1 0 1,0-1 0,8-23-1,-16 36 73,0 1-1,0-1 0,-1 1 1,0-1-1,0 0 0,-1 0 1,1 1-1,-2-1 0,0-12 1,0 14-48,0 1 0,0 0 1,0 0-1,0-1 0,-1 1 0,1 0 1,-1 0-1,0 0 0,-1 1 0,1-1 1,-1 0-1,1 1 0,-1 0 0,0-1 1,0 1-1,-5-3 0,7 5 15,0 0 0,-1 0 0,1 0 0,0 0 0,-1 1 0,1-1 1,0 1-1,-1-1 0,1 1 0,-1-1 0,1 1 0,-1 0 0,1 0 0,-1 0 0,1 0 0,-1 0 0,1 0 0,-1 0 0,1 0 0,-1 0 0,1 1 0,0-1 0,-1 1 1,1-1-1,-1 1 0,1-1 0,0 1 0,0 0 0,-1 0 0,1 0 0,0 0 0,0 0 0,0 0 0,-2 1 0,1 1 37,0 0-1,0 0 0,0-1 1,1 2-1,-1-1 1,0 0-1,1 0 0,0 0 1,0 1-1,0-1 1,0 1-1,1-1 0,-1 0 1,1 5-1,0 6 88,0-1 0,2 0 0,-1 0 1,2 0-1,0 0 0,0 0 0,1-1 0,11 24 0,-11-28-45,1 0 0,0-1 0,0 1 1,1-1-1,-1-1 0,1 1 0,1-1 0,-1 0 0,1 0 0,1-1 1,-1 0-1,0 0 0,1-1 0,12 5 0,2-1-47,-1-2 0,1 0-1,0-1 1,0-2 0,1 0-1,-1-1 1,1-1 0,-1-2 0,1 0-1,-1-1 1,0-1 0,37-10 0,-44 8-275,0 0 0,24-13 1,-32 15-401,0-1 1,-1 0-1,0-1 0,0 1 1,0-1-1,0 0 1,8-11-1,-13 14 127,0 0 1,1 0-1,-1-1 0,0 1 1,0-1-1,-1 1 0,1-1 0,0 1 1,-1-1-1,1 1 0,-1-1 1,0 1-1,0-1 0,0 0 1,0 1-1,-1-1 0,1 1 0,-1-1 1,0-3-1,-1 3-190,1-1-1,0 1 1,-1 0-1,1 0 1,-1-1 0,0 1-1,0 0 1,0 0 0,0 1-1,-1-1 1,1 0 0,-1 1-1,-4-4 1,-26-10-2884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8:59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68 208 13536,'-31'-40'5023,"22"29"-3903,4-6-320,5 10 0,0-6-608,0-2-96,-5-1-32,2-4-1056,3 0 544,-5 0-4543,5 5 2751,-10 2-5152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3:33.5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22 5984,'-8'0'13695,"12"0"-11385,5-1-1516,0 0 1,-1 0 0,11-3-1,26-3 278,-9 5-777,193-3-787,-184 5-1732,-3 0 581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9:07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1 316 1248,'0'0'13872,"5"0"-12566,-1-2-1179,-1 0 0,0 0 0,0 0 0,-1 0 0,1-1-1,0 1 1,-1-1 0,1 0 0,-1 1 0,0-1 0,0 0 0,3-5 0,12-15 351,-2 7-323,1 1-1,0 1 1,33-22-1,61-28 135,-32 15 279,-31 17-86,-31 22-379,-11 8-68,-1-1 0,1 1 0,-1-2 0,7-4 0,-11 8 306,2 10 427,0 2-587,-9 16 143,-1-1-1,-17 39 1,-6-2 75,-5 11-238,34-67-120,-1-1 1,0 1-1,0-1 0,-1 0 1,0-1-1,0 1 0,-7 7 1,24-38 251,-10 19-270,8-16-40,2 1 1,0 0 0,1 1 0,21-22-1,2 4-109,21-19 7,-14 21 274,-43 35-59,-1 1-106,1-1 0,-1 1 0,0 0 0,1 0 0,-1-1 1,0 1-1,1 0 0,-1 0 0,0 0 0,0-1 1,0 1-1,0 0 0,0 1 0,1 1-18,0 7 87,0-1 0,0 0 0,-1 1 0,0-1 1,-1 1-1,0-1 0,0 0 0,-6 18 0,4-14 19,0 1-1,1-1 1,-1 16 0,4-28-72,-1-1 0,0 1-1,0-1 1,0 1 0,0-1 0,0 0 0,0 1 0,0-1 0,0 1 0,0-1-1,0 1 1,-1-1 0,1 0 0,0 1 0,0-1 0,0 1 0,0-1-1,-1 0 1,1 1 0,0-1 0,0 0 0,-1 1 0,1-1 0,0 0 0,0 1-1,-1-1 1,1 0 0,0 0 0,-1 1 0,1-1 0,-1 0 0,1 0 0,0 1-1,-1-1 1,1 0 0,-1 0 0,1 0 0,0 0 0,-2 0 0,7-12-65,18-45 240,-16 36-359,1 1 1,12-22-1,-14 36 197,-1-1 0,1 1 0,0 0 0,0 1 0,1-1 1,-1 1-1,1 0 0,0 1 0,1 0 0,-1 0 0,12-4 0,-18 8-28,0 0-1,0-1 1,0 1 0,0 0-1,0 0 1,0 0-1,1 0 1,-1 1 0,0-1-1,0 0 1,0 0 0,0 1-1,0-1 1,0 0-1,0 1 1,0-1 0,0 1-1,0 0 1,0-1-1,0 1 1,0 0 0,0-1-1,0 1 1,-1 0-1,1 0 1,0 0 0,-1 0-1,1 0 1,0 0-1,-1 0 1,1 0 0,-1 0-1,1 1 1,3 6 69,-1 1 0,1 0 1,1 9-1,-3-10 45,3 9-63,-2-5-13,1-1 1,5 13 0,-7-20-11,0 0 1,0 0-1,1-1 1,-1 1-1,1-1 1,0 0-1,0 0 0,0 0 1,7 5-1,-6-6 15,0 1-1,0-1 1,1 0-1,-1 0 1,1-1-1,-1 1 1,1-1-1,0 0 0,-1 0 1,1-1-1,0 1 1,0-1-1,0 0 1,7-2-1,6 0 21,0-2 0,27-9 0,-32 9-67,1 0-22,0-1-1,-1 0 1,0-1 0,0-1-1,0 0 1,-1-1 0,18-14-1,-28 20 22,-1 1-1,1-1 1,-1 0 0,0 1-1,1-1 1,-1 0-1,0 0 1,0 0-1,0 0 1,-1 0 0,1 0-1,0 0 1,-1 0-1,1 0 1,-1-1-1,0 1 1,0 0 0,1 0-1,-2 0 1,1-1-1,0 1 1,0 0-1,-1 0 1,1 0 0,-1 0-1,1 0 1,-1 0-1,0-1 1,0 2 0,0-1-1,0 0 1,0 0-1,-1 0 1,1 0-1,-1 1 1,1-1 0,-1 1-1,1-1 1,-1 1-1,0-1 1,0 1-1,1 0 1,-4-1 0,2 0-25,0 1 0,-1 0 0,1-1 1,0 2-1,0-1 0,-1 0 0,1 1 1,0-1-1,-1 1 0,1 0 1,0 0-1,-1 0 0,1 1 0,-5 0 1,4 0 4,0 1 0,0 0 0,1 0 0,-1 0 0,0 0 0,1 0 0,-1 1 0,1 0 0,0-1 0,-6 8 0,6-7 98,0 0 0,0 1 0,1-1 1,-1 1-1,1 0 0,0-1 0,0 1 0,0 0 0,0 1 1,1-1-1,0 0 0,-2 7 0,3-5-64,0 0 0,0-1-1,1 1 1,-1 0 0,1-1 0,0 1 0,1 0-1,-1-1 1,4 7 0,3 11 113,2 0-1,1-1 1,0 0 0,2-1 0,0 0-1,29 33 1,-40-51-83,0-1 0,1 0-1,-1 0 1,0 0-1,1 0 1,-1 0 0,1 0-1,0-1 1,0 1 0,0-1-1,3 2 1,-4-3-23,0 0 0,-1 0 0,1 0 0,0 0 0,0 0 1,-1 0-1,1 0 0,0 0 0,-1-1 0,1 1 0,0 0 0,-1-1 0,1 0 0,0 1 1,-1-1-1,1 0 0,-1 0 0,1 0 0,-1 0 0,0 0 0,3-2 0,7-10-16,0 0-1,0 0 1,-1-1-1,-1-1 1,13-25-1,16-25 227,28-31 242,-63 92-512,0-1-1,-1 1 1,0-1 0,0 0-1,0 0 1,-1 0 0,0 1-1,0-1 1,0 0 0,0-1-1,-1-6 1,0 11 17,-1 0 1,1 0 0,-1-1-1,1 1 1,-1 0 0,1 0-1,-1 0 1,0 0-1,0-1 1,-1 0 0,10 56-51,-8 134 705,0-176-660,1-1 1,0 0-1,4 16 0,-4-23 80,0-1 0,0 1 0,0-1 0,0 0 0,0 1 0,1-1 0,0 0 0,0 0 0,-1 0 0,2 0-1,-1 0 1,0-1 0,0 1 0,6 3 0,-7-5-15,1 0 0,0 0-1,0-1 1,0 1 0,0-1-1,1 1 1,-1-1 0,0 0 0,0 0-1,0 1 1,0-2 0,0 1-1,0 0 1,0 0 0,0-1 0,3 0-1,31-12 32,-33 11-65,152-83-367,-126 68 456,80-60-26,-15 10-341,-91 65 277,0 1 1,0-1 0,0 1-1,1-1 1,-1 1-1,0 0 1,1 1 0,-1-1-1,1 0 1,-1 1-1,1 0 1,-1 0-1,1 0 1,-1 0 0,1 0-1,-1 1 1,0 0-1,1-1 1,-1 1 0,5 2-1,9 8 122,-13-8-90,-7-4-217,-29-13 129,16 8 49,8 4-4,1 0 0,-1 0 0,1 1 0,-13-1 0,2 0-161,12 1 156,1 1 0,-1 0 1,0 1-1,0-1 0,1 1 1,-1 0-1,0 0 0,1 1 1,-1 0-1,1 0 0,-1 0 1,1 1-1,0-1 0,0 1 1,0 0-1,1 1 0,-1-1 1,1 1-1,-7 7 0,9-7 39,-1 0-1,1 0 1,1 0-1,-1 1 0,1-1 1,-1 0-1,1 1 1,0-1-1,1 1 1,-1-1-1,1 1 0,0 6 1,1 4 13,0 0 0,4 19 0,1-14 155,0 1-1,1-1 1,1 0-1,1-1 1,18 29 0,-23-42-120,0 0 1,1 0 0,-1-1-1,1 0 1,8 7 0,-10-9-34,1-1 1,-1 1-1,0-1 1,0 0-1,1 0 1,0 0-1,-1 0 1,1-1-1,0 0 1,7 2-1,-7-3-32,0 0 0,1-1 0,-1 1 0,0-1 0,0 0 0,0 0-1,0 0 1,0-1 0,0 0 0,-1 1 0,1-1 0,0 0 0,3-3 0,8-7 41,22-19 0,-27 22 33,69-67 207,-14 11-398,65-65-960,-90 90 1290,-34 34-252,-8 7-282,-10 9 104,6-3 215,0 0 0,1 1 0,0 0 0,0 1 1,1-1-1,0 1 0,-5 16 0,-13 69 263,21-87-281,-3 13-17,1 1 1,2-1 0,0 38-1,2-55 64,-1 1 0,1-1 0,0 0 0,0 0 0,0 1 0,0-1 0,0 0-1,1 0 1,-1 0 0,1 0 0,0 0 0,0 0 0,3 2 0,-3-3-8,-1 0 1,1-1-1,0 1 1,0-1 0,0 1-1,0-1 1,0 0-1,0 0 1,0 0-1,0 0 1,0 0-1,0 0 1,1-1-1,-1 1 1,0-1-1,1 0 1,-1 1-1,0-1 1,5-1 0,0 0-25,0-1 0,0 1 0,0-2 0,0 1 0,0-1 0,0 0 0,-1 0 0,0-1 1,0 0-1,0 0 0,10-9 0,0-2-48,-1-1-1,21-29 1,-24 27 36,-1-1 0,-1 0 0,-1 0 0,-1-1 1,6-21-1,-1 6 57,5-21-184,-17 30 474,-4 28-85,1 6-170,-3 34-101,1-12 206,0 5-59,3 1 0,1 0 0,5 47-1,-4-75-92,1 1 0,0-1-1,0 0 1,0 0-1,1 0 1,0 0-1,1 0 1,5 8-1,-9-16-17,1 1-1,-1 0 0,1 0 1,0 0-1,-1-1 0,1 1 1,0 0-1,0-1 0,-1 1 1,1 0-1,0-1 0,0 1 1,0-1-1,0 1 1,0-1-1,0 0 0,0 1 1,0-1-1,0 0 0,0 0 1,0 0-1,0 0 0,0 0 1,0 0-1,0 0 0,0 0 1,0 0-1,0 0 1,0 0-1,0-1 0,0 1 1,0 0-1,0-1 0,-1 1 1,1-1-1,0 1 0,0-1 1,0 1-1,0-1 0,0 0 1,3-2 32,-1 0 1,1 0 0,-1-1-1,0 1 1,0-1 0,0 1-1,3-8 1,40-94-37,-33 70-199,20-36 0,13-29 84,-44 94 159,-1 3-47,0 0-1,0 1 1,0-1 0,-1 0-1,1 0 1,-1 0 0,0 1-1,0-5 1,0 7 5,0 0 0,0-1 0,1 1 0,-1 0 1,0-1-1,0 1 0,0 0 0,0 0 0,1-1 0,-1 1 0,0 0 1,0 0-1,0 0 0,1-1 0,-1 1 0,0 0 0,0 0 0,1 0 1,-1-1-1,0 1 0,1 0 0,-1 0 0,0 0 0,1 0 0,-1 0 1,0 0-1,0 0 0,1 0 0,-1 0 0,0 0 0,1 0 1,12 0-175,-11 0 166,1 0 5,1 1-1,-1-1 1,0 1 0,1 0-1,-1 0 1,0 0 0,0 1-1,0-1 1,0 1 0,0-1-1,0 1 1,3 4-1,3 1 79,0 1 0,9 11 1,-16-16-96,1 1 1,-1 0 0,0 0 0,0 0 0,0 0 0,-1 0-1,2 6 1,3 8 183,2 3-260,-6-14 131,1 0 0,0 0 0,0 0 0,6 10 0,-8-15-46,0-1 0,0 0 1,0 0-1,0 1 0,0-1 0,0 0 1,0 0-1,1 0 0,-1 0 0,0 0 1,1 0-1,-1-1 0,1 1 0,-1 0 1,1-1-1,-1 1 0,1-1 1,-1 1-1,1-1 0,-1 0 0,1 0 1,0 0-1,-1 0 0,1 0 0,0 0 1,1 0-1,7-2 39,0 0 0,0-1 0,0 0 0,0 0 0,14-8 0,14-7 194,-28 14-231,-1 0-1,0 0 1,0-1 0,0 0 0,-1-1 0,10-7 0,25-32-390,8-7 749,-49 51-356,-2 1 0,0 0 1,1 0-1,-1 0 0,0 0 0,0 0 1,0-1-1,1 1 0,-1 0 0,0 0 1,0 0-1,0 0 0,1-1 0,-1 1 1,0 0-1,0 0 0,0-1 0,0 1 1,0 0-1,1 0 0,-1-1 0,0 1 1,0 0-1,0 0 0,0-1 0,0 1 1,0 0-1,0-1 0,0 1-168,-1 19 289,-2-4-74,0-1 1,2 1 0,-1-1-1,2 1 1,0 0-1,0 0 1,2-1 0,0 1-1,0-1 1,7 20-1,-9-33-26,0 0 0,1 0 0,-1 0-1,0 0 1,1 1 0,-1-1-1,1 0 1,0-1 0,-1 1 0,1 0-1,0 0 1,-1 0 0,1 0-1,0 0 1,0-1 0,0 1 0,0 0-1,0-1 1,0 1 0,2 0 0,-2-1 0,0 0 1,0 0-1,0 0 1,0 0 0,0 0-1,1 0 1,-1 0-1,0 0 1,0-1 0,0 1-1,0 0 1,0-1 0,0 1-1,0-1 1,0 0-1,0 1 1,1-2 0,5-3 64,-1-1 0,0-1 0,0 1 0,6-11 0,-5 9-59,145-188 45,-120 165-111,-33 35-182,-7 39 432,-22 39-203,-21 88 0,41-126 61,-2 0-1,-2 0 0,-21 43 1,30-79-118,1 0 0,-2 0 0,1 0 0,-1 0 0,0-1 0,-1 0 1,0 0-1,0 0 0,0-1 0,-14 8 0,16-12 19,1 0-1,-1-1 0,0 1 1,1-1-1,-1 0 1,0-1-1,0 1 0,0-1 1,1 0-1,-1 0 1,0-1-1,0 1 0,0-1 1,1 0-1,-1 0 1,1-1-1,-1 1 0,1-1 1,-6-3-1,4 3 100,-1-2-259,7 4 196,0-1-1,0 1 1,0-1 0,0 1 0,0-1-1,0 1 1,0 0 0,1-1 0,-1 1-1,0-1 1,0 1 0,0-1 0,1 1-1,-1 0 1,0-1 0,0 1 0,1-1-1,-1 1 1,0 0 0,1-1 0,-1 1-1,1-1 1,22-24 262,2 1 0,0 1 1,1 1-1,2 1 0,0 1 0,34-17 0,192-79 582,-63 32-1715,-122 52-2928,-2 5-7410,-47 19 2758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9:48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4576,'5'-1'10137,"8"0"-3983,8 0-2758,6 1-3217,-2-3 88,-21 2-225,0 0 0,0 1-1,0-1 1,0 1 0,6 0-1,12 2-17,0-2 0,-1 0-1,28-5 1,-23 2-7,40 1-1,67 7-16,62-9 269,-117 0-159,91-4 53,264 0-358,-281 14 441,122 8 292,-173-9-227,0-5 0,101-12 0,-163 8-467,44-4 406,-29 7-3293,-66-3-6631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9:51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0 332 3904,'14'-4'9978,"7"-10"-7807,-3 2-1035,-13 8-922,0 0 0,-1 0 0,1-1 0,-1 1 0,0-1-1,0-1 1,0 1 0,-1 0 0,3-7 0,6-6-65,12-15 4,13-21 174,-28 37-256,-1 0 1,0-1-1,8-33 0,-12 35 97,-3 15-116,-1 0 0,1 0 0,-1 0 1,0-1-1,0 1 0,1 0 0,-1-1 0,0 1 0,0 0 0,0 0 0,0-1 1,0 1-1,-1 0 0,1-1 0,-1-1 0,1 3-35,0 0 0,0 0 0,0 0-1,-1 0 1,1-1 0,0 1 0,0 0 0,0 0 0,0 0 0,0 0-1,-1 0 1,1 0 0,0 0 0,0 0 0,0 0 0,-1 0 0,1 0-1,0-1 1,0 1 0,0 0 0,0 0 0,-1 0 0,1 0-1,0 1 1,0-1 0,0 0 0,-1 0 0,1 0 0,0 0 0,0 0-1,-9 7-81,1 4 92,0 0 0,1 1 0,-8 18 0,10-21 89,1 2-56,1-1 0,-1 0 0,2 1 0,-1 0 1,1-1-1,1 1 0,0 0 0,1 0 0,1 13 0,-1-21-59,-1 3 3,1-4 1,0 0 0,-1 0 0,1 0 0,0 0 0,0 0 0,0 0 0,1 0 0,-1 0 0,0 0 0,2 4 0,0-4 34,0-1 1,0 1-1,0 0 0,0-1 0,1 1 1,-1-1-1,0 0 0,1 0 0,-1 0 1,1 0-1,-1 0 0,1 0 1,-1-1-1,1 1 0,0-1 0,-1 0 1,1 0-1,0 0 0,-1 0 0,1 0 1,4-1-1,108-25 377,-100 22-379,0 0-1,-1-1 1,1-1-1,13-8 1,52-35 33,-8 5-254,-39 21 51,-29 19 105,1 0 1,0 0-1,0 1 0,0 0 0,0 0 0,0 0 0,1 1 0,6-3 0,-11 5 26,0 0 0,1 0-1,-1 0 1,1 0-1,-1 0 1,1 1 0,-1-1-1,1 0 1,-1 1 0,1-1-1,-1 1 1,0-1-1,1 1 1,-1 0 0,0 0-1,1-1 1,0 2 0,-1-1 151,-3 0-131,1 1-1,-1-1 1,1 1 0,-1-1 0,0 0 0,1 0-1,-1 0 1,0 0 0,0 0 0,0-1-1,-4 2 1,-1 1-44,-136 65-374,137-65 387,-1 0-1,1 1 1,1-1 0,-1 2 0,0-1 0,1 1 0,0-1 0,0 1 0,0 1 0,-5 8 0,9-14 21,1 1 0,0 0-1,0 0 1,0 0 0,0 0 0,0 0 0,-1 0 0,2 0 0,-1-1 0,0 1 0,0 0 0,0 0 0,0 0 0,0 0 0,1 0 0,-1-1 0,0 1-1,1 0 1,-1 0 0,1 0 0,-1-1 0,1 1 0,-1 0 0,1 0 0,0-1 0,-1 1 0,1-1 0,0 1 0,-1-1 0,2 1 0,26 17 328,-25-17-310,15 8 92,0-1 0,0-1 0,1 0 0,0-2 1,36 7-1,-42-11-21,0-1-1,0 0 1,1 0 0,-1-1 0,0-1-1,0 0 1,0-1 0,14-5 0,9-6-108,50-26 0,-73 34 186,-4 1-105,-1 1 1,1-1 0,-1 0-1,0-1 1,9-8-1,-15 12-86,0 0 0,-1 0-1,1 0 1,0 0 0,-1 0-1,0 0 1,1 0 0,-1 0 0,0 0-1,0-1 1,0 1 0,0-1-1,-1 1 1,1 0 0,-1-1 0,1 1-1,-1-1 1,0 1 0,0-1 0,0 1-1,0-1 1,-1 0 0,1 1-1,-1 0 1,-1-5 0,2 5 3,-1 0 0,0 0 0,0 0 0,-1 0 0,1 0 0,0 0 0,-1 1 0,1-1 0,-1 0 0,1 1 0,-1-1 0,0 1 0,0 0 0,0-1 0,0 1 0,0 0 0,0 0 0,0 0 0,0 0 0,0 1 0,0-1 0,0 0 0,-1 1 0,1 0 0,0-1 0,-3 1 0,3 0 6,-1 0 0,0 0 0,0 1 0,1-1 0,-1 0 0,0 1 0,1 0 1,-1 0-1,1-1 0,-1 2 0,1-1 0,-1 0 0,1 0 0,-1 1 0,1-1 0,0 1 0,0 0 1,0 0-1,0 0 0,-3 3 0,3-2 54,1-1-1,-1 0 1,0 1 0,1-1 0,0 1 0,-1 0-1,1-1 1,0 1 0,1 0 0,-1 0 0,0 0-1,1 0 1,-1-1 0,1 1 0,0 0 0,0 0-1,0 0 1,1 0 0,-1 0 0,1 0 0,-1 0-1,1-1 1,0 1 0,0 0 0,0 0 0,0-1-1,1 1 1,-1-1 0,1 1 0,2 2 0,1 1 31,0-1 1,0 0 0,1 0 0,0 0-1,0-1 1,0 0 0,0 0 0,1 0-1,-1-1 1,1 0 0,10 3 0,-1-1 22,0-1 0,0-1 0,0 0 0,18 0 0,-4-1-123,-12 0-114,-1-1 0,0-1 0,1 0 1,-1-1-1,31-7 0,-29 3-1177,-10 3-747,1-1 0,-1 0 1,11-5-1,-9 3-2622,2 4 1562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9:51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55 7456,'-53'-27'2784,"35"23"-2176,0-5-160,18 6-1504,4 0-352,5-2 1056,14 1-2656,9 8 1632,-1 4-1024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9:54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219 630 1472,'1'0'301,"1"0"0,-1-1-1,1 1 1,-1-1 0,0 0 0,1 1-1,-1-1 1,0 0 0,0 0 0,1 0 0,-1 0-1,0 0 1,0 0 0,0 0 0,0 0 0,0 0-1,-1 0 1,1-1 0,0 1 0,0 0 0,-1-1-1,1 1 1,-1-1 0,1-1 0,-1 0 7,0 1 1,0 0 0,-1 0 0,1-1-1,-1 1 1,0 0 0,0 0 0,0 0-1,0 0 1,0 0 0,0 0 0,0 0-1,-1 0 1,1 0 0,-1 1 0,1-1-1,-1 0 1,0 1 0,1 0 0,-1-1-1,0 1 1,0 0 0,-3-2 0,0 1 25,-1 0 0,1 0 0,0 0 0,-1 0 0,1 1-1,-1 0 1,1 0 0,-10 0 0,-52 5 1026,64-4-1333,1 1-1,-1 0 1,0 0 0,0 0-1,1 0 1,-1 0-1,0 1 1,1-1-1,-1 1 1,1 0-1,-3 2 1,-23 25 530,17-16-227,10-12-309,-1 1 1,1-1-1,0 1 0,-1 0 1,1 0-1,0 0 1,0-1-1,0 1 1,0 0-1,1 0 0,-1 1 1,0-1-1,1 0 1,-1 0-1,1 0 1,0 0-1,0 0 0,0 1 1,0-1-1,1 3 1,0-1-2,0-1 1,0 0 0,0 1 0,1-1 0,0 0-1,-1 0 1,1 0 0,1 0 0,-1 0-1,0-1 1,4 5 0,4 1 115,1 1 0,0-1 0,0-1 0,0 0-1,20 8 1,-20-11-87,0 0-1,0-1 1,0 0-1,0 0 1,1-2-1,-1 1 1,1-1-1,0-1 0,-1 0 1,1-1-1,-1 0 1,1-1-1,-1 0 1,0-1-1,0 0 1,0 0-1,0-2 1,0 1-1,-1-1 1,0-1-1,0 0 0,16-12 1,-14 9 55,13-11-115,-24 19 8,0 0-1,0 0 1,0 0-1,0 0 1,0-1-1,0 1 1,0 0-1,-1-1 1,1 1-1,0-1 1,-1 1-1,1-1 1,-1 1-1,0-1 1,1-2-1,-1 4 1,0 0-1,0 0 1,0-1 0,0 1-1,0 0 1,0 0 0,0 0-1,0 0 1,0 0-1,0 0 1,0 0 0,0 0-1,0 0 1,0 0-1,0-1 1,0 1 0,0 0-1,0 0 1,0 0 0,0 0-1,0 0 1,0 0-1,0 0 1,-1 0 0,1 0-1,0 0 1,0 0-1,0 0 1,0 0 0,0-1-1,0 1 1,0 0 0,0 0-1,0 0 1,0 0-1,0 0 1,0 0 0,-1 0-1,1 0 1,0 0-1,0 0 1,0 0 0,0 0-1,0 0 1,0 0 0,0 0-1,0 0 1,0 0-1,0 0 1,0 0 0,-1 0-1,1 0 1,0 0-1,0 0 1,0 0 0,0 0-1,0 0 1,0 1 0,-7 4-76,-5 9-165,-3 13-54,14-25 299,0-1 1,1 1-1,-1 0 1,1-1-1,-1 1 1,1 0-1,0 0 1,-1-1-1,1 1 0,0 0 1,0 0-1,0-1 1,1 4-1,1 2 180,-2-7-166,0 1 1,0-1-1,0 1 0,0-1 0,0 1 1,1-1-1,-1 1 0,0-1 0,0 0 0,0 1 1,0-1-1,1 1 0,-1-1 0,0 1 1,0-1-1,1 0 0,-1 1 0,0-1 1,1 0-1,-1 1 0,0-1 0,1 0 0,-1 0 1,1 1-1,-1-1 0,0 0 0,1 0 1,-1 1-1,1-1 0,-1 0 0,1 0 1,-1 0-1,1 0 0,-1 0 0,1 0 0,-1 0 1,1 0-1,-1 0 0,1 0 0,-1 0 1,0 0-1,1 0 0,-1 0 0,1 0 1,-1-1-1,1 1 0,0 0 0,4-2 86,0 0-1,0 0 0,0 0 1,0-1-1,-1 0 1,1 0-1,4-4 0,-7 6-109,0-1 0,0 1-1,0-1 1,-1 0 0,1 0-1,-1 1 1,1-1 0,-1 0-1,1 0 1,-1-1-1,0 1 1,0 0 0,0 0-1,-1-1 1,1 1 0,0 0-1,0-4 1,-1 5-3,0-1 0,0 1 1,0-1-1,0 1 0,-1-1 0,1 0 0,0 1 1,-1-1-1,1 1 0,-1 0 0,1-1 1,-1 1-1,0-1 0,0 1 0,1 0 0,-1 0 1,0-1-1,0 1 0,0 0 0,0 0 0,-1 0 1,1 0-1,0 0 0,0 0 0,-1 0 1,1 1-1,0-1 0,-1 0 0,1 1 0,-1-1 1,1 1-1,-1-1 0,1 1 0,-1 0 1,1 0-1,-1-1 0,1 1 0,-1 0 0,1 0 1,-1 1-1,1-1 0,-4 1 0,-8 0-379,0-1 334,71-6 457,-37 2-309,-2-1 0,1-1 0,0 0 0,-1-2-1,31-16 1,-32 15-28,-2 0-29,-1-1 0,1-1 0,-2 0-1,1-1 1,-2 0 0,0-2 0,0 1-1,20-31 1,-17 21-175,-1-1 1,17-37-1,17-57 400,-25 57-240,-17 45-15,-4 10-14,0-1-1,0 0 1,0-1-1,-1 1 1,0 0-1,1-15 1,-3 22-10,1-1-1,-1 0 1,0 0 0,0 1-1,0-1 1,0 0 0,0 0-1,0 1 1,-1-1 0,1 0-1,0 1 1,0-1 0,0 0-1,-1 0 1,1 1 0,0-1-1,-1 1 1,1-1 0,0 0-1,-1 1 1,1-1 0,-1 1 0,1-1-1,-1 1 1,1-1 0,-1 1-1,1-1 1,-1 1 0,0-1-1,1 1 1,-2-1 0,1 1-1,-1 0 0,0 0 0,1 1 1,-1-1-1,1 0 0,-1 1 0,1-1 1,-1 1-1,1-1 0,-1 1 0,1-1 0,0 1 1,-3 2-1,-4 2 31,1 1 0,-1 0 0,-11 13 0,1 4 134,1 1 0,1 0 0,1 1 0,-14 34 0,16-28-111,0 0 0,2 1 0,2 1 0,-9 47 0,17-72 3,1 0 1,0 0-1,0 0 0,0 0 1,1 0-1,1 0 0,-1-1 1,1 1-1,0 0 1,1-1-1,0 1 0,5 9 1,-5-11-13,1 0 1,0-1 0,0 0 0,0 1 0,0-2-1,1 1 1,0 0 0,0-1 0,0 0-1,0 0 1,1 0 0,0-1 0,-1 0 0,1 0-1,10 3 1,-15-6-25,18 7 103,-1-2-1,1 0 0,-1-1 0,1 0 0,31 0 1,-43-4-102,1-1 0,-1 0 0,0 0 0,1-1 0,-1 0 0,14-6 0,40-23 181,-26 12-313,-34 18 128,0 1 1,0-1-1,0 0 0,0 0 0,0 0 0,0 0 1,-1 0-1,1 1 0,0-2 0,0-1 1,1-2 93,-4 5 35,-43 35-653,-10 6 681,48-36-62,-1 0-91,0 0 1,-11 10 0,17-14-19,0 1 1,1-1-1,-1 1 1,1 0 0,0-1-1,-1 1 1,1 0 0,0 0-1,0 0 1,0 0-1,1 0 1,-1 0 0,0 0-1,1 0 1,-1 0 0,0 4-1,1-5 23,1-1-1,-1 0 0,0 1 0,0-1 1,0 0-1,0 1 0,0-1 1,0 0-1,0 0 0,1 1 1,-1-1-1,0 0 0,0 0 0,0 1 1,0-1-1,1 0 0,-1 0 1,0 1-1,0-1 0,1 0 1,-1 0-1,0 0 0,1 0 0,-1 0 1,0 1-1,0-1 0,1 0 1,-1 0-1,1 0 0,13 1 131,14-5-15,-22 2-116,0-1-1,0 0 0,0 0 1,0-1-1,0 1 0,7-7 1,1 0-4,3-4 156,0 1-1,25-29 0,-34 33-149,0 0 0,-1-1-1,0 0 1,-1 0-1,8-18 1,18-56-148,18-77 62,-41 127 66,-2-1 1,4-60-1,-10 76-99,-1 0 0,-1 0 0,0 0 0,-1 1 0,-7-26 0,9 43 97,0 1 1,0 0-1,0 0 1,0 0-1,0 0 1,0-1-1,0 1 0,0 0 1,0 0-1,0 0 1,0 0-1,0-1 1,0 1-1,0 0 1,0 0-1,0 0 1,-1 0-1,1 0 1,0-1-1,0 1 0,0 0 1,0 0-1,0 0 1,-1 0-1,1 0 1,0 0-1,0 0 1,0 0-1,0 0 1,0 0-1,-1-1 0,1 1 1,0 0-1,0 0 1,0 0-1,-1 0 1,1 0-1,0 0 1,0 0-1,0 0 1,-1 1-1,-7 5-219,-4 12 300,6-5-45,1 0 1,0 0-1,1 1 0,0 0 0,-1 14 1,-4 74 104,6-68-108,2-12-1,-3 21 103,4 56 0,0-86-64,2-1 0,-1 0 0,2 1 0,-1-1-1,2 0 1,0 0 0,0 0 0,1 0 0,8 12 0,-10-19-64,0-1-1,0 0 1,1 0-1,0 0 1,0 0-1,0 0 1,0-1 0,0 0-1,1 0 1,0 0-1,-1 0 1,1-1-1,0 0 1,0 0-1,1 0 1,6 1 0,2 0-1253,0-1 0,0-1 0,0 0 0,29-2 0,-9-5-2643,-5-4-4799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9:55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4 245 4320,'0'-1'66,"0"1"0,-1 0 0,1 0 0,0 0 0,0 0 0,-1-1 0,1 1 0,0 0 0,0 0 1,0 0-1,-1-1 0,1 1 0,0 0 0,0 0 0,0-1 0,0 1 0,0 0 0,0 0 0,-1-1 0,1 1 0,0 0 0,0 0 0,0-1 0,0 1 1,0 0-1,0-1 0,0 1 0,0 0 0,0 0 0,0-1 0,0 1 0,1 0 0,-1-1 0,0 1 0,0 0 0,0 0 0,0-1 0,0 1 1,0 0-1,1 0 0,-1-1 0,0 1 0,0 0 0,0 0 0,1 0 0,-1-1 0,0 1 0,0 0 0,0 0 0,1 0 0,-1 0 0,0 0 0,1-1 1,-1 1-1,7-7 5121,11 15-2691,-6 1-1929,-1 0 0,0 1-1,0 0 1,-1 1 0,12 17 0,23 22 133,-23-29-405,37 34 471,-51-47-560,-7-7-144,1 1 1,0-1-1,-1 1 0,1-1 1,0 1-1,0-1 0,2 1 0,-4-1-13,1-1-1,0 0 0,-1 0 1,1 0-1,0 0 0,-1 0 1,1 0-1,0 0 0,-1 0 0,1 0 1,0 0-1,-1-1 0,1 1 1,0 0-1,-1 0 0,1-1 1,-1 1-1,1 0 0,0-1 1,-1 1-1,1 0 0,-1-1 0,1 1 1,-1-1-1,1 1 0,-1-1 1,0 1-1,1-1 0,-1 1 1,1-1-1,-1 0 0,0 1 1,1-2-1,14-31-119,-6 12 158,6-8-47,-2-1 0,14-42 0,-6 12-27,33-75 222,-48 108-309,-6 24 53,0 0 1,0 0-1,1 1 0,0-1 1,-1 0-1,1 0 1,0 0-1,0 1 1,0-1-1,1 1 1,-1-1-1,3-2 1,-4 4-252,0 13-2368,0 44-8736,0-39 6507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9:56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16 5216,'-1'0'184,"1"1"0,-1-1 0,1 0 1,0 0-1,-1 0 0,1 0 0,-1 0 1,1 0-1,0 0 0,-1 1 0,1-1 0,0 0 1,-1 0-1,1 1 0,0-1 0,-1 0 1,1 0-1,0 1 0,0-1 0,-1 0 0,1 1 1,0-1-1,-1 1 0,-4 61 4178,3-45-3460,0-1-1,1 0 0,2 31 1,0-42-660,0 1 0,1-1 1,-1 0-1,1 0 0,0 0 0,5 9 1,-6-11-89,1-1 0,0 1 0,0-1 1,0 1-1,0-1 0,0 0 0,0 0 1,0 0-1,1 0 0,-1 0 0,1-1 1,4 3-1,-6-4-104,-1 0-1,1 0 1,0 0 0,-1 0-1,1 0 1,0 0 0,0 0 0,-1 0-1,1 0 1,0 0 0,-1-1-1,1 1 1,0 0 0,-1-1-1,1 1 1,0 0 0,-1-1-1,1 1 1,-1-1 0,1 1 0,-1-1-1,1 1 1,-1-1 0,1 1-1,0-2 1,9-13 333,-8 9-341,0 0 1,0 1-1,0-1 1,-1 0 0,0 0-1,-1 0 1,1 0-1,-1 0 1,0 0 0,0 0-1,-1 0 1,0 0-1,-3-11 1,-1 0-5,-1-1-1,-1 1 1,-11-20-1,16 33-143,0 0-1,-1 0 0,1 0 1,-1 0-1,0 1 0,0-1 1,0 1-1,0 0 0,-1 0 1,1 0-1,-1 0 0,-5-3 1,8 6 49,0 0 0,0 0 0,0-1 0,1 1 1,-1 0-1,0 0 0,0 0 0,0 0 0,0 0 1,1 0-1,-1 0 0,0 1 0,0-1 0,0 0 1,1 0-1,-1 1 0,0-1 0,0 0 0,0 1 1,1-1-1,-1 1 0,0-1 0,1 1 0,-1-1 1,1 1-1,-1-1 0,0 1 0,1 0 0,-1 1 1,0-1-217,0 0 1,0 0 0,0 0 0,1 0 0,-1 1 0,0-1 0,1 0-1,-1 1 1,1-1 0,0 1 0,-1-1 0,1 0 0,0 1-1,0-1 1,0 3 0,0-2-261,1 0-1,0 1 0,0-1 0,0 0 1,1 0-1,-1 0 0,0 1 1,1-2-1,-1 1 0,1 0 1,0 0-1,-1 0 0,1-1 1,3 3-1,7 4-3935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9:56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 2656,'-5'-3'3471,"15"6"-2052,3 0-3192,14 2-2565,-14-5 3415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9:57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160 513 3328,'12'-7'9512,"-17"10"-6512,-61 30 626,54-25-3326,1 0 0,0 0 1,0 1-1,0 1 0,1 0 0,-13 16 0,22-24-276,0-1-1,0 1 1,0-1-1,0 1 1,0 0-1,0-1 1,0 1-1,0 0 1,1 0-1,-1-1 1,0 1-1,1 0 1,0 0-1,0 0 1,-1 0-1,1 0 1,0 0-1,0-1 1,1 1-1,-1 0 1,0 0-1,1 0 0,-1 0 1,1 0-1,-1-1 1,1 1-1,0 0 1,0 0-1,0-1 1,0 1-1,0-1 1,0 1-1,0-1 1,1 1-1,-1-1 1,3 2-1,-1 0 23,1 0 1,0-1-1,0 0 0,0 0 0,0 0 1,0 0-1,0-1 0,1 1 0,-1-1 1,1 0-1,-1 0 0,1-1 0,-1 1 1,8-1-1,-6-1-20,0 0-1,0 0 1,-1 0-1,1 0 1,0-1 0,-1 0-1,1 0 1,-1 0-1,1-1 1,-1 0-1,0 0 1,0 0 0,0-1-1,-1 0 1,1 0-1,6-8 1,-5 5-65,-1-2 1,1 1-1,-1-1 0,-1 1 0,0-1 1,0-1-1,-1 1 0,0 0 1,3-14-1,7-51-279,-2-1 0,-4 1 0,-3-1 1,-7-96-1,2 145 279,-3-19-8,4 27-93,0 17 112,-1 11 159,-2 59 737,11 115 0,-7-169-823,4 62 195,3-1 0,19 78 0,-22-131-163,-4-16-339,1 0 0,-1-1-1,1 1 1,1-1-1,-1 0 1,4 6-1,9-31-15208,-3-3 11583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9:58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5888,'-5'5'8931,"5"-5"-8782,4 18 1606,1 1-527,-3 9-226,-2 1 0,-6 42-1,1-16-512,-17 300 1116,18-310-1477,-1 33 224,5-77-317,0-1 0,0 1 0,0 0 0,0-1 0,0 1-1,0 0 1,0-1 0,0 1 0,0 0 0,0-1 0,0 1 0,-1 0 0,1-1 0,0 1 0,0 0 0,-1-1 0,1 1 0,0-1-1,-1 1 1,1 0 0,0-1 0,-2 1 0,2-1-57,0-1 0,-1 1 0,1-1 1,-1 1-1,1-1 0,0 1 0,-1-1 0,1 1 0,0-1 0,0 0 0,-1 1 0,1-1 0,0 1 0,0-1 0,0 0 1,0 1-1,0-1 0,0 0 0,0 1 0,0-1 0,0 1 0,0-1 0,0 0 0,0-22-195,2 1 0,0 0-1,5-23 1,-4 32 156,1 0 0,0 0 0,1 1 0,0-1 0,1 1 0,10-16 0,-10 20 51,0 0-1,1 0 1,13-13 0,-17 17 24,1 1 1,1 0 0,-1 0 0,1 0 0,-1 0 0,1 1-1,0 0 1,-1 0 0,9-2 0,-12 3-13,1 1 1,0 0-1,-1 0 1,1 0-1,0 0 0,-1 0 1,1 0-1,0 0 1,-1 1-1,1-1 1,0 0-1,-1 1 0,1-1 1,-1 1-1,1 0 1,1 1-1,0 0 16,0 0 0,0 0-1,-1 0 1,1 1 0,-1-1 0,1 1-1,2 4 1,-1 0 19,0-1 0,-1 1 0,0 0 1,0-1-1,-1 1 0,1 0 0,0 8 0,-2-10 2,0 0 0,0 1 0,-1-1 0,0 0 0,0 0 0,0 1 0,-1-1 0,0 0 0,0 0 0,0 0 0,0 0 0,-1 0 0,0 0 0,0 0 0,0 0 0,-1-1 0,0 1 0,1-1 0,-2 1 0,1-1 0,0 0 0,-1 0 0,0-1 0,0 1 0,0-1 0,0 0 0,0 0 0,-1 0 0,1-1 0,-1 1 0,-7 2 0,4-3-3,1 0 0,-1 0 1,1-1-1,-1 0 0,1 0 1,-1 0-1,1-1 0,-1-1 0,-11-1 1,-25 2-245,44 0 133,1 0 96,0 1-1,0 0 1,0-1 0,0 1 0,1-1-1,-1 1 1,0-1 0,1 0 0,-1 1-1,0-1 1,1 0 0,-1 0 0,0 0-1,3 0 1,-2 0 25,24 4 384,0 2 0,35 11 0,-31-8-163,32 6 0,-61-15-259,7 1 6,-1 0 0,1 1 0,-1 0-1,1 0 1,11 6 0,-12-6-1093,13-28-20604,-9 14 19283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3:34.3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332 12 4896,'-8'-11'6700,"1"11"-1255,-1 2-5374,7-2-309,-12 4 651,1 1-1,0 1 0,0 0 1,0 1-1,1 0 0,0 0 1,-13 12-1,13-10-138,1-1-29,0 1-1,0 0 1,0 1 0,2 0-1,-1 0 1,1 1-1,1 0 1,-10 18-1,6-5 59,2 0 0,0 1 0,-7 35 1,-3 23 677,-14 164 0,30-185-463,3 0 1,2 0 0,15 87 0,-12-121-411,2-1 1,0 1-1,2-1 1,2 0-1,0-1 1,1 0-1,17 25 1,-17-33-39,1-1 0,0 0 0,1 0 0,1-2 0,0 0 0,2 0 0,-1-1 0,2-1 0,34 19 0,-27-18-350,53 25 1069,-71-36-1329,0 0 1,1-1-1,-1 0 1,1 0-1,0 0 1,-1-1-1,1-1 1,13 1-1,-2-6-4142,-1-1 1428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49:58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0 3552,'0'0'14229,"-4"4"-12021,-3 5-1526,-1-1 0,1 0 0,-2-1 0,-9 8 0,11-9-546,0-1-1,0 1 1,0 1 0,1-1-1,0 1 1,0 0 0,-5 10 0,10-16-120,0 0 0,0 1 1,1-1-1,-1 0 1,1 1-1,-1-1 1,1 1-1,0-1 1,-1 1-1,1-1 1,0 1-1,0-1 0,0 1 1,0-1-1,0 1 1,0-1-1,1 1 1,-1-1-1,0 1 1,1-1-1,-1 0 1,1 1-1,0-1 0,-1 0 1,1 1-1,0-1 1,0 0-1,0 0 1,0 1-1,0-1 1,0 0-1,0 0 1,0 0-1,0 0 0,2 1 1,-1-1 5,0 0 0,0-1 0,0 1 1,0 0-1,0 0 0,0-1 0,0 1 0,0-1 0,0 0 1,0 1-1,0-1 0,1 0 0,-1 0 0,0-1 0,0 1 1,0 0-1,0-1 0,0 1 0,0-1 0,0 0 1,0 0-1,0 1 0,0-1 0,3-2 0,1-3-123,0 1 0,0-1 0,-1 0 1,0 0-1,0-1 0,0 1 0,-1-1 0,0 0 0,0-1 0,-1 1 0,0-1 0,4-12 0,-6 16 19,0 1 180,-1 4 159,-1 13 324,1-11-557,0 0 1,0 0 0,0 0 0,1 0 0,0 0 0,-1 0-1,1 0 1,0 0 0,0 0 0,1 0 0,-1-1 0,0 1-1,1-1 1,0 1 0,0-1 0,-1 1 0,1-1 0,1 0-1,-1 0 1,0 0 0,0 0 0,1 0 0,-1-1 0,1 1-1,0-1 1,-1 1 0,1-1 0,0 0 0,0 0 0,0 0 0,0-1-1,0 1 1,0-1 0,4 1 0,-3-1-906,1 0 1,-1 0-1,1 0 0,0 0 1,-1-1-1,1 0 0,-1 0 1,1 0-1,-1 0 0,0-1 1,1 0-1,-1 0 1,0 0-1,0 0 0,6-5 1,17-19-5728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50:03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49 705 3904,'-2'-5'6718,"5"-1"-3586,27-54-273,-7 14-2630,39-90-118,47-97 791,-84 187-238,30-83 0,-50 107-318,-5 21-317,1 0 0,-1 0 0,0 0 0,0 0 0,0 0 0,0 0 0,-1 0 1,1 0-1,0 0 0,0 0 0,-1 0 0,1 0 0,0 0 0,-1 0 0,1 0 1,-1 0-1,0-1 0,1 2-9,-1 0 0,1-1 0,-1 1 0,1 0 0,-1 0 0,1 0 1,0 0-1,-1 0 0,1 0 0,-1 0 0,1 0 0,-1 0 0,1 0 0,-1 0 1,1 0-1,0 1 0,-1-1 0,1 0 0,-1 0 0,1 0 0,0 1 0,-1-1 0,1 0 1,-1 1-1,-14 9 20,9-5-29,-4 2 15,0 1 0,1 0 0,0 0 0,1 1 1,0 0-1,0 1 0,1 0 0,0 0 0,-9 18 0,3-1 84,1 1 1,-15 51-1,-44 156-240,-19-5 1012,77-198-572,9-33-81,4 1-230,0 0 0,-1 0 0,1 0-1,0 0 1,0-1 0,0 1 0,0 0 0,0 0-1,0 0 1,0 0 0,0 0 0,0-1-1,1 1 1,-1 0 0,0 0 0,0 0-1,0 0 1,0 0 0,0-1 0,0 1-1,0 0 1,0 0 0,0 0 0,0 0-1,0 0 1,1 0 0,-1 0 0,0-1 0,0 1-1,0 0 1,0 0 0,0 0 0,0 0-1,1 0 1,-1 0 0,0 0 0,0 0-1,0 0 1,0 0 0,0 0 0,1 0-1,-1 0 1,0 0 0,0 0 0,0 0-1,0 0 1,0 0 0,1 0 0,-1 0 0,0 0-1,0 0 1,6-2-26,1-1-1,-1 1 1,-1-1-1,1 0 1,0-1-1,-1 0 1,10-7-1,-7 4 18,1 1 0,13-8-1,-1 5 72,1 1-1,1 1 0,45-9 0,-24 7-18,-20 3-55,24-4 121,-2-2 1,1-3 0,49-22-1,-92 35-92,0-1 0,0 1 0,0-1 0,0 0 1,-1 0-1,0-1 0,1 1 0,-1-1 0,0 0 0,0 0 0,-1 0 0,1 0 0,-1 0 0,0 0 0,0-1 0,0 1 0,-1-1 0,0 1 0,0-1 0,1-5 0,-1 4-17,0-1-1,-1 0 0,0 0 1,0 0-1,0 1 1,-1-1-1,0 0 1,0 0-1,-1 1 0,0-1 1,0 1-1,0-1 1,-6-8-1,7 13-9,0 0 0,0 1 0,0-1 0,-1 0 0,1 1-1,-1-1 1,1 1 0,-1-1 0,1 1 0,-1 0 0,0 0 0,0 0 0,0 0 0,0 0 0,0 0 0,-3-1 0,2 2-14,-1-1 1,1 1 0,0 0-1,-1 0 1,1 0 0,-1 0-1,1 0 1,-1 1 0,-4 1-1,0 0-31,0 1 0,1 0 0,-1 1 0,1 0 0,0 0 0,0 0 0,-11 9 0,15-10 50,0 0-1,0 0 1,0 0 0,0 0 0,1 1-1,-1-1 1,1 1 0,0-1-1,0 1 1,0 0 0,0 0 0,1 0-1,0 0 1,0 0 0,-1 4-1,2-2 35,-1-1-1,1 1 0,1-1 0,-1 1 0,1-1 0,0 0 0,0 1 0,1-1 0,-1 0 0,1 0 0,4 7 0,-3-5 28,1-1-1,1 0 1,-1-1-1,1 1 1,-1-1-1,2 1 1,-1-2 0,0 1-1,1 0 1,6 3-1,13 6 276,31 15 0,-53-27-321,7 3 43,0-1-1,1 0 1,0-1-1,-1 0 1,1 0-1,0-1 0,0-1 1,0 0-1,0 0 1,1-1-1,-1 0 1,0-1-1,0-1 1,0 0-1,0 0 0,18-7 1,-24 7-50,-1 0 0,1-1 0,0 1 0,-1-1 1,0 0-1,1-1 0,-1 1 0,0-1 0,-1 0 0,1 1 0,-1-2 1,0 1-1,0 0 0,0-1 0,0 1 0,-1-1 0,0 0 0,0 0 0,0 0 1,0 0-1,-1 0 0,0 0 0,0-1 0,0 1 0,-1 0 0,0-1 1,0 1-1,0 0 0,-2-7 0,2 6-31,-1 1 1,0-1-1,0 1 0,-1-1 1,0 1-1,0 0 1,0-1-1,0 1 0,-1 0 1,-6-8-1,9 12 25,0 1 0,-1 0 0,1-1 0,-1 1 0,1-1 0,-1 1 0,1-1-1,0 1 1,-1 0 0,0-1 0,1 1 0,-1 0 0,1 0 0,-1-1 0,1 1 0,-1 0-1,1 0 1,-1 0 0,0 0 0,1 0 0,-1 0 0,1 0 0,-1 0 0,0 0 0,0 0 0,0 0-6,0 1 1,-1-1-1,1 1 1,0-1 0,0 1-1,0 0 1,0-1-1,0 1 1,0 0-1,0 0 1,-1 1 0,-1 1-17,1 0 0,0 0 0,0 1 0,0-1 0,0 0 0,1 1 0,-2 5 1,0 2 43,1 1 1,0 0 0,1 0 0,1 0-1,1 21 1,0-27 28,-1-1 1,1 1-1,1-1 0,-1 0 0,1 1 1,-1-1-1,2 0 0,-1 0 0,0 0 1,1 0-1,0-1 0,0 1 0,1-1 1,6 8-1,-6-9-14,-1 1 1,1-1-1,0 0 1,0 0-1,0 0 0,0-1 1,1 1-1,-1-1 1,1 0-1,-1-1 1,1 1-1,0-1 0,0 1 1,8 0-1,6-2 35,-1 0 1,0 0-1,26-5 0,53-15 353,-71 14-318,1-2 0,40-16 1,-58 20-92,-1-1 0,1 0 0,0 0 0,-1-1 0,0 0 0,-1 0 0,1 0 0,-1-1 0,0-1 0,9-12 0,-5 2-48,-1 0-1,0-1 1,13-39-1,12-64-155,-15 51 146,-11 38-8,-1-1-1,-2 1 1,-1-1 0,1-60-1,-5 93 21,-1 0-1,0 0 0,0 1 1,0-1-1,0 0 0,0 0 1,0 0-1,0 1 0,-1-1 1,1 0-1,0 1 0,0-1 1,-1 0-1,1 0 0,0 1 1,-1-1-1,1 0 0,-1 1 25,1 0-1,0 0 1,-1 0-1,1 0 1,0 0-1,-1 0 1,1 0-1,0 0 1,-1 1-1,1-1 1,0 0-1,0 0 0,-1 0 1,1 0-1,0 1 1,0-1-1,-1 0 1,1 0-1,0 1 1,0-1-1,0 0 1,-1 0-1,1 1 1,0-1-1,0 1 1,-13 24-69,5-3 150,0 0-1,1 0 0,1 1 1,-4 40-1,2 32 301,7 152 0,3-220-217,0-1 1,2 0 0,14 47-1,-18-72-123,0 0 0,0 0 0,1-1-1,-1 1 1,0 0 0,0 0 0,1 0-1,-1-1 1,1 1 0,-1 0 0,1-1-1,-1 1 1,1 0 0,-1-1 0,1 1 0,0-1-1,-1 1 1,1-1 0,0 1 0,-1-1-1,1 1 1,0-1 0,0 1 0,0-1 0,0 0-10,0 0 0,0 0 0,0-1 0,0 1 0,0 0 0,0-1 0,-1 1 0,1 0 0,0-1 0,0 1 0,-1-1 1,1 1-1,0-1 0,-1 0 0,1 1 0,0-1 0,-1 0 0,1-1 0,5-5 59,-1-1 0,-1-1-1,5-10 1,-6 13-1,28-63 62,-14 30-257,38-64 0,-51 97 165,-3 3-72,0 1-1,1-1 1,0 1 0,-1-1 0,1 1 0,3-3 0,-5 5 20,1 0-1,-1-1 1,1 1-1,-1 0 1,1 0-1,-1 0 1,1-1-1,-1 1 1,1 0 0,-1 0-1,1 0 1,-1 0-1,1 0 1,-1 0-1,1 0 1,-1 0 0,1 0-1,-1 0 1,1 0-1,-1 0 1,1 1-1,-1-1 1,1 0-1,-1 0 1,1 0 0,-1 1-1,1-1 1,-1 0-1,0 1 1,1-1-1,-1 0 1,1 1 0,-1-1-1,0 0 1,1 1-1,-1-1 1,0 1-1,0-1 1,1 1-1,-1-1 1,0 0 0,1 2-1,2 4-39,0 0-1,0 1 0,0-1 1,-1 1-1,0 0 0,0-1 1,0 1-1,0 9 1,2 57-61,-5-62 142,1-1 0,-1 0-1,-1 0 1,-2 11-1,3-17-1,0-1 0,0 1 0,-1 0 0,1-1-1,-1 0 1,0 1 0,0-1 0,0 0 0,0 0-1,0 0 1,-1 0 0,1 0 0,-1-1 0,-4 4-1,5-5-31,-1 1 0,1-1 0,-1 0 0,1 0-1,-1 0 1,0-1 0,0 1 0,1-1-1,-1 1 1,0-1 0,0 0 0,0 0-1,0 0 1,1 0 0,-1-1 0,-5 0-1,2-1 80,-1-1 0,1 1-1,0-1 1,0 0 0,-11-7-1,43 18 26,0-2 0,0 0 0,36 2 0,-18-7-558,66-5 0,-9-9-7103,-98 13 7085,-1 0-1,1 0 1,-1-1-1,1 1 1,-1-1-1,1 0 0,-1 0 1,0 1-1,0-1 1,1-1-1,-1 1 1,0 0-1,0-1 1,0 1-1,0-1 0,0 1 1,0-1-1,-1 0 1,1 0-1,2-3 1,-2 0-729,0-1 0,0 1 0,0 0 1,1-8-1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50:06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198 702 1728,'-2'0'-35,"-8"-6"3035,8-7 1428,2 12-4403,0 0 165,0 1 0,0-1 1,0 0-1,0 0 0,0 0 0,-1 0 0,1 0 0,0 0 0,-1 0 0,1 1 0,-1-1 0,1 0 0,-1 0 0,1 0 0,-1 1 0,0-1 0,1 0 0,-1 1 0,0-1 0,1 1 1,-1-1-1,0 1 0,0-1 0,0 1 0,1-1 0,-1 1 0,0 0 0,0-1 0,0 1 0,0 0 0,0 0 0,0 0 0,0 0 0,0 0 0,0 0 0,0 0 0,1 0 0,-3 0 1,-2 1 220,0-1 1,-1 1-1,1 0 1,0 0-1,0 1 1,-5 1-1,-1 2-107,-1 1 0,1-1 0,0 2-1,-15 10 1,22-13-233,0-1 0,0 1 0,0 0 0,1 0 0,-1 1 0,1-1 0,0 1 0,0-1 0,1 1 0,-1 0-1,1 0 1,0 0 0,-1 6 0,2-8-18,1 0-1,0 0 1,-1 1-1,1-1 0,1 0 1,-1 0-1,0 0 1,1 0-1,0 1 0,0-1 1,0 0-1,0 0 1,0 0-1,0 0 0,1-1 1,-1 1-1,1 0 1,0 0-1,3 3 0,-1-2-4,-1 0-1,1-1 0,0 1 1,0-1-1,0 0 0,0 0 1,1 0-1,-1-1 0,1 1 1,0-1-1,6 2 0,1-1 40,-1-1-1,1-1 0,-1 0 0,1 0 1,0-1-1,15-2 0,-8 0-10,0-2 0,0 0-1,20-7 1,-34 9-67,1 0 0,-1-1 0,0 1 0,0-1 0,0 0 0,-1 0 0,1 0 0,-1-1 0,0 0 0,1 0 0,-2 0 0,1 0 0,0-1 0,-1 1 0,0-1 0,0 0 0,0 0-1,-1 0 1,0 0 0,0 0 0,0-1 0,0 1 0,-1-1 0,0 1 0,0-1 0,-1 1 0,1-1 0,-1 0 0,0 1 0,-1-1 0,-1-10 0,1 9-15,-1 0 0,0 0 0,0 0 0,0 0 1,-1 1-1,0-1 0,0 1 0,0-1 0,-1 1 0,0 1 0,0-1 0,-1 0 0,0 1 0,0 0 0,0 0 0,0 0 1,-1 1-1,0 0 0,1 0 0,-2 0 0,1 1 0,0 0 0,-1 0 0,0 0 0,-7-1 0,11 3-18,0 0-1,0 1 1,-1-1-1,1 1 1,0-1-1,0 1 1,0 0-1,0 1 0,-1-1 1,1 0-1,0 1 1,0 0-1,0 0 1,0 0-1,0 0 1,0 0-1,0 0 1,0 1-1,1-1 1,-1 1-1,0 0 1,1 0-1,-1 0 0,-2 3 1,4-4 61,1 1 0,-1-1 1,0 1-1,0 0 0,0-1 0,1 1 1,-1-1-1,1 1 0,0 0 0,-1 0 1,1-1-1,0 1 0,0 0 0,0 0 1,0-1-1,0 1 0,0 0 0,1 2 1,0 0-25,0 0 1,0 0-1,0-1 1,1 1-1,0-1 1,-1 1-1,4 4 1,-1-2 19,0-1-1,0 0 1,0 0 0,1 0-1,-1-1 1,1 1 0,0-1 0,0 0-1,1 0 1,-1-1 0,1 0-1,0 0 1,0 0 0,7 2 0,-2-3 133,0 0 0,1-1 0,-1 0 0,1-1 0,-1 0 0,16-3 0,-15 1-169,1-1-1,-1 0 1,0-1-1,0 0 1,0-1-1,17-10 1,-6 4 145,-18 8-105,0 1 1,-1-2 0,1 1 0,-1 0 0,0-1 0,0 0 0,5-5-1,23-34-237,-5 7 188,-20 29 191,-5 6-230,-6 17-146,-4 5 316,1 2-1,2-1 1,-6 42 0,10-50-173,1 25 0,0-18 2,0-20 61,0 1 0,0 0 1,1 0-1,-1-1 0,0 1 1,1 0-1,-1-1 1,1 1-1,0-1 0,-1 1 1,1-1-1,0 1 1,0-1-1,0 1 0,0-1 1,0 0-1,0 0 1,0 1-1,1-1 0,-1 0 1,0 0-1,1 0 1,-1 0-1,1 0 0,-1-1 1,1 1-1,-1 0 0,1-1 1,0 1-1,-1-1 1,1 0-1,0 1 0,-1-1 1,3 0-1,5 1 14,-1-1-1,0 0 1,1-1-1,-1 1 1,15-5-1,9-2 41,-1-2 0,59-26 0,-72 27-25,0-2 0,-1 0 0,-1-1-1,1-1 1,-2 0 0,17-17 0,-13 8-78,-1-1 1,-1 0-1,20-36 0,35-77-68,-68 126 119,18-36-122,30-90-1,-44 108 38,-1-1 1,-1 0-1,-2 0 0,1-51 0,-5 71 24,0-12-118,0 20 153,0-1 1,0 0-1,-1 1 1,1-1 0,0 0-1,0 1 1,-1-1-1,1 0 1,0 1 0,-1-1-1,1 1 1,0-1-1,-1 0 1,1 1 0,-1-1-1,1 1 1,-1-1-1,1 1 1,-1 0 0,0-1-1,1 1 1,-1-1 0,-1 2-10,1-1 0,0 1 1,0 0-1,0-1 1,0 1-1,0 0 0,0 0 1,0 0-1,1 0 0,-1 0 1,0 0-1,0 0 1,1 0-1,-1 0 0,0 3 1,-2-1-133,-5 11 180,1 0 0,0 0 0,-6 16 0,-11 25 467,5-16-243,-7 11-176,18-36-60,1 1 1,1 0 0,0 0-1,1 0 1,1 1 0,0-1-1,-3 29 1,1 115 341,6-149-329,-1 19-30,2 0-1,1 1 1,1-1 0,10 41-1,-10-56 171,-2-10-69,0 0-1,0-1 0,0 1 0,1-1 0,2 5 0,-4-7-96,1 0 0,0 0 0,0 0 0,1 0 0,-1 0 0,0-1 0,0 1 0,0 0 0,0 0 0,1-1 0,-1 1 0,0-1 0,1 1 0,-1-1 0,0 0 0,1 1 0,-1-1 0,1 0 0,-1 0 0,0 0 0,1 0 0,-1 0 0,1 0 0,-1-1 0,1 1 0,-1 0 0,0-1 0,3 0 0,2-1 56,0 0-1,-1-1 1,1 1 0,0-1-1,6-5 1,-6 3-20,0 0 1,0 0-1,-1-1 1,0 0-1,0 0 1,7-11 0,21-44-299,-29 53 250,4-7-67,-5 11 114,-1 1 0,0-1 0,0 0-1,0 0 1,-1-1 0,1 1 0,-1 0 0,0 0 0,0-1 0,0-4 0,4-6 66,-1 12-179,-3 9 64,-1 227 521,0-233-502,0 0-1,0 1 1,0-1-1,0 0 0,0 0 1,0 1-1,0-1 1,0 0-1,0 0 0,0 1 1,0-1-1,1 0 1,-1 0-1,0 0 0,0 1 1,0-1-1,0 0 0,0 0 1,0 0-1,1 0 1,-1 1-1,0-1 0,0 0 1,0 0-1,0 0 1,1 0-1,-1 0 0,0 1 1,0-1-1,1 0 1,-1 0-1,0 0 0,0 0 1,0 0-1,1 0 1,-1 0-1,0 0 0,0 0 1,1 0-1,-1 0 0,0 0 1,0 0-1,0 0 1,1 0-1,-1 0 0,0 0 1,0 0-1,1 0 1,-1-1-1,0 1 0,0 0 1,0 0-1,1 0 1,-1 0-1,0 0 0,0 0 1,0-1-1,1 1 0,12-10 213,174-168-50,-177 170-332,-10 8 162,0 0 0,1-1-1,-1 1 1,0 0 0,1 0-1,-1 0 1,0 0 0,1-1-1,-1 1 1,1 0-1,-1 0 1,0 0 0,1 0-1,-1 0 1,1 0 0,-1 0-1,0 0 1,1 0 0,-1 0-1,0 0 1,2 0-1,-2 1-1,1 0 0,0 0 0,-1 0 0,1 0 0,-1 0 0,1 0 0,-1 0 0,1 0 0,-1 0 0,0 0 0,1 0 0,-1 0-1,0 0 1,0 0 0,0 0 0,0 0 0,0 0 0,0 2 0,-1 23-128,1-23 138,-2 11 29,-1-1 1,1 0-1,-2 0 0,0 0 0,0-1 0,-11 20 1,3-11-84,0-1 1,-29 36 0,0-3 150,-21 24 284,41-52-194,12-13-112,-17 17 0,23-27-85,1 1 0,-1-1 0,0 0 0,0 0 0,0 0 1,0 0-1,0-1 0,0 1 0,-1-1 0,1 0 0,0 0 0,-5 1 0,6-2 18,0 0 0,0 0 0,0 0 0,0 0-1,0 0 1,0 0 0,0-1 0,0 1 0,0-1 0,0 1 0,0-1 0,0 0 0,1 0 0,-1 0 0,0 0 0,0 0 0,1 0 0,-1 0 0,1-1 0,-1 1 0,1-1 0,0 1 0,-1-1-1,-1-2 1,-2-6 13,5 9-35,-1 1 1,1-1-1,-1 0 1,1 1-1,0-1 1,0 0-1,-1 1 0,1-1 1,0 0-1,0 0 1,0 1-1,0-1 1,0 0-1,0 0 0,0 1 1,0-1-1,0 0 1,0 0-1,0 1 1,0-1-1,0 0 1,1 1-1,-1-1 0,0 0 1,0 1-1,1-1 1,-1 0-1,1 1 1,-1-1-1,1-1 0,3-3 36,-1 0 0,1 0-1,0 1 1,0-1 0,1 1-1,-1 0 1,9-6 0,0 1-17,25-12 0,-21 13-95,1 1-1,0 0 1,31-6-1,59-5 214,-10 3 23,-58 8-571,-39 7 380,-1 0-1,0 0 1,0 0 0,0 0 0,0 0-1,0 0 1,0 0 0,0 0 0,0 0-1,1 0 1,-1 0 0,0 0 0,0 0-1,0-1 1,0 1 0,0 0-1,0 0 1,0 0 0,0 0 0,0 0-1,0 0 1,0 0 0,0 0 0,0 0-1,1-1 1,-1 1 0,0 0 0,0 0-1,0 0 1,0 0 0,0 0 0,0 0-1,0-1 1,0 1 0,0 0 0,0 0-1,0 0 1,0 0 0,-1 0 0,1 0-1,0 0 1,0 0 0,0-1 0,0 1-1,0 0 1,0 0 0,0 0 0,0 0-1,0 0 1,0 0 0,0 0 0,0 0-1,0 0 1,-1-1 0,-4-3-1439,-34-8-5903,10 4 3198,3 0-1196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50:07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6560,'13'-1'20241,"-10"4"-18910,1 2-1383,-2-4 85,-1 0 0,0 0 1,0 0-1,0 0 0,0 0 0,0 0 1,0 0-1,0 0 0,0 0 1,0 0-1,1 3 0,-2-3-289,7 2-4311,-2-2 2778,0 1 0,-1-1 0,1 0 0,0-1 0,6 1 1,-9-1 1755,18 3-7097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51:12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1 169 3072,'0'-13'20437,"14"13"-19339,-2-1-855,-1-1 0,0 0 0,0 0 0,15-6 0,24-4-2,-42 10-183,149-21 386,27 11-236,-62 9 192,-45-2-1,-9-6 24,12-1-174,-32 9-25,53-2-229,-19 1 473,142-26-1,-130 15-335,-57 12 25,71 2 0,-51 2-301,8 2 389,99 18 0,-89-10-73,-57-8-29,-7-3-185,0 2 0,0-1 1,0 2-1,0-1 0,-1 2 0,15 5 0,-18-6-1388,15 15-15608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51:16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1 709 3648,'2'3'9473,"7"0"-7104,-6-2-2231,-1-1-1,0 1 1,1-1 0,-1 0-1,1 0 1,-1 0 0,6 0 0,5-4 265,0-1 0,0 0 0,-1 0 0,1-1 0,-1-1 0,0 0 0,18-15 0,70-68-123,-99 88-270,24-24 86,40-54 1,13-37 260,-35 51-86,-34 51-204,-1 1 0,-1-1 0,7-22 0,3-3-132,-14 30 123,0 1-1,0-1 1,0 0 0,-1 1 0,-1-1-1,0 0 1,0 0 0,-1 0-1,0 0 1,-3-15 0,3 22-34,0 1 1,-1-1 0,1 0 0,-1 1 0,0-1-1,1 0 1,-1 1 0,-2-4 0,2 6-21,1 0 1,0-1 0,0 1-1,0 0 1,-1 0-1,1-1 1,0 1 0,0 0-1,-1 0 1,1 0-1,0 0 1,-1 0 0,1-1-1,0 1 1,-1 0-1,1 0 1,0 0 0,-1 0-1,1 0 1,0 0-1,0 0 1,-1 0-1,1 0 1,0 0 0,-1 0-1,1 0 1,-2 1 6,1-1 0,0 1 0,0-1 0,0 1 0,0 0 0,0 0 1,0-1-1,0 1 0,0 0 0,-1 1 0,-5 7 132,0 1 1,1-1-1,-8 15 1,3-4-25,-9 15 80,3 1-1,0 0 0,3 1 0,1 1 1,1 0-1,3 1 0,1 0 1,2 0-1,1 1 0,1 50 1,4-81-149,1-1 0,0 1 0,0-1 0,0 1 0,1-1 0,1 0 0,-1 1 1,6 10-1,-6-16-24,0 1 0,0-1 0,0 1 0,0-1 0,1 0 0,-1 0 0,1 0-1,0 0 1,0 0 0,0-1 0,0 1 0,1-1 0,-1 0 0,0 0 0,1 0 0,0 0 0,-1-1 0,1 1 0,7 1 0,-8-3 8,0 0 1,0 0-1,0 0 0,0 0 0,0-1 1,0 1-1,0-1 0,0 0 0,-1 1 0,1-1 1,0-1-1,0 1 0,-1 0 0,1-1 0,0 1 1,-1-1-1,0 0 0,1 0 0,-1 0 1,2-2-1,4-4 46,-1-1 0,0 0 1,11-18-1,-6 7-123,-1 0 1,10-26-1,-17 35 61,-1 0-1,0 0 1,0 0-1,-1 0 1,-1-1-1,1-14 1,-9 47-370,2 12 235,0 51-1,4-49 350,-1-24-141,2 1 1,0-1 0,0 1-1,2 11 1,-1-20-76,-1 0 1,1 0-1,0 0 1,0 0-1,0 0 1,0-1-1,1 1 0,-1 0 1,1 0-1,0-1 1,0 1-1,0-1 1,0 0-1,0 1 1,0-1-1,1 0 0,-1 0 1,1-1-1,3 3 1,-2-2 9,-1-1-1,1 0 1,-1 0 0,1-1-1,-1 1 1,1-1 0,0 1-1,-1-1 1,5-1 0,33-5 165,-25 2-182,-1-1 0,1 0 0,0-1 0,-1-1 0,-1-1 0,1 0 0,-1-1 0,0 0 0,-1-1 0,0-1 0,-1 0 0,21-23 0,-8 2-38,-2-1 0,21-37 0,30-75-311,-59 115 177,3-6 64,21-65-1,-36 86 95,0 1-1,-1-1 1,-1 1-1,-1-20 1,-1 36-46,0 1 0,0-1 0,0 0 0,-1-1 0,1 1 0,0 0 0,-3 2 0,-2 3 75,3-1 39,0 0 0,-1 0 0,-2 12 0,-5 8 58,-7 17-50,2 0 0,2 1 0,-9 51 0,18-76-88,-21 83 84,-42 100-1,51-159 14,19-49 336,0-2-495,1 0 1,-1 0-1,6-10 1,7-5-32,21-24 0,-11 15 143,-10 12-9,2 1-1,0 0 1,1 1-1,27-21 0,-44 37-31,1 1 0,-1 0-1,1 0 1,-1 0 0,1 1 0,-1-1-1,1 0 1,-1 1 0,1-1-1,0 0 1,0 1 0,-1 0-1,1-1 1,0 1 0,-1 0-1,1 0 1,0 0 0,0 0-1,-1 1 1,1-1 0,0 0-1,0 1 1,-1-1 0,1 1-1,0-1 1,-1 1 0,1 0-1,-1 0 1,1 0 0,-1 0-1,1 0 1,-1 0 0,0 0-1,1 0 1,1 3 0,0-1 31,-1 1-1,1-1 1,-1 1 0,0 0 0,0 0 0,0 0 0,-1 0 0,1 0 0,-1 0 0,0 0 0,0 1 0,-1-1 0,1 7 0,0 1-11,-1 0 1,-1 0 0,0 0-1,-1 0 1,0 0 0,-1 0-1,-7 20 1,8-26 10,-1 1 1,0-1-1,-1 1 0,0-1 0,-6 8 1,9-12-29,-1 0 0,0-1 0,0 1 0,0 0 1,0-1-1,0 1 0,0-1 0,-1 0 0,1 0 1,0 0-1,-1 0 0,1 0 0,-1 0 0,1-1 0,-1 1 1,1-1-1,-1 0 0,-3 0 0,5 0 8,0 0-16,1 0 1,-1 0 0,1-1 0,-1 1 0,1 0 0,0 0-1,-1 0 1,1 0 0,-1 0 0,1 0 0,-1 1 0,1-1-1,-1 0 1,1 0 0,0 0 0,-1 0 0,1 0 0,-1 1-1,1-1 1,0 0 0,-1 0 0,1 1 0,0-1-1,-1 0 1,1 0 0,0 1 0,-1-1 0,1 1 0,-1-1-1,1 1-13,2 0 26,1-1 0,0 1 1,-1 0-1,1 0 0,0 0 0,-1 0 1,1 1-1,-1-1 0,0 1 1,4 2-1,9 5 13,19 6 547,-33-14-560,0-1 1,1 1 0,-1-1-1,1 0 1,-1 0-1,1 1 1,-1-1-1,1 0 1,-1 0 0,0-1-1,1 1 1,-1 0-1,3-1 1,16-5 252,-3-6-94,-4 3 45,-9 7-182,-1-1 0,1 1 0,-1-1 0,0 0 0,1 0 0,-1 0 0,0 0 1,2-5-1,13-11-173,-9 11 173,-1-1-1,0 0 1,0 0 0,-1-1 0,-1 0-1,1 0 1,-1 0 0,-1-1 0,0 0 0,-1 0-1,4-12 1,-8 17-43,0 0-1,0 1 1,-1-1-1,1 1 1,-1-1-1,-2-5 1,3 11 16,0-1 3,-1 0 0,1-1 0,-1 1 0,1 0 0,-1 0-1,1 0 1,-1 0 0,0 0 0,1 0 0,-1 0-1,0 0 1,0 0 0,0 1 0,0-1 0,0 0-1,0 0 1,0 1 0,0-1 0,0 0 0,0 1 0,0-1-1,0 1 1,0 0 0,0-1 0,-1 1 0,-1 0-1,1-1 11,0 1 0,1 0 0,-1 0 0,0 0 0,0 0 0,1 1 0,-1-1-1,0 0 1,1 1 0,-1-1 0,0 1 0,1-1 0,-1 1 0,1 0 0,-1 0-1,1 0 1,-1 0 0,-1 1 0,-3 4 3,1 1-1,-1-1 1,1 1 0,0 0-1,1 1 1,0-1 0,0 1-1,0 0 1,1 0 0,0 0-1,1 0 1,0 0 0,0 1-1,1-1 1,0 1 0,0-1-1,1 15 1,0-18 39,0 0 0,1 0 0,-1 0 0,1 0-1,0 0 1,0 0 0,0 0 0,4 7 0,-4-10-17,0 0-1,0 0 1,1 0 0,-1 0 0,1 0-1,0 0 1,-1-1 0,1 1 0,0-1 0,0 1-1,0-1 1,0 1 0,0-1 0,1 0-1,-1 0 1,0 0 0,1 0 0,-1-1-1,3 2 1,11 0 72,0 0-1,1 0 0,-1-2 1,19-1-1,0 0 46,54-3-127,-31-3-3331,-44 7 1085,4-2-2600,-10-4-2136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51:16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21 8640,'-22'-7'3200,"27"7"-2496,-5-5-160,9 2-640,4-2-1920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51:19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14 503 4896,'-3'0'603,"-7"5"4543,32-5-991,0-2-3001,-1 0 0,1-2 1,-1-1-1,35-12 0,-46 14-915,2-1-69,-1-1 0,0 0 0,0 0 0,0-1-1,0-1 1,-1 1 0,0-2 0,-1 1 0,0-2 0,10-10 0,-6 5-4,-2-1 1,0-1 0,0 0 0,-2-1 0,14-31-1,45-124 896,-68 171-1057,1-1 32,0 0 0,0 0-1,-1 0 1,1 0 0,-1-1 0,1 1 0,-1 0-1,0 0 1,0-4 0,3 12 51,1 1 0,-2 0 0,1 0 0,-1 1 1,3 14-1,1 39 2,-6 98 160,-1-146-77,0-1 0,-5 17 1,4-24-149,1 1 1,-1-1 0,0 0 0,0 0-1,-1 0 1,1 0 0,-6 6 0,6-8-44,-1 1 0,0-1 0,0 1 0,0-1 0,0 0 0,0 0 0,-1-1 0,1 1 1,-1-1-1,0 0 0,0 0 0,0 0 0,0 0 0,0 0 0,0-1 0,-8 2 1,-3-2 40,-1 0 1,1 0-1,-31-4 1,-6-1-353,36 1 145,12 1 13,11 3-29,12 2 345,0-1 0,0 0-1,1-2 1,-1 0 0,1-2 0,20-3 0,-28 3-93,0-1 0,-1 0 0,1-1 1,-1 0-1,1 0 0,-1-1 0,-1-1 1,1 0-1,-1-1 0,0 1 0,0-2 1,-1 0-1,0 0 0,-1 0 1,1-1-1,-2 0 0,1-1 0,-1 0 1,7-14-1,-1-4-89,-1 1 0,12-45 1,-1 4 220,-22 65-172,0 0-1,0 0 0,-1 0 1,1 0-1,-1 0 0,1 0 1,-1-5-1,-5 19-139,-3 19 152,-9 56-1,16-77 58,-7 46 55,-3 86 0,11-140-139,0 1 0,0 0 0,0-1 0,0 1 0,0 0 1,0-1-1,0 1 0,1 0 0,-1-1 0,1 1 0,-1-1 0,1 1 0,0-1 0,-1 1 0,1-1 0,0 1 0,0-1 0,0 0 0,0 0 0,0 1 1,0-1-1,1 0 0,-1 0 0,2 1 0,-1-1 29,0-1 0,0 1 0,0-1 0,0 1 0,0-1 0,0 0 0,0 0 0,0 0 0,0 0 0,0-1 1,0 1-1,0-1 0,0 1 0,0-1 0,0 1 0,0-1 0,-1 0 0,1 0 0,2-1 0,7-5-14,-1 1-1,0-1 1,0-1-1,-1 0 1,0 0 0,9-12-1,40-59 57,-31 42 178,-25 34-274,-2 7 4,-2 9-30,2-13 48,-11 36 37,-2-1 0,-1-1-1,-35 60 1,10-19-37,12-18-106,-22 64 0,44-105 190,-1-1 1,-11 20-1,17-35-80,0 1 1,0-1 0,0 1-1,0-1 1,-1 0 0,1 1-1,0-1 1,0 0-1,-1 1 1,1-1 0,0 0-1,0 0 1,-1 1 0,1-1-1,0 0 1,-1 0 0,1 1-1,0-1 1,-1 0-1,1 0 1,-1 0 0,1 0-1,0 0 1,-1 0 0,1 0-1,-1 1 1,1-1 0,0 0-1,-2 0 1,2-1-6,0 1 1,0 0-1,-1-1 0,1 1 1,0 0-1,-1 0 1,1-1-1,0 1 1,0 0-1,0-1 0,-1 1 1,1-1-1,0 1 1,0 0-1,0-1 0,0 1 1,0 0-1,0-1 1,0 1-1,0-1 0,0 1 1,0 0-1,0-1 1,0 1-1,0-1 0,0 1 1,0 0-1,0-1 1,0 1-1,1-1 0,2-11-28,1 0-1,0 0 1,1 0-1,0 1 1,1 0-1,0 0 1,1 0-1,0 1 0,1 0 1,0 0-1,0 1 1,1 0-1,1 0 1,17-12-1,109-58-99,-66 42 110,-27 14 19,-23 13 95,0-1 0,31-22 0,-39 23-134,0 1 99,-2 0 0,1 0 0,-1-1-1,12-14 1,-14 13-97,-4 6 53,0 0-1,0 0 1,-1-1 0,0 1-1,0-1 1,0 1 0,0-1-1,-1 0 1,3-11 0,-1 2 98,0-5-19,-4 12-90,2 0 1,-1 1-1,1-1 0,0 1 0,1-1 1,4-9-1,2-9 198,-1 12-111,-6 12-80,-1 0 0,0 0 0,1 0 0,-1 0 0,0-1 0,-1 1-1,2-5 1,-1 10-25,0 0 0,-1 0-1,1 0 1,0 0-1,3 6 1,2 8-3,11 94 443,-15-90-284,-2-13-191,1 0 0,0 1 0,0-1 0,5 14 0,-4-15-34,0-3 56,-1 0 0,0 0 1,1 0-1,0-1 1,4 7-1,-5-9 42,0 0 0,0 0 0,0 0 1,0 0-1,1 0 0,-1 0 0,0 0 0,0 0 0,1-1 1,-1 1-1,1-1 0,-1 1 0,0-1 0,1 0 0,-1 1 0,1-1 1,-1 0-1,1 0 0,2 0 0,5-1 2,0 0 0,0 0 0,0-1 0,-1 0 0,1-1 0,0 0 0,-1-1 0,1 1 0,-1-1 0,0-1 0,-1 0-1,13-9 1,4-6-21,0-1 0,24-30 0,19-31-64,-40 46 173,-19 25 94,11-21 1,-8 14-355,-19 35 135,1 1 0,1 0 0,-7 31 0,3-12 13,9-31 2,-1 0 1,1 0-1,1 0 0,-1 1 1,1-1-1,0 0 0,1 0 1,-1 0-1,3 8 0,-3-12 16,0 0-1,1 0 0,0 0 1,-1 0-1,1 0 0,0-1 1,0 1-1,0 0 0,0 0 1,0-1-1,0 1 1,1 0-1,-1-1 0,0 1 1,1-1-1,-1 0 0,1 0 1,0 1-1,-1-1 0,1 0 1,0 0-1,0 0 1,0-1-1,0 1 0,0 0 1,0-1-1,0 1 0,0-1 1,0 0-1,3 1 0,0-2 5,0 1-1,0-1 1,0 0-1,-1 0 0,1-1 1,0 1-1,0-1 1,-1 0-1,1 0 0,-1-1 1,0 1-1,0-1 0,7-6 1,3-3-60,0-2-1,14-18 1,-21 24-11,-1 0 57,0-1 0,6-10 1,9-14 238,-20 32-232,0-1 0,-1 1 0,1 0 0,0-1 0,0 1 0,-1-1 0,1 1 0,0-1 0,-1 1 0,0-1 0,1 0 0,-1 1 0,0-1 0,0 1 0,0-4 0,-1 26 59,-6 30 0,1-5-31,3-21-46,-1 34 35,2-44-71,2-14 43,0 1-1,-1-1 1,1 1 0,0-1 0,0 1 0,0 0 0,1-1-1,-1 1 1,1 2 0,-1-4 17,0 1-1,0-1 1,0 0-1,0 1 1,0-1-1,1 1 1,-1-1-1,0 0 1,0 1-1,1-1 1,-1 1-1,0-1 1,0 0-1,1 1 1,-1-1-1,0 0 1,1 0 0,-1 1-1,0-1 1,1 0-1,-1 0 1,1 1-1,-1-1 1,0 0-1,1 0 1,-1 0-1,1 0 1,-1 0-1,1 0 1,-1 0-1,1 0 1,-1 0-1,0 0 1,1 0-1,-1 0 1,1 0 0,-1 0-1,1 0 1,-1 0-1,0 0 1,1 0-1,-1-1 1,1 1-1,0 0 1,9-2 39,-9 1-53,0 1-1,0 0 0,0 0 1,0-1-1,0 1 1,0-1-1,0 1 1,0-1-1,0 0 0,0 1 1,0-1-1,0 0 1,1-1-1,3-2 4,1-1 29,0 0-1,0 0 1,0 0-1,-1-1 1,1 0 0,-2 0-1,1 0 1,-1-1 0,0 1-1,5-10 1,2-9 107,12-41 1,-20 58-100,37-91-333,-44 144 271,-2 3 49,-52 304-225,38-248 208,19-102 288,4-18 27,-1 3-279,1 1-1,7-19 1,4-19 3,0-12-48,40-113 1,-37 133 30,1 1 0,3 1 0,37-56 0,-46 79-17,21-24 1,-29 37 8,0 0 1,0 0-1,0 1 1,0-1 0,1 1-1,0 0 1,-1 0 0,1 1-1,0-1 1,0 1-1,6-2 1,-9 4-32,0 0 0,0 0 0,0-1 0,0 1 0,-1 0 0,1 0 0,0 1 0,0-1 0,0 0 0,0 1 0,0-1 0,-1 1 0,1 0 0,0-1 0,2 3 0,0-1 12,-1 0 0,0 0-1,0 1 1,-1-1 0,1 1 0,0 0 0,2 4 0,2 3-25,-1 1 0,0-1 0,7 21 0,-8-16 43,0-1 1,-1 1 0,-1 0 0,-1-1-1,2 23 1,-3-29 52,-1 1 0,-1-1 0,1 0 1,-1 1-1,-1-1 0,1 0 0,-2 0 0,1 0 0,-1 0 0,0 0 0,-6 11 0,7-16-59,-1 0 0,0 1 1,0-1-1,0 0 0,-1 0 0,1-1 0,-1 1 0,1-1 1,-1 0-1,0 0 0,0 0 0,0 0 0,0 0 0,0-1 1,0 0-1,0 0 0,-1 0 0,1 0 0,0-1 1,-1 0-1,-7 0 0,-1-1-96,-1 0 0,1-1 1,0 0-1,0-1 0,-24-9 0,21 6-462,1-1-1,-24-14 0,-3-9-3306,23 18 1565,15 10 599,0 0 0,1-1 0,-1 0 0,0 1 0,1-2 0,-5-3 0,2-2-5143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52:06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69 3552,'-4'-9'2049,"4"8"-1968,0 1 0,0 0 0,0 0 0,-1 0-1,1-1 1,0 1 0,0 0 0,0 0-1,0-1 1,0 1 0,-1 0 0,1 0 0,0-1-1,0 1 1,0 0 0,0 0 0,0-1 0,0 1-1,0 0 1,0-1 0,0 1 0,0 0 0,0 0-1,0-1 1,2-17 3836,-2 15-3435,0 1 0,0 0 0,1-1 0,-1 1 0,0-1 0,2-3 0,-1-7 3144,-9 43-917,-16 511 1409,24-320-3558,2-230-2382,0-1 0,0 1 0,1 0 0,0 1 0,0-1 1,1 0-1,1 1 0,-1 0 0,10-12 0,3-2-1148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52:06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5056,'7'-21'2095,"-6"18"-1747,1-1 0,-1 0-1,0 1 1,1 0-1,2-6 1,1 3 907,0-1 1,-1-1-1,1 1 0,-2-1 0,5-11 1,-6 14-607,2 11 1593,0 6-1465,0 10-237,0 1 0,-1 0 0,-2 0 1,0 0-1,-3 25 0,1 8 43,-10 177 790,4-107-960,3-79-312,2-30-129,0 0 0,2 0 0,2 27 1,-2-27-57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3:34.8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69 5 5728,'8'-2'862,"1"1"0,0 0 0,0 1 0,-1 0 0,1 0-1,0 1 1,-1 0 0,1 1 0,-1 0 0,1 0 0,12 6 0,-10-4-173,-1 1 0,0 1 0,0 0 0,0 0 0,-1 1 0,1 0 0,-2 0-1,12 12 1,-11-7-259,0 0-1,-1 0 1,0 0-1,0 1 1,-2 0 0,10 26-1,-6-7 574,12 64 1,-18-73-719,0 1 0,-2 0 0,-1-1 1,-1 1-1,-1 0 0,0 0 1,-9 36-1,1-29-37,-1-1-1,-14 30 1,-32 56 41,55-114-286,-133 238 29,128-229-22,-107 164-1978,89-132 587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52:08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1115 162 2400,'-1'-1'126,"0"0"-1,1-1 1,-1 1-1,1 0 1,-1-1 0,1 1-1,0 0 1,0-1-1,0 1 1,0-1-1,0 1 1,0 0 0,0-1-1,0 1 1,0-1-1,1 1 1,-1 0 0,0-1-1,2-1 1,-2 0 166,1 0-1,0 0 1,-1 0 0,0 0-1,0 0 1,0 0 0,0 0 0,0 0-1,-1 0 1,1 0 0,-1 0 0,0 0-1,0 0 1,0 0 0,0 0-1,0 1 1,-1-1 0,1 0 0,-4-3-1,-3 0 129,0 0-1,-1 1 0,1 0 0,-1 1 0,0 0 0,-1 0 0,1 1 1,-1 0-1,-12-1 0,-11-1 547,-47-1 0,67 5-717,-172-7 2621,149 5-2413,3 0 589,-53 3 0,58 0-831,16 0-106,1 1 1,-1 0-1,1 0 1,-15 4 0,6 2-45,1 0 0,0 1 0,0 0 0,1 2 0,0 0 0,1 1 0,0 1 0,0 1 0,1 0 0,1 1 0,1 0 0,0 2 0,0-1 1,-12 22-1,4-4 84,2 1 0,2 0 1,1 2-1,1 0 0,2 1 1,2 1-1,-13 68 0,20-76 124,-3 14 268,-4 84 0,12-92-409,1-1-1,3 1 1,0-1 0,3 1 0,0-2 0,14 38-1,-17-61-91,1-1 0,0 1-1,1-1 1,-1 0-1,2 0 1,0-1-1,0 0 1,0 0-1,1 0 1,1-1-1,-1 0 1,1-1-1,0 0 1,1 0-1,0-1 1,10 5-1,6-1 118,1 0 0,47 10 0,57 4-20,-107-21-87,0-1 0,-1-1 0,1-1 0,0-2 0,0 0 0,34-8 0,-21 0 6,0-1 1,0-1 0,43-22-1,-57 22-36,0-2-1,0 0 0,-2-1 0,0-1 0,0-1 0,-2-1 0,0-1 1,-1 0-1,25-36 0,-24 27 0,-1-1-1,-2-1 1,-1-1 0,-1 0 0,-2-1-1,-1 0 1,7-34 0,-12 38-6,-1 1 0,-2-1 0,0 0 1,-2 0-1,-1 0 0,-6-44 0,3 56-38,0 1-1,-1-1 1,0 0-1,-2 1 0,0 0 1,0 0-1,-1 1 1,-1 0-1,0 0 0,-1 0 1,-1 1-1,-20-21 1,7 14-1,0 1 1,-2 1-1,0 1 1,-1 1-1,-1 2 1,0 0-1,-1 2 1,-44-13-1,45 17-370,-1 0 0,-38-5-1,47 11-1698,-10-2-5804,24 6 4518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52:41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59 603 1728,'-2'0'329,"0"0"1,-1 1-1,1-1 0,-1 1 1,1 0-1,0-1 0,-1 1 1,1 0-1,0 1 0,-3 1 1,3-2 522,0 0 0,-1 1 0,1-1 1,-1 0-1,1 0 0,0-1 0,-1 1 0,1 0 0,-1-1 1,-4 1-1,17-8 6971,16-20-6385,-5 6-822,16-18-235,-1-1 1,-2-2-1,38-60 0,-64 89-318,93-136 435,-78 119-196,2 0 0,47-44 0,-57 62-142,2 0 1,21-12 0,-38 24-158,0 0-4,0 0 0,0 0 0,1 0 0,-1 0 0,0 0 0,0 0 0,0 0 0,1 0 0,-1 0-1,0 0 1,0 0 0,0 0 0,0 0 0,1 0 0,-1 1 0,0-1 0,0 0 0,0 0 0,0 0 0,1 0 0,-1 0 0,0 0 0,0 1 0,0-1-1,0 0 1,0 0 0,0 0 0,0 0 0,0 1 0,0-1 0,1 0 0,-1 0 0,0 0 0,0 1 0,0-1 0,0 0 0,0 0 0,0 0 0,0 1-1,-9 33 18,-56 233 134,11-47-92,52-215-34,1-1 0,0 0-1,1 1 1,-1-1 0,1 0-1,0 9 1,1-13-11,-1 1 0,0-1 0,1 0 0,-1 0 1,1 0-1,-1 1 0,1-1 0,-1 0 0,1 0 0,-1 0 0,1 0 1,-1 0-1,1 0 0,-1 0 0,0 0 0,1 0 0,-1 0 0,1 0 1,-1 0-1,1 0 0,-1 0 0,1 0 0,-1-1 0,1 1 0,-1 0 0,1 0 1,-1-1-1,28-14 134,-1-2 1,42-33-1,47-50-277,-69 58 148,230-217 265,-267 249-278,49-42 22,-57 53-1,-3 6 4,-2 12 21,-40 106 68,15-50-62,3-5 113,-14 38-38,32-86-35,2 1-1,-6 41 1,11-51-40,-1 1 1,2 0-1,0-1 1,1 1-1,0-1 1,1 0-1,1 1 1,4 11-1,0-5 27,1-1 1,1 0-1,0 0 0,18 22 0,-23-33-141,1-1 0,0-1 0,0 1-1,1-1 1,-1 0 0,1 0 0,1-1-1,-1 0 1,1 0 0,0-1 0,0 0-1,0-1 1,1 1 0,-1-2-1,1 1 1,0-1 0,0 0 0,15 0-1,24-2-1984,2-1 575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52:14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781 179 3136,'-10'-5'15797,"3"-2"-13462,-3-5-3364,1 0 1883,-11-4-226,-1 1 0,-39-22 1,46 29-445,0 1-69,0 0 0,-1 1 0,0 0 0,-24-5-1,-70-8 597,14 9-488,83 9-181,0 1 0,0 1 0,0 0 0,0 0 0,1 1 0,-15 5 1,9-2-79,9-3 82,-1 1 0,1 0 0,0 0 0,0 0 0,0 1 0,0 1-1,1-1 1,-1 1 0,1 0 0,-9 10 0,7-5 68,0 1-1,1 0 1,0 0 0,1 1 0,0 0 0,0 1-1,2-1 1,-8 24 0,-1 25 58,2 2 0,3 0 0,-1 75 0,8-96-38,6 68 0,-3-98-85,1 0 1,0 0-1,1 0 0,0 0 1,1 0-1,1 0 0,-1-1 1,2 0-1,0 0 0,8 12 0,-8-16-32,0 0 0,1-1 0,-1 0 0,2 0 0,-1-1 0,0 0 0,1 0 0,0-1 0,10 5 0,8 2 77,46 11 0,-41-14-53,0-1 1,0-2 0,0-2 0,1 0-1,-1-2 1,1-2 0,0 0-1,-1-3 1,0 0 0,41-12-1,-71 16-42,8-3 66,1 0 0,-1 0 0,0-1 0,0 0 0,11-7-1,-18 10-73,-1 0 0,1-1 0,0 1 0,-1-1-1,1 1 1,-1-1 0,0 0 0,1 1 0,-1-1-1,0 0 1,0 0 0,0 0 0,0 0 0,0 0-1,-1 0 1,1 0 0,-1 0 0,1-1 0,-1 1-1,0 0 1,1 0 0,-1 0 0,0 0 0,-1-1-1,1 1 1,0 0 0,-1 0 0,1 0 0,-2-3-1,0-2-5,0 0-1,-1 1 1,0-1-1,0 1 1,-1-1-1,0 1 1,0 0-1,0 0 0,-1 1 1,0-1-1,0 1 1,-8-6-1,5 5-20,0 1 0,-1 0 0,0 0-1,0 1 1,0 0 0,0 0 0,-1 1 0,-10-2-1,-8-2-35,-87-17 742,97 21-364,13 0-118,10 1-138,-2 1-60,13-2 99,0 1 0,0 0 0,31 1 0,25 1 301,-53-1-373,1 1 0,0 1 0,0 1 0,22 4 0,-18-1-11,-19-5 14,0 1 0,1 0-1,-1 0 1,0 0 0,0 1-1,8 3 1,-5-4-47,-8-1-90,0 0 54,1 0-1,-1 0 1,0 0 0,0 1-1,0-1 1,0 0 0,0 0-1,0 0 1,0 0 0,0 0-1,1 0 1,-1 0 0,0 0-1,0 0 1,0 0 0,0 0-1,0 0 1,0 0 0,1 0 0,-1 0-1,0 0 1,0 0 0,0 0-1,0 0 1,0 0 0,0 0-1,1 0 1,-1 0 0,0 0-1,0 0 1,0 0 0,0 0-1,0 0 1,0 0 0,0 0-1,1 0 1,-1 0 0,0-1-1,0 1 1,0 0 0,0 0-1,0 0 1,0 0 0,0 0-1,0 0 1,0 0 0,0 0-1,0-1 1,1 1 0,6-6-2824,-1 0-324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52:17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338 236 4224,'-4'0'13720,"-10"0"-6466,7 1-9802,-91 30 4388,57-17-1373,-48 24-1,82-35-448,1 0 0,0 0 0,-1 1 0,1 0 0,0 0 1,1 1-1,-1-1 0,1 1 0,0 1 0,0-1 0,1 1 0,-5 6 0,7-9-7,1-1 1,0 1-1,0-1 1,1 1 0,-1 0-1,1-1 1,-1 1-1,1 0 1,0-1-1,0 1 1,0 0-1,0-1 1,0 1-1,1 0 1,0 4-1,1-3 18,-1 0 0,1 0 0,0 0 1,0 0-1,1 0 0,-1-1 0,1 1 0,0-1 0,3 4 0,0-1 41,1-1 1,-1 1-1,1-1 0,0-1 1,1 1-1,-1-1 0,1 0 1,0-1-1,13 4 1,-15-5-67,0-1 0,0-1 0,-1 1 0,1-1 0,0 0 0,0-1 0,0 1 0,0-1 0,-1 0 0,1-1 0,0 1 0,-1-1 0,1 0 0,-1 0 0,1-1 1,-1 0-1,0 0 0,0 0 0,-1 0 0,9-8 0,-6 5-7,-1-1-1,0 0 1,0 0 0,-1 0-1,1-1 1,-2 0 0,1 0 0,-1 0-1,0 0 1,-1-1 0,0 0-1,3-13 1,-2 5-39,1-34-1,-5 49 31,0-1 1,-1 0-1,1 1 1,0-1-1,-1 1 1,0-1-1,0 1 0,1-1 1,-3-2-1,3 5 13,0-1 0,0 1 0,-1 0 0,1-1 0,0 1 0,0 0-1,0-1 1,-1 1 0,1 0 0,0 0 0,-1-1 0,1 1 0,0 0-1,0 0 1,-1 0 0,1-1 0,0 1 0,-1 0 0,1 0 0,0 0-1,-1 0 1,1 0 0,-1 0 0,1 0 0,0 0 0,-1-1 0,1 1-1,0 1 1,-1-1 0,1 0 0,-1 0 0,1 0 0,0 0 0,-1 0-1,1 0 1,0 0 0,-1 0 0,1 1 0,0-1 0,-1 0 0,1 0-1,0 0 1,0 1 0,-1-1 0,1 0 0,0 0 0,-1 1 0,1-1-1,0 0 1,0 1 0,0-1 0,-1 0 0,1 1 0,0-1 0,0 0-1,0 1 1,0-1 0,0 0 0,0 1 0,-5 6-50,4-6 54,0 1-1,0 0 1,-1 0 0,1 0-1,0 0 1,1 0-1,-1 0 1,0 1-1,1-1 1,-1 0-1,1 0 1,-1 4 0,2 2 7,-1 1 0,2-1 1,-1 1-1,1-1 1,0 1-1,1-1 1,0 0-1,0 0 0,9 14 1,-9-17 57,0 0 1,0 0-1,0-1 1,1 0-1,0 0 1,0 0-1,0 0 1,0 0-1,0-1 1,1 0-1,-1 0 1,1 0-1,0 0 1,0-1-1,0 1 1,9 1-1,-11-4-4,1 0 0,-1 0 1,1 0-1,0 0 0,-1-1 0,1 1 0,-1-1 0,1 0 0,-1 0 1,0 0-1,1-1 0,-1 1 0,0-1 0,4-2 0,8-5 108,20-18 0,-33 25-175,19-17 82,-1-1 0,-1 0 0,-1-2 0,29-44 0,-4-9 62,-32 53-173,2 0-1,0 1 0,1 0 0,23-26 0,-36 46 21,0 0 0,0 1 0,0-1 0,-1 0 0,1 0-1,0 1 1,0-1 0,0 1 0,0-1 0,0 1 0,1-1-1,-1 1 1,0-1 0,0 1 0,0 0 0,0 0-1,0 0 1,0-1 0,1 1 0,-1 0 0,0 1 0,0-1-1,0 0 1,0 0 0,0 0 0,1 1 0,-1-1 0,0 0-1,0 1 1,0-1 0,0 1 0,0-1 0,0 1 0,0 0-1,0-1 1,0 1 0,1 1 0,3 4-47,0-1 0,-1 1 0,0-1 0,7 13 0,-10-16 56,17 33 57,-2 1 0,-1 0 0,16 66 0,-27-88 1,-2-1 0,0 1 0,0 0 0,-1 0 0,-1-1 0,0 1 0,-1 0 0,-3 16-1,4-29-41,-1 0-1,1 0 0,0 0 0,-1 0 0,1 0 0,-1 0 0,1 0 0,-1 1 0,1-1 1,-1 0-1,0-1 0,1 1 0,-1 0 0,0 0 0,0 0 0,0 0 0,0-1 0,0 1 1,0 0-1,-1 0 0,0 0 5,0 0 1,-1-1 0,1 0 0,0 1-1,0-1 1,0 0 0,0 0 0,0 0-1,0 0 1,-4-1 0,-5-1 5,0-1 0,1-1 0,-17-7 0,23 9-41,-76-31-432,39 18 245,41 15 197,0 0 0,0 0 0,-1 0 1,1 0-1,0-1 0,0 1 0,-1 0 0,1 0 0,0 0 0,0 0 0,0 0 0,-1 0 1,1 0-1,0 0 0,0 0 0,-1 0 0,1 0 0,0 0 0,0 0 0,-1 0 0,1 0 1,0 0-1,0 0 0,-1 0 0,1 0 0,0 1 0,0-1 0,0 0 0,-1 0 0,1 0 0,0 1-7,0-1-1,1 0 1,-1 1-1,0-1 0,1 0 1,-1 1-1,1-1 0,-1 0 1,0 0-1,1 1 0,-1-1 1,1 0-1,-1 0 0,1 0 1,-1 1-1,1-1 0,-1 0 1,1 0-1,-1 0 0,1 0 1,52 12-156,-35-7 233,0 0 0,1-1-1,-1-2 1,1 0-1,33 0 1,-47-3-45,13 0 66,0-1 0,23-6 0,-35 6-71,0 0-1,0-1 1,0 1 0,0-1 0,0 0 0,-1-1 0,1 1 0,-1-1 0,0 0 0,5-5 0,-1 0 76,-1 0-1,1-1 1,-1 1 0,-1-2 0,10-16-1,8-25 26,22-67 0,-38 97-240,-7 17 103,0 1 0,0-1 1,0 1-1,-1-1 0,1 0 1,-1 0-1,0 0 0,0-7 1,3 12-30,5 1 92,-9-1-40,1 0 0,-1 0 0,0-1 0,0 1 0,0 0 0,1 0 0,-1 0 0,0 0 1,0-1-1,0 1 0,1 0 0,-1 0 0,0 0 0,0-1 0,0 1 0,0 0 0,0 0 1,0-1-1,1 1 0,-1 0 0,0 0 0,0-1 0,0 1 0,0 0 0,0-1 0,0 1 1,0 0-1,0 0 0,0-1 0,0 1 0,0 0 0,0 0 0,0-1 0,-1 1 0,1 0 1,0 0-1,0-1 0,-2-5-63,-1 1 1,1 0-1,-1-1 1,0 1-1,0 0 1,-1 1-1,1-1 0,-1 0 1,0 1-1,0 0 1,-1 0-1,-6-5 1,10 9 45,0-1 0,-1 1 0,1-1 0,0 1 0,0 0 0,0-1 1,0 1-1,0 0 0,-1 0 0,1 0 0,0 0 0,0 0 0,0 0 0,-1 0 1,1 0-1,0 0 0,0 1 0,0-1 0,0 0 0,0 1 0,0-1 0,0 1 0,-1 0 1,1-1-1,0 1 0,1 0 0,-1-1 0,0 1 0,-1 1 0,-1 1 0,-1 1-1,1-1 1,1 1-1,-1-1 1,0 1-1,-2 6 1,1 0 25,0 0 1,0 0 0,1 0 0,1 0-1,-1 1 1,2-1 0,0 1-1,0-1 1,1 1 0,1 16-1,1 5 100,-2-16-53,1 0 0,1-1 0,0 1 1,5 16-1,-5-25 3,0-1 1,0 0 0,1 0-1,0 0 1,0 0 0,0-1-1,6 9 1,-7-12-32,0-1 0,0 1 0,0 0 0,0 0 0,0-1 0,1 0 0,-1 1 0,0-1 0,1 0 0,-1 0 0,1 0 0,-1 0 0,1 0 0,-1-1 0,1 1 0,-1-1 0,1 0 0,0 0 0,-1 0 0,1 0 0,3 0 0,13-4 121,0-1 1,-1 0-1,0-1 0,0-1 1,0-1-1,30-18 0,-34 17-126,-1-1 0,0 0-1,0-1 1,17-20-1,38-53-120,-47 56-18,30-42-124,-51 70 237,1-1 1,-1 1-1,0 0 0,0-1 1,1 1-1,-1-1 0,0 1 1,1-1-1,-1 1 0,0 0 0,1-1 1,-1 1-1,0 0 0,1-1 1,-1 1-1,1 0 0,-1 0 1,1-1-1,-1 1 0,1 0 1,-1 0-1,1 0 0,-1 0 0,1 0 1,-1 0-1,1 0 0,-1 0 1,1 0-1,0 0-8,0 0 0,0 1 0,-1-1 1,1 1-1,-1-1 0,1 1 0,0 0 0,-1-1 0,1 1 0,-1 0 0,1-1 1,-1 1-1,0 0 0,1-1 0,0 2 0,1 4-44,-1-1 0,1 0-1,-1 1 1,1 6 0,-1 8 62,-1-1 0,0 0 0,-2 0-1,0 0 1,-1 0 0,-8 24 0,8-35 13,1 1 0,-2-2 0,1 1 0,-1 0 0,0-1 0,-1 1 0,1-1 0,-1-1 0,-1 1-1,0-1 1,0 1 0,0-2 0,0 1 0,-14 8 0,14-10 4,0-1 1,-1 1-1,1-1 0,-1-1 1,0 1-1,1-1 0,-1-1 0,0 1 1,0-1-1,-1 0 0,1-1 0,0 1 1,0-2-1,0 1 0,0-1 1,0 0-1,-12-3 0,4 0-190,13 4 79,5 0 19,1 0 48,29 1 221,59 11 1,-24-2 104,2 0-469,22 2 399,-29-9-10255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52:24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48 2720,'5'-6'17618,"-9"18"-18531,3-9 2170,-14 74 58,-8 118-1,15-116-940,-1 14 250,-43 177 0,50-255-527,0 2 213,2-17-264,-1 0 1,1 1-1,0-1 0,0 0 1,0 1-1,0-1 1,0 0-1,0 1 0,0-1 1,0 0-1,-1 1 1,1-1-1,0 0 0,0 1 1,0-1-1,-1 0 1,1 0-1,0 1 1,-1-1-1,1 0 0,0 0 1,0 0-1,-1 1 1,1-1-1,0 0 0,-1 0 1,0 0-1,2-46 1218,-1 33-1237,5-142-123,-3 127 126,26-226 558,-19 205-531,0-5-16,28-91 0,-36 141-52,1 0 0,0 0 0,0 0-1,0 1 1,0-1 0,1 0 0,-1 1 0,1 0 0,0-1-1,0 1 1,0 0 0,0 0 0,1 1 0,-1-1 0,1 1-1,-1 0 1,1 0 0,0 0 0,0 0 0,8-2-1,-7 3-5,1 1 0,0 0-1,0 0 1,-1 1-1,1-1 1,0 1-1,-1 0 1,1 1-1,10 3 1,-5 0 14,1 0 0,-1 0 0,16 11 0,-17-9 14,-1 1 1,1-1 0,-1 1-1,-1 1 1,0 0 0,0 0-1,0 1 1,-1 0 0,9 18-1,-7-9 13,-2 0 0,0 1-1,-1 0 1,7 38-1,-8-27 78,4 13-115,-2-1-1,-3 1 0,0 49 0,-5-78 18,0 0-1,-1 0 0,-1 0 0,0-1 1,-8 20-1,7-24 49,0 0 1,-1 0-1,0-1 0,-1 0 1,0 0-1,-1-1 0,1 1 0,-14 10 1,11-9 2,-2-1 0,1-1 0,-1 1 0,-1-2 0,1 0 0,-18 8 0,13-8-47,0-2-1,0 0 1,-1-1-1,1 0 0,-1-1 1,0-1-1,0-1 1,0-1-1,-26-1 0,18-5-8,20 5-63,0 0 0,-1 0 1,-9-1-1,4-3 32,11 4-59,7 4 20,2 0 86,0-1-1,0 1 1,0-2 0,0 1 0,1-1-1,-1-1 1,0 0 0,1 0 0,15-3-1,0 1 58,17-3 24,-1-2 1,54-16 0,-69 16-90,-12 4 12,147-46 220,-144 43-206,0-1 0,-1-1 0,0-1 0,0 0 0,-1-1 0,-1-1 0,15-12 0,-18 12-31,-1 0 0,-1 0 0,1-1 0,-2 0 0,0-1 0,0 1 1,-1-2-1,-1 1 0,7-19 0,-10 23-182,-6 21-20,-7 25 92,4-13 133,1 0-1,1 1 1,1-1-1,0 34 0,3-50-55,0-1-1,1 1 0,0-1 0,0 1 0,5 11 1,-6-17 52,0-1 1,1 0-1,-1 1 1,1-1-1,-1 1 1,1-1-1,0 0 1,0 1-1,-1-1 1,1 0-1,0 0 1,0 0-1,0 0 1,0 0-1,1 0 1,-1 0-1,0 0 1,0 0-1,0 0 1,1-1-1,-1 1 1,0 0-1,1-1 1,-1 1-1,1-1 1,-1 0-1,1 1 1,-1-1-1,1 0 1,-1 0-1,1 0 1,1 0-1,2-1 31,-1 0 0,1-1 0,0 1 0,0-1 0,-1 0 0,1-1 0,7-4 0,27-25 178,-34 28-204,33-31 17,-1-3 1,-1-1 0,-3-2-1,30-45 1,-56 73-89,-7 12 35,1-1 1,0 0-1,-1 1 0,1-1 0,0 1 0,0-1 1,0 1-1,0 0 0,0-1 0,0 1 0,1 0 1,-1 0-1,0-1 0,1 1 0,-1 0 1,2 0-1,-3 1 0,1 0 1,-1 0 0,1 0-1,-1 0 1,0 0 0,1 0-1,-1 1 1,0-1-1,1 0 1,-1 0 0,0 0-1,1 1 1,-1-1 0,0 0-1,1 1 1,-1-1 0,0 0-1,0 1 1,1-1 0,-1 0-1,0 1 1,0-1-1,0 0 1,1 1 0,-1-1-1,0 1 1,0-1 0,0 0-1,0 1 1,0-1 0,0 1-1,0-1 1,0 0-1,0 2 1,-1 16 6,0-12-8,-1 18-30,-1 1 0,-2-1 0,-14 46-1,-35 67 27,2-7 36,30-61-3,-41 113 38,46-139-90,-3-1 1,-26 45-1,40-79 71,0 1 1,-1-1-1,0 0 1,-1 0 0,1-1-1,-13 9 1,17-14-62,0 0 0,-1 0 1,1 0-1,0-1 1,-1 1-1,0-1 0,1 0 1,-1 0-1,0 0 0,1 0 1,-1-1-1,0 0 1,0 1-1,1-1 0,-1-1 1,0 1-1,0-1 0,-5-1 1,2 1-33,0-2 0,0 1 0,0-1 0,1 0 0,-1 0 0,1-1 0,0 0-1,-11-9 1,16 12 52,-1 0 0,1 0 0,0 0 0,0-1-1,0 1 1,0 0 0,0-1 0,1 1-1,-1-1 1,0 1 0,1-1 0,-1 1 0,1-1-1,-1 0 1,1 1 0,0-1 0,-1 0 0,1 1-1,0-1 1,0 0 0,0 1 0,1-1-1,-1 0 1,0 1 0,1-1 0,-1 0 0,1-1-1,2-4 10,1-1 0,0 1 0,0 0 0,6-9 0,-3 6-38,88-137 34,-77 119-14,1 1 0,2 1 0,0 0 0,2 2-1,1 1 1,0 0 0,2 2 0,54-34-1,5 6 7,-27 16 111,64-47 0,-83 48 7,-1-1 0,52-58 0,-75 73-138,1 1-1,1 0 0,30-21 1,-40 33 23,0 0 0,-1 1 0,2 0 1,-1 0-1,0 1 0,1 0 0,-1 0 1,1 1-1,0 0 0,0 1 0,0-1 1,0 1-1,15 1 0,-21 0 12,1 0-1,0 1 1,0-1 0,-1 1 0,1 0-1,0 0 1,-1 0 0,1 0-1,-1 0 1,1 1 0,-1-1-1,0 1 1,1 0 0,-1-1-1,3 5 1,-2-3 22,0 1-1,0 1 1,0-1-1,-1 0 0,0 1 1,0-1-1,0 1 1,2 5-1,-1 2 11,-1 1 0,0-1 0,0 0-1,-1 1 1,-1-1 0,-1 15 0,0-15 2,-1-1 1,0 0 0,-1 0-1,0 0 1,-1 0-1,0 0 1,-1-1 0,0 0-1,0 0 1,-1 0-1,-1-1 1,1 1 0,-2-1-1,-10 10 1,18-19-32,0 0 0,0 0 0,0 0 0,0 0 0,0 0 0,0 0 0,0 0 0,0 0 0,0 0 0,0 0 0,0 0 0,0 0 0,0 0 0,0 0 0,0-1 0,0 1 0,0 0 0,0 0 0,0 0 0,0 0 0,0 0 0,0 0 0,0 0 0,0 0 0,0 0 0,0 0 0,-1 0 0,1 0 0,0 0 0,0 0 0,0 0 0,0 0 0,0 0 1,0 0-1,0 0 0,0 0 0,0 0 0,0 0 0,0 0 0,0 0 0,4-7 15,11-11-125,11-9 151,9-9-120,1 1 0,2 2 0,50-33 1,-87 64 48,1 1 0,-1 1 1,1-1-1,-1 0 0,1 0 1,0 1-1,-1-1 0,1 1 1,0-1-1,-1 1 0,1-1 1,0 1-1,0 0 0,0 0 1,2 0-1,-3 1 11,0-1 1,1 1 0,-1-1-1,0 1 1,1 0-1,-1 0 1,0 0 0,0-1-1,0 1 1,1 0-1,-1 0 1,0 1 0,0-1-1,0 0 1,-1 0-1,1 0 1,0 1-1,1 1 1,1 6 25,1 0 0,-1 0-1,-1 0 1,0 0 0,0 1 0,-1-1-1,1 11 1,-2-12-24,1 1 0,0 0 0,0 0 0,1 0 0,0-1 0,1 1 0,0-1 0,0 0 0,6 11 0,-7-16 28,0 0 0,1 1 0,-1-1 1,1-1-1,-1 1 0,1 0 0,0-1 0,0 1 0,0-1 0,1 0 0,-1 0 1,0 0-1,1 0 0,5 1 0,-4-1 9,-1-2-1,1 1 1,-1 0-1,1-1 1,0 0 0,-1 0-1,1-1 1,0 1-1,-1-1 1,1 0-1,8-3 1,1-2-60,1-1 0,-1 0 0,0-1 0,-1-1 0,0 0 0,20-19-1,4-2 135,186-154-115,-204 167-47,11-6 83,-22 18-46,0-1 0,-1 0 0,0 0 0,0-1 0,9-10 0,-21 25-69,-1-1 0,0-1 0,-7 7 0,0 1 87,-79 77-246,5-4 61,84-84 212,-56 65 128,53-60-140,0 0 0,0 1 0,1 0 1,0 0-1,1 1 0,-5 14 0,8-21-13,0-1-1,1 1 0,0-1 1,0 1-1,-1-1 1,2 1-1,-1 4 1,0-6 6,0 0 1,1-1-1,-1 1 1,0 0 0,0 0-1,0-1 1,1 1-1,-1 0 1,1 0 0,-1-1-1,0 1 1,1 0-1,-1-1 1,1 1-1,-1 0 1,1-1 0,0 1-1,-1-1 1,1 1-1,0-1 1,-1 1-1,1-1 1,0 1 0,0-1-1,-1 0 1,1 0-1,0 1 1,1-1-1,2 0 17,0 1 0,-1-1 0,1-1-1,0 1 1,0 0 0,0-1 0,0 0-1,0 0 1,0 0 0,-1 0 0,7-4-1,3-2 37,21-15 0,-21 13-88,-1 0 16,0 0 0,-1-1 0,-1 0 0,1-1 0,-2 0 0,0 0 0,0-1 0,-1 0 0,12-25 0,-10 18-32,-2-1 0,-1-1-1,0 0 1,-2 0 0,0 0-1,2-25 1,-1-4-173,-5 76 119,1 0 0,1 1-1,1-1 1,1-1-1,16 45 1,-18-63 141,0 0 0,1-1 0,-1 1 0,1-1 0,1 0 0,-1 0 0,1 0 0,0-1 0,0 0 0,1 0 0,0 0 0,0-1 0,9 7-1,-10-9-3,-1 0-1,0 0 1,1-1-1,0 1 1,-1-1-1,1 0 1,0 0-1,-1 0 1,1-1-1,0 1 1,0-1-1,0-1 1,-1 1-1,1-1 0,0 1 1,0-1-1,-1-1 1,1 1-1,-1-1 1,1 1-1,7-5 1,-1-2-7,-1 0 1,1 0 0,-1-1-1,-1 0 1,1-1 0,-2 0-1,1-1 1,7-13 0,-5 9-110,0 0 1,1 0 0,17-14-1,-21 25-90,-3 9 121,-4 16 165,-2-14-54,1 151 625,10-155-469,-7-3-207,-1-1 0,0 0 1,1 0-1,-1 0 0,0 0 1,0 0-1,1-1 1,-1 1-1,0-1 0,3-3 1,3-1 37,53-35 231,87-62-316,-143 100 11,28-20-151,-30 21 148,-1 1 1,0 0 0,0 0 0,1 0 0,-1 0 0,1 0 0,-1 1 0,1-1 0,-1 1-1,1-1 1,-1 1 0,5 0 0,-6 1 26,0-1 1,0 1-1,0-1 1,0 1-1,0-1 1,0 1-1,0 0 0,0-1 1,0 1-1,0 0 1,0 0-1,0 0 1,0 0-1,-1 0 1,1 0-1,0 0 0,-1 0 1,1 0-1,-1 0 1,1 0-1,-1 0 1,1 0-1,-1 1 0,0-1 1,0 0-1,1 2 1,0 5 59,0 0 0,-1 15 0,0-17 31,0 78-177,0-84 97,0 0-1,0 1 1,0-1-1,1 0 1,-1 0-1,0 0 0,0 1 1,0-1-1,0 0 1,1 0-1,-1 0 1,0 0-1,0 1 0,0-1 1,1 0-1,-1 0 1,0 0-1,0 0 1,1 0-1,-1 0 0,0 0 1,0 0-1,1 0 1,-1 0-1,0 0 1,0 0-1,1 0 0,-1 0 1,0 0-1,0 0 1,0 0-1,1 0 1,-1 0-1,0 0 0,0 0 1,1 0-1,11-4 175,-3-1-154,0 1 1,0-2-1,-1 1 1,1-1-1,-1-1 1,12-11-1,38-51-199,-31 36 100,-20 22 83,-4 8-39,-1 0 0,0 0 0,1 0 1,0 0-1,3-3 0,-3 11-37,-1 1 0,1 0 0,-2 0-1,3 10 1,-4-15 58,6 27-104,12 44 181,-15-63-9,1 0 0,-1 0 0,2-1 0,-1 1 0,11 14 0,-14-22-54,1 1 1,-1-1-1,0 0 0,0 1 0,1-1 1,-1 0-1,1 0 0,-1 0 1,1 0-1,0 0 0,-1 0 0,1 0 1,0-1-1,-1 1 0,1-1 0,0 1 1,0-1-1,0 1 0,0-1 1,-1 0-1,1 0 0,0 0 0,0 0 1,0-1-1,0 1 0,-1 0 0,1-1 1,0 1-1,0-1 0,0 1 1,-1-1-1,1 0 0,-1 0 0,3-1 1,15-9 2,-2-1 0,0-1 0,0 0 0,17-18 0,54-65 49,-40 35-63,12-12 0,-47 51-117,-14 24 114,0 1 1,0-1-1,0 1 0,0 0 1,1-1-1,-1 1 1,1 0-1,-1-1 1,1 1-1,0 4 0,-1 7-118,-5 21 21,2-16 166,-1 21 0,4-24-54,0-5 10,0-1 0,1 0-1,0 0 1,1 1 0,3 14-1,-4-22-18,1-1 0,-1 0 0,1 0 0,0 0 0,0 0 0,0 0 0,0 0 0,0-1-1,1 1 1,-1 0 0,1 0 0,-1-1 0,1 1 0,-1-1 0,1 1 0,0-1 0,0 0 0,0 0-1,0 0 1,0 0 0,0 0 0,0 0 0,0 0 0,0-1 0,0 1 0,0-1 0,0 0-1,0 1 1,1-1 0,-1 0 0,3 0 0,7-1-10,0-1 0,0 0 0,-1 0 0,1-1-1,-1 0 1,0-1 0,0-1 0,0 0 0,0 0 0,-1-1 0,17-12 0,-4-1-3,-1-1 0,-1-1 1,29-36-1,-20 22 17,-22 25 29,6-7-28,1 1 1,0 0-1,30-22 0,-52 46-28,1 1 0,0 0 0,-6 11 0,4-5 30,0 0-1,2 1 1,0 0 0,0 0-1,2 0 1,0 1 0,1 0 0,0 0-1,2 0 1,0 31 0,1-44-74,1 1 0,0-1 0,0 1 0,0-1 0,1 0 0,0 1 0,-1-1 0,1 0 0,1 0 0,-1-1 0,1 1 0,-1 0 0,1-1 0,0 1 0,0-1 0,1 0 0,-1 0 0,1 0 0,-1 0 0,1-1 0,0 0 0,0 0 0,0 0 0,0 0 0,0 0 0,1-1 0,-1 1 0,0-1 0,1-1 0,-1 1 0,1 0 0,-1-1 0,1 0 0,-1 0 0,7-1 0,18-2-2617,18-2-6510,-26 0 6109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52:24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8 13472,'-18'-8'6079,"8"13"-5279,1-5 3264,1 0-2944,8 3-704,-10-3-224,10 4-128,-5-4-128,10 0-1440,5 5 800,7-2-4672,6 2 2945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52:25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41 1152,'11'-3'712,"-11"2"-651,1 1 1,-1 0-1,1 0 0,-1-1 1,1 1-1,-1 0 0,0 0 1,1 0-1,-1-1 0,1 1 1,-1 0-1,1 0 0,-1 0 1,1 0-1,-1 0 0,1 0 1,-1 0-1,1 0 0,-1 0 1,1 0-1,-1 0 0,1 1 1,1-1 449,1 0 0,-1 0 1,0-1-1,0 1 1,0 0-1,0-1 1,0 1-1,1-1 1,-1 0-1,0 0 1,0 0-1,-1 0 0,1 0 1,0 0-1,0 0 1,0-1-1,-1 1 1,1-1-1,2-2 1,-5 3-13,0-1 1,0 1 0,0 0 0,0 0 0,0-1 0,0 1 0,-1 0-1,1 0 1,0 0 0,-3-1 0,2 1-366,0 1-1,0-1 1,0 1-1,0 0 1,0-1 0,0 1-1,0 0 1,0 0-1,0 0 1,0 1-1,0-1 1,0 0 0,-2 2-1,-23 9 829,19-6-670,0 1 1,0 1-1,0 0 1,1 0-1,0 0 1,1 1-1,-1 0 0,1 0 1,1 0-1,0 1 1,-6 13-1,5-10 56,1 0 0,1 0 0,0 0 0,1 0 0,0 0 0,1 1 0,-1 18 0,3-28-260,0 0-1,0 0 1,1 0 0,-1 0-1,1 0 1,-1 0 0,1-1-1,0 1 1,0 0 0,1-1-1,-1 1 1,0 0 0,1-1-1,3 5 1,-2-4-30,1 0 0,-1 0 0,0 0 0,1-1 1,-1 1-1,1-1 0,0 0 0,0 0 0,5 1 0,3 1-21,1-1 0,-1 0 0,1-1 0,0 0 0,24-1-1,-2-1-873,46-7-1,-63 4-852,-1 0 1,0-2 0,0 0-1,26-10 1,-8-2-1602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52:30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1154 3392,'-5'-11'9004,"6"-2"-4781,9-15-2742,-6 17-302,10-31-227,1 1 0,1 1 0,37-62 0,-46 91-755,0 1 0,1 0-1,0 0 1,0 1 0,1 0-1,0 0 1,16-10 0,-25 19-186,1-1 0,-1 1 1,0 0-1,1 0 1,-1-1-1,0 1 1,1 0-1,-1 0 1,0 0-1,1 0 0,-1 0 1,0-1-1,1 1 1,-1 0-1,1 0 1,-1 0-1,0 0 0,1 0 1,-1 0-1,1 0 1,-1 0-1,0 0 1,1 0-1,-1 1 0,0-1 1,1 0-1,-1 0 1,1 0-1,-1 0 1,0 1-1,1-1 0,0 1 6,-1 0 0,1 0-1,-1-1 1,1 1-1,-1 0 1,1 0-1,-1 0 1,1 0-1,-1 0 1,0 0-1,0 0 1,0 0-1,1 1 1,0 25 133,0-1 1,-5 36-1,1-14-36,2 12 145,12 114 0,-10-167-206,0 0 0,0 0 1,1 0-1,0 0 0,0-1 1,1 1-1,-1 0 1,8 11-1,-8-15-13,0-1-1,0 0 1,0 0 0,1 1-1,-1-1 1,0 0-1,1-1 1,-1 1 0,1 0-1,-1-1 1,1 0 0,0 1-1,0-1 1,0 0-1,0 0 1,0-1 0,0 1-1,0-1 1,0 1 0,0-1-1,0 0 1,6-1-1,-3 1 42,1-1-1,0-1 0,-1 1 0,1-1 0,-1-1 0,0 1 1,0-1-1,0 0 0,0 0 0,0-1 0,-1 0 0,1 0 1,5-6-1,1-1-47,-1-1 1,-1 0 0,0 0-1,11-19 1,2-10-26,-3 0-1,-1-2 1,20-67-1,-13 35-5,-15 38-50,-8 28 12,-1-1 0,2 0 0,-1 1 0,1 0 0,1 0 0,-1 0 0,9-11 0,-12 19 21,0 1 0,0-1 0,0 1-1,-1-1 1,1 1 0,0 0 0,0-1 0,0 1 0,0 0 0,0-1-1,0 1 1,-1 0 0,1 0 0,0 0 0,0 0 0,0 0-1,0 0 1,2 0 0,17 4-7,-19-4 12,13 4 3,-1 1 1,13 6-1,-16-6 41,0-1 0,0 0 0,0-1 0,15 3-1,-7-4 18,-1-1 0,1 0-1,0-2 1,-1 0-1,1-1 1,21-5 0,7-5 17,45-18 0,-75 23-93,-12 5-194,-7 11-14,-1 0 166,-3 10 87,0 1-1,1 0 1,1 0 0,1 1-1,1-1 1,-1 33 0,4-42-9,0 1 0,0-1 0,1 1 0,1-1 0,0 1 0,1-1 1,0 0-1,0 0 0,1 0 0,1 0 0,0-1 0,0 1 0,10 11 0,-13-18 24,1-1-1,0 0 0,0 1 0,1-1 1,-1-1-1,0 1 0,1 0 0,0-1 1,0 0-1,0 0 0,0 0 1,0 0-1,0-1 0,0 1 0,1-1 1,-1 0-1,0 0 0,1-1 0,-1 1 1,1-1-1,-1 0 0,1 0 0,-1-1 1,0 1-1,7-2 0,-3-1 13,0-1 0,0 0-1,-1 0 1,1 0 0,-1-1 0,0 0-1,0 0 1,0-1 0,-1 0 0,0 0-1,0 0 1,6-10 0,7-11-9,29-57-1,-38 67-59,11-23 36,3 1-1,1 2 0,31-37 1,-52 70-54,-1 0 1,1 0-1,-1-1 1,4-7-1,-7 12 32,0 0-1,0 0 0,0 0 0,0 0 0,0 0 1,0-1-1,0 1 0,0 0 0,0 0 1,0 0-1,0 0 0,1 0 0,-1 0 0,0 0 1,0-1-1,0 1 0,0 0 0,0 0 1,0 0-1,0 0 0,1 0 0,-1 0 0,0 0 1,0 0-1,0 0 0,0 0 0,0 0 0,1 0 1,-1 0-1,0 0 0,0 0 0,0 0 1,0 0-1,0 0 0,1 0 0,-1 0 0,0 0 1,0 0-1,0 0 0,0 0 0,0 0 0,1 0 1,5 7-60,3 12 49,-6-5 52,0 0-1,-1 0 0,0 0 1,-1 0-1,0 0 0,-3 25 1,1-21-14,-2 44 27,-3 0 0,-21 95 0,25-150-28,0 0 0,0 0 0,-5 9 0,6-14 11,0-1 0,0 1 0,0 0 0,-1 0 0,1 0 0,0-1 0,-1 1 0,1-1 0,-1 1 0,1-1 0,-1 1 0,0-1 0,0 0 0,-2 1 0,3-1-23,-1-1-1,1 0 1,-1 0 0,1 1-1,0-1 1,-1 0 0,1 0-1,-1-1 1,1 1 0,-1 0-1,1 0 1,-1-1 0,1 1-1,0-1 1,-1 1 0,1-1-1,0 0 1,-1 1 0,1-1-1,0 0 1,0 0 0,0 0-1,-1 0 1,1 0 0,0 0-1,-1-2 1,-4-4-55,0-1 0,-10-18 0,8 13-128,-22-42 103,54 81-432,-20-21 521,1-1 0,0 1 0,-1-1 0,2 0 1,-1-1-1,10 6 0,-9-8 0,0 1 0,0-1 1,0 0-1,1 0 0,-1-1 1,0 0-1,0 0 0,0 0 1,0-1-1,1 0 0,-1 0 1,0-1-1,-1 0 0,1 0 1,0 0-1,10-6 0,7-5-15,-1 0 0,35-29-1,-34 24 88,79-64 26,87-59-28,-180 134-163,1 2 0,0-1 0,1 1 1,20-7-1,-28 11 74,1 1-1,-1-1 1,0 0 0,0 1 0,1 0 0,-1 0 0,0 0 0,1 0 0,-1 0-1,0 1 1,1-1 0,-1 1 0,0 0 0,0 0 0,0 0 0,0 1-1,0-1 1,0 1 0,0 0 0,0-1 0,4 5 0,69 66 217,-76-72-208,0 0 1,0 1-1,1-1 0,-1 0 0,0 0 1,0 0-1,0 0 0,0 0 0,0 0 1,0 0-1,0 1 0,1-1 0,-1 0 1,0 0-1,0 0 0,0 0 0,0 0 1,0 0-1,1 0 0,-1 0 0,0 0 1,0 0-1,0 0 0,0 0 0,0 0 1,1 0-1,-1 0 0,0 0 0,0 0 1,0 0-1,0 0 0,1 0 0,-1 0 1,0 0-1,0 0 0,0 0 0,0 0 0,0 0 1,1-1-1,-1 1 0,0 0 0,0 0 1,0 0-1,0 0 0,0 0 0,0 0 1,0 0-1,1-1 0,-1 1 0,0 0 1,3-12 199,-3-14-145,-1 21-80,0 1-1,1 0 0,-2-1 0,1 1 1,0 0-1,-1 0 0,0 0 0,0 0 1,0 0-1,-4-6 0,4 8-6,0 0 0,0 1 0,0-1 0,0 1 0,0 0 0,0-1 1,0 1-1,0 0 0,0 0 0,-1 0 0,1 1 0,0-1 0,-1 0 0,1 1 0,0-1 0,-1 1 0,1 0 0,-1 0 0,1 0 0,-1 0 0,-2 1 0,1-1 28,0 1 0,0 0 0,-1 0 0,1 0 1,0 0-1,0 1 0,0 0 0,1-1 0,-1 1 0,0 1 0,1-1 0,-1 1 0,-5 5 1,5-4-4,0 1 1,0 0 0,1 0 0,-1 0 0,1 0 0,0 1-1,1-1 1,-4 11 0,1 3 11,1 0-1,1 0 1,1 1 0,0 37-1,2-43-2,1 0 0,0 0-1,0 0 1,2 0-1,-1-1 1,2 1-1,0-1 1,0 0 0,2 0-1,-1 0 1,2-1-1,9 15 1,-14-23 7,1-1 0,0 1 0,0-1 0,0 0 0,0 0 0,0 0 0,1 0 0,0 0 0,-1-1 1,1 1-1,0-1 0,0 0 0,6 1 0,-5-1 5,1-1 0,-1 0 0,1 0 0,-1-1-1,1 1 1,0-1 0,-1 0 0,1-1 0,-1 0 0,9-1 0,11-5-22,0-1 1,-1-1-1,0-1 0,0-1 1,-2-1-1,31-20 0,-30 15 50,0 0 0,0-2-1,-2-1 1,-1 0 0,27-34-1,-39 43-34,-5 8-60,0-1 1,0 1-1,0-1 0,-1 0 1,1 0-1,-1 0 1,0 0-1,0-1 0,0 1 1,-1 0-1,2-7 0,-3 11 45,0 0-1,0 0 0,0 0 0,0-1 0,0 1 0,0 0 0,0 0 0,0 0 1,0-1-1,0 1 0,0 0 0,-1 0 0,1 0 0,0-1 0,0 1 1,0 0-1,0 0 0,0 0 0,0 0 0,0-1 0,-1 1 0,1 0 0,0 0 1,0 0-1,0 0 0,0 0 0,-1 0 0,1-1 0,0 1 0,0 0 0,0 0 1,-1 0-1,1 0 0,0 0 0,0 0 0,0 0 0,-1 0 0,1 0 1,-11 3-41,-8 8-44,13-5 76,1 0 0,0 0 1,0 1-1,0-1 0,1 1 1,0 1-1,0-1 0,1 0 1,0 1-1,0 0 0,1 0 0,0 0 1,0 0-1,1 0 0,0 0 1,1 0-1,-1 0 0,1 0 1,1 1-1,0-1 0,0 0 1,1 0-1,-1 0 0,2 0 0,3 9 1,-3-11 31,1 0 0,-1 0 0,2-1 0,-1 1 0,0-1 1,1 0-1,0 0 0,0-1 0,0 1 0,1-1 0,-1 0 0,1-1 0,9 5 1,-12-6-4,0-1 1,0 0-1,1 0 1,-1 0 0,0 0-1,0 0 1,1-1 0,-1 1-1,0-1 1,1 0-1,-1 0 1,0 0 0,1-1-1,-1 1 1,0-1 0,1 0-1,-1 0 1,0 0 0,0 0-1,0 0 1,0-1-1,0 1 1,0-1 0,0 0-1,0 0 1,-1 0 0,1 0-1,-1 0 1,3-4-1,0-1 7,0 0-1,-1-1 0,1 1 0,-1-1 0,-1 0 0,0-1 0,0 1 0,0 0 1,-1-1-1,-1 0 0,1 1 0,-1-13 0,0 1-32,-1 0 0,-1 0 0,-1 0 0,-6-29 0,6 40-28,0 1 0,-1-1 0,0 1 0,-1 0 0,0 0 0,0 0 0,-9-12 0,10 16-6,-1-1 0,0 1-1,0 0 1,0 0 0,0 0-1,-1 1 1,1-1 0,-1 1 0,0 0-1,0 0 1,0 1 0,-10-4 0,15 6 38,-1 0 1,1 0 0,0 0-1,-1-1 1,1 1-1,0 0 1,-1 0-1,1 0 1,-1 0 0,1 0-1,0 0 1,-1 0-1,1 0 1,0 0 0,-1 0-1,1 0 1,-1 0-1,1 0 1,0 0-1,-1 0 1,1 0 0,-1 0-1,1 0 1,0 1-1,-1-1 1,1 0 0,0 0-1,-1 1 1,1-1-1,0 0 1,-1 0-1,1 1 1,0-1 0,0 0-1,-1 0 1,1 1-1,0-1 1,-1 1 0,1 1-4,0-1 1,0 1-1,0-1 1,0 1 0,0-1-1,1 1 1,-1-1-1,0 1 1,1-1 0,0 3-1,18 32 6,-12-25 22,0-1 0,1 0 1,0 0-1,1-1 1,-1 0-1,2-1 0,-1 0 1,1 0-1,0-1 0,20 10 1,-27-16-13,1 0 0,-1 0 0,1 0 0,-1-1 0,0 1 1,1-1-1,-1 0 0,1 0 0,-1 0 0,1-1 0,-1 1 0,1-1 1,-1 0-1,0 0 0,7-3 0,-1 0 26,1-1 0,0 0 0,13-11 0,61-54 221,12-8 40,42-16-349,-137 94 44,-1 0 1,1-1-1,-1 1 0,0-1 0,1 1 0,-1 0 0,1 0 0,-1-1 0,1 1 0,-1 0 0,1 0 0,0-1 0,-1 1 0,1 0 0,-1 0 0,1 0 0,-1 0 0,1 0 0,0 0 0,-1 0 1,1 0-1,-1 0 0,1 0 0,-1 0 0,1 0 0,0 1 0,-1-1 0,1 0 0,0 2-3,0-1-1,0 0 1,0 1 0,-1-1-1,1 1 1,0-1 0,-1 1-1,1-1 1,-1 3 0,1-4 13,1 9 13,-1 0-1,1 0 1,-1 1 0,-1-1 0,0 15-1,-8 48-69,5-54 33,-20 104 84,19-107 19,0 0 1,-2 0 0,1-1 0,-2 1 0,-15 24-1,21-37-68,0-1 0,-1 1-1,1-1 1,0 1-1,0-1 1,-1 0-1,1 1 1,-1-1-1,1 0 1,-1 0-1,0 0 1,1 0 0,-1 0-1,0 0 1,0-1-1,0 1 1,1-1-1,-1 1 1,0-1-1,0 0 1,0 1 0,0-1-1,0 0 1,0 0-1,0 0 1,0-1-1,0 1 1,1 0-1,-1-1 1,0 1-1,0-1 1,0 0 0,-2-1-1,-1 0-6,0-1-1,1 0 0,-1 0 1,1-1-1,0 1 1,0-1-1,0 0 1,0 0-1,1 0 1,0-1-1,-4-6 0,-3-8-14,2 0-1,0 0 0,1-1 0,-6-33 1,13 37-207,1 3 20,2 14 174,0-1-1,-1 1 1,1 0 0,0 0 0,0 0 0,0 0 0,-1 0-1,4 3 1,-2-2 23,15 7 32,1-1 1,27 8-1,-37-14-19,1 0 1,-1 0-1,1-1 1,0 0-1,-1-1 1,20-2-1,-13 0 2,-1-2 0,1 0 0,-1-1 0,-1 0 0,28-14 0,-19 6 42,0-2-1,37-28 1,-39 24 15,-2 0 0,22-27-1,-41 45-63,12-19 62,-13 20-73,0 0-1,1 0 1,-1 0-1,0-1 1,0 1 0,0 0-1,0 0 1,0 0 0,0 0-1,1 0 1,-1-1-1,0 1 1,0 0 0,0 0-1,0 0 1,0 0-1,0-1 1,0 1 0,0 0-1,0 0 1,0 0-1,0 0 1,0-1 0,0 1-1,0 0 1,0 0-1,0 0 1,0 0 0,0-1-1,0 1 1,0 0-1,0 0 1,0 0 0,0 0-1,0-1 1,-1 1-1,1 0 1,0 0 0,0 0-1,0 0 1,0 0-1,0-1 1,0 1 0,-1 0-1,1-1-229,0 2 223,-1-1 1,1 0-1,0 0 0,-1 1 1,1-1-1,0 0 0,-1 0 0,1 1 1,0-1-1,-1 0 0,1 1 1,0-1-1,0 0 0,-1 1 0,1-1 1,0 1-1,0-1 0,0 0 1,0 1-1,-1-1 0,1 1 0,0-1 1,0 1-1,0-1 0,0 0 1,0 1-1,0-1 0,0 1 1,0-1-1,1 1 0,-1 21-11,1-11-45,-2 26 76,0-16-8,1-1 0,1 1 0,0-1 1,2 1-1,8 32 0,-11-52 4,0 0 0,0-1 1,0 1-1,0-1 0,1 1 0,-1 0 1,0-1-1,1 1 0,-1-1 0,0 1 1,1-1-1,-1 1 0,0-1 0,1 1 1,-1-1-1,1 1 0,-1-1 1,1 0-1,0 1 0,-1-1 0,1 0 1,-1 1-1,1-1 0,-1 0 0,1 0 1,1 1-1,-1-1 13,0-1 0,0 1 0,1 0 0,-1 0 0,0-1 0,0 1 0,0 0 0,0-1 0,0 0 0,1 1 0,-1-1 0,0 1 0,1-2 0,4-3 67,-1 0 0,1-1 1,6-8-1,-10 12-95,145-151 87,-76 84 91,-51 47-166,-1 0-1,-1-2 0,19-32 1,-5-1-16,-3-1 0,34-95-1,-42 99 20,-4 13 16,10-27-175,19-76-1,-43 135 118,2-17-464,-8 24 101,-2 5 219,-4 6 36,-1 5 122,2 0 0,-1 1-1,2 0 1,0 1 0,1-1-1,1 1 1,-7 29 0,2-4 82,-50 214 26,30-155 144,0-5-66,28-83-125,-1 1 1,2 0 0,-1 0-1,2 0 1,1 20 0,-1-30-27,1 1-1,-1-1 1,1 0 0,0 0 0,0 0-1,0 0 1,0 0 0,1 0 0,-1 0 0,1 0-1,0-1 1,0 1 0,0 0 0,0-1-1,0 0 1,0 1 0,1-1 0,-1 0 0,1 0-1,-1 0 1,1-1 0,0 1 0,0 0-1,0-1 1,5 2 0,-2-1 0,1-1 0,-1 0-1,0 0 1,1 0 0,-1-1-1,1 0 1,-1 0 0,1 0 0,-1-1-1,0 0 1,1-1 0,5-1-1,3-2-18,-1 0-1,0 0 1,0-2 0,25-15-1,-32 17 20,1 1 0,-1 0-1,1 0 1,10-4 0,-18 9-22,0-1 0,1 0 1,-1 0-1,0 0 0,0 0 1,0 1-1,1-1 0,-1 0 1,0 0-1,0 0 0,0 1 1,1-1-1,-1 0 0,0 0 0,0 1 1,0-1-1,0 0 0,0 0 1,0 1-1,0-1 0,0 0 1,0 1-1,0-1 0,0 0 1,0 0-1,0 1 0,0-1 1,0 0-1,0 1 0,0-1 1,0 1-1,-2 14-166,1-8 155,-16 93 103,0 1 140,16-92-189,-3 20 212,2-1 0,2 56 0,0-83-236,0-1 0,0 1 0,0-1 0,0 0 0,0 1 1,0-1-1,0 1 0,0-1 0,0 0 0,0 1 0,0-1 0,0 0 0,1 1 0,-1-1 0,0 1 0,0-1 0,1 0 0,-1 1 1,0-1-1,0 0 0,1 0 0,-1 1 0,0-1 0,1 0 0,-1 0 0,0 1 0,1-1 0,-1 0 0,0 0 0,1 0 1,0 0 12,0 0 0,0 0 0,-1 0 0,1 0 1,0 0-1,0-1 0,0 1 0,-1 0 1,1-1-1,0 1 0,0 0 0,-1-1 0,2 0 1,21-22 307,-5-1-213,24-38 1,-3 1-71,-31 49-38,-4 6-63,1 0 0,0 0 0,-1 0 0,10-7 0,-14 13 42,0 0 0,0-1 0,0 1 1,0 0-1,0 0 0,0 0 0,1 0 0,-1 0 0,0-1 1,0 1-1,0 0 0,0 0 0,0 0 0,1 0 0,-1 0 0,0 0 1,0 0-1,0 0 0,0 0 0,1 0 0,-1 0 0,0 0 1,0 0-1,0 0 0,1 0 0,-1 0 0,0 0 0,0 0 1,0 0-1,0 0 0,1 0 0,-1 0 0,0 0 0,0 0 0,0 0 1,1 0-1,-1 0 0,0 0 0,1 9-123,-7 13 160,6-22-29,-20 58 17,-49 101 1,48-121-5,-2-1 1,-1-1 0,-40 45 0,57-72-12,-163 172-158,148-160 248,-46 31 0,65-49-80,0 0 22,0-1 0,-1 0 1,1 0-1,0 0 0,0 0 1,-1 0-1,0 0 0,1-1 1,-1 0-1,0 0 0,1 0 0,-1 0 1,-7 0-1,10-1-21,0 0 0,0 0 0,0 0 0,0 0 0,-1 0 0,1 0 0,0 0 1,0 0-1,0-1 0,0 1 0,0 0 0,0-1 0,-1 1 0,1-1 0,0 0 0,0 1 0,0-1 0,0 0 0,1 1 0,-1-1 0,0 0 0,0 0 0,0 0 0,1 0 1,-1 0-1,0 0 0,1 0 0,-1 0 0,1 0 0,-1 0 0,1 0 0,-1 0 0,1 0 0,0 0 0,-1-2 0,1-1-6,0 0 0,0-1 0,1 1 0,-1 0 0,1 0-1,0-1 1,0 1 0,3-6 0,0 1 1,0-1 0,1 1 1,1-1-1,0 1 0,0 1 0,0-1 0,1 1 0,1 1 1,-1-1-1,1 1 0,16-11 0,8-3-31,67-32 0,-84 46 31,165-75-1215,-170 78 498,0-1 0,-1 0 0,11-7 0,8-10-4328,-15 13 2785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52:30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15 12384,'-8'-8'5599,"26"4"-4863,0 1 1632,4 6-1440,19 1 64,8 4-608,5 4-64,-4 4-192,-5-4-416,-5 5 160,-8-6-1728,-6 6 1024,1-9-3519,-9 4 2431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52:30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2019 421 10720,'-13'-25'4864,"16"25"-3937,-3-3-2782,10 3 1023</inkml:trace>
  <inkml:trace contextRef="#ctx0" brushRef="#br0" timeOffset="1">45 81 11968,'-40'-29'5407,"35"26"-4703,10-2-704,4 2-160,22-9-864,6 1 576,39-3-3263,4 11 2079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3:37.5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225 38 4640,'-4'-3'845,"0"-1"-1,1 0 1,-1 0 0,-2-5 0,-2 3 4451,8 6-5181,-1 0 0,1-1 0,0 1 0,0 0 0,0 0 0,-1 0 0,1 0 1,0 0-1,0 0 0,0 0 0,0 0 0,-1 0 0,1 0 0,0 0 0,0 0 0,0-1 0,0 1 0,-1 0 0,1 0 1,0 0-1,0 0 0,0 0 0,0-1 0,0 1 0,0 0 0,0 0 0,-1 0 0,1-1 0,0 1 0,0 0 0,0 0 1,0 0-1,0 0 0,0-1 0,0 1 0,0 0 0,0 0 0,0 0 0,0-1 0,0 1 0,0 0 0,0 0 0,0 0 1,0-1-1,1 1 0,-1 0 0,0 0 0,0 0 0,0-1 0,-2 5 286,0 0-1,0 0 1,1 1 0,-1-1-1,1 0 1,0 1-1,0-1 1,0 1 0,1-1-1,0 7 1,-2 59-144,2-65-78,0 114 442,26 196 0,-22-278-471,0 60-1,-4-95-130,1 0 1,-1 0-1,0 0 0,1 0 1,-1 0-1,1 0 0,1 3 1,-1-3 390,-8-7 406,5 3-799,0 0 0,0 0 0,1 0-1,-1 0 1,1 0 0,-1-1 0,1 1-1,0-1 1,0 1 0,0-1 0,0 1 0,0-1-1,1 1 1,-1-1 0,1 0 0,0 1-1,-1-1 1,1 0 0,1-4 0,0 3-25,-1 1 0,1 0 0,0-1 0,1 1 0,-1 0 0,1 0 0,-1 0 0,1 0 0,0 0 0,0 0 0,0 0 0,1 0 0,-1 1 0,1-1 0,3-2 0,3-1-64,0 2 0,0-1 0,0 1 0,0 0 0,1 1 0,0 0 0,-1 1 0,1 0 0,18-2 0,-23 4 58,0 0-1,-1 0 0,1 1 1,-1-1-1,1 1 0,-1 0 1,1 0-1,-1 1 0,1-1 1,-1 1-1,0 0 1,0 0-1,0 0 0,4 4 1,-2-2 14,-1 1 1,0-1 0,0 1-1,0 1 1,-1-1 0,1 1-1,-1-1 1,5 10 0,-7-9 61,0 0 1,0 1 0,0-1-1,-1 0 1,1 0 0,-2 1-1,1-1 1,-1 0 0,0 1-1,0-1 1,0 1 0,-1-1-1,-3 11 1,1-5 41,0-1 0,-1 1 0,0-1 0,-1 0 0,-1 0 0,-9 14 0,11-20-72,0 0 0,0 0 1,0-1-1,-1 1 0,0-1 0,0 0 0,0-1 1,-11 6-1,7-4 41,-1 0 0,-1-1 1,1-1-1,-12 3 0,15-4-70,-1-1-1,1 0 1,0-1-1,-1 0 1,1 0-1,-1-1 1,1 1-1,0-2 1,-1 1-1,-7-3 1,-10-2-106,9 2-281,0 0 0,0-1-1,1-1 1,-18-10 0,24 12-489,1-1 1,0 0 0,0 0-1,0-1 1,1 0 0,0 0-1,0-1 1,1 0 0,-7-9-1,1-7-4070,10 1 1631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53:00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415 478 1984,'8'-9'8485,"-9"5"-5322,0 2-3029,1 1 0,-1-1 0,0 1 0,0 0 0,0 0 0,0-1 1,0 1-1,0 0 0,0 0 0,0 0 0,-1 0 0,1 0 1,0 0-1,-1 0 0,1 1 0,0-1 0,-1 0 0,1 1 0,-1-1 1,1 1-1,-1-1 0,0 1 0,1 0 0,-1 0 0,-2 0 0,-20 1 597,-32 6 0,44-5-616,0 1 0,1 1 1,-1 0-1,-21 11 0,-41 29 269,74-44-384,-14 10-8,0 0 1,1 0 0,0 2-1,1-1 1,0 2-1,1 0 1,-12 17 0,18-23 69,0 0 1,1 1 0,-1 0-1,2 0 1,-1 0 0,1 1-1,0-1 1,1 1 0,0-1 0,0 1-1,1 0 1,0 0 0,1 0-1,0 0 1,1 12 0,0-17-12,0 0 1,-1-1 0,2 1 0,-1 0-1,0-1 1,1 1 0,-1-1 0,1 1 0,0-1-1,0 0 1,1 0 0,-1 0 0,1 0-1,-1 0 1,1-1 0,0 1 0,0-1-1,0 1 1,0-1 0,0 0 0,1-1-1,-1 1 1,1 0 0,-1-1 0,1 0-1,0 0 1,6 1 0,-3-1 46,0 0-1,0-1 1,1 1-1,-1-2 1,0 1 0,1-1-1,-1 0 1,0-1 0,0 0-1,0 0 1,0 0-1,0-1 1,9-5 0,-9 3-35,0 0 0,0 0 0,0-1 1,-1 0-1,1 0 0,-2-1 1,1 0-1,-1 0 0,0 0 0,0 0 1,-1-1-1,0 0 0,5-15 1,-1 1-17,-2 0 1,0-1 0,-1 0 0,1-25 0,-5-19-411,-1 75 306,0 29-23,6 53-1,-4-79 155,-1 0 0,2-1 1,0 1-1,0-1 0,0 0 0,2 0 0,-1 0 0,1 0 0,1-1 0,7 11 1,-11-18-33,0 1 0,0-1 0,0 0 0,1 0 0,-1 0 1,1 0-1,-1 0 0,1-1 0,0 1 0,0-1 0,-1 1 0,1-1 1,0 0-1,0 0 0,0 0 0,1-1 0,-1 1 0,0-1 1,0 0-1,0 0 0,0 0 0,0 0 0,1 0 0,-1-1 1,0 1-1,0-1 0,0 0 0,0 0 0,0 0 0,0 0 0,0-1 1,-1 1-1,1-1 0,0 0 0,-1 1 0,1-1 0,-1 0 1,1-1-1,-1 1 0,0 0 0,2-3 0,36-57 262,-18 24-198,32-75 1,-18 32-21,-10 29 42,44-63 0,-2 5-82,-60 95-36,-1-1-1,-1 0 0,0-1 0,-1 0 0,4-23 0,-7 32-13,-1 1-8,0 1-1,0-1 1,0 1-1,-1-1 1,0 0 0,0 1-1,0-1 1,-1 0 0,-2-7-1,3 14 8,0 0 0,0 0 0,0 0 0,0-1-1,0 1 1,0 0 0,0 0 0,0 0 0,0 0 0,0 0-1,0 0 1,0 0 0,0-1 0,0 1 0,-1 0 0,1 0 0,0 0-1,0 0 1,0 0 0,0 0 0,0 0 0,0 0 0,0 0-1,0 0 1,-1 0 0,1 0 0,0 0 0,0 0 0,0-1 0,0 1-1,0 0 1,0 0 0,-1 0 0,1 0 0,0 0 0,0 0-1,0 0 1,0 1 0,0-1 0,-1 0 0,-4 5-116,-6 12-2,9-13 82,-13 22 54,1 1 0,1 0 1,1 1-1,2 1 0,1 0 0,1 0 0,2 0 0,0 1 0,2 0 0,2 0 1,0 1-1,5 44 0,0-46-12,1 1 1,1-1 0,12 37-1,-10-47 30,0-1 0,1 0 0,0 0 0,2-1 0,23 33 0,-29-44-54,1-1 0,0 0 0,1 0 1,-1 0-1,1 0 0,0-1 0,0 0 0,12 5 1,-13-6-489,0-1 0,0-1 1,1 1-1,10 1 0,-13-2-348,1-1-1,0 0 0,0 0 0,0 0 0,0-1 0,-1 1 1,7-2-1,-10 1 608,1 1 0,0 0 0,-1 0 0,1 0 0,0 0 0,-1-1 0,1 1 0,-1 0 0,1-1 0,-1 1 0,1 0 1,-1-1-1,1 1 0,-1-1 0,1 1 0,-1 0 0,1-1 0,-1 1 0,0-1 0,1 0 0,-1 1 0,0-1 0,0 1 0,1-1 0,-1 1 0,0-1 0,0 0 1,0 1-1,0-1 0,1 0 0,-1 1 0,0-1 0,0 1 0,0-1 0,0 0 0,-1 1 0,1-1 0,0 0 0,0 1 0,0-1 0,-1 0 0,1-3-910,-1-12-2155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53:00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16 7968,'-27'-14'6581,"37"12"-2363,9 4-2937,-8-2-300,189 0 2376,96 0-3368,-251 0 99,49 5-413,-48-3-2026,0 0-3420,-22-2 2811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53:03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475 101 5472,'0'-11'2043,"0"-9"4157,0 19-6054,-1 1 1,1-1 0,0 1-1,-1-1 1,1 1-1,0-1 1,-1 1-1,1-1 1,0 1-1,-1-1 1,1 1 0,-1 0-1,1-1 1,-1 1-1,1 0 1,-1-1-1,1 1 1,-1 0-1,0 0 1,1-1-1,-1 1 1,1 0 0,-1 0-1,0 0 1,1 0-1,-1 0 1,1 0-1,-1 0 1,-1 0-1,-6 1 137,0 0 0,0 1-1,0 0 1,0 1 0,0 0-1,0 0 1,1 0 0,-1 1-1,-10 8 1,3-2-117,1 0-1,1 1 1,0 1-1,0 0 1,1 1-1,1 0 1,-17 26-1,22-31-105,1 1-1,1-1 0,0 1 0,0 0 1,0 0-1,1 0 0,1 1 0,-1-1 0,2 1 1,-1 0-1,1-1 0,1 1 0,0 0 1,0 0-1,3 15 0,-1-20 19,-1 1 1,1-1-1,1 1 1,-1-1-1,1 0 1,0 0-1,0 0 1,1 0-1,-1-1 1,1 1-1,0-1 1,0 0-1,0 0 1,1-1-1,0 1 1,-1-1-1,1 0 1,0 0-1,1 0 1,-1-1-1,0 0 1,1 0-1,-1 0 1,1-1-1,0 1 1,-1-1-1,1-1 1,0 1-1,0-1 1,0 0-1,-1-1 1,1 1-1,0-1 1,0 0-1,-1 0 1,1-1-1,-1 0 1,9-4-1,-7 2-32,0 0 1,-1-1-1,0 0 0,0 0 0,-1-1 1,1 1-1,-1-1 0,0 0 0,-1-1 1,1 1-1,5-13 0,1-5 94,16-50 1,-27 72-134,18-59 262,11-84 0,-27 133-269,-1-1-1,-2-13 1,1 11-222,-2 2-44,2 13 259,0 0-1,0 0 0,0 0 1,0 0-1,0-1 0,-1 1 1,1 0-1,0 0 1,0 0-1,0 0 0,0 0 1,0 0-1,0 0 0,-1 0 1,1 0-1,0 0 0,0 0 1,0 0-1,0 0 0,0 0 1,0-1-1,-1 1 0,1 0 1,0 0-1,0 0 0,0 0 1,0 1-1,0-1 1,-1 0-1,1 0 0,0 0 1,0 0-1,0 0 0,0 0 1,0 0-1,0 0 0,-1 0 1,1 0-1,0 0 0,0 0 1,-2 2-21,1-1 1,0 1-1,-1 0 1,1-1-1,0 1 1,0 0 0,0 0-1,0-1 1,-1 4-1,-5 19-1,0 1-1,1 0 0,-4 49 1,4-30-13,-16 80 140,-6-2 0,-65 182 0,37-170 195,49-120-235,0 0 1,-1-1 0,-1 0-1,0-1 1,-1 1 0,0-2-1,-16 14 1,23-22-31,-1 0-1,0 0 1,0 0-1,0-1 0,-1 1 1,1-1-1,0 0 1,-1 0-1,0-1 1,1 1-1,-1-1 1,0 0-1,0-1 1,1 1-1,-1-1 1,0 0-1,0 0 1,0 0-1,0-1 0,1 1 1,-1-1-1,0 0 1,0-1-1,1 1 1,-1-1-1,1 0 1,-1 0-1,1-1 1,0 1-1,0-1 1,0 0-1,0 0 1,1 0-1,-1 0 0,1-1 1,-1 0-1,1 1 1,1-1-1,-4-5 1,-3-9 26,1 0 1,1-1 0,-8-30-1,13 40-81,0-1-1,0 1 1,1-1-1,0 1 1,0-1-1,2-16 1,0 20 2,0 0 0,1 0 0,0 0 0,-1 1 0,2-1 0,-1 1 0,1-1 0,0 1 0,0 0 0,0 0 0,1 0 0,4-4 0,1 0 4,0 0-1,1 1 1,0 0 0,0 0-1,1 1 1,0 1 0,0 0-1,15-5 1,104-32 105,-100 35-83,137-33 10,34-10-112,-180 44 178,28-8 203,54-25-1,-88 33-239,-1 0 0,0-1 0,-1-1 0,0 0 1,0-1-1,-1 0 0,0-1 0,11-13 0,-7 2 12,0-1-1,-2 0 1,0-1-1,-2 0 1,18-51-1,-27 65-105,-1 0 0,3-18-1,-1-3-6,-4 13-179,-2 16 33,0 12 57,-12 75-190,6-48 316,-2 55-1,8-33 11,5 61 1,-2-115 58,-1 0 1,1 0-1,0 0 0,0-1 1,1 1-1,-1 0 0,1 0 1,0-1-1,0 1 0,1-1 1,4 8-1,-6-11-19,0 0-1,0 0 1,0-1-1,1 1 1,-1 0-1,0-1 1,0 1-1,0-1 1,0 1-1,1-1 1,-1 1 0,0-1-1,0 0 1,1 0-1,-1 0 1,0 1-1,1-1 1,-1-1-1,0 1 1,1 0-1,-1 0 1,0 0-1,0-1 1,1 1-1,-1 0 1,0-1 0,0 1-1,0-1 1,1 0-1,-1 1 1,0-1-1,2-1 1,3-3 41,0 0 0,0 0 0,0 0 1,5-7-1,-2 1-27,0-1 0,-1 0 0,0 0 0,-1-1 0,0 1 0,7-22 1,21-85 248,-25 81-262,21-67 21,-29 97-356,-4 22-125,-4 29 379,1 0 1,3 76 0,3-69 187,-1-28-100,4 31 0,-4-50-6,1 1-1,0-1 0,0 0 0,0 1 0,0-1 1,3 4-1,-4-7-8,0 1 1,1 0 0,-1-1-1,0 1 1,1 0 0,-1-1-1,1 1 1,-1-1 0,1 1-1,-1 0 1,1-1 0,0 1-1,-1-1 1,1 0 0,0 1-1,-1-1 1,1 0 0,0 1-1,-1-1 1,1 0 0,0 0-1,0 1 1,-1-1-1,1 0 1,0 0 0,0 0-1,0 0 1,-1 0 0,1 0-1,0 0 1,0 0 0,-1 0-1,2-1 1,4-2 19,0 0 0,-1 0 0,1 0-1,-1-1 1,0 0 0,0 0 0,0 0 0,7-9 0,2-3 71,13-22 0,-23 32-99,62-105-83,-48 79-80,-9 16 82,1 0 33,-2 0 0,10-24 0,-18 39 25,0 1-1,0-1 1,1 0-1,-1 0 1,0 0-1,0 0 1,1 1-1,-1-1 1,0 0-1,1 0 1,-1 0 0,1 1-1,-1-1 1,1 0-1,0 1 1,-1-1-1,1 1 1,0-2-1,0 3-9,0-1 0,-1 1 0,1-1 0,0 1 0,-1-1 0,1 1 0,0-1 0,-1 1 0,1-1 0,-1 1 0,1 0 0,-1-1-1,1 1 1,-1 0 0,1 0 0,4 8 4,25 37-129,-20-28 127,17 21 0,-16-25 48,1 0-1,1 0 1,1-1-1,0-1 1,0 0-1,21 12 0,-32-22 2,0-1-1,0 1 0,0-1 0,0 1 0,0-1 1,0 0-1,0-1 0,0 1 0,1 0 0,-1-1 0,0 0 1,0 0-1,1 0 0,-1 0 0,0 0 0,1-1 1,-1 1-1,0-1 0,0 0 0,0 0 0,4-2 0,-3 1-12,0-1-1,0 1 0,0-1 0,0 0 1,-1 0-1,1 0 0,-1-1 0,0 1 1,0-1-1,0 0 0,-1 1 0,1-1 1,-1-1-1,0 1 0,2-5 0,5-17-9,0 0-1,-1 0 0,-2-1 1,-1 1-1,-1-1 0,0-38 1,-4 61-39,0 1 1,0 0 0,-1-1-1,1 1 1,-1 0 0,0 0-1,-2-6 1,2 8 21,1 1 1,0-1-1,-1 0 0,1 1 1,0-1-1,-1 1 1,1-1-1,0 1 0,-1-1 1,1 1-1,-1-1 1,1 1-1,-1 0 0,1-1 1,-1 1-1,1 0 1,-1-1-1,0 1 0,1 0 1,-1-1-1,1 1 1,-1 0-1,0 0 0,1 0 1,-1 0-1,0 0 1,1 0-1,-1 0 0,0 0 1,1 0-1,-1 0 0,1 0 1,-1 0-1,0 0 1,1 0-1,-1 1 0,0-1 1,1 0-1,-1 0 1,1 1-1,-1-1 0,1 1 1,-1-1-1,1 0 1,-1 1-1,0 0 0,-1 1-13,-1 1 0,1-1 0,0 1 0,-1 0 0,1 0 0,1 0 0,-1 0 0,0 0 0,1 0-1,0 0 1,-2 5 0,-8 41-12,10-44 25,0-2-3,-16 111-91,16-98 169,0 0 1,1-1-1,1 1 0,0 0 1,6 22-1,-7-36-44,0 0 0,1 0-1,-1 0 1,1 0 0,0 0-1,0 0 1,0 0 0,0-1 0,0 1-1,0 0 1,0 0 0,0-1 0,0 1-1,1-1 1,-1 1 0,1-1 0,-1 0-1,1 0 1,0 1 0,-1-1-1,1 0 1,0-1 0,0 1 0,0 0-1,0 0 1,0-1 0,0 1 0,0-1-1,0 1 1,0-1 0,0 0 0,0 0-1,0 0 1,0 0 0,0 0-1,0-1 1,0 1 0,0-1 0,2 0-1,11-4-24,-1 0-1,0-1 0,0 0 1,12-9-1,52-37 180,-56 35-165,0 2-1,2 1 0,-1 0 0,30-11 0,-51 25-25,0-1 0,0 0 0,0 1-1,1-1 1,-1 1 0,0 0 0,0 0 0,0 0 0,1 0 0,-1 0-1,0 0 1,4 1 0,-5 0 14,0-1 0,0 1-1,0-1 1,0 1 0,-1-1 0,1 1-1,0-1 1,0 1 0,0 0 0,-1 0-1,1-1 1,0 1 0,-1 0 0,1 0 0,0 0-1,-1 0 1,1 0 0,-1 0 0,1-1-1,-1 1 1,0 0 0,1 0 0,-1 1-1,0-1 1,0 0 0,0 0 0,0 0 0,0 0-1,0 1 1,-1 17 51,-2 0 0,0 0 0,-1 0 0,-6 19 0,3-12-117,2-11 62,0 0 0,-8 15 1,3-10 100,10-19-89,0-1 0,0 0 0,0 0 0,0 0 0,0 0 0,0 0 0,0 0 0,0 0 0,0 1 0,1-1 0,-1 0 0,0 0 0,0 0 0,0 0 0,0 0 0,0 0 0,0 0 0,0 1 0,0-1 0,0 0 0,0 0 0,0 0-1,0 0 1,0 0 0,1 0 0,-1 0 0,0 0 0,0 0 0,0 0 0,0 0 0,0 0 0,0 0 0,0 1 0,0-1 0,1 0 0,-1 0 0,0 0 0,0 0 0,0 0 0,0 0 0,0 0 0,0 0 0,1 0 0,-1 0 0,0 0 0,0 0 0,0-1 0,0 1-1,0 0 1,0 0 0,0 0 0,1 0 0,-1 0 0,0 0 0,0 0 0,0 0 0,0 0 0,0 0 0,0 0 0,0 0 0,0-1 0,0 1 0,0 0 0,1 0 0,15-7 153,20-14-4,129-89-271,-164 109 113,0 1 1,0-1 0,-1 0-1,1 1 1,0-1 0,0 1 0,0-1-1,0 1 1,0-1 0,0 1-1,0 0 1,0-1 0,0 1-1,0 0 1,0 0 0,0 0-1,0 0 1,1 0 0,-1 1-16,0-1 0,0 1 0,0 0 0,0-1-1,0 1 1,0 0 0,0 0 0,0 0 0,-1 0 0,1 0 0,0 0 0,-1 0 0,1 0 0,-1 0 0,1 2 0,11 20-32,0 2 7,20 30 0,-26-46 30,-1-1-127,0 1 0,1-1 0,0 0 0,0-1 0,1 0 0,0 0 0,0 0 0,1-1 0,8 6 0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53:03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40 10880,'-40'-20'4928,"27"8"-4289,8 9 2337,0-2-2336,5 10-416,10-5-992,-2 0-1344,5 3 1152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53:04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2400,'8'-7'932,"1"0"0,-1 0 1,1 0-1,16-8 0,-4 5 486,-14 7-216,0 0 0,13-8 0,9-5 1651,-24 13-1894,0 1 0,0-1 0,0 0 0,0 0 1,7-6-1,-10 6-16,10-9 3062,-12 12-3884,1 0 0,-1 0 0,0 0 0,0 0 1,0 0-1,0 0 0,0 0 0,1 0 0,-1 0 0,0 0 0,0 0 1,0 0-1,0 0 0,1 0 0,0 0 848,-1 0-848,10 33 413,-9-17-443,-1 1 0,0-1 1,-2 0-1,-5 26 0,-1 8 34,-8 199 499,15-100-222,2-67 135,3-17-377,-4-64-70,0-2-454,1 1-1,0-1 1,0 1-1,-1 0 1,1-1-1,0 0 1,0 1-1,-1-1 1,1 1-1,-1-1 1,1 0-1,-1 1 1,1-1-1,-1 0 1,1 0-1,-1 1 1,1-1-1,-1-1 1,10-20-6952,-8 15 5382,7-11-3165,4 1 1745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53:04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15 5152,'-48'0'13658,"48"1"-13491,-1-1 0,1 0 1,0 0-1,0 0 0,-1 0 0,1-1 0,0 1 1,0 0-1,-1 0 0,1 0 0,0 0 0,-1 0 1,1 0-1,0 0 0,0 0 0,0 0 0,-1-1 0,1 1 1,0 0-1,0 0 0,-1 0 0,1-1 0,0 1 1,0 0-1,0 0 0,0 0 0,-1-1 0,1 1-127,0 0-1,0 0 1,0 0-1,0-1 0,0 1 1,0 0-1,0 0 1,0 0-1,0 0 1,0 0-1,0 0 0,0 0 1,0 0-1,-1 0 1,1 0-1,0 0 1,0 0-1,0 0 0,0-1 1,0 1-1,0 0 1,0 0-1,0 0 1,0 0-1,-1 0 0,1 0 1,0 0-1,0 0 1,0 0-1,0 0 1,0 0-1,0 0 0,0 0 1,0 0-1,0 0 1,-1 0-1,1 0 1,0 1-1,0-1 1,0 0-1,0 0 0,0 0 1,0 0-1,0 0 1,0 0-1,0 0 1,0 0-1,-1 0 0,1 0 1,0 0-1,0 0 1,0 0-1,0 1 1,16-1 3694,22 0-3362,50-5 465,294-2 167,-309 8-712,169-1 364,-200 3-725,-42-3 63,0 0 0,0 0 1,0 0-1,0 0 0,0 0 0,0 0 1,0 0-1,0 0 0,0 0 0,0 0 0,0 0 1,0 0-1,0 0 0,0 0 0,0 0 1,0 0-1,-1 0 0,1 0 0,0 0 1,0 0-1,0 0 0,0 0 0,0 1 0,0-1 1,0 0-1,0 0 0,0 0 0,0 0 1,0 0-1,0 0 0,0 0 0,0 0 0,0 0 1,0 0-1,0 0 0,0 0 0,0 0 1,0 0-1,0 0 0,0 1 0,0-1 0,0 0 1,0 0-1,0 0 0,0 0 0,0 0 1,0 0-1,0 0 0,0 0 0,0 0 0,0 0 1,0 0-1,0 0 0,0 0 0,0 0 1,1 0-1,-1 0 0,0 0 0,0 0 0,0 1 1,0-1-1,0 0 0,-10 6-713,-14 5-3062,-12 2-5701,17-1 5109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53:16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48 362 2144,'-1'0'130,"0"1"-1,-1-1 1,1 1 0,0-1-1,0 1 1,0-1 0,-1 1-1,1 0 1,0-1 0,0 1-1,0 0 1,0 0 0,0 0-1,1 0 1,-1 0 0,0 0-1,0 0 1,0 0 0,1 1 0,-2 1-1,-8 10 1953,8-11-1683,1 0 1,-1 0-1,0-1 0,1 1 1,-1 0-1,1 0 0,0 1 0,-3 14 10782,13-20-10773,0 1 0,13-7 1,-3-4-90,0-2 1,27-25 0,-40 34-245,64-65 555,-61 59-586,-1-1 1,0 1 0,-1-1 0,11-26 0,-8 16 136,0 0-192,-1-1 1,-1 0-1,9-38 0,-16 40-53,-1 22 61,0 0 1,0 1-1,0-1 0,0 0 0,0 0 1,0 0-1,0 0 0,0 0 0,0 0 1,0 0-1,0 0 0,0 0 0,0 0 0,0 0 1,0 0-1,0 0 0,0 0 0,0 0 1,0 0-1,0 0 0,0 0 0,-1 0 0,1 0 1,0 0-1,0 0 0,0 0 0,0 0 1,0 0-1,0 0 0,0 0 0,0 0 1,0 0-1,0-1 0,0 1 0,0 0 0,0 0 1,0 0-1,0 0 0,0 0 0,0 0 1,0 0-1,0 0 0,0 0 0,0 0 0,0 0 1,0 0-1,0 0 0,0 0 0,0 0 1,0 0-1,0 0 0,0 0 0,0 0 1,0 0-1,0 0 0,0 0 0,0-1 0,-4 13-310,-16 45 174,14-40 128,0-1 1,-5 25-1,10-33 15,-7 44 205,8-46-154,-1 0 1,1 0 0,1-1-1,-1 1 1,1 0 0,2 10 0,-1-12-23,0 1 1,0-1 0,0 0 0,0-1-1,1 1 1,0 0 0,-1-1 0,1 1-1,0-1 1,1 0 0,-1 0 0,1 0-1,-1 0 1,1-1 0,0 0 0,0 1-1,0-1 1,0-1 0,0 1 0,1-1-1,-1 1 1,0-1 0,9 1 0,0-1 103,-1 0 0,1 0 1,0-1-1,-1-1 1,1 0-1,-1-1 0,17-4 1,12-4 86,-18 5-95,0-1 1,34-14 0,-36 11-52,0-1-1,-1-1 0,-1-1 1,0 0-1,-1-1 0,0-1 0,26-27 1,23-43-77,-57 71 83,-7 9-1,-2 2-70,1 0-1,-1 1 1,0-1 0,0 1 0,1-1-1,-1 1 1,1-1 0,1 0-1,-2 2-14,-1 0 0,0-1-1,0 1 1,0 0-1,1 0 1,-1 0-1,0 0 1,0 0 0,0 0-1,0 1 1,1-1-1,-1 0 1,0 0-1,0 0 1,0 0 0,0 0-1,0 0 1,1 0-1,-1 0 1,0 0-1,0 0 1,0 0 0,0 1-1,0-1 1,1 0-1,-1 0 1,0 0 0,0 0-1,0 0 1,0 0-1,0 1 1,0-1-1,0 0 1,0 0 0,3 14-121,-1 9 100,-1 0 1,-1 0 0,0-1 0,-2 1-1,-7 30 1,2-15 99,5-25-54,-1-1 0,0 1-1,0-1 1,-1 0 0,-10 22-1,9-25 79,5-9-95,0 1 0,0 0 0,0-1 0,0 1 0,-1 0 0,1-1 0,0 1 1,0-1-1,-1 1 0,1 0 0,0-1 0,-1 1 0,1-1 0,-1 1 0,1-1 0,0 1 0,-1-1 0,1 0 0,-1 1 1,0-1-1,1 1 0,-1-1 0,1 0 0,-1 0 0,1 1 0,-1-1 0,0 0 0,1 0 0,-1 0 0,0 1 0,1-1 0,-1 0 1,0 0-1,1 0 0,-1 0 0,1 0 0,-1 0 0,0-1 0,1 1 0,-1 0 0,0 0 0,1 0 0,-2-1 0,-3-2 39,0 0 0,0-1 0,0 1-1,0-1 1,0 0 0,1 0 0,0-1-1,0 1 1,-5-9 0,-1 1-167,10 11 120,-1 1 1,1 0-1,0-1 1,0 1 0,-1 0-1,1-1 1,0 1-1,0 0 1,-1-1-1,1 1 1,0 0-1,0-1 1,0 1-1,0-1 1,-1 1-1,1 0 1,0-1 0,0 1-1,0-1 1,0 1-1,0 0 1,0-1-1,0 1 1,0-1-1,0 1 1,1-1-1,-1 1 1,0 0-1,0-1 1,1-4 93,63 13-311,110 16 134,-157-22-256,32 0 0,-37-2-1382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53:16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54 8064,'-55'-34'3648,"34"23"-3168,12 7 960,9-1-1568,9 10 64,9-5-1440,8 0 832,14 4-2816,2 7 1952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53:22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1036 3328,'-3'-3'12490,"3"3"-12375,1 0 0,-1 0 1,0 0-1,0 0 0,1 0 0,-1 0 0,0 1 0,1-1 1,-1 0-1,0 0 0,1 0 0,-1 0 0,0 0 0,1 0 1,-1 0-1,0 0 0,1 0 0,-1-1 0,0 1 0,1 0 0,-1 0 1,0 0-1,1 0 0,-1 0 0,0-1 0,1 1 0,-1 0 1,0 0-1,1-1 0,10-8 893,-5 4-474,63-36 763,-3 2-930,-24 17-176,0-1-1,44-34 1,-71 45-70,0-1 1,0 0-1,-1-1 0,-1-1 1,-1 0-1,0-1 1,-1 0-1,11-20 0,-14 23-31,-5 8-86,0 0 0,-1 0 0,1 0 1,-1-1-1,0 1 0,0 0 1,-1-1-1,2-6 0,-4 11-31,-1 4-19,-1 2-33,3-5 77,-15 23-50,0 0 0,-23 24 0,20-25 68,-28 43 1,38-53 18,2-3 38,1 0 0,0 1 0,0-1 0,1 1 0,-5 17 0,9-25-47,-1 0 0,1 0-1,0 0 1,0 1 0,0-1 0,0 0 0,0 0 0,0 0 0,0 0 0,1 1 0,-1-1 0,1 0 0,0 0 0,0 0 0,-1 0 0,1 0 0,1 0 0,-1 0-1,0-1 1,0 1 0,1 0 0,-1-1 0,1 1 0,-1-1 0,1 1 0,0-1 0,-1 0 0,1 1 0,0-1 0,0 0 0,0 0 0,0 0 0,4 0 0,5 3 95,0-1 1,0-1 0,1 0 0,-1 0 0,1-1-1,-1-1 1,1 0 0,0 0 0,-1-1 0,1-1 0,-1 0-1,0 0 1,1-1 0,-1-1 0,0 0 0,-1 0 0,1-1-1,14-9 1,74-66-5,-73 55-97,-21 19-57,1-1 0,0 2 0,10-8 0,-16 13 40,0 0 0,0-1 0,0 1 0,1 0 0,-1 0 0,0 0 0,0 0 0,0 0 0,0 0 0,1 0 0,-1 0 0,0 0 0,0 0 0,0 0 0,0 0 0,1 0 0,-1 0 0,0 0 0,0 0 0,0 0 0,0 0 0,1 0 0,-1 0 0,0 0 0,0 0 0,0 0 0,0 0 0,1 1 0,-1-1 0,0 0 0,0 0 0,0 0 0,0 0 0,0 0 0,1 0 0,-1 0 0,0 1 0,0-1 0,0 0 0,0 0 0,0 0-1,0 0 1,0 1 0,0-1 0,0 0 0,0 0 0,3 14 63,-4 14-170,-3 1 275,2-16-68,0 1-1,-1 0 1,-6 17-1,6-27 139,10-8-93,230-100 146,-76 43-422,-161 61 125,0 0 0,0 0 0,0 0 1,0 0-1,0 0 0,1-1 0,-1 1 1,0 0-1,0 0 0,0 0 0,0 0 1,0 0-1,1 0 0,-1 0 0,0 0 0,0 0 1,0 0-1,0 1 0,0-1 0,0 0 1,1 0-1,-1 0 0,0 0 0,0 0 0,0 0 1,0 0-1,0 0 0,0 0 0,1 0 1,-1 0-1,0 0 0,0 1 0,0-1 0,0 0 1,0 0-1,0 0 0,0 0 0,0 0 1,0 0-1,0 1 0,0-1 0,0 0 1,0 0-1,0 0 0,0 0 0,0 0 0,0 1 1,0-1-1,0 0 0,0 0 0,0 0 1,0 0-1,0 0 0,0 1 0,-3 13-9,2-9 0,-1 0 0,-1 0 0,1 0 1,-5 6-1,3-6 8,0 1 1,0 0-1,1 0 1,-1 0-1,1 0 0,1 1 1,-1-1-1,1 1 1,0 0-1,0 0 1,0 7-1,2-12 8,0 0 0,1 0-1,-1 0 1,0-1 0,1 1 0,-1 0 0,1 0-1,-1 0 1,1 0 0,0 0 0,0-1-1,0 1 1,0 0 0,0-1 0,0 1-1,1-1 1,-1 1 0,0-1 0,1 0 0,-1 1-1,1-1 1,0 0 0,-1 0 0,1 0-1,0 0 1,0 0 0,-1 0 0,1-1-1,0 1 1,0-1 0,0 1 0,4-1 0,5 2 88,1-1 1,0-1 0,-1 0-1,16-2 1,-16 1-36,-2 0-18,1-1 0,-1 0-1,0 0 1,1-1-1,11-5 1,42-23-181,-50 24 106,26-14 32,-1-1 19,2 2 1,75-26-1,-99 42-48,-10 2-1,0 1-1,0-1 1,0-1-1,0 1 1,8-4-1,-61 11-183,26-2 173,-109 23-215,108-20 279,2 0 1,-1 1-1,1 1 0,-20 12 1,32-16-48,1 0 1,1 1-1,-1 0 1,1 0-1,-1 1 0,2 0 1,-1 0-1,0 0 1,1 1-1,1 0 1,-7 11-1,10-16 38,0 0 0,1 0 0,-1 0 0,1 0 0,-1 0 0,1 0 0,0 0 0,0 0 0,0 0 0,0 0-1,0 0 1,1 0 0,-1-1 0,1 1 0,-1 0 0,1 0 0,-1 0 0,1 0 0,0 0 0,0-1 0,0 1 0,0 0 0,0-1 0,0 1 0,1-1 0,1 2-1,0 1 10,1-1 1,-1 0-1,1 0 0,0 0 0,0 0 0,1-1 0,-1 1 0,0-1 0,7 2 0,-4-2 1,-1-1 1,0 0-1,1-1 1,-1 1-1,1-1 1,-1-1-1,1 1 1,-1-1-1,1 0 0,-1-1 1,1 1-1,6-4 1,6-2 32,-1-1 1,31-18-1,-31 15-21,-1 0 0,0-1 0,-1-1 0,0-1 0,-1 0 0,0-1 0,24-33 0,-16 13-53,-2-1 0,-2-1 0,25-61 0,28-129 36,-69 216-32,0 0 1,-1 0-1,0 0 0,0 0 0,-1-20 1,-1 29-20,-1-1 1,1 0 0,0 1 0,-1-1-1,1 0 1,-1 1 0,0-1-1,0 1 1,0-1 0,0 1-1,-1 0 1,1 0 0,0-1 0,-1 1-1,0 0 1,1 0 0,-1 0-1,0 0 1,0 1 0,0-1-1,0 0 1,-1 1 0,1-1 0,0 1-1,-1 0 1,1 0 0,-1 0-1,1 0 1,-1 0 0,-3 0-1,-1 0 3,0 0-1,1 1 0,-1 0 1,0 0-1,0 0 0,1 1 1,-1 0-1,1 1 0,-1-1 1,0 1-1,1 0 0,0 1 1,0 0-1,0 0 0,0 0 1,-9 7-1,6-4 38,2 0-1,-1 1 1,1 0 0,0 0-1,0 1 1,1-1 0,0 1 0,1 1-1,-1-1 1,2 1 0,-5 11-1,-5 17-29,3 1-1,1 0 0,2 1 1,1 0-1,3 0 0,-1 47 1,6-70 70,0 0 0,0 1 0,9 30 0,-8-39-3,0 0 0,1 1 0,1-1 0,-1-1 0,1 1 0,0-1 0,1 1 0,0-1 0,6 6 0,-7-9-3,0 0-1,1 0 1,0-1-1,0 0 1,0 0-1,0 0 1,1 0-1,-1-1 1,11 3-1,-2-1 32,1-1 0,25 2 0,-22-4 6,-1-1 1,0 0-1,0-2 1,0 0-1,33-8 1,-40 7-59,-1 0 0,0 0-1,0-1 1,0 0 0,-1-1 0,0 0 0,1 0 0,-2-1-1,1 0 1,-1 0 0,0-1 0,8-9 0,-5 4 11,-1 0-1,-1-1 1,11-21 0,-16 27-21,0-1-1,0 0 1,-1-1-1,0 1 1,0 0 0,0-1-1,-2 1 1,1-10-1,-1 4 13,1 6-63,-1-1-1,-1 0 0,-1-12 1,1 19 24,1 0 0,-1 0 0,1 0 0,-1 0 0,0 0 0,0 0 0,0 0 0,0 0 0,0 0 0,-1 1 0,1-1 0,0 0 0,-1 1 0,0-1 1,1 1-1,-1-1 0,0 1 0,-2-2 0,3 3 12,-1-1-1,1 1 1,-1-1 0,1 1 0,0 0-1,-1 0 1,1-1 0,-1 1 0,1 0 0,-1 0-1,1 1 1,0-1 0,-1 0 0,1 0-1,-1 1 1,1-1 0,0 1 0,-1-1 0,-1 2-1,-23 15-86,25-16 88,-9 7-10,1 1 1,1 0-1,0 0 0,0 1 1,1 0-1,0 1 0,-8 15 1,12-19 34,1-1 0,-1 1 0,1-1 1,1 1-1,-1 0 0,1 0 0,1 0 1,-1 0-1,1 0 0,0-1 0,1 1 0,0 0 1,0 0-1,0 0 0,1 0 0,0-1 1,0 1-1,0-1 0,1 1 0,0-1 0,1 0 1,-1 0-1,1 0 0,0-1 0,1 0 1,-1 1-1,1-1 0,0-1 0,0 1 0,1-1 1,-1 0-1,1 0 0,0 0 0,0-1 1,12 5-1,-14-7 25,1 0 0,-1 0-1,1 0 1,-1 0 0,1-1 0,-1 0 0,1 0 0,-1 0 0,1-1 0,7-1 0,3-2-2,26-10 1,-3 1 5,-36 13-49,5-1-202,-7 12 32,-25 106 34,1-14 196,-28 205-224,12-119 486,26-147 102,14-42-413,0 0 0,0 1 0,-1-1 0,1 0 0,0 1 0,0-1 0,0 0 0,0 0 0,0 1 0,0-1 0,-1 0 0,1 1 0,0-1 0,0 0 0,0 0 0,-1 0 0,1 1 0,0-1 0,0 0 0,-1 0 0,1 0 0,0 0 0,-1 1 0,1-1 0,0 0-1,-1 0-1,1 0 1,0 0-1,0 0 1,0 0 0,0 0-1,0-1 1,0 1-1,0 0 1,-1 0 0,1 0-1,0 0 1,0 0-1,0 0 1,0 0 0,0 0-1,0 0 1,0 0-1,0-1 1,0 1 0,0 0-1,0 0 1,0 0-1,-1 0 1,1 0-1,0 0 1,0-1 0,0 1-1,0 0 1,0 0-1,0 0 1,0 0 0,0 0-1,0 0 1,0-1-1,0 1 1,1 0 0,-1 0-1,0 0 1,0 0-1,0 0 1,0 0 0,0 0-1,0-1 1,0 1-1,0 0 1,0 0-1,0 0 1,2-24 297,-2 11-114,30-135-64,-10 57-217,42-180 304,-52 240-195,1 1 1,2 1-1,1 0 1,1 1-1,26-37 1,-30 51-28,1 0-1,1 0 1,1 1 0,0 1-1,0 0 1,1 1-1,0 1 1,1 0 0,1 1-1,-1 1 1,1 0-1,1 2 1,23-7 0,-33 11-11,0 0 1,0 0 0,0 2-1,1-1 1,-1 1-1,0 0 1,10 1 0,-14 0-8,-1-1 1,1 1 0,0 0-1,0 0 1,-1 1 0,1-1-1,-1 1 1,1 0 0,-1 0 0,0 0-1,1 0 1,-1 0 0,0 1-1,-1 0 1,1-1 0,0 1-1,3 5 1,-3-3 28,0 0 1,0 0-1,0 0 0,0 0 1,-1 1-1,0-1 0,0 1 1,-1-1-1,0 1 0,1 0 0,-2 0 1,1-1-1,-1 1 0,0 0 1,0 0-1,0 0 0,-1 0 1,0-1-1,0 1 0,-1 0 1,0-1-1,0 1 0,0-1 1,0 1-1,-1-1 0,0 0 0,0 0 1,-6 7-1,5-7-12,-1-1 1,0 0-1,0 1 0,0-1 0,0-1 1,-1 1-1,1-1 0,-1 0 0,0 0 1,0-1-1,0 0 0,-8 2 0,0 0 48,-1-2 0,0 1 0,0-2-1,-16 0 1,10-1 36,1-1 0,-29-4 1,39 3-78,1-1 1,0 0-1,-1 0 1,1 0-1,0-1 0,1-1 1,-11-6-1,106 20-440,-26 0 492,1-3-1,70-1 1,-112-5-14,-1-1 0,0-1 0,1-1-1,-1-1 1,0 0 0,0-1 0,35-16 0,-41 15 1,0-1 1,-1 0-1,0-1 1,-1 0-1,1-1 0,-2 0 1,1-1-1,-1 0 1,-1-1-1,0 0 1,12-20-1,-14 18-49,0-2 1,-1 1-1,-1 0 1,-1-1-1,5-26 1,-7 35-15,-1-1 0,0 0 0,0 0 0,-1 0 0,0 0 0,0 0 0,-1 0 0,1 0 1,-2 0-1,1 0 0,-1 1 0,0-1 0,-5-11 0,7 17 15,-1 0-1,1-1 1,-1 1 0,0 0-1,0-1 1,1 1 0,-1 0-1,0 0 1,0-1-1,0 1 1,0 0 0,0 0-1,0 0 1,-1 1 0,1-1-1,0 0 1,0 0 0,-1 1-1,1-1 1,-1 0-1,1 1 1,0-1 0,-1 1-1,1 0 1,-1 0 0,1-1-1,-1 1 1,1 0 0,-1 0-1,1 0 1,-1 0-1,1 1 1,0-1 0,-3 1-1,0 1-4,0-1 0,1 1 0,-1 0 0,1 0-1,0 1 1,0-1 0,0 1 0,0 0 0,0 0-1,0 0 1,-2 4 0,-3 5 18,1 0-1,0 0 1,1 1-1,1 0 1,-1 0 0,2 0-1,0 1 1,1-1-1,0 1 1,1 0 0,1 0-1,0 0 1,1 0-1,0 0 1,1 0 0,1 0-1,0 0 1,1 0-1,5 14 1,-7-25 12,0 0-1,0-1 1,1 1-1,-1-1 1,1 1-1,-1-1 1,1 0-1,0 1 1,0-1-1,0 0 1,0 0-1,1 0 1,-1-1-1,0 1 1,1-1-1,-1 1 1,1-1-1,0 0 1,-1 0-1,1 0 1,0 0-1,0 0 1,-1-1-1,1 1 1,4-1-1,6 1 85,1-1-1,-1 0 0,0-1 0,18-4 0,11-3-41,-2-3 0,1-1 0,-1-2 0,-1-1 0,41-24 0,-12-4-14,-23 14-217,-45 29 172,0 0 1,0 0-1,1 0 1,-1 0-1,0 0 1,0 0-1,1 0 0,-1 0 1,0 0-1,0 0 1,0 0-1,1 0 1,-1 1-1,0-1 0,0 0 1,0 0-1,1 0 1,-1 0-1,0 0 1,0 0-1,0 0 0,0 1 1,1-1-1,-1 0 1,0 0-1,0 0 1,0 0-1,0 1 0,0-1 1,0 0-1,0 0 1,1 0-1,-1 1 1,0-1-1,0 0 0,0 0 1,0 1-1,0-1 1,0 0-1,0 0 0,0 1 1,2 10-29,-3-3 43,1 0 0,-1 0 0,-1-1 0,1 1 0,-1 0-1,-1 0 1,-4 9 0,-1 0 33,0-1 0,-13 17 0,18-29-33,-4 9 193,9-12-85,7-8-47,6-5 8,-1-1-1,0 0 1,-2-1 0,14-18-1,41-67-66,-40 56-137,-24 38 123,8-12-46,-6 14-58,-3 10-93,-3 16 38,-8 45 0,5-50 146,1 1 0,1-1 0,1 1-1,1 29 1,1-46 25,-1-1 1,0 1-1,1 0 1,0-1-1,-1 1 0,1-1 1,0 1-1,0 0 1,0-1-1,0 0 0,0 1 1,0-1-1,0 0 0,0 1 1,1-1-1,-1 0 1,0 0-1,1 0 0,-1 0 1,1 0-1,-1 0 1,1-1-1,-1 1 0,1 0 1,0-1-1,-1 0 0,1 1 1,0-1-1,3 1 1,5 0 20,0-1 1,1 0-1,18-2 1,-24 2-49,72-8-122,75-18 0,-115 17 196,0-2 0,0-1 0,-2-2 0,37-19 0,-64 28-120,0 0-1,0 0 1,-1-1 0,1 0-1,7-9 1,-13 13 20,-1 0 0,1 0 0,-1 0 0,0 0 0,0 0 0,0 0 0,1-3 0,-2 4 33,0 1 0,1 0 0,-1-1 1,0 1-1,0 0 0,0 0 0,0-1 0,0 1 0,1 0 0,-1-1 0,0 1 0,0 0 0,0-1 0,0 1 0,0 0 0,0-1 0,0 1 0,0 0 0,0-1 0,0 1 0,-1 0 0,1-1 0,0 1 0,0 0 1,0-1-1,0 1 0,0 0 0,-1 0 0,1-1 0,0 1 0,0 0 0,0-1 0,-1 1 0,1 0 0,0 0 0,0 0 0,-1-1 0,1 1 0,0 0 0,-1 0 0,1 0 0,0 0 0,0 0 0,-1-1 1,1 1-1,0 0 0,-1 0 0,-9 1-36,1 1 0,0 0-1,0 1 1,0 0 0,0 0 0,-14 7 0,-2 1-42,-28 7 49,-50 21-10,84-31-7,1 1 1,-1 1-1,-19 15 0,33-22 51,1 0 0,0 1-1,0 0 1,1 0-1,-1 0 1,-4 7 0,8-11 11,-1 1 1,0 0 0,1 0 0,-1 0 0,1 0 0,-1 0 0,1 0 0,0-1 0,-1 1 0,1 0-1,0 0 1,0 0 0,0 0 0,0 0 0,-1 1 0,1-1 0,1 0 0,-1 0 0,0 0 0,0 0 0,0 0-1,0 0 1,1 0 0,-1 0 0,1-1 0,-1 1 0,0 0 0,1 0 0,0 0 0,-1 0 0,1 0 0,-1-1-1,1 1 1,0 0 0,0 0 0,-1-1 0,1 1 0,0-1 0,0 1 0,1 0 0,4 2 7,-1-1-1,1 0 1,0 0 0,0-1 0,0 1 0,0-1-1,0 0 1,0-1 0,11 0 0,2-1 6,34-7 0,-44 6-9,0 0-1,0 0 0,-1-1 0,1-1 1,-1 1-1,0-1 0,0-1 0,0 1 1,0-1-1,-1-1 0,0 0 0,0 0 0,-1 0 1,1 0-1,-1-1 0,5-9 0,3-4 30,-1-1 0,-1-1-1,9-24 1,22-70-38,-28 71-137,7-16 38,41-126 72,-54 152-35,-1 0-1,3-38 0,-11 72 49,1-30-343,-1 30 335,-1 1 0,1-1 0,0 1 0,0-1 0,0 1 0,0-1 0,0 1 0,0-1 0,-1 1 0,1-1 0,0 1 0,0-1 0,-1 1 0,1-1 0,0 1 0,-1 0 0,1-1 0,0 1 0,-1-1 0,0 1-5,1 0-1,-1 0 1,1 0-1,-1 0 1,1 0-1,-1 0 0,1 0 1,-1 0-1,1 0 1,-1 1-1,1-1 1,-1 0-1,1 0 1,-1 0-1,1 1 0,-1-1 1,1 0-1,0 0 1,-1 1-1,1-1 1,-1 1-1,1-1 1,0 0-1,-1 1 0,-7 8-16,1-1-1,-1 1 1,2 1-1,-1-1 1,1 1-1,1 0 1,0 1-1,-5 15 1,2-3 99,1 1 0,-8 45 1,7 3-25,2 0 1,5 93-1,0-122-144,1-26 155,0 0 0,3 23 1,-3-36-14,1 0 1,0 0-1,0 0 1,1 0 0,-1 0-1,1 0 1,-1 0-1,1 0 1,1 0 0,-1-1-1,0 1 1,1-1 0,0 0-1,3 4 1,-4-6-7,-1 1 0,1-1 1,0 0-1,0 0 0,0 0 0,0 0 1,0 0-1,0 0 0,0-1 0,0 1 1,0-1-1,0 1 0,0-1 0,0 0 1,1 0-1,-1 0 0,0 0 1,0 0-1,4-1 0,2-1 1,-1 0 0,1-1 0,-1 0 0,8-4 0,-8 3-68,7-4 47,0 0 0,0-2 0,-1 1 0,0-2 0,-1 0 0,0 0 0,0-1 0,-1-1 0,-1 0 0,0 0 0,-1-1 0,-1 0 0,0 0 0,0-1 0,5-18 0,-11 26-23,0 0 0,0 0 0,-1-1 0,0 1 0,-1 0 0,1-1 0,-1 1 0,0 0 0,-2-9 0,2 15-3,-1 0-1,1 0 1,0-1-1,-1 1 1,1 0 0,-1 0-1,1-1 1,-1 1 0,1 0-1,-1 0 1,0 0-1,0 0 1,1 0 0,-1 0-1,0 0 1,0 0-1,0 0 1,0 1 0,0-1-1,0 0 1,-1 0-1,1 1 1,0-1 0,-2 0-1,1 1 5,0 0-1,-1-1 0,1 1 0,0 0 1,-1 0-1,1 1 0,0-1 1,-1 0-1,1 1 0,0 0 1,-1-1-1,-2 3 0,-2 0-2,0 0-1,0 1 1,1 0-1,-1 1 0,1-1 1,0 1-1,-6 7 1,-1 3 6,2 2 0,0-1 0,1 2 0,0-1 0,2 1 0,0 1 0,-8 26 0,14-36 37,-1-1 0,2 1 0,-1-1 0,1 17 0,1-20 5,0-1-1,0 1 1,1-1-1,0 1 1,0-1 0,0 1-1,0-1 1,1 0-1,0 1 1,0-1-1,2 4 1,-2-6-21,0 0 0,0 0 1,0-1-1,0 1 0,0 0 0,0-1 1,1 1-1,-1-1 0,0 0 1,1 0-1,-1 0 0,1 0 0,0 0 1,-1-1-1,1 1 0,3 0 0,6 0 177,26 1-1,-16-3-118,0-1 0,0 0 0,0-2-1,27-8 1,79-34 116,-95 31-146,32-20 1,-38 19-33,-16 11-48,-11 4 42,0 1 0,1 0-1,-1 0 1,0 0-1,1-1 1,-1 1-1,0 0 1,1 0 0,-1 0-1,1 0 1,-1 0-1,0 0 1,1 0-1,-1 0 1,1 0 0,-1 0-1,0 0 1,1 0-1,-1 0 1,0 0-1,1 0 1,-1 0 0,1 0-1,-1 1 1,0-1-1,1 0 1,-1 0-1,0 0 1,1 1 0,-1 2-21,0 3-13,0 0 0,-1-1-1,0 1 1,-1 0 0,1-1-1,-1 1 1,0-1 0,-5 9-1,-27 42 229,2-4 76,33-52-242,0 0 0,0 0 0,0 0 0,0 0 0,0 0 0,0 0 0,0 0 0,0 0 0,0 0 0,-1 0 0,1 0 0,0-1 0,0 1 0,0 0 0,2-1 0,6-4 17,0 0-1,-1 0 1,1-1-1,-1 0 1,-1 0-1,1-1 0,-1 0 1,10-13-1,9-6-55,63-66-468,-93 151 59,2-52 438,1 1 1,1 0-1,-1 0 1,2 0-1,-1 0 0,1-1 1,0 1-1,0 0 1,1 0-1,5 12 1,-7-18-9,1-1-1,0 0 1,0 0 0,0 1 0,0-1 0,0 0-1,0 0 1,0 0 0,0 0 0,1 0 0,-1 0-1,0 0 1,1 0 0,-1-1 0,1 1 0,-1-1-1,0 1 1,1-1 0,-1 1 0,1-1 0,-1 0-1,1 1 1,0-1 0,-1 0 0,3-1 0,5 1 81,0-1 1,0 0 0,11-3 0,-7 1-1,0 2-65,0-2-1,0 1 1,-1-2-1,1 0 1,-1 0 0,0-1-1,0-1 1,-1 0-1,13-9 1,-6 2-24,-1-2 1,-1 0-1,25-31 0,36-57-1,-34 34 40,49-109 0,-1-41-120,-80 187 41,-1 5-21,-1-1 1,-2 0-1,6-37 1,-12 52-150,-3 10-51,-9 23-66,-10 32 355,-25 93 1,44-134-15,-51 243 364,47-216-376,-9 66 49,-4 138 0,19-240-130,0 6 191,0 0 0,0 0 0,1 1-1,4 14 1,-5-22-174,1 1 0,-1-1-1,1 0 1,-1 1 0,1-1-1,0 0 1,-1 0 0,1 0-1,0 0 1,0 1-1,0-1 1,0 0 0,0-1-1,0 1 1,2 1 0,-2-1-165,0-1 1,0 0 0,1 1-1,-1-1 1,0 0 0,1 0-1,-1 1 1,0-1-1,1 0 1,-1 0 0,0-1-1,1 1 1,-1 0 0,0 0-1,1-1 1,-1 1 0,0-1-1,0 1 1,2-1 0,0-1-450,1 0 0,-1 0 0,0 0 0,0 0 0,0-1 0,0 1 0,0-1 0,0 0 0,-1 1 0,1-1 0,-1-1 0,0 1 0,0 0 0,0 0 0,0-1 0,-1 1 0,2-5 1,0-3-891,0 1 0,-1-1 0,0 0 1,0-17-1,2-17-1491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53:22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32 8064,'-80'-24'3648,"44"16"-3168,22 8 7327,19 0-6175,17 0 288,5 4-1152,22 0-224,10 5-320,4-3-128,-5 3-64,-3-1-32,-5 0 0,-16-4-3264,-2 1 1792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2:21.8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63 9376,'-85'-28'4256,"40"20"-3680,27 5-192,9-1-320,-4-4-1216,3 3 608,10-2-2656,13 7 1760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3:37.9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240 11 7040,'-1'-1'258,"0"1"0,0-1-1,0 0 1,1 0 0,-1 0 0,0 0 0,0 1 0,0-1 0,-1 0-1,1 1 1,0-1 0,0 1 0,0 0 0,0-1 0,0 1 0,-1 0 0,1-1-1,0 1 1,0 0 0,-1 0 0,1 0 0,0 0 0,0 0 0,-1 1-1,1-1 1,0 0 0,0 0 0,0 1 0,-1-1 0,1 1 0,0-1 0,0 1-1,0-1 1,0 1 0,0 0 0,-2 1 0,-6 8 523,1 1 0,0 0 0,0 0 0,1 1 0,-9 19 0,10-19-347,-9 18 353,2 2 1,-17 56 0,-5 67 427,-1 74-84,32-182-948,3 0 0,9 93 0,29 63 81,-25-155-318,2 0 0,25 55 0,-31-86-346,0 0 1,14 19 0,-17-29-93,1 1 0,0-1 0,0-1 1,0 1-1,1-1 0,13 10 1,-11-11-608,0-1 0,-1 0 1,14 5-1,30 7-1951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53:23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10 102 12480,'-10'-28'5631,"20"3"-4895,-5 17 1216,3 4-1216,1-7-224,1 6-320,3-7-672,5 9 256,14-2-1952,8 5 1216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53:24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185 634 2656,'-1'0'157,"1"-1"0,0 1 0,0-1-1,0 1 1,0 0 0,0-1 0,0 1 0,0-1 0,0 1 0,0-1 0,0 1 0,0-1-1,0 1 1,0 0 0,0-1 0,0 1 0,0-1 0,0 1 0,0-1 0,1 1 0,-1 0-1,0-1 1,0 1 0,0-1 0,1 1 0,-1 0 0,0-1 0,1 1 0,-1 0-1,0 0 1,1-1 0,-1 1 0,0 0 0,1 0 0,-1-1 0,4-1 3053,-4 1-3015,0 0-1,0 0 0,-1 1 0,1-1 1,0 0-1,0 0 0,-1 1 0,1-1 0,0 0 1,-1 0-1,1 1 0,0-1 0,-1 1 1,1-1-1,-1 0 0,1 1 0,-1-1 1,0 1-1,1-1 0,-1 1 0,-1-1 1,0-1 102,-1 1 1,1 0-1,-1 0 1,0 0-1,1 0 1,-5-1-1,1 2-33,1-1 0,0 0 0,-1 1-1,1 0 1,-1 0 0,-10 2 0,9 1-107,0-1 0,0 1 0,0 0 0,0 1 1,0 0-1,1 0 0,-1 0 0,1 1 0,-8 8 0,10-10-80,1 0-1,0 1 0,0 0 0,0 0 0,0 0 0,1 0 0,-1 0 0,1 0 0,0 0 0,0 1 1,1-1-1,-1 1 0,1 0 0,0-1 0,-1 11 0,2-14-37,0 1 0,0-1 0,0 1 0,1-1 0,-1 1 0,0-1 0,1 1 0,-1-1-1,1 1 1,-1-1 0,1 0 0,0 1 0,-1-1 0,1 0 0,0 1 0,0-1 0,0 0 0,2 2 0,-1-2 9,0 1 0,0-1 0,0 0 0,0 0-1,1 0 1,-1 0 0,0 0 0,0-1 0,1 1 0,3 0 0,5 0 125,0-1 0,-1 0 1,1-1-1,12-2 0,-20 3-119,16-3 27,1-1 0,-1-1 1,31-11-1,-43 13-66,0 0 0,0 0 0,-1-1 1,1 1-1,-1-2 0,0 1 0,0-1 0,-1 1 1,0-2-1,1 1 0,-1 0 0,7-13 0,-11 17-25,0-1-1,0 0 1,-1 1 0,1-1-1,-1 0 1,1 0-1,-1 0 1,1 1 0,-1-1-1,0 0 1,0 0-1,0 0 1,0 0 0,-1 0-1,1 1 1,0-1-1,-1 0 1,1 0 0,-1 0-1,1 1 1,-1-1-1,0 0 1,0 1 0,0-1-1,0 1 1,0-1-1,0 1 1,0-1 0,-1 1-1,1 0 1,0-1-1,-1 1 1,1 0 0,-3-1-1,-1-1-31,0-1 0,0 1 0,0 1 0,-1-1 0,1 1 0,-1 0 0,1 0 0,-1 0 0,-10-1 0,9 3 12,2-1 34,1 0 1,-1 1 0,0 0-1,1 0 1,-1 0 0,1 0-1,-1 1 1,0 0 0,-5 2-1,6-2 768,10-3-149,16-6 100,10-11-374,-2-1 0,0-2 1,28-25-1,-38 31-259,184-167 481,-151 129-584,75-100-1,-91 104-471,-50 88 174,6-15 291,-31 101-22,17-55-79,-23 63 12,-5-20 213,-75 124 0,68-136-88,-121 208 672,173-300-678,-53 81 446,46-74-315,0-1 0,-1 0 0,-19 17 0,30-30-120,-1 1 0,1-1 0,-1 0 0,0 0 0,1 1 0,-1-1 0,0-1 0,0 1 0,1 0 0,-1 0 1,-3 0-1,5-1-9,-1 0 1,0 0 0,1 0 0,-1 0 0,1 0 0,-1 0 0,1 0-1,-1 0 1,0-1 0,1 1 0,-1 0 0,1 0 0,-1-1 0,1 1-1,-1 0 1,1-1 0,-1 1 0,0-1 0,0 0 16,0-1-1,0 1 1,0-1 0,0 1-1,1-1 1,-1 0 0,0 1-1,1-1 1,-1-1 0,-3-12 92,2 0 0,0 0 1,0-1-1,2 1 0,0 0 1,2-21-1,2 7-81,0 1 1,15-45-1,-16 63-39,1 1-1,0-1 0,0 1 0,1 0 0,0 0 0,1 0 0,0 0 0,1 1 1,-1 0-1,2 1 0,-1 0 0,13-10 0,-8 8-31,2 1 0,-1 0 0,1 1 1,0 1-1,1 0 0,0 1 0,21-5 0,-14 5-5,1 1 0,0 1 1,0 1-1,1 1 0,-1 1 0,45 7 0,-55-5-302,0 1 0,-1 1 0,1 0 0,-1 0 0,0 1 0,17 10 0,-16-7-930,-1 1 0,0 0 1,0 1-1,-1 0 0,12 14 0,12 15-4929,-4 1 2027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53:28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167 367 5472,'-3'6'517,"-1"-1"0,1 1 0,0 0 0,0-1 0,-1 8 0,3-12-515,1 2 471,-1 0 0,0 0 1,1 0-1,-1 0 0,1 0 0,0 0 1,0 0-1,0 0 0,2 5 0,-1 8 3104,-1-16-3425,1 0 0,-1 0 0,1 0 0,-1 0 0,1 0 0,-1 0 0,0 0 0,1 0 0,-1 0 0,1 0 0,-1 0 0,1 0 0,-1 0 0,1 0 0,-1 0 0,0-1 0,1 1 0,5-4 196,0 0 0,0 0 0,0 0 0,-1-1 0,0 0-1,0 0 1,-1 0 0,8-11 0,2-1 19,98-132 1420,-97 126-1649,-11 16-118,-10 13-82,-15 24 47,-21 39 1,12-18 59,-72 120 278,83-135-202,2 0 1,-23 74 0,-29 204 982,65-288-950,1-9 245,3-13 89,0-6 284,9-50 23,-4 22-596,18-89 34,-12 75-241,28-69 0,101-159 114,-35 105-34,-86 142-202,1 0 1,0 1-1,2 1 1,28-22-1,-48 43 122,5-4-60,0 1 0,0 0 0,0 0 0,1 1 0,9-5 0,-15 9 59,-1-1 1,1 1-1,0-1 0,-1 1 1,1-1-1,0 1 0,0 0 1,0 0-1,-1 0 1,1 0-1,0 0 0,0 0 1,0 0-1,-1 1 0,1-1 1,0 1-1,0-1 0,-1 1 1,1 0-1,0-1 0,-1 1 1,1 0-1,-1 0 0,1 0 1,-1 0-1,0 1 0,1-1 1,-1 0-1,0 1 0,0-1 1,2 3-1,0 1 3,0 0-1,-1 1 0,1-1 1,-1 0-1,-1 1 0,1 0 1,-1-1-1,2 11 1,-1 49-179,-2-61 173,0 14-10,-1 0-1,-1 0 1,-1 0-1,-1 0 1,0 0 0,-1-1-1,-1 1 1,-1-2-1,-15 30 1,17-37 43,-1 0 0,0-1 1,-1 0-1,0 0 0,0 0 1,-1-1-1,1 0 0,-11 6 0,11-8 6,0-1-1,0-1 0,0 1 0,0-1 1,-1 0-1,1-1 0,-1 0 1,0 0-1,0-1 0,1 0 1,-15 0-1,12-1 10,0-1 0,0-1 0,1 1 0,-1-2 0,0 1 0,1-1 0,-12-5 0,21 7-40,-1 1 0,1 0 0,-1 0 1,0-1-1,1 1 0,-1 0 0,1-1 0,-1 1 1,1-1-1,-1 1 0,1 0 0,-1-1 0,1 1 1,0-1-1,-1 1 0,1-2 0,0 2 0,0 0 0,0 0 0,0 0 0,0-1 0,0 1-1,0 0 1,0 0 0,0-1 0,0 1 0,0 0 0,0 0 0,0 0 0,0-1-1,0 1 1,0 0 0,0 0 0,1 0 0,-1-1 0,0 1 0,0 0 0,0 0 0,0 0-1,1 0 1,-1-1 0,0 1 0,0 0 0,0 0 0,1 0 0,1-1-11,0 0 0,0 0 0,0 0 0,0 1 0,0-1 0,1 1 0,2-1 0,38-2 9,98-12 212,-119 12-169,0-2 1,0-1 0,0-1 0,28-12 0,-22 5 30,0-2 1,0-1-1,-2-1 0,38-32 0,39-48 106,-81 75-38,-2 0 0,28-41 0,-46 60-151,0 1 1,0-1 0,-1 0-1,1 0 1,-1 0 0,0 0-1,0 0 1,0 0 0,-1 0-1,1 0 1,-1 0-1,0-6 1,-13 25-285,11-10 275,1-1-1,0 0 0,0 1 0,1-1 0,-1 0 0,1 1 0,0-1 0,1 6 0,5 38-134,-2-30 73,-2-1 141,21 100 93,-20-104-120,2-1 0,-1 1 0,2-1 0,-1 0 0,2-1 0,-1 1 0,10 10 0,-11-17-13,0 1 1,0-1-1,0-1 1,1 1-1,0-1 1,0 0-1,0 0 0,1-1 1,-1 0-1,1 0 1,0 0-1,0-1 1,0 0-1,8 1 1,-7-2 29,-1 0 0,1 0 0,0 0 0,0-1 0,0-1 1,-1 1-1,1-1 0,0-1 0,0 1 0,-1-1 0,1-1 0,-1 1 1,8-5-1,-5 1-21,1 0-1,-1-1 1,-1-1 0,0 0 0,0 0 0,0-1 0,-1 0 0,0 0-1,8-14 1,4-9-66,25-56 0,-20 35 42,3-7 84,-26 53-118,1-1 0,-1 1 0,0 0 0,-1-1 0,0 1 0,0-9 0,-1 14 17,0 1 0,1 0-1,-1-1 1,-1 1 0,1 0 0,0-1 0,0 1 0,0 0 0,-1-1 0,1 1-1,-1 0 1,1 0 0,-1 0 0,1-1 0,-1 1 0,0 0 0,1 0 0,-1 0-1,0 0 1,0 0 0,0 0 0,0 0 0,0 0 0,0 1 0,0-1 0,0 0-1,0 1 1,0-1 0,-1 0 0,1 1 0,0-1 0,0 1 0,-1 0 0,1-1-1,0 1 1,0 0 0,-1 0 0,1 0 0,0 0 0,-1 0 0,1 0 0,0 0-1,-1 0 1,1 1 0,0-1 0,0 1 0,-1-1 0,1 0 0,0 1 0,0 0 0,0-1-1,-1 1 1,1 0 0,0 0 0,0-1 0,-1 2 0,-4 4-25,0-1-1,1 1 1,0 0 0,-1 1 0,2-1 0,-1 1-1,1 0 1,0 0 0,1 1 0,-1-1 0,-2 10-1,0 4 78,1-1 0,1 1-1,-2 27 1,4-22 36,1 36 0,2-52-15,0 1 1,0-1 0,1 1-1,0-1 1,1 0 0,6 15-1,-8-22-36,1-1-1,-1 1 0,0-1 0,1 0 0,-1 0 1,1 0-1,0 0 0,0 0 0,0 0 0,0 0 0,0 0 1,0-1-1,0 1 0,1-1 0,-1 0 0,4 2 1,-2-2 8,0 0 1,1 0-1,-1 0 1,0 0 0,1-1-1,-1 0 1,1 0 0,8-1-1,2-1 63,0-2-1,0 0 0,-1 0 0,22-11 0,-12 4-41,0-2 0,-2-1 0,1 0 1,-2-2-1,34-30 0,86-104-152,-120 126 66,8-11-32,-18 21-20,0 0 1,1 1-1,0 1 0,23-19 1,-34 31 83,-1 0 0,0 0-1,0 0 1,0 0 0,0 0 0,0 0 0,0 0 0,0 0 0,0 0 0,0 0 0,1 0 0,-1 0-1,0 0 1,0 0 0,0 0 0,0 0 0,0 0 0,0 0 0,0 0 0,0 1 0,0-1 0,0 0 0,1 0-1,-1 0 1,0 0 0,0 0 0,0 0 0,0 0 0,0 0 0,0 0 0,0 0 0,0 0 0,0 0-1,0 1 1,0-1 0,0 0 0,0 0 0,0 0 0,0 0 0,0 0 0,0 0 0,0 0 0,0 0-1,0 0 1,0 1 0,0-1 0,1 10-123,-1 11 21,-3 14 8,0 5 103,-15 74 0,11-86-60,0 1 68,0 0-1,-2-1 0,-19 39 1,20-50 5,5-11 24,0 1 0,0-1 1,-1 1-1,0-1 1,0 0-1,0-1 0,-1 1 1,-6 5-1,10-10-28,0 0-1,0-1 1,1 1-1,-1-1 1,0 1 0,0-1-1,0 0 1,0 1 0,0-1-1,0 0 1,0 1-1,0-1 1,0 0 0,0 0-1,0 0 1,0 0-1,0 0 1,0 0 0,0 0-1,1-1 1,-1 1-1,0 0 1,0 0 0,0-1-1,0 1 1,0-1-1,0 1 1,0 0 0,0-1-1,1 0 1,-1 1-1,0-1 1,0 0 0,1 1-1,-1-1 1,0 0-1,1 1 1,-1-1 0,1 0-1,-1-2 1,-3-3 13,1-1 0,0 1 1,0-1-1,-2-9 0,4 13-18,-14-68-83,7 24 118,8 45-71,-1 1 11,1 0-1,0 0 0,0 1 0,-1-1 0,1 0 0,0 0 1,0 0-1,0 0 0,0 0 0,0 0 0,0 1 1,0-1-1,1 0 0,-1 0 0,0 0 0,1-1 0,0 2 12,-1 0 0,1 0 0,0 0 0,-1 0 0,1 0 0,-1 0-1,1 0 1,0 0 0,-1 1 0,1-1 0,-1 0 0,1 0 0,-1 1 0,1-1-1,-1 0 1,2 1 0,-2 0-7,14 7-22,-1 0 0,0 1 0,12 12 0,-12-10-12,29 19-1,-33-25 84,0-1-1,0 1 1,0-1-1,1-1 1,11 3-1,-17-5-3,0 0 1,0-1-1,1 0 1,-1 1-1,0-2 0,0 1 1,1 0-1,-1-1 1,0 0-1,0 0 0,0 0 1,0 0-1,0-1 1,7-3-1,4-5 15,0 0 0,-1-1 0,0-1 0,19-21 0,44-57-49,-75 88-2,54-70-120,28-32 158,2-4-296,-81 103 159,-4 7-118,-3 12-125,0-7 387,-8 46-23,-41 167 1,40-184 1,-1-1 0,-2 0 1,-1-1-1,-23 36 1,31-59-32,-17 27 127,23-36-94,-1-1 0,1 1 0,0-1 0,0 1 0,-1-1 0,1 0 0,-1 0 0,1 0 0,-1 1 0,1-1 0,-1-1 0,0 1 0,1 0 0,-1 0 0,0-1 0,0 1 0,-2 0 0,2-1-13,1 0 1,0-1-1,-1 1 0,1 0 1,0-1-1,0 1 0,0-1 1,-1 1-1,1-1 0,0 0 1,0 1-1,0-1 0,0 0 1,0 0-1,0 0 0,0 0 1,0 0-1,1 0 0,-1 0 1,0 0-1,1 0 0,-1 0 1,0 0-1,1 0 0,-1 0 0,1-1 1,-1 0-1,-1-5 3,1 0 0,-1 1 0,0-12 0,-2-14 54,1 12-64,1 0 1,1 0-1,1-23 0,0 29-41,-1 12 12,1 0 0,0-1 0,0 1 0,0 0 0,0-1 0,0 1 0,1 0 0,-1 0 0,1-4 0,0 6 21,-1 0 1,1 0 0,-1-1-1,0 1 1,1 0 0,-1 0-1,1-1 1,-1 1 0,1 0-1,-1 0 1,1 0 0,-1 0-1,0 0 1,1 0 0,-1 0-1,1 0 1,-1 0 0,1 0-1,-1 0 1,1 0 0,-1 0-1,1 0 1,-1 0-1,1 0 1,-1 1 0,0-1-1,1 0 1,14 7-64,8 6 70,1-1 1,0-1-1,49 15 0,-54-21-1,-1-1-1,2-1 0,-1 0 0,28 0 1,-39-3 38,0-1 0,0 0 0,0 0-1,0-1 1,0 0 0,0 0 0,0-1 0,0 0 0,-1 0 0,0-1 0,1 0 0,-1 0 0,7-6 0,-4 0-50,1 1-1,-1-1 0,-1-1 0,0 0 0,11-18 0,32-64-75,-27 45 227,7-11-310,-30 54 32,-4 8 1,-6 13 15,-5 31 150,2 1-1,-10 97 1,18-116 85,1 1 0,2 42 0,1-69-71,-1 0 0,1 0 0,-1 0 0,1 0 0,0-1 0,0 1 1,0 0-1,2 3 0,-3-5-33,1 0 0,0 0 0,-1-1 0,1 1 0,0 0 1,0 0-1,0-1 0,-1 1 0,1-1 0,0 1 0,0-1 0,0 1 1,0-1-1,0 1 0,0-1 0,0 0 0,0 1 0,0-1 0,0 0 1,0 0-1,0 0 0,0 0 0,0 0 0,0 0 0,2 0 0,3-2 20,0 0-1,0 0 0,0 0 1,0-1-1,0 0 1,0 0-1,-1-1 0,1 1 1,4-6-1,-2 4 25,47-38 19,-3-2 0,93-102 0,-111 107-111,-12 14-39,27-25 1,-38 42-95,-12 9 172,1 0-1,0 0 0,0 0 0,0 0 1,0 0-1,0 0 0,0 0 1,0 0-1,0 1 0,0-1 0,0 0 1,0 0-1,0 0 0,0 0 1,0 0-1,0 0 0,0 0 1,0 0-1,0 0 0,0 0 0,0 0 1,1 0-1,-1 0 0,0 0 1,0 0-1,0 0 0,0 0 1,0 0-1,0 0 0,0 0 0,0 0 1,0 1-1,0-1 0,0 0 1,0 0-1,0 0 0,0 0 1,0 0-1,0 0 0,0 0 0,0 0 1,0 0-1,0 0 0,0 0 1,0 0-1,0 0 0,1 0 0,-1 0 1,0 0-1,0 0 0,0 0 1,0 0-1,0 0 0,0 0 1,0 0-1,0 0 0,0 0 0,0 0 1,-12 19-76,1-2 27,0 9 29,-8 28 0,7-19 20,3-11 11,1 0 0,1 1-1,1 0 1,1 0 0,-2 39 0,10-35 131,-3-28-122,1 0 1,-1 1-1,1-1 0,-1 1 1,1-1-1,-1 0 0,1 1 0,0-1 1,0 0-1,0 0 0,0 1 1,-1-1-1,2 0 0,-1 0 0,0 0 1,2 1-1,0 0 20,1 0 1,0-1-1,-1 0 0,1 1 1,0-1-1,0-1 1,0 1-1,0-1 0,0 1 1,0-1-1,0 0 0,6-1 1,-3 0-7,-1-1 0,0 1 1,0-1-1,0-1 0,-1 1 0,1-1 1,7-5-1,-2 1-18,0-1-1,-1 0 1,0-1-1,-1 0 1,0-1-1,15-21 1,4-14-79,-2-1 0,38-98 0,-48 115-19,-13 25 41,0 0 0,-1-1 0,0 1-1,0-1 1,2-4 0,0-2-85,-1 15-32,-1 20-3,-2 17 159,1 0 0,2 0-1,2-1 1,12 47 0,-16-82 35,1 0 1,0 0-1,-1-1 1,2 1-1,-1 0 1,0-1-1,1 1 1,0-1-1,0 0 1,0 0-1,1 0 1,-1 0-1,1-1 1,0 1-1,0-1 0,0 0 1,0 0-1,1 0 1,-1-1-1,1 0 1,0 0-1,5 2 1,6 1-23,-1-1 1,1 0 0,0-2-1,0 0 1,0 0 0,0-2-1,0 0 1,0-1 0,0 0-1,0-1 1,0-1 0,0-1-1,-1 0 1,1-1 0,-1 0-1,14-9 1,-16 8-5,-2-1 0,1 0 0,-1-1-1,0-1 1,-1 1 0,0-2 0,0 1 0,-1-1 0,15-22 0,1-11-10,-1 0 1,17-48-1,-39 87-20,0-1 0,0 0-1,0 0 1,-1 0 0,0 0 0,0 0 0,0 0-1,-1 0 1,0 0 0,0 0 0,0 0 0,-1-7-1,1 11 16,-1 0-1,1 0 0,0 0 1,-1 0-1,1 0 0,-1 1 1,1-1-1,-1 0 0,0 0 1,1 0-1,-1 1 0,0-1 1,1 0-1,-1 1 0,0-1 1,0 1-1,0-1 0,1 1 1,-1-1-1,0 1 0,0-1 1,0 1-1,0 0 0,0 0 1,0-1-1,0 1 0,0 0 1,0 0-1,0 0 0,0 0 1,0 0-1,0 0 0,0 0 1,-1 1-1,-2-1-10,0 1 1,1 0-1,-1 0 0,0 1 0,1-1 1,-1 1-1,-3 2 0,-2 2 56,0 1 0,1 0-1,0 0 1,0 1 0,1 0-1,0 0 1,1 1 0,-1 0-1,-6 13 1,2-1 80,2 1 0,0 0 1,-7 26-1,12-36-111,2-1 1,0 1 0,0 0-1,1 1 1,0-1 0,1 0-1,0 0 1,1 0 0,1 0-1,0 0 1,0 0 0,6 13-1,-6-19-3,0 1 0,1-1-1,0 0 1,1 0-1,0 0 1,0 0 0,0-1-1,0 1 1,1-1-1,0 0 1,0 0 0,0-1-1,0 0 1,1 0-1,0 0 1,0 0 0,0-1-1,0 0 1,1 0-1,-1-1 1,1 0 0,-1 0-1,9 1 1,1-1-36,0-1 0,0 0 0,0-1 1,16-3-1,66-12-608,-77 11-207,-1-2 1,1-1-1,-1 0 0,-1-2 0,1 0 1,24-16-1,-15 7-1982,0-2 0,-2-1 0,-1-1 0,25-25 1,26-29-3570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53:34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37 5312,'0'-1'208,"1"0"1,-1 0 0,0 0-1,1 0 1,-1 0-1,1 0 1,-1 0 0,1 1-1,-1-1 1,1 0-1,0 0 1,-1 1 0,1-1-1,0 0 1,0 1-1,-1-1 1,1 0-1,0 1 1,0-1 0,0 1-1,0 0 1,0-1-1,0 1 1,0 0 0,0-1-1,0 1 1,1 0-1,12-6 2629,0-6 5109,-15 15-7907,0-1 0,-1 1 0,1 0 0,1 0 0,-1 0 0,0 0-1,1 0 1,-1 0 0,1 0 0,0 4 0,-1 5 40,-66 655 2246,66-510-1901,3-70 790,11-119 439,-1 7-1543,0 0 0,30-44 0,39-33-42,23-36 94,-2-39-237,-11 4-176,-65 122-53,-23 43-450,-9 17 261,-29 67-127,-33 68 378,48-107 124,-45 62-1,61-95 134,1 1 1,-1-1 0,1 1-1,0 0 1,1 0 0,-1 0-1,1 1 1,0-1-1,0 1 1,0-1 0,1 1-1,0-1 1,0 1 0,1 0-1,-1 0 1,1-1-1,1 1 1,-1 0 0,1-1-1,0 1 1,0 0-1,0-1 1,1 1 0,0-1-1,0 1 1,0-1 0,4 5-1,43 80 1047,66 88-1,-109-170-1044,0 1 0,1-1-1,0-1 1,0 1 0,11 7 0,-17-14 84,-1-2-232,0 0-1,0 0 0,0 1 1,0-1-1,0 0 0,0 1 1,1-1-1,-1 0 0,0 0 1,0 1-1,1-1 0,-1 0 1,0 1-1,1-1 0,0 0 1,0-1-472,6-19-3590,-6 17 3273,0 0-1,0 0 0,0 1 0,0-1 1,1 0-1,0 1 0,-1-1 0,5-4 1,8-7-3603,2 0 1558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53:36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1188 4736,'-4'3'717,"-8"4"580,1-5 2321,18-8 2309,6-3-4660,22-20 809,38-43 0,-27 26-1279,-1 1-157,90-85 507,-78 81-244,-2-2 0,73-89 0,-114 125-685,-9 12-214,-8 7-199,-2 5 167,1-1 1,-1 1 0,1 0-1,1 0 1,-1 0 0,2 0-1,-3 13 1,-7 70 374,11-78-310,0 2 14,0 28 0,2-38-2,-1 0 0,1-1 0,1 1 0,-1 0 1,1-1-1,0 1 0,0-1 0,5 8 0,-7-11-19,1-1-1,0 1 1,0-1 0,0 0-1,0 0 1,0 1 0,1-1-1,-1 0 1,2 1-1,-2-2-14,-1 1 0,1-1 0,-1 0 0,1 1 0,0-1 0,-1 0 0,1 0 0,0 0 0,-1 0 0,1 0 0,0 0 0,0 0 0,-1 0 0,1 0 0,0 0 0,-1 0-1,1 0 1,0 0 0,-1-1 0,1 1 0,0 0 0,-1 0 0,1-1 0,-1 1 0,1 0 0,0-1 0,0 0 0,7-6 93,-1-1 0,1-1-1,-2 1 1,8-11 0,-3 3-34,1-1-83,1 2-1,0-1 1,1 2-1,0 0 1,1 0-1,1 1 1,0 1-1,20-11 1,73-27 72,-80 38-57,-28 12-8,0-1 0,0 1 0,1-1 0,-1 1-1,0-1 1,0 1 0,0 0 0,0 0 0,1-1 0,-1 1 0,0 0 0,0 0-1,0 0 1,1 0 0,-1 0 0,0 1 0,0-1 0,0 0 0,0 1 0,1-1 0,-1 0-1,0 1 1,0-1 0,0 1 0,0 0 0,1 0 0,-1 1-3,0-1 1,0 0-1,0 1 0,-1-1 1,1 1-1,-1-1 0,1 1 1,-1-1-1,1 1 0,-1-1 1,0 1-1,0-1 1,0 1-1,0-1 0,0 1 1,0-1-1,0 1 0,0-1 1,-1 1-1,0 1 0,-10 41 85,4-22-13,-5 39 0,10-50 31,1-1 311,8-17-250,12-13-65,2 1-1,-1 0 0,29-18 0,-47 36-92,19-14-155,-1 1 1,2 2 0,23-11-1,-44 22 142,0 0 0,0 1 0,1-1 0,-1 1 0,0 0 0,0-1-1,0 1 1,0 0 0,0 0 0,1 0 0,-1 0 0,0 0 0,0 0-1,0 0 1,0 0 0,1 0 0,-1 0 0,0 1 0,0-1 0,0 0-1,0 1 1,0-1 0,0 1 0,0 0 0,0-1 0,0 1 0,0 0 0,0-1-1,0 1 1,0 0 0,0 0 0,-1 0 0,1 0 0,1 1 0,1 4 17,0-1 1,-1 2 0,1-1 0,-1 0 0,1 9 0,7 15-59,-8-26 85,1 0 0,-1 0 1,1 0-1,7 7 1,-9-9-19,0-1 1,0 0-1,0 0 1,0 0-1,1 0 1,-1 0 0,0 0-1,1-1 1,-1 1-1,1 0 1,-1-1-1,1 1 1,-1-1 0,1 1-1,-1-1 1,1 0-1,0 1 1,-1-1 0,3 0-1,11-4 35,1-1 0,-1-1-1,0 0 1,0-1 0,23-14 0,-23 13-11,6-4 13,1 1-7,24-18 0,-41 25-25,1-1 1,0 1-1,-1-1 1,0-1-1,0 1 1,-1-1-1,1 1 1,4-11-1,-8 15-34,0 0-1,0-1 1,-1 1-1,1 0 1,-1-1-1,1 1 1,-1-1-1,1 1 1,-1-1-1,0 1 0,0-1 1,0 1-1,0-1 1,0 1-1,0 0 1,-1-3-1,1 3-7,-1 0-1,1 0 0,-1 1 1,1-1-1,-1 0 0,0 1 1,0-1-1,1 0 1,-1 1-1,0-1 0,0 1 1,1 0-1,-1-1 0,0 1 1,0 0-1,0-1 1,0 1-1,0 0 0,0 0 1,0 0-1,0-1 0,1 1 1,-1 0-1,0 0 1,0 1-1,0-1 0,0 0 1,-2 1-1,-4 0-46,0 0 0,0 1 0,0 0 0,0 1 0,1 0 0,-1 0 1,1 0-1,0 1 0,0-1 0,0 2 0,0-1 0,-7 7 0,10-8 82,0 0 0,0 0 0,0 0 0,1 0 0,-1 0 0,1 1-1,0-1 1,0 1 0,0 0 0,0 0 0,1-1 0,-1 1 0,1 0 0,0 0 0,0 1 0,0-1 0,1 0 0,0 0 0,0 0 0,0 0 0,0 1 0,1 5-1,0-8 1,0 1 0,0-1 0,0 0-1,0 0 1,0 0 0,1 0 0,-1 0-1,0 0 1,1 0 0,0 0-1,-1-1 1,1 1 0,0-1 0,0 1-1,0-1 1,0 0 0,0 1-1,0-1 1,0 0 0,1 0 0,-1-1-1,0 1 1,1 0 0,-1-1-1,0 0 1,1 1 0,-1-1 0,3 0-1,8 0 104,0 0 0,0-1 0,24-5 0,-35 6-104,22-5 60,0-1-1,0-1 1,0-2 0,-1 0-1,0-1 1,-1-1 0,32-21-1,-42 22-39,0-1 0,-1 0 1,0 0-1,0-1 0,-1-1 0,-1 1 0,0-2 0,-1 1 0,-1-1 0,10-24 0,4-17-62,19-81-1,-39 132 36,48-180-15,-21 56-95,-28 115-266,0 12 360,0 1 0,0 0 0,0 0 0,0 0-1,0 0 1,-1-1 0,1 1 0,0 0-1,0 0 1,0 0 0,0 0 0,0 0 0,0-1-1,-1 1 1,1 0 0,0 0 0,0 0 0,0 0-1,0 0 1,0 0 0,-1 0 0,1 0 0,0 0-1,0 0 1,0 0 0,-1 0 0,1 0 0,0 0-1,0 0 1,0 0 0,0 0 0,-1 0-1,1 0 1,0 0 0,0 0 0,-2 0-7,1 1 1,0 0-1,0 0 1,0 0-1,0 0 1,0 0 0,0 0-1,0 0 1,0 0-1,0 0 1,0 0-1,0 1 1,1-1-1,-2 3 1,-1 4 3,1-1 1,0 1-1,0 0 1,-1 14-1,1-8-8,-28 341 106,27-299-97,3-4 100,6 59-1,-6-109-69,1 1 35,-1 0 1,1 1 0,-1-1 0,1 0-1,0 0 1,0 0 0,1 0-1,2 6 1,-4-9-35,1 1 0,-1 0 0,1 0 0,0 0 0,-1-1 0,1 1 0,0 0 0,0-1-1,-1 1 1,1 0 0,0-1 0,0 1 0,0-1 0,0 0 0,0 1 0,0-1 0,-1 0 0,1 1 0,0-1 0,0 0 0,0 0 0,0 0-1,0 0 1,0 0 0,0 0 0,0 0 0,0 0 0,0 0 0,0 0 0,0-1 0,0 1 0,2-1 0,15-8 96,1 0 0,-1-2 0,24-18 0,-1 1-5,-2 2-240,-1-1 1,37-33-1,-75 59 116,1 1-1,-1-1 1,0 1-1,1-1 1,-1 1 0,1-1-1,-1 1 1,1-1-1,-1 1 1,1 0 0,0-1-1,-1 1 1,1 0-1,-1 0 1,1-1 0,0 1-1,-1 0 1,2 0-1,-4 9-78,-16 21 54,7-17-10,1 1 1,1 1-1,0 0 0,1 0 1,-11 27-1,18-41 57,1 0 1,0 0-1,-1 1 0,1-1 0,0 0 0,0 0 1,0 0-1,0 0 0,0 1 0,0-1 0,0 0 1,0 0-1,0 0 0,0 0 0,1 1 1,-1-1-1,1 0 0,-1 0 0,1 0 0,-1 0 1,2 2-1,-1-2 17,0 0 0,1 1 0,-1-1 0,1 0 0,-1 0 1,1 0-1,0 0 0,-1-1 0,1 1 0,0 0 0,0-1 0,2 2 0,6-1 65,-1 0-1,1 0 1,-1 0-1,13-2 1,10-2-89,0-1 1,0-1-1,0-2 1,-1-1 0,44-19-1,-31 9 12,-1-3 1,-1-1-1,44-32 0,-40 24-8,-27 19-122,-16 9 23,-6 5-28,-14 10 193,1 1-1,-25 27 0,36-37-84,1 1-1,0 0 1,1 0-1,-1 1 1,1-1-1,0 1 1,0 0-1,1-1 1,0 1-1,0 0 0,0 1 1,0-1-1,0 12 1,2-15 32,0-1 0,0 1 0,1-1 0,-1 1 1,1-1-1,0 1 0,-1-1 0,1 1 0,0-1 0,0 0 1,1 1-1,-1-1 0,0 0 0,1 0 0,0 0 1,-1 0-1,1 0 0,0 0 0,0-1 0,0 1 0,0-1 1,0 1-1,0-1 0,3 2 0,0-1-97,0 0-1,0 0 1,0-1 0,-1 0-1,2 1 1,-1-2 0,0 1-1,0 0 1,0-1-1,10-1 1,-6 0-635,3 0-1107,0-1 0,14-3 0,-23 4 1092,0 0 1,0 0 0,0 0-1,0-1 1,0 1 0,-1-1-1,1 0 1,0 1 0,-1-1-1,1 0 1,-1-1 0,0 1-1,3-3 1,8-12-3083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53:36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15 8800,'-40'-15'4000,"32"15"-3488,3 0 1504,10 0-1216,-5 4-257,3 1-351,2-2-448,3 8 128,2 1-799,4 5 511,-6-6-2688,2 1 1696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53:37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863 195 9984,'-8'-15'4512,"61"3"-3936,-11 4 1887,-3 3-1471,25-7 928,-1 9-1120,13-2-128,1 5-448,17 0-128,-9 8-64,1-3-320,-14 2 160,-19 1-2272,-8 1 1312,-22-1-3359,-5 0 2527</inkml:trace>
  <inkml:trace contextRef="#ctx0" brushRef="#br0" timeOffset="1">82 92 10208,'-73'-37'4640,"65"29"-4032,8 1-256,8 7-320,24-13-800,13 7 416,36-8-3072,9 8 1856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53:41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1084 5152,'5'-6'13705,"12"-9"-9969,-1 3-2612,19-17-661,2 1 0,0 2 0,57-28-1,10-8-137,-80 47-240,110-64-202,-133 78 114,0 1 0,0-1 1,0 0-1,0 1 0,0 0 1,0-1-1,0 1 0,0 0 1,0-1-1,0 1 0,0 0 1,0 0-1,0 0 0,0 0 1,0 0-1,0 0 0,1 0 1,-1 0-1,0 0 0,0 1 1,0-1-1,0 0 0,0 1 1,0-1-1,0 1 1,0-1-1,0 1 0,0-1 1,0 1-1,0 0 0,-1 0 1,1-1-1,0 1 0,0 0 1,-1 0-1,1 0 0,0 0 1,-1 0-1,1 0 0,-1 0 1,1 0-1,-1 0 0,0 0 1,1 2-1,1 5 5,-1-1-1,0 1 1,0 0 0,-1 16-1,0-20 52,-5 95 227,2-63-255,1 0 1,3 36 0,0-43 10,-2-25 8,1 0 0,0 0 1,0 0-1,0 0 0,0 0 0,1-1 0,0 1 1,0 0-1,0 0 0,0 0 0,0 0 0,1-1 0,-1 1 1,5 5-1,-5-8-21,0 0-1,-1 0 1,1-1 0,0 1-1,0-1 1,0 1 0,0-1 0,0 1-1,0-1 1,0 0 0,0 1-1,0-1 1,0 0 0,0 0-1,0 0 1,1 0 0,-1 0 0,0 0-1,0 0 1,0 0 0,0 0-1,0 0 1,0-1 0,0 1 0,0 0-1,0-1 1,0 1 0,0-1-1,0 1 1,0-1 0,0 1-1,1-2 1,3-1 76,0-1 0,0 0-1,-1 0 1,9-9-1,9-14-8,-2-1 0,0-1-1,-2-1 1,-2 0-1,18-43 1,50-170-65,-72 204-156,-12 39 117,0-1-1,0 0 1,0 0-1,0 1 1,1-1-1,-1 0 1,0 0-1,1 1 1,-1-1-1,1 0 0,-1 1 1,1-1-1,-1 1 1,1-1-1,-1 1 1,1-1-1,-1 1 1,1-1-1,0 1 1,-1-1-1,1 1 0,0 0 1,-1-1-1,1 1 1,0 0-1,0-1 1,-1 1-1,1 0 1,0 0-1,0 0 1,-1 0-1,1 0 0,0 0 1,0 0-1,0 0 1,-1 0-1,1 0 1,0 0-1,0 1 1,-1-1-1,1 0 1,1 1-1,3 2 6,0-1-1,0 2 1,0-1 0,8 7-1,-5-4 48,8 6 1,33 24 3,1-1 0,59 29 0,-102-61-3,-1 0 1,0-1-1,1 0 0,-1 0 1,1 0-1,-1-1 0,1 1 1,0-2-1,8 1 0,-10-1-22,0-1 0,0 0 0,0 0 0,0 0 0,0 0 0,0-1 0,0 0 0,-1 0 0,1 0 0,-1-1 0,1 1 0,7-7-1,5-7 4,0 0 0,-1-2 0,20-25 0,4-6 215,-34 36-338,-6 12-6,0 4-134,0-3 223,-13 58-449,-10 58 512,20-88-52,-4 61 11,7-79-2,1 1 1,0-1-1,0 1 0,1-1 0,0 1 0,5 13 0,-6-22 29,0 0-1,0 0 0,0 0 0,0 0 0,0 0 0,0-1 1,1 1-1,-1 0 0,1-1 0,-1 1 0,1-1 0,0 1 1,-1-1-1,1 0 0,0 1 0,3 0 0,-2-1 16,1 1 0,-1-1 0,1-1 0,-1 1 0,1 0 0,-1-1 0,1 0 0,-1 0 0,6 0 0,4-2 85,0-1 0,1 0 0,-1-1 0,14-5 0,-26 8-119,15-5 3,0 0 0,-1-1 0,0 0 0,0-2 0,0 0-1,23-19 1,-19 9 31,0 0 0,-2-1 0,0 0 0,25-42 0,43-99 112,-59 108-100,-22 43-50,6-9-294,-10 18 284,0 1-1,0 0 0,0 0 0,0 0 1,0 0-1,1 0 0,-1 0 1,0 0-1,0 0 0,0 0 1,0-1-1,0 1 0,0 0 0,0 0 1,0 0-1,0 0 0,0 0 1,1 0-1,-1 0 0,0 0 1,0 0-1,0 0 0,0 0 1,0 0-1,0 0 0,0 0 0,1 0 1,-1 0-1,0 0 0,0 0 1,0 0-1,0 0 0,0 0 1,0 0-1,0 0 0,1 0 0,-1 0 1,0 0-1,0 0 0,0 0 1,0 0-1,0 0 0,0 1 1,0-1-1,0 0 0,3 11-206,3 82 243,-5 0 0,-4 0 0,-16 104 0,19-196-12,0 0 1,0 0-1,-1 0 0,1 0 0,0-1 1,0 1-1,-1 0 0,1 0 0,0 0 1,-1 0-1,1-1 0,-1 1 0,1 0 1,-1 0-1,1-1 0,-1 1 1,0 0-1,1-1 0,-1 1 0,0-1 1,0 1-1,0 0-5,0-1 0,0 0 0,0 0 0,0 0 0,0 0-1,0 0 1,-1 0 0,1 0 0,0 0 0,0 0 0,0 0 0,0-1 0,0 1 0,0 0 0,0-1 0,0 1 0,1-1 0,-1 1 0,0-1 0,0 0 0,0 1-1,0-2 1,-9-5-40,1-1 0,0 0-1,-11-15 1,9 10 84,-16-15-1,25 26-65,-6-4-227,8 6 230,0 0 0,0 0 0,1 0 0,-1 0 0,0 0 0,0 0 0,0 0 0,0 0 0,0 0 0,0 0 0,0-1-1,0 1 1,0 0 0,0 0 0,1 0 0,-1 0 0,0 0 0,0 0 0,0 0 0,0 0 0,0 0 0,0 0 0,0 0 0,0 0-1,0 0 1,0 0 0,0 0 0,0 0 0,0 0 0,0-1 0,0 1 0,0 0 0,0 0 0,0 0 0,1 0 0,-1 0-1,0 0 1,0 0 0,0 0 0,0 0 0,0 0 0,0-1 0,0 1 0,0 0 0,-1 0 0,1 0 0,0 0 0,0 0-1,0 0 1,0 0 0,0 0 0,0 0 0,0 0 0,0-1 0,0 1 0,0 0 0,0 0 0,0 0 0,0 0 0,0 0-1,0 0 1,0 0 0,0 0 0,0 0 0,-1 0 0,1 0 0,0 0 0,0 0 0,11 13-386,-6-9 362,12 7 37,0-1-1,37 17 1,-48-25 23,1 0-1,-1-1 1,0 1 0,0-1 0,1 0 0,-1 0-1,1-1 1,-1 0 0,0 0 0,1-1 0,-1 0-1,0 0 1,12-3 0,4-4 30,-1-2 1,1 0-1,-2-1 0,0-1 1,33-25-1,79-81 64,-118 103-125,116-121-189,-85 86 238,-40 45-71,0 0 0,0 0 1,1 0-1,-1 1 0,1 0 1,0 0-1,7-3 0,-13 6 13,1 1-1,0 0 0,0-1 1,0 1-1,0 0 0,0 0 1,0 0-1,0 0 0,0 0 1,0 0-1,0 0 1,0 0-1,0 0 0,0 0 1,0 1-1,0-1 0,-1 0 1,1 1-1,0-1 0,0 0 1,0 1-1,0-1 0,-1 1 1,1-1-1,0 1 0,0 0 1,-1-1-1,1 1 0,0 0 1,-1 0-1,1-1 0,0 2 1,3 4-20,-1 0-1,1 0 1,3 10 0,-4-9 21,27 68 50,-25-53 228,-6-17-78,-2-12-7,2 3-184,0 0-1,-1 1 1,1-1-1,-1 0 1,0 0-1,0 1 1,0-1-1,-4-3 0,4 5-21,0 0 0,0 1-1,-1-1 1,1 1-1,0-1 1,-1 1-1,1 0 1,-1 0 0,0 0-1,1 0 1,-1 1-1,0-1 1,0 1 0,-5-1-1,-1 1-4,0 0 0,0 1-1,0 0 1,0 1 0,0 0 0,0 0 0,0 1-1,0 0 1,-12 6 0,-10 7-65,-32 21 0,40-21 79,0 1-1,1 0 0,0 2 1,2 0-1,-19 23 1,34-35 16,0-1 1,1 0 0,-1 1-1,1 0 1,1 0-1,0 0 1,0 0 0,0 1-1,-3 12 1,6-17-2,0-1 0,-1 0 0,1 1 0,0-1 0,0 0-1,0 1 1,1-1 0,-1 0 0,0 1 0,1-1 0,0 0 0,-1 1 0,1-1 0,0 0 0,0 0 0,1 0 0,-1 0 0,0 0-1,0 0 1,1 0 0,0 0 0,-1-1 0,1 1 0,0 0 0,0-1 0,-1 0 0,1 1 0,0-1 0,1 0 0,-1 0-1,0 0 1,0 0 0,0 0 0,1-1 0,3 2 0,22 3 24,0-1-1,0-1 0,0-1 1,0-2-1,0-1 1,44-6-1,-54 4 1,-1 0-1,1-1 1,-1-1 0,0 0-1,-1-2 1,0 0 0,0 0-1,0-2 1,-1 0 0,0 0-1,0-2 1,-2 0 0,1 0-1,-1-1 1,20-24 0,-18 16 76,13-23 0,-24 37-129,-1 0 0,0 0 0,0 0 0,-1 0 0,0 0 0,0 0-1,-1-1 1,1 1 0,0-11 0,-7 26-184,1 0-1,0 0 1,-3 12 0,0 10 223,-3 31-1,8-49-35,1 0 0,1 0-1,0 0 1,1-1-1,3 17 1,-4-26 37,1-1 0,-1 1-1,1-1 1,0 1 0,0-1 0,-1 0-1,2 1 1,-1-1 0,0 0 0,0 1-1,1-1 1,-1 0 0,1 0 0,0 0 0,-1 0-1,1-1 1,0 1 0,0 0 0,0-1-1,0 1 1,1-1 0,-1 0 0,0 0-1,1 0 1,-1 0 0,0 0 0,1 0-1,-1-1 1,1 1 0,-1-1 0,1 1-1,4-1 1,-2-1 11,0 1-1,-1-1 1,1 0 0,0 0-1,-1-1 1,1 1 0,-1-1-1,1 0 1,-1-1-1,0 1 1,1-1 0,-1 1-1,-1-1 1,1 0 0,0-1-1,4-4 1,-4 2-25,0 1 1,0-1 0,0 0-1,-1 0 1,0-1 0,0 1-1,-1-1 1,0 0 0,0 1-1,0-1 1,-1 0-1,0 0 1,0 0 0,-1 0-1,1 0 1,-2 0 0,1 0-1,-1 0 1,-3-13 0,2 12-40,0 1 1,-1-1 0,0 1 0,0-1 0,-1 1 0,0 0 0,0 1 0,0-1 0,-1 1 0,0 0 0,0 0 0,-1 0 0,0 1-1,0 0 1,0 0 0,0 0 0,-13-6 0,19 11 33,-1-1 0,0 1-1,0-1 1,0 1 0,1 0 0,-1-1-1,0 1 1,0 0 0,0 0 0,0 0-1,0 0 1,0 0 0,1 0 0,-1 0-1,0 0 1,0 0 0,0 0-1,0 0 1,0 1 0,1-1 0,-1 0-1,0 1 1,0-1 0,0 0 0,1 1-1,-1-1 1,0 1 0,0 0 0,1-1-1,-1 1 1,0-1 0,1 1 0,-1 0-1,1-1 1,-1 1 0,1 0 0,-1 0-1,1-1 1,0 1 0,-1 0 0,1 0-1,0 0 1,0 0 0,-1 1 0,0 3-40,0 1 1,0-1-1,0 0 1,1 1-1,0-1 1,0 7-1,1-7 49,0 0-1,0 0 1,1 1-1,-1-1 0,1-1 1,0 1-1,1 0 1,-1 0-1,1-1 1,0 0-1,0 1 1,1-1-1,-1 0 1,1 0-1,0-1 1,0 1-1,0-1 0,0 0 1,9 5-1,-3-3 27,0 1-1,1-2 1,-1 1-1,1-1 0,0-1 1,0 0-1,1-1 0,14 2 1,0-2 7,35-2 0,-50-1-22,1-1 1,0 1 0,0-2-1,-1 0 1,18-6 0,-17 3 2,0 0 1,0 0 0,0-2 0,-1 1-1,0-2 1,-1 1 0,1-1-1,-2-1 1,0 0 0,0 0-1,9-15 1,3-8 47,-2-1 0,25-58 0,-28 58-1,-10 23-94,0 0-1,-1-1 1,4-12-1,-6 18-146,-1 13 101,0 12 19,-14 252-94,9-214 190,2-33 90,-5 31 1,-2-25-118,8-28 10,-1 0 1,1-1-1,-1 1 1,1-1-1,-1 1 1,0-1-1,0 1 1,0-1-1,0 0 1,0 1 0,0-1-1,0 0 1,-3 2-1,3-3-10,0 1-1,0-1 1,1 0-1,-1 0 0,0 0 1,0 0-1,0 0 1,0-1-1,0 1 1,1 0-1,-1 0 1,0 0-1,0-1 1,0 1-1,0 0 1,1-1-1,-1 1 1,0-1-1,0 1 1,1-1-1,-1 1 1,0-1-1,1 0 1,-1 1-1,1-1 1,-2-1-1,0-1 7,0 0 1,-1 0-1,1 0 0,0-1 0,-2-4 0,-25-78-270,27 80 171,0 0 0,0 0 1,-7-12-1,41 78-257,-28-53 331,1-1 0,0 1 0,0-1 0,1 0 0,0 0 0,0-1 0,1 1 0,7 4 0,-9-8 36,-1 1-1,1-1 0,0 0 0,0 0 1,0 0-1,1-1 0,-1 0 0,0 0 1,0 0-1,1-1 0,-1 0 0,0 0 0,9-1 1,0-1-5,1-1 1,-2-1-1,1 0 0,0-1 1,-1 0-1,0-1 1,0-1-1,0 0 1,-1 0-1,0-1 1,14-14-1,9-9-45,-2-3-1,31-40 1,-63 73 21,22-29 67,-2-1 1,18-34-1,-34 57-401,-8 20-73,1-5 411,-4 11-69,-25 91 178,27-88-139,0 0 1,1 0-1,0 27 1,3-43 40,0 0 0,1 1 0,0-1 0,0 0 0,0 0 1,0 0-1,1 0 0,-1 0 0,6 9 0,-6-11-9,1-1 1,-1 0-1,1 0 0,0 0 1,0 0-1,-1 0 1,1 0-1,1-1 0,-1 1 1,0 0-1,0-1 0,0 0 1,1 1-1,-1-1 0,1 0 1,-1 0-1,1-1 0,-1 1 1,1 0-1,4 0 0,-2-1 22,0 0 0,0 0 0,-1 0 0,1-1 0,0 1 0,0-1 0,-1-1 0,1 1 0,-1 0 0,1-1 0,-1 0 0,7-4 0,-5 2-2,0 0 0,0-1 0,-1 0-1,1 0 1,-1 0 0,0-1 0,5-7 0,3-8-6,-1 0 0,0-1 0,13-39 0,-24 59-24,107-293 2,-30 73 103,-61 164-211,17-110 1,-30 112-181,-4 55 269,0 0 0,0 0-1,1 0 1,-2 1 0,1-1-1,0 0 1,0 0 0,0 0 0,0 1-1,0-1 1,-1 0 0,1 0-1,0 1 1,-1-1 0,1 0 0,0 1-1,-1-1 1,1 0 0,-1 1-1,1-1 1,-2 0 0,2 1 5,-1 0 1,1 0-1,-1 0 1,1 0-1,-1 0 1,0 0-1,1 0 1,-1 1-1,1-1 1,-1 0-1,1 0 1,-1 0-1,1 1 1,-1-1-1,1 0 1,-1 1-1,1-1 1,-1 0-1,1 1 1,0-1-1,-1 1 1,1-1-1,0 1 1,-1-1-1,1 1 1,0-1-1,-1 1 1,1-1-1,0 1 1,0 0-1,-12 22-76,2 0-1,1 1 0,-10 42 0,10-37 150,3-5-16,-9 25-112,-14 83-1,21-65 126,3 0-1,4 78 0,1-87-3,-1-32 59,4 38 1,-2-57-88,0 0-1,0 0 1,1 0 0,0 0-1,1 0 1,-1-1 0,1 1-1,0-1 1,8 12 0,-6-12-8,-1 1 1,1-2 0,1 1-1,-1 0 1,1-1 0,0 0-1,8 5 1,-10-7-23,-1 0 0,1 0 0,0 0 0,-1 1 0,0 0 0,0 0 0,0 0 0,0 0 0,-1 0 0,1 0 0,-1 1 0,0-1 0,0 1 0,-1-1 0,2 10 0,-2-13 23,-1 0-1,0 1 1,0-1 0,1 0-1,-1 0 1,1 0-1,0 1 1,-1-1 0,1 0-1,0 0 1,-1 0 0,1 0-1,0 0 1,0 0 0,0 0-1,0 0 1,0 0-1,0-1 1,0 1 0,0 0-1,0-1 1,1 1 0,-1-1-1,0 1 1,0-1-1,1 1 1,-1-1 0,0 0-1,0 0 1,1 0 0,-1 1-1,2-2 1,4 1 53,0-1 1,0 0 0,0-1-1,0 1 1,6-4-1,-7 3-77,10-3 40,0-1-1,0 0 1,0-1 0,-1-1-1,-1-1 1,1 0-1,-1 0 1,-1-2-1,16-14 1,-4-1-104,-1 0-1,-2-2 1,0-1 0,-2 0 0,17-34 0,-37 63 70,0 0-1,0 0 0,0 0 1,0 0-1,0 0 1,0 0-1,0 0 1,0 0-1,0 0 1,0 0-1,0 0 1,0 0-1,0 0 0,0 0 1,0 0-1,0 0 1,0 0-1,0 0 1,1 0-1,-1 0 1,0 0-1,0 0 1,0 0-1,0 0 0,0 0 1,0 0-1,0 0 1,0 0-1,0 0 1,0 0-1,0 0 1,0 0-1,0 0 1,0 0-1,0 0 0,0 0 1,0 0-1,0 0 1,0 0-1,0 0 1,0 0-1,0 0 1,0 0-1,0 0 1,0 0-1,0 0 0,0 0 1,0 0-1,1 0 1,-1 0-1,0 0 1,-1 7-10,-2 16 49,-27 88-25,0-6 22,30-102-26,-1 0 1,1 0 0,0-1-1,0 1 1,0 0 0,0 0-1,0-1 1,0 1-1,2 3 1,-2-5 2,0-1-1,0 1 0,0 0 1,1-1-1,-1 1 1,0-1-1,1 1 1,-1-1-1,0 1 1,1-1-1,-1 0 1,1 1-1,-1-1 1,1 1-1,-1-1 1,1 0-1,-1 1 1,1-1-1,0 1 1,0-1 11,0 0 0,0 0 1,0 0-1,1 0 0,-1 0 1,0 0-1,0 0 0,0 0 0,0-1 1,0 1-1,0 0 0,0-1 1,0 1-1,0 0 0,1-1 0,5-3 23,0 0-1,-1-1 0,1 1 0,-1-1 1,0 0-1,-1-1 0,1 0 0,5-6 1,36-57-194,-30 40 160,20-25-14,36-59-412,-63 100 317,-10 13 93,0 0 1,0 0 0,0 0 0,1 0 0,-1 0 0,0 0-1,0 0 1,0 0 0,0 0 0,0 1 0,1-1-1,-1 0 1,0 0 0,0 0 0,0 0 0,0 0 0,0 1-1,0-1 1,0 0 0,0 0 0,0 0 0,1 0 0,-1 0-1,0 1 1,0-1 0,0 0 0,0 0 0,0 0 0,0 1-1,0-1 1,0 0 0,0 0 0,0 0 0,0 0-1,0 1 1,0-1 0,0 0 0,-1 0 0,1 0 0,0 0-1,0 1 1,0-1 0,-1 7-42,0 0-1,-1 1 1,-3 7-1,-18 44 23,-2-2 0,-3-1 0,-2-2 0,-2 0 0,-56 68 0,14-25 204,-135 134 0,180-203-123,-37 33 75,56-53-109,-1 0-1,1 0 1,-1-1 0,-19 8 0,27-13-20,0-1 1,1 0-1,-1 0 1,0 0-1,0 0 1,0-1-1,0 1 1,0-1-1,0 0 1,0 0-1,-4 0 1,5-1 6,1 1 1,-1-1-1,1 0 1,-1 1 0,0-1-1,1 0 1,-1 0-1,1 0 1,0 0 0,-1-1-1,1 1 1,0 0 0,0 0-1,0-1 1,0 1-1,0-1 1,0 1 0,0-1-1,0 1 1,0-1-1,0-2 1,-2-4-8,1 1-1,1-1 1,-1 0 0,1 0-1,1 0 1,-1 0 0,1 0-1,0 0 1,3-15 0,1 5-8,-1 1 0,2 0 0,10-25 0,-10 31 10,0 1 0,1 0 0,1 1 0,0-1 0,0 1 0,1 0 0,0 1-1,0 0 1,1 0 0,0 1 0,0 0 0,1 1 0,0 0 0,13-6 0,17-6-141,1 2-1,59-16 1,-70 23-22,-9 3-227,83-27-2704,-39 5-3643,-47 19 4315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53:42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 11232,'-9'-6'3315,"15"7"545,12 4-1318,198 20 712,0-19-6322,-208-6 1777,-1 0-1,0 1 0,0-1 1,13 4-1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53:42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1827 97 11712,'-14'-15'5311,"19"6"-4607,-5 1 1280,4 8-1216,1-8-512,3 5-192,2-6-192,-2 4 64,-3-1-1760,4 6 960</inkml:trace>
  <inkml:trace contextRef="#ctx0" brushRef="#br0" timeOffset="1">185 45 11456,'-111'-20'5215,"56"12"-4543,42 5-512,8 6-224,18-6-672,15-2 417,35-4-1985,9 9 1280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3:38.3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 8480,'12'-2'2730,"1"6"-1658,135 63 3915,-127-57-4335,24 12 1171,55 36 0,-85-48-1529,-1 1 0,0 0 0,-1 1 0,0 1 0,0 0 0,-2 1 0,17 23 0,-7 0 274,-1 0 0,26 74-1,-27-56 206,18 92-1,-32-109-642,-2 1-1,-1 0 1,-2-1-1,-1 1 1,-3 0-1,-15 74 1,12-85-170,-1 0 0,-21 52 1,21-64-535,-1 0 0,0 0 0,-1-1 0,0-1 0,-24 27 0,17-25-1249,-33 24 0,31-27-2111,-34 18 0,45-27 3007,-1 0 0,0-1 0,0 0 0,0 0 0,-10 1-1,2-2-1413,-29 0 0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54:01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897 50 2720,'4'-2'12363,"-3"-2"-9361,-1 2-2510,0 2-453,0 0 0,0-1-1,0 1 1,0 0 0,0 0-1,0-1 1,0 1 0,0 0-1,0-1 1,0 1-1,-1 0 1,1 0 0,0-1-1,0 1 1,0 0 0,-1 0-1,1 0 1,0-1 0,0 1-1,0 0 1,-1 0 0,1 0-1,0 0 1,0-1 0,-1 1-1,1 0 1,0 0-1,0 0 1,-1 0 0,0 0-1,-1-5 569,2 5-584,0-1 1,0 1-1,-1-1 0,1 0 0,0 1 0,0-1 0,-1 1 0,1 0 0,0-1 0,0 1 0,-1-1 0,1 1 0,0-1 1,-1 1-1,1 0 0,-1-1 0,1 1 0,-1 0 0,1-1 0,0 1 0,-1 0 0,1 0 0,-1-1 0,1 1 0,-1 0 1,0 0-1,0 0 0,-13-6 200,10 3-100,-1 1 1,1 0 0,-1 1-1,1-1 1,-1 1-1,1 0 1,-1 0 0,0 0-1,0 1 1,1-1 0,-9 2-1,8 0-33,0-1-1,0 1 0,-1-1 1,1 0-1,-6 0 0,5-1-70,0 1-1,-1 0 0,1 0 0,0 1 0,-7 1 1,-35 10 463,-56 7 1,99-18-422,-1 0 0,0 1 0,-8 3 0,-11 4 202,22-9-237,0 1 0,0 0 0,1 1 0,-1-1 0,0 0 0,1 1 0,-5 3 0,-4 2 32,7-6-46,0 0 115,6-1-90,2 21-90,11 8 245,-11-22-203,0 0 0,0 1 1,2 7-1,-5-12 73,0 0 0,-1-1 0,1 1 0,-1 0 0,0 0 0,0 0 0,0 0 0,0-1 0,0 1 0,0 0 0,-1 0 0,-1 5 0,1-6-49,0 0 0,0 0 1,0 0-1,0 0 1,-1 0-1,1 0 0,0 0 1,-1-1-1,0 1 1,1 0-1,-1-1 1,-2 2-1,-27 15 131,8-5 23,-102 70 228,99-65-246,14-10-20,0 0 1,-13 6-1,19-12-95,0 1 0,1-1 0,-1-1 0,0 1 0,0-1 0,0 0-1,0 0 1,-8-1 0,2 0 31,1-1 0,-1-1 0,0 0 0,1-1 0,0 0 0,-1 0 0,1-2 0,0 1 0,1-1 0,-20-13 0,27 16-34,0 0 1,1-1-1,-1 1 1,1-1-1,0 1 1,-1-1-1,1 0 1,1 0-1,-1 0 1,0 0-1,1 0 1,-1-1-1,1 1 0,-1-4 1,2 5-20,-1 1 0,1-1 0,0 0-1,-1 1 1,1-1 0,0 0 0,0 0 0,1 1 0,-1-1-1,0 0 1,0 1 0,1-1 0,-1 0 0,1 1 0,-1-1 0,1 1-1,0-1 1,0 1 0,0-1 0,0 1 0,0 0 0,0-1 0,0 1-1,0 0 1,0 0 0,1-1 0,-1 1 0,3-1 0,12-7-14,0 2 1,0 0 0,1 1 0,18-4-1,73-9 35,-103 18-44,1 0 0,0 1 0,0 0 0,0 0 0,0 0 0,-1 1-1,1 0 1,0 0 0,0 0 0,8 4 0,-10-3 9,7 2-19,1 0 0,-1 2 0,-1-1 0,14 9 0,0 5 39,-17-13 43,0-1 0,0 1-1,1-1 1,-1-1 0,1 1 0,0-1 0,1 0 0,-1-1 0,1 0 0,10 2 0,30 1 172,1-2-1,0-2 1,0-2-1,65-8 1,-102 5-275,1 0 0,16-5 1,10-3-85,-32 10 1734,-3 2-5641,2 20-11813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54:02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61 119 4064,'3'-8'798,"-1"1"153,0-1 1,-1 0 0,0-1 0,0-9 0,1 5 887,-1 10-1392,-1 0 0,1 0 0,-1 0 0,1 1 0,-1-1 0,0 0-1,0 0 1,-1 0 0,1 0 0,0 0 0,-1 0 0,0 0 0,-1-4 0,-1 5 1796,2 8-785,0 0-1042,-13 113 2064,-7 115-192,16-145-1590,-3-26-263,4-37-356,-1 36-1,6-49-34,-1-8-27,0 0-1,0 0 1,0 0 0,0 0 0,-3 8-1,2-8-5,0 2 81,1-7-127,0 0 1,0 0-1,0 0 1,0 0-1,0 1 1,0-1 0,0 0-1,0 0 1,0 0-1,0 0 1,0 0-1,0 0 1,0 0-1,0 0 1,0 0-1,0 0 1,0 0 0,0 0-1,0 0 1,0 0-1,0 0 1,0 0-1,0 0 1,0 1-1,0-1 1,-1 0-1,1 0 1,0 0 0,0 0-1,0 0 1,0 0-1,0 0 1,0 0-1,0 0 1,0 0-1,0 0 1,0 0-1,0 0 1,0 0 0,0 0-1,0 0 1,-1 0-1,1 0 1,0 0-1,0 0 1,0 0-1,0 0 1,0 0-1,0 0 1,0 0-1,0 0 1,0-1 0,0 1-1,0 0 1,0 0-1,0 0 1,0 0-1,-1 0 1,-1-3-2670,5 2 805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54:03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122 178 5888,'-43'-11'3226,"40"10"-2771,0 1 0,1 0 0,-1 0 0,0 0 0,0 0 0,1 0 1,-1 1-1,0-1 0,1 1 0,-1-1 0,1 1 0,-1 0 0,1 0 0,-1 1 0,1-1 0,0 0 0,-1 1 0,1-1 0,0 1 0,0 0 0,-3 3 0,4-5-188,1 1 61,-1 0 0,0 0 1,0 0-1,0 0 1,0 0-1,0-1 1,0 1-1,0 0 1,0-1-1,0 1 1,0-1-1,0 1 0,-1-1 1,1 1-1,0-1 1,-3 0-1,292-16 2861,-8-17-2596,50-5-18,398-11-79,68 42 224,-119 6-3,-638 0-676,587-3 908,-506 2-890,141-21-1,-238 21-24,9 0-413,-30 2 67,-1-1-1,1 1 1,0 0-1,-1-1 1,1 1-1,0-1 1,-1 1-1,1-1 1,-1 0-1,1 0 1,-1 0-1,0 0 1,2-1-1,-27-8-16081,6 12 11376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54:07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167 496 4224,'0'-4'918,"0"3"-749,0 1-1,0-1 1,0 1 0,0-1 0,0 1 0,0-1 0,0 1 0,0-1 0,0 1 0,0-1 0,0 1 0,0-1 0,0 1-1,0-1 1,0 1 0,1-1 0,-1 1 0,0-1 0,0 1 0,0-1 0,1 1 0,-1-1 0,0 1 0,1 0 0,-1-1 0,0 1-1,1 0 1,-1-1 0,1 1 0,-1 0 0,1 0 0,-1-1 0,0 1 0,1 0 0,-1 0 0,2-1 0,1-2 761,1 0 0,0 0 0,-1 0-1,0-1 1,1 1 0,1-5 0,0 2 139,-5 6-1024,0 0 0,0 1-1,1 0 853,-1-1-853,0 0 1,0 0 0,0 0 0,0 0 0,0 0-1,0 0 1,0 0 0,0 0 0,0 0 0,0 0-1,0 0 1,1 0 0,-1 0 0,0 0 0,0 0-1,1-1 852,-1 1-851,-2 11 1049,-6 25-835,5-25 79,-15 57 169,-22 102 138,-2 14-30,30-144-422,-1-1 0,-30 60 0,14-31 1002,36-81 479,15-28-1546,-7-2 6,12-57 0,-16 56-140,0-2-9,46-147-216,-39 145 239,2 0-1,40-65 0,-17 47-63,63-74 0,-68 95 157,2 2 0,65-55 1,-101 94-101,1 0 0,-1 1-1,1 0 1,0 0 0,0 0 0,0 1 0,0 0 0,7-3 0,-10 5-2,0 0 0,0-1 0,-1 1 0,1 0 0,0 0 0,0 0 0,0 0 0,-1 0 0,1 1 0,0-1 0,0 1 0,-1-1 0,1 1 0,0-1 0,-1 1 0,1 0 0,-1 0 0,1 0 0,-1 0 0,1 0 0,-1 0 0,0 0 0,1 0 0,-1 1 0,0-1 0,0 0 0,0 1 0,0-1 0,2 4 0,1 4 0,0 0-1,0 0 0,0 1 0,-1-1 0,-1 1 0,0 0 1,0-1-1,-1 1 0,0 0 0,0 0 0,-2 0 0,1 0 0,-1 0 1,0 0-1,-4 13 0,2-10 8,-1-1 0,0 1 0,-1-1 0,-1 1 0,0-2 0,0 1 0,-1-1 0,0 1 0,-1-2 0,-1 1 0,-10 10 0,5-10 9,0 1-1,0-2 1,-1 1-1,0-2 1,-21 10 0,6-7 87,0 0 0,-34 8 1,55-18-106,0 0 1,0 0 0,0-1-1,0 0 1,0-1 0,0 0-1,0 0 1,-12-3-1,-10 0-146,29 1 69,6-1 52,11-1 18,-12 3 0,109-19 109,-38 8 85,96-27 89,-144 31-307,1-1 1,-2-1 0,1-2 0,31-18-1,-20 6 289,49-39 0,-75 53-182,-1 1 0,0-1 0,-1-1 0,0 0 1,0 0-1,-1-1 0,-1 0 0,9-19 0,-15 30-81,-1 0 0,1 0-1,-1-1 1,0 1 0,1 0-1,-1-1 1,0 1 0,0-1-1,0 1 1,0-2 0,-1 2 64,0 8-138,-8 98-366,4-55 725,4-41-257,0 1-1,1 0 0,0-1 0,1 1 0,0-1 1,0 1-1,4 10 0,-4-16-24,0 0 0,1 0 0,0 0 0,0 0 0,0 0 0,1 0 0,-1-1 0,1 1 0,0-1 0,0 0 0,0 0 0,0 0 0,1 0 0,-1-1 0,1 1 0,0-1 0,-1 0 0,7 2 0,8 4 71,1-2 0,0 0-1,1-1 1,-1-1 0,1-1 0,0-1-1,-1-1 1,1 0 0,0-2 0,0 0 0,34-7-1,-42 5-57,1-1-1,-1-1 1,0 0-1,-1-1 1,1 0-1,-1-1 1,0 0-1,-1-1 1,13-11-1,-17 14 22,-1 1 1,0-2-1,1 1 0,-2-1 1,1 1-1,-1-1 0,0 0 1,0-1-1,0 1 0,-1-1 1,5-12-1,-4 6-36,1 1-36,-1 0 1,-1 0 0,0 0-1,0-1 1,0-16 0,-3 29 27,1-1 0,-1 1 1,0-1-1,0 1 0,0-1 1,0 1-1,0-1 0,0 1 0,0-1 1,0 1-1,-1-1 0,1 0 1,0 1-1,0-1 0,0 1 1,0-1-1,-1 1 0,1-1 1,0 1-1,-1 0 0,1-1 0,0 1 1,-1-1-1,1 1 0,0 0 1,-1-1-1,0 0 0,0 1 1,1 1-1,-1-1 1,0 0 0,1 0-1,-1 0 1,0 0 0,0 1-1,1-1 1,-1 0-1,1 1 1,-1-1 0,0 0-1,1 1 1,-1-1-1,1 1 1,-1-1 0,0 2-1,-23 27-162,23-28 177,-5 9 10,0 0 1,0 0 0,1 1 0,1 0-1,-1 0 1,2 0 0,-3 12-1,4-16-2,1 1-1,0 0 1,0 0 0,1-1-1,-1 1 1,2 0-1,-1 0 1,1-1-1,1 1 1,-1-1-1,5 13 1,-5-17 10,1 0 0,-1 0 1,1 0-1,-1 0 0,1 0 0,0-1 1,0 1-1,0-1 0,0 1 1,1-1-1,-1 0 0,1 0 0,-1 0 1,1 0-1,0 0 0,0 0 0,0-1 1,0 1-1,0-1 0,6 2 1,-3-3 54,-1 1 0,1-1 1,0 0-1,0 0 0,-1 0 1,1-1-1,0 0 0,-1 0 1,1 0-1,-1-1 0,11-4 1,21-12-80,40-26 1,-64 36 53,22-15-71,-1-1-1,-1-2 1,-2-1 0,0-2-1,-2-1 1,-2-1 0,26-36-1,-20 22-34,-34 81-198,-3-11 229,-1 0 0,-1-1 1,-1 0-1,-1 0 0,-1 0 1,-1-1-1,-22 36 0,-12 5 105,38-56-24,-1 0 1,0-1 0,0 0-1,-1 0 1,-12 8 0,17-13-50,1-1 1,-1 0 0,1 0 0,-1 0 0,0 0-1,0-1 1,1 1 0,-1-1 0,0 1-1,0-1 1,0 0 0,0 0 0,1 0 0,-1-1-1,0 1 1,0-1 0,0 1 0,1-1 0,-1 0-1,0 0 1,-2-2 0,1 1-34,0 0 1,0 0 0,1 0-1,-1-1 1,1 0-1,-1 0 1,1 0-1,0 0 1,0 0 0,0 0-1,1-1 1,-5-6-1,2 1-99,4 7 94,-1 0 1,1 0-1,0 0 0,0 0 1,0 0-1,0 0 0,1 0 1,-2-3-1,2 5 26,1 0-1,-1 0 1,0 0-1,0-1 1,0 1-1,0 0 1,0 0-1,1 0 1,-1 0-1,0-1 1,0 1-1,0 0 1,0 0-1,1 0 1,-1 0-1,0 0 1,0 0-1,0 0 1,1-1-1,-1 1 1,0 0-1,0 0 1,1 0-1,-1 0 1,0 0-1,0 0 1,1 0-1,-1 0 1,0 0-1,0 0 1,0 0-1,1 0 1,-1 1-1,13 1 3,-9-2 25,155 12 21,-122-12 43,-1-1 0,50-8 0,-72 6-15,0 0 0,26-9 0,-34 9-52,0 0 1,0 0-1,0 0 0,0-1 1,-1 1-1,0-1 0,0-1 1,9-8-1,11-19-45,40-67 0,-43 62 85,44-56 1,-47 69 16,9-12-99,-25 33-3,-1 1 1,1-1 0,0 1 0,0 0-1,0 0 1,0 0 0,0 0-1,0 0 1,6-1 0,-8 2 23,0 1 1,0 0 0,-1 0 0,1 0 0,0 0-1,-1 0 1,1 0 0,0 0 0,0 0 0,-1 0-1,1 0 1,0 0 0,0 0 0,-1 1-1,1-1 1,0 0 0,-1 0 0,1 1 0,0-1-1,-1 1 1,1-1 0,-1 0 0,1 1-1,-1-1 1,1 1 0,0-1 0,-1 1 0,0 0-1,1-1 1,-1 1 0,1 0 0,-1-1-1,0 1 1,1 0 0,-1-1 0,0 1 0,0 0-1,0-1 1,0 1 0,1 0 0,-1 0 0,0 0-1,0 6 19,1-1-1,-1 0 1,-1 11-1,1-17-13,-3 29 29,-1 0 1,-1 0-1,-2-1 0,-1 0 1,-1 0-1,-1-1 1,-2 0-1,0-1 0,-30 45 1,33-56-92,2-4 121,-1 0 0,-10 13 0,16-22-32,1 0 0,-1 0-1,0 0 1,0-1 0,0 1-1,-1 0 1,1-1 0,0 0 0,0 1-1,-1-1 1,1 0 0,-1 0 0,1 0-1,-1 0 1,0-1 0,1 1 0,-4-1-1,5 0-23,-1 0-1,0 0 1,0-1-1,0 1 1,0-1-1,0 0 0,1 0 1,-1 1-1,0-1 1,1 0-1,-1 0 1,0-1-1,1 1 0,0 0 1,-1 0-1,1-1 1,0 1-1,-1-1 1,1 1-1,0-1 0,0 1 1,0-1-1,0 0 1,0-2-1,-2-3-31,0 1-1,1-1 1,0 1-1,1-1 1,-2-11-1,3-46-40,1 29-235,1 28 64,2 8 74,7 13 39,-9-10 148,2-1-5,0 1 1,0 0-1,0-1 1,0 0 0,0 0-1,1 0 1,-1 0-1,6 1 1,2 1 6,-1 0 0,17 3 0,-17-5 17,0-2 0,1 1 1,-1-2-1,1 0 0,-1 0 0,17-3 0,-3-1 33,46-14 0,-54 13-57,-1-1-1,0-1 1,-1-1 0,1 0-1,-1-1 1,-1-1 0,0 0 0,-1-1-1,1 0 1,-2-1 0,0-1-1,0 0 1,-2 0 0,1-1-1,-2 0 1,14-26 0,-7 9 27,-8 16-106,-1 1 1,10-30 0,-21 59 2,-17 58 15,-15 96 0,35-158 107,0 0-1,0 0 1,2 11-1,-1-18-23,0-1-1,1 1 0,0-1 1,0 1-1,0-1 0,0 1 0,0-1 1,1 0-1,-1 0 0,1 1 0,0-1 1,4 5-1,-5-7-31,1 0-1,-1 0 1,0 0 0,0 0-1,1 0 1,-1-1 0,1 1-1,-1 0 1,0-1 0,1 1-1,-1-1 1,1 1 0,-1-1 0,1 0-1,0 0 1,-1 0 0,1 0-1,-1 0 1,1 0 0,-1 0-1,1 0 1,-1-1 0,1 1-1,-1-1 1,1 1 0,-1-1-1,1 1 1,-1-1 0,0 0-1,1 0 1,1-1 0,5-4-9,0 0 0,0 0 0,11-13 0,-15 16 9,13-17-6,-1-1 0,-1 0 0,0-1 0,17-37 0,5-5 0,-17 32 0,-7 12 0,20-40 0,-55 123 0,-27 132 0,47-189 0,0 7 0,-1 0 0,2 0 0,-1 19 0,2-28 0,0-1 0,0 0 0,1 1 0,0-1 0,-1 0 0,1 0 0,1 0 0,1 5 0,-2-7 0,0 1 0,-1-1 0,1 0 0,0 1 0,1-1 0,-1 0 0,0 0 0,0 0 0,0 0 0,1 0 0,-1 0 0,1 0 0,-1 0 0,1-1 0,-1 1 0,1 0 0,-1-1 0,2 1 0,3-1 0,1 0 0,-1 0 0,0 0 0,0-1 0,10-1 0,-13 1 0,15-2 10,0-1 0,-1-1 0,1 0 0,-1-2 0,0 0 0,0 0 1,-1-2-1,20-13 0,-10 2-5,-2-1 1,0-1 0,30-36-1,-19 15 3,36-59-1,-39 50-7,-24 79 0,1 33 4,4 11-24,-9-55-25,-1 1 32,2 0 0,1 0-1,10 24 1,-14-37 18,1 1 0,-1-1 0,1 0-1,0 0 1,0 0 0,0-1 0,1 1 0,-1-1 0,1 0 0,0 0-1,0 0 1,0 0 0,0-1 0,0 1 0,1-1 0,-1 0 0,7 2-1,-1-2-14,0 0 0,0-1-1,-1 0 1,1-1 0,19-1-1,-7-2-8,34-8-1,-43 7 28,0 0 0,0-2 0,0 0 1,0 0-1,-1-1 0,0-1 0,-1 0 0,1 0 0,-1-1 0,-1-1 1,10-10-1,-9 8-16,-1-1-1,0 1 1,-1-1 0,-1-1 0,0 0 0,0 0 0,-2-1-1,0 0 1,6-22 0,-10 32 14,-1-1 0,-1 1 0,1-1 0,-1 1 0,0-1 0,0 1 1,0-1-1,-2-8 0,1 12-9,1 0 0,-1 0 1,0-1-1,0 1 0,0 0 0,0 0 1,0 0-1,0 0 0,-1 0 0,1 0 1,-1 0-1,1 1 0,-1-1 1,0 0-1,0 1 0,1-1 0,-1 1 1,0 0-1,0 0 0,0-1 1,-1 1-1,1 1 0,-2-2 0,-2 1 6,0 0 0,0 0 0,0 0 0,0 1-1,0 0 1,0 0 0,0 0 0,0 1 0,0 0-1,1 0 1,-1 1 0,0-1 0,0 1 0,1 1 0,-1-1-1,1 1 1,0 0 0,0 0 0,0 0 0,-6 6-1,-1 1 4,1 0-1,0 1 0,1 1 1,0-1-1,1 2 0,0-1 0,-7 15 1,8-13-20,2-1 1,-1 1 0,2 1-1,0-1 1,0 1 0,2 0-1,-4 22 1,7-30 13,-1-1 0,1 1 0,0 0 0,1 0 0,0 0 0,0-1 0,0 1 0,1 0 0,0-1 0,0 0 0,1 1 0,0-1 0,0 0 0,0 0 0,1 0 0,-1-1 0,1 1 0,1-1 0,7 7 0,1 0 2,2-1 0,-1-1 0,1 0 0,1-1 0,-1-1 0,2 0 0,-1-1 0,1-1 0,24 6 0,-21-8 0,-1 0-1,1-2 1,-1 0 0,1-1 0,0 0 0,-1-2 0,1-1 0,27-5 0,-34 4-403,0-1-1,0-1 1,0 0-1,-1-1 1,0-1-1,16-10 1,-14 9-170,7-5-1273,26-23 0,-26 18-1447,-1-1-1,21-27 1,32-46-3578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53:45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16 150 5408,'-13'-5'2658,"13"5"-2601,0 0-1,0 0 1,0 0 0,0-1-1,-1 1 1,1 0 0,0 0 0,0 0-1,0 0 1,0 0 0,0 0-1,-1 0 1,1 0 0,0 0 0,0 0-1,0-1 1,0 1 0,0 0-1,0 0 1,0 0 0,0 0 0,-1 0-1,1-1 1,0 1 0,0 0-1,0 0 1,0 0 0,0 0 0,0 0-1,0-1 1,0 1 0,0 0-1,0 0 1,0 0 0,0 0 0,0-1-1,0 1 1,0 0 0,0 0-1,0 0 1,0 0 0,0-1 0,0 1-1,0 0 1,1 0 0,-1 0-1,0 0 1,0 0 0,0 0 0,0-1-1,0 1 1,0 0 0,1 0 187,-1-1 0,0 1 0,1-1 0,-1 0 0,0 1 0,0-1 0,1 1 1,-1-1-1,0 1 0,0-1 0,0 1 0,0-1 0,0 0 0,0 1 0,0-1 0,0 1 1,0-1-1,0 1 0,0-1 0,-1 0 0,1-4 1601,3 7-1238,-1-2-329,0 1-1,0-1 1,0 0 0,0 1 0,0-1-1,0 0 1,0 0 0,4-1-1,1 1 131,4 0-302,-1 1 0,1 0 0,-1 0-1,0 1 1,1 1 0,-1 0 0,0 0 0,0 1 0,-1 0 0,1 1 0,-1 0 0,0 1 0,0 0 0,11 10 0,-16-12-54,0 0 1,0 1-1,0 0 1,-1 0-1,0 0 1,0 0-1,0 0 1,-1 0-1,0 1 1,2 6-1,2 9 65,3 29 0,-9-47-112,4 29 126,-3 0-1,0 0 1,-7 56 0,3-64 46,-2 0 1,0 1-1,-1-2 1,-1 1-1,-2-1 1,-14 29-1,19-44-189,-1 0-1,-1 0 0,0-1 1,-12 13-1,-4 4 364,9-14 264,11-10-327,10-6-204,28-16 241,69-30 0,-48 24-213,16-6 30,-31 15-32,0-2 0,-2-2 0,41-29 0,-56 31-48,-1-1 0,39-44 0,-38 35 199,42-64 0,-61 83-239,0 1-1,0-1 0,-1 0 1,-1 0-1,0 0 1,-1-1-1,0 1 1,-1-1-1,0 0 0,-1-13 1,-1 15-78,0 1 1,-1-1-1,0 1 0,-1 0 1,0-1-1,-6-14 0,7 22-204,0 0 0,-1 0 0,1 0 0,0 0 0,0-1 0,1 1 0,-1 0 0,1 0 0,-1-1-1,1 1 1,0 0 0,1-7 0,-1 10 44,0 0-1,0-1 1,0 1-1,0 0 0,0 0 1,0-1-1,0 1 1,0 0-1,1 0 1,-1-1-1,0 1 1,5-3-4332,5 8 1163,1 0 1543,18 7-3614,5 1 1798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53:45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23 9056,'-19'-14'8290,"26"10"-6122,73 1 1897,-40 1-4060,77 6 0,-81-1-29,-23-3-352,1 2 1,-1 0 0,14 3-1,-18-1-1976,-3-1 688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53:45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11136,'0'-8'5056,"49"0"-4417,-17 4 1857,5 4-1504,7-5 800,5 5-1056,0-3-256,1 6-320,-5-3-256,0 5 32,-5-1-32,-4-1 32,-4-3-3104,0 0 1728,-1-3-4511,-4 3 3359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53:46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46 511 3552,'-17'12'2471,"16"-11"-1767,-1 1 0,1-1 1,-1 0-1,1 0 0,-1 0 0,0 0 0,0 0 1,0 0-1,1 0 0,-1-1 0,0 1 1,0-1-1,-3 1 0,5-2-394,0 0-1,-1 0 1,1 0-1,0 0 1,0 0-1,0 0 1,0 0-1,0 0 1,0 0-1,0 0 1,0 0-1,0 0 1,0 0 0,1 0-1,-1 1 1,0-1-1,1-1 1,6-25 987,-5 23-1156,0-1-1,1 1 1,-1-1-1,1 1 1,-1 0 0,1 0-1,1 0 1,-1 0-1,5-4 1,5-3 198,19-13 0,-14 11-193,123-86 729,67-53-76,-166 116-686,68-61-151,-108 95 18,-1 1 1,1-1-1,-1 1 0,1 0 0,0-1 1,0 1-1,3-2 0,-5 3 19,0 0 0,0 0 0,1 0 0,-1 0 0,0 0-1,0 0 1,1 0 0,-1 0 0,0 0 0,0 0-1,0 0 1,1 0 0,-1 1 0,0-1 0,0 0-1,1 0 1,-1 0 0,0 0 0,0 0 0,0 0 0,0 0-1,1 1 1,-1-1 0,0 0 0,0 0 0,0 0-1,1 1 1,2 10 21,-3-3-23,0 0-1,-1 0 1,1 0-1,-2 0 1,1-1-1,-4 12 1,-19 46 23,16-47 38,1 2-16,-2-2 1,0 1 0,-1-1-1,-20 27 1,-45 51-214,74-95 180,0 0 0,1 0 0,-1 0 0,0 0 0,1 0 0,-1 0 0,1 0 0,-1 1 0,1-1 0,-1 0 0,1 0 0,0 0-1,-1 1 1,1-1 0,0 1 0,0-1 1,0-1 0,0 1 0,1-1 0,-1 1 0,0-1 0,0 1 0,1-1 0,-1 1 0,0-1 0,0 1 0,1-1 0,-1 1 0,1-1 0,-1 0 0,0 1 0,1-1 0,-1 0 0,1 1 0,-1-1 0,1 0 0,-1 1 0,1-1 0,0 0 0,2 1 36,-1 0 0,1-1 0,0 1 0,0-1 1,0 0-1,0 0 0,0 0 0,0 0 0,0-1 1,4 0-1,9-3-3,0-1 1,-1-1 0,1 0-1,-1-1 1,-1 0 0,1-1-1,-1-1 1,-1 0 0,0-1-1,19-19 1,156-174-50,-171 182 48,-8 11-27,0 0 0,-1-1 0,-1 1 1,10-20-1,-17 27-162,-4 8 19,-11 14-19,-6 17 246,1 1 0,2 0-1,-14 42 1,28-66-27,0 0 0,0 0 0,2 1 1,-2 15-1,3-22-34,1 0 0,0 1 0,1-1 0,0 0 0,0 1 0,0-1 0,1 0 0,0 0 0,4 9 0,-5-13-24,1 1-1,0-1 0,1 0 0,-1 0 0,0 0 0,1 0 0,0-1 0,0 1 0,0-1 0,0 1 0,0-1 0,0 0 0,0 0 0,1 0 0,-1-1 0,1 1 0,0-1 0,5 1 0,7 2 60,0-2 0,0 0 0,17 0 1,-22-1-71,22 0-762,0-2 0,41-6 0,20-9-9027,-73 15 6789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53:47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19 156 9888,'-15'-6'3178,"11"5"-1919,11-4 1839,15-4-572,42-12-1,71-6-625,-108 23-1507,29-6 115,257-39 632,2 26-1273,-300 23-251,-2 0 136,-1 0-1,21 3 1,-28-2-333,-1 0 0,1 1 0,-1-1 1,1 1-1,-1 0 0,5 3 0,-8-5 324,0 1 0,0 0 0,0-1 0,0 1 0,0 0 0,0 0 0,0 0-1,0 0 1,0 0 0,0 0 0,0 0 0,-1 0 0,1 0 0,0 0 0,-1 1-1,1-1 1,-1 0 0,0 0 0,1 1 0,-1-1 0,0 0 0,0 1 0,0-1-1,1 0 1,-1 1 0,-1-1 0,1 0 0,0 0 0,0 1 0,0-1 0,-1 0-1,0 2 1,-4 22-3289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53:49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72 955 2976,'-4'4'493,"-1"0"-1,1 1 1,1-1 0,-1 1-1,1 0 1,-1 0-1,-2 6 1,5-8 126,-1-1 0,0 1 0,0-1 0,0 0 0,0 1 0,0-1 0,0 0 0,-1-1 0,1 1 0,-1 0 0,1-1 0,-1 1 0,-2 0 1,4-2-552,1 0 1,0 0-1,0 0 1,0 1 0,0-1-1,0 0 1,0 0 0,-1 0-1,1 0 1,0 0 0,0 0-1,0 0 1,0 0-1,0 0 1,-1 0 0,1 0-1,0-1 1,0 1 0,0 0-1,0 0 1,0 0-1,0 0 1,-1 0 0,1 0-1,0 0 1,0 0 0,0 0-1,0 0 1,0 0 0,0 0-1,0-1 1,0 1-1,-1 0 1,1 0 0,0 0-1,0 0 1,0 0 0,0 0-1,0-1 1,0 1 0,0 0-1,0 0 1,0 0-1,0 0 1,0 0 0,0 0-1,0-1 1,0 1 0,0 0-1,0 0 1,2-13 1730,9-13-341,49-65 1296,-7 12-1386,-25 25-503,27-71 0,-32 70-434,38-68 0,-48 101-367,1 0 0,0 1 0,2 0 0,21-21 0,133-106 342,14 11-49,-175 130-359,0 1 0,1 0-1,0 1 1,0-1 0,14-4 0,-21 9-6,0 0 0,1 1 0,-1-1 1,0 0-1,0 1 0,0 0 0,0 0 0,1 0 0,-1 0 0,0 0 0,0 1 0,0-1 0,0 1 0,0 0 0,1 0 0,-2 0 1,1 0-1,0 1 0,0-1 0,0 1 0,0-1 0,-1 1 0,5 4 0,-3-1 16,0-1 0,0 1 0,0 0 0,-1 1 0,0-1 0,0 1 0,0-1 0,-1 1 0,0 0 1,0 0-1,0 0 0,-1 0 0,0 0 0,0 1 0,0-1 0,-1 0 0,0 0 0,0 1 0,-1-1 0,0 6 0,-2 1 62,1-1 0,-1 0 0,-1 1 0,0-1 1,-1-1-1,0 1 0,-1-1 0,-14 20 0,12-20-29,-1 0 1,0-1-1,-1-1 0,0 1 0,-1-2 0,1 1 1,-2-2-1,1 1 0,-1-2 0,0 1 1,-1-2-1,-17 7 0,18-8-267,-1-1-1,0-1 1,1 0-1,-1 0 1,-18-1 0,19-1-666,1-1 1,0 0 0,0-1 0,0 0-1,0-1 1,-15-6 0,22 8 14,0-1 0,1 1 1,-1-1-1,1 0 0,0-1 0,-1 1 1,1 0-1,0-1 0,-2-3 0,-1-3-2893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3:47.0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29 281 2976,'-1'-10'842,"1"7"-151,0 0 0,0-1 1,0 1-1,0 0 0,0 0 0,2-5 0,-2 5-65,1-1 0,-1 1 0,0 0 0,0 0 0,0 0 0,0 0 0,-1-7 0,-1-9 1438,-6-18 2079,8 87-3940,-14 453 2250,13-443-2249,-3 31 296,3-56-82,3-19 1634,-2-127-1830,5 1 0,23-131 0,-23 212-288,27-187-22,-31 201-156,0 0 0,1 1 0,6-22 0,-8 36 241,0-1 0,1 1 0,-1-1 0,0 1 0,0 0 0,0-1 0,0 1 0,1 0 0,-1 0 0,0-1 0,0 1 0,1 0 1,-1-1-1,0 1 0,1 0 0,-1 0 0,0-1 0,0 1 0,1 0 0,-1 0 0,1 0 0,-1 0 0,0 0 0,1-1 0,-1 1 0,0 0 1,1 0-1,-1 0 0,0 0 0,1 0 0,-1 0 0,1 0 0,-1 0 0,0 0 0,1 0 0,-1 1 0,1-1 0,1 1-15,1-1-1,-1 1 0,0 0 0,1 1 1,-1-1-1,3 3 0,30 25-112,-17-8 155,0 0 0,-1 1 0,17 30 0,-29-44-24,-1 1 0,0 0 0,0 0 0,-1 0 0,0 0 0,-1 1 0,0-1 0,1 19 0,-3-27 7,1 0 1,-2 0-1,1 0 0,0 0 0,0 0 0,0 0 0,0 1 0,-1-1 0,1 0 1,-1 0-1,1 0 0,0 0 0,-1-1 0,0 1 0,1 0 0,-1 0 1,0 0-1,1 0 0,-1 0 0,0-1 0,0 1 0,-1 0 0,1 0 28,-1 0 0,0 0-1,0 0 1,0-1 0,0 1-1,0-1 1,0 1-1,0-1 1,0 0 0,0 0-1,-2 0 1,-3 0 83,0-1-1,1 0 1,-1 0-1,0-1 1,-11-4 0,5-1-88,0 0 1,1 0 0,-15-12-1,23 15-60,-1 0 0,1 0 0,0 0 0,1 0 0,-1-1 0,1 1 0,-5-9 0,8 13 21,0 0 0,0-1 0,0 1-1,0 0 1,0-1 0,0 1 0,0 0 0,0-1-1,0 1 1,0 0 0,1-1 0,-1 1 0,0 0-1,0 0 1,0-1 0,0 1 0,0 0 0,1 0-1,-1-1 1,0 1 0,0 0 0,0 0-1,1-1 1,-1 1 0,0 0 0,0 0 0,1 0-1,-1 0 1,0-1 0,1 1 0,-1 0 0,0 0-1,1 0 1,-1 0 0,0 0 0,0 0 0,1 0-1,-1 0 1,0 0 0,1 0 0,-1 0 0,0 0-1,1 0 1,21-3-25,-18 3 9,140-5-13,-98 6 91,1-3 1,87-13 0,-122 12 1,0 0 0,0-1 0,0 0 1,-1-1-1,19-10 0,-24 11-10,-1 1 1,0-1-1,0 0 1,0 0-1,0-1 1,-1 0-1,0 1 1,0-2-1,0 1 1,0 0-1,-1-1 1,5-10 0,-3 0 8,-1 0 0,0-1 0,3-30 0,-3 14-121,-3-8-376,1 51 251,1 1 0,4 12 1,0-1 62,9 41 110,-10-35 178,13 36 0,-13-48-120,-1-2-108,0 0-1,1 0 0,14 22 0,-18-33 100,-1 0 0,1-1 0,0 1 0,0 0 1,0-1-1,0 0 0,1 1 0,-1-1 0,1 0 0,0 0 0,-1 0 1,1 0-1,0-1 0,0 1 0,0-1 0,0 0 0,0 0 0,0 0 1,1 0-1,-1 0 0,0-1 0,4 1 0,6-1 59,0 0-1,-1 0 1,1-1-1,0-1 1,-1 0-1,19-6 1,72-28-70,-97 33-12,4-1 37,0 0 1,0-1-1,0-1 0,-1 1 1,14-12-1,-20 15-47,-1 0 0,0-1 0,1 1-1,-1 0 1,0-1 0,0 0 0,0 1-1,0-1 1,-1 0 0,1 0 0,-1 0-1,0 0 1,0 0 0,0 0 0,0 0-1,0-1 1,-1 1 0,0 0 0,1 0-1,-1-1 1,0 1 0,-1-5-1,0 4-12,0 0 0,0 0-1,0 1 1,-1-1-1,1 0 1,-1 1-1,0-1 1,0 1-1,-1-1 1,1 1-1,0 0 1,-1 0 0,0 0-1,0 0 1,0 1-1,0-1 1,0 1-1,-1 0 1,1 0-1,-1 0 1,1 0-1,-1 1 1,0-1 0,1 1-1,-1 0 1,0 0-1,0 0 1,0 1-1,0-1 1,0 1-1,0 0 1,0 0-1,0 0 1,-7 2 0,3 0-5,1 0 1,0 0 0,1 1 0,-1 0 0,0 0 0,1 0 0,-1 1 0,1 0 0,0 0-1,1 1 1,-1 0 0,-5 5 0,8-7 9,1 0 1,-1 1-1,1-1 0,0 0 1,0 1-1,0-1 1,0 1-1,1 0 0,-1-1 1,1 1-1,0 0 0,0 0 1,0 0-1,1 0 0,-1 0 1,1 0-1,0 0 0,0 0 1,0 0-1,1 0 0,-1 0 1,1 0-1,3 6 0,-2-4 31,0-2-1,1 1 1,0 0 0,1 0-1,-1-1 1,1 0 0,-1 0-1,1 0 1,0 0 0,1 0-1,-1-1 1,1 0 0,5 3-1,3 2 24,1-1 1,0-1-1,22 7 0,-15-6 62,1-1-1,0-1 1,30 2-1,-38-6-24,0-1 0,0 0-1,0-2 1,0 1 0,0-2-1,21-5 1,-29 5-57,1 1-1,-1-1 1,1-1 0,-1 1-1,0-1 1,0 0 0,-1-1-1,1 0 1,-1 1 0,0-2-1,0 1 1,-1 0-1,1-1 1,-1 0 0,0 0-1,5-13 1,3-7 107,-2-1 1,13-52-1,-18 62-122,24-94-280,-29 110 266,0 1 0,0 0 0,0 0 0,0 0 0,0 0 0,0 0 0,0 0 0,0 0 0,0 0 0,0 0 0,0 0 0,0-1 0,0 1 0,0 0 0,0 0 0,0 0 0,0 0 0,0 0 0,0 0 0,0 0 0,1 0 0,-1 0 0,0 0 0,0 0 0,0 0 0,0 0 0,0 0 0,0-1 0,0 1 0,0 0 0,0 0 0,0 0 0,0 0 0,0 0 0,0 0 0,1 0 0,-1 0 0,0 0 0,0 0 0,0 0 0,0 0 0,0 0 0,0 0 0,0 0 0,0 0 0,0 0 0,0 0 0,1 0 0,-1 0 0,0 0 0,0 0 0,0 0 0,0 0 0,0 0 0,0 1-1,0-1 1,0 0 0,4 6-84,2 10 103,1 16-39,-2 1 0,-1-1 0,-1 1 0,-2-1 1,-3 39-1,1-54 8,-1 16 150,2-31-118,-1 0 1,1 0-1,-1 0 0,1-1 1,-1 1-1,1 0 0,-1 0 0,0-1 1,0 1-1,0-1 0,0 1 1,0 0-1,-3 1 0,2-1 5,-1 0 0,0 0 0,0 0 0,0-1 0,1 0 0,-1 1 0,-1-1 0,1 0 0,-6 1 0,8-2-15,-1 0 0,0 0 0,0 0 0,0 0 0,0 0 0,0 0 1,1 0-1,-1 0 0,0-1 0,0 1 0,0-1 0,1 0 0,-1 1 1,0-1-1,0 0 0,1 0 0,-1 0 0,1 0 0,-3-2 0,-3-2 143,-11-6-195,13 6-54,8 4-28,6 11-377,-3-7 550,1 0-1,0-1 0,0 0 0,0 0 0,0 0 0,0-1 0,1 0 1,-1 0-1,8-1 0,-7 0-20,1-1 0,-1-1 1,1 1-1,-1-1 0,0-1 1,0 0-1,0 0 0,0 0 1,-1-1-1,1 0 0,-1-1 0,10-7 1,-2 0 38,-1 0 1,0-1-1,-1-1 1,17-22-1,-15 14-26,-2 0 0,0-1 0,14-36 0,-7 14-74,-18 40-16,-1 4 27,0-1-1,0 1 0,-1-1 0,1 0 1,-1 1-1,1-1 0,-1 1 0,0-1 1,1 0-1,-1 1 0,0-4 0,10 22-637,4 12 703,-2 0 1,15 58-1,3 65 139,-30-150-171,0-1 1,1 1-1,-1 0 1,0 0-1,0 0 0,0 0 1,-1 0-1,1 0 1,0 0-1,-1-1 1,1 1-1,-1 0 0,-1 3 1,1-4 0,1 0 0,-1 0 0,0 0 1,0 0-1,0 0 0,0-1 0,0 1 0,0 0 1,0-1-1,-1 1 0,1-1 0,0 1 0,0-1 1,0 1-1,0-1 0,-1 0 0,1 0 0,0 1 1,0-1-1,-1 0 0,1 0 0,-2 0 0,-11-2 59,0 0 0,0 0-1,0-2 1,0 1-1,1-2 1,-1 0-1,-13-7 1,-11-4-107,29 13 44,1 1 8,1-1 1,-1 0-1,1-1 1,-1 1-1,1-1 1,1-1-1,-1 1 1,-11-11-1,89 31-863,-38-10 939,0 0 1,1-2-1,-1-2 0,51-2 1,-70-1-46,0-1 1,-1 0 0,1-1-1,0 0 1,15-6-1,-22 6-22,0 0-1,0 0 0,-1-1 1,1 0-1,-1 0 0,0-1 1,0 0-1,0 0 0,-1 0 0,1 0 1,6-10-1,6-15 74,-1-1 0,17-41 0,-30 63-123,2-9 28,-6 15 10,1 0-1,-1 1 1,1-1-1,0 0 1,0 1 0,3-4-1,-6 8-87,1 0 0,0 0 1,1 1-1,-1-1 0,0 1 0,1-1 0,-1 1 0,1-1 1,-1 5-1,1 34 75,0-8-81,0-21 56,-2 5 161,3 31 0,0-16-121,-1-28 0,0 1 0,0 0 0,0-1 0,1 1 0,-1-1-1,1 1 1,0 0 0,1-1 0,-1 0 0,1 1 0,-1-1 0,1 0 0,4 6-1,-5-9 7,-1-1 0,1 0 0,-1 0 0,0 0 0,1 1 0,-1-1 0,1 0-1,-1 0 1,1 0 0,-1 0 0,1 0 0,-1 0 0,1 0 0,-1 0 0,1 0-1,0 0 1,-1 0 0,1 0 0,-1 0 0,0 0 0,1-1 0,-1 1 0,1 0-1,-1 0 1,1-1 0,-1 1 0,1 0 0,-1 0 0,0-1 0,1 1 0,-1 0-1,1-1 1,-1 1 0,0-1 0,0 1 0,1-1 0,20-21 97,-12 12-124,7-6 33,0 0 1,-2-1-1,0 0 0,0-2 1,13-24-1,-21 33-79,-4 9-105,-1 14-164,-1-2 315,0-8-14,0 1 0,1 0 0,-1-1 1,1 1-1,0-1 0,3 7 0,3 12 90,-7-18-51,2 1 1,-1 0 0,0-1-1,1 1 1,0-1 0,0 0-1,0 1 1,1-1 0,-1 0-1,1 0 1,0-1 0,0 1-1,0 0 1,1-1 0,-1 0-1,1 0 1,0 0 0,0 0-1,0-1 1,0 1 0,0-1-1,0 0 1,1 0 0,-1-1-1,1 1 1,-1-1 0,1 0-1,0 0 1,0-1 0,-1 1-1,7-1 1,1-1 17,1 0-1,-1-1 1,0 0 0,0-1-1,0 0 1,-1-1 0,1-1-1,-1 1 1,0-2 0,0 0-1,0 0 1,18-15 0,-10 6-18,-1-1 1,0-2-1,-2 1 1,0-2 0,21-30-1,-26 28 104,-9 18-131,-1 0 0,1 0 1,0 0-1,0 0 1,0 0-1,4-4 0,0 0 11,-2 5-416,0 13 137,10 48 298,-2-23 84,-7-20-132,1 0 1,11 22 0,-9-16-29,-7-19 22,0 0 0,0 1 0,0-1 0,1 0 0,-1 0 0,4 5 0,0-1-18,-2-2 104,1 1-1,0-1 1,8 6 0,-11-9-22,0-1-1,1 0 1,-1 0 0,0 0 0,1 0 0,-1-1-1,1 1 1,0 0 0,-1-1 0,1 1-1,-1-1 1,1 1 0,0-1 0,-1 0-1,1 0 1,0 0 0,0 0 0,2 0-1,16-4-25,0-1 0,0 0 0,-1-2 0,0 0 0,0-1 0,-1-1 0,0-1 0,-1 0 0,29-23 0,-38 26 49,-1 0 0,-1 0 0,1 0 0,-1-1 0,0 0-1,-1 0 1,0 0 0,0-1 0,-1 0 0,0 0-1,0 0 1,3-14 0,-7 22-60,0 0 0,0 0 0,1 1 0,-1-1 0,0 0 0,0 0 0,0 0 0,0 0 0,0 0 0,0 0 0,-1 0 0,1 0 0,0 1 0,0-1 0,-1 0 0,1 0 0,0 0 0,-1 0 0,1 1 0,-1-1 0,1 0 0,-1 0 0,1 1 0,-1-1 0,0 0 1,1 1-1,-2-2 0,1 2-8,0-1 0,0 1 1,0 0-1,-1-1 0,1 1 1,0 0-1,0-1 1,0 1-1,-1 0 0,1 0 1,0 0-1,0 0 1,0 0-1,-1 1 0,1-1 1,0 0-1,0 0 0,-3 2 1,-3 1 7,0 1 0,0 0 0,0 0 0,0 0 0,1 1 0,-1 0 1,-7 10-1,9-11 25,2 0 0,-1 1-1,0-1 1,1 1 0,0 0 0,0 0 0,0 0 0,1 0 0,0 1 0,0-1 0,-2 8 0,4-10-2,-1-1 0,1 0 0,0 0 1,0 0-1,1 0 0,-1 0 0,0 0 1,1 0-1,-1 1 0,1-1 0,0 0 1,-1 0-1,1-1 0,0 1 0,1 2 1,1-1 24,-1 1 0,1-1 0,0 0 1,0 0-1,0-1 0,0 1 0,5 3 1,0-1 15,0-1-1,1 0 1,-1 0 0,1-1 0,0 0 0,12 2 0,1-2-48,1-1 0,0-1 1,-1-1-1,1-1 0,0-1 1,-1 0-1,1-2 0,30-10 1,-30 7-2032,23-11 0,-16 3-6580,37-22 0,-35 16 3428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55:05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3136,'19'-26'14703,"-19"26"-14626,0 0-1,0 0 0,0 0 1,0-1-1,0 1 1,0 0-1,0 0 0,0 0 1,0 0-1,0 0 0,0 0 1,0-1-1,0 1 1,0 0-1,1 0 0,-1 0 1,0 0-1,0 0 0,0 0 1,0 0-1,0-1 1,0 1-1,0 0 0,1 0 1,-1 0-1,0 0 0,0 0 1,0 0-1,0 0 0,0 0 1,0 0-1,1 0 1,-1 0-1,0 0 0,0 0 1,0 0-1,0 0 0,0 0 1,1 0-1,-1 0 1,0 0-1,0 0 0,0 0 1,0 0-1,0 0 0,1 0 1,1 1 84,0-1 1,0 1-1,1-1 0,-1 0 1,0 0-1,1 0 1,2-1-1,0 1 52,319 0 1877,-284-3-2213,-29 2 202,1 0-1,19 1 0,-14 0 14,0 0 1,29-4-1,8 0-166,-48 4 56,0-1-1,0 0 1,0 0 0,9-3 0,-9 2 60,0 1-1,0-1 1,0 1 0,8 0-1,-4 1 75,0 0 1,-1-1-1,1 0 0,9-2 1,-8 1-282,-10 2 182,0 0 0,-1 0 1,1 0-1,-1 0 1,1 0-1,-1 0 0,1 0 1,-1 0-1,1 0 0,-1 0 1,1-1-1,-1 1 1,1 0-1,-1 0 0,1-1 1,-1 1-1,1 0 0,0-1 1,-35-5 771,-6 3-894,27 1-124,-1 1-1,-21 1 0,21 1-1088,-1 0 0,-16-3 0,-9-4-7688,34 5 6393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55:07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66 188 2560,'-2'0'588,"1"0"1,-1 0-1,1 0 1,-1 1-1,0-1 1,1 0-1,-1 1 1,1-1-1,-3 2 0,-1 0 269,-14 4 2210,4-6 1679,15 0-4735,0 0 0,0 0 0,0 0 0,0 0 0,0 0 0,0 0 0,-1 0 1,1 0-1,0 0 0,0 0 0,0 0 0,0 0 0,0 0 0,0 0 0,0 0 0,-1 0 0,1 0 0,0 0 0,0 0 0,0 0 0,0-1 0,0 1 0,0 0 0,0 0 0,0 0 0,0 0 0,-1 0 0,1 0 0,0 0 1,0 0-1,0 0 0,0 0 0,0-1 0,0 1 0,0 0 0,0 0 0,0 0 0,0 0 0,0 0 0,0 0 0,0 0 0,0-1 0,0 1 0,0 0 0,0 0 0,0 0 0,0 0 0,0 0 0,0 0 0,0 0 1,0-1-1,0 1 0,0 0 0,0 0-1,0-1 0,1 0 0,-1 1 1,0-1-1,0 1 0,-1-1 0,1 1 0,0-1 1,0 1-1,0-1 0,0 1 0,0-1 0,-1 0 1,1 1-1,0-1 0,0 1 0,-1 0 1,1-1-1,0 1 0,-1-1 0,0 0 0,1 1-1,0 0-1,0 0 0,0 0 0,0-1 0,-1 1 1,1 0-1,0 0 0,0 0 0,0 0 0,0-1 0,0 1 1,0 0-1,0 0 0,0 0 0,0-1 0,0 1 1,0 0-1,0 0 0,0 0 0,0 0 0,0-1 0,0 1 1,0 0-1,0 0 0,0 0 0,0-1 0,0 1 1,0 0-1,0 0 0,0-1 0,2-9 1056,-2 9-961,0 1 1,0 0-1,0 0 1,0-1-1,0 1 1,0 0 0,1-1-1,-1 1 1,0 0-1,0-1 1,0 1-1,0 0 1,0 0-1,1-1 1,-1 1-1,0 0 1,0 0-1,1 0 1,-1-1 0,0 1-1,0 0 1,1 0-1,-1 0 1,0-1-1,1 1 1,12-4 592,2 0-218,3-1-180,-1 1 0,1 2 0,32-2 0,-18 1-140,266-32 780,-270 30-723,-1 2 0,1 1-1,53 3 1,-70 0-385,0-1 1,0 0-1,0-1 1,-1 0-1,1-1 0,0-1 1,-1 1-1,1-1 1,-1-1-1,11-5 1,-9 3-1831,0-1 1,0 0 0,-1-1 0,15-13 0,-3 4-1430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55:08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37 3136,'-2'-1'284,"1"0"0,0 0 0,-1 1 0,1-1 0,0 1-1,-1 0 1,1-1 0,-1 1 0,1 0 0,0 0 0,-1 0 0,1 0 0,-1 0 0,1 0 0,-1 0 0,1 0 0,0 0 0,-1 1 0,-11-1 10805,50-15-10091,3 8-554,1 2-1,0 1 1,0 2-1,0 3 1,77 9-1,-38-2-199,111-4 1,-148-4-190,23 3 353,-34-2-1227,0 0-3618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55:09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12 185 2400,'0'-12'4384,"0"-4"3050,-5 10-4572,3 4-2474,4 6-214,-2-4-152,0 0-1,0 1 0,0-1 1,0 0-1,0 0 1,1 0-1,-1 1 1,0-1-1,0 0 1,0 0-1,0 0 0,0 1 1,0-1-1,0 0 1,0 0-1,0 1 1,0-1-1,0 0 1,0 0-1,0 0 0,0 1 1,0-1-1,0 0 1,0 0-1,0 1 1,0-1-1,0 0 1,0 0-1,0 0 0,-1 1 1,1-1-1,0 0 1,0 0-1,0 0 1,0 1-1,0-1 1,-1 0-1,1 0 0,0 0 1,0 0-1,0 0 1,0 1-1,-1-1 1,1 0-1,0 0 0,0 0 1,-1 0-1,1 0 1,0 0-1,0 0 1,0 0-1,-1 0 1,1 0-1,0 0 0,0 0 1,-1 0-1,0 1 979,7 2 1679,2-2-2467,-1 0 1,1 0-1,-1 0 0,1-1 0,0 0 0,-1-1 0,1 0 0,13-3 1,8 0 0,82-12 431,76-6-3,79 0 261,-219 20-813,-25 1-117,-1 0 1,1-1-1,0-1 1,33-9 0,-36 6-561,65-24-3213,-74 25 1401,0 0 0,0-1 0,10-8 0,-2 2-1712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47:04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24 927 1984,'-9'30'2315,"8"-26"-1795,1 0 1,-1 1 0,1-1-1,0 1 1,0-1 0,2 9 0,-1 6 1764,-16 4 13909,16-28-16714,20-85 2766,23-80-1017,-31 129-1017,2 1 1,22-45-1,-16 45-33,44-66-1,-16 38 37,113-145-46,-134 185-162,1 1 0,2 1-1,32-21 1,-52 40-41,-1-1-1,1 2 1,0-1 0,1 2-1,22-9 1,-31 13 26,0 0 0,0 0 0,0 1 0,0-1 1,0 1-1,1-1 0,-1 1 0,0 0 0,0 0 0,0 1 0,0-1 0,0 1 0,0 0 1,0-1-1,0 1 0,0 0 0,0 1 0,0-1 0,0 1 0,0-1 0,-1 1 0,1 0 1,-1 0-1,1 0 0,-1 0 0,0 0 0,0 0 0,0 1 0,2 3 0,0 0 16,0 1-1,0 0 0,-1 0 0,0 1 0,-1-1 1,0 1-1,2 10 0,3 57 172,-5-52-138,-1-6 59,-1 0 0,-4 34 1,3-45-65,0 1 1,-1 0 0,1 0-1,-2-1 1,1 1 0,-1-1-1,0 0 1,0 0-1,-1 0 1,-5 8 0,2-6-9,-1-1 0,0 0 1,0 0-1,0-1 0,-1 0 0,0-1 1,0 1-1,0-2 0,-1 1 0,0-1 1,0-1-1,0 0 0,-12 2 0,-4 0-516,0-2-1,0 0 0,0-2 1,-30-2-1,45 0-666,1 0 1,1 0-1,-16-5 0,5 1-909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47:04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36 350 2720,'0'-2'665,"0"1"0,1-1 0,-1 1 0,1 0 0,-1-1 0,1 1 0,-1 0 0,1-1 0,0 1 0,-1 0 0,1 0 0,0 0 0,0-1 0,1 0 0,18-16 3128,-14 13-2468,-1-1-373,-1 1-1,0-1 1,0 0 0,6-12 0,5-8-21,-4 9 29,21-24 0,-37 87-821,-15 29 10,-20 94-133,25-67 235,-44 226 37,41-260-149,18-57-26,1-6 915,0-7-982,-1 0-1,1 0 1,0 0 0,0 0-1,0 1 1,0-1 0,0 0 0,3-2-1,3-7-8,-2-3-20,0 0 1,-1-1-1,0 1 0,-1-1 1,1-25-1,-1 16-47,23-157 180,32-120-476,18 50 449,-70 233-174,-3 10 15,-1 1 0,1-1 0,0 0 0,1 1 0,-1 0-1,10-13 1,-13 20 22,0 0 1,0 0-1,0-1 0,1 1 0,-1 0 1,0 0-1,0 0 0,0 0 0,1 0 1,-1-1-1,0 1 0,0 0 0,1 0 1,-1 0-1,0 0 0,0 0 0,0 0 1,1 0-1,-1 0 0,0 0 0,0 0 0,1 0 1,-1 0-1,0 0 0,1 0 0,-1 0 1,0 0-1,0 0 0,0 0 0,1 0 1,-1 0-1,0 0 0,1 1 0,7 7-125,2 13 336,-5-9-142,14 38 12,2 0 0,30 50-1,-12-31 146,45 106 0,12 78 36,-36-112 40,-54-124-251,8 25 76,-11-33-101,-2-8-5,-1-1-1,0 1 1,0-1-1,1 1 1,-1-1-1,0 1 1,0-1-1,0 0 1,1 1-1,-1 0 1,0-1-1,0 1 1,0-1-1,0 1 1,0-1-1,0 1 1,0-1-1,0 1 1,0-1-1,0 1 1,0-1-1,-1 1 1,1-1-1,0 1 1,0-1-1,0 1 1,-1-1-1,1 1 1,0-1-1,-1 1 1,1-1-1,0 0 1,-1 1-1,1 0 1,-2-1-5,0 1-1,0 0 1,0-1 0,0 1-1,0-1 1,0 1 0,0-1 0,0 0-1,0 0 1,-3 0 0,-26-3 96,14 2-66,-159-6 123,-156-13 149,311 15-2649,21 5 2245,0 0 0,0 0 0,0 0 0,0 0 0,0 0 0,0 0 0,-1 0 0,1 0 0,12-6-8890,13 4 3391,10 1 1855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47:04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275 828 2080,'1'-1'217,"1"0"1,-1 0-1,1 1 1,0-1-1,-1 1 1,1-1-1,0 1 0,0 0 1,-1 0-1,1 0 1,3 0-1,25 1 7826,-25-1-4050,0-12 956,-6 8-4675,-1-1-1,1 1 1,-1-1 0,0 1-1,0 0 1,0 0 0,-1 0-1,1 0 1,-7-7 0,5 6-62,-7-8 35,0 1 0,0 1 1,-1 0-1,-1 1 0,-22-15 0,28 21-176,0 0 1,0 0-1,-1 1 1,1 0 0,-1 1-1,1 0 1,-1 0-1,0 0 1,0 1-1,1 0 1,-1 0-1,0 1 1,0 0-1,0 1 1,0 0-1,-12 2 1,17-1-67,-1-1 1,0 1-1,1-1 0,0 1 1,-1 0-1,1 0 0,0 1 1,0-1-1,0 1 0,0-1 1,0 1-1,1 0 0,-4 5 1,2-1-8,0 0 0,1 1 0,1-1 0,-1 1 0,1 0 0,0-1 0,1 1 0,-1 11 0,2 68 15,1-42-120,-1-39 126,1 0 0,0 0 1,1 0-1,-1 0 0,1-1 1,0 1-1,0 0 0,1-1 1,0 0-1,0 1 1,0-1-1,0 0 0,1-1 1,0 1-1,0-1 0,0 1 1,0-1-1,7 4 0,-9-7-2,0 0 0,0 0 0,-1 0 0,1 0 0,0 0-1,0-1 1,0 1 0,0-1 0,-1 1 0,1-1 0,0 0-1,0 0 1,0 0 0,0 0 0,0 0 0,0 0-1,0 0 1,0-1 0,0 1 0,0-1 0,0 0 0,-1 1-1,1-1 1,0 0 0,0 0 0,-1 0 0,1 0-1,-1 0 1,1 0 0,-1-1 0,1 1 0,-1-1 0,2-1-1,4-6 56,0 0-1,-1-1 0,1 0 0,6-16 0,-6 11-17,10-19-61,12-39 0,-3 6 223,16-53-90,-29 79-44,-10 27-74,0-1-1,0 1 0,-2-1 1,1 1-1,-2-1 0,0 1 0,-1-1 1,0 0-1,-1 1 0,-8-27 1,-3-3 136,-2 1-1,-24-47 1,-15-12 146,44 86-306,0 2-1,-1-1 1,0 1 0,-21-18-1,30 30-21,-1-1 0,0 1 0,0 0 0,0 0 0,0 1 0,0-1-1,0 1 1,-1-1 0,1 1 0,0 0 0,-5-1 0,7 2-24,-1 0 1,1 0-1,-1 0 0,1 0 1,-1 0-1,1 0 1,-1 1-1,1-1 1,-1 0-1,1 1 0,-1-1 1,1 1-1,0-1 1,-1 1-1,1 0 1,0-1-1,-1 1 0,1 0 1,0 0-1,0 0 1,0 0-1,0 0 1,0 0-1,0 1 0,-1 1 1,-2 3-659,1 1 0,0 0 0,0 0 0,0 0 0,1 0 0,0 1 0,1-1 0,0 1 0,0-1 0,0 1 0,1-1 0,1 11 0,2 17-2042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47:04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9 111 5056,'-8'3'14079,"7"-10"-10604,3-5-2566,4 5-684,0 1 1,0 0-1,1 1 0,9-7 0,-9 7-140,65-45 27,-71 50-101,-1-1 0,0 1 0,1 0 0,-1-1-1,1 1 1,-1 0 0,1 0 0,-1 0 0,0-1 0,1 1 0,-1 0 0,1 0 0,-1 0 0,1 0 0,-1 0-1,1 0 1,-1 0 0,1 0 0,-1 0 0,1 0 0,-1 0 0,1 0 0,-1 0 0,1 0 0,-1 0 0,1 1-1,-1-1 1,0 0 0,1 0 0,-1 0 0,1 1 0,-1-1 0,1 0 0,-1 1 0,0-1 0,1 0 0,-1 1-1,0-1 1,0 0 0,1 1 0,-1-1 0,0 1 0,0-1 0,1 1 0,-1 0 0,1 3 57,1 0 0,-1 0 0,-1 1 0,2 6 0,-1-2-121,0 10 215,0 0 0,-1 0-1,-5 37 1,0 15-147,5-54 108,0-1 0,1 1 1,1-1-1,1 1 1,0-1-1,10 29 1,-13-45-121,0 0 1,0 1 0,0-1-1,1 0 1,-1 0 0,0 1 0,0-1-1,0 0 1,0 1 0,1-1 0,-1 0-1,0 0 1,0 0 0,1 1 0,-1-1-1,0 0 1,0 0 0,1 0 0,-1 1-1,0-1 1,0 0 0,1 0 0,-1 0-1,0 0 1,1 0 0,-1 0-1,0 0 1,1 0 0,-1 0 0,0 0-1,1 0 1,-1 0 0,12-7 274,10-18 188,-22 25-464,37-51 210,34-44 19,-57 79-200,0 0-1,1 1 1,27-20-1,-5 6 162,-19 14 20,1 1-1,37-20 1,-52 32-189,0 1 0,0-1 0,0 1 0,0 0 0,0 0 0,1 1 0,7-1 0,34 3 226,-13 1-101,-13-3-56,35 7 1,-26-2-102,16-1-87,-44-4 0,-1 0-1,0 0 1,1 0-1,-1 0 1,1 0-1,-1 0 1,0-1 0,1 1-1,-1 0 1,0 0-1,1 0 1,-1-1-1,0 1 1,1 0-1,-1 0 1,0-1 0,0 1-1,1 0 1,-1 0-1,0-1 1,0 1-1,1 0 1,-1-1 0,0 1-1,0 0 1,0-1-1,6-6-4563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47:04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62 7296,'-4'-21'17381,"11"24"-13254,1-2-5593,34 2 2536,62-5 1,44-11-886,-68 5 91,-31 2-1460,49-11 0,-97 17 668,1 0-1,-1-1 1,1 1-1,0 0 1,-1 0-1,1 0 1,0 0-1,-1 0 1,1 0-1,-1 0 1,4 1-1,-5-1 224,2 3-1763,-1-3 1762,-1 1 0,0-1 1,0 0-1,0 1 0,1-1 1,-1 1-1,0-1 0,0 1 1,0-1-1,0 0 0,0 1 1,0-1-1,0 1 0,0-1 0,0 1 1,0-1-1,0 1 0,-1-1 1,1 0-1,0 1 0,0-1 1,0 1-1,0-1 0,-1 0 1,1 1-1,0-1 0,0 1 1,-1-1-1,0 1-881,-8 15-4286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47:04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52 4800,'-10'-3'22932,"21"2"-22638,19-4-20,57-1-1,-57 5-191,338-10 295,-55 2-322,190 4 692,-311 6-1798,-185-3-160,-28-7-11327,8 8 8384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3:50.4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1 821 3552,'1'5'10484,"16"-6"-8152,-13 0-1921,0 0 1,0-1 0,0 0 0,0 0-1,0-1 1,-1 1 0,1-1 0,-1 1-1,1-1 1,-1 0 0,3-4 0,1-1-73,-1-1 0,1 0 1,5-11-1,69-157 984,-24 47-923,-8 36-188,25-55 281,-61 117-403,0-1 0,13-60 1,-25 89-91,0 1-7,0 0-1,-1 0 0,1 0 0,-1 0 0,0-1 1,0 1-1,0 0 0,-1-5 0,1 7 0,0 1 0,0 0 1,0 0-1,0 0 0,0 0 0,0 0 0,0 0 0,0 0 0,0-1 0,-1 1 1,1 0-1,0 0 0,0 0 0,0 0 0,0 0 0,0 0 0,0 0 1,0 0-1,-1 0 0,1-1 0,0 1 0,0 0 0,0 0 0,0 0 0,0 0 1,-1 0-1,1 0 0,0 0 0,0 0 0,0 0 0,0 0 0,0 0 0,0 0 1,-1 0-1,1 0 0,0 0 0,0 0 0,0 1 0,0-1 0,-9 4-141,-4 8-16,-3 6 93,0 1 0,1 1 1,1 1-1,1 0 0,-19 40 0,-32 118 251,49-131-119,-61 205 159,6-35-91,53-163-38,-3 9 1468,19-63-1043,1-8-268,5-12-188,0 7-83,1 1-1,0-1 1,1 1 0,0 0-1,1 0 1,0 1 0,0 0-1,15-13 1,-10 12-11,1 0-1,0 1 0,1 1 1,0 0-1,30-13 1,128-44 225,-29 13-252,-123 46-3,-17 6 56,0 0-1,0 0 0,0-1 1,0 1-1,5-4 0,-8 5-33,0-1-1,0 0 1,0 0-1,0 1 1,0-1 0,1 0-1,-1 1 1,0 0-1,0-1 1,1 1-1,-1 0 1,0-1 0,2 1-1,-6 7-23,1 0 1,-1 0-1,1 1 0,1-1 0,-1 0 0,1 1 1,0 9-1,1-15 80,0 0 0,0 1 1,1-1-1,-1 0 0,1 0 1,-1 0-1,1 0 0,0 1 0,0-1 1,0 0-1,0 0 0,0-1 0,0 1 1,0 0-1,1 0 0,-1 0 1,1-1-1,-1 1 0,1-1 0,0 1 1,0-1-1,0 0 0,-1 1 0,1-1 1,0 0-1,0 0 0,1-1 1,3 2-1,-1 0 37,1-1 0,0 0 0,0 0-1,0 0 1,0-1 0,0 0 0,0 0 0,6-1 0,-9 1-10,-1 0-1,0-1 1,1 1-1,-1-1 1,0 0 0,1 0-1,-1 0 1,0 0-1,0 0 1,0 0 0,0-1-1,0 1 1,0 0-1,0-1 1,0 0 0,-1 1-1,1-1 1,0 0-1,-1 0 1,0 0 0,1 0-1,0-4 1,-1 3-21,0-1 0,0 0 0,-1 0 0,1 0 0,-1 0 0,0 1 0,-1-1 0,1 0 0,0 0 0,-1 0 0,-1-4 0,0 2-58,1 1-1,-1-1 1,0 1 0,-1 0 0,1 0 0,-1 0 0,-5-7-1,8 12 39,-3-4-61,0 0 0,0 0 0,0 1 0,-1-1 0,1 1-1,-1 0 1,0 0 0,0 0 0,0 1 0,-1-1 0,-6-2 0,3 1 51,3 0-5,4 2-88,7 3 7,8 0 117,-4-1 29,0-1-1,-1-1 1,1 0 0,0 0 0,-1-1-1,0 0 1,0 0 0,16-9 0,68-47 245,-76 48-264,18-13 127,73-38 0,-104 61-51,-3 0-44,1 1 1,-1-1-1,0 0 0,0 0 0,1 0 0,-1 1 0,0-1 0,0 0 0,0 0 0,1-2 0,3-1-72,0 1 0,0 0 0,0 1-1,1-1 1,-1 1 0,1 0-1,-1 1 1,1-1 0,-1 1-1,1 0 1,0 0 0,0 1-1,0 0 1,9 1 0,-12-1 10,-1 1 0,0 0 0,0 0 0,0 0 0,-1 0 0,1 0 0,0 0 0,0 0 0,-1 1 0,1-1 0,0 1 0,-1-1 0,1 1 0,-1 0 0,0-1 0,0 1 0,0 0 0,0 0 0,0 0 0,0 0 0,0 0 0,0 2 0,2 5 4,0-1 0,-1 1 0,1 16 0,-1 114-129,-3-75 138,1-58 5,0-1-1,1 0 1,0 0 0,-1 0 0,1 0 0,1 0-1,-1 0 1,1 0 0,0 0 0,3 6-1,-4-9-9,1 0 1,-1-1-1,0 1 0,1 0 0,-1-1 0,1 1 0,0-1 0,-1 1 0,1-1 0,0 0 0,0 0 0,0 0 0,0 0 0,0 0 0,0 0 0,0-1 0,0 1 1,0 0-1,0-1 0,0 0 0,0 0 0,0 1 0,1-1 0,-1 0 0,0-1 0,0 1 0,3-1 0,7-1 36,0-1-1,0-1 1,-1 0 0,1 0-1,-1-2 1,0 1-1,0-1 1,-1-1-1,0 0 1,0 0 0,11-11-1,7-10-53,-1-1-1,26-38 0,-42 53 21,30-38 12,-39 50-45,-1 0 0,1 0 1,0 1-1,-1-1 0,1 0 0,0 1 1,0-1-1,0 1 0,0 0 0,0 0 1,0 0-1,1 0 0,2-1 0,-4 1 20,0 1-1,0 0 0,0-1 0,0 1 1,0 0-1,0 0 0,0 0 0,0 0 0,1 0 1,-1 0-1,0 0 0,0 1 0,0-1 1,0 0-1,0 0 0,0 1 0,-1-1 1,1 1-1,0-1 0,0 1 0,0-1 1,0 1-1,0 0 0,0-1 0,-1 1 0,1 0 1,0-1-1,-1 1 0,1 0 0,0 0 1,-1 0-1,1 1 0,31 62-76,-32-62 459,-8-15 20,3 4-361,3 7-14,-1-2-82,-1 0 0,1 0 0,-1 0-1,-7-5 1,10 9 36,0-1 0,0 0 0,0 1 0,0-1 0,0 1 0,0-1 0,0 1 0,0-1 0,-1 1 0,1 0 0,0 0-1,0 0 1,0-1 0,0 1 0,-1 0 0,1 0 0,0 1 0,0-1 0,0 0 0,0 0 0,-1 1 0,1-1 0,0 0 0,0 1 0,0-1 0,0 1 0,0-1 0,-1 2-1,-5 3 12,1 0 0,0 1 0,0 0-1,1 0 1,-1 0 0,1 0-1,1 1 1,-1 0 0,1 0 0,0 1-1,-3 8 1,3-4-8,0 0 1,1 0-1,1 1 0,0-1 0,0 1 1,1 20-1,1-27 29,0 0 1,0 0-1,1 0 1,0 0-1,0 0 1,0 0-1,5 9 1,-5-12 2,1 1 1,0-1 0,0 0-1,0 0 1,0-1-1,1 1 1,-1 0 0,1-1-1,-1 1 1,1-1-1,0 0 1,0 0 0,0 0-1,6 2 1,-1 0 14,1-1 0,0 0 0,-1 0 0,1-1 0,1 0 1,16 0-1,-4-1 7,37-5-1,-35 2 11,114-15-130,-112 12 115,-1-1 0,0-1 0,32-13 0,-50 17-3,-1-1-1,1 0 1,0 0-1,-1-1 1,0 0-1,0 0 1,0 0-1,-1-1 1,0 0-1,0 0 1,0 0-1,-1-1 0,0 0 1,0 1-1,4-13 1,-3 8-68,-2 0 0,1-1 1,-2 1-1,1 0 0,-1-1 0,-1 0 1,0 0-1,-1 1 0,-2-21 0,2 31 4,0-1-1,0 0 0,0 0 0,0 1 0,-1-1 0,1 0 0,-1 1 0,1-1 0,-1 0 0,0 1 0,1-1 0,-1 1 0,0-1 0,0 1 0,0 0 0,0-1 0,-1 1 0,1 0 0,0 0 0,-2-2 0,1 3 12,1-1-1,-1 1 1,1-1 0,0 1-1,-1 0 1,1 0-1,-1 0 1,1 0-1,-1 0 1,1 0-1,-1 0 1,1 1 0,0-1-1,-1 0 1,1 1-1,0-1 1,-1 1-1,-1 1 1,-5 3-5,0 0 1,1 0-1,-1 1 1,1 0-1,-11 13 1,9-8 56,-14 13-21,-21 34 0,39-51-19,0 0 0,1 1-1,0 0 1,0-1 0,1 1-1,0 1 1,0-1 0,1 0-1,-3 17 1,5-22 27,0 1-1,0-1 1,1 1 0,-1-1-1,1 0 1,0 1 0,-1-1-1,1 0 1,1 0 0,-1 1-1,0-1 1,1 0 0,2 4-1,0-3 28,-1 1-1,1-1 0,0 0 0,0 0 1,0-1-1,1 1 0,8 4 1,-6-3 34,1-1 0,0-1 0,0 0 0,0 0 0,0 0 0,1-1 0,-1 0 0,0-1 1,1 0-1,16 0 0,-12-2-29,0-2 0,0 1 0,0-2-1,0 1 1,0-2 0,-1 0 0,1 0 0,-1-1 0,-1-1 0,1 0 0,-1-1 0,-1 0 0,1 0 0,-1-1-1,-1 0 1,1-1 0,-2 0 0,10-15 0,34-62 24,-12 19 91,-37 63-149,0 0-83,0 1 0,0 0 0,-1-1 0,1 0 0,-1 1 0,0-1 0,1-8 0,-1 59-25,-1 19-62,-3-44 187,0-1 0,-2 0 0,0 0 0,-1 0 0,-1 0 0,-1-1 0,-17 33 0,21-47-20,0 0-1,0 0 1,-1-1-1,0 1 0,0-1 1,0 0-1,0 0 1,-1 0-1,-7 5 1,11-8 4,-1 0 1,0 0-1,0 0 1,1 0-1,-1 0 0,0 0 1,0 0-1,0 0 1,0-1-1,0 1 1,0-1-1,0 0 1,0 1-1,0-1 0,0 0 1,-1 0-1,1 0 1,0-1-1,0 1 1,0 0-1,0-1 1,0 1-1,0-1 0,0 0 1,0 0-1,1 0 1,-1 0-1,0 0 1,-2-1-1,-9-12-171,-10-7 105,22 20 112,1 1-61,0-1-1,1 1 0,-1 0 0,0-1 0,0 1 0,0 0 0,1 0 0,-1-1 0,0 1 0,0 0 0,1 0 1,-1-1-1,0 1 0,1 0 0,-1 0 0,0 0 0,1-1 0,-1 1 0,0 0 0,1 0 0,-1 0 1,0 0-1,1 0 0,-1 0 0,0 0 0,1 0 0,-1 0 0,0 0 0,1 0 0,0 0 0,12 1 152,20 9 273,-23-6-316,-1-1 0,15 4 0,59 2 270,-15-2-83,-14 0-104,110-1 0,-70-15-2410,-84 7 1156,-1 0-1,18-6 0,-18 4-763,1-1 0,-1 1 1,0-2-1,12-8 0,-10 5-411,-1 0 0,-1 0-1,9-11 1,9-16-630,6-21-372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47:04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311 590 5408,'0'0'391,"0"-1"0,0 0 1,-1 0-1,1 0 0,0 0 1,0 0-1,0 0 0,0 0 0,0 0 1,0 0-1,0 0 0,0 0 1,1 0-1,-1 1 0,0-1 0,0 0 1,1 0-1,-1 0 0,1 0 1,-1 0-1,1 0 0,0-1 27,0 1-1,0-1 0,-1 0 1,1 1-1,-1-1 0,1 0 1,-1 1-1,0-1 0,1 0 1,-1 1-1,0-1 1,0 0-1,0 0 0,-1-3 1,0 3 44,0-1-1,-1 0 1,1 0 0,-1 1 0,0-1 0,1 1 0,-1-1 0,0 1-1,-5-4 1,4 3-364,-1 1 0,1 0 0,-1 0-1,1 0 1,-1 1 0,0-1 0,0 1-1,0 0 1,0 0 0,0 0 0,0 0 0,0 1-1,0-1 1,0 1 0,0 0 0,0 1-1,0-1 1,0 1 0,0-1 0,-7 4 0,-16 3 65,1 1 0,-37 17-1,56-21-154,1-1-1,-1 1 0,1 0 0,-1 0 1,1 1-1,0 0 0,1 0 0,-1 0 0,1 1 1,0 0-1,1 0 0,-1 0 0,1 1 1,-4 8-1,7-12-14,0 1 1,0-1-1,0 1 1,0 0-1,0 0 1,1-1 0,0 1-1,0 0 1,0 0-1,0 0 1,1-1-1,-1 1 1,2 5-1,0-4 11,0 1-1,0-1 1,1 1-1,0-1 1,0 0-1,0 1 1,0-2-1,6 7 1,-5-6 9,0-1-1,1 0 1,-1 0 0,1 0 0,0 0 0,0-1 0,0 0 0,7 3-1,-9-4 1,1-1-1,0 0 1,0 0-1,-1 0 1,1 0-1,0 0 1,0-1-1,0 0 1,0 0-1,0 0 1,-1 0-1,8-2 0,-3 0 28,0-1 0,-1 0 0,0 0 0,0 0 0,0-1 0,0 0 0,0-1 0,-1 0 0,0 0 0,0 0 0,0 0 0,0-1 0,-1 0 0,7-11 0,3-6 217,-1-2 0,19-44 0,-25 49-193,-1 1-1,-1-1 1,-1 0-1,0-1 1,2-38-1,-7-102 83,0 134-140,-3-12-25,-1 0-1,-13-50 1,17 84-33,-1 1 0,-1-1 0,1 1 0,0-1 0,-1 1 0,0 0 0,0 0 0,0-1 1,-1 2-1,1-1 0,-1 0 0,0 0 0,0 1 0,-5-5 0,7 8 17,1-1-1,-1 1 1,0 0-1,1-1 1,-1 1 0,1 0-1,-1 0 1,0 0-1,1-1 1,-1 1 0,0 0-1,1 0 1,-1 0-1,0 0 1,0 0-1,1 0 1,-1 0 0,0 0-1,1 1 1,-1-1-1,0 0 1,1 0 0,-1 0-1,1 1 1,-1-1-1,0 0 1,1 1-1,-1-1 1,1 1 0,-1-1-1,1 1 1,-1-1-1,1 1 1,-1-1 0,1 1-1,-1-1 1,1 1-1,0-1 1,-1 1-1,1 0 1,0-1 0,-1 2-1,-1 4-562,-1 0 0,1 0-1,-2 9 1,2-9 114,1-2-250,-1 1 0,1 0 0,0 0 1,0 0-1,0 1 0,1-1 0,0 0 0,0 0 0,0 0 0,1 0 0,-1 0 0,3 6 0,5 14-1996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47:04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32 6464,'-2'-2'226,"-3"-5"1696,10 1-390,-3-10 11747,-12 25-10537,1 9-2548,1 1 1,0 0 0,1 1 0,2-1 0,-7 34 0,-3 13-5,-12 26 218,-9 33-202,36-125-204,-5 20 68,-3 35 0,7-51-37,1 1-1,-1-1 1,1 1-1,1-1 0,-1 1 1,1-1-1,-1 1 1,1-1-1,1 0 1,-1 1-1,0-1 1,1 0-1,0 0 1,4 6-1,-4-8-1,0 0 1,0-1-1,0 1 0,0-1 0,0 1 1,0-1-1,1 0 0,-1 0 0,1 0 1,-1 0-1,1-1 0,-1 1 1,1 0-1,-1-1 0,1 0 0,-1 0 1,1 0-1,0 0 0,-1 0 0,6-1 1,5-1 98,0-1 1,21-6 0,-32 8-129,19-6-172,36-10-22,-20 8-2982,-31 9 765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47:04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19 157 8064,'-18'-12'12373,"28"12"-8469,12 0-1717,37-7 1,61-19-214,-54 10-1726,10-1-363,101-23 181,-60 12-3484,-90 22 323,-9 3-1767,-4 2 1284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47:04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1568,'16'-20'23397,"-9"31"-20943,1 11-3036,6 43 1085,-3 1 1,3 87 0,-12-127-362,1 7 110,1-1 1,16 62-1,-20-94-317,0 0 0,0 0-1,0 0 1,0 1 0,0-1 0,1 0-1,-1 0 1,0 0 0,0 0 0,0 1-1,0-1 1,0 0 0,0 0 0,0 0-1,0 0 1,0 1 0,0-1 0,0 0-1,0 0 1,0 0 0,0 1 0,0-1-1,0 0 1,0 0 0,0 0 0,0 1-1,0-1 1,0 0 0,0 0 0,0 0-1,0 0 1,0 1 0,0-1 0,0 0-1,0 0 1,-1 0 0,1 0 0,0 1-1,0-1 1,0 0 0,0 0 0,0 0-1,-1 0 1,1 0 0,0 0 0,0 0-1,0 0 1,0 1 0,-1-1 0,1 0-1,0 0 1,0 0 0,0 0 0,0 0-1,-1 0 1,1 0 0,0 0 0,0 0-1,0 0 1,-1 0 0,1 0 0,0 0-1,0 0 1,0 0 0,-1 0 0,1 0-1,0-1 1,0 1 0,0 0 0,-15-9-8272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47:04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86 3552,'-4'-12'23311,"7"10"-23226,1 0 0,-1 0-1,0 1 1,1 0 0,-1-1-1,1 1 1,-1 1 0,1-1-1,3 0 1,5-1 71,27-6 247,61-2 0,-25 3-36,132-13 1,-192 18-629,11-1 212,-8-3-3337,-13 5 2028,-1-1-1520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47:04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6 360 5728,'0'0'102,"-1"0"1,1 0-1,0 0 1,0 0-1,0 0 1,0 0-1,-1 0 1,1 0-1,0 0 0,0 0 1,0 0-1,-1 0 1,1 0-1,0 0 1,0 0-1,0-1 1,0 1-1,-1 0 1,1 0-1,0 0 1,0 0-1,0 0 1,0 0-1,-1 0 0,1-1 1,0 1-1,0 0 1,0 0-1,0 0 1,0 0-1,0 0 1,0-1-1,0 1 1,-1 0-1,1 0 1,0 0-1,0 0 0,2-5 3733,5-2-1205,-2 3-1867,-1 0-1,-1 0 0,1-1 1,4-5-1,4-7 94,1 0 0,0 1 0,28-25 0,55-37 531,-85 70-1288,15-10 189,-24 17-257,-1 0 0,1 1 1,0-1-1,0 0 1,0 1-1,-1-1 0,1 1 1,0 0-1,0-1 1,0 1-1,0 0 0,0 0 1,3 1-1,-4-1-13,0 1 1,0-1-1,-1 1 0,1-1 0,0 1 1,0 0-1,0 0 0,0-1 0,0 1 1,-1 0-1,1 0 0,0 0 0,-1 0 1,1 0-1,-1 0 0,1 0 0,-1 0 1,0 0-1,1 0 0,-1 0 0,0 0 1,1 2-1,0 2 32,4 12 59,-2-1 1,0 1 0,-1-1-1,0 1 1,-2 26 0,1-8 74,3 27-240,16 78 0,-17-126 174,0 0-1,2 0 0,-1 0 1,13 23-1,-16-35-87,0 0 0,0-1 0,0 1 0,0-1 0,1 1 0,-1-1 1,0 0-1,1 1 0,-1-1 0,1 0 0,-1 0 0,1 0 0,0 0 0,0 0 0,-1 0 1,1-1-1,0 1 0,0 0 0,0-1 0,0 0 0,0 1 0,0-1 0,-1 0 0,1 0 1,0 0-1,0 0 0,0 0 0,0-1 0,0 1 0,0 0 0,0-1 0,0 0 0,2-1 1,3 0 38,-1-1 1,0 0 0,0-1 0,0 0 0,0 0 0,0 0 0,-1 0 0,9-9 0,-5 2-7,-1-1-1,0 1 1,0-1-1,-1-1 1,0 1 0,8-27-1,21-86 172,-26 83-159,3-15-17,-7 29-20,1-1-1,1 2 0,16-37 1,-21 58-54,0 0-1,1 0 1,-1 1 0,1-1 0,1 1-1,-1 0 1,1 0 0,0 0 0,0 1 0,0 0-1,10-6 1,-7 5 20,1 1-1,-1 1 0,1-1 1,0 1-1,0 1 1,0-1-1,14 0 1,3 1 55,-1 2 0,0 1 0,1 1-1,-1 0 1,31 9 0,-47-10-76,-7 0 24,1-1 0,0 0 0,-1 1 0,1 0-1,-1 0 1,1 0 0,-1 0 0,1 0 0,-1 0 0,3 2 0,-3-2-55,-28 14-18373,12-7 14267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47:04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14 5408,'-5'-8'19109,"6"9"-18224,1 0-774,-1 0 0,1 0 0,0 0 0,0 0-1,-1 0 1,1 0 0,0-1 0,0 1 0,0-1 0,0 1 0,0-1 0,3 0 0,28 1 749,-26-1-682,138 2 832,199-6-175,-330 3-1002,-7 1-144,1 0 1,-1-1-1,0 0 0,0 0 1,0 0-1,8-4 1,-6 1-997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47:04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116 100 5632,'-6'-4'13372,"5"4"-12895,-17 0 4175,12 1-4520,0 0 1,1 0-1,-1 1 0,0-1 1,-9 5-1,10-2-37,-1-1-1,0 1 0,-7 6 1,12-9-79,-1 0 0,1 0 0,0 1 0,-1-1 0,1 1 0,0-1 0,0 1 0,0-1 0,0 1 0,0 0 0,0 0 1,1-1-1,-1 1 0,0 0 0,1 0 0,-1 3 0,1-4 12,1 0-1,-1-1 1,0 1-1,0 0 1,1 0 0,-1 0-1,1-1 1,-1 1 0,1 0-1,-1-1 1,1 1 0,-1 0-1,1-1 1,-1 1-1,1-1 1,0 1 0,-1-1-1,1 1 1,0-1 0,0 0-1,-1 1 1,1-1 0,0 0-1,0 1 1,0-1-1,-1 0 1,1 0 0,0 0-1,0 0 1,0 0 0,0 0-1,-1 0 1,3 0 0,28-2 584,-24 0-530,0 0 0,0 0 0,0-1 1,0 0-1,-1 0 0,0 0 0,1-1 0,-1 0 0,0 0 0,-1-1 1,1 0-1,6-7 0,-10 9-58,1 0 1,0 0 0,-1-1-1,1 1 1,-1-1-1,0 1 1,0-1-1,-1 0 1,1 0-1,-1 0 1,0 0-1,0 0 1,0 0-1,-1 0 1,1 0-1,-1 0 1,0 0-1,0-1 1,0 1-1,-1 0 1,1 0-1,-3-7 1,2 9-124,0 1 0,1-1 1,-1 1-1,0-1 0,-1 1 1,1 0-1,0-1 0,0 1 1,0 0-1,-1 0 0,1 0 1,-1 0-1,1 0 1,-1 0-1,1 0 0,-1 0 1,0 0-1,1 1 0,-1-1 1,0 1-1,1-1 0,-1 1 1,0 0-1,0 0 0,1 0 1,-1 0-1,-2 0 0,3 0-233,0 1 1,1-1-1,-1 1 0,0-1 0,0 1 0,0 0 1,1-1-1,-1 1 0,0 0 0,1 0 1,-1-1-1,1 1 0,-1 0 0,1 0 0,-1 0 1,1 0-1,-1-1 0,1 1 0,0 0 0,0 0 1,-1 0-1,1 0 0,0 0 0,0 0 0,0 0 1,0 0-1,0 0 0,0 0 0,0 0 1,0 0-1,1 0 0,-1 1 0,4 13-3326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47:04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 6880,'-5'-8'12031,"6"12"-9919,3 2-1634,0 1-1,-1 0 0,0 0 1,0 0-1,3 11 0,8 42 260,-12-48-615,10 50 309,70 298 1063,-76-346-1396,0 1-1,0-1 1,10 15 0,8 16 66,-24-45-126,0 0 0,0 0 0,1 1 0,-1-1 0,0 0 0,1 0 1,-1 1-1,0-1 0,1 0 0,-1 0 0,0 0 0,1 0 0,-1 1 0,0-1 0,1 0 0,-1 0 1,1 0-1,-1 0 0,0 0 0,1 0 0,-1 0 0,0 0 0,1 0 0,-1 0 0,1 0 1,-1 0-1,0-1 0,1 1 0,-1 0 0,0 0 0,1 0 0,-1 0 0,0-1 0,1 1 0,-1 0 1,0 0-1,1-1 0,-1 1 0,0 0 0,1-1 0,19-15 199,-12 9-127,28-25 29,44-49-1,-75 75-138,24-27-28,0-2 0,33-57-1,59-108 136,-48 84-246,-67 108 73,-3 4 21,-1 0 0,1 0 0,-1-1 0,1 1 0,1-8 0,-4 11 15,-1 1-1,1-1 0,-1 1 1,0-1-1,1 1 1,-1-1-1,0 1 1,0 0-1,1-1 0,-1 1 1,0 0-1,0-1 1,0 1-1,1 0 1,-1 0-1,0 0 0,0 0 1,0 0-1,0 0 1,1 0-1,-1 0 1,-1 0-1,-35 1-139,19 0 126,-363 23 143,372-23-65,-65 9 429,8 0-2301,23-7-10317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47:04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64 5152,'-7'-5'17339,"20"7"-13829,18 0-2770,36-5 1270,374-5-128,-399 8-1823,-18 1-371,42-7 0,-58 5-882,0-1 1,0 0-1,10-4 0,-13 4-1125,0-1-1,0 1 1,-1-1-1,1 0 0,7-7 1,6-2-3969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3:54.0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336 580 5056,'13'-4'17338,"-13"3"-17232,0 0 0,-1 0 1,1 0-1,-1 0 0,1 0 0,-1 1 1,1-1-1,-1 0 0,0 0 0,1 0 1,-1 0-1,0 1 0,1-1 0,-1 0 0,0 1 1,0-1-1,0 1 0,0-1 0,0 1 1,0-1-1,0 1 0,-1-1 0,-27-9-244,25 9 276,-5-1-145,0-1 1,-1 2 0,1-1 0,0 1 0,0 1 0,-1 0 0,1 0-1,-1 1 1,1 0 0,0 0 0,0 1 0,0 0 0,0 1-1,0 0 1,0 1 0,1-1 0,-1 2 0,1-1 0,0 1 0,1 0-1,-1 1 1,1 0 0,0 0 0,0 1 0,-7 9 0,5-4-18,0 1 1,1 0 0,1 1 0,0 0 0,1 0 0,0 1 0,1 0 0,-3 15 0,7-23 61,0 0 1,0-1 0,0 1 0,1 0 0,0 0-1,0 0 1,1-1 0,0 1 0,3 12-1,-3-15 11,1 1 0,-1-1 0,1 1 0,0-1-1,0 0 1,1 0 0,-1 0 0,1 0 0,0 0 0,0 0-1,0-1 1,0 1 0,1-1 0,6 5 0,-6-6 7,0-1 1,0 1 0,0 0-1,0-1 1,0 0 0,1 0 0,-1-1-1,0 1 1,1-1 0,-1 0 0,0 0-1,1 0 1,-1 0 0,0-1-1,6-1 1,-1 0 51,0-1 1,0 0-1,0 0 0,-1-1 1,17-9-1,-18 8-83,-1 1 1,1-2 0,-1 1-1,0-1 1,-1 0-1,1 0 1,-1-1-1,0 1 1,-1-1 0,1-1-1,-2 1 1,1 0-1,-1-1 1,0 0-1,0 1 1,2-15 0,0-7-74,-2 0 0,-1 0 0,-2-40 0,-1 32-89,0 32-62,-1 9 129,-2 9 30,2 3 74,1 0-1,0-1 1,2 1-1,0 0 0,0-1 1,2 1-1,0-1 1,0 0-1,1 1 1,11 23-1,-12-34-37,0 1 0,0-1 0,1 1 0,0-1 0,0 0 0,0-1 0,0 1 0,1-1 0,0 0 0,9 7 0,-6-7 71,0 0 1,0 0-1,0-1 1,1 0-1,0 0 1,-1-1 0,11 2-1,-12-3-15,1 0 1,-1-1-1,1 1 0,-1-1 0,1-1 0,0 0 0,-1 0 1,1 0-1,-1-1 0,0 0 0,1 0 0,9-6 0,-5 2-64,0-1 0,0-1-1,-1 0 1,-1-1 0,1 0-1,10-12 1,28-39-164,-33 38 144,24-25-1,-35 42 52,1-1-1,0 1 0,0 0 0,0 1 0,1 0 1,-1 0-1,1 0 0,0 1 0,8-3 0,-9 5-56,0 0-1,0 0 0,1 0 1,-1 1-1,0 0 0,1 1 1,-1-1-1,0 1 0,0 0 1,1 1-1,-1 0 0,0 0 1,0 0-1,-1 0 0,7 4 1,-11-5 336,-12 0-284,0 1 0,-1 0 0,1 1 0,0 0 0,0 0 0,0 1 0,-19 11 0,22-11-31,0 1 0,0 0-1,0 0 1,1 1 0,0 0-1,0 0 1,0 1 0,1 0-1,0 0 1,-9 14 0,13-18 20,0 1 1,0-1-1,0 1 1,1 0-1,-1 0 1,1 0-1,0 0 1,0 0-1,0 0 1,1 0-1,-1 0 1,1 0-1,0 0 1,0 0-1,1 1 1,-1-1-1,1 0 1,0 0-1,0 0 1,0 0-1,1 0 1,-1-1-1,1 1 1,0 0-1,0-1 1,3 5-1,0-3 19,-1 0-1,1-1 1,0 1-1,0-1 1,0 0-1,0-1 1,1 1-1,0-1 1,-1 0 0,1-1-1,0 1 1,1-1-1,-1-1 1,12 3-1,6 0-13,0-2 0,37 0 0,-20-3 149,-1-2 1,1-2-1,71-17 0,-99 18-153,0 0-1,0-1 0,0-1 0,-1 0 1,0 0-1,0-1 0,0-1 1,12-10-1,-11 5-1,0 1 0,-1-1 0,-1-1 1,0 0-1,17-30 0,170-342 57,-186 360-82,-2 1 1,-1-2-1,6-31 0,-12 45-74,-1-1-1,0 0 0,-1 1 0,0-1 0,-2 0 1,1 0-1,-2 0 0,-3-15 0,4 24 29,-6-16-278,7 21 339,0 0 0,0-1 1,-1 1-1,1-1 0,0 1 1,-1 0-1,1-1 0,0 1 1,-1 0-1,1 0 0,0-1 1,-1 1-1,1 0 0,0 0 1,-1-1-1,1 1 0,-1 0 1,1 0-1,-1 0 0,1 0 1,0 0-1,-1 0 0,1 0 1,-1 0-1,1 0 0,-1 0 1,1 0-1,-1 0 0,1 0 1,0 0-1,-1 0 0,1 0 1,-1 0-1,1 1 0,-1-1 1,1 0-1,0 0 1,-1 0-1,1 1 0,-1-1 1,-3 4-16,0 0 0,0-1 0,1 1 0,-1 1 1,1-1-1,0 0 0,0 1 0,1 0 1,-3 5-1,-6 8 37,-1 4-28,0 0 0,2 1 0,0 1 0,2-1 0,0 2 0,2-1 0,-6 35 0,4 9-53,0 75 1,8-102 148,2-1 1,2 1 0,11 49-1,-12-77-8,0-1-1,10 20 1,-11-27-32,0-1 0,0 0 0,1 0 0,0 0 0,0 0 0,0 0 0,0 0 0,1-1 0,-1 0 0,6 4 0,-7-6-19,0 1 0,1-1 0,-1-1 0,1 1 0,-1 0-1,1-1 1,-1 1 0,1-1 0,-1 0 0,1 0 0,0 0 0,-1 0 0,1 0-1,-1 0 1,1-1 0,0 1 0,-1-1 0,4-1 0,3-1 28,-1-1 0,1 0 1,16-10-1,-14 6-23,1 0 0,-1-1 0,-1-1 0,0 0 0,12-15 0,39-60 62,-43 58-87,120-189-664,-138 216 651,1 1 0,-1-1 0,1 1 0,-1-1 0,0 0 0,1 1 0,-1-1 0,0 1 0,1-1 0,-1 1 0,0-1 0,0 1 0,0 0 0,1-1 0,-1 1 0,0 0-1,12 91 78,-8-57 86,1 0-1,1-1 1,14 42 0,-13-56-169,-2-3 138,10 19 1,-15-35-119,1-1 0,-1 1 0,0 0 1,1-1-1,-1 1 0,0-1 0,1 1 0,-1-1 0,1 1 0,-1-1 0,1 1 0,-1-1 1,1 0-1,-1 1 0,1-1 0,0 0 0,-1 1 0,1-1 0,0 0 0,-1 0 0,1 1 0,0-1 1,-1 0-1,1 0 0,0 0 0,-1 0 0,1 0 0,0 0 0,-1 0 0,1 0 0,0 0 1,-1 0-1,1-1 0,-1 1 0,2-1 0,0 1 34,0-1 0,0 0 0,-1 0 0,1 0-1,-1-1 1,1 1 0,0 0 0,-1-1 0,0 1 0,1-1 0,1-3 0,49-89 246,-39 67-361,1 1 0,2 1 0,0 0 0,28-33-1,4 1 57,-39 48-45,-9 9 67,0 0 0,1 0 1,-1 0-1,0 0 1,0 0-1,0 0 1,0 0-1,0 0 1,0 0-1,0 0 1,0 0-1,1 0 1,-1 0-1,0 0 1,0 0-1,0 0 1,0 0-1,0 0 1,0 0-1,0 0 1,0 0-1,0 0 1,1 0-1,-1 0 1,0 0-1,0 0 1,0 1-1,0-1 1,0 0-1,0 0 1,0 0-1,0 0 1,0 0-1,0 0 1,0 0-1,0 0 1,0 0-1,0 0 1,0 1-1,0-1 1,0 0-1,0 0 0,0 0 1,0 0-1,0 0 1,0 0-1,0 0 1,0 1-1,0-1 1,0 0-1,-3 23 140,3-23-142,-8 38-64,-21 89 221,22-96-151,6-24-4,-1-1 0,1 1-1,-1 0 1,0-1 0,-1 1-1,1-1 1,-5 7 0,6-12 137,11-9 60,33-42-220,-28 30-90,21-19 0,-20 24 56,1 1 0,0 1 0,1 0-1,1 1 1,0 1 0,0 1-1,1 1 1,39-12 0,-56 20 47,-1 0 1,1 1 0,0-1 0,0 1-1,-1-1 1,1 1 0,0 0-1,0 1 1,-1-1 0,1 0-1,0 1 1,-1-1 0,1 1-1,0 0 1,-1 0 0,5 2-1,-4-1 14,0 0-1,0 1 0,0-1 1,0 1-1,0 0 0,-1 0 1,1 0-1,-1 0 0,0 0 1,0 0-1,0 0 0,1 4 0,2 5 15,-1-1 1,0 0-1,-1 1 0,0 0 0,-1 0 0,1 23 0,5 25-15,-2-14 8,-6-43-1,1 0 0,-1-1 1,1 1-1,0-1 0,0 1 1,-1 0-1,2-1 1,-1 1-1,0-1 0,0 0 1,1 1-1,0-1 0,2 3 1,-3-4-5,0 0 0,0 0 1,0 0-1,0-1 1,1 1-1,-1 0 1,0 0-1,1-1 0,-1 1 1,0 0-1,1-1 1,-1 0-1,1 1 1,-1-1-1,1 0 0,-1 0 1,1 0-1,-1 0 1,1 0-1,-1 0 1,1 0-1,-1 0 0,1 0 1,-1-1-1,3 0 1,6-3-18,0-1 1,-1 0 0,0 0-1,1-1 1,-2 0-1,13-11 1,43-49-314,-21 20 370,103-96-255,-90 84 347,-47 46-199,-10 9-53,-8 5-114,0 3 191,0 0 1,0 1-1,0 1 0,1-1 0,0 1 0,0 1 1,1-1-1,0 1 0,0 1 0,-5 9 0,-9 15 101,-22 50 0,36-68-89,-18 41 75,-18 59-1,41-109-45,1 0 0,0 0-1,0 0 1,0 1-1,1 11 1,0-13 31,0-3 274,2-3-277,-1 0 1,0 1 0,1-1-1,-1 0 1,0 0 0,0 0-1,1 0 1,-1 0-1,0 0 1,0 0 0,0-1-1,0 1 1,1-3 0,0 2 7,8-14-12,-1-1 0,0 0 0,-1 0 0,0-1 0,4-21 0,-4 16-66,0 1 0,19-36 1,-9 22-519,-17 61 416,-3 17 210,-1 0-1,-3-1 1,-1 0-1,-21 63 0,12-37 121,-10 94 0,-11 44 62,27-166-128,-2-1 1,-1 0-1,-35 67 0,46-100-115,-1 0-1,0 0 0,-1-1 0,1 1 0,-1-1 0,0 0 1,0 0-1,-1 0 0,-6 5 0,7-7 4,1 0 1,-1-1-1,0 1 0,0-1 0,0 1 1,1-1-1,-1 0 0,-1-1 0,1 1 1,0-1-1,0 0 0,0 0 0,-8-1 1,4 1-35,0-2 0,0 1-1,1-1 1,-1 0 0,1-1 0,-1 0 0,1 0 0,0 0 0,0-1 0,0 0 0,0 0-1,1-1 1,0 0 0,0 0 0,0-1 0,1 1 0,-1-1 0,1 0 0,1-1 0,-1 1-1,1-1 1,0 0 0,-4-12 0,3 7 16,0-1 0,1 0 0,1 0 0,0-1-1,1 1 1,1-1 0,0 1 0,0-1 0,1 0 0,1 1 0,1-1 0,0 1-1,0-1 1,1 1 0,1 0 0,0 0 0,1 0 0,1 1 0,0 0 0,0 0-1,1 0 1,1 1 0,0 0 0,0 0 0,16-15 0,-10 14-69,0 1 0,0 0 0,27-15 1,50-18-875,-16 8-4422,-56 23 964,-10 6 719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47:04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17 3712,'3'-17'14277,"-6"20"-13955,-1 0-1,1 0 1,1 0 0,-1 0 0,-3 5-1,1-1-6,-25 32 677,-38 69 0,22-34-581,8-14 211,-48 104 1,67-120-401,2 1 0,2 1 0,-12 65 0,15-52 79,3 1 0,-1 89-1,10-128-172,1 1-1,1-1 1,0 0-1,2 0 0,1 0 1,1 0-1,0-1 1,1 0-1,2 0 0,18 32 1,11 4 132,76 84-1,-107-132-245,51 57 141,69 58-1,-115-112-671,1-1 0,1-1 0,-1 0-1,20 9 1,-30-17 154,-1 1 0,1-1 0,-1 0 0,1 0 0,0-1 1,3 2-1,-4-2-296,1 0 1,-1 0 0,0 0 0,1 0 0,-1-1 0,1 1-1,-1-1 1,3 0 0,21-7-3400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47:04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5408,'0'1'12445,"21"19"-11707,-2-2 190,13 18 324,53 75-1,-54-68-970,-16-23-154,127 184 1176,-129-183-1061,-2 1 1,0 1-1,-1 0 1,-1 0-1,7 30 1,-7-13 141,-2 1 0,2 55 1,-8-68-254,-1 1 1,-1-1 0,-2 0-1,-1 1 1,-1-1 0,-2-1-1,-1 1 1,0-1 0,-2-1-1,-2 1 1,0-2 0,-31 48-1,-10 8-1320,-85 101 0,117-156-262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47:04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4 230 5216,'-3'-4'15626,"4"2"-15290,0 0-1,0 0 1,1 0 0,-1 0 0,1 0-1,-1 0 1,4-3 0,-1 1 55,12-15-145,2 1 1,0 1-1,0 0 0,2 1 0,0 1 1,1 1-1,0 1 0,1 1 0,1 1 0,-1 1 1,42-12-1,-58 19-236,41-9-25,-43 11 29,0 0 0,1 0 0,-1 1 0,1 0 1,-1 0-1,1 0 0,-1 1 0,7 0 1,-9 0-7,1 0 1,-1 0 0,0 1 0,0-1 0,0 0 0,0 1 0,0 0 0,0-1 0,0 1 0,-1 0 0,1 0 0,-1 0 0,1 0 0,-1 0 0,0 0 0,1 0 0,-1 0 0,0 3 0,3 6 35,0-1 1,3 20 0,-2 3-29,-2 0 0,-1 0 1,-3 40-1,0-35 71,7 76 0,-5-108-70,0 3 0,0 0 1,1 0-1,0-1 0,0 1 0,1 0 1,0-1-1,6 10 0,-9-17 5,1 0 0,-1 0 0,1 0 0,0 0 0,0 0 0,-1-1 0,1 1 0,0 0 0,0 0 0,0-1 0,0 1 0,0-1 0,0 1 0,0-1 0,0 1 0,0-1 0,0 0 0,0 1 0,0-1 0,0 0 0,2 0 0,-2 0 1,1 0 0,0 0-1,-1 0 1,1-1 0,0 1-1,-1-1 1,1 0 0,-1 1-1,1-1 1,-1 0 0,1 0-1,-1 0 1,2-1 0,1-2 28,1 0 1,-1-1 0,0 1 0,0-1 0,0 0 0,-1-1-1,6-8 1,11-33 5,25-88 0,-12 30-27,-29 93-34,1-1-1,0 1 1,1 0 0,0 1-1,1-1 1,1 1 0,0 0-1,0 1 1,1 0-1,11-10 1,-14 16-2,0 0-1,0 0 1,0 1 0,1 0-1,-1 0 1,1 1 0,0 0-1,-1 0 1,1 0 0,0 1-1,0 0 1,7 0 0,11 1 57,0 0 0,26 5 1,-25-2 36,-2 1-101,-1 0-1,1 1 1,37 14 0,-59-18-109,10 3 140,-12-4-117,0 0 0,0 0 0,1 0 0,-1 0 0,0 0 0,0 0 0,0 0 0,1 0 0,-1 0 0,0 0 0,0 0 0,1 0 0,-1 0 0,0 0 0,0 0 0,0 0 0,1 0 0,-1 0 0,0 0 0,0 0 0,0 0 0,1 0 0,-1-1 0,0 1 1,0 0-1,0 0 0,0 0 0,1 0 0,-1 0 0,0-1 0,0 1 0,0 0 0,0 0 0,0 0 0,1 0 0,-1-1 0,0 1 0,0 0 0,0 0 0,0 0 0,0-1 0,0 1 0,0 0 0,-7-5-5886,1 1 2547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47:04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63 6720,'-19'-9'12892,"29"10"-8156,-4-1-4781,90-19 3519,14-2-2489,-46 14-1113,-1 2 0,1 2 0,90 10 0,-144-6-1015,15 3-897,-9 4-3897,-4 3 2679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47:04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14 6400,'0'-1'260,"0"0"-1,0 1 1,0-1 0,-1 0 0,1 1-1,0-1 1,0 0 0,-1 1 0,1-1-1,-1 1 1,1-1 0,0 1 0,-1-1 0,1 1-1,-1-1 1,1 1 0,-1-1 0,0 1-1,1 0 1,-1-1 0,1 1 0,-1 0 0,0-1-1,1 1 1,-1 0 0,0 0 0,1 0-1,-1-1 1,0 1 0,1 0 0,-1 0-1,0 0 1,1 0 0,-1 0 0,0 0 0,0 1-1,1-1 1,-2 0 0,-9 1 3459,85 0 4042,105 6-7138,-89 0-336,198 10 167,-287-17-651,0 0 0,0 0 0,0 0 0,1-1 0,-1 1 0,0 0 0,0 0 0,0-1 1,0 1-1,0 0 0,0-1 0,0 1 0,-1-1 0,2 0 0,-1 0-113,-1 1 1,0 0-1,1-1 1,-1 1-1,0-1 1,1 1-1,-1 0 1,0-1-1,0 1 1,0-1-1,1 1 1,-1-1-1,0 1 1,0-1-1,0 1 1,0-1-1,0 1 0,0-1 1,0 1-1,0-1 1,0 1-1,0-1 1,0 1-1,0-1 1,-1 1-1,1-1 1,0 1-1,0-1 1,-1-4-2544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47:04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7648,'1'-5'15959,"4"5"-13959,0-1-3629,81-14 5170,169-3-2112,-221 17-1398,87 0-227,-51 2-2552,-44-1-1245,-2 0 1054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47:04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15 106 5408,'-14'-10'21321,"15"9"-21080,17-10 202,-9 6-437,9-6 84,0 2-1,1 0 0,0 1 0,37-10 1,10 8 59,1 2 0,86 2 1,-101 8 476,-20-1-2386,-11-1-4013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47:04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1 143 3072,'0'-16'976,"0"15"-947,0 0 0,0 0 0,0 1 1,0-1-1,0 1 0,0-1 0,1 0 0,-1 1 1,0-1-1,1 0 0,-1 1 0,0-1 0,1 1 1,-1-1-1,0 1 0,1-1 0,-1 1 0,1-1 1,-1 1-1,1-1 0,0 0 0,1 0 198,20-25 3242,-11 13-1056,-1 0 1,10-17-1,-13 20-1125,-6 8-912,1 0 0,-1 0-1,0 0 1,0 0-1,0 0 1,0 0 0,1-3-1,-2 5-327,0 0-1,0 0 0,0 0 1,0 0-1,0 0 1,0 1-1,1-1 0,-1 0 1,0 0-1,0 0 0,0 0 1,0 0-1,0 0 0,0 0 1,1 0-1,-1 0 0,0 0 1,0 0-1,0 0 1,0 0-1,0 0 0,0 0 1,1 0-1,-1 0 0,0 0 1,0 0-1,0 0 0,0 0 1,0 0-1,1 0 0,-1 0 1,0 0-1,0 0 0,0 0 1,0 0-1,0 0 1,0 0-1,1 0 0,-1 0 1,0-1-1,0 1 0,0 0 1,0 0-1,0 0 0,0 0 1,0 0-1,0 0 0,0 0 1,0-1-1,1 1 1,3 17 640,12 122 1264,12 139 461,-24-221-2346,-3-19 814,-1-24-3132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47:04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48 6048,'-10'-6'8799,"25"7"-2025,163-8-2115,-79 1-4033,43-1 41,154-5 314,-201 11-967,59-1 137,-108 0-155,6 1-876,-18-3-3692,-25 3 2172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47:04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56 2400,'18'-15'6218,"-16"13"-5530,-1 1 0,0-1 0,0 0 0,0 1 0,1-1 0,-2 0 0,1 0 0,0 0 0,0 0 0,-1 0 0,1 0 0,-1 0 0,1 0 0,-1 0 0,2-5 2763,-2 7-3370,0 0 0,0 0 0,1 0 0,-1 0-1,0-1 1,0 1 0,0 0 0,0 0 0,1 0 0,-1 0 0,0 0 0,0 0 0,0 0 0,0 0 0,0-1 0,1 1 0,-1 0 0,0 0 0,0 0 0,0 0 0,0 0 0,0-1 0,0 1 0,0 0 0,0 0 0,0 0-1,0 0 1,0-1 0,0 1 0,0 0 0,0 0 0,0 0 0,0 0 0,0-1 0,0 1 0,0 0 0,0 0 0,0-1 0,0 52 2129,-5 385 454,2-404-2603,0 1-1,-13 46 1,15-65 3,3-3 42,-2-11-135,0 0-1,0 0 1,0 0-1,0 0 0,0 0 1,0 0-1,0 0 1,0 0-1,-1 0 0,1 1 1,0-1-1,0 0 0,0 0 1,0 0-1,0 0 1,0 0-1,0 0 0,0 0 1,0 0-1,0 0 1,0 0-1,0 0 0,0 0 1,0 0-1,0 0 1,0 0-1,-1 0 0,1 0 1,0 0-1,0 0 1,0 0-1,0 0 0,0 0 1,0 0-1,0 0 1,0 0-1,0 0 0,0 0 1,0 0-1,0 0 0,-1 0 1,1 0-1,0 0 1,0 0-1,0 0 0,0 0 1,0 0-1,0 0 1,0 0-1,0 0 0,0 0 1,0 0-1,0 0 1,0 0-1,0 0 0,0 0 1,0-1-1,-8-4-3584,-3-6-2052,2-1-1133,8 8 4191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3:54.4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 63 9568,'-19'-34'3520,"11"26"-2720,3 1 192,10 2-800,-5 1-704,5-1 256,3 5-1696,-2 0 1120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47:04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89 5152,'-3'-2'428,"-16"-5"16347,27 5-10782,36-4-5750,243-16 1325,0 0-1680,-284 22-137,0 0 1,-1 0-1,1-1 0,0 1 1,-1-1-1,1 0 0,0 0 0,4-2 1,7-8-4132,-5 2 1750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47:04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25 396 2656,'-5'0'8453,"5"17"-4837,-1-13-3196,1 0 1,-1 0 0,0 0-1,0 0 1,0 0-1,-2 3 1,1-1 300,3 0 216,-9 7 802,6-13-454,2 0-1136,0-1 0,-1 1 0,1-1-1,0 1 1,0-1 0,0 1 0,0-1-1,0 1 1,0-1 0,1 1-1,-1-1 1,0 1 0,0-1 0,0 1-1,0-1 1,0 1 0,1 0 0,-1-1-1,0 1 1,0-1 0,1 1 0,-1 0-1,0-1 1,1 1 0,0-1 0,11-18 96,-9 14 32,6-7-119,0-1 1,1 1-1,1 1 1,22-20-1,54-33 204,-13 11-119,100-96 391,-156 129-556,-15 15-79,1 1 0,-1 0 0,1 0 0,0 0 0,-1 1 0,2 0 1,-1-1-1,9-4 0,-13 8-1,0 1 1,1-1 0,-1 0 0,0 0-1,0 0 1,1 0 0,-1 1-1,0-1 1,0 0 0,0 0-1,1 1 1,-1-1 0,0 0 0,0 0-1,0 1 1,0-1 0,1 0-1,-1 0 1,0 1 0,0-1-1,0 0 1,0 0 0,0 1 0,0-1-1,0 0 1,0 1 0,0-1-1,0 0 1,0 1 0,0-1-1,0 0 1,0 0 0,0 1-1,0-1 1,-1 16-12,1-16 13,-1 13-56,0 8 90,-1 0 0,-1 0 1,0-1-1,-2 0 0,-12 34 0,-2-15-16,11-24 33,1 0 0,-7 19 0,14-34-46,0 0 0,0 0 0,-1 1 1,1-1-1,0 0 0,0 0 0,0 0 0,0 1 0,0-1 0,0 0 1,0 0-1,0 1 0,0-1 0,0 0 0,0 0 0,0 1 0,0-1 0,0 0 1,0 0-1,0 1 0,0-1 0,1 0 0,-1 0 0,0 0 0,0 1 1,0-1-1,0 0 0,0 0 0,0 0 0,1 1 0,-1-1 0,0 0 0,0 0 1,0 0-1,1 0 0,-1 0 0,0 1 0,12-2 251,15-11 98,-18 5-358,0-1 0,0 1-1,0-1 1,-1-1 0,7-9 0,33-50 45,61-128 210,-109 196-251,0 0-1,0 0 1,0 0-1,0 1 1,0-1 0,0 0-1,0 0 1,0 0-1,0 0 1,0 0-1,0 0 1,0 0 0,0 0-1,1 0 1,-1 0-1,0 0 1,0 0-1,0 0 1,0 0 0,0 0-1,0 0 1,0 1-1,0-1 1,0 0-1,1 0 1,-1 0 0,0 0-1,0 0 1,0 0-1,0 0 1,0-1 0,0 1-1,0 0 1,0 0-1,1 0 1,-1 0-1,0 0 1,0 0 0,0 0-1,0 0 1,0 0-1,0 0 1,0 0-1,0 0 1,0 0 0,0 0-1,1 0 1,-1 0-1,0-1 1,0 1-1,0 0 1,0 0 0,0 0-1,0 0 1,0 0-1,0 0 1,0 0 0,0-1-1,1 18 62,-2 24 26,-2-11-85,1 5 114,-8 35 0,6-46-47,2 0-1,0 45 1,2-52-29,0-3-7,1-1-1,2 17 1,-2-25-15,0 0 0,0-1-1,1 1 1,-1-1 0,1 0-1,0 0 1,0 1 0,1-1 0,-1 0-1,5 4 1,-5-6-12,0 0 1,1 0-1,-1 0 1,1-1-1,-1 1 1,1-1-1,0 1 0,-1-1 1,1 0-1,0 0 1,0 0-1,0 0 0,0-1 1,0 1-1,0-1 1,0 0-1,0 0 0,4 0 1,8-2-579,0 0 0,22-5-1,-22 3-1069,42-11-4064,4-2-6625,-39 16 7814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47:04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25 172 4992,'-25'-17'20618,"32"17"-20186,0-1 0,0 0 0,0-1 0,8-2 0,11-3-59,155-20 312,-110 18-527,882-87 1554,-710 89-2843,-241 7-218,-12 31-15861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47:04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1030 3968,'-9'22'15953,"18"-26"-13645,-4 0-2106,0-1 1,-1 0-1,1 0 1,-1 0 0,0 0-1,0-1 1,-1 1-1,0-1 1,5-11-1,-4 8-57,29-56 700,2 2-1,59-81 1,22 0 194,141-134 1,-95 132-548,-109 99-280,-44 40-146,47-39-20,-49 41-35,1-1 0,0 2-1,0-1 1,1 1 0,12-4-1,-19 7-12,-1 0 0,1 1-1,0-1 1,0 1-1,0 0 1,0 0-1,0-1 1,0 1-1,0 0 1,0 1-1,0-1 1,0 0-1,0 1 1,0-1 0,0 1-1,0-1 1,-1 1-1,1 0 1,0 0-1,0 0 1,-1 0-1,1 0 1,0 0-1,-1 0 1,1 1 0,1 2-1,0-1 2,0 1 0,-1 0-1,0 0 1,0 1 0,0-1 0,0 0-1,-1 1 1,1-1 0,-1 1 0,0 5-1,2 13 154,-2 0 0,0 0 0,-2 0-1,0 1 1,-1-1 0,-2 0-1,0-1 1,-14 41 0,16-57-121,0 0 1,-1 0-1,1 0 1,-1 0 0,0 0-1,-8 10 1,9-14-27,0 0 0,0 0 0,0-1 1,-1 1-1,1 0 0,0-1 0,-1 1 0,1-1 1,-1 0-1,1 0 0,-1 0 0,0 0 1,0 0-1,1-1 0,-1 1 0,0-1 0,0 0 1,0 0-1,-5 0 0,-12-2-185,0 0 0,0-2 1,-1 0-1,2-1 0,-36-15 0,27 8-1729,2-1 0,0-2 1,-34-24-1,55 35 1481,2 3-211,1 0 0,0-1 0,0 0-1,0 1 1,0-1 0,0 0 0,0 0 0,0 0 0,1 0 0,-1-1 0,0 1 0,-1-4 0,2-4-3206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47:04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6 169 3648,'-5'-1'15433,"5"-3"-13634,0-3-3549,1 5 1817,-1 0 1,1 0-1,-1 0 1,1 0-1,0 1 0,0-1 1,0 0-1,0 0 0,0 0 1,0 1-1,0-1 1,1 1-1,-1-1 0,1 1 1,-1-1-1,1 1 0,-1 0 1,1 0-1,0 0 1,0 0-1,0 0 0,3-1 1,5-3 52,1 1 1,-1 0-1,13-2 1,0 1 76,0 1 1,0 0-1,0 2 0,1 1 1,35 2-1,-56-1-171,0 1 1,0 0-1,0-1 0,0 1 0,0 0 1,0 0-1,-1 1 0,1-1 0,0 1 1,-1-1-1,1 1 0,-1 0 0,1 0 1,-1 0-1,0 0 0,0 0 0,0 1 1,0-1-1,0 1 0,0-1 0,-1 1 1,1 0-1,-1 0 0,0-1 0,0 1 1,1 4-1,2 8 49,-1 0 0,0 0 0,-1 1 0,0 15 0,-1-17-130,3 200 957,-4-169-774,0-40-101,0 0 1,1-1-1,0 1 1,0 0-1,0 0 1,0 0-1,1-1 1,-1 1-1,5 6 1,-5-10 2,0 1 0,-1-1 0,1 1 0,0-1 0,0 0 0,0 1 0,0-1 0,1 0 0,-1 0 1,0 0-1,0 0 0,1 0 0,-1 0 0,1 0 0,-1-1 0,1 1 0,-1 0 0,1-1 0,-1 1 0,1-1 0,-1 0 0,1 1 0,0-1 0,-1 0 0,1 0 1,0 0-1,-1 0 0,1 0 0,-1-1 0,1 1 0,2-1 0,5-2 32,0-1 1,1 0 0,-2-1-1,1 0 1,0 0-1,-1-1 1,0 0 0,0-1-1,-1 1 1,1-1-1,-2-1 1,1 1-1,-1-1 1,7-11 0,4-12-17,0 0 0,20-59 0,0 2 45,-31 75-74,11-22 6,0 1-1,28-38 1,-40 65-23,0 0-1,1 1 1,0 0-1,0 0 1,1 1-1,-1 0 1,1 0 0,1 0-1,-1 1 1,1 0-1,-1 0 1,13-3-1,-7 3 40,1 0 0,0 2 0,0 0 0,0 0 0,0 1 0,24 2 0,-17 0-61,0 2-1,-1 0 1,1 1 0,-1 0 0,21 9 0,-40-12-1024,-1 7-4970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47:04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23 105 2912,'-23'-5'17727,"37"2"-12191,94-29-3043,-70 20-2235,60-13-1,-22 13-137,93-3 0,-115 14-127,0 2 0,89 14 0,-76-2-218,38 5-5497,-74-17-811,1-1 1995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47:04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4480,'2'-3'1946,"-1"0"1,0 0 0,1 1-1,-1-1 1,1 0 0,0 1-1,0 0 1,4-5-1,-5 7-1864,1 0 1,-1-1-1,0 1 0,0 0 0,1 0 0,-1 0 0,0 0 0,1 0 0,-1 0 1,0 1-1,0-1 0,1 0 0,-1 1 0,0-1 0,0 0 0,1 1 1,-1 0-1,0-1 0,0 1 0,0 0 0,0-1 0,0 1 0,0 0 0,1 1 1,4 4 100,0-1 0,9 12 0,-9-8-101,0 0 0,0 0 0,-1 0 1,0 1-1,3 10 0,15 52 409,-22-67-435,134 376 1113,-128-363-1106,5 17 148,-2 2 1,10 68-1,-7-11-40,-13-74 90,0-18-79,5-22 511,18-56-653,-15 53 80,5-10-70,18-33 0,-7 18-11,56-147-90,-13 29 27,-58 145-47,1 1 0,1 0 0,1 1 0,1 1 0,23-27-1,-28 38 59,0 1-1,0 0 0,1 0 0,0 0 0,0 1 0,0 1 0,1 0 0,13-4 0,-4 0 81,-18 8-64,0 0 1,-1-1-1,1 1 1,0 0-1,0-1 0,-1 1 1,1-1-1,0 1 1,-1-1-1,1 1 1,0-1-1,-1 0 0,1 1 1,-1-1-1,1 0 1,-3-2-13,-9 4-75,0 0 1,0 0 0,-1 0 0,-17-2 0,-2 0-27,-1 1 95,-307 11-8,313-7 15,6-2-428,-19 1 1,31-5-1564,13-1-935,15-4-2185,-18 6 4787,19-6-4303,1-2 1553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47:04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6 2560,'0'0'832,"-8"0"1358,-2 0 4660,-1-4-3449,10 4-3264,1 0-1,0 0 1,0 0 0,-1 0-1,1-1 1,0 1-1,0 0 1,-1 0 0,1 0-1,0 0 1,0 0-1,-1 0 1,1 0 0,0 0-1,-1 0 1,1 0-1,0 0 1,0 0 0,-1 0-1,1 0 1,0 0-1,0 0 1,-1 0 0,1 0-1,0 0 1,-1 0-1,1 1 1,40 2 3020,208 2-949,94 18-1669,-287-22-743,-33-1-4184,-35 12-6534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47:04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72 2560,'4'-9'1719,"-4"9"-1479,1-1 0,-1 1 0,1-1 1,-1 1-1,0-1 0,1 0 0,-1 1 0,0-1 0,1 0 0,-1 1 0,0-1 0,0 0 1,1 1-1,-1-1 0,0 0 0,0 0 0,0 1 0,0-1 0,0 0 0,0 0 0,0 1 0,0-1 1,0 0-1,-1 0 0,1 1 0,0-1 0,0 0 0,-1 1 0,1-2 0,-3 0 299,1 0 1,0 1-1,-1-1 0,1 0 0,-1 1 0,1-1 0,-6-1 0,-1 1 212,0-1 0,-16-1 0,19 3-490,-103-8 1055,53 5-1699,28 1-2875,22 6 1482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47:04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43 5632,'-1'-1'528,"1"0"0,-1 0 0,1 0 0,0 0 0,-1 0 0,1 0 0,0 0 0,0 0 0,0 0 0,-1 0 0,1 0 0,0-1 0,1 1 0,-1 0 0,0 0 0,0 0 0,0 0 0,1 0 0,-1 0 0,0 0-1,1 0 1,-1 0 0,2-2 0,3-7 6053,-3 5-4068,-4 101-2115,0 46 14,1 63 62,-2-71 44,8-14-65,-2-48-634,-3-71-816,4-17-10775,-3 13 10302,4-17-3704,-2-1 1772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3:54.8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38 83 10720,'-38'-4'3968,"38"-1"-3072,9-3-288,6 8 1311,21-4-1183,20 1 768,9-6-864,8 1-160,11-1-288,26 1-128,23 1-32,-8-2-480,-10 4 256,-14 2-4352,10 3 2497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47:04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69 183 4896,'-8'-2'1425,"-3"-2"529,3-2 2208,-3-5-1370,-13-13 4442,23 23-7045,1 0 0,-1 0 0,1 1 0,-1-1-1,1 0 1,-1 0 0,1 0 0,-1 1 0,1-1 0,0 0 0,-1 0 0,1 0 0,0 0 0,0 0 0,0 0 0,0 0 0,0 0 0,0 0 0,0 0 0,0 0-1,0 0 1,0 1 0,0-1 0,1 0 0,0-2 0,3-4-73,2 0-1,-1 1 0,1-1 1,0 1-1,0 0 1,1 1-1,-1-1 0,1 1 1,0 1-1,1-1 1,-1 1-1,1 1 1,11-5-1,3 1-127,0 1 0,0 1 0,44-5 0,-34 7 30,-1 2 0,0 1 0,49 7 0,-58-4 30,-1 2-1,0 0 1,0 1 0,0 1-1,-1 1 1,22 11-1,-31-12 32,-1 0 0,20 15-1,-26-19-17,0 1-1,-1-1 0,1 1 0,-1 0 0,0 0 0,0 0 0,0 1 0,-1-1 1,4 8-1,-5-10-34,0 1 0,-1-1 0,1 0 0,-1 1 0,0-1 0,1 1 0,-1 0 0,0-1 0,0 1 0,-1-1 0,1 1 0,-1-1 0,1 1 0,-1-1 0,0 0 0,1 1 0,-4 3 0,2-2 5,0-1 1,-1 0-1,0 1 0,0-1 0,0 0 0,0 0 1,0-1-1,0 1 0,-7 3 0,-3 1 28,0-1-1,-1 0 0,0-1 0,-26 6 1,12-5-275,-1-1 1,0-2-1,-41 0 0,44-3-3286,-51-9 0,48 3 942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47:04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0 1984,'-10'1'7815,"0"0"-3785,-15 1-996,-30 6-767,45-8-1766,7-1-390,0 1 1,0 0 0,0 0-1,0 0 1,1 1 0,-1-1-1,0 1 1,0-1-1,0 1 1,0 0 0,1 0-1,-6 3 1,5-2-98,0 0-1,0-1 1,-1 1 0,1-1 0,-1 0-1,-7 2 1,11-3-104,-1 0 0,0 0-1,0-1 1,0 1 0,0 0-1,0 0 1,0-1 0,0 1 0,1 0-1,-1-1 1,0 1 0,0-1 0,-1 0-1,1 0-601,0 0-1,0 0 0,0 0 0,0 0 0,0 0 0,1 0 0,-1-1 1,0 1-1,0 0 0,0-3 0,0-4-2032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47:23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10 353 2400,'0'-1'26,"0"1"1,0 0 0,-1 0-1,1 0 1,0 0-1,-1 0 1,1 0-1,0 0 1,-1 0-1,1 0 1,0 0 0,0 0-1,-1 0 1,1 0-1,0 0 1,-1 0-1,1 0 1,0 0 0,0 0-1,-1 0 1,1 1-1,0-1 1,0 0-1,-1 0 1,1 0-1,0 0 1,0 1 0,-1-1-1,1 0 1,0 0-1,0 0 1,0 1-1,-1-1 1,1 0-1,0 0 1,0 1 0,0-1-1,0 0 1,0 0-1,0 1 1,-1-1-1,1 0 1,0 1-1,0-1 1,0 0 0,0 1-1,0-1 1,0 2 1418,7 2 117,-4-3-1398,0 0 0,1-1 0,-1 1 0,0-1 0,1 0-1,-1 0 1,1 0 0,-1 0 0,0 0 0,1-1 0,-1 0-1,0 1 1,1-1 0,-1-1 0,0 1 0,0 0 0,0-1-1,0 1 1,0-1 0,0 0 0,5-4 0,3-4 104,0 1 0,-1-2 0,16-18 1,14-26 427,44-79 0,-64 96-1288,-27 58 297,-5 27 1,2-11 253,-24 94 294,-34 106 582,32-123-328,-37 213 0,52-201 986,20-109-436,3-19 261,5-25-168,51-265-707,4 77-637,-43 154 142,35-123 63,-41 141-92,1 2-1,3 0 1,29-54 0,-37 82-28,0 0 0,0 1 0,1 0 1,21-20-1,-29 32 96,-1-1 0,1 1 0,0 0 1,0 0-1,-1 0 0,1 0 0,0 0 1,0 0-1,0 1 0,0-1 0,0 1 1,0-1-1,0 1 0,0 0 0,0-1 1,1 1-1,-1 0 0,0 1 0,0-1 0,0 0 1,0 0-1,0 1 0,0 0 0,0-1 1,0 1-1,0 0 0,0 0 0,-1 0 1,1 0-1,0 0 0,0 0 0,1 2 1,3 2 12,-1-1 1,1 2-1,-1-1 1,0 0-1,-1 1 1,1 0 0,-1 0-1,3 7 1,0 1-34,-1 0 0,-1 1 0,-1-1 1,0 1-1,0 0 0,1 21 0,-2 2 52,-3 52 0,-2-65 42,0 1 0,-1-1 0,-9 31-1,10-47 39,-1 1-1,-1-1 0,1 1 0,-1-1 0,-1 0 0,0 0 0,0-1 0,-1 0 0,0 0 0,-14 14 0,18-19-32,-1-1-1,0 0 1,0 0-1,0-1 0,-1 1 1,1 0-1,0-1 0,-1 0 1,1 0-1,0 0 0,-1 0 1,0-1-1,1 1 1,-1-1-1,1 0 0,-1 0 1,1 0-1,-1 0 0,0-1 1,-5-1-1,-5-2 26,0-1 1,0 0-1,-21-13 0,22 12-122,10 4-107,-7-3 333,0 0 1,-10-8 0,8 1-2896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47:37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44 931 3328,'24'1'6860,"34"-7"-5283,-42 4-1255,-1-2 1,1 0-1,-1-1 1,0-1-1,0 0 1,20-12-1,-28 15-205,-1-2-1,0 1 1,0 0 0,0-1-1,0 0 1,-1-1-1,0 1 1,0-1-1,0 0 1,-1 0 0,0-1-1,0 1 1,0-1-1,-1 0 1,4-11 0,-6 15-128,-1 1 1,1-1 0,-1 1 0,1-1 0,-1 1 0,0-1-1,0 1 1,0 0 0,0-1 0,-1 1 0,1-1 0,-1 1-1,1-1 1,-1 1 0,0 0 0,0-1 0,0 1 0,0 0-1,-1 0 1,1 0 0,0 0 0,-1 0 0,1 0 0,-3-2-1,1 2-63,1 0 0,-1 1 0,0-1 0,0 0-1,0 1 1,0-1 0,0 1 0,0 0 0,0 0-1,0 0 1,0 1 0,-1-1 0,1 1 0,0 0-1,0 0 1,-1 0 0,1 0 0,-5 1 0,-4 1-84,-1 2 0,1-1 0,0 1 0,0 1 0,0 0 0,-11 7 0,-1 2-142,-39 32-1,51-37 287,1 1-1,-14 15 1,22-22 41,0 0 0,1 1 0,-1-1 0,1 1 0,0-1 0,0 1 0,0 0 0,1-1 0,-1 1 0,1 0 0,0 0 1,0 0-1,0 0 0,1 5 0,0-3 48,0 0 1,1 1-1,0-1 1,0 0-1,1 0 1,0 0-1,0 0 1,0 0 0,1 0-1,0-1 1,0 1-1,0-1 1,1 0-1,-1 0 1,1 0-1,5 4 1,-2-2 84,0-1 0,0 0 0,1-1 0,-1 0 0,1 0 0,1 0 1,-1-1-1,1-1 0,-1 1 0,14 2 0,-15-4-75,0-1 0,0-1 0,-1 1 0,1-1 1,0 0-1,0-1 0,0 1 0,0-1 0,0-1 0,-1 0 1,9-2-1,8-5 271,40-23 0,-37 19-213,69-37 249,136-94 0,-202 121-330,-1-1 1,-1-2-1,-1-1 0,-1 0 0,29-44 0,-16 11-11,47-99 0,-67 121-18,-1 0 0,16-63-1,-27 79-123,-1 1 0,-2-1 0,0 1 0,-1-1 0,-1 0 0,-3-31 0,2 50 37,-1 1 1,1 0-1,-1-1 1,1 1-1,-1 0 0,1 0 1,-1-1-1,0 1 0,-2-2 1,3 3 32,0 1 1,-1-1 0,1 1-1,-1 0 1,1-1 0,-1 1 0,1 0-1,-1 0 1,1-1 0,-1 1-1,1 0 1,-1 0 0,1 0 0,-1 0-1,1-1 1,-1 1 0,1 0-1,-1 0 1,0 0 0,1 0-1,-1 0 1,1 1 0,-1-1 0,1 0-1,-1 0 1,1 0 0,-1 0-1,1 0 1,-1 1 0,1-1-1,-1 0 1,1 1 0,-1-1 0,1 0-1,-1 1 1,1-1 0,0 0-1,-1 1 1,-7 6-62,0 0 0,1 1 0,0 0 0,1 0 0,-7 11-1,0-1-53,-83 115-436,76-101 493,0 2-1,-18 44 0,-2 22 155,5 1 0,-24 107-1,56-195-15,1 0 1,0 1-1,1 20 0,1-28-2,0 1 1,1-1-1,0 1 1,0-1-1,1 1 0,0-1 1,0 0-1,0 1 0,5 6 1,-5-10 31,-1-1 0,1 1 0,0-1-1,0 0 1,1 0 0,-1 0 0,0 0 0,1 0 0,-1-1 0,1 1 0,0-1 0,-1 1 0,1-1 0,0 0-1,0 0 1,0 0 0,0-1 0,0 1 0,0-1 0,0 1 0,0-1 0,0 0 0,0 0 0,5-1 0,8-1 225,-1 0 0,0-2 1,22-7-1,-33 10-370,11-4 110,1 0 1,-1-1 0,0-1-1,0-1 1,0 0 0,-1-1-1,-1 0 1,0-1 0,0 0-1,-1-1 1,14-16 0,-13 11 59,20-32 1,-30 43-650,-4 7-25,-4 11 279,-5 68-231,9-71 508,1-1 0,1 16 1,0-1 14,-1-20 1,0-1 0,0 0 1,1 1-1,-1-1 0,3 7 0,-2-9 10,-1-1-1,0 1 0,0 0 1,0-1-1,1 1 1,-1 0-1,0-1 0,1 1 1,-1 0-1,1-1 0,-1 1 1,1-1-1,-1 1 1,1-1-1,-1 1 0,1-1 1,-1 1-1,1-1 0,-1 0 1,1 1-1,0-1 1,-1 0-1,1 1 0,0-1 1,-1 0-1,1 0 0,0 0 1,0 0-1,-1 0 1,1 0-1,0 0 0,-1 0 1,2 0-1,5-2 133,-1 0 1,1-1-1,-1 1 0,0-2 0,0 1 0,7-5 1,33-29 32,-5 4-62,98-59-400,-138 92 273,-1-1-24,1 1 0,-1-1 0,1 1 0,-1-1 1,1 1-1,0 0 0,-1-1 0,1 1 0,0 0 0,0-1 1,-1 1-1,1 0 0,0 0 0,0 0 0,-1-1 0,1 1 0,0 0 1,0 0-1,-1 0 0,1 0 0,0 1 0,0-1 0,-1 0 1,2 0-1,-1 1-8,0 1 1,0-1-1,0 0 1,-1 0-1,1 1 1,0-1-1,-1 0 1,1 1-1,-1-1 1,1 1 0,-1-1-1,0 1 1,1 1-1,0 6 45,0 1 1,-1 0-1,0 0 1,0 0-1,-1 0 1,-1-1-1,1 1 0,-1 0 1,-1-1-1,0 0 1,0 1-1,-1-1 1,-7 13-1,36-32 1710,6 1-1511,128-57-104,-155 65-189,-1-1-1,1 1 0,0 0 0,-1 0 1,1 0-1,0 0 0,6 1 0,-9 0 64,0 0 0,0 0 0,0 0 0,0 0 0,0 1 0,0-1 0,0 0 0,0 1 0,0-1 0,0 1 0,0-1 0,0 1 0,0-1 0,0 1 0,0 0 0,0-1 0,-1 1 0,1 0 0,0 0 0,-1 0 0,1 0 0,0 0 0,-1-1 0,1 1 0,-1 0 0,1 0 0,-1 0 0,0 1 0,1-1 0,-1 2 0,2 8-22,-1 0 0,0 0 0,-1 18 0,0-18 60,0-9 494,14-6 315,32-24-466,12-7-429,-51 31 50,-4 3-22,0 0 1,-1 0-1,1-1 0,-1 1 0,1-1 1,-1 1-1,3-3 0,-3 10-133,1 1-1,-1-1 1,0 1-1,0 7 1,1-1 96,7 34 77,-9-46 20,-1 0 0,1 0-1,-1 0 1,1-1 0,-1 1-1,1 0 1,0-1-1,-1 1 1,1 0 0,0-1-1,-1 1 1,1-1 0,0 1-1,0-1 1,0 1 0,0-1-1,-1 0 1,1 1-1,0-1 1,0 0 0,0 0-1,0 0 1,0 0 0,0 1-1,0-1 1,0-1 0,0 1-1,0 0 1,-1 0-1,1 0 1,2-1 0,31-8 422,-32 8-467,57-24 307,87-49 1,-132 66-256,6-2-65,0-1-1,-2-1 1,1-1-1,20-19 1,-37 30 35,12-9-161,-11 14-94,-2 7-181,2 89 55,-2-95 374,-1-1 0,1 1 1,0-1-1,0 1 0,0-1 1,1 1-1,-1-1 0,1 0 1,0 1-1,0-1 0,2 3 1,2 2 85,1 0 0,13 14 0,-18-21-43,0 1 0,0 0 1,1 0-1,-1-1 0,0 1 1,1-1-1,-1 0 0,1 0 1,-1 0-1,1 0 0,0 0 0,-1 0 1,1-1-1,0 1 0,-1-1 1,1 0-1,0 0 0,4 0 1,-1-1 49,-1-1 1,1 1 0,0-1 0,-1 0-1,0 0 1,1-1 0,-1 0 0,6-4-1,6-5-52,0-1 0,20-21-1,-8 7-15,-14 13 4,0 1-45,0-1 0,1 2 0,26-16 0,-38 25 1,1 1-33,-1-1-1,1 1 1,0 0 0,0 0-1,0 0 1,6-1 0,-10 3 40,1 0 0,-1 0 0,0 0 1,0 0-1,0 0 0,1 0 0,-1 1 1,0-1-1,0 0 0,0 1 0,0-1 1,0 0-1,0 1 0,0 0 0,1-1 1,-1 1-1,-1 0 0,1-1 0,0 1 1,0 0-1,0 0 0,0 0 0,0 0 1,-1 0-1,1 0 0,0 0 0,-1 0 1,1 0-1,-1 0 0,1 0 0,-1 0 1,1 3-1,0-1 4,0 0 1,-1 1-1,1-1 1,-1 1-1,0-1 0,0 1 1,0-1-1,0 1 1,0-1-1,-2 6 0,-13 36 170,5-17-183,9-26 28,0 5 68,-1-1 0,-1 1 0,1-1 0,-6 9 0,46-34 1163,168-93-1062,-165 91-164,30-15-326,-70 36 305,-1 0 0,0 0 0,0 0-1,1 0 1,-1 0 0,0 0 0,1 0 0,-1 0-1,0-1 1,0 1 0,1 0 0,-1 1 0,0-1-1,0 0 1,1 0 0,-1 0 0,0 0 0,1 0-1,-1 0 1,0 0 0,0 0 0,1 0 0,-1 0-1,0 1 1,0-1 0,0 0 0,1 0 0,-1 0-1,0 0 1,0 1 0,0-1 0,1 0 0,-1 0-1,0 1 1,0-1 0,0 0 0,0 0 0,0 1-1,1-1 1,-1 0 0,0 0 0,0 1 0,0-1-1,0 0 1,0 1 0,0-1 0,0 0 0,0 0-1,0 1 1,0 17-43,0-14 44,0 9-88,-6 24 1,5-27 90,-1-1 1,1 1-1,0 0 1,2 19-1,1-10 4,-1-6 43,1 0 0,7 23 1,-9-34-14,1-1 1,-1 0-1,1 0 1,-1 0-1,1 1 1,-1-1-1,1 0 1,0 0-1,0 0 0,0 0 1,-1 0-1,1 0 1,0-1-1,0 1 1,0 0-1,0 0 1,0-1-1,1 1 1,-1 0-1,0-1 1,0 1-1,0-1 1,1 1-1,-1-1 1,0 0-1,0 0 1,1 0-1,-1 1 1,0-1-1,0 0 1,1 0-1,-1-1 1,0 1-1,1 0 1,-1 0-1,0-1 0,2 0 1,2 0 26,0-1 0,0 0-1,0-1 1,0 1 0,-1-1 0,1 0-1,7-7 1,18-18 114,-2-2 0,27-37 0,-32 38-283,1 0 0,2 2 0,31-27 0,-55 52 95,0 1 1,0-1-1,0 1 0,0 0 0,0-1 0,0 1 1,0 0-1,0 1 0,0-1 0,0 0 0,1 0 1,-1 1-1,0 0 0,1-1 0,-1 1 0,0 0 1,1 0-1,-1 0 0,0 0 0,1 1 0,-1-1 1,0 1-1,4 0 0,-1 2-19,0 0 1,0 0-1,-1 0 1,1 0-1,-1 1 0,1 0 1,-1 0-1,6 8 1,8 8-10,58 75 56,-76-94 18,1-1-1,-1 1 1,0 0 0,1 0 0,0 0 0,-1-1 0,1 1 0,-1 0 0,1 0-1,0-1 1,-1 1 0,1-1 0,0 1 0,0-1 0,0 1 0,1 0 0,-2-1 13,1-1 1,-1 1 0,0 0 0,0-1-1,0 1 1,1-1 0,-1 1-1,0 0 1,0-1 0,0 1 0,0-1-1,0 1 1,1-1 0,-1 1 0,0 0-1,0-1 1,0 1 0,0-1-1,0 1 1,0-1 0,-1 1 0,1 0-1,0-2 1,-1-5 71,-1 0 1,1 0-1,-5-10 0,4 12-139,0 1 0,-1 0-1,1 0 1,-1 0 0,0 0-1,0 1 1,0-1-1,-1 1 1,1-1 0,-1 1-1,0 0 1,0 1 0,0-1-1,0 1 1,0-1 0,-1 1-1,1 1 1,-1-1 0,1 0-1,-1 1 1,0 0 0,0 0-1,-8 0 1,4 1-17,-1 0 1,1 0-1,-1 1 0,1 0 1,0 0-1,-1 1 0,1 1 1,0-1-1,0 2 1,0-1-1,-11 7 0,9-3 3,1 0-1,-1 0 1,2 1-1,-1 0 0,1 1 1,1 0-1,0 1 1,-10 12-1,15-16 39,-1 0 0,1-1 0,1 1 0,-1 0 1,1 1-1,0-1 0,-2 11 0,3-13 20,1 0 1,-1 0-1,1 1 1,0-1-1,1 0 1,-1 0-1,1 0 1,0 0-1,0 0 1,0 0-1,0 0 1,4 8-1,-4-11 12,0 1 0,0-1-1,0 1 1,0-1-1,0 1 1,0-1 0,1 0-1,-1 0 1,0 0-1,1 1 1,-1-1 0,1 0-1,-1-1 1,1 1 0,-1 0-1,1 0 1,0-1-1,-1 1 1,1-1 0,0 1-1,-1-1 1,1 0-1,0 1 1,0-1 0,0 0-1,-1 0 1,1 0 0,0-1-1,2 1 1,4-2 89,0-1 1,-1 1-1,1-1 1,13-7-1,-19 9-109,-2 1 1,138-74 296,-118 61-274,-1 0 1,0-1-1,-1-1 1,26-28-1,41-64-395,-94 120 91,-1 1 0,2 0 1,0 0-1,-8 21 0,14-29 278,0-1 1,1 0-1,-1 0 1,1 1-1,0-1 1,1 1-1,0-1 1,-1 1-1,2-1 1,-1 1-1,1-1 1,-1 1-1,2-1 0,-1 0 1,0 1-1,1-1 1,0 0-1,0 0 1,5 6-1,-3-4 33,0 0 0,1-1 0,0 1 0,0-1 0,1 0 0,0-1 0,7 6 0,-11-9 0,1 0 1,-1-1 0,1 1 0,0-1 0,0 0 0,0 0 0,0 0 0,-1 0 0,1 0 0,0 0 0,1-1 0,-1 0 0,0 0 0,0 0 0,0 0 0,0 0 0,0 0 0,0-1-1,0 1 1,0-1 0,3-1 0,6-3 20,-1-1-1,1 0 1,-1 0-1,0-1 0,13-12 1,45-44 104,-46 38-90,-1-1 1,32-48 0,29-66-7,-29 47 49,95-154-304,-129 212 165,-3-1 0,19-50 1,-34 81-25,-1 0 0,1 0-1,-1 0 1,0 0 0,0 0 0,-1-5 0,-1 2-118,-3 6 7,-8 11-86,8-5 203,-35 31-210,1 2 0,-44 54-1,62-65 274,0 2 0,2 0-1,1 1 1,-25 60 0,-23 112-88,56-164 4,2 1 1,2 0 0,-2 58 0,7-90 92,0 1-1,1-1 1,-1 0 0,1 1-1,1-1 1,-1 0-1,1 0 1,0 0 0,3 7-1,-3-10-8,0 0 0,0 0 0,0 0 1,0-1-1,1 1 0,-1 0 0,1-1 0,-1 1 0,1-1 0,0 0 0,0 0 1,0 0-1,0-1 0,1 1 0,-1-1 0,0 1 0,5 0 0,8 1 68,0 0 0,0-1 0,0 0 0,0-1 0,0-1 0,25-3 0,-4-3 69,63-16 0,-84 17-99,1-1-1,-1 0 1,-1-1 0,16-10-1,-22 12-16,-1 0 0,0-1 0,0 0 0,-1 0 0,0-1 0,0 0 0,0-1 1,7-10-1,-12 15-28,1-1-21,0-1-1,0 0 0,-1 1 0,3-9 0,-4 12-7,-1 0 1,0 0-1,1 0 0,-1 0 0,0 0 1,0 0-1,0-1 0,0 1 1,0 0-1,0 0 0,0 0 0,0 0 1,0 0-1,-1 0 0,1 0 0,0 0 1,-1 0-1,1 0 0,0 0 1,-1 0-1,0 0 0,1 1 0,-1-1 1,1 0-1,-1 0 0,0 0 0,0 1 1,1-1-1,-1 0 0,-2 0 1,2 0-10,0 1 0,0-1 0,0 1 1,0 0-1,0 0 0,-1 0 0,1-1 1,0 1-1,0 0 0,0 0 0,-1 1 1,1-1-1,0 0 0,0 0 0,0 0 1,-2 2-1,-22 8-188,17-7 181,-12 8 1,0 1 0,-22 17 0,31-22-18,8-4 49,-1 0-1,0 0 0,1 0 1,0 0-1,0 1 0,0-1 1,0 1-1,-3 6 0,5-8 3,0 0 1,0 0-1,0 0 0,0 0 0,1 0 0,-1 0 0,1 0 0,-1 1 0,1-1 1,0 0-1,0 0 0,0 0 0,0 0 0,0 1 0,1-1 0,-1 0 0,1 0 0,-1 0 1,1 0-1,0 0 0,1 2 0,0 1 13,0-1 0,1 0-1,0 0 1,0 0 0,0 0 0,1-1 0,-1 1-1,1-1 1,0 0 0,-1 0 0,1 0 0,1-1-1,-1 1 1,0-1 0,1 0 0,-1 0 0,7 1-1,-2-1 34,0 0 1,0-1-1,0 0 0,1-1 0,-1 0 0,0 0 0,0-1 0,16-4 0,201-50 173,-175 44-101,196-51-7,-216 51-109,21-7-148,-150 37-419,54-8 525,-50 18 0,65-19-62,-33 17 0,53-22 100,0 0-1,0 0 1,1 1-1,0 0 1,0 1-1,0 0 1,-11 13-1,18-19 9,0 0 0,1 0 0,-1-1 1,0 1-1,1 0 0,-1 0 0,1 0 0,-1 0 0,1 0 0,0 0 1,-1 0-1,1 0 0,0 0 0,0 2 0,0-3 2,0 1-1,0-1 0,0 0 1,0 1-1,0-1 0,0 0 1,1 1-1,-1-1 1,0 0-1,0 0 0,0 1 1,1-1-1,-1 0 1,0 0-1,1 1 0,-1-1 1,0 0-1,0 0 0,1 0 1,-1 1-1,0-1 1,1 0-1,-1 0 0,0 0 1,1 0-1,-1 0 1,0 0-1,1 0 0,3 0 45,-1 0 0,1 0-1,-1 0 1,0 0 0,1-1 0,-1 0-1,6-1 1,37-13 125,0-2 1,-2-2-1,84-48 0,-116 59-181,0-1 0,-1 1 0,0-2 0,-1 1 0,11-13 0,-8 6 2,-1-1 0,-1-1 0,10-20 0,158-362 61,-142 293-198,-35 102 127,-1 1-26,1 0 1,-1 0-1,0-1 0,0 1 1,0-1-1,0 1 0,-1 0 1,0-1-1,0 1 0,-1-9 1,1 13 28,0-1 0,0 1 0,0-1 0,-1 1 0,1-1 0,0 1 0,0-1 0,0 1 1,-1-1-1,1 1 0,0-1 0,0 1 0,-1 0 0,1-1 0,0 1 0,-1 0 0,1-1 1,-1 1-1,1 0 0,0-1 0,-1 1 0,1 0 0,-1 0 0,1-1 0,-1 1 0,1 0 0,-1 0 1,1 0-1,-1 0 0,1 0 0,-1 0 0,1-1 0,-1 1 0,1 0 0,-1 1 0,1-1 1,-1 0-1,1 0 0,-1 0 0,1 0 0,-1 0 0,0 1 0,-1 0-15,0 0-1,-1 0 1,1 0-1,0 1 1,0-1-1,0 1 1,0 0-1,-2 2 1,-5 6-38,0 1 0,2 0-1,-1 0 1,1 0 0,-7 17 0,-19 52-61,-28 108 0,37-102 247,-19 142-1,37-173-468,2 1-1,3 0 0,10 95 0,-8-144 331,0 10-5109,-12-37-4824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47:37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32 7808,'-26'-29'2506,"26"27"-1480,5 2-718,7 3-199,-12-3-10,35 8 1332,0-2 1,60 3-1,-66-7-1288,132 12 345,229 47 0,-388-60-595,10 1-962,-1 1 0,1 0-1,16 8 1,-27-11 889,-1 1 0,1-1 0,-1 0 0,1 0 1,-1 1-1,1-1 0,-1 0 0,0 1 0,1-1 0,-1 1 0,0-1 0,1 0 1,-1 1-1,0-1 0,1 1 0,-1-1 0,0 1 0,0-1 0,0 1 0,1-1 1,-1 2-1,0 9-2476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47:37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72 111 8128,'-72'-79'3680,"72"67"-3168,4 4-576,6 4-64,8-4-224,4 8 192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47:40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89 854 3072,'0'-5'730,"0"1"0,1 0 0,0 0-1,0 0 1,0 0 0,0 0 0,2-5 0,0 2-270,1 1 0,0-1 0,6-9 0,1 3-136,1-1 0,24-20-1,-7 9-59,71-67 406,-81 72-582,-1 0 0,-1-2 0,16-25 0,-11 9 78,32-76 0,6-49 298,-19 48-316,-38 107-257,0 0 1,-1 0-1,0 1 1,0-1-1,0-13 1,-2 21 96,0 0 1,0 0-1,0-1 1,0 1-1,0 0 1,0 0-1,0 0 0,0 0 1,0 0-1,0 0 1,0 0-1,0 0 1,0 0-1,0 0 0,0 0 1,0-1-1,0 1 1,0 0-1,0 0 1,0 0-1,0 0 0,0 0 1,0 0-1,0 0 1,0 0-1,0 0 1,0 0-1,-1 0 1,1 0-1,0 0 0,0 0 1,0 0-1,0-1 1,0 1-1,0 0 1,0 0-1,0 0 0,0 0 1,0 0-1,0 0 1,0 0-1,-1 0 1,1 0-1,0 0 0,0 0 1,0 0-1,0 0 1,0 0-1,0 0 1,0 0-1,0 0 0,0 0 1,0 0-1,0 0 1,-1 1-1,1-1 1,0 0-1,0 0 1,0 0-1,0 0 0,0 0 1,0 0-1,-7 6-209,-5 10 174,-22 52-144,1 0 51,-119 189-15,108-185 184,4 1-1,-41 101 1,-12 73 384,32-82 464,37-86 1582,24-79-2444,0 0 1,0 0-1,0 0 1,0 0 0,0 0-1,0 0 1,0 0-1,0 1 1,0-1-1,0 0 1,0 0-1,0 0 1,0 0-1,0 0 1,1 0 0,-1 0-1,0 0 1,0 0-1,0 0 1,0 0-1,0 0 1,0 0-1,0 0 1,0 0-1,0 0 1,0 0 0,0 0-1,0 1 1,0-1-1,1 0 1,-1 0-1,0 0 1,0 0-1,0 0 1,0 0-1,0 0 1,0 0 0,0 0-1,0 0 1,0 0-1,0 0 1,0-1-1,1 1 1,-1 0-1,0 0 1,0 0-1,0 0 1,0 0-1,0 0 1,0 0 0,0 0-1,0 0 1,0 0-1,0 0 1,0 0-1,0 0 1,0 0-1,0 0 1,0 0-1,1 0 1,-1-1 0,0 1-1,0 0 1,0 0-1,0 0 1,0 0-1,0 0 1,6-6 105,36-59 359,-6 15-381,2 2 0,2 1-1,2 2 1,2 1 0,52-38-1,138-95 852,-191 140-249,59-67 0,-67 57-530,-35 47-179,0 0-1,0 0 1,0 0-1,0 0 1,0 0-1,0 0 1,0 0 0,0 1-1,0-1 1,0 0-1,1 0 1,-1 0-1,0 0 1,0 0 0,0 0-1,0 0 1,0 0-1,0 0 1,0 0-1,0 0 1,0 0 0,0 0-1,0 0 1,0 0-1,0 0 1,0 0 0,0 0-1,1 0 1,-1 0-1,0 0 1,0 0-1,0 0 1,0 0 0,0 0-1,0 0 1,0 0-1,0 0 1,0 0-1,0 0 1,0 0 0,0 0-1,0-1 1,0 1-1,0 0 1,0 0-1,0 0 1,0 0 0,1 0-1,-1 0 1,0 0-1,0 0 1,-2 11-131,-6 14 129,-30 56-54,-10 25-10,46-101 114,0 1 0,1-1 1,0 0-1,0 1 0,0-1 1,1 1-1,-1 9 1,1-14-20,1 0 1,-1 0 0,0 0 0,0 1-1,0-1 1,1 0 0,-1 0 0,1 0 0,-1 0-1,1 0 1,-1 0 0,1 0 0,0 0-1,-1 0 1,1-1 0,0 1 0,0 0 0,0 1-1,1-2 24,-1 1-1,0-1 0,1 1 1,-1-1-1,0 0 0,1 0 1,-1 1-1,0-1 0,1 0 0,-1 0 1,1 0-1,-1 0 0,0 0 1,1-1-1,-1 1 0,0 0 1,1-1-1,1 0 0,10-4 145,0-1 1,19-12-1,8-4-207,91-44 21,-98 47 150,57-42 0,-81 55-155,-6 4-11,-1 0 1,0 1 0,1-1-1,-1 0 1,0 0-1,0 0 1,0 0 0,-1 0-1,1-1 1,1-2-1,-3 5 3,0 0-1,0 0 1,0 0-1,0 0 1,0 0-1,0 0 1,0 0-1,0 0 1,0 0-1,0 0 1,-1 0-1,1 0 1,0 0-1,0 0 1,0 0-1,0 0 1,0 0-1,0 0 1,0 0-1,0 0 1,0 0-1,0 0 1,0 0-1,0 0 1,0 0-1,0 0 1,0 0-1,0 0 1,0 0-1,-1 0 1,1 0-1,0 0 1,0 0-1,0-1 1,0 1-1,0 0 1,0 0-1,0 0 1,0 0-1,0 0 1,0 0-1,0 0 1,0 0-1,0 0 0,0 0 1,0 0-1,0 0 1,0 0-1,0 0 1,0-1-1,0 1 1,0 0-1,0 0 1,0 0-1,0 0 1,0 0-1,0 0 1,1 0-1,-11 6-295,-12 14 175,19-17 116,-3 2-31,0 1-1,0-1 1,1 1 0,0 0-1,0 1 1,1 0-1,-7 11 1,10-15 47,0-1 1,0 1-1,0 0 1,1-1-1,-1 1 1,1 0-1,-1-1 1,1 1 0,0 0-1,0-1 1,0 1-1,0 0 1,1-1-1,-1 1 1,1 0-1,0-1 1,0 1-1,0 0 1,0-1-1,0 1 1,0-1-1,0 0 1,1 1-1,0-1 1,-1 0-1,4 3 1,-3-3 44,1 0 0,-1 1 1,1-1-1,-1 0 0,1-1 0,0 1 1,0 0-1,0-1 0,0 0 0,0 0 1,0 0-1,0 0 0,0 0 1,1 0-1,-1-1 0,0 0 0,0 1 1,1-1-1,4-1 0,-4 1 8,0-1-1,0 0 1,0 0-1,0 0 1,0-1-1,0 1 1,0-1-1,0 0 1,0 0-1,-1 0 1,1-1-1,-1 1 1,0-1-1,5-4 1,-7 5-45,0 1 1,0 0 0,0 0 0,0-1 0,0 1 0,-1 0 0,1-1-1,0 1 1,-1-1 0,1 1 0,-1-1 0,0 1 0,1-1-1,-1 1 1,0-1 0,0 1 0,0-1 0,0 1 0,0-1-1,0 1 1,0-1 0,-1 0 0,1 1 0,-1-1 0,1 1-1,-1 0 1,0-3 0,-1 1-19,0-1-1,-1 1 1,1 0-1,0 0 1,-1 0-1,0 0 0,0 1 1,0-1-1,0 1 1,-4-3-1,-1 0-33,0 1 0,0-1 0,0 2 0,0-1 0,-1 1-1,0 1 1,1 0 0,-1 0 0,0 0 0,-15 0 0,20 1-7,5-2 22,-1 3 15,77-5 201,-21 1-365,-1 0 202,52 0 109,-95 5-191,-1 0 0,0 0-1,1 1 1,-1 1 0,0-1 0,0 2-1,12 5 1,-21-8 53,0 0-1,0 0 1,0 1 0,0-1-1,0 0 1,0 1-1,-1 0 1,1-1 0,0 1-1,-1 0 1,1 0 0,-1 0-1,0 0 1,0 0-1,0 0 1,0 0 0,0 0-1,0 1 1,0-1 0,-1 0-1,1 1 1,-1-1-1,1 0 1,-1 1 0,0-1-1,0 1 1,-1 2 0,0 3 27,0 0 1,-1-1-1,0 1 1,0 0-1,-1-1 1,-6 15 0,-7 0 99,14-20-88,0 1 1,0-1 0,0 1-1,0 0 1,0 0 0,1 0 0,-1 0-1,1 0 1,-2 5 0,3-7-11,0-1 1,0 1 0,0-1-1,0 1 1,0-1 0,-1 1-1,1-1 1,0 0 0,0 1 0,0-1-1,-1 1 1,1-1 0,0 0-1,0 1 1,-1-1 0,1 1-1,0-1 1,-1 0 0,1 0-1,-1 1 1,1-1 0,0 0 4,0-1 0,0 1 1,0-1-1,0 1 1,0-1-1,0 1 0,0-1 1,0 1-1,1-1 1,-1 1-1,0-1 0,0 1 1,1-1-1,-1 1 1,0-1-1,1 1 0,-1 0 1,1-1-1,-1 1 0,0-1 1,1 1-1,0-1 1,11-10 6,0-1 1,1 1 0,0 1 0,0 1 0,1 0 0,26-12 0,-16 10-153,1 1 1,0 1 0,41-8 0,-63 16 48,0 1 0,0 0 0,1-1 1,-1 1-1,0 0 0,5 1 1,-8-1 61,1 0 0,-1 0 0,1 1 0,0-1 0,-1 0 1,1 0-1,-1 0 0,1 0 0,-1 1 0,1-1 0,-1 0 1,1 0-1,-1 1 0,1-1 0,-1 1 0,1-1 0,-1 0 1,1 1-1,-1-1 0,0 1 0,1-1 0,-1 1 0,0-1 1,1 1-1,-1-1 0,0 1 0,0-1 0,1 1 0,-1-1 1,0 1-1,0 0 0,0-1 0,0 1 0,0-1 0,0 1 1,0 0-1,0-1 0,0 1 0,0 0 0,-2 5 13,-1 1 0,1-2 0,-1 1 0,0 0-1,0 0 1,-1-1 0,0 0 0,-8 10 0,6-8 8,0 1 1,0-1-1,-4 11 1,8-10 370,8-8-59,14-10 71,-13 6-365,24-11-83,0 1 0,1 2 0,1 1 0,36-7 0,-65 17 20,-1 1 0,1-1 0,0 1-1,0 0 1,0 0 0,0 0 0,0 1 0,-1 0 0,1-1 0,0 1 0,0 0 0,-1 1 0,1-1 0,-1 1 0,6 2 0,1 3-9,0 1-1,0-1 0,12 14 1,-13-12 130,0-1 1,1 0 0,12 8 0,-12-11-1,0 0 0,13 4 0,2 1-3236,-7-2 1297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47:42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1006 3328,'0'0'55,"-1"0"0,1 0 0,0 0 0,0 0 0,0 0 0,-1 0 0,1 0 0,0 0 0,0 0 0,0 0 1,-1 0-1,1 0 0,0 0 0,0 0 0,0 0 0,0 0 0,-1-1 0,1 1 0,0 0 0,0 0 0,0 0 0,0 0 0,0 0 0,-1 0 0,1 0 0,0-1 0,0 1 1,0 0-1,0 0 0,0 0 0,0 0 0,-1-1 0,1 1 0,0 0 0,0 0 0,0 0 0,0 0 0,0-1 0,0 1 0,0 0 0,0 0 0,0 0 0,0-1 0,0 1 1,0 0-1,0 0 0,0 0 0,0 0 0,0-1 0,0 1 0,0 0 0,0 0 0,2-2 1613,3-3-873,1 0 1,-1 0-1,1-1 0,5-9 0,10-9 168,13-8-368,2 1 1,51-33 0,-50 37-497,-2-1 0,0-2 0,-3-1 0,0-2 0,31-42 0,-11 4-39,71-129 0,-93 151-21,-18 31-248,17-36 1,-29 53 184,1 0 1,-1 0-1,0 1 0,0-1 1,1 0-1,-1 0 1,0 0-1,0 1 1,0-1-1,0 0 1,0 0-1,0 0 1,0 1-1,0-1 1,-1-1-1,-3 1-318,-4 10-6,-5 10 231,-16 31-1,-177 297 128,130-224 674,74-120-591,0 1 1,0-1 0,0 1 0,0 0 0,1-1 0,-1 1-1,1 0 1,0 0 0,0 6 0,1-9-51,0 0 0,0 0 0,0 1 0,0-1 0,1 0 0,-1 0 0,0 0 0,1 1 0,-1-1 0,1 0 0,-1 0 0,1 0 0,0 0 0,-1 0 0,1 0 0,0 0 0,0 0 0,0 0 0,0 0 0,0-1 0,0 1 0,0 0 0,0-1 0,0 1 0,0 0 0,0-1 0,0 1 0,0-1 0,1 0 0,-1 1 0,0-1 0,2 0 0,4 2 104,-1-2 0,1 1 1,0-1-1,0 0 1,0 0-1,0-1 0,0 0 1,0 0-1,0-1 0,0 0 1,-1 0-1,1 0 0,9-6 1,2-1-92,0-1 0,-1-1 0,20-16 1,11-15 25,-3-1 0,41-50 1,-21 22 6,116-107-79,-103 103 214,-51 49-116,-2-2 0,0-1 0,29-45 0,-47 63-54,-1-1 0,9-21 0,-13 28-61,-2 5-2,0 0-1,0 0 1,1 0 0,-1 0-1,0-1 1,0 1 0,0 0-1,0 0 1,0 0 0,0 0-1,0 0 1,0 0 0,0-1-1,0 1 1,0 0 0,0 0-1,0 0 1,0 0 0,0 0-1,1-1 1,-1 1 0,-1 0-1,1 0 1,0 0 0,0 0-1,0-1 1,0 1 0,0 0-1,0 0 1,0 0-1,0 0 1,0 0 0,0-1-1,0 1 1,0 0 0,0 0-1,0 0 1,0 0 0,-1 0-1,-5 3-159,-12 13 54,15-13 64,-44 36-244,28-26 293,2 2 1,-27 28 0,3 6 20,-48 74-1,44-42 52,-40 97 0,16-29 324,61-134-252,5-11 107,1-1 0,0 1 0,0 0 0,0-1 0,1 1-1,-1 0 1,0 5 0,4-11-193,-1-1 0,1 1 1,0 0-1,-1 0 0,1 0 0,0 0 0,0 1 1,0-1-1,1 0 0,-1 1 0,5-2 0,7-7-63,24-20-34,1 2 0,58-33 0,-89 57 4,1 0 1,-1 1-1,1 0 0,0 0 1,-1 1-1,1 0 0,17-2 1,-25 4 21,0 1 1,0-1-1,0 0 1,0 0-1,1 0 0,-1 1 1,0-1-1,0 1 1,0-1-1,0 1 1,0-1-1,0 1 1,0 0-1,0-1 1,0 1-1,0 0 1,-1 0-1,1 0 0,0-1 1,0 1-1,-1 0 1,1 0-1,-1 0 1,1 0-1,0 0 1,-1 1-1,0-1 1,1 0-1,-1 0 1,0 0-1,0 0 0,1 2 1,0 5-35,0-1-1,-1 1 1,-1 14 0,1-9-16,0-9 92,1 0 0,-1 0 0,1 0 0,0 0 0,0 0 0,0 0 0,0 0 0,1 0 0,0 0 0,-1-1 0,1 1 0,1-1 0,-1 1-1,1-1 1,-1 0 0,1 0 0,0 0 0,0 0 0,0 0 0,0-1 0,1 1 0,-1-1 0,1 0 0,-1 0 0,1 0 0,0-1 0,0 1 0,0-1 0,0 0 0,0 0-1,0 0 1,0-1 0,0 1 0,0-1 0,0 0 0,0 0 0,0-1 0,5 0 0,-1-1 34,-1 0 0,1 0-1,-1-1 1,1-1 0,-1 1 0,0-1-1,0 0 1,0 0 0,-1-1 0,0 0-1,0 0 1,0-1 0,0 1 0,-1-1 0,6-9-1,-5 7-59,-1 0 0,0-1-1,0 0 1,-1 1 0,0-1-1,-1-1 1,0 1 0,0 0 0,-1-1-1,-1 0 1,1 1 0,-1-12-1,-1 18-37,0 0 0,0 0 0,0 1 0,-1-1 0,1 0 0,-2-3 0,2 5 23,-1 1-1,1-1 0,0 0 1,0 1-1,-1-1 1,1 1-1,0-1 1,-1 1-1,1-1 1,-1 1-1,1-1 0,0 1 1,-1-1-1,1 1 1,-1 0-1,1-1 1,-1 1-1,0 0 1,1-1-1,-1 1 1,1 0-1,-1 0 0,0 0 1,1 0-1,-1-1 1,1 1-1,-2 0 1,1 1-2,0-1 1,0 0 0,0 1 0,1-1-1,-1 1 1,0 0 0,0-1-1,0 1 1,1 0 0,-1-1 0,0 1-1,1 0 1,-1 0 0,1-1-1,-1 1 1,1 0 0,-1 0 0,1 0-1,-1 0 1,1 0 0,0 0-1,0 0 1,-1 0 0,1 0 0,0 1-1,-1 1-13,0 4 19,-1 0-1,2 0 1,-1 1 0,1-1-1,0 0 1,0 0 0,1 0-1,0 0 1,0 0 0,0 0-1,1 0 1,0 0 0,1 0-1,0-1 1,0 1 0,0-1-1,5 7 1,-1-2 12,0-1-1,1 0 1,0 0 0,1 0 0,0-1-1,1-1 1,0 0 0,21 14-1,-28-20-300,0-1 0,0 0 0,0 0 0,0 0 1,0 0-1,0 0 0,0-1 0,4 1 0,7 1-2456,1 2 777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47:42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32 106 6048,'-31'-32'2752,"31"20"-2400,5 4 1600,3 3-1152,5-7 288,11 4-640,11-4 288,1 9-416,31-5-288,1 3-64,21 5 224,1 5-128,-4 3 288,-9 7-224,-11 2-1856,-7 3 896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47:43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1 728 3552,'3'-37'11682,"12"-23"-9923,3-11-1681,62-269 1080,-72 309-1238,2 1 0,1 0 0,24-45 0,-28 65-24,0-1 0,1 1 0,11-12 0,-18 22 91,-1 0 0,1 0 0,-1 0 0,1-1 0,-1 1 0,1 0 0,-1 0 0,1 0 0,-1 0 0,1 0 0,-1 0 0,1 0 0,-1 0 0,1 0 0,-1 1 0,1-1 0,0 0 0,-1 0 0,1 0 0,-1 1 0,0-1 0,1 0 0,-1 0 0,1 1 0,0-1 0,11 9-7,-5-1 20,1 0-1,-2 0 0,1 1 0,-1 0 0,0 0 0,-1 0 0,0 1 0,6 15 0,1 11-24,8 40-1,-15-54 53,91 297 123,-47-182 730,-48-135-718,0 1 0,-1 0 0,1 0 0,0-1 0,-1 1 0,0 0 0,1 3 0,-1-5 547,2-1-569,0 0 0,1-1-1,-1 0 1,1 0 0,-1 0-1,0 0 1,0 0 0,0 0 0,0 0-1,0-1 1,0 1 0,0-1 0,0 0-1,0 1 1,-1-1 0,1 0 0,0 0-1,-1 0 1,0 0 0,1 0 0,0-4-1,4-6-184,0 1-1,5-20 1,-11 29 126,34-138 27,-22 81-163,-10 48 47,71-279-149,-69 277 154,0-3-38,2 0 1,0 0-1,10-19 0,-3 2-439,-10 30 354,-3 5 117,-2 7 16,2-6-448,0-1-1,0 0 1,0 1-1,1-1 0,-1 1 1,1-1-1,-1 0 1,1 0-1,0 1 0,0-1 1,0 0-1,0 0 1,0 0-1,0 0 1,2 2-1,0-1-265,0 0 0,1-1 0,-1 1 0,0-1 0,1 0 0,-1 0 0,1 0-1,4 1 1,22 9-1671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3:55.8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201 133 4064,'-1'-3'289,"-2"-1"790,6 2-37,1-14 6868,-4 16-7632,0-1 0,1 0 0,-1 0 0,-1 0 0,1 1 0,0-1 0,0 0 0,0 0 0,0 0 0,-1 1 0,1-1 0,0 0 0,0 1 0,-1-1 0,1 0 0,-1 0 0,1 1 0,-1-1 0,1 1 0,-1-1 0,1 0 0,-2 0 0,1 1-162,-1-1 1,1 1-1,0-1 1,-1 1-1,1 0 1,-1-1-1,1 1 1,-1 0 0,1 0-1,-1 0 1,1 0-1,-3 1 1,-3 0-22,0 1 0,0-1 1,0 2-1,1-1 0,-1 1 1,1 0-1,-1 0 0,1 1 0,0 0 1,0 0-1,0 0 0,1 1 1,0 0-1,-9 9 0,5-3 17,1 0 0,0 0 0,1 0 0,0 1 0,1 0 0,-10 25 0,13-28-68,1-1-1,0 1 1,0 0 0,0 0 0,1 0 0,1 0-1,-1 0 1,2 0 0,1 17 0,0-20-2,-1 0 0,1 1 1,0-1-1,1 0 0,0-1 0,0 1 1,0 0-1,0-1 0,1 1 1,0-1-1,0 0 0,1-1 0,-1 1 1,8 6-1,-6-7-6,0-1 0,0 1 0,0-1 0,0 0 0,1 0 0,-1-1 0,1 0 0,0 0 0,-1 0 0,1-1 0,0 0 0,0 0 0,0-1 0,0 0 0,0 0 0,0-1 0,0 0 0,-1 0 0,1 0 0,0-1 0,0 0 0,-1-1 0,1 1 0,-1-1 0,0 0 0,0-1 0,0 1 0,0-1 0,-1 0 0,1-1 0,-1 0 0,0 1 0,-1-2 0,1 1 0,5-9 0,-2-1-67,-1 0 1,-1-1-1,0 1 0,-1-1 1,-1-1-1,0 1 1,-1 0-1,-1-1 0,-1 0 1,0 1-1,-1-1 1,-1 0-1,0 1 1,-1-1-1,-1 0 0,-1 1 1,0 0-1,-9-21 1,10 33-16,1-1 0,-1 1 0,1 0 0,-1 0 1,0 1-1,-1-1 0,1 1 0,-1-1 0,1 1 0,-1 0 1,0 0-1,0 1 0,-1-1 0,1 1 0,0 0 1,-9-3-1,11 5 52,1-1 0,0 0 1,0 1-1,0-1 0,0 0 0,0 0 1,0 1-1,0-1 0,0 0 0,-1-2 1,1 3 6,1-1 1,-1 1-1,1-1 1,-1 1-1,1-1 1,-1 1-1,1-1 0,-1 1 1,1 0-1,-1-1 1,1 1-1,-1 0 1,0-1-1,1 1 1,-1 0-1,0 0 1,1 0-1,-1 0 1,0-1-1,-1 1 1,7 0 114,61 0 365,93 1 129,-126 1-614,0 2 1,55 14 0,-82-16 6,1 0-1,0 0 1,-1 0 0,0 1-1,1 0 1,-1 0 0,-1 1-1,1 0 1,0 0 0,-1 0-1,7 7 1,-8-7 12,-1 0 0,-1-1 1,1 1-1,-1 0 0,1 1 1,-1-1-1,0 0 0,0 1 0,-1-1 1,0 1-1,0-1 0,0 1 0,0 0 1,0-1-1,-1 1 0,0 0 1,0 5-1,-4 20 125,-1-1 1,-1 1-1,-1-1 1,-13 33-1,18-48 207,2-14-353,0 0-1,0 0 1,0 0 0,0 1-1,0-1 1,0 0 0,1 0-1,-1 0 1,0 0 0,0 0-1,0 0 1,0 0 0,1 0-1,-1 0 1,0 0 0,0 0-1,0 0 1,0 0 0,1 0-1,-1 0 1,0 0 0,0 0-1,0 0 1,0 0 0,1 0-1,-1 0 1,0 0 0,0 0-1,0 0 1,0 0 0,1 0-1,-1 0 1,0-1 0,0 1-1,0 0 1,0 0 0,0 0-1,0 0 1,1-1 0,19-19 128,87-97-227,-85 95 29,1 1 1,1 1 0,29-18 0,-52 38 64,0-1 1,-1 0 0,1 1-1,0-1 1,0 1-1,0-1 1,0 1-1,0 0 1,0-1 0,0 1-1,0 0 1,0 0-1,0-1 1,0 1 0,0 0-1,0 0 1,0 0-1,0 0 1,0 1 0,0-1-1,0 0 1,0 0-1,0 1 1,0-1-1,0 0 1,0 1 0,1 0-1,0 1-1,0-1 0,0 1 0,-1 0 0,1 0-1,-1 0 1,0 0 0,1 1 0,-1-1 0,0 0 0,1 5-1,4 11 186,6 30 0,-5-13-21,2 5 22,-5-21-73,0 1 0,8 18 0,-10-32-81,0-1 0,1 1-1,0-1 1,0 0 0,0 0 0,1 0 0,-1 0-1,1-1 1,0 1 0,1-1 0,4 4-1,-7-7-36,0 1 0,0-1 0,0 0 0,1 0 0,-1 0 0,0 0 0,1 0 0,-1-1 0,0 1 0,1-1 0,-1 1 0,1-1 0,-1 0 0,5 0 0,-2-1-361,0 0-1,1 0 1,-1 0-1,0-1 1,0 0-1,7-3 0,3-4-2660,0 0-1,-1-1 1,18-15-1,6-9-1932,-4 1-1173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47:44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672 68 2496,'5'-1'672,"-1"0"1,1 1-1,-1-1 1,1 1-1,6 0 1,-10 0-132,0 0-441,-1 0 0,0 0 1,1 0-1,-1 0 0,0 0 0,1 0 1,-1 0-1,0 0 0,1 0 0,-1 0 0,0 0 1,1-1-1,-1 1 0,0 0 0,0 0 1,1 0-1,-1 0 0,0 0 0,1-1 1,-1 1-1,0 0 0,0 0 0,1-1 1,-1 1-1,0 0 0,0 0 0,0-1 1,0 1-1,1 0 0,-1-1 0,0 1 1,0 0-1,0-1 0,0 1 0,0 0 1,0 0-1,0-1 0,0 1 0,0 0 1,0-1-1,0 1 0,0 0 0,0-1 1,0 1-1,0 0 0,0-1 0,0 1 1,0 0-1,-1-1 0,1-1 33,-1 1-1,1 0 1,-1-1-1,0 1 1,1 0-1,-1 0 1,0-1-1,0 1 1,0 0-1,0 0 1,-3-2-1,-4-1-39,0-1 0,-1 1-1,1 1 1,-1 0 0,0 0-1,0 1 1,-14-3 0,9 3 3,-1-1-58,0 2 1,1 0 0,-1 0 0,0 1-1,1 1 1,-1 1 0,-25 5 0,17-1 20,-1 1 1,1 1 0,-41 21 0,50-22-56,0 1 0,1 0 0,0 1 0,0 1 0,-16 15 0,26-22 4,0 0 0,0 0-1,0 1 1,1-1 0,-1 1 0,1 0-1,0 0 1,0 0 0,0 0 0,0 0 0,1 0-1,0 0 1,0 1 0,0-1 0,0 0 0,1 1-1,-1-1 1,1 1 0,0-1 0,1 1-1,-1-1 1,1 0 0,0 1 0,1 4 0,6 9 36,0 0 1,1-1-1,1 0 1,1-1 0,20 25-1,-14-20-13,13 20 15,79 113 266,-105-147-106,0 1 0,0 0 0,0 0 1,-1 0-1,-1 1 0,1-1 1,-1 1-1,1 13 0,-3-20-145,1 1 0,-1-1 0,0 0 0,-1 1 0,1-1 0,0 0 0,-1 1 0,1-1 0,-1 0-1,1 0 1,-1 1 0,0-1 0,0 0 0,0 0 0,0 0 0,-1 0 0,1 0 0,0 0 0,-1 0 0,0-1 0,1 1 0,-1-1 0,0 1 0,0-1-1,0 1 1,0-1 0,0 0 0,0 0 0,0 0 0,0 0 0,0 0 0,0-1 0,-1 1 0,-3 0 0,-7 0 8,1-1 0,-1 0 0,0-1 0,1-1 0,-1 0 0,-23-7 0,9 3 45,-140-40 362,79 20-3400,63 21 1617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47:46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5 220 3808,'-5'1'5280,"11"1"-2417,-1-2-3721,9 0 1089,0-2 0,0 1 1,0-2-1,-1 1 0,1-2 0,-1 0 1,0-1-1,0 0 0,0-1 0,-1 0 1,1-1-1,-2 0 0,15-12 0,-23 16-170,1 0 1,0-1-1,-1 0 0,1 0 0,-1 0 1,0 0-1,-1 0 0,1 0 0,-1-1 1,0 0-1,0 1 0,3-9 0,-4 9-67,0 0-1,-1 0 0,1 0 1,-1-1-1,0 1 0,0 0 1,0 0-1,0 0 0,-1 0 1,1 0-1,-1-1 0,0 1 1,-1 0-1,1 1 0,-1-1 1,-2-5-1,3 8-11,0 0 0,1 0-1,-1-1 1,0 1 0,-1 0 0,1 0 0,0 0 0,0 0-1,0 1 1,0-1 0,-1 0 0,1 0 0,0 1 0,-1-1-1,1 1 1,-1-1 0,1 1 0,0-1 0,-1 1 0,1 0-1,-1 0 1,-2 0 0,1 0 17,-1 0 0,1 1 0,-1-1 0,1 1 0,0 0 0,0 0 0,-1 0 0,-4 3 0,-9 6 52,0 2 0,1 0 0,1 0 0,-1 2 0,2 0 0,0 0 0,1 1 0,-15 23 0,26-35-32,0-1 0,0 1 0,0 0-1,1 0 1,-1 0 0,1 1 0,0-1 0,0 0 0,0 0 0,0 1 0,0 5-1,1-7 19,0 1 0,0-1 0,1 1 0,-1 0 0,1-1 0,0 1-1,0-1 1,0 0 0,0 1 0,0-1 0,0 0 0,0 1 0,1-1 0,-1 0-1,1 0 1,3 3 0,0 0 87,1 0 0,0 0 0,0-1 1,0 0-1,0 0 0,1-1 0,0 0 0,-1 0 0,1 0 0,0-1 0,1 0 0,-1 0 0,0-1 0,1 0 0,13 1 0,8-3 156,1 0-1,48-9 1,-44 4-240,305-50 221,-312 49-111,0 0-1,47-21 0,-69 24-176,-10 4-233,-13 3-77,-79 30-140,34-11 416,46-16 63,-82 28 44,86-28-86,0 0 0,1 0 0,0 1 0,0 1 0,-13 11 0,24-18 50,0-1 0,1 1-1,-1-1 1,0 1 0,1-1 0,-1 1 0,1 0 0,-1-1 0,1 1 0,-1 0 0,1 0 0,-1-1 0,1 1-1,-1 0 1,1 0 0,0 0 0,0 0 0,-1 0 0,1-1 0,0 1 0,0 1 0,0-1 16,1 0 0,-1-1 0,0 1 1,1 0-1,-1-1 0,0 1 0,1-1 0,-1 1 1,1-1-1,-1 1 0,1-1 0,-1 1 1,1-1-1,0 1 0,-1-1 0,1 1 0,-1-1 1,1 0-1,0 0 0,0 1 0,4 1 82,0-1 1,0 0-1,0 0 0,0 0 0,0-1 0,6 1 0,18-2 118,-1-1 0,1-2 0,50-12 0,81-39-298,-160 55 65,0 0 0,0 1-1,0-1 1,0 0 0,0 0 0,0 0-1,0 0 1,0 0 0,0 0 0,0 0-1,0 0 1,0 0 0,0 0 0,0 0-1,0 0 1,0 1 0,0-1 0,0 0 0,0 0-1,0 0 1,0 0 0,0 0 0,0 0-1,0 0 1,0 0 0,0 0 0,0 0-1,0 0 1,0 0 0,0 0 0,0 1-1,0-1 1,0 0 0,0 0 0,0 0-1,0 0 1,0 0 0,1 0 0,-1 0 0,0 0-1,0 0 1,0 0 0,0 0 0,0 0-1,0 0 1,0 0 0,0 0 0,0 0-1,0 0 1,0 0 0,0 0 0,0 0-1,1 0 1,-1 0 0,0 0 0,0 0-1,-9 10-246,-43 26 41,13-7 181,2 2 0,-41 43 0,-47 79 67,94-111 5,-134 182 909,159-214 2,11-15-375,11-14-402,46-44-120,0 6-6,81-55 0,102-57 58,70-7-295,-185 109 170,-111 57 19,-8 3-52,1 0 0,0 1 1,0 1-1,0 0 0,1 1 0,15-4 1,-18 10-239,-9 3 150,-9 10 63,6-13 66,-12 15-7,-2-1 0,0 0 0,-1-1 0,-28 20 0,-23 20 231,60-48-131,2 0 415,23-10-47,226-71 62,-233 70-589,0 1 0,1 0 0,-1 1 0,0 0 0,18-1 0,-26 3 61,1 0 1,0 0-1,0 0 1,0 1-1,0-1 0,0 1 1,-1 0-1,1-1 0,0 2 1,0-1-1,-1 0 0,1 0 1,-1 1-1,1-1 0,-1 1 1,0 0-1,0 0 0,0 0 1,0 0-1,0 0 1,0 0-1,0 1 0,0-1 1,1 5-1,4 6 26,36 74 39,-42-84 27,1 0 1,0 0-1,0 0 1,0 0 0,5 4-1,4 7-1586,7 10-3807,-10-12 2736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47:47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234 568 3488,'48'-30'9878,"93"-52"-7687,-96 55-1989,-2-1 0,-1-2 0,-1-3 0,-1 0 0,-2-3 0,-2-1 0,-1-2 0,38-55 0,-68 87-173,4-6-31,1-1 0,-2 0 1,11-24-1,-17 28-132,-2 10 129,0 0 1,0 0 0,0 0 0,0-1 0,0 1 0,0 0-1,0 0 1,0 0 0,0 0 0,0 0 0,0 0 0,0 0-1,0 0 1,0 0 0,0 0 0,0-1 0,0 1 0,0 0-1,0 0 1,0 0 0,0 0 0,0 0 0,0 0 0,0 0-1,0 0 1,0 0 0,0 0 0,0 0 0,0 0 0,-1 0-1,1 0 1,0 0 0,0 0 0,0-1 0,0 1 0,0 0-1,0 0 1,0 0 0,0 0 0,0 0 0,0 0 0,-1 0-1,1 0 1,0 0 0,0 0 0,0 0 0,0 0 0,0 0-1,0 0 1,-18 15-363,-65 69-182,-78 56 415,76-68 130,25-18 50,3 2 0,-55 71 0,15-7 250,-59 70 592,150-183-800,1-2 166,1 0 0,0 0-1,0 0 1,0 1 0,-5 10 0,9-16-227,0 0 1,0 1-1,-1-1 1,1 0-1,0 1 1,0-1 0,0 0-1,0 1 1,-1-1-1,1 0 1,0 1-1,0-1 1,0 0-1,0 1 1,0-1-1,0 1 1,0-1 0,0 0-1,0 1 1,0-1-1,1 1 1,-1-1-1,0 0 1,0 1-1,0-1 1,0 0 0,1 1-1,-1-1 1,0 0-1,1 1 1,-1-1 13,1 0 1,0 0-1,-1 1 1,1-1-1,0 0 1,-1 0 0,1 0-1,0 0 1,-1 0-1,1 0 1,0-1-1,-1 1 1,1 0-1,0 0 1,0-1 0,4-1 91,0 0 1,0-1-1,-1 1 1,9-7-1,64-64 378,-21 19-483,-18 22-29,1 1 1,1 3-1,49-27 1,-19 19 6,86-33 1,66-29-429,-221 98-6,-4 1 158,-40 22 72,28-15 159,-21 12-69,-52 37-1,85-55 130,1 1-1,-1-1 0,1 1 0,0-1 1,-1 1-1,1 0 0,0 0 0,1 0 1,-1 0-1,1 0 0,-1 1 0,-1 5 1,3-8-3,0 0 1,-1 0 0,1 1-1,0-1 1,0 0-1,0 0 1,0 0 0,0 0-1,1 1 1,-1-1 0,0 0-1,0 0 1,1 0-1,-1 0 1,1 0 0,-1 0-1,1 0 1,-1 0 0,1 0-1,0 0 1,-1 0-1,1 0 1,0 0 0,0 0-1,0 0 1,0-1-1,0 1 1,-1 0 0,2-1-1,-1 1 1,0-1 0,0 1-1,0-1 1,0 1-1,0-1 1,0 0 0,0 1-1,0-1 1,1 0-1,-1 0 1,2 0 0,1 0 64,1 1 0,-1-1 1,1-1-1,-1 1 0,0 0 1,1-1-1,-1 0 0,0 0 1,1-1-1,-1 1 0,0-1 1,0 0-1,6-3 0,0-2 5,-1 1 0,0-1-1,-1-1 1,10-10 0,-14 14-92,-1 1 1,0-1-1,0 0 0,0 0 1,-1-1-1,0 1 0,1 0 0,-1-1 1,-1 0-1,1 1 0,-1-1 1,2-8-1,-3 12-4,-1-1-1,1 0 1,0 1 0,0-1 0,-1 1-1,1-1 1,-1 1 0,-1-3-1,0-6 102,2 10-99,1-1 0,-1 1-1,0-1 1,1 1 0,-1 0 0,1-1-1,-1 1 1,1-1 0,-1 1 0,1 0-1,-1-1 1,1 1 0,0 0 0,-1 0-1,1 0 1,-1-1 0,1 1 0,0 0 0,0 0-1,11-3-12,-7 1 0,-1 1 0,1 0 0,-1 0 0,1 0 1,-1 1-1,1 0 0,-1 0 0,1 0 0,5 1 0,-7-1-7,1 0-1,-1 1 0,0 0 1,0-1-1,0 1 0,0 1 1,0-1-1,0 0 0,0 1 1,0-1-1,0 1 0,-1 0 1,1 0-1,0 0 0,-1 0 1,0 1-1,0-1 0,1 1 1,-1-1-1,-1 1 0,1 0 1,0-1-1,-1 1 0,1 0 1,-1 0-1,0 0 0,0 1 1,0-1-1,0 0 0,-1 0 1,1 0-1,-1 6 0,2 9 28,2 28 9,-4-39 38,0 1-1,1-1 1,1 0 0,3 13-1,-5-18-18,1 0 0,-1 0-1,1 0 1,0 0 0,0 0-1,0 0 1,0 0 0,0 0-1,0-1 1,0 1 0,1 0-1,-1-1 1,1 1 0,-1-1 0,1 1-1,0-1 1,-1 0 0,1 0-1,0 0 1,0 0 0,2 1-1,8-1 24,0-1-1,0 0 1,0-1-1,0 0 0,0-1 1,15-4-1,-24 6-32,103-28-1907,-52 11 661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47:17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61 1568,'2'-1'641,"-4"0"-449,1 1-177,1-1-1,0 1 1,0 0 0,-1 0 0,1 0 0,0 0-1,0 0 1,-1 0 0,1 0 0,0 0-1,0 0 1,0-1 0,-1 1 0,1 0 0,0 0-1,0 0 1,0 0 0,0-1 0,-1 1 0,1 0-1,0 0 1,0 0 0,0-1 0,0 1 0,0 0-1,0 0 1,0 0 0,-1-1 0,1 1 0,0 0-1,0 0 1,0-1 0,0 1 0,0 0-1,0-1 1,1 0 544,0 0-76,0-1-1,-1 1 1,1-1 0,0 0 0,-1 1-1,1-1 1,-1 0 0,1 1-1,-1-1 1,0 0 0,0 0 0,1 1-1,-1-1 1,-1 0 0,1 0-1,0 1 1,0-1 0,-1 0 0,0-2-1,-3-2 801,3 6-1174,1 0-1,0-1 0,-1 1 1,1 0-1,0 0 0,0 0 1,-1-1-1,1 1 0,0 0 1,0-1-1,0 1 0,-1 0 1,1 0-1,0-1 0,0 1 1,0 0-1,0-1 0,0 1 1,0 0-1,0-1 0,0 1 0,0-1 1,0 1-1,0 0 0,0-1 1,0 0-1,1 75 2020,2 220-565,7-78-667,-8-196-693,-1-18-192,-1 1-1,1-1 1,-1 1 0,0 0-1,1-1 1,-1 1-1,0-1 1,-1 1 0,1 0-1,0-1 1,-1 1-1,0-1 1,1 1 0,-3 3-1,-4 0-536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47:17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29 185 5632,'-2'-1'367,"-16"-8"977,18 9-1209,-1 0 0,1-1-1,-1 1 1,1 0 0,-1 0 0,1 0 0,0-1 0,-1 1-1,1 0 1,-1 0 0,1-1 0,0 1 0,-1 0 0,1-1-1,0 1 1,-1 0 0,1-1 0,0 1 0,0-1 0,-1 1-1,1 0 1,0-1 0,0 1 0,0-1 0,0 1 0,0-1-1,-1 1 1,1-1 0,6-20 3342,4 6-2772,1 1 0,1 0 1,0 0-1,1 2 0,17-14 0,-23 20-641,0 1 0,0 0 1,1 0-1,-1 1 0,1 0 1,0 1-1,0-1 0,0 1 1,1 1-1,-1 0 0,1 0 0,15-1 1,-20 3-71,0 0 1,0 0-1,0 1 1,0-1-1,0 1 0,-1 0 1,1 0-1,0 0 1,-1 1-1,1-1 1,-1 1-1,1 0 1,-1 0-1,0 0 0,1 0 1,2 4-1,-2-2 21,-1 0 0,1 0 0,-1 1 0,-1-1 0,1 1 0,-1-1 0,1 1 0,-1 0 0,-1 0 0,3 9 0,-1 3 27,-1 0 0,0 0-1,-2-1 1,0 2 0,-1-1 0,-4 22-1,2-20 41,-1-1 0,-1 0-1,0-1 1,-2 0 0,0 1 0,-1-2-1,0 1 1,-21 28 0,13-24 77,-1-1 0,-1 0 0,-1-2 1,-1 0-1,-34 25 0,26-26 603,19-12-232,8-4-175,2-1 78,14-4-402,0 0 1,1 1 0,0 1-1,0 0 1,19 1-1,83 8 248,-63-2-230,-7 2-42,-29-3-88,-14-2 557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47:19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919 46 3232,'-1'0'232,"1"-1"1,0 1 0,-1 0-1,1-1 1,0 1-1,-1 0 1,1-1-1,0 1 1,-1-1 0,1 1-1,0-1 1,0 1-1,-1 0 1,1-1-1,0 1 1,0-1 0,-1-1 1882,-41-8 1917,-2 15-2837,19-2-555,-62 11 1274,74-12-1662,-1 0 0,0 1-1,1 1 1,-15 6 0,-120 37 1449,-17 6-1392,144-45-306,1 1-1,-32 18 1,46-24 0,-6 5 42,0 0 0,0 1 1,1 0-1,0 1 0,1 0 0,0 1 0,0 0 0,1 0 1,1 1-1,0 0 0,0 1 0,1 0 0,-6 18 0,-4 14 106,2 1-1,-14 79 0,28-118-130,-5 16 97,2-1 1,0 2 0,2-1-1,1 42 1,3-48-46,-2-5-31,2 0 0,-1 0 1,1 0-1,1-1 0,0 1 0,1-1 0,0 1 0,8 14 0,67 110 306,-75-130-340,6 11 53,1-1 0,24 28 0,-21-29 36,0 0 0,2-1 0,0-1 0,27 17 0,3-4 120,1-3 0,1-2 0,85 26 0,-98-39-128,0-1 1,0-1-1,50 0 1,107-8 120,-166 1-212,-2 0 46,-1-1 0,1-1 0,-1-1 0,0-1 0,0-1 0,0-1 0,-1-2 0,0 0 1,-1-1-1,0-1 0,32-21 0,-34 16 48,-1-1 1,-1-1-1,0 0 1,16-23-1,8-9 7,-7 11-109,3 2 0,79-64 1,-94 85 182,-1-1 0,0-1 0,31-37 0,-49 51-139,0 0 0,0-1 0,-1 1 0,0-1 0,0 0 0,0 1 0,0-1 0,-1 0 0,1 0 1,0-8-1,-1-4-27,-1-31 0,0 23-36,-3-30 24,-3-1 1,-20-91-1,25 142 2,-4-15-19,0 2 1,-1-1-1,-1 1 0,-1 0 1,-14-23-1,4 11-45,-1 2-1,-25-28 1,32 41-21,-2 1 0,0 1 1,0 0-1,-1 1 1,-1 0-1,0 2 1,0 0-1,-1 0 1,-28-10-1,28 16 7,0 0 1,0 1-1,-34 0 0,26 1-23,-5 1 225,-1 1 0,-51 8 0,32-3-101,-158 28-462,123-10-4346,84-23 4217,-1 1-1,1-1 1,-1 1 0,1 0-1,-1 0 1,1 0 0,0-1-1,0 1 1,0 1 0,-1-1-1,0 2 1,1-3 315,-4 7-2852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47:27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3 444 3552,'-3'-3'5942,"11"-5"-5324,0-4-112,-1 0 0,8-17-1,-5 9-60,5-8-72,-7 12-246,0 1 0,1 0-1,20-24 1,116-112 644,-90 97-400,-13 14-953,-38 39-28,-4 6 377,-4 7 4,-5 9 100,-12 39-1,20-52 160,-1-1 0,1 1 0,0 0 0,0 0 0,1 0 0,0 0 0,1 0 0,2 14 0,-1-15 70,0 0 1,1 1-1,0-1 0,0-1 0,0 1 1,1 0-1,0-1 0,0 0 1,1 0-1,-1 0 0,1 0 0,1-1 1,-1 1-1,8 4 0,-9-7-12,-1-1 1,2 1-1,-1-1 0,0 0 0,0 0 1,1 0-1,-1 0 0,1-1 0,-1 0 0,1 0 1,0 0-1,0 0 0,-1-1 0,1 0 0,0 0 1,0 0-1,-1-1 0,1 1 0,0-1 0,-1 0 1,1-1-1,0 1 0,5-3 0,19-11 316,0-2-1,48-36 1,-68 45-282,0-1-1,0 0 1,-1 0 0,0-1 0,12-19-1,-17 24-53,0 1 0,-1-1 0,0 0-1,0 0 1,3-8 0,-5 11-88,1-1 0,-1 1 1,0 0-1,1-1 0,-1 1 0,0 0 1,0-1-1,-1 1 0,1 0 0,0-1 1,-1 1-1,1 0 0,-1-1 1,0 1-1,-1-2 0,2 3-10,-1 1 0,1-1 0,0 1 0,0-1 0,-1 1 0,1-1 0,0 1 0,-1 0 0,1-1 0,-1 1 0,1 0-1,-1-1 1,1 1 0,-1 0 0,1-1 0,0 1 0,-1 0 0,0 0 0,1 0 0,-1 0 0,1-1 0,-1 1 0,1 0 0,-1 0 0,1 0 0,-1 0 0,1 0 0,-2 0 0,1 1-38,-1-1 1,0 1 0,1-1 0,-1 1 0,1 0 0,-1 0-1,1 0 1,-1 0 0,-1 1 0,-2 2-122,1 0 1,0 0 0,0 1-1,-6 8 1,7-8 123,0 2 1,0-1-1,1 0 1,-1 0-1,2 1 1,-1-1-1,1 1 0,0 0 1,0-1-1,1 1 1,0 9-1,2 11 71,7 38-1,-8-59-14,1 5 125,0 1 0,1-1 0,0 0 0,1 0 0,0 0 0,1 0 1,0 0-1,11 15 0,-15-25-65,-1 0 0,1 0 0,0 0 0,0 0 1,0 0-1,0 0 0,0 0 0,-1 0 0,2-1 0,-1 1 0,0 0 1,0-1-1,0 1 0,0 0 0,0-1 0,0 1 0,1-1 0,-1 0 1,0 1-1,1-1 0,-1 0 0,0 0 0,0 0 0,1 0 0,-1 0 1,0 0-1,1 0 0,-1 0 0,0-1 0,0 1 0,1 0 0,-1-1 1,0 1-1,0-1 0,0 1 0,0-1 0,1 0 0,0-1 0,10-9 178,0-1 0,-1 0 1,-1-1-1,0-1 0,15-25 0,7-10-142,-3 12-79,0 1 0,2 2 0,48-40 0,-77 72-11,0 0-76,0 0 0,0 1 0,0-1 0,0 1 0,0 0 0,0-1 0,4 0 0,-5 1 58,0 1 0,-1 0-1,1 0 1,0 0 0,0 0-1,-1 0 1,1 0 0,0 0-1,0 1 1,-1-1 0,1 0-1,0 0 1,0 0 0,-1 1-1,1-1 1,0 0 0,-1 1-1,1-1 1,0 1 0,-1-1-1,1 1 1,-1-1 0,1 1-1,-1-1 1,1 1 0,-1-1-1,1 1 1,-1 0-1,1-1 1,-1 1 0,1 1-1,3 6-14,-1 0 0,1 0-1,-2 1 1,1-1 0,-1 1-1,0-1 1,-1 1 0,1 14-1,-5 75-18,0-55-43,2-27 239,0 0 0,-1 0 0,-1 0 0,-1 0 0,0 0 0,-10 23 0,13-37-83,1-1-1,-1 1 1,0-1 0,0 1 0,0-1-1,0 0 1,0 0 0,-1 1-1,1-1 1,0 0 0,0 0-1,-1 0 1,1 0 0,-1-1 0,1 1-1,-1 0 1,1-1 0,-1 1-1,1 0 1,-1-1 0,0 0-1,1 1 1,-1-1 0,0 0 0,1 0-1,-1 0 1,0 0 0,1 0-1,-1-1 1,0 1 0,1 0-1,-2-1 1,-3-1 19,0 0-1,1 0 0,-1 0 1,1-1-1,0 0 1,0 0-1,0 0 1,-7-6-1,-61-68 258,46 48-588,17 13-305,8 11-145,9 9 52,4 5 607,0 0-1,1-2 0,1 1 1,-1-1-1,24 8 0,-10-5 119,54 11 0,-67-18 20,-1-1 0,1-1 0,0 0-1,-1-1 1,1 0 0,0-1 0,-1 0-1,1-1 1,19-6 0,-22 4-13,0 1 1,0-2-1,-1 1 1,1-2-1,-1 1 1,0-1-1,-1 0 1,1-1-1,-1 0 1,-1 0-1,13-16 1,-8 8 55,2-1 73,20-34 0,-2-4-99,15-29-598,-37 127-984,-8-4 1482,-3 42 1,0-29-75,-1 14 243,-15 93-1,17-159-148,0 1 0,0 0 0,-1-1 0,1 1 0,-1-1 0,1 1 0,-1-1 0,0 1 0,1-1 0,-1 0 0,0 1 0,-2 1 0,3-2 6,-1-1-1,0 1 0,1-1 1,-1 1-1,0-1 0,1 0 0,-1 1 1,0-1-1,0 0 0,1 1 0,-1-1 1,0 0-1,0 0 0,0 0 0,0 1 1,1-1-1,-3 0 0,1-1 26,0 1-1,-1-1 1,1 0-1,0 1 1,0-1-1,-1 0 1,1 0-1,0 0 1,0-1-1,0 1 1,0 0-1,0-1 1,-3-3-1,-8-10-1,0-1 0,0-1-1,2 0 1,-17-34 0,18 37-79,-4-6 50,14 19-59,-1 1 1,1-1-1,0 0 0,-1 1 1,1-1-1,0 0 0,0 0 1,-1 1-1,1-1 0,0 0 0,0 0 1,0 1-1,0-1 0,0 0 1,0 0-1,0 0 0,0 1 1,0-1-1,0 0 0,1-1 1,-1 2 18,0-1-1,1 1 1,-1 0 0,0 0 0,0 0 0,1 0 0,-1 0 0,0 0 0,0 0 0,0-1 0,1 1 0,-1 0-1,0 0 1,0 0 0,1 0 0,-1 0 0,0 0 0,0 0 0,1 0 0,-1 0 0,0 0 0,0 0-1,1 1 1,-1-1 0,0 0 0,0 0 0,1 0 0,-1 0 0,0 0 0,1 0 0,11 8-429,9 9-121,-16-11 581,1-1 0,0-1 0,0 1 0,1-1 1,-1 0-1,1 0 0,8 3 0,-12-6-8,1 0-1,-1 0 1,0 0 0,0-1 0,1 1-1,-1-1 1,1 0 0,-1 0-1,0 0 1,1 0 0,-1 0-1,0-1 1,1 0 0,-1 0 0,0 0-1,0 0 1,0 0 0,6-3-1,1-3 79,0-1-1,0 1 0,-1-2 1,0 1-1,9-12 0,10-9 83,121-122 323,-131 132-389,25-30-1,-36 39-194,0 1 0,-1-2 0,0 1 0,-1 0 0,6-17 0,-11 27 70,0 0 0,0 0 0,0 0-1,0 0 1,0 0 0,0 0 0,0 0-1,0 0 1,0 0 0,0 0 0,0 0-1,0 0 1,0 0 0,0 0 0,0 1-1,0-1 1,0 0 0,0 0 0,0 0-1,0 0 1,-1 0 0,1 0 0,0 0-1,0 0 1,0 0 0,0 0 0,0 0-1,0 0 1,0 0 0,0 0-1,0 0 1,0 0 0,0 0 0,0 0-1,-1 0 1,1 0 0,0 0 0,0 0-1,0 0 1,0 0 0,0 0 0,0 0-1,0 0 1,0 0 0,0-1 0,0 1-1,0 0 1,0 0 0,0 0 0,0 0-1,0 0 1,-1 0 0,1 0 0,0 0-1,0 0 1,0 0 0,0 0 0,0 0-1,0 0 1,0 0 0,0-1 0,-10 10-411,-12 14 229,13-11 155,1 0 0,1 1 0,0 0 0,0 0 0,2 0 0,-1 1 0,2 0-1,0 0 1,-3 24 0,4-19 47,2 0 0,0 0 0,2 0 0,0 0 0,1 0 0,8 36 0,-10-53 23,1 1-1,-1-1 1,1 1 0,0-1-1,0 0 1,0 1-1,0-1 1,0 0 0,1 0-1,-1 0 1,1 0 0,-1 0-1,4 3 1,-4-5 14,1 1 0,-1 0 0,1-1 0,-1 1 0,1-1 0,-1 1 1,1-1-1,0 0 0,-1 0 0,1 1 0,-1-1 0,1 0 0,0-1 0,-1 1 1,1 0-1,0 0 0,-1-1 0,1 1 0,-1-1 0,1 1 0,1-2 0,4-1 41,0 0-1,-1-1 0,1 0 1,-1 0-1,0-1 0,0 0 0,-1 0 1,8-8-1,38-51 357,-45 56-391,116-182-210,-121 190 145,-1-1-1,0 1 1,0 0 0,0 0 0,0 0 0,0 0 0,0 0-1,0 0 1,0 0 0,0 0 0,0 0 0,0 0 0,0-1-1,1 1 1,-1 0 0,0 0 0,0 0 0,0 0 0,0 0 0,0 0-1,0 0 1,0 0 0,0-1 0,0 1 0,0 0 0,0 0-1,0 0 1,0 0 0,0 0 0,0 0 0,0 0 0,0-1 0,0 1-1,-1 0 1,1 0 0,0 0 0,0 0 0,0 0 0,0 0-1,0 0 1,0 0 0,0 0 0,0-1 0,0 1 0,0 0 0,0 0-1,0 0 1,-1 0 0,1 0 0,0 0 0,0 0 0,0 0-1,0 0 1,0 0 0,0 0 0,0 0 0,-1 0 0,1 0-1,0 0 1,0 0 0,0 0 0,-1 0-1,1 0-1,0 0 1,-1 0-1,1 0 1,0 1-1,-1-1 1,1 0-1,0 0 1,-1 0-1,1 0 1,0 1-1,-1-1 1,1 0-1,0 0 1,0 1-1,-1-1 1,1 0-1,0 1 1,0-1-1,0 0 1,-1 1-1,-1 5-8,0 0-1,1 0 1,0 0-1,0 0 1,0 0-1,0 11 1,4 40-73,-2-46 72,5 39 55,15 62 0,-21-111 0,1 0 0,-1 1-1,0-1 1,0 0 0,1 0-1,-1 0 1,1 1 0,-1-1-1,1 0 1,0 0 0,-1 0 0,1 0-1,0 0 1,0 0 0,-1 0-1,1 0 1,0 0 0,0 0-1,0-1 1,0 1 0,0 0-1,0-1 1,3 2 0,-3-2 10,1 0 0,-1 0 1,1 0-1,-1-1 0,1 1 0,-1 0 1,1-1-1,-1 1 0,0-1 1,1 1-1,-1-1 0,0 0 0,1 1 1,-1-1-1,0 0 0,0 0 1,0 0-1,0 0 0,0 0 0,0 0 1,2-2-1,4-8 65,0 1 0,-1-1 1,0 0-1,0 0 0,5-19 0,10-17-22,61-82 15,-53 88-104,-25 35-61,0 1 1,0-1-1,0 1 0,1 0 1,0 0-1,0 0 0,10-6 1,-15 11 43,0-1 0,1 1 0,-1 0 0,0 0 0,1 0 0,-1 0 1,0 0-1,1 0 0,-1 0 0,0 0 0,0 1 0,1-1 0,-1 0 1,0 0-1,1 0 0,-1 0 0,0 0 0,1 0 0,-1 1 0,0-1 0,0 0 1,1 0-1,-1 0 0,0 1 0,0-1 0,0 0 0,1 0 0,-1 1 1,0-1-1,0 1 0,8 14-201,-5-8 231,-1 0 0,0 0 1,1 9-1,-1 10-107,1-1 1,1 0 0,10 31-1,-12-50 112,2 9 3,1-1 1,0 0 0,1-1 0,1 1 0,14 22-1,-16-29 40,1 0 0,-1 0 0,1-1 0,1 1 0,-1-1 0,14 9 0,-15-12-20,-1-1 0,1 0 1,-1 0-1,1 0 0,0 0 0,0-1 1,0 0-1,0 0 0,0 0 0,0-1 1,0 1-1,0-1 0,8-1 0,-6-1 39,1 1 0,0-1-1,-1-1 1,1 1-1,-1-1 1,0 0-1,1-1 1,-2 0 0,1 0-1,0-1 1,-1 1-1,0-2 1,0 1 0,0 0-1,-1-1 1,7-9-1,-1 1 39,-1-2-1,0 1 1,-1-1-1,-1-1 0,12-34 1,-17 43-92,-1-1 1,3-15-1,-4 22-47,-1-1 0,0 1 0,0-1 0,0 0-1,0 1 1,-1-1 0,1 1 0,-1-1-1,1 1 1,-1-1 0,0 1 0,0-1 0,-2-3-1,2 5-5,0-1 0,0 1 0,0 0 0,-1 0-1,1 0 1,0 0 0,-1 0 0,1 0 0,0 0 0,-1 0-1,1 0 1,-1 1 0,0-1 0,1 1 0,-1-1 0,1 1-1,-1-1 1,0 1 0,-1 0 0,0 0-3,1 0 1,-1 0-1,1 0 1,-1 0 0,1 0-1,0 1 1,-1-1-1,1 1 1,-1 0-1,1 0 1,0 0-1,-4 1 1,-1 2-22,1 1 1,-1 0 0,0 0 0,-8 10 0,12-12 54,1 0 1,0 0 0,0 0 0,0 0-1,0 1 1,0-1 0,1 1 0,-1 0-1,1-1 1,0 1 0,0 0 0,0 4-1,-1 4-14,2 0 0,-1 0 0,1-1 0,1 1 0,0 0 0,4 16 0,-4-22 85,1 0 0,0 0 0,1 0 0,-1 0-1,1 0 1,0-1 0,0 0 0,1 1 0,0-1-1,0 0 1,0-1 0,0 1 0,10 7 0,-10-10-9,-1 0 0,1-1-1,-1 1 1,1-1 0,-1 1 0,1-1 0,0 0 0,0-1 0,0 1 0,-1-1 0,1 1 0,7-2 0,6 0 23,27-4 1,-34 3-97,6-2 115,0 0 0,0-1 0,16-8 0,-20 8-331,-1 1-1,1 0 1,-1 0-1,1 1 1,0 1 0,24-3-1,-34 5-98,0 1 0,0-1 0,0 0 1,0 1-1,0-1 0,1 1 0,-1-1 0,0 1 0,-1 0 0,1 0 1,0 0-1,0 0 0,0 0 0,1 2 0,15 12-1996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47:29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41 2144,'7'-7'10642,"-11"3"-10047,1 1-544,0 1 0,0 0 0,0-1 0,0 1 0,0 1-1,-1-1 1,1 0 0,-1 1 0,0-1 0,1 1 0,-5 0 0,-6-2-192,-25-1 1,31 4 93,-5-1-139,1 1 1,0 1 0,-1 0 0,1 0-1,-1 1 1,1 1 0,-15 4 0,19-4 104,1 1 1,-1-1-1,0 1 1,1 0-1,0 1 1,0 0-1,0 0 1,1 0-1,0 1 1,0 0-1,-10 12 1,12-12 85,1-1 1,0 0-1,0 1 0,0 0 1,1-1-1,0 1 1,0 0-1,0 0 1,1 1-1,0-1 1,-1 8-1,2-5 58,0 0 0,1 0 0,0 1 0,0-1 1,1 0-1,6 17 0,-1-7 82,2 0 1,0-1-1,1 0 1,1-1-1,0 0 0,17 18 1,-21-27-4,0 0 0,1 0-1,0-1 1,1 0 0,0 0 0,0-1 0,10 5 0,-12-7-18,0-1 1,1 0 0,-1-1 0,1 1-1,0-1 1,-1-1 0,1 0-1,0 0 1,0 0 0,10-1 0,-7-1-24,-1-1 1,1 0-1,-1 0 1,1-1-1,-1 0 1,0-1-1,0 0 1,0-1-1,-1 0 1,1 0-1,-1-1 1,14-12-1,1-3 20,-1-2 0,-2 0-1,20-26 1,11-24 204,8-11-138,-50 74-284,0-1 0,0 1 0,0 0 1,2 1-1,13-9 0,-20 15 39,0 1 0,0-1 0,1 1 0,-1 0 0,0 1 0,1-1 0,0 1 0,-1 0-1,1 1 1,0-1 0,0 1 0,-1 0 0,1 1 0,0-1 0,-1 1 0,12 3 0,1 2-164,0 0-1,0 1 0,30 17 1,-41-19 247,1 1 1,13 11 0,8 6 153,-22-18 2160,-20-12-1330,-14-9-752,15 11-343,1 1 0,-1 0-1,0 1 1,0 0 0,0 0 0,-1 2 0,1-1 0,-1 2 0,1 0 0,0 0 0,-1 1 0,1 0 0,0 1-1,-1 1 1,1 0 0,1 1 0,-1 0 0,0 0 0,1 2 0,-18 10 0,22-11 19,1 0-1,-1 1 1,1 0 0,1 0-1,-1 1 1,1-1 0,0 1-1,0 1 1,1-1 0,0 0 0,1 1-1,-1 0 1,1 0 0,-2 10-1,2-4 34,0 0 1,1 0-1,0 1 0,1-1 0,1 0 0,1 1 1,2 21-1,-2-32 111,-1-1 1,1 1-1,0 0 0,0 0 1,1-1-1,-1 1 1,1 0-1,0-1 0,0 0 1,0 1-1,0-1 1,0 0-1,4 4 0,-4-6-20,0 1-1,0-1 1,0 0-1,0 0 0,0 0 1,0 0-1,0 0 1,1 0-1,-1 0 0,0-1 1,1 1-1,-1-1 1,0 0-1,1 0 0,-1 0 1,0 0-1,1 0 1,-1 0-1,0 0 0,1-1 1,-1 1-1,0-1 1,3-1-1,4-2 90,-1 0-1,1 0 1,-1-1 0,-1 0-1,1 0 1,-1-1 0,0 0-1,8-8 1,-1-1 36,0-1-1,18-28 1,-10 8-133,-3-1 0,19-50 0,-29 67-159,-7 14 30,-1 5 41,0 0 1,-1 1 0,1-1 0,-1 0-1,0 0 1,1 0 0,-1 0 0,0 1 0,1-1-1,-1 0 1,0 0 0,0 0 0,0 0-1,0 0 1,1 0 0,-1 0 0,-1 0 0,1 1-1,0-1 1,0 0 0,0 0 0,0 0-1,-1 0 1,1 0 0,0 0 0,-1 1 0,1-1-1,-2-1 1,-7 22-1397,7-12 1397,1 0 0,-1 0 0,1 1-1,1-1 1,-1 0 0,3 16 0,0-8 59,0 1 1,8 24 0,-4-24-1,1-1 0,0 0 1,1 0-1,1-1 0,1 1 1,0-2-1,19 22 0,-25-32 94,0 0-1,0-1 1,0 1-1,0-1 1,1 0-1,9 4 1,-11-5-41,-1-1 1,1 0 0,0 0-1,0 0 1,0-1-1,0 1 1,0-1-1,0 1 1,1-1-1,-1 0 1,0 0 0,0-1-1,4 0 1,-2 0 4,0-1 0,0-1 0,-1 1 0,1-1 0,-1 1 0,1-1 0,-1-1 0,0 1 0,0-1 0,0 1 0,-1-1 0,1 0 0,4-8 0,4-6 15,18-39-1,-23 43 0,20-38-98,62-91 0,-82 134-234,0 0 1,16-14 0,-23 23 228,0 0 0,0 0 0,0-1 0,0 1-1,0 0 1,0 0 0,1 0 0,-1 0 0,0 0 0,0 0 0,0 0 0,0 0-1,1 0 1,-1 0 0,0 0 0,0 0 0,0 0 0,0 0 0,1 0 0,-1 0 0,0 0-1,0 0 1,0 0 0,1 0 0,-1 0 0,0 0 0,0 0 0,0 0 0,0 0-1,1 0 1,-1 0 0,0 0 0,0 0 0,0 0 0,1 1 0,3 6-195,-1 12 67,-2-17 130,2 30-13,-3 60-1,1 15 284,-1-106-225,1 1 0,-1-1-1,0 1 1,1-1 0,-1 1 0,1-1-1,-1 1 1,1-1 0,1 3 0,-2-4-17,1 1-1,-1-1 1,0 0 0,1 1 0,-1-1 0,1 0 0,-1 1-1,0-1 1,1 0 0,-1 1 0,1-1 0,-1 0 0,1 0 0,-1 0-1,1 1 1,-1-1 0,1 0 0,-1 0 0,1 0 0,0 0-1,-1 0 1,1 0 0,-1 0 0,1 0 0,-1 0 0,1 0 0,-1 0-1,1-1 1,-1 1 0,1 0 0,0-1 0,9-4 140,-1-1-1,1 0 1,-1-1 0,-1 0 0,10-10 0,-6 7-53,33-32 7,-15 13-116,2 1 0,1 2 1,50-31-1,-75 51 7,20-9-450,-28 15 430,0 0-1,1-1 1,-1 1 0,0 0-1,1 0 1,-1 0 0,0 0-1,1-1 1,-1 1 0,1 0-1,-1 0 1,1 0 0,-1 0-1,0 0 1,1 0-1,-1 0 1,1 0 0,-1 0-1,0 0 1,1 0 0,-1 0-1,1 1 1,-1-1 0,0 0-1,1 0 1,-1 0-1,1 0 1,-1 1 0,0-1-1,1 0 1,-1 0 0,0 1-1,0-1 1,1 0 0,-1 1-1,0-1 1,1 0-1,-1 1 1,0-1 0,0 0-1,0 1 1,0-1 0,1 1-1,-1-1 1,0 0 0,0 1-1,0-1 1,0 1 0,0-1-1,0 1 1,0-1-1,0 0 1,0 1 0,0 9-48,3 124-267,-1-110 344,1 0 0,1 1 1,11 32-1,-14-52 36,1 0 1,0 0 0,0-1 0,0 1-1,1-1 1,0 0 0,-1 0 0,1 0-1,1 0 1,-1 0 0,8 5 0,-9-7-11,0-1 0,0 1 0,0-1 0,0 0 0,0 0 1,1 0-1,-1-1 0,0 1 0,1 0 0,-1-1 0,0 1 1,1-1-1,-1 0 0,1 0 0,-1 0 0,0 0 0,1 0 1,-1-1-1,1 1 0,-1-1 0,0 1 0,1-1 0,-1 0 1,0 0-1,3-2 0,11-6-419,20-17 1,-31 22-524,9-5-410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47:31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9 858 4800,'-9'-5'3616,"18"-5"-1174,-4 4-2230,0 0 0,0 0 0,-1 0 0,0 0-1,5-11 1,4-7 245,15-14 242,59-64-1,-50 63-578,35-51 1,-72 89-118,43-59 430,65-124 0,-44 39-364,-59 135-86,-1-1-1,0 1 1,0-1-1,-1 0 1,0 0-1,1-22 1,-3 33-10,-1-1 0,0 0 0,0 1 0,0-1 0,0 1 0,0-1 0,0 0 0,0 1 1,-1-1-1,1 1 0,0-1 0,0 0 0,0 1 0,-1-1 0,1 1 0,0-1 0,0 1 1,-1-1-1,1 1 0,-1-1 0,1 1 0,0-1 0,-1 1 0,1 0 0,-1-1 0,1 1 1,-1 0-1,0-1 0,0 1-7,0 0 0,0-1 1,0 1-1,0 0 0,-1 1 1,1-1-1,0 0 1,0 0-1,0 0 0,0 1 1,0-1-1,0 0 0,0 1 1,-1 0-1,-5 3-70,1 0 0,-1 0-1,-6 7 1,4-2 103,-1 0 1,2 1-1,-1 0 0,-11 18 0,-21 46 331,-20 45 368,-74 209 1,122-287-471,2 1 0,2 1 0,-6 75 0,14-103-76,0-10-28,0 0-1,1 0 0,0 0 1,0 0-1,0-1 0,0 1 1,1 0-1,0 0 0,0 0 1,1 5-1,-1-9 384,5-7 623,15-15-447,24-29 0,-28 29-686,39-34 0,45-22 159,-24 19-77,17-5-1087,-56 107 32,-32-36 1002,0-1 0,1 1 0,0-1-1,0-1 1,1 1 0,0-1 0,0-1 0,9 6 0,-12-9 33,-1 0 1,1 0 0,-1-1 0,1 1 0,0-1 0,0 0 0,-1-1 0,1 1 0,0-1 0,0 0-1,0 0 1,0 0 0,0-1 0,-1 1 0,1-1 0,0-1 0,0 1 0,6-3 0,6-4 147,0 0 0,-1 0 0,21-16 0,-31 20-162,0 0 0,-1-1-1,1 0 1,-1 0 0,0-1 0,0 1-1,-1-1 1,1 0 0,-2 0 0,1-1-1,4-9 1,-7 14-58,-1-1-1,1 1 1,0-1-1,-1 0 1,1 1-1,-1-1 1,0 0 0,0 1-1,0-1 1,-1 0-1,1 1 1,0-1-1,-1 0 1,0 1-1,-1-4 1,2 5-27,-1 0 0,0-1-1,1 1 1,-1 0 0,0 0 0,0 0 0,0 0-1,0 0 1,0 0 0,0 0 0,0 0-1,0 0 1,0 0 0,-1 1 0,1-1 0,0 0-1,-1 1 1,1-1 0,0 1 0,-1-1-1,1 1 1,0 0 0,-1-1 0,1 1 0,-1 0-1,1 0 1,-1 0 0,-1 1 0,-3-1-28,1 2 1,0-1 0,0 0 0,-1 1-1,1 0 1,1 0 0,-1 1 0,0-1-1,0 1 1,1 0 0,0 0-1,0 1 1,-1-1 0,-4 7 0,0 0 3,1 1 0,0 0 0,0 1 1,-9 19-1,15-26 101,0 1 1,0 0-1,0-1 1,1 1 0,0 0-1,0 0 1,0 0-1,1-1 1,0 1-1,0 0 1,0 0-1,1 0 1,0 0 0,0 0-1,0 0 1,1-1-1,0 1 1,0-1-1,0 1 1,1-1-1,0 0 1,4 7 0,-3-6 39,1 0 0,-1 0 0,1 0 0,1-1 0,-1 0 0,1 0 0,0 0 0,0-1 0,0 0 0,0 0 0,1 0 0,0-1 0,0 0 0,0 0 0,0-1 0,0 0 0,10 2 0,-3-3 59,0 0-1,-1-1 0,1-1 0,0 0 0,23-6 0,67-23-546,-63 16-1759,-10 7 372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47:53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14 471 3392,'-9'4'1206,"5"0"2201,10-4-1828,0 0-1333,-1-1 0,0 0 1,1 0-1,-1-1 1,1 1-1,-1-1 0,0 0 1,0-1-1,0 1 1,7-6-1,8-5 261,20-19 1,-13 10-15,215-151 1587,-215 152-1959,-2-1 0,31-34 0,24-28 545,-65 57-490,-14 21-262,-8 19-116,-6 13 105,-7 13-114,-20 55 0,36-81 172,0 0 0,1 0 1,0 0-1,1 0 0,1 1 0,0-1 0,1 1 0,2 23 0,-1-30 47,9 47 145,-9-49-108,0 0-1,1-1 0,0 1 1,0 0-1,0-1 0,0 0 1,1 1-1,3 4 0,-5-8-14,-1 0-1,1-1 1,0 1 0,-1 0-1,1 0 1,0-1 0,0 1-1,-1-1 1,1 1 0,0 0-1,0-1 1,0 1 0,0-1-1,0 0 1,0 1 0,0-1-1,0 0 1,0 0 0,0 0-1,0 1 1,0-1 0,0 0-1,0 0 1,0 0 0,0-1-1,0 1 1,0 0 0,0 0-1,0 0 1,0-1 0,0 1-1,0-1 1,0 1 0,1-1-1,2-2 97,0-1 0,0 1 0,0-1 0,0 0 0,4-7 0,-5 8-80,2-4 52,18-21 40,1 1 1,1 0-1,33-26 0,-8 14 32,2 3 1,1 1 0,64-29-1,-92 55-91,-25 9-77,1 0-1,-1 0 1,0 0 0,1 0-1,-1 0 1,1-1 0,-1 1-1,0 0 1,1 0 0,-1 0-1,1 1 1,-1-1 0,1 0-1,-1 0 1,0 0 0,1 0-1,-1 0 1,1 0 0,-1 0-1,0 1 1,1-1 0,-1 0-1,0 0 1,1 1 0,-1-1-1,0 0 1,1 0 0,-1 1-1,0-1 1,0 0 0,1 1-1,-1-1 1,0 0 0,0 1-1,0-1 1,0 1 0,1-1-1,-1 0 1,0 1 0,0-1-1,0 1 1,0-1 0,0 0-1,0 1 1,0-1 0,0 1-1,0-1 1,0 0 0,0 1-1,0-1 1,0 1 0,-6 22 76,0 0 1,-13 32-1,8-25-41,10-29-24,1 0 0,-1 0 0,1 0 0,0 0 0,0 0-1,-1 0 1,1 0 0,0 0 0,0 0 0,0 0 0,0 0 0,0 0 0,0 0 0,0 0 0,1 1 0,-1-2 8,0 1 0,0-1 0,1 0 0,-1 0 0,0 1 0,1-1 0,-1 0 0,0 0 0,0 0 0,1 0 0,-1 0 0,0 1 0,1-1 0,-1 0 0,0 0 0,1 0 0,-1 0 0,0 0 1,1 0-1,-1 0 0,0 0 0,1 0 0,-1 0 0,0 0 0,1 0 0,-1-1 0,0 1 0,1 0 0,-1 0 0,6-3 197,-1 1 0,1-1 0,8-6 1,-10 6-282,43-34 156,-37 28-142,0 1 1,0 0 0,1 0-1,1 1 1,-1 0 0,1 1 0,16-6-1,-27 12 33,0-1-1,0 1 1,0 0-1,1 0 1,-1 0 0,0 0-1,0 0 1,0 0-1,1 0 1,-1 0-1,0 1 1,0-1-1,0 0 1,0 1-1,0-1 1,1 1-1,-1-1 1,0 1-1,0 0 1,0-1 0,0 1-1,-1 0 1,1 0-1,0 0 1,0 0-1,0-1 1,-1 1-1,1 0 1,0 0-1,-1 0 1,1 1-1,-1-1 1,1 0-1,-1 0 1,1 2-1,2 5 0,-1 1-1,0-1 1,1 16-1,-2-15-33,0 3 61,6 29-30,-7-39 41,1 0 0,0 0 0,-1 0 0,1 0-1,0-1 1,0 1 0,0 0 0,0 0 0,0-1 0,0 1 0,0 0 0,0-1 0,1 1 0,-1-1 0,3 2 0,-2-3 10,-1 0 0,0 0 0,1 0 0,-1 0 0,0 0-1,1-1 1,-1 1 0,0-1 0,0 1 0,1-1 0,-1 1 0,0-1 0,0 1 0,0-1-1,0 0 1,0 0 0,1-1 0,5-2 53,94-46 103,111-39-1,-173 73-288,37-14-31,-65 27 100,0 0 0,0 0 0,0 1 0,22-1 0,-29 3 23,-1 1-1,0-1 1,0 0-1,0 1 1,0 0-1,0 0 1,1 0-1,-1 0 0,-1 0 1,1 0-1,0 1 1,0 0-1,4 2 1,-3 0 46,0 0 0,0 0 1,0 1-1,0-1 0,0 1 1,3 7-1,-6-12-28,-1 1-1,0-1 1,0 0-1,0 0 1,0 0 0,0 0-1,0 0 1,0 0 0,0 0-1,0 0 1,0 0-1,0 0 1,0 0 0,0 1-1,0-1 1,0 0 0,0 0-1,0 0 1,0 0-1,0 0 1,0 0 0,0 0-1,0 0 1,0 0 0,0 0-1,0 1 1,0-1-1,0 0 1,0 0 0,0 0-1,0 0 1,0 0 0,0 0-1,0 0 1,0 0-1,0 0 1,0 0 0,0 0-1,0 1 1,0-1 0,-1 0-1,1 0 1,0 0-1,0 0 1,0 0 0,0 0-1,0 0 1,0 0 0,0 0-1,0 0 1,0 0-1,0 0 1,-1 0 0,1 0-1,0 0 1,0 0 0,0 0-1,0 0 1,0 0-1,0 0 1,0 0 0,-11-2 283,-18-8-62,21 7-198,-1 0-73,-1 0 0,-1 1 1,1 0-1,0 0 0,-1 1 0,1 0 0,-18 2 0,25-1 10,-1 1 0,0-1-1,1 1 1,-1 0-1,1 1 1,-1-1-1,1 0 1,0 1-1,0 0 1,-1 0-1,1 0 1,0 0-1,1 0 1,-1 1-1,0-1 1,1 1-1,-1 0 1,1-1-1,0 1 1,0 0-1,0 1 1,0-1-1,1 0 1,-3 7-1,3-7 28,0 0-1,1 0 0,-1-1 1,1 1-1,-1 0 0,1 0 1,0 0-1,1 0 0,-1 0 1,0 0-1,1 0 0,-1 0 1,1 0-1,0 0 0,0 0 1,0-1-1,1 1 0,-1 0 1,3 3-1,3 4 6,0-1 1,1 0-1,13 12 0,-19-19-10,8 8 14,1-1 0,1 1 1,0-2-1,0 0 0,0 0 1,21 8-1,-27-13 27,1 0 1,0-1-1,0 0 1,1 0-1,-1-1 0,0 0 1,1 0-1,-1 0 1,1-1-1,-1-1 0,0 1 1,1-1-1,-1 0 1,14-5-1,0-2 85,-1-2 1,0-1-1,0-1 0,25-18 0,4-4-84,-46 32-19,1 0 0,-1 0-1,0 0 1,0-1 0,-1 1-1,1-1 1,3-4 0,-6 7-33,-1-1 1,0 1 0,0 0-1,1 0 1,-1 0-1,0 0 1,0 1 0,1-1-1,-1 0 1,0 0 0,0 0-1,1 0 1,-1 1-1,0-1 1,0 0 0,1 1-1,-1-1 1,0 1 0,-3 3 0,0-1-1,1 1 1,0-1 0,-1 1 0,1 0 0,1 0 0,-1 0 0,1 1 0,0-1 0,0 1-1,0-1 1,0 1 0,1 0 0,0-1 0,0 1 0,0 0 0,0 0 0,1 0 0,0 0 0,0 0-1,0 0 1,1 0 0,1 6 0,-1-7 18,0 1 1,0-1-1,0 1 0,1-1 0,0 0 1,0 0-1,0 0 0,0 0 0,1 0 0,-1 0 1,6 4-1,-6-5 22,0-1 1,1 0 0,0 0-1,-1 0 1,1 0-1,0-1 1,0 1-1,0-1 1,0 1-1,1-1 1,-1 0 0,0 0-1,0-1 1,1 1-1,-1-1 1,6 1-1,-6-2 23,1 1 0,-1 0 0,0-1-1,0 0 1,0 0 0,0 0 0,0 0-1,0 0 1,-1 0 0,1-1 0,0 0-1,0 1 1,-1-1 0,1 0 0,-1 0-1,0 0 1,0-1 0,1 1 0,-1 0-1,-1-1 1,1 0 0,0 1 0,-1-1-1,1 0 1,-1 0 0,0 0 0,2-5-1,-2 4-23,0 0 0,0 0 0,0-1 0,-1 1 0,1 0 0,-1 0 0,0 0-1,0 0 1,0-1 0,-1 1 0,0 0 0,1 0 0,-1 0 0,-1 0 0,1 0 0,-1 0-1,1 0 1,-1 1 0,0-1 0,-5-6 0,0 3-68,0 1 0,-1 0 0,0 0 0,0 0 0,0 1 0,-1 0 0,1 1 0,-1 0 0,0 0 0,0 1 0,-1 0 0,1 1 0,-1 0 0,1 0 0,-13 0 0,-2 5-208,75-12 163,6-1 122,141-4-191,-147 13 88,95 11 1,-141-10 68,-1 1 1,1 0 0,-1 0-1,1 0 1,-1 1 0,0-1 0,0 1-1,1 0 1,-1 0 0,-1 0-1,1 1 1,0 0 0,0-1-1,-1 1 1,0 0 0,1 1 0,-1-1-1,-1 1 1,1-1 0,0 1-1,-1 0 1,0 0 0,0 0-1,0 0 1,0 0 0,0 0 0,-1 1-1,0-1 1,0 1 0,0 6-1,0 10 115,-2 1 0,0-1-1,-2 0 1,0 1 0,-1-1 0,-9 25-1,11-40 241,6-14-42,5-17 5,-4 11-326,1 0 0,1 1-1,0 0 1,0 0 0,1 0 0,1 1 0,0 1 0,1-1 0,0 1-1,1 1 1,0 0 0,1 1 0,-1 0 0,27-15 0,-30 21-7,0-1 1,0 1 0,16-4 0,-20 6-12,1 0 1,-1 0 0,1 0 0,0 1 0,-1 0 0,1 0-1,0 0 1,-1 1 0,6 1 0,-8-2 25,-1 1-1,1 0 1,0 0 0,-1 0 0,1 0-1,-1 1 1,0-1 0,1 0 0,-1 0-1,0 1 1,0-1 0,0 1 0,0-1-1,0 1 1,0 0 0,0-1 0,0 1-1,-1 0 1,1 0 0,-1-1 0,1 1-1,-1 0 1,1 3 0,-1 2 0,1 0 0,-1 0 1,0 0-1,0-1 0,-2 10 0,-7 30-83,4-30 142,2 1 0,0 0 0,0 22 0,5-24 100,-1-15-146,-1 1 0,0-1 1,0 0-1,0 1 0,0-1 1,1 0-1,-1 1 1,0-1-1,0 0 0,1 0 1,-1 1-1,0-1 0,0 0 1,1 0-1,-1 0 0,0 1 1,1-1-1,-1 0 0,0 0 1,1 0-1,-1 0 1,0 0-1,1 0 0,-1 0 1,0 0-1,1 0 0,-1 0 1,0 0-1,1 0 0,-1 0 1,1 0-1,-1 0 1,0 0-1,1 0 0,-1 0 1,0 0-1,1 0 0,-1 0 1,0-1-1,0 1 0,1 0 1,-1 0-1,0 0 1,1-1-1,-1 1 0,0 0 1,1-1-1,100-82 604,22-16-797,-106 88 161,0 1 1,0 1-1,1 1 1,24-8-1,-40 15 1,1 1-1,-1 0 1,1-1-1,-1 1 1,1 0 0,0 0-1,-1 0 1,1 1-1,-1-1 1,1 1-1,-1-1 1,1 1 0,2 1-1,-1-1 43,-1 1-1,1-2 1,0 1 0,7 0 0,-8-1 6,0-1 0,0 0 0,0 0 0,0 0 0,-1-1-1,1 1 1,0-1 0,-1 1 0,1-1 0,-1 0 0,4-4 0,16-9 60,-7 10-48,-14 4-52,-1 1-1,0 0 1,1 0-1,-1 0 1,0 0 0,1-1-1,-1 1 1,1 0-1,-1 0 1,0 0-1,1 0 1,-1 0-1,0 0 1,1 0 0,-1 0-1,1 0 1,-1 0-1,0 0 1,1 0-1,-1 0 1,1 0 0,-1 1-1,0-1 1,1 0-1,-1 0 1,0 0-1,1 1 1,-8 55-145,-5 67 85,-5-1 1,-46 167-1,44-211 272,-13 113 1,30-175 267,6-25 275,1-6-484,126-361 101,-113 320-494,2 1 0,47-90 1,-53 121 83,0 1 0,1 0 0,2 2 1,0 0-1,1 0 0,1 2 0,1 0 1,29-20-1,-45 36 26,0 0-1,1 0 1,0 1 0,-1 0 0,1 0-1,0 0 1,6-1 0,-9 2 18,-1 1 0,1 0 0,-1-1 0,1 1 0,-1 0 0,1 0 0,-1 0 1,0 0-1,1 1 0,-1-1 0,1 0 0,-1 0 0,1 1 0,-1-1 0,0 1 0,1 0 0,-1-1 0,0 1 1,1 0-1,-1 0 0,0 0 0,0 0 0,0 0 0,0 0 0,0 0 0,0 0 0,0 0 0,0 0 0,1 3 1,0 1 4,0 0 0,0 0 0,-1 0 0,0 1 0,0-1 0,0 0 0,-1 1 0,1-1 0,-2 10 0,-1 1 5,-6 32 0,1-18 29,-12 33 0,16-54 5,-1 0 1,0-1-1,0 1 1,-1-1-1,0 0 1,-1-1-1,0 1 0,-7 8 1,10-14-4,0 0 0,0-1 0,1 1 1,-1 0-1,0-1 0,0 0 0,-1 0 0,1 0 1,0 0-1,-6 1 0,8-2-15,-1 1 0,1-1 1,0 0-1,-1 0 0,1 0 0,0 0 0,-1 0 0,1 0 1,0 0-1,-1-1 0,1 1 0,0 0 0,-1-1 0,1 1 1,0-1-1,0 1 0,-1-1 0,1 0 0,0 1 0,0-1 1,0 0-1,0 0 0,0 0 0,0 0 0,0 0 0,0 0 1,0 0-1,1 0 0,-2-2 0,0-2-20,1 0 1,0 1-1,1-1 0,-1 0 0,1 0 1,0 0-1,0 1 0,0-1 1,1 0-1,-1 0 0,1 1 0,1-1 1,1-5-1,-3 7-127,1 0 0,0 0-1,1 0 1,-1 1 0,0-1 0,1 0 0,0 0 0,0 1 0,0-1 0,0 1-1,0 0 1,0-1 0,0 1 0,1 0 0,-1 0 0,1 1 0,-1-1-1,1 0 1,0 1 0,0-1 0,3 0 0,-5 2-131,0 0 1,0 0-1,-1 0 1,1 0-1,0 0 1,0 0-1,0 0 1,0 0-1,0 0 1,0 0-1,0 1 1,-1-1-1,1 0 0,0 1 1,0-1-1,0 1 1,0-1-1,-1 0 1,1 1-1,0 0 1,-1-1-1,2 2 1,10 16-4745,-3 1 1880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4:11.6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1053 1824,'0'5'15733,"0"-6"-15643,1 0 1,0 0 0,0 0-1,0 0 1,0 0 0,1 0-1,-1 0 1,0 0 0,0 0-1,0 0 1,1 1 0,1-1-1,-1-1-15,2-1 0,0-1-1,0 0 1,-1 0-1,1-1 1,-1 1 0,0-1-1,0 1 1,0-1-1,3-9 1,5-7 32,108-162 281,-92 149-220,1 0-1,64-58 1,-62 68-94,0-2-1,38-39-1,-53 48 25,-4 6-7,-1 0 1,0-1-1,-1 0 1,14-24-1,-14 18 67,-1-1-1,9-30 1,-14 39-86,-1 1 1,-1-1-1,1 0 1,-1 0 0,-1 0-1,-1-20 1,-9-12-19,9 37-442,-3 9 100,-6 16-57,7-12 255,-34 52-284,9-16 462,7-9-15,1-2 31,-20 45 0,-28 112 163,62-163-275,1 1 0,1 0-1,0 35 1,3-56 68,1 0 1,1 0-1,-1 0 1,1 0-1,1 0 1,-1 0-1,1-1 1,0 1-1,0 0 1,5 7-1,-6-12-16,0 0-1,1 1 0,-1-1 1,1 0-1,0 0 0,0 0 1,-1 0-1,1 0 1,1-1-1,-1 1 0,0-1 1,0 1-1,1-1 0,-1 0 1,0 1-1,1-1 0,-1-1 1,1 1-1,0 0 1,-1-1-1,1 1 0,-1-1 1,1 0-1,0 1 0,0-1 1,-1-1-1,1 1 1,0 0-1,2-1 0,3-2 12,1 1 0,-1-1-1,0 0 1,-1-1 0,1 0-1,0 0 1,-1 0 0,0-1 0,0-1-1,8-7 1,5-6 67,32-41-1,-29 31-124,140-159 190,-131 156-154,136-145 187,-149 154-208,-1 0 0,-2-2 1,0 0-1,-2-1 1,-1 0-1,12-34 0,-23 55-23,19-65 145,-19 61-165,0 0-1,-1 0 1,0 0-1,-1 0 1,0 0-1,-1-10 1,1 19 15,0-1 1,0 1 0,0-1-1,0 1 1,-1-1 0,1 1-1,0-1 1,0 1 0,0-1-1,0 1 1,-1-1 0,1 1-1,0-1 1,0 1 0,-1-1-1,1 1 1,0-1 0,-1 1-1,1 0 1,-1-1 0,1 1-1,-1-1 1,1 1 0,0 0-1,-1 0 1,1-1 0,-1 1-1,1 0 1,-1 0 0,0 0-1,1-1 1,-1 1 0,1 0-1,-1 0 1,1 0 0,-1 0-1,1 0 1,-1 0 0,1 0-1,-1 0 1,0 0 0,1 1-1,-1-1 1,1 0 0,-1 0 0,1 0-1,-1 1 1,1-1 0,-1 0-1,1 0 1,-1 1 0,-3 1-54,1 0 0,0 0 0,0 1 0,0-1 0,0 1 0,-3 3 0,-85 114-365,59-74 379,-10 18 352,-51 106 0,89-162-290,-20 46 37,-28 90 0,23-57 68,2 3 716,26-88-550,2-9 534,8-30-802,17-43 1,-7 27 56,-15 42-106,1 0 0,0 0 1,1 0-1,11-13 0,-14 19 15,-3 4 20,1 0 0,-1 1-1,1-1 1,-1 0 0,1 1 0,-1-1 0,1 0 0,-1 1-1,1-1 1,0 1 0,-1-1 0,1 1 0,0-1 0,1 0 0,-2 1-5,1 0 0,-1 0 0,0 0 0,0 0 0,1 1 0,-1-1 0,0 0 0,1 0 0,-1 0 0,0 0 0,0 0 0,1 0 0,-1 0 0,0 1 0,0-1 0,1 0 0,-1 0 0,0 0 0,0 0 0,0 1 0,1-1 0,-1 0 0,0 0 0,0 1 0,0-1 0,0 0 0,1 1 0,0 3-65,1-1 1,-1 1 0,0 0-1,1 7 1,-2-6 136,4 26-127,0 41 0,2 15 115,-4-68-77,10 54 56,-10-64 2,1 0 1,0 0 0,0 0 0,1-1-1,8 15 1,-10-20-21,-1-1 0,1 0 1,0-1-1,-1 1 0,1 0 0,0 0 0,0-1 0,1 1 0,-1-1 0,0 0 1,0 1-1,1-1 0,-1 0 0,1-1 0,-1 1 0,1 0 0,-1-1 0,1 1 0,-1-1 1,1 0-1,-1 0 0,1 0 0,0 0 0,2 0 0,7-2 36,-1 0 0,1-1 1,21-8-1,-24 8-71,16-6 83,-1-1-1,0-2 1,0 0 0,-1-1-1,-1-2 1,0 0 0,-1-1-1,-1-1 1,0-1 0,-2-1-1,23-29 1,-36 42-36,-1-1-1,0 0 1,0 0 0,0 0 0,-1-1-1,-1 1 1,1-1 0,-1 1 0,0-1-1,-1 0 1,0 0 0,0 0 0,0 0-1,-2-15 1,0 21-43,1 0-1,-1 0 0,0 0 1,0 0-1,0 0 0,0 0 1,0 0-1,0 0 0,-1 0 1,1 0-1,0 0 0,-1 1 1,0-1-1,1 1 0,-1-1 1,0 1-1,0 0 0,0-1 1,0 1-1,0 0 0,0 0 1,0 0-1,0 1 0,0-1 1,0 0-1,-1 1 0,1 0 1,0-1-1,0 1 0,-1 0 1,1 0-1,0 0 0,-1 1 1,1-1-1,0 0 0,0 1 1,0-1-1,-1 1 0,-1 1 1,-2 1-16,0 1 0,0 0 0,1 0 0,-1 0 1,1 1-1,0-1 0,0 2 0,0-1 0,1 0 1,0 1-1,0 0 0,0 0 0,1 0 0,-4 9 0,1 0 72,0 1-1,1-1 0,1 1 1,1-1-1,-2 21 0,4-23-16,1 0 0,1 0-1,0 0 1,0-1 0,1 1-1,1-1 1,0 1 0,1-1-1,0 0 1,1 0 0,11 20-1,-13-27 20,-1-1-1,1 0 1,0-1-1,0 1 1,1 0 0,-1-1-1,1 0 1,-1 1-1,1-1 1,0-1-1,0 1 1,1-1 0,-1 0-1,0 1 1,1-2-1,-1 1 1,1-1-1,0 1 1,-1-1 0,1 0-1,0-1 1,8 1-1,-6-1-1,0-1 0,-1 1 0,1-1 0,0 0 0,-1-1 0,1 0 0,-1 0 0,1 0 0,-1-1 0,0 0 0,0 0 0,0 0 0,-1-1 0,1 0 0,7-7 0,8-12 128,-1-1 1,32-49-1,-7 7-198,19-10-48,-17 21 143,-32 35-120,-15 20 58,0-1-1,0 1 1,0 0 0,0 0 0,0 0 0,1-1-1,-1 1 1,0 0 0,0 0 0,0 0 0,1 0-1,-1 0 1,0 0 0,0 0 0,0-1-1,1 1 1,-1 0 0,0 0 0,0 0 0,0 0-1,1 0 1,-1 0 0,0 0 0,0 0 0,1 0-1,-1 0 1,0 0 0,0 0 0,0 0-1,1 0 1,-1 0 0,0 1 0,0-1 0,1 0-1,-1 0 1,0 0 0,0 0 0,0 0 0,0 0-1,1 1 1,-1-1 0,0 0 0,0 0-1,0 0 1,0 0 0,0 1 0,1-1 0,-1 0-1,0 0 1,0 0 0,0 1 0,0-1 0,0 0-1,0 0 1,0 0 0,0 1 0,0-1-1,0 0 1,0 0 0,0 1 0,0-1 0,0 0-1,0 0 1,0 0 0,0 1 0,2 15-33,-1 0 0,0 0 1,-3 20-1,1 1 121,-4 131-215,5-167 140,-1-1 0,1 1 0,0 0 0,0-1 0,0 1 1,0 0-1,0 0 0,0-1 0,0 1 0,0 0 0,0-1 0,1 1 0,-1 0 1,0-1-1,0 1 0,1 0 0,-1-1 0,0 1 0,1-1 0,-1 1 0,0 0 1,1-1-1,-1 1 0,1-1 0,-1 1 0,1-1 0,-1 1 0,1-1 0,0 0 1,-1 1-1,1-1 0,-1 0 0,1 1 0,1-1 0,0 0 14,0 0-1,1-1 0,-1 1 1,0-1-1,1 1 1,-1-1-1,0 0 1,0 0-1,0 0 0,3-1 1,23-15 23,-1-2 0,38-31 0,-16 11-63,-21 17-58,-12 8 140,1 2 1,22-14-1,-38 26-72,0-1 0,0 1 0,0-1 0,0 1 0,0-1 0,0 1 0,0-1 0,0 1 0,0 0 0,1-1 0,-1 1 0,0 0 0,0 0 0,0 0 0,0 0 0,0 0 0,1 0 0,-1 0 0,0 1 0,0-1 0,0 0 0,0 1 0,0-1 0,0 1 0,0-1 0,0 1 0,0-1 0,0 1 0,0-1 0,0 1 0,0 0 0,0 0 0,-1 0 0,1-1 0,0 1 0,-1 0 0,1 0 0,0 0 0,-1 0 0,1 0 0,-1 0 0,1 2 0,2 4 53,-1 0-1,-1 0 1,1 0-1,-1 0 0,0 8 1,-1-14-45,1 10 4,-1 0 0,-3 15 0,1 7-80,-3 33 733,15-75-431,-5 2-220,0-1 1,-1 1 0,7-17-1,2-4-68,-3 10 32,3-8 8,1 1 0,26-35 0,-35 53 5,7-8 112,-12 15-98,1 0 1,-1 0-1,0 0 1,0-1 0,1 1-1,-1 0 1,0 0-1,1 0 1,-1 0 0,0 0-1,1 0 1,-1 0-1,0 0 1,0 0-1,1 0 1,-1 0 0,0 0-1,1 0 1,-1 0-1,0 0 1,1 0 0,-1 1-1,0-1 1,0 0-1,1 0 1,-1 0 0,0 0-1,0 0 1,1 1-1,-1-1 1,0 0 0,0 0-1,0 1 1,1-1-1,-1 0 1,0 0-1,0 1 1,0-1 0,0 0-1,1 0 1,-1 1-1,0-1 1,0 0 0,0 0-1,0 1 1,0-1-1,0 0 1,0 1 0,0 0-1,2 5-74,-1 1 1,1 0-1,-1-1 0,0 12 1,1 10 83,3 15 169,-2-18-50,8 35-1,-10-53-94,1-1 0,0 1 1,1-1-1,0 1 0,0-1 0,0 0 1,0-1-1,1 1 0,0 0 1,6 5-1,-7-8-36,1 0 0,0 0-1,0 0 1,0-1 0,0 0 0,1 1 0,-1-1 0,1-1 0,-1 1 0,1-1 0,0 0-1,0 0 1,-1 0 0,1 0 0,0-1 0,0 0 0,9-1 0,6-1-1007,0-2-1,-1 0 1,20-7 0,-25 7-416,-1 1 548,-6 1-830,1 0-1,0-1 1,0 0-1,-1 0 1,8-4-1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47:53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7136,'0'0'186,"0"-1"0,0 0 1,0 0-1,0 0 0,0 0 0,0 1 1,0-1-1,1 0 0,-1 0 0,0 0 1,0 1-1,1-1 0,-1 0 0,1 0 0,0 0 1,-1 1-117,0-1 0,0 1 0,1 0 0,-1 0 0,0 0 0,0 0 0,1 0 0,-1 0 0,0 0 0,1 0 0,-1-1 0,0 1 0,0 0 1,1 0-1,-1 0 0,0 1 0,1-1 0,-1 0 0,0 0 0,0 0 0,1 0 0,-1 0 0,0 0 0,0 0 0,1 0 0,-1 0 0,0 1 0,1-1 0,0 1 178,1 1 0,0-1-1,-1 1 1,1-1-1,-1 1 1,0-1 0,1 1-1,-1 0 1,1 3 0,4 9 325,-1 0 0,0 0 0,-1 1 0,-1 0 0,2 27 0,-2 17-434,-2-2-4554,-2-31-235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47:57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9 680 3904,'-7'0'1100,"6"0"-453,4 0 1211,1-8 2099,4-7-3056,1 1 0,0 0 0,0 0 0,13-13 0,7-9-382,-22 27-564,0 0 0,1 0 0,0 1 0,0 0 0,1 1 0,15-10 1,-24 16 38,0 1 1,1 0 0,-1 0 0,0-1 0,1 1 0,-1 0 0,1 0-1,-1 0 1,0-1 0,1 1 0,-1 0 0,1 0 0,-1 0 0,1 0 0,-1 0-1,1 0 1,-1 0 0,0 0 0,1 0 0,-1 0 0,1 0 0,-1 0 0,1 0-1,-1 0 1,0 1 0,1-1 0,-1 0 0,1 0 0,-1 0 0,0 1 0,1-1-1,-1 0 1,0 0 0,1 1 0,-1-1 0,0 0 0,1 1 0,-1-1-1,0 0 1,0 1 0,1-1 0,-1 1 0,0-1 0,0 0 0,0 1 0,6 24 509,-5-15-362,2 0-72,3 13 401,12 27-1,-15-42-309,1 0 0,0 0 0,1-1 1,0 0-1,0 0 0,12 13 0,-11-15-43,1 0 1,-1 0-1,1 0 1,1-1-1,-1 0 1,0-1-1,1 1 1,0-1-1,0-1 1,0 1-1,0-2 1,0 1-1,0-1 1,1 0-1,13-1 1,-6 0 83,0-1 0,-1 0 1,1-2-1,0 0 0,-1-1 1,1 0-1,19-9 0,-27 10-143,18-8 143,33-20 0,-51 26-145,0-1 0,-1 1 0,0-1 0,0 0 0,0-1 0,-1 1 0,0-1 0,7-11 0,-9 12 4,0 0-19,-1 1 0,0-1 0,5-10 1,-7 15-67,-1 0 0,0 0 1,1 0-1,-1 0 0,0 0 1,0-1-1,0 1 0,1 0 1,-1 0-1,0 0 1,0 0-1,-1 0 0,1 0 1,0 0-1,0 0 0,0 0 1,-1 0-1,1 0 0,0 0 1,-1 0-1,1 0 0,-1 0 1,0 0-1,1 0 1,-1 0-1,0 0 0,1 0 1,-1 1-1,-1-2 0,1 1-18,0 1-1,0-1 0,0 1 1,0 0-1,-1-1 1,1 1-1,0 0 0,0 0 1,0 0-1,0 0 1,0 0-1,0 0 0,-1 0 1,1 0-1,0 0 1,0 1-1,0-1 0,0 0 1,0 1-1,-2 0 1,-23 14-407,18-11 416,3-1 22,0 1-1,1 0 1,-1 0-1,0 0 1,1 0-1,0 0 1,0 1-1,0 0 1,1 0-1,0 0 1,0 0-1,0 1 1,0-1-1,1 1 1,0-1-1,0 1 1,1 0-1,-1 0 1,1 0-1,0 0 1,1 0-1,0 8 1,0-8 73,0 1 0,1-1 0,0 1 0,0-1 0,0 1 0,1-1 0,0 0 0,0 1 0,1-1 0,0 0 0,0 0 0,0-1 0,1 1 0,-1-1 0,1 0 0,1 1 0,-1-2 0,1 1 0,10 8 0,-13-12 3,0 0 0,0 0-1,0 0 1,0 0 0,1 0 0,-1-1-1,0 1 1,0-1 0,1 1-1,-1-1 1,0 0 0,1 0 0,-1 0-1,1 0 1,-1 0 0,0 0-1,1-1 1,-1 1 0,0-1-1,0 0 1,1 1 0,-1-1 0,0 0-1,0 0 1,4-3 0,3-2 73,-1-1 1,0 0 0,0 0-1,8-10 1,-11 11-109,43-40 155,67-51 0,-99 84-150,48-32-168,-64 45 124,1 0 0,-1-1 0,0 1 0,0 0 0,0 0 0,1-1 0,-1 1 0,0 0 0,0 0 0,1 0 0,-1 0 1,0 0-1,1-1 0,-1 1 0,0 0 0,1 0 0,-1 0 0,0 0 0,0 0 0,1 0 0,-1 0 0,0 0 0,1 0 1,-1 0-1,0 0 0,1 0 0,-1 0 0,0 0 0,1 0 0,-1 0 0,0 1 0,0-1 0,1 0 0,-1 0 0,0 0 1,1 1-1,-2 11-210,-9 16 85,-76 180 369,82-196-182,-2-1 0,-11 21 0,16-29-35,-1-1-1,1 0 0,-1 0 1,1 0-1,-1 0 0,0 0 1,1 0-1,-1 0 0,0-1 1,0 1-1,-1 0 0,1-1 1,0 0-1,0 0 1,-1 1-1,1-1 0,-1-1 1,1 1-1,-5 1 0,6-2-2,0 0-1,0-1 1,0 1-1,1 0 1,-1 0-1,0-1 1,0 1-1,0-1 1,0 1 0,0-1-1,1 1 1,-1-1-1,0 1 1,0-1-1,1 0 1,-1 1-1,1-1 1,-1 0-1,0 1 1,1-1-1,-1 0 1,1 0-1,0 0 1,-1-1 0,-8-25 29,6 15-238,3 12 188,-1 0 1,1 0 0,0-1 0,0 1 0,0 0 0,0-1 0,0 1 0,0 0 0,0-1 0,0 1 0,0 0 0,0 0 0,0-1-1,0 1 1,0 0 0,0-1 0,0 1 0,0 0 0,0-1 0,1 1 0,-1 0 0,0 0 0,0-1 0,0 1 0,0 0 0,1 0 0,-1-1-1,0 1 1,0 0 0,0 0 0,1 0 0,-1-1 0,0 1 0,0 0 0,1 0 0,-1 0 0,0 0 0,0-1 0,1 1 0,0 0-1,16-3-152,-7 2 119,258-63 161,-225 50-16,0-1-1,-1-2 1,-2-2 0,46-28 0,-72 38-18,-1-2-1,0 0 1,-1-1-1,-1 0 1,0 0 0,12-18-1,-17 25-257,-6 10-185,-7 14-154,-5 5 473,2 1 1,-10 38-1,7-21 25,-3 12 135,11-32-91,-1-1 0,-1 0 0,-18 36 0,24-55 2,0 0 1,0 0-1,-1 0 0,1 0 0,-1 0 0,1 0 0,-1 0 1,0-1-1,1 1 0,-1-1 0,0 1 0,0-1 0,0 0 1,0 1-1,-1-1 0,1 0 0,-3 0 0,3 0-15,0-1 1,0 0-1,0 0 0,0-1 0,0 1 0,0 0 1,0-1-1,0 1 0,0-1 0,0 0 0,0 1 1,1-1-1,-1 0 0,0 0 0,0 0 0,1 0 1,-1-1-1,0 1 0,1 0 0,-1-1 0,-1-1 1,-2-4-4,0 1 0,0-1 0,1 0 0,0 0 0,0 0 0,0-1 0,1 1 0,0-1 0,-3-13 0,6 20-33,0-1 1,0 1-1,0-1 0,0 1 0,0 0 1,0-1-1,1 1 0,-1 0 0,0-1 1,1 1-1,-1 0 0,1-1 0,0 1 1,-1 0-1,1 0 0,0 0 0,0-1 1,0 1-1,0 0 0,0 0 0,0 0 0,0 1 1,0-1-1,0 0 0,0 0 0,0 0 1,1 1-1,1-2 0,3 0-7,-1-1-1,0 1 1,1 0 0,-1 0-1,10-1 1,20 0-65,51 0 0,-61 2 121,0-1 0,-1-1 0,1-1 0,30-9 1,94-38 366,-92 29-235,44-24-277,-82 36 144,-18 9-36,-1 2-14,0 0 13,-1-1-90,-1 1 64,0 0 1,0-1-1,0 1 0,1 0 1,-1 0-1,0 0 0,1 0 1,-1 0-1,1 0 0,-1 0 1,-1 3-1,-18 19-183,11-10 229,0 1 0,0 0 1,2 0-1,0 1 1,0 0-1,2 0 1,0 1-1,0 0 1,-5 30-1,11-42-37,-1 0-1,1 0 1,0 0-1,0 0 1,0 0-1,1 0 0,-1 0 1,3 6-1,-3-8 33,1-1 0,-1 1-1,1-1 1,-1 0 0,1 1-1,0-1 1,0 0 0,0 0 0,0 0-1,0 0 1,0 1 0,0-1-1,0-1 1,0 1 0,1 0-1,-1 0 1,0 0 0,1-1-1,-1 1 1,0 0 0,1-1-1,-1 1 1,1-1 0,-1 0-1,1 1 1,1-1 0,3 0 3,1 0 0,-1-1 1,0 0-1,0 0 0,0 0 1,0-1-1,0 0 0,0 0 0,0 0 1,0-1-1,8-5 0,6-5 78,30-25 0,-22 15-24,-1-1 0,-1-2-1,-2 0 1,0-2 0,-2 0-1,-1-2 1,19-36 0,-25 37-34,21-39 1,28-74 0,-1-33-82,-55 155 29,-2-1 1,0 0-1,4-30 0,-10 50 15,-1-12-213,1 12 202,0 1 0,0 0 0,0 0 0,0-1 0,-1 1-1,1 0 1,0 0 0,0-1 0,0 1 0,-1 0 0,1 0 0,0 0 0,-1-1 0,1 1 0,0 0 0,0 0-1,-1 0 1,1 0 0,0 0 0,-1 0 0,1-1 0,0 1 0,-1 0 0,1 0 0,0 0 0,-1 0-1,1 0 1,0 0 0,-1 0 0,1 0 0,0 1 0,-1-1 0,1 0 0,0 0 0,0 0 0,-1 0 0,1 0-1,0 0 1,-1 1 0,1-1 0,0 0 0,0 0 0,-1 1 0,-3 1-47,0 1 0,0 0 1,0 0-1,0 0 0,1 1 0,0-1 1,-1 1-1,1 0 0,1 0 0,-1 0 0,-4 7 1,-2 9 2,-10 28 0,17-44 49,-127 413 36,122-388 9,2-1 0,0 1-1,1 30 1,8-33 733,0-27-733,0 0 0,0 0 0,0-1 0,0 1 0,0-1 0,-1 0 0,1 0 0,-1 0 0,1-1 0,4-4 0,9-4-4,13-8-65,1 2 0,1 1-1,1 1 1,46-13 0,-58 24-264,-20 5 271,0-1 0,-1 1 1,1 0-1,-1-1 0,1 1 1,0 0-1,-1-1 1,1 1-1,-1 0 0,1 0 1,-1-1-1,0 1 0,1 2 1,2 1 9,16 22 75,-15-19-102,1-1 1,0 0-1,0 0 1,6 6-1,-9-10 57,1-1 1,-1 1 0,1 0-1,-1-1 1,1 0-1,0 1 1,-1-1-1,1 0 1,0 0-1,0-1 1,0 1-1,0-1 1,0 1-1,5-1 1,1-1 61,1 0 0,0-1 0,-1 0 1,0 0-1,0-1 0,1 0 0,8-6 0,0 2 1,-8 3-52,0 0 0,0 0 0,0-1 0,-1 0 0,0-1 0,0 0 0,14-13 0,-6 3 30,-2-2 0,0 0 0,-1 0 0,-1-1 0,-1-1 0,17-36 0,-10 9-30,27-93 1,-38 110-23,-1 0-1,3-37 1,-9 63-72,-1-1 0,0 0 0,-1 1-1,1-1 1,-2-4 0,2 8 51,0 1-1,0-1 1,0 1 0,0-1 0,-1 1-1,1-1 1,0 1 0,0-1 0,0 1-1,-1-1 1,1 1 0,0 0 0,-1-1-1,1 1 1,0 0 0,-1-1 0,1 1 0,-1 0-1,1-1 1,0 1 0,-1 0 0,0-1-1,1 1-4,-1 0-1,0 1 0,0-1 0,1 0 1,-1 0-1,0 0 0,1 1 0,-1-1 1,1 0-1,-1 1 0,0-1 1,1 1-1,-1-1 0,1 0 0,-1 1 1,1-1-1,-1 1 0,1-1 0,-1 1 1,1 0-1,-1 0 0,-7 10-50,0 1-1,1 0 1,0 0-1,1 1 1,-7 21-1,-18 72 102,24-76-47,-5 13-44,3 0-1,-8 87 1,16-114 95,1 1 1,1-1 0,0 0-1,1 1 1,1-1-1,0 0 1,2 0 0,0 0-1,0-1 1,1 1-1,10 16 1,-15-30-2,1 0 0,-1 0 0,0 0-1,0 0 1,1 0 0,0 0 0,-1-1 0,1 1 0,0 0 0,-1-1-1,1 1 1,0-1 0,0 0 0,0 0 0,0 0 0,1 0 0,-1 0 0,0 0-1,0-1 1,1 1 0,-1-1 0,0 1 0,0-1 0,1 0 0,-1 0 0,1 0-1,-1 0 1,5-1 0,6-2 81,0 0 0,0-1 0,0 0 0,15-8 0,50-28 258,-29 12-224,65-46 0,-113 73-158,0 0 0,1 0 1,-1 0-1,0 0 1,0 0-1,0 0 0,0-1 1,0 1-1,0 0 1,-1 0-1,2-2 0,-4-3-213,-8 3-54,4 2 230,0 1 0,0 0 0,0 0 0,0 1 0,0-1 1,1 1-1,-12 4 0,14-4 35,0 0 0,-1 1 0,1-1 0,0 1 0,0 0 0,0-1 0,0 1 1,0 1-1,0-1 0,1 0 0,-1 1 0,1 0 0,-1-1 0,-1 5 0,3-5 15,0 0-1,1 0 1,-1 1-1,1-1 1,0 0-1,-1 0 1,1 1-1,0-1 1,0 0-1,1 0 1,-1 1-1,0-1 1,1 0-1,-1 0 0,1 1 1,0-1-1,0 0 1,0 0-1,0 0 1,0 0-1,2 3 1,4 5-18,0 0 0,12 13 0,-5-8-329,29 23 1,-1-7-4404,-25-19 2703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47:57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72 10816,'-67'-60'4864,"49"57"-4224,8-2-2432,2 2-1024,8 6 2048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47:58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18 156 7552,'-18'-96'3424,"18"64"-2976,0 21-320,0 6-160,0-2-128,3 2 96,2 5-736,9 8 416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48:00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135 862 5216,'-5'-3'4218,"21"-7"-458,22-11-1975,-21 12-1420,-1 0 0,16-12 0,-16 9-193,1-1-1,-2-1 0,0 0 0,0-1 1,-2-1-1,0 0 0,21-34 1,-15 9 231,27-84 0,-40 107-271,14-47 476,15-92 0,-31 147-778,-48 146-1359,27-77 1431,-78 202 2,53-158 93,-90 196 385,6-67 802,113-208-749,-4 7 541,17-30-896,-1 1 0,0-1 0,0 0-1,0 0 1,0 1 0,0-1 0,0 0 0,-1 0-1,1 0 1,0 0 0,0-1 0,-1 1-1,1 0 1,0 0 0,-3 0 0,4-1-65,-1 0 1,1 0-1,-1 0 1,1 0 0,0 0-1,-1-1 1,1 1-1,-1 0 1,1 0-1,0 0 1,-1 0 0,1-1-1,0 1 1,-1 0-1,1 0 1,0 0-1,0-1 1,-1 1-1,1 0 1,0-1 0,0 1-1,-1 0 1,1-1-1,0 1 1,0 0-1,0-1 1,-1 1 0,1 0-1,0-1 1,0 1-1,0-1 1,0 1-1,0 0 1,0-1 0,0 0-1,-1-17 0,1 18-9,0-7-6,1 0 1,0 0-1,0 0 1,0 0-1,1 1 0,4-11 1,2-1-101,14-24 0,5-2-2,1 1 1,3 1 0,40-44-1,61-46-183,-95 97 272,137-134-201,29-41 268,-111 116 75,45-52-59,-113 117 17,-1-1 1,-1-2-1,21-41 1,-42 71-92,15-33 216,-15 33-266,-1 0 0,1 0 0,-1 0 0,1 0 0,-1 0 0,0 1 0,0-1 0,0 0 0,0 0 0,0 0 0,0 0 0,-1 0 0,1 0 1,0 0-1,-1 1 0,-1-5 0,2 6 46,0 0 0,0 0 1,0 0-1,0 0 1,0 0-1,0 0 0,0 0 1,-1 0-1,1 0 1,0-1-1,0 1 0,0 0 1,0 0-1,0 0 0,0 0 1,0 0-1,0 0 1,0 0-1,0 0 0,-1 0 1,1 0-1,0 0 0,0 0 1,0 0-1,0 0 1,0 0-1,0 0 0,0 0 1,0 0-1,0 0 1,-1 0-1,1 0 0,0 0 1,0 0-1,0 0 0,0 0 1,0 0-1,0 0 1,0 1-1,0-1 0,0 0 1,0 0-1,-1 0 0,1 0 1,0 0-1,0 0 1,0 0-1,0 0 0,-13 7-168,0 1-1,0 0 1,-22 18-1,-32 37 99,45-40 77,1 2-1,1 1 1,-23 38-1,-37 88-18,52-88 30,-39 130 1,64-177 77,-1 0 0,2 0 0,-1 32 0,3-47-31,0 0 1,0 0-1,0 0 0,0 0 1,0 0-1,1 0 0,-1 0 0,1 0 1,-1 0-1,1 0 0,0 0 1,-1-1-1,1 1 0,0 0 0,0 0 1,0-1-1,1 1 0,-1-1 1,0 1-1,1-1 0,-1 1 1,1-1-1,-1 0 0,1 0 0,0 0 1,-1 1-1,1-2 0,0 1 1,0 0-1,0 0 0,-1-1 1,1 1-1,0-1 0,0 1 0,0-1 1,0 0-1,0 0 0,3 0 1,8 0 115,1 0 0,-1-1 1,1-1-1,-1 0 1,26-9-1,63-28 65,-98 38-231,14-6-2,-1-2-1,0 1 1,0-2 0,-1 0-1,0-1 1,0-1 0,17-17-1,39-47 98,-72 75-117,1 0 0,-1 1 0,1-1 0,-1 1 0,1-1 0,-1 1 0,1-1 0,0 1-1,-1 0 1,1-1 0,0 1 0,-1 0 0,1-1 0,0 1 0,-1 0 0,1 0 0,0 0 0,0-1 0,-1 1 0,1 0 0,1 0 0,-1 1-10,-1-1 0,0 1 0,1-1 0,-1 1-1,1 0 1,-1-1 0,0 1 0,0-1 0,1 1-1,-1 0 1,0-1 0,0 1 0,0 0 0,0-1 0,0 1-1,0 0 1,0-1 0,0 1 0,0 0 0,0-1-1,0 1 1,0-1 0,0 1 0,-1 1 0,-14 120-338,14-113 400,1 0 1,-1 0-1,2 0 0,1 11 1,-2-18-7,0 0 1,1 0 0,-1-1 0,1 1-1,-1 0 1,1 0 0,0-1 0,0 1 0,0-1-1,0 1 1,0-1 0,2 3 0,-2-3 4,-1-1 0,1 1 0,0-1-1,0 1 1,0-1 0,0 0 0,0 1 0,0-1 0,0 0 0,0 1 0,0-1 0,0 0 0,0 0 0,0 0 0,0 0 0,0 0 0,0 0 0,0 0 0,0 0 0,0-1 0,0 1 0,0 0 0,0-1 0,1 1 0,12-7 76,0 0 1,-1 0 0,0-2 0,-1 1 0,15-14-1,24-15-68,-29 22-28,-15 9-42,1 1-1,0 0 0,0 0 0,0 1 0,13-5 1,-21 9 14,1 0 0,-1 0 0,0 0 1,0 0-1,1 0 0,-1 0 0,0 1 1,0-1-1,1 0 0,-1 0 1,0 0-1,0 1 0,1-1 0,-1 0 1,0 0-1,0 0 0,0 1 0,1-1 1,-1 0-1,0 0 0,0 1 0,0-1 1,0 0-1,0 1 0,0-1 1,0 0-1,1 1 0,-1-1 0,0 0 1,0 0-1,0 1 0,0-1 0,0 0 1,-1 1-1,1 4-67,-1 0 0,1-1 0,-2 1 1,1 0-1,-3 7 0,-5 19 67,9-28-3,-1 5 13,1-1 1,-1 1-1,1-1 1,2 9-1,-2-14 18,0-1 0,0 1 1,1 0-1,-1-1 0,1 1 0,0 0 0,-1-1 0,1 1 0,0-1 0,0 1 0,0-1 0,0 0 0,0 1 0,0-1 0,0 0 0,1 0 0,-1 0 0,0 0 0,1 0 0,-1 0 0,1 0 0,-1 0 0,3 1 0,2-1 65,1 1-1,-1-1 0,1-1 1,-1 1-1,1-1 1,-1 0-1,1-1 0,9-1 1,-13 2-15,19-4 57,-1 0 1,0-1 0,39-16-1,57-35-287,-82 35 270,-23 13-177,0 1 1,0 0 0,16-5-1,-28 12 67,0 0 0,1 0-1,-1 0 1,0 0 0,0 0-1,0 0 1,0 0 0,0 0 0,1 0-1,-1 0 1,0 0 0,0 0-1,0 0 1,0 0 0,0 0-1,1 0 1,-1 0 0,0 0 0,0 0-1,0 0 1,0 1 0,0-1-1,0 0 1,0 0 0,0 0-1,1 0 1,-1 0 0,0 0 0,0 0-1,0 1 1,0-1 0,0 0-1,0 0 1,0 0 0,0 0-1,0 0 1,0 1 0,0-1-1,0 0 1,0 0 0,0 0 0,1 12-80,-5 16 4,4-26 67,-1 11 47,0-1 0,1 1 0,1-1 0,1 14 1,-2-24-18,1-1 1,-1 1-1,0 0 1,0-1-1,1 1 1,-1-1-1,1 1 1,0-1-1,-1 1 1,1-1-1,0 1 1,0-1-1,0 0 1,0 1-1,0-1 0,0 0 1,0 0-1,0 0 1,1 0-1,1 2 1,-1-3 24,0 1 0,0 0-1,1 0 1,-1-1 0,0 1 0,1-1 0,-1 0 0,0 1-1,1-1 1,-1-1 0,5 1 0,6-3-60,-1 1 0,1-2 0,-1 0 0,21-9 0,-17 6-44,23-6 1,79-12 56,42-13 255,-99 17-215,91-47-1,-136 61-91,-12 5 15,-12 6 19,1 0-1,0 0-1,0 1 1,-8 6 0,-17 12-103,5-7 81,-40 25-184,59-35 206,-1 0 0,1 0-1,1 1 1,-1 1 0,-8 10-1,15-17 27,1 0 0,-1 0 0,0 0 1,1 0-1,-1 0 0,1 0 0,-1-1 0,1 1 0,-1 1 0,1-1 0,0 0 0,0 0 0,-1 0 0,1 0 0,0 0 0,0 0 0,0 0 0,0 2 1,1-3 1,-1 1 1,0 0-1,1-1 1,-1 1-1,0 0 1,1-1-1,-1 1 1,1-1-1,-1 1 1,1-1-1,0 1 1,-1-1 0,1 1-1,-1-1 1,1 1-1,0-1 1,-1 0-1,1 0 1,0 1-1,0-1 1,3 1 20,0 0-1,1-1 1,-1 1 0,0-1 0,0 0-1,0 0 1,0 0 0,7-2 0,-1 0 40,0-1 0,0 0 0,0 0 0,-1-1 0,0-1 0,1 1 1,-2-1-1,1-1 0,0 0 0,-1 0 0,0 0 0,-1-1 0,14-16 1,-2-5 12,-2-1 0,24-53 0,23-77-42,1-1-56,-61 150 1,46-114 161,-49 123-164,-1 0 0,1-1 1,-1 1-1,0 0 0,1-1 0,-1 1 1,0-1-1,0 1 0,0-1 0,0 1 1,0-2-1,0 2 11,0 1-1,-1 0 1,1 0 0,0 0 0,0 0 0,0 0 0,0-1-1,-1 1 1,1 0 0,0 0 0,0 0 0,0 0-1,-1 0 1,1 0 0,0 0 0,0 0 0,0 0 0,-1 0-1,1 0 1,0 0 0,0 0 0,0 0 0,-1 0-1,1 0 1,0 0 0,0 0 0,-1 0 0,1 0 0,0 0-1,0 0 1,0 0 0,-1 0 0,1 0 0,0 0-1,0 1 1,0-1 0,0 0 0,-1 0 0,1 0 0,0 0-1,-4 4-61,0-1-1,0 1 0,0-1 1,-5 8-1,2-1 68,0 0 0,1 1 0,0 0 1,0 0-1,1 0 0,-5 19 0,-14 73 120,24-102-112,-16 90 10,3 1 0,0 120 1,18-92-1256,-5-112-772,1 1 1,0-1-1,0 0 0,4 15 0,-4-18-1713,-1-1 1275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48:01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26 8896,'-37'-17'4032,"34"14"-3520,-2-2 96,10 10-448,-2-2-1408,10 5 1056,16 9-1856,2 3 1120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48:01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20 13536,'-18'-13'6143,"-4"13"-5343,4 0 768,5 0-1024,-14 0 0,9 0-352,0-4-352,4 4 96,9-3-3296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48:33.0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438 1 3808,'8'0'9728,"-16"0"-8272,4 0-1362,0 1 0,1 0 0,-1 0 1,1 0-1,-1 1 0,1-1 0,0 1 1,-1 0-1,-3 3 0,-15 7 94,-21 5 280,20-8-192,0 1 0,-25 15 0,34-16-212,1 0-1,0 1 1,1 0-1,0 1 0,0 1 1,1 0-1,1 0 1,0 1-1,-15 26 1,6-1 50,2 0 0,1 1 1,3 0-1,1 1 0,1 0 0,-6 55 1,15-73-4,1 0 1,1 0-1,1 0 1,1 0-1,1 0 1,0 0-1,2 0 0,8 24 1,4 1 210,2-1-1,37 66 1,-51-103-194,1 0 0,0 0 0,0 0 0,1-1 0,13 12 0,-17-33-2490,-3 10 833,1 0 0,0-1 0,-1 1 0,1 0 0,3-6 0,8-1-2316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48:34.1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206 170 3232,'0'0'107,"-1"-1"0,1 1-1,0 0 1,-1 0 0,1 0 0,0 0 0,-1-1 0,1 1 0,0 0-1,0 0 1,-1-1 0,1 1 0,0 0 0,0-1 0,-1 1 0,1 0-1,0-1 1,0 1 0,0 0 0,0-1 0,-1 1 0,1 0 0,0-1-1,0 1 1,0 0 0,0-1 0,0 1 0,0-1 0,0 1 0,0 0-1,0-1 1,0 1 0,0 0 0,0-1 0,1-4 3507,-5 29-432,-14 23-2905,6-13 99,-5 6-144,-1 0 0,-45 71 0,-2 3 848,61-103-6,9-12-17,14-15 255,-16 12-1305,8-7 85,-1 0 0,0-1 0,-1 0 0,11-18 0,-8 11-45,1-4-11,-1 0-1,-1 0 1,13-40-1,-16 40-70,12-38 563,17-84 0,-24 65 282,-12 66-1017,-1 11-63,0 9 54,6 120 168,1-2-85,-6-74 209,3-1 1,18 89-1,-8-62 63,-13-67 397,15-26-14885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48:34.5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7040,'0'0'3178,"6"0"-1412,78 8 2830,1-1-4073,-80-6-1757,0-1 0,0 1 0,0 0-1,0 0 1,0 0 0,7 4 0,5 2-1758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4:12.0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 83 6560,'-13'-12'2432,"7"17"-1888,12-5 2752,2 0-2048,11 0 2271,18-5-2047,28-4 896,27 2-1376,5-1-320,-5-1-448,-5 1-224,15-4-32,12 3-3008,7 1 1664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48:35.1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35 231 5216,'-29'3'2282,"24"-2"2097,11-2-3768,1 0 1,0 0-1,-1 0 0,1-1 1,10-4-1,34-16 1247,-41 17-1379,18-8-26,-1-1 1,-1-1-1,0-2 0,-1 0 1,27-25-1,-25 15-340,-18 17-93,1 0 0,0 1-1,15-11 1,-25 20-36,0 0 0,1 0-1,-1 0 1,0-1 0,1 1 0,-1 0-1,1 0 1,-1 0 0,0 0 0,1 0 0,-1-1-1,1 1 1,-1 0 0,0 0 0,1 0-1,-1 0 1,1 0 0,-1 0 0,1 1-1,-1-1 1,0 0 0,1 0 0,-1 0 0,1 0-1,-1 0 1,0 1 0,1-1 0,0 0-1,6 13-138,0 19 167,-7-31-17,2 17 30,-1 0-1,-1 1 1,-1-1-1,0 0 1,-5 24 0,-2-9 121,0-1 1,-14 32-1,21-61-104,0-1 0,0 0 0,0 0 1,0 0-1,0 0 0,-1 0 0,1 0 0,-1 0 0,1 0 1,-1 0-1,-2 1 0,3-2-11,1-1 1,-1 0-1,0 1 1,0-1-1,0 1 1,0-1-1,0 0 1,0 0-1,0 1 1,0-1-1,0 0 1,0 0-1,0 0 1,0 0-1,0 0 1,0 0-1,0-1 1,0 1 0,0 0-1,0 0 1,0-1-1,0 1 1,1-1-1,-1 1 1,0-1-1,0 1 1,0-1-1,0 1 1,1-1-1,-2-1 1,-24-20 111,-29-36 1,11 12-463,43 46 306,1-1 1,-1 1-1,0 0 1,1-1-1,-1 1 1,1-1 0,-1 1-1,1-1 1,0 1-1,-1-1 1,1 1-1,-1-1 1,1 1 0,0-1-1,0 0 1,-1 1-1,1-1 1,0 1-1,0-1 1,0 0-1,-1 1 1,1-1 0,0 0-1,0 1 1,0-2-1,1 2-2,0-1-1,0 1 0,-1 0 0,1 0 0,0 0 1,0-1-1,0 1 0,-1 0 0,1 0 1,0 0-1,0 0 0,0 1 0,-1-1 1,1 0-1,0 0 0,1 1 0,8 2 84,0 0-1,15 7 0,30 15 382,-29-14-180,39 23 0,-11-6 136,-48-27-245,3-1-48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48:36.6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1 825 2976,'3'0'6213,"4"0"-2985,-2-1-3827,-1 0 932,0-1-1,0 0 1,0-1-1,0 1 1,0-1-1,0 1 1,-1-1-1,0 0 1,1-1-1,5-6 1,6-6 244,111-107 1204,-62 58-906,-54 54-894,-7 8-470,-9 14-139,-14 16 158,-18 29 291,35-51 201,1 0 0,0 0-1,-1 0 1,1 0 0,1 0-1,-1 1 1,1-1-1,0 0 1,0 8 0,1-12 11,0 0 1,0-1-1,0 1 0,0 0 1,0-1-1,0 1 0,0-1 1,0 1-1,0 0 0,1-1 1,-1 1-1,0-1 0,0 1 1,1 0-1,-1-1 0,0 1 1,1-1-1,-1 1 0,0-1 1,1 1-1,-1-1 1,1 0-1,-1 1 0,1-1 1,-1 1-1,1-1 0,0 0 1,-1 0-1,1 1 0,-1-1 1,1 0-1,0 0 0,-1 0 1,1 1-1,1-1 0,1 0 143,1 0 0,0 0-1,-1-1 1,1 1 0,4-2-1,-1 1-88,20-5 221,0-2-1,34-14 1,-16 6-212,-6 3 25,61-31 0,-82 34-88,0 0-1,-1-1 1,-1-1-1,0-1 1,21-21-1,-15 9-15,-1 0-1,-2-1 1,20-34 0,39-91 65,-54 99 2,54-129 648,-77 180-734,-1 0 0,0 0 0,1 1-1,-1-1 1,0 0 0,0 0-1,1 0 1,-1 1 0,0-1 0,0 0-1,0 0 1,0 0 0,0 0 0,0 0-1,0 1 1,0-1 0,-1-2 0,1 3-7,-1 0 0,1 0 1,0 0-1,-1 0 0,1 0 1,0-1-1,-1 1 0,1 0 1,0 0-1,-1 0 0,1 0 1,0 0-1,-1 0 0,1 0 1,0 0-1,-1 0 0,1 0 1,0 0-1,-1 1 0,1-1 1,0 0-1,-1 0 0,1 0 1,0 0-1,-1 0 0,1 1 1,-1-1-1,-3 3-61,0-1-1,1 1 1,-1 0 0,-5 6 0,2-1 55,0 1-1,1 0 1,0 0 0,1 0 0,-5 14 0,-17 51 22,22-60-35,-26 98-60,11-32 21,7-35 86,2 2 0,2-1 1,2 2-1,-1 57 0,8-89 28,2-1-1,0 1 0,0 0 1,2-1-1,0 0 1,9 23-1,-12-36-75,-1 0 1,1 0-1,0-1 0,0 1 0,0-1 0,0 1 0,0 0 0,0-1 0,0 0 0,0 1 0,1-1 0,-1 0 1,1 0-1,-1 1 0,1-1 0,-1 0 0,1-1 0,-1 1 0,1 0 0,0 0 0,0-1 0,-1 1 0,1-1 0,0 1 1,0-1-1,0 0 0,0 0 0,-1 0 0,1 0 0,0 0 0,0 0 0,3-1 0,0 0-880,1-1 0,-1 0 0,0 0 0,0 0 0,0-1 0,-1 1-1,1-1 1,-1 0 0,1-1 0,3-3 0,4-2-1752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48:36.9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60 7456,'-5'-15'3392,"13"15"-2944,2-5 1024,8 2-896,14-9 544,-2 7-640,6-1 0,4 1-288,15-4-256,-5 9 32,3 0 224,-3 5-128,-5-1 224,-5 4-192,-9 0-1664,-3 1 864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48:37.3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 92 5728,'-32'-48'2592,"22"36"-2240,10 4-288,5 5-96,13-9-608,6 7 352,16 2-2976,4 3 1792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48:39.3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109 39 4384,'-4'-5'9457,"-3"14"-9512,-11 10 766,3-4-313,1 1-1,-14 21 1,27-35-363,-16 26 128,17-26-116,-1-1 0,0 1 0,1-1 0,-1 0 0,1 1 0,-1 0 0,1-1 0,0 1 1,0-1-1,0 1 0,-1-1 0,1 1 0,1-1 0,-1 1 0,0 0 0,0-1 0,1 3 0,0-3 1,0 0-1,-1 0 0,1-1 0,0 1 0,-1 0 0,1-1 0,0 1 0,0-1 0,0 1 0,-1-1 0,1 1 0,0-1 0,0 0 0,0 1 1,0-1-1,0 0 0,0 0 0,0 1 0,0-1 0,0 0 0,0 0 0,0 0 0,0 0 0,0 0 0,0-1 0,-1 1 0,3-1 1,27-9 670,-29 9-696,277-116 874,-250 106-1328,-28 14 378,0 0 1,-1-1-1,1 1 0,-1 0 0,0-1 1,1 1-1,-3 4 0,-4 16 137,7-19-79,-1 0 0,1 0-1,0 0 1,0 0-1,1 0 1,-1 0-1,1 0 1,0 0-1,0 0 1,0 0-1,0 0 1,1 0 0,0 0-1,-1-1 1,1 1-1,1-1 1,-1 1-1,0-1 1,1 0-1,0 0 1,0 0-1,6 5 1,-5-4 78,1-1 0,-1 0 0,1-1 0,-1 1 0,1-1 0,0 1 0,0-2 0,0 1 0,0 0 0,0-1 0,1 0 0,-1 0 0,0-1 0,1 1 0,-1-1 0,0 0 0,8-2 0,-4 1 6,-1-2 0,0 1 0,0-1 0,0 0 1,-1 0-1,1-1 0,-1 0 0,0-1 0,0 1 1,10-10-1,-7 5-46,-1-1 0,0 0-1,-1 0 1,0-1 0,12-22 0,-17 28-39,0-1 0,-1 0 0,0 0 0,0 0 0,0 0 0,1-8 0,-3 11-31,1 0 0,-1 0 0,0 0-1,0 0 1,0 0 0,-1 0 0,1 0 0,-1 0 0,1 0-1,-1 0 1,0 0 0,0 0 0,-3-5 0,6 10-19,0 0 0,1 0 0,-1 0 0,1-1 0,-1 1 0,1-1 0,-1 0 0,1 1 0,0-1 0,-1 0 0,1-1 0,3 2 0,48 9 144,-45-10-106,57 8 34,92 1 0,-60-5-107,-60-5 184,-27 0-31,0 0 0,19 3 0,-19-2-17,-11 0 83,-8 1 8,-23 8-22,-58 11 1,54-14-200,-39 12 1,56-12 67,0-1 0,-32 19 0,46-23-1,0 1-1,0-1 1,1 1 0,-1 0-1,0 0 1,1 0 0,0 0-1,0 1 1,0-1 0,0 1-1,0 0 1,1 0-1,0 0 1,0 0 0,0 0-1,0 1 1,-1 6 0,2-10 27,1 0 0,0-1 0,0 1 0,0 0 0,0 0 1,0 0-1,0 0 0,0 0 0,0 0 0,1 0 0,-1 0 1,0-1-1,0 1 0,1 0 0,-1 0 0,0 0 0,1 0 0,-1-1 1,1 1-1,-1 0 0,1 0 0,0-1 0,-1 1 0,1-1 1,0 1-1,-1 0 0,1-1 0,0 1 0,0-1 0,-1 1 0,1-1 1,0 0-1,0 1 0,0-1 0,0 0 0,0 0 0,-1 1 1,1-1-1,0 0 0,0 0 0,2 0 0,1 0 58,1 0 1,0 0-1,-1-1 0,1 1 0,0-1 0,7-2 1,17-9 91,0-1 1,-2-2 0,30-20 0,15-7-82,-71 41-95,10-4-88,0-1 1,-1 0 0,0-1-1,13-10 1,-21 36-484,-1-7 545,0-8 37,1 0 0,-1 0 0,1 0 0,0 0 0,0 0 0,0 0 1,1 0-1,-1-1 0,1 1 0,5 5 0,2 1-4,1-1 1,12 8-1,-20-15 28,0 0 1,1 0-1,-1 0 1,0-1-1,1 1 1,-1-1-1,1 0 1,0 0-1,-1 0 1,1 0-1,0-1 1,0 1-1,-1-1 1,1 0 0,0 0-1,0-1 1,-1 1-1,1-1 1,0 0-1,-1 0 1,1 0-1,5-3 1,4-2 72,0-1 0,0-1 0,-1 0 0,16-14-1,-21 16-138,20-18 108,32-36 1,-46 45-76,0-1-80,-11 13 81,1 0 1,-1 0 0,0 1 0,1-1 0,4-3-1,-6 2-43,0 16-429,1-3 433,-1 0-1,0-1 0,-2 15 0,-6 13 107,-2 0 0,-22 58 1,21-66-26,7-20-46,-2 7 139,-1 0 1,0 0-1,-10 16 0,15-30-111,1 0-1,-1 0 0,0 0 0,0 0 1,1 0-1,-1 0 0,0 0 0,0 0 1,0-1-1,0 1 0,0 0 1,0 0-1,0-1 0,0 1 0,0-1 1,-1 1-1,1-1 0,-1 1 0,1-1 1,0 0 0,0 0-1,0 0 1,0 0-1,0 0 1,1-1-1,-1 1 1,0 0 0,0-1-1,0 1 1,0 0-1,0-1 1,1 1-1,-1-1 1,0 1 0,0-1-1,1 0 1,-1 1-1,0-2 1,-4-4 69,1 0 1,0 0-1,0-1 1,-6-13-1,3 6-134,-9-37-77,16 50 121,-1 1 0,1 0 0,0-1 0,0 1 0,0 0 0,0 0 0,0-1 0,-1 1 0,1-1 0,0 1 0,0 0 0,0-1 0,0 1-1,0 0 1,0-1 0,0 1 0,0 0 0,0-1 0,0 1 0,0 0 0,1-1 0,-1 1 0,0-1 0,0 1 0,0 0 0,0 0 0,0-1 0,1 1 0,-1 0 0,0-1 0,0 1-1,1 0 1,-1 0 0,0-1 0,2 1-11,-1-1-1,0 1 0,0 0 1,0-1-1,0 1 0,0 0 1,0 0-1,0 0 0,0 0 1,0 0-1,2 1 0,2-1-44,1 2-1,-1-1 1,0 1 0,7 2-1,-4 1 27,0 0 1,-1 1-1,0 0 0,0 0 0,-1 0 1,8 11-1,-4-7 116,17 17 1,-26-26-70,1-1 0,-1 1 1,0 0-1,0 0 0,1-1 0,-1 1 0,0-1 1,1 1-1,-1-1 0,1 1 0,1-1 0,8 1-3781,0-1 1499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48:41.1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97 741 3712,'0'0'41,"0"0"1,-1 0-1,1 0 1,0 0-1,0 0 0,0 0 1,0 0-1,0 0 1,0 0-1,0 0 0,-1 0 1,1-1-1,0 1 1,0 0-1,0 0 0,0 0 1,0 0-1,0 0 1,0 0-1,0 0 1,0 0-1,0 0 0,0-1 1,0 1-1,0 0 1,-1 0-1,1 0 0,0 0 1,0 0-1,0 0 1,0 0-1,0-1 0,0 1 1,0 0-1,0 0 1,0 0-1,0 0 1,0 0-1,0 0 0,0 0 1,1-1-1,-1 1 1,0 0-1,0 0 0,0 0 1,0 0-1,0 0 1,0 0-1,0-1 1,-4 2 509,8 0 1237,-1-2-1517,0 1 0,1-1 0,-1 1 0,0-1 0,0 0-1,1-1 1,-1 1 0,0 0 0,0-1 0,-1 0-1,1 1 1,3-4 0,34-30 1594,-21 17-909,102-74 1629,-85 68-2205,-1-2 1,-1-2-1,44-47 0,-56 48-246,-1-1 1,-1 0-1,25-51 0,36-100 280,-64 139-282,-10 19-14,-6 20-151,-1 0 0,0 0 0,1 0-1,-1 0 1,0 0 0,0 0 0,0 0-1,0 0 1,0 0 0,0 0 0,0 0-1,0 0 1,0 0 0,0 0 0,-1 0-1,1 0 1,-1-2 0,-2 7-298,-25 50 128,-13 12 138,-2-1-1,-51 58 0,81-108 76,-159 202 151,35 24 131,11-18 541,107-193-611,-15 20 932,31-45-298,6-8-484,11-13-128,30-45-87,26-30-111,-30 49-14,1 1 0,68-50 0,-48 47-83,134-72 0,-16 22-34,-165 86-13,-14 8 82,-7 9-3,-8 5 46,-19 16 0,19-18-55,1 1 0,-19 21 0,29-30 37,1 0 1,0 0 0,1 1 0,-1-1-1,1 1 1,-1-1 0,1 1 0,1 0-1,-1 0 1,1 0 0,0 0 0,0 0 0,-1 10-1,2-14 8,0 0 0,0 0 0,0 0 1,0 0-1,0 0 0,1 1 0,-1-1 0,0 0 0,0 0 0,1 0 0,-1 0 0,1 0 0,-1 0 0,1 0 0,-1 0 0,1 0 0,0 0 0,-1 0 0,1 0 1,0 0-1,0-1 0,0 1 0,0 0 0,0 0 0,-1-1 0,1 1 0,0-1 0,1 1 0,-1-1 0,0 1 0,0-1 0,0 0 0,0 1 0,0-1 0,2 0 0,0 0 43,1 0-1,-1 0 1,0 0-1,0-1 1,0 1-1,0-1 0,0 0 1,0 0-1,0 0 1,0 0-1,0 0 1,3-3-1,7-5-10,0-2-1,-1 1 1,0-2 0,-1 1-1,0-1 1,-1-1 0,16-25-1,0-15-48,-26 52 0,3-9-11,-4 8-17,1-1-18,3 2 26,-1-1 1,1 0-1,-1 1 1,1-1-1,-1 1 1,1 0-1,0 0 1,0 0-1,3-1 1,31-4 17,-28 5-25,-1 0 0,1 0 0,0 1 0,0 1 0,0-1 0,17 5 1,-23-4 36,1 0 0,-1 0 0,0 0 1,0 0-1,0 1 0,-1-1 0,1 1 1,0 0-1,0 0 0,-1 0 0,1 0 1,-1 1-1,0-1 0,0 1 0,0-1 1,0 1-1,0 0 0,0 0 1,-1 0-1,1 0 0,-1 0 0,1 4 1,1 0 1,-1-1 0,1 0 0,0 0 0,0-1 0,1 1 1,0-1-1,0 0 0,0 0 0,0 0 0,1 0 0,0-1 1,0 1-1,0-1 0,11 6 0,-3-3 44,0 0 0,1-1-1,0 0 1,0-1 0,23 5 0,-28-9-265,0 0 0,0 0 0,0 0 0,0-1 0,0 0 0,0-1-1,0 0 1,-1 0 0,15-5 0,-5 2-1023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48:43.6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443 307 2976,'4'0'11100,"-8"-10"-8956,-6-11-1709,3 11-331,-1 0-1,0 1 0,0-1 0,-1 1 0,-10-8 0,16 15-104,-1 0 1,1 0-1,-1 0 1,1 0-1,-1 0 1,0 1-1,0 0 0,0 0 1,0 0-1,0 0 1,0 0-1,0 1 1,0 0-1,0 0 1,0 0-1,0 0 1,0 1-1,-7 1 0,-12 5 24,1 0-1,0 2 1,0 0-1,-35 22 0,44-24-27,1 1-1,1 0 0,-1 0 0,2 1 0,-1 0 0,1 1 0,0 0 0,-14 21 0,22-29 10,1 0 0,0 1 0,0-1-1,0 1 1,0-1 0,0 1 0,0-1-1,0 1 1,1-1 0,-1 1 0,1-1 0,0 1-1,0 0 1,0-1 0,0 1 0,0 0 0,1-1-1,0 5 1,1-4 30,-1 1-1,1-1 0,0 0 1,0 1-1,0-1 1,0 0-1,1 0 0,-1-1 1,1 1-1,-1 0 0,6 3 1,5 2 174,1 0 1,0 0-1,0-1 0,28 9 1,-29-12 9,8 4 119,24 4-1,-39-10-230,1-1 0,0 0 0,0-1 0,-1 0 0,1 0 0,0 0 0,12-3-1,-15 1 258,-16 2-359,-20 3-280,9 2 237,-1 0-1,2 2 1,-1 1 0,1 0-1,0 2 1,0 0 0,-34 24-1,52-31 37,0 0-1,0 0 0,1 0 1,0 1-1,0-1 0,0 1 1,0 0-1,0 0 0,1 0 1,-1 0-1,1 0 1,0 1-1,-2 5 0,4-7 20,-1-1 0,1 1 0,-1 0 0,1-1 0,0 1 0,0 0 0,0-1 0,0 1-1,1 0 1,-1-1 0,1 1 0,-1-1 0,1 1 0,0-1 0,0 1 0,0-1 0,0 1 0,1-1 0,-1 0-1,1 0 1,-1 1 0,1-1 0,0 0 0,3 2 0,0 0 66,1 0-1,0 0 1,0 0 0,0-1 0,0 0-1,1 0 1,-1-1 0,1 1-1,0-2 1,0 1 0,-1-1 0,1 0-1,9 0 1,0 0 19,0-2 0,-1 0-1,1 0 1,27-7 0,-10-3-36,-1 0 1,48-25-1,-23 10 38,200-81 185,-207 79-475,-56 30 159,-1 0 0,1 1 1,0 0-1,0 0 0,0 1 0,1-1 1,-1 1-1,1 1 0,0-1 0,-9 11 1,4-4 14,1 0 1,0 2-1,0-1 1,-7 16-1,9-14-16,0 0 1,1 1-1,-5 18 1,10-29 64,0 1 0,0-1 0,0 0 0,0 0-1,1 1 1,0-1 0,0 0 0,0 1 0,1-1 0,-1 0 0,1 1 0,0-1-1,0 0 1,1 0 0,-1 0 0,5 7 0,-5-9-9,0 0-1,1-1 1,-1 1 0,1-1 0,-1 1-1,1-1 1,0 0 0,-1 0-1,1 0 1,0 0 0,0 0 0,0 0-1,0 0 1,0 0 0,0-1-1,0 1 1,0-1 0,0 0 0,0 1-1,0-1 1,0 0 0,4-1 0,3 0 43,0 0 0,0-1 0,-1 0 0,10-3 0,0-2-17,-1-1 0,0 0 0,0-1 0,-1 0 0,0-2-1,0 0 1,13-13 0,93-99-5,-120 121-55,8-11-213,-15 22-354,0 3 520,1-1 1,0 1-1,-4 22 1,7-27 53,0 4 18,0 0-1,1 0 0,0 0 1,0 0-1,2-1 0,-1 1 1,6 20-1,-6-30 2,-1 0 1,0 0-1,1 0 0,-1 0 0,1 0 1,-1 0-1,1 0 0,-1 0 1,1 0-1,0-1 0,-1 1 1,1 0-1,0 0 0,0-1 1,0 1-1,0 0 0,-1-1 0,1 1 1,0-1-1,0 1 0,1 0 1,0-1 12,0 0 0,0 1 0,0-1 0,0 0-1,0 0 1,0 0 0,0 0 0,-1 0 0,1-1 0,0 1 0,3-2 0,3-1 26,0 0 0,0-1 0,0 0 1,9-7-1,53-42-2,9-7 37,2 11 7,-40 25-22,64-47 0,-83 51-68,0-1-1,-2-1 1,0-1 0,-1 0 0,22-36 0,-20 19-26,-2 0 1,20-57-1,-14 32-60,-16 42 33,-4 12-13,0 1 1,-1-1-1,-1 1 1,0-1-1,0-1 1,1-13-1,-4 25 49,0 0 0,0-1-1,0 1 1,0 0 0,0 0 0,0 0 0,0 0 0,0 0-1,0 0 1,0-1 0,0 1 0,0 0 0,0 0 0,0 0 0,0 0-1,0 0 1,0 0 0,0-1 0,0 1 0,0 0 0,0 0-1,0 0 1,0 0 0,0 0 0,0 0 0,0 0 0,-1 0-1,1-1 1,0 1 0,0 0 0,0 0 0,0 0 0,0 0-1,0 0 1,0 0 0,-1 0 0,1 0 0,0 0 0,0 0 0,0 0-1,0 0 1,-6 3-176,-7 12 0,-83 143-17,61-97 176,14-24 9,-56 102-98,73-131 117,1 1-1,0-1 0,0 1 1,1 0-1,0 0 0,1-1 1,0 2-1,0-1 0,1 0 1,1 14-1,-1-17 8,1-1 1,0 1-1,1-1 0,0 1 1,-1-1-1,2 0 0,-1 1 0,0-1 1,1 0-1,0-1 0,1 1 1,-1 0-1,1-1 0,-1 0 0,1 0 1,0 0-1,8 5 0,-8-7 30,0 1 1,0-1-1,0-1 0,0 1 0,0-1 0,1 1 0,-1-1 0,0-1 0,1 1 1,-1 0-1,1-1 0,-1 0 0,1 0 0,6-1 0,-2-1 26,0 1-1,-1-1 1,1-1-1,0 0 1,0 0-1,9-5 1,-10 3-51,-1 0 0,0 0 0,0-1 0,0 0 0,-1 0 0,0-1 0,10-12 0,-14 16-15,0 1 0,0-1 0,-1 0 0,1 0 0,-1 0 0,0 0 0,0 0 0,2-4 0,-3 6-10,0 0 0,0 0-1,0 0 1,0 1 0,0-1 0,0 0 0,0 0-1,0 1 1,0-1 0,0 0 0,-1 0 0,1 1-1,0-1 1,-1 0 0,1 0 0,0 1 0,-1-1-1,1 0 1,-1 1 0,1-1 0,-1 1 0,1-1-1,-1 1 1,1-1 0,-1 1 0,1-1 0,-1 1-1,0-1 1,1 1 0,-1 0 0,0-1 0,0 1-1,1 0 1,-1 0 0,0-1 0,1 1 0,-1 0-1,0 0 1,0 0 0,-1 0 0,-5 0-22,0 0 0,-1 0 1,1 1-1,0 0 0,0 0 1,0 1-1,0 0 0,0 0 0,0 1 1,0-1-1,0 2 0,1-1 0,0 1 1,-1 0-1,2 0 0,-1 0 1,0 1-1,1 0 0,0 0 0,-8 10 1,12-12 28,-1 0 1,1 0-1,-1-1 1,1 1-1,0 0 1,0 0-1,0 0 1,1 1 0,-1-1-1,1 0 1,0 0-1,-1 0 1,1 0-1,1 1 1,-1-1-1,0 0 1,1 0-1,0 0 1,0 0 0,0 0-1,0 0 1,0 0-1,0 0 1,1 0-1,-1-1 1,5 6-1,-4-5 32,1 0 0,-1 0 0,1 0 0,0 0-1,0 0 1,0 0 0,1-1 0,-1 0 0,1 0-1,-1 0 1,1 0 0,-1 0 0,1-1 0,0 1-1,0-1 1,0 0 0,0 0 0,0-1 0,0 1-1,7-1 1,-3-1 9,-1 0 0,1-1 0,-1 1 0,1-2-1,12-5 1,36-21 12,-17 7-9,23-10-165,64-31 304,-116 59-213,13-6-36,-23 10 61,0 0 1,0 0-1,1 0 0,-1 0 0,0 0 0,0 0 1,1 0-1,-1 0 0,0 0 0,0 0 0,1 0 1,-1 0-1,0 0 0,0 0 0,1 0 0,-1 0 1,0 0-1,0 0 0,1 0 0,-1 0 0,0 0 1,0 1-1,1-1 0,-1 0 0,0 0 0,0 0 1,1 0-1,-1 0 0,0 1 0,0-1 0,0 0 1,0 0-1,1 0 0,-1 1 0,0-1 0,0 0 1,0 0-1,0 1 0,0-1 0,0 0 0,0 0 1,1 1-1,-1-1 0,0 0 0,0 1 0,0-1 1,0 0-1,0 0 0,0 1 0,0-1 0,-1 0 1,1 0-1,0 1 0,0-1 0,0 0 0,0 0 1,0 1-1,0-1 0,-3 17-10,2 0 0,0 1 0,0-1 0,4 27 0,-1-34 59,-1-1 1,1 0 0,0 0-1,1 0 1,0 0 0,1-1-1,-1 1 1,2-1 0,-1 0-1,1 0 1,10 13 0,-13-19-32,0 0 0,0 0 0,0 0 0,0 0 0,1-1 0,-1 1 0,0 0 0,1-1 0,-1 0 1,1 0-1,0 1 0,-1-1 0,1-1 0,0 1 0,0 0 0,0-1 0,-1 1 0,1-1 0,0 0 1,0 0-1,0 0 0,0 0 0,0-1 0,0 1 0,-1-1 0,1 0 0,0 0 0,0 0 0,-1 0 1,1 0-1,-1 0 0,1-1 0,-1 1 0,1-1 0,-1 0 0,3-2 0,1-4-1128,1 0 0,-2 0-1,10-17 1,-2 8-478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48:44.0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162 6 8800,'0'-5'4000,"-5"10"-3488,2-5 864,3 8-864,-10 3 416,1 4-545,-9 5-63,8 5-192,-6-1-96,6 4 0,-9 0 32,11 9-32,-5-6 544,-1 1-320,-4 4-3199,10-4 1599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48:44.6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2 358 4992,'0'1'151,"0"0"0,-1 0 0,1 1 0,0-1 0,-1 0-1,1 0 1,0 0 0,0 1 0,0-1 0,0 0 0,0 0 0,0 0 0,1 0 0,-1 1 0,0-1 0,0 0 0,1 0 0,-1 0 0,2 2 0,-1-2 45,-1-1 1,2 1 0,-1 0 0,0 0-1,0 0 1,0-1 0,0 1 0,0-1 0,1 1-1,-1-1 1,0 1 0,0-1 0,1 0 0,-1 0-1,0 0 1,1 1 0,-1-1 0,0 0 0,2-1-1,-1 1-36,1 0 0,-1 0-1,0-1 1,0 1 0,0-1 0,1 0-1,-1 1 1,0-1 0,0 0-1,0 0 1,0 0 0,3-3 0,21-20 925,-15 12-636,49-51 898,22-20-12,-26 34-212,91-60 0,-136 101-1052,-1 1 0,18-17 0,-26 23-207,-2 5 72,-4 7 45,-46 79 156,13-27-231,22-35 64,-22 42 267,-53 75-1,86-140-206,-14 16 297,17-20-300,0 0-1,0 0 1,0-1 0,0 1-1,0-1 1,0 1 0,0-1-1,0 1 1,0-1 0,0 1-1,0-1 1,-1 0 0,1 0-1,0 0 1,0 1 0,0-1-1,-1 0 1,1-1 0,0 1-1,-2 0 1,0-1 8,1 0-1,-1-1 1,1 1-1,0 0 1,-1-1 0,1 1-1,0-1 1,0 0-1,0 1 1,0-1-1,0 0 1,1 0 0,-1 0-1,1-1 1,-3-4-1,-2-4 24,0-1 0,-3-13 1,6 18-30,-19-61 67,20 59-90,0 0 0,0-1 0,1 1 0,0 0 1,1-1-1,0-9 0,1 18-10,-1-1 0,0 0 0,1 1 0,0-1 0,-1 0 0,1 1 0,0-1 0,0 1 0,0-1 0,0 1 0,0 0 1,0-1-1,0 1 0,0 0 0,0 0 0,1 0 0,-1 0 0,1 0 0,-1 0 0,1 0 0,-1 0 0,1 0 0,-1 1 0,1-1 0,0 1 0,-1-1 0,1 1 0,2-1 0,6 0 58,0 0-1,0 0 1,17 2 0,-21-1-42,19 2 44,1 0 1,-1 2-1,0 1 0,0 1 0,0 1 1,-1 1-1,0 1 0,36 19 1,-54-24-93,0-1 1,0 1 0,0 0 0,-1 1 0,1-1-1,-1 1 1,0 0 0,7 9 0,-10-11-381,0 0 1,-1 0-1,1 0 0,-1 0 1,1 1-1,-1-1 1,0 0-1,0 1 0,0-1 1,-1 1-1,1-1 1,-1 1-1,0 0 0,0-1 1,0 1-1,0-1 1,-1 1-1,-1 4 1,-3 20-2353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48:46.4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194 113 4480,'-18'-7'4981,"33"14"-1770,-9-4-2946,1-1 0,-1-1 0,1 1 0,0-1 0,0-1 0,0 1 0,-1-1 0,1 0 0,0 0 0,0-1 0,0 0 0,0 0 0,-1-1 0,10-3 0,-11 4-179,0-1 1,0 0-1,0 0 0,0-1 1,-1 1-1,1-1 0,0 0 1,-1 0-1,0 0 0,0-1 1,0 0-1,0 0 0,-1 0 1,1 0-1,-1 0 0,0-1 1,0 1-1,3-9 0,-5 12-96,-1 0-1,0 0 1,1-1-1,-1 1 1,0 0-1,0 0 1,1 0-1,-1-1 1,0 1-1,0 0 0,-1 0 1,1 0-1,0-1 1,0 1-1,-1 0 1,1 0-1,0 0 1,-1 0-1,1-1 1,-1 1-1,1 0 1,-1 0-1,0 0 0,1 0 1,-1 0-1,0 0 1,0 1-1,0-1 1,0 0-1,0 0 1,0 1-1,0-1 1,0 0-1,0 1 0,0-1 1,0 1-1,0-1 1,0 1-1,-1 0 1,1-1-1,0 1 1,-1 0-1,-6-2-108,0 1 0,0 1 0,1-1 0,-1 1 0,-13 2-1,-4 1 84,1 0-1,0 2 0,-1 1 0,2 1 0,-27 12 0,39-14 87,0 1 0,1-1 0,0 2 0,0 0 0,-13 12 1,18-14-1,-1 0 0,2 1 0,-1 0 0,0 0 1,1 0-1,0 0 0,1 1 0,-1 0 1,-3 11-1,6-14-4,0-1 1,0 0-1,0 1 1,1-1-1,-1 1 0,1-1 1,0 1-1,0 0 1,0-1-1,0 1 1,0-1-1,1 1 0,0-1 1,0 1-1,0-1 1,0 0-1,0 1 1,1-1-1,-1 0 0,1 0 1,0 0-1,0 0 1,0 0-1,1 0 1,-1-1-1,1 1 0,-1-1 1,1 1-1,0-1 1,4 3-1,2 0 47,-1-1 0,1 0 1,0 0-1,1-1 0,-1 0 0,0 0 0,1-1 0,0 0 0,0-1 1,9 0-1,3-1-8,0-1 1,0-1 0,0-1 0,-1-1-1,31-9 1,100-44 32,-92 33-142,235-100 413,-291 122-397,-1 1-3,0 0 0,0 0 0,-1-1 0,1 1 0,0-1 0,0 0 0,-1 0 0,4-4 0,-6 6 8,0 0 1,1 0-1,-1 0 0,0 0 0,0-1 0,0 1 0,0 0 0,0 0 0,0 0 0,1 0 0,-1-1 0,0 1 1,0 0-1,0 0 0,0 0 0,0-1 0,0 1 0,0 0 0,0 0 0,0 0 0,0-1 0,0 1 0,0 0 0,0 0 1,0 0-1,0-1 0,0 1 0,0 0 0,0 0 0,0 0 0,0 0 0,-1-1 0,1 1 0,0 0 0,0 0 1,0 0-1,0 0 0,0-1 0,0 1 0,-1 0 0,1 0 0,0 0 0,0 0 0,0 0 0,0 0 0,-1-1 0,1 1 1,0 0-1,0 0 0,0 0 0,0 0 0,-1 0 0,1 0 0,0 0 0,0 0 0,0 0 0,-1 0 0,1 0 1,0 0-1,-1 0 0,-21-1-140,-2 2 69,0 1 0,1 1 0,-1 1 0,0 2 0,1 0 0,0 1 0,1 2 0,-42 21 0,55-25 68,0 0 0,0 1 0,1 0 1,0 0-1,0 1 0,0 0 1,1 1-1,0-1 0,0 2 0,1-1 1,0 1-1,-8 16 0,13-23 24,0-1 0,0 1 0,1 0 0,-1-1-1,1 1 1,-1 0 0,1 0 0,0-1 0,0 1 0,0 0 0,-1 0 0,2 0 0,-1-1-1,0 1 1,0 0 0,1 0 0,-1-1 0,1 1 0,-1 0 0,1 0 0,0-1-1,-1 1 1,1-1 0,0 1 0,0-1 0,0 1 0,0-1 0,1 0 0,-1 1 0,0-1-1,1 0 1,-1 0 0,1 0 0,-1 0 0,1 0 0,-1 0 0,1 0 0,-1-1-1,1 1 1,0 0 0,0-1 0,-1 0 0,1 1 0,0-1 0,0 0 0,-1 0 0,1 0-1,0 0 1,0 0 0,3-1 0,13-3 121,0-2 0,0 0 0,0-1 0,29-16 0,-16 8-45,5-5 64,39-26-1,-38 22-56,-26 16-262,-17 10-279,-20 11 23,13-4 385,1 0-1,-20 20 1,17-15 49,-31 33-32,-56 74 0,10-11-94,-96 77 440,183-183-269,4-3-38,0 0 0,-1 0 0,1 1-1,0-1 1,0 0 0,0 0 0,0 1 0,0-1 0,0 0 0,0 3 0,1-4-9,0 0 1,0 1-1,-1-1 1,1 0-1,0 0 1,0 1-1,0-1 1,0 0-1,0 0 1,0 1-1,0-1 1,0 0-1,0 0 0,1 1 1,-1-1-1,0 0 1,0 0-1,0 1 1,0-1-1,0 0 1,0 0-1,0 0 1,1 1-1,-1-1 1,0 0-1,0 0 0,0 0 1,0 0-1,1 1 1,-1-1-1,0 0 1,0 0-1,1 0 1,-1 0-1,0 0 1,0 0-1,0 1 1,1-1-1,-1 0 0,0 0 1,0 0-1,1 0 1,-1 0-1,0 0 1,0 0-1,1 0 1,-1 0-1,0 0 1,0 0-1,1 0 0,-1-1 1,16-1 244,-15 2-209,23-8 39,-1-1 1,1 0 0,23-15 0,-27 14-86,215-113 48,-179 90-98,104-80-1,-84 49 103,150-118-140,-220 176 46,-5 5 22,0 0-1,0 0 1,1 0 0,-1 0 0,0 0-1,0 0 1,1 0 0,-1 0 0,1 0-1,-1 0 1,1 1 0,-1-1-1,1 1 1,-1-1 0,1 1 0,-1 0-1,1-1 1,0 1 0,-1 0 0,3 0-1,-4 1 9,0 0 0,0-1-1,0 1 1,0 0 0,0-1-1,1 1 1,-1-1 0,0 1-1,-1 0 1,1-1 0,0 1-1,0 0 1,0-1 0,0 1-1,0 0 1,-1-1 0,1 1-1,0-1 1,0 1 0,-1 0-1,1-1 1,0 1 0,-2 0-1,-10 21 56,-12 22 38,-27 68 1,-3 7-105,43-102 588,10-15-282,5-6 61,-4 3-324,77-106 604,-61 89-633,0 0-1,1 2 1,1 0 0,36-25-1,-19 19-72,72-34 0,-102 54 22,0-1-1,0 1 1,1 0-1,-1 0 1,0 1-1,1 0 1,-1 0 0,1 0-1,7 0 1,-12 1 43,0 0 1,-1 0-1,1 0 1,-1 1-1,1-1 1,-1 0-1,1 0 1,-1 0-1,0 1 1,1-1-1,-1 0 1,1 1-1,-1-1 1,0 0-1,1 1 1,-1-1-1,1 1 1,-1-1-1,0 1 1,0-1-1,1 0 1,-1 1-1,0-1 1,0 1-1,0-1 1,1 1-1,-1-1 1,0 1-1,0-1 1,0 1-1,0 0 1,0 0-1,-3 18-33,2-16 27,-2 14 27,-3 4-10,2 1 1,0-1 0,2 1 0,0 26 0,2-42 37,0-1 0,0 0 0,1 0 1,0 1-1,0-1 0,1 0 0,-1 0 1,1 0-1,0 0 0,1 0 0,-1 0 0,1-1 1,0 1-1,0-1 0,0 0 0,1 0 1,0 0-1,-1 0 0,1 0 0,1-1 0,-1 0 1,8 5-1,-8-6 7,0-1 0,0 1 1,1-1-1,-1 0 0,1 0 0,-1-1 1,1 1-1,0-1 0,-1 0 0,1 0 0,-1 0 1,1-1-1,-1 0 0,1 0 0,-1 0 1,1 0-1,6-4 0,0 1 2,0-1 0,-1-1 0,1 0 0,-2 0 0,17-14 0,-17 12-30,0-1-1,0-1 1,-1 1 0,0-2 0,10-17 0,-12 18-968,-1 0 0,-1-1 1,6-15-1,-10 24 399,1 0-1,-1 1 1,1-1-1,-1 0 1,0 0 0,0 1-1,0-1 1,0 0-1,0 0 1,0 0-1,0 1 1,-1-4 0,0-2-2743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2:32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1392 3488,'0'8'758,"-1"-6"-255,1-1-1,0 0 1,0 1 0,0-1 0,0 0-1,0 1 1,0-1 0,0 0 0,0 0-1,1 3 1,0-3-346,-1-1-1,1 0 1,-1 1-1,1-1 1,-1 1-1,1-1 1,0 0-1,-1 0 1,1 1 0,-1-1-1,1 0 1,0 0-1,-1 0 1,1 1-1,0-1 1,-1 0-1,1 0 1,-1 0-1,1 0 1,0 0-1,-1 0 1,1-1 0,0 1-1,-1 0 1,1 0-1,0 0 1,-1-1-1,1 1 1,-1 0-1,2-1 1,32-12 1315,0-1 0,41-24 0,-21 9-971,-4 4-46,52-36 0,-84 49-329,-1-1 0,0-1 0,-1 0 0,-1-2 0,0 1 0,15-23 0,-14 16 135,-2-1-1,-1 0 1,0-1 0,-2-1-1,-1 1 1,-1-2 0,10-47-1,-18 68-193,1-10 133,-3 13-185,-4 9-121,-2 6 109,2 1 0,-1 0-1,-5 24 1,4-11 168,-1-2-5,1 0 0,1 0 1,1 0-1,-2 34 1,7-52-118,1-1 0,0 1 0,0-1 0,0 1 0,1-1 0,0 1 0,0-1 0,0 0 0,1 0 0,0 0 0,4 5 0,-5-8 15,-1 0-1,1-1 0,1 1 0,-1-1 1,0 1-1,1-1 0,-1 0 0,1 0 1,-1 0-1,1 0 0,0 0 0,0 0 1,0-1-1,0 0 0,0 0 0,0 1 0,1-2 1,-1 1-1,0 0 0,0-1 0,1 1 1,-1-1-1,5 0 0,25-5 26,0-1 0,0-1 0,-1-2 0,0-2 0,-1 0 0,0-2-1,-1-2 1,45-28 0,-59 32-78,1-1-1,-2-1 1,0 0-1,0-1 1,-2-1-1,15-18 0,-19 20-4,-1 1-1,0-1 1,0-1-1,-2 0 1,1 0-1,-2 0 1,0 0-1,5-25 1,-9-6-731,30 78 74,-20-20 599,-1 0-1,0 0 1,-1 1 0,0 1 0,-1 0-1,-1 0 1,0 0 0,-2 1-1,6 20 1,5 60 186,-7-29 287,-8-36-117,0-31-279,-1 1 1,0-1-1,1 0 1,-1 0-1,1 0 1,-1 0-1,1 0 1,-1 0-1,1 0 1,-1 0-1,0 0 1,1 0-1,-1 0 1,1 0-1,-1-1 1,1 1-1,0 0 1,11-6 55,0-1 0,0 0 0,-1-1 0,1 0 0,-2 0 0,1-1 0,-1-1 0,-1 0 0,9-11 0,65-93-299,-77 105 217,84-135 177,-71 105-209,-12 26-43,0-1 0,10-14 0,-15 27 49,-1 0 0,0 0-1,1 0 1,-1 0 0,1 0 0,-1 0 0,1 0-1,-1 1 1,1-1 0,-1 0 0,1 1 0,0 0-1,-1-1 1,1 1 0,0 0 0,-1 0-1,1 0 1,0 0 0,0 0 0,-1 0 0,1 0-1,0 1 1,-1-1 0,1 0 0,0 1-1,-1 0 1,2 0 0,2 1 16,0 0-1,0 0 1,-1 0 0,1 1-1,-1-1 1,0 1 0,0 0 0,7 7-1,-2 1 25,-1-1 0,0 2 0,0-1 0,-2 1 0,1 1 0,5 15 0,22 82 69,1 5-20,-26-90 19,-6-14-27,2 1-1,6 14 1,-9-24-5,-1 1-1,1 0 1,0-1-1,0 1 1,0-1 0,0 0-1,0 0 1,0 1-1,0-2 1,1 1-1,-1 0 1,1 0-1,0-1 1,3 2-1,-3-2-6,0 0 0,0-1-1,0 1 1,0-1-1,1 0 1,-1 0 0,0 0-1,0-1 1,0 1-1,0-1 1,0 1 0,0-1-1,0 0 1,5-3-1,5-2-17,21-14 0,-17 9-20,-1-1 0,-1 0-1,0-2 1,0 0-1,19-25 1,-16 15 36,-2 1 0,0-2 0,19-42 0,-27 47-77,0 1 1,0-2-1,-2 1 1,-1-1 0,4-25-1,-9 43 4,0 0 0,0-1 0,0 1 0,-1 0 1,0-1-1,1 1 0,-3-6 0,2 8 25,1 0 0,0 0 0,-1 0 0,1 0 0,0 0 0,-1 0 0,1 0 0,-1 0 0,0 1 0,1-1 0,-1 0 0,0 0 0,1 1 0,-1-1-1,0 0 1,0 1 0,0-1 0,0 1 0,1-1 0,-1 1 0,0-1 0,0 1 0,0 0 0,0-1 0,0 1 0,0 0 0,0 0 0,0 0 0,0 0 0,0 0 0,0 0 0,-2 0 0,-1 2-12,-1-1 0,1 1 0,0 1 0,0-1 0,-1 0-1,2 1 1,-1 0 0,0 0 0,0 0 0,1 1 0,0-1 0,0 1 0,0 0 0,-4 6-1,-5 9 18,-17 36-1,-11 40 138,35-81-98,0 1 0,1 1 0,1-1 0,-2 24 0,5-34 2,0 1-1,0-1 1,0 0-1,1 1 0,0-1 1,0 1-1,0-1 0,1 0 1,0 0-1,0 1 0,0-1 1,0-1-1,1 1 1,0 0-1,0-1 0,0 1 1,1-1-1,-1 0 0,6 4 1,-4-3 25,1 0 1,1-1-1,-1 0 1,1-1 0,-1 0-1,1 0 1,0 0-1,0-1 1,0 1-1,0-2 1,1 1 0,-1-1-1,12 0 1,6 0 28,1-2 0,-1 0 0,1-2 1,-1-1-1,0-1 0,46-16 0,-58 15-79,0 0 0,-1-1 0,0 0 0,0 0 1,-1-2-1,0 1 0,0-2 0,-1 1 0,0-1 0,8-12 0,-7 7-20,0-1-1,0 0 0,-2-1 1,0 0-1,-1 0 0,11-37 1,-42 177-518,17-82 575,4-25-27,0 0-1,1-1 1,1 1 0,0 0-1,1 0 1,1-1 0,7 31-1,-9-46 2,1 0 0,-1 1 0,0-1 0,0 0 0,0 1 0,1-1 0,-1 0 0,0 1 0,1-1 0,-1 0 0,0 0 0,0 1 0,1-1 0,-1 0 0,0 0 0,1 1 1,-1-1-1,1 0 0,-1 0 0,0 0 0,1 0 0,-1 0 0,0 0 0,1 0 0,-1 0 0,1 1 0,-1-1 0,0-1 0,1 1 0,-1 0 0,1 0 0,-1 0 0,20-6 237,-13 1-266,0 1 1,12-10-1,-10 5-92,0-1 0,-1 0 0,0-1 0,0 1 0,8-19 0,-2 6 45,-3 3-45,-1 0 0,-1 0 0,-1-1-1,7-27 1,-13 39-33,-1 1-1,0-1 0,0-12 1,-1 20-20,13 26-260,-5-14 459,0-1 0,0 0 0,1-1 0,0 0 0,1 0 0,0-1 1,0 0-1,1-1 0,0 0 0,0-1 0,1 0 0,-1-1 0,1 0 0,1-1 0,-1 0 1,0-1-1,1 0 0,0-1 0,0 0 0,0-1 0,-1-1 0,1 0 0,16-3 0,-22 2-34,0 0 0,0 0 0,-1-1-1,1-1 1,-1 1 0,1-1 0,-1 0-1,0 0 1,0-1 0,-1 1-1,1-1 1,-1-1 0,1 1 0,-1-1-1,-1 0 1,1 0 0,-1 0 0,0-1-1,0 0 1,5-9 0,0-4-64,-1-1 1,0 0-1,-1 0 0,-2-1 1,0 0-1,-1 0 1,-1 0-1,1-29 0,-4 47 3,-1 0 0,1-1-1,0 1 1,-1 0-1,0-1 1,1 1-1,-1 0 1,-1 0 0,1 0-1,-3-5 1,4 8 36,-1-1 0,1 0 0,-1 0 0,0 1-1,1-1 1,-1 0 0,0 1 0,0-1 0,1 1 0,-1-1 0,0 1 0,0-1 0,0 1 0,0 0 0,0-1 0,1 1 0,-1 0 0,0 0 0,0-1 0,0 1-1,0 0 1,0 0 0,0 0 0,0 0 0,0 0 0,0 1 0,0-1 0,0 0 0,0 0 0,0 1 0,0-1 0,1 0 0,-1 1 0,0-1 0,0 1 0,0-1-1,0 1 1,1-1 0,-1 1 0,0 0 0,0 0 0,-7 6 10,0 0 0,1 0 0,0 1 0,0 0 0,1 0 0,-6 10 0,0 3 0,-16 34 0,20-38 67,1 1 0,1 0 1,1 1-1,0 0 0,1-1 0,1 2 0,0 22 0,3-34-23,0 0-1,1-1 0,0 1 1,1 0-1,-1 0 0,2 0 1,-1-1-1,6 12 0,-5-13-26,0-1 0,1 1 0,-1-1 0,1 0 0,0 0-1,1-1 1,-1 0 0,1 1 0,0-1 0,0-1 0,0 1 0,7 3 0,-6-4 31,0-1 0,0 1 1,1-1-1,-1 0 1,1 0-1,0-1 0,-1 0 1,1 0-1,0-1 0,0 0 1,-1 0-1,1 0 0,0-1 1,0 0-1,-1 0 0,1-1 1,-1 0-1,1 0 1,-1-1-1,0 1 0,12-8 1,-6 3-47,0-2 0,0 1 1,-1-2-1,0 1 1,0-1-1,-1-1 0,0 0 1,-1 0-1,8-14 1,-2 1-16,-1 0 0,-1-1 0,-1-1 1,13-38-1,-15 27 93,7-49 0,-17 85-110,1-1 0,-1 0 0,1 0 0,-1 1 1,1-1-1,-1 0 0,1 1 0,0-1 0,0 0 1,0 1-1,0-1 0,0 1 0,2-3 0,-2 4 14,-1-1-1,1 1 1,0 0-1,-1-1 0,1 1 1,0 0-1,0 0 1,-1-1-1,1 1 1,0 0-1,0 0 1,-1 0-1,1 0 1,0 0-1,0 0 0,-1 0 1,1 0-1,0 0 1,0 1-1,0-1 1,-1 0-1,1 0 1,0 1-1,-1-1 0,1 0 1,0 1-1,-1-1 1,1 1-1,0-1 1,-1 1-1,1-1 1,-1 1-1,1-1 1,-1 1-1,1 1 0,6 4-25,-1 0 0,0 1 0,0 0 0,0 0 0,-1 1 0,0-1-1,-1 1 1,0 0 0,6 16 0,-3 3 29,-1 0-1,-1 1 1,-1 0 0,-1 0-1,-2 37 1,-1-54 30,0 1 0,1 0 0,1-1 0,5 23 0,-5-30 6,-1 0 1,1 0-1,0-1 0,0 1 0,0 0 0,1-1 0,-1 1 0,1-1 0,0 0 0,0 0 0,0 0 0,0 0 0,1-1 0,-1 1 0,1-1 0,5 3 0,-3-3 31,0 1-1,0-2 0,-1 1 0,1-1 0,0 0 0,0 0 0,1 0 0,-1-1 0,0 0 0,9-1 0,-1-1-12,-1 0 0,1-1 0,-1-1-1,0 0 1,0 0 0,0-2 0,14-7 0,-17 7-29,-1 1 1,-1-2 0,1 1-1,-1-1 1,0 0 0,-1-1 0,1 0-1,-2 0 1,12-18 0,-7 5 67,-1 0 0,-1-1 0,11-39 1,-12 32-135,19-41 0,-21 57 40,1 0 0,15-22-1,-16 24-65,2-5-160,-4 13 68,-2 5-29,3 20 138,-1-1 1,-2 1-1,0 0 1,-2 33-1,-2-21 96,-2 1 1,-9 37-1,8-50-4,1 1 44,-9 23 1,0-17 136,12-28-202,1-1 0,-1 1-1,1 0 1,-1 0 0,1-1 0,-1 1-1,1 0 1,-1-1 0,0 1 0,1-1-1,-1 1 1,0 0 0,0-1-1,1 0 1,-1 1 0,0-1 0,0 1-1,0-1 1,0 0 0,1 0 0,-1 1-1,0-1 1,0 0 0,0 0 0,0 0-1,0 0 1,0 0 0,0 0 0,-1-1-1,0 1-54,1-1 0,-1 0 0,1 0-1,-1 0 1,1 0 0,-1 0 0,1 0-1,-1-1 1,1 1 0,0 0 0,0-1 0,0 1-1,-2-3 1,2 2-32,-1 0-1,1 0 1,-1 0-1,0 0 1,0 0-1,0 0 1,0 0-1,0 1 1,-4-3-1,6 4 77,0 0-1,0 0 0,-1-1 0,1 1 0,0 0 1,0 0-1,0 0 0,0 0 0,0 0 0,0 0 0,-1 0 1,1-1-1,0 1 0,0 0 0,0 0 0,0 0 1,-1 0-1,1 0 0,0 0 0,0 0 0,0 0 1,-1 0-1,1 0 0,0 0 0,0 0 0,0 0 0,0 0 1,-1 0-1,1 0 0,0 0 0,0 0 0,0 0 1,0 0-1,-1 1 0,1-1 0,0 0 0,0 0 0,0 0 1,0 0-1,-1 0 0,1 1 11,-1-1 0,1 1 1,-1-1-1,0 0 0,1 1 0,-1-1 0,0 0 1,1 1-1,-1-1 0,0 0 0,1 0 0,-1 0 1,0 0-1,0 0 0,1 0 0,-1 0 1,-1 0-1,-18 5-109,19-7 509,1 2-404,0 0 1,0 0-1,0 0 1,0 0-1,0 0 0,0 0 1,0 0-1,0 0 1,0 0-1,0 0 1,0-1-1,0 1 0,0 0 1,0 0-1,0 0 1,0 0-1,0 0 1,0 0-1,1 0 0,-1 0 1,0 0-1,0 0 1,0 0-1,0 0 1,0 0-1,0 0 0,0 0 1,0-1-1,0 1 1,0 0-1,-1 0 1,1 0-1,0 0 0,0 0 1,0 0-1,0 0 1,0 0-1,0 0 1,0 0-1,0 0 0,0 0 1,0 0-1,0 0 1,0 0-1,0 0 1,0 0-1,0 0 0,0-1 1,0 1-1,0 0 1,0 0-1,0 0 1,0 0-1,0 0 0,-1 0 1,1 0-1,0 0 1,0 0-1,0 0 1,0 0-1,0 0 0,0 0 1,0 0-1,0 0 1,-6 0-89,8-2 143,-1 1-92,-9 1-353,11-5 416,-3 4 16,0 3-55,0-1-28,1-4-1459,2-1 1473,-3 4 22,0 0 1,0 0 0,0 0 0,0 0 0,0 0 0,0 0 0,0 0 0,0 0 0,0 0 0,0 0 0,0 0 0,0 0 0,0 0 0,0 0 0,0 0 0,0 1 0,0-1 0,0 0 0,0 0 0,0 0-1,0 0 1,0 0 0,0 0 0,0 0 0,0 0 0,0 0 0,0 0 0,0 0 0,0 0 0,0 0 0,0 0 0,0 0 0,0 0 0,0 0 0,0 0 0,0 0 0,0 0 0,0 0 0,0 0-1,0 0 1,0 0 0,1 0 0,-1 0 0,0 0 0,0 0 0,0 0 0,0 0 0,0 0 0,0 0 0,0 0 0,0 0 0,0 0 0,0 0 0,0 1 139,3-7-355,-3 5 179,0 4-5,0-3 128,15 0-880,-11-7 913,1 2-310,-5 6 357,3-1-536,81-4 553,-76 3-127,1 0 0,0-1 0,-1 0 1,1-1-1,-1 0 0,15-8 0,135-77 79,-138 77-84,0-2 0,-1 0 1,0-2-1,-1 0 0,-1-1 1,17-20-1,-28 28-44,1 0 1,-2 0 0,1-1-1,-1 0 1,-1 0 0,0 0-1,4-10 1,-6 12-86,-1 6 54,-1 0-1,1 0 1,-1 0-1,1-1 1,-1 1 0,0 0-1,0 0 1,0 0-1,1 0 1,-1-1 0,-1-1-1,0 11 8,0-1-1,-1 1 1,0-1-1,-1 1 0,1-1 1,-1 0-1,-8 14 1,-4 10 70,-27 86 111,16-39-70,24-71-51,0 0-1,0 0 0,1 0 1,0 0-1,0 0 0,1 1 1,1 11-1,-1 3 12,0-21-37,0 1 0,1-1-1,-1 1 1,0-1 0,1 0 0,-1 1-1,1-1 1,0 0 0,-1 0-1,1 1 1,0-1 0,0 0 0,0 0-1,-1 0 1,1 0 0,1 0 0,-1 0-1,0 0 1,0 0 0,0-1 0,0 1-1,0 0 1,1-1 0,-1 1-1,3 0 1,2 1 28,0 0 0,0 0 0,0-1 0,10 2 0,-7-3-6,0 1-1,0-1 1,0-1-1,0 1 0,0-2 1,-1 1-1,1-1 0,0-1 1,-1 1-1,1-1 0,-1-1 1,0 0-1,0 0 1,0 0-1,8-7 0,-3 0-65,0 0 0,-1-1 0,0 0 0,-1-1 0,0 0 0,-1-1 0,10-17 0,-6 8-60,132-199-571,-139 214 659,121-148-235,-105 130 214,-1-2 0,-1 0-1,-1-2 1,-2 0 0,-1-1-1,-1 0 1,-2-2 0,14-45-1,6-66-202,-29 112 195,0 9-153,-2 0 0,1-28-1,-4 50 172,0 1-1,0-1 1,0 1-1,0-1 1,0 1-1,0-1 1,0 1-1,0-1 1,0 1-1,-1-1 0,1 1 1,0-1-1,0 1 1,0-1-1,-1 1 1,1-1-1,0 1 1,0-1-1,-1 0 0,0 1 7,1 0-1,0 0 0,-1 0 0,1 0 0,0 0 0,-1 0 1,1 0-1,0 0 0,-1 0 0,1 0 0,0 0 0,0 0 0,-1 0 1,1 0-1,0 0 0,-1 1 0,1-1 0,0 0 0,-1 0 1,1 0-1,0 0 0,0 1 0,-1-1 0,-17 19-131,14-14 102,-5 7 27,0 0 1,1 1 0,1 0 0,-10 23-1,3-6 7,-16 28 5,-3-2-1,-74 96 1,84-123 29,2 0 0,2 1 0,0 1 0,-21 51 0,24-43 25,3 0 0,1 1 0,2 0 0,1 1 0,3 0 0,-3 61-1,9-98-24,0 0 0,1 0 0,-1 1 0,1-1 0,0 0 0,0 0 0,0 0 0,1 0-1,-1 0 1,3 4 0,-2-6-10,-1 0 0,1 1 0,-1-1 0,1 0 0,0 0 0,0 0 0,0 0 0,1-1 0,-1 1 0,0 0 0,0-1 0,1 0 0,-1 1 0,1-1 0,0 0 0,2 0-1,4 1-27,0 0-1,0-1 0,0 0 0,0-1 0,1 0 0,-1 0 0,0-1 0,0 0 0,10-3 0,-3 0-95,-1-1 0,0 0 0,0-1-1,20-11 1,-26 12 40,0 0-1,0-1 1,-1 0 0,0 0-1,0-1 1,0 0 0,-1-1-1,0 0 1,0 0 0,-1 0 0,0-1-1,-1 0 1,0 0 0,0 0-1,5-14 1,-6 12 23,-1-1-1,0 1 1,-1-1 0,0 1 0,1-19 0,-3 23 29,0-1-1,-1 1 1,0-1 0,0 1 0,-1-1-1,0 1 1,0 0 0,-1 0 0,1 0-1,-6-9 1,5 11 4,2 3-2,0 0 1,-1 0 0,1-1 0,-1 1 0,1 0-1,-1 0 1,0 0 0,1 1 0,-1-1 0,0 0-1,-5-2 1,9 8 37,-1-1 0,1 1 0,-1-1 0,1 0 0,0 1 0,0-1 0,1 0 0,-1 0 0,4 3 0,0-1 18,1-1 0,0 0 1,0 0-1,1 0 0,-1-1 1,1 0-1,-1-1 1,1 0-1,0 0 0,0 0 1,0-1-1,0 0 0,0-1 1,0 0-1,14-1 1,-3-2-13,0-1 0,0-1 0,-1-1 0,1 0 1,22-12-1,-24 4-117,-17 15-43,0 1 11,-4 14 31,1-1 1,0 23-1,-5 22 121,6-49 59,-12 66 142,12-65-221,1 1-1,1-1 0,0 0 1,1 15-1,0-12 52,-1-10-32,0-1 1,0 0 0,0 0 0,1 0-1,1 4 1,-2-7-26,0 0-1,0 0 1,1 0-1,-1-1 1,1 1-1,-1 0 1,0 0-1,1-1 1,-1 1-1,1 0 1,0-1-1,-1 1 1,1-1-1,-1 1 1,1-1-1,0 1 1,-1-1-1,1 1 1,0-1-1,0 0 1,-1 1-1,1-1 1,0 0-1,0 0 1,0 1-1,0-1 1,-1 0-1,1 0 1,2 0-1,1 0 1,1-1 0,0 0-1,0 0 1,-1 0-1,1 0 1,-1-1-1,1 0 1,7-4 0,35-23-44,-26 14-68,10-5-63,51-49 1,-38 31 12,148-142-874,-167 152 951,-2-1 1,0-1-1,-2-1 1,-2 0-1,18-39 1,-16 20 84,-3 0 1,-1-2 0,-3 1 0,12-92 0,-24 129-7,2-22-137,-4 33 117,0 1 0,0-1 1,0 1-1,0-1 0,-1 1 0,1-1 1,-1 1-1,1-1 0,-1 1 0,-2-4 1,3 5 10,0 1 1,-1 0 0,1-1 0,0 1 0,0 0 0,0 0 0,0 0-1,-1-1 1,1 1 0,0 0 0,0 0 0,-1 0 0,1-1 0,0 1-1,-1 0 1,1 0 0,0 0 0,0 0 0,-1 0 0,1 0 0,0-1-1,-1 1 1,1 0 0,0 0 0,-1 0 0,1 0 0,0 0 0,0 0-1,-1 0 1,1 0 0,0 1 0,-1-1 0,1 0 0,0 0-1,-1 0 1,1 0 0,0 0 0,0 0 0,-1 1 0,1-1 0,0 0-1,0 0 1,-1 0 0,1 1 0,0-1 0,-13 15 1,13-15-1,-9 15 0,1 1 0,0 1 0,-5 17 0,6-15 0,-54 166 285,44-127-180,8-27 3,1 1 1,2 1 0,1-1 0,2 1 0,1 0 0,3 39 0,1-25 26,6 85 271,-5-112-268,0 1 0,1-1 1,1 0-1,10 25 0,-13-40-77,1 0 0,-1-1 0,1 1 0,0 0 0,0-1-1,0 0 1,4 5 0,-5-8-42,-1 0 0,0 0 0,0 0 0,0 0 0,1 0 0,-1 0-1,0 0 1,1-1 0,-1 1 0,1 0 0,-1-1 0,1 1 0,0-1 0,-1 0 0,1 1 0,-1-1-1,1 0 1,0 0 0,-1 0 0,1 0 0,-1 0 0,1 0 0,0-1 0,-1 1 0,1 0 0,1-2-1,6-3-6,0 0 0,0-1 0,-1 0 0,0 0 0,0-1 0,13-15 0,6-5 38,-5 8-24,166-158-500,-160 138-86,-40 56 525,2 1 0,0-1-1,1 2 1,0-1 0,2 2 0,0-1 0,1 1 0,1-1 0,1 1 0,1 1 0,-1 20-1,4-37 67,0-1 0,0 0 0,1 1 0,-1-1-1,0 1 1,1-1 0,0 0 0,0 0-1,0 1 1,0-1 0,1 0 0,-1 0 0,1 0-1,0 0 1,0-1 0,0 1 0,0 0 0,0-1-1,0 1 1,1-1 0,-1 0 0,1 0-1,0 0 1,0 0 0,0 0 0,0-1 0,0 1-1,0-1 1,0 0 0,0 0 0,0 0-1,1 0 1,-1 0 0,5-1 0,2 1-12,1-2 1,0 1 0,0-2-1,0 1 1,-1-1-1,1-1 1,-1 0 0,0 0-1,0-1 1,0-1-1,0 0 1,-1 0 0,1 0-1,-1-1 1,-1-1-1,14-12 1,-3 0-142,0-1 0,-2-1-1,-1 0 1,0-2 0,18-34 0,46-83-520,34-64 297,-84 143 352,-3 0 0,36-123 0,-57 164-31,4-37-1,-10 48 4,1 0 0,-1 0 0,0 0 0,-1 0-1,0 0 1,-3-14 0,3 22 19,1-1 0,0 1-1,-1 0 1,1 0 0,-1 1 0,0-1-1,1 0 1,-1 0 0,0 0-1,1 0 1,-1 0 0,0 1 0,0-1-1,0 0 1,0 1 0,0-1 0,0 1-1,0-1 1,0 1 0,0-1-1,0 1 1,0-1 0,0 1 0,0 0-1,0 0 1,0 0 0,0 0-1,0-1 1,0 2 0,0-1 0,-1 0-1,1 0 1,-2 0 0,0 1-8,0 0 1,-1 0 0,1 0-1,0 0 1,0 0 0,0 1-1,0-1 1,0 1 0,-6 4-1,1 2 18,0 1-1,0 0 1,0 0-1,1 1 0,1 0 1,0 0-1,0 1 0,1-1 1,-5 15-1,-4 16 34,-9 51-1,14-54-45,-8 37 72,4 2 1,-4 80-1,17-53 283,1-44-161,0-16-65,2 0 0,1 1-1,3-2 1,13 47 0,-19-84-109,1 0 1,0 0 0,1-1-1,-1 1 1,1-1 0,0 0 0,0 0-1,1 0 1,-1 0 0,1 0-1,6 5 1,-6-7 28,-1 0-1,1 0 1,0-1-1,0 0 1,1 1 0,-1-1-1,0-1 1,1 1 0,-1-1-1,1 1 1,-1-1 0,1-1-1,0 1 1,8 0-1,11-2 35,0-1 0,0-1-1,0 0 1,-1-2-1,0-1 1,0-1-1,0-1 1,-1-1 0,0-1-1,28-17 1,-36 17-79,1-2 0,-2 0 0,1 0 0,-2-1 0,1-1 0,-2 0 0,0-1 0,-1 0 0,0-1 0,11-25 0,-1-17-212,-17 32 570,0 16-383,-2 5 0,1 0 0,-1 0 0,1 1 0,0-1 0,0 1 0,0-1 0,6-7-1,8-11-86,8-10 82,-14 17-209,-19 43 72,0 0-1,-6 45 1,-5 69 168,11-66-23,7-66-1,-1 28 156,3-34-115,0-1 0,0 1 0,0 0-1,1-1 1,-1 1 0,1 0 0,0-1 0,0 1-1,0-1 1,0 1 0,2 2 0,-3-4 11,1 0 1,0 0-1,0 0 1,0-1 0,0 1-1,0 0 1,-1 0-1,1-1 1,0 1-1,1 0 1,-1-1-1,0 1 1,0-1 0,0 0-1,0 1 1,0-1-1,0 0 1,1 0-1,-1 1 1,0-1 0,0 0-1,0 0 1,0 0-1,3-1 1,0 0 35,0 0 0,0 0 0,0 0 0,0-1 0,5-2 0,51-28 89,68-48-1,43-23-505,-171 102 352,18-5-196,-18 6 190,0-1 0,1 1-1,-1 0 1,0 0 0,1 0 0,-1 0-1,0 0 1,1 0 0,-1 0-1,1 0 1,-1 0 0,0 0 0,1 0-1,-1 0 1,0 0 0,1 0 0,-1 0-1,0 0 1,1 0 0,-1 0 0,0 0-1,1 1 1,-1-1 0,0 0 0,0 0-1,1 0 1,-1 1 0,0-1-1,1 0 1,-1 0 0,0 1 0,0-1-1,0 0 1,1 0 0,-1 1 0,0-1-1,0 0 1,0 1 0,0-1 0,0 0-1,1 1 1,-1-1 0,0 0-1,0 1 1,0-1 0,0 0 0,0 1-1,0-1 1,0 1 0,0-1 0,0 1-1,-2 9-25,0 1-1,-1-1 0,0 0 1,0 0-1,-1 0 0,0 0 0,-8 11 1,-44 63 114,40-63-101,-164 276-196,64-100 203,98-168 46,-1 0 0,-2-1 0,-1 0 0,-1-2 0,-34 30-1,34-37-34,0-1 0,-2 0 0,0-2-1,0-1 1,-2-1 0,-47 18-1,67-29-81,-1-1 0,0-1 0,0 1 0,-9 0 0,14-2 4,0 0-1,0 0 1,0-1-1,0 1 1,1 0-1,-1-1 1,0 0 0,0 0-1,0 0 1,1 0-1,-1 0 1,0 0-1,-3-3 1,5 3 61,0 0 1,0 0-1,1 0 1,-1 0-1,0 0 1,0 0-1,1 0 1,-1 0-1,1-1 1,-1 1-1,1 0 1,-1 0-1,1-1 1,0 1-1,-1 0 1,1 0-1,0-1 1,0 1-1,0 0 1,0-1-1,0 1 0,1 0 1,-1-1-1,0 1 1,0 0-1,1-1 1,-1 1-1,1 0 1,-1 0-1,2-2 1,1-4 65,1 0 1,0 1-1,9-11 1,85-97 298,-68 77-230,1 2-1,2 2 0,1 1 0,2 1 0,1 2 0,67-40 0,-64 46-319,47-24-1532,-26 17-3433,-56 28 4301,0 0 1,0-1 0,-1 0 0,8-5 0,-11 7 361,1 0 1,-1-1 0,1 1-1,-1-1 1,0 1 0,0-1 0,0 0-1,0 1 1,0-1 0,0 0-1,0 0 1,-1 0 0,1 1-1,-1-1 1,1-2 0,2-6-1959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4:53.81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35 1087 3552,'-2'0'504,"0"1"1,0-1-1,0 0 1,0 1-1,0-1 1,0 1-1,0 0 1,1 0-1,-1-1 0,0 1 1,0 1-1,1-1 1,-1 0-1,0 0 1,1 0-1,-4 5 2875,7-13 946,-1 3-4253,0 1 0,0-1-1,0 1 1,1-1 0,-1 1-1,1 0 1,0-1 0,0 1-1,0 0 1,1 0 0,4-4-1,9-14 67,-12 15-91,0 1 0,1-1 1,0 1-1,0 0 0,1 0 1,-1 1-1,12-7 0,-14 9-36,0-1-1,0 2 0,0-1 0,1 0 1,-1 0-1,1 1 0,0 0 0,-1 0 1,1 0-1,0 0 0,0 1 0,4-1 1,-8 1-11,1 0-1,0 1 1,0-1 0,-1 0 0,1 1 0,0-1-1,-1 1 1,1-1 0,0 0 0,-1 1 0,1 0-1,-1-1 1,1 1 0,-1-1 0,1 1 0,-1 0-1,1-1 1,-1 1 0,1 0 0,-1-1 0,0 1-1,0 0 1,1 1 0,7 24 51,-6-16-12,10 31-68,-9-26 124,2 0 1,0 0-1,0 0 1,1-1-1,14 23 1,-12-24 2,-2-3 19,1-1 0,0 0 1,13 15-1,-18-22-51,1 0 0,-1 0 0,1 0 0,0 0 0,-1 0 0,1-1 0,0 1 0,0-1 0,0 0 0,0 0 0,0 0 0,0 0 0,0-1 0,1 1 0,-1-1 0,0 1 0,7-2 0,2 0 48,0-1 0,0-1 0,0 0-1,0-1 1,-1 0 0,1-1 0,-1 0 0,11-8 0,-5 3 19,-2 0 0,0-2 0,0 0 0,21-23 0,-27 25-74,-1-2 0,0 1 0,-1-1 0,0 0 0,9-25 0,-1 3 30,-11 24-121,0 0 1,-1 0-1,0 0 1,0-1-1,-1 1 1,0-12-1,0-67 81,-2 65-106,0 23 48,0 0 0,0-1 0,0 1 0,0-1 1,0 1-1,-1-1 0,1 1 0,-1-1 1,1 1-1,-1 0 0,1-1 0,-1 1 0,0 0 1,0 0-1,1-1 0,-3-1 0,2 2 132,0 0-189,1 2-322,3 16-598,-3-17 922,0 21 80,0-18-7,-1 1 15,1-1-1,0 1 1,0-1 0,1 1-1,-1 0 1,1-1 0,0 1-1,-1-1 1,2 1 0,-1-1 0,2 5-1,11 38 47,-7-31 124,-4-9-130,-1 0 0,1 0 1,1-1-1,6 10 0,-8-13-38,-1 0 0,1-1 0,0 1 1,-1-1-1,1 0 0,0 0 0,0 0 0,0 1 1,0-2-1,0 1 0,0 0 0,0 0 1,1-1-1,-1 1 0,0-1 0,0 1 0,0-1 1,4 0-1,1 0 59,0-1-1,-1 0 1,1 0 0,0 0-1,-1-1 1,1 0 0,0 0 0,9-6-1,2-2 70,26-19-1,-11 7 74,-21 15-143,-8 5-84,0-1 0,0 1 0,0-1 0,0 0 0,-1 0 1,1 0-1,-1 0 0,5-6 0,-5 3-251,-4 5 74,-4 5-77,-22 36-236,12-20 495,-11 23 0,23-38-15,0 1 0,0 0 0,1 0-1,0 0 1,0 0 0,1 0 0,-1 0 0,1 1-1,0 6 1,1-8 42,0-1 0,0 1 0,1-1 0,0 1 0,-1-1-1,2 1 1,-1-1 0,0 1 0,1-1 0,0 0 0,0 0 0,0 0-1,0 0 1,1 0 0,-1 0 0,1-1 0,0 1 0,0-1-1,1 0 1,-1 0 0,1 0 0,-1 0 0,1-1 0,0 1 0,0-1-1,0 0 1,0 0 0,1 0 0,-1-1 0,0 0 0,1 1 0,-1-2-1,1 1 1,-1 0 0,1-1 0,6 0 0,8-1 39,-1 0 1,0-1 0,0-1-1,0-1 1,0-1-1,0 0 1,-1-1-1,0-1 1,0 0 0,-1-2-1,0 0 1,0 0-1,-1-2 1,0 0 0,-1 0-1,-1-2 1,0 0-1,22-27 1,-31 35-57,43-50-521,-47 55 500,0 0-1,0 0 1,0 0 0,1-1-1,-1 1 1,0 0-1,0 0 1,0 0 0,1 0-1,-1 0 1,0 0 0,0 0-1,0 0 1,1 0-1,-1 0 1,0 0 0,0 0-1,0 0 1,1 0-1,-1 0 1,0 0 0,0 0-1,0 0 1,1 0-1,-1 0 1,0 0 0,0 0-1,0 0 1,1 1 0,-1-1-1,0 0 1,0 0-1,0 0 1,0 0 0,0 0-1,1 1 1,-1-1-1,0 0 1,0 0 0,0 0-1,0 0 1,0 1-1,0-1 1,0 0 0,0 0-1,1 0 1,-1 1 0,0-1-1,0 0 1,0 0-1,0 0 1,0 1 0,0-1-1,0 0 1,0 0-1,0 1 1,2 13-69,-2-13 56,6 32-104,-3-22 98,-1 0 0,0 20 0,-2 6 176,-1-1 0,-11 58 1,12-94-138,0 1 1,0-1-1,0 0 1,0 1-1,0-1 1,0 0-1,0 1 1,0-1-1,0 0 1,0 1-1,0-1 1,-1 0-1,1 1 1,0-1-1,0 0 1,0 1-1,-1-1 1,1 0-1,0 0 1,0 1-1,-1-1 1,1 0-1,0 0 1,-1 0-1,1 1 1,0-1-1,0 0 1,-1 0-1,1 0 1,0 0-1,-1 0 1,0 0 11,0 0 0,1 0 0,-1 0 0,0-1-1,1 1 1,-1 0 0,0-1 0,1 1 0,-1 0 0,0-1 0,1 1 0,-1-1 0,1 1 0,-1-1 0,-1-2 19,0 1 0,0 0 0,0-1 0,0 1 0,1-1 0,-3-5-1,1 0-71,1 1 0,-1-1-1,-1 0 1,1 1-1,-1 0 1,-10-13-1,9 10-202,-2 2-501,7 8 714,0 0 0,-1 0-1,1 0 1,-1 1-1,1-1 1,0 0 0,-1 1-1,1-1 1,-1 0-1,1 1 1,0-1 0,-1 0-1,1 1 1,0-1-1,0 0 1,-1 1 0,1-1-1,0 1 1,0-1 0,0 1-1,0-1 1,-1 1-1,1-1 1,0 1 0,0 0-1,0 1-3,-1 0 0,1 0 0,0 0 0,0 0 0,0 0 0,0 0 0,0 0 0,1 0 0,-1 0 0,1 0-1,-1 0 1,1 0 0,-1 0 0,1-1 0,0 1 0,0 0 0,2 2 0,23 32 56,-20-28-64,-2-4 60,-1 1-1,1-1 1,0-1 0,0 1-1,0 0 1,1-1 0,-1 0-1,9 5 1,-10-7-4,-1 0 0,1 0 1,-1 0-1,1-1 0,0 1 1,-1-1-1,1 1 0,0-1 0,0 0 1,0 0-1,-1 0 0,1-1 0,0 1 1,-1-1-1,1 1 0,0-1 0,-1 0 1,1 0-1,4-2 0,85-55 501,124-62-325,-207 116-244,0-1 0,0 2 0,1-1 0,0 2 0,-1-1 0,1 1 0,0 1 0,0-1 0,0 2 0,0-1 0,0 1 0,0 1 0,0 0 0,0 1 0,0-1 0,-1 2 0,1-1 0,16 8 0,-25-9 185,0-1-125,-1 0 0,0 0 0,0 0 0,1 0-1,-1 0 1,0 0 0,0 0 0,1 0 0,-1 0-1,0 0 1,0 0 0,1 0 0,-1 0 0,0 0 0,0 0-1,1 0 1,-1 0 0,0 0 0,0-1 0,0 1 0,1 0-1,-1 0 1,0 0 0,0 0 0,0 0 0,0-1 0,1 1-1,-1 0 1,0 0 0,0 0 0,0-1 0,0 1 0,0 0-1,1-1 1,-5-7 294,1 1-229,0 2-95,0 1 0,0 0 1,0 0-1,0 0 0,-1 0 0,0 1 0,0-1 1,0 1-1,0 0 0,0 0 0,-1 0 0,-4-1 0,8 3-3,-7-3-49,0 0 0,-1 0-1,1 1 1,-1 1 0,1-1-1,-1 2 1,0-1-1,0 1 1,1 0 0,-1 1-1,0 0 1,-14 1 0,10 1-30,-1 1 0,0 0 0,1 1 0,-1 0 0,1 1 0,1 0 0,-16 9 0,23-11 103,0 0 0,0 1 0,0-1 0,1 1 0,-1 0 0,1 0 0,0 1 0,0-1 0,0 1 0,1 0 0,0 0 0,0 0 0,-4 8 0,6-10-5,0 1 0,0-1 0,0 1 1,1-1-1,-1 1 0,1-1 0,0 1 1,0-1-1,0 1 0,0 0 1,0-1-1,1 1 0,0-1 0,0 1 1,0-1-1,0 0 0,0 1 1,1-1-1,-1 0 0,1 0 0,0 0 1,0 0-1,0 0 0,3 3 1,4 4 31,0-1 1,1 0 0,0-1 0,0 0 0,1-1 0,-1 0 0,2 0 0,-1-1 0,1-1 0,0 0-1,0 0 1,0-1 0,1-1 0,0 0 0,-1-1 0,1 0 0,0-1 0,0-1 0,0 0 0,0 0 0,0-1-1,0-1 1,-1 0 0,1-1 0,-1 0 0,1-1 0,17-8 0,-7-1-45,-1 0 1,0-2 0,26-22-1,-28 21 17,-9 7 66,0-1 1,15-19-1,-10 12-12,-15 16-90,1-1 0,-1 0 0,1 1-1,-1-1 1,0 0 0,1 0 0,-1 0 0,0 0 0,0-1-1,1-1 1,-3 4-14,0 0 0,1 0-1,-1 0 1,0 0 0,1 1-1,-1-1 1,1 0 0,-1 0-1,0 1 1,1-1 0,-1 0 0,1 1-1,-1-1 1,1 1 0,-1-1-1,1 1 1,-1 0 0,-3 5 20,1 0 1,-1 0-1,1 0 1,1 0-1,-1 0 1,1 1-1,0-1 0,-1 11 1,2-12 26,0 1 1,1 0-1,0-1 1,0 1-1,0-1 1,1 1 0,-1-1-1,1 1 1,1-1-1,-1 1 1,1-1-1,0 0 1,0 0-1,1 0 1,-1 0-1,6 8 1,-3-7 36,0 0 1,11 10 0,-14-15-27,-1 1 0,1-1 0,-1 0 0,1 0 1,0 1-1,-1-1 0,1 0 0,0-1 0,0 1 0,0 0 1,0-1-1,0 1 0,0-1 0,0 1 0,0-1 0,3 0 0,2-2 45,0 0 0,-1-1 0,0 0 0,1 0 0,-1 0 0,0-1 0,-1 0 0,1 0-1,-1-1 1,1 1 0,4-8 0,-8 11-50,0-2 1,1 0 0,0 0 0,-1 0 0,0-1 0,0 1-1,0-1 1,0 1 0,0-1 0,-1 0 0,0 1 0,0-1-1,0 0 1,1-7 0,-2 8-28,0 1-1,1-1 0,-1 1 1,-1 0-1,1-1 0,0 1 1,-1-1-1,1 1 1,-1 0-1,0-1 0,1 1 1,-1 0-1,0 0 0,-1 0 1,1-1-1,0 1 0,-1 0 1,1 1-1,-1-1 1,1 0-1,-1 0 0,0 1 1,0-1-1,0 1 0,-3-3 1,-6-1-72,0 0 1,0 0 0,-1 1-1,1 1 1,-15-3 0,24 6 90,0 0-11,0-1 0,1 1 1,-1 0-1,0-1 0,0 0 0,0 1 0,0-1 1,0 0-1,1 0 0,-3-1 0,-1 0-364,12 5-6,6 2 432,0-1 0,0-1 1,0 0-1,0-1 0,1-1 1,21 1-1,-15-3 126,-1 0 0,0-1-1,0-1 1,25-6 0,-31 5-138,0-1 0,-1 1 1,0-2-1,0 0 1,0 0-1,-1-1 1,14-11-1,-7 3-48,0-2-1,0 0 0,-2 0 1,0-2-1,-1 0 1,17-30-1,-9 9-171,-23 40 172,1 0-1,-1 0 0,0-1 1,0 1-1,0 0 1,0 0-1,0 0 1,0 0-1,0-1 1,0 1-1,0 0 0,0 0 1,0 0-1,1 0 1,-1-1-1,0 1 1,0 0-1,0 0 1,0 0-1,0 0 0,1 0 1,-1 0-1,0 0 1,0 0-1,0-1 1,0 1-1,1 0 1,-1 0-1,0 0 0,0 0 1,0 0-1,0 0 1,1 0-1,-1 0 1,0 0-1,0 0 1,0 0-1,1 0 0,-1 0 1,0 0-1,0 0 1,1 1-1,4 7-138,2 15 43,-7-22 102,7 34 14,-2 0 0,-1 1 0,-1 37 0,-4-55 21,0 0 0,-6 35 1,6-50 1,0 1 1,0-1-1,0 0 1,-1 1 0,1-1-1,-1 0 1,0 0-1,0 0 1,0 0-1,0 0 1,-4 3-1,4-5-22,1-1-1,-1 1 0,1-1 0,-1 0 1,1 0-1,-1 0 0,1 0 0,-1 0 0,0 0 1,1 0-1,-1 0 0,1 0 0,-1-1 0,1 1 1,-1-1-1,1 1 0,-1-1 0,-2-1 1,-32-19 41,28 16-62,-55-35-12,59 37-54,0 0-69,4 3 136,0 0 1,0 0 0,0 0-1,0 0 1,0 0 0,0 0-1,0 0 1,0-1 0,0 1-1,0 0 1,0 0 0,-1 0-1,1 0 1,0 0 0,0 0-1,0 0 1,0 0 0,0 0-1,0 0 1,0 0 0,0 0-1,0 0 1,0 0 0,0 0-1,0 1 1,0-1 0,0 0-1,0 0 1,0 0 0,0 0-1,-1 0 1,1 0 0,0 0-1,0 0 1,0 0 0,0 0-1,0 0 1,0 0 0,0 0-1,0 0 1,0 0 0,0 0-1,0 0 1,0 0 0,0 0-1,0 0 1,0 0 0,0 0-1,0 1 1,0-1 0,0 0-1,0 0 1,0 0 0,0 0-1,0 0 1,0 0 0,0 0-1,0 0 1,0 0 0,0 0-1,21 2-205,-5 2 163,21 8 0,-25-8 90,-1 0 0,1-1 1,-1 0-1,1 0 0,19 0 0,-26-3-22,1-1 0,0 1 0,-1-1 0,1-1 0,-1 1 0,1-1-1,-1 0 1,0 0 0,6-3 0,6-5 142,21-16 0,-6 3-196,46-39 117,-78 62-92,0-1 0,1 0 0,-1 0 1,1 1-1,-1-1 0,1 0 0,-1 1 0,1-1 0,-1 0 1,1 1-1,0-1 0,-1 1 0,1-1 0,0 1 1,-1-1-1,1 1 0,0 0 0,0-1 0,0 1 0,-1 0 1,2-1-1,0 1 14,-1-1 1,1 0-1,-1 0 0,1 0 1,-1 0-1,0 0 1,0-1-1,1 1 0,-1 0 1,0-1-1,0 1 1,0 0-1,0-1 0,-1 1 1,2-3-1,-1 2-7,1-1 1,-1 0-1,0 0 0,-1 0 0,1 0 0,0 1 1,-1-5-1,-11 20-473,-13 18 0,20-23 506,-32 59-165,33-60 135,0 1 1,1-1 0,-1 1 0,2-1 0,-1 1-1,1 0 1,-1 10 0,2-16 12,0-1-1,0 1 1,0 0-1,0 0 1,0-1-1,1 1 1,-1 0 0,0 0-1,1-1 1,-1 1-1,1 0 1,0-1-1,-1 1 1,1-1-1,0 1 1,0-1 0,0 1-1,0-1 1,0 0-1,1 1 1,-1-1-1,0 0 1,0 0-1,1 0 1,-1 0 0,1 0-1,-1 0 1,1 0-1,-1-1 1,1 1-1,0 0 1,-1-1-1,1 1 1,0-1 0,-1 0-1,1 0 1,2 1-1,6-1 44,-1-1-1,1 0 0,-1 0 0,1-1 1,12-4-1,-20 6-57,29-9 22,-1-1 0,-1-2 0,50-26 0,-64 28 18,0 0 0,-1-1 0,0 0 0,0-2 0,-1 1 0,-1-2 0,0 1 0,-1-2 0,12-19 0,7-17-37,33-80 0,-50 101-46,59-150-223,-46 110 272,3-12-111,-4 0 0,26-159 0,-48 226 13,-2 12 28,0 1 1,-1-1-1,1 0 1,-1 0 0,0 1-1,0-1 1,0 0 0,0 0-1,0 1 1,0-1 0,-2-3-1,2 5 51,0 1-1,0 0 1,0 0 0,0 0-1,0 0 1,0 0-1,0 0 1,0 0 0,0 0-1,0 0 1,0 0-1,0-1 1,0 1 0,0 0-1,0 0 1,0 0-1,0 0 1,-1 0 0,1 0-1,0 0 1,0 0-1,0 0 1,0 0 0,0 0-1,0 0 1,0 0 0,0 0-1,0 0 1,0 0-1,0 0 1,-1 0 0,1 0-1,0 0 1,0 0-1,0 0 1,0 0 0,0 0-1,0 0 1,0 0-1,0 0 1,0 0 0,-1 0-1,1 0 1,0 0-1,0 0 1,0 0 0,0 0-1,0 0 1,0 0-1,0 0 1,0 0 0,0 0-1,0 0 1,0 0-1,0 0 1,-1 1 0,1-1-1,0 0 1,0 0-1,0 0 1,-5 9-278,-5 16 116,-21 88 97,-3 6 168,11-46 32,4 2-1,2 0 1,4 1 0,-5 108-1,18-174-124,-3 31 45,1 0 1,3 0-1,7 59 0,-7-65 245,-1-20-188,0-14-98,0-1 0,0 1 1,0-1-1,0 1 0,0-1 1,1 0-1,-1 1 0,0-1 1,0 1-1,1-1 0,-1 0 1,0 1-1,0-1 0,1 0 1,-1 1-1,0-1 0,1 0 0,-1 0 1,0 1-1,1-1 0,-1 0 1,1 0-1,-1 1 0,0-1 1,1 0-1,-1 0 0,1 0 1,-1 0-1,1 0 0,-1 0 1,1 0-1,-1 0 0,0 0 1,1 0-1,-1 0 0,2 0 0,-2 0 120,2-1-64,0-1-1,0 1 0,0 0 1,0 0-1,0 0 1,0 0-1,0 0 0,5 0 1,-2-1 23,9-5-56,0-1 0,0-1 0,-1 0-1,0-1 1,13-12 0,14-11-5,-19 14-21,5-2 0,-26 21-3,0-1 0,0 1 0,0 0 0,1 0 0,-1 0 0,0 0 0,0-1 0,0 1 0,1 0 0,-1 0 0,0 0 0,0 0 0,1 0 0,-1 0 0,0 0 0,0 0 0,0 0 0,1 0 0,-1 0 0,0 0 0,0 0 0,1 0-1,-1 0 1,0 0 0,0 0 0,1 0 0,-1 0 0,0 0 0,0 0 0,0 0 0,1 0 0,-1 0 0,0 0 0,0 1 0,1-1 0,-1 0 0,0 0 0,0 0 0,0 0 0,0 0 0,1 1 0,-1-1 0,0 0 0,0 0 0,0 0 0,0 1 0,0-1 0,0 0 0,0 0 0,0 1 0,1-1 0,-1 0 0,0 0 0,0 1 0,0-1 0,0 0 0,0 0 0,0 1-1,-1 15-190,-3 0 215,0 0 0,-1-1 0,-9 19 0,8-18 101,0-1-1,1 1 1,-4 18-1,9-22-6,4-8 49,-2-4-135,0 0 0,-1-1 0,1 1 0,0 0 0,-1-1 0,1 1 0,0-1 0,2-1 0,-1 0-19,180-89 295,-77 35-397,-104 55 56,1-1 0,0 1 0,-1 0 0,1 0 1,0 1-1,0-1 0,0 1 0,0-1 0,5 1 0,-8 0 24,1 0 0,-1 0 1,1 0-1,0 0 0,-1 0 0,1 1 1,-1-1-1,1 0 0,-1 0 0,1 0 1,-1 1-1,1-1 0,-1 0 0,0 1 1,1-1-1,-1 0 0,1 1 0,-1-1 1,0 1-1,1-1 0,-1 1 0,1 0 0,-1 0 0,0 0 0,0 0 0,1 0 0,-1 0 1,0 0-1,0 0 0,0 0 0,0 0 0,0 0 0,-1 0 0,1 0 0,0 0 0,0 0 0,-1 0 0,0 1 0,-1 2 1,0 1-1,-1 0 1,1-1 0,-1 1-1,0-1 1,-1 0 0,1 0 0,-6 5-1,-2 1-6,-21 14-1,-68 39-5,49-32-36,-68 53 0,-30 43 556,148-126-480,0 0-1,0 0 1,0 0 0,-1 0-1,1 0 1,0-1-1,0 1 1,-1 0 0,1-1-1,0 1 1,-1-1 0,1 1-1,-3-1 1,34-29 362,-21 19-369,1 1 0,0 0 0,0 0 0,1 1 0,0 0 0,1 1 0,24-11 0,94-29 11,-107 40-5,36-12 167,61-18-4220,-118 36 3519,1 1 0,0-1-1,-1 0 1,1 0 0,-1-1 0,1 1-1,-1 0 1,0-1 0,0 1 0,3-3-1,-5 4 321,1-1-1,-1 1 0,0 0 0,1-1 1,-1 1-1,1-1 0,-1 1 0,0 0 1,1-1-1,-1 1 0,0-1 0,0 1 1,0-1-1,1 1 0,-1-1 0,0 1 1,0-1-1,0 1 0,0-1 0,0 1 1,0-1-1,0 1 0,0-1 0,0 1 1,0-1-1,0 1 0,0-1 0,0 1 1,0-1-1,0 1 0,-1-1 0,1 1 1,0-1-1,0 1 0,-1-1 0,1 1 1,0-1-1,0 1 0,-1-1 0,1 1 1,-1 0-1,1-1 0,-1 0 0,-9-8-3458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48:47.3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296 36 3808,'0'-1'201,"0"1"0,0-1-1,1 0 1,-1 0 0,0 0 0,0 0 0,0 1 0,1-1 0,-1 0 0,1 0-1,-1 1 1,0-1 0,1 0 0,-1 1 0,1-1 0,0 0 0,-1 1-1,1-1 1,-1 1 0,2-2 0,17-7 4026,-17 8-3934,-1 1 0,1-1 0,0 0 0,-1 1 0,1-1 0,-1 0 0,1 0 0,-1 0 0,3-2 1,-5 4 127,-1 2-237,0 0 0,0 0 0,0 1 0,0-1 0,-1-1 0,1 1 0,-4 3 0,-59 41 669,-2-2 0,-77 38 1,133-77-641,9-4-455,0-1 0,0 1 0,-1-1 0,1 0 0,-1 0-1,1 0 1,-1 0 0,1 0 0,-6 1 0,8-2 170,0 0 1,-1 0-1,1 0 1,0 0-1,0 0 0,0 0 1,0 0-1,0 0 1,-1 0-1,1 0 1,0 0-1,0 0 0,0-1 1,0 1-1,0 0 1,0 0-1,-1 0 1,1 0-1,0 0 0,0 0 1,0 0-1,0 0 1,0-1-1,0 1 1,0 0-1,0 0 0,0 0 1,0 0-1,0 0 1,0 0-1,0-1 1,-1 1-1,1 0 0,0 0 1,0 0-1,0 0 1,0 0-1,0-1 1,0 1-1,0 0 0,1 0 1,-1 0-1,0 0 1,0 0-1,0-1 1,0 1-1,0 0 1,0 0-1,0 0 0,0 0 1,0 0-1,0 0 1,0 0-1,0-1 1,0 1-1,1 0 0,-1 0 1,0 0-1,0 0 1,0 0-1,0 0 1,0 0-1,0 0 0,1 0 1,-1 0-1,0 0 1,0 0-1,0-1 1,11-7-4196,5 1 1547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48:49.4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16 566 3712,'-14'2'2036,"12"-1"-56,9 0 2772,-3-2-4330,-1 0 0,0 0 1,1-1-1,-1 1 0,0-1 1,4-1-1,-1 0-125,13-8 296,20-15 1,-9 5-368,45-25 35,110-75 721,-178 115-1162,-13 6-315,-11 6 60,8-1 373,0 1-1,0-1 1,0 2-1,1-1 0,0 1 1,-10 13-1,-37 51 69,44-56 5,2-3 55,1 1 1,0 0-1,0 1 0,-10 29 1,17-39 12,-1 1 0,1 0 0,0 0 0,1 0 1,-1 0-1,1 0 0,0 0 0,1 8 0,-1-10-7,1 0 0,0 0 0,0 0-1,0 0 1,0 0 0,1 0 0,-1 0-1,1-1 1,-1 1 0,1 0-1,0-1 1,0 0 0,0 1 0,0-1-1,4 2 1,-3-2-17,0 0-1,0 0 1,1 0-1,-1 0 1,1-1-1,-1 1 1,1-1-1,0 0 1,-1 0 0,6 0-1,41 1 351,-50-2-402,28-1 85,-1-1 0,0-2-1,0 0 1,0-2 0,26-9-1,131-57-61,-45 16-45,-111 46-46,172-69 120,-163 59-93,-31 10 48,-6 10-13,0 0 0,0-1 1,0 1-1,0 0 0,0-1 0,0 1 0,0 0 0,0-1 1,0 1-1,0 0 0,-1 0 0,1-1 0,0 1 1,0 0-1,0 0 0,-1-1 0,1 1 0,0 0 0,0 0 1,-1-1-1,1 1 0,0 0 0,0 0 0,-1 0 0,1 0 1,0-1-1,-1 1 0,1 0 0,0 0 0,0 0 1,-1 0-1,1 0 0,0 0 0,-1 0 0,1 0 0,0 0 1,-1 0-1,1 0 0,0 0 0,-1 0 0,1 0 0,0 0 1,-1 0-1,1 0 0,-11 1-85,1 0-1,-1 1 1,1 0-1,-11 3 1,-48 18 43,50-16 41,-19 7 25,-41 20-1,63-25-55,0 0 0,1 0-1,0 2 1,1 0 0,-15 14 0,25-21 11,-5 5-5,0 0-1,-14 20 1,21-27 46,1 1 0,-1 0 0,0 0 0,1 0 0,0 1 0,-1-1 0,1 0 0,1 0 0,-1 1 0,0-1 0,1 0 0,0 1 0,-1-1 0,1 0 0,1 6 0,0-7-1,-1-1 1,0 1-1,1-1 1,0 1-1,-1-1 0,1 1 1,0-1-1,0 0 1,-1 0-1,1 1 1,0-1-1,0 0 1,0 0-1,1 0 1,-1 0-1,0 0 0,0 0 1,1 0-1,-1 0 1,0-1-1,1 1 1,-1 0-1,1-1 1,-1 1-1,0-1 0,1 0 1,0 1-1,-1-1 1,2 0-1,2 0 40,1 1 0,-1-1 0,1-1 0,-1 1 0,0-1 0,10-2 0,-1-2 2,-1 0-1,0 0 1,23-14 0,35-28 89,-57 37-104,157-123-96,-36-2 259,-126 125-188,11-13-3,-1 0 1,-1-2-1,15-27 1,34-82-291,-62 124 145,-1-1 0,5-19 0,-8 30 113,-1-1-1,0 0 0,0 0 0,1 1 0,-1-1 0,0 0 1,0 0-1,0 1 0,0-1 0,0 0 0,0 0 0,0 1 1,0-1-1,0 0 0,-1 0 0,1 1 0,0-1 0,-1-1 0,0 2 5,1 0-1,-1 0 1,0 0-1,1 0 1,-1 0-1,0 0 1,1 0-1,-1 0 0,0 1 1,1-1-1,-1 0 1,0 0-1,1 1 1,-1-1-1,1 0 1,-1 1-1,1-1 0,-1 1 1,0-1-1,1 1 1,0-1-1,-2 2 1,-11 10-87,0 1 0,-20 27 0,2-3 53,13-16-59,-2 0 65,2 1 1,0 0 0,-22 40 0,33-49 52,1 0 0,1 0-1,0 0 1,1 1-1,0-1 1,1 1 0,1 0-1,-2 21 1,4-25 54,1 1 1,-1-1 0,1 1-1,1-1 1,0 0 0,1 1-1,0-1 1,0 0-1,1-1 1,0 1 0,1-1-1,7 11 1,-10-17-13,0 1 0,1-1 0,0 0 1,0 0-1,0 0 0,0 0 0,0 0 0,1-1 0,-1 1 0,1-1 1,0 0-1,6 3 0,-7-4-17,0 0 0,0-1 0,0 1 0,0-1 0,0 1 0,1-1 0,-1 0 0,0 0 0,0 0 0,1-1 0,-1 1 0,0-1 0,0 1 1,0-1-1,0 0 0,0 0 0,5-3 0,2-3-4,1 0 0,-1 0 0,0-1 0,-1-1 0,0 0-1,0 0 1,-1-1 0,0 0 0,-1 0 0,9-17 0,-11 19-52,-1 0 0,-1 0 0,1-1 0,-1 1 1,-1-1-1,0 0 0,0 0 0,0-10 0,-2 19 9,1-1 0,-1 0 1,0 1-1,0-1 0,0 0 1,0 1-1,0-1 0,0 0 0,-1 0 1,1 1-1,0-1 0,0 0 1,0 1-1,-1-1 0,1 0 1,0 1-1,-1-1 0,1 1 1,-1-1-1,1 0 0,-1 1 1,1-1-1,-1 1 0,1-1 0,-1 1 1,1 0-1,-1-1 0,1 1 1,-1-1-1,0 1 0,1 0 1,-1 0-1,0-1 0,1 1 1,-1 0-1,0 0 0,1 0 0,-1 0 1,0 0-1,0 0 0,1 0 1,-1 0-1,0 0 0,1 0 1,-1 0-1,0 0 0,1 0 1,-1 1-1,0-1 0,1 0 1,-1 0-1,0 1 0,-4 1-18,1 0 0,0 0 0,0 0 0,0 1 0,0-1 0,-5 5 0,3-1 17,1 0-1,-1 1 1,1 0-1,0 0 1,0 0-1,1 1 1,0-1-1,0 1 1,1 0-1,0 0 1,-3 14 0,4-17 35,1 0 0,0 1 1,1-1-1,-1 0 1,1 1-1,0-1 1,0 1-1,1-1 1,-1 1-1,1-1 1,1 0-1,-1 0 1,1 1-1,-1-1 1,2 0-1,-1 0 1,0-1-1,1 1 1,4 6-1,-2-7 11,-1-1 1,0 0-1,1 1 0,-1-2 0,1 1 0,0 0 0,0-1 0,0 0 0,0 0 1,0-1-1,0 1 0,1-1 0,-1 0 0,0 0 0,7-1 0,12 1-6,46-4-1,-70 3-28,43-3 24,0-3 0,-1-1 0,0-3 0,0-1 0,78-32 0,-107 36 73,20-12 0,-31 18-83,1-1-1,0 0 0,-1 0 1,1 0-1,-1-1 0,1 1 1,-1-1-1,0 1 1,0-1-1,0 0 0,0 0 1,2-5-1,-4 8-18,0-1 0,0 1 0,0 0 1,0-1-1,1 1 0,-1-1 0,0 1 0,0-1 0,0 1 0,0-1 1,0 1-1,0-1 0,0 1 0,0 0 0,-1-1 0,1 1 0,0-1 1,0 1-1,0-1 0,0 1 0,0-1 0,-1 1 0,1-1 0,-1 1-8,0-1-1,0 1 0,0-1 0,0 1 0,0 0 0,1 0 0,-1-1 1,0 1-1,0 0 0,0 0 0,0 0 0,0 0 0,0 0 1,0 0-1,0 0 0,-1 1 0,-19 3-22,1 2-1,-1 0 1,1 1-1,1 1 1,-31 17-1,-54 36-6,87-50 38,1 0 0,1 2 0,0 0-1,-15 17 1,27-27 34,0 1 0,0-1-1,1 1 1,0-1 0,-1 1 0,1 0-1,1 0 1,-3 7 0,3-10-14,1-1 1,0 1 0,0 0-1,0 0 1,0 0 0,0 0-1,0 0 1,0-1 0,0 1-1,0 0 1,1 0 0,-1 0-1,0 0 1,1-1 0,-1 1-1,0 0 1,1 0 0,-1-1-1,1 2 1,0-1 2,0 0 0,1 0 1,-1 0-1,0-1 0,0 1 0,1 0 1,-1-1-1,0 1 0,1-1 0,-1 1 1,1-1-1,-1 1 0,0-1 0,1 0 1,1 0-1,7 0 31,-1 0 0,0 0 0,1-1 0,-1-1 0,0 1 0,0-2 0,0 1 0,0-1-1,8-4 1,8-4-32,41-27 0,-42 22 0,27-25 1,-13 11-53,-33 25-109,1 1 0,1 0 0,10-5 0,-17 10 124,0-1 0,0 0-1,0 1 1,1-1 0,-1 0 0,0 1 0,0-1 0,0 0 0,0 1 0,0-1 0,0 1 0,0-1 0,0 0 0,0 1 0,0-1 0,0 1 0,-1-1-1,1 0 1,0 1 0,0 0 0,-5 9-28,-1 0-1,-8 12 1,7-11 24,0-1 1,-7 16 0,13-23 31,0 0 0,0 0 0,0 0 0,0 0 0,1 0-1,-1 0 1,1 0 0,0 0 0,-1 0 0,1 0 0,1 0 0,-1 0 0,0 0 0,2 4 0,-1-5 8,-1 0-1,1 0 0,0 0 0,0 0 0,1 0 1,-1-1-1,0 1 0,1 0 0,-1 0 0,1-1 1,-1 1-1,1-1 0,0 0 0,-1 1 0,1-1 1,0 0-1,0 0 0,0 0 0,0 0 1,0 0-1,0-1 0,1 1 0,-1-1 0,0 1 1,0-1-1,0 0 0,0 0 0,3 0 0,2 0 3,-1 0-1,0 0 1,1-1-1,-1 0 0,0-1 1,0 1-1,1-1 0,8-5 1,-3 1 9,0-1 1,0-1-1,-1 0 1,11-10-1,39-41 13,-52 50-41,269-249 278,-235 219-274,53-62-1,-83 84-43,-1 0-1,-1-1 0,0 0 1,8-20-1,-18 37 13,-1-1-1,1 1 1,-1 0-1,1 0 1,-1-1-1,1 1 1,-1 0-1,0-1 1,1 1-1,-1 0 1,0-1-1,0 1 0,0 0 1,0-3-1,-1 4 19,1-1 0,0 1 0,0 0 0,-1-1 0,1 1 0,0 0 0,0-1 0,-1 1 0,1 0 0,-1-1 0,1 1 0,0 0 0,-1 0 0,1-1-1,0 1 1,-1 0 0,1 0 0,-1 0 0,1 0 0,-1 0 0,1-1 0,-1 1 0,1 0 0,0 0 0,-1 0 0,1 0 0,-1 0 0,0 1 0,-5 0-33,-1 0 1,1 1-1,0 0 1,-1 0 0,-6 4-1,-17 8 17,1 1 0,1 2 0,0 1 0,-37 31 0,46-32 23,0 0-1,2 2 1,0 0 0,0 1 0,2 1-1,-19 34 1,14-14 26,2 1 1,1 1-1,3 1 1,-11 50-1,20-68-525,2 0 0,1 0 0,1 38 0,1-40-1746,0-9 468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48:49.7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25 7136,'-23'-24'3232,"28"29"-2816,3-2-288,6 5-160,14 4-192,7-1 128,20-2-4608,3 2 2560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48:51.9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14 904 6976,'3'-8'3222,"6"0"-3089,-4 3 256,39-40 1737,30-29-866,142-99 356,-148 125-1242,-3-3-1,98-98 0,-150 136-313,18-19 183,-1-2 0,36-52 0,-59 74-516,-8 16-229,-12 19 88,-8 7 450,0-1 0,-49 51 0,20-25-48,-182 221 103,-18 28 810,137-153 187,113-150-1035,-14 17 734,14-17-690,-1 0 1,0-1 0,0 1 0,0 0-1,1-1 1,-1 1 0,0 0 0,0-1-1,0 1 1,0-1 0,0 1 0,0-1-1,0 0 1,0 1 0,0-1 0,-2 0-1,3 0-79,0 0-1,0 0 1,-1 0-1,1 0 1,0 0-1,0 0 1,0 0-1,-1 0 1,1 0-1,0 0 1,0 0-1,-1 0 1,1 0-1,0 0 1,0 0-1,0 0 1,0-1-1,-1 1 1,1 0-1,0 0 1,0 0-1,0 0 0,0 0 1,-1-1-1,1 1 1,0 0-1,0 0 1,0 0-1,0-1 1,0 1-1,0 0 1,0 0-1,0 0 1,-1-1-1,1 1 1,0 0-1,0 0 1,0-1-1,0 1 1,0 0-1,0 0 1,0 0-1,0-1 1,1 1-1,-1 0 1,0 0-1,0 0 1,0-1-1,0 1 1,0 0-1,0 0 1,0-1-1,8-12 97,-7 10-67,2-2-51,4-8-61,1 0 1,0 1-1,0 0 0,1 0 0,1 1 0,16-15 0,-2 5-17,1 2 0,51-31 0,24 1 1,13-8-46,94-75 181,-139 85-74,1 4 1,90-40-1,-142 75 5,52-25 36,66-42 0,-113 60-55,0-2-1,-2 0 1,1-1 0,-2-1 0,-1 0 0,0-2 0,-2 0 0,0-1-1,-1 0 1,-1-2 0,-2 1 0,0-2 0,-1 0 0,13-47 0,-19 40-318,-5 32 342,0 0 0,0-1 0,0 1 0,0-1 0,0 1 1,0 0-1,0-1 0,0 1 0,0-1 0,0 1 0,0 0 0,-1-1 0,1 1 0,0-1 0,0 1 0,0 0 0,0-1 0,-1 1 0,1 0 0,0-1 0,0 1 0,-1 0 0,1-1 0,-1 1-5,0 0 0,1 0 1,-1 1-1,0-1 0,1 0 0,-1 0 1,0 1-1,1-1 0,-1 0 0,1 0 0,-1 1 1,0-1-1,1 1 0,-1-1 0,1 1 0,-1-1 1,1 1-1,0-1 0,-1 1 0,0 0 0,-26 30-112,-90 90-167,47-60 198,-37 34 96,87-76 18,2 2 0,0 0 0,2 1 0,0 1 0,1 0 0,2 1 0,0 1 0,2 0 0,0 0-1,-7 30 1,14-41 53,1 0-1,-3 26 0,5-34 9,1 1 0,0-1 0,0 1 0,1-1 0,0 0 1,0 1-1,1-1 0,3 11 0,-3-14-26,0 0 0,0 0 0,0 0 0,0 0 0,0 0 1,1-1-1,-1 1 0,1-1 0,0 1 0,0-1 0,0 0 0,0 0 0,0 0 0,0-1 0,0 1 0,1-1 0,-1 1 0,1-1 1,-1 0-1,6 0 0,3 1 47,0 0 0,0-1 0,0-1 1,25-2-1,-18 0-58,0-2 0,0 0 0,0-1 0,-1-1-1,1-1 1,-2-1 0,30-16 0,-19 7-2,-1-2 1,0-1-1,39-39 0,-48 42-68,-9 10 23,0-1 1,-1 0 0,-1-1-1,1 0 1,-1 0 0,11-18-1,-33 57-751,3-7 702,-10 30 0,9-9 81,-11 75 0,23-110 21,0-1 0,1 1 1,0-1-1,0 1 1,2 9-1,-1-14 9,0 0 0,0 0 0,0 0 0,0-1 0,0 1 0,1-1 0,0 1 0,0-1 0,0 1 0,0-1 0,0 0 0,0 0 0,5 4 0,-5-6-17,0 1 1,0-1 0,1 0 0,-1 0-1,0-1 1,0 1 0,1 0-1,-1-1 1,0 1 0,1-1 0,-1 0-1,0 0 1,1 0 0,-1 0 0,1 0-1,-1-1 1,0 1 0,1 0 0,-1-1-1,0 0 1,0 0 0,4-1 0,5-3-9,-1 0 0,0 0 1,11-8-1,86-65 176,-68 50-140,35-35-1,15-12-180,-78 65 51,-4 5-95,-11 16-83,-44 100-80,40-89 310,-6 26 0,11-40 45,2 1-1,-1 0 1,1 0-1,1 0 0,0 16 1,0-23-4,1 0 1,-1-1-1,1 1 1,-1 0 0,1 0-1,-1-1 1,1 1 0,0 0-1,0-1 1,0 1-1,0-1 1,0 1 0,0-1-1,0 0 1,0 1 0,1-1-1,-1 0 1,1 0-1,-1 0 1,1 0 0,-1 0-1,1 0 1,-1 0 0,1 0-1,0-1 1,-1 1-1,1-1 1,0 1 0,0-1-1,0 0 1,-1 1 0,1-1-1,2 0 1,3 0 19,0 0 0,0-1 0,0 0-1,0 0 1,0-1 0,0 1 0,7-4 0,-2 0-42,0-1 0,0 0 1,-1 0-1,0-2 0,-1 1 0,0-1 0,16-15 0,57-73-35,-63 70 75,-2 0-72,-14 20-8,-1 1 1,1 0-1,0 0 1,9-9-1,-13 14 27,0 0-1,0 0 1,0 0 0,0 0-1,1 0 1,-1 0-1,0 0 1,0-1-1,0 1 1,0 0 0,0 0-1,0 0 1,1 0-1,-1 0 1,0 0 0,0 0-1,0 0 1,0 0-1,0 0 1,0 0 0,1 0-1,-1 0 1,0 0-1,0 0 1,0 0-1,0 0 1,0 0 0,0 0-1,1 0 1,-1 0-1,0 1 1,0-1 0,0 0-1,0 0 1,0 0-1,0 0 1,0 0-1,1 0 1,-1 0 0,0 0-1,0 0 1,0 1-1,0-1 1,0 0 0,0 0-1,0 0 1,0 0-1,0 0 1,0 0-1,0 1 1,0-1 0,0 0-1,0 0 1,0 0-1,0 0 1,0 0 0,0 0-1,0 1 1,0-1-1,0 0 1,0 0-1,0 0 1,0 0 0,0 0-1,0 0 1,0 1-1,-1 10-99,-1 2 163,-1-2-44,1 0 1,1-1-1,0 1 0,1 0 0,0 13 0,1-21-7,-1 0-1,1 0 0,0 1 0,0-1 1,0-1-1,0 1 0,0 0 1,1 0-1,-1 0 0,1-1 1,0 1-1,-1-1 0,1 1 1,1-1-1,-1 0 0,0 1 0,0-1 1,1 0-1,0-1 0,-1 1 1,1 0-1,0-1 0,4 2 1,7 2-20,0 0 0,0-1 0,1-1 0,0 0 1,23 1-1,80-3 156,-61-2-212,-17 1 50,-31 0 71,-30 0-45,-6 3-105,0 1-1,0 1 1,0 1 0,-43 17 0,53-17 73,1 2-1,0 0 1,0 0-1,-26 21 1,40-27 36,-1 0 1,1 1 0,0-1 0,0 1 0,0 0 0,0-1 0,0 1 0,0 0 0,1 0-1,0 0 1,-2 6 0,3-9-9,-1 1 0,1-1 0,0 0 0,0 1 1,0-1-1,0 1 0,0-1 0,0 0 0,0 1 0,0-1 0,0 1 0,0-1 0,0 0 0,0 1 0,1-1 0,-1 1 0,0-1 0,0 0 0,0 1 0,0-1 0,1 0 0,-1 1 0,0-1 0,0 0 1,1 1-1,-1-1 0,0 0 0,1 0 0,-1 1 0,0-1 0,1 0 0,-1 0 0,0 1 0,1-1 0,-1 0 0,0 0 0,1 0 0,-1 0 0,1 0 0,-1 0 0,0 0 0,1 0 0,-1 0 0,1 0 1,-1 0-1,0 0 0,2 0 0,22-4 35,-21 4-27,72-25 97,-32 10-42,-32 12-57,11-4 0,0 0 0,0-2 0,0 0-1,-2-1 1,23-15 0,-13 3 6,-2-2 0,-1-1 0,44-50 0,15-44 27,-45 60-22,52-78-101,-85 127 60,-5 6-28,0 0 1,0-1 0,0 0 0,0 1-1,3-9 1,-6 13 40,0-1 1,0 1-1,0 0 1,0 0-1,1 0 1,-1-1-1,0 1 1,0 0-1,0 0 1,0 0-1,0-1 1,0 1-1,0 0 1,0 0-1,0 0 1,0-1-1,0 1 1,0 0-1,0 0 1,0-1-1,0 1 1,0 0-1,0 0 1,0 0-1,0-1 1,-1 1-1,1 0 1,0 0-1,0 0 1,0-1-1,-7 3-126,-12 12-7,11-7 119,0 1 0,1-1-1,0 2 1,0-1 0,-9 16-1,-78 161 72,46-83-142,-78 136 177,84-163-4468,9-30-4402,28-36 5975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48:52.2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87 40 6464,'-42'-28'2944,"20"20"-2560,14 4-544,3 8 0,-5-4 64,10 5 64,10 9-5504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48:54.3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102 54 2080,'-11'8'1027,"8"-3"1269,3-4-2058,0 0 1,0 0 0,0-1 0,0 1 0,0 0 0,0 0 0,0 0-1,-1-1 1,1 1 0,0 0 0,0-1 0,-1 1 0,1 0 0,-1-1 0,1 1-1,-1 0 1,1-1 0,-1 2 0,-4 0 970,-3 0 3323,8-2-4481,1-8 1750,-1 7-1770,0 1 1,0-1-1,-1 1 0,1 0 0,0-1 0,0 1 0,0 0 0,0-1 0,0 1 1,0-1-1,0 1 0,0 0 0,1-1 0,-1 1 0,0-1 0,0 1 0,0 0 1,0-1-1,0 1 0,1 0 0,-1-1 0,0 0 0,8-3 366,10-7 443,-12 6-759,1 1 0,1-1-1,-1 1 1,1 1-1,-1 0 1,1 0-1,13-3 1,-3 0 0,-5 2-45,0 1-1,0 1 1,1 0 0,16-1 0,57 4-142,-34 1-85,-53-2 189,0 0 0,0 0-1,1 0 1,-1 0 0,0 0-1,0 0 1,1 0 0,-1 0 0,0 0-1,0 0 1,0 1 0,1-1-1,-1 0 1,0 0 0,0 0-1,0 0 1,0 1 0,1-1-1,-1 0 1,0 0 0,0 0-1,0 0 1,0 1 0,0-1-1,0 0 1,0 0 0,0 1-1,0-1 1,1 0 0,-1 0 0,0 1-1,0-1 1,0 0 0,0 0-1,0 0 1,0 1 0,-1-1-1,1 0 1,0 0 0,0 1-1,0-1 1,0 0 0,0 0-1,0 0 1,0 1 0,-5 5 30,0-1 1,0 0-1,-11 9 1,5-4 17,-28 27-123,-46 60 0,-24 47 438,97-127-286,-102 149 620,107-156-558,6-9-36,1 0-1,-1 0 0,0 0 0,1 0 1,-1 0-1,1 0 0,-1 0 1,1 1-1,-1-1 0,1 2 0,3 0 661,7-4-342,156-41 649,-78 17-5523,-84 24 3265,1 0-1,0 1 0,0-1 0,0 1 1,0 0-1,7 2 0,13-1-2644,52-2-2316,-44-1 5616,51-8 0,-55 3 2467,-11 3 501,1 0 0,33-1 1,-51 5-2315,0 0 1,0 0-1,-1 0 1,1 1-1,0-1 1,0 0-1,0 1 0,0-1 1,0 1-1,0-1 1,0 1-1,-1-1 1,1 1-1,0-1 1,0 1-1,-1 0 1,1-1-1,0 1 1,-1 0-1,1 0 1,-1 0-1,1-1 1,-1 1-1,1 0 0,-1 0 1,0 0-1,1 0 1,-1 0-1,0 1 1,1-1-37,-1 0-1,0 1 1,0-1 0,1 0 0,-1 1-1,0-1 1,0 0 0,0 0 0,-1 1 0,1-1-1,0 0 1,0 0 0,-1 1 0,1-1-1,-1 0 1,1 0 0,-1 0 0,1 1-1,-1-1 1,0 0 0,0 0 0,-1 1 0,-3 2-25,0-1-1,0 0 1,-11 5 0,11-6 10,0 0-1,0 0 0,0 1 1,0 0-1,0 0 0,0 1 0,1-1 1,-4 5-1,7-7-32,0 0 0,1 0 0,-1 0-1,1 0 1,-1 0 0,1 0 0,-1 0 0,1 0 0,0 0 0,0 0 0,0 0 0,-1 0 0,1 1-1,0-1 1,0 0 0,0 0 0,1 2 0,-2 12-2204,0-8 761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48:54.7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156 1 6880,'0'0'100,"-1"0"0,1 0 0,0 0 0,0 0 0,-1 0 0,1 0 0,0 0 0,0 0 0,-1 0 0,1 0 0,0 0 0,0 0 0,-1 0 0,1 0 0,0 0 0,0 0 0,-1 1 0,1-1 0,0 0 0,0 0 0,-1 0 0,1 0 0,0 1 0,0-1 0,0 0 0,0 0 0,-1 0 0,1 1 0,0-1 0,0 0 0,0 0 0,0 1 0,0-1 0,0 0 0,-1 0 0,1 1 0,0-1 0,0 0 0,0 1 0,3 10 1231,0-3-630,-3-4-473,0 1 1,0 0 0,-1 0 0,1-1 0,-1 1-1,0 0 1,0-1 0,-1 1 0,-3 7 0,-3 5 164,-13 19 1,3-6-19,-33 72 20,45-86-415,1 0 1,0 0-1,1 0 1,0 1-1,0 16 0,-8 99 810,10-119-565,0 0-1,2 0 1,0 21 0,6-3-2351,-4-26-738,2-1 854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48:55.0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216 0 6304,'-22'1'889,"-6"-1"1048,37 1-1731,-6 0-55,1-1 1,-1 0-1,0 1 0,0 0 1,1-1-1,-1 1 0,0 1 0,0-1 1,0 0-1,0 1 0,4 2 1,-6-3-90,0-1 1,-1 0-1,1 1 1,0-1-1,0 1 1,-1 0-1,1-1 1,-1 1 0,1 0-1,0-1 1,-1 1-1,1 0 1,-1-1-1,1 1 1,-1 0-1,0 0 1,1 0-1,-1 0 1,0-1-1,0 1 1,1 0 0,-1 1-1,0 1 198,-1-1 0,1 1 0,-1-1 0,0 1 0,1-1 1,-3 5-1,-4 12 539,4-6-27,-2 24 1,0-2-238,-1-8-320,-1 1-1,-2-1 0,0-1 1,-22 41-1,26-57-187,0-1 1,0 1-1,1 0 0,1 0 0,0 0 1,0 0-1,1 1 0,-2 18 0,5-8 135,7 39 0,-6-53-118,-2-3-137,1-1-1,0 1 1,-1 0-1,0 0 0,0 0 1,0-1-1,0 1 0,-1 0 1,1 0-1,-1-1 1,0 1-1,0 0 0,-1-1 1,1 1-1,-1-1 0,1 1 1,-1-1-1,0 0 1,0 0-1,-1 0 0,1 0 1,-1 0-1,1 0 0,-1 0 1,0-1-1,-4 3 0,-1 0-1089,0 0 0,-15 7-1,22-11 1055,-40 19-2463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48:55.7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109 18 5408,'-6'-2'6987,"-3"5"-4187,-13 9-2096,15-8 324,-10 7 738,-30 24-1,64-45-1109,2 1 0,-1 1 0,26-8 0,77-20-827,-113 35 152,-7 2-3,-8 6-12,6-7 37,0 1 1,0-1-1,1 1 1,-1-1-1,0 1 1,1 0-1,-1-1 1,0 1-1,1 0 1,-1-1-1,1 1 1,-1 0-1,1 1 1,1 0-678,0 0 1,0 0-1,1 0 1,-1 0-1,1-1 1,3 4-1,7 6-2168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48:57.4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 3328,'0'-1'274,"2"-2"108,10 4 450,-3 1-750,1-1 134,-1 1 0,0 1 0,0-1 0,11 7 0,-18-9-165,-1 1 0,0 0 0,1 0 0,-1 0 0,0 0 0,0 0 0,0 0-1,0 0 1,0 0 0,0 0 0,0 1 0,0-1 0,0 0 0,0 1 0,-1-1-1,1 0 1,-1 1 0,1-1 0,-1 1 0,1-1 0,-1 1 0,0-1 0,0 1-1,0-1 1,0 1 0,0-1 0,0 1 0,0 1 0,0 2 50,0-1-1,0 1 1,1-1 0,0 0 0,1 6-1,2 1 110,1 0 0,1 0-1,0-1 1,0 0 0,1 0 0,0 0-1,0-1 1,17 15 0,81 62 1050,-72-61-936,-17-13-96,89 74 1060,-87-70-998,-2 1 1,0 1-1,24 33 1,-25-25-43,0 0 1,-2 0 0,-1 1 0,13 46-1,21 117 1058,-9-28-320,-31-141-843,-1 0-1,-1 1 1,2 37-1,-6-48-90,0 1-1,-1 0 1,-1 0 0,1-1-1,-2 1 1,0-1 0,0 1-1,-10 19 1,1-9-6,-1 0 0,0-1 0,-2-1 0,-22 23 0,-78 73 188,-16-3 323,21-18-4335,75-61 1549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4:54.19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6 186 10048,'-5'-17'4544,"56"-7"-3936,-19 10 1503,0 6-1279,14-13-64,0 6-480,0-5-192,0 3-64,-8 1-320,-2 8 160,-9-4-2687,-3 3 1535,-16 4-3552,-3 5 2720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49:12.0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305 12 2560,'12'-11'12671,"-12"13"-10539,-2 10-807,-7 14-1118,-54 78 1371,38-66-1004,-32 65 0,-87 279 295,140-363-875,4-16-13,0 0 0,-1 1-1,0-1 1,0 1 0,0-1 0,0 0 0,0 1 0,-1-1 0,-2 5 0,13-25-12866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49:12.5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43 105 4064,'-20'-11'1866,"20"11"-1665,-1-1 0,0 1 1,1-1-1,-1 1 0,1-1 0,-1 1 0,0-1 0,1 0 0,0 1 0,-1-1 0,1 0 0,-1 1 0,1-1 0,0 0 0,-1 0 0,1 1 0,0-1 1,0 0-1,-1 0 0,-6-10 3611,6 11-3597,1 0 1,-1 0-1,1-1 1,0 1-1,-1 0 0,1-1 1,0 1-1,-1 0 1,1-1-1,0 1 0,-1-1 1,1 1-1,0-1 1,0 1-1,-1-1 0,1 1 1,0 0-1,0-1 1,0 1-1,-1-2 0,2 1-50,0 0-1,0 0 1,0 1-1,0-1 1,0 0-1,1 0 1,-1 1-1,0-1 1,0 1-1,0-1 1,1 1-1,-1-1 1,2 1-1,22-5-33,-15 4 145,455-44 1889,-426 44-2147,0 1 0,0 3-1,-1 0 1,1 3 0,59 16 0,-98-22-65,1 0 1,-1 0-1,0 0 0,1 0 1,-1 1-1,1-1 1,-1 0-1,1 0 1,-1 1-1,0-1 1,1 0-1,-1 1 0,0-1 1,1 0-1,-1 1 1,0-1-1,1 0 1,-1 1-1,0-1 1,0 1-1,1-1 0,-1 1 1,0-1-1,0 0 1,0 1-1,0-1 1,0 1-1,1-1 1,-1 1-1,0 0 0,-4 18-5619,0-5 1101,3 7 1099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49:14.6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285 698 4064,'2'-9'567,"-1"6"287,0 1 1,0-1-1,-1 0 1,1 0 0,-1 1-1,0-1 1,0-4-1,0 6-748,0 0 0,-1 0 0,1 1 0,0-1 0,-1 1-1,1-1 1,0 0 0,-1 1 0,1-1 0,-1 1 0,1-1-1,-1 1 1,0-1 0,1 1 0,-1-1 0,1 1 0,-1 0 0,0-1-1,1 1 1,-1 0 0,0-1 0,1 1 0,-1 0 0,0 0 0,1 0-1,-1 0 1,0 0 0,0-1 0,1 1 0,-1 1 0,0-1 0,0 0-1,0 0 1,-1 0-54,-1 0 0,1 0 0,0 1 0,0-1 0,-1 1 0,1-1 0,0 1 1,0 0-1,0 0 0,0-1 0,-3 3 0,-2 1 59,-9 5 50,1 1 0,0 0-1,0 1 1,1 1 0,0 0 0,-21 26-1,16-14 32,2 1 0,1 1 0,1 0 0,-19 45 0,32-67-129,1 0 0,-1 0 0,1 0-1,0 0 1,0 1 0,0-1 0,1 1-1,0-1 1,0 1 0,0 4 0,0-8-23,0 0 1,1 1-1,-1-1 0,0 0 1,1 0-1,-1 0 1,0 1-1,1-1 1,0 0-1,-1 0 0,1 0 1,0 0-1,-1 0 1,1 0-1,0 0 0,0 0 1,0 0-1,0 0 1,0-1-1,0 1 1,0 0-1,0-1 0,0 1 1,0 0-1,0-1 1,1 1-1,-1-1 0,0 0 1,0 1-1,0-1 1,1 0-1,-1 0 1,0 0-1,0 0 0,1 0 1,-1 0-1,0 0 1,3-1-1,2 0 61,1-1 1,0 0-1,-1 0 0,0 0 0,1-1 0,-1 0 1,0 0-1,0-1 0,8-6 0,3-4 137,25-25 0,-23 18-219,-1 0-1,29-42 1,-39 49-110,0 0 0,-1 0 0,-1-1 0,0 1 0,0-1 0,3-21 0,-9 35 55,0 1-1,1-1 1,-1 1 0,0 0 0,0-1 0,0 1 0,0-1 0,0 1-1,0-1 1,0 1 0,0-1 0,0 1 0,0-1 0,0 1 0,0-1-1,0 1 1,0-1 0,0 1 0,-1-1 0,1 0 0,-7 6-432,-11 22 81,14-21 337,-2 4 57,1 0 1,0 0 0,0 1 0,1 0 0,0 0-1,1 0 1,0 0 0,1 0 0,0 1-1,-1 18 1,4-26 47,-1 0 0,0 0 0,1 0 1,0-1-1,0 1 0,0 0 0,0 0 0,0-1 0,1 1 0,0-1 1,-1 0-1,1 1 0,1-1 0,-1 0 0,0 0 0,1 0 0,-1 0 1,1-1-1,0 1 0,6 4 0,-4-4 15,0-1 0,0 1 0,0-1 0,0 0 0,0 0 0,0 0 0,0-1 0,1 0 0,-1 0 0,1 0 0,-1-1 0,1 0 0,-1 0 0,7 0 0,-2-2-7,0 0 1,0 0-1,-1-1 0,1-1 0,0 1 1,-1-1-1,0-1 0,0 0 1,0 0-1,-1-1 0,1 0 0,-1 0 1,-1-1-1,8-8 0,2-5 3,0 0 0,-2-1 1,15-27-1,34-76 112,-4 10-205,-29 59 30,64-118 102,-73 127 23,31-91-1,-48 118-122,0 5-61,0-1 1,-2 1 0,0-1-1,2-24 1,-5 39 35,1-1 0,-1 1 0,0-1 1,0 1-1,0-1 0,0 1 0,0-1 0,0 1 0,0-1 0,-1 0 1,1 1-1,0-1 0,0 1 0,0-1 0,0 1 0,-1-1 1,1 1-1,0-1 0,0 1 0,-1 0 0,1-1 0,-1 1 0,1-1 1,0 1-1,-1 0 0,0-1 0,1 1 4,-1 0-1,0 0 1,1 0-1,-1 0 1,1 0-1,-1 0 1,0 1 0,1-1-1,-1 0 1,1 0-1,-1 1 1,1-1-1,-1 0 1,1 1 0,-1-1-1,1 0 1,-1 1-1,0 0 1,-3 3-20,0 0 0,1 0 0,-7 10 0,-92 173-271,82-146 365,3 1 0,-22 75 0,-44 296 688,63-294-319,18-105-226,1-5 105,0-14 1054,1-6-1264,0 0 0,1 0 0,1 0 0,0 0 0,3-13 0,12-26-28,44-89 1,-50 119-84,1 0 0,0 2 0,2-1 0,0 1 0,1 1 0,32-29 0,-39 40-13,-1 0 0,2 1 1,-1 0-1,1 0 1,0 1-1,14-6 0,-20 9 13,1 0 0,-1 0-1,1 0 1,0 0-1,-1 1 1,1-1-1,0 1 1,0 0-1,-1 0 1,1 1 0,0-1-1,0 1 1,-1 0-1,1-1 1,-1 2-1,1-1 1,-1 0 0,1 1-1,-1-1 1,4 3-1,-5-2 4,0 0-1,-1 1 1,1-1 0,0 0-1,-1 1 1,1-1 0,-1 0-1,0 1 1,1 0-1,-1-1 1,-1 1 0,1 0-1,0 0 1,-1-1 0,1 1-1,-1 0 1,0 0-1,0 4 1,0 4-8,-1 0 0,0 0 0,-4 15 1,1-9 37,-1-1 0,0 0 0,-1 0 0,-1-1 0,-1 0 0,0 0 0,-14 19 1,4-11 32,-1-1 1,-1 0 0,-32 26 0,49-45-6,0-1 0,0 1 0,0-1 0,-1 0 0,1 1 1,-1-2-1,-4 3 0,6-3-15,0-1 0,0 0 0,0 1 0,-1-1 0,1 0 0,0 0 0,0 0 0,0 0 0,0-1 0,0 1 0,0 0 0,0-1 0,0 0 0,0 1 0,0-1 0,-3-1 0,-12-13 51,11 6-141,6 9 56,0 0 0,0 0 0,0 0 0,0-1 0,0 1 0,0 0 0,0 0 0,0 0 0,0 0 0,0-1 0,0 1-1,0 0 1,0 0 0,1 0 0,-1 0 0,0-1 0,0 1 0,0 0 0,0 0 0,0 0 0,0 0 0,0 0 0,1 0 0,-1-1 0,0 1 0,0 0-1,0 0 1,0 0 0,1 0 0,-1 0 0,0 0 0,0 0 0,0 0 0,0 0 0,1 0 0,-1 0 0,0 0 0,0 0 0,0 0 0,0 0 0,1 0-1,-1 0 1,0 0 0,0 0 0,1 0 0,2 1-45,1-1 1,-1 1-1,1 0 0,-1 0 0,1 0 1,-1 0-1,5 3 0,9 3-2,25 4 108,0-1 0,72 8 0,-92-16-11,0-1 0,0-1 0,0-1 0,0-1 0,0-1 0,-1-1 0,27-8 0,-42 11-26,0-2 1,-1 1 0,1 0 0,0-1-1,-1 0 1,0-1 0,0 1 0,0-1 0,0 0-1,0 0 1,4-5 0,-3 1 3,0-1 1,0 0 0,-1 1-1,0-2 1,-1 1-1,0 0 1,0-1 0,-1 0-1,0 0 1,-1 0-1,0 0 1,-1 0 0,0-1-1,0-19 1,-2 24-81,1 1 0,-1-1 0,1 1 0,-2 0 0,1 0 0,0-1 0,-1 1 0,0 0 0,-3-5 1,4 9 35,1 0 0,0 1 0,-1-1 0,1 0 0,-1 1 0,1-1 0,-1 1 0,1-1 0,-1 1 1,0-1-1,1 1 0,-1-1 0,1 1 0,-1-1 0,0 1 0,0 0 0,1-1 0,-1 1 1,0 0-1,1 0 0,-1 0 0,0-1 0,-1 1 0,0 0 5,1 1 0,-1-1-1,1 0 1,-1 1 0,1-1 0,0 1 0,-1-1 0,1 1-1,0 0 1,-1-1 0,-1 3 0,-2 1 8,0 0 1,1 0 0,-1 1-1,-6 8 1,7-6 12,-1 0 1,1 0-1,0 0 1,1 1-1,0-1 1,0 1-1,1 0 1,0 0-1,0 0 1,1 0-1,-1 0 0,2 0 1,0 12-1,0-10 85,1 0 0,1 0 0,0-1 0,0 1 0,1 0-1,0-1 1,1 1 0,0-1 0,0 0 0,11 14 0,-9-13 14,1-1 0,0 0 1,0 0-1,1-1 0,0 0 1,0 0-1,18 11 0,-21-16-66,1 0-1,0 0 1,-1-1-1,1 0 1,0 0-1,1 0 1,-1-1-1,0 0 1,0 0-1,1 0 1,-1-1-1,0 0 1,0 0-1,1-1 1,10-2-1,-15 3 59,22-7-1644,-22 6 1010,1 0 0,-1 0 0,1 0 0,-1-1 0,0 1 0,1-1 0,-1 0 0,2-2 0,14-18-6002,0 2 2005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49:16.9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282 617 4064,'13'4'10698,"-25"-19"-7866,9 12-2781,-1 0 0,0 0 0,0 0 0,0 0-1,-1 1 1,1 0 0,0 0 0,-1 0 0,1 1 0,-1-1 0,0 1-1,0 0 1,1 1 0,-10-1 0,8 1-61,1 1-1,-1-1 1,0 1 0,0 1 0,1-1-1,-1 1 1,1 0 0,-1 0 0,1 1-1,0-1 1,0 1 0,-5 4-1,-1 1 21,0 0 0,1 1 0,0 0 0,1 1-1,0 0 1,0 1 0,1 0 0,0 0-1,1 0 1,0 1 0,1 0 0,1 1 0,0-1-1,0 1 1,1 0 0,1 0 0,-3 18-1,6-26 38,0 0-1,0-1 1,0 1-1,1-1 1,0 1-1,-1-1 0,2 1 1,-1-1-1,0 1 1,1-1-1,0 0 0,0 1 1,0-1-1,0 0 1,1-1-1,0 1 0,0 0 1,0-1-1,0 1 1,0-1-1,1 0 1,-1 0-1,1 0 0,0-1 1,8 5-1,3 0 146,1 0 0,0 0-1,0-2 1,1 0 0,26 4 0,-28-7-70,0 0 1,0-1 0,0-1-1,0 0 1,0-1 0,1-1-1,-1 0 1,-1-1 0,1-1-1,0 0 1,23-10 0,-12-1-63,-1-2 0,0 0 0,-1-2 0,25-24 0,-28 24-35,10-12 139,-2-1 0,-1-2 0,27-41 0,-32 40 48,-16 23-198,17-22 0,-28 40-220,0 1 1,-6 14-1,-9 18 71,-1-1 109,1 1 1,1 0-1,3 1 1,-13 53-1,26-87 49,1 0 0,0 1-1,0-1 1,1 0 0,0 11 0,0-15 0,0 0 0,0-1 1,0 1-1,1-1 0,-1 1 0,1-1 1,-1 1-1,1-1 0,-1 1 0,1-1 0,0 1 1,0-1-1,-1 0 0,1 1 0,0-1 1,0 0-1,0 0 0,1 0 0,-1 0 1,0 0-1,0 0 0,1 0 0,-1 0 0,0 0 1,1 0-1,-1-1 0,1 1 0,1 0 1,5 0 119,-1 0 0,0-1 1,0 1-1,1-2 0,-1 1 1,0-1-1,1 0 1,12-4-1,55-22 153,-68 24-304,12-5-10,0 0 0,-1-2 0,31-21 0,-37 23 40,-2-2 1,1 1-1,-1-1 1,-1-1 0,0 1-1,13-21 1,68-134 147,-88 161-210,0-1-1,0 0 1,0 0-1,0-7 1,0 8-125,0 5-80,1 6 52,-4 1 148,0 0 0,-1 0-1,1 0 1,-5 11 0,-4 21-54,5-3 197,1 41 1,4-74-89,0 1 1,1 0-1,-1-1 1,1 1-1,1-1 1,-1 1-1,0-1 1,1 1-1,0-1 1,0 0-1,4 6 1,-5-8 4,0-1 0,0 0 0,0 0 0,0 0 0,0 1 0,0-1 0,1 0 1,-1-1-1,0 1 0,0 0 0,1 0 0,-1 0 0,1-1 0,-1 1 0,0-1 0,1 1 0,-1-1 1,1 0-1,-1 1 0,1-1 0,0 0 0,-1 0 0,1 0 0,-1 0 0,1 0 0,-1-1 0,1 1 0,-1 0 1,1-1-1,-1 1 0,1-1 0,-1 1 0,0-1 0,1 0 0,-1 1 0,0-1 0,1 0 0,0-2 1,11-7 20,-1-2 0,-1 0 1,0-1-1,-1 1 1,13-23-1,118-167 204,-136 195-274,1 0-1,0 1 0,0 0 1,0 1-1,1-1 0,0 1 1,12-7-1,-19 12 28,1 0 0,0-1 0,0 1-1,-1 0 1,1 0 0,0-1 0,0 1 0,0 0 0,-1 0 0,1 0 0,0 0 0,0 0 0,0 0-1,0 0 1,-1 0 0,1 0 0,0 1 0,0-1 0,0 0 0,-1 0 0,1 1 0,0-1 0,0 0-1,-1 1 1,1-1 0,0 1 0,-1-1 0,1 1 0,0-1 0,-1 1 0,1 0 0,-1-1 0,1 1-1,-1 0 1,1-1 0,-1 1 0,0 0 0,1 0 0,-1-1 0,0 1 0,1 0 0,-1 1 0,2 5 3,0-1 0,-1 1 0,0-1 0,1 8 0,-2-11-23,2 39-79,-3 44 0,-1-20 137,0-22-141,0-31 159,1 0-1,1 0 1,3 25 0,-3-37-32,0 1 0,1-1 1,-1 1-1,1-1 0,0 1 0,0-1 1,-1 0-1,1 1 0,0-1 0,0 0 1,0 1-1,0-1 0,1 0 0,-1 0 0,0 0 1,0 0-1,1 0 0,-1-1 0,0 1 1,1 0-1,-1 0 0,1-1 0,-1 1 1,1-1-1,-1 0 0,1 1 0,-1-1 1,1 0-1,0 0 0,-1 0 0,4 0 0,3 0 64,1-1 0,0 0-1,-1 0 1,12-4 0,-6 1-58,-1-1 0,0-1 1,0-1-1,0 1 0,-1-2 1,0 0-1,0 0 1,-1-1-1,0-1 0,-1 0 1,0 0-1,17-23 1,60-90 47,-50 68-110,96-113 138,-6 8-49,-115 141-65,0-1-1,-1 0 1,-1-1 0,0 0-1,-2-1 1,-1 0 0,5-24-1,-10 41-25,-1 0 1,0 1-1,-1-1 0,1 0 1,-1 0-1,0 1 0,0-1 0,-1 0 1,1 0-1,-3-7 0,3 10 24,-1 1 0,1 0 0,0 0 0,-1 0 0,1 0-1,-1-1 1,1 1 0,-1 0 0,0 0 0,1 0 0,-1 0 0,0 0 0,0 0-1,0 1 1,0-1 0,0 0 0,0 0 0,0 1 0,0-1 0,0 0 0,0 1-1,0-1 1,0 1 0,0-1 0,-1 1 0,1 0 0,0 0 0,0-1 0,-1 1-1,1 0 1,0 0 0,0 0 0,0 0 0,-2 1 0,-3 0-27,-1 0 0,1 1 1,0 0-1,1 1 0,-9 3 0,8-3 26,-11 6-3,0 1-1,0 1 0,1 1 0,0 0 1,1 1-1,-21 23 0,11-8 25,2 1-1,-30 50 1,40-56-18,1 0 0,1 1-1,2 0 1,0 1-1,1 0 1,2 1 0,-7 44-1,10-41 119,2 0-1,0 0 0,2 0 0,1 0 0,2 0 0,12 52 0,-13-72-23,0 0 1,0 0-1,1 0 0,0 0 0,1-1 0,0 0 0,12 15 1,-13-18-30,0 0 1,1-1-1,0 1 1,0-1-1,0 0 1,1 0 0,-1-1-1,1 0 1,0 0-1,0 0 1,0-1-1,12 4 1,-3-4-28,0 1 1,1-2 0,-1 0-1,0-1 1,1 0-1,24-5 1,15-7-3736,-51 11 2995,-1 0 0,1-1 0,0 0 0,0 1 0,-1-1 0,1 0 0,-1-1 0,0 1 1,1 0-1,-1-1 0,0 0 0,0 0 0,-1 0 0,1 0 0,2-4 0,17-22-4675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49:18.3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107 631 4992,'0'-2'468,"0"0"-1,0 1 1,0-1 0,1 0 0,-1 0 0,0 1-1,1-1 1,0 0 0,-1 0 0,1 1 0,0-1-1,0 1 1,3-5 1705,-4 6-2018,0-1 0,1 1 0,-1 0 0,0 0 0,0 0 0,0-1 0,0 1 0,0 0 0,0 0 0,0 0 0,0-1 0,0 1 0,0 0 0,0 0 0,0 0 0,0-1 0,0 1 0,0 0 0,0 0 0,-2 0-42,1 0-1,0 0 1,0 0-1,0 0 1,0 0 0,0 1-1,0-1 1,0 0-1,0 1 1,0-1-1,0 1 1,0-1-1,0 1 1,0 0 0,1-1-1,-1 1 1,0 0-1,-1 0 1,-1 3-38,-13 9 126,2 1-1,-22 26 0,33-36-174,0 1 1,0-1-1,0 1 1,0 0-1,1 0 0,0 0 1,0 0-1,0 0 1,1 0-1,0 0 0,0 1 1,0-1-1,0 0 1,1 1-1,0 5 0,1-7 32,-1-1 0,1 0-1,0 0 1,1 0-1,-1 0 1,0 0-1,1-1 1,0 1 0,-1 0-1,1-1 1,0 1-1,1-1 1,-1 0-1,0 1 1,1-1-1,-1 0 1,1 0 0,-1-1-1,1 1 1,6 2-1,-3-1 80,1 0 0,0 0 1,-1-1-1,1 0 0,0-1 0,0 1 0,0-1 0,9 0 0,-13-1-99,0 0 0,0 0-1,0 0 1,0-1 0,-1 1 0,1-1 0,0 0 0,0 0-1,0 0 1,-1 0 0,1 0 0,0 0 0,-1-1 0,1 1-1,-1-1 1,0 0 0,1 0 0,-1 0 0,0 0 0,0 0-1,0 0 1,-1 0 0,1-1 0,0 1 0,-1-1 0,0 1-1,1-1 1,-1 0 0,0 0 0,0 1 0,-1-1 0,2-5-1,-1-4-33,1 0 0,-2 0 0,0 0-1,0 0 1,-1 0 0,-5-19 0,3 19-102,0 1 1,-1 0 0,-1 0-1,0 1 1,0-1 0,-1 1-1,-10-14 1,2 13-183,7 9 109,7 2 167,0 0 0,0 0 0,-1 0 0,1 0-1,0 0 1,0 0 0,0 0 0,0 0 0,0 0 0,0 0 0,-1 0 0,1 0 0,0 0 0,0 0 0,0 1-1,0-1 1,0 0 0,0 0 0,0 0 0,-1 0 0,1 0 0,0 0 0,0 0 0,0 0 0,0 1 0,0-1 0,0 0-1,0 0 1,0 0 0,0 0 0,0 0 0,0 0 0,0 1 0,0-1 0,0 0 0,0 0 0,0 0 0,0 0 0,0 0-1,0 1 1,0-1 9,0 1-1,0 0 0,0 0 1,1-1-1,-1 1 0,0 0 1,0 0-1,1-1 0,-1 1 1,1 0-1,-1-1 0,0 1 1,1 0-1,0-1 0,-1 1 1,1-1-1,-1 1 0,1-1 1,-1 1-1,1-1 0,0 1 1,0-1-1,-1 0 0,1 1 1,0-1-1,-1 0 0,1 0 1,0 1-1,0-1 0,1 0 1,1 1 56,-1-1-1,1 0 1,0 0 0,0 0 0,0 0 0,5 0-1,5-5 24,0 0 0,0 0 0,-1-1 0,1-1 0,-1 0 0,17-13 0,0 0 150,155-87 294,-147 84-414,54-36 256,-74 46-262,-1 0 0,-1 0 1,19-22-1,8-19 284,45-76 0,-85 126-370,7-10-111,12-25 1,-19 36-174,-2 4 74,0 11-23,-6 24 14,-12 25 88,-43 96 1,47-125 122,-137 284 109,-18 8-294,96-158 283,-69 138 421,140-300-469,0 1 73,-1 1 0,-1-1 0,-5 7 0,9-12-122,0 1 1,0-1 0,-1 0-1,1 1 1,0-1 0,-1 0-1,1 0 1,0 0 0,-1 1-1,1-1 1,-1 0 0,1 0 0,0 0-1,-1 0 1,1 1 0,-1-1-1,1 0 1,0 0 0,-1 0-1,1 0 1,-1 0 0,0 0 5,1-1 0,-1 1 0,1 0 1,-1-1-1,1 1 0,-1-1 0,1 1 1,0 0-1,-1-1 0,1 1 0,0-1 1,-1 1-1,1-1 0,0 1 0,-1-1 1,1 1-1,0-1 0,0 1 0,-1-2 1,0-3 22,-1 0 0,1 0 0,0 0 1,0 0-1,1-1 0,-1 1 1,1 0-1,1 0 0,-1-1 0,1-4 1,1-2 12,0-14-45,2-1 0,1 1 0,1 0 0,1 1 0,2-1 0,13-28 0,-15 39-13,2 0 1,-1 0-1,2 1 1,0 0 0,1 1-1,0 0 1,1 1 0,0 0-1,1 1 1,27-18 0,-4 7-57,1 2 0,1 1 1,1 2-1,74-22 1,-101 36-274,0 1 0,0 0 0,0 1 0,1 0 0,22 2 0,-29-1-449,1 1 0,-1 1 0,1-1 0,-1 1 0,8 3 0,-10-3-191,0 0 0,0 0-1,-1 1 1,1-1 0,0 1-1,-1 0 1,0 0 0,5 5 0,11 19-3158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49:21.1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264 286 3328,'10'-12'1236,"20"-21"1,-15 16 1431,-6 4-917,-7 10-1202,-1 0 0,1 0 0,0 0 0,0 0 0,1 1 1,3-5-1,-4 8 46,-4 5-247,-5 8 101,-38 68 1644,18-37-1376,-1 2 58,-31 61 370,34-49-694,-20 72 0,-7 67 333,15-57-43,20-92 656,15-44-998,1-4-50,3-12 348,10-14-237,-5 10-413,0 1 1,13-20 0,-19 33-62,20-29-178,44-50-1,-58 72 200,1 1 0,-1 0 0,1 1 0,0-1 0,1 2 0,-1-1 0,1 1 0,1 0 0,-1 1 0,0 0 0,18-4 0,-22 7-37,0 0 0,0 1 1,0 0-1,0 0 0,0 0 0,0 1 0,0-1 0,0 1 0,0 1 0,0-1 0,-1 1 1,1-1-1,0 1 0,-1 1 0,1-1 0,7 6 0,-9-6 18,0 1-1,0-1 0,0 1 1,0 0-1,-1 0 1,1 0-1,-1 0 1,0 0-1,0 1 1,0-1-1,0 1 1,0-1-1,-1 1 1,0 0-1,1 0 0,-2-1 1,1 1-1,0 0 1,-1 0-1,1 0 1,-1 7-1,-2-3 25,1 0-1,-1 0 0,0 0 1,0-1-1,-1 1 1,0 0-1,-1-1 0,0 0 1,0 0-1,0 0 1,-1 0-1,0-1 0,0 1 1,-1-1-1,0-1 1,0 1-1,0-1 0,0 0 1,-1 0-1,0-1 1,-15 7-1,2-1 60,0 0 0,-1-2-1,-1-1 1,1 0 0,-1-2 0,-26 4 0,39-8-24,-11 2 16,19-3-63,0 0 1,1 0-1,-1 0 0,0 0 1,0 0-1,1 0 1,-1 0-1,0 0 0,0-1 1,1 1-1,-1 0 1,0 0-1,0-1 0,1 1 1,-1 0-1,0-1 0,1 1 1,-2-2-1,2 2-5,0 0 1,0-1-1,0 1 0,1-1 0,-1 1 0,0 0 1,0-1-1,0 1 0,1 0 0,-1-1 0,0 1 1,0 0-1,1 0 0,-1-1 0,0 1 0,1 0 1,-1 0-1,0-1 0,1 1 0,-1 0 0,0 0 1,1 0-1,-1 0 0,0 0 0,1-1 0,-1 1 1,1 0-1,-1 0 0,0 0 0,1 0 0,18-5 116,-16 4-94,117-30-35,180-52-39,-237 64 57,86-29-320,-149 48 318,1 0-1,-1 0 1,0 0-1,0 0 1,0 0-1,0 0 1,1 0-1,-1 0 1,0 0-1,0 0 1,0 0-1,1 0 1,-1 0-1,0 0 1,0 0-1,0 0 1,1 0 0,-1 0-1,0 0 1,0 0-1,0 0 1,0 0-1,1 0 1,-1 0-1,0 0 1,0 1-1,0-1 1,0 0-1,0 0 1,1 0-1,-1 0 1,0 0-1,0 1 1,0-1-1,0 0 1,0 0-1,0 0 1,0 0-1,0 1 1,0-1-1,1 0 1,-1 0-1,0 0 1,0 1-1,0-1 1,0 0-1,0 0 1,0 0 0,0 0-1,0 1 1,0-1-1,0 0 1,-1 0-1,1 0 1,0 1-1,0-1 1,0 0-1,0 0 1,0 0-1,0 0 1,0 1-1,0-1 1,0 0-1,-1 0 1,-5 16-77,5-13 63,-20 41-123,11-23 174,-14 39 0,23-58-32,1-1 0,-1 0 1,1 1-1,0-1 0,-1 1 0,1-1 0,0 0 1,0 1-1,0-1 0,0 1 0,0-1 1,0 1-1,0-1 0,1 0 0,-1 1 0,1-1 1,-1 0-1,1 1 0,-1-1 0,2 2 0,-1-2 18,-1 0 0,1-1 0,0 1-1,0 0 1,0-1 0,0 1-1,0-1 1,0 1 0,1-1-1,-1 1 1,0-1 0,0 0 0,0 1-1,0-1 1,0 0 0,1 0-1,-1 0 1,0 0 0,2 0-1,1-1 35,1 0 0,-1 1 0,1-2 0,-1 1 0,1 0 0,-1-1 0,0 0 0,0 0 0,0 0 0,0-1 0,5-3 0,-4 2-26,-1-1 0,1 0 1,-1 0-1,0-1 0,-1 1 0,1-1 0,-1 0 0,0 0 0,0 0 0,-1 0 0,0 0 1,2-12-1,-1 4-105,-1 0 0,-1 0 1,-1 1-1,-2-29 0,2 40 49,0 0 0,-1-1 1,1 1-1,-1-1 0,1 1 0,-1 0 0,0 0 0,0-1 0,0 1 0,-1 0 1,1 0-1,-3-3 0,3 4 4,1 0 1,-1 1 0,0-1-1,0 0 1,0 1 0,0-1-1,0 0 1,0 1-1,1 0 1,-1-1 0,0 1-1,-1-1 1,1 1 0,0 0-1,0 0 1,0-1-1,0 1 1,0 0 0,0 0-1,0 0 1,0 0-1,0 1 1,0-1 0,0 0-1,0 0 1,0 1 0,-1-1-1,1 1 19,0-1-1,1 1 1,-1-1-1,1 1 1,0-1-1,-1 1 1,1-1-1,-1 1 1,1-1-1,0 1 1,-1-1-1,1 1 1,0 0-1,-1-1 1,1 1-1,0 0 1,0-1-1,0 1 1,0 0-1,0-1 1,0 1-1,0 0 1,0-1-1,0 1 1,0 1-1,4 20 64,-3-20-54,1 0 0,-1 0 1,0 0-1,1 0 0,-1 0 1,1 0-1,0 0 0,-1 0 1,1 0-1,0-1 0,0 1 1,0-1-1,0 1 1,1-1-1,-1 0 0,0 0 1,0 0-1,1 0 0,-1 0 1,1 0-1,-1-1 0,1 1 1,-1-1-1,5 0 0,6 1 29,0-1 0,0 0 0,18-4 0,-30 4-31,20-4 64,0-1 1,0 0-1,0-2 1,-1 0-1,0-2 1,0 0-1,-1-1 1,-1-1-1,27-19 1,7-12 103,82-86 1,5 0-149,-6 4 148,-104 95-289,-2-2 0,32-44 0,-58 73 76,1-1 1,-1 1-1,1 0 0,-1 0 0,0 0 0,0-1 0,0 1 0,0 0 1,0-1-1,-1 1 0,1-1 0,0-2 0,-1 5 37,0 0 0,0 0 0,0-1 0,0 1 0,0 0 0,0 0 0,0 0 0,0 0 0,0 0 0,0 0 0,0 0 0,0 0 0,0-1 0,0 1 0,0 0 0,0 0 0,0 0 1,0 0-1,0 0 0,0 0 0,0 0 0,0 0 0,0-1 0,0 1 0,-1 0 0,1 0 0,0 0 0,0 0 0,0 0 0,0 0 0,0 0 0,0 0 0,0 0 0,0 0 0,0 0 0,0 0 0,-1-1 0,1 1 0,0 0 0,0 0 0,0 0 0,0 0 0,0 0 0,0 0 0,0 0 0,0 0 0,-1 0 0,1 0 0,0 0 0,0 0 0,0 0 0,0 0 0,0 0 0,0 0 0,0 0 0,0 1 0,-1-1 0,1 0 0,0 0 0,0 0 0,-3 1-49,0 0 0,-1 1 0,1 0 1,0 0-1,0 0 0,0 0 0,1 0 0,-4 4 0,-5 2 6,-17 15-15,0 1 0,2 2 0,1 1 0,-40 53 0,35-33 77,3 0-1,1 2 0,3 1 1,1 1-1,3 1 0,3 1 1,-12 58-1,26-102 5,1 1 1,-1 0-1,1-1 0,1 1 1,0 0-1,0 0 1,1-1-1,4 17 0,-5-25 3,0 0-1,0 0 1,1 0-1,-1 0 1,1 0 0,-1 0-1,1 0 1,-1 0-1,1 0 1,0 0-1,-1 0 1,1-1-1,0 1 1,0 0 0,-1-1-1,1 1 1,0 0-1,0-1 1,0 1-1,0-1 1,0 1 0,0-1-1,0 1 1,0-1-1,0 0 1,0 0-1,0 1 1,0-1-1,1 0 1,-1 0 0,0 0-1,0 0 1,0 0-1,0 0 1,1-1-1,2 0 32,0 0 0,0-1-1,-1 1 1,1-1 0,0 0-1,-1 0 1,0 0 0,7-5 0,15-17 38,42-51 0,-35 38-153,126-129 121,11-13 75,-134 138-128,-2-1 1,42-72 0,7-44-107,-28 51 170,-48 95-409,0 0 1,7-22-1,-18 61 194,-2 0 0,-13 33-1,-26 51 85,-77 128 97,-14-13 131,137-225-164,-173 278 467,169-272-353,-10 17 48,13-23-124,1 0 0,-1 0 0,1 0 0,-1 1 0,1-1 0,0 0 0,-1 0 0,1 1 0,0-1 0,0 0 0,0 1 0,0-1 0,0 0 0,0 0 0,0 1 0,1 1 0,-1-3-30,0 0 1,1 0 0,-1 1-1,0-1 1,0 0-1,0 0 1,0 0 0,1 0-1,-1 0 1,0 1-1,0-1 1,0 0 0,1 0-1,-1 0 1,0 0-1,0 0 1,1 0-1,-1 0 1,0 0 0,0 0-1,1 0 1,-1 0-1,0 0 1,0 0 0,0 0-1,1 0 1,-1 0-1,0 0 1,0 0 0,1 0-1,-1 0 1,0 0-1,0 0 1,0-1-1,1 1 1,-1 0 0,0 0-1,11-7 85,-7 5-27,39-29 47,-1-2 0,51-52 0,6-4-465,-98 88 322,1-1 0,-1 1 0,1 0 0,-1 0 0,1-1 0,0 1 0,0 0 0,0 1 0,0-1 0,0 0 0,-1 0 0,1 1 0,3-1 0,-4 1 13,0 0-1,0 1 1,0-1 0,0 1-1,0-1 1,0 1 0,0-1-1,0 1 1,0-1 0,-1 1-1,1 0 1,0-1 0,0 1 0,-1 0-1,1 0 1,0 0 0,-1 0-1,1-1 1,-1 1 0,1 0-1,-1 0 1,1 0 0,-1 0-1,0 0 1,1 0 0,-1 2 0,4 14-29,-1 0 0,0 0 0,-1 0 0,-1 0 0,-2 25 0,3 33 163,-1-65-96,0 1 1,1-1-1,1 0 0,-1 0 0,6 11 0,-4-12 65,0-1 0,0 1 0,1-1 0,0 0 0,1-1 0,8 11 0,-11-15-167,0-1-1,0 1 1,0-1 0,0 0-1,0 0 1,1 0-1,-1 0 1,4 1 0,-4-2-232,-1 0 0,1-1 1,-1 1-1,1-1 0,-1 0 1,1 1-1,-1-1 0,1 0 1,-1-1-1,1 1 0,0 0 1,-1-1-1,3 0 0,9-3-1625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49:21.4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9 8064,'-26'-9'3648,"21"9"-3168,10 0 1504,8 0-1184,15 0 576,7 9-801,23-9 97,2 3-384,30-3-32,3 5-160,7-2 0,-16 2-32,-7-1-320,-14 4 128,-8 0-5439,-15 4 3039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49:24.0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0 962 5888,'1'-1'250,"-1"1"-1,1-1 1,-1 0 0,1 1 0,0-1 0,-1 1-1,1-1 1,-1 1 0,1-1 0,0 1 0,0-1-1,-1 1 1,1 0 0,0-1 0,0 1 0,-1 0-1,1 0 1,0-1 0,0 1 0,1 0 0,10-4 1170,39-25 2002,58-44-1,-66 39-2456,-2-2 0,64-73 1,-65 61-399,39-63 0,24-58 128,-101 166-727,0 0 1,0 0-1,0 1 0,0-1 1,0 0-1,1 1 1,3-4-1,-6 6 20,1-1 0,-1 1 1,0 0-1,1 0 0,-1 0 0,0 0 1,1-1-1,-1 1 0,0 0 0,1 0 1,-1 0-1,1 0 0,-1 0 0,0 0 1,1 0-1,-1 0 0,0 0 0,1 0 0,-1 0 1,0 0-1,1 0 0,-1 0 0,0 0 1,1 1-1,-1-1 0,1 0 0,-1 0 1,0 0-1,1 1 0,0 0-7,-1 0-1,1 0 0,0 0 1,-1 0-1,1 0 1,-1 1-1,1-1 0,-1 0 1,1 0-1,-1 1 1,0-1-1,0 0 1,1 3-1,1 41-37,-1 0 1,-7 62-1,5-88 83,-2 7-9,-1 1 0,-2-1 1,-12 40-1,-36 73 117,41-108-86,4-10 63,-1-1-1,0 0 1,-2 0 0,-23 30 0,34-48-90,0-1 0,0 0 0,0 0 0,0 1 0,-1-1 0,1 0 0,0 0 0,0 0 0,-1 0 0,1-1 0,0 1 0,-1 0 0,1 0 0,-1-1 0,1 1 0,-1-1 0,1 0-1,-1 1 1,0-1 0,1 0 0,-1 0 0,1 0 0,-1 0 0,1 0 0,-1 0 0,-2-1 0,2 0-5,-1 0-1,1 0 1,-1-1 0,1 1-1,-1-1 1,1 0 0,0 1-1,0-1 1,0 0-1,0 0 1,0-1 0,0 1-1,1 0 1,-1-1 0,-1-2-1,-3-7 5,0-2-1,1 1 1,0 0-1,1-1 1,1 0 0,0 0-1,1 0 1,-1-27-1,3 36-34,0 1 1,0 0-1,1-1 0,0 1 0,0 0 0,0-1 0,0 1 0,1 0 1,-1 0-1,1 0 0,0 0 0,1 1 0,3-7 0,-5 10 1,0-1 1,0 1-1,0-1 0,-1 1 0,1 0 0,0-1 1,0 1-1,0 0 0,0 0 0,0-1 0,0 1 1,0 0-1,0 0 0,0 0 0,0 0 0,0 0 1,0 1-1,0-1 0,0 0 0,2 1 0,21 7-286,-21-7 288,25 10 87,-1-2 1,1-1-1,1-1 1,-1-1-1,1-2 1,0-1-1,1-1 0,-1-1 1,0-2-1,0-1 1,0-1-1,40-10 1,-44 5-27,-1-1 0,1-1 0,-1-1 0,-1-1 0,0-1 0,-1-1 0,-1-1 0,30-27 0,-20 13-5,-1-2 0,-1 0 0,-2-2 0,31-51 0,-45 66-84,-10 13-81,-8 12-107,-22 29 168,2 1 0,1 1 1,3 1-1,-31 76 0,50-110 57,0 0 0,1 0 0,0 0 0,0 0 0,-1 7 0,2-11 19,0 1-1,0-1 1,0 0 0,0 1-1,0-1 1,1 0 0,-1 1-1,0-1 1,1 0 0,-1 1-1,1-1 1,-1 0 0,1 1-1,-1-1 1,1 0 0,0 0-1,0 0 1,0 0 0,0 0-1,-1 0 1,1 0 0,1 0-1,-1 0 1,2 1 0,3 1 77,0-1 0,1 0 0,-1 0 1,1 0-1,-1-1 0,1 0 1,10 0-1,4-1 3,26-2 0,-16-1-31,0-1 0,0-1 0,-1-2 0,1-1 0,46-20 0,160-88-231,-190 90-468,-55 29 584,1 2 0,-1-1 0,1 1 0,0 0 0,1 0 0,-7 7 0,-9 8 85,-26 14-227,-16 14-16,45-33 209,10-9-10,1 0 0,-9 9 0,15-13 21,1 0 0,-1-1 0,1 1 0,0 0 0,-1 0 0,1 0 0,0 0 0,0 0 0,0 0 0,0 0 0,1 0-1,-1 0 1,1 0 0,-1 0 0,0 4 0,2-5 1,-1 0 1,0 0-1,0 0 0,0-1 1,1 1-1,-1 0 0,0 0 0,1-1 1,-1 1-1,1 0 0,-1 0 0,0-1 1,1 1-1,0 0 0,-1-1 0,1 1 1,-1-1-1,1 1 0,0-1 1,-1 1-1,1-1 0,0 1 0,0-1 1,-1 0-1,1 0 0,0 1 0,0-1 1,0 0-1,0 0 0,-1 0 1,1 1-1,0-1 0,0 0 0,0 0 1,0-1-1,1 1 0,2 0 38,1 0-1,0-1 1,-1 1 0,1-1-1,6-2 1,10-5 47,-1-1-1,0-1 1,-1-1 0,0-1 0,21-17 0,-13 7-80,44-47 1,-24 17 13,72-107 0,-62 70-43,47-96 1,-86 148-204,16-51 1,-33 86 172,-1 0-1,1 0 1,0-1 0,0 1 0,-1 0-1,1 0 1,-1-1 0,0 1 0,0 0-1,0-1 1,0 1 0,0 0 0,0-1-1,-2-3 1,2 6 27,0-1 1,0 1-1,0-1 0,0 1 0,-1 0 1,1-1-1,0 1 0,0-1 0,-1 1 0,1 0 1,0-1-1,-1 1 0,1 0 0,0-1 1,-1 1-1,1 0 0,-1 0 0,1-1 1,-1 1-1,1 0 0,0 0 0,-1 0 0,1 0 1,-1-1-1,1 1 0,-1 0 0,1 0 1,-1 0-1,1 0 0,-1 0 0,1 0 0,-1 0 1,1 0-1,0 1 0,-1-1 0,1 0 1,-1 0-1,1 0 0,-1 1 0,-22 11-185,18-9 165,-19 14 5,1 0-1,1 2 1,0 0-1,1 2 1,1 0-1,1 1 1,-29 46-1,31-41 4,2 1 1,0 1-1,2 0 0,1 1 0,2 0 0,1 1 0,-6 32 1,13-49 43,0 1 0,1-1 0,0 0 0,2 1 0,-1-1 0,4 17 0,-3-25 8,0 0 0,1 0 0,0-1 0,0 1 1,0 0-1,1-1 0,-1 1 0,1-1 0,0 0 0,1 0 0,0 0 1,-1 0-1,2-1 0,-1 0 0,0 1 0,10 6 0,-2-5 38,0 0-1,0-1 0,0 0 0,1 0 1,0-2-1,0 1 0,0-2 1,0 0-1,0 0 0,0-1 1,1-1-1,-1 0 0,0-1 1,24-5-1,-25 4-29,-1-1 1,0 0 0,0-1-1,0-1 1,0 1-1,-1-2 1,16-10-1,-19 11-12,0 0 0,0-1 0,-1 0 0,0 0 0,0-1 0,-1 1-1,0-1 1,0 0 0,0-1 0,6-14 0,-11 22-22,4-8 1,-1 0-1,0 0 1,-1 0 0,1 0 0,-1-1-1,0-8 1,-2 17-6,0-1 0,0 1 0,0-1-1,0 1 1,0-1 0,0 0 0,0 1 0,0-1-1,0 1 1,0-1 0,0 1 0,-1-1-1,1 0 1,0 1 0,0-1 0,-1 1 0,1-1-1,-1 0 1,1 1-4,-1 0 0,1 0-1,0 0 1,0 0 0,-1 0-1,1 0 1,0 0 0,-1 0-1,1 0 1,0 0 0,-1 0-1,1 0 1,0 0 0,0 0-1,-1 0 1,1 0 0,0 0-1,-1 1 1,1-1 0,0 0-1,0 0 1,-1 0 0,1 0 0,0 1-1,-17 16-474,9-5 443,0 0 0,1 0 0,0 1 0,1 0 0,1 0 0,0 1 0,-6 24 0,9-27 55,0 1 0,0 0 0,1-1 1,1 1-1,0 0 0,0 0 0,1-1 0,1 1 0,5 21 1,-6-27 70,1-1 1,0 0 0,1 0 0,-1-1 0,1 1 0,0 0-1,0-1 1,1 0 0,-1 1 0,7 5 0,-8-8-37,1-1-1,-1 1 1,0-1 0,1 1-1,-1-1 1,1 0 0,-1 0-1,1 0 1,0 0 0,-1 0-1,1-1 1,0 1 0,-1-1-1,1 1 1,0-1 0,0 0-1,0 0 1,-1-1 0,1 1-1,0-1 1,0 1 0,3-2-1,11-5 194,24-13-1,-5 2-105,7-4-121,-1-2 0,-1-2 0,-1-2 1,-1-2-1,51-50 0,-82 72-4,10-9-425,-16 14 152,-10 10 79,-31 24-73,-67 39 0,-22 16 331,123-81-66,-1-1 1,1 1-1,0 0 1,0 0 0,1 1-1,-1 0 1,-4 8-1,8-13 1,0 1 0,1-1 1,-1 1-1,1-1 0,-1 1 0,1-1 0,0 1 0,-1-1 0,1 1 0,0-1 0,0 1 0,0-1 0,0 1 0,0 0 0,0-1 0,1 1 0,-1-1 1,0 1-1,1-1 0,-1 1 0,1-1 0,0 0 0,0 1 0,-1-1 0,1 0 0,0 1 0,0-1 0,0 0 0,0 0 0,0 0 0,0 0 0,1 0 0,-1 0 1,0 0-1,0 0 0,1 0 0,-1-1 0,4 2 0,1 1 6,1 0 0,-1-1 0,1 0 1,0 0-1,0-1 0,0 1 0,0-2 1,11 1-1,57-5-983,-58 2 236,63-7-3871,-28-1-3969,-34 9 5062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49:24.3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17 7712,'-50'-16'3520,"24"24"-3072,16-8-320,10 3-160,-5-3-2016,5 8 1120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50:11.6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362 631 2912,'11'-6'16748,"-13"-1"-17171,-2 1 655,-1 0-1,0 0 1,0 1 0,-1 0 0,1 0-1,-1 0 1,0 0 0,-1 1 0,-7-4-1,-2-1-11,-1 1-1,-29-9 1,34 13-257,0 0 1,0 1-1,0 1 0,-19-2 1,27 4 11,-1 0 0,1 0 0,0 1 1,0-1-1,0 1 0,0 0 0,0 0 0,0 0 1,0 1-1,1 0 0,-1-1 0,0 1 0,1 0 1,-1 1-1,1-1 0,0 1 0,-4 3 0,4-3 8,0-1 27,1-1-1,0 1 0,1 0 0,-1 0 1,0 0-1,0 1 0,1-1 0,-1 0 0,1 0 1,0 1-1,0-1 0,0 1 0,0-1 1,0 1-1,0 0 0,1-1 0,-1 6 1,1-5 53,0 1 0,0 0 0,0 0 0,1 0 0,0 0 0,0 0 0,0 0 0,0-1 0,0 1 0,1 0 0,0-1 0,0 1 0,0-1 0,0 0 0,0 1 0,1-1 0,-1 0 0,1 0 0,0-1 0,0 1 0,3 2 0,8 4 62,0 0 0,0-1-1,1 0 1,0-1 0,0-1-1,0 0 1,1-2 0,25 6-1,-22-7 116,1-1 0,0 0-1,0-2 1,-1 0 0,1-1 0,35-7-1,-48 6-146,0 0-1,0 0 1,-1-1-1,1 1 1,-1-2-1,1 1 1,6-6-1,-9 6-48,0 1 1,-1-1-1,1 0 0,-1-1 0,0 1 0,0-1 0,0 1 0,0-1 0,-1 0 0,1 0 0,2-7 1,-3 4-16,-1 0 0,0 1 0,0-1 0,-1 0 0,0 1 0,0-1 0,0 0 0,-3-9 0,2 2-56,-4-33 110,-2 0 0,-13-45 1,11 61-76,-1 1 0,-1 0 1,-27-47-1,30 63-20,0 0 1,-2 1 0,1 0-1,-2 1 1,0 0-1,-20-17 1,18 18-37,-1 1 0,0 0 0,0 1 0,-30-14 0,11 9-421,-49-13-1,73 25 325,1 0 1,-1 0-1,0 1 0,1 0 1,-1 1-1,-11 1 0,18-1-55,-1 0 0,0 1 0,0 0-1,0-1 1,1 1 0,-1 0 0,1 0 0,-1 0-1,1 1 1,-5 2 0,6-3-130,0 0 0,-1 0 0,1 1 0,0-1 1,0 0-1,0 1 0,0-1 0,0 1 0,1-1 0,-1 1 0,0-1 0,1 1 0,-1 0 1,1-1-1,0 1 0,-1 0 0,1-1 0,0 1 0,0 2 0,3 15-2544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4:54.58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1794 120 9984,'-70'-12'4512,"35"0"-3936,19 7-384,13 10-224</inkml:trace>
  <inkml:trace contextRef="#ctx0" brushRef="#br0" timeOffset="1">116 111 10816,'-88'-29'4864,"65"29"-4224,18-3 31,5 0-511,11-6-704,6 1 289,29-9-897,10 5 640,22-5-4896,1 5 2976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50:13.8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92 3904,'0'0'16975,"9"-1"-15753,153-29 529,-122 24-1556,22-3 134,150-22 318,3 16-439,-164 18-66,85 14-1,-107-12-120,97 24-295,-73-15 52,-40-9-604,2-1-2348,-10-4 1622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50:14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249 548 6816,'-3'-3'313,"1"0"776,-1 0 0,1-1 0,0 1 1,0 0-1,0-1 0,1 1 0,-1-1 0,1 1 1,-2-8-1,3 10-921,-1 0 1,1 0 0,0 0-1,-1-1 1,1 1 0,-1 0-1,1 0 1,-1 0-1,0 0 1,1 0 0,-1 0-1,0 0 1,0 0-1,0 0 1,0 0 0,-1-1-1,-23-15 1454,8 5-884,11 5-425,5 6-276,0 0 0,1 0-1,-1 0 1,0 0 0,0 0 0,0 0-1,0 0 1,0 1 0,0-1 0,0 0-1,0 1 1,0-1 0,0 0 0,-3 0-1,-4 0 75,-1-1 0,0 1-1,-17 1 1,25 0-100,-1 1 1,0-1 1,1 1 0,-1 0-1,1-1 1,-1 1 0,1 0-1,0 0 1,-1 0 0,1 0-1,0 1 1,-1-1 0,1 0-1,-1 2 1,-15 19-196,9-10 220,2 0-1,0 1 1,0-1 0,1 1-1,0 0 1,-4 23-1,4-12-45,3-14 54,0 1 1,0 0-1,1 0 0,1 19 0,0-26-11,0-1 0,1 1-1,0 0 1,0-1 0,0 1 0,0-1 0,1 0-1,-1 0 1,1 1 0,0-1 0,0 0-1,0 0 1,0 0 0,1-1 0,-1 1 0,1 0-1,0-1 1,5 4 0,-6-4 15,1-1-1,-1 0 1,1 0-1,-1 0 1,1 0 0,0 0-1,-1 0 1,1-1-1,0 1 1,-1-1 0,1 0-1,0 0 1,0 0 0,-1 0-1,1 0 1,0-1-1,0 1 1,-1-1 0,1 0-1,-1 0 1,1 0-1,-1 0 1,3-1 0,1-2-24,0 1 0,0-1 0,-1 0 0,0 0 1,0 0-1,0-1 0,0 1 0,-1-1 0,5-7 1,5-9 8,-1 0 1,-1-1-1,-1 0 1,16-48-1,-15 29-43,-2-1-1,5-44 0,-12 62-15,-1 0 0,-2 1 0,0-1 0,-6-40 0,3 48 15,0 0 0,-1 0 1,-1 0-1,0 1 1,-1 0-1,-1 0 0,-14-22 1,17 30-103,-1 1 0,1 0 0,-2 0 0,1 0-1,-1 1 1,-11-10 0,15 14 32,0 0 0,0-1 0,0 1 0,0 0 0,0 0 0,0 0 0,0 0 0,-1 1 0,1-1 0,0 1 1,0-1-1,-1 1 0,1 0 0,0 0 0,-1 0 0,1 0 0,-1 0 0,1 0 0,0 1 0,0-1 0,-1 1 0,1-1 0,0 1 0,0 0 0,0 0 0,-3 2 0,3-2-171,0 1 1,0 0 0,1-1-1,-1 1 1,1 0-1,-1 0 1,1 0-1,0 0 1,-1 1 0,1-1-1,0 0 1,1 0-1,-1 1 1,0-1-1,1 1 1,-1-1-1,1 0 1,-1 6 0,1-5-189,0 0 1,0 0 0,0 0 0,1-1 0,-1 1-1,1 0 1,-1 0 0,1 0 0,0 0 0,0-1-1,0 1 1,1 0 0,-1-1 0,1 1 0,-1-1 0,4 4-1,-1-3-472,-1 0 0,1 0 1,0 0-1,6 2 0,20 10-2129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50:15.4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0 4736,'-10'0'11322,"11"0"-11099,-1 1 0,1-1 0,0 1 0,-1-1 0,1 0 0,-1 1 0,1-1 0,-1 1 0,1-1 0,-1 1 0,1 0 0,-1-1 0,0 1 0,1-1 0,-1 2 0,0 1 165,-1 0 0,0 0 0,0 0 0,0 0 0,0 0 0,-3 5 0,-3 5 267,0 11 51,-29 72 316,24-65-838,1 1 0,1 0 0,-8 43 0,-2 102 418,18-160-455,1 1 0,1-1 0,1 1 0,0-1 0,1 0 0,7 27 1,-7-40-112,-1 0 0,1 0 0,0-1 0,0 1 0,0 0 0,0-1 0,0 1 0,1-1 0,0 0 0,0 0 0,0 0 0,0 0 0,0-1 0,0 1 0,1-1 0,-1 0 0,1 0 0,0 0 0,-1 0 0,1 0 0,0-1 0,0 0 0,7 1 0,5 0-621,0 0 0,0-1 0,1-1 0,26-4 0,-21 2-1018,-15 2 265,1-1 0,0-1 0,-1 1 0,1-1 0,-1-1 0,11-3 1,-10 4-855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50:15.8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85 10976,'-5'-8'4960,"15"8"-4321,-7-4 1569,11 4-1344,9-8 1056,4 0-1088,4-4-96,6 4-448,3-4-192,1 7-64,7-1-128,2 1 64,0-4-2016,0 9 1120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50:18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81 1472,'0'0'14,"-1"0"0,1-1 0,0 1 0,0 0 0,0 0 0,-1 0 1,1 0-1,0 0 0,0 0 0,0 0 0,0-1 0,-1 1 0,1 0 0,0 0 0,0 0 0,0 0 0,0 0 0,0-1 1,0 1-1,-1 0 0,1 0 0,0 0 0,0-1 0,0 1 0,0 0 0,0 0 0,0 0 0,0-1 0,0 1 1,0 0-1,0 0 0,0 0 0,0-1 0,0 1 0,0 0 0,0 0 0,0 0 0,0-1 0,0 1 0,0 0 0,0 0 1,1 0-1,-1-1 0,0 1 0,0 0 0,0 0 0,0 0 0,0 0 0,0-1 0,1 1 0,-1 0 0,0 0 0,0 0 1,0 0-1,0 0 0,1 0 0,-1-1 0,1 0 166,-1-6 4529,0 4-3313,0 2-957,0 0 0,0 0 0,0 0 1,0 0-1,0 0 0,0 0 1,0 0-1,-1 0 0,1 0 1,0 0-1,0 0 0,-1 0 1,1 0-1,-1 0 0,1 0 1,-1 1-1,1-1 0,-1 0 1,0 0-1,1 0 0,-3-5 5217,8 13-5388,0-1 0,0 1 0,12 10 0,-9-10-113,-1 1-1,9 11 1,16 32 2,-2 1 0,28 70 0,-5-9 82,-33-74-40,2-1 0,47 63 0,-67-98-187,0 0 0,0 0 0,0 0 1,0 0-1,0 1 0,1 4 0,2 2 96,2-8 592,-5-4-550,-1 1-1,1 0 1,0 0-1,-1-1 1,1 1-1,0 0 1,1-4-1,3-1-366,1-2 258,0 0 0,0-1 0,-1 0-1,0-1 1,5-10 0,20-53-35,-25 59-39,30-81-50,16-37-17,-37 100 35,35-60-1,-28 63 25,-14 19 28,-1 0 0,9-16 0,-15 24-42,0 0 15,-1 1 0,1-1 0,0 0 0,-1 1-1,0-1 1,1 0 0,-1 1 0,0-1 0,0 0 0,0 0 0,0 1 0,0-3 0,-57-3-1320,-106-6 1529,31 0-231,-40 10-525,164 3 481,1-1 1,-1 2-1,0-1 1,1 1-1,-1 1 0,1-1 1,0 1-1,-1 1 1,-11 4-1,10-3-199,7-4 48,1 1 0,-1 0-1,1-1 1,-1 1 0,1 0 0,-1-1-1,1 1 1,0 0 0,-1 0-1,1 0 1,0 0 0,0 0 0,0 0-1,0 1 1,-1 1 0,1-3 50,1 0 0,0 1 0,0-1 0,0 0 0,1 1 0,-1-1 0,0 0 0,0 0 0,0 1 0,0-1 0,0 0 0,0 1 0,0-1 0,0 0 0,1 0 1,-1 1-1,0-1 0,0 0 0,0 1 0,2 0-828,-2-1 828,0 0 0,0 0 0,1 0 0,-1 0 0,0 0 0,1 1 0,-1-1 0,0 0 0,1 0 0,-1 0 1,0 0-1,15 3-3253,-13-2 2481,19 2-2642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50:18.8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5 5632,'-13'-3'15514,"28"5"-12570,34-4-1710,28 1-596,12 2-237,-56-2-375,-1 2-1,1 1 0,-1 1 1,42 11-1,-29-3-97,-20-5-65,32 12-1,-44-13-180,-7-3-418,0 0-1,1 1 1,-1 0 0,11 8-1,-4 0-1151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50:19.4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471 4 7232,'0'0'188,"0"0"0,-1 0 0,1-1-1,0 1 1,0 0 0,0 0 0,-1-1 0,1 1 0,0 0 0,-1 0 0,1 0 0,0-1 0,0 1 0,-1 0 0,1 0 0,0 0-1,-1 0 1,1 0 0,0 0 0,0 0 0,-1 0 0,1 0 0,0 0 0,-1 0 0,1 0 0,0 0 0,-1 0 0,1 0 0,0 0-1,-1 0 1,1 0 0,-1 0 0,-11 9 2875,-10 20-1231,18-23-1265,-64 105 1962,42-64-1842,-1-3-290,-2-2 0,-35 40 0,-76 66-233,122-129-307,-10 9-130,8-12-5146,18-16 3489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50:19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0 8384,'-10'1'4271,"21"8"9,-2-2-3578,76 78 4050,-58-55-4109,-1 1 0,-1 1 0,-2 1 0,36 70 1,-44-74-393,25 37 1,-14-25-2195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50:20.9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2 128 4992,'-2'-11'15886,"9"-1"-11855,16-9-6722,-19 18 4238,0 0-1509,11-11 35,2 1 1,-1 1-1,1 1 1,21-10-1,-15 14-243,-10 8 105,-12-1 63,-1 0-1,0 0 0,0 0 0,1 1 0,-1-1 0,0 0 0,1 0 1,-1 0-1,0 0 0,0 1 0,1-1 0,-1 0 0,0 0 0,0 1 1,0-1-1,1 0 0,-1 0 0,0 1 0,0-1 0,0 0 1,0 1-1,0-1 0,1 0 0,-1 1 0,0-1 0,0 0 0,0 1 1,0-1-1,0 1 0,-7 64 257,4-39-71,-2 16-2,-4 48 38,6-44-89,-1 103 71,4-142-79,0-1 0,1 0 0,0 0 0,0 0 1,1 0-1,0 0 0,0 0 0,0 0 0,5 8 0,-6-13-85,0 0 0,0 0 0,-1-1 0,1 1-1,0 0 1,0-1 0,0 1 0,0-1 0,0 1 0,1-1-1,-1 1 1,0-1 0,0 0 0,0 1 0,0-1 0,0 0-1,1 0 1,-1 0 0,0 0 0,0 0 0,0 0 0,0 0-1,1 0 1,-1 0 0,0-1 0,0 1 0,0-1 0,0 1-1,0 0 1,0-1 0,0 0 0,2 0 0,3-2 36,0-1 0,0 0 0,-1 0 0,1 0 0,4-6-1,27-29-79,-2-3 0,38-60-1,-26 36 196,-40 57-146,46-58-47,-47 60 23,1 0 1,0 1 0,0 0 0,1 0-1,-1 1 1,1 0 0,9-4-1,-5 4 82,-1 1-1,1 0 0,1 1 0,-1 1 0,0 0 0,1 0 0,17 1 0,-3 1-77,-1 2 0,37 7 0,-57-9 1893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50:21.3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7 10976,'-7'-7'7039,"7"7"-6978,17 4 7340,0 0-7417,29 0 1512,76-3 1,-66-2-1029,39 2-1034,119 17 1,-199-16-1845,-2 1 676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5:03.92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139 588 2720,'1'0'120,"1"0"-1,-1 0 1,0-1 0,1 1-1,-1 0 1,0-1 0,0 1-1,1-1 1,-1 1 0,0-1 0,0 0-1,0 0 1,1 0 0,13-7 3062,-14 8-3017,0 0-1,0-1 1,0 1-1,0 0 0,0-1 1,0 1-1,0-1 0,0 0 1,0 1-1,-1-1 0,1 0 1,0 1-1,0-1 0,-1 0 1,1 0-1,-1 1 0,1-1 1,-1 0-1,1 0 1,-1 0-1,1 0 0,-1 0 1,0 0-1,1 0 0,-1 0 1,0 0-1,0 0 0,0 0 1,0 0-1,0 0 0,0 0 1,0 0-1,0 0 1,0 0-1,0 0 0,0 0 1,-1 0-1,1-1 0,-1 0 29,1 1-1,-1-1 1,0 1-1,0-1 1,1 0-1,-1 1 1,0-1-1,0 1 0,0 0 1,0-1-1,-1 1 1,1 0-1,0 0 1,-1-1-1,1 1 1,0 0-1,-1 0 1,1 1-1,-1-1 1,0 0-1,1 0 0,-1 1 1,-1-1-1,0 0-98,0 1-1,0 0 1,0 0-1,0 0 1,0 0-1,0 1 1,0-1-1,0 1 1,0-1-1,0 1 0,0 0 1,1 0-1,-1 0 1,-4 3-1,0 1 16,0 0 0,1 1-1,-11 10 1,-6 6 209,17-17-216,1 1 0,0-1-1,0 1 1,0 0 0,0 0 0,1 0 0,-5 10 0,8-14-69,0-1 0,0 1 0,1-1 0,-1 1 1,1-1-1,-1 1 0,1-1 0,-1 1 0,1 0 1,0-1-1,0 1 0,0-1 0,0 1 0,0 0 1,0-1-1,0 1 0,1 0 0,-1-1 0,1 1 1,-1-1-1,1 1 0,-1-1 0,1 1 0,0-1 1,0 1-1,0-1 0,0 0 0,0 1 0,0-1 1,0 0-1,0 0 0,0 0 0,1 0 1,-1 0-1,0 0 0,1 0 0,-1 0 0,1-1 1,-1 1-1,3 1 0,1-1 26,0 1 1,0-1-1,0 0 1,-1-1-1,1 1 1,0-1-1,0 0 1,0 0-1,0 0 1,0-1-1,0 0 1,0 1-1,-1-2 1,1 1-1,0-1 1,-1 1-1,6-4 1,-1 0-25,0 0-1,-1 0 1,0-1 0,0 0 0,0 0 0,0-1-1,9-11 1,-12 11-22,0-1-1,0 1 0,-1-1 0,0 1 0,0-1 1,-1-1-1,0 1 0,0 0 0,-1-1 1,0 1-1,-1-1 0,1 0 0,-2 1 1,1-1-1,-2 0 0,0-11 0,1 19-29,0 0 0,0-1 0,-1 1-1,1 0 1,0 0 0,-1 0 0,1 0-1,-1-1 1,1 1 0,-1 0 0,1 0-1,-1 0 1,0 0 0,0 0 0,-1-2-1,1 3 8,1 0 0,-1 0 0,1 0-1,-1-1 1,1 1 0,-1 0 0,0 0-1,1 0 1,-1 0 0,1 0 0,-1 0-1,0 0 1,1 0 0,-1 0 0,1 0 0,-1 1-1,1-1 1,-1 0 0,1 0 0,-1 0-1,1 1 1,-1-1 0,1 0 0,-1 1-1,1-1 1,-1 0 0,1 1 0,-1-1-1,1 0 1,0 1 0,-1-1 0,1 1 0,-1 0-1,-3 4 40,0 0 0,1 1 0,0-1 0,0 1 0,0 0 0,0 0 0,1 0 0,0 0 0,-2 8 0,2 0 65,-1 0 0,2 0 1,-1 17-1,2-27-65,1 0 0,-1 0 0,1 0 0,0 0 0,0 0 0,0 0 0,0 0 0,1-1 0,0 1 0,0 0 0,0-1 0,0 1 0,0-1 0,0 0 0,1 0 0,0 0 0,0 0 0,0 0 0,6 4 0,-4-3 14,1-1 1,-1 0 0,1 0-1,0 0 1,-1-1-1,1 0 1,0 0 0,1 0-1,-1-1 1,0 0-1,0 0 1,8 0 0,41-4 159,74-12 1,-63 6-270,-4-1-398,73-21 0,-61 4 357,-33 11 75,-24 12 39,-30 5-254,6 0 219,1 0-1,0 1 1,0-1-1,0 2 1,1-1-1,-1 1 0,0 0 1,1 0-1,-10 7 1,-12 6-44,13-9 34,6-4-5,0 1 0,0 0 0,0 1-1,0 0 1,1 0 0,0 0 0,0 1-1,-11 12 1,17-17 50,0 0-1,0 1 1,0-1-1,0 1 1,1-1-1,-1 1 1,0-1-1,1 1 0,-1 0 1,1-1-1,0 1 1,-1 0-1,1 0 1,0-1-1,0 1 1,0 0-1,0-1 1,0 1-1,1 0 1,-1 0-1,0-1 1,1 1-1,0-1 0,-1 1 1,1 0-1,0-1 1,-1 1-1,1-1 1,0 1-1,0-1 1,0 0-1,1 1 1,-1-1-1,0 0 1,0 0-1,1 0 1,-1 0-1,0 0 0,3 1 1,0 1 54,0-1-1,0 0 1,0 0-1,0 0 1,0-1 0,0 0-1,0 1 1,0-1 0,1-1-1,-1 1 1,0-1-1,1 1 1,-1-1 0,8-1-1,1-3-58,0 0 0,-1 0 1,0-1-1,0-1 0,18-11 0,49-39-217,-63 42 237,-1 0 1,0-1-1,-1 0 1,-1-1 0,0-1-1,-2 0 1,0 0-1,10-20 1,-3-2-103,-2 0-1,22-81 1,-33 100 124,-1 0 0,3-37 0,-6 47-56,-1 0-1,-1 0 1,0 0-1,0 1 1,-1-1-1,0 0 1,-6-17-1,7 24-7,0 1-1,0-1 1,-1 1-1,1-1 1,-1 1-1,1 0 0,-1-1 1,0 1-1,0 0 1,0 0-1,0 0 1,0 1-1,0-1 1,0 0-1,-1 1 1,1 0-1,-1-1 0,1 1 1,-1 0-1,1 0 1,-1 0-1,0 1 1,0-1-1,1 1 1,-1-1-1,0 1 1,0 0-1,1 0 1,-1 0-1,-3 1 0,0 0-6,0 0 0,0 1 0,0 0-1,1 0 1,-1 0 0,0 1 0,1-1-1,0 1 1,0 1 0,0-1-1,0 1 1,0 0 0,-6 7 0,2 0 21,0 1 0,1 0 0,0 0 0,1 1 0,1 0 0,0 0 0,-7 22 0,-22 104 188,32-122-146,-3 15 187,-4 46 0,10-64-168,-1 0 1,2 0-1,0 0 1,1 0-1,5 23 1,-6-33-35,1 0-1,-1 0 1,1-1 0,0 1 0,0 0 0,0-1-1,1 1 1,-1-1 0,1 0 0,0 0-1,0 0 1,0 0 0,0 0 0,0-1 0,1 1-1,-1-1 1,1 0 0,0 0 0,4 2-1,3-1 59,0 1-1,0-1 0,0-1 1,0 0-1,19 0 0,7-1-152,1-1-1,-1-2 0,0-2 1,0-1-1,0-2 0,-1-2 1,0-1-1,60-25 0,-77 25 112,0 0-1,0-2 0,-1 0 0,27-24 1,-44 35-41,0 0 0,1-1 0,-1 1-1,0 0 1,0-1 0,0 1 0,0-1 0,1-3 0,-2 5-2,0 0 0,0 0-1,1 0 1,-1 0-1,0 0 1,0 0 0,0-1-1,0 1 1,0 0-1,0 0 1,0 0 0,0 0-1,0 0 1,0 0-1,0-1 1,0 1 0,0 0-1,0 0 1,0 0-1,0 0 1,0 0 0,0 0-1,-1-1 1,1 1-1,0 0 1,0 0 0,0 0-1,0 0 1,0 0-1,0 0 1,0 0 0,0 0-1,0 0 1,0-1-1,-1 1 1,1 0 0,0 0-1,0 0 1,0 0-1,0 0 1,0 0 0,-12 3-271,-37 22 101,-4 0 251,-95 61 0,146-84-72,-1 0-1,1 0 1,0 0 0,0 1 0,0-1 0,0 0 0,1 1 0,-1-1 0,0 1 0,1 0 0,0-1 0,-2 7 0,2-8 3,1 0-1,0 0 1,0 0 0,-1 1 0,1-1 0,0 0-1,0 0 1,0 1 0,0-1 0,1 0-1,-1 0 1,0 0 0,0 1 0,1-1 0,-1 0-1,1 0 1,-1 0 0,1 0 0,-1 0 0,1 0-1,0 0 1,-1 0 0,1 0 0,0 0 0,0 0-1,0 0 1,0 0 0,0-1 0,0 1 0,0 0-1,0-1 1,2 2 0,3 0 17,1 1-1,0-2 1,0 1 0,-1-1 0,1 0-1,0 0 1,0 0 0,0-1 0,0 0-1,0-1 1,0 0 0,0 0-1,0 0 1,0-1 0,0 0 0,-1 0-1,1-1 1,11-6 0,0-4-106,-1-1 0,22-24 0,-38 37 81,8-8 11,0-1 0,-1 0-1,-1-1 1,11-18 0,17-47 110,-23 49-122,21-52 119,-3-1-1,25-112 1,-52 178-175,0 1 1,-1-1-1,0 0 0,-1 0 1,-1-24-1,-1 36 48,1 1 0,0-1 0,0 1 0,0 0 0,-1-1 0,1 1 1,-1-1-1,1 1 0,-1 0 0,0-1 0,1 1 0,-1 0 0,0 0 0,0 0 0,-1-2 0,1 2 3,0 0-1,0 1 0,0-1 0,0 1 0,0-1 1,0 1-1,0 0 0,0-1 0,0 1 0,0 0 1,0 0-1,0 0 0,0 0 0,0 0 0,0 0 1,-2 0-1,-1 1-4,1-1-1,-1 1 1,1 1 0,0-1 0,-1 0 0,1 1-1,0 0 1,0 0 0,0 0 0,-4 3 0,0 2 34,1-1 0,0 1 0,1 0 0,0 0 0,0 1 0,0 0 1,1 0-1,0 0 0,1 0 0,-4 13 0,-1 7 95,-7 54 0,-3 84 120,16-129-70,2 1 1,6 55 0,-5-84-75,1 0 1,0-1 0,0 1-1,1-1 1,0 1 0,6 11-1,-7-17-48,0 0 0,0 0 0,0 0 0,0 0 0,0 0 0,1-1 0,-1 1-1,1-1 1,0 0 0,0 0 0,-1 0 0,2 0 0,-1 0 0,0-1 0,0 1 0,0-1-1,1 0 1,5 1 0,-2-1 40,0 0 0,-1-1-1,1 0 1,0 0 0,0 0-1,0-1 1,12-3 0,3-3-33,22-9 0,-34 12-82,6-3 66,-1-1-1,0 0 1,-1-1-1,0 0 0,0-1 1,-1-1-1,18-19 0,-5 2-51,-1-1 0,27-43 0,-48 65-26,3-2-163,-5 11 95,-2 7 29,-1 11 73,-1 1 0,-2 0 0,0-1 0,-1 0 0,-1 0 0,0 0 1,-2-1-1,-15 28 0,17-37 53,0-1 1,-1 0-1,-12 14 1,0-1 91,18-21-110,0-1-1,-1 1 1,1 0-1,0 0 0,0 0 1,-1-1-1,1 1 1,-1-1-1,1 1 0,0-1 1,-1 0-1,1 1 1,-1-1-1,1 0 0,-1 0 1,1 0-1,-1 0 1,1 0-1,-1 0 0,1 0 1,-1-1-1,1 1 1,0-1-1,-1 1 0,1-1 1,-2 0-1,-5-2-28,0-1 1,-15-9-1,20 12-24,-1-2-9,-2-12-56,6 15 92,0-1 0,0 1 0,0 0 0,0-1 0,0 1 0,0 0-1,0 0 1,0-1 0,0 1 0,0 0 0,0-1 0,0 1 0,0 0 0,0 0 0,0-1 0,1 1-1,-1 0 1,0 0 0,0-1 0,0 1 0,0 0 0,0 0 0,1-1 0,-1 1 0,0 0 0,0 0-1,1 0 1,-1-1 0,0 1 0,0 0 0,1 0 0,-1 0 0,0-1 0,15-2 10,16 4 92,-30-1-94,33 4 106,0 2-1,46 14 0,-17-4-191,-25-3 83,-7-3-847,-8-7-2902,-13 1-4278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50:22.2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355 14 2816,'-2'-14'11900,"-6"16"-7502,-1 7-3753,0 8-260,0 1 0,1 0-1,0 1 1,2 0 0,-7 27-1,6-19-9,-18 59 806,-52 120 1,-30 51 329,90-209-1156,3 1 1,1 0-1,-8 73 1,20-106-244,1 0-1,0 1 1,1-1 0,1 1-1,0-1 1,1 0 0,1 0 0,1 0-1,0-1 1,8 16 0,10 16 508,53 79 1,-17-31-393,-45-70-233,1-1 0,1-1-1,1 0 1,1-1 0,1-1-1,25 22 1,-37-39-308,-1 1 0,1-1-1,0-1 1,0 1 0,9 2 0,-12-4-53,0-1-125,-1 0 1,1 0-1,-1 0 1,1 0 0,0-1-1,0 0 1,-1 0-1,1 0 1,0 0-1,0-1 1,-1 1-1,1-1 1,0 0-1,3-1 1,6-3-3175,0 0 0,20-13 0,11-6-1689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50:22.8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12 6976,'-8'-11'8192,"8"12"-8028,0 0 1,1 0 0,0 0-1,-1 0 1,1 0-1,-1 0 1,1 0 0,0 0-1,0 0 1,-1 0 0,1-1-1,2 2 1,1 3 180,183 186 4876,-167-172-4954,0 2-1,-1 0 1,-2 2 0,0 0-1,-1 0 1,-1 2 0,17 39-1,-18-27-80,-2 1 0,-1 1-1,-2-1 1,5 45-1,-9-35 174,-3-1 0,-1 1-1,-7 57 1,3-80-212,-2-1 1,0 1-1,-2-1 1,-1-1-1,-20 44 1,4-21-465,-54 76-1,64-104-816,0 0-1,-21 20 0,22-26-2693,-23 17 0,16-12 484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50:24.6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75 2560,'0'0'4336,"0"-12"2117,0-5 3189,3 17-9492,27 3 446,-18-2-249,25 0 0,307-41 1989,-312 35-2475,44-1 0,-65 6 124,-1 1 0,1-1-1,0 2 1,0-1 0,-1 2 0,1-1-1,18 9 1,-11-5-614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50:25.1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12 5152,'0'-12'8208,"-7"25"-3233,6 4-3851,-1 0 0,-5 25 0,-3 16-464,-6 122 882,10-25-796,6-80-498,1-35-213,2-9-6,-2-29-295,-1-1 0,0 1 0,1-1-1,-1 1 1,0-1 0,1 0 0,0 1 0,-1-1-1,1 0 1,0 1 0,0-1 0,0 0 0,0 0 0,0 0-1,0 1 1,2 0 0,-3-2-141,1 1-1,0-1 1,0 0-1,-1 0 1,1 0 0,0 0-1,0 0 1,-1 0-1,1 0 1,0 0 0,0 0-1,0 0 1,-1 0 0,1 0-1,0 0 1,0-1-1,1 0 1,11-3-2782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50:27.0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74 2912,'-10'-5'2252,"8"3"-1393,5 5 1934,-3-4-2191,0 0-1,-5-10 8537,-5 4-6144,8 4-2743,5 5 2,-2-1 238,4 11 106,7 24-213,-1 0 0,12 75 0,-3-10-154,-6-47 67,2 0 0,2-1 1,34 68-1,15 4 50,-67-124-298,0 0 0,1 0 0,-1 0 1,0-1-1,1 1 0,-1 0 0,1 0 1,-1 0-1,1-1 0,0 1 0,-1 0 1,1-1-1,0 1 0,-1 0 1,1-1-1,0 1 0,1 0 0,-1-1 17,0-1-1,1 1 1,-1 0-1,0-1 1,0 1-1,1-1 1,-1 1 0,0-1-1,0 1 1,0-1-1,0 0 1,2-1-1,8-5 240,9-5-224,0-1 0,-1-1 0,22-22 0,-21 15-56,-2-1 0,-1-1-1,0-1 1,18-37-1,-4 0-109,73-134 170,-82 159-124,2 2 1,1 0-1,36-37 0,-21 34 83,-24 24-375,18-21 0,-34 33 309,0 1 0,1 0 0,-1 0 0,0 0 0,1-1 0,-1 1 0,0 0 0,0-1 0,1 1 0,-1 0 0,0-1 0,0 1-1,1 0 1,-1-1 0,0 1 0,0-1 0,0 1 0,0 0 0,0-1 0,1 1 0,-1-1 0,0 1 0,0 0 0,0-1 0,0 1 0,0-1 0,-12 1-569,-7 1 364,-94 8-59,14 1 385,-93-6 338,-152-13-192,290 6-2159,46 0-1052,2 1-792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50:27.9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16 5984,'-11'-15'17854,"5"14"-14809,2 2-1524,22-1-1227,-3 1-139,23 3-1,21 2-111,38-4-33,102 4 182,80 24 133,-213-23-244,-14 3 126,-2-1-666,-16-7-5934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50:30.1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432 1 832,'-1'4'18416,"-18"18"-17089,1-1-651,1 1-1,2 1 1,-21 39-1,-12 16-17,17-30-402,-3-1 0,-68 73 0,4-31-1696,86-80-4325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50:30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16 7136,'-16'-15'5754,"20"16"-2712,3 4-2637,-4-3 106,2 2-63,1 0 1,-1 1-1,0 0 1,-1 0 0,1 0-1,-1 1 1,0-1 0,0 1-1,0 0 1,4 12 0,2 6 441,10 38-1,-16-49-638,55 197 1855,-52-186-1941,1-1 0,1-1-1,15 28 1,-17-38-248,0-1-1,0 0 0,1-1 0,0 0 1,1 0-1,0-1 0,20 16 1,-4-12-2888,-22-11 2020,0-1-1,0 0 0,0 0 1,1-1-1,-1 1 0,5 0 1,6-1-1662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50:32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285 1 2496,'-1'9'3042,"1"-9"-2883,0 1-1,0-1 0,0 1 1,0-1-1,0 1 0,0-1 1,0 1-1,0-1 1,0 1-1,0-1 0,0 1 1,0-1-1,0 1 0,0-1 1,0 1-1,-1-1 0,1 1 1,0-1-1,0 0 0,-1 1 1,1-1-1,0 1 0,-1-1 1,1 0-1,0 1 1,-1-1-1,1 0 0,0 1 1,-1-1-1,1 0 0,-1 1 1,1-1-1,-1 0 0,-11 5 1913,11-4-1873,-1 0 0,1 0 1,-1 0-1,1-1 0,-1 1 0,0-1 0,1 1 0,-1-1 1,0 0-1,-2 0 0,-13 1 322,0 1 1,0 0-1,0 2 0,0-1 1,1 2-1,-18 7 0,31-11-467,-1 1-1,1 0 0,0 0 0,0 0 1,1 0-1,-1 1 0,0-1 0,1 1 1,-1-1-1,1 1 0,0 0 0,0 0 0,0 0 1,0 0-1,1 0 0,-1 1 0,1-1 1,0 0-1,0 1 0,0-1 0,-1 7 1,0 5 183,1 0 0,0 0 0,1 1 1,2 14-1,8 161 1033,-24 336 1,-20-307-704,14-106-359,19-106-182,1 0 1,0 0-1,1 10 0,0 4 61,-1-21 335,14 12-224,49 10 475,-46-16-578,24 4 1,-23-6-195,27 10 1,-38-12-142,13 5 499,-8-5-4302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50:34.1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29 184 3552,'-2'-1'229,"0"0"-1,0 0 1,0 0 0,0 0 0,-1 1-1,1-1 1,-11-4 10740,13 4-10641,1-11 3035,0 9-3300,0 1-1,0 0 1,1-1-1,-1 1 1,0 0-1,1 0 1,-1 0-1,1 0 1,0 0-1,3-3 1,12-7 239,1 1 1,1 1 0,20-8-1,-38 17-296,0 0-1,0 1 1,0-1 0,1 1-1,-1 0 1,0-1-1,0 1 1,0 0 0,0-1-1,1 1 1,-1 0-1,0 0 1,0 0-1,0 0 1,1 1 0,-1-1-1,0 0 1,0 0-1,0 1 1,0-1-1,0 0 1,1 1 0,-1-1-1,0 1 1,0 0-1,0-1 1,0 1-1,0 0 1,-1 0 0,1-1-1,0 1 1,0 0-1,0 0 1,-1 0 0,1 0-1,0 0 1,-1 0-1,2 2 1,0 3 47,0 0 1,-1 1-1,1-1 1,-1 0-1,0 0 1,0 7-1,0 35 353,-9 78-1,1-33 123,4-56-344,0 28 105,3-58-197,1-1-1,0 1 1,0-1-1,0 0 1,1 0-1,-1 0 1,6 11-1,-6-16-56,-1 1 0,1-1-1,0 0 1,0 0 0,0 0-1,0 0 1,0 0 0,0 0-1,0 0 1,0 0 0,0 0-1,0 0 1,1-1 0,-1 1-1,0 0 1,0-1 0,1 1-1,-1-1 1,1 1 0,-1-1-1,0 0 1,1 0 0,-1 0-1,1 1 1,-1-1 0,0-1-1,1 1 1,-1 0 0,1 0-1,-1 0 1,1-1 0,1 0-1,5-2 74,-1 0 1,1 0-1,-1-1 0,10-5 0,-15 8-118,13-10 43,1 0 0,-1-1 0,-1 0 0,0-1 1,-1-1-1,0 0 0,-1 0 0,-1-2 0,16-25 0,0-12 4,36-94 0,-57 131-47,1-1 20,0 1 0,1 0 0,1 0 0,11-15 0,-15 24-24,0 1-1,1-1 1,0 1 0,0 0-1,0 1 1,1 0 0,0 0 0,0 0-1,0 1 1,11-6 0,-2 4 98,1 0 1,-1 1 0,1 1-1,0 0 1,29-2-1,-37 5-83,1 1 0,-1 0 0,0 1-1,0 0 1,0 0 0,0 1 0,0 0-1,0 1 1,0 0 0,0 0 0,-1 1-1,11 5 1,-8 0 329,-10-8-833,0 0 0,0 0 0,0 0 0,0 1-1,0-1 1,-1 0 0,1 0 0,0 0 0,-1 1 0,1 1 0,-1-3 170,1 1 0,-1 0 0,0 0 0,0-1 0,0 1 0,-1 0 0,1 0-1,0-1 1,0 1 0,0 0 0,0-1 0,-1 1 0,1 0 0,0 0 0,-1-1 0,1 1 0,0-1 0,-1 1 0,1 0 0,-1-1 0,1 1 0,-1-1 0,1 1 0,-1-1 0,1 1 0,-1-1 0,0 0-1,1 1 1,-1-1 0,0 0 0,1 1 0,-1-1 0,0 0 0,1 0 0,-2 1 0,-9 3-2696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5:05.74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372 76 4736,'-21'-3'9498,"1"-3"-6386,15 4-2927,0 0-1,0 0 1,0 1-1,0 0 0,-6 0 1,0 1 35,0 1-1,0 0 1,0 1 0,0 0-1,1 1 1,-1 0 0,-17 9 0,5-1 234,0 2 0,-22 16 0,37-23-425,0 1 1,0-1-1,0 1 1,1 1-1,0-1 1,1 1-1,0 1 0,0-1 1,-9 19-1,11-19 48,1 0 0,0 0 0,0 0 0,1 1 1,0-1-1,1 1 0,0-1 0,0 1 0,0 0 0,1 0 0,1-1 0,1 11 0,-2-17-45,0-1 1,1 1 0,-1 0 0,0-1 0,1 1-1,-1-1 1,1 1 0,0 0 0,0-1 0,-1 1-1,1-1 1,0 0 0,0 1 0,0-1 0,0 0-1,1 0 1,-1 0 0,0 1 0,0-1 0,1 0-1,-1-1 1,1 1 0,-1 0 0,3 1 0,-2-2 0,1 1 1,0-1 0,0 0-1,0 0 1,0 0-1,0 0 1,0 0 0,0-1-1,-1 1 1,1-1-1,0 0 1,0 0 0,4-2-1,12-6-57,0-1 0,26-19 0,-27 16 59,-9 7-14,0 0-1,0-1 1,0 0-1,-1 0 1,0-1-1,0-1 1,-1 1 0,0-1-1,0 0 1,-1-1-1,-1 1 1,1-1-1,6-18 1,-8 17-5,-1 0 0,1-1 0,-2 0 0,0 1 0,0-1 0,-1 0 0,0 0 0,-2-16 0,0 20 22,-3-23-9,4 29-43,0 1-1,-1 0 0,1 0 1,-1-1-1,1 1 1,-1 0-1,1 0 1,-1 0-1,0 0 1,1 0-1,-1 0 0,0 0 1,0 0-1,0 0 1,0 0-1,0 0 1,0 0-1,0 1 1,-1-2-1,2 2 6,-1 0 1,0 0 0,1 0-1,-1 0 1,0 0-1,1 0 1,-1 0-1,1 0 1,-1 1-1,0-1 1,1 0 0,-1 0-1,1 0 1,-1 1-1,1-1 1,-1 0-1,0 1 1,1-1-1,0 0 1,-1 1-1,1-1 1,-1 1 0,1-1-1,-1 1 1,1-1-1,0 1 1,-1-1-1,1 1 1,0-1-1,-1 2 1,-7 16-51,7-17 49,-4 15 104,1 0-1,0 0 0,0 0 1,2 1-1,-1 28 0,3-31-42,0 0 0,1 1 0,5 17 0,-5-25 5,1-1-1,0 0 1,1 0 0,-1 1 0,1-1 0,0-1 0,1 1 0,0 0 0,6 7 0,-7-11 4,0 0 0,0-1 0,0 1-1,0-1 1,0 0 0,0 0 0,0 0 0,1 0 0,-1-1 0,0 1 0,1-1 0,4 0 0,14 0 206,-21 0-255,-1 0-1,0 0 0,1 0 1,-1 0-1,1 0 1,-1 0-1,1-1 0,-1 1 1,0 0-1,1 0 1,-1 0-1,1-1 0,-1 1 1,0 0-1,1-1 1,-1 1-1,0 0 0,1-1 1,-1 1-1,0 0 0,0-1 1,1 1-1,-1-1 1,1 0-22,-1 3-41,0-2 255,-10-3-8785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50:34.5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9 7712,'-10'-8'9338,"117"13"-2557,52 14-5679,-66-7-574,104 17 478,-133-19-4058,1 0-6118,-52-7 5901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50:35.1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1 6048,'-4'2'6758,"-3"6"-3065,-5 4-1670,-7 0-257,9-6-882,0 0 0,1 0-1,-14 13 1,18-17 376,15-4-365,-8 2-858,1 0 1,-1 0-1,1-1 0,0 1 1,-1-1-1,1 0 0,-1 0 1,1 0-1,2-1 0,-6 1-66,0 0 0,1 0 1,-1 1-1,0-1 0,0 0 0,0 1 0,1-1 0,-1 0 0,0 1 1,0-1-1,0 1 0,0 0 0,0-1 0,0 1 0,0 0 0,-2-1 1,-4 1 116,-1-1 0,1 1 0,-1 1 1,1-1-1,-1 1 0,1 1 1,0-1-1,-11 5 0,13-1 435,5-5-511,1 0 0,-1 0 0,0 0 0,0 0 0,0 0 1,0 0-1,0 0 0,0 0 0,0 0 0,0 0 0,0 0 1,0 0-1,0 0 0,0 0 0,0 0 0,0 0 0,0 0 1,0 0-1,0 0 0,1 0 0,-1 0 0,0 0 0,0 0 1,0 0-1,0 0 0,0 0 0,0 0 0,0 0 0,0 0 1,0 0-1,0 0 0,0 0 0,0 0 0,0 0 1,0 0-1,0 0 0,1 0 0,-1 0 0,0 0 0,0 0 1,0 0-1,0 0 0,0 0 0,0 0 0,0 0 0,0 0 1,0 0-1,0 1 0,0-1 0,0 0 0,0 0 0,0 0 1,0 0-1,0 0 0,0 0 0,0 0 0,0 0 0,0 0 1,0 0-1,0 0 0,0 0 0,0 0 0,0 1 0,14-11 377,-5 4-2248,0-3-5337,-4 3 1804,4-2 1734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50:36.4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17 4320,'-2'-4'15227,"16"32"-13964,-11-19-1020,-1 0 0,1 14 0,0 0 73,13 84 510,11 48-286,-21-127-517,28 101 191,-28-109-101,2-1-1,0 0 1,1 0-1,15 23 1,-24-41-40,1 0 1,-1 0 0,1 0-1,0 0 1,-1 0 0,1-1-1,0 1 1,-1 0 0,1 0-1,0-1 1,0 1 0,0 0-1,0-1 1,0 1-1,2 0 1,-2-1 68,0 0 0,1 0-1,-1-1 1,1 1 0,-1 0-1,1 0 1,-1-1 0,0 1-1,1-1 1,1 0 0,3-2-367,17-8 273,-2-1 1,0 0-1,0-2 1,-2 0-1,23-21 1,-36 30-42,25-24-33,-2-1-1,29-39 1,-51 61 25,21-27-119,46-72 0,-44 54-386,68-89-1,-95 138 453,18-23-4,-20 25-22,1 1-1,-1-1 0,0 0 1,0 0-1,0 0 1,0 0-1,0-1 1,0 1-1,0-4 1,-1 6 73,0 0 0,0-1 0,0 1 0,-1-1 0,1 1 0,0 0 0,0-1 0,-1 1 0,1 0 0,0-1 0,-1 1 0,1 0 0,0 0 0,0-1 0,-1 1 0,1 0 0,-1 0 0,1-1 0,0 1 0,-1 0 0,1 0 0,-1 0 0,1 0 0,0 0 0,-1 0 0,-11-2 39,11 1-42,-129-7 469,106 7-390,-181 2 453,136 2-1953,-33 6 3979,45-5-2471,-1 1-3810,19-4-1977,-1 0-3352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50:37.6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12 5728,'-8'3'10128,"-1"-3"-6173,13 0-1185,11-6-1352,17 2-882,1 1 0,0 2-1,34 2 1,-9 1-135,39-1-35,170 26-1,-245-25-381,0 1-588,-7 1-6803,-10-2 4576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50:40.9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416 9 3552,'4'-9'6858,"-6"18"-4100,-6 7-2104,-1 0 1,-1-1 0,-1 0 0,0-1-1,-20 20 1,-2 4 179,19-21-590,-63 73 1293,53-64-1007,1 1 0,0 1 0,-25 44-1,34-48-176,2 2 0,1-1 0,0 1-1,-12 54 1,15-42 105,1-1-1,-2 60 1,9-76-347,0-1 0,2 1-1,0-1 1,1 0 0,1 1 0,11 32 0,-5-29-17,1-1-1,0-1 1,2 0-1,0-1 0,26 30 1,90 87-853,-106-115 216,31 30-332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50:41.7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42 4576,'-1'-5'1122,"0"-1"0,0 0 0,1-9 0,0 14-951,0 1 0,0 0-1,0-1 1,0 1 0,0-1 0,0 1-1,0-1 1,0 1 0,0-1 0,1 1-1,-1 0 1,0-1 0,0 1 0,0-1-1,1 1 1,-1 0 0,0-1 0,0 1-1,1 0 1,-1-1 0,1 1-25,-1 0 0,1 0 0,-1 0 0,1 0 0,-1 0-1,1 1 1,-1-1 0,1 0 0,-1 0 0,0 0 0,1 1 0,-1-1 0,1 0 0,-1 1 0,0-1 0,1 0 0,-1 1 0,0-1 0,1 0-1,-1 1 1,0-1 0,0 1 0,1-1 0,-1 1 0,3 3 279,0 1 0,-1 0 1,0 0-1,2 5 0,4 9 94,74 112 1740,-7-12-934,-66-102-1176,-2 0-1,0 0 1,-1 0-1,0 1 0,4 30 1,-5-13 240,0 68 1,-5-69-206,-2 0 0,-2-1 0,-1 1 0,-1-1 0,-2 0 0,-1 0 0,-2-1 0,-1-1 0,-19 37 0,-63 102 120,38-52-176,9-18-2096,13-34-3126,24-45 2646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50:43.2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0 289 3904,'1'0'12820,"-1"-9"-6087,1 6-9129,26-46 3948,-14 22-1012,2 0 1,19-27 0,-26 44-473,0 0-1,0 0 1,1 1 0,0 0 0,1 0 0,0 1 0,17-11 0,-17 13-102,0 1 135,0-1-1,0 1 1,0 0 0,13-3-1,-23 8-91,0 0-1,0 0 0,0-1 1,1 1-1,-1 0 1,0 0-1,0 0 1,0 0-1,1 0 0,-1 0 1,0 1-1,0-1 1,1 0-1,-1 0 0,0 0 1,0 0-1,0 0 1,1 0-1,-1 0 1,0 0-1,0 0 0,0 1 1,1-1-1,-1 0 1,0 0-1,0 0 1,0 0-1,0 0 0,0 1 1,1-1-1,-1 0 1,0 0-1,0 0 0,0 1 1,0-1-1,2 13 177,-6 18 17,3-28-177,-9 49 300,-13 100 45,21-131-284,1 0 0,1 0 0,1 1 0,1-1 0,6 27 0,-7-43-37,0 0 0,1 1 0,0-1 1,0 0-1,1 0 0,-1 0 1,1 0-1,0 0 0,1 0 1,-1-1-1,1 0 0,0 0 1,0 0-1,0 0 0,0 0 1,5 2-1,-3-2 28,0-1 1,1 0-1,-1-1 1,0 1-1,1-1 1,-1 0-1,1-1 1,0 0-1,0 0 0,-1 0 1,1-1-1,12-1 1,-4 0-9,0-1 1,0 0 0,-1-1 0,23-8-1,-28 7-60,-1 0 0,1 0-1,-1 0 1,0-1 0,0 0-1,0-1 1,-1 0 0,12-12-1,-7 4 30,1-2-1,-2 0 0,0 0 1,-1-1-1,-1 0 0,-1-1 1,11-30-1,59-158-85,-77 204 48,1-3-2,0 0 1,1 1-1,0-1 1,5-6-1,-7 10 4,-1 0-1,1 0 0,0 0 1,0 1-1,0-1 1,0 0-1,0 1 1,0-1-1,0 0 0,0 1 1,0-1-1,0 1 1,0 0-1,0-1 1,0 1-1,0 0 0,0 0 1,0 0-1,0-1 1,1 1-1,-1 0 1,0 1-1,0-1 0,0 0 1,0 0-1,0 0 1,3 1-1,14 8 87,1 0 1,22 16-1,9 4-1777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50:43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22 6464,'0'0'196,"-14"-2"2319,5-5 1936,-10 8 2957,32-2-664,4-1-5350,18-1-1452,-2 2 220,184-5 467,0 15-146,-185-6-463,139 19 35,-159-20-337,9 0-748,-21-2 970,1 0-1,0 0 0,0 1 0,-1-1 0,1 0 0,0 0 1,-1 1-1,1-1 0,0 0 0,-1 1 0,1-1 1,-1 0-1,1 1 0,0-1 0,-1 1 0,1-1 1,-1 1-1,1 0 0,0 0 0,-1-1-44,0 0 1,0 1-1,0-1 0,0 0 0,0 0 1,0 1-1,0-1 0,0 0 0,0 0 0,0 1 1,0-1-1,0 0 0,0 0 0,0 1 1,0-1-1,0 0 0,0 0 0,0 1 1,-1-1-1,1 0 0,0 0 0,0 1 0,0-1 1,0 0-1,0 0 0,-1 0 0,1 1 1,0-1-1,0 0 0,0 0 0,0 0 1,-1 0-1,1 0 0,0 1 0,0-1 0,-1 0 1,1 0-1,0 0 0,0 0 0,-1 0 1,1 0-1,0 0 0,0 0 0,-1 0 1,1 0 18,-10 4-2058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50:46.7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594 1 3136,'-9'6'11002,"6"-5"-10769,3 0-134,-1 0 0,0-1-1,0 0 1,0 1-1,1-1 1,-1 0 0,0 1-1,0-1 1,0 0-1,0 0 1,1 0 0,-1 1-1,0-1 1,0 0-1,0 0 1,-2-1 0,2 2 283,-10 2 1096,5 1 2955,-12 16-3665,18-19-735,0 0 0,-1 1 0,1-1 0,0 0 0,0 1 1,0-1-1,0 1 0,0-1 0,0 0 0,0 1 0,1-1 1,-1 0-1,0 1 0,1-1 0,-1 0 0,1 1 0,0-1 1,-1 0-1,2 2 0,17 25 530,-3-11-285,0-1 1,1-1-1,0 0 0,2-1 0,23 14 1,10 3-173,-51-30-105,0 0-1,-1-1 0,1 1 0,-1 0 1,1-1-1,-1 1 0,1 0 1,-1 0-1,0 0 0,1-1 1,-1 1-1,0 0 0,0 0 1,0 0-1,1 0 0,-1-1 1,0 1-1,0 0 0,0 0 1,-1 1-1,0 20-1,-28 115-72,4-26 130,-2 61 202,7 1 1,4 304-1,20-378-143,14 218 664,-17-306-688,4 46 621,-5-56-702,0-1 0,0 0 0,0 1 0,0-1 0,0 0-1,0 1 1,-1-1 0,1 0 0,0 1 0,0-1-1,0 0 1,0 0 0,0 1 0,0-1 0,-1 0-1,1 1 1,0-1 0,0 0 0,0 0 0,-1 0 0,1 1-1,0-1 1,0 0 0,-1 0 0,1 0 0,0 1-1,-1-1 1,1 0 0,0 0 0,0 0 0,-1 0 0,1 0-1,0 0 1,-1 0 0,1 0 0,0 0 0,-1 0-1,1 0 1,-1 0 0,-17-3 387,5 1-413,-33-5-78,-145-19 15,134 21-497,-83 3-1,28 3-4821,60 7-4694,42-8 6977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50:51.3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89 5216,'-5'-3'19896,"10"6"-20081,8-3 473,37-2 168,65-12 0,-53 5-226,249-33 138,-176 20-219,-103 23-170,-31-1-97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5:09.19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9 759 2816,'-3'-3'284,"-2"-1"427,8 6 1270,-3-3-1847,1 1 0,-1-1 1,1 1-1,-1 0 0,1-1 1,0 1-1,-1 0 0,1 0 1,0-1-1,-1 1 0,1 0 1,0 0-1,-1 0 0,1 0 0,0 0 1,-1 0-1,2 0 0,0 0 153,30-4 1428,-19 3-935,0-1 1,-1 0-1,23-7 1,24-9 932,-42 14-1282,-1-1-1,1-1 1,-1 0 0,28-16-1,-30 13-213,0-1 0,-1-1-1,-1 0 1,0 0-1,0-1 1,-2-1-1,1 0 1,-1 0-1,8-16 1,-8 13-32,-6 15 238,-1 8-109,0 4-154,-2-1 1,1 1-1,-2 0 0,1 0 0,-1 1 0,-1-1 0,-2 11 0,0 26-6,0-28-137,2-18-8,1 1-1,-1-1 1,1 0 0,0 0 0,0 1 0,0-1-1,0 0 1,1 5 0,-1-7-1,3 9 538,2-12-218,3-4-303,63-53-6,-47 39-86,-3 5 113,-17 13-50,1 1 0,-1-1-1,0 0 1,0-1 0,-1 1 0,1-1 0,-1 1 0,1-1 0,4-8 0,-9 24 20,0-7 40,1 0 1,-1-1 0,0 1 0,0 0 0,-3 8 0,-1-2 91,0-1 0,1 1 0,0 0 0,1 1 0,0-1 0,1 1 0,-1 12 0,3-24-139,0 1 0,0-1 0,0 0 0,1 1 0,-1-1 0,0 1 0,0-1 0,1 0 0,-1 1 0,0-1 0,1 0 0,-1 0 0,0 1 0,1-1 0,-1 0 0,1 0 0,-1 0 0,0 1 0,1-1 0,-1 0 0,1 0 0,-1 0 0,0 0 0,1 0 0,-1 0 0,1 0 0,-1 0 0,1 0 0,-1 0 0,1 0 0,-1 0 0,0 0 0,1 0 0,-1 0 0,1 0 0,0-1 0,19-4 192,-18 5-180,139-51-927,-76 26 948,54-25-373,-119 50 327,0 0-1,0 0 1,0 0-1,0 0 0,0 0 1,0 0-1,0 0 1,0 0-1,0 1 1,0-1-1,0 0 0,0 0 1,0 0-1,0 0 1,0 0-1,0 0 1,0 0-1,0 0 0,0 0 1,0 0-1,0 0 1,0 0-1,0 0 1,0 0-1,1 0 0,-1 1 1,0-1-1,0 0 1,0 0-1,0 0 0,0 0 1,0 0-1,0 0 1,0 0-1,0 0 1,0 0-1,0 0 0,0 0 1,1 0-1,-1 0 1,0 0-1,0 0 1,0 0-1,0 0 0,0 0 1,0 0-1,0 0 1,0 0-1,0 0 1,0 0-1,0 0 0,0-1 1,1 1-1,-1 0 1,0 0-1,0 0 1,0 0-1,0 0 0,0 0 1,0 0-1,0 0 1,0 0-1,0 0 1,0 0-1,0 0 0,0 0 1,-6 8-42,-17 21 288,10-13-201,10-13-13,1 0 0,-1 1 1,1-1-1,0 1 0,1 0 0,-1-1 0,0 1 0,1 0 1,0 0-1,0 0 0,0 0 0,1 0 0,-1 0 1,1 5-1,0-5-3,1-1 1,-1 0-1,1 0 0,0 0 1,0 0-1,0 1 1,0-1-1,1 0 0,-1-1 1,1 1-1,0 0 1,0 0-1,0-1 0,0 1 1,0-1-1,0 1 1,6 3-1,-3-2 57,0-1 1,1 1-1,-1-1 1,1 0-1,0 0 0,0-1 1,0 1-1,0-1 1,8 1-1,-11-2-47,0-1 1,1 0 0,-1 1-1,0-1 1,1 0-1,-1-1 1,0 1 0,1-1-1,-1 1 1,0-1-1,0 0 1,0 0 0,0 0-1,0-1 1,0 1-1,0-1 1,0 0 0,0 1-1,4-5 1,-3 1-80,1 1 1,-1-1-1,0 0 1,-1 0-1,1 0 1,-1 0-1,0 0 0,4-12 1,-6 14 26,0 0-1,0-1 1,0 1 0,-1 0-1,1-1 1,-1 1 0,0-1-1,0 1 1,0-1 0,0 1-1,-1 0 1,1-1 0,-1 1-1,0-1 1,0 1 0,0 0-1,-3-4 1,2 3-1,0 1 0,0 0 1,-1 0-1,0-1 0,1 2 1,-1-1-1,0 0 0,0 0 1,-1 1-1,1 0 0,-1 0 0,1 0 1,-1 0-1,-5-2 0,6 3-8,0 0 0,0 0 0,1 0 0,-1 1 0,0-1-1,-1 1 1,1 0 0,0 0 0,0 0 0,0 0 0,0 0-1,0 1 1,0-1 0,0 1 0,0 0 0,0 0 0,1 0-1,-5 2 1,6-3 23,1 0 0,-1 1 0,1-1 0,0 0 0,-1 0 0,1 0 0,0 1 0,-1-1 0,1 0 0,0 0-1,-1 1 1,1-1 0,0 0 0,-1 1 0,1-1 0,0 0 0,0 1 0,0-1 0,-1 0 0,1 1 0,0-1 0,0 1 0,0-1-1,-1 1 1,10 5 85,-5-4-76,0 1 47,1-1-1,0 0 1,1 0 0,-1-1-1,0 1 1,0-1 0,1 0 0,-1 0-1,1-1 1,-1 0 0,1 0-1,-1 0 1,1-1 0,-1 1 0,0-1-1,1-1 1,-1 1 0,0-1-1,0 0 1,0 0 0,6-3-1,-3 0-22,1 0 0,-1-1 0,0 0 0,0-1 0,-1 0 0,1 0-1,-2 0 1,1-1 0,-1 0 0,8-14 0,83-170 104,-33 59-87,19-21-244,-77 139 32,-6 15 153,0 0 0,1 0 0,-1-1 0,0 1 0,0 0 0,0 0 0,0 0 0,0-1 0,0 1 0,1 0 0,-1 0 0,0 0 0,0-1 0,0 1 0,0 0 0,0 0 0,0-1 0,0 1 0,0 0 0,0 0 0,0-1 0,0 1 0,0 0 0,0 0 0,0-1 0,-1 1 0,1 0 0,0 0 0,0 0 0,0-1 0,0 1-1,0 0 1,0 0 0,-1 0 0,1-1 0,0 1 0,0 0 0,0 0 0,0 0 0,-1-1 0,0 1-20,1 0-1,-1 1 1,0-1-1,1 0 1,-1 0-1,0 0 0,0 0 1,1 1-1,-1-1 1,0 0-1,1 1 1,-1-1-1,1 0 0,-1 1 1,0 0-1,-6 4-4,0 1-1,1 1 0,0-1 0,0 1 1,0 0-1,1 1 0,0-1 1,0 1-1,1 0 0,-5 14 0,-3 10 81,-10 47 0,20-70-60,-23 94 102,-17 161 0,42-262-79,-1 3 30,0 0 0,1 1 0,0 0 0,0-1-1,0 1 1,0-1 0,1 1 0,0-1 0,0 0-1,4 9 1,-5-13-19,1-1-1,-1 1 1,1-1 0,-1 1-1,1-1 1,-1 1 0,1-1-1,0 1 1,-1-1-1,1 1 1,0-1 0,-1 0-1,1 1 1,0-1-1,0 0 1,-1 0 0,1 0-1,0 0 1,0 1-1,0-1 1,-1 0 0,1 0-1,0 0 1,0-1 0,-1 1-1,1 0 1,0 0-1,0 0 1,-1 0 0,1-1-1,0 1 1,0-1-1,26-13-173,-25 13 172,11-9-80,1-2 1,-1 1-1,-1-2 1,18-22 0,-17 20 2,42-55-151,57-96 0,-7 8 319,-4 10-144,-81 108 240,-14 24-182,-6 12-114,-2 5-103,-43 54 442,24-28-163,1 0 1,-24 44-1,-28 68 187,54-104-251,-8 19 13,-69 142 231,58-129 179,32-58-146,9-10-230,1 0 0,-1-1 0,0 1 0,8-5 0,26-13-313,37-24 0,27-15-72,-100 57 324,2-1-84,0 0 0,0 0 0,0 1 0,7-3 0,-10 4 73,0 0-1,0 0 1,-1 0 0,1 0-1,0 0 1,0 0-1,-1 0 1,1 0-1,0 0 1,0 0 0,0 0-1,-1 1 1,1-1-1,0 0 1,-1 0-1,1 1 1,0-1 0,-1 0-1,1 1 1,0-1-1,-1 1 1,1-1-1,-1 1 1,1-1 0,0 1-1,-1-1 1,1 1-1,-1 0 1,0-1-1,1 1 1,-1 0 0,0-1-1,1 1 1,-1 1-1,9 48 483,-5-34-422,-1-5 72,0 0 0,5 11 1,-6-18-72,-1-1 0,1 0 0,0 1 0,1-1 1,-1 0-1,0 0 0,1 0 0,0 0 0,5 4 1,-5-5-17,0 1 1,0-1 0,0 0 0,0 0 0,1 0-1,-1 0 1,1-1 0,-1 1 0,1-1 0,0 0 0,-1 0-1,1-1 1,0 1 0,0-1 0,-1 1 0,1-1 0,0 0-1,0-1 1,0 1 0,-1-1 0,1 1 0,0-1-1,0 0 1,6-3 0,1-3 54,-1 0 0,0-1 0,-1 1 0,0-2 0,0 1 0,12-17 0,-17 20-64,0 0 0,0 0 0,-1-1 0,0 1 0,3-7 1,-5 10-52,0 0 0,-1 1 0,1-1 0,-1 0 1,1 0-1,-1 0 0,0 1 0,1-1 1,-1 0-1,0 0 0,0 0 0,-1 0 0,1 1 1,0-1-1,0 0 0,-1 0 0,1 0 0,-1 1 1,0-1-1,-1-3 0,1 4 19,1 1-1,0 0 1,-1-1-1,0 1 1,1 0-1,-1-1 1,1 1-1,-1 0 1,1 0-1,-1-1 1,0 1-1,1 0 1,-1 0-1,1 0 1,-1 0-1,0 0 1,1 0-1,-1 0 1,0 0-1,1 0 1,-1 0-1,1 0 1,-1 0-1,0 0 1,1 0-1,-1 1 1,1-1-1,-1 0 1,0 1-1,1-1 1,-1 0-1,1 1 1,-1-1-1,1 0 1,-1 1-1,-22 19 101,18-15-159,0 0 126,1-1 0,-1 1 0,1 0 0,-7 12 0,11-17-62,0 0-1,0 1 0,-1-1 0,1 0 0,0 1 1,0-1-1,0 0 0,0 1 0,0-1 0,0 0 0,0 1 1,0-1-1,0 0 0,0 1 0,0-1 0,0 0 0,0 1 1,0-1-1,0 0 0,0 1 0,0-1 0,0 0 1,1 1-1,-1-1 0,0 0 0,0 0 0,0 1 0,1-1 1,-1 0-1,0 1 0,0-1 0,1 0 0,-1 0 1,0 0-1,0 1 0,1-1 0,-1 0 0,0 0 0,1 0 1,-1 0-1,0 1 0,1-1 0,-1 0 0,0 0 0,1 0 1,-1 0-1,0 0 0,1 0 0,-1 0 0,0 0 1,1 0-1,20 0 220,59-12-226,-73 11 1,-1 0 1,0 0-1,0 1 0,1 0 1,-1 1-1,0-1 0,1 1 1,-1 0-1,0 1 0,0 0 1,7 2-1,6 5 83,37 21 0,1 1-1,-20-14-18,-25-10-261,0-1 0,1-1 0,0 0-1,0-1 1,14 3 0,-11-4-1434,-12-1 848,0-2 0,-1 1 0,1 0 0,-1-1 0,1 1 0,0-1 0,-1 0-1,1-1 1,0 1 0,3-1 0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50:52.1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68 6464,'-5'-5'13055,"5"5"-13020,0 0-1,0 0 0,0 0 0,0 0 0,0 0 1,0 0-1,0-1 0,0 1 0,0 0 0,0 0 0,0 0 1,0 0-1,0 0 0,0 0 0,-1 0 0,1 0 1,0 0-1,0 0 0,0-1 0,0 1 0,0 0 0,0 0 1,0 0-1,0 0 0,-1 0 0,1 0 0,0 0 1,0 0-1,0 0 0,0 0 0,0 0 0,0 0 0,0 0 1,-1 0-1,1 0 0,0 0 0,0 0 0,0 0 1,0 0-1,0 0 0,0 0 0,0 0 0,0 1 1,-1-1-1,1 0 0,0 0 0,0 0 0,0 0 0,0 0 1,0 0-1,0 0 0,0 0 0,0 0 0,0 0 1,0 0-1,0 1 0,-1-1 0,1 0 0,0 0 0,0 0 1,0-4 1885,0 4-1880,0 0 0,0-1 0,0 1 0,0 0 0,0-1 0,0 1 0,0 0 0,-1-1 1,1 1-1,0 0 0,0-1 0,0 1 0,-1 0 0,1 0 0,0-1 0,0 1 0,-1 0 1,1 0-1,0-1 0,-1 1 0,1 0 0,0 0 0,-1 0 0,1 0 0,0 0 0,-1-1 1,1 1-1,0 0 0,-1 0 0,-10-5 239,6 5-301,5 0 24,0 0-1,0 0 1,0 0 0,0 0-1,0 0 1,0 0-1,0 0 1,1 0 0,-1 0-1,0 0 1,0 0 0,0 0-1,0 0 1,0 0-1,0 0 1,0 0 0,0 0-1,0 0 1,0 0-1,0 0 1,0 0 0,0 0-1,0 0 1,0 0 0,0 0-1,0 0 1,0 0-1,0 1 1,0-1 0,0 0-1,0 0 1,0 0-1,0 0 1,0 0 0,0 0-1,0 0 1,0 0 0,0 0-1,0 0 1,0 0-1,0 0 1,0 0 0,0 0-1,0 0 1,0 0-1,0 0 1,0 0 0,0 0-1,0 0 1,1 0 201,-1 0-175,0 0 1,0-1 0,0 1-1,1-1 1,-1 1 0,0 0-1,0-1 1,1 1 0,-1 0-1,0 0 1,1-1 0,-1 1 0,0 0-1,0 0 1,1-1 0,-1 1-1,1 0 1,-1 0 0,0 0-1,1-1 1,-1 1 0,0 0-1,1 0 1,-1 0 0,1 0-1,-1 0 1,1 0 0,16-2 306,-11 1-199,57-10 769,-19 2-573,-2 2-210,-1 2-1,1 2 0,47 2 1,-63 0-204,-22 1 79,1-1 1,0 1-1,0 0 1,-1 0-1,1 0 1,0 1-1,0 0 1,-1 0 0,9 3-1,-12-4-194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50:57.2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99 7712,'-4'-4'1296,"0"1"0,0 0 0,0 0 0,0 0 0,-1 1 0,1 0-1,-1 0 1,-5-2 0,5 1 371,9 5 42,-4-2-1521,0-1 0,0 1 0,0-1 0,0 1 0,-1-1-1,2 1 1,-1 0 0,0-1 0,0 1 0,0-1 0,0 1-1,0-1 1,0 1 0,0-1 0,1 1 0,-1 0 0,0-1 0,7-5 63,1 0 1,-1 0 0,1 1 0,0 0 0,1 1 0,-1 0 0,1 0 0,0 1 0,0 0 0,0 0 0,12-1 0,8-1-206,1 2 1,40 1-1,77 11-158,-130-6 241,-5-1-971,-3-1-2658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50:57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14 5632,'-3'-13'14620,"3"13"-14533,0 0 1,1 0 0,-1 0-1,0 1 1,0-1 0,0 0-1,1 0 1,-1 0 0,0 1-1,0-1 1,0 0 0,0 0 0,1 0-1,-1 1 1,0-1 0,0 0-1,0 0 1,0 1 0,0-1-1,0 0 1,0 1 0,0-1-1,0 0 1,0 0 0,0 1 0,0-1-1,0 0 1,0 0 0,0 1-1,0-1 1,-10 118 2393,7-89-2146,-10 79 404,-46 178-1,17-155-818,41-123-683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50:58.3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3 142 7232,'-3'-8'14238,"12"2"-13933,0 1 303,-1 1 1,1-1-1,0 2 0,17-6 0,2-1 223,21-7-126,1 1 0,81-14 0,103 4-351,-196 24-343,-1 2 0,0 1-1,0 2 1,54 11 0,-71-6 203,-4-1-2828,-5-7-4677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51:08.6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0 971 3904,'5'-3'10083,"-2"1"-10028,13-23 3008,14-24-835,24-62 422,44-133 1,-53 97-2038,-7 22 88,-31 106-619,1 1-1,0 0 1,2 0 0,14-21 0,-15 28-55,0 1 0,1 0 1,0 1-1,0 0 0,1 0 1,0 1-1,1 0 0,0 1 1,0 1-1,18-8 0,1 3 36,0 0-1,1 3 0,38-7 0,-57 13-3,0 0 1,0 1 0,0 0-1,0 1 1,0 0-1,14 3 1,-23-2-32,-1-1 0,1 1 0,-1 0 0,0 0 0,1 0 0,-1 0 0,0 1 0,0 0 0,0-1 0,0 1 0,0 0 0,0 0-1,0 1 1,0-1 0,-1 0 0,0 1 0,1 0 0,-1-1 0,0 1 0,0 0 0,0 0 0,-1 0 0,1 1 0,-1-1 0,0 0 0,1 1 0,-1 3 0,1 8 29,-1-1 0,0 1 0,-2 0 0,0-1 0,0 1 0,-1-1 0,-1 1 0,0-1 0,-9 22 0,7-23 40,-1 0 0,0 0 0,-1-1 0,-1 0 0,-12 17 0,17-26-65,-1 1-1,1-1 1,0 0 0,-1 0 0,0 0-1,0 0 1,0 0 0,0-1 0,0 0-1,-1 0 1,1 0 0,0 0 0,-1-1 0,0 0-1,-6 2 1,4-3 2,0 1 1,0-1-1,0-1 0,0 1 0,0-1 1,0-1-1,0 1 0,1-1 1,-1 0-1,-9-5 0,-16-9-535,1-2 1,-46-35-1,18 11-4951,57 41 4725,0-1 1,0 1-1,0 0 1,0 0-1,-1 0 1,1 0-1,0 0 1,-4-1-1,1 6-2035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51:11.2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34 4064,'-1'0'314,"1"-1"0,0 0 0,-1 1 0,1-1 0,0 0 0,0 1 0,0-1 0,-1 0 0,1 1 0,0-1 0,0 0 0,0 1 0,0-1 0,0 0 0,0 1 0,0-1 0,1 0 0,-1 1 0,0-1 0,0 0 0,0 1 0,1-1 0,-1 0 0,0 1 0,1-1 0,-1 1 0,1-1 0,-1 0 0,0 1 0,1-1 0,-1 1 0,1 0 0,0-1 0,-1 1 0,1-1 0,1-1 179,4 12 5174,21 39-3804,-17-19-1674,-1 0-1,-2 1 1,-1 0-1,3 37 0,8 39-95,-6-54 10,2 0 1,3-1-1,2-1 1,32 64-1,-33-81 164,-16-33 522,5-3 91,5-2-823,0 0 0,0-1-1,0 0 1,-1-1 0,0 0 0,0-1 0,0 0-1,-1 0 1,0-1 0,0 0 0,-1 0-1,8-11 1,11-15 214,40-69-1,-64 98-269,58-100-124,49-75-181,-91 154 297,1 1 0,2 0 0,0 2 0,2 1 0,31-23 0,-52 42-24,18-15 45,-21 18-14,0 0-1,0 0 0,1-1 1,-1 1-1,0 0 0,0 0 0,0 0 1,1-1-1,-1 1 0,0 0 0,0 0 1,0 0-1,1-1 0,-1 1 0,0 0 1,0-1-1,0 1 0,0 0 0,0 0 1,0-1-1,0 1 0,1 0 0,-1 0 1,0-1-1,0 1 0,0 0 0,0-1 1,0 1-1,0 0 0,-1-1 0,1 1 1,0 0-1,0 0 0,0-1 0,0 1 1,0 0-1,0 0 0,0-1 0,-1 1 1,1 0-1,0 0 0,0-1 0,0 1 1,0 0-1,-1 0 0,1 0 1,0-1-1,0 1 0,-1 0 0,1 0 1,0 0-1,0 0 0,-1-1 0,1 1 1,0 0-1,-1 0 0,1 0 0,0 0 1,0 0-1,-1 0 0,1 0 0,0 0 1,-1 0-1,-13-1-40,0 1 1,1 0-1,-1 1 1,-17 3-1,-2 1 169,-66 7 176,32-8-176,-51 3 5,-224 9-2820,286-15-1892,32-1-170,10 0 2728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51:11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19 109 7552,'-3'-4'944,"-10"-15"1453,10 10 2123,26-8 864,2 6-3301,-8 7-1652,24-4 1,-31 6-16,120-15-142,1 5-1,0 6 0,183 15 1,-289-6-2999,1 0-3211,-16-3 3136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51:12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653 0 3552,'0'1'21317,"-4"2"-23599,1-1 2540,0 0-1,0-1 0,0 1 1,-6 1-1,-15 8 178,7-2-301,-1 1 1,1 1 0,1 0-1,0 1 1,1 1 0,0 1-1,-13 16 1,-53 81 109,54-70-257,-41 47 1,18-39-87,-1-1 1,-64 43 0,90-71-173,16-13-235,4-4-459,-1 1 1,2 0-1,-1 0 1,0 1 0,-6 7-1,21-12-4149,4-10 1738,7 2 1152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51:12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26 6400,'-15'-17'2058,"15"17"-1982,0 0-1,-1 0 0,1 0 1,0 0-1,0-1 0,-1 1 1,1 0-1,0 0 0,0 0 1,-1-1-1,1 1 0,0 0 1,0 0-1,0-1 0,0 1 1,-1 0-1,1 0 0,0-1 1,0 1-1,0 0 0,0-1 0,0 1 1,0 0-1,0-1 0,0 1 1,0 0-1,0 0 0,0-1 1,0 1-1,0 0 0,0-1 1,0 0-1,8 2 3061,-5-1-2502,0 0-231,0 1 0,0-1 0,0 1-1,0 0 1,0-1 0,-1 1 0,1 1-1,0-1 1,-1 0 0,6 4 0,24 21 1673,-21-14-1619,-1 0-1,0 0 1,-1 1 0,0 0 0,13 29 0,27 78 765,-39-92-913,87 252 171,-90-261-1748,2 10-3715,-9-29 4903,0 1-1,0-1 1,0 0 0,0 0-1,0 0 1,0 0 0,0 1 0,0-1-1,0 0 1,0 0 0,0 0-1,0 1 1,1-1 0,-1 0-1,0 0 1,0 0 0,0 0-1,0 1 1,0-1 0,0 0-1,0 0 1,0 0 0,1 0-1,-1 0 1,0 1 0,0-1-1,0 0 1,0 0 0,0 0 0,1 0-1,-1 0 1,0 0 0,0 0-1,0 0 1,1 0 0,-1 1-1,0-1 1,7-5-3116,-3 1 1684,12-7-1714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51:13.5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11 6816,'-8'-10'11420,"13"17"-8031,-1 0-3132,0 1 1,0-1 0,4 12-1,-1 12 177,-2 0 0,-1 1 0,-1 51 0,1 3-132,13 124 50,-15-174-212,-1-12 35,1 0 1,7 37-1,-9-59-181,0-1 106,0 0 0,1 0 0,-1 0 0,0 0 0,0 0 0,1-1 0,-1 1 1,0 0-1,1 0 0,-1 0 0,1 0 0,0 1 0,0-2-63,0 0-1,-1 0 1,1 0 0,0 0-1,-1-1 1,1 1 0,-1 0-1,1 0 1,0 0 0,-1 0 0,1-1-1,-1 1 1,1 0 0,-1 0-1,1-1 1,-1 1 0,1-1-1,-1 1 1,1 0 0,-1-1-1,1 1 1,0-1 0,4-4 11,0 0 1,-1-1-1,1 1 1,-1-1-1,0 1 1,0-1-1,3-7 1,1-2-11,140-207-21,-119 185-49,1 2 0,2 1 0,64-52-1,34-26-95,-103 90 132,-21 18-9,-1 0 1,0 0 0,0-1 0,0 1-1,0-1 1,5-8 0,-10 13-21,0 0 0,0 0 0,0 0 1,1-1-1,-1 1 0,0 0 0,0 0 0,0 0 1,0-1-1,0 1 0,0 0 0,0 0 0,0-1 1,0 1-1,0 0 0,0 0 0,0-1 1,0 1-1,0 0 0,0 0 0,0 0 0,0-1 1,0 1-1,0 0 0,0 0 0,0-1 0,0 1 1,0 0-1,0 0 0,-1 0 0,1-1 0,0 1 1,0 0-1,0 0 0,0 0 0,0 0 0,-1-1 1,-11-2-439,-26 6 350,18-2 138,-358 19 433,340-16-577,-57 4-1063,77-8-745,8 0-2978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5:09.52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38 0 9984,'-37'6'4512,"55"17"-3936,10-6 1823,9-1-1439,36 9 512,11-1-864,13-3-224,-5-4-224,24-9-960,-10-1 416,9-10-2784,-9-1 1729,-19-4-5985,-17-1 4160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51:14.0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45 7712,'-18'-20'9551,"33"15"-5641,77-7-217,47 5-2501,-128 7-1167,210 8 884,-195-5-815,0 1-1,0 1 1,0 1-1,-1 2 1,0 0 0,35 18-1,-57-24-1603,1-1-1,-1 1 0,1-1 1,0 0-1,-1 1 0,1-1 1,7 0-1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51:15.0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1149 4736,'-5'2'1277,"-3"3"4516,8-5-5679,7-4 4290,2-11-2337,-5 8-1280,48-65 2338,-4-7-1563,30-48-265,38-26-97,-16 16-416,-15-21-304,-62 107-346,0 3 6,41-69 0,-54 103-107,0-1-1,1 2 1,1 0 0,0 0 0,0 1 0,1 0 0,1 1-1,24-14 1,-21 15 21,1 0 0,0 2 0,1 0-1,31-8 1,-40 14-18,0 0 1,-1 0-1,1 1 0,0 0 0,0 1 1,0 0-1,0 1 0,0 0 0,-1 0 1,1 1-1,12 4 0,-20-5-20,1 0 0,-1 0 0,0 0 0,0 1 0,1-1 0,-1 1 0,0-1 0,0 1 0,0 0 0,-1 0 0,1 0 0,0 0 0,-1 0 0,1 0 0,-1 0 0,0 1 0,0-1 0,0 1 0,0-1 0,0 1-1,0-1 1,0 1 0,-1-1 0,0 1 0,1-1 0,-1 1 0,0 0 0,-1 4 0,1 3 7,-2 0 0,1-1 0,-2 1 0,1-1 0,-1 0 0,-5 12 0,1-6 24,0-1 1,-2 0-1,1-1 0,-2 0 0,1 0 1,-2-1-1,-16 16 0,12-15 37,-1 1 0,-1-2-1,0 0 1,-1-1-1,-20 9 1,23-13-57,-1 0 0,0-1-1,0-1 1,0 0 0,-24 4-1,32-9-204,1 1 0,-1-1 0,1 0-1,0-1 1,-1 0 0,-7-2-1,9 1-406,-1 0 0,1 0-1,-1-1 1,1 0 0,0 0-1,0 0 1,-7-7 0,0 1-2365,2 4 966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51:17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53 119 3968,'-1'-2'193,"1"1"-1,0-1 1,-1 0 0,1 0 0,0 1-1,0-1 1,0 0 0,0 1-1,0-1 1,0 0 0,1 0 0,-1 1-1,0-1 1,1 0 0,0 1 0,0-3-1,1 1 481,-1-1 1,0 1-1,-1 0 0,1-1 0,0 1 1,-1-4-1,1-2 587,0 1 1,1 0-1,-1-1 1,2 1-1,5-10 2832,-8 28-2830,-2 27-936,1-21 54,-20 154 471,2-18-454,-3 121-365,17-241-29,3-25-63,1 0 0,0-1 1,0 1-1,0 0 0,1 0 1,0 0-1,1 8 1,0-3-1568,-4-9-201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51:18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30 8064,'-5'-1'710,"-4"-1"1595,9 1-2229,0 1 0,0 0 0,0 0 0,1-1 0,-1 1 0,0 0 0,0 0 0,0 0 1,0-1-1,0 1 0,0 0 0,0 0 0,1 0 0,-1 0 0,0-1 0,0 1 0,0 0 0,0 0 0,1 0 0,-1 0 0,0 0 0,0-1 0,0 1 0,1 0 0,-1 0 0,0 0 0,0 0 0,1 0 0,-1 0 1,0 0-1,0 0 0,0 0 0,1 0 0,-1 0 0,0 0 0,1 0 0,6-2 692,1 0 1,0 1 0,-1 0-1,16 0 1,5-1 524,40-5 1061,128 2 1,-11 6-2719,-99-2-7064,-60 1 5050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51:20.1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1 583 3328,'0'-2'18860,"0"-22"-20836,0 2 2583,2-1 0,1 1 0,0 0 0,13-42 0,-7 37-428,1 0-1,2 1 0,0 1 0,23-35 1,-23 44-133,0 0-1,1 1 1,1 0 0,0 1 0,1 0 0,0 2 0,22-15 0,4 2-17,71-32 1,-104 54-1,0-1 4,0 0-1,1 0 0,0 1 1,-1 1-1,1-1 0,17-1 1,-25 4-14,0 0 0,0 0 0,0 0 0,0 0 1,0 0-1,0 1 0,0-1 0,0 0 0,0 0 0,0 1 1,0-1-1,0 1 0,0-1 0,0 1 0,0 0 1,0-1-1,0 1 0,-1 0 0,1-1 0,0 1 1,0 0-1,-1 0 0,1 0 0,-1 0 0,1 0 1,-1-1-1,1 1 0,-1 0 0,1 0 0,-1 0 1,0 0-1,0 1 0,1-1 0,-1 0 0,0 0 0,0 0 1,0 0-1,0 0 0,0 0 0,0 0 0,-1 1 1,0 6 67,0 0 0,-1 0 0,0-1 1,-3 10-1,4-16-71,-35 101 150,-6 51-134,41-152-21,1 1 1,0 0-1,0 0 1,0-1 0,0 1-1,0 0 1,0 0-1,0-1 1,1 1 0,-1 0-1,0 0 1,1-1 0,0 1-1,-1 0 1,2 1-1,-2-2-1,1-1 0,-1 1 0,1-1 0,-1 1 0,1-1 0,-1 1 0,1-1 0,0 1 0,-1-1 0,1 1 0,0-1 0,-1 0 0,1 1 0,0-1 0,-1 0 0,1 0 0,0 0 0,0 1 0,-1-1 0,1 0 0,0 0 0,0 0 0,-1 0 0,1 0 0,0 0 0,0 0 0,0-1 0,-1 1 0,1 0 0,0 0 0,-1 0 0,1-1 0,0 1 0,-1 0 0,1-1 0,0 1 0,-1-1 1,2 0-1,8-7 61,0-1 1,0 0 0,-1-1 0,0 0 0,11-15 0,7-9-87,-11 17 10,1 0 1,0 1-1,2 1 1,26-17 0,-10 10-23,66-29 1,-89 46 49,-7 3-54,0 0 1,-1 0 0,1 0 0,7-6 0,-11 8 120,-4 4-29,-8 11 13,-4 7 74,6-6-110,2 0 0,0 1 0,1 0 0,0 0 0,2 0 0,0 0 0,1 1 0,0 0 0,2 0 0,0 0 0,1 0 0,1 0 0,1-1 0,0 1 0,1 0 0,7 22-1,-7-32-2,0-1 0,0 0 0,1 0 0,-1 0 0,2 0-1,-1 0 1,1-1 0,0 0 0,0 0 0,1 0 0,-1-1-1,1 0 1,1 0 0,-1 0 0,1-1 0,0 0 0,11 5-1,-4-2 2,0-2 0,1 0-1,-1-1 1,1 0 0,0-1-1,0-1 1,31 0-1,-40-2-321,-1 0 0,1 0-1,-1-1 1,1 0-1,-1 0 1,0-1 0,1 1-1,-1-1 1,5-3-1,-7 4-394,0-1 0,-1 0 0,1 1 0,-1-1 0,1-1 0,-1 1 0,0 0 0,1 0 0,2-5 0,5-6-2002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51:20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46 3808,'0'0'15275,"5"-1"-13244,-1 0-1738,0-1 0,0 1 0,0 0-1,0 1 1,0-1 0,0 1 0,5 0 0,5-1 132,569-30 2509,-436 27-2604,119 2-223,-159 2-86,-100 0-27,3 0-79,-1 0 1,0 0-1,1 1 1,-1 0-1,0 0 1,13 5 0,-21-6-11,-1 0 0,0 0 1,1 0-1,-1 0 1,0 0-1,1 0 1,-1 0-1,0 0 1,0 0-1,1 0 1,-1 1-1,0-1 1,1 0-1,-1 0 0,0 0 1,0 0-1,1 1 1,-1-1-1,0 0 1,0 0-1,1 1 1,-1-1-1,0 0 1,0 0-1,0 1 0,0-1 1,1 0-1,-1 1 1,0-1-1,0 0 1,0 0-1,0 1 1,0-1-1,0 0 1,0 1-1,0-1 1,0 0-1,0 1 0,0-1 1,0 0-1,0 1 1,0-1-1,0 0 1,0 1-1,0-1 1,-1 0-1,1 1 1,0-1-1,0 0 1,0 0-1,0 1 0,-1-1 1,1 0-1,0 0 1,0 1-1,-1-1 1,1 0-1,0 0 1,-1 1-1,-18 8-4730,17-8 4534,-16 6-2157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51:21.9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1023 2656,'0'0'83,"-1"1"-1,1-1 1,-1 1-1,1-1 1,-1 1 0,1-1-1,0 1 1,-1-1-1,1 1 1,0-1-1,-1 1 1,1-1 0,0 1-1,0 0 1,0-1-1,0 1 1,-1 0 0,1-1-1,0 1 1,0-1-1,0 1 1,0 0 0,0-1-1,1 1 1,-1 0-1,0-1 1,0 1 0,0-1-1,0 1 1,1 0-1,-1-1 1,0 1 0,1-1-1,-1 1 1,3 10 3111,-3-10-3044,0-1-1,0 0 1,0 0 0,0 1-1,-1-1 1,1 0 0,0 1-1,0-1 1,0 0 0,0 0-1,0 1 1,0-1 0,0 0-1,0 1 1,0-1-1,1 0 1,-1 0 0,0 1-1,0-1 1,0 0 0,0 1-1,0-1 1,0 0 0,1 0-1,-1 1 1,0-1 0,0 0-1,0 0 1,0 0 0,1 1-1,-1-1 1,0 0 0,0 0-1,1 0 1,-1 0-1,0 1 1,0-1 0,1 0-1,-1 0 1,0 0 0,1 0-1,-1 0 1,0 0 0,0 0-1,1 0 1,-1 0 0,0 0-1,1 0 1,-1 0 0,0 0-1,0 0 1,1 0-1,-1 0 1,0 0 0,1 0-1,-1 0 1,0-1 0,0 1-1,1 0 1,-1 0 0,0 0-1,0 0 1,1-1 0,-1 1-1,0 0 1,1-1 0,7-6 2661,-1-1-3361,0-3 773,0-1 0,-1 0 1,-1 0-1,0-1 0,0 0 1,3-15-1,-6 22-170,31-124 942,14-43-3,-35 141-726,0-1 0,2 2-1,21-36 1,-10 29 170,3 0-1,47-50 1,-40 48-281,5-2 165,86-67 0,-69 61-187,-44 38-60,0 0-1,0 1 1,25-12 0,-31 17-77,-1 1 0,2 0 0,-1 1-1,0 0 1,0 0 0,1 1 0,-1-1 0,1 2 0,0-1-1,8 1 1,-13 1 22,0-1 0,1 1-1,-1 0 1,0 0 0,0 0 0,0 0-1,0 1 1,0-1 0,-1 1 0,1 0-1,0 0 1,-1 0 0,1 0 0,-1 0-1,0 0 1,1 1 0,-1-1 0,0 1-1,-1 0 1,1-1 0,0 1 0,-1 0-1,1 0 1,0 5 0,2 2 39,-1 0 0,-1 1 0,0-1 0,0 1 0,-1-1 0,0 15 0,-1-13 0,-1-1-1,-1 1 1,0-1 0,0 0 0,-1 1 0,-1-1-1,1 0 1,-2-1 0,-7 16 0,7-19-21,1 1 1,-1-1 0,0 0 0,-1 0 0,0-1-1,0 1 1,0-1 0,-1 0 0,0-1-1,0 0 1,0 0 0,0 0 0,-13 4-1,-1-2-72,0 0-1,-1-2 0,0-1 0,0 0 1,0-2-1,0 0 0,0-2 1,-23-2-1,32 2-186,-60-6-2201,64 4 1273,0 1-1,0-2 0,-11-3 1,20 5 956,-1 1 1,0 0 0,0 0-1,1-1 1,-1 1-1,1 0 1,-1-1 0,0 1-1,1 0 1,-1-1-1,1 1 1,-1-1 0,0 1-1,1-1 1,-1 1 0,1-1-1,0 0 1,-1 1-1,1-1 1,0 1 0,-1-1-1,1 0 1,0 1 0,-1-1-1,1 0 1,0 0-1,0 1 1,0-2 0,0 1-140,0 0 0,1 0 0,-1 0-1,1 0 1,-1 0 0,1 0 0,-1 0 0,1 1 0,-1-1 0,1 0 0,0 0 0,-1 0 0,1 1 0,0-1 0,0 0 0,0 1 0,0-1 0,1 0 0,15-8-2167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51:26.5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80 5216,'-1'-2'533,"1"-1"0,-1 0 0,1 1 0,-1-1 0,1 0 1,0 1-1,0-1 0,1 0 0,-1 1 0,0-1 0,1 0 0,0 1 0,-1-1 1,1 1-1,2-4 0,-2 3 167,0 0 1,1 0-1,0-1 1,-1 1 0,1 1-1,0-1 1,1 0-1,-1 0 1,5-4-1,-6 7-642,-1 0 0,1 0 0,0 0 0,-1-1 0,1 1 0,-1 0 0,1 0 0,-1 0 0,1 0 0,0 0 0,-1 0-1,1 1 1,-1-1 0,1 0 0,-1 0 0,1 0 0,0 0 0,-1 1 0,1-1 0,-1 0 0,1 1 0,-1-1 0,1 0-1,-1 1 1,0-1 0,1 0 0,-1 1 0,1-1 0,-1 1 0,0-1 0,1 1 0,-1-1 0,0 1 0,0-1 0,1 1 0,-1-1-1,0 2 1,12 24 796,-11-22-773,4 10 32,-1 0-1,-1 0 0,2 16 1,1 3-56,20 122 215,-15-76 130,41 147 1,-33-170 253,-19-55-629,0-1 1,0 0-1,0 1 0,0-1 0,1 1 0,-1-1 0,0 1 1,0-1-1,1 0 0,-1 1 0,0-1 0,1 0 0,-1 1 1,0-1-1,1 0 0,-1 1 0,1-1 0,-1 0 0,1 0 1,-1 0-1,0 1 0,1-1 0,-1 0 0,1 0 1,-1 0-1,1 0 0,-1 0 0,1 0 0,-1 0 0,1 0 1,-1 0-1,1 0 0,-1 0 0,1 0 0,-1 0 0,0 0 1,1 0-1,-1-1 0,1 1 0,-1 0 0,1 0 0,0-1 1,21-14 402,-14 10-258,77-47-50,64-43 115,-118 72-234,0-1 0,43-43 0,68-93-66,-140 158 72,25-33-73,-19 24-76,1 0 0,0 1 0,11-11 1,-18 19 92,0 0 1,1 0-1,-1 0 1,0 0-1,-1 0 1,3-3-1,-18-2-320,10 5 281,0 0-1,-1 1 1,1-1 0,0 1-1,-7-2 1,-26-2 129,-64 0 1,66 4 2,-95 1-50,-139-9-8,234 6-193,-7-1-1462,16-2-3207,35 2-1270,3 8 3675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51:27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78 3072,'-4'-8'19272,"20"-3"-15466,14-2-6338,-21 10 4353,14-3-1652,0 0 1,0 2-1,0 1 0,30-1 1,-18 2-67,31-4 61,100-5 334,-126 11-495,0 1 0,46 7 1,-19 1-2660,-66-9 2474,-1 0 0,1 0 0,-1 0 0,1 1 0,-1-1 0,1 0 0,-1 0 1,1 1-1,-1-1 0,1 0 0,-1 0 0,1 1 0,-1-1 0,0 1 1,1-1-1,-1 0 0,0 1 0,1 0 0,2 6-4900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51:29.1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694 22 2976,'13'-14'19918,"-13"13"-19624,-6-5-2613,1 6 2536,0 0 1,0 0 0,0 0 0,-1 0 0,-6 2-1,3 1-156,0 0-1,0 1 0,0 0 1,1 0-1,-1 1 0,1 0 1,1 1-1,-1-1 1,-8 9-1,-6 9 157,-29 36 0,11-11-33,3-9-55,-3-1 0,0-2 0,-3-2 0,-80 50 0,19-29-674,75-41-1833,8-9-1332,20-4 3298,0-1 1,0 0 0,0 0-1,1 0 1,-1 0-1,0 0 1,0 0 0,0 0-1,0 0 1,0-1-1,1 1 1,-1 0-1,0 0 1,0-1 0,0 1-1,1-1 1,-1 1-1,0 0 1,0-1 0,1 1-1,-1-1 1,0 0-1,0-3-1966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5:11.80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0 914 4224,'0'17'3797,"6"-17"-1216,-4 0-2380,0 0 1,0 0-1,0-1 0,0 1 0,0-1 0,-1 0 0,1 1 0,0-1 0,0 0 1,0 0-1,-1 0 0,1 0 0,2-2 0,18-20 1269,-16 17-1105,50-60 1398,8-7-966,6 4-369,25-27 2,-24 12-118,-4-3 0,-4-2 0,58-109 0,-89 131 203,-17 32-80,-14 34-406,0-1 1,-1 1 0,1-1-1,-1 1 1,1-1 0,-1 1-1,0-1 1,0 1 0,1-1 0,-1-1-1,0 2-30,-1 1 0,1-1-1,0 1 1,0-1 0,-1 1-1,1-1 1,0 1 0,-1-1 0,1 1-1,0 0 1,-1-1 0,1 1-1,-1 0 1,1-1 0,0 1-1,-1 0 1,1 0 0,-1-1 0,1 1-1,-1 0 1,1 0 0,-1 0-1,1-1 1,-1 1 0,1 0 0,-1 0-1,1 0 1,-1 0 0,0 0-1,1 0 1,-1 0 0,1 0-1,-1 1 1,1-1 0,-1 0 0,1 0-1,-2 1 1,-2 0-25,-1 0 0,0 0 0,1 1 1,-1 0-1,1 0 0,-1 0 0,1 1 0,-8 5 0,2 0-8,0 1 0,-14 15-1,6-2 67,1 1-1,1 0 1,1 1-1,-16 36 1,-40 112 87,62-148-28,-25 79 359,30-90-329,2 1-1,-1-1 1,2 1-1,0 0 1,1 24-1,0-35-83,1-1-1,-1 1 1,0-1-1,1 1 0,0-1 1,0 0-1,0 1 1,0-1-1,0 0 0,0 1 1,0-1-1,1 0 1,-1 0-1,1 0 0,-1 0 1,1-1-1,0 1 1,0 0-1,0-1 0,0 1 1,0-1-1,0 1 1,0-1-1,1 0 0,-1 0 1,0 0-1,1 0 1,-1-1-1,5 2 1,5-1 117,1 0 1,-1 0 0,1-1 0,21-2 0,-22 1-144,11-2 70,-1 0 1,38-10 0,-48 10-45,-1-1-1,0-1 1,0 0-1,0 0 1,0-1-1,16-12 1,-23 15-26,0-1 0,0 0 0,0 0 0,7-9 0,-10 12-18,0 0-1,0-1 1,-1 1-1,1-1 1,0 1-1,-1 0 1,1-1-1,-1 1 1,1-1-1,-1 1 1,0-1 0,1 1-1,-1-1 1,0 1-1,0-1 1,0 0-1,0 1 1,0-1-1,-1 1 1,0-3 0,1 4-22,-1-1 0,1 1 0,-1-1 0,1 1 0,-1 0 0,1-1 0,-1 1-1,0 0 1,1 0 0,-1-1 0,0 1 0,1 0 0,-1 0 0,0 0 0,1 0 0,-1 0 0,0 0 0,1 0 0,-1 0 0,0 0 0,1 0 0,-1 0 0,0 0 0,1 1 0,-1-1 0,0 0 0,1 0 0,-1 1 0,-2 0-47,-15 5 21,0 1 0,1 1 0,-1 0 0,1 2 0,-17 12 0,30-20 78,1 0 1,0 1-1,-1-1 0,1 1 1,0-1-1,0 1 1,1 0-1,-1 0 1,1 1-1,-1-1 1,1 0-1,0 1 1,0-1-1,-1 6 1,3-8-4,0-1 0,0 1 1,0 0-1,0 0 1,0 0-1,1 0 0,-1-1 1,0 1-1,0 0 0,1 0 1,-1-1-1,0 1 1,1 0-1,-1 0 0,1-1 1,-1 1-1,1 0 0,-1-1 1,1 1-1,0-1 1,-1 1-1,1-1 0,0 1 1,-1-1-1,1 1 0,0-1 1,0 0-1,-1 1 1,1-1-1,1 0 0,25 9 357,-15-7-265,0-1 0,0 0 1,1 0-1,-1-1 1,0-1-1,0 0 0,13-3 1,3-3 219,50-18-1,-1-11 437,-71 33-579,-5 4-140,-1 13-36,2-6-31,0 0 0,0 0 0,7 14 0,-7-19 37,0 0 0,0 1 0,0-1 0,0 0 1,0 0-1,1 0 0,-1-1 0,1 1 0,0 0 0,3 2 1,-3-4 9,0 0 1,-1 0 0,1 0 0,0 0 0,0 0-1,0 0 1,-1-1 0,1 1 0,0-1 0,0 0 0,0 0-1,4 0 1,36-8 236,-29 5-205,206-56 255,-159 41-509,-47 14 159,-9 2-34,0 0 0,0 1-1,0 0 1,0 0 0,6-1 0,-10 2 69,-1 1 0,1-1 0,-1 0 0,0 0 0,1 0 1,-1 0-1,1 0 0,-1 0 0,0 0 0,1 0 0,-1 1 0,0-1 0,1 0 0,-1 0 0,0 0 0,1 1 0,-1-1 0,0 0 0,0 1 0,1-1 1,-1 0-1,0 0 0,0 1 0,0-1 0,1 1 0,-1 0 0,2 13 147,-6 16 84,3-28-241,0 4 23,1-4-22,0 1 1,-1-1-1,0 1 0,1-1 1,-1 1-1,0-1 1,0 1-1,0-1 0,0 0 1,0 1-1,-1-1 0,-2 4 1,77-27 727,-67 19-658,0-1-146,0 0 0,1 1 0,-1-1-1,1 2 1,12-3 0,-19 4 81,0 0-1,0 0 1,1 0 0,-1 0-1,0 1 1,0-1-1,0 0 1,1 0 0,-1 0-1,0 0 1,0 0 0,0 1-1,1-1 1,-1 0-1,0 0 1,0 0 0,0 0-1,0 1 1,0-1 0,0 0-1,0 0 1,0 1-1,1-1 1,-1 0 0,0 0-1,0 0 1,0 1 0,0-1-1,0 0 1,0 0-1,0 1 1,0-1 0,0 0-1,0 0 1,0 0 0,-1 1-1,1-1 1,0 0-1,0 0 1,0 1 0,-4 14 394,2-6-297,2-3-88,0-5-12,1 0 0,-1 0 0,0 1 0,0-1 0,0 0 0,0 0 0,0 1 0,0-1-1,-1 0 1,1 0 0,0 1 0,-1-1 0,1 0 0,-1 0 0,0 2 0,1-3 10,0 0-1,0 0 0,0 0 1,0 0-1,1 0 1,-1 0-1,0 0 0,0 0 1,0 0-1,0 0 1,0 0-1,0 0 0,0 0 1,0 0-1,0 0 1,0 0-1,0 0 1,0 0-1,0 0 0,0 0 1,0 0-1,0 0 1,0 0-1,0 0 0,0 0 1,0 0-1,0 1 1,0-1-1,0 0 1,0 0-1,0 0 0,0 0 1,0 0-1,0 0 1,0 0-1,0 0 0,0 0 1,0 0-1,0 0 1,0 0-1,0 0 1,0 0-1,0 1 0,0-1 1,0 0-1,0 0 1,0 0-1,0 0 0,0 0 1,0 0-1,0 0 1,0 0-1,0 0 0,0 0 1,0 0-1,0 0 1,0 0-1,9-4 319,14-14-111,-20 14-224,1 1 0,-1 0 1,1 0-1,-1 0 0,1 1 1,0 0-1,0-1 0,0 1 1,0 0-1,6-1 0,-8 2 4,0 1-1,0-1 1,0 1-1,1-1 1,-1 1-1,0 0 1,0 0-1,1 0 1,-1 0 0,0 1-1,0-1 1,0 1-1,1-1 1,-1 1-1,0-1 1,0 1-1,0 0 1,0 0-1,0 0 1,0 1-1,0-1 1,1 2-1,9 7 76,-1 0-1,1-1 0,1 0 0,0-1 0,0-1 1,1 0-1,0 0 0,18 5 0,-17-8-151,-1 0 0,1 0 0,0-2 0,27 2 1,-31-3-964,-1-2 0,1 1 0,-1-2 0,16-3 0,-25 5 608,1 0 1,-1-1 0,0 1-1,1-1 1,-1 1 0,0-1-1,0 1 1,1-1 0,-1 0-1,0 0 1,0 1 0,0-1-1,0 0 1,0 0 0,1-2-1,8-5-2518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51:29.4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9 6720,'-5'-9'2191,"9"12"313,11 16 1025,-3 5-1180,17 47 1,-16-34-1204,18 45 367,33 78-45,-11-48-1313,-49-97-376,-3-13 14,-1 0 0,0-1 1,1 1-1,-1-1 1,1 1-1,0-1 0,-1 1 1,1-1-1,0 0 1,0 1-1,0-1 1,1 2-1,1-1-433,1 4-711,-1-1-2647,0-1 1385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51:30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82 755 2496,'-4'0'436,"0"1"0,0-1 0,0 1 0,1 0 0,-1 0-1,0 0 1,0 0 0,0 1 0,1 0 0,-1 0 0,-4 2 0,-15 8 5495,15-12-267,9-1-5479,0-1 0,1 0-1,-1 1 1,0-1 0,1 1 0,-1-1-1,1 1 1,0-1 0,-1 1 0,1 0 0,0 0-1,0 0 1,2-1 0,1-1 135,31-21 515,1-1 110,64-53 0,-87 63-832,0 0 0,-1-1 0,0-1 1,-1 0-1,-1 0 0,-1-1 0,9-23 0,3-15 277,17-65-1,5-17 194,-34 108-491,-6 18 5,0 0 0,1 0 0,8-14-1,0-5 131,-7 14 58,-3 13-175,-2 3-100,-1 1 1,1-1-1,-1 0 1,1 0-1,-1 1 1,0-1-1,1 0 1,-1 0 0,0 1-1,1-1 1,-1 0-1,0 0 1,0 0-1,0 1 1,0-1-1,0 0 1,0 0-1,0 0 1,0 1 0,0-2-1,27 54-266,39 108 179,21 51-65,-70-181 207,1 0 0,1-2 0,44 51 0,-27-34 75,-31-41-105,-4-3-31,0-1 0,0 1 0,0 0 0,0-1 1,0 1-1,-1 0 0,1 0 0,0 0 0,0 0 1,-1 0-1,1 0 0,-1-1 0,1 1 0,-1 1 1,1 0-1,-23 3-111,-42 5 49,-78 1 1,45-5 151,-95 11-36,160-12-206,18-3-2175,-29 2 0,61 4-10434,-13-7 10314,17 7-1487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51:32.0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0 133 3328,'0'0'21750,"33"-35"-21598,-25 25-38,-1 2-1,1-1 1,1 1 0,0 0 0,0 1-1,0 0 1,1 0 0,0 1-1,12-6 1,-20 11-90,7-2-22,-1 0-1,16-4 1,-22 7-4,0-1 0,0 1 0,0 0 0,0 0 0,0 0 0,0 0 0,0 0 1,0 0-1,0 0 0,0 1 0,0-1 0,0 1 0,0 0 0,0-1 0,0 1 1,0 0-1,3 2 0,-4-1 11,0-1 0,0 0-1,0 1 1,0 0 0,0-1 0,0 1 0,-1-1 0,1 1-1,-1 0 1,1-1 0,-1 1 0,1 0 0,-1 0 0,0 2 0,2 29 89,-2-27-73,-2 26 96,-1 1 0,-8 32 0,-4 33 23,14-84-64,0-1 0,1 1 0,0-1 1,4 23-1,-3-32-48,-1-1 0,1 1 0,1 0 0,-1 0-1,1-1 1,-1 1 0,1-1 0,0 1 0,0-1 0,0 0 0,1 0 0,-1 0 0,1 0 0,0 0 0,0-1 0,0 1 0,0-1 0,0 0 0,0 1 0,7 2-1,-4-3 55,0 0-1,0-1 0,0 0 1,0 0-1,0 0 0,0 0 1,0-1-1,0 0 0,1 0 0,8-2 1,5-2 258,38-12 0,-41 10-281,1-1 0,-1-1 0,-1 0 0,0-1-1,17-12 1,-23 13-36,0 0 0,0-1 0,-1 1 0,0-2-1,-1 1 1,1-2 0,-2 1 0,10-16 0,-3-4 15,-2 0 1,17-54 0,-26 70-74,2 1 0,0-1 1,12-23-1,-16 36 26,0-1-1,-1 1 1,1 0-1,0 0 1,0 0-1,0 0 1,0 0-1,0 0 1,0 1-1,0-1 1,0 0-1,0 1 1,1-1 0,-1 0-1,0 1 1,0-1-1,1 1 1,-1 0-1,0-1 1,0 1-1,1 0 1,-1 0-1,0 0 1,1 0-1,-1 0 1,1 0 0,-1 0-1,0 0 1,1 1-1,-1-1 1,0 0-1,0 1 1,1-1-1,-1 1 1,0-1-1,2 2 1,5 3-5,0 0 0,0 1 0,-1-1 0,9 9 0,-8-6 22,4 2-50,0 0-1,0 0 1,1-1-1,17 8 1,-13-7 53,-14-8-25,0 0 1,1 0-1,-1 0 1,1 0-1,0-1 1,-1 1 0,1-1-1,0 0 1,6 1-1,-10-2-205,0-1-1,1 1 0,-1-1 1,0 1-1,1-1 1,-1 1-1,0-1 1,1 1-1,-1-1 1,0 1-1,0-1 0,0 1 1,0-1-1,0 1 1,0-1-1,1 0 1,-1 1-1,0-1 1,-1 1-1,1-1 0,0 1 1,0-1-1,0 1 1,0-1-1,0 1 1,-1-2-1,-3-21-4991,3 19 3610,0-9-1442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51:32.7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10 6304,'-15'-7'2032,"14"7"-1844,-1 0 1,1-1-1,0 1 1,-1 0-1,1 0 1,0 0-1,-1 0 1,1 0-1,0 1 1,0-1-1,-1 0 1,1 1-1,0-1 1,-1 0-1,1 1 1,0 0-1,0-1 1,0 1 0,-2 1-1,2-2 479,-29 1 14324,73-6-12489,255 1-1473,37 5-626,62 2-267,-361 0-293,-27-2 36,0 0-1,0 0 1,-1-1-1,1 0 1,10-2-1,-13-1-1771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51:58.2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190 54 5632,'-2'-4'1128,"1"-1"0,-1 1 0,1-1 0,0 1 0,0-1 0,1 0 0,-1-6 0,1 10-930,0 0 0,-1 1 0,1-1 0,0 0 0,-1 1 0,1-1 0,-1 1 0,1-1 0,-1 1 0,1-1 0,-1 1 0,0-1 0,1 1 0,-1 0 0,1-1 0,-1 1 0,0 0 0,1-1 0,-1 1 0,0 0 0,-1 0 0,1-1 117,-16 10 811,12-4-1063,0 0 1,0 0 0,0 0 0,0 0 0,1 1-1,0-1 1,0 1 0,0 0 0,-4 12 0,0-3-9,-11 22 66,2 0 1,1 2-1,-13 50 0,26-77-63,0 0-1,1 0 1,0 0 0,1 0-1,1 1 1,-1-1-1,4 23 1,-2-29 17,1 0 0,-1 0-1,1-1 1,0 1 0,0 0 0,1-1 0,-1 0 0,1 0 0,1 0-1,-1 0 1,1 0 0,-1 0 0,1-1 0,1 0 0,-1 0 0,0 0-1,10 6 1,-8-7 3,1 1 0,0-1 0,-1 0 0,1-1-1,1 0 1,-1 0 0,0-1 0,0 1 0,1-2-1,12 1 1,5-2 123,45-8-1,-62 8-198,21-4 170,35-10-1,-52 11-83,-1 0 0,1-1-1,-1 0 1,0-1 0,18-11-1,-27 15-57,1 0 0,0 0 0,-1 0-1,1 0 1,-1 0 0,0 0 0,0-1 0,0 1 0,0-1-1,0 0 1,0 1 0,-1-1 0,1 0 0,-1 0-1,0 0 1,0 0 0,0 0 0,0-1 0,-1 1 0,1 0-1,-1-6 1,0-1-33,-2 1-1,0-1 1,0 0 0,0 1-1,-1 0 1,-1-1-1,1 1 1,-2 0-1,-6-11 1,-4-4 23,-34-43 0,31 45-171,-1 1 0,0 1 1,-42-33-1,55 49 82,-1-1 0,0 1 1,0 0-1,0 1 0,0 0 1,0 0-1,-1 0 0,0 1 1,1 0-1,-1 1 0,-11-2 1,15 3-199,-1 0 1,0 1-1,0-1 0,0 1 1,0 0-1,0 0 1,1 0-1,-1 1 1,1 0-1,-1 0 1,1 0-1,-1 0 1,1 1-1,0-1 1,0 1-1,0 0 1,1 0-1,-1 1 1,-5 6-1,-17 27-3519,3 6 1221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52:03.8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2483 1056,'-4'-6'342,"8"12"4185,18-7 129,-20 0-4425,0 0-1,1 0 1,-1 1 0,0-1-1,1 0 1,-1 1 0,0 0-1,1 0 1,-1-1 0,1 1-1,2 1 1,-1-1-57,1 0 0,-1 0 0,0-1-1,8-1 1,38-11 746,-20 6-523,0-1 1,0-2-1,-1-1 0,35-18 1,-40 15-203,0-1 1,0-1-1,-2-1 1,0-1 0,23-25-1,-5-3-32,61-64 474,-68 80-388,1 2 0,55-35 0,35-7 219,-67 40-300,-1-3-1,90-70 0,-45 11-206,-33 29 174,52-39 25,-37 33-106,18-14 12,-44 38-57,91-92 1,-27-15 262,38-35 293,-90 121-294,96-71-1,-127 107-181,-27 21-64,128-107 265,-112 91-160,-2-1-1,43-56 1,94-133 430,-98 130-635,-53 72 56,-7 9 18,-1 0 1,0 0-1,6-9 1,-53 45-971,19-16 979,2 1 0,0 1-1,-21 22 1,3-3 116,-42 46 137,83-83-261,-6 6 74,0-1 0,0 0-1,-1 0 1,1 0 0,-1-1 0,-13 6 0,12-7 16,0 0-42,0 0 0,0-1 1,-10 2-1,1 0 117,8-2-97,0-1 0,0 0 0,-15 0 0,26-1-53,0-1 0,0 0 0,0 0 0,0 0 0,-1 0 1,1 0-1,0 0 0,-1 0 0,1-1 0,1-1 0,24-23 279,-11 10-194,9-4-124,1 0 0,47-25 0,-30 19 27,63-32 317,-82 42-283,-23 17 138,-1 3-71,-1 1-191,-1 36-33,-9 56 0,-2 7 8,10-74 151,1-22-16,1-1-1,0 1 1,1 0 0,-1-1-1,2 1 1,0 8 0,-1-15 2,1 0 0,-1-1 1,0 1-1,0 0 1,0 0-1,0 0 0,1 0 1,-1 0-1,0 0 1,-1 0-1,1 0 1,0-1-1,0 1 0,0 0 1,0 0-1,-1 0 1,1 0-1,0 0 0,-1-1 1,1 1-1,-1 1 1,0-2 5,0 1 1,1-1-1,-1 1 1,0-1-1,0 1 1,0-1-1,1 0 1,-1 1-1,0-1 1,0 0-1,0 0 1,0 1-1,0-1 1,0 0-1,1 0 1,-1 0-1,-2-1 1,-4 0 112,0 0 0,-1-1 1,1 0-1,-8-4 0,4 2-162,-14-4 75,1-1 1,0-1-1,1-1 1,-28-18-1,-5-2-1549,50 27 1279,1 2-1024,0 0-1,0-1 1,1 0-1,-5-4 1,2-1-2016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53:15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386 624 2496,'0'0'784,"2"1"-464,15 6 12410,-21-14-10714,0 5-1746,-1 0-1,0 0 1,1 1 0,-7-1 0,1-1-8,2 2-36,1-1 0,-1 1 0,-13-1 0,-8-1 160,14 0-210,-1 0 0,0 2 0,0 0 0,1 0 0,-1 2 0,-26 3 0,30-2-93,0 0 0,0 1 0,0 1 0,-14 6 0,20-8-76,1 1 0,0 0 0,-1 0 0,1 1 0,1 0-1,-1-1 1,0 2 0,1-1 0,0 0 0,-6 9 0,8-10 21,-1 1-1,1-1 1,0 1 0,0-1-1,1 1 1,-1 0 0,1 0-1,0-1 1,0 1 0,0 0-1,1 0 1,-1 0 0,1 0-1,0 0 1,1 8 0,-1-7 47,1 0 0,0 0 0,0-1 0,0 1 1,1 0-1,0-1 0,0 1 0,0-1 0,0 0 1,1 1-1,0-1 0,0 0 0,0 0 0,0-1 1,0 1-1,1-1 0,0 0 0,-1 0 0,6 4 1,-7-7-73,0 1 0,0-1 0,0 1 0,0-1 0,0 1 0,0-1 1,0 0-1,0 0 0,0 0 0,0 0 0,0 0 0,0 0 1,0-1-1,3 0 0,28-13 322,-26 11-271,114-63 534,-72 38-392,-43 25-184,14-7 135,-2-2-1,1 0 1,17-15-1,-31 23-95,-1-1 0,1 1 0,-1-1 0,0 1 0,0-1 0,-1 0 0,0-1 0,0 1 0,0-1 0,0 1 0,-1-1 0,0 0 0,0 0 0,0 0 0,1-12-1,-3-2-27,0-1 0,-1 1-1,-1 0 1,-6-25 0,0 13-99,-20-56 1,16 59 89,-1 0 0,-2 1 0,-1 1 0,-34-45-1,40 60-59,0 1 0,-1 0 0,0 0 0,-1 1 0,0 0 0,-1 1 0,0 1 0,0 0 0,0 0 0,-19-6 0,27 12-31,0 0-1,-1 1 1,1 0 0,0 0-1,0 0 1,-1 0 0,1 1-1,-9 0 1,12 0-91,0 0 0,0 1 0,1-1 0,-1 0 0,0 1 1,1-1-1,-1 1 0,0 0 0,1-1 0,-1 1 0,1 0 0,-1 0 0,1 0 0,-1 0 0,1 0 0,0 0 1,-1 1-1,1-1 0,0 0 0,0 1 0,0-1 0,0 0 0,0 1 0,0 0 0,0-1 0,1 1 0,-1-1 1,1 1-1,-1 2 0,-3 23-3907,4 4 1281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53:16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3072,'0'-12'8832,"0"12"-8764,0 0 0,0 0 0,0 0 0,0-1 0,0 1 1,0 0-1,0 0 0,0 0 0,0 0 0,0 0 0,0 0 1,0 0-1,0-1 0,0 1 0,0 0 0,0 0 0,0 0 1,0 0-1,0 0 0,0 0 0,0-1 0,0 1 0,0 0 1,0 0-1,0 0 0,0 0 0,0 0 0,0 0 0,0 0 0,0 0 1,0-1-1,1 1 0,-1 0 0,0 0 0,0 0 0,0 0 1,0 0-1,0 0 0,0 0 0,1 0 0,5-3 790,1 1 0,0-1 0,0 1 0,0 1 0,0 0 0,11-1 0,53 0 234,-11 1-281,82-8 164,185-8-59,1 28-529,-282-4-363,0 2 1,69 22 0,-107-28-34,-5-2-6,-1 0-1,1 0 1,0 0-1,-1-1 0,1 1 1,0-1-1,0 1 0,0-1 1,3 0-1,-5 0-720,-2-1-24,0 1 0,0-1 1,0 1-1,0-1 0,0 1 0,0 0 0,0-1 1,0 1-1,0 0 0,-1 0 0,1 0 0,0 0 1,0 0-1,-1 0 0,-11 3-3064,-2-2-1173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53:17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526 492 2912,'26'-23'9157,"-26"23"-8968,1-1-1,-1 1 1,0 0-1,0-1 1,0 1-1,0-1 1,0 1-1,1 0 1,-1-1-1,0 1 1,0-1-1,0 1 1,0 0 0,0-1-1,-1 1 1,1-1-1,0 1 1,0-1-1,0 1 1,0 0-1,0-1 1,0 1-1,-1-1 1,1 1 0,0 0-1,0-1 1,-1 1-1,1 0 1,0-1-1,0 1 1,-1 0-1,1 0 1,0-1-1,-1 1 1,-13-11 2012,9 8-2025,-1 1 1,0-1 0,1 1-1,-1 0 1,0 0-1,0 1 1,0 0 0,-8-1-1,-51 0-105,47 2 45,-24 1-126,0 2 0,0 2 1,1 1-1,-52 15 1,78-16-66,0 0 1,-23 12-1,33-14 63,0-1-1,0 2 0,0-1 1,0 0-1,1 1 0,-1 0 1,1 0-1,0 0 0,0 0 1,-3 6-1,6-8 29,-1 1-1,1-1 1,0 0-1,0 0 1,0 1-1,0-1 1,0 1-1,1-1 1,-1 1-1,1-1 1,0 1-1,0-1 1,0 1-1,0 0 1,0-1-1,0 1 1,1-1-1,-1 1 1,1-1-1,0 1 1,-1-1-1,1 1 1,0-1-1,1 0 1,-1 0-1,0 1 1,1-1-1,-1 0 1,1 0-1,-1 0 1,1-1-1,0 1 1,0 0 0,0-1-1,0 1 1,0-1-1,1 1 1,-1-1-1,0 0 1,1 0-1,-1 0 1,0 0-1,3 0 1,7 1 94,-1-1 1,0 0 0,0-1-1,0 0 1,0-1 0,1 0 0,17-5-1,77-27 314,-97 30-384,20-7 76,0-2-1,-1-1 1,30-18 0,-48 25-68,-1-1 0,1 0 0,-1 0 0,0-1 0,-1 0 0,1-1 0,-2 1 1,1-2-1,-1 1 0,-1-1 0,8-15 0,-10 16-17,-1 0 0,0 0 0,-1-1 0,0 0 0,-1 1 1,0-1-1,0 0 0,-1 0 0,-1-10 0,-2-13 124,-11-43 0,8 49-216,4 18-2,0 0 1,-1 0-1,0 0 1,-1 1 0,0-1-1,0 1 1,-1 0-1,0 0 1,0 1-1,-1-1 1,0 1-1,0 0 1,0 1-1,-15-12 1,15 14-3,1 1 0,-1-1 0,0 1 0,-1 0 1,1 0-1,-1 1 0,1-1 0,-1 1 0,0 1 0,0 0 1,0 0-1,0 0 0,1 0 0,-1 1 0,0 1 0,0-1 1,0 1-1,0 0 0,0 0 0,-8 4 0,12-4 11,-26 11-1516,28-12 1420,0 1 1,0-1-1,1 1 1,-1-1-1,0 0 1,1 1-1,-1-1 0,1 1 1,-1-1-1,0 1 1,1 0-1,-1-1 1,1 1-1,0 0 1,-1-1-1,1 1 1,-1 0-1,1-1 0,0 1 1,0 0-1,-1 0 1,1-1-1,0 1 1,0 0-1,0 0 1,0 0-1,0-1 1,0 1-1,0 0 1,0 0-1,0 0 0,0-1 1,0 1-1,1 1 1,1 0-235,-1 1 0,1-1-1,0 1 1,0-1 0,0 0 0,0 0 0,0 0 0,1 0 0,-1 0 0,0-1-1,1 1 1,2 1 0,36 14-3359,-37-16 3509,35 12-4048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53:18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6 4992,'-13'-5'12778,"12"18"-11082,0-6-1496,0-1 1,-1 0-1,0 1 0,0-1 0,-4 7 1,-5 15 304,6-10-302,-49 138 783,-14 3 139,65-152-1052,1-1 0,-1 1 0,1-1 0,0 1 0,1 0 0,-1 0-1,1 0 1,1-1 0,-1 1 0,1 0 0,1 8 0,0-13-27,-1-1 0,1 1 1,-1-1-1,1 0 0,0 1 0,0-1 0,0 0 1,0 1-1,0-1 0,0 0 0,0 0 0,0 0 1,1 0-1,-1 0 0,0 0 0,1 0 0,-1 0 1,1-1-1,-1 1 0,3 0 0,4 2 59,0-1 0,14 3-1,-15-4-55,7 2 118,0-1 0,25 1 1,11 3-35,-10-3-1840,-32-4-4452,7 21-9681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5:12.16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46 181 7296,'-46'-5'6080,"55"10"-5120,10-5 1631,4 3-1471,40-6 576,16 3-992,42-12-192,-7-2-320,34-9 0,-5-3-96,9-6-1664,-17 3 832,-11 1-5983,-18 11 3743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53:18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37 108 6880,'-12'-2'976,"-12"-1"6010,35 3-4047,9 0-759,40-7-1,60-21 63,-90 20-1995,42-13-55,43-9-2235,-88 26-1170,27 0 0,-10 3 45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53:20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96 4992,'-4'-8'690,"3"7"-524,0 0 1,0 0 0,1-1 0,-1 1 0,1-1 0,-1 1-1,1 0 1,-1-1 0,1 1 0,0-1 0,0 1 0,0-3-1,0 4 47,0-1-1,0 1 0,0-1 0,1 1 1,-1-1-1,0 1 0,1 0 1,-1-1-1,0 1 0,1 0 0,-1-1 1,0 1-1,1 0 0,-1-1 0,0 1 1,1 0-1,-1 0 0,1 0 0,-1-1 1,1 1-1,-1 0 0,1 0 0,-1 0 1,0 0-1,1 0 0,-1 0 0,1 0 1,-1 0-1,1 0 0,-1 0 0,1 0 1,-1 0-1,1 0 0,-1 0 1,1 0-1,-1 0 0,1 1 0,-1-1 1,0 0-1,1 0 0,-1 1 0,1-1 1,-1 0-1,1 1 0,2 2 42,1 1 0,-1 0 0,0 0 0,-1 0 0,1 0 0,-1 0 0,3 7 0,12 34 728,-14-35-807,49 173 1865,-32-105-1498,16 34 186,-28-88-454,3 4 21,-5-11-183,0-1-1,3 19 1,-4-13-25,-3-11-37,0 0 0,0 0 0,0 21 1,-2-30 818,6-12-186,7-12-324,-1 1-269,0 1 0,2 0 0,18-20 0,-2 11-63,1 1 0,37-25-1,-29 24-98,36-35 0,-51 40 80,-1 0 0,-1-2 0,-1-1 0,-1 0 0,-2-1 0,0-1 1,16-41-1,-26 53-68,-5 10-9,1-1 0,-2 1-1,1-1 1,-1 1 0,0-1 0,2-15 0,-4 21 42,0 0 0,-1 0 1,1 0-1,0 0 1,-1 0-1,0 0 1,1 0-1,-1 0 1,0 0-1,0 0 1,0 0-1,0 0 1,0 1-1,0-1 1,-1 0-1,1 1 1,-1-1-1,1 1 1,-1 0-1,1-1 1,-1 1-1,0 0 1,0 0-1,1 0 0,-1 0 1,0 0-1,-3 0 1,-6-3-2,1 1-1,-1 1 1,0 0-1,-11 0 1,8 0-122,-13 0 30,-48 2 0,24 2 56,-9-1 0,1 3 0,0 3 0,0 2 0,-87 26 0,85-20-1534,23-12-3593,59-13-10558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53:20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21 103 5632,'-1'-2'474,"-19"-15"16173,24 14-16375,0 0-1,-1 1 1,1-1 0,8-3-1,24-8 219,-10 4-340,1 0-1,37-7 1,-11 10-179,0 2 1,1 2 0,-1 3-1,0 2 1,83 14-1,-116-13-166,-1 1-1,0 1 1,0 1-1,-1 1 0,24 11 1,-38-16-728,0 1-1,-1-1 1,1 1 0,-1 0-1,1 0 1,-1 0 0,3 4 0,3 4-1701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53:21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637 7 3392,'8'-7'9889,"-12"15"-3744,0 1-7902,-3 9 2055,0-1-1,-1 0 1,-1-1 0,0 0 0,-1 0 0,-1-1 0,-1 0-1,0-1 1,-1 0 0,0-1 0,-1-1 0,-19 14 0,-20 8 479,-105 49 0,107-60-666,2 2 1,2 3-1,-47 34 1,67-45-2208,28-29-4784,0 9 6145,1 1-1,0 0 1,0-1-1,0 1 1,1 0 0,-1 0-1,0 0 1,6-2-1,16-6-3626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53:22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22 7040,'-11'-16'2282,"11"16"-2259,0 0-1,0-1 1,0 1-1,0 0 0,-1 0 1,1 0-1,0 0 1,0 0-1,0 0 0,0 0 1,0-1-1,0 1 1,0 0-1,0 0 0,0 0 1,0 0-1,0 0 1,0-1-1,0 1 0,0 0 1,0 0-1,0 0 0,0 0 1,0 0-1,0-1 1,0 1-1,0 0 0,0 0 1,0 0-1,0 0 1,0 0-1,0-1 0,0 1 1,0 0-1,0 0 1,0 0-1,1 0 0,-1 0 1,0 0-1,0-1 1,5 1 4509,11 12-3459,0 1 1,-1 0-1,19 21 1,10 10 210,10 1-318,2-3-1,106 61 0,-96-61-490,30 16-555,-42-34-309,-46-23-2654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53:23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18 353 4064,'-13'-16'12011,"12"4"-9100,0 10-2713,1 1-1,-1-1 1,1 1-1,-1-1 1,1 0-1,0 1 1,0-1-1,0 1 1,0-1-1,0 0 1,0 1-1,0-1 1,1-2-1,6-25 848,-2 12-658,-3 8-274,1 0 0,0 0 0,0 1 0,1-1-1,0 1 1,0 0 0,1 0 0,0 1 0,0 0-1,1-1 1,0 2 0,11-11 0,-16 16-109,0 0 0,0 0-1,0 0 1,1 0 0,-1 0 0,1 0 0,-1 1 0,1-1-1,-1 0 1,1 1 0,-1-1 0,1 1 0,-1 0 0,1-1-1,0 1 1,-1 0 0,1 0 0,0 0 0,2 0 0,-3 1-5,0-1 0,1 1 0,-1-1 0,0 1-1,0 0 1,1 0 0,-1-1 0,0 1 0,0 0 0,0 0 0,0 0 0,0 0 0,0 0 0,0 0 0,-1 1 0,1-1 0,0 0 0,-1 0 0,1 1 0,0-1 0,-1 0 0,1 2 0,1 6 12,0 0 0,-1 1-1,0-1 1,-1 0 0,1 1 0,-3 12-1,1 8 6,6 128 80,-4-121-31,2 0 0,1-1 0,1 1 0,18 60 0,-22-96-35,-1 0 0,0 1 0,1-1 0,-1 0 0,1 1 0,-1-1 0,1 0 1,0 0-1,0 1 0,-1-1 0,1 0 0,0 0 0,0 0 0,0 0 0,0 0 0,0 0 0,0 0 0,1-1 0,-1 1 0,0 0 0,0-1 0,0 1 0,1 0 0,-1-1 0,0 0 0,1 1 0,-1-1 0,1 0 0,-1 1 0,0-1 0,1 0 0,-1 0 0,3-1 0,3 0 134,0-1-1,0 0 0,-1 0 0,1-1 0,9-4 0,-8 3-227,10-6 132,0 0 1,0-1-1,-1-1 0,0 0 0,-1-2 0,-1 0 1,0 0-1,-1-1 0,-1-1 0,0-1 1,18-30-1,1-12 40,-3-1 1,27-82-1,-27 68-260,-24 60 74,0 0 74,0 0-1,1 1 0,1 0 0,0 0 0,0 1 0,13-15 0,-19 25-16,1 0 1,0 0-1,0 0 0,0 1 1,0-1-1,1 1 0,-1-1 1,0 1-1,0 0 0,1 0 1,-1 0-1,1 0 0,-1 1 1,1-1-1,-1 0 0,1 1 1,0 0-1,-1 0 0,1 0 1,-1 0-1,1 0 0,0 0 1,-1 1-1,1-1 0,-1 1 1,1 0-1,2 0 0,6 4 57,-1 0 0,0 1-1,0 0 1,17 13-1,-11-7-50,-11-8 14,0 0-1,0 0 0,9 10 1,-13-13-101,0 0 0,1 1 0,-1-1 0,0 1 0,0 0 0,-1-1-1,1 1 1,0 0 0,0-1 0,-1 1 0,1 0 0,-1 0 0,0-1 0,1 1 0,-1 0 0,0 0 0,0 0 0,0 0 0,0 0 0,-1 1 0,-4 13-2675,4-13 1829,0-1 0,0 0 0,-1 0 0,1 0 0,0 0 0,-1 0 0,0 0 1,1-1-1,-1 1 0,0 0 0,0-1 0,0 1 0,-4 1 0,-7 4-4342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53:24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14 102 7456,'-13'-20'13247,"26"15"-11033,50-13-819,1 3 0,103-10-1,130 9-832,-284 15-586,32-1-274,0 2 0,0 2 0,51 9 0,-84-9-143,2 1-3092,-13-3 3316,-1 0 0,0 0-1,1 1 1,-1-1 0,0 0 0,1 0-1,-1 1 1,0-1 0,1 0 0,-1 1-1,0-1 1,1 0 0,-1 1 0,0-1-1,0 1 1,0-1 0,1 0 0,-1 1-1,0-1 1,0 1 0,0-1 0,0 1-1,0-1 1,0 0 0,0 1 0,0 0 0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53:25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0 5216,'-4'5'8362,"-20"16"-6804,9-6-1027,2 0 1,0 1 0,0 0 0,2 1 0,0 0 0,1 1 0,-12 28 0,1 6 457,-20 82 1,28-87-694,-3 12 332,-14 95 0,24-97-249,3 1-1,6 84 1,0-106-204,2 0 0,1 0 0,2 0 0,1-1 0,17 39 1,-13-46-82,0-1 1,2-1 0,34 46-1,67 63 33,-23-27-232,-19-8-1140,-49-66-1708,2 6 457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53:26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13 4640,'-7'-13'9233,"14"21"-5565,12 20-2660,-1 1 1,25 53-1,-28-50-791,16 38 241,35 119 0,-34-91-110,14 48 340,-38-114-400,-2 1 0,4 55 0,-8-33-6,-3 0-1,-2 1 0,-2-1 1,-22 89-1,17-104-179,-2 0 0,-2 0 1,-2-2-1,-1 0 0,-2-1 1,-45 66-1,51-84-272,-2 0-1,0-2 1,-19 18 0,26-29-675,0 1-1,0-1 1,-1-1-1,0 0 1,0 0-1,0 0 1,0-1-1,-1-1 1,-14 4-1,2-2-2743,3-4-3360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53:29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5 3552,'0'0'77,"-1"-1"0,1 1 1,0 0-1,0-1 0,0 1 0,-1 0 0,1 0 1,0-1-1,-1 1 0,1 0 0,0 0 0,0-1 1,-1 1-1,1 0 0,0 0 0,-1 0 0,1 0 1,0-1-1,-1 1 0,1 0 0,0 0 1,-1 0-1,1 0 0,-1 0 0,1 0 0,0 0 1,-1 0-1,1 0 0,0 0 0,-1 0 0,1 0 1,-1 0-1,1 1 0,0-1 0,-1 0 0,1 0 1,0 0-1,-1 1 0,0-1 268,0 0-1,0 1 1,0-1-1,0 0 1,0 1 0,0-1-1,0 0 1,0 0-1,0 0 1,0 0-1,0 0 1,0 0 0,0 0-1,0-1 1,0 1-1,-2-1 1,-12 0 11094,22 2-11326,97-2 416,244 4-418,-160-3-84,-51-2 308,-137 2-292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5:13.99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534 622 3904,'0'1'55,"0"-1"0,0 0 1,-1 0-1,1 0 0,0 0 1,0 0-1,0 0 0,0 0 1,0 1-1,0-1 0,-1 0 1,1 0-1,0 0 0,0 0 0,0 0 1,0 0-1,0 0 0,-1 0 1,1 0-1,0 0 0,0 0 1,0 0-1,0 0 0,-1 0 1,1 0-1,0 0 0,0 0 0,0 0 1,0 0-1,0 0 0,-1 0 1,1 0-1,0 0 0,0-1 1,0 1-1,0 0 0,0 0 0,0 0 1,-1 0-1,1 0 0,0 0 1,0 0-1,0 0 0,0-1 1,0 1-1,0 0 0,0 0 1,0 0-1,0 0 0,0 0 0,-1-1 1,-1-1 854,6 5 1917,-119 0 6380,2 6-6854,79-5-2317,1 3 0,1 0-1,-1 2 1,-54 23-1,78-28 4,1 0 1,-1 1-1,1 0 0,0 0 0,-12 11 0,18-14-16,0 0 1,0 0-1,1 0 0,-1 1 1,0-1-1,1 0 0,-1 1 1,1-1-1,0 1 0,-2 5 1,3-6 1,0 0-1,0-1 1,0 1 0,0 0 0,0 0 0,0 0 0,0 0 0,0 0-1,1 0 1,-1 0 0,1-1 0,-1 1 0,1 0 0,0 0-1,0-1 1,0 1 0,2 3 0,0-1 16,1-1 0,0 1-1,0 0 1,0-1 0,0 0 0,1 0 0,-1-1 0,1 1-1,-1-1 1,1 0 0,0 0 0,0 0 0,0-1 0,10 2-1,2 0 78,1-1-1,-1 0 1,22-2 0,-20-2-55,-1 0 1,0-1-1,0-1 1,0 0-1,0-1 1,-1-1 0,0-1-1,0-1 1,20-12-1,-13 5-18,-1-1 1,-1 0-1,0-2 0,-1 0 0,27-32 0,-35 33-41,-1 0 0,-1-1 0,-1 0 0,0-1 0,-1 0 0,-1 0 0,-1-1 0,9-38 0,-4-6 34,8-100 0,-19 145-82,0-1 0,-1 1 0,-1 0 0,-1-1 0,-1 1 0,0 0 0,-12-36 0,14 53 31,1 1 1,-1-1-1,0 0 0,1 1 0,-1-1 0,0 1 0,0-1 0,0 1 1,0-1-1,-1 1 0,1 0 0,0 0 0,0 0 0,-1-1 0,1 1 1,-1 0-1,1 1 0,-1-1 0,0 0 0,1 0 0,-1 1 0,0-1 1,1 1-1,-1-1 0,0 1 0,1 0 0,-4-1 0,3 2-6,0-1 0,0 0 0,0 1 0,0-1 0,0 1-1,0 0 1,0 0 0,0 0 0,0 0 0,0 0 0,0 0 0,1 0 0,-1 0-1,0 1 1,1-1 0,-1 1 0,1-1 0,0 1 0,-1 0 0,1-1 0,0 1-1,-2 4 1,-5 13 103,0 1 0,2-1 0,0 1 0,-5 33 0,-3 85 60,13-123-142,-5 156 155,8-135 84,0 1 0,14 59 0,-16-93-196,1-1 1,0 0 0,-1 0 0,1 1 0,0-1-1,0 0 1,0 0 0,1 0 0,-1 0-1,0 0 1,1 0 0,0 0 0,-1-1 0,1 1-1,0 0 1,0-1 0,0 0 0,-1 1 0,2-1-1,-1 0 1,0 0 0,0 0 0,0 0 0,0 0-1,1-1 1,-1 1 0,0-1 0,5 1 0,7-2 14,-1-2 1,0 1 0,0-2-1,0 0 1,16-7 0,-18 7-63,44-19 125,63-35-1,-109 52-205,1 0-1,15-14 1,-34 34-61,0 1 0,-12 30 0,19-40 165,0 0 1,0 0-1,1 0 0,0 0 1,0 1-1,0-1 0,0 0 1,1 1-1,0-1 0,0 0 1,0 1-1,1-1 0,0 1 1,2 5-1,-3-9 7,1 0 1,0-1 0,-1 1-1,1 0 1,0-1-1,0 1 1,0-1 0,0 1-1,0-1 1,0 0-1,1 1 1,-1-1 0,0 0-1,1 0 1,-1 0 0,1 0-1,-1 0 1,1 0-1,2 1 1,-1-2 13,0 1 1,0 0 0,0-1-1,0 0 1,0 0-1,0 0 1,0 0-1,0 0 1,0-1-1,5-1 1,4-2 77,0 0 0,0-1 0,-1-1 0,14-8 0,-24 13-112,15-8 32,-2 1-12,0 0 0,-1-1 0,0 0 0,-1-1 0,21-21 0,-17 12-16,-10 11 32,1 0 0,13-13 0,-4 0-306,-15 17 129,-3 16-345,1-7 502,0 1-1,1 0 1,-1-1 0,1 1-1,1 8 1,1 9-92,-2-17 57,1 0 0,0 0 0,0 0 0,0 0 1,0 0-1,4 7 0,0-3 35,-3-7 15,-1 0-1,1 0 1,0 0-1,0-1 1,0 1 0,0 0-1,2 1 1,-2-3-25,-1 0 0,0 0 1,1-1-1,-1 1 0,0-1 1,1 1-1,-1-1 0,1 1 0,-1-1 1,0 0-1,1 0 0,-1 0 1,1 0-1,-1 0 0,1 0 1,-1 0-1,1 0 0,-1-1 0,2 0 1,12-3 51,0-2-1,0 0 1,-1-1 0,0 0 0,0-1-1,19-16 1,-29 21-78,11-7-23,-1 0 0,0-2-1,-1 0 1,13-15 0,-21 22 22,-1 0 0,0-1 0,0 1-1,-1-1 1,0 0 0,0 0 0,0 0 0,-1 0 0,1-1-1,-2 1 1,1-1 0,-1 1 0,0-1 0,1-7-1,-2 12-18,0 0 0,-1 1 0,1-1 0,0 1 0,0-1 0,-1 0-1,1 1 1,0-1 0,-1 1 0,0-1 0,1 1 0,-1-1 0,-1-1 0,1 2 25,0 0 1,0 1-1,1-1 1,-1 1 0,0-1-1,0 1 1,0-1-1,0 1 1,1 0-1,-1-1 1,0 1 0,0 0-1,0 0 1,0 0-1,0-1 1,0 1 0,0 0-1,0 0 1,0 0-1,0 0 1,0 1 0,0-1-1,0 0 1,1 0-1,-1 1 1,0-1 0,-2 1-1,-3 2-3,0 0 0,0 0 0,0 1-1,0 0 1,0 0 0,1 0 0,0 1 0,0 0 0,0 0-1,-8 11 1,6-5 140,0-1 0,0 2 0,1-1-1,1 1 1,-6 15 0,10-24-104,0-1 1,0 1 0,1-1-1,-1 1 1,1 0 0,-1 0-1,1-1 1,0 1 0,0 0-1,0 0 1,0-1 0,1 1-1,-1 0 1,1-1 0,0 1-1,-1 0 1,1-1 0,0 1-1,1-1 1,-1 1 0,0-1-1,1 0 1,-1 1 0,1-1-1,0 0 1,0 0 0,0 0-1,0 0 1,0-1 0,0 1-1,0 0 1,1-1 0,-1 1-1,0-1 1,1 0 0,3 1-1,7 2-11,0 0-1,1-1 1,-1 0-1,1-1 0,0-1 1,20 0-1,82-9-816,-115 8 794,98-15-2866,-79 10-233,23-8 0,-15 4 435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53:30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98 4320,'-4'-18'2325,"4"-9"8457,0 15-4583,1 12-6169,-1-1 1,0 1 0,1 0-1,-1-1 1,1 1-1,-1 0 1,1-1-1,-1 1 1,1 0-1,-1 0 1,1 0-1,-1 0 1,1-1-1,-1 1 1,1 0 0,0 0-1,-1 0 1,1 0-1,-1 0 1,2 0-1,0 0 38,60-10 369,65-7-10,156 8 62,-239 10-1144,-1 3 1,0 1-1,0 3 1,65 19-1,-102-25-602,0 0 1,0 1-1,0-1 0,0 1 0,6 5 0,2 2-2849,4-8-1894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53:43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40 3136,'0'0'17475,"4"4"-20017,27 23 3377,-10-9-159,31 34-1,-40-37-557,0 2 0,-2-1 0,0 2-1,14 32 1,22 78 324,-40-109-374,24 91 147,-22-80-94,-4-8-78,-3-15-36,0-1-1,0 1 1,5 11-1,-4-12 10,-1 0-1,0 0 0,0 1 1,0-1-1,-1 0 1,0 1-1,-1 9 0,1 2 214,0-17-239,-4 2 1359,8-7-1231,1-1 0,-1 0 0,0 0 0,0 0 0,-1 0 0,0 0 0,0-1 0,5-11 0,4-6-28,0-4-99,0 0 0,10-35 1,-6 16 7,1-3 1,-8 20 0,2 0 0,0 0 0,30-50 0,49-42-10,-78 106 84,-5 6-157,1 0-1,15-14 1,-21 19 44,-2 4 33,0 0 0,0-1 0,0 1 0,0 0-1,0-1 1,0 1 0,1-1 0,-1 1 0,0 0 0,0-1-1,0 1 1,1 0 0,-1 0 0,0-1 0,0 1-1,1 0 1,-1-1 0,0 1 0,1 0 0,-1 0-1,0 0 1,1-1 0,0 1 0,-1-1 91,-6 1-949,-4 1 821,0 0 0,-14 4 0,-8 0 44,-21 4-1,30-5 0,-30 2 0,-221 2-101,243-5 174,-1-3 1,0-1-1,-56-8 0,87 9-196,0 0-1,0 0 1,1 0-1,-1 0 1,0 0-1,0-1 1,0 1-1,1 0 1,-1 0-1,0-1 0,1 1 1,-1-1-1,0 1 1,1 0-1,-1-1 1,0 1-1,1-1 1,-1 0-1,1 1 1,-1-1-1,1 0-158,0 0-1,0 0 0,1 0 1,-1 0-1,1 1 1,-1-1-1,1 0 1,-1 0-1,1 1 1,-1-1-1,1 0 1,0 1-1,-1-1 0,1 1 1,0-1-1,-1 0 1,1 1-1,0 0 1,1-1-1,26-20-3973,4-8-1898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53:34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0 1056,'-3'1'199,"0"0"0,0 0 0,0 0-1,0 0 1,0 0 0,0 0 0,0 1 0,0-1 0,1 1 0,-1 0-1,-2 2 1,-2 1 1905,-26 27 9832,36-32-11237,168-11 2646,-118 5-2917,0 2 0,94 6 0,-124 0-408,32 4-28,-49-5-53,0 0 0,0 1 0,0 0-1,0 0 1,0 0 0,5 3 0,-9-4-403,7 14-6602,-4-6 3626,4 2-2736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53:35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719 6 1248,'0'-5'14874,"-2"5"-14781,1 1 0,-1-1 0,1 1 0,-1-1-1,1 1 1,0 0 0,-1 0 0,1 0 0,0 0 0,-1 0-1,1 0 1,0 0 0,-2 2 0,-4 4 218,-22 13 426,-2 0 0,0-3 0,-58 25 0,46-23-262,-51 32 0,48-20-357,2 2 1,2 3-1,1 1 0,1 1 0,3 3 0,-56 76 0,87-108-229,4-5-112,-1-1 0,0 1-1,1-1 1,-1 0-1,0 1 1,-6 3-1,22-19-11141,1-5 8331,8-5-598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53:35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35 6048,'-6'-7'776,"5"5"-566,-1 1 0,0-1 0,1 0 0,-1 0 0,1-1 0,0 1 0,0 0 0,-1-9 8711,18 26-7776,7 10 52,1-1 0,38 29 0,17 17-527,99 122-47,-74-77-392,-80-89-351,12 13 271,-11-14-4150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53:38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16 3072,'-4'-16'16779,"-11"24"-14491,-15 8-2305,20-8 122,0 0-1,1 0 1,0 1 0,0 0 0,1 1-1,0 0 1,1 0 0,0 0-1,-8 16 1,-2 10-34,-20 62 0,-6 17 165,-12 38 472,44-114-564,1 0 0,-5 43 0,-1 108 193,16-154-259,1 1 1,2-1-1,10 46 1,-9-63 50,1 0 0,2 0 0,0-1 0,16 32 0,-17-39-72,1 0-1,0-1 0,1 0 1,0 0-1,1 0 0,0-1 0,0 0 1,16 10-1,-20-15-57,0-1 0,1 0-1,-1-1 1,1 1 0,10 2 0,-9-4-675,-1 1 1,1-1-1,0-1 1,12 1-1,-10-2-1232,1 0 1,-1 0 0,0-1-1,1-1 1,-1 1-1,0-1 1,15-8-1,0-2-2673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53:39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0 151 5888,'1'-3'6282,"5"-1"-3595,12-5-1759,-10 5 449,18-9-118,-6 2-299,23-9 0,33-10-32,-76 30-912,1 0 0,0 0 0,-1-1 1,1 1-1,0 0 0,-1 0 0,1 0 0,0 0 1,-1 0-1,1 0 0,0 0 0,-1 0 0,1 0 1,0 0-1,-1 0 0,1 1 0,0-1 1,-1 0-1,1 0 0,0 1 0,-1-1 0,1 0 1,-1 1-1,1-1 0,-1 1 0,1-1 1,-1 1-1,1-1 0,-1 1 0,1-1 0,-1 1 1,1-1-1,-1 1 0,0-1 0,0 1 0,1 0 1,0 3 35,0-1-1,0 1 1,0 0 0,0-1 0,0 5 0,-1-3-9,2 19 223,-2 43-1,-1-27-76,10 239 585,-8-265-610,1-1 0,4 14 0,-6-23-124,1-1 1,0 0-1,0 0 1,0 1-1,1-1 0,-1 0 1,1 0-1,0-1 1,-1 1-1,1 0 1,1 0-1,-1-1 0,0 1 1,4 1-1,-5-3 1,1 0-1,0 0 1,0 0-1,-1-1 1,1 1-1,0-1 1,0 0-1,0 1 1,0-1-1,0 0 0,0 0 1,0 0-1,-1 0 1,1-1-1,0 1 1,0 0-1,0-1 1,0 1-1,0-1 1,-1 0-1,1 0 1,0 1-1,-1-1 1,3-2-1,2-1 44,0 0-1,0-1 1,0 0-1,9-11 1,14-20 74,44-67 0,13-47 54,-51 92-177,-20 35-13,-1-1 0,16-40 0,-7-7-54,-22 69 1,-1-1-1,1 1 1,-1 0 0,1 0-1,0 0 1,0 0 0,0 1-1,0-1 1,0 0 0,0 0-1,0 0 1,1 1 0,-1-1-1,1 1 1,-1-1 0,1 1-1,0 0 1,2-2 0,-1 2 15,-1 0 1,1 0 0,0 0-1,0 1 1,0-1-1,-1 1 1,1 0 0,0 0-1,0 0 1,0 0-1,-1 1 1,1-1 0,4 2-1,33 8 22,-1 3-1,49 21 0,-82-31 10,-3-2-11,-1 0-1,0 1 1,1-2-1,-1 1 1,0 0-1,1 0 0,4 0 1,-6-1-68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53:40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11 6560,'-12'-10'12010,"14"12"-11725,0-1 1,0 0-1,0 1 0,0-1 0,0 0 1,1 0-1,-1 0 0,0 0 0,1 0 1,3 0-1,32 4 1273,-31-5-1278,239 18 1335,48 4-1651,-266-18-318,-1-1-1552,-1-1-3514,-26-2 5321,1 0-93,-1 0-1,0 0 1,1 0-1,-1 0 1,1 0-1,-1 0 1,0 0-1,1 0 1,-1 0-1,1 0 1,-1 0-1,1 0 1,-1 0-1,0 0 1,1 0-1,-1 0 1,0-1-1,1 1 1,-1 0-1,1 0 1,-1 0-1,0-1 1,1 1-1,-1 0 1,0 0-1,0-1 1,1 1-1,-1 0 1,0-1-1,0 1 1,1 0-1,-1-1 1,0 1-1,0 0 0,0-1 1,0 1-1,1-1 1,-1 1-1,0 0 1,0-1-1,0 1 1,0-1-1,0 1 1,0 0-1,0-1 1,0 0-1,-2-17-4553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53:47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510 34 1728,'0'-1'47,"0"1"-9,0-1 0,0 1 0,0 0 1,1-1-1,-1 1 0,0-1 1,0 1-1,0 0 0,0-1 1,0 1-1,7-4 5638,-6 4-5510,1 0 1,-1 0-1,0 0 1,0-1 0,0 1-1,0-1 1,1 1-1,-1-1 1,0 1-1,2-2 1,9-4 1238,-11 6-1238,0 0-1,0 0 1,1 0 0,-1-1-1,0 1 1,0 0 0,0-1-1,0 1 1,0-1 0,0 1 0,0-1-1,4-8 7807,-14 14-7546,3-2-294,0 0 0,0 0 0,-9 2 0,-11 5 124,6-1-90,1 2 0,1 0-1,0 1 1,1 1 0,0 0 0,1 2-1,0 0 1,1 0 0,1 2 0,-14 19 0,-54 96 291,48-75-322,-55 73 0,60-90-101,19-26-51,0-1 1,0 1 0,-16 13 0,19-20-4631,14-10 346,14-15-1933,-8-7 927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53:47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5408,'0'-1'378,"1"0"1,-1-1-1,1 1 1,0 0-1,0-1 1,-1 1-1,1 0 0,0 0 1,0 0-1,0 0 1,0 0-1,0 0 1,1 0-1,-1 0 1,0 0-1,0 0 0,1 1 1,-1-1-1,0 0 1,1 1-1,-1-1 1,0 1-1,1 0 1,-1-1-1,4 1 1366,-3 1-784,10 4-157,1 1 0,-1 0 0,0 1 0,15 12 0,-13-8-633,-1 2 0,0 0 0,0 0 0,-2 1-1,14 20 1,36 63 316,-34-51-132,60 75 1,61 36-94,-139-146-284,-6-6-1280,-15-11-7184,2-7 893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2:32.6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14 7968,'-11'-11'2565,"12"11"-1885,0-1 1,0 1-1,0-1 0,0 1 1,0 0-1,1 0 1,-1 0-1,0-1 0,0 1 1,1 0-1,-1 1 0,1-1 1,-1 0-924,19 0 1045,205 2 4405,-113 2-6848,1 4-4023,-94-5 3409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5:15.35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10 870 5984,'-10'3'2136,"15"-4"661,19-6 67,159-73 2597,-181 79-5438,100-46 1047,-81 36-841,-1-2 1,34-26-1,-34 20-24,0-1 0,-1 0 0,-2-1-1,26-38 1,50-103 228,-65 111-364,124-208 827,-149 253-792,10-19 322,-12 23-389,-1 0-1,1 1 0,-1-1 1,1 1-1,-1-1 1,0 0-1,1 1 0,-1-1 1,0 0-1,0 1 0,0-1 1,-1 1-1,1-4 1,-1 5-35,1 0 0,0-1 0,0 1 0,0 0 0,-1-1 0,1 1 0,0 0 0,0 0 0,-1-1 0,1 1 0,0 0 0,0 0 0,-1-1 0,1 1 0,0 0 0,-1 0 0,1 0 0,0-1 0,-1 1 0,1 0 0,-1 0 0,1 0 0,0 0 0,-1 0 0,1 0 0,0 0 0,-1 0 0,1 0 0,-1 0 0,1 0 0,0 0 0,-1 0 0,1 0 0,-1 0 0,1 0 0,0 1 0,-1-1 0,1 0 0,-1 0 0,-16 11-72,7-1 84,1 0 0,0 1 0,1 0 0,0 0 0,0 1 0,1 0 1,1 0-1,-6 17 0,-3 9 112,-13 60 0,17-53-38,-4 52-1,13-75 8,0 1 1,2-1-1,1 1 0,4 30 0,-4-48-44,0 0 1,0 0 0,1 0 0,0-1-1,-1 1 1,1-1 0,1 1 0,-1-1-1,1 0 1,-1 0 0,1 0 0,0 0-1,1-1 1,-1 1 0,1-1 0,-1 0-1,1 0 1,0 0 0,0 0 0,0 0-1,1-1 1,-1 0 0,1 0 0,-1 0-1,1-1 1,5 2 0,0-1-18,1 0-1,-1-1 1,0 0 0,1-1 0,14-1-1,52-10 154,-47 5-119,0-1 0,30-11 0,-45 12-46,0-1 0,0 0 0,-1 0 0,1-2 0,18-14 0,-12 0-260,-14 10 8,-6 13 222,-1 0 0,0 0 0,0-1 0,0 1 0,0 0 0,0 0 0,0-1 0,0 1 0,0 0 0,0-1 0,1 1 0,-1 0 0,0 0 0,-1-1 0,1 1-1,0 0 1,0-1 0,0 1 0,0 0 0,0 0 0,0-1 0,0 1 0,0 0 0,0 0 0,-1-1 0,1 1 0,0 0 0,0 0 0,-1-1 0,0 1-10,0-1-1,0 1 1,0 0 0,0 0-1,0 0 1,0 0 0,0 0-1,0 0 1,0 0 0,0 0-1,-1 0 1,1 0 0,0 1-1,0-1 1,0 0 0,0 1-1,0-1 1,-1 2 0,0-1-7,-20 9-10,-40 27 1,46-27 33,12-8 16,0 1 0,1-1 0,-1 1 0,0 0 0,1 1 0,0-1 0,-1 1 0,1-1 0,-3 7 0,5-8 2,0-1-1,1 1 1,-1-1-1,1 1 1,-1-1-1,1 1 1,0-1-1,-1 1 0,1-1 1,0 1-1,0-1 1,0 1-1,0-1 1,1 1-1,-1 0 1,0-1-1,1 1 1,-1-1-1,1 1 1,-1-1-1,1 0 1,0 1-1,-1-1 1,1 1-1,0-1 1,0 0-1,0 0 1,0 0-1,0 1 1,0-1-1,3 1 1,1 2 38,1 0 1,-1-1 0,1 1-1,0-2 1,0 1 0,0 0-1,0-1 1,0 0 0,1-1 0,-1 0-1,1 0 1,-1 0 0,1 0-1,-1-1 1,1 0 0,-1-1-1,11-1 1,-16 2-69,0 0-1,0 0 0,0 0 1,0 0-1,0-1 0,0 1 1,0 0-1,-1 0 0,1-1 1,0 1-1,0 0 1,0-1-1,-1 1 0,1-1 1,0 1-1,0-1 0,-1 1 1,1-1-1,0 0 0,-1 1 1,1-1-1,-1 0 1,1 1-1,-1-1 0,1 0 1,-1 0-1,0 0 0,1 1 1,-1-1-1,0 0 0,1 0 1,-1 0-1,0 0 1,0 0-1,0 0 0,0 1 1,0-1-1,0 0 0,0 0 1,0 0-1,-1-1 1,1 0-46,-1 0 0,1 0 0,-1 0 0,0 0 0,0 0 0,0 0 0,0 0 1,0 0-1,0 1 0,-1-1 0,1 0 0,0 1 0,-1-1 0,1 1 0,-3-2 1,-8-3 87,0 1 1,0 0 0,0 1 0,-18-4 0,125 10 743,-94-2-790,154 12-2280,-131-12-1903,-15-3 883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53:50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1 2720,'-2'5'9797,"-1"-2"-10432,-25 20 3268,5-5-1658,1 1 0,0 1 0,-18 24 0,21-18-181,-29 54-1,17-26-172,12-19-55,-29 73-1,40-87-351,1 0 1,2 1-1,0 0 1,-2 33-1,2 89 280,5-126-465,1 25 169,1 0 0,3 0 1,1 0-1,20 69 1,-21-98-96,0-1 1,1-1 0,0 1 0,1-1-1,0 0 1,1 0 0,0-1 0,1 0-1,0-1 1,11 11 0,-3-10 195,-16-11-107,-3-15-8728,-1-3 273,5-2 3590,6-7 1644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53:51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46 6304,'-7'-8'6677,"12"10"-2973,-4-2-3750,0 1 200,0-1-1,0 1 0,0-1 1,0 1-1,0 0 0,0 0 0,0 0 1,0-1-1,0 1 0,-1 0 1,1 0-1,0 0 0,-1 0 0,1 0 1,0 0-1,0 2 0,6 19 1001,-6-19-930,3 17 31,0 0-1,-2 0 0,0 1 0,-2 31 0,1 2-106,21 139 313,-2-37 545,-18-146-899,0 0 1,0 0 0,0 0 0,6 12-1,-8-22-64,0 1-1,1-1 1,-1 1-1,0-1 0,0 1 1,1-1-1,-1 1 1,1-1-1,-1 1 1,0-1-1,1 0 1,-1 1-1,1-1 0,-1 0 1,1 1-1,-1-1 1,1 0-1,-1 1 1,1-1-1,-1 0 0,1 0 1,-1 0-1,1 0 1,-1 1-1,1-1 1,0 0-1,-1 0 1,1 0-1,-1 0 0,1 0 1,-1-1-1,1 1 1,0 0-1,-1 0 1,1 0-1,-1 0 0,1 0 1,-1-1-1,1 1 1,-1 0-1,1-1 1,-1 1-1,1 0 1,-1-1-1,0 1 0,2-1 1,3-3-21,-1 0 1,1-1-1,5-5 0,-7 6 124,334-363 14,-201 226-291,-19 23-90,-109 110 161,-7 6-7,0 1 0,0 0 0,1 0 0,-1 0 0,0-1 0,0 1-1,0 0 1,0-1 0,0-1 0,-1 3 54,0-1 0,0 1 0,0 0 0,0 0-1,0 0 1,0-1 0,0 1 0,0 0 0,0 0-1,0 0 1,0 0 0,0-1 0,0 1 0,0 0 0,0 0-1,0 0 1,-1 0 0,1 0 0,0-1 0,0 1 0,0 0-1,0 0 1,0 0 0,-1 0 0,1 0 0,0 0-1,0 0 1,0 0 0,0-1 0,-1 1 0,1 0 0,-14-1-334,-101 10 141,46-2 145,-281 36-61,330-39 152,-76 17-50,88-20-214,0 0-1,0 0 0,-1-1 1,1 0-1,-9-2 0,-5 1-4783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53:52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89 4736,'-1'-2'443,"0"1"1,0-1 0,0 0-1,0 1 1,1-1-1,-1 0 1,1 0-1,-2-3 1,1-20 12091,270 31-8561,-4 0-3388,-138-1-831,-126-5 193,-1 0 0,1 0 1,-1 0-1,1 0 0,-1 0 0,0 0 0,1 0 1,-1 0-1,1 0 0,-1 0 0,0 0 0,1 0 1,-1 0-1,1-1 0,-1 1 0,0 0 1,1 0-1,-1 0 0,0-1 0,1 1 0,-1 0 1,0 0-1,1-1 0,-1 1 0,0 0 0,0-1 1,1 1-1,-1 0 0,0-1 0,0 1 0,1-1 1,-3-14-9037,2 13 8239,-1 1 1,1-1-1,0 0 1,-1 1-1,1-1 1,0 0-1,0 0 1,0 1-1,0-1 1,1 0-1,-1 1 1,1-4 0,8-10-1739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53:52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686 17 2560,'0'-1'223,"0"0"-1,0 1 1,0-1 0,0 0 0,1 0-1,-1 1 1,0-1 0,0 0 0,1 1-1,-1-1 1,0 0 0,1 1 0,-1-1-1,1 0 1,-1 1 0,1-1-1,-1 1 1,1-1 0,-1 1 0,12-4 9668,-25 16-6814,-64 54-1189,55-46-1659,-46 47 302,-89 67 0,42-53 74,-65 51-309,170-125-296,1 1 0,0 0 0,1 1 0,0 0 0,-13 18 0,19-25-458,-3 3-769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53:53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5408,'-1'-11'2068,"4"5"2552,0 6-4181,1 1 0,0-1 0,-1 1 0,1 0 0,-1 0 0,1 1 0,-1-1 0,1 1 0,-1 0 1,0-1-1,1 2 0,-1-1 0,0 0 0,-1 0 0,5 5 0,4 5 186,0 1 0,11 16 1,2 8 121,31 66 0,-22-38-449,-9-20-150,3 8 29,44 61-1,-27-42-464,-39-63-1177,-3-4-407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53:57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0 233 3072,'5'-4'16017,"1"-5"-11525,2-1-4016,7-10-2777,-8 10 3947,5-3-1449,0 1-1,1-1 1,0 2 0,0 0-1,1 0 1,1 2 0,16-9-1,-24 14-145,2-1-50,0 0 1,1 1 0,-1 0-1,1 0 1,0 1 0,0 0 0,16-1-1,-25 4-3,-1 0-1,1 0 1,-1 0-1,0 0 1,1 1-1,-1-1 1,0 0-1,1 0 1,-1 1-1,0-1 1,1 0-1,-1 1 1,0-1-1,1 0 1,-1 1-1,0-1 1,0 0-1,1 1 1,-1-1-1,0 0 1,0 1-1,0-1 1,0 1-1,0-1 1,1 1-1,1 10 45,-2-11-40,2 26 2,-2 45 0,-1-5-33,21 127-204,-18-179 263,1-2-4,-1 1-1,2-1 1,0 0 0,0 0 0,7 12 0,-10-22 6,0 0 0,0 0 1,0 0-1,0 0 1,0-1-1,1 1 0,-1 0 1,1-1-1,0 1 1,-1-1-1,1 1 0,2 1 1,-3-3 3,1 1 1,-1-1-1,0 1 0,0-1 1,1 0-1,-1 1 0,0-1 1,0 0-1,1 0 1,-1 0-1,0 0 0,1 0 1,-1 0-1,0 0 0,1-1 1,-1 1-1,0 0 0,0-1 1,1 1-1,-1-1 0,2 0 1,3-3 39,0 0-1,0 0 1,0 0-1,0-1 1,-1 0 0,0 0-1,9-12 1,-1-2 2,13-24 1,-11 18-20,22-38 75,7-13-52,80-103 1,-117 171-70,0 0 0,1 1 0,-1 0 0,2 0 0,-1 1 0,1 0 0,0 0 0,0 1 0,0 1 1,1-1-1,0 1 0,0 1 0,0 0 0,14-2 0,-10 3 8,0 0 1,1 1-1,-1 1 1,0 0-1,0 1 1,0 1-1,0 0 0,0 1 1,0 1-1,14 5 1,17 14-326,-44-22 289,0-1 0,0 1 1,0-1-1,0 1 0,0 0 1,-1-1-1,1 1 0,0 0 0,0-1 1,-1 1-1,1 0 0,-1 0 0,1 0 1,-1 0-1,1-1 0,-1 1 1,1 2-1,0-1-395,-1 0 0,1 1 0,-1-1 0,0 0 0,0 0 0,0 0 1,0 0-1,-1 3 0,0 2-2468,-1 0 1,0-1 0,0 1-1,-6 10 1,-2-3-893,-10 0 511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53:58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57 5408,'0'-9'637,"0"7"-532,0 1-1,0-1 0,0 1 1,0-1-1,-1 0 0,1 1 0,0-1 1,-1 1-1,1-1 0,-1 0 1,1 1-1,-1 0 0,0-1 1,0 1-1,1-1 0,-2 0 0,-12-18 10888,16 21-10032,2 4-599,1-1 1,0 1-1,0-1 0,1-1 1,-1 1-1,1-1 0,0 0 1,0 0-1,0-1 0,0 1 1,0-1-1,0-1 0,1 1 1,-1-1-1,12 1 0,321 9 967,-223-10-5808,-109-15-6976,-8 12 11100,1 2 211,-4-16-5657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53:58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11 8640,'-5'-4'-23,"-5"-2"8544,17 13-6737,41 41-160,61 77-1,29 63-641,-112-150-564,35 67 0,-51-84-301,-1 1 0,0 0-1,-2 0 1,-1 1 0,4 27-1,-6-19-11,-1 1 0,-1 0 0,-2 0 0,-2-1 0,-1 1 0,-7 34 1,5-44-75,-1 0 1,0-1-1,-2 0 1,-1 0-1,0-1 1,-1 0-1,-1 0 1,-1-2-1,-23 29 1,3-14 10,-55 44 1,51-46-37,-90 71-2038,83-74-1758,35-23 2001,0-2 0,0 1 0,0-1-1,0 0 1,-1-1 0,-12 3-1,-6-4-2684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53:59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31 4800,'-1'-2'450,"-20"-27"10078,16 33-9363,4-1-955,0 0 0,1 0 0,-1 0 0,0 0 0,1 0-1,0 0 1,-1 0 0,1 0 0,0 0 0,1 0-1,-1 0 1,1 0 0,1 5 0,0 10 682,28 146 1066,-16-98-1602,42 158 633,-28-116-618,-19-69-238,-2 0 0,-2 1 1,-1 0-1,-2 0 0,-6 63 0,-2-46-3,-3-1-1,-2 0 1,-24 72 0,22-90-46,-2-1 0,-26 48 0,22-54-1522,-24 34 0,13-28-583,19-25-63,0 0 1,0-1 0,-1-1 0,-25 18 0,-3-9-3885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54:04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13 4576,'13'-13'20490,"-12"23"-20245,-3 22 277,-1-1-1,-9 41 1,-3 16-55,-7 171 216,17-219-677,0 16-7,5-51 10,1 3-20,-1 0 0,0 0 0,-1 0-1,0-1 1,0 1 0,-5 13 0,4-13 284,-5 8-2979,7-15 2541,0-1 0,0 0 0,-1 0 0,1 0 0,0 1 0,0-1 0,-1 0 0,1 0 0,0 0 0,0 1 0,-1-1 0,1 0 0,0 0 0,-1 0 0,1 0 0,0 0 0,-1 0 0,1 1 0,0-1 0,0 0 0,-1 0 0,1 0 0,0 0 1,-1 0-1,1 0 0,0 0 0,-1-1 0,1 1 0,0 0 0,-1 0 0,1 0 0,0 0 0,-1 0 0,1 0 0,0-1 0,0 1 0,-1 0 0,1 0 0,0 0 0,0-1 0,-1 1 0,1 0 0,0 0 0,0-1 0,0 1 0,-1 0 0,-9-10-7280,2-1 1819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5:15.75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6 140 10624,'-6'-8'4832,"63"-21"-4192,-25 14 959,0 6-991,33-11 128,8 8-448,33-5-352,0 5 32,1-2-576,-10 11 352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54:05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11 122 4480,'-2'-2'591,"1"0"-1,0 0 1,0 0-1,0-1 1,0 1 0,1 0-1,-2-4 1,1-16 18662,3 22-19184,24-2 198,41-7 0,-9 1-97,180-21 164,-85 9-204,-131 17-153,-4 0-115,22 1 0,-29 0-856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54:07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9 149 3808,'-8'-1'11995,"8"1"-11887,-1 0 0,1 0-1,0-1 1,0 1 0,0 0 0,0 0-1,0-1 1,0 1 0,0 0 0,0-1-1,0 1 1,1 0 0,-1 0 0,0-1 0,0 1-1,0 0 1,0 0 0,0-1 0,0 1-1,0 0 1,1 0 0,-1-1 0,0 1-1,0 0 1,0 0 0,1 0 0,-1 0-1,0-1 1,0 1 0,0 0 0,1 0-1,-1 0 1,0 0 0,0 0 0,1 0 0,-1-1-1,1 1 1,43-9 2671,2 4-2214,0 1 1,53 2 0,-79 2-434,-5 1-91,1-1 0,-1 2-1,0 0 1,0 1 0,0 0 0,0 1 0,19 9 0,-25-9-20,1 1 1,-1 0 0,0 0-1,0 1 1,0 1 0,-1-1-1,0 1 1,-1 1 0,1 0-1,-1 0 1,7 11 0,-13-18-19,0 1 0,0 0 0,0 0 0,0 0 0,0 0 0,-1 0 0,1 0 0,-1 0 0,1 0 0,-1 0 0,0 1 0,0-1 0,0 0 0,0 0 0,0 3 0,-2 1-1,1 1 0,-1-1 0,-4 10 0,-5 15-26,6-8 56,-16 39 1,-1 4-45,20-59 78,0 1 0,0-1 0,0 0 0,-1 0 0,0 0 0,-1 0 0,0-1 0,1 1 0,-2-1 0,1 0 0,-1 0 0,-6 6 1,22-24 618,-2 3-624,0 0 0,1 0 0,-1 1 0,2 0-1,16-10 1,14 0 65,-1 3 0,47-12 0,-18 7-3,13-5 1,51-18 56,-117 37-166,-1-1-1,-1-1 0,1 0 1,-1 0-1,22-18 0,-32 22 5,0 1-1,-1-1 0,1 1 1,-1-1-1,0 0 0,0 0 0,0-1 1,0 1-1,-1-1 0,1 1 0,-1-1 1,0 0-1,-1 0 0,1 0 0,-1 0 1,1-6-1,2-9-122,-3 18 110,0 0 0,-1 0 1,1 0-1,-1 0 0,0 0 0,1 0 0,-1 0 0,0 0 0,0 0 1,-1-3-1,-2-11-38,3 11 18,-1-1 0,-1 0 0,1 1 0,-1 0 0,0-1-1,-3-5 1,-4-10-286,8 17 198,-1 1 0,0-1 1,1 0-1,-1 1 0,-4-6 1,-18-14-2054,7 8-1372,4-2-5497,9 9 5692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54:10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360 240 4224,'-3'-11'1137,"-2"-6"479,3 4 3871,2 13-5432,0 0 0,1-1 0,-1 1 0,0 0 0,0 0 0,0 0 0,0 0 0,0 0 0,0 0 0,0-1 0,0 1 1,0 0-1,0 0 0,0 0 0,0 0 0,0 0 0,0 0 0,0-1 0,-1 1 0,1 0 0,0 0 0,0 0 0,0 0 0,0 0 1,0 0-1,0-1 0,0 1 0,0 0 0,0 0 0,0 0 0,-1 0 0,1 0 0,0 0 0,0 0 0,0 0 0,0 0 0,0 0 0,0 0 1,0 0-1,-1-1 0,1 1 0,0 0 0,0 0 0,0 0 0,0 0 0,-7 5 1259,-6 12-410,-10 16-311,-84 130 1645,85-125-1768,1 1 0,-21 60-1,8-10-76,-14 39 185,25-41 109,16-57 18,6-24-352,3-7 128,6-9-94,-3-3-248,-1 1 1,0-1-1,5-23 0,1-5 83,11-21-159,3 1-1,3 1 1,49-81 0,94-208 657,-153 312-514,-11 24-131,0 1 0,-1-1 0,0-1 0,4-18 0,-7 25-227,-2 19 40,-1 12 29,6 20 96,1-1 1,19 68-1,-16-81-17,2 0 1,1 0-1,1-1 0,23 37 1,-5-15 78,-3 2 1,22 60 0,29 116 17,-47-149 157,-28-67-261,-3-11 7,0 1 1,0-1-1,0 1 0,0 0 0,-1-1 1,1 5-1,-1-6 41,-1 0-35,0 0-1,0 0 1,0 0-1,1 0 1,-1 0-1,0 0 1,0-1-1,-1 1 1,1 0-1,0-1 1,0 1-1,0-1 1,0 1-1,0-1 1,-3 1-1,-20 3 7,-277 1-78,188-6 60,59 1 167,-87-11 1,135 10-388,0-1 0,0 1 1,0-1-1,0 0 0,0-1 0,0 1 1,-9-7-1,12 7-200,1 0 0,-1 0 0,1 0-1,-1 0 1,1-1 0,0 1 0,0-1 0,0 0 0,0 1 0,0-1 0,0 0 0,1 0-1,0 0 1,-1 0 0,0-6 0,2 8 172,0 0 1,0 0-1,0 0 1,0 0-1,0 0 0,0 1 1,0-1-1,0 0 0,0 0 1,1 0-1,-1 0 0,0 0 1,1 0-1,-1 0 1,1 0-1,-1 0 0,1 1 1,-1-1-1,1 0 0,-1 0 1,1 1-1,0-1 1,0 0-1,-1 1 0,2-2 1,15-10-5935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54:12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441 1 3072,'0'0'2784,"-4"12"773,-9 4-1080,-6 11 102,10-14-1525,1 0-1,-18 20 1,-4 5 361,-16 21 285,-74 75-1,36-43-917,75-80-683,0 1-1,1 0 1,0 0 0,1 1 0,1 0 0,0 1-1,1-1 1,0 1 0,1 0 0,0 0-1,-1 20 1,2-11 11,1 0-1,2 0 1,0 0-1,2 0 1,0 0-1,8 33 1,-5-40 17,0 0 1,1-1-1,1 0 0,0 0 1,1 0-1,1-1 0,0 0 1,19 22-1,-10-16 53,1-1 1,1-1-1,0-1 0,38 25 1,-51-38-525,29 18 1062,-17-14-2313,-1-5-3984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54:13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77 5472,'-4'-6'10312,"6"12"-7374,9 13-1757,-5-9-535,0 0 0,-1-1 0,0 2-1,4 12 1,13 48 269,-13-40-525,21 96-141,-4-12 163,23 45-28,-43-145-314,-5-13-40,0 0 1,0 0 0,0 0-1,0 0 1,0 0-1,-1 1 1,1 2 0,-1-3 566,5-7-293,1-1-221,-1 0 0,1 0 0,-1 0 0,-1-1 0,1 0 0,-1 0 0,6-13 0,18-56-8,-15 33-14,-3 18-50,0 0 1,1 1 0,1 0-1,1 1 1,2 0 0,0 1-1,1 1 1,1 1 0,1 0-1,37-31 1,-8 17-43,55-31-1,-60 40-133,-1-1-1,41-36 0,-81 62 154,-1 0 0,0 0 0,1 0 1,-1-1-1,0 1 0,1 0 0,-1 0 0,0-1 1,0 1-1,1 0 0,-1 0 0,0-1 0,0 1 1,1 0-1,-1-1 0,0 1 0,0 0 0,0-1 0,0 1 1,1 0-1,-1-1 0,0 1 0,0 0 0,0-1 1,0 1-1,0-1 0,0 1 0,0 0 0,0-1 1,0 1-1,0 0 0,0-1 0,0 1 0,-1-1 0,1 1 1,0 0-1,0-1 0,0 1 0,0 0 0,-1-1 1,1 1-1,0 0 0,0 0 0,0-1 0,-1 1 1,1 0-1,0-1 0,-1 1 0,1 0 0,-1 0 1,0-1-49,-1 0 0,0 0 0,0 1 0,1-1 1,-1 1-1,0-1 0,0 1 0,0 0 1,-2-1-1,-73 5-193,-87 15 1,101-10 181,-42 6 280,-166 15-183,180-24 438,80-7-873,14-2-744,19-3-1947,67 1-5843,-53 1 3311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54:14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56 160 3808,'-2'-3'551,"1"-1"-1,-1 1 1,0-1 0,-1 1 0,1 0 0,0 0-1,-1 0 1,0 0 0,1 0 0,-7-4-1,8 6 276,-1 1-1,1-1 0,0 1 0,-1-1 0,1 1 0,-1-1 1,1 1-1,-1 0 0,1 0 0,-1 0 0,-2 0 1,1 0 850,2 0-1095,11 0 459,28-2-205,-1-3 0,-1 0 0,47-14 0,17-3-474,101-5-178,26-6 88,-194 30-681,-19 3-3271,-15 9-2516,-3 3 2474,-1 7-3375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54:15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643 14 2144,'10'-4'252,"-7"3"386,0 0 0,-1 0 0,1 0 0,0 0 0,0 0 0,0 1 0,0-1 0,4 1 0,5-2 6426,-21 8-3680,-1 0-2672,-1-1 0,0 1 0,-1-2 0,-22 7 0,-5 1-48,-8 6 175,-77 41 1,103-47-691,1 1 1,0 1-1,1 1 1,1 1-1,-30 32 1,-93 139 181,109-143-122,-7 8-18,36-48-196,-1 1 1,0-1 0,0 1 0,-8 5 0,0 2-589,19-15-4436,0-1 3018,0 0 1,-1 0-1,0 0 1,0 0-1,8-9 0,4-6-2591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54:15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4736,'1'-6'15258,"13"12"-14182,-1 0-1,-1 1 0,20 14 1,0-1-663,-22-14-363,-1 1 1,0 0 0,0 1 0,-1 0-1,9 10 1,35 49-70,-36-45 22,109 153 1015,16-3-607,-139-169-425,-1-3-34,0 1 1,0 0-1,0 0 1,-1 0-1,1 0 1,0 0-1,0 0 1,-1 0-1,1 0 1,0 0-1,-1 1 1,1-1-1,-1 0 1,0 0 0,1 0-1,-1 3 1,-2-3-992,1 1 0,-1-1 1,0 0-1,0 0 0,0-1 1,0 1-1,-4 1 0,-6-1-1568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54:17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19 183 4064,'-3'-1'365,"-12"2"8043,18-15-1896,3 8-6023,-1 1 1,1 0 0,0 0-1,0 0 1,11-6 0,-8 5-180,9-5 74,0 1 0,1 1 0,35-12 0,61-13 405,-103 31-720,12-4 46,-11 3-44,1 0 1,0 1-1,27-2 0,-40 5-69,-1 0 0,1 0 0,0 0 0,-1 0 0,1 0 0,0 1 0,0-1 0,-1 0 0,1 0 0,0 1 1,-1-1-1,1 0 0,0 1 0,-1-1 0,1 1 0,-1-1 0,1 1 0,-1-1 0,1 1 0,-1-1 0,1 1 0,-1 0 0,1-1 0,-1 1 0,0 0 0,1-1 0,-1 1 0,0 0 0,0-1 0,0 1 0,1 0 0,-1-1 0,0 1 0,0 0 0,0 0 0,0-1 0,0 1 0,0 0 0,-1 0 0,1 6 32,-1-1 0,0 1 0,-3 9 0,2-8-48,-6 36 117,2 0 1,2 1-1,2 0 1,5 64-1,-2-88-4,1-1 1,1 1-1,0 0 0,11 32 0,-13-50-70,1 1 0,0-1-1,0 0 1,0 0 0,0 1-1,0-1 1,1 0 0,-1-1-1,6 5 1,-7-6-11,0 0 0,0 0 0,0 0 0,1-1 0,-1 1 1,0-1-1,0 1 0,1-1 0,-1 1 0,0-1 0,0 1 0,1-1 0,-1 0 0,0 0 1,1 0-1,-1 0 0,1 0 0,-1 0 0,0 0 0,1 0 0,-1-1 0,0 1 0,0 0 0,1-1 1,-1 1-1,0-1 0,0 1 0,1-1 0,-1 0 0,2-1 0,3-3 24,0-1-1,-1 1 1,1-1-1,-1-1 1,-1 1-1,1-1 1,4-9-1,24-55 123,-18 35-111,31-64 99,29-66-272,-70 155 121,0 1 0,1 0-1,0 1 1,0-1 0,1 1-1,0 0 1,14-12 0,-19 19 0,1 0 0,-1 1 0,1-1-1,-1 0 1,1 1 0,0 0 0,-1-1 0,1 1 0,0 0 0,0 1 0,0-1 0,0 0 0,0 1-1,5 0 1,6 0 59,0 0 0,14 3 0,0 0 99,75 10 280,-70-7-229,61 3-1,-42-3-369,-50-6 59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54:17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10 114 7136,'-9'-10'17369,"13"11"-16509,5 0-452,-1 0 0,1-1 0,-1 0 0,1 0 0,10-2 0,44-9 537,-39 5-765,55-11 128,71-12-227,114-4 31,-187 26-412,-46 6-2269,-31 9-4300,-1-5 5995,0-1 0,0 1 0,0-1 0,-1 0 0,1 1 0,0-1 0,-1 0 0,0 0 0,0 0 0,1 0 0,-1 0 0,0 0 0,0-1 0,-1 1 0,-3 2 0,-13 5-2731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5:20.76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0 946 4992,'1'-5'8072,"6"-1"-4350,16-6-3124,-6 3 567,2-4-664,-1-2 0,-1-1 1,0 0-1,22-27 0,-21 18-298,-2 0-1,27-52 1,12-60 299,-51 124-345,-2 0 0,0 0 1,0 0-1,-2 0 1,0-16-1,0 28-125,0 1-27,0 0 1,0 0-1,0-1 1,0 1-1,0 0 1,0 0-1,0 0 1,0 0 0,0 0-1,0 0 1,0 0-1,0-1 1,0 1-1,0 0 1,0 0-1,0 0 1,0 0 0,0 0-1,0 0 1,0 0-1,0 0 1,0-1-1,0 1 1,0 0-1,0 0 1,-1 0 0,1 0-1,0 0 1,0 0-1,0 0 1,0 0-1,0 0 1,0 0-1,0 0 1,0 0 0,-1 0-1,1 0 1,0 0-1,0 0 1,0 0-1,0 0 1,0 0-1,0 0 1,-1 0 0,-5 3-5,-8 12-92,7 2 119,0 0 1,2 1 0,0 0 0,-4 26 0,0-3 40,5-22-47,0 0 0,-2 36 0,6-49 13,0 0 1,0 0 0,1 0 0,0 1 0,0-1 0,0 0 0,1 0 0,0 0 0,0 0 0,1-1 0,-1 1 0,8 10 0,-8-14-4,0 0-1,0 0 1,0 0 0,1 0-1,-1 0 1,1-1-1,-1 1 1,1-1 0,0 1-1,0-1 1,0 0-1,-1 0 1,1 0-1,0-1 1,3 1 0,4 1 73,1-1 1,-1-1 0,13 0-1,12-5 58,0-1 0,0-2-1,56-19 1,-70 20-158,-1-1 1,1 0-1,-1-2 0,-1 0 1,0-1-1,0-1 0,-1-1 1,-1-1-1,0 0 0,-1-1 1,17-21-1,-12 4 351,-13 17-173,-6 10-196,0 2-255,-2 5 95,0-1 13,-1 0-187,1-1 340,-1 1 1,0 0-1,1 0 1,-1 0 0,1-1-1,-1 1 1,1 0-1,-1 0 1,1 0 0,0 0-1,-1 0 1,1 0-1,0 0 1,0 0 0,0 1-1,-3 20 52,2-15-45,-6 38 6,4-30-6,0 0 0,0 20-1,3-31 12,0 0 0,1 0-1,-1-1 1,1 1 0,0 0-1,0-1 1,1 1 0,-1 0-1,1-1 1,-1 0 0,1 1-1,0-1 1,0 0 0,1 0-1,3 5 1,-4-6 0,0 0 0,0-1 0,0 1 0,0-1 0,1 1 1,-1-1-1,0 0 0,0 1 0,1-1 0,-1-1 0,1 1 0,-1 0 0,1 0 0,-1-1 1,1 0-1,0 1 0,-1-1 0,1 0 0,-1 0 0,1-1 0,0 1 0,-1 0 0,5-2 1,18-8 124,-1-1 0,0-1 1,-1-1-1,27-21 0,-49 34-135,16-13 7,1 0-1,-2-2 1,0 0-1,0-1 1,-2 0-1,0-1 0,-1-1 1,0 0-1,11-25 1,-19 32 148,-1 3-1047,-3 8 858,-1 0 0,1 1 0,-1-1 0,0 1 0,0-1 1,1 1-1,-1-1 0,0 1 0,0-1 0,1 1 0,-1-1 1,0 1-1,0 0 0,0-1 0,0 1 0,0-1 0,0 1 1,0-1-1,0 2 0,4 30 233,-2 61 0,-2-64-397,0-25 194,0 0 0,0 0 0,0 1 0,0-1 0,1 0 0,0 0 0,0 1 0,0-1 0,1 0 0,-1 0 0,1 0 0,0-1 1,0 1-1,0 0 0,1-1 0,-1 1 0,1-1 0,0 0 0,0 0 0,0 0 0,0 0 0,0 0 0,1-1 0,-1 1 0,1-1 1,0 0-1,0 0 0,0-1 0,0 1 0,5 1 0,8 0 66,0 0 0,0-1 0,1 0 0,-1-2 0,1 0 0,-1-1 0,0 0 0,0-2 0,1 0 0,21-7 0,-32 8-70,0-1 0,0 0-1,0 0 1,0 0 0,-1-1-1,1 1 1,-1-2 0,0 1-1,0-1 1,-1 0 0,1 0-1,-1 0 1,0-1 0,-1 0-1,5-6 1,-8 9 17,1 0 0,-1 0 0,0-1 0,0 1 1,-1 0-1,1 0 0,-1 0 0,1-6 0,1-12-112,-2 19 63,0 0 0,1-1 0,-2 1 0,1-1 0,0 1 0,0-1-1,-1 1 1,1 0 0,-1-1 0,0 1 0,0 0 0,0 0 0,-2-4 0,-1-4-278,3 9 313,1 1 0,-1 0-1,1-1 1,-1 1 0,1 0 0,-1-1-1,1 1 1,-1 0 0,1 0-1,-1-1 1,1 1 0,-1 0 0,0 0-1,1 0 1,-1 0 0,1 0 0,-1 0-1,0 0 1,1 0 0,-1 0-1,1 0 1,-1 0 0,0 0 0,0 1-1,-12 2-42,11-2 43,1 0 1,-1 0 0,0 0 0,1 1-1,-1-1 1,1 1 0,-1-1 0,1 1-1,0-1 1,-2 3 0,-4 6 65,2-5-31,1 0-1,0 0 0,0 0 1,0 0-1,1 1 0,-4 7 1,6-10-21,0 0 0,0 0 1,0 1-1,1-1 1,-1 0-1,1 0 0,0 0 1,0 1-1,0-1 1,0 0-1,1 0 0,-1 1 1,1-1-1,0 0 1,1 3-1,1 1 32,0 0 0,0 0 0,1 0 0,0-1 0,0 1 0,1-1 0,0 0 0,0-1 0,0 1 0,0-1 0,1 0 0,0 0 0,0-1 0,8 5 0,-9-6 3,1 0-1,-1-1 1,1 1 0,0-1-1,0 0 1,0-1 0,0 1-1,1-1 1,-1 0 0,0-1 0,0 1-1,1-1 1,-1-1 0,0 1-1,0-1 1,1 0 0,7-3 0,103-40 576,-100 36-578,-1 0 1,0-1-1,0-1 0,24-21 0,-15 8 9,-2-1 0,-1-1 1,-1-2-1,23-37 0,-40 60-120,-4 3 39,1 0 0,0 0 0,-1 1 0,1-1 0,-1 0 0,1 0 0,-1 0 0,0 0 0,1 0 0,-1 0 0,0 0 0,1 0 0,-1-1-1,-8 37-492,-1 30 642,5-40-60,-2 48 0,6-66-64,-1 0 53,1 0 1,1-1 0,1 11 0,-2-16-42,0 0 0,0 0-1,0 0 1,0 0 0,1 0-1,-1 0 1,0 0 0,1 0 0,-1-1-1,1 1 1,-1 0 0,1 0 0,-1 0-1,1-1 1,0 1 0,-1 0 0,1-1-1,0 1 1,0 0 0,-1-1-1,1 1 1,0-1 0,0 1 0,0-1-1,0 0 1,0 1 0,-1-1 0,1 0-1,0 0 1,0 1 0,2-1 0,3 0-4,-1 0 1,1-1 0,0 1 0,0-1 0,-1-1-1,1 1 1,-1-1 0,1 0 0,-1 0 0,0 0-1,1-1 1,-1 0 0,-1 0 0,1 0 0,0-1-1,-1 1 1,1-1 0,-1 0 0,3-5 0,6-6-131,-1-1 0,-1 0 0,-1-1 0,0 0 0,-1-1 0,-1 0 0,10-33 0,6-29 30,-24 79 88,0 1 1,0 0-1,0-1 1,0 1-1,1 0 1,-1-1-1,0 1 1,0-1-1,0 1 1,0 0 0,1-1-1,-1 1 1,0 0-1,0-1 1,0 1-1,1 0 1,-1 0-1,0-1 1,1 1 0,-1 0-1,0 0 1,1-1-1,-1 1 1,0 0-1,1 0 1,-1-1-1,7 7-180,3 18-9,-5-7 285,1 0 0,8 19 0,-10-28-60,0 0 0,1 0 0,-1-1-1,1 0 1,1 0 0,10 11 0,-14-16-3,0-1 1,0 1-1,1-1 1,-1 0 0,1 1-1,-1-1 1,1 0-1,-1 0 1,1-1 0,0 1-1,0-1 1,-1 1-1,1-1 1,0 0-1,0 0 1,-1 0 0,1 0-1,0 0 1,0-1-1,-1 1 1,1-1 0,0 0-1,-1 0 1,1 0-1,-1 0 1,4-2 0,3-2-32,-1 0 0,0 0 0,0-1 1,0 0-1,-1 0 0,10-11 0,-11 9 6,0 0 1,-1 0-1,-1 0 0,1-1 1,-1 0-1,0 0 0,-1 0 1,0 0-1,-1 0 0,0 0 1,0-1-1,-1 1 0,0-1 1,-1 0-1,0 1 0,-2-16 1,2 22-61,-1 0 0,0-1 0,0 1 1,0 0-1,0 0 0,0 0 0,-3-4 1,3 6 34,1 0 0,-1 0 1,1 1-1,-1-1 1,0 0-1,1 1 0,-1-1 1,0 0-1,0 1 1,1-1-1,-1 1 0,0-1 1,0 1-1,0-1 1,0 1-1,1 0 0,-1-1 1,0 1-1,0 0 1,0 0-1,0-1 0,0 1 1,0 0-1,0 0 1,0 0-1,0 0 0,0 1 1,0-1-1,-1 0 1,-2 2 8,1-1 1,0 1 0,0-1-1,1 1 1,-1 0-1,0 0 1,0 0 0,1 0-1,0 1 1,-1-1 0,1 1-1,0-1 1,0 1 0,-3 5-1,-1 4 52,-1 1-1,-4 16 1,7-18-51,-4 8 124,2 1 0,0 0 0,1 0 0,1 0 0,1 1 0,0-1 0,2 1 0,2 30 0,-1-49-90,0 1 0,1-1-1,-1 1 1,1-1 0,0 1-1,0-1 1,0 1 0,0-1-1,0 0 1,1 0 0,-1 1-1,1-1 1,-1 0 0,1 0-1,0 0 1,0-1 0,0 1-1,0 0 1,0-1 0,0 1-1,0-1 1,1 0 0,-1 0-1,0 1 1,1-2-1,-1 1 1,1 0 0,-1 0-1,1-1 1,0 1 0,-1-1-1,1 0 1,4 0 0,21-4 10,0-1 0,0-1 1,0-1-1,40-16 0,-54 16-63,1 0 0,-1-1-1,0 0 1,-1-1-1,0-1 1,-1 0 0,1-1-1,-2 0 1,16-19 0,41-69 28,-44 63-367,-22 31 264,-3 15 42,1 29-155,-1-1 248,2 0 0,8 54 0,-7-76 77,-1-11-52,-1 1 1,1 0 0,0-1-1,1 1 1,-1-1-1,1 1 1,0-1-1,1 0 1,-1 0-1,1 0 1,0 0 0,4 5-1,-6-9-38,1-1-1,-1 0 0,0 1 0,0-1 1,0 0-1,1 0 0,-1 0 1,0 0-1,0 0 0,1 0 1,-1 0-1,0 0 0,0-1 1,1 1-1,-1 0 0,0-1 1,0 1-1,0-1 0,2 0 1,0 0 28,2-1-11,-1 0 1,0 0-1,0-1 0,0 1 0,0-1 1,0 0-1,0 0 0,-1 0 0,0 0 1,1-1-1,-1 0 0,0 1 0,3-6 1,3-6 9,-1 0 0,9-21 0,8-23 96,55-122-379,-35 95 249,-50 124-550,-4 12 458,0-6 146,-1 1 1,-24 64 0,23-84 44,-24 64-82,34-87-3,1-1 0,-1 0 1,1 1-1,-1-1 0,0 0 1,1 1-1,-1-1 0,0 0 0,0 0 1,0 0-1,0 0 0,0 0 0,0 0 1,-2 1-1,2-1-19,1-1 0,0 0-1,0 0 1,0 0 0,-1 0 0,1 0 0,0 0-1,0 0 1,0 0 0,-1 0 0,1 0 0,0 0-1,0 0 1,-1 0 0,1 0 0,0 0-1,0 0 1,0 0 0,-1 0 0,1 0 0,0 0-1,0 0 1,0-1 0,-1 1 0,1 0 0,0 0-1,0 0 1,0 0 0,-1 0 0,1-1 0,0 1-1,-3-13-409,-5-28-599,5 34 571,10 11-486,4-1 974,1 1 0,0-2 0,-1 1-1,1-2 1,0 1 0,15-1 0,74-8 628,-83 5-583,1 0-2,0-1 0,0-1 1,0 0-1,25-10 1,-34 10-43,0-1 0,0 0 0,-1 0 0,1-1 0,-1 0 0,-1-1 0,1 0 0,-1-1 0,10-11 0,0-4-34,-1-1 0,0-1 0,-2-1 0,19-46 0,-30 63-106,0-1-1,-1 0 1,-1 0 0,1 0-1,-2 0 1,2-13 0,-9 32 34,-5 17 89,1 1 0,-8 32-1,7-22-127,1 3 48,-12 72-1,22-107 85,0 0-1,0 0 0,0 0 1,0 0-1,1 0 1,0 0-1,0-1 0,0 1 1,4 9-1,-4-14-13,-1 1 1,0-1-1,1 1 0,-1 0 0,0-1 1,1 1-1,-1-1 0,1 0 0,-1 1 0,1-1 1,-1 1-1,1-1 0,-1 0 0,1 1 1,0-1-1,-1 0 0,1 1 0,0-1 0,-1 0 1,1 0-1,-1 0 0,1 0 0,1 1 1,0-1-24,0-1 1,0 1 0,0 0-1,0-1 1,0 1 0,0-1-1,-1 1 1,4-2-1,2-1-35,-1-1 0,1 0 0,8-7-1,-9 6 9,-1 0-1,1-1 1,-1 0-1,0 0 0,-1 0 1,1 0-1,-1-1 1,0 0-1,3-7 1,3-12-157,9-33 1,-6 20 330,48-114-41,-47 124-211,2 0 0,0 1 0,23-28 0,-22 35 50,26-43-1,-40 53-120,-3 11 160,0 0 0,0 0 0,0-1 0,0 1 0,0 0 1,0 0-1,0 0 0,0-1 0,0 1 0,0 0 0,0 0 1,0 0-1,0 0 0,0-1 0,0 1 0,0 0 0,-1 0 1,1 0-1,0 0 0,0 0 0,0-1 0,0 1 0,0 0 1,-1 0-1,1 0 0,0 0 0,0 0 0,0 0 0,0 0 1,-1 0-1,0 0-6,0 0 1,0 0-1,0 0 1,-1 0 0,1 1-1,0-1 1,0 0-1,0 1 1,0-1 0,0 1-1,0-1 1,0 1-1,0 0 1,0 0 0,0-1-1,-1 2 1,-7 5 8,0 0 1,0 1-1,1 0 0,0 1 1,0 0-1,1 0 0,0 0 1,1 1-1,-8 16 0,4 0 34,2 1 0,1 0-1,-7 49 1,6 85 132,10-125 13,-2-35-136,1 1-1,-1-1 1,0 1 0,1-1 0,-1 1 0,1-1 0,-1 0 0,1 1-1,0-1 1,-1 0 0,1 0 0,0 1 0,0-1 0,0 0 0,0 0-1,0 0 1,0 0 0,0 0 0,2 1 0,-2-2-4,0 1-1,0-1 1,0 0 0,-1 0-1,1 0 1,0 0 0,0 0 0,0 0-1,-1 0 1,1 0 0,0 0 0,0-1-1,0 1 1,-1 0 0,1 0-1,0-1 1,0 1 0,-1 0 0,1-1-1,0 1 1,1-2 0,14-12-221,-14 12 133,112-132-1156,-106 123 1192,4-5-213,-8 13-68,-4 4-185,-1 4 480,0 0 0,0 0-1,1-1 1,0 1 0,0 0-1,0 0 1,0 0 0,1 0-1,0 0 1,0 0 0,2 7 0,-2-9 36,0-1 1,0 1 0,1-1-1,-1 1 1,1-1 0,-1 1 0,1-1-1,0 0 1,0 0 0,0 1-1,0-2 1,1 1 0,-1 0 0,0 0-1,1-1 1,-1 1 0,1-1-1,-1 0 1,1 0 0,0 0 0,4 1-1,0 0 13,1-1 1,-1 0-1,1 0 0,0-1 0,-1 0 1,1-1-1,-1 1 0,1-1 0,0-1 1,6-2-1,-3 1 12,-1-1 0,0 0-1,-1-1 1,1 0 0,-1-1 0,13-9 0,-6 1-68,0-1 1,-1 0-1,-1-1 1,0-1-1,-1 0 1,17-30-1,-14 19 3,63-113 19,-60 103-51,24-70 0,-41 102 26,-1 3 15,0 0 1,0 0-1,0 0 1,0 0-1,0-1 1,-1 1-1,1 0 1,-1 0 0,0-1-1,0-4 1,-1 9-8,0-1 0,1 1 0,-1-1 0,0 1 0,1-1 0,-1 1 0,1-1 0,-1 1 0,1 0 0,-1-1 0,1 1 1,-1 0-1,1 0 0,0-1 0,-1 1 0,1 1 0,-16 31 223,1 1-1,2 0 1,-12 51 0,17-42-60,2 2 0,2-1 1,1 0-1,7 75 1,-1-89-22,2-1-1,9 32 1,-13-59-88,0 0-1,-1 0 1,1 1-1,0-1 1,0 0-1,0 0 1,0 0-1,0 0 1,1 0-1,-1 0 1,1 0-1,-1-1 1,1 1-1,2 1 0,-3-2-32,-1-1-1,1 1 0,0-1 1,-1 0-1,1 0 0,0 0 0,-1 1 1,1-1-1,0 0 0,-1 0 1,1 0-1,0 0 0,0 0 1,-1 0-1,1 0 0,0 0 0,0 0 1,0-1-1,1 0-13,-1 1-1,1-1 1,-1 0-1,0 0 1,1 0-1,-1 0 1,0 0 0,0 0-1,1 0 1,-1 0-1,1-3 1,4-6-37,0-1 0,0 0 0,-2-1 0,1 0 0,-1 1 0,-1-1 0,3-18 0,3-6-118,-9 35 156,15-62-230,-14 57 189,0 0 1,-1 0-1,1 0 0,-1 0 1,0 0-1,-1 0 0,0 0 1,-1-6-1,2 11 43,0 1 0,0-1 0,-1 0 0,1 1 0,0-1 0,0 1-1,0-1 1,-1 1 0,1-1 0,0 1 0,-1-1 0,1 1 0,0 0 0,-1-1 0,1 1 0,-1-1 0,1 1 0,-1 0 0,1-1 0,-1 1 0,1 0 0,-1 0 0,1-1 0,-1 1-1,1 0 1,-1 0 0,1 0 0,-1 0 0,1 0 0,-1 0 0,0 0 0,1 0 0,-1 0 0,1 0 0,-1 0 0,1 0 0,-1 0 0,0 0 0,1 0 0,-1 0 0,1 1 0,-1-1 0,1 0-1,-1 0 1,1 1 0,-1-1 0,1 0 0,-1 1 0,-2 1 36,0 0 0,1 1 0,-1-1 0,0 1 0,1-1 0,0 1 0,-3 3 0,-1 6 36,-1 0 1,1 0-1,1 0 1,0 1-1,1 0 1,-3 20-1,0 5 73,-1 40-1,7-65-197,1 0 1,1 0-1,-1 0 0,2 0 1,0 0-1,1-1 0,4 15 1,-5-22-559,0 0 1,0-1-1,1 0 1,6 8-1,-8-10-13,0-1-1,0 1 0,0-1 0,0 0 1,0 0-1,1 0 0,-1 0 1,0 0-1,1 0 0,-1 0 0,1 0 1,-1 0-1,1-1 0,-1 1 0,1 0 1,3 0-1,-31-34-12082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54:18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33 2720,'-1'-2'95,"0"0"0,0 1 0,-1-1 0,1 1 0,-1 0 0,1-1 0,-1 1 0,0 0 0,1 0 0,-1 0 1,0 0-1,0 0 0,0 1 0,0-1 0,1 0 0,-4 0 0,4 1 173,1 0 0,-1 0 0,0-1 0,0 1 0,0 0 0,1-1 0,-1 1 0,0-1 0,0 1 1,1-1-1,-1 1 0,0-2 0,0 2-29,0-1 0,1 1 0,-1-1 0,1 1 0,-1-1 0,0 1 0,1-1 0,-1 1 0,0 0 0,1-1 0,-1 1 0,0 0 0,1 0 0,-1-1 0,0 1 0,0 0 0,1 0 0,-2 0 0,1 0 184,0 0-1,0 0 1,1 0-1,-1 0 1,0 0-1,0 0 1,0 0-1,1 0 1,-1 0-1,0 0 1,0 0-1,0 1 1,1-1-1,-1 0 1,0 1-1,0-1 1,0 1-1,1 0-214,0-1 0,0 1 0,1-1 0,-1 1 0,0 0 0,0-1 0,0 1-1,1-1 1,-1 1 0,0-1 0,1 1 0,-1 0 0,0-1 0,1 1 0,-1-1 0,1 1 0,5 7-473,221 287 2881,-199-260-2336,-8-10-86,-1 1 1,26 49 0,-37-60-132,-1 0 0,-1 0 0,0 1 0,-2-1 0,0 1 0,0 1 0,1 18 0,-4-15 9,0 0 0,-2 1 0,0-1 0,-1 0 0,-1 0 0,-1 0 1,-1 0-1,-1-1 0,-1 0 0,0 0 0,-1 0 0,-1-1 1,-1 0-1,0-1 0,-2 0 0,-25 30 0,-3-9-40,-2-1 0,-1-3 0,-2-1 0,-94 52 0,65-51-2899,50-25-1555,1 1 0,-22 14 0,13 0-2516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54:25.3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431 29 2976,'-1'-3'490,"-1"0"0,-8-19 17626,10 27-19511,-2 26 2150,-9 55 1,5-50-440,-1 38 1,-13 285 717,10-238-714,7-73-129,-1 24 114,4-18-118,-5-35 80,5-15-263,0-1 1,0 0 0,-1 0 0,1 1 0,-1-1 0,1 0 0,-1 0-1,0 0 1,0 0 0,-3 4 0,2 1 1,0-1-1,0 0 1,0 1 0,1 0-1,-1 14 1,1-6-3,-2 29 126,4 46 0,0-27-40,-1 75 7,0-134-59,-1 0 1,0-1 0,0 1-1,0-1 1,-3 9-1,3-10-78,-1 1 0,1 0 0,0 0 0,0-1 0,0 7 0,1-9 78,0 0 1,0 0-1,0 0 1,0 0-1,-1 0 1,1 0-1,0 0 1,-1 0-1,1 0 1,0 0-1,-1 0 1,1 0-1,-1 0 1,0 0-1,1-1 1,-1 1-1,0 0 1,1 0-1,-1-1 1,0 1-1,0 0 1,0-1-1,1 1 1,-1-1-1,0 1 1,0-1-1,0 1 1,0-1-1,0 0 1,0 1-1,0-1 1,0 0-1,0 0 1,0 0-1,0 0 1,0 0-1,0 0 1,0 0-1,0 0 1,0 0-1,0-1 1,0 1 0,0 0-1,0 0 1,0-1-1,0 1 1,0-1-1,0 1 1,0-1-1,0 1 1,0-1-1,1 0 1,-1 1-1,0-1 1,0 0-1,1 0 1,-1 0-1,1 1 1,-2-3-1,-17-22 135,11 14-99,0 1-1,-11-21 0,12 19 15,1 0-91,-1-1 1,1 0 0,1 0-1,-4-15 1,3 4 70,0-3-101,-17-48 1,-14-33 11,22 60-12,9 26 31,4 13-102,4 9-131,6 14-170,0 5 329,-1 1 0,-1 0 0,5 26-1,2 6 4,14 47 102,50 165 82,-57-188 19,-12-44 19,-8-32-133,0 0 0,0 0 0,0 0 0,0 0 0,0 0 0,0 0 0,0 0 0,0 1 0,0-1 0,0 0 0,0 0 0,0 0 0,0 0 0,0 0 0,0 0 0,1 0 0,-1 1 0,0-1 0,0 0 0,0 0 0,0 0-1,0 0 1,0 0 0,0 0 0,0 0 0,0 0 0,1 0 0,-1 0 0,0 0 0,0 0 0,0 0 0,0 0 0,0 0 0,0 0 0,1 0 0,-1 0 0,0 0 0,0 0 0,0 0 0,0 0 0,0 0 0,0 0 0,1 0-1,-1 0 1,0 0 0,0 0 0,0 0 0,0 0 0,0 0 0,0 0 0,0 0 0,0 0 0,1 0 0,-1-1 0,0 1 0,0 0 0,0 0 0,9-11 368,11-24-277,-14 24-17,3-3-69,26-49-211,47-90 382,-39 75-190,-40 73-17,0 0 1,-1 0-1,1 0 0,-1-1 1,-1 1-1,3-9 0,-4 13 12,0 0-1,0 0 1,0 0-1,0 0 0,0 0 1,0 0-1,0 0 1,-1 0-1,1 0 1,0 0-1,-1 0 1,1 0-1,0 0 0,-1 0 1,1 0-1,-1 0 1,0-1-1,-1 1-10,1 0-1,0 0 0,0 0 1,-1 0-1,1 0 0,-1 1 1,1-1-1,-1 0 0,1 1 0,-1-1 1,1 1-1,-1 0 0,1-1 1,-1 1-1,-1 0 0,-11-1-45,1 1-1,-1 1 0,1 0 0,-1 1 0,1 0 1,0 1-1,-15 5 0,-87 39-448,43-16 0,-37 17-3410,105-46 2982,-22 11-1823,25-12 2314,0 0 1,0-1-1,0 1 1,0 0-1,0 0 1,0 0-1,0 0 1,1 0-1,-1 0 1,0 0-1,1 0 1,-1 0-1,0 0 1,1 0-1,-1 0 1,1 1-1,0-1 1,-1 0-1,1 2 1,3 9-3399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54:27.4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544 177 3904,'9'-14'8955,"-5"9"-8332,-4 4-366,0 0-1,1 0 0,-1-1 1,0 1-1,0 0 1,0 0-1,0 0 0,1 0 1,-2 0-1,1 0 1,0 0-1,0-1 0,0 1 1,0 0-1,-1 0 0,1 0 1,0 0-1,-1 0 1,0-1-1,-1-2 467,1-1-432,0 2-156,0 0-1,1 0 0,-1 0 1,0 1-1,-1-1 0,1 0 1,0 1-1,-1-1 1,0 1-1,1 0 0,-4-3 1,-18-22 582,20 22-603,-1 0 0,1 1 0,-1 0 0,0-1-1,-1 1 1,-7-5 0,7 5-74,0 1-1,0 0 0,-1 0 1,1 0-1,-1 1 1,0 0-1,1 0 0,-1 0 1,0 1-1,0-1 1,0 2-1,-8-2 0,4 3-78,0 0-1,0 0 1,0 0-1,0 1 0,0 1 1,0 0-1,-16 7 1,-1 4 163,-33 22 0,58-35-109,-5 4-4,0 0 0,0 0 1,1 1-1,-1 0 0,1 1 0,-9 11 0,13-15-7,-1 1-1,1 0 1,0 0-1,0-1 1,0 1-1,1 1 0,-1-1 1,1 0-1,0 0 1,0 0-1,0 1 1,1-1-1,-1 0 0,1 1 1,1 5-1,-1-7 24,1 0-1,0 0 0,0 0 1,0 0-1,1 0 0,-1 0 1,1 0-1,-1 0 0,1 0 1,0-1-1,0 1 0,0-1 1,1 1-1,-1-1 1,0 0-1,1 0 0,0 0 1,-1 0-1,5 2 0,4 2 41,1-1-1,0 0 1,18 5-1,-19-7 27,52 14 525,-77-15-686,1 0 0,0 1 0,0 1 0,0 0 0,0 1 0,0 0 0,-12 8 0,6-3 69,1 1 0,0 1 0,1 1 0,-28 26 0,37-31-3,-1 2-1,1-1 0,1 1 1,0 0-1,0 0 0,1 1 1,0 0-1,1 0 1,-7 20-1,11-27 15,0 0 0,0 0 0,0 1 0,1-1 0,0 0-1,0 0 1,0 0 0,0 0 0,1 1 0,-1-1 0,1 0 0,0 0 0,1 0 0,-1 0 0,1 0 0,-1-1 0,1 1-1,0 0 1,0-1 0,1 1 0,-1-1 0,1 0 0,0 1 0,0-2 0,3 4 0,2 1 42,0-2 0,0 1 1,1-1-1,0-1 1,-1 1-1,2-1 0,-1-1 1,0 0-1,16 3 0,-3-1 67,0-2 1,1-1-1,-1 0 0,1-2 0,0-1 0,33-5 1,-41 4-41,-1-2-1,1 0 1,-1 0 0,0-1 0,0-1 0,-1 0 0,0-1 0,0-1 0,0 0 0,21-18 0,-23 15-89,1-1 0,-2 0 0,12-17 0,-13 15 45,-7 11-37,0 1 0,0-1 0,0 1 0,0-1 0,1 1 0,-1 0 0,5-4 0,-4 4 0,-1 0 0,1 0 0,0 0 0,0 1 0,0-1 0,0 1 0,0-1 0,0 1 0,1 0 0,-1 0 0,4 0 0,-6 1-3,0 0 0,0 1 0,0-1 0,0 1 0,0-1 0,0 1 0,0-1 0,-1 1 0,1 0 0,0-1 0,0 1 0,-1 0 0,1 0 0,-1-1 0,1 1 0,0 0 0,0 1 0,10 20-49,-9-19 57,6 15 140,-1 1 0,9 39 0,3 8 6,-18-62-129,1 0 0,0 0 0,-1 0 0,1-1 0,1 1 0,-1-1 0,1 1 0,-1-1 0,1 0 0,0 0 0,0 0-1,0 0 1,1-1 0,-1 1 0,4 1 0,-1-1 26,0-1 0,-1 0 1,1 0-1,0 0 0,0-1 0,0 0 0,0 0 0,0 0 0,8-1 0,6 1-248,-13-1 61,-1 1 0,0-1 0,0 0 0,1-1 1,-1 1-1,0-1 0,0 0 0,0-1 0,9-2 0,-12 1-2209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54:27.8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542 13 7808,'-1'-1'315,"0"0"1,0 0-1,1 0 0,-1 0 1,0 0-1,0 0 1,0 0-1,0 1 0,0-1 1,-1 1-1,1-1 0,0 0 1,0 1-1,0 0 1,0-1-1,-1 1 0,1 0 1,0-1-1,0 1 1,-1 0-1,1 0 0,0 0 1,-1 0-1,1 0 1,0 1-1,0-1 0,0 0 1,-3 1-1,-13 6 600,1 1-1,0 0 1,-25 18-1,24-15-487,-9 5-32,1 2 0,0 1-1,-23 24 1,15-12-207,-24 23-50,-58 71 0,88-96-201,1-1-1628,13-8-2219,8-4-1855,9-9 3392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54:28.4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6 7648,'-18'-5'11946,"18"18"-9279,0 5-1311,0-12-592,0-7 12,5-19-723,-5 20-208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54:29.4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 1 7552,'-9'0'12277,"13"17"-9845,-5-6-2157,0 1 1,-1-1 0,-6 20 0,0 2-25,-11 32 160,12-36-348,4-20 8,1 0 0,0 0 0,-2 15 0,5-22-36,0-1 0,0 0 0,0 0 0,1 0 0,-1 0 0,0 0 0,0 0 0,1-1 1,-1 1-1,0 0 0,3 0 0,36-9 2,-24 7-43,0 0 0,1 2-1,-1 0 1,0 1 0,0 1-1,0 0 1,0 1 0,0 1 0,-1 0-1,19 9 1,-17-6-5,1 1 1,-1 0 0,-1 1-1,0 1 1,21 18-1,-30-22 26,1 0 0,-2 1 0,1 0 0,-1 0 0,0 0 0,0 1 0,-1 0 0,0 0 0,-1 1 0,0-1 0,4 18 0,-5-17 67,-2-1 0,1 1-1,-1 0 1,-1-1 0,0 1-1,0 0 1,-2 10 0,1-16-28,1 0 0,-1 0 0,0 0 1,-1 0-1,1 0 0,-1-1 0,1 1 1,-1 0-1,0-1 0,-1 1 0,1-1 1,-1 0-1,1 1 0,-1-1 1,0-1-1,0 1 0,0 0 0,0-1 1,-7 4-1,-6 1 9,0-1-1,-1-1 1,0 0 0,0-2-1,0 0 1,0-1 0,-23 1-1,18-5-59,1 0 0,-1-2 0,1 0 0,0-1 0,-22-9 0,-3 0-853,3 0-2096,16 2-4902,21 11 5027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1:54:30.1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33 160 5312,'-22'-10'15813,"19"11"-14133,-4 0 944,14-3-1371,1 0 0,13-7 0,21-5-1221,203-42 131,7-1-86,-238 54-65,0 0 0,0 1 0,0 0-1,16 1 1,-30 1-122,1-1 0,0 1 1,-1 0-1,1 0 0,0 0 0,-1 0 0,1 0 1,0 1-1,-1-1 0,1 0 0,0 0 0,-1 0 1,1 1-1,-1-1 0,1 0 0,0 0 0,-1 1 1,1-1-1,-1 1 0,1-1 0,-1 0 0,1 1 1,-1-1-1,0 1 0,1-1 0,-1 1 0,1 0 1,-1-1-1,0 1 0,1-1 0,-1 1 0,0 0 1,1 0-1,-1 2-1032,0 0 1,0 0 0,-1 0 0,1-1-1,0 1 1,-2 4 0,1-1-422,-3 16-2383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5:33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0 4640,'-5'0'6368,"2"0"-6368,3 7 0,-5 1-512,0 0 288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5:39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2496,'0'-12'1748,"0"-11"14263,0 28-15563,14 105 1114,-10-65-1214,4 33 11,10 94-148,-12-137-173,0 5 210,1 58 0,-7-96-227,0 0-29,0-1 0,1 0 0,-1 1 0,0-1-1,-1 1 1,1-1 0,0 1 0,0-1 0,0 1-1,-1-1 1,1 0 0,-1 1 0,1-1 0,-1 0 0,0 1-1,-1 1 1,-7 9-9671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5:40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46 260 3328,'-1'-1'436,"-1"0"1309,2 0-1309,-1 1 0,1-1 0,0 1 1,-1-1-1,1 0 0,0 1 0,-1-1 0,1 1 1,0-1-1,0 0 0,0 1 0,-1-2 0,2-13 3565,11-17-1767,-9 25-1814,4-8-185,0 0 0,2 0 0,0 1 0,0 0 0,1 1 0,1 0 0,1 0 0,-1 1 0,2 1 1,0 0-1,0 1 0,1 0 0,17-9 0,-28 17-214,0 1 0,0 0 0,0 0 0,0 0-1,0 0 1,1 0 0,-1 1 0,0-1 0,0 1 0,0 0 0,1 0 0,-1 0 0,0 0 0,0 1 0,0 0 0,0-1 0,1 1 0,-1 0 0,0 0 0,0 1 0,-1-1 0,1 0 0,0 1 0,0 0 0,-1 0 0,5 4-1,-3-2 16,0 0-1,0 0 0,-1 1 0,0-1 0,0 1 0,0 0 1,-1 0-1,1 0 0,-1 0 0,0 0 0,-1 0 0,1 1 1,-1-1-1,1 11 0,-2-4 51,0 0-1,0 0 1,-2 0 0,1 0 0,-2 0 0,1 0-1,-2 0 1,1-1 0,-2 1 0,-7 14-1,6-14 5,-2 1 1,1-1-1,-2-1 0,0 1 0,0-1 0,-1-1 0,0 0 0,-18 14 1,-8 0-566,35-24 467,1 0 1,0 0 0,0 0-1,0 0 1,0 0-1,0 0 1,0 1-1,0-1 1,0 0-1,0 0 1,0 0-1,0 0 1,0 0 0,0 0-1,0 1 1,0-1-1,0 0 1,0 0-1,0 0 1,0 0-1,0 0 1,0 0-1,0 1 1,0-1-1,0 0 1,0 0 0,0 0-1,0 0 1,0 0-1,0 0 1,1 0-1,-1 0 1,0 1-1,0-1 1,0 0-1,0 0 1,0 0 0,0 0-1,0 0 1,0 0-1,1 0 1,7 5-137,11 1-60,59 10 147,-47-11 31,0 1 0,0 2 0,33 14 1,-57-19 79,1 1 0,-2-1 0,1 2 0,0-1 0,-1 1 0,7 6 0,-13-11-19,1 1 0,0 0 0,-1 0-1,1-1 1,-1 1 0,0 0 0,1 0 0,-1 0-1,0-1 1,1 1 0,-1 0 0,0 0-1,0 0 1,0 0 0,0 0 0,0 0 0,0 0-1,0-1 1,0 1 0,0 0 0,0 0-1,0 0 1,-1 0 0,1 0 0,0-1 0,0 1-1,-1 0 1,1 0 0,-1 0 0,1-1-1,-1 1 1,1 0 0,-1 0 0,0-1 0,1 1-1,-1-1 1,0 1 0,1-1 0,-1 1 0,0-1-1,-1 2 1,-2 1 58,-1-1 0,1 1 0,-1-1 0,0 0 0,0 0 0,-7 2 0,-14 0 21,0 0 0,0-2-1,-48-3 1,33 1-73,-24 1-51,-35-1-630,34-6-3238,47 1 379,18 5 3255,0 0 0,1 0 0,-1-1 0,1 1 0,-1 0 0,1-1 0,-1 1 0,0-1 0,1 1 0,-1 0-1,1-1 1,0 1 0,-1-1 0,1 0 0,-1 1 0,1-1 0,0 1 0,-1-1 0,1 1 0,0-1 0,0 0 0,-1 1 0,1-1-1,0 0 1,0 0 0,3-8-2758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5:21.17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128 57 10720,'-92'-28'4864,"60"28"-4256,29 0 223,16-5-735,9 2-64,24-9-1375,6 4 735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5:41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541 29 3232,'0'0'1035,"0"-7"634,-15 5 3115,-28 11-1136,-33 11-1339,63-15-2148,-115 47 1652,111-44-1638,1 1 0,0 1 0,0 0 0,1 1 0,-17 16 0,21-15-81,0 0 0,1 1 0,1 0 0,0 0 0,1 1 0,0 0 0,-11 29 0,3 6 292,-12 58 0,17-62-204,6-26-6,2 1 0,0 1 0,1-1 0,1 0 0,1 0 0,1 1 0,1-1 0,5 24 0,-3-24-94,2 0-1,0-1 1,1 0-1,1 0 1,10 18-1,59 83 49,-62-101-74,0-1 0,0-1 0,26 21 1,57 38 177,-72-59-178,1-2 0,54 21 0,-63-28 16,-2-1-19,0-1 0,1 0 1,0-1-1,0-1 0,0-1 1,0-1-1,1 0 0,33-1 1,-11-3 8,-1-2 0,53-11 0,-66 9-42,149-43-5,-151 41-1,0-2 0,-1-1-1,-1 0 1,1-2 0,23-18 0,-10 0 39,-1-2 0,34-41 1,-46 47 60,2 1 0,0 1 0,2 2 0,44-32 0,36-13-23,-102 64-44,0 0 1,-1-1-1,1 1 1,-1-1-1,0 0 1,0 0-1,0-1 1,-1 1-1,5-12 1,-7 14-31,0 1 1,0-1 0,0 0 0,0 0 0,-1 0 0,0 0 0,1 1 0,-1-1 0,0 0 0,-1 0 0,1 0 0,0 0 0,-1 0 0,0 0 0,1 1 0,-1-1 0,0 0 0,-3-4 0,-3-5 132,0 0 0,-17-21 1,14 20-122,-12-19-24,-30-60 0,5 7-20,23 44-100,8 13 171,-1 1 0,-26-33 0,34 50-42,-3-5-67,0 1 0,-1 1 0,-1 0 0,-27-21 0,17 17 53,19 13 3,-1 0 0,1 0 0,-1 1 0,0-1 0,0 1 0,-10-3 1,-8-3-92,0 2 0,-1 1 1,0 1-1,0 1 0,0 1 1,-44 1-1,35 4 115,-196 20-91,195-15 36,0-2 0,-1-2 1,0 0-1,-52-5 0,69 1-302,-22 2 0,10 0-3330,25-1 1964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5:43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490 134 2912,'4'-9'1407,"-2"5"-362,-1 0-1,1-1 1,-1 1 0,1-1-1,0-5 1,-2 8-803,0 0 0,0 0 0,0 0 1,-1-1-1,1 1 0,-1 0 0,1 0 0,-1 0 0,1 0 0,-1 0 1,0 0-1,0 0 0,0 1 0,0-1 0,0 0 0,-2-1 1,-1-2 76,0 0 0,-1 1 1,1-1-1,-1 1 0,0 0 1,0 1-1,-1-1 0,1 1 1,-1 0-1,0 1 0,1-1 1,-9-1-1,4 1-191,1 1 0,-1 1-1,0-1 1,1 2 0,-1-1 0,0 2-1,0-1 1,-9 3 0,4-1-19,-1 1 0,1 1 0,0 0 0,1 1 0,-1 0 0,1 2 0,0 0 0,-25 16 0,26-13-96,1 0 1,0 0-1,0 1 0,1 1 1,1 0-1,0 1 0,0 0 1,1 0-1,-8 18 0,10-16-27,0 1-1,-8 30 0,13-38 12,0 1 0,1-1 0,0 1 0,0 0-1,1-1 1,0 1 0,3 13 0,-2-16 18,1-1 1,0 1-1,0-1 0,0 0 0,1 0 1,0 0-1,0 0 0,0-1 0,1 1 1,-1-1-1,1 0 0,0 0 1,1 0-1,-1 0 0,0-1 0,1 0 1,8 5-1,-3-3 87,0 0 1,1 0-1,-1-1 0,1 0 0,0-1 1,0 0-1,19 2 0,3 1 874,-41-4-936,-1 1 0,0-1-1,0 2 1,1-1-1,0 1 1,-15 10 0,11-6-119,0 0 1,0 1 0,1 0 0,1 0 0,-14 16-1,16-13 48,0 1 0,1 0-1,0 0 1,1 1 0,0-1 0,1 1-1,1 1 1,0-1 0,1 0-1,1 1 1,0 0 0,1 0 0,0 0-1,2 17 1,0-27 47,0 1 1,0-1-1,0 0 0,1 0 0,0 0 1,0 0-1,0 0 0,0 0 1,1 0-1,5 6 0,-6-8 5,0-1 0,0 0 1,1 0-1,-1 0 0,0 0 0,1 0 0,0-1 1,-1 1-1,1-1 0,0 1 0,0-1 0,0 0 0,0 0 1,0 0-1,0-1 0,0 1 0,0-1 0,0 0 1,0 0-1,4 0 0,4-1 52,0 0 0,-1-1 0,1-1 1,-1 0-1,20-7 0,-5-2 14,27-16 0,11-13-95,83-71 0,-37 26-24,-79 64 39,-16 10 3,0 1 0,2 1 1,28-15-1,-43 24-14,1 0-1,0 1 1,0-1-1,0 1 1,-1 0-1,1-1 1,0 1-1,0 0 1,0 0-1,0 0 1,-1 0-1,1 1 1,0-1-1,0 0 1,0 1-1,-1-1 0,1 1 1,0 0-1,0-1 1,-1 1-1,1 0 1,-1 0-1,1 0 1,-1 0-1,1 1 1,-1-1-1,0 0 1,3 3-1,2 4 11,1 1-1,-2 0 1,1 0 0,4 10-1,0 1-8,6 6 51,1-1 0,31 35 0,-31-36 18,-13-19-439,0 1 1,0 0-1,1-1 0,6 6 0,-8-8-315,-1-1 0,1 0-1,0 0 1,0 0 0,0 0-1,0 0 1,0 0 0,1-1-1,-1 1 1,0-1 0,1 0-1,-1 0 1,1-1 0,5 2-1,9-2-1833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5:43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585 1 5888,'-1'0'172,"-1"0"1,0 0-1,0 0 0,0 0 1,0 0-1,1 0 1,-1 0-1,0 1 0,0-1 1,0 0-1,1 1 1,-1 0-1,0-1 0,1 1 1,-1 0-1,0 0 1,1 0-1,-1 0 0,-2 2 1,-11 7 1589,-77 28 3296,-21 10-2585,90-35-2121,1 1 0,1 0 0,0 2 0,1 0 0,1 1 0,0 1 0,-22 29 0,17-16-512,2 1 0,0 2 0,3 0 0,-20 45 0,36-73-197,1 0 0,0 0 1,0 0-1,0 0 0,0 0 1,1 0-1,0 7 0,1-12 241,-1-1-1,1 0 0,0 1 0,0-1 1,0 1-1,0-1 0,0 0 0,0 1 1,0-1-1,0 0 0,0 1 0,0-1 1,0 0-1,0 1 0,1-1 0,-1 0 1,0 1-1,0-1 0,0 0 0,0 1 1,1-1-1,-1 0 0,0 0 0,0 1 1,1-1-1,-1 0 0,0 0 0,0 1 1,1-1-1,-1 0 0,0 0 0,1 0 1,-1 1-1,0-1 0,0 0 0,1 0 0,-1 0 1,1 0-1,-1 0 0,0 0 0,1 0 1,-1 0-1,0 0 0,1 0 0,-1 0 1,0 0-1,1 0 0,0 0 0,16-9-4739,-15 8 4164,23-15-3078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5:46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5 653 5472,'4'-8'6515,"11"-11"-4265,20-19-642,-22 23-1054,7-4 108,-20 19-636,1 1-1,-1-1 1,0 0 0,1 1 0,-1-1 0,0 0 0,0 1-1,1-1 1,-1 0 0,0 1 0,0-1 0,1 0-1,-1 1 1,0-1 0,0 1 0,0-1 0,0 1-1,0-1 1,1 0 0,-1 1 0,0-1 0,0 1 0,0-1-1,0 1 1,-1 0 0,4 20 364,-3 60 325,-2 0-1,-19 110 1,-16-13 669,23-116-1072,5-28-202,4-14 43,-4 26 0,7-28 663,3-20-741,0-1 0,-1 1 0,0-1 0,0 1 0,0-1 0,0-3 0,1-9 88,3-2-33,17-86 81,-1-31-411,36-208 246,-49 314-43,20-54 0,-21 69-35,-1 0 1,2 1 0,0 0-1,1 0 1,0 0 0,11-12-1,-17 22 37,0 0-1,0 0 1,0 0 0,0 1-1,0-1 1,0 0-1,1 1 1,-1 0-1,0-1 1,1 1 0,-1 0-1,1 0 1,0 0-1,-1 1 1,1-1-1,0 1 1,-1-1 0,1 1-1,0 0 1,0 0-1,-1 0 1,1 0-1,0 1 1,0-1 0,-1 1-1,1 0 1,3 1-1,-2-1-14,-1 1 0,0 0-1,1 0 1,-1 1 0,0-1-1,0 0 1,-1 1 0,1 0-1,0 0 1,-1 0 0,0 0-1,1 0 1,1 4 0,-2-2 3,0 0 0,0 1 0,0-1 0,-1 1 0,1-1 0,-1 1 1,0 11-1,-1 1 95,-1 1 0,-1-1-1,-1 0 1,-6 24 0,8-39-86,-4 20 233,-16 39-1,19-56-153,0-1 0,0-1 0,-1 1 0,0 0 0,0 0 0,0-1 0,-1 0 0,1 0 0,-1 0 0,0 0 0,0 0 0,0-1 1,-8 5-1,11-7-77,-1 0 1,0 0 0,0-1 0,0 1 0,0-1 0,0 1 0,0-1-1,0 0 1,0 0 0,0 1 0,0-2 0,0 1 0,0 0 0,0 0-1,0-1 1,0 1 0,0-1 0,0 1 0,0-1 0,0 0 0,0 0-1,1 0 1,-1 0 0,0 0 0,0 0 0,1 0 0,-1-1 0,1 1-1,-1 0 1,1-1 0,-1-1 0,-2-2-104,0 0 0,0 0 0,1-1 0,0 1 0,0-1 0,1 0 0,-1 0 0,-2-11 0,5 17 70,0-1 0,0 0 1,-1 1-1,1-1 1,0 0-1,0 1 1,0-1-1,0 0 1,0 1-1,0-1 1,0 0-1,0 1 0,0-1 1,0 0-1,0 1 1,0-1-1,0 1 1,1-1-1,-1 0 1,1 0-1,0 0 8,0 1 0,0 0 0,0 0-1,0 0 1,0 0 0,0 0 0,0 0 0,0 0-1,0 0 1,0 0 0,0 0 0,1 1 0,0-1 16,17 2-21,0-1 0,1-1 0,27-4 1,-21 2-48,-5 1 74,0-1 1,-1-1 0,1 0 0,-1-2-1,0 0 1,0-2 0,-1 0 0,30-15 0,89-64 323,-122 76-272,-2 1-213,28-14 0,-39 22 124,0 0 0,1 0-1,-1 0 1,0 0-1,1 1 1,-1-1 0,1 1-1,-1 0 1,1 0 0,-1 0-1,6 2 1,2 0 35,0 1 0,12 6-1,-10-4 122,5 5-56,-16-8 20,0 0 1,1-1 0,-1 1 0,0-1 0,1 0 0,-1 0 0,1 0 0,-1 0 0,1 0 0,5 0 0,-21-17 1115,-8-2-1073,18 15-186,1 0-1,-1 0 1,1 1-1,-1-1 1,0 1-1,0 0 1,0 0-1,-1 0 0,1 0 1,0 1-1,-1-1 1,1 1-1,-1 0 1,1 0-1,-1 0 1,0 0-1,-5 0 1,5 1 16,-1 0 1,1 1-1,0-1 1,0 1 0,0-1-1,-1 1 1,1 1-1,0-1 1,0 1 0,0-1-1,1 1 1,-1 0-1,0 0 1,1 1 0,-1-1-1,1 1 1,0 0-1,0 0 1,0 0 0,0 0-1,0 0 1,1 1-1,-1-1 1,-2 6 0,2 0 19,-1-1 0,1 0 0,1 1 0,0 0 0,0 0 0,0 0 0,1-1 0,1 1 0,0 0 1,1 13-1,0-1-22,10 39 0,-9-52 128,0 1 0,1-1 1,0 0-1,1-1 0,0 1 0,0 0 0,7 9 1,-11-16-69,1-1 0,-1 1 1,0 0-1,1-1 0,-1 1 0,1-1 1,-1 1-1,1-1 0,-1 1 1,1-1-1,0 1 0,-1-1 1,1 1-1,-1-1 0,1 0 1,0 1-1,-1-1 0,1 0 1,0 0-1,-1 1 0,1-1 1,0 0-1,0 0 0,-1 0 1,1 0-1,0 0 0,0 0 0,-1 0 1,1 0-1,0 0 0,-1 0 1,1-1-1,0 1 0,-1 0 1,1 0-1,0-1 0,-1 1 1,1 0-1,0-1 0,-1 1 1,1-1-1,-1 1 0,1-1 1,0 1-1,-1-1 0,0 1 1,2-2-1,1-3 55,0 0-1,1 0 1,-2-1-1,5-9 1,-5 11-44,31-94 161,0 3-11,-24 69-158,-7 19-55,0 1 1,1-1-1,3-6 1,22 57-727,-12-17 587,-5-7 253,17 21 1,-25-36-51,1-1 0,0 1 0,0-1 1,0 0-1,1 0 0,-1 0 0,1-1 0,0 0 0,9 5 1,-10-7-2,-1 0 0,1 0 0,-1 0 1,1-1-1,-1 1 0,1-1 0,-1 0 1,1 0-1,-1 0 0,1-1 0,-1 1 1,1-1-1,-1 0 0,1 0 1,-1 0-1,0 0 0,5-3 0,5-3 34,-1 0-1,23-19 1,-22 16-7,104-78-27,-116 87-36,1 1 0,-1-1-1,0 0 1,0 0 0,1 1 0,-1-1 0,1 1-1,-1-1 1,0 1 0,1 0 0,-1 0-1,1-1 1,2 1 0,-4 0 8,1 1-1,0-1 1,-1 0 0,1 0-1,-1 0 1,1 1 0,-1-1 0,0 0-1,1 1 1,-1-1 0,1 0-1,-1 1 1,0-1 0,1 1 0,-1-1-1,0 1 1,1-1 0,-1 1-1,0-1 1,0 1 0,1-1 0,-1 1-1,0-1 1,0 1 0,0-1 0,0 1-1,0-1 1,0 1 0,1-1-1,-1 1 1,-1-1 0,1 1 0,0 0-1,0-1 1,0 1 0,0-1-1,0 1 1,0-1 0,-1 1 0,-1 16 155,0 23 0,2-28-124,0 0 1,-1 0-1,-1-1 0,-4 19 1,6-27-18,3-7-8,11-13-9,14-26-17,-19 29-19,-1 1-1,2 0 0,0 1 1,21-22-1,-26 29 11,-3 4 29,-1-1 0,0 1 1,1-1-1,-1 1 0,1 0 0,-1-1 1,1 1-1,0 0 0,-1 0 1,1 0-1,0 1 0,0-1 1,0 0-1,0 1 0,2-1 1,2 25-341,-1 15 375,5 21-130,-10-59 99,0 0 0,0-1-1,0 1 1,0-1 0,0 1-1,1 0 1,-1-1 0,0 1 0,1 0-1,-1-1 1,0 1 0,1-1-1,-1 1 1,1-1 0,-1 1-1,1-1 1,-1 1 0,1-1 0,-1 0-1,1 1 1,-1-1 0,1 0-1,0 1 1,-1-1 0,1 0-1,1 1-4,-1-1-1,0 0 0,0-1 0,0 1 0,1 0 0,-1 0 0,0 0 0,0-1 0,0 1 0,0 0 0,0-1 0,0 1 0,2-2 1,5-3-55,-1 0 1,0 0 0,8-9 0,-9 8 14,3-2 12,14-12 169,39-28 0,-13 13 123,-49 35-269,0 0-1,0 0 1,0 0 0,0 0-1,0 0 1,-1 0-1,1 0 1,0 0 0,0 0-1,0 0 1,0 0-1,0 0 1,0 0 0,0 0-1,0 0 1,0 0 0,0 0-1,0 0 1,0 0-1,0 0 1,0 0 0,0 0-1,0 0 1,0 0-1,0-1 1,-1 1 0,1 0-1,0 0 1,0 0-1,0 0 1,0 0 0,0 0-1,0 0 1,0 0-1,0 0 1,0 0 0,0 0-1,0 0 1,0 0-1,0 0 1,0 0 0,0 0-1,0-1 1,0 1-1,0 0 1,0 0 0,0 0-1,0 0 1,0 0 0,0 0-1,0 0 1,0 0-1,0 0 1,0 0 0,0 0-1,0 0 1,-6 0-218,1 3 187,0 1 0,0-1 0,1 0 0,-1 1 0,1 0 0,-1 0 0,1 0 0,1 1 0,-1 0 0,1-1 0,-1 1 0,-3 10 0,-2 4-60,1 0-1,-8 26 1,12-30 7,0 0 0,1 1 0,-2 20 0,4-31 123,1 1 0,0-1-1,0 1 1,1-1 0,0 0 0,0 1-1,0-1 1,0 1 0,1-1 0,0 0-1,0 0 1,5 9 0,-6-13-19,-1-1 0,0 1 0,1-1 0,-1 1 0,1-1 0,-1 1 0,1-1 0,-1 1 0,1-1 0,0 1 0,-1-1 0,1 0 0,0 1 0,-1-1 0,1 0 0,0 1 0,-1-1 0,1 0 0,0 0 0,-1 0 0,1 0 0,0 0 0,0 0 0,-1 0 1,1 0-1,0 0 0,0 0 0,-1 0 0,1 0 0,0 0 0,-1-1 0,1 1 0,0 0 0,-1-1 0,1 1 0,0 0 0,-1-1 0,1 1 0,0-1 0,-1 1 0,1-1 0,3-3 43,-1 1 1,1 0-1,-1-1 0,0 0 1,3-4-1,26-48 294,39-90-1,-57 114-335,-4 6 31,-1-1 0,-1 0 0,-1 0 0,-2 0 0,-1-1 1,1-37-1,-2-13-7,-10-107 1,6 173-133,0 0 0,-2 0 1,-4-16-1,7 27 84,0 1 1,0-1-1,0 1 0,0-1 1,0 1-1,0-1 0,-1 1 1,1-1-1,0 1 0,0-1 1,0 1-1,-1-1 0,1 1 1,0-1-1,-1 1 0,1 0 1,0-1-1,-1 1 0,1-1 0,0 1 1,-1 0-1,1-1 0,-1 1 1,1 0-1,-1 0 0,1-1 1,0 1-1,-1 0 0,1 0 1,-1 0-1,1 0 0,-1 0 1,1 0-1,-1-1 0,1 1 1,-1 0-1,1 0 0,-1 1 1,0-1-1,0 1-5,-1 0 1,1 0-1,0 0 1,0 0-1,0 0 0,0 0 1,0 1-1,0-1 0,0 0 1,0 1-1,0-1 0,0 1 1,1-1-1,-1 3 1,-6 17 36,1-1 0,1 1 1,1 1-1,1-1 0,1 1 1,1-1-1,1 1 0,0-1 1,2 1-1,1 0 0,0-1 1,10 30-1,-7-36 38,0 0 0,1 0 0,1 0 0,1-1 0,0 0 0,17 20 1,33 27-1098,-17-22-3701,-9-8-2527,-20-19 3693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5:50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0 367 4384,'0'0'8112,"14"-6"-5174,-10 2-2712,0 1 1,0-1-1,-1 0 0,0 0 0,0 0 1,0 0-1,0-1 0,0 1 0,-1-1 1,0 1-1,3-10 0,1-1-24,7-17 125,-1 0-1,-1-1 1,-2 0-1,9-64 0,-11 68-38,-6 25-258,0-1 0,1 1 0,-2-1 0,2-8 0,-2 40-56,-5 168 564,2-114-350,-3 29-184,1-34 284,5-37 234,0-37 214,1-1-711,-1-1 0,0 1 0,0 0 0,0-1 0,0 1 0,0 0 0,0 0 0,-1-1 0,1 1 0,0 0 0,0-1 0,0 1 0,-1 0 0,1-1 0,0 1 0,-1 0 0,1-1 0,-1 1 0,0 2-36,-6 0-39,2-1 98,0 0-1,1 1 1,0-1-1,0 1 1,-1-1-1,-3 5 1,5-4-84,0-1 1,-1 0-1,1 0 1,-1 0-1,1 0 1,-1 0-1,0-1 1,-7 3-1,79 23-348,-58-23 414,0-1 1,1 0-1,-1-1 1,1 0-1,0 0 1,11 0-1,-22-2 72,1 0-109,-1 0 1,0 0 0,0 0 0,0 0-1,0 0 1,0 0 0,0 0 0,0 0-1,0 0 1,0 0 0,0 0 0,0 0-1,0 1 1,0-1 0,0 0 0,1 0-1,-1 0 1,0 0 0,0 0 0,0 0 0,0 0-1,0 0 1,0 0 0,0 0 0,0 0-1,0 0 1,1 0 0,-1 0 0,0 0-1,0 0 1,0 0 0,0 0 0,0 0-1,0 0 1,0 0 0,0 0 0,0 0-1,1 0 1,-1 0 0,0 0 0,0 0-1,0-1 1,0 1 0,0 0 0,0 0-1,0 0 1,0 0 0,0 0 0,0 0-1,0 0 1,0 0 0,0 0 0,1 0-1,-1 0 1,0-1 0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5:51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3 6656,'2'-2'2862,"-10"4"1220,3 1-2455,-1 3-1020,-10 3 268,-1-1 0,-34 11 0,10-4-172,6-2-203,8-3-305,0 1 0,1 1 0,-31 18 0,44-18-436,13-12 227,0 1 0,-1-1 0,1 0-1,0 1 1,0-1 0,0 1 0,-1-1 0,1 0 0,0 1 0,0-1 0,0 1 0,0-1 0,0 0 0,0 1 0,0-1 0,0 1 0,0-1 0,0 0 0,0 1-1,0-1 1,0 1 0,1-1 0,0 2-9,0-1 1,0 0-1,0 0 0,1 1 0,-1-1 1,1 0-1,-1 0 0,1 0 0,-1-1 0,1 1 1,-1 0-1,1-1 0,0 1 0,2 0 0,194 58 775,-169-45 587,-29-13-1292,1-1-1,-1 1 1,0-1-1,0 0 1,0 1-1,0-1 1,0 1-1,0-1 1,0 1-1,0-1 1,0 1-1,0-1 1,0 1-1,0-1 1,0 1-1,0-1 1,0 1-1,-1-1 1,1 0-1,0 1 1,0-1-1,0 1 1,-1-1-1,1 0 1,0 1-1,-1-1 1,1 0-1,0 1 1,-1-1-1,0 1 1,-15 16 202,-8-1-632,0-2 1,-51 22 0,10-6-3261,35-19 1129,27-10 1426,0 0-1,0-1 1,0 2 0,0-1-1,0 0 1,-4 3-1,13-5-1097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5:52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56 5152,'3'-7'1446,"0"0"1,1 0-1,0 0 0,9-12 1,-4 11 3638,-12 18-2926,-3 9-1388,0 5-217,-27 97 935,24-91-1374,-31 109 552,34-113-607,1 0 1,2 1-1,-1 34 1,3-52-57,2 0 0,0 0 0,0 0 0,0 0 0,1 0 0,6 16 0,-7-21 7,1 0 0,0 0 1,0 0-1,1 0 0,-1-1 0,1 1 0,0-1 1,0 0-1,0 0 0,0 0 0,0 0 1,1 0-1,-1-1 0,1 1 0,0-1 0,4 2 1,2 0-176,0 0 0,0-1 0,1 0 0,-1-1 0,13 2 0,29-2-4506,-25-2-807,-14 0 3259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5:52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45 7296,'-30'-18'5909,"39"19"-1685,4 4-2496,10 4-891,11-6-239,-1-1 1,50-5-1,-37 2-484,154-13-38,-117-2-5021,-62 9 396,-6 2 1440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5:54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23 871 2560,'-23'23'1605,"24"-16"4002,0-7-5401,0-1 0,0 1 1,0-1-1,0 1 0,0-1 0,0 1 1,0-1-1,0 1 0,0-1 0,-1 0 0,1 0 1,1-1-1,42-55 1826,48-64-380,-68 86-1382,32-63 0,-24 22 176,37-125 0,-55 157-218,68-199 1526,-78 227-1540,-4 16-212,0 0-1,0 0 1,0 0-1,0 0 0,0 0 1,-1 0-1,1 0 1,0 0-1,0 0 1,0 0-1,0 0 1,0 0-1,-1 0 1,1 0-1,0 0 0,0 0 1,0 0-1,0 0 1,0 0-1,0 0 1,-1 0-1,1 0 1,0 0-1,0 0 1,0 0-1,0 0 0,0 0 1,0 0-1,-1 0 1,1 1-1,0-1 1,0 0-1,0 0 1,0 0-1,0 0 0,0 0 1,0 0-1,0 0 1,0 1-1,0-1 1,0 0-1,0 0 1,0 0-1,0 0 1,0 0-1,-1 1 0,-16 25-80,10-11 81,1 0 0,0 0 0,0 1 1,-4 25-1,-6 67 238,14-86-186,-6 42 67,3 0-1,3 85 1,4-121-39,-1-7-42,4 26 0,-3-40-9,-1 0 0,1 1 0,1-1 0,-1-1 0,1 1 0,1 0 0,4 8 0,-5-11 34,-1-1-1,1 1 0,0 0 0,0-1 0,1 0 1,-1 0-1,1 0 0,-1 0 0,1-1 0,0 1 1,0-1-1,0 0 0,0 0 0,0 0 0,1-1 0,-1 1 1,0-1-1,1 0 0,-1 0 0,1-1 0,-1 1 1,1-1-1,0 0 0,-1 0 0,1-1 0,5-1 1,25-4 143,-1-3 0,1-1 0,-2-1 0,54-26 0,-82 34-155,0 0 0,0 0 0,0 0 1,-1 0-1,1-1 0,6-6 1,-9 8 0,0 0 0,0-1 1,0 1-1,-1 0 0,1-1 1,-1 1-1,0 0 0,0-1 1,0 0-1,0 1 0,0-1 1,0 0-1,-1 1 1,1-1-1,-1-3 0,0 5-65,0 0 0,-1 0 0,1 0 0,0 0 0,-1 0 0,1 0 0,-1 0 0,1 0 0,-1 0 0,0 0 0,1 1 1,-1-1-1,0 0 0,1 0 0,-1 1 0,0-1 0,0 0 0,0 1 0,0-1 0,0 1 0,0-1 0,0 1 0,0-1 0,0 1 0,0 0 0,0-1 0,0 1 0,0 0 0,0 0 0,0 0 0,-2 0 0,-4-1-121,0 1 0,1 0-1,-10 1 1,11-1 78,-1 2 0,0-1 0,1 1 0,-1-1 0,1 2 0,0-1 0,0 0 0,0 1-1,0 0 1,0 0 0,0 1 0,1-1 0,-1 1 0,1 0 0,0 0 0,0 1 0,1-1 0,-1 1-1,1 0 1,-3 5 0,5-8 64,0 1-1,0 0 1,1 0-1,-1 0 1,0 0-1,1 0 0,0 0 1,0 0-1,0 1 1,1 3-1,-1-5-3,0 0 1,0-1-1,0 1 0,1 0 0,-1-1 1,1 1-1,0-1 0,-1 1 0,1-1 0,0 1 1,0-1-1,0 1 0,0-1 0,0 0 1,0 0-1,0 1 0,0-1 0,1 0 0,-1 0 1,2 1-1,4 1 67,0 0 0,1-1-1,-1 0 1,1 0 0,0-1 0,-1 0 0,1 0-1,0-1 1,0 0 0,0 0 0,-1-1-1,1 0 1,0 0 0,10-3 0,0-2 14,-1 0 1,0 0-1,0-2 0,-1 0 1,16-11-1,-19 10-72,-1 0 0,17-17 0,-12 10 79,-9 2 185,-7 12-144,0 3 11,-1 0-34,4 11 85,1 11-166,-4-14-30,1 0 0,1 0 0,0 0 0,0 0-1,0 0 1,9 13 0,-8-15-11,9 10 290,-12-16-281,-1-1-1,1 1 1,0-1 0,0 1-1,-1-1 1,1 0 0,0 1-1,0-1 1,0 0 0,0 0-1,-1 0 1,1 1-1,0-1 1,0 0 0,0 0-1,0 0 1,0 0 0,0 0-1,-1-1 1,1 1 0,1 0-1,17-7 144,-1 0 0,0-1-1,22-12 1,27-13-79,-23 19-96,-31 10 69,1-1-1,22-10 1,-34 14-51,0 0 1,0 0-1,0 0 0,0 0 0,0 0 0,0 1 1,0-1-1,0 1 0,1-1 0,-1 1 1,0 0-1,0 0 0,1 0 0,-1 0 0,0 0 1,0 0-1,0 1 0,1-1 0,-1 1 0,0-1 1,3 3-1,-3-2 23,0 1 0,0-1 0,0 1 0,-1 0 0,1-1 0,-1 1 0,1 0 1,-1 0-1,0 0 0,0 0 0,0 1 0,0-1 0,0 0 0,0 0 0,-1 0 0,1 1 0,0 3 0,-1-3 21,1 0-1,0 0 0,0 1 0,1-1 0,1 4 1,-2-6-93,18-3 68,-1-1 64,0-1 1,0-1-1,0 0 1,34-16-1,-48 18-75,5-1-7,-1-1-1,1 1 1,0 1-1,0 0 1,0 0-1,0 1 1,10-2 0,-18 4 14,0 0 1,0 1-1,0-1 1,0 1 0,0-1-1,0 1 1,0-1 0,0 1-1,0 0 1,0-1 0,0 1-1,-1 0 1,1-1 0,0 1-1,0 0 1,-1 0 0,1 0-1,-1 0 1,1 0 0,0 0-1,-1 0 1,0 0 0,1 0-1,-1 0 1,0 0 0,1 0-1,-1 0 1,0 3-1,3 30 35,-3-34-30,0 0-1,0 0 1,0 0 0,0 0-1,0 1 1,0-1 0,0 0 0,0 0-1,0 0 1,0 0 0,0 1-1,0-1 1,0 0 0,0 0 0,0 0-1,1 0 1,-1 1 0,0-1 0,0 0-1,0 0 1,0 0 0,0 0-1,0 0 1,0 0 0,0 1 0,1-1-1,-1 0 1,0 0 0,0 0-1,0 0 1,0 0 0,1 0 0,-1 0-1,0 0 1,0 0 0,0 0-1,0 0 1,0 0 0,1 0 0,-1 0-1,0 0 1,0 0 0,0 0-1,1 0 1,-1 0 0,0 0 0,0 0-1,0 0 1,1 0 0,11-7 128,14-15-124,-24 21-24,1-2 2,0 0 1,0 0-1,1 0 1,0 1-1,-1 0 1,1 0-1,0 0 1,0 0-1,0 0 1,8-1-1,-9 2 5,0 1 1,-1 0-1,1 0 0,0 0 0,0 0 0,-1 0 1,1 1-1,0-1 0,0 1 0,-1 0 1,1 0-1,-1 0 0,1 0 0,-1 0 0,1 1 1,-1-1-1,4 3 0,6 5 51,1-1 0,0 0 0,0-1 1,1-1-1,-1 0 0,29 7 0,-33-11-752,1 0 0,0-1 1,14 1-1,-8-5-2894,-3 0-2730,-9 6 3523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5:55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36 4992,'-35'-12'2240,"25"4"-1952,5 5 1824,10 3-1216,0-4 768,9 4-960,12-5 1440,11 10-1216,7-5 767,6 0-991,27-5-32,-1 5-384,22-3-128,2 6-96,-5-6-64,-16 3 32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5:25.74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9 747 2400,'-8'6'17957,"25"-9"-16085,-8 2-1715,0-2 0,0 1 1,-1-1-1,0 0 0,0-1 1,11-6-1,45-33 303,-58 38-411,15-11 81,-1-1-1,-1-1 0,0-1 1,-1-1-1,22-33 1,63-116 182,-63 98-222,-25 46 162,2 0 1,20-24-1,-32 43-15,-4 12-66,-2 8-163,-13 164 37,8-122 124,3-35-116,-1 1 0,-1-1 1,-1 0-1,-11 26 0,12-32 163,5-12-11,4-11 78,4-9-305,1 1-1,1-1 0,20-23 1,-9 12 0,2 1 1,0 2 0,46-40-1,-67 64 22,0-1-1,0 0 1,0 1-1,1 0 1,-1-1-1,0 1 1,1 0 0,-1 0-1,1 1 1,-1-1-1,1 0 1,3 0-1,-5 1-4,1 0 0,-1 1 0,0-1 0,0 0 0,0 0 0,1 1 0,-1-1-1,0 1 1,0-1 0,0 1 0,0-1 0,0 1 0,0 0 0,0 0 0,0-1-1,0 1 1,0 0 0,0 0 0,0 0 0,-1 0 0,1 0 0,0 0 0,-1 0 0,1 0-1,0 0 1,0 2 0,1 3 11,0 1 0,0 0-1,0-1 1,-1 1 0,0 0-1,0 0 1,-1-1 0,1 1 0,-2 0-1,1 0 1,-3 12 0,-2 6 34,-17 44 0,13-42 9,-9 15 121,18-42-166,0 1 1,0-1-1,0 0 0,0 0 0,0 0 1,0 0-1,0 1 0,0-1 0,0 0 1,-1 0-1,1 0 0,0 1 0,0-1 1,0 0-1,0 0 0,1 0 0,-1 0 1,0 1-1,0-1 0,0 0 0,0 0 1,0 0-1,0 1 0,0-1 0,0 0 1,0 0-1,0 0 0,0 0 0,1 0 1,-1 1-1,0-1 0,0 0 0,0 0 1,0 0-1,0 0 0,1 0 0,-1 0 1,0 1-1,0-1 0,0 0 0,0 0 1,1 0-1,-1 0 0,0 0 0,0 0 1,0 0-1,1 0 0,-1 0 1,0 0-1,0 0 0,0 0 0,1 0 0,14-5 240,22-11-243,-1-3 0,-2-1 0,0-1 0,-1-2 0,48-43 0,-73 59-12,13-13-49,1 1 0,0 2 0,30-18 0,-51 34 55,0 1-1,0-1 0,0 0 1,1 1-1,-1-1 1,0 1-1,1-1 1,-1 1-1,0 0 1,1 0-1,-1-1 1,0 1-1,1 0 0,-1 0 1,3 1-1,-3-1 7,-1 0-1,1 1 0,0-1 0,-1 0 1,1 1-1,0-1 0,-1 1 0,1-1 1,-1 1-1,1-1 0,-1 1 0,1 0 1,-1-1-1,1 1 0,-1 0 1,0-1-1,1 1 0,-1 0 0,0-1 1,1 2-1,0 5 12,0-1-1,-1 0 1,0 0 0,0 0 0,-1 10 0,0-4-27,-2 25 99,-2-1 0,-14 50 0,-4 28-80,22-113-1,1 1 0,0-1-1,0 0 1,0 1 0,0-1-1,0 0 1,0 1 0,0-1-1,0 0 1,0 1-1,1-1 1,-1 0 0,1 0-1,-1 1 1,1-1 0,-1 0-1,1 0 1,0 0-1,-1 0 1,1 0 0,0 1-1,0-2 1,0 1 0,0 0-1,0 0 1,0 0-1,0 0 1,0 0 0,0-1-1,1 1 1,-1-1 0,0 1-1,0-1 1,1 1 0,-1-1-1,0 0 1,0 1-1,3-1 1,2 1-7,-1-1 0,1 0 0,0 0-1,-1-1 1,1 0 0,0 1 0,8-4 0,24-10-73,0-1 0,41-24 0,8-4 14,-22 14 42,-69 27-165,-4 2 116,-4 6 31,-1 1-1,1-1 0,0 2 1,0 0-1,1 0 0,-13 13 1,20-17 42,0 0 0,0 0 0,1 0 0,-1 1 0,1-1 1,0 1-1,1-1 0,-1 1 0,1 0 0,0 0 0,-2 7 0,4-11-4,0 0 1,0 0-1,-1 0 0,1 0 0,0 0 0,0 0 1,0-1-1,1 1 0,-1 0 0,0 0 1,0 0-1,0 0 0,1 0 0,-1 0 0,0 0 1,1 0-1,-1-1 0,1 1 0,-1 0 1,1 0-1,0 1 0,1-1 6,0 0 0,-1 1 1,1-1-1,-1 0 0,1 0 0,0 0 0,0-1 1,0 1-1,-1 0 0,3 0 0,4 0 66,1 1 0,-1-1 0,14-1-1,-21 0-62,8 0 44,1 0 1,-1-1-1,0 0 0,0 0 1,0-1-1,0-1 1,0 1-1,0-2 0,10-4 1,-16 6-66,1 0-1,-1 0 1,1-1 0,-1 1 0,0-1 0,0 0 0,0 0 0,0 0-1,0 0 1,-1 0 0,0-1 0,1 1 0,-1-1 0,0 1 0,-1-1-1,1 0 1,-1 0 0,0 0 0,1 0 0,-2 0 0,2-6-1,-2 3 2,0-1 0,0 0 0,-1 1 0,0-1-1,0 1 1,-1 0 0,0-1 0,0 1-1,-1 0 1,0 0 0,0 0 0,0 0-1,-8-10 1,5 9-28,0 0 0,0 0 0,-1 1-1,0 0 1,0 0 0,-1 1 0,0 0 0,0 0 0,-1 0-1,-9-4 1,11 7-64,3 1 67,1 1-1,0 0 1,-1-1-1,1 1 1,-1 0-1,1 1 0,-1-1 1,0 1-1,1-1 1,-1 1-1,0 0 1,-3 1-1,31 7 49,-10-5 31,0-1 1,0 0 0,23-1-1,48-5 198,-31 1-186,6 0-16,-19 1-89,55 2 0,-91 1 93,1-1-1,-1 1 1,0 0 0,0 1 0,0-1-1,0 1 1,0 0 0,0 0 0,6 4-1,-9-5 8,1 1-1,-1 0 1,0 0-1,0 0 1,0 0-1,-1 0 1,1 0-1,0 0 1,-1 1-1,1-1 1,-1 0-1,0 1 1,0 0-1,0-1 1,0 1-1,0-1 1,-1 1-1,1 5 0,0 4 27,-1-1-1,0 0 0,-1 1 0,0-1 0,-1 0 1,0 0-1,-1 0 0,0 0 0,-1 0 0,-6 12 0,1 0 0,9-21-70,-1-1 0,1 0 0,0 0 0,0 0 0,0 1 0,-1-1 0,1 0 1,0 0-1,0 0 0,1 1 0,-1-1 0,0 0 0,0 0 0,0 0 0,2 2 0,-2-1 97,9-12-5,-6 6-149,1 1-1,-1-1 1,-1 0-1,5-8 1,6-8-10,-5 11 57,0 1 1,0 0 0,1 1-1,0 0 1,0 0 0,1 0-1,0 2 1,15-8 0,-23 12-2,0 0 1,0 0 0,0 1-1,0-1 1,0 0-1,1 1 1,-1 0-1,0-1 1,0 1 0,0 0-1,1 0 1,-1 0-1,0 0 1,0 1 0,4 0-1,-5-1 1,-1 1 1,1-1-1,-1 0 0,1 1 0,0-1 1,-1 1-1,1-1 0,-1 1 0,1-1 1,-1 1-1,1-1 0,-1 1 1,0 0-1,1-1 0,-1 1 0,0 0 1,1-1-1,-1 2 0,0 0 9,1 0-1,-1 0 1,0 0-1,0-1 1,0 1-1,0 0 1,0 0-1,-1 0 1,0 3-1,-3 7 62,0-1 0,-1 0 0,-1 0 0,1 0 0,-2 0 0,-10 13 0,17-24-62,0 0 0,0-1 0,1 1 0,-1 0 1,0 0-1,0 0 0,0 0 0,0 0 0,1 0 0,-1 0 0,0 0 0,0 0 0,0-1 0,1 1 0,-1 0 1,0 0-1,0 0 0,1 0 0,-1 0 0,0 0 0,0 0 0,0 0 0,1 0 0,-1 1 0,0-1 0,0 0 0,0 0 1,1 0-1,-1 0 0,0 0 0,0 0 0,0 0 0,0 0 0,1 0 0,-1 1 0,0-1 0,0 0 0,0 0 1,0 0-1,1 0 0,-1 1 0,0-1 0,0 0 0,0 0 0,0 0 0,0 1 0,0-1 0,0 0 0,0 0 0,0 0 1,0 1-1,0-1 0,0 0 0,0 0 0,0 0 0,0 1 0,0-1 0,0 0 0,0 0 0,0 0 0,0 1 1,0-1-1,0 0 0,0 0 0,0 0 0,0 1 0,0-1 0,-1 0 0,30-18-383,2-2 78,58-28 0,-51 32 143,1 1 0,43-9 0,-79 23 157,0 0-1,1 1 0,-1 0 1,0-1-1,1 1 0,-1 0 0,0 0 1,1 1-1,-1-1 0,0 1 1,1 0-1,-1-1 0,0 2 0,0-1 1,0 0-1,1 1 0,-1-1 1,-1 1-1,1 0 0,0 0 0,0 0 1,-1 0-1,1 0 0,-1 1 1,0-1-1,0 1 0,1 0 0,-2-1 1,1 1-1,0 0 0,-1 0 1,2 4-1,4 7-111,-3-4 171,0-1 1,1 1-1,1-1 1,8 11 0,-12-17-58,1 0 0,0-1 0,0 1 0,0-1 0,0 0 1,0 0-1,0 0 0,1 0 0,-1 0 0,1-1 1,-1 1-1,1-1 0,0 0 0,0 0 0,5 0 0,-2 0 19,0-1 0,0 0 0,-1-1 0,1 0-1,0 0 1,0 0 0,-1-1 0,1 0-1,-1 0 1,1 0 0,-1-1 0,0 0 0,0 0-1,0-1 1,0 0 0,5-5 0,1 0-84,-1-1 0,0-1 0,-1 0 0,0-1 0,0 0-1,9-16 1,-15 21 18,0-1 0,0 0 0,0 0 0,-1 0 0,0-1 0,0 1 1,1-14-2,-4 22 34,0-1 0,1 0 0,-1 0-1,0 0 1,0 0 0,0 0 0,0 0-1,-1 1 1,1-1 0,0 0 0,0 0-1,0 0 1,-1 0 0,1 0-1,0 1 1,-1-1 0,1 0 0,-1 0-1,1 1 1,-2-2 0,2 1 4,-1 1 0,0 0 0,1 0 0,-1-1 0,0 1 0,0 0 0,1 0 0,-1 0-1,0 0 1,1 0 0,-1 0 0,0 0 0,0 0 0,1 0 0,-1 0 0,0 0 0,0 0 0,1 1 0,-1-1 0,0 0 0,1 0 0,-1 1 0,0-1 0,1 1 0,-1-1 0,0 1 0,-6 4 2,1 0 0,0 0 0,0 1 0,0-1 0,1 1 0,0 1 0,0-1 0,-7 14 0,-2 5 146,-10 29 1,23-52-124,-3 8 14,0-1-1,-4 19 1,8-25-12,-1 1 0,1 0 0,-1-1 1,1 1-1,0 0 0,1-1 0,-1 1 0,1 0 1,-1-1-1,1 1 0,2 4 0,-2-7 22,0 1-1,0-1 0,0 1 1,0-1-1,0 1 0,0-1 1,1 0-1,-1 1 1,1-1-1,-1 0 0,1 0 1,-1 0-1,1 0 1,-1 0-1,1-1 0,0 1 1,0 0-1,-1-1 0,1 1 1,0-1-1,0 0 1,0 1-1,0-1 0,-1 0 1,5-1-1,5 1 11,1-1-1,-1-1 1,12-2-1,-14 2-73,168-49-62,-101 27 21,-14 3 63,-32 10-68,54-12-1,-82 22 55,1 1-1,-1 0 0,1-1 1,-1 1-1,0 0 1,1 0-1,3 1 0,-5-1 23,-1 1-1,1-1 0,0 0 0,0 1 1,-1-1-1,1 0 0,0 1 0,-1-1 1,1 1-1,0-1 0,-1 1 1,1 0-1,-1-1 0,1 1 0,-1 0 1,1-1-1,-1 1 0,1 0 0,-1-1 1,0 1-1,1 0 0,-1 0 0,0-1 1,0 1-1,1 2 0,-1 0 35,0 1 0,0 0 0,0-1 1,-1 1-1,0 0 0,1-1 0,-1 1 0,0-1 0,-1 1 0,1-1 0,0 1 0,-1-1 0,-3 5 1,-2 6-18,-28 51 405,32-62-372,4-3-108,3-1-90,4-3 40,1 0-1,-1 0 0,-1-1 0,1 0 1,-1 0-1,9-8 0,-15 12 97,17-14-83,70-53-463,-88 68 554,0-1 0,0 1-1,1 0 1,-1 0 0,0 0 0,1-1 0,-1 1 0,0 0 0,1 0-1,-1 0 1,0 0 0,1-1 0,-1 1 0,0 0 0,1 0 0,-1 0-1,0 0 1,1 0 0,-1 0 0,0 0 0,1 0 0,-1 0-1,0 0 1,1 0 0,-1 0 0,1 0 0,-1 1 0,0-1 0,1 0-1,-1 0 1,1 1 6,-1-1-1,0 1 1,1 0-1,-1-1 1,0 1-1,1-1 1,-1 1-1,0 0 1,0-1-1,0 1 1,0 0-1,0 0 1,0-1-1,0 2 1,-3 29 147,2-26-171,-1 10 75,0-9-29,1 0 0,0-1 1,1 1-1,-1 0 0,1 0 0,1 0 1,0 7-1,-1-12-18,1 0 0,-1 0 0,0 1-1,1-1 1,-1 0 0,1 0 0,0 0 0,-1 0 0,1 0 0,2 2 0,-3-2 0,1-1 1,0 0 0,0 1-1,0-1 1,0 0-1,0 0 1,-1 0-1,1 1 1,0-1-1,0 0 1,0 0-1,0 0 1,0 0-1,0-1 1,0 1-1,1 0 1,14-4-72,1 0 0,-1-1 0,0 0 0,-1-2 0,1 0 0,-1 0 0,0-1 0,16-13-1,-5 1-40,-1-1-1,-1 0 1,0-2-1,-2-1 0,-1-1 1,-1 0-1,19-34 0,136-265-89,-127 203 0,-45 115 166,-2 5 29,-1 1 0,0-1 0,1 1 0,-1-1 0,0 1 0,0-1 0,0 1 0,1-1 0,-1 1 0,0-1 1,0 1-1,0-1 0,0 1 0,0-1 0,0 1 0,0-1 0,0 1 0,0-1 0,0 1 0,0-1 0,0 1 0,0-1 0,0 1 0,0-1 0,-1 0 1,1 1-4,0 0 1,0 0-1,0-1 1,0 1 0,0 0-1,0 0 1,0 0 0,0 0-1,0 0 1,-1 0 0,1 0-1,0 0 1,0 0 0,0 0-1,0 0 1,0 0 0,0 0-1,0 0 1,0 0 0,0 0-1,0 0 1,0 0 0,0 0-1,0 0 1,0 0 0,-1 0-1,1 0 1,0 0 0,0 0-1,0 0 1,0 0-1,0 0 1,0 0 0,0 0-1,0 0 1,0 0 0,0 0-1,0 0 1,0 0 0,-1 0-1,1 0 1,0 0 0,0 0-1,0 0 1,0 0 0,0 0-1,0 0 1,0 0 0,0 0-1,0 0 1,0 0 0,0 0-1,0 0 1,0 0 0,0 1-1,0-1 1,-5 3-34,0 1 1,0-1-1,1 1 1,-1 1-1,1-1 1,-6 8-1,-20 37 83,24-40-48,-21 41 126,-36 89 0,49-100-72,1 0 0,3 1 0,-8 48 0,17-77-31,-1-1 1,2 1 0,0 0-1,0-1 1,1 1 0,0-1-1,1 1 1,4 14 0,-5-22-21,0 1 0,0-1 1,1 0-1,-1 0 1,1 0-1,0 0 1,0 0-1,0-1 1,0 1-1,1-1 1,-1 1-1,1-1 1,-1 0-1,1 0 1,0 0-1,0 0 1,0 0-1,0-1 0,0 1 1,0-1-1,0 0 1,1 0-1,-1 0 1,0 0-1,1-1 1,-1 1-1,1-1 1,5 0-1,-2 0-48,1 0-1,-1-1 1,0 0 0,1-1-1,-1 1 1,0-2-1,0 1 1,0-1 0,0 0-1,-1 0 1,1 0 0,-1-1-1,1 0 1,-1-1-1,-1 1 1,1-1 0,9-11-1,1-4-36,-1-1-1,0-1 1,20-42-1,-8 13 176,-19 31-202,-8 18 173,-3 14 39,-9 30 75,3 1-1,-9 79 1,18-111-160,-1-1 63,0 0 0,1 0 0,2 20 0,-2-30-75,0 1 0,0-1-1,0 1 1,1-1 0,-1 1 0,0-1 0,0 1 0,0-1-1,0 1 1,0-1 0,1 1 0,-1-1 0,0 1 0,0-1 0,1 0-1,-1 1 1,0-1 0,1 1 0,-1-1 0,0 0 0,1 1-1,-1-1 1,1 0 0,-1 1 0,0-1 0,1 0 0,-1 0 0,1 1-1,-1-1 1,1 0 0,0 0 0,0 0-2,1 0 0,-1 0 0,0-1 0,0 1 0,0-1 0,1 1 0,-1-1 0,0 1 0,0-1 0,0 1 0,0-1 0,2-1 0,4-5-71,0 0-1,10-11 0,-16 16 30,137-169-673,-132 165 657,6-9 222,12-19 0,-26 63 373,-12 23-393,9-39-129,1 1-1,0 0 0,2-1 1,-1 1-1,1 16 0,2-28-7,0-1-1,0 1 0,0 0 0,0 0 0,0 0 0,1 0 0,-1 0 0,1 0 0,0-1 0,-1 1 0,1 0 0,0-1 0,0 1 0,0 0 0,0-1 0,0 1 0,1-1 0,-1 1 0,0-1 0,1 0 0,-1 0 0,1 1 0,-1-1 0,1 0 0,-1 0 0,1-1 1,0 1-1,0 0 0,-1 0 0,1-1 0,0 1 0,0-1 0,0 0 0,0 1 0,2-1 0,4 0 46,1 0 1,-1 0-1,0 0 1,1-1-1,-1-1 1,13-3-1,3-2-103,-1-2-1,0 0 0,-1-2 1,0 0-1,0-2 1,21-15-1,109-101-168,-144 119 221,-3 5 19,-3 16 319,-4 9-254,0-1-1,-1 0 0,-1 0 0,-12 33 1,9-27-89,2-15-72,0 1 127,5-11-60,0 1-1,0-1 1,1 0-1,-1 0 1,0 0 0,0 1-1,0-1 1,0 0-1,0 0 1,0 0-1,0 1 1,0-1 0,0 0-1,1 0 1,-1 0-1,0 1 1,0-1-1,0 0 1,0 0 0,1 0-1,-1 0 1,0 0-1,0 1 1,0-1-1,1 0 1,-1 0 0,0 0-1,0 0 1,0 0-1,1 0 1,-1 0-1,0 0 1,0 0 0,1 0-1,-1 0 1,0 0-1,0 0 1,0 0-1,1 0 1,-1 0 0,0 0-1,1 0 1,1-1-77,0 0 0,1 0-1,-1 0 1,0 0 0,0 0 0,0 0 0,0-1 0,0 1 0,0-1 0,0 1-1,1-3 1,2 0 34,18-17-145,-17 15 131,0 1 0,1-1 0,-1 1 0,15-9 0,-21 14 70,1 0-1,-1 0 0,0 0 1,0 0-1,0 0 1,0 0-1,1 0 0,-1 0 1,0 0-1,0 0 1,0 0-1,0 0 0,0 0 1,1 0-1,-1 1 1,0-1-1,0 0 0,0 0 1,0 0-1,0 0 1,1 0-1,-1 0 0,0 0 1,0 0-1,0 0 1,0 1-1,0-1 0,0 0 1,0 0-1,0 0 1,0 0-1,0 0 0,1 1 1,-1-1-1,0 0 1,0 0-1,0 0 0,0 1 1,2 10 305,0 11 64,-2 22 203,1-43-602,0-1 0,0 0 0,1 0 0,-1 0 0,0 0 0,0 0 0,0-1 0,0 1 0,1 0 0,-1 0 1,0-1-1,0 1 0,0-1 0,0 1 0,2-2 0,25-11-307,-3-2 285,-11 6 41,1 1 0,-1 0 1,27-10-1,-36 17 19,0-1 0,0 1 0,1 0 0,-1 0 0,0 1 0,0 0 0,1 0 0,-1 0 0,0 0 0,0 1 0,0 0 0,1 0 1,-1 1-1,0-1 0,0 1 0,4 2 0,5 5 98,0 0 0,-1 0 0,0 1 0,-1 1 0,-1 0 0,16 19 0,12 10 42,-35-36-375,0-1 0,1 0 0,-1 0 0,1 0 0,0 0 0,-1-1 0,1 0 0,0 0 0,0 0 0,1-1 0,4 1 0,-4-1-1134,0 0 0,0 0 1,0-1-1,0 0 0,10-2 0,2 2-1304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5:56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57 4320,'-7'-2'1140,"0"0"1,0 1-1,0 0 1,0 0-1,-11 1 0,6 0-449,0 0 0,0 1-1,0 0 1,0 1 0,1 0-1,-1 1 1,-19 8-1,8-2-117,9-4-79,-21 12 0,31-15-441,0 0 0,1 1 0,-1-1 0,1 1 0,-1 0 0,1 0 0,0 0 0,0 1 0,1-1 0,-3 5 0,4-7-37,0 1 0,1 0 0,-1-1 0,1 1 0,-1 0 0,1 0 0,0 0 0,0-1-1,-1 1 1,1 0 0,1 0 0,-1 0 0,0-1 0,0 1 0,1 0 0,-1 0 0,1-1-1,-1 1 1,1 0 0,0-1 0,0 1 0,0 0 0,0-1 0,0 1 0,0-1 0,0 0-1,0 1 1,0-1 0,2 2 0,2 1 72,1 1 0,-1-1 0,0 0 0,1 0 1,0 0-1,7 3 0,-6-5 50,0 1 0,0-1 0,0-1 1,0 1-1,0-1 0,0-1 0,0 1 0,0-1 1,0 0-1,1-1 0,12-2 0,-10 1 22,0 0 0,-1-1 0,1-1 0,-1 1 0,0-1 0,0-1 0,15-10 0,-19 11-60,0 0 1,-1 0-1,1 0 0,4-7 0,-8 9-84,1 0 1,-1 0-1,1 0 1,-1 0-1,0 0 1,0-1-1,0 1 1,0 0-1,0-1 1,-1 1-1,1-1 0,0-2 1,-1 3-22,-1 0 0,1 0-1,0 0 1,-1 0 0,0 0 0,1 0 0,-1 0 0,0 0 0,0 0-1,0 0 1,0 0 0,0 1 0,-1-1 0,1 1 0,0-1-1,-1 1 1,1-1 0,-1 1 0,0 0 0,1-1 0,-1 1 0,0 0-1,-3-1 1,-2-1-77,0 0 0,-1 0 0,1 1 1,-14-3-1,6 0 42,15 5 34,0 0 0,0 0 0,0 0 0,-1 0 0,1 0 0,0 0-1,0 0 1,0-1 0,0 1 0,0 0 0,0 0 0,0 0 0,0 0 0,0 0 0,0 0-1,0 0 1,0 0 0,0-1 0,0 1 0,0 0 0,0 0 0,0 0 0,0 0 0,0 0 0,0 0-1,0 0 1,0-1 0,0 1 0,0 0 0,0 0 0,0 0 0,0 0 0,0 0 0,0 0 0,0 0-1,0 0 1,1-1 0,-1 1 0,0 0 0,0 0 0,0 0 0,0 0 0,0 0 0,0 0-1,0 0 1,0 0 0,0 0 0,0 0 0,1 0 0,-1 0 0,0 0 0,0 0 0,0 0 0,28-9-345,45-12 433,32-7 280,-94 26-282,1 0 1,-1 1-1,0 0 1,1 1-1,0 0 1,-1 1-1,12 2 1,-21-2-38,0-1 1,0 1-1,1-1 1,-1 1-1,0 0 1,0 0-1,0 0 1,-1 0-1,1 0 1,0 1-1,0-1 1,-1 0-1,1 1 0,0 0 1,-1-1-1,0 1 1,1 0-1,-1 0 1,0-1-1,0 1 1,0 0-1,0 0 1,0 0-1,0 0 1,-1 1-1,1-1 1,-1 0-1,0 0 1,1 0-1,-1 0 1,0 1-1,0 3 1,-1 1 11,0 0 1,0 0-1,0 0 0,-1 0 1,0 0-1,-1 0 1,1-1-1,-1 1 0,-5 7 1,12-19 35,0 1 0,1 0 0,-1 0 0,1 1-1,0 0 1,-1-1 0,12-4 0,4-2-175,25-9 1,-33 16 107,0-1-1,0 2 1,0 0 0,0 0-1,1 1 1,23 1-1,73 15 239,-90-12-252,15 3-606,-19-2-418,-1-2 1,1 0-1,16 0 1,-16-1-3398,-2 1 1409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5:59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7 835 4992,'-7'2'4909,"11"-6"-3500,15-8-549,78-47 1945,-26 15-1487,-29 19-450,-2-2 0,49-42-1,-64 47-293,-1-2 0,-2 0-1,0-2 1,24-36 0,-37 48-236,-5 6-85,1 0 1,1 0-1,0 1 0,9-11 1,-14 18-255,-1 0 1,0 0 0,0 0-1,0 0 1,0 0-1,0 0 1,0 0-1,0-1 1,0 1-1,0 0 1,1 0 0,-1 0-1,0 0 1,0 0-1,0 0 1,0 0-1,0 0 1,0 0-1,1 0 1,-1 0-1,0 0 1,0 0 0,0 0-1,0 0 1,0 0-1,0 0 1,1 0-1,-1 0 1,0 0-1,0 0 1,0 0 0,0 0-1,0 0 1,0 0-1,0 1 1,1-1-1,-1 0 1,0 0-1,0 0 1,0 0-1,0 0 1,0 0 0,0 0-1,0 0 1,0 0-1,0 1 1,0-1-1,0 0 1,0 0-1,1 0 1,-1 0-1,0 0 1,0 0 0,0 0-1,0 1 1,0-1-1,0 0 1,0 0-1,0 0 1,0 0-1,0 0 1,0 1 0,0 10-137,-1-9 110,1 18-101,-5 23-1,2-28 127,1-1-1,1 1 1,2 25-1,-1-13 8,1 8-15,0-33 28,-1 0-1,0 0 1,1 0-1,0 0 1,-1 0 0,1 0-1,0 0 1,0 0 0,0 0-1,0 0 1,0 0 0,3 2-1,-3-3 27,1 0 0,-1 0-1,0 0 1,1 0-1,-1 0 1,1-1 0,-1 1-1,1-1 1,-1 1-1,1-1 1,0 0 0,-1 1-1,1-1 1,-1 0-1,1 0 1,0 0 0,-1 0-1,1 0 1,2-1-1,32-10 351,-28 9-364,29-11 136,36-12-174,86-41 0,-126 47 108,49-36 1,-29 18 50,-64 79-807,8-35 638,2-1 1,-1 0 0,1 1 0,0-1 0,0 1 0,0-1 0,1 1-1,0-1 1,0 1 0,1-1 0,0 1 0,3 9 0,-4-13 27,1 0 0,0 0 0,0-1 0,0 1 0,1 0 0,-1-1 0,1 1 0,-1 0 0,1-1 1,0 0-1,0 1 0,0-1 0,0 0 0,0 0 0,0 0 0,1-1 0,-1 1 0,1 0 0,-1-1 1,1 1-1,0-1 0,0 0 0,-1 0 0,1 0 0,0-1 0,0 1 0,0-1 0,0 1 0,4-1 1,2 0 72,-1-1 0,1 0 0,0-1 0,-1 0 0,11-4 0,43-19-91,-19 7 51,-15 8-7,49-18 133,104-55-1,-181 83-175,0 0 0,0 0-1,0 0 1,0 0-1,0 0 1,0 0 0,0 0-1,0 0 1,0 0 0,0 0-1,0 0 1,0 0-1,0 0 1,0 0 0,0 0-1,0 0 1,0 0 0,0 0-1,0 0 1,0 0 0,0 0-1,0 0 1,0 0-1,0 0 1,-8 2-190,-16 9-115,-46 22-17,-22 12 224,80-38 2,-1 1 0,1 1 0,0 0 0,-19 20 0,24-20 14,0 0 1,1 0-1,0 1 0,-6 15 1,11-24 102,1 0 0,-1 0 0,1 0 0,-1 1 0,1-1 0,0 0 0,-1 0 0,1 1 1,0-1-1,0 0 0,0 1 0,0-1 0,0 0 0,0 0 0,1 1 0,-1-1 0,0 0 0,1 0 0,-1 1 0,1-1 0,-1 0 0,1 0 0,-1 0 0,1 0 0,0 0 1,0 0-1,0 0 0,-1 0 0,1 0 0,0 0 0,0 0 0,0 0 0,0-1 0,0 1 0,1 0 0,-1-1 0,0 1 0,0-1 0,0 1 0,1-1 0,-1 0 0,0 1 1,2-1-1,4-1 59,0 0 1,-1-1-1,1 0 1,0 0-1,-1 0 1,7-4-1,0 0 15,11-5 86,-1-1 1,28-20-1,-32 20-115,2-3-51,0 0 1,31-31 0,-52 46-18,0 0 0,0 0 0,0 0 0,0 0 1,0 0-1,0 0 0,0 0 0,0 0 0,0 0 0,0 1 0,0-1 0,0 0 0,0 0 0,0 0 0,0 0 0,0 0 0,0 0 0,0 0 0,0 0 0,0 0 0,0 0 1,0 0-1,0 0 0,0 0 0,0 1 0,0-1 0,0 0 0,0 0 0,0 0 0,0 0 0,0 0 0,1 0 0,-1 0 0,0 0 0,0 0 0,0 0 0,0 0 0,0 0 1,0 0-1,0 0 0,0 0 0,0 0 0,0 0 0,0 0 0,0 0 0,0 0 0,1 0 0,-1 0 0,-5 12-385,-13 26 40,-63 142-60,54-111 362,-43 95 216,-27 20 652,95-180-732,1-1 1,-1 0-1,0 0 0,0 0 0,0 1 0,0-2 1,0 1-1,-1 0 0,1 0 0,-1-1 0,0 1 1,0-1-1,-3 2 0,6-4-85,-1 0 1,1 0-1,0 1 1,-1-1-1,1 0 0,0 0 1,-1 0-1,1 0 1,-1 0-1,1 0 1,0 0-1,-1 0 0,1 0 1,0 0-1,-1 0 1,1 0-1,-1 0 0,1 0 1,0 0-1,-1-1 1,1 1-1,0 0 1,-1 0-1,1 0 0,0 0 1,-1-1-1,1 1 1,0 0-1,-7-12-84,2-15-42,6 8 96,2 0 1,0 0-1,2 1 1,-1-1-1,2 1 1,11-25-1,-8 25 21,-1 0 0,2 0 0,1 1 1,0 0-1,1 1 0,0 0 0,2 1 0,0 0 0,21-17 0,11-3-61,95-55 0,-20 15 58,-96 58 50,-2-1-1,37-36 1,-36 27 29,-1-1 1,-1-1-1,19-35 0,48-100 82,-27 45 74,-41 83-105,19-38 379,-151 399-1521,72-197 1042,33-109-33,-8 24-33,13-39 67,0-1 0,0 1 0,1 0 0,0-1 0,-1 1 0,1 0-1,0 0 1,2 5 0,-2-9 0,0 1 0,0-1 0,0 0 0,0 1-1,0-1 1,0 0 0,1 1 0,-1-1 0,0 0-1,0 1 1,0-1 0,1 0 0,-1 1 0,0-1 0,0 0-1,1 0 1,-1 1 0,0-1 0,1 0 0,-1 0 0,0 0-1,1 1 1,-1-1 0,1 0 0,-1 0 0,0 0 0,1 0-1,-1 0 1,0 0 0,1 0 0,-1 0 0,1 0-1,-1 0 1,14-3 154,-10 1-118,41-14 88,-29 9-231,0 1-1,1 1 0,19-4 0,-30 8 39,0 1-1,0 0 1,0-1-1,0 2 1,0-1-1,0 1 0,0 0 1,0 0-1,0 0 1,-1 1-1,1 0 1,0 0-1,6 4 1,1 1 81,-3-1 62,0 0 0,21 6 0,-27-10-27,1-1-1,-1 0 0,1-1 0,-1 1 0,0-1 1,1 0-1,-1 0 0,1 0 0,-1-1 0,1 1 1,4-2-1,-3 0 14,1 0 0,0-1 0,-1 1 0,0-1 0,0-1 0,0 1 0,0-1 0,0 0 0,-1 0 0,0 0 0,7-7 0,-6 3-28,0 0 0,0 0 1,0-1-1,-1 1 0,-1-1 1,1 0-1,4-15 1,17-60-27,-4-1 1,12-96 0,-29 140-25,-4 38-2,1-1-33,-3 6-32,-3 26-175,2 427-265,3-437 390,1 0-1,6 25 1,-4-20-1839,-4-22 1719,0 0 1,0 0-1,0 1 1,0-1 0,0 0-1,0 0 1,0 0-1,0 0 1,0 0 0,0 0-1,0 0 1,-1 0-1,1 0 1,0 0 0,-1-1-1,1 1 1,-1 0-1,0 1 1,0-1-713,0-1 632,1 1 1,-1-1-1,1 0 1,0 0-1,-1 0 1,1 1-1,-1-1 1,1 0-1,-1 0 1,1 0-1,-1 0 1,1 0-1,-1 0 0,1 0 1,0 0-1,-1 0 1,1 0-1,-1 0 1,1 0-1,-1 0 1,1 0-1,-1-1 1,-4 0-1977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5:59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1012 419 7392,'-21'-12'3360,"24"12"-2944,2 0 1408,8 0-1088,10-3 1120,9 3-1056,8-9-1,1 9-479,4-8-224,-5 8-32,-3-8 128,-2 8-96,-4-7-1791,1 7 927</inkml:trace>
  <inkml:trace contextRef="#ctx0" brushRef="#br0" timeOffset="1">32 20 9632,'-32'-17'4928,"42"17"-5376,4-3-448,9 3 480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6:01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472 506 4480,'-27'1'7467,"-3"1"-3348,-105 17-1178,101-12-2364,-48 16-1,65-17-422,1 1 1,0 0-1,0 1 1,-24 17 0,34-21-189,0 1 0,1 0-1,0 0 1,0 0 0,0 1 0,1-1 0,0 1 0,0 0 0,-4 8 0,7-12 58,0 0 0,0 0 0,0 1 0,0-1 0,1 0 0,-1 0 0,1 0 0,0 1 0,-1-1 0,1 0 1,0 1-1,0-1 0,0 0 0,1 1 0,-1-1 0,1 0 0,-1 0 0,1 1 0,0-1 0,0 0 0,-1 0 0,2 0 0,-1 0 0,0 0 0,0 0 1,1 0-1,-1 0 0,1-1 0,-1 1 0,1-1 0,0 1 0,3 2 0,-1-2 28,-1-1 0,1 1 0,0-1 0,0 0 0,0 0-1,0 0 1,0 0 0,0-1 0,0 1 0,0-1 0,1 0 0,-1 0 0,0-1 0,0 1 0,0-1 0,7-2 0,5-1 137,1-2 0,26-12 1,-33 14-98,62-33 601,-65 32-630,1 0-1,-1 0 0,0-1 0,0 0 0,0 0 1,10-14-1,0-3-259,-19 39-166,2-13 393,-1 1 0,1-1 0,-1 0 0,1 1 0,0-1 0,0 1 0,0-1 0,1 1 0,-1-1 0,1 0 0,0 1 1,0-1-1,0 0 0,0 0 0,1 0 0,-1 0 0,1 0 0,3 5 0,-3-6 6,0 0 0,0 0-1,0 0 1,0 0 0,0 0 0,0-1 0,0 1-1,1-1 1,-1 0 0,1 1 0,-1-1 0,1 0 0,-1 0-1,1-1 1,-1 1 0,1-1 0,0 1 0,0-1 0,-1 0-1,1 0 1,0 0 0,-1 0 0,1 0 0,3-2 0,4 0 33,1-1 0,-1-1 0,-1 0 0,1 0 1,16-10-1,44-36-102,-46 32 148,28-17 1,-50 34-128,-1 0-1,1 0 1,0 0 0,-1 0 0,1 0-1,0 1 1,-1-1 0,1 1 0,0-1 0,0 1-1,0 0 1,-1-1 0,1 1 0,3 0-1,-5 1 23,1-1 0,-1 0-1,1 0 1,-1 0-1,0 1 1,1-1-1,-1 0 1,0 0-1,1 1 1,-1-1 0,0 0-1,1 1 1,-1-1-1,0 1 1,0-1-1,1 0 1,-1 1 0,0-1-1,0 1 1,0-1-1,1 1 1,-1 17 336,-5 9-296,3-18-43,1 0-1,-2 13 1,3-22 14,0 1 0,1-1 1,-1 0-1,0 0 1,0 0-1,0 0 1,0 0-1,0 0 0,1 1 1,-1-1-1,0 0 1,0 0-1,0 0 1,1 0-1,-1 0 0,0 0 1,0 0-1,0 0 1,1 0-1,-1 0 1,0 0-1,0 0 0,0 0 1,0 0-1,1 0 1,-1 0-1,0 0 1,0 0-1,0 0 1,1 0-1,-1 0 0,0 0 1,0-1-1,0 1 1,0 0-1,1 0 1,-1 0-1,16-8 189,20-12-354,-32 18 170,14-8-71,1 0-1,27-10 1,-40 18 15,1 0 0,0 0 0,0 0 0,0 1 0,0 0 0,0 0 0,0 0 0,0 1 0,0 0 0,0 1 0,8 1 0,-11 0 7,0 0 0,0 0 0,0 0 0,-1 1 0,1-1 0,-1 1 0,1 0-1,-1 0 1,3 3 0,19 16 52,-18-19-4,0 0 1,1 0 0,0 0 0,-1-1-1,1 0 1,0-1 0,0 0 0,0 0-1,0 0 1,1-1 0,10-2 0,0 0-28,1-1 1,-1 0 0,28-11 0,-10 0 23,-1-1 1,0-3 0,58-38-1,-87 52-193,-11 6-218,-14 11-299,-2 5 453,-17 22 0,31-31 218,-1-1 0,1 1 1,1 0-1,0 0 0,-6 16 1,10-24 12,1 0 1,-1-1 0,1 1-1,0 0 1,-1 0 0,1-1-1,0 1 1,0 0 0,-1 0-1,1 0 1,0 0 0,0 0-1,0-1 1,0 1 0,0 0-1,0 0 1,0 0 0,1 0-1,-1-1 1,0 1-1,0 0 1,1 0 0,-1 0-1,0-1 1,1 1 0,-1 0-1,1 0 1,-1-1 0,1 1-1,-1 0 1,1-1 0,0 1-1,-1-1 1,1 1 0,0-1-1,0 1 1,1 0 33,0-1 0,0 1 0,0-1 0,-1 0 0,1 0 0,0 0 0,0 0 0,0 0 0,0 0 0,-1-1 0,1 1 0,0-1 0,0 1 0,-1-1 0,1 1 0,0-1 0,1-1 0,5-3 67,-1 1 0,0-2 1,0 1-1,0-1 0,-1 0 1,11-13-1,-2-1 80,15-24-1,-20 26-145,-1 0 0,0-1-1,-2 0 1,7-24 0,-10 30-19,78-292 115,-79 292-142,2-6 7,-2 11-27,-1 1 1,0 0 0,-1-1 0,0 1 0,0-1-1,0 1 1,-1-1 0,0 0 0,-1 1 0,-1-8 0,2 14 26,0 1 1,0-1 0,0 0 0,0 1-1,0-1 1,0 1 0,0-1 0,0 1 0,0-1-1,-1 1 1,1-1 0,0 1 0,0-1-1,-1 1 1,1-1 0,0 1 0,-1 0 0,1-1-1,-1 1 1,1-1 0,0 1 0,-1 0-1,1-1 1,-1 1 0,1 0 0,-1 0 0,1-1-1,-1 1 1,1 0 0,-1 0 0,1 0-1,-1 0 1,1 0 0,-1-1 0,1 1 0,-1 0-1,1 0 1,-1 0 0,1 0 0,-1 1-1,0-1 1,1 0 0,-1 0 0,1 0 0,-1 0-1,1 0 1,-1 1 0,0-1 0,-1 2-8,0-1 0,0 1-1,0 0 1,0 0 0,0 0 0,0 0 0,-3 4 0,0 3 28,0 1 0,1-1 0,0 1 0,1 0 0,0 0 0,-3 18 0,5-23-3,-12 58-68,4 1-1,-3 116 0,13-164 5,0-1-1,0 0 0,2 0 0,4 19 1,-3-21-945,1-1 1,-1 0 0,8 12 0,0-4-784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6:02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64 125 4896,'2'-8'14346,"-6"16"-13210,-15 28-458,11-21-402,-1 1 0,2 0 0,-10 29-1,17-42-248,-1 0-1,1 0 0,0 0 0,-1 0 0,2 0 1,-1 0-1,0 0 0,0 0 0,1 0 0,1 4 1,-2-6-5,0 0 0,1 0 1,-1 0-1,0 0 1,1 0-1,-1 0 0,0 0 1,1-1-1,-1 1 1,1 0-1,0 0 1,-1-1-1,1 1 0,-1 0 1,1-1-1,0 1 1,0-1-1,-1 1 1,1 0-1,0-1 0,0 0 1,0 1-1,-1-1 1,1 1-1,0-1 1,0 0-1,0 0 0,0 0 1,0 1-1,0-1 1,0 0-1,0 0 1,1-1-1,25-5 224,-1-1 0,1-1 1,-2-2-1,1-1 0,39-23 0,-44 22-352,0-2-1,-1 0 0,18-17 1,-32 49-11,-3-4 223,-1-10-65,1 1-1,-1-1 1,1 0 0,0 0-1,0 0 1,0 0 0,0-1-1,1 1 1,-1-1 0,1 0-1,0 0 1,0 0 0,0 0-1,1-1 1,-1 1 0,1-1-1,-1 0 1,8 1 0,-8-1 30,1-1 1,-1 0 0,0-1-1,1 1 1,-1-1-1,1 0 1,-1 0 0,0 0-1,1 0 1,-1-1 0,1 0-1,-1 0 1,0 0 0,0 0-1,1-1 1,-1 0 0,0 0-1,0 0 1,-1 0 0,8-6-1,1-1 11,0-2 1,-1 0-1,0 0 0,-1-1 1,0 0-1,14-25 0,13-41 173,-20 40-286,-16 36 22,0 1 1,-1-1-1,1 1 0,0 0 0,0-1 1,0 1-1,0 0 0,0-1 0,0 1 1,0 0-1,3-1 0,-4 1 4,1 1-1,-1 0 1,1 0 0,-1 0-1,1 0 1,-1 0-1,1 0 1,-1 0 0,1 0-1,0 0 1,-1 0 0,1 0-1,-1 0 1,1 0-1,-1 0 1,1 0 0,-1 1-1,1-1 1,-1 0 0,0 0-1,1 0 1,-1 1-1,1-1 1,-1 0 0,1 1-1,-1-1 1,0 0 0,1 1-1,-1-1 1,0 1-1,1-1 1,-1 1 0,0-1-1,0 0 1,1 1 0,-1-1-1,0 2 1,5 9 9,0 0 1,-1 1-1,0 0 1,-1-1-1,0 2 1,-1-1-1,0 0 0,-1 0 1,0 1-1,-1-1 1,-2 15-1,1-10 35,1-11 29,-1 0-1,0 0 1,1 0 0,-2 0-1,1 0 1,-3 6 0,3-11-45,1 0 0,-1 0 0,1 0 0,-1 0 0,0 0 0,0 0 0,1 0 0,-1-1 0,0 1 0,0 0 0,0 0 0,0-1 0,0 1 0,0-1 1,0 1-1,0-1 0,0 1 0,0-1 0,-1 0 0,1 1 0,0-1 0,0 0 0,0 0 0,0 0 0,0 0 0,-1 0 0,1 0 0,0 0 0,0 0 0,0 0 0,0-1 0,-1 1 0,1 0 0,0-1 0,0 1 0,-1-2 0,-1 1-38,-1-1-1,1 1 0,1-1 1,-1 0-1,0 0 0,0 0 0,1 0 1,-1 0-1,1-1 0,0 1 0,-1-1 1,1 1-1,1-1 0,-1 0 0,0 0 1,1 0-1,-1 0 0,1 0 1,-2-5-1,3 8-6,0-1-1,0 1 1,-1 0 0,1-1 0,0 1 0,0-1 0,0 1-1,0 0 1,0-1 0,0 1 0,-1-1 0,1 1-1,0-1 1,0 1 0,0 0 0,0-1 0,1 1 0,-1-1-1,0 1 1,0-1 0,0 1 0,0 0 0,0-1-1,1 0 1,0 1-4,-1-1 0,1 1 0,0 0 0,0 0 0,-1 0 0,1-1 0,0 1 0,0 0 0,0 0-1,-1 0 1,1 0 0,0 0 0,0 0 0,0 1 0,-1-1 0,1 0 0,1 1 0,43 8 101,0-1 1,1-3 0,0-1-1,-1-2 1,64-7-1,-96 4-10,0-1 0,0-1 0,-1 0 0,0-1 0,21-9 0,-28 11-38,0-1 0,0 0 0,0 0 0,0 0 0,-1-1 0,1 1 0,-1-1 0,0 0 0,0-1 0,-1 1 0,1-1 0,-1 1 0,0-1 0,4-8 0,-7 13-30,1-1 1,-1 0 0,0 1-1,1-1 1,-1 0 0,0 0-1,0 1 1,0-1 0,1 0-1,-1 0 1,0 1 0,0-1-1,0 0 1,0 0 0,0 0-1,0 1 1,-1-1 0,1 0 0,0 0-1,0 1 1,0-1 0,-1 0-1,1 1 1,0-1 0,-2-1-1,2 1-8,-1 1 0,0-1 0,0 1 0,0-1 0,0 0 0,-1 1 0,1 0 0,0-1 0,0 1 0,0 0 0,0-1 0,0 1 0,0 0 0,-3 0 0,-1 0-30,-1 0-1,0 1 1,1-1-1,-1 1 1,-9 3-1,7 0 104,0 0-1,0 0 1,-13 10-1,7-5 18,11-7-59,0 0 0,1-1-1,-1 1 1,1 0-1,-1 1 1,1-1-1,0 0 1,0 1 0,0-1-1,0 1 1,0 0-1,1 0 1,-1-1-1,-1 6 1,3-6-13,-1 0 1,1-1 0,0 1-1,0 0 1,0 0-1,0-1 1,1 1-1,-1 0 1,0 0-1,1-1 1,-1 1-1,1 0 1,0-1-1,-1 1 1,1 0-1,0-1 1,0 1 0,0-1-1,0 1 1,0-1-1,0 0 1,1 0-1,-1 1 1,0-1-1,1 0 1,-1 0-1,1 0 1,1 1-1,6 3 57,1 0 0,0 0 0,0 0-1,0-2 1,0 1 0,1-1 0,-1-1-1,1 0 1,0 0 0,14 0 0,-14-2-905,0 0 1,0 0 0,0-2-1,0 1 1,21-7-1,-13 4-1095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6:04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5312,'0'-2'363,"0"0"1,0 0 0,0 0-1,0 0 1,0 0 0,0 0-1,1 0 1,-1 0 0,0 1-1,1-1 1,0 0 0,-1 0-1,1 0 1,0 1 0,2-4-1,-3 5-197,0-1 1,0 1-1,1 0 0,-1-1 0,0 1 0,0-1 0,0 1 0,0 0 0,0-1 0,0 1 0,1-1 0,-1 1 0,0-1 1,0 1-1,0 0 0,-1-1 0,1 1 0,0-1 0,0 1 0,0-1 0,0 1 0,0 0 0,-2-3 2293,5 9-1005,8 15-827,-2 1 0,0 0 0,-1 1-1,6 33 1,1-2-294,19 46 169,-26-83-411,-1-1-1,2 0 1,18 27-1,6-3 475,-33-39-494,1 0-1,-1-1 0,1 1 0,0-1 1,-1 1-1,1-1 0,-1 1 0,1-1 1,0 0-1,0 1 0,-1-1 0,1 0 1,0 1-1,-1-1 0,1 0 0,0 0 1,0 0-1,0 0 0,-1 0 1,1 0-1,0 0 0,0 0 0,-1 0 1,1 0-1,0 0 0,0 0 0,0 0 1,0-1-1,25-10-34,-24 10 66,52-31 138,-23 11-208,-9 7-26,0-2 0,-1 0 0,0-1-1,-2-1 1,24-29 0,-19 17-7,-1 0 1,-2-2-1,20-39 0,-38 65-51,-1 3 68,0-1 0,0 1 0,0-1 0,-1 0 0,1 0 0,0-4 0,-2 7-23,0 1 0,0-1 0,0 1 0,0-1 0,0 0 0,0 1 0,0-1 0,0 1 0,0-1 0,0 0 1,0 1-1,-1-1 0,1 1 0,0-1 0,0 1 0,-1-1 0,1 1 0,0-1 0,-1 0 0,0 0-27,0 1-1,0-1 0,0 1 0,0-1 1,0 1-1,0-1 0,0 1 0,0 0 1,0-1-1,0 1 0,0 0 1,0 0-1,0 0 0,0 0 0,-2 0 1,-13 1-98,-24 5 1,36-5 122,-174 26-114,136-19 158,-159 32 69,140-31-2904,60-9 2716,1 0 1,0 0 0,0 0 0,-1 0-1,1 0 1,0 0 0,0 0-1,0 0 1,-1 0 0,1 0 0,0 0-1,0 0 1,0 1 0,-1-1 0,1 0-1,0 0 1,0 0 0,0 0-1,-1 0 1,1 1 0,0-1 0,0 0-1,0 0 1,0 0 0,0 0 0,-1 1-1,1-1 1,0 0 0,0 0-1,0 0 1,0 1 0,0-1 0,0 0-1,0 0 1,0 1 0,0-1 0,0 0-1,0 0 1,0 1 0,0-1-1,0 0 1,0 0 0,0 0 0,0 1-1,0-1 1,0 0 0,0 0 0,0 1-1,0-1 1,0 0 0,1 0-1,-1 0 1,0 0 0,0 1 0,0-1-1,0 0 1,1 0 0,-1 0 0,0 0-1,0 1 1,0-1 0,0 0-1,1 0 1,-1 0 0,0 0 0,0 0-1,1 0 1,-1 0 0,0 0-1,3 1-573,0-1-1,-1 0 0,1 0 0,0 0 0,0 0 0,-1 0 0,1-1 0,0 1 0,-1-1 1,4-1-1,7-1-1273,17-2-373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6:05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 8224,'-10'-3'8281,"10"3"-8173,10 0 2953,117 9 1214,-56-2-3809,138 20-71,-196-24-456,60 12-1101,-28 0-4986,-27-8 3557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6:05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8960,'-4'5'4064,"8"10"-609,1-7-2239,-5 0 928,5 4-1248,-5-4-256,3 4-384,-3-7-160,0-2-64,0 1 32,0 1-32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6:06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 6880,'0'0'300,"0"-1"0,0 1 0,0-1 0,0 1 1,0-1-1,0 1 0,0 0 0,0-1 0,4-4 4503,-4 4-4503,16-12 2423,19-8-1357,-30 19-1130,0 0 1,1 0-1,-1 0 1,0 0 0,1 1-1,8-2 1,-13 3-195,1 0 0,0 0 0,-1 0 0,1 0 0,0 1 1,-1-1-1,1 0 0,0 1 0,-1-1 0,1 1 1,-1 0-1,1-1 0,-1 1 0,1 0 0,-1 0 0,1 0 1,-1 0-1,0 0 0,0 0 0,1 0 0,-1 1 0,0-1 1,0 0-1,0 1 0,0-1 0,1 3 0,3 7 101,0 0-1,0 1 0,-2 0 0,5 21 0,3 49 299,-8-49-350,-1-21-81,6 24 0,-6-31 35,-1-1-1,1 0 1,-1 1-1,1-1 1,0 0 0,1 0-1,-1 0 1,4 4-1,-4-7 14,-1 0-1,0 0 0,1-1 0,-1 1 1,0-1-1,1 1 0,-1-1 1,1 1-1,-1-1 0,1 0 0,-1 0 1,1 0-1,-1 0 0,1 0 0,-1 0 1,1 0-1,-1 0 0,1-1 1,-1 1-1,0 0 0,1-1 0,-1 0 1,1 1-1,-1-1 0,2-1 1,5-2 79,0 0 0,-1-1 0,8-5 0,-3-1-26,0 0 0,0-1 0,-1 0 1,17-24-1,32-61-71,-16 24 89,-38 66-131,-1 0 0,1-1 0,0 2 0,1-1 0,0 1 1,0 0-1,0 0 0,16-8 0,-18 11 31,0 0 0,0 1 1,0 0-1,0 0 0,0 0 0,1 1 1,-1 0-1,1 0 0,-1 0 0,1 1 0,-1-1 1,1 2-1,-1-1 0,1 0 0,0 1 1,5 1-1,4 3-41,-2 1 1,1 0-1,-1 1 1,1 0-1,17 14 1,-1 5-907,-30-16-7920,-1-9 8476,1-1 0,0 1 1,-1-1-1,1 1 0,-1-1 1,0 1-1,-4 7-1787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6:06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 7808,'-3'-3'3005,"3"3"-2805,-1 0 0,1-1 1,0 1-1,0 0 0,0 0 0,0-1 1,0 1-1,0 0 0,0 0 1,0-1-1,0 1 0,0 0 1,0-1-1,0 1 0,0 0 1,0-1-1,10 0 5768,-5 1-6939,168 2 5580,87 7-5079,-219-5-2552,-23-1-1246,-8-1 1644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5:26.09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12 9888,'0'5'4480,"42"11"-3904,-11-16 1951,6 0-1503,55-4 352,5 4-800,28-8-384,-6 4-96,16-8-672,-11 7 320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6:07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19 8896,'-5'-1'810,"-2"-1"1474,5 2-1211,6 3 1613,1-3 791,107-10 2146,0 1-5134,35 13-484,-121-2-688,-6-1-3338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6:07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 9376,'-5'-4'4824,"5"4"-4631,1 0 0,-1-1 0,1 1 0,-1 0 0,1 0 0,-1 0 0,1-1 0,-1 1 0,1 0 0,-1 0 0,1 0 0,0 0 0,-1 0 0,1 0 0,-1 0 0,1 0 0,1 0 0,17 5 2335,24 1 0,52 0-1277,-52-5-859,58 2-354,-57-3-3436,-26 0 1584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6:07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36 7968,'-3'-3'979,"3"3"-913,0 0 1,0 0-1,0 0 0,0-1 0,0 1 1,0 0-1,0 0 0,0 0 1,0 0-1,0 0 0,0 0 1,0 0-1,0 0 0,0-1 0,0 1 1,0 0 132,-1 0-133,1 0 0,0 0 1,0 0-1,0 0 0,0 0 0,0 0 1,0 0-1,0 0 0,0 0 1,0 0-1,-1 0 0,1 0 1,0 0-1,0 0 0,0-1 0,0 1 1,0 0-1,0 0 0,0 1 1,0-1-1,-1 0 0,1 0 1,0 0-1,0 0 0,0 0 0,0 0 1,0 0-1,0 0 0,0 0 1,0 0-1,-1 0 0,1 0 1,0 0-1,0 0 66,0 0-65,0 0-1,0 0 0,0 1 1,0-1-1,0 0 0,0 0 1,0 0-1,0 0 0,0 0 0,0 0 1,0 0-1,0 0 0,-1 1 1,-5 8 1627,-8 7 135,-15 25 0,6-7-981,-1-3 16,10-14-512,1 1 0,0 0 0,2 1 0,-16 33 0,26-50-332,0 1-1,0-1 1,1 1-1,-1-1 1,1 1-1,0-1 1,0 1-1,-1-1 1,2 1-1,-1-1 1,0 1-1,0-1 1,1 1-1,-1-1 1,1 1-1,0-1 1,0 1 0,0-1-1,0 0 1,0 1-1,1-1 1,-1 0-1,1 0 1,-1 0-1,1 0 1,0 0-1,-1-1 1,1 1-1,0 0 1,5 2-1,2 1 119,1 1-1,-1-2 0,1 1 1,0-2-1,20 6 0,-16-6-1,-1 0 0,1-1-1,0 0 1,0-1 0,0-1 0,0 0-1,0-1 1,24-4 0,-31 3-96,0 1 0,0-2 0,0 1 0,-1-1 0,1 0 0,-1 0 1,0 0-1,1-1 0,-1 0 0,-1-1 0,1 1 0,-1-1 0,0 0 1,0 0-1,0-1 0,-1 1 0,0-1 0,6-10 0,-2 0-83,-1-1 0,-1 0 0,0 0 1,6-34-1,-10 38-119,0 1 0,-1-1 0,-1 0 0,0 0 0,-1 0 1,0 0-1,-5-18 0,5 27 65,0 0-1,-1 0 1,1 0 0,-1 1 0,0-1 0,0 1-1,0-1 1,-1 1 0,1-1 0,-1 1-1,0 0 1,0 0 0,0 1 0,0-1 0,0 1-1,-1-1 1,1 1 0,-1 0 0,1 0-1,-1 0 1,0 1 0,0-1 0,0 1 0,0 0-1,-6-1 1,1 1-449,-1 0 0,1 1 0,0 0 0,-1 0-1,1 1 1,-1 0 0,1 0 0,0 1 0,-17 6 0,-13 11-1475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6:09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3232,'0'0'15871,"-11"6"-14143,-24 27-474,29-32-950,4-1-45,6 0 1343,-7-8-673,2 2-1152,1 6 220,-1 0-1,1 0 1,0 0-1,0 0 1,0-1-1,0 1 1,0 0-1,0 0 1,0 0-1,-1 0 0,1 0 1,0 0-1,0 0 1,0 0-1,0 0 1,0 0-1,0 0 1,-1 0-1,1 0 1,0 0-1,0 0 1,0 0-1,0 0 1,0 0-1,-1 0 1,1 0-1,0 0 1,0 0-1,0 0 1,0 0-1,0 0 0,0 0 1,-1 0-1,1 0 1,0 0-1,0 1 1,0-1-1,0 0 1,0 0-1,-2 1-42,4-5-270,-1 4 241,-1-1 0,1 0 0,-1 0 1,1 1-1,-1-1 0,1 1 0,0-1 1,-1 0-1,1 1 0,0-1 1,-1 1-1,1-1 0,0 1 0,0 0 1,1-1-1,14-6-8260,-4 3 4709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6:14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77 714 4224,'-5'5'5754,"37"-27"-1012,76-69-1547,-55 48-2492,-25 17-410,0-1-1,-1-2 1,-2 0-1,23-37 1,77-136 850,-106 169-944,61-111 1188,-76 138-1317,-6 6-120,-10 17-98,-38 62-7,29-44 118,-101 166 5,-56 90 96,28 32 129,76-156 137,60-138-146,9-20-90,0 1-1,1 0 0,0 0 0,-3 12 0,7-22-85,0 0 0,0 0 0,0 0 0,0 0 0,1-1 0,-1 1 0,0 0 0,0 0 0,0 0 0,0 0 0,0 0-1,1 0 1,-1 0 0,0 0 0,0 0 0,0 0 0,0 0 0,0 0 0,1 0 0,-1 0 0,0 0 0,0 0 0,0 0 0,0 0 0,1 0-1,-1 0 1,0 0 0,0 0 0,0 0 0,0 0 0,1 0 0,-1 0 0,0 0 0,0 0 0,0 0 0,0 0 0,0 0 0,0 0 0,1 1 0,-1-1-1,0 0 1,0 0 0,0 0 0,0 0 0,0 0 0,0 0 0,0 1 0,0-1 0,0 0 0,1 0 0,-1 0 0,0 0 0,0 1 0,0-1 0,0 0-1,0 0 1,0 0 0,0 0 0,0 0 0,0 1 0,0-1 0,0 0 0,0 0 0,0 0 0,-1 1 0,15-12 158,-11 8-98,60-50 35,-5 2-164,488-346 141,-348 279 470,-187 109-295,-11 9-258,0 0 0,0 0 0,-1-1 0,1 1 0,0 0 1,0 0-1,0 0 0,0 0 0,0 0 0,0 0 0,0-1 0,0 1 1,0 0-1,0 0 0,0 0 0,-1 0 0,1 0 0,0 0 0,0 0 0,0 0 1,0 0-1,0 0 0,0-1 0,-1 1 0,1 0 0,0 0 0,0 0 0,0 0 1,0 0-1,0 0 0,0 0 0,-1 0 0,1 0 0,0 0 0,0 0 0,0 0 1,0 0-1,0 0 0,-1 0 0,1 1 0,0-1 0,0 0 0,0 0 0,-4 0-54,1 1 0,-1 0 0,1 0 0,-1 0 0,-5 3 0,-2 2 21,0 1 0,0 0 0,1 1 0,0 1 0,0-1-1,1 1 1,0 1 0,-10 12 0,18-20 43,0 0 0,0 0 0,0-1 0,0 1 0,0 0 0,0 0 0,0 0 0,0 0 0,1 0 0,-1 0 0,1 0 1,0 0-1,0 0 0,-1 0 0,1 0 0,1 0 0,-1 0 0,0 1 0,0-1 0,1 0 0,-1 0 0,1 0 0,0 2 0,0-3 10,0 0-1,0 0 1,0 1 0,0-1 0,0 0-1,0 0 1,0 0 0,0 0-1,0 0 1,0-1 0,0 1-1,1 0 1,-1 0 0,0-1-1,1 1 1,-1-1 0,0 1 0,1-1-1,-1 0 1,1 1 0,-1-1-1,1 0 1,-1 0 0,0 0-1,1 0 1,-1 0 0,1 0-1,-1-1 1,1 1 0,-1 0 0,1-1-1,1 0 1,2-1 82,-1 0 1,1 0 0,0 0-1,0-1 1,-1 0-1,1 0 1,-1 0-1,0 0 1,6-7-1,-8 8-60,0 0-1,0 0 1,-1 0-1,1-1 1,0 1-1,-1-1 1,0 1-1,1-1 1,-1 0-1,0 0 1,-1 1-1,1-1 1,0 0-1,-1 0 1,1 0-1,-1 0 1,0 0-1,0 0 1,-1-3-1,1 3-11,-1-1 1,0 1-1,-1-1 0,1 1 0,-2-4 1,-2-4-32,5 10-7,-1 1 1,1-1-1,0 0 0,0 1 1,-1-1-1,1 0 0,0 1 1,0-1-1,0 0 0,0 0 0,0 1 1,0-1-1,0 0 0,0 1 1,0-1-1,0 0 0,1 1 1,-1-1-1,0 0 0,0 1 1,1-1-1,-1 0 0,1 0 0,0 0-1,0 0 0,0 0 0,0 0-1,0 0 1,1 0 0,-1 0 0,0 0-1,1 0 1,-1 1 0,3-2-1,3 0-45,1-1-1,0 2 1,11-2-1,-14 2 3,8-1 17,1 1 1,0 0 0,20 1-1,-28 1 58,-1 0 0,1 0 0,0 0 0,-1 1-1,1 0 1,-1 0 0,1 0 0,-1 1-1,0 0 1,8 5 0,-5-1 12,-1-1-1,0 1 1,-1 0 0,0 1-1,9 13 1,9 11 121,-16-23-136,0 0 1,0 0 0,1-1-1,14 9 1,-18-13-15,0-1 0,1 0-1,0 0 1,0 0 0,0-1 0,0 0 0,0 0 0,0-1-1,13 2 1,-10-2-302,0-1 0,0-1-1,0 0 1,-1 0 0,1 0 0,0-1-1,0-1 1,-1 1 0,9-5 0,16-5-1242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6:15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40 347 4384,'-30'7'1424,"20"-2"2270,24-5-796,2-5-1995,0-1 0,0-1 1,-1 0-1,0-1 1,23-17-1,65-56 759,-94 73-1518,35-32 539,-2-1-1,42-55 1,-78 89-472,-4 5-108,0 1-1,0-1 1,-1 0-1,1 0 0,-1 0 1,0 0-1,1 0 0,-1 0 1,0 0-1,0 0 1,1-5-1,-9 19-443,-14 26 82,15-29 291,1-1 1,0 1 0,-5 14 0,6-11 73,1 1 1,0-1 0,0 1-1,1 0 1,1-1 0,0 1-1,1 0 1,2 21 0,-2-34-89,0 1 0,0-1 0,0 1 0,0-1 0,0 1 0,0-1 0,0 0 0,1 1 0,-1-1 0,0 1 0,0-1 0,0 0 0,0 1 0,1-1 0,-1 1 0,0-1 0,0 0 0,1 1 0,-1-1 0,0 0 0,1 0 0,-1 1 0,0-1 0,1 0 0,-1 0 0,0 1 0,1-1 0,-1 0 0,0 0 0,1 0 0,-1 0 0,1 0 0,-1 1 0,0-1 0,1 0 0,-1 0 0,1 0 0,-1 0 0,1 0 0,-1 0 0,0 0 0,1 0 0,-1-1 0,1 1 0,-1 0 0,0 0 0,1 0 0,22-14 225,-13 8-172,110-60 39,181-71-1,-300 137-112,-1-1 0,1 1 0,-1 0-1,1-1 1,-1 1 0,1 0 0,-1 0 0,1 0 0,-1-1 0,1 1 0,-1 0 0,1 0-1,-1 0 1,1 0 0,-1 0 0,1 0 0,0 0 0,-1 0 0,1 0 0,-1 0 0,1 0 0,-1 1-1,1-1 1,-1 0 0,1 0 0,-1 0 0,1 1 0,-1-1 0,1 0 0,-1 1 0,0-1-1,1 0 1,-1 1 0,1-1 0,-1 0 0,0 1 0,1-1 0,-1 1 0,0-1 0,1 1-1,-1-1 1,0 1 0,0-1 0,0 1 0,1-1 0,-1 1 0,0-1 0,0 1 0,0-1-1,0 1 1,0-1 0,0 1 0,0 0 0,0-1 0,0 1 0,0-1 0,0 1 0,-1-1-1,1 2 1,-1 3 37,0-1 1,0 1-1,-1 0 0,-3 7 0,-5 10 94,-8 23 0,18-45-114,0 1 0,0-1 0,0 0 0,0 1 0,0-1 0,0 0 0,0 1 0,0-1 1,0 0-1,0 1 0,0-1 0,0 0 0,0 0 0,0 1 0,0-1 0,1 0 0,-1 1 0,0-1 0,0 0 0,0 0 0,0 1 1,1-1-1,-1 0 0,0 0 0,0 1 0,0-1 0,1 0 0,-1 0 0,0 0 0,1 1 0,-1-1 0,0 0 0,0 0 0,1 0 0,-1 0 1,0 0-1,1 0 0,-1 0 0,0 0 0,1 0 0,-1 0 0,0 0 0,0 0 0,1 0 0,-1 0 0,0 0 0,1 0 0,0 0 1,21-3 437,-16 2-458,8-3-8,0 0-1,0-1 1,0 0 0,-1-1 0,20-12 0,-10 5 62,-21 12-54,-1 0 0,1 1 0,-1-1 0,1 0 1,0 1-1,0-1 0,-1 1 0,1-1 1,0 1-1,0 0 0,0 0 0,3 0 1,-4 0 1,0 1 0,0-1 0,0 1 0,0-1 0,0 0 0,0 1 0,0 0 0,0-1 0,0 1 0,-1 0 0,1-1 0,0 1 0,0 0 0,-1 0 0,1 0 0,0 0 0,-1 0 0,1-1 0,-1 1 0,1 0 0,-1 0 0,1 1 0,-1 0 0,3 6-5,0-1 0,-1 1 0,0 0 0,-1 0 0,1 11 1,1-7 9,0 2-4158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6:16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20 7808,'-37'-20'3520,"24"20"-3040,5 0 352,11 0-1856,7 3 544,11 2-928,8 7 768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6:20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353 528 1984,'9'-11'640,"-9"10"-618,0 1 0,0-1 0,0 1-1,0-1 1,0 1 0,0-1 0,0 1 0,0-1 0,0 1 0,0-1 0,0 0-1,0 1 1,0-1 0,0 1 0,0-1 0,0 1 0,-1-1 0,1 1 0,0-1-1,0 1 1,-1-1 0,0 0 0,1 1 115,0-9 1892,-2 0 1883,2 8-3647,0 0 0,-1 0 0,1 0 0,-1 0 0,1 0 0,-1 0 0,0 0 0,1 0 0,-1 0 0,0 0 0,0 0 0,0 1 0,0-1 0,0 0 0,1 0 0,-1 1 0,0-1 1,-1 1-1,1-1 0,0 1 0,-1-1 0,-1 1-17,-1-1 0,1 1 1,0 0-1,0 1 1,-1-1-1,-4 2 1,0-1-43,-23 6 702,0 2 0,-33 13 1,34-12-546,17-5-242,-1 0 1,1 0-1,0 2 1,1-1-1,0 1 1,0 1-1,0 0 1,-16 16-1,26-22-99,1-1 0,-1 1 1,1-1-1,0 1 0,-1-1 0,1 1 0,0 0 0,0 0 1,0 0-1,0-1 0,1 1 0,-1 0 0,0 0 1,1 0-1,0 0 0,-1 0 0,1 0 0,0 0 1,0 0-1,0 0 0,0 0 0,0 0 0,1 0 0,-1 0 1,0 0-1,1 0 0,0 0 0,-1 0 0,1 0 1,0 0-1,0 0 0,0 0 0,0-1 0,1 1 0,-1-1 1,2 3-1,2 1 36,-1-2-1,1 1 1,0 0 0,0-1 0,0 0 0,1 0 0,-1 0-1,1-1 1,-1 0 0,1 0 0,7 1 0,2 0 9,0-2 1,0 0 0,0 0-1,0-1 1,0-1 0,0-1 0,0 0-1,0-1 1,22-7 0,-7-1-107,-1 0 0,-1-2 1,44-27-1,31-23 237,-108 67-278,0 1 0,0-1 0,0 1 0,1 0 0,0 0 1,0 0-1,-6 10 0,9-13 99,-1 0 0,1 0 0,0 1 0,0-1 0,0 1 0,0-1 1,0 0-1,1 1 0,-1-1 0,1 1 0,-1 0 0,1-1 0,0 1 0,0-1 1,0 1-1,0 0 0,1-1 0,-1 1 0,1-1 0,0 1 0,-1-1 0,1 1 0,0-1 1,0 0-1,1 1 0,1 2 0,-2-4 30,1 1 0,0-1 0,0 0 0,-1 1 0,1-1 0,0 0 0,0 0 0,0 0 0,0-1 0,1 1 0,-1 0 0,0-1 0,0 1 0,0-1 1,1 0-1,-1 0 0,0 0 0,0 0 0,0 0 0,1 0 0,-1 0 0,4-2 0,3 0 36,1 0-1,-1-1 1,0-1 0,9-4 0,-11 5-19,1-1 0,-1 0 0,0-1 0,0 0 1,6-6-1,-12 10-74,1 0 0,-1 0 1,0 0-1,0 0 0,0 0 1,0-1-1,0 1 0,0 0 1,0-1-1,0 1 0,-1 0 1,1-1-1,0 1 1,-1-1-1,1 1 0,-1-1 1,0 1-1,1-1 0,-1 0 1,0 1-1,0-1 0,0 1 1,0-1-1,0 0 0,0 1 1,-1-1-1,1 1 0,-1-1 1,1 1-1,-1-1 0,1 1 1,-2-3-1,0 2-30,1 1 0,-1-1 0,1 0 0,-1 1 0,0-1 0,0 1 0,1 0 0,-1 0 0,0 0 0,0 0 0,0 0 0,-1 0 0,1 0 0,0 0 0,0 1 0,0 0 1,0-1-1,-4 1 0,-5-1-95,0 1 1,-18 2 0,3 0 146,24-2 7,9-1-47,203-27 612,-155 24-414,68-3 126,-112 7-256,0 1 0,0-1 0,0 2 0,-1 0 0,16 4 0,-23-5 9,0 1 0,0-1 0,0 0 0,0 1 0,0-1 0,-1 1 0,1 0 0,-1 0 0,1 0 0,1 3 0,-3-4 4,1 1 1,-1 0 0,0-1 0,0 1 0,-1 0 0,1 0 0,0-1 0,-1 1-1,1 0 1,-1 0 0,1 0 0,-1 0 0,0 0 0,0 0 0,0 0-1,0 0 1,-1 3 0,0 4 180,-4 24 101,5-30-324,-1-1-1,0 0 1,1 1 0,-1-1-1,0 0 1,0 0-1,0 1 1,0-1-1,-2 2 1,29-35 706,-7 9-815,25-24 1,-29 36-156,-15 9 250,0 1 0,1 0 0,-1 0-1,0 0 1,0 0 0,0 0 0,0 0 0,0 0 0,0 0-1,0 0 1,0 0 0,1 0 0,-1 0 0,0 0 0,0 0-1,0 0 1,0 0 0,0 0 0,0 0 0,0 0 0,0 0-1,1 0 1,-1 0 0,0 0 0,0 0 0,0 0 0,0 0-1,0 0 1,0 1 0,0-1 0,0 0 0,0 0-1,1 0 1,-1 0 0,0 0 0,0 0 0,0 0 0,0 0-1,0 0 1,0 0 0,0 1 0,0-1 0,0 0 0,0 0-1,0 0 1,0 0 0,0 0 0,0 0 0,0 0 0,0 1-1,0-1 1,0 0 0,0 0 0,0 4 32,0 10 185,-1-11-199,1 1 1,0 0 0,0 0 0,0 0-1,0-1 1,0 1 0,1 0 0,0-1-1,0 1 1,2 5 0,-3-9-7,1 1 0,-1-1-1,1 1 1,-1-1 0,1 0 0,0 1 0,-1-1 0,1 0 0,0 1 0,0-1-1,-1 0 1,1 0 0,0 0 0,0 1 0,-1-1 0,1 0 0,0 0-1,0 0 1,-1 0 0,1 0 0,1-1 0,22-3 333,-14 2-271,13-3-92,0 0 1,29-13-1,-3 2 0,-38 12 12,-5 2-20,-1 0 1,0 1 0,1-1-1,-1 1 1,1 0-1,0 0 1,-1 1-1,1 0 1,10 0-1,-15 1 26,0-1-1,0 0 0,0 0 1,0 1-1,0-1 1,0 1-1,0-1 0,0 1 1,0-1-1,0 1 1,0 0-1,-1-1 0,1 1 1,0 0-1,0 0 0,-1-1 1,1 1-1,0 0 1,-1 0-1,1 0 0,-1 0 1,1 0-1,-1 0 1,1 1-1,0 2 0,-1 0 1,1 0-1,-1 0 0,0 0 0,0 6 1,-1-5 7,1-1 0,0 1 0,0 0 0,2 7 1,-2-11-3,1 0 0,-1 0 0,1 1-1,-1-1 1,1 0 0,-1 0 0,1 0 0,0 0 0,0 0 0,-1 0 0,1 0 0,0 0 0,0 0 0,0 0 0,0 0 0,0 0 0,0-1 0,0 1 0,0 0 0,3 0 0,4 1 33,-1 0 0,1 0-1,0-1 1,1 0 0,-1-1 0,0 0 0,0 0-1,0-1 1,0 1 0,10-4 0,-6 2-48,0 1 1,1 0-1,15 1 1,-26 0 2,-1 0-1,1 0 1,0 1 0,-1-1 0,1 1 0,0-1 0,-1 1-1,1-1 1,-1 1 0,1 0 0,-1 0 0,1 0-1,-1 0 1,0 0 0,1 0 0,-1 0 0,0 0 0,0 1-1,0-1 1,0 0 0,0 1 0,0-1 0,0 1-1,0-1 1,-1 1 0,1-1 0,-1 1 0,1 3-1,1 2-9,-1 1-1,0 0 0,-1 0 1,-1 15-1,1-12 3,-2 11-16,0-1 0,-2 0 0,-11 41 0,2-23 45,-1 0 1,-1-1-1,-36 60 0,-69 84 42,55-89-19,51-71 24,5-8 113,-19 23-1,24-34 75,6-11-99,4-4-137,1 0-1,11-15 1,-2 5 8,31-47 37,80-174 98,-71 118-74,-8 17-165,63-105 0,-98 191 17,-10 15-5,1 0 1,0 0 0,10-12-1,-14 19 75,0-1 0,1 1-1,-1 0 1,0-1 0,0 1-1,1 0 1,-1-1-1,0 1 1,1 0 0,-1-1-1,0 1 1,1 0-1,-1-1 1,1 1 0,-1 0-1,0 0 1,1 0 0,-1-1-1,1 1 1,-1 0-1,1 0 1,-1 0 0,1 0-1,-1 0 1,1 0-1,-1 0 1,0 0 0,1 0-1,-1 0 1,1 0 0,-1 0-1,1 0 1,-1 0-1,1 0 1,-1 1 0,1-1-1,-1 0 1,0 0 0,1 0-1,-1 1 1,1-1-1,-1 0 1,0 1 0,1-1-1,-1 0 1,0 1-1,1-1 1,-1 0 0,0 1-1,0-1 1,1 0 0,-1 1-1,0-1 1,0 1-1,0-1 1,0 1 0,0-1-1,1 1 1,-1-1-1,0 1 1,1 4 34,0-1 0,0 1-1,-1-1 1,1 8 0,-2 2-13,-1 0 0,-1 0 0,0 0 1,0 0-1,-2-1 0,-7 17 0,-6 20 23,18-48-97,0 0-1,-1-1 1,0 1 0,1 0 0,-1-1 0,0 1 0,0 0 0,0-1 0,-2 3-1,3-4 32,0 0 0,0 0-1,0 0 1,-1 0-1,1 0 1,0 1 0,0-1-1,0 0 1,0 0-1,0 0 1,-1 0 0,1 0-1,0 0 1,0 0-1,0 0 1,0 0 0,-1 0-1,1 0 1,0 0-1,0 0 1,0 0 0,0 0-1,0 0 1,-1 0 0,1 0-1,0 0 1,0 0-1,0 0 1,0 0 0,-1-1-1,1 1 1,0 0-1,0 0 1,-4-9-365,3 5 340,1 1 0,0-1 0,0 1 0,0-1 0,0 1 0,1-1 0,-1 1 0,1-1-1,0 1 1,0-1 0,0 1 0,0 0 0,3-5 0,1-2-40,1 1 0,0 0 1,9-11-1,-9 13 52,1 0-1,0 1 1,1-1 0,-1 2-1,1-1 1,14-7 0,-2 3 80,38-13 0,-40 18 27,1 1-1,33-3 0,-8 1 6,-34 4-31,-1 1 1,1 0 0,-1 1-1,1 0 1,-1 0 0,11 3-1,-16-3-22,-1 1 0,1 0 0,-1 0 0,0 0 0,1 1 0,-1-1-1,0 1 1,0 0 0,0 0 0,0 0 0,0 0 0,0 0 0,0 1-1,-1-1 1,1 1 0,-1-1 0,0 1 0,3 5 0,11 22 45,-11-20-59,1 1 0,0-1 0,0 0 0,1 0 0,0-1 0,12 11-1,-16-16 52,1-1-1,-1 0 0,1 0 1,0-1-1,0 1 0,7 3 1,-8-6-16,0 1 1,0 0 0,0 0-1,0-1 1,-1 0 0,1 0-1,0 1 1,0-2 0,0 1-1,0 0 1,5-2-1,4-1-42,0-1 0,0-1 0,0 0 0,-1-1 0,1 0 0,-1-1-1,-1 0 1,1-1 0,-1 0 0,15-16 0,-17 16 4,-1 0 1,0-1 0,0 1-1,9-19 1,-15 27-15,-1-1 0,0 1 1,0 0-1,0 0 0,1-1 1,-1 1-1,0 0 0,0 0 0,0-1 1,0 1-1,1 0 0,-1 0 1,0-1-1,0 1 0,0 0 0,0-1 1,0 1-1,0 0 0,0 0 1,0-1-1,0 1 0,0 0 0,0-1 1,0 1-1,0 0 0,0-1 1,0 1-1,0 0 0,0 0 1,-1-1-1,1 1 0,0 0 0,0-1 1,0 1-1,0 0 0,0 0 1,-1 0-1,1-1 0,-13 4-337,-13 13-135,22-13 477,0 0 0,1 0 1,0 1-1,-1-1 0,1 1 0,0 0 0,1 0 0,-1 0 0,1 0 1,0 0-1,0 0 0,0 1 0,0-1 0,1 1 0,0 0 1,0-1-1,-1 8 0,1-8 5,1 0 0,0 0 0,0 0 1,1 0-1,-1 0 0,1 0 0,0 0 1,-1 0-1,2-1 0,-1 1 0,0 0 0,1-1 1,0 1-1,0-1 0,0 1 0,0-1 0,0 0 1,1 0-1,0 0 0,-1 0 0,5 3 0,-5-5 21,0 0 0,0 0 0,-1 0 0,1 0 0,0-1 0,0 1 0,0 0 0,0-1 0,0 0 0,0 1 0,0-1 0,0 0 0,0 0 0,0 0 0,0-1 0,0 1 0,0 0 0,0-1-1,0 1 1,3-2 0,4-2-3,0 0 0,17-10 0,-19 10 62,149-68 135,-39 20-312,-117 55-73,-4 7 54,-11 14 14,-2 2 131,-26 55 1,28-50-6,-24 36 1,38-65-24,0-1-1,1 0 1,-1 0 0,0 0 0,0 0 0,0 0-1,0 0 1,0 0 0,0 0 0,0 0-1,0 0 1,0-1 0,0 1 0,-1 0 0,1-1-1,0 1 1,-1-1 0,1 1 0,0-1 0,0 0-1,-1 1 1,1-1 0,-1 0 0,1 0-1,0 0 1,-1 0 0,1 0 0,0 0 0,-1 0-1,1-1 1,0 1 0,-1 0 0,-1-2 0,0 1-35,1-1 0,-1 0 0,1 1 1,0-1-1,0 0 0,-1 0 0,1-1 0,1 1 1,-1 0-1,0-1 0,0 1 0,1-1 1,-1 1-1,-1-6 0,-7-21-231,5 13 107,-1 1-1,-12-23 1,11 24-164,8 11-40,5 6 34,9 7 380,0-1 0,1-1 0,0-1 0,0 0 0,0-1 0,1-1 0,0 0 0,0-1 0,0-1 0,0-1 0,1 0 0,-1-2 0,1 1 0,-1-2 0,0-1 0,1 0 0,-1-1 0,32-10-1,-25 5 61,-1-1-1,1-1 1,-2-2-1,1 0 1,22-18-1,-38 25-29,5-4 15,0 0 1,0-1-1,17-20 0,-16 16-103,-9 9-54,1-1-1,0 1 0,-1-1 0,0 1 0,6-13 0,-10 18 55,0-1 0,0 1 1,0 0-1,0 0 0,0 0 0,0 0 0,0-1 0,0 1 0,0 0 1,0 0-1,0 0 0,0 0 0,0-1 0,0 1 0,0 0 1,0 0-1,1 0 0,-1 0 0,0 0 0,0-1 0,0 1 0,0 0 1,0 0-1,0 0 0,0 0 0,1 0 0,-1 0 0,0 0 0,0 0 1,0 0-1,0 0 0,1-1 0,-1 1 0,0 0 0,0 0 1,0 0-1,0 0 0,0 0 0,1 0 0,-1 0 0,0 0 0,0 0 1,0 0-1,0 0 0,1 0 0,-1 1 0,0-1 0,0 0 0,0 0 1,0 0-1,1 0 0,-1 0 0,0 0 0,0 0 0,6 13-66,1 18-139,-8-21 237,0 1-1,-1-1 1,0 1 0,-6 18-1,-4 15 41,1 0 102,11-42-168,-1 0 0,0 0 0,1 0 1,-1 0-1,0 0 0,0 0 0,0-1 1,0 1-1,0 0 0,-1-1 0,1 1 1,0-1-1,-1 1 0,1-1 0,-1 0 1,1 0-1,-1 0 0,0 1 0,-2-1 0,3-1-34,0 0 1,0 0-1,0 0 0,0 0 0,0 0 0,0-1 0,0 1 0,0 0 0,0-1 0,0 1 0,0-1 0,1 1 0,-1-1 0,0 1 0,0-1 0,0 0 0,0 1 0,1-1 0,-1 0 0,0 0 0,1 1 0,-1-1 0,1 0 0,-2-2 0,-16-31-293,7 13 248,0-6-123,7 16 74,2 9 28,1-2-39,4 7-74,1 0 150,3 5 234,2 0-1,9 7 1,-16-14-126,0 1 0,1-1 0,-1 1-1,1-1 1,-1 0 0,1 0 0,-1 0 0,1 0-1,-1 0 1,1-1 0,0 1 0,0-1 0,-1 0-1,5 0 1,6-2 48,-1-1-1,1 0 1,22-10 0,-5 2-30,6 0-9,156-59 346,-168 56-567,-21 13-38,-14 8-68,3-1 265,-1 0-1,1 1 0,1 0 1,-1 0-1,1 1 0,0-1 1,1 2-1,-6 8 0,10-13 1,0 0-1,0 0 1,0 0-1,0 1 1,1-1-1,0 1 1,-1-1-1,2 1 1,-1-1-1,1 1 1,-1-1-1,1 1 1,0 0-1,1-1 1,-1 1-1,1-1 1,0 1-1,0-1 1,1 1-1,2 6 1,-2-7 14,0 0 0,0 0 0,0-1 1,1 0-1,-1 1 0,1-1 0,0 0 0,-1 0 1,1 0-1,1-1 0,-1 1 0,0-1 0,1 1 1,-1-1-1,1 0 0,0-1 0,-1 1 0,1-1 1,0 1-1,0-1 0,0 0 0,0-1 0,0 1 1,1-1-1,-1 1 0,0-1 0,0-1 0,0 1 1,7-2-1,8-4 27,0-2 1,-1 0 0,19-11-1,-22 9-14,-1 0-1,0-2 0,-1 1 0,0-2 0,18-22 0,-22 22 14,0 0 0,0 0 0,-1-1 0,10-26-1,-7 16-33,-8 18-9,-1-1 0,0 0 0,0 0-1,0 0 1,-1-1 0,0 1 0,-1 0 0,0 0 0,0-9 0,0 14 3,19-56 301,16-114-136,-31 149-137,2-32-430,-10 65 366,1 0 0,0 0 0,-1 13 1,-3 12-26,-32 100-112,13-52 221,-22 132 1,47-209-36,0-1 0,1 1 0,0 0 0,0-1 0,0 1 0,1 0 0,-1 0 0,3 5 0,-3-10-5,0-1-1,0 0 0,1 1 0,-1-1 0,0 0 0,0 0 0,1 0 1,-1 1-1,0-1 0,0 0 0,1 0 0,-1 0 0,0 1 0,0-1 0,1 0 1,-1 0-1,0 0 0,1 0 0,-1 0 0,0 0 0,1 0 0,-1 0 1,0 0-1,1 0 0,-1 0 0,0 0 0,0 0 0,1 0 0,-1 0 1,0 0-1,1 0 0,-1 0 0,0 0 0,1 0 0,-1 0 0,0-1 0,0 1 1,1 0-1,-1 0 0,0 0 0,0-1 0,1 1 0,10-10-64,-11 9 54,11-11-176,15-24 0,-17 22 140,17-19 0,-25 32 27,0 0 0,0-1-1,0 1 1,0 0 0,0 0-1,0-1 1,0 1-1,0-1 1,-1 1 0,1-1-1,0 1 1,-1-1 0,1 1-1,-1-1 1,0 1-1,1-3 1,-1 4 14,0 0 0,0 1 0,0-1 1,0 0-1,0 1 0,0-1 0,0 0 0,1 1 0,-1-1 0,0 0 0,0 1 0,0-1 0,1 0 1,-1 0-1,0 1 0,0-1 0,1 0 0,-1 0 0,0 0 0,0 1 0,1-1 0,-1 0 1,0 0-1,1 0 0,-1 0 0,0 0 0,1 1 0,-1-1 0,1 0 0,15 1 118,20-5 76,-21 0-148,27-9 1,-5 1 49,-29 10-79,10-2 1,-1-1-1,0-1 1,0 0 0,0-1 0,-1-1 0,27-17 0,-19 5-8,-1 0 0,-1-1 0,-1-2 0,0 0 0,-2-1 1,20-34-1,3-10 14,-3-1 0,48-121 0,-84 183-21,-3 6-12,1 1-1,-1-1 1,1 0 0,-1 1 0,1-1 0,-1 0 0,0 0 0,0 0 0,1 1 0,-1-1-1,0 0 1,0 0 0,0 0 0,0 0 0,0 1 0,0-1 0,0 0 0,0 0 0,0 0-1,-1 0 1,1 1 0,0-1 0,0 0 0,-1 0 0,1 0 0,-1 1 7,1-1 0,0 1 0,0 0 0,0 0 0,0 0 0,-1 0 0,1 0 1,0 0-1,0 0 0,0 0 0,-1 0 0,1 0 0,0 0 0,0 0 0,0 0 0,-1 0 1,1 0-1,0 0 0,0 0 0,-1 0 0,1 0 0,0 0 0,0 0 0,0 0 0,0 0 0,-1 0 1,1 0-1,0 0 0,0 0 0,0 1 0,-1-1 0,1 0 0,0 0 0,0 0 0,0 0 0,0 0 1,0 1-1,0-1 0,-1 0 0,1 0 0,0 0 0,0 0 0,0 1 0,0-1 0,0 0 0,-10 12-10,1 0 0,0 1-1,-7 14 1,-58 123-158,43-86 353,-23 58 114,45-99-283,2 0-1,0 1 1,-5 33-1,11-47 2,0 0-1,1 0 1,0 0-1,1 1 1,0-1-1,0 0 1,1 0-1,0 0 1,1 0-1,7 16 1,-8-21 4,0-1 1,0 0-1,1 0 1,-1 0-1,1 0 1,0-1-1,0 1 1,1-1-1,-1 0 1,1 1-1,-1-1 1,1-1-1,0 1 1,0-1-1,0 1 1,1-1-1,-1 0 1,0-1-1,1 1 1,-1-1-1,1 0 1,-1 0-1,1 0 1,0-1-1,5 1 1,-4-2-14,0 1 1,-1-1-1,1 0 0,-1-1 1,1 1-1,-1-1 1,1 0-1,-1 0 1,0-1-1,0 0 0,0 0 1,-1 0-1,1 0 1,-1-1-1,1 1 0,-1-1 1,0 0-1,5-8 1,-1 2-26,-1 0 1,-1 0-1,0-1 1,0 0-1,-1 0 0,-1 0 1,6-18-1,-10 28 9,0-1-1,1 1 1,-1 0-1,0 0 0,0 0 1,0 0-1,0-1 1,0 1-1,0 0 1,0 0-1,-1 0 0,1 0 1,0 0-1,-1 0 1,0-2-1,1 3 10,0 0 1,0-1-1,0 1 0,-1 0 1,1 0-1,0 0 1,0 0-1,0-1 0,0 1 1,-1 0-1,1 0 0,0 0 1,0 0-1,0 0 0,0 0 1,-1 0-1,1-1 0,0 1 1,0 0-1,-1 0 0,1 0 1,0 0-1,0 0 1,0 0-1,-1 0 0,1 0 1,0 0-1,-1 0 0,-6 8 65,4-4-48,1 0 0,0 0 0,1 1 0,-1-1 1,1 1-1,0-1 0,0 1 0,1 0 0,-1-1 0,1 1 1,0 9-1,2 8-110,6 27 0,-6-37 28,10 43-1470,0-19-2888,-5-19 2179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6:20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69 13120,'-36'-37'5951,"26"25"-5183,6 4-480,8 8-320,1-7-1440,8 7 768,5-5-2911,5 10 1983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6:29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1 764 3136,'45'-9'4746,"-36"8"-4447,-1 0 0,1-1-1,0-1 1,0 1 0,-1-1-1,1-1 1,-1 0 0,0 0-1,0 0 1,-1-1 0,1-1-1,-1 1 1,0-1 0,-1 0-1,1 0 1,-1-1 0,0 0-1,-1 0 1,8-12 0,-6 6-240,0 0 0,0-1 0,-2 0 0,1 0 1,-2 0-1,0-1 0,0 1 0,-2-1 0,2-24 1,0-288 980,-4 314-1094,0-4-216,-3 35 76,-5 122 280,2-13 202,-26 136 416,27-223-492,2-13-70,-11 47-1,-5 13-71,15-61 16,2-18-31,1 0 0,-5 15-1,0 0 62,6-19-92,-1 0-1,0 0 0,0 0 1,0 0-1,-3 4 0,0 4 29,4-11-34,0 0 1,0 0 0,-1 0-1,1 0 1,0 0-1,-1 1 1,1-1 0,-1 0-1,0 0 1,1 0 0,-1-1-1,0 1 1,1 0-1,-2 1 1,1-1 173,2-3-814,-1 1 608,1 0 1,0 0-1,0 0 0,0 0 0,0 0 0,0 0 0,0 0 1,2-1-1,4-4 13,-1-4 22,0 0-1,0 0 1,-1-1-1,7-20 0,3-7-26,-1 7-113,-4 8 67,24-39-1,-10 25 55,-4 6 27,34-41-1,-27 39-3,0-2 0,-3-1 1,23-42-1,-16 17 82,28-79 0,5-40 31,-55 154-253,-5 12 99,1 1-1,0 0 1,8-13-1,-13 26 20,1-1 1,-1 1-1,0 0 1,0-1-1,0 1 0,0-1 1,1 1-1,-1 0 0,0-1 1,0 1-1,0-1 0,0 1 1,0-1-1,0 1 0,0 0 1,0-1-1,0 1 0,0-1 1,0 1-1,-1-1 0,1 1 1,0 0-1,0-1 0,0 1 1,-1-1-1,1 1-13,0 0 0,0 0 0,-1-1 0,1 1 1,0 0-1,0 0 0,-1 0 0,1 0 0,0 0 0,0 0 0,-1 0 0,1 0 0,0 0 1,0 0-1,0 0 0,-1 0 0,1 0 0,0 0 0,0 0 0,-1 0 0,1 0 0,0 0 1,0 0-1,-1 0 0,1 0 0,0 1 0,0-1 0,0 0 0,-1 0 0,1 0 0,0 0 1,0 1-1,0-1 0,-1 0 0,1 0 0,0 0 0,0 0 0,0 1 0,0-1 1,0 0-1,0 0 0,0 1 0,-1-1 0,1 0 0,0 1 0,-15 23-108,2-4 154,0 0 0,2 1 1,-13 33-1,-53 229 92,69-240-23,2 1 0,-1 85-1,7-125-76,0 1-1,1 0 0,0-1 0,0 1 0,1-1 0,-1 1 0,1-1 0,0 0 0,0 1 1,0-1-1,5 7 0,-5-10 0,-1 1-1,1-1 1,0 0 0,-1 0 0,1 1 0,0-1-1,0 0 1,0-1 0,-1 1 0,1 0 0,0 0-1,0-1 1,0 1 0,0-1 0,0 0 0,1 1-1,-1-1 1,0 0 0,0 0 0,0-1 0,2 1-1,1-1 31,0 1-1,0-1 0,0-1 1,0 1-1,0 0 0,0-1 0,6-4 1,-9 5-70,19-11 117,26-21 0,-41 29-85,-1-1 1,1 1-1,-1-2 1,-1 1-1,1 0 0,-1-1 1,0 0-1,0 0 1,4-9-1,1-5 86,-5 12-133,-1 1 1,0 0-1,0-1 0,0 1 0,-1-1 0,-1 0 1,3-15-1,-4 17 59,1 1-1,0-1 1,0 0 0,3-10 0,-2 10-65,0 0 0,-1 0 0,0 0 0,1-11 0,-2 9-367,2 22 127,0 0 399,2 10-258,0 0 0,0 44-1,-3-62 137,-1 1-1,1-1 1,1 1 0,-1-1-1,4 7 1,-3-7-2,-1 0 1,1 0 0,-1 0 0,0 1 0,1 5 0,-2-10-11,0 0 0,0 0-1,1 0 1,-1 0 0,1-1 0,0 1 0,-1 0-1,1 0 1,0-1 0,2 3 0,1 5 62,-3-8-55,-1 0-1,1 0 1,-1 0-1,1 1 1,-1-1-1,1 0 0,0 0 1,0 0-1,0 0 1,-1-1-1,1 1 1,0 0-1,0 0 1,0 0-1,0-1 1,0 1-1,0 0 1,1-1-1,-1 1 1,0-1-1,2 1 1,0-1 60,0 1 0,0-1 0,1 0 1,-1 0-1,0 0 0,4-1 1,6 0 191,-11 1-246,-1-1-1,0 1 1,1 0 0,-1-1 0,0 1 0,0-1-1,1 1 1,-1-1 0,0 1 0,0-1 0,0 0-1,0 0 1,0 0 0,0 1 0,0-1 0,0 0-1,0 0 1,0 0 0,0-1 0,-1 1 0,1 0-1,0 0 1,-1 0 0,2-3 0,7-11-19,-3 7 43,0-1 1,-1-1-1,0 1 1,-1-1-1,5-15 0,-7 11 36,-2 13-61,0 0-1,0 0 0,0 0 1,0-1-1,0 1 1,1 0-1,-1 0 1,0-1-1,1 1 1,0-2-1,1-11-81,-3 11-133,1 9 34,0 27-20,-1-5 97,5 39 0,-3-62 84,-1 1 25,1 0 0,1 0 0,-1 0 1,1 0-1,4 9 0,-5-14 19,0 0 1,1-1-1,-1 1 1,0-1 0,0 1-1,1-1 1,-1 1-1,0-1 1,1 0-1,-1 0 1,1 1-1,-1-1 1,0 0-1,1 0 1,-1 0 0,0-1-1,3 1 1,-1 0 41,0-1-42,-1 1 0,1-1 0,0 0 0,0 0 0,0 0 0,-1 0 0,1 0 0,-1 0 0,1-1-1,-1 0 1,1 1 0,-1-1 0,4-4 0,1-1 11,1 0 0,8-13 0,0 3 105,-13 14-135,0 1 0,-1 0 0,1-1 0,-1 0 0,0 1 0,0-1 1,0 0-1,0 0 0,1-5 0,1-1 48,-2-1 0,1 0 0,-2 0 0,1 0 0,0-17 0,0 17-176,0-7-43,-2 16-2,0 9-278,1 6 483,0 0 1,0-1-1,1 1 0,0-1 1,2 1-1,-1-1 0,2 0 0,8 18 1,-11-27-16,0-1 1,0 0 0,0 0-1,1 0 1,-1 0-1,1 0 1,-1 0-1,1-1 1,0 1 0,0-1-1,0 0 1,5 2-1,-5-2 10,-1-1 0,0 0 0,1 0-1,-1-1 1,1 1 0,-1 0-1,1-1 1,-1 0 0,1 1-1,-1-1 1,1 0 0,0 0 0,-1-1-1,1 1 1,-1 0 0,1-1-1,-1 0 1,5-1 0,15-8-34,-3 3 11,-1-2 0,0 0 0,-1-1 1,0-1-1,16-13 0,19-28 105,-46 45-122,-3 4-59,0 0-1,0 1 0,0-1 0,0 1 1,0 0-1,7-4 0,-3 4-36,-5 2 103,0 0 1,0 0-1,0 1 1,0-1-1,0 1 1,0-1-1,0 1 0,0 0 1,-1 0-1,1 0 1,2 2-1,-2-2-69,0 0-13,-1 0 134,0 0-18,1 0 1,-1 0-1,1 0 1,-1 0-1,1 0 1,0 0-1,-1 0 1,1-1-1,0 1 1,-1-1-1,1 1 1,3-1-1,-4 0 268,-1 0-279,0 0 0,0-1 0,0 1 0,1 0 0,-1-1 0,0 1 0,0-1-1,0 1 1,-1 0 0,1-1 0,0 1 0,0 0 0,0-1 0,0 1 0,0 0 0,0-1-1,0 1 1,-1 0 0,1-1 0,0 1 0,-2-1-32,0 0 1,0 0-1,0 0 1,0 1-1,0-1 0,0 1 1,0-1-1,0 1 0,0 0 1,0 0-1,0 0 1,0 0-1,0 0 0,-3 0 1,0 1-22,1 1 1,0-1-1,-1 1 1,1-1-1,0 1 1,-5 4 0,1-1-53,0 0 1,1 1-1,-1 0 1,2 1-1,-13 13 1,16-16 56,0 0-1,1 0 0,-1 0 1,1 1-1,0-1 1,-2 8-1,3-11 28,1 1 0,-1 0 0,1 0 0,0 0 0,0-1 0,0 1 0,0 0 0,0 0 0,0 0 0,0-1 0,0 1 0,1 0 0,-1 0 0,1-1 0,-1 1 0,1 0 0,0 0 0,0-1 0,1 3 0,1-1 38,-1 1 1,1-1 0,0 0-1,1 1 1,-1-1 0,0-1 0,1 1-1,0 0 1,0-1 0,0 0-1,0 0 1,0 0 0,0 0-1,0-1 1,8 2 0,-9-2-14,1-1-1,0 0 1,0 0 0,0 0 0,-1 0-1,1-1 1,0 1 0,0-1 0,-1 0 0,1 0-1,-1-1 1,1 1 0,-1-1 0,1 1-1,-1-1 1,0 0 0,0 0 0,0-1 0,3-2-1,0-1 6,0-1-1,0 1 1,-1-1-1,0 0 1,-1 0-1,1-1 1,-1 0-1,-1 1 1,1-1-1,3-17 1,-1 0 24,-1 0 1,2-38-1,-2 1 0,5-86 165,-9 108-105,-8-71 1,6 109-155,1 0 1,-1-1-1,0 1 1,0 0-1,0 0 1,0 0-1,0 0 1,0 1-1,0-1 1,-3-2 0,4 3 19,0 1 0,0 0 1,-1-1-1,1 1 1,0 0-1,-1-1 0,1 1 1,0 0-1,-1 0 1,1-1-1,0 1 0,-1 0 1,1 0-1,0 0 0,-1-1 1,1 1-1,-1 0 1,1 0-1,-1 0 0,1 0 1,0 0-1,-1 0 1,1 0-1,-1 0 0,1 0 1,-1 0-1,1 0 1,0 0-1,-1 0 0,1 0 1,-1 0-1,1 1 1,-1-1-1,1 0 0,0 0 1,-1 0-1,1 1 1,0-1-1,-1 0 0,1 1 1,0-1-1,-1 0 1,1 0-1,0 1 0,-1-1 1,1 1-1,0-1 1,0 0-1,0 1 0,-1-1 1,1 0-1,0 1 0,0-1 1,0 1-1,0 0 1,-4 10-58,1 0 0,0 0 0,1 0 0,-1 23 0,-1 0 75,-3 21 197,3-1-1,2 1 1,9 102 0,-5-145-88,1-1-1,0 0 1,7 17 0,-2-6 11,-5-13-84,1-1 0,0 0 0,0 0-1,6 10 1,-8-16-7,-1 0 0,1 0 0,-1 0 1,1 0-1,0 0 0,0 0 0,0 0 0,0-1 0,0 1 0,0-1 0,0 1 0,0-1 0,1 0 0,-1 0 0,0 0 0,1 0 0,-1 0 0,1-1 1,4 1-1,32-3-212,-19-2-2037,-4-5-3319,-10 1 2812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5:29.98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2 898 5408,'0'0'79,"-1"0"1,1-1 0,0 1-1,0 0 1,0-1 0,0 1-1,0 0 1,0-1 0,0 1-1,0-1 1,0 1 0,0 0-1,0-1 1,0 1 0,0 0-1,0-1 1,0 1 0,0 0-1,1-1 1,-1 1 0,0 0-1,0-1 1,0 1 0,0 0-1,1-1 1,-1 1-1,0 0 1,0 0 0,1-1-1,-1 1 1,0 0 0,1 0-1,-1-1 1,0 1 0,1 0-1,16-13 482,-11 9 411,4-3-427,1 0 0,-1 1 1,1 1-1,13-6 1,6-2 55,15-7 228,41-19 246,-56 22-731,-2-2 1,0-1 0,-1-1 0,-1-1 0,37-41 0,-27 18 527,54-84 1,15-56 1062,-98 171-1807,57-118 1169,-45 90-765,-16 37-468,-1-1 0,0 0 0,0 0 0,0 0 0,-1-1 0,1-6 0,-2 13-70,0 0 0,0-1 1,-1 1-1,1 0 0,0 0 1,0 0-1,0-1 0,0 1 0,0 0 1,-1 0-1,1 0 0,0-1 0,0 1 1,0 0-1,-1 0 0,1 0 0,0 0 1,0 0-1,-1-1 0,1 1 0,0 0 1,0 0-1,-1 0 0,1 0 0,0 0 1,0 0-1,-1 0 0,1 0 0,0 0 1,0 0-1,-1 0 0,1 0 0,0 0 1,0 0-1,-1 0 0,1 0 1,0 1-1,0-1 0,-1 0 0,1 0 1,-12 4-96,4 4 148,0-1 0,0 1 1,0 0-1,1 1 0,0 0 0,-6 11 1,0 0 14,2 0 1,0 1-1,1 1 1,2 0-1,-9 30 1,4 0 125,-7 66 1,14-79-21,3 1 0,1 0 0,6 79 0,-3-113-90,0 0 1,0 0 0,1 0-1,0 0 1,0 0 0,1 0-1,-1 0 1,1-1 0,1 1-1,6 9 1,-8-13-32,0 0 0,1 0 0,-1 1 0,0-1 0,1-1 0,-1 1 0,1 0 1,0-1-1,0 1 0,-1-1 0,1 0 0,0 0 0,0 0 0,0 0 0,0-1 0,0 1 0,0-1 1,1 1-1,-1-1 0,0 0 0,0-1 0,0 1 0,0 0 0,4-2 0,8-2-11,0-1-1,0-1 1,0 0-1,-1-1 1,1 0-1,22-18 1,-17 11 3,-1-2 0,0-1 0,25-30 1,48-75 13,-45 47-90,-52 117-310,-8 6 577,5-21-176,-5 37 0,12-56-25,0 0 1,1 0 0,0 0-1,0 0 1,1 0 0,0 0-1,0-1 1,1 1 0,3 11 0,-4-16-21,0-1 1,1 1 0,-1 0 0,1 0 0,0-1 0,0 1 0,0-1 0,0 1-1,0-1 1,0 0 0,1 0 0,-1 0 0,5 3 0,-2-2-2,0-1 0,0 0 0,0 0 1,0 0-1,0-1 0,0 0 0,8 1 1,5 0 65,0-2 1,0 0 0,29-5 0,-43 4-45,14-2-11,0 0 0,0-2 0,0 0 0,-1-1 0,27-14 0,78-50 0,-55 29-19,-23 16 152,69-53 0,-109 76-107,-4 2-48,0 0 1,0 0-1,0 0 0,1-1 0,-1 1 0,0 0 0,0 0 0,1 0 0,-1 0 0,0 0 1,0-1-1,0 1 0,0 0 0,1 0 0,-1 0 0,0 0 0,0-1 0,0 1 0,0 0 1,0 0-1,0-1 0,1 1 0,-1 0 0,0 0 0,0 0 0,0-1 0,0 1 0,0 0 1,0 0-1,0-1 0,0 1 0,0 0 0,0 0 0,0-1 0,0 1 0,0 0 0,0 0 1,-1-1-1,1 1 0,0 0 0,0 0 0,0 0 0,0-1 0,0 1 0,0 0 0,-1-1 0,-4 1-146,-5 2 90,-1 0 1,0 1-1,1 1 0,-1 0 1,1 0-1,0 1 0,-16 11 0,-64 53 115,75-56-69,3-4 67,-65 60-12,69-62-58,1 1-1,-1 1 0,2-1 1,-1 1-1,2 0 0,-1 1 1,-5 11-1,10-19 6,0 0 0,1 1 1,-1-1-1,0 1 0,1-1 0,-1 0 0,1 1 0,0-1 0,0 1 1,0-1-1,0 1 0,0-1 0,1 1 0,-1-1 0,2 5 0,-1-6 9,0 1 0,-1-1 0,1 0 0,0 0 0,0 0 0,0 0-1,0 0 1,0 0 0,1 0 0,-1 0 0,0 0 0,0-1 0,0 1-1,1 0 1,-1-1 0,0 1 0,1-1 0,-1 1 0,1-1 0,-1 0 0,1 0-1,-1 1 1,1-1 0,-1 0 0,2-1 0,1 1-2,-1 0 0,0-1 0,0 1 0,1-1 0,-1 0 1,0 0-1,0 0 0,0 0 0,0-1 0,0 1 0,0-1 0,0 0 0,-1 0 1,6-4-1,0-3-83,0 1 1,12-18 0,-17 23 83,65-99-203,-61 89 140,0 0 0,0-1 0,-2 0 0,0 0-1,7-28 1,-12 39-136,0 9 154,-3 15 58,1-10-1,-1 0 0,2 0 0,-1 1 0,2 11 0,-1-19-15,2 0 0,-1 0 0,0 0 1,1 0-1,0-1 0,-1 1 0,2 0 1,-1-1-1,0 1 0,1 0 0,-1-1 1,1 0-1,0 1 0,0-1 0,1 0 1,3 5-1,0-4 59,-1 0 0,1-1 0,0 1 0,0-1 0,0 0 0,0 0 0,0-1 0,1 0 0,-1 0 0,1-1 0,-1 1 0,1-1 0,10 0 0,1-1 55,-1-1 1,1 0 0,-1-1-1,18-5 1,-22 4-93,0-1 0,0-1 0,0 0 0,-1-1 0,1 0 1,-2-1-1,15-11 0,72-64-55,-70 57 98,-27 23-71,0 1 0,1 0-1,-1 0 1,1 0 0,-1 0-1,1 0 1,0 0 0,-1 0-1,1 1 1,0-1 0,2 0-1,-3 1 15,-1 0-1,1 0 1,0 0-1,-1 0 1,1 0-1,-1 0 1,1 0-1,-1 1 1,1-1-1,-1 0 1,1 0-1,-1 1 1,0-1-1,1 0 1,-1 1-1,1-1 1,-1 0-1,1 1 1,-1-1 0,0 1-1,1-1 1,-1 0-1,0 1 1,0-1-1,1 1 1,-1-1-1,0 1 1,0-1-1,0 1 1,0 0-1,0-1 1,1 1-1,-1-1 1,0 1-1,0-1 1,0 1-1,-1 0 1,4 32 103,-2-1 0,-2 1 1,-8 57-1,10-47 242,-1-43-342,0 0 0,0 0 0,1 0 1,-1 0-1,0 1 0,0-1 0,1 0 0,-1 0 0,0 0 1,0 0-1,1 0 0,-1 0 0,0 0 0,0 0 1,1 0-1,-1 0 0,0 0 0,0 0 0,1 0 0,-1 0 1,0 0-1,0 0 0,1 0 0,-1 0 0,0 0 1,0 0-1,1 0 0,-1 0 0,0 0 0,0-1 0,1 1 1,-1 0-1,0 0 0,1 0 0,-1-1-10,15-8-132,-1-1 0,16-14 0,-13 9 78,1 2 1,29-19-1,-43 30 20,0 0-1,0 0 0,0 1 1,0-1-1,9-1 1,-11 3 25,-1-1-1,1 1 1,-1 0 0,1 0 0,0 0 0,-1 0 0,1 0 0,-1 0 0,1 1 0,-1-1 0,1 0 0,-1 1 0,1 0-1,-1-1 1,1 1 0,-1 0 0,1-1 0,-1 1 0,0 0 0,2 2 0,3 3 34,-2-2-10,-1-1-1,1 1 1,0 0-1,0-1 1,0 0-1,0 0 1,0 0-1,1 0 1,-1-1-1,1 0 1,0 0-1,5 2 1,4-2 47,-1-1-1,0 0 1,1-1 0,-1 0-1,0-1 1,1 0 0,-1-1-1,0-1 1,0 0 0,0-1-1,0 0 1,-1-1 0,21-11 0,-18 8-40,0-2 0,-1 0 0,0-1 0,0 0 0,-1-1 1,-1-1-1,0 0 0,0-1 0,17-27 0,-14 17 76,29-34 1,-44 58-92,0 0 1,0 0-1,0-1 0,0 1 1,0 0-1,0 0 1,0 0-1,0 0 1,0 0-1,0 0 0,0 0 1,1 0-1,-1 0 1,0 0-1,0 0 1,0 0-1,0 0 0,0 0 1,0 0-1,0 0 1,0 0-1,0 0 0,0 0 1,0 0-1,0 0 1,1 0-1,-1 0 1,0 0-1,0 0 0,0 0 1,0 0-1,0 0 1,0 0-1,0 0 1,0 0-1,0 0 0,0 0 1,0 0-1,0 0 1,0 0-1,0 0 1,0 0-1,1 0 0,-1 1 1,0-1-1,0 0 1,0 0-1,0 0 0,0 0 1,0 0-1,0 0 1,0 0-1,0 0 1,0 0-1,0 0 0,0 0 1,0 0-1,0 0 1,0 1-1,0-1 1,0 0-1,1 9 94,0 14-27,-1-21-70,-4 129 103,2-108-7,-1 1-1,-1-1 1,-11 35-1,9-31-5,5-23-107,0 1 1,0 0 0,0-1-1,-1 1 1,-3 7-1,5-11 1,0-1 0,-1 0 0,1 0 0,0 0 0,0 0 0,0 0 0,0 1 0,0-1 0,-1 0 0,1 0 0,0 0 0,0 0 0,0 0 0,-1 0 0,1 0 0,0 0 0,0 0 0,0 0 0,-1 0 0,1 0 0,0 0 0,0 0 0,-1 0 0,1 0 0,0 0 0,0 0 0,0 0 0,-1 0 0,1 0 0,0 0 0,0 0 0,0 0 0,-1 0 0,1 0 0,0-1 0,-10-6-472,-5-11-212,15 17 660,-1 0 1,1 0-1,-1 0 0,1 0 1,-1 0-1,1 0 0,0 0 1,-1 0-1,1 0 0,0-1 1,0 1-1,0 0 0,0 0 1,0 0-1,0-1 0,0 0 1,0 1 24,1-1-1,-1 1 1,0-1 0,0 1 0,0 0 0,-1-1-1,1 1 1,0-1 0,0 1 0,-2-3 0,3 5 1,-1-1 1,0 0 0,0 0 0,0 0-1,1 0 1,-1 0 0,0 0-1,0 0 1,0 0 0,1 0 0,-1 0-1,0 0 1,0 0 0,0 0 0,1 0-1,-1 0 1,0 0 0,0 0 0,1 0-1,-1 0 1,0 0 0,0 0 0,0 0-1,1 0 1,-1 0 0,0-1 0,0 1-1,0 0 1,0 0 0,1 0 0,-1 0-1,0 0 1,0-1 0,0 1 0,0 0-1,0 0 1,0 0 0,1-1 0,-1 1-1,0 0 1,0 0 0,0 0 0,0-1-1,0 1 1,0 0 0,0 0 0,0 0-1,0-1 1,0 1 0,0 0 0,0 0-1,0 0 1,0-1 0,0 1-1,0 0 1,0 0 0,0-1 0,0 1-1,0 0 1,-1 0 0,1 0 0,0 0-1,0-1 1,28 15-172,2 2 479,-20-14-118,-1-1 0,0 0-1,1 0 1,-1-1 0,15-2 0,-11 2 83,14-4-182,0 0 1,0-2 0,0-1-1,31-13 1,-45 16-66,3-1-6,0-1-1,-1 0 0,1-1 0,-2 0 0,1-2 0,-1 1 1,0-2-1,23-20 0,-14 5 68,0 0 1,-2-1-1,-1-2 1,31-54-1,1-12-44,47-95 51,-80 138-31,-19 48-102,2-2-320,-10 14 167,-7 11 199,2 0-1,-22 42 1,7-8-25,26-51 31,-107 175-97,-5-35 171,15-18 15,53-61 11,-41 76-1,-24 72-52,35-79 265,72-126-386,-1 0 1,-1 0-1,0 0 1,0-1-1,-9 9 0,15-15 63,0 0 0,-1 0-1,1 0 1,0 0-1,0 0 1,0 1 0,0-1-1,0 0 1,-1 0-1,1 0 1,0 0 0,0 0-1,0 0 1,0 0-1,-1 0 1,1 0-1,0 0 1,0 1 0,0-1-1,-1 0 1,1 0-1,0 0 1,0 0 0,0 0-1,-1 0 1,1 0-1,0-1 1,0 1-1,0 0 1,0 0 0,-1 0-1,1 0 1,0 0-1,0 0 1,0 0 0,0 0-1,-1 0 1,1-1-1,-2-7-258,4-11 76,2-6 135,2 1 1,1 0 0,0 0 0,2 1 0,1 0-1,12-22 1,-13 30 2,0 1-1,1 0 0,1 0 1,0 1-1,0 1 0,2 0 1,-1 0-1,2 2 0,23-16 1,-1 6 36,2 2 1,0 2 0,64-18-1,-28 10 204,-40 13-115,84-33 153,-96 35-123,-1-2 1,0-1-1,26-19 1,-31 20-9,-1-1 1,0-1-1,-1-1 1,0 0-1,-1-1 1,-1 0-1,0-1 1,11-21-1,19-49 441,-37 74-409,-1-1 0,0 0 1,0 0-1,3-27 0,-7 38-129,0 0 1,0-1-1,0 1 0,0 0 1,0 0-1,0-1 0,-1 1 1,1 0-1,-1 0 0,1 0 1,-1 0-1,0 0 0,0-1 1,0 1-1,-3-3 0,4 4 2,-1 1-1,0-1 1,0 0-1,0 1 1,0-1-1,0 1 0,0-1 1,0 1-1,0 0 1,0-1-1,0 1 0,0 0 1,-1 0-1,1 0 1,0 0-1,0 0 0,0 0 1,0 0-1,0 0 1,0 0-1,0 0 1,0 1-1,0-1 0,-1 0 1,1 1-1,0-1 1,0 1-1,1-1 0,-1 1 1,0-1-1,0 1 1,0 0-1,-1 0 0,-5 6 32,0-1-1,0 1 0,0 1 1,1-1-1,0 1 0,-6 11 1,8-12 34,-4 6-24,1 0 1,0 1-1,1 0 1,1 0 0,0 1-1,1 0 1,0-1-1,-2 29 1,5-37 9,1 0 0,0 1 1,0-1-1,1 0 0,0 0 1,0 0-1,0 0 0,1 0 1,3 10-1,-4-13-43,1-1 1,-1 1-1,1 0 1,0-1-1,-1 1 0,1-1 1,0 0-1,1 0 1,-1 1-1,0-1 1,1-1-1,-1 1 1,1 0-1,-1-1 0,1 1 1,0-1-1,0 0 1,0 0-1,-1 0 1,1 0-1,6 1 0,10 0 37,1-2-1,-1 1 1,0-2-1,0-1 1,0 0-1,0-2 1,0 0-1,0-1 0,-1 0 1,22-11-1,-3-1 1,-1-1-1,-1-2 0,61-47 0,-83 58-19,-8 4-40,0 1 0,0 0 0,1 0 0,-1 1 0,1-1 0,0 1 0,0 1 0,7-3 0,-13 5 23,1 0 1,-1 0-1,0-1 1,1 1-1,-1 0 0,1 0 1,-1 0-1,0 0 1,1 1-1,-1-1 1,1 0-1,-1 0 0,0 0 1,1 0-1,-1 0 1,1 0-1,-1 1 1,0-1-1,1 0 1,-1 0-1,0 1 0,1-1 1,-1 0-1,0 0 1,0 1-1,1-1 1,-1 0-1,0 1 0,0-1 1,1 0-1,-1 1 1,0 0-1,2 13 83,-3 14 139,-8 40 1,-1 14 345,9-55-390,-2 29-198,4-51 38,-1 0-1,1 1 0,-1-1 0,2 0 1,-1 0-1,0 0 0,1 0 0,2 5 1,-2-8-21,-1 0 1,1 0 0,-1 0 0,1 0 0,-1 0-1,1 0 1,0 0 0,0-1 0,0 1-1,0-1 1,0 1 0,0-1 0,1 0 0,-1 0-1,0 0 1,1 0 0,-1 0 0,1 0-1,-1-1 1,1 1 0,-1-1 0,1 0-1,-1 0 1,1 0 0,-1 0 0,1 0 0,-1 0-1,3-1 1,2-1-295,-1 1 1,0-1-1,1 0 0,-1 0 0,0-1 0,0 0 1,-1 0-1,1 0 0,8-6 0,8-11-3111,0 0-1,-1-1 0,24-33 1,-13 16-439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6:30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53 10976,'-32'-25'4064,"27"17"-3168,-3 0 2655,8 5-2367,0-1 576,0-1-960,3 14-1216,2 2 256,4 6-1344,6 3 832,1 3-6143,-2 2 3775,-14-10-3200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6:57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2912,'-5'5'18101,"19"6"-16955,0 4-807,0 1-1,-2 0 1,0 1-1,0 1 0,8 19 1,38 96-4,-25-54-98,48 126 376,-54-134-386,8 16-299,-32-82 113,-1 1 0,0-1 0,0 0 0,-1 0 0,0 1 0,0-1 0,0 1 0,0-1 0,-1 7 1,0-11 262,0-6 496,1-9-670,0 0 0,1 0 0,0 0 1,2 1-1,-1-1 0,6-13 0,15-67-372,-15 53 244,41-146 25,-39 149-63,2 1-1,2 0 1,2 0-1,1 2 1,28-43-1,-31 58 44,-10 14-134,0 0 0,0-1 0,7-14 0,-10 15 98,-1 2-37,0 6-15,-1-1-89,-16-1 159,-39 2-45,-101 18 0,12-3 184,27-5-512,49-4-156,40-7-2840,27-1 3214,1 0 0,0 0 0,0 0 1,-1 0-1,1 0 0,0 0 0,0 0 0,-1 0 0,1 0 1,0 0-1,0 0 0,-1 0 0,1 0 0,0 0 0,0 0 0,0 0 1,-1 0-1,1 0 0,0-1 0,0 1 0,-1 0 0,1 0 1,0 0-1,-2-3-1659,22-2-10492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6:58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49 3072,'-9'-9'17210,"9"9"-17181,0 0 0,0 0-1,0 0 1,0 0 0,1 0 0,-1 0-1,0 0 1,0 0 0,0 0 0,0 0-1,0 0 1,0 0 0,0 0 0,0 0-1,0 0 1,0 0 0,0 0 0,1 0-1,-1 0 1,0 0 0,0 0 0,0-1-1,0 1 1,0 0 0,0 0 0,0 0-1,0 0 1,0 0 0,0 0 0,0 0-1,0 0 1,0 0 0,0 0 0,0 0-1,0-1 1,0 1 0,0 0 0,0 0-1,0 0 1,0 0 0,0 0 0,0 0-1,0 0 1,0 0 0,0 0 0,0 0-1,0-1 1,0 1 0,0 0 0,0 0-1,0 0 1,0 0 0,0 0 0,0 0-1,0 0 1,0 0 0,-1 0 0,6-2 746,36-4 159,60-1 1,-68 5-682,23-1 27,90-3 347,1-2-654,-129 8 13,-15 1-286,0-1 0,0 0 0,1 0 0,-1 0 0,0 0 0,0-1 0,0 1 0,7-3 0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7:04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31 1248,'1'-2'100,"0"1"0,0 0-1,1-1 1,-1 1 0,0 0 0,1 0 0,-1 0-1,0 0 1,1 0 0,-1 0 0,1 1 0,0-1-1,2 0 1,26-7 2554,-6 2-588,-7 4 4988,-17 2-6974,-14 15 7604,4-6-9105,-29 35 2119,1 2 0,-45 72-1,56-77-577,-19 26-18,-78 122 111,106-155-479,2-3-3260,13-24 1571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7:05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57 4736,'-4'-33'5348,"5"17"-1172,-1 15-4068,0 1 0,0 0 0,0-1 0,0 1 0,0 0-1,0-1 1,1 1 0,-1 0 0,0-1 0,0 1 0,0 0 0,0 0 0,1-1 0,-1 1 0,0 0 0,0 0 0,1-1 0,-1 1 0,0 0 0,0 0 0,1 0 0,-1-1 0,0 1-1,1 0 1,-1 0 0,0 0 0,1 0 0,-1 0 0,1 0 0,0 0 68,0 0 0,0 1 0,0 0 1,1-1-1,-1 1 0,0 0 0,0 0 0,0 0 0,0-1 0,0 1 0,0 0 0,1 2 1,3 3 493,8 9-112,-1-1-1,-1 2 1,0-1-1,13 29 1,-1-5-247,-8-15-196,1-1 0,0 0 0,2-1 0,1-1 0,0-1 0,25 19 0,-22-21-61,-8-6-176,0 0 1,1-2-1,28 16 1,-21-14-1527,-4-19-13242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7:06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0 2976,'0'0'14826,"-4"2"-13882,0 2-746,0 0 0,0 0 0,0 0 0,0-1 0,-1 1 0,0-1 1,1 0-1,-1-1 0,0 1 0,-6 1 0,-26 18 588,20-11-398,1 1 0,1 1 0,-20 21-1,28-25-256,0 0 0,0 1 0,1-1 0,0 1-1,1 0 1,0 0 0,-7 22 0,4 1 35,1 0 0,2 1 0,1-1 0,1 1 1,4 51-1,0-66-69,1-1 0,0 0 0,2 0 0,0 0-1,1 0 1,1-1 0,0 1 0,1-2 0,1 1 0,1-1 0,1 0 0,0-1 0,0 0 0,2 0 0,19 19-1,-16-21-1108,0 0 0,0-1 0,1 0 0,1-1 0,19 9-1,-33-19 168,9 2-6480,0-3 3864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7:07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3 230 5056,'-3'-5'13726,"9"-3"-14959,-4 5 2339,18-32-308,-13 22-397,17-25 0,-8 18-164,0 0 0,22-18-1,-33 32-189,1 1 0,1 0 0,-1 0 0,1 1 0,0 0 0,0 0 0,0 1 0,0-1 0,1 2 0,14-5 0,-20 7-45,1 0 0,-1 0 0,0 0 0,0 0 0,0 0 0,0 0 0,0 1 0,0-1 0,0 1-1,0-1 1,-1 1 0,1 0 0,0 0 0,0 0 0,0 0 0,-1 0 0,1 0 0,0 0 0,-1 1 0,1-1 0,-1 0 0,1 1 0,-1-1 0,0 1 0,1 2 0,3 4 78,0 0 0,-1 0 0,0 1 0,3 9 0,-5-11-35,8 24 220,-2 1 0,5 37 1,-7-34-16,16 53 0,-19-81-214,26 68 157,-26-69-111,0 0 1,0 0-1,1 0 0,0 0 0,0-1 0,1 1 0,0-1 0,0 0 0,6 4 1,-10-7-51,1-1 0,0 0 0,0 0 0,0 0 1,0-1-1,-1 1 0,1 0 0,0-1 0,0 1 1,1-1-1,-1 1 0,0-1 0,0 0 0,0 0 1,0 0-1,0 0 0,0 0 0,0-1 0,0 1 1,0-1-1,0 1 0,0-1 0,0 0 0,0 1 1,0-1-1,0 0 0,-1-1 0,1 1 0,0 0 1,-1 0-1,1-1 0,2-2 0,2-2-21,-1 0 1,0 0-1,0-1 0,-1 0 0,0 0 0,0 0 0,5-14 1,3-17-13,-1-1 1,5-43 0,-4 19 54,-4 28-43,-3 8 1,1 0 1,15-40-1,-20 66 4,0-1 1,-1 1-1,1-1 1,0 1-1,0 0 1,0-1-1,0 1 0,0 0 1,1 0-1,-1-1 1,0 1-1,1 0 1,-1 0-1,0 1 1,1-1-1,-1 0 0,1 0 1,-1 1-1,1-1 1,0 1-1,-1-1 1,1 1-1,0 0 1,-1-1-1,1 1 1,0 0-1,-1 0 0,1 0 1,0 0-1,-1 1 1,1-1-1,0 0 1,1 1-1,7 2 50,-1 0 0,0 1 0,0 0 0,12 7 1,-14-8-184,0 1 83,0 1 0,0-1-1,-1 1 1,10 8 0,-2 4-3933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7:08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7296,'-10'0'1919,"6"0"-682,8 0 1777,1 1 101,5 3-2358,0-1-1,0 0 1,0-1 0,0 0-1,0 0 1,1-1 0,15-1-1,0 1 49,268 3 1761,-281-6-3921,0 0 0,23-7 1,2 0-8507,-20 8 6005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7:09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5 2144,'13'-5'15551,"-17"7"-14111,-15 43 176,-31 72 147,-4 11-304,31-87-1109,-1-1 1,-2-2 0,-41 48-1,59-77-368,1 1 0,-8 15 0,11-19-114,-1-3-3648,12-21-9688,0 10 10903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7:09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 5472,'-5'-3'4666,"12"3"-1333,3 6-2809,-8-5 9,12 9 496,-1-1 0,-1 2 0,0-1 0,0 2 0,18 23 1,42 73 2462,-53-77-2890,2 0-1,44 51 0,-37-55-528,10 9-55,-9-9 31,-7-8-6573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5:30.48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43 225 9472,'-42'-17'4864,"47"14"-2369,9 3-1471,13-9 1056,10 1-1184,50-13 0,10 1-544,38-8-224,-11 6-64,33-5-1120,-14 1 576,14-3-4383,-24 14 2687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7:15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9 3136,'3'-8'7941,"-4"8"-7460,-1 0 1,1 0-1,0 0 1,-1 1-1,1-1 1,0 0-1,-1 1 1,1-1-1,0 1 0,-2 0 1,-10 11 1419,9-6-1945,0 1-1,1-1 0,-4 9 0,0 0 797,-6 14-520,1 0 0,1 1 0,2 0 0,1 0 0,2 1 0,1 0 0,-2 50 0,4-10 192,9 91 0,-3-130-250,2 0-1,1-1 0,2 1 1,1-1-1,15 36 0,-20-60-129,0-1 1,0 1-1,0-1 0,0 0 0,1-1 0,9 10 1,-12-14 77,17-21-9929,-6 9 3636,4 2 1974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7:15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66 6240,'-2'-7'2472,"7"8"727,12 10-844,-11-5-2029,-1 0-1,1 0 1,-1 0-1,0 1 1,5 9 0,20 41 990,-8-15-357,88 157 1724,-109-197-2657,8 12 438,11 27 1,-20-40-438,0-1 0,0 1 1,1-1-1,-1 1 0,0-1 1,1 1-1,-1-1 0,0 0 0,1 1 1,-1-1-1,1 1 0,-1-1 1,1 0-1,-1 1 0,1-1 1,-1 0-1,1 0 0,-1 1 1,1-1-1,-1 0 0,1 0 1,-1 0-1,1 0 0,0 0 0,-1 0 1,1 0-1,-1 0 0,1 0 1,0 0-1,-1 0 0,1 0 1,-1 0-1,1 0 0,-1 0 1,1-1-1,-1 1 0,1 0 1,-1 0-1,1-1 0,-1 1 1,1 0-1,-1-1 0,1 1 0,0-1 1,1-1 12,1 0 1,0 0-1,-1 0 0,1 0 1,-1-1-1,0 1 0,3-4 1,48-80-225,46-103 0,-52 102 226,-18 35-15,-28 50-30,0 0-1,0 0 1,0 0 0,0 0-1,0 0 1,0-1 0,-1 1-1,1 0 1,-1-4 0,0 6 1,0-1 0,0 0 0,0 0 1,-1 1-1,1-1 0,0 0 0,0 0 0,-1 1 1,1-1-1,-1 0 0,1 1 0,-1-1 0,1 1 1,-1-1-1,1 1 0,-1-1 0,1 1 0,-1-1 1,0 1-1,1-1 0,-1 1 0,0 0 0,0-1 1,1 1-1,-1 0 0,0-1 0,1 1 0,-1 0 1,0 0-1,0 0 0,-1 0 0,-5-1-5,-1 0 1,1 1-1,-1 0 0,1 1 0,-1-1 0,1 1 1,0 1-1,-1-1 0,1 1 0,-8 4 0,-12 5 39,-33 20 0,38-20-5,-105 53-405,121-61-152,-1 0 1,1 0 0,0-1-1,-11 3 1,14-5 14,1 0 1,-1 0 0,1 0-1,-1 0 1,1 0 0,-1-1-1,1 1 1,-1-1-1,1 1 1,0-1 0,-1 0-1,1 0 1,0 0 0,-3-1-1,-5-5-1783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7:16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27 6656,'-21'-7'2634,"21"7"-2448,0 0-1,-1 0 1,1 0-1,-1-1 1,1 1 0,-1 0-1,1 0 1,0 0-1,-1 0 1,1 0 0,-1 0-1,1 0 1,-1 0 0,1 0-1,0 0 1,-1 0-1,1 0 1,-1 0 0,1 0-1,-1 0 1,1 0-1,0 0 1,-1 1 0,1-1-1,-1 0 1,1 0-1,0 0 1,-1 1 0,1-1-1,0 0 1,-1 1-1,1-1 1,0 0 0,-1 1-1,18-1 4386,76-6-2527,-30 1-1528,2 0-227,28-2-520,-65 8-1837,2 2-4765,-17 0 4151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7:16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0 5632,'4'1'6464,"-12"16"-2789,3-5-2593,-40 79 2333,20-37-2761,-3-2-1,-37 52 1,21-52-953,22-27 256,-5-1-678,9-8-3976,17-16 4028,1 0 535,0 0 1,0 0-1,-1 0 0,1 0 0,0 0 1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7:17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5408,'-1'0'93,"1"0"0,0 0 1,0-1-1,0 1 0,0 0 1,0 0-1,0-1 0,0 1 1,0 0-1,0 0 0,0 0 1,0-1-1,0 1 0,1 0 1,-1 0-1,0-1 0,0 1 1,0 0-1,0 0 0,0 0 1,0-1-1,0 1 0,1 0 1,-1 0-1,0 0 0,0 0 1,0-1-1,0 1 0,1 0 1,-1 0-1,0 0 0,1 0 1,6 3 4164,-6-1-3781,1 0-1,0-1 1,-1 1 0,0 0-1,0 0 1,1 0 0,0 4-1,4 10 652,0-1-1,9 15 1,4 9-41,38 84 881,-46-99-1738,24 38 1,-12-23-772,-21-35 1051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7:21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14 208 2656,'-13'13'18056,"20"-16"-16541,9-6-2137,3-5 634,0-1 1,-1 0 0,-1-2 0,19-22 0,36-42 301,-70 82-404,-1 6 27,0 9 40,-1-15 34,8 113 449,0-33-269,-8-68-126,1 0 0,0 1 0,1-1 0,1 0 0,0 0 0,1 0 0,0-1 0,1 1 0,10 18 0,-15-30-22,1 1 1,0-1-1,0 0 0,0 0 0,0 0 0,0 0 0,0 0 1,0 0-1,0 0 0,0 0 0,1 0 0,-1-1 0,0 1 0,0 0 1,1-1-1,-1 1 0,0-1 0,1 1 0,-1-1 0,1 0 1,-1 1-1,1-1 0,-1 0 0,1 0 0,-1 0 0,0 0 0,1-1 1,-1 1-1,1 0 0,-1 0 0,1-1 0,-1 1 0,0-1 0,1 1 1,-1-1-1,0 0 0,0 0 0,1 1 0,1-3 0,3-2 70,1 0-1,-1 0 0,-1-1 0,1 0 1,-1 0-1,6-8 0,-2 0-43,0 0-1,0-1 1,-1 0-1,-1 0 0,9-29 1,43-142-218,-58 183 142,0 0 0,1 0 0,-1 0 0,1 0 1,0 0-1,0 0 0,0 1 0,0-1 1,0 0-1,1 1 0,-1 0 0,1 0 0,3-3 1,-2 3-1,0 0 0,1 0 0,-1 0 0,1 1-1,-1 0 1,1-1 0,0 2 0,-1-1 0,7 0 0,18 1-14,1 0 0,-1 2-1,0 2 1,0 0 0,38 12-1,-64-15 29,6 1-601,0 0-1,0 1 1,0 0-1,11 6 1,-19-8 218,0-1 0,-1 1 0,1-1 0,-1 0 0,1 1-1,0-1 1,-1 1 0,1 0 0,-1-1 0,1 1 0,-1-1 0,0 1 0,1 0 0,-1-1 0,0 1 0,1 0 0,-1-1-1,0 1 1,0 0 0,1 0 0,-1-1 0,0 1 0,0 0 0,0 0 0,0-1 0,0 2 0,0 13-2664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7:22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50 5632,'-5'-4'10288,"11"2"-9161,0 0 1,0 0 0,0 0 0,11 0-1,11-4 152,9-2-719,0 2 1,0 2 0,64 0 0,-51 2-474,-8 0-158,4 0-188,0 1 0,50 6 0,-86-5-1204,2 1-1289,-5 2-2526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7:22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19 5408,'-11'-10'1728,"14"5"-269,-1 1-347,-1 7 274,6 5 1122,-4-6-2072,64 68 4496,36 31-2342,-57-56-1622,-33-32-773,0 1 1,-1 0-1,-1 0 0,0 1 0,-1 1 0,0 0 0,-2 0 0,0 0 0,0 1 0,-2 1 0,7 26 1,-6-12-88,-1 1 0,-2 0 0,-1 0 1,-2 1-1,-1-1 0,-1 0 0,-3 0 1,0 0-1,-9 33 0,7-47-99,-1 1 0,0-1 0,-2 0 0,-13 23 0,-49 65-766,30-47-1085,-5 15-1624,-15 20-7345,41-66 6619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7:23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1888,'0'-6'15470,"1"5"-14496,2-1 267,11-2 2090,17 2-3082,-10 1 11,10-2-213,187-9 1042,-190 12-2306,11 1 3610,-16 0-2321,2-1-3295,13 0-9463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7:24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17 127 5408,'-17'-8'16341,"17"3"-14162,0 6-1788,0 0-188,10-11 261,-2 6-465,1 2-1,0 0 1,0 0-1,9-1 1,12-2 40,86-24 143,132-26 223,-235 54-391,-1-1 0,1 2 0,0 0 0,-1 0 1,19 4-1,-28-3-433,-1-1 0,0 1 0,1 0 0,-1 0 0,0 0 0,0 0 0,0 1 0,3 1 0,1 1-1890,2 4 138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5:50.26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1 809 3904,'1'0'11662,"12"-1"-9357,-4-2-2003,-1-1 0,1 0 0,-1 0 0,0 0 0,0-1 0,0 0 0,-1-1 0,13-12 0,-5 6-113,15-15 24,-1-1 1,-2-1-1,0-1 0,27-43 1,-13 11-20,47-96 0,13-73 68,-96 219-229,0 1 0,-1-1 0,-1-1-1,0 1 1,-1-1 0,2-17 0,-4 30-35,0 0-1,0 0 1,0 0 0,0 0 0,0 0 0,0 0 0,0 0 0,0 0-1,0 0 1,0 0 0,0 0 0,0 0 0,0 0 0,0 0 0,0 0 0,-1 0-1,1 0 1,0 0 0,0 0 0,0 0 0,0 0 0,0 0 0,0 0-1,0 0 1,0 0 0,0 0 0,0 0 0,0 0 0,0 0 0,0 0 0,0 0-1,0 0 1,0 0 0,0 0 0,0 0 0,0 0 0,0 0 0,0 0-1,0 0 1,0 0 0,0 0 0,0 0 0,0 0 0,0 0 0,0 0 0,-1 0-1,1 0 1,0 0 0,0 0 0,0 0 0,0-1 0,0 1 0,0 0-1,0 0 1,0 0 0,0 0 0,0 0 0,0 0 0,0 0 0,0 0 0,0 0-1,0 0 1,0 0 0,-3 5-40,-4 8 29,-11 28 7,-25 82 0,9-17 82,-69 125 824,-19-4-8,95-179-693,2 2 0,-23 64 0,8-3 276,47-130-383,0 0 0,1 1 0,1 0 1,0 0-1,2 1 0,24-32 0,-6 16-26,0 1 0,46-37-1,27-24 153,-81 71-129,-1-1 0,26-39 1,-19 17 99,22-51 0,-37 77-70,-6 15 31,-7 15-190,-21 130 72,13-103-97,-4 21 12,13-53 51,-1 0 1,1 0 0,0 0 0,0 0 0,1 0 0,0 0 0,2 11 0,-2-15 12,-1 0 1,1-1 0,-1 1-1,1 0 1,0 0 0,0-1-1,0 1 1,0 0 0,0-1-1,0 1 1,0-1 0,1 0-1,-1 1 1,0-1 0,1 0-1,-1 0 1,1 1 0,0-1-1,-1-1 1,1 1 0,0 0-1,0 0 1,-1-1 0,1 1-1,0-1 1,0 1 0,0-1-1,0 0 1,-1 1 0,1-1-1,0 0 1,0 0 0,0-1-1,0 1 1,0 0 0,0-1-1,3 0 1,7-3 0,-1-1 0,1 0-1,-1 0 1,18-13 0,-12 8-40,217-145 209,-211 140-116,-18 12-82,-1 1 0,1-1 0,-1 0 1,0 0-1,0 0 0,6-7 0,-47 67 59,21-35-123,2 0 0,0 1 0,-18 44-1,32-66 77,-1 1 0,0 0 0,1 0 0,-1 0 0,1 0 0,0 0 0,-1 0-1,1 0 1,0 0 0,0 0 0,1 0 0,-1 0 0,0 0 0,1 0-1,-1 0 1,1 0 0,-1 0 0,1 0 0,0 0 0,0 0 0,0-1-1,0 1 1,0 0 0,0-1 0,1 1 0,-1-1 0,0 1 0,3 1-1,-1-1 19,0 0 0,0 0-1,1 0 1,-1 0-1,1 0 1,0-1-1,-1 0 1,1 0-1,0 0 1,0 0-1,0 0 1,0-1 0,5 0-1,8 0 59,0-1-1,-1 0 0,1-1 1,31-9-1,-42 9-49,1-1-1,0 1 1,0-1-1,-1 0 1,0-1 0,0 0-1,0 0 1,0 0-1,0 0 1,-1-1-1,0 0 1,0 0 0,8-11-1,-11 13-20,-1 1 0,0 0 0,1-1 0,-1 1 0,0-1 0,0 1 0,-1-1 0,1 1 0,0-1 0,-1 0 0,0 1 0,0-1 0,1 0 0,-1 1 0,-1-1 0,1 0 0,0 1 0,-1-1 0,1 0 0,-1 1 0,-2-5 0,1 3 0,1 1 0,-1 0 0,-1 0 0,1 0 0,0 0 0,-1 1 0,1-1 0,-1 1 0,0-1 0,0 1 0,0 0 0,0 0 0,0 0 0,0 0 0,-5-1 0,-3 0-14,0-1 0,-1 2 0,1 0 1,-1 0-1,1 1 0,-12 0 0,-16-2-49,-4 3-19,19 1-135,38-7-49,10-1 429,26-9 0,3-2-25,25-8 127,-49 15-231,0 1 0,41-7 1,-65 16-30,0 0 28,1 0 1,-1 1 0,1-1 0,-1 1 0,11 1 0,-15-1-26,1 0 1,-1 1 0,1-1-1,-1 1 1,1-1-1,-1 1 1,1 0 0,-1 0-1,0 0 1,1-1-1,-1 1 1,0 0 0,0 1-1,0-1 1,0 0 0,0 0-1,0 0 1,0 1-1,0-1 1,0 0 0,0 1-1,-1-1 1,1 1 0,-1-1-1,1 3 1,1 6 77,-1 0 1,-1 0-1,0-1 1,-1 1-1,0 0 1,0 0-1,-1 0 1,-3 9-1,3-11-59,-20 70-192,60-115 431,-24 20-258,1 0-1,1 2 0,0-1 0,1 2 0,1 0 0,0 1 0,0 1 0,25-12 0,-41 23-12,0 1-1,0-1 1,0 0-1,0 0 1,0 1-1,0-1 1,0 1-1,0 0 1,0 0-1,0-1 0,0 1 1,0 1-1,0-1 1,0 0-1,0 0 1,3 1-1,-4 0 19,1 0-1,-1-1 0,0 1 1,1 0-1,-1 0 1,0 0-1,0 0 1,1 0-1,-1 0 0,0 1 1,0-1-1,0 0 1,0 0-1,-1 1 0,1-1 1,1 3-1,-1 1 0,1-1 0,-1 1 0,0 0 0,0 0 0,-1 0 0,1 0 1,-1 0-1,0 0 0,-1 0 0,1 0 0,-3 9 0,-28 84 9,30-97-27,0 7 117,7-11 155,4-1-184,9-6-72,0-2 0,-1 1 0,27-24-1,-4 4-133,87-59 49,-126 89 63,0-1 0,0 1-1,1 0 1,-1 0-1,0 0 1,1 0 0,-1 0-1,1 0 1,3 0-1,-5 1 8,1 0-1,-1 0 1,0 0-1,0 0 0,0 0 1,1 1-1,-1-1 1,0 0-1,0 1 0,0-1 1,1 0-1,-1 1 0,0 0 1,0-1-1,1 2 1,0 0 11,0 0 0,0 0 0,-1 0 0,1 0 0,-1 0 0,1 1-1,-1-1 1,0 0 0,0 1 0,0-1 0,0 1 0,0 0 0,-1-1 0,1 1 0,-1 0 0,0 4 0,1 8-6,1 17 156,1 0 0,2 0 0,11 42 0,-15-72-126,-1 0-1,1 1 1,0-1-1,0 0 1,1 0-1,-1 1 1,0-1-1,1 0 1,-1 0-1,1-1 1,-1 1-1,1 0 1,0 0-1,0-1 1,0 1-1,0-1 1,0 1-1,0-1 1,1 0-1,-1 0 1,0 0-1,1 0 1,-1-1 0,0 1-1,1 0 1,-1-1-1,1 0 1,-1 0-1,1 0 1,3 0-1,7-1 14,0-1 0,0-1-1,0 0 1,22-8 0,-12 3-228,0 0-1020,0-1 0,-1 0-1,24-16 1,-12 7-843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7:25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106 139 4480,'-8'-6'1099,"7"5"-783,0 1 0,1-1 0,-1 0 1,0 0-1,0 1 0,0-1 0,-1 1 0,1-1 0,0 1 0,0-1 1,0 1-1,0-1 0,-2 1 0,2 0-81,0 0-1,1 1 1,-1-1 0,0 0-1,0 0 1,1 0-1,-1 0 1,0 0 0,0 0-1,0 0 1,1 0-1,-1 0 1,0 0 0,0-1-1,1 1 1,-1 0 0,-1-1-1,-16-7 3464,8 3-1481,-2-1-475,12 6-1631,-1 0 0,1-1 0,-1 1 0,0-1 0,1 1 0,-1 0-1,0 0 1,1-1 0,-1 1 0,0 0 0,1 0 0,-1 0 0,0 0-1,1 0 1,-1-1 0,-1 2 0,2-1-28,-1 0 0,1 0 0,-1 1 1,0-1-1,1 0 0,-1 0 0,1 0 0,-1 0 0,0 0 0,1 0 1,-1 0-1,1 0 0,-1 0 0,0 0 0,0 0 0,1 0-70,-1 0 0,1 0 0,0 0 0,0 0-1,0 0 1,0 0 0,-1 0 0,1 0-1,0 0 1,0 0 0,0-1 0,0 1 0,-1 0-1,1 0 1,0 0 0,0 0 0,0 0 0,0 0-1,0 0 1,0 0 0,-1 0 0,1-1 0,0 1-1,0 0 1,0 0 0,0 0 0,0 0 0,0 0-1,0-1 1,0 1 0,0 0 0,0 0 0,0 0-1,-1 0 1,1-1 0,0 1 0,0 0-1,0 0 1,0 0 0,0 0 0,0-1 0,0 1-1,1 0 1,1-2 4,0 0-1,0 0 0,1 1 1,-1-1-1,1 1 1,0-1-1,-1 1 0,1 0 1,0 0-1,3-1 1,45-13 112,-30 10 20,180-32 291,-118 25-149,-51 7-174,1 1 0,0 2 1,57 3-1,-57-1-72,-27 0-102,-1-1 1,0 1-1,0 1 0,1-1 0,-1 1 1,6 1-1,-9-1-1250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8:00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49 2560,'16'3'12190,"-17"-10"-7447,1 7-4725,0-1 0,0 1 0,0 0 0,-1 0 0,1 0 0,0 0 0,0 0 0,0 0 0,0-1 0,0 1 0,0 0 0,0 0 0,0 0 0,0 0 0,0 0 0,0 0 0,0-1 0,0 1 0,-1 0 0,1 0 0,0 0 0,0 0 0,0 0 0,0 0 0,0 0 0,0 0 0,0 0 0,-1 0 0,1 0 0,0 0 0,0 0 0,0-1 0,0 1 0,0 0 0,-1 0 0,1 0 0,0 0 0,0 0 0,0 0 0,0 0 0,0 1 0,0-1 0,-1 0 0,1 0 0,0 0 0,0 0 0,0 0 0,0 0 0,0 0 0,0 0 0,-1 0 0,1 0 0,0 0 0,0 0 0,0 0 0,0 1 0,0-1 0,0 0 0,0 0 0,0 0 0,0 0 0,-1 0 0,1 1 0,0-1 26,0 0-1,-1 1 1,1-1 0,0 0 0,-1 1 0,1-1 0,0 0 0,-1 1 0,1-1-1,0 0 1,-1 0 0,1 0 0,-1 1 0,1-1 0,-1 0 0,1 0-1,0 0 1,-1 0 0,1 0 0,-1 0 0,1 0 0,-1 0 0,1 0 0,-1 0-1,1 0 1,-1 0 0,1 0 0,0 0 0,-1 0 0,1 0 0,-1-1-1,1 1 1,-1 0 0,1 0 0,0 0 0,-1-1 0,1 1 0,-1 0-1,1-1 1,-3-1 18,1 1-1,0 0 0,0 0 1,-1 0-1,1 0 0,-1 0 1,1 0-1,-1 0 0,1 1 1,-1-1-1,1 1 0,-1 0 1,1 0-1,-1 0 0,0 0 1,1 0-1,-1 1 0,1-1 1,-5 2-1,-11-1-125,18-1 76,-1 0 0,1 0 0,-1 0 1,0 0-1,1 0 0,-1 1 0,0-1 0,1 0 0,-1 0 0,1 1 0,-1-1 1,1 0-1,-1 1 0,1-1 0,-1 0 0,1 1 0,-1-1 0,1 1 1,-1-1-1,1 1 0,0-1 0,-1 1 0,1-1 0,0 1 0,-1-1 1,1 1-1,0 1 1633,0-14-1074,-3 12-640,1-1 0,-1 0 0,1 1 0,-1-1 0,1 1 0,-1 0 0,-4 0 0,-6 2-270,13-2 343,0 0-1,0 0 0,0 0 1,0 0-1,0 0 0,-1 0 1,1 0-1,0 0 0,0 0 1,0 0-1,0 0 0,0 0 1,0 0-1,0 0 0,0 0 0,-1 0 1,1 0-1,0 0 0,0 0 1,0 0-1,0 0 0,0 0 1,0 0-1,0 0 0,0 0 1,0 1-1,-1-1 0,1 0 1,0 0-1,0 0 0,0 0 1,0 0-1,0 0 0,0 0 1,0 0-1,0 0 0,0 1 0,0-1 1,0 0-1,0 0 0,0 0 1,0 0-1,0 0 0,0 0 1,0 0-1,0 0 0,0 1 1,0-1-1,0 0 0,0 0 1,0 0-1,0 0 0,3 2 62,-1 0-1,1 0 1,-1-1-1,1 1 1,0-1-1,-1 0 1,1 1-1,0-1 1,0-1 0,0 1-1,0 0 1,0-1-1,0 1 1,0-1-1,1 0 1,-1 0-1,0 0 1,0-1-1,0 1 1,0-1-1,0 1 1,5-3-1,4-1 56,0-1-1,0 0 0,0-1 0,12-8 0,-8 1-145,-12 9-61,-7 7-370,-18 7-338,19-10 812,0 0 0,0 1-1,0 0 1,0-1 0,0 1 0,0 0-1,1 0 1,-1 0 0,0 0 0,0 0-1,1 0 1,-1 1 0,1-1 0,-1 0-1,1 1 1,0-1 0,0 1 0,-1 0-1,1-1 1,-1 4 0,2-5-2,0 0 0,0 0 0,0 1 0,-1-1 0,1 0 1,0 0-1,0 1 0,0-1 0,0 0 0,0 0 0,0 1 0,0-1 0,0 0 0,0 1 0,0-1 1,0 0-1,0 0 0,0 1 0,0-1 0,0 0 0,0 0 0,0 1 0,1-1 0,-1 0 1,0 0-1,0 1 0,0-1 0,0 0 0,0 0 0,1 1 0,-1-1 0,0 0 0,0 0 1,0 0-1,1 1 0,-1-1 0,20 1 743,-18-1-709,0 0 0,1 0 0,-1 0 0,0 0 0,0-1 1,0 1-1,0-1 0,0 0 0,1 0 0,-1 0 0,0 0 0,-1 0 0,1 0 0,3-2 0,5-5-37,-9 8-241,-1-1 0,1 1 0,-1 0-1,1-1 1,0 1 0,-1-1 0,1 1 0,-1-1 0,1 1-1,-1-1 1,1 1 0,-1-1 0,0 1 0,1-1 0,-1 0 0,0 1-1,1-1 1,-1 1 0,0-1 0,0 0 0,1 0 0,-1 1-1,0-2 1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8:04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12 4064,'-13'-12'17727,"13"14"-17618,0 1 0,-1-1 0,1 0 0,0 0 0,1 1 0,-1-1 0,0 0 0,1 0 0,-1 1-1,1-1 1,0 0 0,1 2 0,-2-2-47,13 47 808,6 17-300,55 102 444,-39-92-628,26 82 0,-38-84 478,-23-73-836,0-1 0,0 0-1,0 0 1,0 0 0,0 0 0,0 1-1,0-1 1,1 0 0,-1 0 0,0 0-1,0 0 1,0 1 0,0-1 0,0 0-1,0 0 1,0 0 0,0 0 0,1 0-1,-1 1 1,0-1 0,0 0 0,0 0-1,0 0 1,0 0 0,1 0 0,-1 0-1,0 0 1,0 0 0,0 0 0,0 0-1,1 0 1,-1 0 0,0 0 0,0 0-1,6-4 380,5-16-225,-10 17-137,44-99 361,-27 65-367,37-71-30,-38 77-63,37-46 1,9-3-219,-60 76 239,23-28-145,-25 30 128,1-1 0,-1 1 0,1-1 0,-1 1 0,0-1 0,0 0 0,0 0 0,-1 0 0,1 1 0,-1-1 0,1-4 0,-1 6 24,0 0-1,0 0 0,0-1 1,-1 1-1,1 0 0,0 0 1,-1 0-1,1 0 0,0 0 1,-1 0-1,1 0 0,-1 0 0,0 0 1,1 0-1,-1 0 0,0 0 1,0 0-1,0 0 0,1 0 1,-1 0-1,0 1 0,0-1 1,0 0-1,0 1 0,0-1 1,0 1-1,-2-1 0,-3-1-94,1 1-1,0 0 1,0 0-1,-9-1 1,6 2 36,-9-2-23,0 2 0,-1 0 1,-31 5-1,-51 15 178,46-8-40,-174 24-329,180-32-1985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8:05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2720,'0'-4'20093,"9"2"-16521,9-1-6738,-11 3 5066,101-11-763,20-2-594,64 10-32,-161 5-802,-1 1 0,1 2 0,-1 0 0,37 13 0,-63-17-78,-3 9-4382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8:07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1 2496,'-1'8'21530,"4"-4"-19733,0 1-5370,35 91 5525,-29-72-1795,0 0-1,-2 0 1,-1 1 0,0 0 0,2 35 0,-2 130 458,-6-187-603,0 30 193,-2 0 1,-1 0-1,-2 0 0,0-1 1,-15 45-1,-5 0 166,-38 108-59,44-137-280,-43 80-1,47-104-246,-1-1-1,0-1 0,-2 0 0,-30 29 1,18-24-3496,-33 23-1,42-33 1232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8:09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79 3552,'-12'1'1065,"-12"6"7731,11-1-4616,10-4-1743,8-5-1102,39-13 665,-25 6-1574,23-11 125,-39 20-535,-1 0 1,0 1-1,0-1 0,1 0 0,-1 1 1,0 0-1,1-1 0,-1 1 0,0 0 0,1 0 1,-1 0-1,0 1 0,1-1 0,-1 1 1,3 0-1,-4 0 8,1 0 1,-1 0-1,0 0 0,0 1 1,0-1-1,0 0 0,-1 0 1,1 1-1,0-1 0,-1 1 1,1-1-1,0 0 0,-1 1 1,0-1-1,1 1 0,-1-1 1,0 3-1,2 3 114,-1-2-47,0 0 0,0 0-1,-1 0 1,0 0 0,0 0 0,0 0 0,-1 0 0,-1 9-1,-1 19 21,6 43 22,-2-61-34,1-1 0,0 1-1,1 0 1,5 14 0,-6-21-38,-2-7-19,1 1 0,-1-1 0,0 0-1,1 1 1,-1-1 0,1 1 0,0-1 0,-1 0 0,1 0 0,0 1 0,0-1-1,0 0 1,0 0 0,0 0 0,0 0 0,0 0 0,0 0 0,0 0 0,0 0 0,1 0-1,-1-1 1,2 2 0,-2-2 6,1 0 0,0 0 1,0 0-1,0 0 0,-1 0 0,1 0 0,0-1 0,0 1 0,-1-1 0,1 1 0,0-1 0,-1 0 1,1 1-1,0-1 0,-1 0 0,1 0 0,2-2 0,108-86 686,-27 20-593,32-26 19,-87 70-146,-15 13-64,20-14 0,-27 21 52,-1 0 0,1 1 0,0 0 0,1 1-1,-1 0 1,0 0 0,1 1 0,0 0-1,-1 0 1,1 1 0,0 0 0,0 0 0,0 1-1,0 1 1,0-1 0,0 1 0,13 4-1,6 2-43,-15-3-15,0-1 0,23 11 0,-35-13-727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8:09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 8736,'-7'-8'7518,"22"7"2108,-1 2-10355,192 7 4329,-138-1-3152,11 1-227,143 32 1,-210-36-437,0 0 0,12 5 0,-3 2-2969,-7-3 1178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8:24.7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586 81 2560,'4'7'14378,"-28"-23"-11416,10 9-2649,0-2-17,-1 0 0,-1 2 0,-29-11 0,32 13-119,0 1 1,-1 0 0,1 1-1,-1 1 1,0 0 0,-18 0 0,25 2-88,0 1 1,0-1-1,0 1 1,0 1-1,0-1 1,0 1 0,0 0-1,0 1 1,1-1-1,-1 2 1,1-1-1,0 0 1,-11 10 0,2 1 118,1 1 1,0 1 0,1 0 0,1 1-1,1 0 1,0 1 0,1 0 0,-9 26 0,16-37-92,1 0 0,0 1 0,1-1 0,-1 1 0,1-1 0,1 1 0,0-1 0,0 1 0,0 0 0,1-1 0,3 13 0,-4-16-85,1 0 1,1 0-1,-1 0 0,0 0 0,1-1 0,0 1 0,0 0 1,0-1-1,0 1 0,0-1 0,1 0 0,-1 0 1,1 0-1,0 0 0,0 0 0,0 0 0,1-1 1,-1 0-1,1 1 0,-1-1 0,1-1 0,0 1 1,4 1-1,25 2 388,-31-5-400,0 0 0,-1 0 0,1 0 0,0 0 0,0 0 0,0-1 0,0 1 0,0 0 0,-1-1 0,1 0 0,0 1 0,0-1 0,-1 0 0,4-2 0,-5 3-21,0 0 0,0 0 0,0 0 0,0 0-1,0 0 1,0 0 0,0 0 0,1 0 0,-1 0 0,0-1 0,0 1 0,0 0 0,0 0 0,0 0 0,0 0 0,0 0 0,0 0 0,0 0 0,0 0 0,0 0-1,0-1 1,0 1 0,0 0 0,0 0 0,0 0 0,0 0 0,0 0 0,0 0 0,0 0 0,0 0 0,0-1 0,0 1 0,0 0 0,0 0 0,0 0 0,0 0-1,0 0 1,-1 0 0,1 0 0,0 0 0,0 0 0,0 0 0,0-1 0,0 1 0,0 0 0,0 0 0,0 0 0,0 0 0,0 0 0,0 0 0,-1 0 0,1 0-1,0 0 1,-10-2-101,-13 3-104,-7 8 114,1 1 0,-31 15-1,51-21 89,2-1 14,0 0-1,1 1 1,-1-1 0,1 1-1,0 1 1,0-1 0,0 1-1,-7 9 1,10-11-2,1-1 0,0 1 1,1 0-1,-1 0 0,0 0 0,1 0 0,0 0 0,-1 1 0,1-1 1,1 0-1,-1 0 0,0 1 0,1-1 0,0 1 0,0-1 0,0 0 1,0 1-1,0-1 0,1 1 0,0 4 0,1-2 51,0 1 0,1-1-1,-1 0 1,1 0 0,1 0 0,-1 0 0,1 0-1,0-1 1,0 1 0,1-1 0,-1 0-1,1 0 1,0-1 0,10 7 0,-11-8-33,0-1 0,0 1 0,0-1 0,1 0 0,-1 0 0,1-1 1,-1 1-1,1-1 0,0 0 0,-1-1 0,1 1 0,0-1 0,0 1 0,0-2 1,-1 1-1,1 0 0,0-1 0,0 0 0,-1 0 0,1 0 0,4-3 0,138-72 219,-104 51-196,2 1-1,61-22 1,-79 36-93,-10 4 33,0 0 1,34-7-1,-46 12 40,-1 1 0,1-1 0,0 1 1,-1 0-1,1 0 0,0 1 0,0-1 0,-1 1 1,1 0-1,0 1 0,-1-1 0,1 1 0,-1-1 0,0 1 1,8 6-1,1 1 20,-2 1 0,1 1 0,-1 0 1,-1 1-1,0 0 0,12 19 0,-6-4-48,-1 0 0,14 37 0,-27-61-125,-1 1-1,0 0 1,1-1 0,-1 1-1,-1 0 1,1 0 0,0 6-1,18-35-20628,-15 17 19407,-3 6 824,7-11-1729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8:25.1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540 3 3904,'0'0'54,"0"0"1,0 0-1,-1 0 0,1 0 1,0 0-1,0-1 0,0 1 1,0 0-1,0 0 1,0 0-1,0 0 0,0 0 1,0 0-1,0 0 0,0-1 1,0 1-1,0 0 0,0 0 1,-1 0-1,1 0 1,0 0-1,0 0 0,0 0 1,0 0-1,0 0 0,0 0 1,0 0-1,-1 0 1,1-1-1,0 1 0,0 0 1,0 0-1,0 0 0,0 0 1,0 0-1,-1 0 0,1 0 1,0 0-1,0 0 1,0 0-1,0 0 0,0 1 1,0-1-1,-8 2 6402,4 0-5769,0-1 0,1 1 1,-1-1-1,0 1 1,1 0-1,-1 1 1,-5 4-1,-5 3 315,-138 106 4302,7 13-4238,40-34-844,50-43-1734,33-31-8171,27-25 6265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8:25.8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 36 3328,'-13'0'16083,"9"7"-12252,-14 17-1719,17-23-2019,0 0 0,0 0 0,0 1 1,-1-1-1,1 0 0,0 0 0,0 0 0,-1 0 0,1 0 0,0 0 0,-1-1 0,-2 2 1,4-2-76,-1 0 1,1-1 0,0 1 0,0 0 0,0-1 0,0 1 0,-1 0 0,1 0 0,0-1 0,0 1 0,0 0 0,0-1 0,0 1 0,0 0-1,0-1 1,0 1 0,0 0 0,0-1 0,0 1 0,0 0 0,0-1 0,0 1 0,0 0 0,0-1 0,0 1 0,0 0 0,1 0 0,-1-1 0,0 1-1,0 0 1,0-1 0,1 1 0,-1 0 0,0-1 0,8-15 369,-7 14-384,2-1 78,-1-1-1,0 0 1,0-1 0,0 1 0,0 0-1,-1 0 1,0-1 0,1 1 0,-1-7-1,-1 11-62,0 0 0,0-1-1,0 1 1,0 0 0,0 0-1,0 0 1,0 0 0,0-1-1,0 1 1,0 0 0,-1 0-1,1 0 1,0 0 0,0 0-1,0 0 1,0 0 0,0-1-1,0 1 1,0 0 0,-1 0-1,1 0 1,0 0-1,0 0 1,0 0 0,0 0-1,-1 0 1,1 0 0,0 0-1,0 0 1,0 0 0,0 0-1,0 0 1,-1 0 0,1 0-1,0 0 1,0 0 0,0 0-1,0 0 1,-1 0 0,1 0-9,0 0 1,0 0-1,1 0 1,-1 0-1,0 0 1,0 0-1,0 0 0,0 0 1,0 0-1,0 0 1,0 1-1,0-1 1,0 0-1,0 0 1,0 0-1,0 0 1,0 0-1,0 0 1,0 0-1,0 0 1,0 0-1,0 0 1,0 0-1,0 0 1,0 0-1,0 0 1,1 1-113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5:54.10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6 1021 4736,'-5'0'7328,"10"-1"-4720,0-3-2127,0 0 0,0-1 0,0 1 0,-1-1 0,0 0 0,7-10 0,19-37 594,-17 24-706,-2 0 1,10-39-1,3-8 187,-21 66-471,2-2 106,-1 0 0,0-1 1,-1 0-1,0 1 0,-1-1 1,1-17-1,-4 48-76,-2-1 0,0 0 0,0 0 0,-9 24 0,-6 33 361,-8 49 205,-3 20-269,26-118-364,-10 69 523,0 102-1,13-196-479,0-7 442,9-124 144,-5 82-639,8-34-17,41-152 1,-12 109-58,-25 79 34,-5 15-28,1 1-1,20-36 0,-24 52 10,1 0 0,0 1 0,1 0 0,0 0-1,1 1 1,19-16 0,-27 25 5,1 1 0,0-1 0,-1 1 0,1-1 0,0 1 1,0 0-1,1 0 0,-1 1 0,0-1 0,0 1 0,1 0 0,-1 0 0,1 0 0,-1 1 0,1 0 0,6 0 0,-6 1 18,-1 0 0,0 0 0,1 0 0,-1 1-1,0 0 1,1-1 0,-1 2 0,0-1 0,-1 0-1,1 1 1,0 0 0,-1 0 0,1 0 0,-1 0 0,0 0-1,4 6 1,4 5 32,-1 0 0,0 1 0,-1 0-1,-1 1 1,0 0 0,-1 0 0,-1 1-1,-1-1 1,0 2 0,-1-1 0,-1 0 0,0 1-1,-1-1 1,-2 35 0,0-49-9,0 1 1,-1-1-1,1 1 0,-1 0 1,0-1-1,0 1 1,0-1-1,-1 0 0,1 1 1,-1-1-1,1 0 1,-1 0-1,0 0 0,-1 0 1,1 0-1,0 0 1,-1-1-1,0 1 1,1-1-1,-1 0 0,0 0 1,0 0-1,0 0 1,0 0-1,-1-1 0,1 1 1,0-1-1,-1 0 1,1 0-1,-1 0 0,0 0 1,1-1-1,-1 1 1,1-1-1,-1 0 0,0 0 1,-4-1-1,-10-2-35,-1 0-1,1-1 1,0-1-1,-24-10 1,-26-7-343,65 22-87,4 1 176,9 5 102,19 7 159,-16-9-33,0-1-1,0-1 1,0 0 0,26 1 0,-11-4 161,36-4 0,-45 2-103,0-1 0,-1 0 0,1-2 0,-1 0 0,29-14 0,-20 5-4,-1 0 0,44-36 1,128-103 493,-193 148-269,-7 5-119,1 1-132,0 0 0,0 1 0,0-1 0,0 1-1,0-1 1,0 1 0,0-1 0,0 1 0,0 0-1,1-1 1,-1 1 0,-1 1 0,-16 19-46,2 1 1,-23 40-1,26-41 124,5-7-110,1-1 0,0 1-1,-8 27 1,13-32 30,-1 0 0,2 0 0,-1 0 1,1 0-1,0 0 0,1 0 0,2 18 0,-2-25 29,0 0 0,1 0 0,-1 0-1,1 0 1,0 0 0,0 0 0,0 0 0,0 0-1,0 0 1,0 0 0,0 0 0,1 0 0,-1-1-1,0 1 1,1 0 0,0-1 0,-1 0 0,1 1-1,0-1 1,0 0 0,0 0 0,0 0 0,0 0-1,0 0 1,0 0 0,0-1 0,0 1 0,0 0-1,0-1 1,0 0 0,1 0 0,-1 0 0,4 0-1,0 0 16,1-1 0,-1 0 0,0 0 0,0 0 0,0-1-1,0 0 1,0 0 0,-1 0 0,1-1 0,-1 0 0,6-3-1,-6 2-19,0 0 0,0 0 0,0-1 0,-1 1-1,0-1 1,0 0 0,0 0 0,0 0-1,-1-1 1,0 1 0,0-1 0,4-11-1,-5 7-28,1 1 0,-2-1 0,1 0 0,-1 0 0,-1 1 0,1-1 0,-3-15 0,0 6 9,-1 1 0,-1-1-1,0 1 1,-2 0 0,-8-22 0,8 28-16,0 0 0,0 0 0,-1 1 0,-1 0 0,0 1 0,0-1 0,-1 1 0,-12-11 0,-2 8-45,22 12 53,0 1 0,0-1 0,1 1 0,-1-1 0,0 1 0,0 0 0,0 0 0,0-1 0,0 1 0,0 0 0,0 0 0,0 0 0,0 0 0,-1 0 0,1 0 0,0 0 0,-2 1-1,3 0-13,0 0-1,-1 0 1,1 1-1,0-1 1,0 0-1,0 1 1,0-1-1,0 0 1,0 1-1,0-1 0,0 0 1,0 1-1,1 1 1,-1-2 6,2 3 20,-1 0 0,1 0-1,-1 0 1,1-1 0,0 1-1,0 0 1,1-1 0,-1 0 0,1 1-1,-1-1 1,6 4 0,0 0 62,-1-1 0,1 1 0,14 7 0,-13-10-26,1 0-1,-1 0 0,1-1 1,0 0-1,0 0 0,0-1 0,0-1 1,0 0-1,0 0 0,0-1 1,12-1-1,-3-1 42,1-1-1,-1 0 1,0-1 0,35-14 0,-30 8-22,-1-2 0,-1 0 1,0-1-1,-1-2 0,25-20 1,-60 113-172,10-48 54,2 0 0,1 1 0,1-1 0,7 45 0,-5-65 94,0 1-1,1-1 0,0 0 1,1 0-1,0 0 0,1 0 1,5 9-1,-9-18-24,-1 0-1,1 0 1,0 0-1,0 0 1,-1 0-1,1 0 0,0-1 1,0 1-1,0 0 1,0 0-1,0-1 1,0 1-1,0-1 1,1 1-1,-1-1 1,0 1-1,0-1 1,0 0-1,0 1 1,1-1-1,0 0 1,0 0 2,0 0 1,0 0-1,1-1 1,-1 1-1,0-1 0,0 0 1,0 1-1,0-1 1,0 0-1,0 0 1,1-2-1,4-2 39,0 0-1,0-1 1,-1 0 0,9-11-1,-2 1-50,-2-1 0,14-25 1,5-8 13,-16 29-12,2-1 0,1 2 1,27-27-1,-40 43-7,-2 2-18,1-1 0,-1 1-1,1 0 1,-1 0 0,1 1-1,5-4 1,-8 6 32,1-1 0,-1 1 0,1 0 0,-1-1 0,1 1 0,-1 0 0,1 0 0,-1-1 0,1 1 0,-1 0 0,0 0 0,0-1 0,1 1 0,-1 1 0,0-1 5,2 7 17,0 0-1,0 0 0,-1 0 0,-1 0 0,1 0 0,-2 9 0,-7 50 0,4-46-53,-1 37-1,2-21 141,3-36-32,1-1-72,0 0 0,0-1-1,0 1 1,0 0 0,0-1-1,-1 1 1,1-1 0,0 1 0,0-1-1,0 1 1,0-1 0,0 0-1,-1 1 1,1-1 0,0 0-1,-1 0 1,1 1 0,1-3-1,0 1 7,57-77 17,-42 54-41,1 0 0,28-29-1,-22 31-92,-8 6 82,0 0-1,2 2 0,-1 0 0,2 1 0,28-16 0,-47 30 21,1-1 0,0 1 0,-1 0 0,1 0 0,-1-1 0,1 1-1,-1 0 1,1 0 0,0 0 0,-1 0 0,1 0 0,0 0 0,-1 0 0,1 0 0,-1 0 0,1 0 0,0 0 0,-1 0 0,1 0 0,0 0 0,-1 0 0,1 1 0,-1-1 0,1 0 0,0 1 0,0 0-2,0-1 1,-1 1-1,1 0 1,0 0-1,-1 0 1,1 0-1,-1 0 1,1 0 0,-1 0-1,0 0 1,1 0-1,-1 0 1,1 2-1,0 5-11,-1 1 0,0-1 0,0 12 0,-1-10 9,-1 61-9,0-47 3,1 0 0,1 0 0,1 0 0,2 0 0,6 33 0,-6-46 18,-2-6 0,0 1 1,1-1 0,0 0-1,0 0 1,0 0-1,0 0 1,1-1-1,3 7 1,-5-11-6,0 1 0,0-1 0,0 1 0,0 0 0,-1-1 0,1 1 0,0-1 0,0 0 0,0 1 0,0-1 0,1 0 0,-1 0 0,0 0 0,0 1 0,0-1 0,0 0 0,0 0 0,2-1 0,18-4 56,-16 2-49,1 0 0,-1-1 0,1 1-1,-1-1 1,0 0 0,-1-1 0,1 1 0,-1-1 0,0 0 0,4-6 0,4-7 11,16-33 0,13-39 2,-19 40 63,49-83 0,-16 53-228,26-43 102,-63 93 120,-1-1 0,14-40 1,-20 42-3,11-52 0,-22 73-101,-2 7-192,-6 11-40,-33 56-72,-37 82 0,67-123 371,1 1-1,1 0 0,1 0 0,1 1 0,2 0 0,1 0 0,1 0 0,0 41 0,3-56-83,0 5 85,0 0 0,4 19 0,-3-31 0,0 0-1,0 0 0,1 0 0,-1 0 0,1 0 0,0-1 0,1 1 0,-1-1 0,1 1 0,0-1 0,4 5 0,-5-7-37,0-1-1,0 1 1,0-1-1,0 0 1,0 0 0,0 1-1,0-1 1,0-1-1,0 1 1,0 0-1,1-1 1,-1 1 0,0-1-1,1 1 1,-1-1-1,0 0 1,1 0-1,-1 0 1,0-1 0,1 1-1,-1 0 1,3-2-1,5 0-7,0-1 0,0-1 0,13-6 0,-23 10 10,40-21 107,45-32 0,-40 24-46,-45 29-72,1 0 1,-1-1-1,1 1 1,-1 0-1,1-1 1,-1 1-1,0 0 0,1 0 1,-1-1-1,1 1 1,-1 0-1,1 0 1,0 0-1,-1 0 1,1 0-1,-1 0 1,1 0-1,-1 0 1,1 0-1,-1 0 0,1 0 1,-1 0-1,1 0 1,0 1 1,-1 0-1,0-1 1,1 1 0,-1 0-1,0 0 1,0-1 0,1 1 0,-1 0-1,0 0 1,0 0 0,0-1-1,0 1 1,0 0 0,0 0 0,-1 0-1,1-1 1,0 1 0,-1 1-1,-3 18 16,-1-1-1,-1 0 0,0 0 0,-2 0 0,0 0 0,-1-2 0,-1 1 0,-24 31 0,24-36 41,0-1 1,-1 0-1,0-1 0,-1 0 0,-1-1 0,0 0 0,0-1 1,0-1-1,-1 0 0,-1 0 0,-26 9 0,39-17-51,0 1 0,-1-1-1,1 0 1,0 1-1,0-1 1,0 0-1,0 0 1,0 0 0,-1-1-1,1 1 1,0 0-1,0-1 1,0 1 0,0-1-1,0 0 1,0 0-1,0 0 1,0 0-1,0 0 1,0 0 0,1 0-1,-1-1 1,0 1-1,1-1 1,-1 1-1,1-1 1,0 0 0,-1 1-1,0-3 1,-4-5-43,1 0 0,1 0 0,-1-1 0,-4-17 0,4 1 118,5 23-46,0-1-1,-1 0 0,1 0 1,-1 1-1,-1-5 0,1-1-231,1 9 205,0 0 1,0 0-1,1 0 1,-1-1-1,0 1 1,0 0-1,0 0 1,0 0-1,0 0 1,0-1-1,0 1 1,0 0-1,0 0 1,0 0-1,0 0 1,1 0-1,-1 0 1,0-1-1,0 1 1,0 0-1,0 0 1,0 0-1,1 0 1,-1 0-1,0 0 1,0 0-1,0 0 1,0 0-1,1 0 1,-1 0-1,0 0 1,0 0-1,0 0 1,0 0-1,1 0 1,-1 0-1,0 0 1,0 0-1,0 0 1,0 0-1,1 0 1,-1 0-1,0 0 1,0 0 0,0 0-1,0 0 1,1 0-1,-1 0 1,0 1-1,26 14 5,1-1 0,0-2 1,30 11-1,89 20 299,-127-38-254,159 43-391,-175-47 156,0-1-1,0 1 1,0-1-1,-1 0 1,1 0-1,0-1 1,0 1-1,2-1 1,8-1-3769,-21-24-12034,0 12 11007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8:26.9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486 22 2496,'31'-20'18437,"-36"19"-18022,0 1 0,0 0 0,1 0 0,-1 0 0,-8 2 0,-4 1-84,0 1 0,0 1-1,-19 8 1,6-2 96,-6 3 43,1 2 0,1 1 0,0 2 0,2 1 1,-43 33-1,65-44-377,0 1-1,0-1 1,1 1 0,0 1-1,1 0 1,0 0 0,1 1-1,0 0 1,1 0 0,0 1-1,1-1 1,0 1 0,1 0 0,1 1-1,-4 25 1,6-28-30,0 0 0,1 0 1,0 0-1,0 0 0,2 0 0,-1 0 0,1 0 1,1-1-1,0 1 0,0-1 0,1 1 0,1-1 1,0 0-1,0-1 0,1 1 0,0-1 1,0 0-1,1 0 0,0-1 0,10 8 0,-8-8-23,0-1-1,0-1 1,1 0-1,0 0 1,0-1-1,0 0 1,1-1-1,-1 0 0,1-1 1,0 0-1,0-1 1,1 0-1,-1 0 1,16-1-1,-13-1 6,0-1-1,0 0 1,0-1-1,0-1 0,0 0 1,-1-1-1,1 0 1,-1-1-1,0 0 1,0-1-1,13-9 1,-19 10-99,-1 0 0,0 0 0,0 0 0,-1-1 0,0 1 0,0-1 0,0 0 1,0-1-1,-1 1 0,0-1 0,-1 0 0,1 0 0,-1-1 0,-1 1 0,1 0 0,-1-1 1,-1 1-1,2-16 0,-3 21 46,0-1 0,0 1 0,-1 0 0,1 0 1,-1-1-1,1 1 0,-1 0 0,0 0 0,0 0 0,0 0 0,0 0 1,0 0-1,0 0 0,-1 0 0,1 0 0,-1 0 0,1 1 1,-1-1-1,0 1 0,0-1 0,1 1 0,-1 0 0,0-1 0,-4 0 1,0-1-10,0 1 0,0-1 0,-1 2 0,1-1 1,-1 1-1,1 0 0,-9-1 0,1 2 0,-1 1 0,1 0 0,-1 0 0,1 2-1,-1 0 1,1 0 0,-19 9 0,6-1-103,1 1 1,-43 27-1,57-31-135,0 0 0,-17 16 0,25-21-274,1 1 0,-1 0 0,1 0-1,0 0 1,0 0 0,0 1 0,0-1-1,1 1 1,0 0 0,-3 8 0,5-12 265,0 0 0,-1 0 0,1-1 0,0 1 0,0 0 0,0 0 0,0 0 0,0 0 0,0-1 0,0 1 0,0 0 1,0 0-1,0 0 0,1 0 0,-1-1 0,0 1 0,1 0 0,-1 0 0,0-1 0,1 1 0,-1 0 0,1 0 0,0 0-14,0 0 1,1 0-1,-1-1 0,0 1 0,0-1 0,0 1 0,0-1 0,0 1 0,1-1 0,-1 0 0,0 1 0,0-1 0,1 0 0,-1 0 1,2 0-1,34-6-6906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8:52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230 73 3808,'0'-3'203,"-1"1"1,1 0-1,0-1 0,0 1 1,1 0-1,-1-1 0,0 1 1,1 0-1,0 0 0,-1 0 0,1-1 1,0 1-1,0 0 0,0 0 1,3-3-1,-3 3 353,0 1 1,0-1-1,0 0 0,0 0 1,-1 0-1,1 1 0,0-1 1,-1 0-1,1 0 0,-1 0 1,0 0-1,0 0 0,1 0 1,-1 0-1,-1-4 0,-5 19 783,-2 9-1030,1 0 1,-4 27-1,-2 5 107,13-52-409,-48 158 911,32-113-541,-29 59 1,33-84-294,-18 24 0,16-26-3,-12 25 0,25-45-104,1 1-1,-1 0 0,1 0 0,-1-1 0,1 1 0,-1 0 0,0-1 1,0 1-1,1 0 0,-1-1 0,0 1 0,0-1 0,0 1 1,0-1-1,24-21-14664,-15 13 11510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8:52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109 227 4480,'-35'-37'2005,"24"27"-1827,4 5 769,1-1 0,-1 1 0,1-1 0,1-1 1,-1 1-1,1-1 0,-8-13 0,12 17-578,0-1-1,-1 1 1,1 0 0,1 0 0,-1-1 0,0 1 0,1 0 0,-1-6 0,1 8-321,1-1-1,-1 1 1,0 0-1,1 0 1,-1 0-1,0 0 1,1 0-1,0 0 1,-1 0 0,1 0-1,-1 0 1,1 0-1,0 0 1,0 1-1,0-1 1,-1 0-1,1 0 1,0 1-1,0-1 1,0 0-1,0 1 1,0-1-1,0 1 1,0 0-1,0-1 1,0 1-1,1 0 1,-1-1 0,2 1-1,40-7 426,1 2-1,63 2 1,-54 2-73,58-8 1,-40-1-306,47-8-20,-113 17-431,33-5 1079,-36 6-1437,0 0 0,1 0 0,-1 0 1,0 1-1,0-1 0,0 0 0,4 2 1,2 6-5975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8:54.2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338 6 5056,'-6'-6'2212,"7"6"-2121,-1 1 0,0-1 1,0 1-1,1-1 1,-1 0-1,0 1 0,0-1 1,0 1-1,0-1 1,0 0-1,0 1 0,0-1 1,0 1-1,0-1 1,0 1-1,0-1 0,0 0 1,0 1-1,0-1 0,0 1 1,0-1-1,0 0 1,-1 2-1,-28 53 4192,-28 49-1726,-58 143 0,97-203-2399,-53 128 265,68-164-389,-35 84 983,37-87-713,4-6 26,9-9 135,80-89-29,-46 48-569,70-62 0,-113 110 94,1 0 0,-1 1 0,0 0-1,1 0 1,-1 0 0,1 0 0,0 0-1,0 0 1,0 1 0,5-1 0,-8 2 25,1-1 1,-1 1-1,1 1 0,-1-1 1,0 0-1,1 0 1,-1 0-1,0 1 0,1-1 1,-1 1-1,0-1 1,1 1-1,-1 0 1,0-1-1,0 1 0,0 0 1,1 0-1,-1 0 1,0 0-1,0 0 0,0 0 1,-1 0-1,1 0 1,0 0-1,0 0 0,0 0 1,-1 1-1,1-1 1,-1 0-1,1 1 1,-1-1-1,1 3 0,0 1 13,0 0 0,0-1 0,0 1 0,-1 0 0,0 0-1,0 0 1,-1 8 0,-8 35 93,8-42-73,-10 35 228,-24 57 1,-1 3 339,33-92-506,0-1-5,1-1-1,0 0 1,1 0-1,-1 10 1,3-17-64,0 0 0,0 0 0,0 0 0,1 0 0,-1 0 1,0 0-1,0 0 0,0 0 0,0 0 0,1 0 0,-1-1 0,0 1 0,2-1 0,-1 0-32,15-5-2293,-1 0-1,0-2 1,0 0-1,21-15 1,-20 13 293,20-14-1853,-34 22 3841,-1 0 0,1 0 0,-1-1 0,1 1 0,-1-1 0,0 1 0,0-1 0,0 0 0,-1 0 0,3-3 0,1-6 2269,-1 8 800,15 5 3,-1 0-1727,-13-1-959,1 0 0,0 1-1,-1-2 1,1 1-1,0-1 1,-1 0 0,1 0-1,6-2 1,-11 2-307,8-3 318,0 0-1,0 0 1,15-10 0,-22 12-321,0 1 0,0-1 1,0 0-1,-1 1 0,1-1 1,0 0-1,-1 0 0,0 0 1,1 0-1,-1-1 1,0 1-1,0 0 0,0 0 1,0-1-1,0 1 0,-1 0 1,1-1-1,-1 1 0,1-1 1,-1-2-1,0-1-30,0-1 0,0 1 0,-1 0 0,0 0 0,0 0 0,-3-7 1,4 12-29,0-1 1,-1 1 0,1 0 0,-1 0 0,1 0-1,-1 0 1,0 0 0,1 1 0,-1-1 0,0 0-1,0 0 1,0 0 0,0 1 0,1-1 0,-1 0-1,0 1 1,0-1 0,0 1 0,0-1 0,-1 1-1,1-1 1,0 1 0,0 0 0,0-1 0,0 1-1,0 0 1,0 0 0,-1 0 0,1 0 0,0 0-1,0 0 1,0 0 0,0 1 0,0-1 0,0 0-1,-1 1 1,1-1 0,0 0 0,0 1 0,-1 0-1,-3 2 0,1-1 0,-1 1 1,1 0-1,0 0 0,0 1 0,0-1 0,1 1 0,-1 0 0,1 0 0,-4 5 0,-5 9 211,-10 20 1,21-36-189,-4 7 102,0 0 1,1 1-1,1-1 0,-1 1 1,1 0-1,1 0 0,-2 13 1,4-20-55,-1 0 1,1 0 0,0 0 0,0 0-1,0 0 1,1 0 0,-1 0 0,1 0-1,0 0 1,0 0 0,0-1 0,0 1-1,0 0 1,0 0 0,1-1 0,-1 1-1,1-1 1,0 1 0,0-1 0,0 1-1,0-1 1,0 0 0,0 0 0,1 0-1,-1-1 1,1 1 0,-1 0 0,6 1-1,-6-2-17,1 0 0,-1-1 1,1 1-1,-1-1 0,1 1 0,-1-1 0,1 0 0,0 0 0,-1 0 0,1 0 0,-1-1 0,1 1 0,-1-1 0,1 1 0,-1-1 0,5-2 0,2-1 77,1-1 0,14-11-1,-16 11-43,73-51 60,45-28-68,-108 72-55,-14 8-25,1 1 1,0-1-1,0 1 0,0 0 1,1 0-1,-1 1 0,1 0 1,-1 0-1,1 0 1,0 1-1,8-2 0,-12 3 14,-1 0 1,0 0-1,1 1 0,-1-1 0,1 1 1,-1-1-1,1 1 0,-1-1 0,0 1 0,1 0 1,-1-1-1,0 1 0,0 0 0,0 0 0,1 0 1,-1 0-1,0 0 0,0 0 0,-1 0 0,1 1 1,0-1-1,0 0 0,0 0 0,0 3 0,0-1 29,0 0-1,0-1 1,0 1-1,0 0 0,-1-1 1,1 1-1,-1 0 0,0 0 1,0-1-1,0 1 1,0 0-1,-1 4 0,-28 86 523,29-93-537,0 1 0,0-1 1,0 1-1,-1-1 1,1 0-1,0 1 1,0-1-1,0 1 0,0-1 1,0 1-1,0-1 1,0 0-1,0 1 1,0-1-1,0 1 0,0-1 1,0 1-1,0-1 1,0 0-1,0 1 1,1 0-1,6-1 204,17-14 14,-19 11-206,177-135-95,-182 137 63,1 0-1,0 0 1,-1 1-1,1-1 1,0 0-1,0 1 1,0-1-1,-1 1 0,1-1 1,0 1-1,0 0 1,0-1-1,0 1 1,0 0-1,0-1 1,0 1-1,0 0 1,0 0-1,0 0 1,0 0-1,0 0 1,0 0-1,0 0 1,0 0-1,0 1 1,0-1-1,0 0 0,0 0 1,-1 1-1,1-1 1,0 1-1,0-1 1,0 1-1,0-1 1,0 1-1,-1-1 1,1 1-1,0 0 1,-1-1-1,1 1 1,0 0-1,-1 0 1,1 0-1,0 1 1,2 4 1,0 0 1,0 0 0,-1 1 0,0-1 0,1 8 0,-2-11 6,5 39 57,-6-35-23,1-1-1,0 1 0,0-1 0,0 1 0,1-1 0,0 0 1,0 0-1,0 0 0,6 11 0,-5-13-101,-2-2 73,0 0 0,0-1 0,1 1 0,-1 0 0,0 0 0,1-1 0,-1 1-1,1-1 1,0 1 0,2 1 0,-2-3-620,0 1 0,0 0-1,0-1 1,-1 1 0,1-1 0,0 0-1,0 0 1,4 0 0,8-1-6202,2 0 2059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9:00.7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346 520 2912,'5'-4'5973,"-9"5"-5405,-1-1-1,1 0 1,-1-1-1,0 1 1,1-1-1,-1 1 1,1-1 0,-9-3-1,8 2-256,-1 0-152,-61-12 1048,59 12-1063,0 2 1,-1-1 0,1 1-1,-1 0 1,1 1 0,-9 2-1,3-1 54,1 2-1,-1 0 0,1 0 1,-13 7-1,20-7-137,0-1 0,0 1 0,0 0 1,1 0-1,-1 1 0,1-1 0,0 1 0,0 1 0,1-1 0,-4 6 0,6-8-34,0-1 1,1 1-1,-1-1 0,1 1 0,0-1 1,0 1-1,0 0 0,0 0 0,0 0 1,1 0-1,-1-1 0,1 1 0,0 0 0,0 0 1,0 0-1,0 0 0,0 0 0,1 0 1,-1 0-1,1 0 0,0 0 0,-1-1 1,2 1-1,1 5 0,-2-5 55,1 0 0,-1 1 0,1-1-1,0 0 1,0 0 0,0-1 0,0 1 0,1 0-1,-1 0 1,1-1 0,-1 0 0,1 1 0,0-1-1,0 0 1,0 0 0,0-1 0,0 1 0,0-1-1,1 1 1,-1-1 0,0 0 0,1 0 0,-1-1-1,1 1 1,-1-1 0,1 1 0,-1-1 0,1 0-1,-1-1 1,1 1 0,-1-1 0,6-1 0,13-6 203,0-2 0,28-18 0,-8 4-112,-28 16-152,-1 0 0,0-1 0,-1-1 0,0 0 0,0 0 0,-1-1 0,0-1 0,-1 0 0,-1-1 0,0 0 0,11-20 0,-12 18-14,-1-1-1,0 0 1,-1 0 0,-1-1 0,0 0 0,-2 0-1,0 0 1,0 0 0,-2 0 0,0-21 0,-2 17 9,-1 0 1,-1 1 0,0-1-1,-2 1 1,-8-26 0,10 39-25,0 0 0,0-1 0,-1 1-1,0 1 1,0-1 0,0 1 0,-1-1 0,0 1 0,0 0 0,-1 1 0,0 0 0,0-1 0,0 2 0,0-1 0,-1 1-1,0 0 1,-10-5 0,4 5-21,0 0 0,0 1 0,-1 1-1,1 0 1,-1 0 0,1 2 0,-1-1 0,-13 3-1,21-2 3,1 1 0,0-1 0,-1 1 0,1 1 0,0-1 0,0 1 0,0 0 0,0 0 0,0 0 0,0 1 0,1 0 0,-1 0 0,1 0 0,-7 6 0,8-6-240,0 0-1,0 1 0,1-1 0,0 1 0,-1-1 1,1 1-1,1 0 0,-3 4 0,3-4-412,0 1 0,0-1 0,0 0-1,0 1 1,1-1 0,0 1-1,0-1 1,0 6 0,4 14-2044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9:02.6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30 286 3136,'-1'0'119,"1"0"-1,-1 1 1,0-1-1,1 0 1,-1 0 0,0 0-1,1 0 1,-1 0-1,0 0 1,1 0 0,-1 0-1,0 0 1,1 0-1,-1-1 1,0 1 0,1 0-1,-2-1 1,-3 1 2412,-3 1 1562,4-1-1513,7 0-480,-1-4-702,34-12-697,1 2 0,62-14 0,-15 4-404,296-82 305,122 19-474,-483 84-181,34-1 15,-48 4 20,0 1-1,0-1 1,0 1 0,0 0-1,0 0 1,0 0 0,-1 1 0,7 2-1,-10-4 6,-1 0 0,1 0-1,-1 1 1,1-1-1,-1 0 1,0 0 0,1 1-1,-1-1 1,1 0-1,-1 0 1,0 1 0,1-1-1,-1 1 1,0-1-1,0 0 1,1 1 0,-1-1-1,0 0 1,0 1-1,1-1 1,-1 1 0,0-1-1,0 1 1,0-1-1,0 1 1,0-1 0,0 1-1,0-1 1,0 1-1,0-1 1,0 0 0,0 1-1,0-1 1,0 1-1,0-1 1,0 1 0,0-1-1,0 1 1,-1-1-1,1 1 1,-1 10-286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9:03.4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309 479 4064,'-5'-1'1727,"9"-3"-589,-3 3-826,0 1 1,0-1-1,0 0 0,0 1 1,-1-1-1,1 0 0,0 0 1,0 0-1,-1 0 0,1 0 1,1-2-1,-2 2-80,0 0-1,1 0 1,-1-1-1,0 1 1,1 0-1,-1-1 1,0 1-1,0 0 1,0 0-1,0-1 1,0 1-1,-1-2 1,1 2-144,-1 0 0,1 1 1,-1-1-1,0 1 0,1-1 1,-1 0-1,0 1 0,1-1 1,-1 1-1,0-1 0,1 1 1,-1 0-1,0-1 0,0 1 1,0 0-1,1 0 0,-1-1 1,0 1-1,0 0 0,0 0 1,0 0-1,0 0 1,1 0-1,-1 0 0,-2 1 1,-10-1 291,0 2 1,-1 0-1,1 0 1,0 1-1,0 1 1,-18 7-1,-74 40 716,97-47-1042,-3 2-17,0 0 1,-13 11-1,21-16-26,1 1 0,0 0 0,-1 0 0,1 1 0,0-1 0,0 0 0,1 1 0,-1-1 0,0 1 0,1-1 0,-1 1 0,1 0 0,0 0 0,0-1 0,-1 7 0,2-8 8,0 0-1,0 0 1,0 0 0,0 0 0,0 0 0,0 0-1,0 0 1,0 0 0,1 0 0,-1 0 0,0 0-1,1 0 1,-1 0 0,0 0 0,1 0 0,0 0-1,-1 0 1,1 0 0,0 0 0,-1-1 0,1 1-1,1 1 1,0-1 27,1 1-1,-1-1 1,0 0-1,1 0 1,-1 0-1,1 0 0,-1 0 1,1 0-1,2 0 1,6 0 117,-1 0 1,1-1-1,19-2 1,-17 1-97,-1-1 1,0 0-1,1-1 1,-1-1-1,-1 1 1,1-2-1,-1 0 1,1 0-1,-1-1 1,-1 0-1,1-1 1,-1 0-1,0-1 1,-1 0-1,0-1 0,0 0 1,-1 0-1,0 0 1,13-21-1,-9 4-34,0 0-1,-2-1 1,-1 0 0,0 0-1,-3-1 1,0 0-1,-2 0 1,2-37 0,-6 52-41,0 0 1,0-1-1,-2 1 1,-2-17 0,2 23-5,0 1 0,0-1 1,0 1-1,-1 0 0,0 0 1,0 0-1,0 1 0,-1-1 1,0 1-1,-4-6 0,2 6-3,0 0 0,0 1 0,0-1 0,0 1 0,-1 1 0,0-1 0,1 1 0,-1 0 0,0 0 0,-1 1 0,1 0 0,0 1 0,-1-1 0,1 1 0,-1 1 0,-10-1 0,10 1-75,0 1 1,-1-1 0,1 1 0,0 1-1,-1 0 1,1 0 0,0 0 0,0 1-1,1 0 1,-1 1 0,1-1-1,-1 1 1,1 1 0,-9 7 0,14-10-126,0-1 1,0 1 0,1 0-1,-1 0 1,1-1 0,-1 1 0,1 0-1,0 1 1,0-1 0,0 0-1,0 0 1,0 0 0,0 1-1,0-1 1,1 0 0,-1 5 0,1-5-136,0 0 0,1 0 0,-1 0 0,0 1 0,1-1 0,0 0 0,-1 0 0,1 0 0,0 0 0,0-1 0,0 1 0,0 0 0,1 0 0,-1 0 0,0-1 0,1 1 0,-1-1 0,3 2 0,19 17-2162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9:04.4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41 2720,'1'-2'182,"0"1"0,0-1 0,0 1 1,0 0-1,0-1 0,0 1 0,1 0 0,-1 0 1,0 0-1,1 0 0,2-1 0,7-7 2613,10-7 3173,-33 35 931,-27 54-6156,12-11-362,2 1-1,-29 120 1,50-164-323,0 1 1,1 0 0,0 0-1,2 0 1,2 36 0,0-53-9,-1-1 1,0 0 0,1 1 0,0-1 0,-1 0 0,1 0 0,0 0-1,0 0 1,0 0 0,1 0 0,-1 0 0,0 0 0,1 0 0,-1 0-1,1-1 1,0 1 0,0 0 0,-1-1 0,1 0 0,0 1-1,0-1 1,0 0 0,0 0 0,1 0 0,-1 0 0,0-1 0,0 1-1,5 0 1,6 1 76,0 0-1,0-1 1,0 0-1,14-2 0,-8 0-94,18 1 13,0-1-1,42-8 1,-60 9-37,-19 0-10,1 0-1,0 1 1,0-1-1,0 0 1,0 0-1,-1 0 1,1 0-1,0 0 0,0 0 1,0 0-1,0-1 1,0 1-1,-1 0 1,1 0-1,0-1 0,0 1 1,0-1-1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9:04.8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37 135 5152,'-14'-11'1648,"13"11"-1601,1-1-1,-1 1 1,1-1 0,-1 1 0,1 0 0,-1-1 0,0 1 0,1 0-1,-1 0 1,1 0 0,-1-1 0,0 1 0,1 0 0,-1 0 0,0 0-1,1 0 1,-1 0 0,0 0 0,1 0 0,-1 0 0,0 0 0,-7 3 7168,19-1-4811,1-3-1601,1 0-1,-1-1 0,17-5 1,-2 0-237,304-65 1562,-283 59-2248,19-4 573,-59 15-989,1 1-1,0 0 1,-1 0 0,1 1-1,13 2 1,-12 0-4616,-1 4 1483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9:07.0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299 0 3552,'-5'9'6719,"-13"23"-5005,5-7-718,-90 177 2700,78-150-3115,0 2-277,3 1 0,2 0 0,2 2 0,3 0 0,3 1 0,-7 70 0,17-100-169,1 0 0,1 1 0,1-1 0,2 0-1,6 30 1,-5-39-14,1 0 0,1 0 0,1-1 0,0 1 0,1-1 1,2-1-1,-1 0 0,14 17 0,-14-22-52,-2-2 132,0-1 1,15 15-1,-19-21-167,-1-1 0,1 0 1,-1 0-1,1-1 0,0 1 0,0-1 1,-1 1-1,1-1 0,0 0 0,0 0 1,1 0-1,-1 0 0,0 0 0,0-1 1,4 1-1,-6-1-212,0 0 0,0 0 0,0-1 0,0 1 0,0 0 0,0 0 0,0 0 0,0-1 0,0 1 0,0-1 0,0 1 0,0 0 0,0-1 0,0 0 0,0 1 0,0-1 0,0 0 0,-1 1 0,2-3 0,0 2-486,11-8-1938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2:33.1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1160 197 9376,'-18'-7'4256,"13"2"-3680,2 2-320,-2-2-960,0 2 384,-4-1-2912,-1 4 1792</inkml:trace>
  <inkml:trace contextRef="#ctx0" brushRef="#br0" timeOffset="1">27 106 14720,'-13'-12'6655,"13"4"-5791,-5-1 608,5 6-992,-5-9 160,5-1-384,-3-2-512,6 7 128,-3-4-2592,0 7 1504,-3-3-3839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5:54.46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969 222 8960,'-33'-29'3328,"25"21"-2592,-6 4-192,14 1 1248,-5-2-1088,10 1 927,9-1-959,-1 2-64,11-1-384,3-1-416,11 2 96,3 3-128,10 0 128,3 0-1984,3 3 1153,-11 2-2593,-11 2 1984,-6-2-3008</inkml:trace>
  <inkml:trace contextRef="#ctx0" brushRef="#br0" timeOffset="1">181 42 6720,'-83'-29'2496,"37"22"-1952,8 2-128,30 5-384,3 0-96,29 0-2432,17 0 64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9:08.3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 4896,'4'3'7198,"14"22"-6018,2 30 273,-3 1-1,12 63 1,-9-34-958,7 7-84,-16-55-207,3 18 259,-13-52-405,-1-1 0,0 0 0,1 0 0,0 0 0,-1 0 0,1 0 0,2 4 0,1-3 1062,0-12-443,0 3-596,-1 1 1,1-1-1,6-6 0,-5 6-79,0 0-1,-1-1 0,7-11 1,106-203 385,-85 167-381,3 1 0,41-49 0,-75 101-5,19-25-12,-18 24-6,-1 1-1,0-1 1,0-1-1,0 1 1,0 0-1,0 0 0,0 0 1,-1 0-1,1-1 1,0-2-1,-1 4 1,-1 1 0,1-1 0,-1 1 0,1 0 0,-1-1 0,1 1 0,-1 0 0,0-1-1,1 1 1,-1 0 0,1 0 0,-1-1 0,0 1 0,1 0 0,-1 0 0,0 0 0,1 0-1,-1 0 1,0 0 0,0 0 0,-3-1-72,-9 1 31,0-1-1,0 2 1,1-1-1,-1 2 1,0 0-1,0 0 1,-18 7-1,-13 2-33,-3-1-15,7-1 196,-1-1 1,0-2-1,-45 1 1,75-7 522,-11 0-3042,38-4-4221,1 3 4278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9:09.2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69 3072,'-13'3'13938,"7"-2"-12847,58-3-94,0-2 0,57-11 1,108-17-164,-76 13-527,-126 18-285,2 2-23,-16-1-68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9:17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70 3136,'-3'-7'1105,"2"5"-906,0 1 0,0-1-1,0 0 1,1 1 0,-1-1-1,1 0 1,-1 1 0,1-1-1,0 0 1,-1 0 0,1 1-1,0-1 1,0 0-1,1-2 1,-1 2 445,1-1 0,-1 0 0,0 0 0,0 1-1,0-1 1,0-5 0,-1-2 1644,4 11-2016,-1 0 0,1 0 1,-1 0-1,0 0 0,0 1 1,1-1-1,-1 1 1,0-1-1,0 1 0,-1 0 1,1 0-1,0 0 0,2 4 1,32 62 829,-23-40-739,29 42 1,-27-49-237,2-1 1,1-1-1,27 24 1,64 44 84,-63-53-123,-20-11 90,2 1-97,-28-24-154,1 1 0,-1-1 0,0 1 0,1-1 0,0 1 0,-1-1 0,1 0 0,-1 1 0,1-1 0,-1 0 0,1 0 0,0 1 0,-1-1 0,1 0 0,0 0 0,-1 0 0,1 0 0,0 0 0,-1 0-1,1 0 1,0 0 0,-1 0 0,1 0 0,-1 0 0,1-1 0,0 1 0,-1 0 0,1 0 0,0 0 0,0-1 0,-1 0-460,1 0 1,-1 0-1,0 1 0,0-1 1,1 0-1,-1 0 0,0 0 0,0 0 1,0 1-1,0-1 0,0 0 0,0 0 1,0 0-1,0 0 0,0 0 1,0 1-1,-1-1 0,1-1 0,-1-7-1974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9:17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625 3 3552,'-7'-3'6569,"0"8"-5775,0 2-61,-86 55 2799,0-1-1683,12 2-1106,2 4 0,-113 123 0,180-178-747,3-1-12,-1 0 0,1 0-1,-11 20 1,19-30 23,1-1-195,-1 1 1,1 0-1,-1 0 0,1 0 0,0 0 0,-1-1 0,1 1 1,0 0-1,-1 0 0,1 0 0,0 0 0,0 0 0,0 0 1,0 0-1,0 0 0,0 0 0,0 0 0,0 0 0,1 1 1,6 5-1941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9:18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6 192 2720,'-6'-5'13875,"9"2"-12362,1-1-3461,6-10 2614,12-23 1,-14 23-411,0 1 0,15-19 0,-13 20-109,-2 2-86,0 1 1,16-14-1,-22 21-57,0 1 0,0-1 1,0 1-1,0 0 0,0-1 0,0 1 1,1 0-1,-1 0 0,0 0 0,1 1 1,-1-1-1,1 1 0,-1-1 0,1 1 1,-1 0-1,1 0 0,-1 0 0,1 0 1,2 1-1,-3-1 4,-1 1 1,1 0-1,-1 0 1,1-1-1,-1 1 0,1 0 1,-1 0-1,0 1 1,1-1-1,-1 0 1,0 0-1,0 1 1,0-1-1,0 0 0,0 1 1,0-1-1,0 1 1,-1-1-1,1 1 1,-1 0-1,1-1 0,0 3 1,1 5 59,0-1-1,0 18 1,-1-21-28,2 118 514,2 18-201,-4-136-304,-1-1-1,1 1 1,1-1 0,-1 1 0,0-1 0,1 0 0,0 0-1,0 0 1,1 0 0,-1 0 0,1 0 0,-1 0 0,1-1-1,4 4 1,-5-5 37,1 0 0,-1 0-1,0 0 1,0-1 0,1 1-1,0-1 1,-1 0 0,1 1 0,-1-1-1,1 0 1,0-1 0,0 1-1,0 0 1,-1-1 0,1 0 0,0 1-1,0-1 1,0 0 0,0-1 0,0 1-1,0 0 1,5-2 0,1-2-1,0 0 0,0 0 0,-1 0 1,0-1-1,1-1 0,-2 1 1,1-1-1,-1-1 0,1 1 0,-2-1 1,1 0-1,8-14 0,4-8-126,-1 0 1,16-39-1,-18 36 47,6-16 202,-11 23-336,23-41 0,-33 64 120,0 1 0,1-1 0,-1 1 1,0-1-1,0 1 0,1-1 1,-1 1-1,1 0 0,-1 0 0,1-1 1,0 1-1,0 1 0,-1-1 1,1 0-1,0 0 0,0 1 0,0-1 1,0 0-1,0 1 0,-1 0 0,1 0 1,0-1-1,0 1 0,0 0 1,0 1-1,0-1 0,0 0 0,0 1 1,0-1-1,0 1 0,2 0 1,2 1 20,0 1 0,-1 0 0,1 0 0,-1 1 1,0-1-1,0 1 0,0 0 0,8 9 1,13 12-718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9:19.1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30 4224,'-15'-3'2101,"-27"1"0,24 2 3672,13 0-2668,13 0-794,194-12 830,-46 1-2586,0 10-526,-87 1-7796,-55 9-2078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9:20.1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10 4064,'-8'-9'9136,"41"30"-7174,31 18 107,85 70 1,-137-99-1905,-1 0 0,-1 2 1,0-1-1,-1 1 0,0 1 1,0-1-1,-2 2 0,1-1 1,-2 1-1,0 0 0,-1 0 1,0 1-1,-1 0 0,0-1 1,2 30-1,-2-6 305,-2 68 1,-3-83-334,-1 0 0,-2 0 0,0 0 0,-11 30 1,-5-2 145,-44 77 0,58-115-273,-72 142 254,7-11-568,19-52-2888,45-81 1438,0-1 1,0 0-1,-1 0 1,-15 14-1,1-1-2203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9:31.9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18 3808,'-8'0'17130,"12"0"-16842,19 7-44,-16-4-131,0-1 0,1 0 0,-1 0 0,1-1 1,9 1-1,31-5 261,63-10 0,-6 0-178,146 6 124,-97 7-22,-143 2 878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9:32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17 5568,'0'-17'11230,"0"50"-8674,-7 129 1025,0 11-1919,7-162-1716,0 1 1,1-1 0,0 1-1,0-1 1,1 0 0,1 0-1,0 0 1,0 0 0,10 19-1,-13-29-178,1-1 1,-1 1-1,0-1 0,1 1 0,-1-1 0,1 1 0,-1-1 1,1 1-1,-1-1 0,1 1 0,0-1 0,-1 0 0,1 1 0,-1-1 1,1 0-1,0 0 0,-1 1 0,1-1 0,0 0 0,-1 0 1,1 0-1,0 0 0,-1 0 0,1 0 0,0 0 0,0 0 0,-1 0 1,1 0-1,0 0 0,-1 0 0,1 0 0,0-1 0,-1 1 1,1 0-1,1-1 0,12-4-2717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9:34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6 120 4576,'-2'0'275,"-1"1"1032,5 3 1559,-2 11 3982,0-17-6678,0 1 1,0 0 0,1 0 0,-1-1-1,1 1 1,-1 0 0,1 0 0,-1 0-1,1-1 1,-1 1 0,1 0 0,1-1 0,5-9 270,-2 0-362,2 1 1,-1 0-1,1 0 1,1 1-1,-1-1 1,2 2-1,-1-1 0,1 1 1,19-12-1,-28 19-74,1 0 0,0 1 0,0-1 0,0 1 0,0-1 1,0 1-1,0-1 0,0 1 0,0-1 0,0 1 0,0 0 0,0 0 0,0 0 0,0-1 0,0 1 0,0 0 0,0 0 0,0 0 0,0 0 0,0 1 0,0-1 0,0 0 0,0 0 0,0 1 0,0-1 0,0 0 0,0 1 0,0-1 0,0 1 0,0 0 0,0-1 0,0 1 0,0-1 0,-1 1 0,1 0 0,0 0 0,0 0 0,-1-1 0,1 1 0,-1 0 0,1 0 0,-1 0 0,1 0 0,-1 0 0,1 1 0,1 5 94,0 0 1,0 0-1,-1 0 0,0 0 0,0 8 1,-1-14-100,-1 227 675,0-200-566,2 127 755,-1-149-805,0 1 0,1 0 0,0-1 0,0 1 0,0-1 0,1 1 0,0-1 0,1 0 0,2 7 0,-4-11-16,0 0 0,0 0 0,0-1 0,1 1 0,-1 0 0,0-1 0,1 1 0,-1-1 0,1 1 0,0-1 1,-1 0-1,1 0 0,0 0 0,0 0 0,-1 0 0,1 0 0,0 0 0,0-1 0,0 1 0,0-1 0,0 1 0,0-1 0,0 0 0,0 1 0,1-1 0,-1 0 0,0-1 0,0 1 0,0 0 0,0-1 0,0 1 1,3-2-1,6-2 91,-1 0 1,0-1-1,0-1 1,-1 0-1,13-9 1,40-38 103,-46 38-220,-1-1 0,-1-1 0,-1 0 0,0-1 0,18-35 1,37-105-64,-58 134 55,23-41 0,-27 54 35,1 1 0,0 0 0,0 0 1,1 1-1,1 0 0,10-9 0,-16 16-36,-1 0 0,1 0 0,0 1 0,0-1 0,0 1 0,0 0 0,0 0 0,0 0 0,0 0 0,1 0 0,-1 1 0,0-1 0,0 1 0,7 0 0,0 1 41,-1 0 1,1 1-1,14 5 1,-9-3 97,11 5-311,-22-7 128,1 0 0,-1 0 1,0-1-1,8 2 0,-9-3-1276,0 0 1,-1 0 0,1 0 0,0 0 0,-1-1-1,5 0 1,1 0-2028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6:04.00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144 476 2976,'4'0'12597,"-6"1"-12394,0 1-1,0 0 1,0-1 0,0 1-1,0 0 1,0 0 0,1 0-1,-1 1 1,-2 3 0,-2 4 244,-25 27 667,-23 35 256,48-63-1228,1 0-1,1-1 0,-1 2 0,1-1 0,1 0 0,-5 19 0,8-26-99,0-1 0,-1 1 0,1-1 0,0 1 0,0-1 0,0 1 0,0 0 0,0-1-1,1 1 1,-1-1 0,0 1 0,1-1 0,-1 1 0,1-1 0,0 1 0,-1-1 0,1 0 0,0 1-1,0-1 1,0 0 0,0 1 0,0-1 0,0 0 0,0 0 0,2 2 0,0-2 30,-1 1 0,1-1 0,0 0 0,0 1 0,0-1 0,0-1 0,0 1 0,0 0 1,0-1-1,0 1 0,0-1 0,4 0 0,1 0 19,1-1-1,0 0 1,0-1 0,-1 0 0,1 0-1,-1-1 1,15-6 0,-8 1-63,0 0 0,28-21 1,-34 21 44,0 0 1,-1-1-1,0 0 1,0 0-1,8-14 1,-4 6 71,-10 15-151,0-1 1,-1 0-1,1 1 0,-1-1 0,0 0 0,1 0 0,-1 0 0,-1 0 0,2-4 1,-2 7-15,0 0 0,-1 0 0,1 0 0,0 0 1,0 0-1,0 0 0,-1 0 0,1 0 0,0 0 0,0 0 1,0 0-1,-1 0 0,1 0 0,0 0 0,0 0 1,0 0-1,-1 0 0,1 0 0,0 0 0,0 0 1,0 0-1,-1 0 0,1 0 0,0 0 0,0 0 1,0 0-1,-1 1 0,-1 0-26,0 1 0,1 0 0,-1 0 0,0 0 0,1 0 0,-1 0 0,1 0 0,0 1 0,0-1 1,0 0-1,0 1 0,0-1 0,0 0 0,0 1 0,0 3 0,0 0 105,0 0 1,1 0-1,0-1 0,-1 1 1,3 11-1,-1-12-13,1-1 1,0 0-1,-1 0 0,2 0 0,-1-1 0,0 1 0,1 0 0,-1-1 1,1 0-1,0 0 0,1 1 0,-1-2 0,0 1 0,1 0 1,-1-1-1,1 1 0,0-1 0,0 0 0,0 0 0,0-1 0,0 1 1,0-1-1,1 0 0,-1 0 0,6 0 0,6-2 94,0 0 0,0-1 0,0-1 0,-1 0-1,1-1 1,-1-1 0,0 0 0,15-9 0,-26 12-139,0 0 1,0 0-1,-1 0 1,1 0-1,-1-1 1,1 0-1,-1 1 1,0-1-1,0-1 1,0 1-1,-1 0 1,1-1-1,-1 1 1,3-6-1,-4 5-28,0 1 0,0 0-1,0-1 1,0 1 0,-1-1-1,1 1 1,-1-1 0,0 1-1,0-1 1,0 0 0,-1 1-1,1-1 1,-1 1 0,0-1-1,0 1 1,0 0 0,-2-4 0,3 6 5,0 1 1,-1 0-1,1-1 1,0 1-1,0 0 1,-1-1-1,1 1 1,0-1 0,0 1-1,0 0 1,0-1-1,0 1 1,0-1-1,-1 1 1,1-1 0,0 1-1,0-1 1,0 1-1,0 0 1,1-1-1,-1 1 1,0-1-1,0 1 1,0-1 0,0 1-1,0-1 1,1 1-1,-1 0 1,0-1-1,0 1 1,1 0 0,-1-1-1,0 1 1,0 0-1,1-1 1,-1 1-1,0 0 1,1-1-1,-1 1 1,1 0 0,-1 0-1,0-1 1,1 1-1,-1 0 1,1 0-1,-1 0 1,0 0-1,1 0 1,-1 0 0,1 0-1,-1-1 1,1 1-1,-1 0 1,1 1-1,0-1 1,4 0 63,0 1 0,1-1 0,9 4 0,-5-2-7,4 0 5,-1-2-1,1 1 0,0-2 1,0 0-1,-1 0 1,27-7-1,-32 6-12,0-1 0,0 0-1,-1 0 1,1-1 0,-1 1 0,0-2 0,0 1-1,0-1 1,0 0 0,-1 0 0,0-1-1,10-12 1,2-9 56,-1-1 0,-2-1 1,-1 0-1,14-44 0,10-19 45,-1 3-128,-33 77 0,0 0 0,-1-1 0,-1 1 0,0-1 0,0-19 0,-5 3-634,3 29 614,0 0 1,0 0 0,-1 0 0,1 0 0,0 0 0,0 0 0,0 0 0,0-1 0,0 1-1,-1 0 1,1 0 0,0 0 0,0 0 0,0 0 0,0 0 0,0 0 0,-1 1-1,1-1 1,0 0 0,0 0 0,0 0 0,0 0 0,0 0 0,-1 0 0,1 0 0,0 0-1,0 0 1,0 0 0,0 0 0,0 0 0,0 1 0,0-1 0,-1 0 0,1 0 0,0 0-1,0 0 1,0 0 0,0 0 0,0 0 0,0 1 0,0-1 0,0 0 0,0 0 0,-6 6-170,-3 9 203,1 1 0,0-1 0,1 1-1,-9 31 1,-10 68 536,22-97-598,-20 111 166,-20 92 201,42-211-296,-23 120 456,25-84 459,0-46-890,0-1 0,1 0-1,-1 1 1,1-1 0,-1 1-1,0-1 1,1 0 0,-1 1-1,1-1 1,0 1 0,-1-1-1,1 1 1,-1-1 0,2 0-1,3-3 33,6-12-11,0-1 1,13-29 0,-15 27-60,1 1 0,17-24 1,5 4-353,-28 75-815,-4-26 1152,1-1-1,0 0 0,1 1 1,0-1-1,0 0 1,1 0-1,0 0 1,1 0-1,0 0 0,0-1 1,1 0-1,10 14 1,-11-18 30,0 0-1,0 0 1,1-1 0,-1 1 0,1-1 0,0 0 0,1 0 0,-1-1 0,1 1-1,0-1 1,-1-1 0,1 1 0,0-1 0,1 0 0,-1 0 0,0 0 0,1-1-1,-1 0 1,1-1 0,-1 1 0,9-2 0,12-2 61,0-1 0,-1-1 0,1-1 0,-1-2 0,0-1 0,34-16 0,-49 20-82,-1 0-1,0-1 1,-1 0-1,0 0 1,0-1-1,0 0 0,0-1 1,-1 0-1,-1 0 1,1-1-1,-1 0 1,-1 0-1,7-12 0,-12 19-28,0 0 0,0 0 0,-1 1 0,1-1 0,-1 0-1,1 0 1,-1 0 0,1 0 0,-1 0 0,0 0 0,0 0-1,0 0 1,0 1 0,0-1 0,-1 0 0,1 0 0,-1 0-1,0-3 1,0 4-5,1 1-1,-1-1 0,1 0 1,-1 1-1,1-1 0,-1 0 1,1 1-1,-1-1 1,0 1-1,1-1 0,-1 1 1,0-1-1,0 1 0,1 0 1,-1-1-1,0 1 1,-1 0-1,0-1-9,1 1 0,-1 0 0,0 0 0,0 0 0,1 0 0,-1 0 0,0 1 0,0-1 0,1 0 0,-1 1 0,-2 0 0,-11 5 14,1 1-1,-1 0 0,1 1 1,0 1-1,1 0 0,0 1 1,0 0-1,-20 22 0,30-29 51,1 0 0,0 0 1,0 0-1,0 0 0,1 1 0,-1-1 0,1 1 0,-1-1 0,1 1 0,0 0 0,0-1 0,1 1 1,-1 0-1,1-1 0,0 1 0,0 0 0,0 0 0,1 0 0,-1-1 0,1 1 0,0 0 1,0-1-1,0 1 0,0-1 0,1 1 0,-1-1 0,1 1 0,0-1 0,0 0 0,0 0 1,1 0-1,-1 0 0,1 0 0,-1-1 0,1 1 0,0-1 0,0 1 0,0-1 0,0 0 0,1-1 1,-1 1-1,0 0 0,1-1 0,-1 0 0,1 1 0,0-2 0,-1 1 0,1 0 0,6 0 1,-3-1 21,1 0 1,-1-1 0,0 0-1,0 0 1,0 0 0,0-1 0,0 0-1,0 0 1,-1-1 0,10-4 0,1-3-30,0 0 0,24-20 0,56-57-23,-33 28 54,-64 59-67,0-1-1,1 1 0,-1 0 0,0-1 0,1 1 0,-1 0 0,1-1 0,-1 1 1,0 0-1,1 0 0,-1-1 0,1 1 0,-1 0 0,1 0 0,-1 0 0,0-1 0,1 1 1,-1 0-1,1 0 0,-1 0 0,1 0 0,-1 0 0,1 0 0,0 0 0,7 13-218,-1 12 335,-6-20-97,-1-1-1,2 1 1,-1-1 0,2 7 0,1-4 9,-1-1 0,1 1 1,1 0-1,-1-1 1,1 0-1,0 0 1,0 0-1,12 8 1,-14-11 10,1 0 0,0-1 1,0 1-1,1-1 0,-1 0 1,0 0-1,1-1 0,-1 1 1,1-1-1,-1 0 0,1 0 1,0 0-1,0-1 0,-1 0 1,9 0-1,29-5 167,-1-1-1,0-2 1,69-23 0,-103 29-189,-1-1-1,0 0 1,0 0 0,0 0 0,-1-1 0,1 1 0,-1-1-1,1-1 1,-1 1 0,-1-1 0,1 0 0,-1 0 0,1 0-1,-2-1 1,1 0 0,0 1 0,-1-1 0,0 0 0,-1-1-1,1 1 1,-1 0 0,-1-1 0,1 1 0,-1-1 0,0 0-1,0-11 1,-1 18-19,0-1 0,0 1 0,0-1 0,0 0 0,-1 1 0,1-1 0,0 0 0,0 1 0,-1-1 0,1 1 0,0-1 0,-1 1 0,1-1 0,-1 0 1,1 1-1,-1 0 0,1-1 0,-1 1 0,1-1 0,-1 1 0,1 0 0,-1-1 0,1 1 0,-1 0 0,0-1 0,1 1 0,-1 0 0,1 0 0,-1 0 0,0 0 0,1-1 0,-1 1 0,0 0 0,1 0 0,-1 0 0,0 0 0,1 1 0,-1-1 0,0 0 0,1 0 0,-2 1 0,-2-1-41,0 1 0,0 0 0,0 0 0,0 1 0,-6 2 0,4-1 36,-10 6 48,-29 20 0,41-26 5,0 1-1,0-1 1,0 1-1,1-1 1,0 1-1,-1 0 1,1 0-1,1 1 1,-1-1-1,1 1 0,-4 8 1,6-12-11,-1 1 1,1 0-1,0-1 0,0 1 1,0 0-1,0-1 0,0 1 1,0-1-1,0 1 0,1 0 1,-1-1-1,0 1 0,1-1 1,0 1-1,-1-1 0,1 1 1,0-1-1,0 0 1,-1 1-1,1-1 0,0 0 1,1 1-1,-1-1 0,0 0 1,0 0-1,0 0 0,1 0 1,-1 0-1,3 1 0,5 3 107,-1 0-1,1-1 0,17 5 0,-17-6-29,3 1 25,0-1 1,0 0-1,0-1 0,0-1 1,0 0-1,0 0 0,0-1 1,13-2-1,-4-1-618,0 0 1,-1-1-1,37-14 0,-54 17-244,-1 0 0,1-1 0,0 1 0,-1-1 0,1 1 0,-1-1 0,0 0 0,0 0 0,0 0 0,0-1 0,0 1 0,0 0 0,0-1 0,-1 1 0,3-6 0,0-3-3132,0 1 0,5-21 0,-7 23 3372,8-32-1896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9:35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27 4160,'-6'-9'8117,"5"7"-7781,0 1 0,0 0 0,0 1 0,-1-1 0,1 0 0,0 0 0,-1 0 0,1 1 1,0-1-1,-1 1 0,1-1 0,-1 1 0,1 0 0,-1-1 0,1 1 0,-1 0 0,1 0 0,-4 0 0,-1 0 36,0 1-1,1-1 1,-11 3 0,9-1-189,0 0 0,0 1 0,1 0 0,-1 0 0,-12 7 0,19-9-177,0-1-1,0 0 0,0 1 0,0-1 0,0 1 0,0-1 0,0 1 1,0-1-1,1 0 0,-1 1 0,0-1 0,0 1 0,0-1 0,0 0 1,1 1-1,-1-1 0,0 1 0,0-1 0,1 0 0,-1 1 1,0-1-1,1 0 0,-1 0 0,0 1 0,1-1 0,-1 0 0,0 0 1,1 1-1,-1-1 0,0 0 0,1 0 0,-1 0 0,1 0 1,0 0-1,16 9 340,-17-9-327,3 2 99,1-1-1,0 1 1,0-1-1,-1 0 0,1 0 1,0 0-1,0 0 1,0-1-1,0 0 0,0 0 1,0 0-1,0 0 1,0 0-1,-1-1 0,1 0 1,0 0-1,0 0 1,0 0-1,-1 0 0,1-1 1,0 0-1,5-3 1,-8 4-101,0 0 1,0 1 0,-1-1 0,1 0 0,0 0 0,-1 1 0,1-1 0,0 0-1,-1 0 1,1 0 0,-1 0 0,0 0 0,1 0 0,-1 1 0,0-1-1,1 0 1,-1 0 0,0 0 0,0 0 0,0 0 0,0 0 0,0 0 0,0 0-1,0-1 1,0 1 0,0 0 0,0 1 0,-1-1 0,1 0 0,0 0-1,-1 0 1,1 0 0,-1 0 0,1 0 0,-1 0 0,0-1 0,0 1-37,0 0 0,0 0 0,0 0 0,-1 0 0,1 0 1,0 0-1,0 0 0,0 0 0,-1 1 0,1-1 0,0 0 1,-1 1-1,1-1 0,0 1 0,-1-1 0,1 1 0,-1 0 0,1 0 1,-1 0-1,1 0 0,-1 0 0,1 0 0,-1 0 0,-2 1 1,0 0-207,0 1 1,0 0 0,0 0-1,0 0 1,1 0 0,-1 0-1,-4 5 1,8-7 30,-1 1 0,0-1-1,1 1 1,-1 0 0,0 0 0,1-1 0,-1 1-1,1 0 1,0 0 0,-1 0 0,1-1 0,0 1-1,-1 0 1,1 0 0,0 0 0,0 0-1,-1 1 1,2-1-111,-1 0 0,0 0 0,1 0 0,-1 0 0,0 0 0,1 0 0,-1-1 0,1 1 1,-1 0-1,1 0 0,-1-1 0,1 1 0,0 0 0,0-1 0,-1 1 0,1 0 0,0-1 0,0 1 0,-1-1 0,1 1 0,1 0 0,15 7-2771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9:36.5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47 6400,'-2'-6'7463,"6"12"-5153,-2-3-2107,0 0 0,0 0 0,-1 0 0,1 0 0,0 5 0,21 112 2179,-8-36-1560,42 136 1,-52-207-787,3 13 212,2 0 0,1 0-1,1-1 1,27 43 0,-12-31 1117,-27-37-1324,1 1 1,-1-1 0,1 0-1,0 1 1,-1-1-1,1 0 1,0 0-1,-1 0 1,1 1-1,0-1 1,-1 0-1,1 0 1,0 0 0,0 0-1,-1 0 1,1 0-1,0 0 1,0 0-1,8-3 41,0 0 0,-1 0 0,0-1 0,1 0-1,-1 0 1,-1-1 0,11-7 0,1-1-86,-1 1 7,0-1-1,-1-1 1,-1-1-1,0 0 1,-1-1 0,-1 0-1,16-25 1,5-15-47,30-63 1,-59 106 18,37-79 76,-12 23-6,13-29-333,-44 92 288,0 5-2,0 0 0,-1 0-1,1 1 1,0-1 0,0 0-1,0 1 1,0-1 0,-1 0 0,1 1-1,0-1 1,-1 0 0,1 1-1,-1-1 1,1 1 0,0-1 0,-1 1-1,1-1 1,-1 1 0,1-1-1,-1 1 1,0-1 0,1 1 0,-1 0-1,-1-1 1,1 0-26,-4-2 0,0-1-1,1 2 1,-1-1 0,0 0-1,-1 1 1,1 0 0,0 0-1,-1 0 1,1 1 0,-1 0 0,-5-1-1,-3-1 1,-41-4 275,-105-3 1,107 9-263,-15-2 4,-78-2-5,36 9-6565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9:37.0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26 3072,'-20'-9'17051,"22"9"-15959,13 0 1148,196-8 91,2 0-1750,-174 7-561,1 3-1,61 10 1,-75-9-836,-20-3-954,-1 0 1,0 1-1,0 0 1,7 1-1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9:39.4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271 1 2304,'-8'-1'13409,"3"7"-14648,2-2 1437,1 0-1,-1 1 0,1-1 1,0 1-1,-2 7 1,-5 11 228,-64 116 2010,41-82-1571,12-20-420,2-6 0,2 1 0,1 1-1,-13 40 1,18-36-265,3 1 1,1 0-1,2 0 0,1 1 1,2-1-1,2 1 1,6 44-1,2-27 100,2 0 0,2 0 0,3-1 0,27 62 0,26 41 194,-45-110-298,34 53 0,-57-101-177,11 20-137,25 28 0,-33-44-481,4 5 209,13-13-17035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9:40.2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26 3136,'-14'-22'1893,"14"18"-326,5 5 517,14 4 796,-19-4-2862,7 2 329,0 0 0,-1 0-1,1 1 1,-1 0-1,0 1 1,0-1-1,-1 1 1,1 0 0,-1 0-1,5 7 1,7 11 589,19 31 1,-22-31-362,20 31 1248,33 72 0,-56-102-1407,-1 1-1,-1 1 1,-2-1-1,0 1 0,5 46 1,-9-6 142,-6 95 0,2-148-511,-1 24 129,-1 1 1,-2-1 0,-2 0 0,-1-1 0,-20 55 0,-56 90 354,39-88-678,38-78 16,-35 69 104,35-73-630,0 0-1,0 0 1,-1-1 0,0 0 0,-10 9 0,16-18 94,1 1 0,-1-1 1,0 0-1,0 0 0,0 0 1,0 0-1,-2 1 0,-11 2-2572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9:43.6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54 1984,'10'-7'15978,"-9"7"-15841,1 1 0,0-1 0,-1 1 0,1 0 0,0-1 0,-1 1 1,1 0-1,-1 0 0,3 1 0,4 8 279,1-1 0,-1 2 0,12 18 0,-4 4-85,-2-1 0,0 2 0,9 41 0,-15-49-226,6 17 105,30 90 151,-33-104-357,37 85 285,-46-109-256,0 0 1,0 0-1,0 0 0,0 0 1,-1 0-1,0 1 0,1 7 982,-2-14-987,0 1-1,0-1 1,0 1 0,0 0 0,1-1-1,-1 1 1,0-1 0,0 1-1,0 0 1,1-1 0,-1 1 0,0 0-1,1-1 1,-1 1 0,0 0-1,1-1 1,-1 1 0,0 0 0,1 0-1,-1 0 1,1-1 0,2-1 34,4-10-10,1 0-1,-2 0 1,1-1-1,-2 0 1,0 0 0,5-20-1,5-12-55,59-136-164,-59 151 137,1 0 0,1 1-1,40-50 1,-30 47 59,2 1 1,54-46-1,-71 69-165,-10 7 148,0 1-1,-1-1 1,1 0-1,0 0 1,-1 0-1,1 0 1,-1-1-1,1 1 1,-1 0 0,0-1-1,0 1 1,2-3-1,-4 3-12,-1 1 0,0-1 0,1 0-1,-1 1 1,0 0 0,0-1 0,1 1-1,-1 0 1,0 0 0,0 0 0,-1 0-1,-32 1-114,-154 2-123,11-2 597,93-2-820,74 1 86,0 0 0,0 1 0,0 0 0,0 1 0,-14 4 0,25-6 228,-1 0-1,1 0 1,-1 0 0,1 0-1,0 1 1,-1-1-1,1 0 1,0 0 0,-1 1-1,1-1 1,0 0-1,-1 0 1,1 1-1,0-1 1,-1 0 0,1 1-1,0-1 1,0 1-1,0-1 1,-1 0 0,1 1-1,0-1 1,0 1-1,0-1 1,0 0 0,0 1-1,0-1 1,0 1-1,0-1 1,0 1-1,0-1 1,0 0 0,0 1-1,0-1 1,0 1-1,0-1 1,0 1 0,0-1-1,1 0 1,-1 1-1,0-1 1,0 0-1,0 1 1,1-1 0,-1 1-1,0-1 1,0 0-1,1 0 1,-1 1 0,0-1-1,1 0 1,-1 1-1,1-1 1,-1 0-1,0 0 1,1 0 0,-1 1-1,0-1 1,1 0-1,0 0 1,11 5-2080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9:44.2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 2400,'-12'3'10632,"12"-3"-10209,-1 5 2991,20 0-582,4-2-1958,0-1 0,40 0 0,47-10 29,-73 4-763,16-1 118,67 2 0,15 4-399,-74-2-1846,-40 1 904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9:45.0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426 9 4320,'1'-1'335,"0"0"1,1 1-1,-1-1 0,0 0 0,1 0 1,-1 1-1,0-1 0,1 1 1,-1-1-1,1 1 0,-1-1 1,1 1-1,-1 0 0,0 0 1,1 0-1,8 0 5612,-17 5-2860,-20 10-1848,14-8-986,1 1 0,0 0 0,-13 12 0,-1 6 238,1 1-1,-33 49 1,-54 104 442,42-62-554,12-29-480,51-81-1952,6-8 1979,1 0 0,0 0 0,0 0 0,0 0-149,0 0 149,0 0 0,0 1 0,0-1 0,-1 0-1,1 0 1,0 0 0,0 0 0,0 0 0,0 0 0,0 0 0,0 0 0,0 0-1,-1 0 1,1 0 0,0 0 0,0 0 0,0 0 0,0 0 0,0 0-1,0 0 1,-1 0 0,1 0 0,0 0 0,0 0 0,0 0 0,0 0 0,0 0-1,0 0 1,0-1 0,0 1 0,-1 0 0,1 0 0,0 0 0,0 0-1,0 0 1,0 0 0,0 0 0,0 0 0,0 0 0,0-1 0,0 1 0,0 0-1,0 0 1,0 0 0,0 0 0,0 0 0,0 0 0,0 0 0,0-1-1,-1 1 1,1 0 0,0 0 0,1 0 0,-1 0 0,0 0 0,0 0 0,0-1-1,0 1 1,0 0 0,0 0 0,0 0 0,3-1-1787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9:45.4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9 4224,'0'0'71,"0"-1"1,0 1-1,0-1 1,-1 1-1,1 0 1,0-1-1,0 1 1,0 0-1,-1-1 1,1 1-1,0-1 1,0 1-1,-1 0 1,1-1-1,0 1 1,-1 0-1,1 0 1,0-1-1,-1 1 1,1 0-1,-1 0 1,1 0-1,0-1 1,-1 1-1,1 0 1,-1 0-1,1 0 1,-1 0-1,1 0 1,0 0-1,-1 0 1,1 0-1,-1 0 1,8 8 7407,11 21-5312,-9-15-911,10 19-169,-2 0 0,-1 1-1,11 36 1,-24-63-1024,3 9 47,39 94 510,-36-92-486,1-1-1,0 0 1,25 31-1,36 28-1007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9:46.4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7 155 3072,'-6'-4'17369,"8"-3"-19000,1 0 1794,-1 1 1,1-1-1,0 1 1,1 0-1,5-8 0,-7 11-115,1 0 0,-1 0-1,1 0 1,0 0-1,0 0 1,0 0 0,0 1-1,1-1 1,-1 1-1,7-3 1,-9 4-15,0 1 1,0 0-1,0-1 1,0 1-1,0-1 1,0 1-1,0 0 1,1 0-1,-1 0 0,0 0 1,0 0-1,0 0 1,2 0-1,-2 1 3,0-1 0,0 1 0,0 0 0,-1 0 0,1 0 0,0-1 0,-1 1 0,1 0-1,0 0 1,-1 0 0,1 0 0,-1 0 0,0 0 0,1 0 0,-1 0 0,0 0 0,1 2 0,3 17 160,0 0 1,-1 1-1,-2 0 1,0 23-1,3 26 6,6 53 123,-10-114-247,1 1 0,1 0-1,0 0 1,0-1 0,1 1 0,0-1-1,0 0 1,1 0 0,0 0 0,1 0-1,6 9 1,-10-17-45,0 0 0,0 1 0,0-1 0,0 0 0,0 0 0,1 0 0,-1 0 0,0 0 0,1 0 0,-1 0 0,1 0 0,-1-1 0,1 1 0,-1-1 0,1 1 0,-1-1-1,1 1 1,-1-1 0,4 0 0,-2 0 32,0 0-1,-1 0 0,1-1 1,0 0-1,0 1 0,-1-1 0,1 0 1,-1 0-1,1-1 0,4-2 1,1-2 89,1 0 1,-1-1-1,-1 0 1,1-1-1,9-12 1,18-30-4,52-100 0,-54 90-129,45-64 0,-66 107 81,2 1 0,28-28 1,-40 43-102,-1 0 0,1 0 0,0 0 0,0 0 1,0 0-1,1 0 0,-1 0 0,0 1 1,0-1-1,0 1 0,1-1 0,-1 1 1,0 0-1,0 0 0,0 0 0,1 0 1,-1 1-1,0-1 0,0 0 0,1 1 1,1 0-1,2 1-1,-1 0 0,1 1 0,-1-1 1,0 1-1,0 0 0,0 0 0,8 7 0,-10-7-778,-1-1 0,0 0 0,-1 0 0,1 1 0,0-1 0,-1 1 0,1 0 0,-1-1 0,1 4 0,-2-1-1213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6:08.40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5 830 2912,'-5'5'6896,"6"-5"-6524,0 0 1,0 0-1,0-1 0,0 1 1,0 0-1,0-1 1,-1 1-1,1-1 1,0 1-1,0-1 1,0 1-1,0-1 0,17-17 1641,-15 14-1545,41-38 1270,77-58 1,-103 86-1467,40-33 196,-22 16-190,45-28 0,-80 58-268,0 1-1,0-1 1,1 0-1,-1 1 1,0-1-1,0 0 1,0 1-1,1 0 1,-1-1-1,0 1 1,1 0-1,-1-1 1,0 1-1,0 0 0,1 0 1,-1 0-1,2 0 1,-2 1 11,0 0 0,0-1 0,0 1 0,0 0 0,0-1 0,0 1 0,0 0 0,0 0 0,0 0 0,-1 0 1,1 0-1,0 0 0,-1 0 0,1 0 0,-1 0 0,1 0 0,-1 0 0,1 2 0,3 12 106,0 0 0,-2 0 0,0 1 0,0-1 0,-2 0 0,-1 21-1,1-10-91,9 253 285,-8-266-188,0 0 0,1 1 0,1-2 0,0 1 0,1 0 0,0 0 1,1-1-1,9 18 0,-13-29-101,0 0 1,-1 0-1,1 0 1,0 0-1,-1 0 1,1 0-1,0-1 1,0 1-1,0 0 0,-1 0 1,1-1-1,0 1 1,0 0-1,0-1 1,0 1-1,1-1 1,-1 1-1,0-1 0,0 0 1,0 1-1,0-1 1,0 0-1,0 0 1,1 0-1,-1 0 1,1 0-1,1-1 5,-1 1-1,0-1 1,1 0-1,-1 0 1,0 0-1,0-1 1,0 1-1,0 0 1,0-1-1,0 1 1,3-4-1,3-4 40,0-1-1,-1 0 1,12-20-1,8-18-6,-1-2-1,25-71 1,-26 50 137,28-143 1,-48 197-1182,0 14 299,0 11 356,0 3 310,1-1-1,0 0 1,0 0-1,1 0 1,0-1-1,1 0 1,0-1-1,0 0 1,1 0 0,0 0-1,19 11 1,-10-9 92,0 0 1,1-1-1,0-1 1,0 0 0,40 8-1,-46-13-4,-1-1 0,1 0-1,19-1 1,-27-1-35,1 0 0,-1-1 0,0 0 0,0 0 0,1 0 0,-1 0 0,0-1 0,0 0 0,0 0 0,0 0 0,5-4 0,-4 2-28,0-1 0,-1 0-1,1 0 1,-1 0 0,0-1 0,0 1 0,-1-1 0,0 0 0,0 0 0,0-1-1,-1 1 1,0-1 0,0 0 0,3-12 0,-2 1-28,-1 1 0,0-1 0,0-33 1,-3 38-87,0 1 1,-1-1-1,-1 1 0,0 0 1,-1 0-1,-7-20 1,9 30 67,0-1-1,0 1 1,0 0 0,0 0-1,-1 0 1,1 0 0,-1 0-1,1 0 1,-1 0 0,0 1 0,1-1-1,-1 0 1,0 1 0,0 0-1,-3-2 1,3 2 13,0 0-1,0 1 1,0-1-1,0 1 1,1 0-1,-1 0 1,0-1 0,0 1-1,0 0 1,0 1-1,0-1 1,0 0 0,0 0-1,1 1 1,-1-1-1,0 1 1,0 0 0,1 0-1,-1-1 1,0 1-1,-2 2 1,-5 4-30,-1 0 0,1 1 0,0 0 0,1 1 0,0-1 0,-11 18 0,5-6 73,1 1-1,-13 30 1,21-41 27,1 0-1,0 1 1,1-1-1,0 1 1,1 0 0,0 0-1,1 0 1,0 0 0,0 0-1,2 19 1,0-22-29,1 0 0,0 0 0,0 0 1,1 0-1,0 0 0,0-1 0,1 1 0,0-1 1,0 0-1,1 0 0,-1 0 0,2-1 0,-1 1 1,1-1-1,6 5 0,1 1 69,1-1 1,0 0-1,0-1 1,1-1-1,1 0 1,22 9-1,-31-15-42,-1-1 0,1 0 0,0-1 0,0 1-1,0-1 1,0-1 0,0 1 0,0-1-1,0-1 1,-1 1 0,1-1 0,0 0-1,0-1 1,0 0 0,-1 0 0,1 0 0,-1-1-1,1 0 1,7-4 0,14-12-59,41-36 0,-36 28 46,2-4 26,-1-2-1,-2 0 1,-1-2 0,26-41 0,92-159-291,-131 204 209,-1 0-1,-1 0 1,-2-1 0,15-53 0,-27 76-16,7-33-143,-9 40 136,1 1 0,-1-1-1,0 0 1,0 1 0,0-1 0,0 0 0,0 1 0,0-1 0,-1 0-1,1 1 1,-1-1 0,1 0 0,-1 1 0,1-1 0,-1 1-1,0-1 1,0 1 0,-1-2 0,1 2 20,0 1 0,0-1-1,0 1 1,0-1 0,0 1 0,0 0 0,0 0 0,0-1-1,0 1 1,0 0 0,0 0 0,0 0 0,-1 0 0,1 0-1,0 1 1,0-1 0,0 0 0,0 0 0,0 1 0,0-1-1,0 1 1,0-1 0,0 1 0,0-1 0,-1 2 0,-2 0-42,-9 4 66,0 2 0,1 0-1,0 1 1,0 0 0,0 0 0,2 1-1,-1 1 1,1 0 0,1 0-1,-11 16 1,-1 7 16,0 1 0,-23 54 0,-26 86 228,56-135-170,3 2 0,-10 57-1,19-88-55,1 0 1,1 0-1,0 0 0,0 1 0,1-1 0,0 0 1,1 0-1,0 0 0,1-1 0,0 1 1,7 13-1,-8-18 17,1-2 1,0 1 0,0 0-1,0-1 1,1 1 0,-1-1-1,1 0 1,0 0 0,0 0-1,1-1 1,-1 1-1,1-1 1,-1 0 0,1 0-1,0-1 1,0 0 0,1 1-1,-1-2 1,0 1 0,1-1-1,-1 1 1,1-2 0,-1 1-1,7 0 1,12-2 47,0-1 0,1-1 1,-1 0-1,36-12 0,-42 10-23,-1-1 1,0 0-1,0-1 0,-1-1 0,0-1 0,22-15 0,-26 15-51,-1-1-1,-1 1 0,1-2 1,-2 1-1,1-1 0,-1-1 1,-1 0-1,10-18 0,-14 23-79,-3 5 12,1-1-1,-1 0 0,0 1 1,1-1-1,-1 0 1,0 0-1,-1 0 0,1 0 1,0-6-1,-1 9 48,0 0 0,0 0 0,0 0 0,0 0 0,0 0 0,0-1 0,0 1 0,0 0 0,0 0 0,0 0 0,0 0 0,0-1 0,0 1 0,0 0 0,0 0 0,0 0 0,0 0 0,0 0 0,0 0 0,0-1 0,0 1 0,0 0 0,0 0 0,0 0-1,-1 0 1,1 0 0,0 0 0,0 0 0,0 0 0,0-1 0,0 1 0,0 0 0,-1 0 0,1 0 0,0 0 0,0 0 0,0 0 0,0 0 0,0 0 0,-1 0 0,1 0 0,0 0 0,0 0 0,0 0 0,0 0 0,0 0 0,-1 0 0,1 0 0,0 0 0,0 0 0,0 0 0,0 0 0,0 0 0,0 0 0,-1 0 0,-7 6-256,5-4 218,-4 3-17,-1 1 0,1 0 0,0 1 0,0 0-1,-8 12 1,-25 41 95,35-52-16,0 0 0,1 0 0,0 1 0,1 0 0,-1 0 0,-2 14 0,6-20-3,-1 0 1,1 1-1,0-1 1,0 0-1,0 0 1,0 0-1,1 0 0,-1 0 1,1 0-1,0 0 1,0 0-1,0 0 1,0 0-1,1 0 0,-1-1 1,1 1-1,0 0 1,-1-1-1,1 1 1,0-1-1,0 0 0,1 0 1,2 3-1,-2-2 47,0-1 0,0 0 1,1 1-1,-1-1 0,6 3 0,-7-5-30,0 1 0,0-1 0,0 0 0,0 1 0,-1-1 0,1 0-1,0 0 1,0 0 0,0-1 0,0 1 0,-1 0 0,1-1 0,0 1 0,3-2 0,0 0 8,0 0 1,0 0-1,0 0 1,-1-1-1,1 0 1,-1 1-1,1-2 0,-1 1 1,0 0-1,0-1 1,0 0-1,-1 0 1,1 0-1,-1-1 1,0 1-1,3-6 0,-4 6-44,0 0 0,1 0-1,-1 0 1,0-1-1,-1 1 1,1-1-1,-1 1 1,0-1 0,0 0-1,-1 0 1,1 1-1,-1-7 1,0 6-3,0 1 1,0 0-1,0-1 0,-1 1 1,0 0-1,0-1 1,0 1-1,0 0 0,-1 0 1,1 0-1,-1 0 1,0 0-1,0 0 1,-1 1-1,1-1 0,-1 1 1,0-1-1,0 1 1,0 0-1,0 0 0,0 0 1,-6-3-1,1-1 93,7 6-116,0 0 0,0 0 0,0 0-1,0 1 1,0-1 0,-1 0-1,1 0 1,0 1 0,0-1 0,0 1-1,-1-1 1,1 1 0,0-1-1,-2 1 1,3 0 19,-1 0 10,1 0 0,0 0 1,0 0-1,0 0 0,0 0 1,0 0-1,-1 0 0,1 0 1,0 0-1,0 0 0,0 0 1,0 0-1,0 0 0,-1 0 0,1 0 1,0 0-1,0 0 0,0 0 1,0 0-1,0 0 0,-1 0 1,1 0-1,0 0 0,0 0 1,0-1-1,0 1 0,0 0 1,0 0-1,-1 0 0,1 0 0,0 0 1,0 0-1,0 0 0,0-1 1,0 1-1,0 0 0,0 0 1,0 0-1,0 0 0,0 0 1,0-1-1,0 1 0,0 0 1,0-1 37,1 1 90,16-5-76,0 1 0,0 1 0,0 0 0,19 0 0,73 3-164,-51 1 182,176 13 16,-140 0 186,-36-5-132,-57-9-110,-1 1-1,1-1 0,-1 0 1,1 0-1,-1 0 1,1 0-1,-1 0 0,1 0 1,-1-1-1,1 1 0,-1 0 1,1 0-1,-1 0 1,1 0-1,-1 0 0,1-1 1,-1 1-1,1 0 1,-1 0-1,1-1 0,-1 1 1,0 0-1,1-1 0,-1 1 1,0-1-1,1 1 1,-1 0-1,0-1 0,0 1 1,1-1-1,-1 1 1,0-1-1,1 0-11,-1 0 0,0 1 0,0-1 0,0 0 0,0 1 0,-1-1 0,1 1 0,0-1 0,0 0 0,0 1 0,0-1 0,-1 0 0,1 1 0,0-1 0,-1 1 0,1-1 0,0 1 0,-1-1 0,1 1 0,-1-1 0,1 1 0,0-1 0,-1 1 0,0 0 0,1-1 0,-1 1 0,1-1 0,-2 1 0,-2-3-42,-1 1-1,0 1 1,0-1 0,0 1-1,0-1 1,0 1 0,0 1-1,0-1 1,-1 1 0,1 0-1,0 0 1,-8 1 0,-6 3 19,0 0 0,-19 6 1,7-1 15,15-5-54,0 1 0,0 1 1,1 0-1,0 1 0,0 0 0,-24 16 0,38-22 53,0 0-1,-1 0 1,1 0-1,0 0 0,0 1 1,-1-1-1,1 0 0,0 1 1,0-1-1,0 0 1,1 1-1,-1-1 0,0 1 1,0-1-1,1 1 0,-1 0 1,1-1-1,0 1 0,-1 0 1,1 2-1,0-2 13,1 1 1,-1-1-1,0 0 0,1 0 0,0 0 1,0 0-1,-1 0 0,1-1 0,0 1 1,1 0-1,-1 0 0,0-1 0,0 1 0,1 0 1,-1-1-1,3 3 0,5 3-9,1 0 0,-1 0-1,1-1 1,0-1 0,1 0 0,20 8 0,-11-7 98,1 0 0,40 5 0,-49-11-37,0 1-1,-1-1 1,1-1 0,0 0 0,19-5-1,57-20 152,-53 14-188,78-30 181,-33 10-211,-62 24-105,-17 7-126,-3 4 52,-5 4 167,2-2 9,0 0 0,1 0-1,0 0 1,0 1-1,0 0 1,1-1 0,-1 1-1,2 1 1,-1-1-1,-2 7 1,5-9-3,-1-1 1,0 0-1,1 1 0,0-1 1,0 1-1,0-1 1,0 0-1,0 1 0,1-1 1,-1 1-1,1-1 0,0 0 1,0 1-1,0-1 0,1 0 1,-1 0-1,1 0 0,0 0 1,-1 0-1,2 0 0,-1-1 1,3 4-1,-2-3 18,1 0 0,0 0 0,0 0 0,0 0 0,0-1 0,1 0 0,-1 0-1,1 0 1,-1 0 0,1-1 0,0 0 0,0 0 0,-1 0 0,1 0 0,0-1 0,0 0 0,0 0 0,7-1-1,8-1 51,0-1 0,0-1-1,20-8 1,-12 3-47,-1-1 0,0-2 0,0 0 0,-2-2 0,0-1 0,0-1 0,25-22 0,-40 29-7,0 0 0,-1-1 0,0 0 0,-1-1 0,-1 0 0,1 0 0,-2 0 0,1-1 0,7-23 0,0-6-39,13-70 1,-20 81-61,13-59-34,24-133 147,-39 192-76,-3 20-35,-1 1-1,1-1 1,-2 1 0,1-1-1,-1 1 1,-3-18-1,3 26 81,0 0-1,0 1 1,0-1-1,0 1 1,0-1-1,0 1 1,0-1 0,-1 1-1,1-1 1,0 1-1,0-1 1,-1 1-1,1-1 1,0 1 0,-1-1-1,1 1 1,0-1-1,-1 1 1,1 0-1,-1-1 1,1 1-1,-1 0 1,1-1 0,-1 1-1,1 0 1,-1 0-1,1-1 1,-1 1-1,0 0 1,0 0-13,0 0 0,0 1 0,0-1 0,0 0 0,1 1 0,-1-1 0,0 1 0,0-1 0,0 1 0,0-1-1,1 1 1,-1-1 0,0 1 0,0 0 0,0 0 0,-5 6-137,1 0-1,-9 14 1,13-19 151,-6 10 21,0 1-1,1 0 1,1 1 0,0-1-1,-5 25 1,-5 72 106,10-73-103,-2 22 0,-13 118-109,15-133 128,2-18-45,1 1 0,0 0 0,5 42 0,1-48 69,1 6 275,-5-26-329,1 0 1,-1-1-1,0 1 1,0 0-1,1 0 0,-1-1 1,1 1-1,-1 0 1,0-1-1,1 1 1,0 0-1,-1-1 0,1 1 1,-1-1-1,1 1 1,0-1-1,-1 1 1,1-1-1,0 1 0,-1-1 1,1 0-1,0 1 1,1-1-1,0 1-8,0 0 1,-1-1-1,1 1 0,0-1 0,0 0 1,-1 1-1,1-1 0,3 0 0,30-10 135,0-1 0,64-32 0,-21 9-324,-27 13 543,-51 21-357,1 0-1,-1 0 1,0 0-1,0 0 1,0 0-1,1-1 1,-1 1-1,0 0 0,0 0 1,1 0-1,-1 0 1,0 0-1,0 0 1,1 0-1,-1 0 0,0 0 1,0 0-1,1 0 1,-1 0-1,0 0 1,0 0-1,0 0 1,1 0-1,-1 0 0,0 0 1,0 1-1,1-1 1,-1 0-1,0 0 1,0 0-1,0 0 1,1 0-1,-1 1 0,0-1 1,0 0-1,0 0 1,0 0-1,1 1 1,-1-1-1,0 0 0,0 0 1,0 0-1,0 1 1,0-1-1,0 0 1,0 0-1,0 1 1,0-1-1,0 0 0,0 0 1,0 1-1,0-1 1,0 0-1,0 0 1,0 0-1,0 1 1,0-1-1,0 0 0,0 0 1,0 1-1,-4 9-81,1-1 123,-1 0-1,-8 11 1,9-15-22,0 0 0,1 0 0,-1 0 0,1 0 0,0 1 0,0-1 0,1 0 0,-1 1 0,1-1 0,0 8 0,1-8-45,0 6 480,0-11-435,0 1 0,1-1 0,-1 0-1,0 0 1,0 1 0,0-1 0,0 0 0,1 0-1,-1 0 1,0 1 0,0-1 0,1 0 0,-1 0 0,0 0-1,0 0 1,1 0 0,-1 1 0,0-1 0,0 0-1,1 0 1,-1 0 0,0 0 0,1 0 0,-1 0-1,0 0 1,0 0 0,1 0 0,-1 0 0,0 0-1,1 0 1,-1 0 0,0 0 0,0-1 0,1 1-1,14-4 137,0-1 0,0 0 0,0-1-1,23-14 1,51-39-217,-45 29 159,-32 22-220,0 1 0,17-8 0,-29 15 123,1 0 1,-1 0-1,0 0 1,1 0-1,-1 0 1,0 0-1,0 0 1,1 0 0,-1 0-1,0 0 1,1 0-1,-1 0 1,0 0-1,1 0 1,-1 0-1,0 0 1,0 0-1,1 0 1,-1 0-1,0 0 1,1 0-1,-1 1 1,0-1-1,0 0 1,1 0 0,-1 0-1,0 0 1,0 1-1,1-1 1,-1 0-1,0 0 1,0 1-1,0-1 1,0 0-1,1 0 1,-1 1-1,0-1 1,0 0-1,0 0 1,0 1-1,0-1 1,2 12-22,-3 1-10,-1-1-1,0 0 1,0 1-1,-1-1 0,-7 17 1,0 0 58,2-2 51,-9 32 25,-3-1 1,-40 82-1,47-114-68,-2-1 0,-1 0-1,0-1 1,-2-1 0,-1-1-1,-40 37 1,39-41 50,-1-2 0,-1-1 0,-34 19 0,54-33-74,-1 0 0,1 0 1,-1 0-1,1 0 0,-1-1 0,1 1 0,-1-1 0,1 1 0,-1-1 1,1 0-1,-1 0 0,-4-1 0,6 1-8,0 0 1,0-1-1,-1 1 0,1-1 1,0 1-1,0-1 0,0 1 1,0-1-1,0 0 1,0 0-1,0 1 0,0-1 1,0 0-1,0 0 0,0 0 1,1 0-1,-1 0 0,0 0 1,1 0-1,-1 0 0,0-1 1,1 1-1,0 0 0,-1 0 1,1 0-1,0-1 0,-1 1 1,1-2-1,0 0 3,0 0 0,1 0 0,-1 1 0,1-1 0,-1 0 0,1 0 0,0 1 0,0-1 0,0 1-1,0-1 1,0 1 0,1-1 0,-1 1 0,1 0 0,0-1 0,3-2 0,4-4-6,0 0-1,13-10 1,-1 3-122,1 1 0,36-18 1,51-18 82,43-23-2369,-130 61 1433,23-14-2220,-19 6-1729,-17 5 1405,-9 16 3308,1-1-1,-1 1 0,0-1 0,0 0 0,0 1 1,1-1-1,-1 0 0,0 1 0,0-1 0,0 0 0,0 1 1,0-1-1,0 1 0,0-1 0,-1 0 0,1 1 0,0-1 1,0 0-1,0 1 0,-1-1 0,1 1 0,0-1 1,-1 1-1,1-1 0,0 1 0,-1-1 0,0 0 0,-14-7-4545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9:46.8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27 5888,'-13'-3'838,"-23"-8"660,8-2 8318,39 15-6651,23 2-985,-9 0-1454,124 2 1352,-39-4-1500,29 10-386,-91-12-2576,-32 0 976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9:50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7 2496,'0'0'9061,"-8"-6"-5418,2 9-982,24 0 1762,19 2-4158,537 10 1916,-532-14-3713,-39-1 563,1-1-1,-1 1 1,0-1-1,1 0 1,-1 0-1,0 0 1,0 0 0,1-1-1,3-2 1,10-5-2679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9:54.2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1664,'0'0'16234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7:32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20 3712,'-8'-20'10672,"2"28"-9532,-9 15-789,11-17-104,-6 10 112,2 1 1,0 0-1,-9 31 0,0-3 49,-56 162 1906,64-173-1972,2 0 1,1 1 0,1 0-1,0 45 1,14 155 481,-5-202-685,1 0 0,1-1 0,2 0 1,2 0-1,15 36 0,-21-60-69,0-1 1,0 0-1,8 10 0,-11-15-197,1 0 0,-1 0 0,1-1-1,0 1 1,0-1 0,0 1 0,2 1-1,-3-3-28,0 1 0,-1-1-1,1 0 1,0 0-1,-1 1 1,1-1-1,0 0 1,0 0 0,-1 0-1,1 0 1,0 0-1,0 0 1,-1 0-1,1 0 1,0 0 0,-1 0-1,1 0 1,0 0-1,0-1 1,-1 1-1,1 0 1,0-1 0,0 1-1,9-6-1662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7:33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61 4800,'-15'-5'13653,"17"6"-13449,1-1 1,-1 1 0,1-1 0,-1 0-1,1 0 1,-1 0 0,4-1-1,3 0 95,12 1 260,-9-1-468,1 1 1,-1 0-1,0 1 0,0 0 1,0 1-1,-1 1 0,1-1 1,15 7-1,-22-7-30,0 0 1,0 0-1,0 1 1,-1 0-1,1-1 1,-1 2-1,1-1 1,-1 0-1,0 1 1,-1 0-1,1 0 1,0 0-1,-1 0 1,0 1-1,0-1 1,3 8-1,9 22 77,12 41 1,3 6 176,-28-77-258,-1 1-1,1-1 0,0-1 0,1 1 0,-1 0 1,1 0-1,-1-1 0,1 0 0,0 1 1,6 3-1,-9-6-33,1-1 0,-1 1 0,1-1 0,-1 0 0,1 0 0,-1 1 1,1-1-1,-1 0 0,1 0 0,-1 0 0,1 0 0,0 1 0,-1-1 0,1 0 0,-1 0 0,1 0 0,0 0 0,-1 0 0,1 0 1,-1-1-1,1 1 0,0 0 0,0 0 0,14-11 257,-9 4-209,-1-1 0,7-10 0,-11 17-62,14-28 215,-1 0 0,16-49 0,-23 54-148,-1 7 27,12-27 1,-7 21-219,-7 12 18,1 1 0,9-14 0,-12 21 95,0 0-1,0 0 1,0 1 0,1-1-1,-1 1 1,1-1-1,-1 1 1,1 0-1,0 0 1,0 0-1,0 1 1,5-3-1,0 2 45,0 0-1,0 0 0,1 0 1,-1 1-1,0 0 0,16 1 1,51 9 65,-44-5-109,-17-1-12,1 0 1,15 5-1,6 2-382,-32-8 808,-1 0-2130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7:33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21 4576,'-21'-20'11999,"63"21"-3879,59 7-6970,32 2-1221,-74-9-2696,-31-1 1231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7:34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9 3968,'0'-3'16314,"-14"-3"-13919,-9 7-1259,23-1-1148,-1 1 0,1-1 0,-1 1 1,1-1-1,0 1 0,0-1 0,-1 1 0,1-1 1,0 1-1,0-1 0,0 1 0,-1-1 1,1 1-1,0-1 0,0 1 0,0 0 1,0-1-1,0 1 0,0-1 0,0 1 0,0 0 1,1 18 2419,-1-20-2418,0 1 1,0-1-1,0 1 1,0-1-1,0 1 1,0-1-1,0 1 0,0-1 1,0 0-1,0 1 1,0-1-1,0 1 1,-1-1-1,1 1 0,0-1 1,0 1-1,-1-1 1,1 1-1,0-1 1,-1 1-1,1 0 1,0-1-1,-1 1 0,1-1 1,-1 1-1,0-1 1,1 1-2,-1 0 1,0 0 0,0 0-1,0 0 1,1 0 0,-1 0-1,0 0 1,0 0-1,1 1 1,-1-1 0,0 0-1,0 0 1,1 1 0,-1-1-1,0 0 1,0 1 0,-5 3 37,0-1 0,1 2 1,-7 5-1,9-8 111,-4 3 89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7:36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15 4992,'-3'-1'353,"0"0"-1,0-1 1,1 1-1,-1-1 1,0 1 0,0-1-1,-3-3 1,10 9 1584,-1 1-1,0-1 1,0 1-1,4 7 1,13 34 1307,15 55-2330,-33-95-590,13 48 69,10 75 0,-2-9-134,-4-19 28,10 38 738,-26-133-225,0-9 335,1-4-1043,3-4-25,0 0 1,0-1 0,-1 0-1,-1-1 1,0 1-1,3-16 1,-3 13-56,3-8 20,55-153 19,-52 150-65,2 1 1,1 0 0,1 0-1,26-33 1,-4 16-66,-14 16-128,-1-1 1,25-38 0,-46 63 201,-1 1 0,1 0 0,0-1 0,0 1 1,-1-1-1,1 1 0,0-1 0,-1 0 1,0 1-1,1-1 0,-1 1 0,0-1 0,0 0 1,0 1-1,0-1 0,0 0 0,0 1 1,0-1-1,-1 0 0,1 1 0,-1-1 0,1 1 1,-2-3-1,1 2-27,-1 0 1,0 0-1,0 1 1,0-1-1,0 0 1,0 1-1,0-1 1,0 1-1,0 0 1,-1-1-1,1 1 1,0 0-1,-1 1 0,1-1 1,-1 0-1,-3 0 1,-11-2-121,1 1 0,-1 0 0,0 1-1,-33 3 1,19 2 85,-55 14-1,-22 7-119,104-25 104,-37 7-2698,49-13-4744,2 0 4475,7-2 666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7:36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14 6144,'-18'-10'1978,"4"9"3172,14 1-5051,0 1 243,1 0 1,-1-1 0,0 1 0,1 0-1,-1-1 1,1 1 0,-1 0-1,1-1 1,-1 1 0,1 0-1,-1-1 1,1 1 0,0-1 0,-1 1-1,1-1 1,0 0 0,0 1-1,0-1 1,7 3-1,-1-1-1,0 0 1,1 0-1,-1 0 1,1-1-1,0-1 1,-1 1-1,11-2 1,63-8 654,-67 7-778,38-5-135,0 2-1,1 3 1,55 4 0,-71 3-1757,16 10-7681,-39-6 3525,0 6 1900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7:39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0 2144,'-1'3'21156,"2"2"-23699,-1-5 2767,-6 4 10,7-4 33,5 12-1083,3-2 851,-6-8-26,-1 0-1,-1 0 1,1 0 0,0 0 0,0 0-1,2 4 1,5 16 156,-1 1-1,-1-1 1,0 1-1,3 30 1,6 97 292,-11-27 135,-6 0 0,-5 0 0,-39 216 0,39-306-507,-2 0 1,0-1-1,-3 0 0,-21 47 1,28-71-81,-1-1 0,0 1 0,0-1 0,-1 0 0,0-1 0,0 0 1,0 1-1,-12 6 0,12-8-556,-1-1 0,0 1 0,-1-2 1,1 1-1,-11 3 0,8-4-836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6:08.78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587 512 10560,'-9'-21'3904,"4"18"-3040,14-9-224,6 3-640,7-3-128,2 0 1087,8 4-479,1-1 288,8 4-448,10 2-32,8 3-192,1 3-608,0 6 256,-9-1-2015,-14 4 1279,-9-3-2912,-10-1 2208</inkml:trace>
  <inkml:trace contextRef="#ctx0" brushRef="#br0" timeOffset="1">33 12 8480,'-27'-12'3840,"22"12"-3360,10 0-1376,9 0 384,9 0-1888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7:41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4896,'4'9'8178,"4"19"-4908,4 12-1812,49 163 990,-58-186-2191,1 34-1,0-10-44,0-6-110,0-11 42,0 31 0,1-18 1056,0-48-262,9-33-431,35-91-183,-42 119-344,1 1-1,0 0 1,1 1-1,1 0 1,0 0 0,19-18-1,-11 16-76,32-23-1,-7 7 5,-11 7 107,58-35-1,-74 46 301,-4 4-100,-12 10-219,0 0 0,0 0 0,0-1 0,0 1 1,0 0-1,0 0 0,0 0 0,0 0 0,0 0 0,0 0 0,0 0 0,0 0 1,0 0-1,0 0 0,0 0 0,0 0 0,0 0 0,0-1 0,0 1 0,0 0 1,0 0-1,0 0 0,0 0 0,0 0 0,0 0 0,0 0 0,0 0 0,0 0 1,0 0-1,0 0 0,0 0 0,0-1 0,0 1 0,0 0 0,0 0 0,0 0 1,0 0-1,0 0 0,0 0 0,0 0 0,0 0 0,0 0 0,0 0 1,-1 0-1,1 0 0,0 0 0,0 0 0,0 0 0,0 0 0,0 0 0,0 0 1,0 0-1,0 0 0,0 0 0,0 0 0,0 0 0,0 0 0,-1 0 0,1 0 1,0 0-1,0 0 0,0 0 0,-10-3-233,-10 0 26,-190 3 302,23 14 326,68-8-1258,117-6 623,1 0 1,-1-1-1,0 1 1,0 0 0,0-1-1,1 1 1,-4-3 0,-5 1-4857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7:42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5152,'0'0'9877,"8"3"-7008,1-4-2176,0 0 0,0-1-1,-1 0 1,1-1 0,12-6-1,1 1-53,44-11 29,0 3 0,124-14 1,-117 25-646,-48 4-667,0 0-1,0-2 1,26-6-1,-45 7-846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7:43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9 3648,'-8'-8'9824,"0"8"-6976,-14 10-1734,0 0 0,0 1 0,2 1 0,-26 20 0,13-7-539,-49 51-1,51-42-446,-45 60 0,30-18-2597,37-68 442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7:43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 7712,'-9'-11'7424,"20"22"-6199,-1 0 0,-1 0 1,0 1-1,15 25 0,3 4 67,5 2-413,30 45-409,-52-72-539,0 0 0,23 25-1,-5-16-3604,-18-17 1828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7:44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45 102 3136,'0'-1'183,"-1"1"0,0 0 0,0 0-1,0-1 1,0 1 0,0 0 0,0 0 0,0 0 0,1 0 0,-1 0 0,0 0 0,0 0 0,0 0-1,0 1 1,0-1 0,-4 1 4032,3-1-3673,1 0 0,-1 1 0,0-1 0,0 1 0,1-1 0,-1 1 0,-11 4 8531,13-6-8836,3 0-157,1-1 1,0 0 0,-1 1-1,1 0 1,0 0 0,0 0-1,5 0 1,2-1-28,0-1 1,-1 0-1,1 0 0,-1-1 1,18-10-1,-27 14-54,3-4 6,1 2 0,0-1-1,-1 1 1,1-1 0,0 1-1,7-1 1,-12 3-16,1-1 0,-1 1 1,1 0-1,-1 0 0,1 0 1,-1 0-1,1 0 0,-1 0 0,1 0 1,-1 0-1,0 0 0,1 0 0,-1 0 1,1 0-1,-1 0 0,1 0 1,0 1-1,6 11-452,-1 15 537,0-1 0,-1 1 0,1 45 0,4 22 78,-7-71-93,-1-7 18,1 0-1,7 22 0,-10-37-57,0 0 0,1 0 0,-1 0 1,1 0-1,-1 0 0,1 0 0,-1 0 0,1-1 1,-1 1-1,1 0 0,0 0 0,0 0 0,-1 0 0,1-1 1,1 2-1,-1-2 3,-1 0 0,0 0 1,1 0-1,-1 0 0,1 0 0,-1 0 1,1 1-1,-1-1 0,1-1 0,-1 1 1,1 0-1,-1 0 0,1 0 1,-1 0-1,1 0 0,-1 0 0,0 0 1,1-1-1,-1 1 0,1 0 0,-1 0 1,0-1-1,1 0 0,3-2 119,-1 0 0,0 0 0,0-1 0,-1 0 0,4-6 0,-3 6-127,68-125 633,-12 23-659,-43 76 49,-10 18-40,0 1-1,1-1 1,1 1-1,0 0 0,18-19 1,-22 27 23,0 0 0,0 1 1,0-1-1,0 1 0,1 0 1,-1 0-1,1 0 0,0 1 1,-1 0-1,7-1 0,8-1 120,25 0-1,-26 2-113,7 0-531,0 1 1,0 1-1,0 2 1,34 6-1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7:45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21 7872,'-27'-20'11839,"31"20"-11054,1 1-1,0-1 0,0 1 0,6 2 0,18 4 37,104 2 677,41 5-1156,-48-2-3820,-111-11 54,-2-1 1056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7:46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7 2560,'13'-6'7498,"-14"6"-7039,0 1 0,0 0 0,0 0 0,-1 0 0,1 0 0,1 0 0,-1 0 0,0 0 0,-1 2 0,-8 10 349,-22 18 743,17-17-1193,2-1 1,0 2 0,-16 22 0,-12 28 617,4 2 0,3 2 0,-45 126 0,67-152-695,1 1 0,3-1 0,1 1 1,3 1-1,1-1 0,5 61 0,-1-82-191,1 1-1,2-1 1,0 0 0,1 0 0,2 0-1,14 34 1,-15-43-58,1-1 0,0-1 0,1 1 1,0-1-1,1-1 0,1 1 0,0-2 0,0 1 0,1-1 0,0-1 0,21 14 0,-2-6-32,1-1 0,0-1 0,45 14-1,-40-18-2182,47 8-1,-72-18 304,1 1 0,-1-2 1,18 0-1,3 0-1448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7:47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 5056,'0'-1'116,"0"1"1,0-1-1,-1 1 1,1-1-1,0 1 1,0-1-1,0 1 1,0-1-1,0 1 0,0-1 1,0 1-1,0-1 1,0 0-1,0 1 1,0-1-1,0 1 1,0-1-1,0 1 1,1-1-1,-1 0 1,1 1 10,-1-1 1,1 1 0,-1 0 0,0 0 0,1 0 0,-1-1 0,1 1 0,-1 0 0,1 0 0,-1 0-1,1 0 1,-1 0 0,1 0 0,-1 0 0,0 0 0,1 0 0,-1 0 0,1 0 0,-1 0 0,1 0-1,-1 1 1,1-1 0,-1 0 0,1 0 0,-1 0 0,0 1 0,1-1 0,-1 0 0,0 0 0,1 1-1,0 0 1,9 5 933,-1 1 0,1 1 0,-1 0 0,-1 0 0,11 12-1,-9-7-372,0 1 0,-1 1 0,9 16 0,-1 6-35,-1 2 1,12 50-1,-16-45-78,-3 1 0,-2 0-1,2 46 1,-8-60-202,-2 0 0,-1 1 1,-9 51-1,-31 89 456,22-97-655,17-62-164,-68 241-244,69-247-81,-2 5-929,0 0 0,0-1 0,-11 20 0,10-19-580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7:48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23 4064,'-5'0'20111,"81"-3"-19070,19 0-1015,111 2 377,-63-2 47,-108 2-450,70-10 0,-98 11 391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7:51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1 2496,'3'0'8058,"-3"0"-7951,0 0 0,0 0 0,0 0 0,0 0 0,0 1-1,1-1 1,-1 0 0,0 0 0,0 0 0,0 0 0,0 1-1,0-1 1,0 0 0,0 0 0,0 0 0,0 0 0,0 1-1,0-1 1,-1 0 0,1 0 0,0 0 0,0 0 0,0 1-1,0-1 1,0 0 0,0 0 0,0 0 0,0 0 0,0 0-1,-1 1 1,1-1 0,0 0 0,0 0 0,0 0 0,0 0-1,0 0 1,-1 0 0,1 0 0,-6 7 1044,-46 58 1379,-48 81 1,51-67-1836,-30 52 324,59-95-671,-24 66 0,37-82-253,2 0-1,0 1 1,1-1-1,1 1 0,1 0 1,1 0-1,1-1 1,0 1-1,2 0 0,1 0 1,9 36-1,-3-24 29,2-1 0,2 0 1,1-1-1,1-1 0,1 0 0,30 40 0,-28-46-117,0 0 0,1-2 0,1 0 0,1-1 0,1-1 0,1-1 0,43 27 0,-63-44-390,-1-1 0,1 1 0,0-1 0,0 0 0,0 0 0,0 0 0,0 0 0,5 1 0,5 0-1387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6:10.08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0 402 3648,'5'-1'9610,"11"-2"-5142,29-7-2216,-24 1-1541,1-1 0,-1-1 0,-1-1 1,0-1-1,22-18 0,-16 9-470,-1-2 0,-1 0 1,21-28-1,-32 34 71,-1-1-1,-1 0 1,11-26 0,-6 12 137,-9 18-229,-6 12-440,-5 10-36,-8 18 228,1 0 0,2 0 0,-13 53 0,20-71 76,1 0 0,-1 0-1,2 0 1,-1 0 0,1 0 0,0 0 0,0 0 0,3 13 0,-2-17-29,0 0 1,-1-1-1,1 1 1,0 0-1,1-1 0,-1 1 1,0-1-1,1 1 1,-1-1-1,1 1 1,0-1-1,0 0 1,0 0-1,0 0 1,0 0-1,0 0 1,1-1-1,-1 1 0,1-1 1,-1 1-1,1-1 1,-1 0-1,1 0 1,3 1-1,7 0 125,-1 0 0,1-1-1,0 0 1,13-1 0,54-6 374,-53 3-388,-1-2 0,1-1 0,-1 0 0,44-18 0,-53 16-118,0-1 0,0 0 0,0-1 0,-1-1 1,-1 0-1,0-1 0,20-22 0,-19 16 22,-1-2 0,-1 0 1,16-31-1,6-7-363,-36 72 4,0 14 213,-2 1 0,0 0 1,-13 50-1,10-61 173,0-1 0,-1-1 0,-1 1 1,-1-1-1,0 0 0,-1-1 0,-15 21 0,23-35-52,0-1 0,1 1 0,-1 0 0,1 0 0,-1-1 0,0 1 0,1 0-1,-1-1 1,0 1 0,0-1 0,0 1 0,0-1 0,1 1 0,-1-1 0,0 0-1,0 1 1,0-1 0,0 0 0,-2 1 0,3-2-1,-1 1 1,0 0-1,0 0 1,1 0-1,-1-1 1,0 1-1,1 0 1,-1-1-1,0 1 1,1 0-1,-1-1 1,1 1-1,-1-1 0,1 1 1,-1-1-1,1 1 1,-1-1-1,1 1 1,-1-1-1,0 0 1,1-1 0,-1 1 1,0-1-1,0 1 1,1-1 0,-1 1-1,1-1 1,0 1-1,-1-1 1,1 0-1,0 1 1,0-1-1,0 1 1,0-1-1,0 0 1,0 1-1,0-1 1,1 0 0,-1 1-1,1-1 1,-1 1-1,2-3 1,0 1-29,0 0 1,1 0-1,-1 0 1,1 1-1,-1-1 1,1 1-1,0 0 1,0 0-1,0 0 1,0 0-1,0 0 1,1 1-1,-1-1 1,0 1-1,1 0 1,-1 0-1,1 0 1,-1 0-1,5 1 1,3-1-239,0 1 1,0 1-1,0 0 1,0 1-1,12 2 0,8 1-2756,-1-1 0,40-1 0,-30-1-886,-5 0 726,-6-1-2416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7:54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35 127 3136,'10'1'12812,"-7"2"-13384,5 4 990,-1 0 1,0 1-1,-1 0 0,0 0 1,0 1-1,-1-1 1,5 13-1,17 25 485,-8-17-521,-3 1 0,27 62 0,9 71 813,-48-145-972,-3-13-216,0-1 0,0 1 1,0-1-1,0 1 1,3 5-1,-3-9 1145,32-69 376,37-70-1339,-49 106-243,49-59-1,33-20-134,18-20 189,-119 129 3,11-18-50,-12 20 35,-1-1 0,0 1 0,0-1 1,0 1-1,1-1 0,-1 1 0,0-1 0,0 1 0,0-1 0,0 1 0,0-1 0,0 0 0,0 1 0,0-1 0,0 1 1,0-1-1,0 1 0,-1-1 0,1 1 0,0-1 0,0 1 0,0-1 0,-1 1 0,1-1 0,0 1 0,-1-1 0,1 1 0,0-1 1,-1 1-1,1 0 0,-1-1 0,1 1 0,0-1 0,-1 1 0,1 0 0,-1 0 0,1-1 0,-1 1 0,1 0 0,-1 0 0,0-1 1,-9-1-80,-1 0 0,1 1-1,-1 0 1,1 0 0,-1 1 0,-13 2 0,17-2 83,-46 5 262,0 3-1,-61 16 1,64-12-177,-151 28-248,186-37-405,-56 10 834,23-9-8249,59-5 2733,4-3 2024,-8 2 1667,18-3-1083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7:54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41 3328,'-13'0'13567,"24"0"-10687,207-16 957,-53 1-3396,-151 14-449,98-8-982,-89 9-2677,-8 1-1033,-7-1 2172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7:55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1 4992,'3'1'13036,"-4"3"-14126,-5 6 1694,-1 1 1,0-1-1,-1 0 0,1 0 0,-2-1 0,0 0 1,0-1-1,-16 12 0,-9 3-36,-44 23 0,61-37-347,-57 31 65,-37 21-876,108-59 120,0 0 1,0 1 0,0-1-1,0 1 1,0 0 0,-3 3-1,20-8-6153,3-3 5007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7:55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12 6560,'-5'-3'585,"-4"-3"1100,8 4-883,6 1 1246,2 7 506,4 5-1602,-1 0 0,0 0-1,-1 1 1,10 16 0,27 56 1936,-4-7-1351,-16-36-1096,-1-1-139,35 73 0,-55-97-162,-5-14-352,1 1 0,-1-1 0,1 0 0,0 0-1,0 0 1,0 1 0,0-1 0,0 0 0,1 0 0,-1 0 0,3 2 0,-2-18-10572,5 2 7670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7:56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3 139 3136,'-2'-4'16431,"17"-1"-15840,1-1 1,16-10-1,-18 9-270,1 1-1,26-9 1,-39 15-298,-1-1 0,1 1 0,0 0-1,-1-1 1,1 1 0,0 0 0,-1 0 0,1 0-1,0 0 1,0 1 0,-1-1 0,1 0-1,-1 1 1,1-1 0,0 1 0,-1-1-1,1 1 1,2 2 0,-2-2 14,-1 1 1,1-1-1,0 1 0,-1 0 1,0 0-1,1 0 0,-1 0 1,0 0-1,0 0 0,0 0 1,0 0-1,0 3 0,2 7 158,-1-1 0,-1 1 0,0-1 0,-1 18 0,0-22-93,5 85 47,-5-86-111,1 1-1,-1-1 0,1 1 1,1-1-1,-1 0 0,1 1 1,0-1-1,0 0 0,1 0 1,5 9-1,-7-14-10,0 0 0,-1-1 0,1 1 0,0-1 0,0 0 0,-1 1 0,1-1 0,0 1 0,0-1 1,0 0-1,0 0 0,-1 0 0,1 1 0,0-1 0,0 0 0,0 0 0,0 0 0,0 0 0,0-1 0,-1 1 0,1 0 0,0 0 0,0 0 0,0-1 1,0 1-1,1-1 0,22-11 592,-22 12-593,4-4 47,-1-1 0,1 1 0,-1-1 0,0 0 0,0 0 0,0 0 0,5-9 0,1-3 96,12-23 1,-6 2-48,14-41 0,-16 37 23,-9 24-126,-3 10-49,0 0 0,0 1-1,0-1 1,9-12 0,-11 18 33,1 1-1,-1-1 0,1 0 1,-1 0-1,1 1 1,0-1-1,0 1 1,0 0-1,0-1 1,0 1-1,0 0 1,1 0-1,-1 1 1,0-1-1,0 0 0,1 1 1,-1-1-1,0 1 1,1 0-1,3-1 1,6 2 41,-1 1 0,1 0 0,-1 1 0,0 0-1,0 0 1,0 2 0,11 5 0,12 3-17,18 9-47,18 5-2797,-80-47-11438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7:56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 8640,'-9'-5'3783,"20"7"178,7 1-1428,19 1 161,55 4 126,255 19-1022,-342-26-1887,48 4 59,-19-4-2998,-24-1 1449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39:56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3488,'0'-1'200,"0"-1"-1,1 1 1,-1-1 0,0 1 0,1-1-1,-1 1 1,1-1 0,-1 1 0,1-1 0,0 1-1,0-1 1,0 1 0,0 0 0,0 0-1,0-1 1,0 1 0,1-1 0,0 0 290,0 0 1,0 0-1,-1 0 1,1 0-1,-1 0 1,2-4-1,0 1 302,-2 3-329,0 0-1,-1 0 1,1 0 0,0 0-1,-1 0 1,1 0 0,-1 0-1,1-1 1,-1-1 0,5-3 2570,-5 7-2959,0 0 0,0 0-1,0 0 1,0 0 369,1-1-370,-1 1 1,0 0 0,0 0-1,0 0 1,0 0 0,0 0 0,0 0-1,0 0 1,0 0 0,1 0 0,-1 0-1,0 0 1,0 0 0,0 0 0,0 0-1,0 0 1,0 0 0,0 0-1,1 0 1,-1 0 0,0 0 0,0 0-1,0 0 1,0 0 0,0 0 0,0 0-1,0 0 1,1 0 0,-1 0-1,0 1 370,0-1-369,0 0-1,0 0 1,0 0 0,0 0 0,1 0-1,-1 0 1,0 1 0,0-1-1,0 0 1,0 0 0,0 0 0,0 0-1,0 0 1,0 0 0,0 1 0,0 4 45,1 0 0,0 1 0,0-1 0,4 8 0,1 8 155,6 52 1261,6 138-1,-13-121-1393,-3-68-62,2-1-1,12 43 0,-7-32-62,-9-31-174,0 0 1,0 0-1,1 0 0,-1 1 1,1-1-1,-1 0 0,0 0 1,1 0-1,0 0 0,-1 0 0,1 0 1,0 0-1,-1 0 0,1 0 1,0-1-1,0 1 0,0 0 1,0 0-1,2 0 0,-3 0-15,0-1-1,1 0 1,-1 0 0,0 0-1,0 0 1,1 0-1,-1 0 1,0 0-1,1-1 1,-1 1 0,0 0-1,1 0 1,-1 0-1,0 0 1,1 0 0,-1 0-1,0-1 1,0 1-1,1 0 1,-1 0 0,0 0-1,0-1 1,1 1-1,-1 0 1,0-1 0,6-13-4538,-5 1-1587,-1-1 2026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0:03.5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 3328,'0'-9'13119,"2"14"-12831,-1-1-1,0 0 0,1 0 0,0 0 0,0 0 0,4 6 0,-3-5 39,7 15 204,0-1-1,-2 2 0,6 20 0,15 69-115,-7-22-145,-3-29 0,2-1-1,43 81 1,-58-127-226,41 72 511,-47-83-499,1-1 1,-1 1-1,0 0 0,1 0 0,-1-1 1,1 1-1,-1 0 0,1-1 0,-1 1 1,1-1-1,-1 1 0,1-1 0,0 1 1,-1-1-1,1 1 0,0-1 0,-1 1 1,1-1-1,1 1 0,0-2 48,-1 0 0,1 0-1,-1 0 1,0 0 0,1-1-1,-1 1 1,0 0 0,0-1-1,0 1 1,1-3 0,22-38-15,-10 18-80,93-174-137,-31 54-116,-44 93 136,53-64 0,-84 114 102,0-1 0,0 1 0,0-1 0,0 0 1,0 1-1,0-1 0,0 0 0,0 1 0,-1-1 0,1 0 1,-1 0-1,1 0 0,-1 0 0,0 0 0,0 0 1,0 0-1,0-2 0,0 3 0,-1-1 0,1 0 0,-1 1 0,0-1 0,0 1 0,1 0 0,-1-1 0,0 1 0,0 0 0,0-1 0,0 1 0,-1 0 0,1 0 0,0 0-1,0 0 1,-1 0 0,1 0 0,-1 0 0,1 0 0,0 1 0,-3-1 0,-9-4-65,-1 1-1,0 1 0,0 1 1,0 0-1,-23 0 1,14 0 11,-76-2 45,30 3 16,-136 2-496,182 2 1102,6 0-4440,14-1 1029,27 1-5444,-1-3 5908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0:04.0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17 4480,'-29'-16'7410,"28"16"-7343,1 0 1,0 0-1,0 0 1,0 0-1,0 0 1,0 0-1,0 0 1,0 0-1,0 0 1,-2 0 1011,2-1-1011,34 2 6714,3 0-4884,47 1-1475,256 3 372,-281 1-685,12-1-1607,-55-9-5949,-6 0 2258,6 1 1615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0:04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473 21 2816,'0'-1'269,"0"0"1,0 0-1,0 0 0,0 0 1,1 1-1,-1-1 0,0 0 1,12-13 11493,-27 28-9850,-18 19-1,-93 133-40,-78 58-1723,131-148-474,41-36-4533,30-38 3041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6:10.45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52 17 5472,'-52'-8'2816,"63"3"-2944,6 5 0,29-4-1280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0:05.1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2 7552,'-10'-1'2442,"10"1"-2409,0 0-1,0 0 0,0 0 0,-1 0 0,1 0 0,0 0 0,0 0 0,0 0 0,0 0 0,0 0 0,0 0 0,0 0 0,0 0 0,0 0 0,0 0 0,0 0 0,0 0 0,0 0 0,0 0 0,0 1 0,0-1 0,0 0 0,0 0 0,0 0 0,0 0 1,0 0-1,0 0 0,0 0 0,0 0 0,0 0 0,0 0 0,0 0 0,0 0 0,0 0 0,0 0 0,0 0 0,0 0 0,0 1 0,0-1 0,0 0 0,0 0 0,0 0 0,0 0 0,0 0 0,0 0 0,0 0 0,0 0 0,0 0 0,0 0 0,0 0 1,0 0-1,0 0 0,0 0 0,0 0 0,0 0 0,0 0 0,0 0 0,0 0 0,0 0 0,1 0 0,-1 0 0,0 0 0,16 12 2769,0 0-1610,1 6-377,-1 1-1,-1 0 1,-1 1 0,-1 1-1,15 30 1,42 117 566,-38-86-1008,14 21-41,-46-102-416,1-1 0,-1 1-1,0-1 1,0 1 0,0-1 0,0 0 0,0 1-1,1-1 1,-1 0 0,0 1 0,0-1 0,1 0-1,-1 1 1,0-1 0,1 0 0,-1 1-1,0-1 1,1 0 0,-1 0 0,0 1 0,1-1-1,-1 0 1,0 0 0,1 0 0,-1 1 0,1-1-1,0 0-233,-1-1-1,1 1 1,-1 0-1,0 0 0,1 0 1,3-6-4476,0 2 1878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0:05.9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11 133 3552,'-3'1'221,"3"-1"-179,0 0 1,0 0-1,0 0 0,-1 0 0,1 0 0,0 0 0,0 0 0,-1 0 0,1 0 1,0 0-1,0 0 0,0 0 0,-1 0 0,1 0 0,0 0 0,0 0 1,-1 0-1,1 0 0,0 0 0,0-1 0,0 1 0,-1 0 0,1 0 0,0 0 1,0 0-1,0 0 0,-1 0 0,1-1 0,0 1 0,0 0 0,0 0 0,0 0 1,0-1-1,-1 1 0,1 0 0,0 0 0,0 0 0,0-1 0,0 1 1,0 0-1,0 0 0,0-1 0,0 1 0,0 0 0,0-2 824,0 1 0,1-1 1,-1 1-1,0 0 0,1-1 0,-1 1 0,1 0 0,0-1 1,-1 1-1,1 0 0,2-3 0,16-16 1484,-7 10-2327,21-14-1,-24 18 211,-5 4-185,-1-1 0,1 1-1,-1 0 1,1 0-1,0 0 1,0 0-1,0 1 1,6-3-1,-9 5 20,0 0 0,0 0 0,0 0 0,-1 0 0,1 0 0,0 0 0,-1 0 0,1 0 0,-1 1 0,1-1 0,-1 0 0,0 0 0,1 0 0,-1 0 0,0 3 0,4 28 659,1 48 0,-4-32-476,1-6 34,2 0 1,12 61-1,-8-68-102,-5-19 42,1 0 0,9 25-1,-13-40-193,0 0 0,1 0-1,-1 0 1,0 0-1,1 0 1,-1 0 0,1 0-1,-1 0 1,1 0-1,0 0 1,-1-1 0,1 1-1,0 0 1,0 0 0,-1-1-1,1 1 1,0-1-1,0 1 1,0 0 0,0-1-1,0 0 1,0 1 0,0-1-1,0 1 1,0-1-1,0 0 1,0 0 0,0 0-1,0 0 1,0 0 0,0 0-1,0 0 1,0 0-1,0 0 1,0 0 0,0 0-1,0-1 1,0 1-1,0 0 1,0-1 0,0 1-1,0-1 1,0 1 0,0-1-1,-1 1 1,1-1-1,0 0 1,1 0 0,5-6 87,0 1-1,0-1 1,-1 0 0,8-9 0,-11 11-67,19-27 89,-1-1 0,-2-1 1,25-58-1,-28 54-86,2 1-1,2 0 1,34-48 0,-44 73-150,-4 3 63,0 1 0,1 0 1,0 0-1,13-10 0,-17 16 37,0 0 0,0 0 0,1 0 0,-1 0 0,1 1 0,0-1 0,-1 1 1,1 0-1,0 0 0,0 1 0,0-1 0,-1 1 0,1-1 0,0 1 0,0 0 0,5 1 0,2 1-71,-1-1 0,1 2 0,-1-1 0,1 1 0,-1 1 0,0 0 0,0 0 0,-1 1 0,1 0 0,-1 1 0,0 0 0,-1 1 0,1-1 0,-1 2 0,10 10 0,-12-11-945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0:06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24 7552,'-19'-17'2448,"13"10"907,11 7-480,-2 1-1938,75 1 3546,40 8-3239,-68-6-853,156 25-29,-116-14-2378,-62-11 864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0:06.8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83 4992,'-4'-9'1057,"3"7"-531,0 0-1,0-1 0,-1 1 0,1 0 0,-1 0 1,1 0-1,-1 0 0,0 0 0,0 0 0,0 0 0,-3-2 1,3 3 33,-1-1 1,0 0-1,0 1 1,1-1-1,-1 1 1,-6-2-1,7 3-416,0 0-1,1 0 1,-1 0-1,0 0 1,1 1-1,-1-1 0,0 1 1,1-1-1,-1 1 1,0-1-1,1 1 1,-1 0-1,1-1 0,-3 3 1,-4 1 385,0 2 1,0-1-1,0 1 0,-12 12 1,19-16-450,-1-1 1,1 1 0,0 0 0,0-1 0,0 1 0,0 0 0,0 0 0,0 0 0,0 0-1,0 0 1,1 0 0,-1 4 0,1-5-35,0 1-1,0-1 1,0 1 0,0-1-1,1 1 1,-1-1 0,1 0-1,-1 1 1,1-1 0,-1 1 0,1-1-1,0 0 1,0 1 0,-1-1-1,1 0 1,0 0 0,0 0-1,0 0 1,1 0 0,0 1-1,1 1 44,-1-1 0,1-1 0,0 1 0,0 0 0,-1-1 0,1 1-1,0-1 1,0 0 0,1 0 0,-1 0 0,0 0 0,0-1 0,0 1 0,1-1-1,-1 0 1,0 0 0,0 0 0,1 0 0,-1-1 0,0 1 0,0-1 0,1 0 0,-1 0-1,0 0 1,5-3 0,-3 2 7,-1-1 0,1 0 0,-1 0 0,0 0-1,0 0 1,0 0 0,-1-1 0,1 0 0,-1 0 0,0 0 0,0 0-1,0 0 1,-1-1 0,1 1 0,2-8 0,-5 10-89,2-3 1,0 0 0,-1 0 0,0 0 0,1-9 0,-2 12-55,0 0-1,0 1 1,0-1-1,0 0 1,-1 1-1,1-1 1,-1 1 0,1-1-1,-1 0 1,1 1-1,-1-1 1,0 1-1,0 0 1,0-1 0,0 1-1,0-1 1,0 1-1,0 0 1,0 0-1,-2-1 1,1 0-515,-1 0 0,0 0-1,0 1 1,0-1 0,0 1 0,0 0 0,0 0-1,-1 0 1,-2 0 0,-4 3-1352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0:07.6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 4736,'1'6'7841,"12"16"-4470,1 3-1634,-3 3-67,13 54 0,-14-44-1154,74 319 1521,-77-322-1857,-3-12 221,8 27-1,-10-42 1397,1-14-1444,5-4-341,-2 0 1,0 0 0,0-1 0,-1 1-1,7-21 1,13-59-308,-16 55 311,7-32-40,27-92 47,-35 134-79,2 0-1,0 0 1,2 1 0,15-23-1,17-21-193,-42 66 209,6-16-324,-7 18 348,-1-1 0,0 1 0,0-1 0,0 1 0,0 0 0,0-1 0,0 1 0,0-1 1,0 1-1,0 0 0,0-1 0,0 1 0,0-1 0,0 1 0,0 0 0,0-1 0,0 1 0,0 0 0,0-1 0,-1 1 0,1-1 0,0 1 0,0 0 0,0-1 0,-1 1 1,1 0-1,0-1 0,0 1 0,-1 0 0,1 0 0,0-1 0,-1 1 0,1 0 0,0 0 0,-1 0 0,1-1 0,0 1 0,-1 0 0,1 0 0,-1 0 0,1 0 0,0 0 0,-1 0 1,0 0-1,-14-1-103,0 0 0,0 1 0,0 1 1,-28 6-1,-3-1 255,12-2-1147,-89 8 2824,85-9-5312,3-2-5075,43-1 6389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0:08.0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33 6816,'-39'-32'3904,"49"32"3258,12 0-4169,30 0-674,-2 6-1270,0 3-1,55 17 1,-1 0-1806,-70-17-1688,-13-1-3120,-12 0 2456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0:09.1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474 8 3328,'-2'-8'12538,"-8"15"-12168,0 0-1,0 1 1,1 0 0,0 1-1,0 0 1,1 0-1,-9 13 1,10-13-159,-179 242 2701,161-210-2675,1 1 0,2 1 0,2 1 1,-28 90-1,31-74 50,4 0 1,2 1-1,-4 85 1,14-110-153,1 0 0,2-1 0,1 1 0,2 0 0,1-1 0,2 0 0,2-1 0,1 1 0,1-2 0,2 0 0,2 0 0,24 38 0,0-12 164,54 64 0,57 45-60,-140-156-579,1 0 1,0-1-1,1 0 1,0-2-1,21 13 1,-19-17-2749,2-5 890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0:09.8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36 3552,'0'-1'95,"0"0"-1,1-1 1,-1 1 0,0 0-1,0 0 1,1-1 0,-1 1 0,0 0-1,1 0 1,-1-1 0,1 1-1,0 0 1,-1 0 0,1 0-1,0 0 1,0 0 0,0 0 0,-1 0-1,1 0 1,0 0 0,0 0-1,1 0 1,-1 1 0,0-1-1,0 0 1,0 1 0,0-1 0,1 1-1,-1 0 1,0-1 0,0 1-1,3-1 1,12-1 1262,0 0-1,-1 2 1,25 0-1,-33 1-1071,-1 0-1,1 0 0,-1 0 0,0 1 1,1-1-1,-1 2 0,0-1 0,0 1 0,-1-1 1,1 2-1,8 5 0,-3 1 142,-1 1 0,0-1 0,-1 2 1,0-1-1,-1 1 0,0 1 0,-1 0 0,8 18 0,0 6 776,18 69 1,-17-35-301,-3 2 1,-4-1-1,-2 1 0,-6 132 1,-2-166-659,-2 0 0,-2-1 1,-1 1-1,-22 70 0,18-81-180,-2 0 0,0 0 0,-2-2 0,-33 48 0,-43 37-742,47-60-281,-3 2-1916,7-4 827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0:11.6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1 110 4064,'5'-4'15117,"36"-19"-13477,-36 20-1550,102-45 1113,-88 41-1053,1 0 0,-1 1 0,34-4 0,-52 9-140,0 1 0,1 0 0,-1 0 0,0 0 0,0 0 0,0 0 0,1 0 0,-1 0 1,0 0-1,0 0 0,0 0 0,1 1 0,-1-1 0,0 0 0,0 1 0,0-1 0,0 1 0,0-1 0,0 1 0,0 0 0,0-1 0,0 1 0,0 0 0,0 0 0,1 1 1,-1 1 28,1 0 0,-1 0 0,0 0 0,-1 0 0,1 0 0,0 0 0,-1 1 0,1 3 0,0 33 230,-3 49-1,1 12-63,1-35 81,0-41-211,0 1 0,7 41 1,-6-63-32,0-1 1,0 1 0,1-1 0,-1 1 0,1-1 0,0 0 0,0 0 0,3 4 0,-5-6-12,1 0 1,-1 0 0,1 0 0,0 0 0,0-1 0,0 1 0,-1 0 0,1 0 0,0-1 0,0 1 0,0 0 0,0-1 0,0 1 0,0-1 0,0 0-1,0 1 1,0-1 0,0 0 0,1 1 0,-1-1 0,0 0 0,0 0 0,0 0 0,0 0 0,0 0 0,0 0 0,1 0 0,-1-1 0,0 1 0,2-1 0,0-1 12,0 0 1,0 0 0,0 0 0,0-1 0,-1 1-1,1-1 1,-1 0 0,1 0 0,-1 0 0,0 0-1,3-7 1,3-6 32,7-22 1,-10 22-32,16-40-21,-5 9-11,3 0-1,28-53 1,-40 89-23,0 0-1,0 0 0,1 1 1,0 0-1,1 0 0,17-14 1,-21 20 6,0 1-1,0-1 1,1 1 0,0 0-1,-1 1 1,1-1 0,0 1-1,0 0 1,0 1 0,0-1-1,1 1 1,-1 0 0,0 1-1,1 0 1,9 0 0,1 2 12,1 0 0,-1 2 0,0 0 0,0 0 0,-1 2 0,1 0 1,-1 0-1,0 2 0,-1 0 0,20 14 0,-26-15-419,-1 0-1,-1 1 0,9 9 1,-14-15-54,0 0 0,0 0 1,-1 1-1,0-1 0,1 0 0,-1 0 0,0 1 1,0-1-1,0 1 0,0-1 0,0 1 0,-1-1 1,1 1-1,-1 0 0,0-1 0,0 1 1,0 4-1,-7 2-3447,-2-1 1333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0:11.9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26 117 8480,'-19'-13'3380,"13"6"-939,6 7-2402,0 0 0,0 0 0,0 0-1,0 0 1,0 0 0,0 0 0,0 0 0,0 0-1,0 0 1,0 0 0,0 0 0,0 0 0,0 0-1,0 0 1,0 0 0,0-1 0,0 1-1,0 0 1,0 0 0,0 0 582,0 0-583,0 0 1,0 0 0,0 0 0,0-1-1,0 1 1,0 0 0,0 0 0,0 0 0,1 0-1,-1 0 1,0 0 0,0 0 0,0 0 0,0 0-1,0 0 1,0 0 0,7-3 3666,-5 2-3257,0-1 1,0 1-1,0 0 0,0 0 0,0 1 0,1-1 0,3-1 0,184-29 2150,-88 12-2508,25-1-506,-44 9-6128,-46 10 2881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6:13.32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 1027 4320,'-3'2'2974,"3"-2"-2799,0 0 0,0 1-1,0-1 1,-1 0 0,1 0 0,0 0 0,0 1 0,0-1 0,0 0 0,0 0 0,0 1 0,0-1 0,0 0 0,0 0 0,0 1 0,0-1 0,0 0-1,0 0 1,0 1 0,0-1 0,12-1 4673,-9 1-5570,21-5 1820,0-1 0,-1-2 0,38-16 0,-8 3-397,69-30 626,-105 42-1216,0 0 0,-1-1 1,0-1-1,28-25 0,-26 17 5,0-2 1,-1 0-1,-2 0 1,26-47 0,-14 15 207,21-64 1,-30 69-9,-3-2 0,13-71 1,-23 90-149,-1-1 1,-2 0-1,-1 0 1,-8-64 0,5 68 18,2 21-160,0 0-1,-1 0 1,0 1-1,-3-13 1,4 19-30,0 0 0,0 0 1,0-1-1,0 1 1,0 0-1,0 0 1,0-1-1,0 1 0,0 0 1,0 0-1,-1-1 1,1 1-1,0 0 1,0 0-1,0 0 0,0-1 1,0 1-1,0 0 1,0 0-1,-1 0 0,1-1 1,0 1-1,0 0 1,0 0-1,0 0 1,-1 0-1,1 0 0,0-1 1,0 1-1,0 0 1,-1 0-1,1 0 1,0 0-1,0 0 0,-1 0 1,1 0-1,0 0 1,0 0-1,0 0 1,-1 0-1,1 0 0,0 0 1,0 0-1,-1 0 1,1 0-1,0 0 0,0 0 1,-1 0-1,1 0 1,0 0-1,0 0 1,0 0-1,-1 1 0,1-1 1,0 0-1,-9 13-138,7-9 144,-31 65-18,19-37 20,-21 33 0,15-31 99,2 0 1,2 0-1,-23 69 1,21-36-85,-14 82 0,28-125-17,2-1-1,0 1 0,2 38 1,0-52 39,1-1 0,1 0 0,0 0 0,0 0-1,0 0 1,1-1 0,1 1 0,-1-1 0,1 0 0,1 0 0,0 0 0,7 10 0,-7-12 32,0-1 0,0 1 0,0-1 0,1 0 0,0-1 0,0 1 0,0-1 0,1 0-1,7 3 1,-9-5-13,0-1-1,1 1 0,-1-1 1,1 0-1,-1 0 0,1-1 1,-1 0-1,1 0 0,-1 0 1,1-1-1,-1 1 0,1-1 1,5-2-1,-2 0-26,0 0 0,0 0 0,-1-1 0,1-1-1,-1 1 1,11-8 0,41-38-62,-20 16 69,-17 14-150,-14 11 76,1 1-1,0 1 0,0-1 1,21-9-1,-29 16 20,1 0 1,0 0-1,0 1 0,0-1 1,0 1-1,0 0 0,0 0 0,0 0 1,0 0-1,0 1 0,0-1 0,-1 1 1,1-1-1,0 1 0,0 0 1,0 0-1,-1 1 0,4 1 0,6 3-36,0 2 0,17 13-1,-15-10 37,131 83-173,-144-94 204,-1 1-1,0-1 1,1 0 0,-1 1 0,1-1-1,-1 0 1,1 0 0,-1 0 0,1 1-1,-1-1 1,1 0 0,0 0-1,-1 0 1,1 0 0,-1 0 0,1 0-1,-1 0 1,2 0 0,-2 0-1,0-1 0,1 1 0,-1 0 1,0 0-1,0 0 0,0-1 0,1 1 0,-1 0 0,0 0 1,0-1-1,0 1 0,1 0 0,-1-1 0,0 1 0,0 0 1,0 0-1,0-1 0,0 1 0,0 0 0,0-1 0,0 1 0,0-1 1,0-1 11,0-1 0,0 1-1,0-1 1,-1 1 0,1-1 0,-2-3 0,-5-8-39,0 1 1,-1 1-1,0-1 0,-1 1 1,-12-14-1,13 17-60,-1 0 1,0 0-1,-1 1 0,0 0 1,-18-11-1,20 14 16,0 1 0,0 0 1,0 0-1,-1 1 0,1 0 0,-1 1 0,0 0 1,-15-2-1,18 4 24,1 0 1,-1 1-1,0-1 0,1 1 0,-1 0 1,1 1-1,-1-1 0,1 1 1,-1 0-1,1 1 0,0-1 1,0 1-1,0 0 0,1 0 1,-5 4-1,-1 2 28,1-1-1,1 1 0,0 0 1,0 1-1,-12 19 1,16-22 23,1 0 0,-1 1 0,1-1 1,0 1-1,1 0 0,0 0 0,0 0 0,1 0 1,-1 9-1,2-12 2,0-1 0,0 1 0,0 0 0,1 0 0,-1 0 0,1-1 0,0 1 0,0 0 0,1-1 0,0 1 0,0-1 0,0 1 0,0-1 0,0 0 0,1 0 0,4 6 0,-3-6 29,1 0 0,-1-1 1,1 1-1,-1-1 0,1 0 1,0 0-1,0 0 0,0-1 0,1 1 1,-1-1-1,7 1 0,-3-1 15,0-1-1,0 0 1,0 0-1,0-1 1,0 0-1,14-2 1,-5-1-20,0-1 0,-1-1 0,0-1 1,0 0-1,0-1 0,26-15 0,-35 17-64,0-1-1,0 0 1,0-1-1,0 1 1,-1-1-1,0-1 1,-1 0-1,0 0 1,0 0-1,0 0 1,-1-1-1,-1 0 1,1 0-1,-1 0 0,-1-1 1,5-17-1,-8 26-10,0 0 1,1 0-1,-1 0 0,0 0 0,0 0 0,0 0 0,0 0 0,0-1 0,0 1 0,0 0 0,0 0 0,0-2 0,-1 3 18,1 0 0,0 0 0,0 0 0,0 0 0,0 0 0,-1 0-1,1 0 1,0-1 0,0 1 0,0 0 0,0 0 0,-1 0 0,1 0 0,0 0 0,0 0 0,0 0 0,-1 0 0,1 0 0,0 0 0,0 0 0,0 0 0,-1 0 0,1 0 0,0 0 0,0 1 0,0-1 0,0 0 0,-1 0 0,1 0 0,0 0 0,0 0 0,0 0 0,0 0-1,-1 0 1,1 1 0,0-1 0,0 0 0,0 0 0,-2 2-23,0 0-1,0 0 1,1 0-1,-1 0 1,0 0-1,1 0 1,0 0-1,-1 1 1,0 1 0,0 3 34,0 0 1,0 1 0,1-1 0,0 0-1,0 0 1,1 1 0,0-1 0,0 0-1,0 1 1,1-1 0,0 0 0,3 9 0,-3-13 15,0 1 0,0-1 0,1 0 0,-1 1 1,1-1-1,0 0 0,0 0 0,0 0 1,0 0-1,0 0 0,1-1 0,-1 1 0,1 0 1,0-1-1,-1 0 0,1 0 0,0 0 1,1 0-1,-1 0 0,0-1 0,0 1 0,1-1 1,-1 0-1,1 0 0,-1 0 0,6 0 0,-4-1 18,1 0 0,-1 0 0,0 0 0,1-1 0,-1 0-1,0 0 1,1-1 0,-1 1 0,0-1 0,0 0-1,0 0 1,0-1 0,7-5 0,-3 2 30,0-1 0,-1 0 0,0-1 1,0 1-1,11-17 0,-8 10-57,-2-1-1,0-1 1,9-22-1,16-53 12,-27 70-25,-4 5-24,-3 14 25,0 0-1,1 0 1,-1 1-1,0-1 1,1 0-1,-1 0 1,1 0-1,-1 0 1,2-2-1,-1 3-254,-2 19-52,-5 29 0,3-30 413,-1 29-1,4-24-52,0 2-27,4 37 1,-3-54-23,0 0 0,1 0 0,-1-1 1,2 1-1,-1 0 0,1-1 0,0 1 0,0-1 1,8 10-1,-9-13 11,0-1 0,0 0 1,1 0-1,-1 0 0,1 0 1,0 0-1,-1-1 0,1 1 1,0-1-1,0 0 0,0 0 0,0 0 1,0 0-1,0 0 0,0-1 1,0 1-1,4-1 0,7 1-13,0-1-1,22-3 1,-24 1 90,40-4 58,0-2 0,99-30 0,-137 33-151,1-1 0,0 0-1,-1-1 1,0-1 0,-1 0 0,0-1 0,0 0 0,-1-1 0,0 0 0,0-1 0,18-24-1,-24 28 177,13-20 203,-18 25-386,-1 1 1,1-1-1,0 1 0,-1 0 0,1-1 0,-1 1 0,0-1 0,1 1 0,-1-1 1,0 1-1,0-1 0,0 1 0,0-1 0,0 1 0,0-1 0,-1 1 1,1-1-1,-1-1 0,1 2-2,-1 1 1,1-1 0,0 1-1,-1 0 1,1-1 0,0 1-1,-1 0 1,1 0 0,0-1 0,-1 1-1,1 0 1,-1 0 0,1-1-1,-1 1 1,1 0 0,-1 0-1,1 0 1,-1 0 0,1 0-1,-1 0 1,1 0 0,-1 0-1,1 0 1,-1 0 0,1 0-1,-1 0 1,1 0 0,-1 0-1,-15 5-254,5 1 145,1 0 1,-16 12-1,-6 4-66,-56 28 194,53-31 55,0 1-1,-42 33 1,74-51-79,0 0 0,1 0-1,0 0 1,-1 1 0,1-1 0,0 1 0,0-1 0,0 1 0,1 0-1,-1 0 1,1 0 0,-2 3 0,3-5 35,0 1-1,0-1 1,0 0 0,0 1-1,0-1 1,0 0 0,0 1-1,1-1 1,-1 0 0,0 1 0,1-1-1,-1 0 1,1 0 0,-1 1-1,1-1 1,0 0 0,0 0-1,-1 0 1,1 0 0,0 0-1,0 0 1,0 0 0,0 0-1,0 0 1,0 0 0,0-1-1,1 1 1,-1 0 0,0-1-1,3 2 1,1 0 37,0-1 0,1 1 0,-1-1 0,0 0 0,1 0 0,-1 0 0,1-1 0,0 0 0,-1 0 0,1 0 0,-1-1 0,8-1 0,4-2 41,0 0 0,25-11 0,-34 12-80,-1 0 0,0-1 0,1 0 0,-2-1-1,1 1 1,-1-1 0,1-1 0,-1 1 0,7-10 0,1-2-53,-2-1 0,12-22 0,-14 24-14,11-16-268,-21 31 314,0 1 0,0 0 0,0 0 0,0 0 0,0 0 0,0-1 0,0 1 0,1 0 1,-1 0-1,0 0 0,0 0 0,0-1 0,0 1 0,0 0 0,0 0 0,0 0 0,1 0 0,-1 0 0,0-1 0,0 1 0,0 0 0,0 0 1,1 0-1,-1 0 0,0 0 0,0 0 0,0 0 0,1 0 0,-1 0 0,0 0 0,0 0 0,0 0 0,1 0 0,-1 0 0,0 0 1,0 0-1,0 0 0,0 0 0,1 0 0,-1 0 0,0 0 0,-4 19-231,-23 59 7,-56 154 182,-14-8 196,85-201-83,-1 0 1,0-1 0,-2-1-1,0 0 1,-2-1 0,0-1-1,-24 21 1,36-36-33,1-1-1,-1 0 0,0 0 1,0 0-1,0 0 0,0-1 1,0 0-1,0 0 1,-10 2-1,13-4-43,0 0 0,-1 1 0,1-1 0,0 0 0,0 0 0,-1-1 0,1 1 0,0 0 0,0-1 0,-1 1 0,1-1 0,0 0 0,0 0 0,0 0 0,0 0 1,0 0-1,0 0 0,0 0 0,0-1 0,0 1 0,1-1 0,-1 1 0,0-1 0,1 0 0,-3-3 0,1 0-10,1 1-1,0-1 1,0 0 0,0 0-1,1 0 1,-1 0 0,1 0-1,0 0 1,1 0 0,-1 0-1,1 0 1,0-1 0,0 1-1,1 0 1,0 0 0,0 0-1,0 0 1,0 0 0,1 0 0,3-8-1,1 1-6,-1 0-1,2 1 1,-1 0-1,2 0 1,0 1-1,0 0 1,13-13-1,-3 7 54,1 1 0,0 1 0,1 1 0,36-19 0,94-33 74,-68 32 18,199-62 81,-187 67-17,-77 23-130,1-1 0,-2-1-1,1-1 1,-1 0 0,0-1-1,23-18 1,-32 22-30,0-1 1,-1 0-1,0 0 1,0-1-1,0 0 1,-1 0-1,0 0 1,0-1-1,-1 1 1,0-1-1,-1 0 1,1 0-1,-2-1 1,1 1-1,1-12 1,-3 13-7,0 0 0,0 0 0,-1-1 1,0 1-1,-1 0 0,0-1 0,0 1 0,0 0 1,-1 0-1,-3-7 0,4 11-20,0-1 0,-1 1 0,1 0 0,-1 1 0,0-1 0,0 0 0,0 0 0,0 1 0,0-1 0,-1 1 0,1 0 0,-1 0 0,0 0 0,1 0-1,-1 0 1,0 0 0,0 1 0,0 0 0,0-1 0,0 1 0,-1 0 0,1 0 0,-6 0 0,2 1 15,0 0 1,-1 0-1,1 0 0,0 1 0,0 1 1,0-1-1,0 1 0,0 0 0,1 0 1,-14 7-1,4 0 41,1 0 0,0 1 0,-17 15 0,19-15-17,1 2-1,1 0 1,-16 19 0,22-23 8,-1-1 0,2 1 1,-1 0-1,1 1 0,0-1 1,1 1-1,-5 16 0,8-22-27,0 0 0,0 0-1,0 1 1,0-1-1,0 0 1,1 1-1,-1-1 1,1 0-1,0 0 1,0 0-1,0 0 1,0 1-1,1-1 1,-1-1 0,1 1-1,0 0 1,0 0-1,0-1 1,0 1-1,0-1 1,3 3-1,2 1 8,-1-1-1,1 1 0,0-1 0,1-1 1,-1 1-1,1-1 0,9 3 0,4 0-35,0 0-1,1-2 0,0-1 1,0 0-1,23-1 0,-6-1-1839,0-3-1,42-5 0,-50 1-2012,36-11 1,-7 0 499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0:13.3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42 4160,'-8'-5'19146,"23"5"-17829,35-7-472,107-11 28,173 7-404,-282 11-43,-38 0-7359,-40 1-513,-15 6 3000,42-7 3976,-21 5-1295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0:13.8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75 3072,'-40'14'20639,"67"-16"-19797,1-1 0,0-1 0,-1-1 0,31-11 0,39-7-385,6 7-212,204-3 0,-285 19-1578,14 2 3535,-16-1-2025,-4 0-3497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0:16.3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0 123 3232,'1'-3'17397,"9"5"-17310,1-1 0,-1 0 0,0-1 0,1 0 0,-1-1 0,1 0 0,13-4 0,-11 3-52,0 0 0,0 1 1,26 0-1,-25 2-10,0 1-1,0 1 1,0 0-1,-1 1 1,24 10-1,-31-11-2,0 0-1,0 0 1,0 1-1,0 0 1,-1 0-1,0 0 1,1 1-1,-2 0 0,1 0 1,-1 0-1,1 0 1,-1 1-1,-1 0 1,4 6-1,-5-8 6,-1 0 0,0 0-1,0 0 1,-1 0 0,1 0-1,-1 0 1,0 0 0,0 0-1,0 0 1,-1 0 0,1 0-1,-1 0 1,0-1 0,-2 7 0,0-2 25,0 0 1,0 0-1,-1 0 1,0-1-1,-1 1 1,-5 7-1,-126 156 647,105-123-592,36-47 103,1 1 0,0-1 0,-1 0 0,12-1 0,1 0-170,1-1 0,-1-1 0,1 0 0,-1-2 0,28-8 0,19-12 241,1 1-3,94-48 1,24-45 349,-161 100-536,-17 13-41,-1-1-1,1-1 1,-1 1 0,0-1 0,0 0 0,7-9 0,-10 10-47,0 1 0,0 0-1,-1 0 1,1-1-1,-1 1 1,0-1 0,0 1-1,0-1 1,-1 0-1,1 1 1,-1-1-1,0 0 1,0 1 0,0-6-1,-3-6 9,1 1-1,-2 0 0,0 1 1,-6-17-1,-27-50-1492,31 72-142,6 8 1414,-1 0-1,1-1 1,0 1 0,-1 0 0,1-1 0,0 1-1,-1 0 1,1-1 0,0 1 0,-1-1 0,1 1-1,0-1 1,0 1 0,-1-1 0,1 1 0,0 0 0,0-1-1,0 1 1,0-1 0,0 1 0,0-1 0,0 0-1,0 1 1,0-1 0,0 1 0,0-1 0,0 1 0,0-1-1,0 1 1,0-1 0,1 1 0,-1 0 0,0-2-1,9-2-2349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0:20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460 12 2656,'-3'-3'3228,"-8"-6"5192,2 21-5296,-26 46-1433,-28 64-393,-14 22-558,-138 210 593,192-306-810,70-104 778,-14 18-1278,47-56 183,-62 71-219,-2-1 1,20-38 0,-2-17 154,36-119 0,-45 119 123,-17 61-61,-6 15-157,0-1-1,-1 1 1,1-1-1,-1 0 1,0 1-1,0-1 1,0-5-1,-1 9-43,0 0 0,0 0-1,0 0 1,1 0 0,-1 0 0,0 0-1,0-1 1,0 1 0,0 0 0,0 0-1,0 0 1,0 0 0,0 0 0,0 0-1,0 0 1,0 0 0,0 0 0,1 0-1,-1 0 1,0 0 0,0 0 0,0 0-1,0 0 1,0 0 0,0 0 0,0 0-1,0 0 1,0 0 0,1 0 0,-1 0-1,0 0 1,0 0 0,0 0 0,0 0-1,0 0 1,0 0 0,0 0 0,0 0-1,0 0 1,1 0 0,-1 0 0,0 0-1,0 0 1,0 1 0,0-1 0,0 0-1,0 0 1,0 0 0,0 0 0,0 0-1,0 0 1,0 0 0,0 0 0,0 0-1,5 5 109,14 30 39,-1 2 1,25 73-1,7 17-36,-42-109-87,2-1 0,0 0-1,0-1 1,25 29-1,99 79 40,-8-9 162,-114-104-176,-11-10-17,1 0 0,-1 1 1,1-1-1,-1 1 0,1-1 1,-1 1-1,0 0 0,0-1 1,2 4-1,-4-4-17,0 0 0,1 0 0,-1 0 0,0 0 1,0 0-1,0 0 0,0 0 0,1-1 0,-1 1 0,0 0 1,0-1-1,-1 1 0,1-1 0,-2 2 0,3-2-8,-8 3 0,1 0-1,0-1 0,-1 0 0,0 0 1,1-1-1,-14 2 0,-52-3 36,28 0 96,-565 43 179,593-41-525,-29 1-429,42-3 108,0 0-1,1 0 0,-1-1 0,1 0 0,-6-1 0,9 2 492,0 0 0,0 0 1,0 0-1,0-1 0,0 1 0,0 0 0,0 0 0,0 0 0,0 0 0,0 0 1,0 0-1,0 0 0,1 0 0,-1 0 0,0 0 0,0 0 0,0 0 0,0 0 0,0 0 1,0 0-1,0 0 0,0 0 0,0 0 0,0 0 0,0 0 0,0-1 0,0 1 1,0 0-1,0 0 0,0 0 0,0 0 0,0 0 0,0 0 0,0 0 0,0 0 0,0 0 1,0 0-1,0 0 0,0 0 0,0 0 0,0 0 0,0 0 0,0-1 0,0 1 0,0 0 1,0 0-1,0 0 0,-1 0 0,1 0 0,0 0 0,0 0 0,0 0 0,0 0 1,0 0-1,0 0 0,0 0 0,0 0 0,0 0 0,0 0 0,0 0 0,13-10-3682,11-1 1195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0:21.8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472 54 1472,'5'-4'1154,"0"0"1,0 0-1,0 0 0,-1-1 1,1 0-1,-1 0 0,0 0 1,5-9-1,-9 14-1092,0 0 0,0 0 0,0 0 0,0 0 0,0-1 0,0 1 0,0 0 0,0 0 0,0 0 0,0 0 0,0 0 0,0 0 0,0 0 0,0-1 0,0 1-1,0 0 1,0 0 0,0 0 0,0 0 0,0 0 0,0 0 0,0 0 0,0 0 0,0-1 0,0 1 0,-1 0 0,1 0 0,0 0 0,0 0 0,0 0 0,0 0 0,0 0 0,0 0 0,0 0 0,0 0 0,0 0 0,0-1 0,-1 1 0,1 0 0,0 0 0,0 0 0,0 0 0,0 0 0,0 0 0,0 0 0,0 0 0,0 0 0,-1 0-1,1 0 1,0 0 0,0 0 0,0 0 0,0 0 0,0 0 0,0 0 0,0 0 0,-1 0 0,1 0 0,0 1 0,0-1 0,0 0 0,0 0 0,0 0 0,0 0 0,0 0 0,0 0 0,-17 4 1271,-21 11-765,2 0 144,1 2-1,-37 23 0,57-31-525,1 2-1,1-1 0,0 2 0,0 0 0,1 0 1,1 1-1,-16 24 0,5-1 137,2 2 0,1 0 0,-14 43 0,-34 127 481,56-162-619,2 0 0,2 0 1,2 1-1,2-1 0,2 1 1,9 87-1,-5-110-72,1 0-1,1 0 0,1 0 1,1-1-1,1 0 0,1-1 1,16 29-1,-19-42-179,0-1 1,0 0 0,1 0-1,0 0 1,0-1-1,0 0 1,1-1-1,0 1 1,1-1-1,0-1 1,0 0 0,0 0-1,0-1 1,13 5-1,-9-5-737,0 0 0,1-1 0,-1 0 0,0-1 0,1-1 0,-1 0 0,1-1 0,0 0 0,-1-1 0,20-4 1,-29 4 144,1 0 0,-1 0 0,1-1 0,-1 0 1,1 0-1,-1 0 0,0 0 0,0 0 0,0-1 1,0 0-1,0 0 0,-1 0 0,6-7 0,18-18-3382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0:22.9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11 168 3328,'-3'-6'804,"2"4"-436,0 0 0,0 0 0,0 0 1,0 0-1,1 0 0,-1 0 0,1 0 0,-1 0 0,1 0 0,0 0 0,2-10 7391,0 22-6857,0 29 537,-2-3-377,17 57 979,48 155-1,-49-195-1582,-12-41-212,5 16 185,-8-27 689,13-24-464,-9 14-647,0 0 0,1 1 0,0-1 0,1 1 0,0 1 0,0-1 0,0 1 0,14-9 0,5-3-33,38-21-1,3 5 42,44-28 46,-83 43-57,0 0-1,-2-2 0,-1 0 1,0-2-1,-2-1 0,-1-1 1,-1-1-1,29-48 0,-46 67-26,0 1 0,0-1-1,-1 0 1,0-1 0,0 1-1,0 0 1,-1-1 0,1-11-1,-3 19-7,0-1 1,0 1-1,-1-1 0,1 1 0,0-1 0,-1 1 1,1 0-1,0-1 0,-1 1 0,0-1 0,1 1 0,-1 0 1,0-1-1,0 1 0,0 0 0,0 0 0,0 0 1,0 0-1,0 0 0,0 0 0,0 0 0,0 0 1,-1 0-1,1 0 0,0 0 0,0 1 0,-3-2 1,-1 1-26,-1-1 1,0 1 0,1 0 0,-1 0 0,0 0 0,-9 1 0,-30 2 90,-81 13 1,-49 21 308,129-24-515,0 3 0,-46 21 0,62-26-3291,11-8-3101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0:23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35 7232,'-13'0'11663,"18"0"-9460,161-3 1693,82-10-3231,-49 2-911,-161 7-200,8 0-5322,-34 8 3528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0:24.6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497 19 2912,'86'-18'19495,"-132"69"-18384,43-48-646,-61 81 472,43-54-603,-29 31 1,25-33-63,-2-2 0,-1 0 0,-43 30 0,-102 59-368,133-88-1303,11-14-5149,23-12 3647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0:24.9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32 5888,'-4'-10'840,"3"8"-619,0 0 1,0 0-1,0 0 0,0 0 1,0 0-1,0 1 0,0-1 0,-1 0 1,1 1-1,-2-2 0,23 28 6229,16 27-3839,-16-22-1325,30 45 868,99 129 1105,-33-60-3659,-107-135-1403,1 0 459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0:26.0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78 162 2400,'-5'-1'846,"1"0"1,-1 1-1,0-1 1,-8 2-1,8-1 502,-1 0-1,1 0 1,0 0 0,-11-2-1,8-2 2548,15-5-1364,0 1-2322,0 1 4,17-19 928,43-36 1,-64 60-1064,0 0 0,0 0 0,0 0 0,0 0 0,1 0 1,-1 1-1,7-3 0,-9 4-62,0 0 0,0 0 0,0 0 0,0-1 0,0 1 1,0 0-1,0 0 0,0 0 0,0 1 0,0-1 0,0 0 0,0 0 0,0 0 1,0 1-1,-1-1 0,1 1 0,0-1 0,0 0 0,0 1 0,0 0 0,0-1 1,-1 1-1,1-1 0,0 1 0,-1 0 0,1 0 0,0-1 0,-1 1 0,1 0 0,-1 0 1,1 0-1,-1 0 0,1 1 0,1 3 78,0 1 1,-1 0-1,1-1 0,-1 1 0,-1 0 1,1 10-1,-5 38 344,1-20-299,-4 25 129,5-46-122,0 0-1,0 0 0,1 1 1,1-1-1,0 0 0,3 14 1,-3-24-78,0 0 0,1-1-1,0 1 1,0-1 0,0 1 0,0-1 0,0 1 0,2 3 0,-2-5-29,0 0 0,0 0 0,0 0 0,0 0 0,0-1 0,0 1 0,1 0 0,-1 0 0,0-1 0,0 1 0,1-1 0,-1 1-1,0-1 1,1 0 0,-1 1 0,0-1 0,1 0 0,-1 0 0,0 0 0,2 0 0,9-1 117,1-1-1,-1-1 1,0 0 0,0 0 0,18-8 0,-18 6-94,-1 1-17,105-42 251,-95 36-301,0-1-1,0-1 1,26-21 0,-13 3-4,-2-1 0,37-47 0,-67 76 15,11-13 38,0 0-1,1 0 1,1 2 0,18-14-1,-30 25-38,0 1 0,0 0 0,0-1-1,0 1 1,1 0 0,-1 1-1,0-1 1,1 1 0,-1-1-1,0 1 1,1 0 0,-1 0-1,1 0 1,-1 1 0,0-1-1,1 1 1,-1 0 0,0 0 0,0 0-1,0 0 1,0 1 0,0-1-1,5 3 1,-2 0-88,0 0 1,0 0-1,-1 1 0,1 0 0,-1 0 1,0 0-1,0 1 0,-1-1 1,8 13-1,-11-17-327,0 1 1,-1-1 0,1 1-1,-1-1 1,1 1 0,-1 0 0,0-1-1,0 1 1,0-1 0,0 1-1,0 0 1,0-1 0,0 1-1,0-1 1,0 1 0,-1 0-1,1-1 1,-1 1 0,1-1-1,-1 1 1,-1 2 0,1-3-96,1 0 1,-1 0 0,0 0-1,1 0 1,-1 0 0,0 0 0,0-1-1,0 1 1,0 0 0,1 0-1,-1-1 1,0 1 0,-1 0 0,1-1-1,0 1 1,0-1 0,0 1-1,0-1 1,0 0 0,0 1 0,-1-1-1,1 0 1,0 0 0,0 0-1,-2 0 1,-2 0-2733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6:15.08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1108 3488,'1'1'138,"-1"0"0,1 0 0,-1 0 1,1 0-1,-1 0 0,1 0 0,0 0 0,0 0 0,-1 0 0,1 0 1,0 0-1,0-1 0,0 1 0,0 0 0,0-1 0,0 1 1,0-1-1,0 1 0,0-1 0,0 1 0,1-1 0,-1 0 0,1 1 1,35 8 3095,-31-8-2814,6 1 147,-1 0-1,1-1 0,-1 0 1,1-1-1,-1 0 0,1-1 1,-1 0-1,0-1 0,1 0 0,-1-1 1,18-7-1,-18 5-277,-1 0 0,0-1-1,0 0 1,0 0 0,-1-1 0,0 0 0,0-1-1,-1 0 1,0-1 0,0 1 0,11-18-1,11-24 328,42-96 0,-26 47-237,10-10-82,-10 24 123,35-96-1,7-144 1405,-86 305-1712,-2 20-111,0 0 1,0-1-1,0 1 0,0 0 1,0 0-1,0 0 1,0 0-1,0-1 0,0 1 1,0 0-1,0 0 0,0 0 1,0 0-1,0-1 1,0 1-1,0 0 0,0 0 1,0 0-1,0 0 0,0 0 1,0-1-1,0 1 1,0 0-1,0 0 0,0 0 1,0 0-1,0-1 0,0 1 1,0 0-1,0 0 1,0 0-1,-1 0 0,1 0 1,0 0-1,0-1 0,0 1 1,0 0-1,0 0 1,-1 0-1,1 0 0,0 0 1,0 0-1,0 0 0,0 0 1,0 0-1,-1 0 1,1 0-1,0 0 0,0 0 1,0 0-1,0 0 0,-1 0 1,1 0-1,0 0 1,0 0-1,0 0 0,0 0 1,-1 0-1,1 0 0,0 0 1,0 0-1,0 0 1,0 0-1,0 0 0,-1 0 1,1 1-1,0-1 0,-9 9 34,4 1-54,0-1 0,0 1 0,-4 13 0,0-2-44,-91 243-68,78-190 317,-21 129-1,41-192-163,-15 127 363,16-115-253,0-1 0,2 0 0,0 1 0,6 24 0,-6-39-102,1-1-1,0 1 1,1-1 0,0 0-1,0 0 1,1 0 0,6 9-1,-8-13 5,1 1 0,0-1 1,0 1-1,1-1 0,-1 0 0,1 0 0,-1 0 0,1 0 0,0-1 0,0 0 0,0 0 0,0 0 0,7 2 1,-2-2-4,1 0 0,0 0 0,-1-1 1,1 0-1,0-1 0,0 0 1,0-1-1,0 0 0,-1 0 0,1-1 1,0-1-1,-1 1 0,1-2 1,-1 1-1,0-1 0,0-1 1,11-7-1,-4 2-10,-1-1 0,-1 0 0,0-2 0,0 1 0,-1-2 0,-1 0 0,0 0 0,13-23-1,-16 22 11,-1 5-71,-1-1 0,0-1 0,-1 1-1,-1-1 1,1 0 0,4-21 0,-41 105-931,27-60 988,1 0 0,1 0 0,0 0 0,1 1 0,0-1 0,1 0 0,1 13 0,-1-20 10,1 1 0,0-1 0,0 0 0,0 0-1,0 0 1,1 0 0,0 0 0,0-1 0,0 1-1,1 0 1,0-1 0,0 0 0,0 0-1,0 1 1,0-2 0,1 1 0,0 0 0,0-1-1,4 4 1,-5-6 9,-1 0 0,0-1 0,1 1 1,-1 0-1,0-1 0,1 1 0,-1-1 0,1 0 0,-1 0 0,1 0 0,3 0 0,-4 0-18,-1 0 0,0 0 0,0-1 0,0 1 0,0 0 0,0 0 0,0-1 0,1 1 0,-1 0 0,0-1 0,0 1-1,0-1 1,0 0 0,0 1 0,0-1 0,0 0 0,-1 0 0,1 1 0,0-1 0,0 0 0,-1 0 0,1 0 0,0 0 0,-1 0 0,1 0 0,0-2-1,0-7-126,0-1 0,-1 1 0,-1-1 0,0 1 0,-2-15 0,0 8-21,0-4-91,-8-28 0,8 40 182,1 0-1,-2 0 1,1 0 0,-1 1 0,-9-14 0,3 7 14,8 11 45,0 1 1,0 0-1,-1 0 0,1 0 0,-5-5 0,6 8-19,1 0 0,0 0 0,0 0-1,0 0 1,0 0 0,0 0 0,0 0 0,0 0 0,0 0-1,0 0 1,0 0 0,0 0 0,0 0 0,-1 0-1,1 0 1,0 0 0,0 0 0,0 0 0,0 0 0,0 0-1,0 0 1,0 0 0,0 0 0,0 0 0,0 0 0,0 0-1,0 0 1,0 0 0,0 0 0,0 0 0,0-1-1,0 1 1,-1 0 0,1 0 0,0 0 0,0 0 0,0 0-1,0 0 1,0 0 0,0 0 0,0 0 0,0 0-1,0 0 1,0 0 0,0-1 0,0 1 0,0 0 0,0 0-1,0 0 1,0 0 0,1 0 0,-1 0 0,0 0-1,0 0 1,0 0 0,0 0 0,0 0 0,0 0 0,0 0-1,0-1 1,0 1 0,0 0 0,0 0 0,0 0-1,7 2 64,11 5-53,-5 1 18,-1-1 0,1 0 0,0-1 0,0-1 0,1 0 0,0-1 0,-1 0 0,16 1 0,3 0-463,39 0-1,-57-5-711,-1-1 0,0 0 1,1 0-1,-1-2 0,23-6 1,-34 8 844,0 1 0,-1-1 0,1 0 0,-1 1 1,1-1-1,0 0 0,-1 0 0,0 0 0,1 0 1,-1 0-1,0 0 0,1-1 0,-1 1 0,0 0 0,0-1 1,0 1-1,0-1 0,0 1 0,0-1 0,-1 1 1,1-1-1,-1 0 0,1 1 0,-1-1 0,1 0 0,-1 1 1,0-1-1,0 0 0,1 0 0,-2-2 0,1 0-257,-1 0 0,0 0 0,0 0 1,0 0-1,-1 0 0,1 0 0,-1 0 0,0 0 0,0 0 0,0 1 0,-5-6 0,-19-18-1890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0:26.4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25 6880,'-57'-17'2229,"29"11"-949,21 6-880,-6-2 7040,20 3-2848,3 0-5094,163 2 4694,29 7-2944,-104-4-1589,-92-5 155,50 1-494,-19-1-8235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0:26.8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6976,'0'0'60,"0"0"-1,0 0 1,0 0 0,0-1 0,0 1 0,0 0-1,0 0 1,0 0 0,0-1 0,0 1 0,0 0-1,0 0 1,0 0 0,0 0 0,1-1 0,-1 1-1,0 0 1,0 0 0,0 0 0,0 0 0,0 0-1,1 0 1,-1-1 0,0 1 0,0 0-1,0 0 1,1 0 0,-1 0 0,0 0 0,0 0-1,0 0 1,0 0 0,1 0 0,-1 0 0,0 0-1,0 0 1,0 0 0,1 0 0,-1 0 0,0 0-1,0 0 1,0 0 0,1 0 0,-1 0 0,0 0-1,0 0 1,0 1 0,0-1 0,1 0 0,-1 0-1,0 0 1,0 0 0,0 0 0,0 0 0,0 1-1,1-1 1,-1 0 0,0 0 0,0 0 0,14 11-142,-11-9 565,18 17 1671,-1 1-1,-1 1 1,30 40-1,-21-25-709,-7-7-778,-2 0-1,0 2 1,-2 0 0,-2 1-1,0 0 1,15 55-1,-14-25 1,-2 1-1,11 112 1,-23-139-426,0 0 0,-3 1 0,0-1 0,-9 42 0,6-59-206,-1-1 1,-1 0-1,-1 0 0,0 0 1,-2-1-1,-11 19 0,1-6-369,0-1 1,-3-1-1,-39 41 0,-11 8-438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1:04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76 1728,'7'-16'1313,"-6"11"439,0-1-1,0 1 1,-1-1 0,0-9 0,0 7-635,5 1 4557,-1 0-3994,-4 9-1533,0-1 0,1 1 0,-1-1 0,0 1 0,0 0 0,0-1 0,0 1 0,0 0 0,0-1-1,-1 3 1,-4 16 699,-16 38 0,0-2-164,-2 27-195,2 1 0,-10 108 0,31-191-479,-6 49 148,-18 68 0,22-102-73,2-14-52,0 0 0,0-1 0,0 1 0,0 0 0,-1 0 0,1 0 0,-1-1 0,0 3 1,-1-2 44,4 2-34,-2-4-43,0 1-244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1:04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19 683 5472,'0'0'1760,"8"-9"1738,-5 8-3006,0 0-1,0-1 0,-1 0 0,1 1 1,-1-1-1,1 0 0,3-4 0,0-1 105,0-1-1,9-15 0,-8 12-108,116-218 2008,-76 135-1966,75-134 159,-113 209-489,13-18 418,-23 53-314,-8 19-9,-20 85 363,-29 95 57,-39 0-172,64-146-487,30-64-52,-135 274 559,136-275-548,2-4 7,0 1 0,0 0 0,-1 0 0,1 0 0,0 0 0,-1 0 0,1-1 0,-1 1 0,1 0 0,-1 0 0,1-1 0,-1 1 0,0 0 0,1-1 0,-1 1 0,0 0 0,0-1 0,1 1 1,-1-1-1,0 0 0,0 1 0,0-1 0,0 0 0,0 1 0,1-1 0,-1 0 0,-2 1 0,2-2-10,1 1 0,-1 0 1,0 0-1,1-1 0,-1 1 0,0 0 0,1-1 1,-1 1-1,0-1 0,1 1 0,-1-1 1,1 1-1,-1-1 0,1 1 0,-1-1 0,1 0 1,-1 1-1,1-1 0,0 1 0,-1-1 1,1 0-1,0 0 0,0 1 0,-1-1 0,1 0 1,0 1-1,0-1 0,0-1 0,-1-1-5,0-2-4,-1 0 1,1-1 0,1 1-1,-1 0 1,1 0 0,0 0 0,0-1-1,0 1 1,1 0 0,0 0 0,0 0-1,0 0 1,0 0 0,1 0-1,0 0 1,0 0 0,0 1 0,1-1-1,0 1 1,0-1 0,3-3 0,3-3 22,1 0 1,0 1 0,0 1-1,1 0 1,1 0 0,20-12 0,11-1 478,88-32 0,-106 45-359,45-10 0,-20 13-1559,-40 6-466,0 0 1,19 3-1,-6 4-1203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1:09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1052 3712,'-14'6'5536,"17"-19"-1771,-1 5-3194,9-26 247,2 0 1,1 1 0,2 0-1,1 2 1,28-41-1,-45 72-802,0 0 0,0 0 0,0 0-1,0 0 1,0 0 0,0-1 0,0 1 0,0 0-1,0 0 1,0 0 0,0 0 0,0 0-1,0 0 1,0 0 0,1 0 0,-1-1-1,0 1 1,0 0 0,0 0 0,0 0-1,0 0 1,0 0 0,0 0 0,1 0 0,-1 0-1,0 0 1,0 0 0,0 0 0,0 0-1,0 0 1,0 0 0,1 0 0,-1 0-1,0 0 1,0 0 0,0 0 0,0 0-1,0 0 1,0 0 0,1 0 0,-1 0-1,0 0 1,0 0 0,0 0 0,0 0 0,0 0-1,0 0 1,0 1 0,1-1 0,-1 0-1,0 0 1,3 10 391,-2 13-44,-1 55 269,18 138 0,-15-196-618,9 44 254,-10-58-194,0 0-1,0 0 0,1 1 1,0-1-1,0 0 0,0-1 1,7 9-1,-9-13-35,0 1 1,0-1-1,0 0 1,0 1-1,0-1 1,1 0-1,-1 0 1,0 0-1,1 0 0,-1 0 1,1-1-1,-1 1 1,1 0-1,0-1 1,-1 1-1,1-1 1,0 1-1,-1-1 1,1 0-1,0 0 0,-1 0 1,1 0-1,0 0 1,0 0-1,-1 0 1,1 0-1,0-1 1,-1 1-1,1-1 0,0 1 1,-1-1-1,1 0 1,1 0-1,2-3 43,0 1 0,0-1 1,0 0-1,-1 0 0,1-1 0,-1 1 0,0-1 0,3-5 0,3-5-47,-2 1 0,0-2 0,-1 1-1,11-32 1,-7 15-5,48-181 215,-40 134-200,-18 71-266,1-1 0,-1 1 0,-1-1 0,1-9 0,3 19-258,167 117 624,-166-114-135,2 2 73,0 0 1,1-1-1,0 0 1,11 5 0,-18-9-51,0-1 1,1 0-1,-1 0 1,1 0 0,-1 0-1,1 0 1,-1 0-1,1 0 1,-1 0 0,0 0-1,1-1 1,-1 1-1,1-1 1,-1 1 0,0-1-1,0 1 1,1-1-1,-1 0 1,0 0-1,0 0 1,0 0 0,0 0-1,2-1 1,2-3 65,0-1 0,0 0 0,4-6 1,-7 9-80,3-5 22,0-1 0,-1 0 0,0 0 0,0-1 0,-1 1 0,0-1 0,0 1 0,-1-1 0,-1 0 0,0 0 0,0 0 1,-1-18-1,0 27-52,0 0 0,0 0 0,0 0 0,0 1 0,0-1 1,0 0-1,0 0 0,0 0 0,0 0 0,0 0 0,-1 0 1,1 0-1,0 0 0,-1 0 0,1 1 0,-1-1 0,1 0 1,0 0-1,-1 0 0,0 1 0,1-1 0,-1 0 0,0 0 1,1 1-1,-1-1 0,0 1 0,1-1 0,-1 1 0,0-1 1,0 1-1,0-1 0,0 1 0,0 0 0,1-1 1,-1 1-1,0 0 0,0 0 0,0 0 0,0 0 0,0 0 1,0 0-1,0 0 0,0 0 0,0 0 0,0 0 0,0 0 1,1 0-1,-1 1 0,0-1 0,0 0 0,-1 1 0,-5 2-99,0 0 0,0 0 0,0 1-1,-9 6 1,9-5 114,1 0 1,-1 1-1,1-1 1,0 1-1,1 0 1,0 1-1,-1-1 1,2 1-1,-1 0 1,1 1-1,-5 12 1,5-10 18,1 1 0,0 0 0,0 0 0,1 0 0,1 0 0,0 0 0,1 0 0,0 12 1,2-6 8,0-1 0,1 0 0,0 0-1,2 0 1,0 0 0,0-1 0,2 0 0,0 0 0,0 0 0,2-1 0,18 24 0,-23-32 1,1-1 0,0 0 0,1 0 0,-1 0 0,9 5 0,-12-8-11,1-1 0,-1 0 0,1 1 0,-1-1-1,1 0 1,0 0 0,-1-1 0,1 1 0,0 0 0,0-1 0,-1 0 0,1 0 0,0 0 0,0 0 0,0 0-1,-1 0 1,4-1 0,1-1 47,-1-1-1,0 0 1,0 0 0,0 0-1,0-1 1,-1 0-1,6-4 1,36-36 106,-40 37-168,261-271 452,-248 255-399,-2 0 0,-1-1 1,-1-1-1,-1 0 1,21-51-1,-18 33-76,-2-2 0,-2 0 0,10-58 0,-16 57 15,19-116 130,-26 109-585,-1 39 176,0 14 256,0-1 0,0 0 0,0 0 0,0 1 0,0-1 0,0 0 0,0 0 0,-1 1 0,1-1 0,0 0 0,0 1 0,-1-1 0,1 0 0,-1 0 0,0 0 14,1 1 0,0 0 0,-1 0 0,1 0 0,0 0 0,-1 0 0,1 0 0,0 0-1,-1 0 1,1-1 0,0 1 0,-1 0 0,1 1 0,0-1 0,0 0 0,-1 0 0,1 0 0,0 0 0,-1 0 0,1 0 0,0 0 0,-1 0 0,1 0 0,0 1-1,0-1 1,-1 0 0,1 0 0,0 0 0,0 1 0,-1-1 0,1 0 0,0 0 0,0 1 0,-1-1 0,1 0 0,0 0 0,0 1 0,0-1 0,0 1 0,-7 8-34,1 0 0,0 1 0,1 0 1,0 0-1,-4 13 0,-15 59-140,22-76 183,-1 8 2,-47 200 237,43-175-190,2 0 0,2 0 0,3 64 1,21 68 175,-14-139-146,2 1 1,0-1 0,16 32-1,-22-57-50,0 0 0,0-1 0,1 1 0,0-1-1,0 0 1,6 6 0,-9-11-10,0 0 1,0 0-1,0 0 0,0-1 1,0 1-1,1 0 0,-1 0 0,0-1 1,0 1-1,1-1 0,-1 1 0,1-1 1,-1 1-1,0-1 0,4 1 1,-4-2 5,1 1 0,-1 0 0,1-1 0,-1 1 0,0-1 0,1 1 0,-1-1 0,1 0 0,-1 1 0,0-1 0,0 0 0,1 0 0,-1 0 0,0 0 0,0 0 0,0 0 0,0 0 0,1-3 0,6-8 57,-1-1 0,0 0-1,-1-1 1,7-23 0,-7 19-90,10-25 3,-4 12-22,-1-1 0,8-41-1,-17 58-399,-9 30-2,1 0 393,1 0 0,1 0 1,1 1-1,0 0 1,-1 30-1,3-21 49,2 1 0,0-1 1,6 26-1,-5-41 6,0 0 0,1-1 1,0 1-1,1-1 0,0 0 0,0 0 1,1 0-1,0-1 0,12 16 0,-15-21 4,1-1 0,-1 1 0,0-1 0,1 0-1,-1 0 1,1 0 0,0 0 0,0 0-1,0 0 1,0-1 0,0 1 0,0-1 0,0 0-1,0 0 1,1 0 0,-1 0 0,0-1-1,0 0 1,1 1 0,-1-1 0,1 0 0,-1 0-1,0-1 1,1 1 0,-1-1 0,0 0-1,0 0 1,1 0 0,-1 0 0,0 0 0,0-1-1,3-1 1,-3 1 8,0 0 1,-1 0-1,1 0 0,0-1 0,-1 1 1,1-1-1,-1 0 0,0 0 0,0 1 1,2-6-1,14-31 206,-16 33-197,3-8-23,-2-1-1,1 0 0,-2 0 1,0 0-1,0 0 1,-2 0-1,0-1 0,-4-27 1,3 34-55,-1 0 0,0 0 0,0 0 0,-1 0 0,0 0 0,-1 1 0,0-1 0,0 1 0,-1 0 0,0 1 0,-1-1 1,-7-8-1,9 12 3,1 0 1,-1 0-1,0 1 1,-1-1 0,1 1-1,-1 0 1,1 0-1,-1 0 1,0 1-1,0 0 1,0 0 0,-1 0-1,1 0 1,0 1-1,-1 0 1,1 0 0,0 0-1,-1 1 1,1 0-1,-1 0 1,-8 1 0,-35 7-83,48-8-10,7 1 147,0-1-1,0 0 1,1 0-1,-1 0 1,0-1-1,0 0 1,1 0-1,6-3 1,-1 2-20,86-17-44,1 5 1,190-2-1,-238 16 39,63 1-62,-77 0 61,-26-1 14,-1 0 1,18 3 0,-18-2 125,-7-1 76,-7 4 62,1-4-252,1 1 0,-1-1 0,1 1 0,0-1 0,-1 0 0,-4 0 0,-11 2 13,-2 3-41,2 0-1,-1 2 0,1 0 1,-30 17-1,39-18 31,1 0 0,0 0 0,1 1-1,-1 0 1,1 0 0,1 1 0,-1 0 0,1 0-1,-6 13 1,6-12-41,0 1-1,1 0 0,1 0 1,-1 1-1,2-1 1,-1 1-1,2 0 1,-1 0-1,2 0 0,-1 0 1,2 0-1,-1 1 1,2 13-1,1-16 30,0-1-1,0-1 1,1 1 0,0 0-1,1 0 1,-1-1 0,1 0-1,1 0 1,8 12 0,-9-16-6,-1 1 1,1 0-1,-1-1 1,1 0 0,0 0-1,0 0 1,9 4-1,-11-5 10,1-1 0,0 0 0,0 0 0,0-1 0,-1 1 0,1-1 0,0 1 0,0-1 0,0 0 0,0 0 0,0 0 0,0 0 0,0-1 0,3 0-1,19-8 65,0-1 0,-1-1 0,-1-1 0,34-24 0,-13 9-62,117-71 23,-42 19 116,-91 59-100,-10 4-36,-15 13-15,0 0 1,1 0-1,0 0 0,-1 0 0,6-2 0,-2 1-46,4-2-131,-8 8 88,-4 6 32,-11 27-125,-2 8 107,9-24 96,2 1-1,1 0 1,0 0-1,1 25 1,2-36-18,0-1 1,0 1-1,0 0 1,1 0-1,1-1 1,-1 1 0,1-1-1,1 0 1,0 0-1,0 0 1,0 0-1,7 7 1,-10-12 4,1-1 0,0 0 1,0 0-1,1 0 0,-1 0 1,0 0-1,1-1 0,-1 1 1,1-1-1,-1 1 0,1-1 0,4 2 1,-5-3-1,0 0-1,0 1 1,0-1 0,0 0 0,-1 0-1,1 0 1,0 0 0,0 0 0,0-1 0,-1 1-1,1-1 1,0 1 0,0-1 0,-1 1-1,1-1 1,0 0 0,-1 0 0,1 0-1,-1 0 1,1 0 0,2-2 0,7-9 60,-1-1-1,0 0 1,-1 0 0,0-1 0,13-28 0,4-6-64,6-8 91,51-63 1,-47 75-81,-3 0 0,46-79-1,-52 70 50,31-90 0,5-65 34,-55 180-122,-2-1-1,-1 0 1,3-47 0,-8 69-106,-1 0 0,1 0 1,-3-7-1,3 13 109,0 1 0,-1-1 1,1 1-1,0-1 0,0 1 0,-1-1 0,1 1 0,0-1 0,-1 1 1,1-1-1,-1 1 0,1-1 0,-1 1 0,1 0 0,-1-1 1,1 1-1,-1 0 0,1 0 0,-1-1 0,1 1 0,-1 0 0,1 0 1,-1 0-1,1-1 0,-1 1 0,0 0 0,1 0 0,-1 0 0,1 0 1,-1 0-1,0 0 0,1 0 0,-1 0 0,1 1 0,-1-1 0,1 0 1,-1 0-1,1 0 0,-2 1 0,-23 10-335,16-5 329,1-1-1,1 1 0,-1 0 1,1 1-1,0 0 0,-12 15 0,7-6 56,1 1 0,-12 23 1,5-1-42,2 0 0,2 1 0,-13 55 1,-13 128 5,26-54 117,14-143-76,1-1 0,1 0 0,1 0 0,10 41 1,-10-54 30,-2-8-26,0-1 0,0 1 0,0 0-1,1 0 1,-1-1 0,4 5 0,-5-7-34,1 0-1,-1-1 1,1 1-1,-1 0 0,1-1 1,0 1-1,-1-1 1,1 1-1,0-1 0,0 0 1,-1 1-1,1-1 1,0 0-1,0 1 0,0-1 1,-1 0-1,1 0 1,0 0-1,0 0 0,0 0 1,0 0-1,0 0 0,-1 0 1,1 0-1,0 0 1,0 0-1,0 0 0,0-1 1,-1 1-1,1 0 1,0-1-1,0 1 0,1-1 1,10-7 49,0 1-1,-1-2 1,1 0 0,-2 0 0,1-1 0,-1 0-1,9-13 1,28-26-26,-30 33-138,1 2 1,26-17-1,-43 30 93,0 1 0,0-1-1,-1 1 1,1-1 0,0 1 0,0-1 0,0 1-1,0-1 1,0 1 0,0 0 0,0-1-1,-1 1 1,1 0 0,0 0 0,0 0-1,0 0 1,0 0 0,0 0 0,0 0-1,0 0 1,0 0 0,0 0 0,0 1 0,0-1-1,0 0 1,0 1 0,0-1 0,0 1-1,-1-1 1,1 1 0,0-1 0,0 1-1,0-1 1,-1 1 0,1 0 0,0-1-1,-1 1 1,1 0 0,-1 0 0,1 0 0,-1-1-1,1 1 1,-1 0 0,1 0 0,-1 1-1,2 5-19,0 0 0,0 0-1,-1 0 1,0 0-1,0 7 1,-1-12 31,4 82 93,10 92 177,-14-172-244,0 0 0,1 1 0,0-1 0,0 0 0,0 0 0,1 0 0,-1-1 0,1 1 0,0 0 0,0-1 0,0 1 0,5 5 0,-6-8-14,-1-1 0,0 0 0,1 1 0,-1-1 0,0 0 0,1 1 0,-1-1 1,1 0-1,-1 1 0,1-1 0,-1 0 0,1 0 0,-1 0 0,1 1 0,-1-1 0,1 0 0,-1 0 0,1 0 0,-1 0 0,1 0 0,-1 0 0,1 0 0,-1 0 0,1 0 0,-1 0 0,1 0 0,0-1 0,0 1 13,0-1-1,0 0 1,1 1-1,-1-1 1,0 0-1,0 0 1,0 0-1,0 0 1,-1 0-1,3-2 1,1-3 114,0-1-1,5-13 1,-8 18-100,23-64 154,1-1-289,-18 56 51,-7 11 44,0 0 0,0 0 0,1 0 1,-1 0-1,0 0 0,0-1 0,0 1 1,0 0-1,0 0 0,0 0 0,1 0 0,-1 0 1,0 0-1,0 0 0,0 0 0,0 0 1,0 0-1,1 0 0,-1 0 0,0 0 1,0 0-1,0 0 0,0 0 0,1 0 1,-1 0-1,0 0 0,0 0 0,0 0 1,0 0-1,1 0 0,-1 0 0,0 0 1,0 0-1,0 0 0,0 0 0,1 2-16,0 0 0,0-1 0,0 1-1,-1 0 1,1-1 0,-1 1 0,1 0-1,-1 0 1,0 0 0,1 0 0,-1 2-1,0 34-9,-1 0-1,-1 0 0,-2 0 0,-17 65 0,10-60 45,-2-1 1,-2 0 0,-21 40-1,29-69 35,0 0-1,-1 0 1,-1-1-1,0 0 0,0 0 1,-1-1-1,-1-1 0,1 1 1,-25 16-1,31-24-22,-1 0 0,0 0 0,0-1 0,0 1 0,-1-1 0,1 0 0,0 0 0,-1-1 0,0 0 0,1 0 0,-1 0 0,0 0 0,1-1 0,-1 0 0,0 0 0,1-1 0,-1 0 0,0 0 0,1 0 0,-1 0 0,1-1 0,-1 0 0,1 0 0,0-1 0,0 1 0,0-1 0,0 0 0,0 0 0,-4-5 0,4 4 14,0 0-1,1-1 0,0 1 0,-1-1 0,2 0 1,-1-1-1,0 1 0,-4-10 0,7 13-34,0-1 1,1 1-1,-1 0 0,0 0 0,1 0 0,0 0 0,-1-1 0,1 1 0,0 0 1,0 0-1,0 0 0,0-1 0,1 1 0,-1 0 0,0 0 0,1 0 1,0 0-1,-1-1 0,1 1 0,0 0 0,0 0 0,0 0 0,1 1 0,-1-1 1,0 0-1,1 0 0,-1 1 0,1-1 0,-1 1 0,4-3 0,8-5-51,1 0-1,0 1 0,0 1 1,1 0-1,18-6 0,83-20-36,-91 26-7,91-21-630,-93 23-488,3-2-2106,-11 0-1726,-14 7 4769,-1 0 0,1-1 0,-1 1 0,0 0 0,1-1 0,-1 1 1,0-1-1,0 1 0,1 0 0,-1-1 0,0 1 0,0-1 0,0 1 0,1-1 1,-1 1-1,0-1 0,0 1 0,0-1 0,0 1 0,0-1 0,0 1 0,0-1 1,0 1-1,0-1 0,0 1 0,0-1 0,-1 1 0,1-1 0,-6-15-3526,5 13 3333,-9-17-1952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1:09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31 9152,'-23'-17'2928,"22"17"-2835,1 0 1,0 0 0,-1 0 0,1-1 0,0 1-1,0 0 1,0 0 0,-1-1 0,1 1 0,0 0-1,0-1 1,0 1 0,-1 0 0,1-1 0,0 1-1,0 0 1,0-1 0,0 1 0,0 0 0,0-1-1,0 1 1,0 0 0,0-1 0,0 1-1,0 0 1,0-1 0,0 1 0,0 0 0,0-1-1,0 1 1,0 0 0,0-1 0,1 1 0,-1 0-1,0-1 1,0 1 0,0 0 0,1-1 0,-1 1-1,0 0 1,0 0 0,1-1 0,-1 1 0,0 0-1,1 0 1,15 5 3986,14 1-3158,0-1-1,37 1 1,-24-3-679,14 1-380,92 11 656,-109-10-2273,67 19 1,-85-15-45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1:09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21 10720,'-61'-14'4864,"43"11"-4256,13 0-384,5 6-256,8-3-1248,7 0 704,7 8-4288,9 9 2720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1:14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252 741 3968,'0'0'6325,"-9"0"-2058,-2 1-3574,1 0 0,0 1 0,0 1 1,0 0-1,-18 7 0,19-5-578,0 0-1,0 0 0,1 1 0,0 0 0,1 0 0,-1 1 0,1 0 0,0 0 0,1 1 0,-1-1 0,2 2 1,-1-1-1,-6 15 0,2-3-4,1 2 1,2-1-1,0 1 0,-7 39 1,11-44-76,0 0 1,1 34-1,2-46 12,0 0-1,0 1 1,1-1-1,0 0 1,0 0 0,1 0-1,-1 0 1,1 0-1,0-1 1,0 1 0,1 0-1,-1-1 1,1 0-1,4 6 1,-6-9-26,0 0 1,0 0-1,0 0 0,0 0 0,0 0 1,0 0-1,0-1 0,1 1 0,-1 0 1,0-1-1,0 1 0,0-1 1,1 0-1,-1 1 0,0-1 0,0 0 1,1 1-1,-1-1 0,0 0 0,1 0 1,-1 0-1,0 0 0,1-1 1,-1 1-1,0 0 0,1 0 0,-1-1 1,0 1-1,0-1 0,1 1 0,-1-1 1,0 0-1,0 1 0,0-1 0,0 0 1,0 0-1,0 0 0,0 0 1,1-1-1,4-4 29,0-1 0,-1 0 0,0 0 0,7-12 0,-9 15-4,29-57-242,-2-1 1,27-80-1,-40 91-129,17-96-1,-8-82 257,-28 53 160,1 153-99,-7-32 1,4 35-272,4 20 269,0 0 0,0 0 0,0-1-1,0 1 1,0 0 0,0 0 0,0 0 0,0 0-1,0 0 1,0-1 0,0 1 0,0 0 0,0 0-1,0 0 1,0 0 0,0 0 0,0-1-1,0 1 1,-1 0 0,1 0 0,0 0 0,0 0-1,0 0 1,0 0 0,0-1 0,0 1 0,0 0-1,-1 0 1,1 0 0,0 0 0,0 0-1,0 0 1,0 0 0,0 0 0,-1 0 0,1 0-1,0 0 1,-5 4-222,-3 14 79,0 8 290,1 1 0,-4 33-1,-3 61 341,11-92-393,-14 182 627,15-156-576,11 100 0,-5-129-145,-1 4 131,1 0 0,2 0 0,17 55 1,-20-79-33,0 0 0,0-1 0,0 1 1,0-1-1,1 0 0,5 6 0,-8-9-55,0-1 0,1 0-1,-1 1 1,0-1-1,1 0 1,-1 0-1,1 0 1,-1 0-1,1 0 1,-1-1 0,1 1-1,0 0 1,-1-1-1,1 1 1,0-1-1,-1 0 1,1 1-1,0-1 1,0 0-1,0 0 1,-1 0 0,1 0-1,0-1 1,0 1-1,-1 0 1,4-2-1,-1 0 15,0 0-1,1-1 0,-1 1 1,0-1-1,-1 0 1,1 0-1,-1-1 0,6-5 1,24-36 95,-21 27-99,113-168 244,-115 170-310,48-73-1076,-58 89 1092,0 0 0,0 0 1,0 0-1,0 0 1,0 0-1,0 0 1,0 0-1,0 0 1,0 0-1,0 0 0,0 0 1,0 0-1,0 0 1,0 0-1,0 0 1,0 0-1,0 0 0,0 0 1,0 0-1,0 0 1,0 0-1,0 0 1,1 0-1,-1 0 0,0 0 1,0 0-1,0 0 1,0 0-1,0 0 1,0 0-1,0 0 0,0 0 1,0 0-1,0 0 1,0 0-1,0 0 1,0 0-1,0 0 1,0 0-1,0 0 0,0 0 1,1 0-1,-1 0 1,0 0-1,0 0 1,0 0-1,0 0 0,0 0 1,0 0-1,0 0 1,0 0-1,0 0 1,0 0-1,0 0 0,0 0 1,0 1-1,0-1 1,0 0-1,0 0 1,0 0-1,0 0 0,0 0 1,0 0-1,0 0 1,1 7-144,0 10 89,7 166 604,-3-144-359,1-1 0,20 66 0,-24-99-101,0 1 1,0 0 0,6 9 0,-7-14-59,-1 0-1,1 0 1,0 0 0,-1 0-1,1 0 1,0 0 0,0 0 0,0 0-1,0 0 1,0 0 0,0-1-1,0 1 1,0 0 0,0-1 0,0 1-1,0-1 1,0 1 0,1-1 0,-1 1-1,0-1 1,0 0 0,1 0-1,-1 0 1,0 0 0,2 0 0,-2 0-5,0-1 1,1 1-1,-1-1 1,0 1-1,1-1 1,-1 0-1,0 0 1,0 0-1,0 0 1,0 0-1,1 0 1,-2 0-1,1 0 1,0 0-1,0 0 1,0 0-1,0-1 1,-1 1-1,1 0 1,0-1-1,-1 1 1,1-3-1,2-2 61,50-124 469,-34 77-347,38-71 1,-40 91-202,17-27 53,-29 51-100,0 1 0,1 0 0,1 1 0,10-12 1,-16 19 25,0-1 1,0 1 0,0-1 0,0 1-1,0-1 1,0 1 0,0 0 0,0-1-1,0 1 1,0 0 0,0 0 0,0 0 0,0 0-1,0 0 1,1 0 0,-1 0 0,0 0-1,0 0 1,0 0 0,0 1 0,0-1-1,0 0 1,0 1 0,0-1 0,0 1 0,0-1-1,0 1 1,0 0 0,-1-1 0,1 1-1,0 0 1,0 0 0,0-1 0,0 3-1,3 0 42,-1 1 0,0-1-1,0 1 1,-1 0 0,1 0 0,3 7-1,-1 4-2,-1 0 0,0 0-1,-1 0 1,0 0 0,-1 1-1,-1 15 1,-1 3-19,-7 56 1,6-83 24,0-1 1,0 1 0,-1-1-1,0 1 1,0-1 0,-1 0 0,-5 10-1,7-14-13,0 0 0,-1 0 1,1-1-1,0 1 0,-1-1 0,1 1 0,0-1 0,-1 1 0,0-1 0,1 0 1,-1 0-1,0 0 0,0 0 0,0 0 0,1 0 0,-1 0 0,0-1 0,0 1 1,0-1-1,0 1 0,0-1 0,0 0 0,0 0 0,-1 0 0,1 0 0,0 0 0,0 0 1,0-1-1,-2 0 0,-7-3-64,1 0 0,0 0 1,0-2-1,1 1 0,-18-14 0,19 14-110,-4-10-234,11 14 308,2 2-42,1 1 120,-1 0 0,1 0 0,0-1 0,0 1 0,0-1 0,1 0 0,-1 1 0,0-1 0,0 0 0,1 0 0,-1 0-1,1-1 1,-1 1 0,4 0 0,39 5 17,-31-5 21,0-1 0,0-1 0,0 0-1,1-1 1,-2 0 0,1-1 0,0-1-1,-1 0 1,1-1 0,-1 0 0,0-1 0,-1-1-1,19-11 1,-9 1 53,0-1 0,-1 0 0,-1-1 0,-1-2 0,-1 0 0,16-23-1,-18 21-66,-1 0 0,0-1 0,14-35 0,-21 36 1,-1 0 0,7-37 0,-10 38 12,17-82-50,-5-1 0,4-173-1,-20 268-221,0-1-1,-1 1 0,-3-15 0,4 25 230,0-1 1,0 1 0,0 0 0,0 0 0,0 0 0,0 0 0,0-1-1,-1 1 1,1 0 0,0 0 0,0 0 0,0 0 0,0-1 0,0 1-1,0 0 1,0 0 0,-1 0 0,1 0 0,0 0 0,0 0 0,0-1-1,0 1 1,0 0 0,-1 0 0,1 0 0,0 0 0,0 0 0,0 0-1,0 0 1,-1 0 0,1 0 0,0 0 0,0 0 0,0 0 0,-1 0-1,1 0 1,0 0 0,0 0 0,0 0 0,-1 0 0,1 0 0,0 0-1,0 0 1,0 0 0,0 0 0,-1 0 0,1 0 0,0 1 0,0-1-1,0 0 1,0 0 0,0 0 0,-1 0 0,1 0 0,0 0 0,0 1-1,0-1 1,0 0 0,0 0 0,0 0 0,0 0 0,0 1 0,0-1-1,0 0 1,-1 0 0,-7 13-271,-2 21 164,2-1 1,-8 66 0,-2 106 205,13-115-70,2 109-67,4-113 176,4 83-66,-5-166-35,2 28 18,-2-30-21,0 0 0,1 0 1,-1 0-1,0 0 1,1 0-1,-1 0 1,0 0-1,1 0 1,-1 0-1,1 0 1,0 0-1,-1 0 1,1-1-1,0 1 1,-1 0-1,1 0 1,0-1-1,0 1 1,0 0-1,-1-1 1,1 1-1,0-1 1,2 1-1,-2-1-3,0 0 0,0 0 0,-1 0-1,1 0 1,0 0 0,0-1 0,0 1-1,0 0 1,-1-1 0,1 1 0,0 0 0,0-1-1,-1 1 1,1-1 0,0 0 0,-1 1-1,1-1 1,0 1 0,-1-1 0,1 0 0,-1 1-1,1-1 1,-1 0 0,1 0 0,-1 0-1,0 1 1,1-3 0,2-1 71,36-57 225,-25 38-338,28-34 1,50-40 176,-69 74-157,-22 22-19,0-1 0,1 1 0,-1 0 0,0 0 0,0 0 0,1 0 1,-1 1-1,1-1 0,-1 0 0,1 0 0,-1 1 0,1-1 0,-1 1 0,1-1 0,-1 1 1,1 0-1,0 0 0,-1 0 0,1 0 0,3 0 0,13-1 211,11-1-211,0 1 0,32 4 0,-50-2 29,1 0 0,-1 1 0,0 1 0,1 0-1,-1 0 1,0 1 0,-1 1 0,15 7 0,-22-10-8,-1 1 0,0-1 1,1 0-1,-1 1 0,0-1 1,0 1-1,0-1 0,0 1 1,-1 0-1,1 0 1,-1 0-1,1 0 0,-1 0 1,0 0-1,0 1 0,-1-1 1,1 6-1,1 8 87,-1-1-1,-2 23 0,0-14-57,1-23-22,3 74 100,-2-65-86,0-1-1,1 1 1,0-1-1,7 19 1,-8-28-11,-1 0-1,0-1 1,1 1 0,-1-1 0,0 1-1,1 0 1,-1-1 0,0 1 0,1-1 0,-1 1-1,1-1 1,-1 1 0,1-1 0,0 1-1,-1-1 1,1 1 0,-1-1 0,1 0-1,0 1 1,-1-1 0,1 0 0,0 0 0,-1 1-1,1-1 1,0 0 0,0 0 0,-1 0-1,1 0 1,0 0 0,-1 0 0,1 0-1,0 0 1,0 0 0,-1-1 0,1 1 0,0 0-1,-1 0 1,1 0 0,0-1 0,-1 1-1,1 0 1,0-1 0,-1 1 0,1-1-1,-1 1 1,1-1 0,-1 1 0,1-1 0,3-3 5,0 1 0,0 0 0,-1-1 0,0 0 0,4-5-1,9-18-4,14-31-1,14-24 266,-23 55-163,-14 18-138,-1 1 1,9-16-1,-13 21 10,-1 0 0,0 0 0,0 0-1,0 0 1,-1 0 0,1-5 0,-1 6-79,0 3-11,0 14-109,0 16 224,2 0 0,8 46 0,-9-72 38,1 1 1,-1-1-1,1 0 0,5 9 1,-6-12-34,-1-1 0,1 1 1,0-1-1,0 0 1,0 1-1,0-1 0,1 1 1,-1-1-1,0 0 1,1 0-1,-1 0 0,0 0 1,1 0-1,-1 0 1,1 0-1,-1-1 1,1 1-1,0 0 0,1 0 1,1-1 17,-1 0 0,1-1 1,-1 1-1,0-1 0,1 1 1,-1-1-1,0 0 0,0 0 1,0 0-1,1-1 1,2-1-1,35-24 197,-38 25-210,42-32 114,-1-1 1,77-81-1,-108 100-97,-1 0-1,-1 0 0,0-1 1,-1-1-1,-1 0 0,-1 0 0,9-28 1,0-13-86,9-65 0,-3 14-15,-16 75-15,0-1-1,-3 0 0,0-38 1,-3 74 70,-1 0 0,0-1 0,0 1 0,0 0 0,0 0 0,0 0 0,0 0 0,0-1 0,0 1 0,0 0 0,0 0 0,0 0 0,0-1 0,0 1 0,0 0 0,0 0 0,-1 0 0,1 0 0,0 0 0,0-1 0,0 1 0,0 0 0,0 0 0,0 0 0,0 0 0,0 0 0,-1-1 0,1 1 0,0 0 0,0 0 0,0 0 0,0 0-1,0 0 1,-1 0 0,1 0 0,-5 3-258,-5 11 125,3 7 86,1 0 0,1 1-1,-5 37 1,3-12 120,-22 92-27,-16 105-169,44-222 194,0-1 0,2 1 1,0-1-1,1 1 1,1-1-1,7 22 0,-9-38-16,0 0 0,0 0-1,1-1 1,0 1 0,0-1-1,0 1 1,1-1 0,0 0-1,-1 1 1,1-2 0,1 1-1,6 7 1,-9-11-25,1 0-1,-1 1 1,0-1-1,1 0 1,-1 0 0,1 1-1,-1-1 1,1 0-1,-1-1 1,1 1-1,-1 0 1,1 0 0,-1-1-1,0 1 1,1-1-1,-1 1 1,0-1 0,1 1-1,-1-1 1,0 0-1,0 0 1,1 1-1,-1-1 1,0 0 0,1-2-1,5-2 6,-1-1 0,0 0 0,5-8 0,-1 0 16,0-1-1,-1 0 0,-1-1 0,-1 0 1,7-19-1,-13 32-34,-1-1 1,1 1-1,-1-1 1,1 1-1,-1-1 0,0 1 1,-1-6-1,1 7-57,0 0-1,-1 0 1,1 0-1,0 0 1,-1 0-1,0 1 1,1-1-1,-1 0 0,0 0 1,0 1-1,0-1 1,0 1-1,0-1 1,0 1-1,0-1 1,-3-1-1,9 4 33,0-1 1,0 1-1,0-1 1,0 0-1,8-1 0,4 0 17,140 1 4,-157 0-2,0 0 1,1 0-1,-1 0 1,0 0-1,0 1 0,1-1 1,-1 0-1,0 0 0,0 0 1,0 0-1,1 0 0,-1 0 1,0 0-1,0 1 0,0-1 1,0 0-1,1 0 0,-1 0 1,0 1-1,0-1 0,0 0 1,0 0-1,0 0 1,0 1-1,0-1 0,1 0 1,-1 0-1,0 0 0,0 1 1,0-1-1,0 0 0,0 0 1,0 1-1,0-1 0,0 0 1,0 0-1,0 0 0,0 1 1,0-1-1,-1 0 0,1 0 1,0 1-1,0-1 1,0 0-1,0 0 0,0 0 1,0 1-1,0-1 0,-1 0 1,1 0-1,0 0 0,0 0 1,0 1-1,-1-1 0,-10 17 74,7-11-80,-2 5-23,1 0 0,0 1-1,1-1 1,0 1-1,1 0 1,0 0-1,1 0 1,1 1-1,-1 13 1,2-24 41,0 0-1,0 0 1,0 0 0,1 1 0,-1-1 0,1 0-1,-1 0 1,1 0 0,0 0 0,0 0 0,2 3 0,-2-4 6,-1 0 0,1 0 1,0-1-1,-1 1 0,1 0 1,0-1-1,0 1 0,0 0 1,0-1-1,0 1 1,-1-1-1,1 1 0,0-1 1,0 0-1,0 1 0,0-1 1,0 0-1,0 0 1,1 0-1,-1 0 0,0 0 1,0 0-1,0 0 0,0 0 1,0 0-1,0 0 0,2-1 1,4-2 93,0 0 1,-1 0-1,1-1 0,0 0 1,-1 0-1,11-10 1,-7 6-122,21-12 1,146-79-428,-177 99 431,1 0-1,-1 0 0,0 0 0,0 0 0,0 0 0,0 0 0,0 0 0,0 0 0,0 0 0,1 0 0,-1 0 0,0 0 1,0 0-1,0 0 0,0 0 0,0 0 0,0 0 0,1 0 0,-1 0 0,0 0 0,0 0 0,0 0 0,0 0 0,0 0 1,0 0-1,0 0 0,1 0 0,-1 1 0,0-1 0,0 0 0,0 0 0,0 0 0,0 0 0,0 0 0,0 0 0,0 0 1,0 0-1,0 1 0,0-1 0,0 0 0,0 0 0,1 0 0,-1 0 0,0 0 0,0 0 0,0 0 0,0 1 1,0-1-1,0 0 0,0 0 0,0 0 0,0 0 0,0 0 0,-1 1 0,1 12-162,-6 15 162,-1 0 21,-5 47 0,11-64-15,0 1 0,1-1 0,1 0 0,0 1 0,0-1 1,1 0-1,5 15 0,3-6 139,-10-19-123,1 0-1,-1 0 1,1 0 0,0 0-1,0-1 1,-1 1 0,1 0-1,0 0 1,0-1 0,0 1-1,0 0 1,-1-1 0,1 1-1,0-1 1,0 1 0,0-1-1,0 0 1,0 1 0,2-1-1,1 0 24,-1-1 0,0 1-1,0-1 1,0 0 0,0 0-1,0 0 1,0 0 0,0-1-1,0 1 1,-1-1-1,1 0 1,4-3 0,0-2 0,0 1 0,0-1 0,7-10-1,48-75 110,-15 19-89,-34 54-27,-2 0 0,0-1-1,-1 0 1,-1-1 0,9-31 0,19-114-70,-25 108-24,56-242-171,-63 278 24,-1 0-1,1-37 0,-5 58 189,0 1-1,0-1 1,0 0 0,0 1-1,0-1 1,0 1-1,0-1 1,-1 1-1,1-1 1,0 1-1,0-1 1,0 0-1,0 1 1,-1-1-1,1 1 1,0-1-1,-1 1 1,1 0-1,-1-1 1,1 1 8,0-1-1,0 1 1,-1 0 0,1 0 0,0 0 0,-1 0-1,1 0 1,0 0 0,-1 0 0,1 0 0,0 0-1,0 0 1,-1 0 0,1 1 0,0-1 0,-1 0-1,1 0 1,0 0 0,0 0 0,-1 0 0,1 0-1,0 1 1,0-1 0,-1 0 0,-15 17-197,16-17 217,-6 8-25,1 0 0,0 1 0,0 0-1,1 0 1,0 0 0,-3 11-1,-13 58 45,19-74-12,-11 67 68,3 1 0,1 128 0,9-166-58,3-1 0,0 1 0,2-1 0,2 0 0,1 0 0,27 62 0,-36-93-9,1-1 0,-1 1 0,1-1-1,0 1 1,0 0 0,-1-1-1,1 0 1,0 1 0,1-1-1,-1 0 1,0 1 0,0-1-1,0 0 1,1 0 0,-1 0-1,1 0 1,-1 0 0,0 0-1,1 0 1,0-1 0,-1 1-1,1 0 1,-1-1 0,1 0-1,0 1 1,0-1 0,-1 0 0,1 0-1,0 0 1,-1 0 0,1 0-1,0 0 1,0 0 0,-1-1-1,1 1 1,1-1 0,6-2 67,-1-1 0,1 0 0,-1-1 0,0 1-1,10-10 1,-8 8-165,23-17 75,33-22-145,-55 38 120,-1-1 0,13-11 0,-10 7-180,-15 15 218,0-1-1,-1 1 0,1-1 1,1 1-1,-1 0 0,0 0 1,1 0-1,-1 0 0,1 0 1,0 0-1,0 0 0,-1 4 1,1-1 17,0 1 1,0-1-1,1 1 0,-1-1 1,1 1-1,2 10 1,-1-12-1,0 0 0,0 0 0,0-1 1,1 1-1,0-1 0,0 1 0,0-1 0,0 0 0,5 7 1,-6-9-10,1 0 0,0 0 1,0 0-1,0 0 1,1 0-1,-1-1 1,0 1-1,1 0 0,-1-1 1,1 0-1,-1 0 1,1 0-1,0 0 1,-1 0-1,1 0 1,0 0-1,2-1 0,3 1 13,0-1 0,-1 0-1,1-1 1,-1 0 0,1 0-1,-1-1 1,1 1 0,-1-2-1,12-4 1,3-4 18,34-22-1,-44 24-27,-1 0 0,0-1 0,0 0-1,-1-1 1,0 0 0,15-24-1,-24 32-61,1 1-1,-1 0 1,0 0-1,0-1 1,0 1-1,0 0 1,0-1-1,-1 1 1,1-4-1,-1 6 41,0 0 1,0 0-1,0 0 0,0 0 1,0 0-1,0 0 0,0 0 1,0-1-1,0 1 0,0 0 0,0 0 1,0 0-1,0 0 0,-1 0 1,1 0-1,0 0 0,0 0 1,0 0-1,0 0 0,0 0 0,0 0 1,0 0-1,0 0 0,-1 0 1,1 0-1,0 0 0,0 0 1,0 0-1,0 0 0,0 0 0,0 0 1,0 0-1,-1 0 0,1 0 1,0 0-1,0 0 0,0 0 0,0 0 1,0 0-1,0 0 0,0 0 1,0 0-1,0 0 0,-1 0 1,1 0-1,0 0 0,0 1 0,0-1 1,0 0-1,-6 3-62,6-2 45,-4 2 28,-1 0 0,1 0 0,0 1-1,1 0 1,-1 0 0,1 0 0,0 0 0,0 1 0,0-1 0,0 1-1,-3 8 1,5-10 12,0-1 0,0 0 0,1 0-1,-1 0 1,1 0 0,-1 0 0,1 1-1,0-1 1,0 0 0,0 0 0,0 0-1,0 1 1,0-1 0,1 0 0,-1 0 0,1 0-1,-1 1 1,1-1 0,0 0 0,0 0-1,0 0 1,0 0 0,0-1 0,1 1-1,-1 0 1,0 0 0,1-1 0,0 1 0,-1-1-1,1 1 1,3 2 0,-3-3 3,1 0-1,-1-1 1,0 1 0,0 0-1,1-1 1,-1 1 0,0-1 0,1 1-1,-1-1 1,0 0 0,1 0-1,-1 0 1,0-1 0,1 1 0,-1-1-1,0 1 1,1-1 0,-1 0 0,0 1-1,0-1 1,0 0 0,1-1-1,-1 1 1,0 0 0,3-3 0,-3 2 9,1 0 1,0 0 0,-1 0-1,0-1 1,0 1 0,1-1-1,-1 1 1,-1-1 0,1 0-1,0 0 1,-1 0 0,1 0-1,-1 0 1,0 0 0,0 0-1,0 0 1,0 0 0,0-4-1,-2 5-45,1 0-1,0 1 0,-1-1 0,0 0 0,1 0 0,-1 0 0,0 1 0,0-1 1,0 0-1,0 1 0,0-1 0,0 1 0,0-1 0,-1 1 0,1 0 1,-1-1-1,-1 0 0,-31-22-61,28 21 105,-17-5-93,19 7 49,1 0 1,-1 0-1,1 0 1,0 0-1,-1-1 1,1 1-1,0-1 1,-5-4-1,7 5-61,4 1-11,14-3 123,12-7-22,1 2 0,-1 0 0,1 2 0,1 1 0,-1 2 0,60 0 0,-85 4 11,1-1 0,0 1 0,0 0 0,-1 0 1,1 1-1,6 2 0,-11-3-12,0-1 0,0 1 0,0-1 0,1 1 0,-1 0 0,0-1 0,0 1 0,-1 0 0,1 0 0,0-1 0,0 1 0,0 0 0,0 0-1,-1 0 1,1 0 0,0 0 0,-1 0 0,1 0 0,-1 0 0,0 1 0,1-1 0,-1 0 0,0 0 0,1 0 0,-1 1 0,0-1 0,0 0 0,0 0 0,0 0 0,0 1 0,0-1 0,-1 0 0,1 0 0,0 0 0,0 0 0,-1 2 0,-2 4 26,0-1 0,-1 0 0,0 1 0,0-1 0,0-1 0,-1 1 0,1-1-1,-11 10 1,90-54 407,-24 14-457,-39 19 15,-4 1 0,0 0 0,0 1 0,1 1 0,-1-1 0,1 1 0,0 1 0,0 0 0,10-2 0,-15 5 0,-1-1 0,1 1 0,-1 0 0,1 0 0,-1 0 0,1 0 0,-1 0 0,0 1-1,0 0 1,0-1 0,0 1 0,4 3 0,3 3 4,-1 1 0,9 9 0,-3 3 165,-13-18-548,1 1 0,-1-1-1,0 1 1,1-1 0,0 0 0,4 4-1,-43-30-24248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1:15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16 9056,'-60'-9'4096,"47"14"-3552,9-5 1312,8 0-1120,1 0 351,8 0-671,10-5-288,4 5-128,-1-3-768,6 3 384,-9-3-2911,-1 6 1823,-9-3-3104,0 3 2592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1:15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24 160 12224,'-24'-24'5535,"66"-1"-4831,-16 10 704,1 7-928,18-12 1216,0 4-960,26-4-352,2 8-256,17 0-64,-9 7-32,-4 2-576,-14 6 288,-15 2-4256,-6 4 2465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6:15.47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36 58 10560,'-32'0'3904,"28"-3"-3040,8-2 959,6 1-1407,4-1 960,13-4-768,19 3 128,43-8-448,20 7-96,-2 2-128,-10 5-544,-2 0 256,13 9-3008,3-1 1793,-6 1-4065,-4-6 3104,-26 0-2016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1:15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7 155 5216,'-1'0'183,"1"0"0,0 0 0,-1 0 0,1 0 0,0-1 0,-1 1 0,1 0 0,0 0 0,0 0 0,-1-1 0,1 1 0,0 0 0,0 0 0,-1-1 0,1 1 0,0 0 0,0 0 0,0-1 0,-1 1 0,1 0 0,0-1 0,0 1 0,0 0 0,0-1 0,0 1 0,0 0 0,0-1 0,0 0 0,8-3 4616,-5 3-4367,58-22 4993,69-22-2189,-33 22-3175,122-13 0,-81 23-4455,-118 12-603,37 2 0,-25 4 672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1:16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13952,'0'0'6335,"0"8"-1151,0 1-4896,0-3-224,0 8-32,0-8-256,0 3 128,5-1-6624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1:16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11040,'0'-31'5024,"0"16"-4385,0 6 1921,0 4-1536,0-6-416,5 7-384,-5-7-864,8 6 352,6-7-1376,9 9 928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1:18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18 384 4896,'-1'1'314,"0"-1"1,0 1-1,0-1 0,0 1 1,0 0-1,-1-1 0,1 1 1,0 0-1,1 0 0,-1 0 1,0 0-1,0 0 1,0 0-1,1 0 0,-1 0 1,0 0-1,0 2 0,18 13 3488,-16-13-3436,1-1 1,0 0-1,0 0 0,0 0 1,1 0-1,-1 0 0,0-1 0,6 3 1,-5-2-169,0-1 0,0 0-1,0-1 1,0 1 0,1-1 0,-1 1 0,0-1 0,0 0 0,1 0-1,-1 0 1,0-1 0,0 1 0,1-1 0,-1 0 0,0 0 0,0 0-1,0 0 1,0 0 0,0-1 0,0 1 0,0-1 0,-1 0 0,1 0-1,0 0 1,-1 0 0,4-4 0,5-6 92,-1 0-1,0-1 1,0 0 0,7-15 0,-12 19-143,99-132 347,-15 22-572,-83 109 130,-2 6-22,-1-1-1,1 0 1,-1 0-1,-1 0 1,1 0-1,-1-1 1,0 1-1,0-1 0,2-7 1,-16 33-853,2-7 766,3 0 83,-1 1 1,2 0-1,0 0 0,0 0 1,2 1-1,-6 27 0,9-35 8,0 0 0,0 0 0,1 0 0,0 0 0,1 0 0,-1 0 0,1 0-1,1 0 1,-1 0 0,1 0 0,1 0 0,-1-1 0,1 1 0,0-1 0,0 0 0,1 0 0,5 7 0,-7-11 8,0 0 0,0 0 1,0 0-1,0 0 0,0 0 1,1 0-1,-1 0 0,1-1 0,-1 1 1,1-1-1,0 0 0,0 0 1,-1 0-1,1 0 0,0 0 1,0-1-1,0 1 0,0-1 1,0 0-1,0 0 0,0 0 1,0 0-1,3-1 0,6-1 92,-1-1-1,0 0 0,0-1 1,16-8-1,-17 8-82,12-5 5,0-1 0,-1-2 0,0 0 0,-1-1 0,0 0 0,-1-2 0,32-31 0,-18 10 29,40-56 0,-71 89-109,0 0-1,0 1 0,0-1 0,1 0 0,-1 1 0,1-1 0,5-3 0,-8 6 14,1 0 0,-1 0 0,0-1 0,1 1 0,-1 0 0,0 0 0,1 0 0,-1 0 0,0 0 0,1 0 0,-1 0 0,0 0 0,1 0 0,-1 0 0,1 0 0,-1 0 0,0 0 0,1 0 0,-1 0 0,0 0 0,1 0 0,-1 0 0,0 0 0,1 0 0,-1 1 0,0-1 0,1 0 0,0 1 0,-1 0-3,1 0 0,-1 0 0,1 0 1,-1 0-1,1 0 0,-1 0 0,0 1 0,1-1 1,-1 0-1,0 0 0,0 0 0,0 1 1,0-1-1,0 2 0,0 19-110,1 9 142,-2 0-1,-1 0 1,-6 32 0,2-39 118,-9 28 0,15-51-117,-1 0 0,1 0-1,-1 1 1,0-1 0,1 0 0,-1 0 0,0 1-1,0-1 1,1 0 0,-1 0 0,0 0 0,0 0 0,0 0-1,0-1 1,-1 1 0,1 0 0,-2 1 0,3-2-2,-1 0-1,0 0 1,0 0 0,0 1-1,0-1 1,0 0 0,0 0 0,0 0-1,0-1 1,0 1 0,0 0 0,0 0-1,1 0 1,-1-1 0,0 1 0,0 0-1,0-1 1,0 1 0,0-1-1,1 1 1,-1-1 0,0 1 0,1-1-1,-2-1 1,-8-8 6,0 0 0,1-1 0,0 0 0,1 0-1,0-1 1,-11-22 0,19 33-33,-1 0-1,1 1 1,0-1-1,-1 0 1,1 0-1,0 1 1,0-1-1,0 0 1,-1 0-1,1 1 1,0-1-1,0 0 1,0 0-1,0 1 1,0-1-1,0 0 1,1 0-1,-1 0 1,0 1-1,0-1 1,0 0-1,1 0 1,-1 1-1,0-1 1,1 0-1,-1 1 1,2-2-1,-1 1-10,0 0 0,0 1-1,1-1 1,-1 0 0,0 1-1,1-1 1,-1 1 0,1-1-1,-1 1 1,1 0 0,-1 0-1,1-1 1,1 1-1,4 0-20,0 1-1,0 0 1,0 0-1,13 3 1,146 40-3025,-128-36-625,1 1-1434,-11-5-2237,-16-1 4473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1:18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37 4992,'-35'-23'2240,"20"18"-1952,15 2-640,10 3 128,8-5-1952,9 5 1216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1:21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13 4800,'0'-1'194,"-1"0"-1,1 1 1,0-1 0,0 0 0,-1 1-1,1-1 1,0 0 0,0 0-1,0 1 1,0-1 0,0 0 0,0 0-1,0 1 1,1-3 1643,-3 6 717,1 0-1017,-47 92 2689,-2 5-2666,-73 259 1123,110-312-2518,-51 206 635,46-167 208,15-78-358,1-10-322,2-15-133,3-18-78,-3 27-107,0 0 0,1-1-1,0 1 1,5-16 0,0 8-4,1 1 1,0-1-1,1 1 1,1 0 0,0 1-1,23-26 1,-14 20-81,2 0-1,1 1 1,35-26 0,-39 33 124,-1 0-72,0 1 0,1 1 1,24-12-1,-37 20 17,0 0 0,1 1-1,-1-1 1,1 1 0,-1 0 0,1 0 0,0 0 0,-1 1 0,1 0 0,0 0 0,-1 0 0,1 0 0,0 1 0,-1 0 0,1 0 0,-1 0-1,1 0 1,-1 1 0,8 3 0,-9-3 8,0 0 0,0 0 0,0 0 0,0 0 0,-1 1 0,1-1 0,-1 1 0,0 0 0,0 0 0,0 0 0,0 0 0,0 0 0,-1 0 0,1 0 0,-1 0 0,0 1 0,0-1 0,0 1 0,0-1 0,0 0 0,-1 1 0,0 0 0,0-1 0,0 1 0,0 4 0,-1-2 15,0 0 0,0-1 0,-1 1 0,0 0 0,0-1 0,0 1 0,-1-1 0,1 0-1,-1 0 1,-1 0 0,1 0 0,-1 0 0,1-1 0,-8 7 0,1-3 36,-1 0 0,0 0 0,-1-1 0,0 0 0,0-1 0,0-1 0,-1 0 0,0-1 0,0 0 0,0-1 0,0 0 0,0-1 0,-1 0 0,1-1 0,-26-2 0,30 0-45,0-1-1,-13-5 1,17 6-92,0-1 0,0 1 0,0 0 0,-9-1 0,9-2-232,5 3 141,7 4 97,1 2 82,89 52 422,-81-49-323,1 0-1,0-1 1,1-1-1,19 4 1,-29-9-11,-1 0 1,1-1-1,0 1 1,0-2 0,0 1-1,0-1 1,-1 0 0,13-4-1,-3 0 122,0-1 0,24-12 0,-27 11-157,0-1-1,-1-1 1,0 0-1,-1-1 1,15-15-1,51-61 51,-64 69-139,0-1-13,21-21-116,-32 36 150,0-1-1,1 1 1,0 1-1,-1-1 0,1 0 1,0 1-1,1 0 1,6-3-1,-10 5 17,0-1-1,0 1 1,0 0-1,0 0 1,0-1-1,0 1 1,0 0-1,0 0 1,1 0-1,-1 0 1,0 0-1,0 1 1,0-1 0,0 0-1,0 0 1,0 1-1,0-1 1,0 0-1,0 1 1,0-1-1,0 1 1,0 0-1,0-1 1,-1 1-1,1 0 1,0-1-1,0 1 1,-1 0-1,1 0 1,0 0 0,-1 0-1,1 0 1,-1 0-1,1-1 1,-1 1-1,1 0 1,-1 1-1,0-1 1,1 0-1,-1 2 1,1 3 40,0 0-1,0 0 1,0 1 0,-1-1 0,-1 9-1,-4 17 69,0 0-1,-3 0 0,-15 43 1,24-73-70,3-6 46,12-13 149,8-6-31,-1 6-237,1 1 1,1 2-1,0 0 0,39-14 0,-58 25 20,33-10-128,-38 12 117,1 1 0,0 0 0,-1-1 0,1 1 0,0 0 1,0 0-1,-1 0 0,1 0 0,0 0 0,0 0 0,-1 1 0,1-1 0,0 0 0,-1 1 1,1 0-1,-1-1 0,1 1 0,0 0 0,1 1 0,-3-2 4,1 1 0,-1 0 0,1 0 0,-1 0 1,1 0-1,-1 0 0,1 0 0,-1 0 0,0 0 0,1 0 0,-1 0 0,0 0 0,0 1 0,0-1 0,0 0 0,0 2 1,-3 17 72,-10 13 103,11-29-163,0 0 1,0 0-1,0 0 1,0 0-1,1 0 1,0 0-1,0 1 1,0-1 0,1 0-1,-1 1 1,1-1-1,1 9 1,-1-12 12,0 0-1,1 1 1,-1-1 0,1 0-1,-1 0 1,1 0 0,0 0-1,-1 0 1,1 0 0,0 0-1,0 0 1,0 0 0,0 0 0,0 0-1,0-1 1,0 1 0,0 0-1,0-1 1,0 1 0,0-1-1,0 1 1,0-1 0,1 1 0,-1-1-1,0 0 1,0 1 0,0-1-1,1 0 1,-1 0 0,0 0-1,3 0 1,3-1 35,0 1-1,0-1 1,0-1 0,9-2-1,21-8-98,-1-1-1,0-2 1,-1-2 0,45-28-1,-67 36 72,-10 7-89,0-1 0,1 1 0,-1 0 0,1 0-1,-1 0 1,1 0 0,6-1 0,-10 5 78,-1-1 0,1 1 0,0-1 0,0 1 0,-1-1 0,1 1 0,-1-1-1,1 0 1,-1 1 0,0-1 0,1 1 0,-1-1 0,-1 1 0,-3 8-68,2 1 63,-1 0-25,1 0 0,1 0-1,-3 20 1,5-29 29,-1 1 1,1-1-1,0 1 0,1-1 0,-1 1 0,0 0 0,1-1 0,-1 0 0,1 1 1,0-1-1,0 1 0,0-1 0,0 0 0,0 1 0,0-1 0,1 0 0,-1 0 0,1 0 1,-1 0-1,1 0 0,0 0 0,0-1 0,3 3 0,-5-4 17,1 1 0,0-1 0,0 1 0,0-1-1,0 0 1,-1 0 0,1 1 0,0-1 0,0 0 0,0 0-1,0 0 1,0 0 0,0 0 0,0 0 0,0 0 0,-1-1 0,1 1-1,0 0 1,0 0 0,0-1 0,1 0 0,1 0-5,-1 0 0,0-1 0,1 0 1,-1 0-1,0 1 0,0-1 0,3-3 0,-2 1 7,0 0-1,0 0 0,0 0 0,0-1 0,-1 1 0,0-1 0,0 1 1,2-7-1,-3 7-25,-1 0 1,1 0 0,-1 0-1,0 0 1,0 0-1,-1 0 1,1 0 0,-1 1-1,0-1 1,0 0 0,-2-5-1,-3-4-31,-13-23-1,2 7-74,9 19-4,-4 0 10,7 11 3,1 1-191,29 8 56,-18-6 244,0-1 1,0 0 0,0 0-1,0 0 1,15 2-1,-2-5 106,24-3 0,-6 1 26,15-3-153,-1-1 0,1-3 1,76-23-1,-110 24-24,-16 7 43,-1 0 0,1 0 0,-1 0 0,1 0 0,0 0 0,0 0 0,-1 1 0,4-1 0,-6 1-5,1 0-1,-1 0 1,0 0-1,0 1 1,1-1-1,-1 0 1,0 0-1,0 0 1,0 1-1,1-1 1,-1 0-1,0 0 1,0 0-1,0 1 1,0-1-1,1 0 1,-1 0-1,0 1 1,0-1-1,0 0 1,0 0-1,0 1 1,0-1-1,0 0 0,0 0 1,0 1-1,0-1 1,0 0-1,0 1 1,0-1-1,0 1 1,-1 10 28,1-10-35,-2 9 39,0 0 0,-1 0-1,-6 14 1,6-15 23,0 0-1,0 0 1,0 0-1,0 11 1,1-10-46,0 27 9,2-35-6,0-1 0,0 0 0,0 1-1,1-1 1,-1 0 0,0 1-1,1-1 1,-1 0 0,1 1 0,-1-1-1,1 0 1,-1 0 0,1 0-1,0 0 1,-1 0 0,1 1 0,0-1-1,0 0 1,0-1 0,0 1-1,2 2 1,-2-3 9,1-1-1,-1 1 1,0 0-1,0 0 1,0-1-1,1 1 0,-1 0 1,0-1-1,0 1 1,0-1-1,0 0 1,1 0-1,1-1 24,14-8-15,0-1-1,-1-1 0,-1 0 1,0-2-1,-1 1 1,0-2-1,-1 0 0,17-25 1,-27 32-267,-2 5-64,0 11 113,-1-2 187,0 0 1,1 1-1,0-1 0,0 0 1,1 0-1,0 0 1,0 0-1,0 0 0,1 0 1,0-1-1,0 1 1,0-1-1,1 0 0,-1 0 1,1 0-1,1 0 1,-1-1-1,7 6 0,-8-8 13,-1-1-1,1 0 0,0 1 0,-1-1 1,1 0-1,0 0 0,0-1 0,0 1 1,0-1-1,0 1 0,0-1 1,0 0-1,0 0 0,0 0 0,0 0 1,5-2-1,2 0 49,1 0 0,-1-1 1,14-6-1,-18 6-51,-1 1 0,1-1 0,-1 0 0,0 0 0,0-1 0,6-4 0,-10 7-9,0 0 0,0 0 0,0 0 0,-1 0-1,1 0 1,0 0 0,0 0 0,0 0 0,-1 0-1,1-1 1,-1 1 0,1 0 0,-1 0 0,1-1-1,-1 1 1,0 0 0,0-1 0,1 1 0,-1-1 0,0 1-1,0 0 1,-1-1 0,1 1 0,0 0 0,0-1-1,-1 1 1,1 0 0,0-1 0,-1 1 0,0 0-1,1 0 1,-1-1 0,-1-1 0,-4-5-3,-1-1 0,-9-7 0,12 11 13,-1 1 0,1-1 0,0 0 0,0 0 1,1 0-1,-1 0 0,1-1 0,-3-7 0,6 13-13,0-1 0,0 1 0,-1-1 0,1 1 0,0-1-1,0 1 1,0-1 0,0 1 0,0-1 0,0 1 0,1-1-1,-1 1 1,0-1 0,0 1 0,0-1 0,0 1-1,0-1 1,1 1 0,-1-1 0,0 1 0,1 0 0,-1-1-1,0 1 1,0-1 0,1 1 0,-1 0 0,1-1 0,-1 1-1,1-1 1,14-6-130,-11 6 111,19-8-33,0 1 1,1 2-1,0 0 1,0 2 0,34-3-1,-38 6 26,1 1-1,0 1 1,-1 0-1,1 2 1,-1 0 0,37 12-1,-51-13 23,0 0 1,0 0-1,-1 1 0,0 0 1,1 0-1,-1 1 0,0-1 1,-1 1-1,1 0 0,-1 0 1,1 1-1,4 6 0,-7-8 14,-1-1-1,1 1 1,-1 0-1,1 0 1,-1 0-1,0 0 1,0 0-1,-1 0 1,1 0-1,0 0 1,-1 0-1,0 0 1,0 0-1,0 0 1,0 0-1,0 1 1,-1-1-1,1 0 1,-1 0-1,0 0 1,0 0-1,0 0 1,0 0-1,-1-1 1,-1 5-1,-2 2 48,-1-1-1,0 1 0,0-1 1,-10 11-1,56-59 383,-25 28-451,-6 4-34,1 1 0,-1 1 1,1 0-1,1 0 0,11-5 0,-21 11 41,0 0-1,0-1 1,0 1-1,0 0 0,0 0 1,0 0-1,0 0 1,0 0-1,0 0 1,0 0-1,0 0 0,0 0 1,0 0-1,1 0 1,-1 1-1,0-1 0,0 0 1,0 1-1,0-1 1,1 2-1,0-1 3,-1 0-1,1 1 1,-1-1 0,0 1 0,1-1-1,-1 1 1,0 0 0,0 0-1,0-1 1,1 4 0,1 1 79,-2 0 0,1 0 1,0 0-1,-1 0 0,0 0 0,0 11 1,-1-7 61,0 0 0,1 0-1,0 0 1,1 0 0,0 0 0,0 0 0,1 0 0,8 17 0,-10-25-135,0-1 1,0 1-1,0 0 1,1 0-1,-1-1 1,0 1-1,1-1 1,-1 1-1,1-1 1,0 0-1,-1 0 1,1 1-1,0-1 1,0 0-1,0 0 1,0-1-1,-1 1 1,1 0-1,0-1 1,1 1-1,-1-1 1,0 0-1,0 1 1,0-1-1,0 0 1,0 0-1,0 0 1,0-1-1,0 1 1,3-1-1,7-2-1315,1-1 0,-1 0-1,23-10 1,-19 6-2135,-11 6 2315,0-1-1,1 0 1,-1 0 0,0 0-1,0-1 1,-1 0 0,1 0 0,-1 0-1,0 0 1,0-1 0,6-8-1,17-23-4556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1:26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16 6880,'5'-15'7354,"-1"41"-2418,1-3-3723,-2 13 242,-3 57-1,-1-71-1264,-2-1 1,0 0-1,-1 0 1,-8 22 0,7-26-183,1-6-24,1 0 0,-1 0 1,-1 0-1,0-1 0,0 1 1,-1-1-1,-12 15 0,11-18-717,0 0 0,-1 0 0,0-1 1,0 0-1,0 0 0,-16 7 0,2-1-1433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1:30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15 292 2976,'-1'1'118,"0"-1"1,1 0-1,-1 0 0,0 1 0,1-1 1,-1 0-1,0 1 0,1-1 1,-1 1-1,0-1 0,1 1 1,-1-1-1,1 1 0,-1-1 0,1 1 1,-1-1-1,1 1 0,-1 0 1,1-1-1,-1 1 0,1 0 0,0 0 1,0-1-1,-1 1 0,1 0 1,0 0-1,0-1 0,0 1 1,0 0-1,0 0 0,0-1 0,0 3 1,0-2 171,1 0 0,-1 1 0,0-1 0,1 1-1,-1-1 1,0 1 0,0-1 0,0 1 0,0-1 0,-1 3 0,2 14 1232,-1-18-1444,0 1-1,0-1 1,1 1-1,-1-1 1,0 1-1,1-1 1,-1 1-1,0-1 1,1 0-1,-1 1 1,0-1-1,1 1 1,-1-1-1,1 0 1,-1 0-1,0 1 1,1-1-1,-1 0 1,1 0 0,-1 1-1,1-1 1,-1 0-1,1 0 1,0 0-1,-1 0 1,1 0-1,-1 0 1,1 0-1,-1 0 1,1 0-1,2 0 77,0-1 0,-1 1-1,1-1 1,-1 0 0,1 0 0,-1 0-1,1 0 1,-1 0 0,1-1 0,-1 1-1,2-3 1,26-20 844,-29 23-961,44-38 620,-26 23-319,-1 0 1,0 0-1,24-32 1,-23 20 167,15-18 380,-34 46-856,-2 2-7,0 0 0,1 1 0,-1-1 1,0 0-1,1 1 0,-2 4 0,-8 18 79,-4 10 311,-16 59 0,-33 192 671,36-152-755,4 2-240,13-74 718,9-51 69,3-18-304,3-18-239,71-246-327,-54 206 6,46-98 1,-53 134-18,2 0 0,2 1 0,0 1-1,2 1 1,34-37 0,81-79-352,-132 139 340,1-2-20,1 1-1,-1 0 0,1 0 1,0 0-1,0 1 1,8-4-1,-12 6 34,1 0 0,0 1-1,0 0 1,-1-1 0,1 1 0,0 0 0,0 0-1,0 0 1,0 0 0,-1 0 0,1 0 0,0 1-1,0-1 1,0 0 0,-1 1 0,1 0-1,0-1 1,-1 1 0,1 0 0,0 0 0,-1 0-1,1 0 1,-1 0 0,1 0 0,1 2 0,-1 0 8,1-1 0,-1 1 1,-1-1-1,1 1 0,0 0 1,0 0-1,-1 0 0,0 0 1,1 0-1,-1 0 0,-1 0 1,1 0-1,0 0 1,-1 1-1,1-1 0,-1 0 1,0 0-1,0 5 0,-1 5 44,-1 0-1,0 0 0,-4 15 1,0-10-17,-1 0 1,0 0-1,-1-1 1,-1 0 0,0-1-1,-1 0 1,-1 0 0,-1-1-1,0 0 1,-1-1-1,0-1 1,-1 0 0,-23 16-1,31-25 4,0 0 0,0-1-1,-1 0 1,1 0 0,-1 0-1,0-1 1,0 0 0,0 0-1,0-1 1,0 0 0,0 0-1,0-1 1,-1 0 0,1 0-1,0 0 1,0-1 0,0 0-1,0-1 1,0 0 0,0 0-1,0 0 1,1-1 0,-11-5-1,-38-23-503,55 31 463,0 0 0,0 0 1,0 0-1,0 0 0,0 0 1,0 0-1,0 0 0,1 0 1,-1 0-1,0 0 0,0 0 0,0 0 1,0-1-1,0 1 0,0 0 1,0 0-1,0 0 0,0 0 0,0 0 1,0 0-1,0 0 0,0 0 1,0 0-1,0 0 0,0 0 1,0 0-1,0 0 0,0 0 0,0 0 1,0 0-1,0 0 0,0 0 1,0 0-1,0 0 0,0 0 1,0 0-1,0 0 0,0 0 0,0 0 1,0-1-1,0 1 0,0 0 1,0 0-1,0 0 0,0 0 0,0 0 1,0 0-1,0 0 0,0 0 1,0 0-1,0 0 0,0 0 1,0 0-1,0 0 0,0 0 0,0 0 1,0 0-1,0 0 0,8 0-113,12 1 42,2 1 70,0-2 1,0 0 0,1-1-1,30-6 1,-17-1 75,66-21 0,-58 10 79,-1-1-1,54-34 1,-76 43-59,-1-2 0,0-1 0,-1 0 0,0-2 1,-1 0-1,24-28 0,-38 37-75,1 1 0,-1-1 1,-1 0-1,0-1 0,5-12 0,-1-1-67,-4 17-79,-1 6 159,4 4-18,-2-2-12,0 0-1,-1 0 1,1 0 0,-1 1 0,0-1-1,0 1 1,0 0 0,0 0 0,-1 0-1,0 1 1,0-1 0,0 0 0,0 8-1,1 4 28,-2-1 0,0 1-1,-3 19 1,2-19 13,-1 1 0,5 31 0,-3-44-27,1 1-1,-1-1 1,1 0 0,1 0 0,-1 1-1,1-1 1,-1-1 0,1 1-1,1 0 1,-1-1 0,1 1 0,0-1-1,0 0 1,0 0 0,0-1 0,1 1-1,4 2 1,-3-2 11,1-1 1,-1 1-1,1-1 1,0-1-1,0 1 0,0-1 1,0 0-1,0-1 1,0 1-1,0-2 0,1 1 1,10-1-1,-1-2 5,0-1-1,-1-1 1,1 0-1,0-1 1,-1-1-1,0 0 1,-1-1-1,1-1 1,-1 0-1,-1-2 1,0 1-1,0-2 1,23-21 0,-27 21 17,-1 1 1,0-1 0,15-24 0,-20 29-14,-1 0 0,0 0 0,0-1 0,-1 1 0,0-1 0,0 0-1,0 0 1,-1 1 0,1-15 0,-2 19-43,-1 0-1,1-1 0,0 1 1,-1 0-1,0 0 1,1 0-1,-1 0 1,0 0-1,0-1 0,-2-2 1,2 4 8,1 0 1,-1 1 0,1-1-1,-1 0 1,0 0-1,1 1 1,-1-1 0,0 1-1,1-1 1,-1 0-1,0 1 1,0-1-1,0 1 1,1 0 0,-1-1-1,0 1 1,0 0-1,0-1 1,0 1 0,0 0-1,0 0 1,0 0-1,0 0 1,0 0-1,0 0 1,0 0 0,0 0-1,-1 1 1,-5 1-9,1 1 1,0 0-1,-1 0 0,1 1 1,1 0-1,-1 0 1,0 0-1,1 1 0,0 0 1,0 0-1,1 0 1,-1 1-1,1-1 0,0 1 1,0 0-1,1 0 1,0 0-1,0 1 0,0-1 1,1 1-1,0 0 1,1 0-1,-1-1 0,1 1 1,0 0-1,1 0 0,0 0 1,0 0-1,0 0 1,1 0-1,0 0 0,3 12 1,0-7 28,0-2 0,1 1 0,8 14 0,-11-22 0,0 0 0,-1 0 0,1-1 0,0 1 0,0-1 0,0 0 0,1 1 0,-1-1 0,0 0 0,1 0 0,-1-1 0,1 1 0,0 0 0,0-1 0,0 0 0,0 1 0,4 0 0,-4-2 7,-1 0 0,1 0 0,0 0 0,-1-1 0,1 1 0,-1-1 0,1 0 0,-1 1 0,1-1 0,-1 0 1,1 0-1,-1-1 0,0 1 0,3-2 0,31-27 188,-21 18-128,168-146-156,-76 64 7,-106 93 67,0 0-1,0 0 1,0 0 0,0 0-1,0 1 1,1-1 0,-1 0-1,0 0 1,0 1 0,1-1-1,-1 1 1,0-1-1,1 1 1,-1 0 0,0 0-1,1-1 1,-1 1 0,0 0-1,1 0 1,-1 0 0,0 0-1,1 0 1,-1 1-1,3 0 1,-2 0 0,-1 0 0,0 0 0,1 0 0,-1 0-1,0 0 1,0 1 0,1-1 0,-1 0 0,0 1 0,0-1-1,0 1 1,-1-1 0,1 1 0,0-1 0,-1 1 0,1 0-1,-1-1 1,1 4 0,2 10 0,-1 0 0,-1 0 0,0 0 0,-2 22 0,-11 59-91,9-79 112,-1 0 0,-1 0 0,0-1 1,-1 0-1,-15 29 0,19-42-9,0-1-1,0 1 1,0 0-1,0-1 1,0 1 0,0-1-1,-1 1 1,1-1-1,-1 0 1,1 0 0,-1 0-1,0-1 1,0 1-1,0-1 1,0 1 0,-4 0-1,3-1 1,0 0 0,0-1 0,-1 1 0,1-1 0,0 0 0,0 0-1,0-1 1,0 1 0,0-1 0,0 0 0,0 0 0,0 0 0,-4-2 0,-1-2-3,0 0-1,0 0 1,0-1 0,1 0 0,0-1-1,0 0 1,-11-12 0,13 13-8,-18-14 44,19 16-50,-1 0-1,1 0 1,0 0 0,1 0-1,-1-1 1,-4-6 0,75 50-514,-42-28 572,1-1-1,50 14 0,-63-21-43,0-1 0,0 0 0,-1 0 0,1-1 0,0-1 0,0 0-1,0 0 1,0-2 0,0 1 0,0-1 0,0-1 0,-1 0-1,1-1 1,-1 0 0,0-1 0,0 0 0,0 0 0,-1-2 0,0 1-1,0-1 1,-1 0 0,1-1 0,-2 0 0,1-1 0,7-10-1,-1 0 19,-1-1 0,0 0 0,-2-1 0,-1-1 0,0 0 0,-2 0 0,8-26 0,6-26-332,-23 74 303,0 0-1,0-1 1,0 1-1,0 0 1,0 0-1,0 0 1,0 0-1,0-1 0,0 1 1,0 0-1,0 0 1,1 0-1,-1 0 1,0 0-1,0-1 1,0 1-1,0 0 0,0 0 1,0 0-1,0 0 1,0 0-1,1 0 1,-1 0-1,0 0 1,0-1-1,0 1 0,0 0 1,0 0-1,1 0 1,-1 0-1,0 0 1,0 0-1,0 0 1,0 0-1,0 0 1,1 0-1,-1 0 0,0 0 1,0 0-1,0 0 1,0 0-1,1 0 1,-1 0-1,5 8-83,3 11 14,-3 7 123,0 0-1,2 47 1,-5-46 33,-1 8-102,-6 55-1,2-49 133,4-37-94,-1-1 1,0 0-1,-1 0 0,1 0 0,-1 0 0,1 0 0,-1 0 0,0 0 0,0 0 0,0 0 0,0 0 0,-1 0 0,1-1 0,-1 1 0,1 0 0,-3 2 0,3-5-6,0 0 0,0 1 0,1-1 0,-1 0 1,0 0-1,0 0 0,0 0 0,1 0 0,-1 0 0,0 0 0,0 0 1,0 0-1,0 0 0,1 0 0,-1 0 0,0 0 0,0-1 0,1 1 1,-1 0-1,0-1 0,0 1 0,1-1 0,-1 1 0,0-1 0,1 1 1,-1-1-1,1 1 0,-2-2 0,-15-17 42,-15-26-187,21 30 112,-13-23 0,1 10-35,27 31-17,-1 0 0,2 0 0,-1 0 0,0-1 0,0 0 0,6 3 0,-6-4 66,0 1-1,0 0 0,0-1 0,0 0 0,0 0 0,0 0 0,1-1 0,-1 1 0,0-1 0,1 0 0,4 0 0,8-6 42,1 0 0,-1-1 0,0-1 0,-1-1 0,19-12 0,8-4-57,165-89 223,-142 68-192,-60 44-194,-9 9 119,-10 10 98,12-16-29,-11 14 0,-15 23 0,24-32-18,0 0 0,-1 0-1,2 1 1,-1-1 0,1 1-1,0-1 1,-2 12 0,4-14 30,0 0 1,0 0 0,0 0-1,0 0 1,1 0 0,-1 0-1,1 1 1,0-2-1,0 1 1,1 0 0,3 7-1,-4-8-4,0-1-1,1 0 1,-1 0-1,1 0 1,0 0 0,-1 0-1,1-1 1,0 1-1,0 0 1,0-1-1,0 1 1,0-1-1,0 0 1,1 0-1,-1 0 1,0 0-1,1 0 1,-1 0-1,1 0 1,2-1-1,-1 1 3,1-1 0,-1 0 0,1 0 0,-1-1-1,1 1 1,-1-1 0,1 0 0,-1 0-1,0-1 1,1 1 0,4-4 0,4-2 52,25-17-1,-31 18-41,6-4-9,0 0-1,-1-1 1,0-1-1,11-13 1,35-55-104,-53 72 68,2-3-52,-5 11 10,-4 7-24,-7 23 155,5-19-151,1-1 0,-2 13 1,3-13 119,1-1 0,1 16 0,0-22-28,0 0 0,0 0 0,1 0 0,-1 0 0,1 0 0,0 0 0,0 0 0,0 0 0,0 0 0,1 0 0,2 5 0,-3-7-5,0 0-1,0-1 1,0 1-1,-1 0 0,1-1 1,0 1-1,0 0 0,0-1 1,0 1-1,0-1 1,0 1-1,0-1 0,0 0 1,0 1-1,0-1 1,0 0-1,0 0 0,1 0 1,-1 0-1,0 0 0,0 0 1,0 0-1,0 0 1,0 0-1,0 0 0,0-1 1,0 1-1,0 0 0,0-1 1,2 0-1,2-2 1,1 0-1,-1 0 0,1-1 1,5-4-1,-1 0 36,178-121-158,-173 117 107,-9 7 31,0 1 0,0-1 0,0 1 0,7-3 0,-12 7-29,1-1 1,0 0 0,-1 1 0,1-1-1,0 1 1,0 0 0,-1-1-1,1 1 1,0 0 0,0 0 0,0 0-1,0 0 1,-1 1 0,1-1 0,0 0-1,0 1 1,-1-1 0,1 1 0,0 0-1,2 1 1,10 7-18,0 1-1,0 1 1,14 15-1,0 1 42,0-2 174,30 24-264,-50-43 90,1 0 1,0 0 0,0-1 0,18 8-1,-23-12 10,0 0-1,0 0 0,0-1 1,-1 1-1,1-1 0,0 0 1,0 0-1,0 0 1,0-1-1,0 1 0,0-1 1,-1 0-1,1 0 0,0 0 1,0-1-1,-1 1 0,5-4 1,2 0 4,-1-1 1,0-1 0,-1 1-1,15-15 1,-12 9-11,1 0 0,-1-1 0,-1-1 0,-1 0 0,0 0 0,14-31 0,-22 43-23,0 1 1,0-1-1,-1 1 0,1-1 0,-1 0 0,1 1 0,-1-1 0,0 0 0,1 0 0,-1 1 0,0-1 0,0 0 0,0 0 0,-1 0 0,1 1 0,0-1 0,0 0 0,-1 1 0,0-1 0,1 0 0,-1 1 0,0-1 0,1 0 0,-1 1 0,0-1 1,0 1-1,0 0 0,-1-1 0,1 1 0,-1-2 0,1 3 5,0-1 1,0 1-1,0-1 0,0 1 1,0-1-1,0 1 1,0-1-1,0 1 0,0 0 1,0 0-1,0-1 1,-1 1-1,1 0 0,0 0 1,0 0-1,0 0 1,0 0-1,0 0 1,0 1-1,0-1 0,0 0 1,0 1-1,0-1 1,0 0-1,0 1 0,0-1 1,0 1-1,0 0 1,-1 0-1,-2 2 3,1-1-1,0 1 1,-1 0 0,1 0-1,-4 6 1,2-2 29,0 1 0,0-1 0,1 1 1,1-1-1,-1 1 0,1 0 0,0 1 1,1-1-1,-2 13 0,3-17-14,1 0-1,0 0 1,0 1-1,0-1 0,0 0 1,1 1-1,-1-1 1,1 0-1,0 0 1,0 0-1,1 0 1,-1 0-1,1 0 1,0 0-1,0 0 0,1 0 1,-1-1-1,1 1 1,-1-1-1,7 6 1,-4-5-2,1 0 0,-1 0 0,1-1-1,-1 0 1,1 0 0,0-1 0,0 1 0,1-1 0,-1 0 0,0-1 0,11 2 0,4-1 33,1-1-1,24-2 1,95-12 189,-73-2-1879,1-8-3898,-42 9 1457,-25 13 3217,0-1-1,0 0 1,0 0 0,0 0-1,0 0 1,-1 0-1,1-1 1,2-3-1,9-19-4457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1:32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398 602 4800,'0'0'129,"1"-1"0,-1 1 0,1-1 1,-1 1-1,1 0 0,-1-1 0,1 1 0,-1-1 0,1 1 0,-1-1 1,0 0-1,1 1 0,-1-1 0,0 1 0,1-1 0,-1 0 1,0 1-1,0-1 0,0 1 0,1-1 0,-1 0 0,0 1 1,0-1-1,0-1 0,-1 1 266,1 0 0,0 0 1,-1-1-1,1 1 0,-1 0 0,1 0 1,-1-1-1,0 1 0,0 0 0,1 0 1,-1 0-1,0 0 0,-2-1 0,1 0-203,0 1-1,0 0 0,0 0 1,0 0-1,0 0 1,-1 0-1,1 0 0,0 0 1,-1 1-1,1-1 0,0 1 1,-1 0-1,1 0 1,-4 0-1,-41 3 689,41-3-738,-23 3 128,0 2 0,1 1 0,-1 0 0,1 3 0,0 0 0,1 2 0,-33 17 0,55-25-232,-1 0-1,1 1 1,0 0-1,0 0 1,-4 5-1,8-8-20,0 0 0,0 0 0,0 0 0,0 0 0,0 0-1,0 0 1,1 1 0,-1-1 0,0 0 0,1 0 0,-1 1 0,1-1-1,0 1 1,-1-1 0,1 0 0,0 1 0,0-1 0,0 1 0,0-1-1,0 0 1,0 1 0,0-1 0,0 1 0,1-1 0,-1 0 0,0 1-1,1-1 1,-1 0 0,2 2 0,0 0 6,1 0 1,0 0-1,-1 0 1,1 0-1,1 0 0,-1-1 1,0 1-1,0-1 1,1 0-1,0 0 0,-1-1 1,1 1-1,0-1 0,0 1 1,5 0-1,4 1 52,1 0-1,-1-2 1,18 2-1,-11-3 59,1-1 0,-1 0 0,0-2 0,0 0 0,0-1-1,-1-1 1,30-12 0,-37 12-101,-1 0 0,1-1 0,-1 0 0,-1-1 0,1 0-1,-1 0 1,-1-1 0,1-1 0,-1 0 0,-1 0 0,0 0 0,0-1-1,10-18 1,-8 7 38,-1 0 0,0-1-1,-2 0 1,-1-1 0,4-25-1,11-118 120,-20 158-188,12-194-161,-13 194 141,0 4-52,0-1 0,0 0-1,0 0 1,-1 1-1,1-1 1,-1 0 0,0 1-1,-3-7 1,4 11 51,0-1 1,-1 1-1,1 0 0,0-1 0,-1 1 1,1 0-1,0-1 0,-1 1 1,1 0-1,-1 0 0,1 0 1,0-1-1,-1 1 0,1 0 0,-1 0 1,1 0-1,-1 0 0,1 0 1,0 0-1,-1 0 0,1 0 1,-1 0-1,1 0 0,-1 0 0,1 0 1,-1 0-1,1 0 0,0 0 1,-1 0-1,1 0 0,-1 1 1,1-1-1,-1 0 0,1 0 0,0 1 1,-1-1-1,1 0 0,0 0 1,-1 1-1,1-1 0,0 0 1,-1 1-1,-14 14-88,11-8 130,0 0 0,1 1 0,0-1-1,0 0 1,0 1 0,-1 10 0,1-8 12,-9 45 245,2 0-1,2 1 1,1 108 0,8-113 5,3-1 1,18 90-1,-20-132-153,0 0 0,0 0-1,1 0 1,6 13 0,-9-20-97,1 1-1,0-1 1,0 0-1,-1 1 1,1-1 0,0 0-1,0 0 1,0 0 0,0 0-1,0 0 1,1 0-1,-1 0 1,0 0 0,0 0-1,1 0 1,-1-1 0,1 1-1,-1 0 1,0-1-1,1 1 1,-1-1 0,1 0-1,-1 1 1,1-1 0,-1 0-1,1 0 1,0 0-1,-1 0 1,1 0 0,-1 0-1,1-1 1,-1 1 0,3-1-1,4-3 24,-1 0-1,0-1 0,1 0 1,-2 0-1,11-9 1,1-1-76,9-7 102,108-92-368,-145 153-377,10-31 690,0-1 0,0 1-1,0-1 1,1 1 0,1-1-1,-1 0 1,1 1 0,0-1 0,1 0-1,0 0 1,0 0 0,0-1-1,1 1 1,0-1 0,6 8 0,-3-6 39,0 1 0,1-1 0,0-1 0,1 0 0,-1 0 0,1 0 0,1-1 1,-1 0-1,18 7 0,-21-11-13,0 0-1,0 0 1,1 0 0,-1-1 0,1 1 0,-1-2-1,0 1 1,1-1 0,0 0 0,-1 0 0,0-1-1,1 0 1,-1 0 0,1 0 0,-1-1 0,0 0-1,0 0 1,0-1 0,0 1 0,0-2 0,0 1-1,9-8 1,-4 3 13,0-2-1,-1 1 0,0-1 1,15-21-1,28-52 130,-22 16-405,-24 51 104,-5 51-196,0-25 317,-2-1 1,1 1-1,-2 14 1,0-11 74,-1 0 1,0 0-1,-1-1 1,-1 1 0,-8 21-1,12-33-80,0-1 0,-1 1 0,1 0 0,0-1 0,-1 1 0,1 0 0,0-1 0,-1 1 0,1-1 0,-1 1 0,1-1 0,-1 1 0,1-1 0,-1 1 0,0-1 0,1 1 0,-1-1 0,1 0 0,-1 1 0,0-1 0,1 0 0,-1 0 0,0 1 0,0-1 0,1 0 0,-1 0 0,0 0 0,1 0 0,-1 0 0,0 0 0,0 0 0,1 0 0,-1 0 0,0 0 0,1-1 0,-1 1 0,0 0 0,1 0 0,-1-1 0,0 1 0,1 0 0,-1-1 0,0 1 0,1 0 0,-1-1 0,1 1 0,-1-1 0,1 1 0,-1-2 0,-2 0-2,1 0 0,0-1 1,1 1-1,-1 0 0,0-1 0,1 1 0,-1-1 0,1 0 0,0 0 1,-2-5-1,3 7-17,-1 0 1,1-1-1,0 1 1,0-1-1,0 1 1,0-1-1,0 1 1,0 0-1,0-1 0,0 1 1,0-1-1,1 1 1,-1 0-1,2-3 1,-1 3 0,0 0 0,0 0 0,0 0 0,0 0 1,0 0-1,0 1 0,1-1 0,-1 0 0,0 1 0,1-1 1,-1 1-1,0 0 0,1-1 0,-1 1 0,0 0 0,3 0 0,0-1-45,1 1 0,0 0 0,-1 1 0,1-1 0,0 1 0,-1 0 0,1 0 0,-1 0 0,1 1 0,-1-1 0,1 1-1,-1 0 1,0 1 0,0-1 0,4 4 0,0 0-880,-1 0 0,10 9 0,8 15-5732,-18-15 2473,1 1 1391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1:32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77 5824,'-27'-37'2624,"24"17"-2272,3 12-544,3 5 32,7-6-2848,7 9 1664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6:18.53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1 754 5824,'3'1'1047,"1"-1"0,0 0 0,0 0 0,0-1 0,0 1 0,0-1 0,0 0 0,4-1 1,7-3-352,0-1 1,0-1-1,-1 0 1,0-1-1,16-12 1,-5 1 27,38-39-1,48-48 792,-88 85-859,-23 21-647,0 0 1,0 0-1,0 0 1,0 0-1,1 0 1,-1 0-1,0 0 1,0 0-1,0 0 1,1 0-1,-1 0 1,0 0-1,0 0 1,0 0-1,1 0 1,-1 0-1,0 1 1,0-1-1,0 0 1,0 0-1,1 0 1,-1 0-1,0 0 1,0 0 0,0 0-1,0 1 1,0-1-1,1 0 1,-1 0-1,0 0 1,0 0-1,0 1 1,0-1-1,0 0 1,0 0-1,0 0 1,0 1-1,0-1 1,0 0-1,0 0 1,0 0-1,0 0 1,0 1-1,0-1 1,0 0-1,0 0 1,0 0-1,0 1 1,0-1-1,0 0 1,0 0-1,0 0 1,0 1-1,-1 13 182,-9 22 76,0 0 1,-32 66 0,-6 19-255,-42 221 320,47-167-48,36-141 298,6-26 190,5-22-337,14-58-257,38-127-219,72-82 7,-64 152 135,-46 91-108,72-143-120,-69 144-19,2 1 1,47-57 0,-68 90 98,1 0 1,-1 0 0,1 1-1,0-1 1,0 1 0,6-4-1,-8 6 41,0-1-1,-1 1 0,1 0 1,0 0-1,-1 0 0,1-1 0,0 1 1,-1 0-1,1 0 0,0 0 1,-1 0-1,1 0 0,0 0 1,-1 0-1,1 0 0,0 1 1,-1-1-1,2 0 0,-1 1 13,0-1 0,-1 1 0,1 0-1,0-1 1,-1 1 0,1 0 0,-1 0-1,1-1 1,0 1 0,-1 0 0,0 0-1,1 0 1,-1 0 0,0 0 0,1-1-1,-1 1 1,0 2 0,3 13 92,0 0-1,-2 0 1,0 0-1,-1 0 1,-2 25 0,-19 81 477,17-107-526,0 0-1,0 1 1,-2-1 0,0-1 0,0 1-1,-1-1 1,-1-1 0,-12 17 0,15-25-15,1-1 0,-1 0 0,-1 0 0,1 0 0,-1-1 0,1 1 1,-1-1-1,0-1 0,0 1 0,0-1 0,-8 2 0,10-4-304,6-3 82,5-3 19,4 1 70,-1 0 0,1 0 0,21-5 1,1 0 35,151-47-45,-56 19 331,-52 15-161,45-15-366,-66 23 549,-86 39-113,-78 57-378,99-74 268,-1 0 0,1 1 0,0 0 0,1 1 0,0 0 0,0 1 0,1 0 0,-8 12 0,16-21-12,-1-1-1,1 1 0,-1 0 1,1 0-1,-1-1 0,1 1 1,0 0-1,-1 0 0,1 0 1,0-1-1,0 1 0,0 0 1,0 0-1,0 0 0,0 0 1,0 0-1,0-1 0,0 1 1,0 0-1,0 0 0,0 0 1,1 0-1,-1-1 0,0 1 1,1 0-1,-1 0 0,0 0 1,1-1-1,-1 1 0,1 0 1,-1-1-1,1 1 0,0 0 1,-1-1-1,1 1 0,0-1 0,-1 1 1,1-1-1,0 1 0,-1-1 1,1 0-1,0 1 0,0-1 1,0 0-1,0 1 0,-1-1 1,3 0-1,4 2 70,-1-1 0,1 0 0,0 0 0,12-1 0,-7 0-37,1 0-1,-1-2 0,1 1 1,-1-2-1,0 0 0,0 0 0,0-1 1,13-6-1,-19 8-28,-1-1 0,0 0 0,0 0 0,0 0 0,-1-1 0,1 0 0,-1 0 0,1 0 0,-1 0 0,-1-1 0,1 1 0,-1-1 0,1 0 1,-1 0-1,-1 0 0,1-1 0,-1 1 0,0-1 0,2-8 0,-2 4-36,-1-1 0,0 1 0,0 0 1,-1-1-1,-1 1 0,0 0 0,0-1 1,-1 1-1,0 0 0,-1 0 0,0 0 0,0 0 1,-1 1-1,-1-1 0,0 1 0,0 0 1,0 1-1,-1-1 0,-1 1 0,1 0 0,-1 0 1,-1 1-1,-14-12 0,7 9-24,0 1 0,-1 0 1,0 1-1,-19-6 0,61 24-77,50 17 224,-63-23-89,0-1-1,0 0 0,0-1 1,0 0-1,1-1 0,-1-1 1,1 0-1,-1-1 0,1 0 0,-1-1 1,0-1-1,0 0 0,0 0 1,0-2-1,-1 1 0,17-10 0,13-9 2,-21 10 114,25-10 0,-34 15 208,-7 5-134,-7 11-300,-1 3-18,0 0 0,-1 12 0,-4 14 239,-2-1-162,-8 60 0,5 35 173,13-128-123,-1 0 0,1 0 0,0-1 0,0 1 0,0 0 0,0 0-1,1-1 1,-1 1 0,1 0 0,0-1 0,-1 1 0,1-1 0,0 1 0,1-1-1,-1 1 1,0-1 0,1 1 0,-1-1 0,1 0 0,0 0 0,0 0-1,2 2 1,-2-2 10,1-1-1,0 1 0,0-1 0,0 1 0,0-1 1,0 0-1,0 0 0,0-1 0,0 1 0,0-1 1,0 1-1,0-1 0,1 0 0,-1 0 1,0 0-1,0-1 0,0 1 0,5-2 0,18-5-4,-1-1 0,-1-1-1,0-1 1,0-1 0,31-20-1,102-83 26,-149 107-29,-3 3 8,0-1 1,0 1-1,0 0 1,1 1 0,0-1-1,-1 1 1,2 0-1,6-2 1,-12 5-22,0 0-1,-1 0 1,1 0-1,-1 0 1,1 0-1,0 0 1,-1 0-1,1 0 1,0 0-1,-1 0 1,1 0-1,-1 1 1,1-1 0,-1 0-1,1 0 1,0 1-1,-1-1 1,1 0-1,-1 1 1,1-1-1,-1 0 1,0 1-1,1-1 1,0 1-1,0 1 1,0-1-1,0 1 1,-1-1-1,1 1 1,0 0-1,-1-1 1,1 1-1,0 3 0,0 1 15,-1 1 0,1 0 0,-2 11 0,-8 194 473,9-211-478,0 0 0,-1-1-1,1 1 1,0 0 0,1 0-1,-1 0 1,0 0 0,0 0 0,0-1-1,0 1 1,1 0 0,-1 0-1,0 0 1,1-1 0,-1 1 0,0 0-1,1 0 1,-1-1 0,1 1 0,0 0-1,-1-1 1,1 1 0,-1-1-1,2 2 1,-1-2 2,0 0 0,0 0 0,0 1 0,0-1 0,0 0-1,0 0 1,0 0 0,1 0 0,-1 0 0,0-1 0,0 1 0,0 0 0,0 0 0,0-1-1,0 1 1,1-1 0,4-2 17,0 0 0,0-1 0,-1 0 0,0 0 0,6-4 0,23-27-86,53-69 1,-40 44-52,-41 53 126,0 2-1,0-1 0,0 0 0,1 1 1,13-8-1,-20 13-14,0 0 1,0 0 0,0 0 0,1-1-1,-1 1 1,0 0 0,0 0-1,1 0 1,-1 0 0,0 0-1,0 0 1,1 0 0,-1 0 0,0 0-1,0 0 1,1 0 0,-1 0-1,0 0 1,0 0 0,1 0 0,-1 0-1,0 0 1,0 0 0,1 0-1,-1 0 1,0 0 0,0 0-1,1 0 1,-1 1 0,0-1 0,0 0-1,1 0 1,-1 0 0,0 0-1,0 1 1,0-1 0,0 0 0,1 1-1,3 13 12,-3 16-41,-6 12-137,-14 61 0,12-68 120,5-30 62,2-1 0,-1 1 0,0 0 0,1-1 0,0 1 0,0 0 0,0 0 0,1-1 0,1 9 0,-1-11-11,0-1 0,-1 1 0,1-1 0,0 1 0,0-1 0,0 1 0,0-1 0,0 1 0,1-1 0,-1 0 0,0 0 0,0 0 0,1 0 0,-1 0 0,1 0 0,-1 0 0,1 0 0,0 0 0,-1-1 0,1 1-1,0 0 1,-1-1 0,1 0 0,0 1 0,-1-1 0,1 0 0,0 0 0,0 0 0,1 0 0,21-2-53,0 0 0,0-2 0,-1-1 0,0 0 0,38-15 0,-46 14 50,0 0 0,-1 0 0,1-1 0,-1-1 0,-1 0 0,0-1-1,0-1 1,-1 0 0,0-1 0,0 0 0,-1-1 0,-1 0 0,9-13 0,4-13-80,-2-1 0,-2-1 0,-2 0 0,20-69 0,-21 58 116,-5 18 52,8-41 1,-11 36-23,-4 18-43,0 0 1,2-36-1,-4 39-55,1-6-206,-3 23 221,0-1-1,0 0 1,0 1-1,0-1 1,0 0-1,0 0 0,0 1 1,0-1-1,0 0 1,0 1-1,-1-1 1,1 0-1,0 1 1,0-1-1,-1 0 0,1 1 1,-1-1-1,1 1 1,0-1-1,-1 0 1,0 0-1,1 2 11,-1-1 1,1 0-1,-1 0 0,1 0 0,-1 1 1,1-1-1,-1 0 0,1 1 0,0-1 1,-1 0-1,1 1 0,0-1 0,-1 0 1,1 1-1,0-1 0,-1 1 0,1-1 1,0 1-1,0-1 0,-1 1 0,1-1 0,0 1 1,0-1-1,0 1 0,0-1 0,0 1 1,0 0-1,-1 1-1,-15 38 73,2 1-1,2 0 0,2 1 0,-6 48 0,9-30-105,3 0 1,3 1-1,12 108 0,-10-160 31,7 33 319,-7-40-288,0 1 0,-1-1-1,1 0 1,0 0 0,0 0 0,0 0 0,1 0 0,-1 0 0,0 0-1,1 0 1,-1 0 0,1-1 0,0 1 0,2 2 0,-2-4 10,-1 1 1,1-1-1,-1 1 1,0-1-1,1 1 1,-1-1-1,1 0 0,-1 0 1,1 0-1,-1 0 1,1 0-1,-1 0 1,1 0-1,-1 0 1,1-1-1,-1 1 1,1 0-1,-1-1 1,1 1-1,-1-1 1,0 0-1,1 1 0,-1-1 1,0 0-1,0 0 1,2-1-1,1-1-47,-1-1-1,1 1 0,-1 0 0,0-1 0,0 0 1,4-6-1,20-37 530,34-57-998,-57 98 502,19-25 282,-23 30-304,0 1 0,1 0 1,-1 0-1,0 0 0,1 0 1,-1-1-1,0 1 0,1 0 1,-1 0-1,0 0 0,1 0 1,-1 0-1,0 0 0,1 0 1,-1 0-1,1 0 0,-1 0 1,0 0-1,1 0 0,-1 0 1,0 0-1,1 0 0,-1 1 1,0-1-1,1 0 0,-1 0 1,0 0-1,1 1 0,-1-1 1,0 0-1,1 1 0,7 6-114,-3 0 79,1 0 1,-1 1-1,-1 0 1,1-1-1,-2 1 0,1 1 1,-1-1-1,0 1 1,-1-1-1,4 18 0,-6-19 40,1 1 0,-1-1 0,0 0 0,0 0 0,-1 0 0,0 1 0,0-1 0,-1 0 0,0 0 0,0 0 0,0-1 0,-1 1 0,0-1 0,-4 8 0,0-6 42,0 0-1,0-1 1,0 1-1,-1-1 1,-11 8-1,14-12-27,-1 0-1,1 0 1,-1 0-1,1-1 1,-1 0-1,-11 3 1,13-4-20,0 0 1,0 0-1,0-1 0,0 1 0,0-1 1,0 0-1,0 0 0,0-1 1,0 1-1,0-1 0,-4-1 0,-10-3 191,19 2-187,3 1-4,2 0 0,-1 0 0,0 1 0,0 0 0,0 0 0,11-1 0,37 2-60,-14 1 7,132-4-446,-97 3-2361,-53 0 1207,-20 0 1383,0 1 0,0-1 0,0 0 1,1 0-1,-1 0 0,0 0 0,0-1 0,0 1 0,0 0 0,0 0 1,0-1-1,0 1 0,0 0 0,0-1 0,1 0 0,-2 0 108,0 1 0,0 0 0,0-1-1,0 1 1,0-1 0,0 1-1,0 0 1,0-1 0,0 1 0,-1 0-1,1-1 1,0 1 0,0 0 0,0-1-1,-1 1 1,1 0 0,0-1-1,-1 1 1,1 0 0,0 0 0,0-1-1,-1 1 1,1 0 0,0 0-1,-1 0 1,1 0 0,-1-1 0,-37-16-4599,-65-19-985,39 11 2028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1:34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8 910 3968,'-8'5'3610,"9"-9"-1348,56-47 2264,34-20-1990,25-19-1103,-88 65-1075,-2-1-1,-1-1 0,-1-1 1,37-57-1,40-103 961,-89 163-1196,2-4 210,0 0-1,-2-2 1,-1 1 0,10-52 0,-17 62-69,-1 5-129,0-1 1,0-19-1,-3 35-149,0-1-1,0 1 0,0 0 0,0 0 0,0-1 1,0 1-1,0 0 0,0-1 0,0 1 1,0 0-1,0 0 0,0-1 0,0 1 1,0 0-1,0 0 0,0-1 0,-1 1 1,1 0-1,0 0 0,0 0 0,0-1 0,0 1 1,-1 0-1,1 0 0,0 0 0,0-1 1,0 1-1,-1 0 0,1 0 0,0 0 1,0 0-1,0 0 0,-1-1 0,-8 5-244,-10 13 118,14-9 181,-1-1 1,1 1-1,0 1 1,1-1-1,-4 10 1,-16 51 204,19-53-213,-18 59 103,-21 124 1,39-166-57,2 0-1,1 0 0,1 0 0,2 0 1,2 1-1,10 50 0,-11-74-36,0 3 49,1-2 0,5 14 1,-6-22-32,0 1 0,-1-1 1,1 1-1,1-1 1,-1 0-1,0 0 1,1 0-1,-1 0 1,1 0-1,5 3 1,-7-5-27,0 0 1,0 0 0,0-1 0,0 1-1,0-1 1,0 1 0,1-1 0,-1 1-1,0-1 1,0 0 0,1 0 0,-1 1-1,0-1 1,1 0 0,-1 0 0,0 0-1,0 0 1,1-1 0,-1 1 0,0 0-1,0 0 1,1-1 0,-1 1 0,2-1-1,1-2 90,1 0 1,-1 0-1,0 0 0,7-6 0,-4 3-94,2-3-12,0 1 0,-1-1 0,0-1 0,-1 1 0,11-19 0,-7 9 32,-2-1 1,11-28-1,-18 43-55,-1 0-1,1-1 0,-1 1 1,0 0-1,0-1 0,-1 1 1,0-9-1,2 14-17,0 0 1,-1 0-1,1 1 1,-1-1-1,1 1 1,0 0-1,-1-1 1,1 1-1,1 1 1,-3-2 18,10 7 3,0-1 0,-1 1-1,0 1 1,0 0 0,-1 0 0,0 0 0,-1 1 0,0 0 0,10 17 0,-2 7-110,-12-27 151,0 1-1,0 0 0,0-1 0,8 11 1,-9-15-19,-1-1 0,1 0 0,0 0 1,-1 0-1,1-1 0,0 1 1,0 0-1,0-1 0,-1 1 1,1-1-1,0 1 0,0-1 1,0 0-1,0 0 0,0 0 1,0 0-1,0 0 0,0 0 1,2-1-1,42-9 163,-41 9-138,31-10 10,0 0-1,-1-3 0,-1-1 1,61-36-1,-43 25-326,-52 26 270,0 0 0,0 0 0,0 0 0,0 0 0,0 0-1,0 1 1,0-1 0,0 0 0,0 0 0,0 0 0,0 0 0,0 0 0,0 0 0,0 0-1,0 1 1,0-1 0,0 0 0,0 0 0,0 0 0,1 0 0,-1 0 0,0 0 0,0 0-1,0 0 1,0 0 0,0 0 0,0 1 0,0-1 0,0 0 0,1 0 0,-1 0 0,0 0-1,0 0 1,0 0 0,0 0 0,0 0 0,0 0 0,1 0 0,-1 0 0,0 0 0,0 0-1,0 0 1,0 0 0,0 0 0,0 0 0,1 0 0,-1 0 0,0 0 0,0-1 0,0 1-1,0 0 1,0 0 0,0 9 2,0-5 11,1 0 0,-1 0 0,1 0 0,0 0-1,3 5 1,1 10 100,-4-16-85,0 0 0,0 0-1,1-1 1,-1 1 0,0 0-1,1-1 1,0 1 0,0-1-1,0 1 1,0-1 0,0 0-1,0 0 1,0 0 0,1 0-1,-1 0 1,6 2 0,-7-3 3,1 0 0,0 0 1,0 0-1,0 0 0,0 0 1,0-1-1,0 1 1,0-1-1,0 0 0,1 1 1,-1-1-1,0 0 0,0 0 1,0 0-1,0-1 0,0 1 1,0 0-1,1-1 1,-1 1-1,0-1 0,0 0 1,0 0-1,-1 0 0,1 0 1,2-1-1,11-9 216,15-13-671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1:34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45 7968,'-19'-31'3616,"14"22"-3136,2 4 704,6 10-736,2-1-1536,0 1 672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1:36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7 7968,'-2'-6'2438,"3"9"-194,5 13-132,-6-7-1635,1 0-1,-1 0 1,-1 0 0,0-1-1,-2 15 1,0-5 66,-11 56 739,-2 0 1,-30 81 0,-68 138 767,96-256-1394,18-37-634,0 0 0,0 1 0,-1-1-1,1 0 1,0 1 0,0-1 0,0 0 0,-1 1-1,1-1 1,0 1 0,0-1 0,0 0 0,0 1 0,0-1-1,0 1 1,0-1 0,0 0 0,0 1 0,0-1-1,0 1 1,0-1 0,0 0 0,0 2 0,9-2 578,14-9 8,-21 8-660,57-30 137,-36 18-267,0 1 1,2 1 0,-1 1 0,45-12 0,-64 21 152,1 0 0,-1 0 0,1 1 0,0 0 0,-1 0-1,1 1 1,-1-1 0,1 1 0,-1 0 0,8 3 0,-11-3 27,1 0-1,-1 0 1,0 0-1,0 0 1,0 0-1,0 0 1,-1 1-1,1-1 1,0 1-1,0-1 1,-1 1-1,1 0 1,-1-1-1,1 1 1,-1 0-1,0 0 1,0 0-1,0 0 1,0 0-1,0 1 1,0-1-1,-1 0 1,1 0-1,-1 0 1,0 1 0,1-1-1,-1 4 1,0-4 22,-1 1 0,1 0 1,-1 0-1,0-1 1,1 1-1,-1 0 1,0-1-1,-1 1 0,1-1 1,0 0-1,-1 1 1,1-1-1,-1 0 1,0 0-1,0 0 0,0 0 1,0 0-1,0 0 1,0 0-1,0-1 1,-5 3-1,-4 2 102,0 0 0,-1-1 0,-15 5-1,24-9-103,-13 4 62,0-1 0,-1-1 0,0 0 0,-16 0 0,-69-1-111,56-3-103,105-7 241,-17 6 76,0-3 1,57-14 0,-74 13-78,-1-2 1,0-1-1,0-1 0,-1 0 1,27-19-1,103-72 395,-152 100-498,-1 1 1,1 0-1,-1-1 0,0 1 0,1 0 1,-1 0-1,1-1 0,-1 1 0,1 0 0,-1 0 1,1-1-1,-1 1 0,1 0 0,-1 0 1,1 0-1,-1 0 0,1 0 0,-1 0 0,1 0 1,-1 0-1,1 0 0,-1 0 0,1 0 1,-1 0-1,2 1 0,-2-1 2,0 1-1,1-1 1,-1 1-1,0-1 0,1 1 1,-1 0-1,0-1 1,0 1-1,0-1 1,0 1-1,1-1 1,-1 1-1,0 0 1,0-1-1,0 1 1,0-1-1,0 1 1,-1 0-1,-6 30 136,2-19-27,-11 21 0,12-24-94,-1-1 0,1 1 0,1 0 0,-5 13-1,7-14-43,0-1 127,13-10 102,-12 3-197,20-8-18,-1 0 0,0-1 0,22-14 0,-18 9-31,33-14 0,-46 24 27,-7 2-36,-1 1 0,1-1 0,-1 1 0,1 0 0,0 0 0,0 0 0,-1 1 0,1-1 0,0 1 0,5-1 0,-7 2 37,0-1-1,-1 0 0,1 1 0,0-1 0,-1 1 0,1-1 0,0 1 0,-1-1 0,1 1 0,-1-1 0,1 1 0,-1 0 0,0-1 0,1 1 0,-1 0 0,1-1 0,-1 1 0,0 0 0,0 0 1,0-1-1,1 1 0,-1 0 0,0 0 0,0 0 0,0 0 0,0 25 145,0-18-133,0-6 8,0-1 0,0 1 0,0-1 0,1 1 0,-1-1 0,0 1 0,1-1 0,-1 1 0,1-1 0,0 1 0,-1-1 0,1 0 0,0 1 0,0-1 0,0 0 0,0 0 0,0 0-1,0 1 1,2 0 0,0 0-10,0 0-1,0 0 0,0-1 0,0 1 0,0-1 0,0 0 0,1 0 1,5 1-1,1-1 42,0 0 1,0 0 0,0-1-1,0 0 1,13-2 0,-6-1 23,0-1 0,20-6 0,-30 7-52,0 1 1,-1-1-1,1-1 1,-1 1-1,1-1 1,-1 0-1,0-1 0,6-5 1,-5 1 15,0 1 1,0-1 0,0 0-1,-1 0 1,9-20-1,18-58 133,-20 51-99,157-345 214,-151 343-506,-18 30 101,-3 6-45,-9 12-61,0 5 267,1-1 0,1 2 0,1-1 0,0 1-1,1 1 1,1-1 0,0 1 0,-3 18 0,-21 145 130,29-171-172,-21 295 286,23-274-711,1 0-3858,-4-46-4637,-2-2 3670,-15-38 2336,5 19 2369,-44-122 7013,35 98-1486,14 34-1857,9 26-3013,-1-1 0,1 1 0,0 0 0,-1 0 0,1 0 0,0-1 0,0 1 0,0 0 0,0-1 0,0 1 0,0 0 0,0 0 0,0-1 0,0 1 0,1 0 0,-1 0-1,0-1 1,1 1 0,-1 0 0,1 0 0,0 0 0,-1 0 0,1 0 0,0 0 0,0 0 0,-1 0 0,1 0 0,0 0 0,0 0 0,0 0 0,0 0 0,0 1 0,0-1 0,0 0 0,1 1-1,-1-1 1,0 1 0,0 0 0,3-1 0,1-1-105,0 1-1,-1 0 1,2 0-1,-1 1 1,0 0-1,0 0 1,0 0-1,8 1 1,22 7-496,34 13-1,-38-10-1044,10 2-896,70 34 0,-94-39 2319,0 2 0,-1 0-1,0 1 1,-1 0 0,0 2-1,19 19 1,-31-28 315,0 1 1,0 0-1,-1 0 0,1 0 0,-1 0 0,0 0 1,0 1-1,-1-1 0,1 0 0,-1 1 1,-1 0-1,1-1 0,-1 1 0,0-1 0,0 1 1,0-1-1,-1 1 0,0 0 0,0-1 0,0 0 1,-1 1-1,0-1 0,0 0 0,0 0 1,-1 0-1,-3 6 0,-1-1 48,-1 2-165,-1 0-1,0-1 1,-16 15-1,14-16-1229,-22 15-1,35-39-9970,2 6 9478,4-11-128,17-42 912,-22 49 2023,1 1 0,-2-1 0,3-18 0,-4 24-457,-1-1-1,2 1 1,2-11-1,-3 15-666,0 0 0,-1 0 0,1 0-1,0 0 1,1 0 0,-1 0 0,0 0-1,0 0 1,1 0 0,-1 1 0,1-1 0,0 1-1,-1-1 1,1 1 0,2-2 0,2 1-209,1-1 1,-1 1-1,0 0 1,1 0-1,-1 1 1,1 0-1,0 0 0,-1 1 1,1 0-1,10 1 1,6 1-1438,36 9-1,-45-7 1199,-1 0-1,0 1 0,0 0 1,0 1-1,15 9 0,-14-6 1141,0 0 0,13 13-1,-26-21-441,1 0 0,0 1-1,-1-1 1,0 1 0,1-1-1,-1 1 1,0 0 0,0-1-1,0 1 1,0 0 0,0 0-1,0 0 1,-1 0 0,1 0-1,0 0 1,-1 0-1,0 0 1,1 0 0,-1 0-1,0 0 1,0 0 0,-1 3-1,0 0 219,0-1 0,0 0 0,-1 0 0,0 0 0,0 0-1,0 0 1,0 0 0,0-1 0,-1 1 0,-3 3 0,2-3-164,1 1 0,-1 0 1,1 0-1,0 0 0,0 1 1,0-1-1,1 1 0,0 0 1,0-1-1,0 1 0,-1 11 1,3-16-293,0-1 1,0 1-1,0-1 0,0 1 1,0 0-1,0-1 1,1 1-1,-1-1 1,0 1-1,0-1 1,0 1-1,1-1 1,-1 0-1,0 1 1,1-1-1,-1 1 0,0-1 1,1 1-1,-1-1 1,0 0-1,1 1 1,-1-1-1,1 0 1,-1 1-1,1-1 1,-1 0-1,1 0 0,-1 0 1,1 1-1,-1-1 1,1 0-1,-1 0 1,1 0-1,-1 0 1,1 0-1,-1 0 1,1 0-1,0 0 1,-1 0-1,1 0 0,-1 0 1,1 0-1,2-1 98,-1 1 0,1-1 0,0 0 0,-1 1 0,1-1 0,-1 0 0,4-2 0,-1-1-58,0 0-1,0-1 1,0 1-1,0-1 1,-1 0 0,0 0-1,0 0 1,0-1-1,-1 0 1,6-10-1,-8 13-80,1-1 0,0 1-1,-1-1 1,0 0-1,0 0 1,0 1 0,0-1-1,-1 0 1,0 0 0,1 0-1,-2 0 1,1 0-1,0 0 1,-1 0 0,1 0-1,-1 1 1,0-1 0,0 0-1,-3-4 1,3 5-52,0 1 1,-1 0 0,1 0-1,-1 0 1,1 0 0,-1 0-1,0 0 1,0 0-1,0 1 1,0-1 0,0 0-1,0 1 1,-1 0 0,1 0-1,-4-2 1,2 2-65,1 0 0,0 1 0,-1 0 0,1-1 0,-1 1 0,1 0 0,-1 1 0,1-1 0,0 1 0,-6 1 1,8-2-22,0 0 0,1 0 0,-1 0 0,0 0 0,1 0 0,-1 0 0,1 1 0,-1-1 0,0 0 0,1 0 0,-1 1 1,1-1-1,-1 0 0,1 1 0,-1-1 0,0 1 0,1-1 0,0 1 0,-1-1 0,1 1 0,-1-1 0,1 1 0,0-1 1,-1 1-1,1-1 0,-1 2 0,2-1-155,-1-1 1,0 1-1,1 0 1,-1 0-1,1 0 1,-1-1-1,1 1 1,-1 0-1,1 0 1,0-1-1,-1 1 1,1-1-1,0 1 1,0 0-1,-1-1 1,1 0-1,0 1 1,0-1-1,0 1 1,1-1-1,10 6-1547,0-1-1,1-1 1,-1 0-1,1-1 1,0-1-1,17 2 1,81-1 903,-82-3 2563,123 0 10908,-149 0-12219,-1 0 0,1 0 0,-1 1 0,1-1 0,-1 1 0,0-1 0,1 1 0,-1 0 0,0 0 0,1 0 0,-1 0 0,0 0 0,0 0 0,0 1 0,0-1 0,0 1 0,2 2 0,-3-3-177,0 0-1,0 0 1,-1 0 0,1 0 0,0 1 0,-1-1-1,1 0 1,-1 1 0,0-1 0,1 0-1,-1 1 1,0-1 0,0 1 0,0-1-1,0 0 1,0 1 0,0-1 0,0 1 0,0-1-1,0 0 1,-1 1 0,1-1 0,-1 0-1,1 1 1,-1-1 0,1 0 0,-1 0 0,0 1-1,0-1 1,-1 2 0,2-3-111,0 0 0,0 0 0,-1 0-1,1 0 1,0 1 0,0-1 0,0 0 0,0 0 0,-1 1 0,1-1 0,0 0 0,0 0 0,0 0 0,0 1-1,0-1 1,0 0 0,0 1 0,0-1 0,0 0 0,0 0 0,0 1 0,0-1 0,0 0 0,0 0-1,0 1 1,0-1 0,0 0 0,0 0 0,0 1 0,0-1 0,9 1 391,16-7-234,-21 4-84,21-6 13,25-14 0,23-8-82,-68 29 13,0-1 0,0 1 0,1 0 0,-1 0 0,0 1 0,0 0 0,1 0 0,-1 0 0,6 1 0,-8 0-3,0-1 0,0 1-1,-1 0 1,1 0 0,0 0 0,0 1 0,-1-1 0,1 1 0,-1-1 0,1 1-1,-1 0 1,0 0 0,0 0 0,0 0 0,0 0 0,3 5 0,0 0-146,0 1 1,-1 0 0,0 0-1,0 0 1,-1 0 0,0 0-1,0 1 1,1 10-1,-3-13-1128,0 1 0,-1-1 0,0 1 0,0-1 0,-1 1-1,0-1 1,-2 9 0,-2 5-1758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1:37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68 8640,'-3'-25'3904,"24"19"-3392,3 1 2816,7 2-1921,49-9 1217,10 7-1536,28-3-416,-2 8-416,24-4-192,-14 8-32,8-4-1184,-17 8 640,-4 0-6111,-24 1 3647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1:39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37 3072,'4'-2'336,"6"4"5338,-11-12 1931,-1 8-7426,0 0-1,0 0 0,1 1 0,-1-1 1,-1 0-1,1 1 0,0-1 0,0 1 1,0-1-1,-1 1 0,1 0 0,-1 0 0,1 0 1,-1 1-1,1-1 0,-1 1 0,-3-1 1,-8-1 62,-28 0 1,40 2-195,-26 1 412,0 1-1,-42 7 1,54-5-306,0 0 1,0 0 0,1 2 0,-1 0 0,-26 15 0,37-18-104,0 0 0,1 1 0,0-1 0,-1 1 0,1 0 0,1 0 0,-1 0 0,-6 9 0,9-11-33,0 1-1,-1-1 1,1 1 0,0-1-1,0 1 1,1 0 0,-1-1-1,1 1 1,-1 0 0,1 0-1,0 0 1,0-1-1,0 1 1,0 0 0,0 0-1,1-1 1,-1 1 0,1 0-1,0 0 1,1 2 0,3 5 54,0 0 0,1-1 0,0 0 0,0 0 0,1 0 0,0-1 0,1 0 0,0-1 0,0 1 0,1-1 0,15 9 0,-9-7 37,0-1 1,0 0-1,0-1 0,1-1 1,0 0-1,32 6 0,-40-11-51,0-1 0,0 0-1,0 0 1,0 0 0,0-1-1,0-1 1,0 1 0,-1-1-1,1 0 1,0-1 0,-1 0-1,9-4 1,10-7 148,45-33 1,-62 41-170,49-33 66,2 2-1,114-50 0,-151 78-165,30-9 0,-43 15 43,-1 1 0,1 0-1,0 1 1,1 0 0,16 1-1,-21 1 24,-1 0-1,1 0 1,-1 1-1,1 0 1,-1 0-1,0 1 1,0-1 0,0 1-1,0 0 1,-1 1-1,1-1 1,4 6-1,6 4 149,24 32 0,-35-42 1188,-7-10-956,-9-12-545,7 15 103,-1 0 0,0 1-1,-1-1 1,1 1-1,-1 1 1,1-1-1,-1 1 1,0 0-1,0 1 1,0 0 0,-7-1-1,2 1-18,-1 1 0,1-1 0,-1 2 0,1 0 0,-24 5 0,10 1 47,-41 16 0,59-20 10,-1 1 1,1 0-1,0 1 1,0 0-1,0 0 1,1 1-1,-13 12 1,17-15 34,0 0 0,1 0 0,-1 0-1,1 0 1,0 0 0,0 1 0,0-1 0,1 1 0,-1-1 0,1 1 0,0-1 0,0 1-1,0 0 1,0 0 0,1 0 0,-1-1 0,1 1 0,0 0 0,0 0 0,1 0 0,0 5 0,0-5 13,0 0 1,1-1 0,-1 1 0,1-1 0,-1 0 0,1 0-1,0 1 1,0-1 0,1 0 0,-1-1 0,1 1 0,-1 0-1,1-1 1,0 1 0,0-1 0,0 0 0,0 0 0,0 0 0,0 0-1,1-1 1,-1 1 0,1-1 0,-1 0 0,1 0 0,0 0-1,-1-1 1,1 1 0,0-1 0,5 0 0,0 0 11,-1-1 1,1-1-1,0 0 0,-1 0 1,1 0-1,-1-1 1,14-7-1,55-33 295,-42 17-465,-1-1 1,57-58-1,-92 87 122,-1 1 0,0-1 0,1 1 0,0 0 0,0 0 0,0-1 0,0 1 0,0 0 0,0 0 0,1 0 0,-1 0-1,1 0 1,0 0 0,0 0 0,0 0 0,0 0 0,0 0 0,1 0 0,0 0 0,-1 0 0,2 3 0,-1-4 24,0 0-1,-1 1 1,1-1 0,0 0-1,0 0 1,0 0-1,0 0 1,1-1 0,-1 1-1,0 0 1,1 0 0,-1-1-1,1 1 1,0-1 0,-1 1-1,1-1 1,0 0 0,0 0-1,0 0 1,0 0 0,0 0-1,0 0 1,0 0 0,0-1-1,0 1 1,0-1 0,1 1-1,-1-1 1,0 0 0,0 0-1,1 0 1,1-1-1,4-1 21,1 0 0,-1-1-1,0 0 1,0-1-1,0 0 1,-1 0-1,10-7 1,5-2-9,7-3 12,2 1 0,-1 2 1,59-16-1,-82 27-46,-1 1 0,0 0 1,0 0-1,1 0 0,-1 1 0,0 0 0,1 1 1,9 1-1,-14-2 26,-1 0 0,1 1 1,-1-1-1,1 1 0,-1-1 0,1 1 1,-1 0-1,1 0 0,-1 0 0,1-1 1,-1 1-1,0 0 0,0 1 0,0-1 0,1 0 1,-1 0-1,0 0 0,0 1 0,0-1 1,-1 1-1,1-1 0,0 0 0,-1 1 1,1 0-1,0-1 0,-1 1 0,0-1 1,1 1-1,-1-1 0,0 1 0,0 0 1,0-1-1,0 1 0,0 0 0,0-1 1,0 1-1,-1 2 0,0-1 42,0 1-1,0-1 1,0 0 0,-1 1-1,1-1 1,-4 6 0,5-9-56,0 0 0,0 0 0,0 0 0,0 0 0,0 1 1,0-1-1,0 0 0,0 0 0,0 0 0,0 0 0,0 1 0,0-1 1,0 0-1,0 0 0,0 0 0,0 0 0,0 1 0,0-1 0,0 0 0,0 0 1,0 0-1,0 0 0,0 0 0,1 1 0,-1-1 0,0 0 0,0 0 1,0 0-1,0 0 0,0 0 0,0 0 0,1 0 0,-1 1 0,0-1 0,0 0 1,0 0-1,0 0 0,1 0 0,-1 0 0,0 0 0,0 0 0,0 0 1,0 0-1,1 0 0,-1 0 0,0 0 0,0 0 0,0 0 0,0 0 0,1 0 1,-1 0-1,0 0 0,0 0 0,0 0 0,0 0 0,1-1 0,11 0 80,28-10 129,41-10-260,-70 19 20,1 0 1,0 1 0,-1 1 0,1 0-1,14 2 1,-18 0 9,1 0 0,-1 1 1,1 0-1,-1 0 0,0 1 0,0 0 0,-1 1 0,1-1 1,-1 1-1,10 9 0,8 5-623,-3 1-2549,6 17-8089,-10-14 6762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1:41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10 107 3968,'-9'-23'1285,"9"22"-1265,0 1 0,0 0 0,0-1 0,0 1 0,-1 0 0,1 0-1,0-1 1,0 1 0,0 0 0,0-1 0,0 1 0,0 0 0,0-1 0,0 1 0,0 0 0,0 0-1,0-1 1,0 1 0,0 0 0,0-1 0,0 1 0,1 0 0,-1 0 0,0-1 0,0 0-1,3-4 625,-1 0 0,1 0-1,-1-1 1,0 1-1,-1-1 1,0 1-1,0-1 1,1-7-1,-2 12-362,0 0-1,1 0 0,-1 0 1,0-1-1,1 1 1,-1 0-1,1 0 0,-1 0 1,1 0-1,-1 0 0,1 1 1,0-1-1,-1 0 1,1 0-1,1-1 0,-2 2-198,0 0 0,0 0 0,1 0-1,-1 0 1,0 0 0,0-1 0,0 1-1,1 0 1,-1 0 0,0 0 0,0 0 0,0 0-1,1 0 1,-1 0 0,0 0 0,0 0-1,0 0 1,1 0 0,-1 0 0,0 0-1,0 0 1,1 0 0,-1 0 0,0 0 0,0 0-1,0 0 1,1 0 0,-1 0 0,0 0-1,1 1 10,-1-1-1,0 1 0,1-1 1,-1 1-1,0 0 0,0-1 1,1 1-1,-1-1 0,0 1 1,0 0-1,0-1 0,0 1 0,0-1 1,0 1-1,0 0 0,0 0 1,-13 544 4479,6-378-4074,0 24-32,8-136 555,-1-85-906,2 0-1,1 0 1,1 0 0,2 0 0,1 1-1,20-52 1,-24 72-142,1 0 0,0 0 0,1 0 0,0 1 0,0 0-1,1 0 1,0 0 0,0 0 0,1 1 0,0 0 0,0 1 0,1 0 0,0 0-1,0 0 1,0 1 0,1 0 0,-1 1 0,1-1 0,1 2 0,-1 0-1,0 0 1,1 0 0,-1 1 0,1 1 0,11-2 0,-12 3-14,-1 0 0,1 0 0,-1 1 0,18 3 0,-22-3 40,-1 0 0,1 0 0,0 1 1,0 0-1,-1 0 0,1 0 0,-1 0 1,0 1-1,1-1 0,-1 1 1,0 0-1,3 4 0,-4-5 10,-1 0 0,0 0 0,0 0 0,0 0 0,0 0 0,0 0 0,0 0-1,-1 0 1,1 0 0,-1 1 0,1-1 0,-1 0 0,0 0 0,0 0 0,0 1 0,0-1 0,0 0 0,-1 0 0,1 1-1,-1-1 1,-1 4 0,-1 3 46,-1-1 0,0 1-1,-10 14 1,-11 15 57,-2-1 0,-40 43 1,54-67-61,0 0 1,-14 10-1,20-18-29,1-1 0,-1 0 0,1 0 0,-1 0 0,0-1 0,-13 4 0,13-5 11,0-1-1,0 0 1,0-1-1,-13 1 0,8-2-214,51-5-178,-13 1 279,39-5 132,-1-4 1,0-2 0,80-32-1,-107 33 63,-1-1 0,-1-2 0,0-2-1,-2-1 1,0-2 0,53-47 0,-82 66-70,0-1 1,0 1 0,0-1-1,-1 0 1,0 0 0,4-8-1,-6 11-26,0-1-1,0 0 1,0 1 0,0-1-1,0 0 1,-1 1-1,1-1 1,-1 0-1,0 0 1,0 1 0,0-1-1,0 0 1,0 0-1,0 1 1,-2-5-1,2 6-23,0 1 0,0-1 0,-1 0-1,1 1 1,0-1 0,0 1 0,-1-1-1,1 1 1,0-1 0,-1 1 0,1-1-1,-1 1 1,1-1 0,-1 1 0,1-1-1,-1 1 1,1-1 0,-1 1 0,1 0-1,-1 0 1,1-1 0,-1 1-1,1 0 1,-1 0 0,0-1 0,1 1-1,-1 0 1,0 0 0,1 0 0,-1 0-1,1 0 1,-1 0 0,0 0 0,1 0-1,-1 0 1,0 0 0,1 0 0,-1 1-1,1-1 1,-1 0 0,0 0 0,1 1-1,-1-1 1,1 0 0,-2 1 0,-2 2-28,0 0 0,0 0 1,1 0-1,-6 6 0,7-7 62,-3 2 40,1 1-1,1-1 0,-1 1 0,1 0 0,0 0 1,0 0-1,0 1 0,1-1 0,-1 1 0,1-1 0,1 1 1,-1 0-1,1 0 0,-1 11 0,2-12-29,0 0 0,0 0 0,1 0 0,-1 0 0,1 0 0,0 0 0,1 0 0,-1-1 0,1 1 0,0 0 0,0-1 0,0 1 0,1-1 0,0 0 0,0 0 0,0 0 0,6 6 0,-5-6-15,-1-1 0,1 0 0,0 0 0,0-1 0,0 1 0,1-1 0,-1 0 0,1 0 0,-1 0 0,1 0 0,-1-1 0,1 0 0,0 0 0,7 0 0,-1-1-21,0 0 0,-1-1 0,1 0 0,-1-1 0,18-5 0,15-7-3358,66-31 0,-77 31-302,12-4 129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1:43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37 822 6464,'-15'6'2090,"15"-6"-2058,0 0 0,0 0 0,0 0 0,0 0 0,0 0 0,-1 0-1,1 0 1,0 0 0,0 0 0,0 0 0,0 0 0,0 0-1,0 0 1,-1 0 0,1 0 0,0 0 0,0 0 0,0 0 0,0 0-1,0 1 1,0-1 0,0 0 0,0 0 0,0 0 0,-1 0 0,1 0-1,0 0 1,0 0 0,0 0 0,0 0 0,0 1 0,0-1-1,0 0 1,0 0 0,0 0 0,0 0 0,0 0 0,0 0 0,0 1-1,0-1 1,0 0 0,0 0 0,0 0 0,0 0 0,0 0 0,0 0-1,0 0 1,0 1 0,0-1 0,0 0 0,0 0 0,0 0-1,1 0 1,-1 0 0,0 0 0,0 0 0,0 1 0,0-1 0,0 0-1,0 0 1,0 0 0,0 0 0,0 0 0,1 0 0,-1 0 0,0 0-1,0 0 1,0 0 0,8 3 1866,-5-4-1495,1 1-1,-1-1 0,1 0 1,-1-1-1,1 1 0,-1 0 1,0-1-1,6-3 0,4-2 318,3-2-390,-1 0-1,0-1 0,0 0 0,-1-1 0,-1-1 0,1 0 0,-2-1 0,0 0 0,14-21 0,-8 9-161,-2-1 0,0-1 1,-2 0-1,19-53 0,25-120 491,-37 121-218,25-139 973,-68 307-1766,0-3 421,16-60-48,-8 42-24,-34 97 1,-67 73 622,109-225-616,-151 252 369,108-186 342,38-58-502,10-17-256,5-6 13,11-11-12,-9 8 19,215-178-378,-166 143 465,2 3 1,75-37-1,-129 72-60,289-126-206,-263 114 221,-26 12-18,1 0 0,0 0 0,0 0 0,0 0 0,0 1 0,0 0 0,7-1 0,-36 22-444,-15 9 520,21-15 2,-34 29 0,50-40-72,-1 1 0,1 0 0,0-1 0,0 1 0,-4 7 0,7-10 0,0 0-1,-1 0 0,1 0 0,0-1 1,-1 1-1,1 0 0,0 0 1,0 0-1,0 0 0,0-1 1,0 1-1,-1 0 0,2 0 0,-1 0 1,0 0-1,0 0 0,0-1 1,0 1-1,1 0 0,-1 0 1,0 0-1,0-1 0,1 1 0,-1 0 1,1 0-1,-1-1 0,1 1 1,-1 0-1,1-1 0,0 1 1,-1 0-1,1-1 0,-1 1 0,1-1 1,0 1-1,0-1 0,-1 1 1,3 0-1,1 0 36,1 1 1,0 0-1,0-1 1,0 0-1,0 0 1,1 0-1,-1-1 1,0 0-1,0 0 0,0 0 1,9-2-1,7-2 174,31-10-1,-33 9-136,-10 2-53,-4 2-7,0 0-1,0 0 1,0-1 0,0 0-1,-1 0 1,1 0 0,0-1-1,-1 0 1,5-3 0,-6 3 10,-1 1 1,1-1-1,-1 0 0,0 0 1,0 0-1,0 0 0,0 0 1,0 0-1,-1 0 1,2-6-1,-2 7-14,-1 1 0,0-1 0,1 0 0,-1 1-1,0-1 1,0 0 0,0 1 0,-1-1 0,1 0 0,0 1 0,0-1 0,-1 1 0,1-1 0,-1 1-1,0-1 1,1 1 0,-1-1 0,0 1 0,0-1 0,0 1 0,0 0 0,0 0 0,0-1 0,0 1-1,-1 0 1,-1-2 0,-3-1-68,-1 0 0,1 0 0,0 1 0,-1 0 0,0 0 0,0 0 0,0 1 0,0 0 0,-9-1 0,-6 1-208,-40 0 1,49 2 181,183-9 86,-137 4 46,0-1 0,-1-2-1,36-13 1,-44 11 121,23-8-61,-43 17-77,-1 0-1,1 0 1,-1 0-1,1 1 1,-1-1-1,1 1 1,-1 0-1,1 0 1,0 0-1,6 2 1,-8-1 6,0 0 0,0 0 0,0 0 0,-1 0 0,1 0 0,0 0 0,0 1 1,-1-1-1,1 1 0,-1-1 0,1 1 0,-1 0 0,1-1 0,-1 1 1,0 0-1,0 0 0,0 0 0,0 0 0,0 0 0,-1 0 0,1 0 1,0 0-1,-1 1 0,1 2 0,0 6 123,0 0 0,-1 0-1,-2 18 1,2-23-96,-2 13 163,2 32 0,1-31-139,-1-15-73,0-1 0,0 1 1,0-1-1,1 1 0,1 6 1,-1-10-13,-1-1 0,0 1-1,1 0 1,-1 0 0,1-1 0,-1 1 0,1 0 0,-1-1 0,1 1 0,-1 0 0,1-1 0,-1 1 0,1-1 0,0 1 0,0-1 0,-1 1 0,1-1 0,0 0 0,0 1 0,-1-1 0,1 0 0,0 0 0,0 1 0,0-1-1,-1 0 1,1 0 0,0 0 0,0 0 0,0 0 0,0 0 0,-1 0 0,1 0 0,1-1 0,16-3 74,0-1 0,-1-1 0,0 0 0,-1-1 0,19-12 1,-17 11-64,51-31-70,15-7-42,-83 45 87,0 1 1,1 0-1,-1-1 0,1 1 1,-1 0-1,1 0 0,-1 0 0,1 0 1,-1 0-1,0 0 0,1 0 1,-1 1-1,1-1 0,-1 0 0,0 1 1,1-1-1,-1 1 0,0 0 1,1-1-1,-1 1 0,0 0 0,0 0 1,0 0-1,1 0 0,-1 0 1,0 0-1,0 0 0,-1 0 0,1 0 1,1 2-1,5 6 2,-2 0-1,1 1 1,4 11 0,-2-6-26,-6-11 55,0 1 0,1-1-1,-1 0 1,1 0 0,0 0-1,0 0 1,7 5 0,-8-8-12,-1 0 1,0 0 0,1 0-1,-1-1 1,1 1 0,-1 0-1,1-1 1,-1 1-1,1-1 1,0 0 0,-1 0-1,1 1 1,-1-1-1,1 0 1,0 0 0,-1 0-1,1-1 1,-1 1 0,1 0-1,0-1 1,-1 1-1,1 0 1,-1-1 0,1 0-1,-1 1 1,3-3-1,6-4-20,0 0 1,-1-1-1,0 0 0,0-1 0,-1 0 0,11-14 0,-9 10-21,0 1 0,1 1 0,18-16 0,-24 24-12,-1 0-1,1 0 0,0 0 0,0 0 0,7-2 0,-12 5 41,1 0 1,0 0-1,-1 0 1,1 0-1,0 0 0,-1 0 1,1 1-1,0-1 1,-1 0-1,1 0 0,0 0 1,-1 1-1,1-1 1,0 0-1,-1 1 0,1-1 1,-1 1-1,1-1 1,-1 1-1,1-1 0,-1 0 1,1 1-1,-1 0 1,1-1-1,-1 1 0,0-1 1,1 1-1,-1 0 0,0 0 1,1 1-5,0 0 0,0 0-1,0 0 1,0 0 0,-1 0 0,1 0 0,0 4 0,-2 6 75,-1 0 0,1 0 1,-2 0-1,0 0 0,0-1 1,-1 1-1,-10 20 0,100-81-332,-73 42 240,0 0 0,1 1 0,-1 1 0,1 0 0,27-6 0,-36 10 11,0 0-1,0 0 1,0 1 0,0 0 0,0 0-1,0 0 1,1 1 0,-1-1 0,0 1-1,0 1 1,0-1 0,0 0 0,-1 1-1,1 0 1,0 1 0,-1-1 0,1 1-1,-1-1 1,0 1 0,6 6 0,6 10 28,-14-16-16,1 1 1,-1-1-1,1 0 0,0 0 0,0 0 0,0 0 1,1 0-1,-1-1 0,0 1 0,6 2 0,-3-3-7,0 0 1,0 0-1,0 0 0,0-1 0,1 1 0,-1-2 0,0 1 0,1-1 0,-1 0 0,0 0 0,1-1 0,9-1 0,-2-1-14,0-1 1,-1 0-1,0-1 0,0 0 0,0-1 0,-1-1 0,0 0 0,21-15 0,-20 14-137,-12 8 163,0-1-1,1 1 1,-1-1-1,0 1 1,0-1-1,0 0 1,0 1-1,0-1 1,0 0-1,0 0 1,0 0-1,0 0 1,0 0-1,0 0 1,0 0-1,-1 0 1,1 0-1,0-2 1,-14 16-695,8-6 589,0 0 1,0 0-1,-6 13 1,-2 2-52,9-16 141,1 0 1,0 0-1,1 1 0,-1-1 1,1 1-1,1-1 0,-1 1 1,1 0-1,-1 12 0,2-15 13,0 0 0,0 0 0,0 0-1,1 0 1,0 0 0,-1 0-1,1 0 1,0 0 0,1-1-1,-1 1 1,1 0 0,0-1 0,-1 1-1,2-1 1,-1 0 0,0 1-1,1-1 1,3 3 0,-6-5 5,1 0 0,0 0 0,0-1 0,0 1 0,0-1 0,0 1 0,-1-1 0,1 1 1,0-1-1,0 1 0,0-1 0,0 0 0,0 0 0,0 1 0,1-1 0,-1 0 0,0 0 0,0 0 0,0 0 0,0 0 1,0 0-1,1-1 0,0 1 5,-1-1 0,1 0-1,-1 0 1,0 0 0,1 0 0,-1 0 0,0 0 0,1 0 0,-1 0 0,0 0 0,0-1 0,2-1-1,2-5 20,-1 0 0,0 0 0,0-1-1,2-8 1,-5 13-37,6-13 29,-2 5 29,-1 0 1,0-1-1,-1 0 1,-1 0 0,3-22-1,-3-127 276,-3 100-372,-5-147 157,4 168-43,2 22-40,-2-22 92,2 38-132,-1 0-1,1 0 1,-1 0-1,0 0 1,0 0-1,0 0 1,0 0-1,-3-5 1,4 8 6,0 0 0,0 0 0,0 0 1,0 0-1,0 0 0,0 0 0,0 0 0,0 0 0,0 1 1,0-1-1,0 0 0,0 0 0,0 0 0,0 0 1,0 0-1,0 0 0,0 0 0,0 0 0,0 0 1,0 0-1,-1 0 0,1 0 0,0 0 0,0 0 0,0 0 1,0 0-1,0 0 0,0 0 0,0 0 0,0 0 1,0 0-1,0 0 0,0 0 0,0 1 0,0-1 1,0 0-1,0 0 0,-1 0 0,1 0 0,0 0 0,0 0 1,0-1-1,0 1 0,0 0 0,0 0 0,0 0 1,0 0-1,0 0 0,0 0 0,-2 12-62,0 0 0,1 14 0,-7 224 441,9-190-568,2 0-1,15 73 1,-14-114-1422,12 34 1,-12-43-561,1 0 0,7 12 0,1-6-3933,4-3 1978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1:45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29 4480,'0'0'72,"0"-1"1,-1 1-1,1 0 0,0-1 1,0 1-1,0-1 1,0 1-1,-1-1 0,1 1 1,0-1-1,0 1 1,0 0-1,0-1 0,0 1 1,0-1-1,0 1 1,0-1-1,0 1 0,1-1 1,-1 1-1,0 0 1,0-1-1,0 1 0,0-1 1,1 1-1,-1 0 1,0-1-1,0 1 0,1-1 1,-1 1-1,0 0 1,1-1-1,-1 1 0,1-1 1,0 1-26,2-8 5603,0 2-1716,-3 6-3861,1 0-1,-1 1 1,1-1 0,-1 0 0,1 0 0,-1 0 0,1 0 0,-1 0 0,0 1 0,1-1-1,-1 0 1,1 0 0,-1 1 0,0-1 0,1 0 0,-1 1 0,0-1 0,1 0 0,-1 1 0,1 0-1,0 1 114,1 1-1,0 0 0,-1 0 0,0 0 0,0 0 0,0 0 0,0 0 0,0 0 0,0 0 0,-1 0 0,1 0 0,-1 0 0,0 1 0,0-1 0,-1 6 0,1 9 182,11 380 1927,-3-186-1249,-3-182 656,-5-35-1647,1 0 0,0 0 0,1 0-1,-1 1 1,1-1 0,0 0 0,0 1-1,0-1 1,1 1 0,0 0 0,0-1 0,0 1-1,4-3 1,1-3-143,2 0-1,-1 1 0,22-15 1,-14 12 4,1 1 1,1 1-1,0 0 1,1 2-1,28-9 1,-38 14 68,0 1-1,0 0 1,0 1 0,1 0 0,16 1-1,-20 0-7,-1 1-1,0 0 1,0 1-1,0-1 1,0 1-1,0 0 0,0 0 1,0 1-1,0 0 1,5 4-1,-7-4 40,-1-1 0,1 1 0,-1 0-1,1 1 1,-1-1 0,5 8 0,-7-10 11,0 1 0,0-1 1,0 1-1,-1 0 0,1-1 0,0 1 1,-1 0-1,1 0 0,-1 0 1,1-1-1,-1 1 0,0 0 0,0 0 1,0 0-1,0 0 0,0 0 1,0-1-1,-1 1 0,0 3 1,-1 1-13,-1-1 1,0 0 0,0 0 0,-1 0-1,1-1 1,-1 1 0,0-1 0,0 1 0,0-1-1,-1-1 1,1 1 0,-1-1 0,0 1 0,0-1-1,-1-1 1,-9 5 0,-8 1 130,1-1 1,-43 7-1,56-12-118,-23 3 85,0-1 0,-54-1 0,82-3-114,-4 0 4,0 0 0,1 0 0,-1-1 0,0 0-1,1 0 1,-15-4 0,22 5-7,0 0 1,-1 0-1,1-1 0,0 1 1,0 0-1,-1 0 1,1 0-1,0 0 1,0 0-1,-1 0 0,1 0 1,0 0-1,0 0 1,-1-1-1,1 1 0,0 0 1,0 0-1,0 0 1,-1 0-1,1-1 0,0 1 1,0 0-1,0 0 1,0 0-1,-1-1 1,1 1-1,0 0 0,0 0 1,0-1-1,0 1 1,0 0-1,0 0 0,0-1 1,0 1-1,0 0 1,0-1-1,0 1 0,0 0 1,0 0-1,0-1 1,0 1-1,0 0 1,0 0-1,0-1 0,0 1 1,0 0-1,0 0 1,1-1-1,-1 1 0,0 0 1,0 0-1,0 0 1,0-1-1,1 1 1,-1 0-1,0 0 0,0 0 1,0-1-1,1 1 1,-1 0-1,17-8-137,7 3 85,0 0 0,0 2 0,32-1-1,-29 2 26,-6 0 31,32-1 93,0-2 1,0-3-1,55-15 0,-97 19-44,0 0 0,-1-1 0,0 0-1,0-1 1,0 0 0,0-1 0,10-9 0,-7 5 30,0-2 0,-1 1 0,-1-2 0,11-14 0,-17 19-46,1-1-1,-4 10-22,-2 7-6,-6 69 109,0-1 5,9-60-39,-3-15-70,0 0 0,0 0 0,0 1 0,0-1 0,0 0 0,1 1 0,-1-1 0,0 0 0,0 0 0,0 0 0,1 1 0,-1-1 0,0 0 0,1 0 0,-1 0 0,0 0 0,0 1 0,1-1 0,-1 0 0,0 0 0,1 0 0,-1 0-1,0 0 1,1 0 0,1 0 19,1-1-1,-1 1 1,0-1-1,1 0 1,-1 0 0,0 0-1,0 0 1,3-3-1,-2 3-40,37-26 94,-9 5-6,-12 9 34,-11 7-135,1 0 0,0 1 1,0 0-1,0 0 0,0 1 0,1 0 1,12-3-1,-21 7 19,0 0-1,0 0 1,0-1 0,0 1-1,0 0 1,0 0 0,0 0 0,0 0-1,0 0 1,0 0 0,0 0 0,-1 1-1,1-1 1,0 0 0,0 1 0,0-1-1,0 0 1,0 1 0,0-1-1,-1 1 1,1-1 0,0 1 0,0-1-1,1 2 1,-2 0 7,1-1 0,0 1-1,-1-1 1,1 1 0,-1-1 0,1 1-1,-1-1 1,1 1 0,-1-1 0,0 1-1,0 0 1,0-1 0,0 3-1,-2 6 6,0 0 0,0-1 0,-6 17 0,7-24-25,-59 146-136,35-91 149,-88 182 355,113-239-347,-38 63 141,35-57-101,-1-1 0,0 0 0,-1 0 0,1 0 0,-1-1 0,0 0 0,0 0 0,-11 7 0,14-10-27,0 0 0,1 0 0,-1-1 0,0 1 0,0 0-1,1-1 1,-1 1 0,0-1 0,0 0 0,0 0 0,0 1 0,0-1 0,0 0 0,1-1-1,-1 1 1,0 0 0,0 0 0,0-1 0,0 1 0,1-1 0,-1 0 0,0 0-1,0 1 1,1-1 0,-1 0 0,1 0 0,-1 0 0,1-1 0,-1 1 0,1 0 0,0-1-1,-1 1 1,1 0 0,0-1 0,0 0 0,0 1 0,-1-3 0,-1-3-5,0 1-1,1 0 1,0-1 0,0 1 0,0-1 0,1 1-1,0-1 1,-1-13 0,3 5-26,0 1 0,1-1 0,0 1 0,1-1 0,1 1 0,1 0 0,-1 0 0,9-15 0,-4 11-22,1 1 1,1 0-1,0 0 0,2 1 1,18-20-1,-22 27-226,0 1 0,1 0 0,-1 1 0,2 0 0,-1 1 0,1 0-1,0 0 1,12-4 0,-15 7-683,0 1 0,0-1-1,0 1 1,0 1 0,1 0 0,-1 0-1,0 0 1,1 1 0,-1 1-1,0-1 1,1 1 0,13 4 0,10 6-2667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1:55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49 1248,'0'-1'145,"0"0"1,0-1-1,1 1 1,-1 0-1,0 0 0,1 0 1,-1 0-1,0 0 1,1-1-1,0 1 1,-1 0-1,1 0 0,-1 0 1,1 0-1,0 0 1,0 1-1,0-1 1,0 0-1,0 0 0,-1 0 1,3 0-1,4-5 3274,-1-7 859,-5 7-1597,-1 6-2657,0 0 0,0 0 0,0 0 0,0 0 0,0 0 0,0 0 1,-1 0-1,1 0 0,0 0 0,0 0 0,0 0 0,0 0 0,0 0 1,0 0-1,0 0 0,0 0 0,0 0 0,0 0 0,0 0 0,0 0 1,0 0-1,0 0 0,0 0 0,0 0 0,0 0 0,0 0 0,0 0 1,0 0-1,0 0 0,0 0 0,0 0 0,0 0 0,0 0 0,-1 0 1,1 0-1,0 0 0,0 0 0,0 0 0,0 0 0,0 0 0,0 0 1,0 0-1,0 0 0,0 0 0,0 0 0,0 0 0,0 0 0,0 0 1,0 0-1,0 0 0,0 0 0,0 0 0,0 0 0,0 0 0,0 0 1,0 0-1,0 0 0,0-1 0,0 1 0,0 0 0,0 0 0,0 0 1,0 0-1,0 0 0,0 0 0,0 0 0,-4 6 529,0 0 0,0 0 1,0 0-1,1 0 0,-3 9 0,-5 9-53,-3 5-89,2 1 1,-12 41-1,-11 66 222,11-37-319,-18 58 315,26-72-237,12-63-298,3-17-7,0 0 1,1 0 0,0 0 0,0 0 0,0 0 0,1 0 0,-1 0 0,1 0-1,4 11 1,-4-15-38,-1 0-1,1-1 0,0 1 1,0 0-1,0 0 1,1-1-1,-1 1 0,0 0 1,1-1-1,-1 0 0,0 1 1,1-1-1,0 0 1,-1 1-1,1-1 0,0 0 1,0 0-1,0-1 0,0 1 1,-1 0-1,1-1 0,0 1 1,0-1-1,0 1 1,0-1-1,0 0 0,1 0 1,-1 0-1,0 0 0,0 0 1,2-1-1,15-1 97,30-5 130,-8-1-275,43-3 0,-66 10-62,26 1-1118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1:55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46 191 7296,'-31'-17'2368,"30"17"-2081,0-1 0,0 1 0,0-1 0,0 1 0,0-1 1,0 1-1,0-1 0,1 0 0,-1 0 0,0 1 0,0-1 1,1 0-1,-1 0 0,0 0 0,1 0 0,-2-2 0,2 3-177,0 0 0,0-1 0,1 1 1,-1-1-1,0 1 0,0-1 0,0 1 0,0-1 0,0 1 0,1 0 0,-1-1 0,0 1 0,0-1 0,1 1 0,-1 0 0,0-1 0,1 1 0,-1 0 0,0-1 1,1 1-1,-1 0 0,0 0 0,1-1 0,-1 1 0,1 0 0,0 0 0,6-3 405,-1 1 0,1 0 0,14-3 1,-13 4-473,242-56 4162,-130 29-3296,99-14-647,-193 39-269,4 0-1019,-12-2-4149,-18 5 4885,1 0 0,-1 0 0,0 0 0,1 0 0,-1 0 0,0 0 0,1 0 1,-1 0-1,1 0 0,-1 0 0,0 0 0,1 1 0,-1-1 0,0 0 0,1 0 0,11 14-6500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2:33.6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24 13312,'-5'-7'6015,"10"7"-4255,-5-5-1504,3 2-160,2-5-2240,5 8 1152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6:18.91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1117 636 8320,'-124'-24'3717,"111"20"-3502,2 1 712,1 2 4464,98-6-2157,-31 2-2735,137-1-8,-110 7-2641,-5-1-4436,-64-1 3850,-5-1-1802</inkml:trace>
  <inkml:trace contextRef="#ctx0" brushRef="#br0" timeOffset="1">57 59 8960,'-41'-24'3328,"31"19"-2592,5 1-192,15 1-1632,9-5 128,8-1 576,24 4-3680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1:56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15 6048,'-12'-15'5184,"10"19"-4422,0 0 1,-1 0-1,1 0 1,-1 0 0,0 0-1,-5 4 1,-5 8 197,-48 52 1494,11-12-1036,20-22-848,-23 31 257,48-58-713,0 1 0,1-1 0,-6 13 0,9-18-72,0 0 0,0 0 0,0 0 0,1 1 0,-1-1 0,0 0 0,1 1 0,0-1-1,0 0 1,0 1 0,0-1 0,0 0 0,0 1 0,0-1 0,1 0 0,-1 0 0,2 5 0,-1-7-11,-1 1 1,1 0-1,-1 0 1,1-1-1,-1 1 1,1 0-1,-1-1 1,1 1-1,0 0 1,-1-1-1,1 1 0,0-1 1,0 1-1,-1-1 1,1 1-1,0-1 1,0 0-1,0 1 1,-1-1-1,1 0 1,0 0-1,0 0 1,1 1-1,0-1-7,0-1 1,0 1-1,-1 0 1,1-1-1,0 1 0,0-1 1,0 1-1,0-1 1,-1 0-1,3-1 0,3-2-76,0-1 1,-1 0-1,10-9 0,-10 8 28,-1 0 1,0 0 0,-1 0-1,1 0 1,-1-1-1,4-9 1,16-45 40,-16 37-78,-8 23 51,1-1 0,-1 1 0,0 0 0,1 0 0,-1 0 0,1 0 0,-1 0 0,1 0 0,0 0 0,0 0 0,-1 0 0,1 0 0,0 0 0,0 0 0,0 1 0,0-1 0,0 0 0,0 0 0,1 0 0,-1 1 20,0 0 0,0 0 0,-1 1 1,1-1-1,0 0 0,0 0 0,-1 1 0,1-1 1,0 0-1,-1 1 0,1-1 0,0 1 0,-1-1 1,1 1-1,-1-1 0,1 1 0,0-1 1,-1 1-1,1 0 0,-1-1 0,0 1 0,1 0 1,-1-1-1,0 1 0,1 0 0,-1 0 0,0-1 1,1 3-1,7 13 210,17 25-1,-19-32-162,33 43 339,-33-44-344,-5-7-61,0 0 1,-1 0-1,1-1 1,0 1-1,0 0 0,-1 0 1,1-1-1,0 1 1,0-1-1,0 1 0,0-1 1,0 1-1,0-1 1,2 1-1,13-8-10960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1:57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32 6400,'-6'-21'2058,"5"21"-1977,1 0-1,0-1 1,0 1-1,0-1 1,0 1-1,0 0 1,0-1-1,0 1 0,0-1 1,0 1-1,0 0 1,0-1-1,0 1 1,1 0-1,-1-1 1,0 1-1,0-1 1,0 1-1,0 0 0,1-1 1,-1 1-1,0 0 1,0-1-1,1 1 1,-1 0-1,1-1 852,0 4-292,-1 0 0,1 0-1,0-1 1,0 1 0,0 0 0,3 5-1,3 11 280,-2 8 39,0 0-1,-3 0 0,0 0 0,-2 29 1,0-50-870,-19 271 1831,-23-1-849,30-203-624,5-34-356,4-25 132,2-12 76,0-5 180,2-3-492,0 0 1,1 0 0,-1 0-1,1 0 1,0 0 0,1 0 0,-1 0-1,7-10 1,-4 8 15,15-28-68,3 1 0,0 1 0,3 2 0,39-41 0,-61 68 55,41-37-185,-41 38 163,0 1-1,1 0 0,-1 0 0,1 1 0,0-1 1,-1 1-1,1 0 0,0 0 0,7-1 1,-10 2 30,0 1-1,0 0 1,-1 0 0,1 0 0,0 0 0,0 1 0,0-1 0,0 0 0,-1 1 0,1-1 0,0 1 0,-1-1 0,1 1 0,0 0 0,-1 0 0,1 0 0,-1 0 0,1 0 0,-1 0 0,1 0 0,-1 1 0,0-1 0,0 0 0,1 1 0,-1-1 0,1 3-1,2 3 40,0 0 0,-1 1-1,0-1 1,3 12 0,-5-18-26,0 3 1,0 0 0,0 0-1,0 0 1,0 1 0,-1-1-1,1 0 1,-1 0 0,0 1-1,-1-1 1,1 0 0,-1 0-1,1 1 1,-1-1 0,-1 0-1,1 0 1,0 0 0,-1 0-1,0 0 1,0-1 0,0 1-1,-1 0 1,1-1 0,-1 1-1,0-1 1,1 0 0,-2 0-1,1 0 1,0-1 0,0 1-1,-1-1 1,0 1 0,-5 1-1,-10 3 54,0-1 0,-1-1 0,1-1 0,-28 2 0,44-6-52,-14 3-192,14 1-5,10 3-38,3-1 328,1 1 0,0-2-1,0 1 1,0-2 0,1 1-1,0-2 1,0 1 0,21 2-1,-26-5-38,0-1-1,0 0 0,0 0 0,-1-1 1,1 0-1,0 0 0,0-1 1,-1 1-1,1-2 0,-1 1 0,0 0 1,1-1-1,-1-1 0,0 1 1,-1-1-1,1 0 0,6-6 0,-2 1-41,-2-1-1,1 0 0,-1 0 0,9-16 1,-6 10-18,5-12 31,-1-1 1,16-44-1,-25 59-5,-4 10-17,0-1 0,0 1 0,0 0 1,0 0-1,5-5 0,-6 19-234,-2 15 236,1-2 46,0-1 0,1 0 0,1 1 0,1-1 0,9 35 0,-10-48-27,1 1 0,0 12 0,-2-14-126,0-1 0,1 0 0,-1 1 0,4 7 0,-4-13-1019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1:58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6720,'0'-1'84,"0"1"1,0 0-1,0 0 0,0-1 1,0 1-1,-1 0 0,1-1 1,0 1-1,0 0 0,0 0 1,0-1-1,0 1 1,0 0-1,0-1 0,0 1 1,1 0-1,-1 0 0,0-1 1,0 1-1,0 0 1,0-1-1,0 1 0,0 0 1,0 0-1,1-1 0,-1 1 1,0 0-1,0 0 1,0 0-1,1-1 0,-1 1 1,0 0-1,0 0 0,1 0 1,-1 0-1,0-1 0,0 1 1,1 0-1,10 8 280,-8-6-776,4 5 51,0 1 0,0-1 0,-1 1 0,0 0 0,0 1 0,-1-1 0,5 10 0,24 70-2989,-24-59 2765,16 30 1,-6-18 2965,16 46 0,-26-56 735,10 40 1,-18-61-2436,0 0 1,-1 1 0,0-1-1,-1 0 1,0 1 0,-1-1-1,0 0 1,-2 12 0,2-8 301,2-3 87,1-12-963,0 1 1,0-1-1,0 0 1,-1 0-1,1 0 1,0 0-1,-1 0 1,1 0-1,-1 0 1,1 0-1,-1-1 1,2-1-1,135-142 1173,-136 143-1218,0 0 0,0 0 0,0 0 0,1 0 0,-1 1 0,0-1 0,1 1 0,4-2 0,-6 2-30,0 1 0,1 0-1,-1-1 1,0 1-1,0 0 1,0 0 0,1 0-1,-1 0 1,0 0 0,0 1-1,1-1 1,-1 0-1,0 0 1,0 1 0,0-1-1,0 1 1,0-1-1,0 1 1,1-1 0,-1 1-1,0 0 1,1 1 0,3 3 27,0 1 1,-1-1 0,0 1-1,0 0 1,-1 0 0,1 0-1,-1 0 1,-1 1-1,1-1 1,2 11 0,9 21-236,-13-36-72,0 1 0,1-1 1,-1 0-1,1 0 0,-1 0 1,1 0-1,0 0 1,0 0-1,0-1 0,0 1 1,0-1-1,0 1 1,0-1-1,0 1 0,1-1 1,-1 0-1,0 0 1,1 0-1,-1-1 0,1 1 1,-1-1-1,1 1 1,-1-1-1,1 0 0,0 0 1,-1 0-1,5 0 1,5-2-1100,0 0 0,0-1 0,0 0 1,16-8-1,-27 11 1350,83-36-1767,-54 23 1608,-5 0 684,-1 0 0,26-20 0,-43 27 1057,-8 3-404,0 2-1088,1 1 1,-1 0-1,0 0 0,0 0 0,0 0 1,0 1-1,0-1 0,1 0 1,-1 0-1,0 0 0,0 1 0,0-1 1,1 0-1,-2 1 0,-6 4 355,-90 50 3682,87-47-3668,0 0 1,0 1 0,0 0 0,1 1 0,-17 21 0,26-30-428,1-1 0,-1 1 0,1-1 0,-1 1 0,1 0 1,-1-1-1,1 1 0,-1 0 0,1-1 0,0 1 1,-1 0-1,1-1 0,0 1 0,0 0 0,0 0 0,-1 0 1,1-1-1,0 1 0,0 0 0,0 0 0,0-1 0,0 1 1,0 0-1,1 0 0,-1 0 0,0 1 0,1-2-2,0 1 0,0 0-1,0-1 1,0 1 0,0-1-1,-1 1 1,1-1 0,0 0 0,0 1-1,0-1 1,0 0 0,0 1-1,0-1 1,0 0 0,0 0-1,1 0 1,0 0 0,7-1 105,1 1 1,-1-1 0,10-3-1,-18 4-118,17-5 150,24-9 0,-28 8-129,1 1 0,27-5 1,-41 10-39,0 0 0,0 0 0,0 0 0,0 0 0,0 0 0,-1 0 0,1 0 0,0 0 0,0 0 0,0 0 0,0 1 0,0-1 0,0 0 0,0 1 0,-1-1 0,1 1 0,0-1 0,0 1 0,0-1 0,-1 1 0,1 0 0,0-1 0,-1 1 0,1 0 0,-1-1 0,1 1 0,0 0 0,-1 0 0,0 0 0,1-1 0,-1 1 0,1 0 0,-1 0 0,0 0 0,0 0 1,0 0-1,1 0 0,-1 0 0,0 1 0,0 6 28,0 0 0,0 1 0,0-1 1,-3 10-1,-15 88 84,-6-1 1,-68 186 0,83-266-55,-126 311 1392,133-331-1410,0-1-1,0 0 1,0 0 0,0 1-1,-1-1 1,0-1 0,0 1-1,0 0 1,0-1 0,0 1-1,-1-1 1,1 0 0,-7 4-1,9-6-30,-1-1-1,1 1 0,0-1 1,-1 1-1,1-1 0,0 0 1,0 0-1,-1 1 0,1-1 1,-1 0-1,1 0 0,0 0 1,-1 0-1,1-1 0,0 1 1,-1 0-1,1-1 0,0 1 1,-1 0-1,1-1 0,0 0 1,0 1-1,0-1 0,0 0 1,-1 1-1,1-1 0,0 0 1,0 0-1,0 0 0,-1-1 1,-2-3-9,1 0 1,-1 0 0,1 0 0,0-1 0,0 1 0,-2-7 0,-4-12-68,1 0 0,1-1-1,0 0 1,2-1 0,2 1 0,-2-43-1,5 50 100,0-1 0,2 0 0,0 0 0,1 0 0,1 1-1,1 0 1,0 0 0,2 0 0,14-30 0,-16 40-19,0 1 0,0 0 0,1-1-1,0 2 1,0-1 0,1 1 0,0 0 0,0 0 0,0 1 0,1 0 0,-1 0 0,1 1 0,1 0-1,-1 0 1,15-4 0,3 1-430,1 1 0,0 2-1,52-3 1,-63 6-1075,0 1 0,1 1-1,18 3 1,2 4-1530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2:00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163 532 2560,'-4'5'18282,"2"-5"-18094,-29 2 1415,28-1-1563,1-1 0,0 1-1,0 0 1,0 0 0,0 0 0,0 0 0,0 1 0,0-1 0,0 0-1,-2 3 1,-20 17 206,12-12-118,1 2-1,-18 20 1,26-27-86,0 0-1,0 0 1,1 0-1,0 0 1,0 0-1,0 0 1,0 1 0,1-1-1,-1 1 1,1 0-1,0-1 1,1 1-1,-1 6 1,1-7-6,1-1 0,-1 0 0,1 0 0,0 0 0,-1 0 0,2 0 0,-1 0 1,0 0-1,0-1 0,1 1 0,0 0 0,-1-1 0,1 1 0,0-1 0,0 1 0,5 3 0,-4-3-7,0-1 0,1 1 0,-1-1 0,1 1 0,-1-1 0,1 0-1,0-1 1,0 1 0,0-1 0,0 1 0,6 0 0,-4-2 35,-1 0 1,1 0 0,0 0-1,-1-1 1,1 0-1,0 0 1,-1-1 0,1 1-1,-1-1 1,0 0-1,1-1 1,-1 1 0,0-1-1,0 0 1,6-6-1,3-2 6,-1 0 0,-1-1-1,19-23 1,-26 29-65,-1 0 0,0-1 0,0 1 0,-1-1 0,1 0 0,-2 0-1,5-11 1,-4 7-1,7-21-30,-2 0 0,-1-1 1,-1 0-1,-2 0 1,0-37-1,-5 16 77,-2 0 0,-13-73 1,11 106-122,0-1 1,-1 1 0,-13-29-1,12 39-161,6 10 217,1 1 1,0 0-1,-1 0 0,1 0 0,0 0 0,0 0 1,-1 0-1,1 0 0,0-1 0,-1 1 0,1 0 0,0 0 1,-1 0-1,1 0 0,0 0 0,-1 0 0,1 0 1,0 1-1,0-1 0,-1 0 0,1 0 0,0 0 0,-1 0 1,1 0-1,0 0 0,-1 1 0,0 0-27,-1 1-1,1-1 0,0 1 1,-1 0-1,1 0 0,0-1 1,0 1-1,0 0 0,0 0 1,0 0-1,0 4 0,-4 14 163,1 0 0,1 0 0,1 1 0,0 28 0,1-23 0,-3 270 1076,4-290-1184,-1 18 93,2 1-1,0 0 0,2-1 1,1 1-1,1-1 0,1 0 0,10 27 1,-13-46-347,2 12 689,-3-5-3364,4-12-2636,25-4-2171,-10 0 4545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2:00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 8064,'-3'-4'9407,"7"19"-8259,0 1-1,-2-1 1,0 1-1,-1 0 1,-1 25-1,0-34-997,0 129 1151,0-79-5866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2:01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40 5568,'-13'-26'2528,"18"18"-2208,-5 3 960,0 10-768,0-2-1248,8 5 480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2:01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25 7136,'0'-2'419,"0"2"-368,0 0 1,0 0-1,0 0 0,0 0 1,0 0-1,0 0 1,-1 0-1,1 0 1,0 0-1,0 0 0,0 0 1,0 0-1,0 1 1,0-1-1,0 0 1,-1 0-1,1 0 0,0 0 1,0 0-1,0 0 1,0 0-1,0 0 1,0 0-1,-1 0 1,1 0-1,0 0 0,0-1 1,0 1-1,0 0 1,0 0-1,0 0 1,-1 0-1,1 0 0,0 0 1,0 0-1,0 0 1,0 0-1,0 0 1,0 0-1,0 0 0,0-1 1,0 1-1,-1 0 1,1 0-1,0 0 1,0 0-1,0 0 1,0 0-1,0 0 0,0-1 1,0 1-1,0 0 1,0 0-1,0 0 1,0 0-1,0 0 0,0-1 1,0 1-1,0 0 1,0 0-1,0 0 1,0 0-1,0 0 0,0 0 1,0-1-1,0 1 1,0 0-1,1 0 1,2 12 6040,12 17-3417,-4-10-1220,-1 1-1,10 24 0,13 34 54,-4-12-499,-20-41-785,-5-12-113,0-1 0,1 1 1,1-2-1,0 1 0,9 13 0,-15-24-80,0-1 1,1 1 0,-1-1 0,0 1-1,1-1 1,-1 0 0,1 1-1,-1-1 1,1 1 0,-1-1-1,0 0 1,1 0 0,-1 1-1,1-1 1,-1 0 0,1 0-1,0 0 1,-1 1 0,1-1-1,-1 0 1,1 0 0,-1 0-1,1 0 1,-1 0 0,1 0-1,-1 0 1,1 0 0,0 0-1,-1 0 1,1-1 0,-1 1-1,1 0 1,-1 0 0,1 0-1,-1-1 1,1 1 0,2-2 60,-1 0 0,0 0 0,1-1 0,-1 1 0,3-4 1,3-4 43,15-15 21,-1-1 1,-1-1-1,17-30 0,-8 13-141,-10 12-187,-1-1 0,18-44 0,-35 73 114,2-5-396,8-17-1627,-12 25 1744,0 0 1,0 0-1,1 0 1,-1 0-1,0 0 0,0 0 1,0 0-1,0 0 0,0-1 1,-1 1-1,1 0 1,-1-2-1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2:02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221 496 3904,'-11'-16'1601,"9"13"-987,1 1-1,-1-1 1,0 1 0,0-1-1,0 1 1,-2-3 0,3 4-374,0 0-1,0 1 1,-1-1 0,1 0 0,0 1 0,0-1-1,-1 1 1,1-1 0,0 1 0,-1 0 0,1-1-1,-1 1 1,1 0 0,0 0 0,-1 0 0,1 0-1,0 0 1,-3 1 0,0 0 18,0 0 0,-1 0 1,1 0-1,0 1 0,-1 0 1,1 0-1,0 0 0,0 0 1,1 1-1,-5 3 0,-5 4 532,-16 20 1,14-14-317,8-7-287,0-1 0,0 1 0,1-1 0,1 2 1,-1-1-1,1 1 0,-3 10 0,6-15-111,0 0-1,0 0 1,1 0 0,0 0-1,0 0 1,0 1 0,1-1 0,-1 0-1,1 0 1,1 1 0,-1-1-1,1 0 1,0 1 0,0-1-1,0 0 1,4 8 0,-3-10-34,0 0 1,0-1-1,0 1 1,1-1 0,-1 1-1,1-1 1,0 0 0,0 0-1,0 0 1,0 0-1,0 0 1,0-1 0,0 0-1,0 1 1,1-1-1,3 1 1,4 0 33,-1 0 0,0 0 0,1-1 0,12 1 0,-14-2-26,1-1 1,-1 0 0,0 0 0,0-1 0,0 0 0,0 0 0,0-1-1,0 0 1,0-1 0,-1 0 0,0 0 0,0-1 0,0 0-1,11-9 1,-16 12-48,-1-1-1,0 1 1,0-1-1,0 0 0,0 1 1,0-1-1,-1 0 1,1 0-1,-1 0 1,0 0-1,0 0 1,1-5-1,-1 2-9,0 0-1,0-1 1,-1 1 0,1 0-1,-2-1 1,0-7-1,0 5-31,-1 0 0,0 1 0,-1-1 0,0 1 0,0-1 0,0 1 0,-1 0 0,-1 0 0,-8-12 0,5 11-66,-1 1 1,1 1-1,-2-1 1,1 2-1,-1-1 0,0 1 1,0 1-1,-1-1 1,-14-4-1,23 9 4,1 1 74,14-4 454,4-6-56,0-2 0,-1 0 0,0 0 0,18-20 0,-27 25-301,112-126 759,-59 63-559,57-67 413,-116 135-663,0 1 0,0 0 1,0 0-1,0 0 1,0 0-1,0-1 1,1 2-1,-1-1 1,1 0-1,2-1 1,-4 2-17,0-1 0,1 1 0,-1 0 1,0 0-1,0 0 0,1 0 0,-1 0 1,0 0-1,0 0 0,1 1 0,-1-1 1,0 0-1,1 0 0,-1 0 0,0 0 1,0 0-1,0 0 0,1 0 0,-1 0 0,0 1 1,0-1-1,1 0 0,-1 0 0,0 0 1,0 1-1,5 11 82,-3 18 44,-1 0 0,-1 0 0,-5 41 0,2-34-90,-5 47 66,-23 102 1,5-81 104,-5 0 1,-4-3-1,-5 0 0,-75 136 0,114-235-194,-3 4 71,0 0-1,0 0 0,-1 0 1,0-1-1,0 0 1,-7 7-1,12-12-69,-1-1 0,0 1-1,1 0 1,-1-1 0,0 1-1,0-1 1,1 1 0,-1-1-1,0 1 1,0-1 0,0 0-1,0 1 1,0-1 0,1 0-1,-1 0 1,0 0 0,0 1-1,0-1 1,0 0 0,0 0-1,0 0 1,0-1 0,0 1-1,0 0 1,-1-1 0,1 1 2,0-1 1,0 0-1,0 0 1,0 0-1,0 0 1,0 0-1,0-1 1,1 1-1,-1 0 1,0 0-1,1 0 1,-1-1-1,1 1 1,-1 0-1,1-1 1,0 1-1,-1-1 1,1 1-1,0-3 1,-1-6 6,1-1 0,0 0 1,1 0-1,0 0 0,0 0 1,1 0-1,1 1 0,0-1 1,0 1-1,6-11 0,-2 4-3,2 1 0,0 0-1,0 1 1,2-1 0,15-17-1,-6 13-1,0 0-1,2 1 1,0 1 0,45-27-1,-20 19-400,79-33 0,-106 52-1007,-1 0 1,1 2-1,0 0 1,30-4-1,-13 8-1201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2:09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56 147 2496,'-1'-3'179,"0"1"-1,0 0 1,-1 0 0,1 0-1,0 0 1,-1 0 0,-2-3-1,0-6 2896,3 9-2706,1 0 0,-1 0 1,1 0-1,-1 0 0,1 0 0,-1 0 1,0 0-1,0 0 0,0 1 0,0-1 0,0 0 1,-1 1-1,1-1 0,-3-2 0,3 1 934,1 3-1234,0-1-1,0 1 1,0 0 0,0-1 0,-1 1 0,1 0-1,0-1 1,0 1 0,0 0 0,0-1 0,0 1-1,0 0 1,0 0 0,-1-1 0,1 1 0,0 0-1,0-1 1,0 1 0,0 0 0,-1 0 0,1-1-1,0 1 1,0 0 0,-1 0 0,1 0 0,0 0-1,-1-1 1,1 1 0,0 0 0,-1 0 0,1 0-1,0 0 1,0 0 0,-1 0 0,1 0-49,0 0 0,0 0 1,0 0-1,0 0 0,0 0 0,0 0 1,0 0-1,0 0 0,0 0 0,0 0 1,0 0-1,0 0 0,0 0 0,-1 0 1,1 0-1,0 0 0,0 0 0,0 0 1,0 0-1,0 0 0,0 0 0,0 0 1,0 0-1,0 0 0,0 0 0,0 0 1,0 0-1,0 0 0,0 0 0,0 0 1,0 0-1,0 0 0,0 0 0,0 0 1,0 0-1,0 0 0,-1 0 0,4 14 663,-2 12 169,9 49 1,1-2-155,6 174 1020,-16-78-938,-1-94-475,-2-60-220,2-15-68,-1 0 1,1 1 0,0-1 0,0 1 0,0-1 0,0 1 0,0-1 0,0 1 0,-1-1-1,1 0 1,0 1 0,0-1 0,-1 0 0,1 1 0,0-1 0,-1 0 0,1 1 0,0-1-1,-1 0 1,1 1 0,0-1 0,-1 0 0,1 0 0,-1 1 0,0-1 0,-12-66 585,6 24-512,2 0-1,0-73 1,0 3 25,2 87-115,-2-26 4,3 1-1,3-53 1,0 31 180,-2 44 325,10 32-151,-6-1-327,0-1 0,0 1 1,0 0-1,-1 0 0,1 0 0,-1 1 1,0-1-1,1 0 0,1 6 1,13 37 163,-12-32-122,26 79 392,15 43-91,-33-104-270,1 0 1,21 33-1,-31-58-46,8 13 28,0 0-1,1-1 0,1-1 1,1 0-1,17 16 0,-13-18 58,0 0 0,0-1-1,27 14 1,-27-20 12,-19-9-161,19 3 161,-18-4-138,0 0-1,1 1 0,-1-1 1,0 0-1,0-1 1,0 1-1,0 0 0,0 0 1,0 0-1,0-1 1,1-2-1,3-2 70,0-2-55,1-1 0,-1 1 0,-1-1 1,1 0-1,-2 0 0,6-16 0,10-58-116,-18 80 80,16-116-36,-13 77 50,9-120 85,6-45-44,-19 171-605,0 34 496,0 3-420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2:10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532 225 4384,'0'-8'1695,"0"0"0,-1 0 1,-1 1-1,1-1 0,-3-7 1,0 5-689,0 0 1,0 0 0,-8-12-1,5 12-635,0 0-1,0 1 0,-1-1 1,0 1-1,0 1 0,-1-1 0,-11-7 1,12 12-241,0 0 0,0 0 0,0 0 0,0 1 0,0 0 0,-1 1 0,-14-3 1,9 2 8,1 1-21,0 0 1,0 1-1,0 1 1,0 0-1,0 1 1,0 0-1,0 1 1,0 0-1,-13 5 1,16-4-53,0 0 1,0 1 0,0 0 0,0 1 0,1 0 0,0 1 0,0 0-1,0 1 1,1-1 0,0 1 0,-9 11 0,10-11-28,1 1 0,0-1 0,1 1 0,0 1 0,0-1-1,1 1 1,0 0 0,0 0 0,1 0 0,0 0 0,1 1 0,-3 16 0,1 2 74,3-21-74,0 0 1,0 0-1,0-1 1,1 1-1,0 0 0,1 0 1,1 10-1,2-3 42,-1-2 28,1 0-1,5 13 1,-7-21-119,0 0 1,0-1 0,1 1 0,-1 0-1,1-1 1,0 0 0,0 1 0,0-1 0,0 0-1,4 2 1,4 2 9,1 0 0,-1-1 0,1 0 0,15 5 0,54 12 168,4 3 100,9 13-340,-79-31 167,0 0 1,-1 1-1,26 21 1,-38-28-68,0-1 0,0 1 0,-1 0 0,1-1 0,-1 1 0,1 0 0,-1 0 0,0 0 0,1 0 1,-1 1-1,0-1 0,0 0 0,-1 0 0,1 1 0,0-1 0,-1 0 0,1 1 0,-1-1 0,0 3 1,0-3-5,-1 1 0,1-1 0,-1 0 0,1 0 0,-1 0 0,0 0 0,0 1 0,0-1 0,0 0 1,-1-1-1,1 1 0,0 0 0,-1 0 0,1-1 0,-1 1 0,0 0 0,0-1 0,1 0 1,-1 1-1,-2 0 0,-6 3 0,0 0-1,1-1 1,-1 0 0,-1 0 0,1-1 0,0-1 0,-1 0 0,-12 1-1,-3-1 48,0-1-1,-29-3 0,26 0-373,0-2 0,0 0-1,1-2 1,0-1 0,-33-13 0,49 14-3378,-21-14-1,29 18 2477,-2-3-785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6:21.37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291 611 3648,'-7'-7'14117,"-8"13"-10439,-13 17-3212,1 4 320,0 2 0,-26 38 0,26-33-483,7-9 140,1 2-1,1 0 1,-25 50 0,42-75-406,0 0 1,0 0-1,0 0 1,0 1 0,1-1-1,-1 0 1,1 1-1,0-1 1,-1 0-1,1 1 1,0-1 0,0 0-1,1 1 1,-1-1-1,0 0 1,1 1 0,1 2-1,-1-3-16,0 0 0,0 0 0,0-1 0,0 1-1,1-1 1,-1 1 0,1-1 0,-1 1 0,1-1 0,0 0-1,-1 1 1,1-1 0,0 0 0,0 0 0,0-1 0,0 1-1,0 0 1,0-1 0,3 2 0,2-1-18,0 0 0,0 0-1,0 0 1,0-1 0,0 0 0,-1 0 0,1-1 0,0 0 0,0 0 0,0 0 0,-1-1-1,1 0 1,0-1 0,-1 1 0,0-1 0,0 0 0,8-6 0,-4 2-55,-1-1 1,1 0 0,-1-1-1,-1 0 1,1 0-1,-2-1 1,1 0 0,9-18-1,7-15 156,31-81 0,-46 103-161,-7 16 25,0 0 1,0-1 0,0 1 0,1-7 0,0 51-497,-4-6 519,2-1-1,1 0 1,10 44 0,-9-61 65,1 0 1,1-1-1,0 1 1,1-1-1,8 14 1,-12-24-27,0 0-1,1-1 1,-1 1-1,1-1 1,0 0-1,0 1 1,0-1-1,0-1 1,1 1-1,-1 0 1,1-1-1,0 0 1,-1 0-1,1 0 1,0 0-1,0-1 1,0 1 0,0-1-1,1 0 1,-1 0-1,0-1 1,8 1-1,-7-1 4,0 0-1,0-1 1,0 1 0,0-1-1,0-1 1,-1 1 0,1 0-1,0-1 1,-1 0 0,1 0-1,7-6 1,-6 4-2,0-1 0,-1 0 0,1 0 0,-1 0 0,0-1 0,0 0 0,4-7 1,1-5-49,0-1 1,-1-1 0,-1 1 0,9-33 0,-14 41 2,0-1 0,-1 1 1,0-1-1,0 1 0,-2-1 0,1 0 0,-1 0 0,-1 1 0,0-1 0,-1 0 1,0 1-1,-1-1 0,0 1 0,-7-17 0,9 27 14,1 1-1,-1-1 1,1 0-1,0 0 1,-1 0-1,1 0 0,0-1 1,0 1-1,0 0 1,0 0-1,0 0 1,0-1-1,0 1-3,0 1-1,0 0 1,1-1-1,-1 1 1,0 0-1,0-1 1,0 1-1,1 0 1,-1 0-1,0-1 1,0 1-1,1 0 1,-1 0-1,0-1 1,1 1-1,-1 0 1,0 0-1,1 0 1,-1-1-1,0 1 1,1 0-1,-1 0 1,1 0 0,2-1-16,1 1 1,-1 0 0,0 0-1,1 1 1,-1-1 0,5 2-1,-1-1 67,155 15 263,-144-16-250,0 0 0,-1-1 1,1-1-1,18-5 0,68-21 36,-95 25-109,150-49 269,-158 52-255,26-8 54,1-2-1,-1 0 1,32-18-1,-52 24-36,0 0 0,0-1 0,-1 1 0,1-2 0,-1 1-1,0-1 1,-1 1 0,1-2 0,-1 1 0,0-1-1,-1 1 1,0-1 0,0 0 0,0-1 0,-1 1 0,4-13-1,-2-1-20,-2 0-1,0-1 0,-1 1 0,-1-1 1,-2-34-1,-2 28 0,-1 1 0,-2-1 1,-16-51-1,21 75 6,-13-30 53,13 32-56,0 0 0,0 0 0,0 0 0,-1 0 0,1 1 0,0-1 0,-1 0-1,0 1 1,1-1 0,-1 0 0,0 1 0,-3-2 0,4 3-4,0 0-1,1-1 1,-1 1 0,0 0 0,0 1 0,0-1 0,0 0-1,1 0 1,-1 0 0,0 0 0,0 1 0,0-1-1,1 0 1,-1 1 0,0-1 0,0 0 0,1 1 0,-1-1-1,0 1 1,1-1 0,-1 1 0,1 0 0,-1-1 0,1 1-1,-1 0 1,1-1 0,-1 1 0,0 1 0,-1 1-5,-5 6-8,0 0 1,0 1 0,1 0-1,-5 13 1,-18 48-18,13-30 77,-12 27 14,-10 22-55,-33 118 0,6 137 399,47-237-336,17-88 128,1-19 32,1-3-101,5-16-158,0 0 0,5-34 0,-6 28-62,7-25 0,-5 31 85,1-1 0,1 1 0,0 1-1,1 0 1,1 0 0,1 1 0,0 0-1,1 1 1,21-20 0,-33 34 10,0 1 1,0-1 0,-1 0 0,1 0-1,0 1 1,0-1 0,0 1-1,0-1 1,0 1 0,0-1-1,0 1 1,0-1 0,0 1-1,0 0 1,0-1 0,0 1-1,0 0 1,0 0 0,0 0-1,0 0 1,0 0 0,0 0-1,0 0 1,0 1 0,1-1 0,-1 0-1,0 0 1,0 1 0,0-1-1,0 1 1,-1-1 0,1 1-1,0-1 1,0 1 0,0 0-1,0-1 1,0 1 0,-1 0-1,1 0 1,0-1 0,-1 1-1,2 1 1,2 4-25,0 1-1,-1 0 1,0-1-1,5 15 1,-6-17 12,4 14-89,6 16 87,2 0 0,31 56 0,-40-82 38,0 0 0,0 0 0,1 0 0,1-1 0,-1 0 0,1 0 1,0 0-1,1-1 0,-1 0 0,1-1 0,0 1 0,1-1 0,-1-1 1,1 0-1,16 5 0,-21-8-21,0 0 0,1-1 0,-1 1 0,0-1 0,1 0 0,-1 0 0,0-1 0,1 1 0,-1-1 0,0 0 0,1 0 0,-1-1 0,0 1 0,0-1 0,0 0 0,0 0 0,4-3 0,-3 1-8,0 1 1,0-1 0,-1-1-1,1 1 1,-1-1-1,0 1 1,0-1 0,0-1-1,-1 1 1,0 0 0,4-10-1,1-6 34,-1-1-1,-2-1 1,0 1 0,-1-1-1,-1 0 1,-2 0 0,-1-46-1,-1 60-80,0 0 0,-1 0 0,1 0 0,-6-14 0,6 21 45,0 0 1,0 0-1,0 0 0,0 0 0,0 1 0,0-1 0,0 0 1,-1 1-1,1-1 0,0 1 0,-4-3 0,4 4 1,0-1-1,0 1 1,0-1-1,0 1 1,-1-1-1,1 1 1,0 0 0,0 0-1,0 0 1,0 0-1,-1 0 1,1 0-1,0 0 1,0 0-1,0 0 1,-1 0 0,1 0-1,0 1 1,0-1-1,0 1 1,0-1-1,-2 1 1,-2 2 7,0 1 0,1-1 1,-1 1-1,0 0 0,1 0 0,0 0 1,0 1-1,0 0 0,1 0 0,0-1 1,0 2-1,0-1 0,0 0 1,1 1-1,-4 9 0,2-1 34,0 0 0,1 0 0,1 0 0,0 0 0,0 21 0,2-24-29,1-1 0,0 1 0,1-1 0,0 0 0,0 1 0,2-1 0,-1 0-1,1-1 1,0 1 0,1-1 0,0 0 0,1 0 0,0 0 0,0 0 0,1-1 0,0-1-1,0 1 1,1-1 0,0 0 0,0 0 0,18 10 0,-21-15 23,0 0 0,-1 0 1,1-1-1,0 1 0,0-1 0,0 0 1,0 0-1,0-1 0,0 1 0,0-1 1,7-1-1,-5 0 17,1 0 0,0-1-1,0 0 1,0 0 0,-1-1 0,11-5 0,-1-2-33,-1 0 1,0 0 0,-1-2-1,0 0 1,16-17 0,95-115-204,-101 112 250,-9 10 28,-16 30-44,0 22-154,1 0-1,9 53 0,-8-73 118,0-1 0,1 0 0,0 0 0,0 0 1,1 0-1,1 0 0,-1-1 0,1 1 0,0-1 0,1 0 0,0-1 1,0 0-1,8 7 0,-2-4 3,0 0 1,0-1 0,26 13-1,-31-18 1,-1-1-1,1-1 1,0 1-1,0-1 1,1-1-1,-1 1 1,0-1-1,1 0 1,-1-1-1,8 0 1,-6 0 1,0-1 1,-1-1-1,1 1 1,0-1-1,-1-1 0,10-4 1,-13 5-1,-1 0 1,0 0-1,0-1 0,0 1 1,0-1-1,0 0 1,-1 0-1,1-1 0,-1 1 1,0-1-1,0 0 1,0 0-1,3-4 0,3-14 21,0 0-1,-2 0 0,0-1 0,3-24 0,-6 32-37,-4 12-7,16-82-43,-15 76 52,0-1 0,-1 1 0,0-1 0,-1 1 0,0 0 0,0-1 0,-4-9-1,5 19-4,0-1 0,0 0-1,0 0 1,0 1 0,-1-1-1,1 0 1,0 0 0,0 1-1,-1-1 1,1 0 0,-1 1-1,1-1 1,-1 0 0,1 1-1,-1-1 1,1 1 0,-1-1-1,1 1 1,-1-1 0,0 1-1,0-1 1,0 1 8,0 0 0,1 0 0,-1 0 0,1 0 0,-1 0 0,1 1 0,-1-1 0,1 0 0,-1 0 1,1 1-1,-1-1 0,1 0 0,-1 0 0,1 1 0,-1-1 0,1 1 0,0-1 0,-1 0 0,1 1 0,0-1 0,-1 1 0,1 0 0,-4 4 31,2 0 0,-1 1 0,0-1 0,-2 10-1,-2 9 76,1 1-1,2 0 0,-3 32 0,6-43-50,1 0-1,0 0 0,1 0 1,0 0-1,1 0 1,1 0-1,7 21 0,-8-29-34,1 0 0,0 0 1,0 0-1,1-1 0,-1 0 0,1 1 0,1-1 0,-1 0 0,0-1 0,1 1 0,0-1 0,0 0 0,1 0 0,-1-1 0,1 0 0,-1 0 0,1 0 0,0 0 0,9 2 0,7 1-78,1-2-1,0 0 1,0-1-1,23-1 1,-41-2 23,184-2-2849,-148-2-444,42-9-1,-69 9 1997,0 0 0,0 0 0,-1-1 0,0-1 0,0 0 0,15-10-1,-7 1-1185,0-1-1,23-22 1,9-13-547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2:13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89 3968,'-6'-5'8018,"6"5"-7925,9 4 5043,2-3-5306,12 1 1119,-20-1-846,1 0 1,-1-1-1,0 0 1,1 1-1,-1-1 1,1 0-1,-1-1 1,1 1-1,-1-1 1,1 1-1,-1-1 1,0 0-1,0 0 1,7-4-1,-5 3-10,-4 1-59,1 0-1,-1 0 0,1 1 0,-1-1 0,1 0 0,-1 0 1,0 0-1,1-1 0,-1 1 0,0 0 0,0 0 0,0-1 1,0 1-1,0-1 0,1-2 0,-1 0 60,0 0 0,-1 0 1,0 0-1,0-1 0,0 1 0,-1 0 0,0-6 0,0 9-95,1 0-1,0 0 1,0 0-1,-1 0 1,1 0-1,-1 0 1,1 0-1,-1 0 0,1 0 1,-1 0-1,1 0 1,-1 0-1,0 1 1,1-1-1,-1 0 0,0 0 1,0 1-1,0-1 1,0 1-1,0-1 1,1 0-1,-1 1 0,0 0 1,0-1-1,0 1 1,0 0-1,-1-1 1,1 1-1,0 0 0,0 0 1,0 0-1,0 0 1,0 0-1,0 0 1,0 0-1,0 0 1,0 0-1,-2 1 0,-1 0 26,0 1-1,0 0 0,0 0 0,1 0 1,-1 1-1,0-1 0,-4 6 0,-28 25 648,25-23-376,5-4-116,0 0 1,1 1 0,-1-1 0,1 1 0,0 0-1,1 1 1,0-1 0,0 1 0,-4 12-1,7-16-116,0 0-1,0 0 1,0 0-1,1 1 0,-1-1 1,1 0-1,0 1 1,0-1-1,1 0 0,-1 1 1,1-1-1,0 0 1,0 0-1,0 0 0,1 0 1,0 0-1,-1 0 1,1 0-1,1 0 0,3 5 1,-4-5 9,1-1 0,-1 1-1,1-1 1,0 0 0,0 1 0,0-2 0,1 1-1,-1 0 1,1-1 0,-1 1 0,1-1 0,0 0-1,0 0 1,0-1 0,0 1 0,0-1 0,8 2 0,-4-3-6,0 0 0,1-1 1,-1 0-1,1 0 1,-1 0-1,9-4 1,48-20 112,-23 9-148,304-115-3,-249 82 144,-72 36 135,-13 7-97,-18 9 113,-59 32-642,14-6 250,-40 24-182,80-46 237,1 1 0,0 0 0,0 1 0,1 0 0,0 0 0,-9 14 0,16-21 15,1 0 0,0 1-1,0-1 1,-1 0 0,1 0 0,1 0-1,-1 1 1,0-1 0,0 4-1,1-6 2,0 1 0,0-1 0,0 1 0,0-1 0,0 1-1,0 0 1,0-1 0,1 1 0,-1-1 0,0 1 0,0-1-1,0 1 1,1-1 0,-1 1 0,0-1 0,1 1-1,-1-1 1,0 0 0,1 1 0,-1-1 0,1 0 0,-1 1-1,1-1 1,-1 0 0,1 1 0,-1-1 0,1 0 0,-1 0-1,1 1 1,-1-1 0,1 0 0,-1 0 0,1 0 0,-1 0-1,1 0 1,0 0 0,-1 0 0,1 0 0,-1 0 0,1 0-1,0 0 1,8-2 31,0 0-1,0 0 1,0-1-1,0 0 1,-1 0-1,0-1 1,9-5 0,-15 8-34,16-9 73,-1 0 0,0-2 0,0 0 0,-1 0 0,19-21 0,-33 31-64,1-1 0,-1 0 0,0 0 0,0 0-1,0 0 1,0 0 0,-1-1 0,1 1 0,-1 0-1,2-6 1,-3 9-6,0 0 0,-1-1 0,1 1 0,0 0 0,0 0-1,0 0 1,0 0 0,0 0 0,0 0 0,0-1 0,0 1 0,0 0 0,0 0 0,0 0-1,-1 0 1,1 0 0,0 0 0,0 0 0,0 0 0,0 0 0,0-1 0,0 1 0,-1 0-1,1 0 1,0 0 0,0 0 0,0 0 0,0 0 0,0 0 0,-1 0 0,1 0 0,0 0-1,0 0 1,0 0 0,0 0 0,0 0 0,-1 0 0,1 0 0,0 0 0,0 0 0,0 0-1,0 1 1,0-1 0,0 0 0,-1 0 0,1 0 0,0 0 0,0 0 0,0 0-1,0 0 1,0 0 0,0 0 0,0 1 0,0-1 0,-1 0 0,-9 8-54,6-6 19,-12 12 20,0 0 0,0 2 0,1 0 0,-24 35 0,-2 11 43,-60 120 0,66-112 89,-55 115 333,80-165-384,5-4-5,5-16-55,1 0 0,-1 0 0,0 0 0,1 0 0,-1 0 0,0 0 0,1 0 0,-1 0 0,0 0 0,0-1 0,1 1 0,-1 0 0,0 0 1,1 0-1,-1 0 0,0-1 0,0 1 0,1 0 0,-1 0 0,0-1 0,0 1 0,1 0 0,-1 0 0,0-1 0,23-26 139,160-196-50,63-36 74,-115 119 97,-119 124-193,-11 14-57,0 0 0,1 0 0,-1 0-1,1 0 1,-1 1 0,1-1 0,0 0 0,-1 0-1,1 1 1,0 0 0,0-1 0,0 1 0,4-2-1,-5 3-15,-1 0 0,1 0 0,0-1 0,-1 1 0,1 1 0,0-1 0,-1 0-1,1 0 1,-1 0 0,1 0 0,0 0 0,-1 0 0,1 1 0,-1-1-1,1 0 1,-1 1 0,1-1 0,-1 0 0,1 1 0,-1-1 0,1 0 0,-1 1-1,1-1 1,-1 1 0,1-1 0,-1 1 0,0-1 0,1 1 0,-1-1-1,0 1 1,0 0 0,1-1 0,-1 1 0,0-1 0,0 1 0,0 0 0,0-1-1,0 1 1,0-1 0,0 1 0,0 0 0,0-1 0,0 1 0,0 0 0,0 6 64,-1 0 0,0 0 0,-2 8 0,2-6-61,-1-1-16,1 0 0,-1 0 0,-1 0 0,1 0-1,-1-1 1,-6 11 0,41-52 135,-26 28-138,0-1 0,0 2 0,1-1 0,0 1 1,0 0-1,14-7 0,-18 11 31,0 0 1,0-1-1,0 1 0,0 1 1,0-1-1,0 0 0,1 1 1,-1 0-1,0-1 0,0 1 1,1 1-1,-1-1 1,0 0-1,0 1 0,0 0 1,0-1-1,1 1 0,-1 0 1,0 1-1,0-1 0,4 3 1,6 5 3,-1 1 0,12 11 0,-16-13-160,1 0 0,0-1 0,0 0 1,0-1-1,16 9 0,-20-13-539,-1 0-443,1 0-1,0 0 0,-1-1 0,1 1 0,0-1 1,8 1-1,8 1-1715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2:15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194 726 5568,'-2'0'338,"2"0"-274,0 1-1,0-1 0,-1 0 0,1 0 1,0 0-1,0 0 0,-1 0 0,1 0 0,0 0 1,0 0-1,-1 0 0,1 0 0,0 0 1,0 0-1,0 0 0,-1 0 0,1 0 1,0 0-1,0-1 0,-1 1 0,1 0 0,0 0 1,0 0-1,0 0 0,-1 0 0,1 0 1,0-1-1,0 1 0,0 0 0,0 0 1,-1 0-1,1-1 0,0 1 0,0 0 0,0 0 1,0 0-1,0-1 0,0 1 0,0 0 1,0 0-1,0 0 0,0-1 0,-1 1 1,1 0-1,20-9 4406,-12 5-4067,-1-1 0,0 0 0,-1-1 0,1 0 0,-1 0 0,10-12-1,-2-2 270,14-24-1,-2-3 176,26-66 0,11-55 430,-14 32 50,-6 1 690,-82 227-731,-49 117-1003,62-158-28,-63 98-1,-37 14 284,1 1-220,108-143-254,13-15-31,-1-1 0,1 0 0,1 1 0,-7 10 1,10-16-32,1 0 0,-1 0 1,0 0-1,0 0 1,0 0-1,0 0 0,0 0 1,0 0-1,0 0 1,0 0-1,1 0 0,-1 0 1,0 0-1,0 0 1,0 0-1,0 0 0,0 0 1,0 0-1,0 0 1,1 0-1,-1 0 0,0 0 1,0 0-1,0 0 1,0 0-1,0 0 0,0 0 1,0 1-1,0-1 1,1 0-1,-1 0 1,0 0-1,0 0 0,0 0 1,0 0-1,0 0 1,0 0-1,0 0 0,0 1 1,0-1-1,0 0 1,0 0-1,0 0 0,0 0 1,0 0-1,0 0 1,0 0-1,0 1 0,0-1 1,0 0-1,17-13 41,-3 2-22,148-87 26,-106 67-93,64-46 0,29-51 186,-137 118-145,18-14 0,4-2 82,-33 25-70,-1 1 1,1-1-1,-1 1 1,0-1 0,1 1-1,-1 0 1,1-1 0,-1 1-1,1 0 1,-1-1 0,1 1-1,-1 0 1,1 0-1,-1 0 1,1-1 0,-1 1-1,1 0 1,0 0 0,-1 0-1,1 0 1,0 0 0,-1 0-2,1 1 1,-1-1 0,0 0 0,1 0 0,-1 1-1,0-1 1,0 0 0,1 1 0,-1-1 0,0 0 0,0 1-1,0-1 1,0 1 0,1-1 0,-1 0 0,0 1-1,0-1 1,0 1 0,0-1 0,0 0 0,0 1-1,0 0 1,-3 28 169,2-27-166,-8 43 137,-6 34-68,14-71-101,0-4 42,0 0 0,1 0 0,-1 1 0,1-1 0,0 0 0,0 0 0,1 0 0,-1 0 0,1 0 0,0 0 0,0 0 0,2 6 0,-3-10-3,1 0-1,-1 0 0,0 1 0,1-1 1,-1 0-1,0 0 0,1 0 1,-1 1-1,1-1 0,-1 0 0,0 0 1,1 0-1,-1 0 0,1 0 0,-1 0 1,0 0-1,1 0 0,-1 0 0,1 0 1,-1 0-1,1 0 0,-1 0 0,0 0 1,1 0-1,-1-1 0,1 1 0,-1 0 1,0 0-1,1 0 0,-1-1 0,0 1 1,1 0-1,0-1 22,1 0 0,-1 0 0,0 0 0,1 0 1,-1 0-1,0 0 0,0-1 0,0 1 0,2-2 0,-1-3-45,0-1 0,0 1-1,0 0 1,-1-1 0,0 1 0,0-1-1,-1-8 1,2-8-17,-1-46 221,-1 42-152,0 26-43,0 0-1,0 0 0,0 0 0,0 0 1,0 0-1,0 0 0,0 0 0,1 0 0,-1 0 1,0 0-1,1 0 0,-1 0 0,1 1 1,-1-1-1,1 0 0,-1 0 0,1 0 1,-1 1-1,1-1 0,0 0 0,0 1 0,-1-1 1,1 0-1,0 1 0,1-2 0,1 2 19,-1-1-1,0 0 0,1 1 1,-1-1-1,0 1 0,1 0 1,-1 0-1,1 0 1,-1 0-1,4 1 0,4 0 62,-1 2 0,0-1 0,1 1 0,14 7 0,127 74 994,-101-54-820,-20-12-205,-13-6-6,26 11 1,-38-20-75,0-1 1,0 0-1,0-1 0,0 1 0,1-1 0,-1 0 1,0 0-1,1-1 0,-1 1 0,7-2 1,-3 0-648,0 0 1,-1-1-1,12-3 1,-14 2-282,1 1 0,-1-1 1,0-1-1,0 1 0,0-1 1,0 0-1,-1 0 0,10-10 0,23-30-6726,4-2 2443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2:18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17 201 2496,'-3'3'-44,"2"-2"289,0-1-1,0 1 0,0 0 0,0 0 0,0-1 1,0 1-1,0 0 0,1 0 0,-1 0 0,0 0 1,1 0-1,-1 0 0,1 0 0,-1 0 0,1 0 1,-1 1-1,1-1 0,0 0 0,-1 0 0,1 0 1,0 0-1,7 9 6528,5-8-4245,17-6-2448,-18 2 829,4-1-658,-1-1-1,0 0 1,-1-1-1,1 0 1,-1-1-1,0-1 1,-1 0-1,14-10 1,-15 8-153,0-1 0,0 0 0,-1 0 0,0-1 0,-1-1 0,0 0-1,-1 0 1,0-1 0,-1 1 0,7-19 0,-13 30-84,0-2 72,0 0 0,1 0 0,-1 0 0,-1 0 0,1 0 1,0 0-1,0-6 0,-5 14-29,0-1 0,0 1 0,1 0 0,-1 0 0,-2 7 0,-4 14 177,6-16-96,1 0 1,0 0 0,0 0 0,-2 18 0,4-21-91,1-3-42,-1 0 0,1 0 0,-1 0 0,1 0 0,0 0 0,1 1 0,-1-1 0,1 0 0,-1 0 0,1 0 0,1 0 0,-1 0 1,3 6-1,-4-10-4,2 3 102,0 0 0,0 1 0,1-2 1,-1 1-1,1 0 0,-1 0 0,4 2 0,-5-4-82,0-1 0,0 0 0,0 1-1,0-1 1,0 0 0,0 0 0,1 0 0,-1 1-1,0-1 1,0 0 0,0 0 0,0 0-1,0-1 1,0 1 0,0 0 0,0 0 0,0-1-1,0 1 1,0 0 0,0-1 0,0 1-1,0-1 1,0 1 0,0-1 0,-1 0 0,1 1-1,0-1 1,1-1 0,119-84 203,-78 56-149,-3-2 399,-36 38-238,-1 0 0,0-1-1,0 2 1,2 9 0,-4 25 15,-1-22-182,11-19-21,6-4-60,-1 0 0,1-1 0,-1-1 0,20-10 0,-9 5-115,81-42 60,-55 25 177,-49 26-95,1 0 1,-1 0-1,0 0 0,1 0 1,-1 1-1,9-2 0,-11 3-1,-1 0 0,0 0-1,0 0 1,0 1-1,1-1 1,-1 0-1,0 0 1,0 1-1,0-1 1,0 1 0,0-1-1,0 1 1,0-1-1,0 1 1,0 0-1,0 0 1,0-1 0,0 1-1,0 0 1,0 0-1,0 0 1,-1 0-1,1 0 1,0 0-1,-1 0 1,1 0 0,-1 0-1,1 0 1,-1 0-1,1 3 1,10 43 253,-9-39-253,-1 1 0,1-1 0,1 1 0,0-1 0,0 0 0,0 0 0,6 9-1,-7-14-197,1 0 0,0 0-1,-1 0 1,1-1 0,0 1-1,0-1 1,1 0 0,3 3-1,-5-4-930,0 0 0,0 0 0,0 0 0,0-1-1,0 1 1,0 0 0,0-1 0,5 1 0,-2-1-1882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2:19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15 6816,'-36'-14'3072,"27"17"-2656,4-3 384,10 0-512,-1 0-1376,11 8 576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2:23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1219 2560,'0'0'832,"2"-1"-517,1-2-284,-1 2 546,0-1 1,0 1 0,1 0-1,-1-1 1,0 1-1,4-1 1,-5 2-346,0-1 0,0 1 0,0-1 0,-1 1-1,1-1 1,0 1 0,0-1 0,0 1 0,0-1 0,-1 0 0,1 1 0,1-2 0,-2-4 2274,-9 2 261,-2 3-2001,1 0 0,-1 0 0,0 1 0,1 0 0,-1 1 0,-15 4 0,4-1-303,0 2 0,-24 10 1,38-12-290,0 0 0,0 0 0,1 0 0,0 1 0,0 1 0,-8 6 0,12-9-106,-1 1-1,1-1 0,-1 1 0,1-1 0,0 1 0,1 0 0,-1 1 0,1-1 0,0 0 0,0 1 0,0-1 0,-2 9 0,4-10-47,0-1 1,0 1-1,0 0 0,0-1 0,1 1 1,-1-1-1,1 1 0,0-1 0,0 1 0,0-1 1,0 1-1,0-1 0,0 0 0,1 1 0,-1-1 1,1 0-1,-1 0 0,1 0 0,0 0 0,0 0 1,0-1-1,3 3 0,2 1 11,1 0 0,-1 0 0,1-1 0,0-1 0,11 5 0,-5-4 33,1 0 0,-1-1 0,1-1 0,0 0 0,0-1 1,17-1-1,-6-2-43,-1 0 0,46-11 0,-37 4-285,57-23-1,-77 26 358,0-1-1,-1 0 0,0-1 0,0-1 1,-1 1-1,17-17 0,-25 20 120,-6 8-247,1-2 14,0 1-1,0-1 1,0 1-1,0 0 1,0 0 0,1 0-1,-1-1 1,0 5-1,0-3-8,1 1-1,-1 0 0,1 0 1,0 0-1,0 0 1,0 0-1,0-1 0,1 1 1,0 0-1,0 0 1,0 0-1,0-1 0,0 1 1,1 0-1,0-1 1,-1 0-1,1 1 1,4 4-1,-4-5 48,0-1 0,0 0 0,0 1 0,0-1 0,0 0 1,0 0-1,0 0 0,1 0 0,-1-1 0,1 1 0,0-1 0,-1 1 0,1-1 1,0 0-1,0 0 0,4 1 0,-3-2-17,-1 0-1,1 0 1,0 0 0,0 0 0,-1-1-1,1 0 1,0 0 0,-1 0 0,1 0 0,-1 0-1,1-1 1,5-2 0,-5 1 6,0 1 0,1-1 1,-1 0-1,0 0 0,-1 0 0,1 0 0,0-1 1,-1 1-1,0-1 0,0 0 0,0 0 1,4-7-1,-6 8-22,0 0 1,0 0 0,0 0-1,-1 0 1,1 0 0,-1 0-1,1 0 1,-1 0 0,0 0-1,0 0 1,0 0 0,-1 0-1,1 0 1,-1 0 0,1 0-1,-1 0 1,0 0 0,0 1-1,0-1 1,-1 0 0,1 0-1,-3-2 1,0-1 42,-1 0 0,1 0 0,-2 0 0,1 1 0,0 0 0,-1 0 0,0 1 0,-7-5 0,11 7-16,-1 1 1,0-1 0,0 1 0,1-1-1,-1 1 1,0 0 0,0 0 0,0 1-1,0-1 1,0 0 0,0 1 0,0 0-1,0 0 1,0 0 0,0 0 0,0 0-1,0 1 1,-1-1 0,1 1 0,1 0-1,-7 2 1,6-1-12,0 0 0,0 1 0,1-1 0,-1 1 0,1 0 0,-1 0 0,1-1 0,0 1 0,0 1 0,1-1 0,-1 0 0,0 0 0,1 1 0,0-1 0,0 1 0,0-1 0,-1 6 0,2-9 11,1 1 0,-1 0-1,0-1 1,0 1 0,0-1-1,0 1 1,1 0 0,-1-1-1,0 1 1,1-1 0,-1 1-1,0-1 1,1 1 0,-1-1-1,0 1 1,1-1 0,-1 1-1,1-1 1,-1 0 0,1 1-1,-1-1 1,1 0 0,0 1-1,-1-1 1,1 0 0,-1 0-1,1 1 1,0-1 0,-1 0-1,1 0 1,-1 0 0,1 0-1,0 0 1,-1 0 0,1 0-1,0 0 1,0 0 0,31-4 6,-21 2-18,44-8 3,80-26 0,-36 8-44,99-27 688,-195 54-598,1 0 1,0 0 0,0 0 0,-1 1 0,1-1-1,0 1 1,0 0 0,0 0 0,-1 1 0,1-1-1,0 1 1,0 0 0,-1 0 0,1 0 0,0 0-1,3 2 1,-5-1-7,0-1 0,0 1 0,0-1 0,-1 1 0,1-1 0,-1 1 0,1 0 0,-1 0 0,0 0 0,0 0 0,1 0 0,-1 0 0,-1 0 0,1 0 0,0 0 0,0 1-1,-1-1 1,1 0 0,-1 0 0,0 1 0,0-1 0,0 0 0,0 1 0,0-1 0,0 0 0,-2 5 0,1 1 76,-4 20 41,5-26-143,0 0 0,-1-1 0,1 1 0,-1-1 0,0 1 0,1-1 0,-1 1 0,0-1 0,0 1 0,0-1 0,0 0 0,0 1 0,-2 1 0,3-4-42,4-1-35,0-1-1,0 0 1,0 0 0,0-1-1,5-5 1,6-10-19,1 2 0,1-1 0,19-14 0,-35 31 82,0 0 1,0 1 0,0-1-1,-1 0 1,1 1-1,0-1 1,0 1 0,0-1-1,0 1 1,0 0-1,0-1 1,1 1 0,-1 0-1,0 0 1,0-1-1,0 1 1,0 0 0,0 0-1,1 1 1,-1-1 1,0 0 1,0 1 0,-1-1-1,1 0 1,0 1-1,-1-1 1,1 1 0,0-1-1,-1 1 1,1 0 0,-1-1-1,1 1 1,-1 0-1,1-1 1,-1 1 0,1 0-1,-1 0 1,0-1 0,1 2-1,0 2 25,0 0 0,0 0 0,0 1 0,-1-1 0,1 0 0,-1 0 0,0 1 0,-1 4 0,-1 28 49,2-27-67,0 0 1,-3 15-1,2-13 27,5-8 50,-2-4-71,0 0 0,0 0 0,0-1 0,0 1 0,0-1 1,-1 1-1,1-1 0,2-1 0,3 0-14,183-77 178,-176 72-174,-1 1-1,1 0 1,0 2 0,0-1-1,0 2 1,1-1 0,19 0-1,-29 4 7,-1 1 0,1 0-1,-1 0 1,0 0 0,1 1-1,-1-1 1,0 1 0,0 0-1,7 5 1,-6-4 5,0 0 0,0-1-1,0 0 1,0 0 0,7 2 0,-10-4-5,0 1 0,0-1 0,0 0 0,0 0 0,0 0 0,0 0 1,0-1-1,1 1 0,-1 0 0,0-1 0,0 0 0,0 1 0,0-1 0,0 0 0,-1 0 1,1 0-1,3-2 0,4-5 3,0 0 0,-1 0 0,0 0 0,-1-1 0,11-17 0,4-4-6,-22 30-13,0 0-1,1 0 0,-1-1 1,0 1-1,0 0 0,0 0 1,0-1-1,0 1 0,1 0 1,-1 0-1,0-1 0,0 1 0,0 0 1,1 0-1,-1 0 0,0 0 1,0-1-1,1 1 0,-1 0 1,0 0-1,0 0 0,1 0 1,-1 0-1,0 0 0,0 0 0,1 0 1,-1 0-1,0 0 0,1 0 1,-1 0-1,0 0 0,1 0 1,0 9-69,-5 22 128,3-27-9,-61 243 26,41-172 24,1-2-31,-4-1 0,-55 118 0,34-115-5,-1 2 358,43-71-346,6-10-102,7-17-37,24-58 45,27-89-89,-35 94 108,11-25-26,16-47-67,0-32 85,-2 6 74,-45 154-110,1 1-1,10-20 1,-16 36 37,0 0 0,-1-1 1,1 1-1,0 0 0,0 0 0,0-1 0,0 1 0,0 0 0,0 0 1,0 0-1,1 0 0,-1 1 0,0-1 0,3-1 0,-4 2 9,1 0-1,0 0 1,-1 0-1,1 0 0,0 0 1,-1 0-1,1 0 0,0 0 1,-1 0-1,1 1 1,0-1-1,-1 0 0,1 0 1,-1 1-1,1-1 0,0 0 1,-1 1-1,1-1 0,-1 1 1,1-1-1,-1 0 1,1 1-1,-1-1 0,1 1 1,-1 0-1,0-1 0,1 1 1,-1-1-1,0 1 1,0 0-1,1-1 0,-1 1 1,0-1-1,0 2 0,4 8 48,-1 1-1,0 0 1,-1-1 0,2 22-1,-2 46 132,-2-61-186,-2 0-1,-4 21 1,-1 3 102,5-26-31,-6 24 1,7-35-40,0 0 1,-1-1-1,1 1 1,-1 0 0,0-1-1,0 1 1,0-1-1,0 1 1,0-1-1,-1 0 1,-3 3 0,6-6-38,0 1-1,0-1 1,-1 0 0,1 0 0,0 0 0,0 0 0,0 1 0,0-1 0,-1 0-1,1 0 1,0 0 0,0 0 0,0 0 0,-1 0 0,1 1 0,0-1 0,0 0-1,-1 0 1,1 0 0,0 0 0,0 0 0,-1 0 0,1 0 0,0 0 0,0 0-1,0 0 1,-1 0 0,1 0 0,0 0 0,0 0 0,-1-1 0,1 1 0,0 0-1,0 0 1,0 0 0,-1 0 0,1 0 0,0 0 0,0 0 0,-1-1 0,-2-11-602,5-18-130,-1 29 749,-1-4-40,1 1-1,1 0 1,-1 0-1,1 0 0,-1 0 1,1 0-1,0 0 0,0 1 1,1-1-1,-1 1 1,1-1-1,0 1 0,0 0 1,0 0-1,0 0 0,7-4 1,2-1 62,1 0 0,-1 2 1,24-10-1,65-17 221,-32 11-110,70-28 268,-138 50-391,-1-1-1,1 1 0,0 0 0,0 0 0,-1-1 0,1 1 0,0 0 0,0 0 1,-1 0-1,1 0 0,0 0 0,0 0 0,-1 0 0,1 0 0,0 0 0,0 0 1,-1 0-1,1 1 0,0-1 0,-1 0 0,2 1 0,-1 0 22,0 0 0,-1 0 1,0 0-1,1 0 0,-1 0 0,1 0 0,-1 0 0,0 1 0,0-1 0,0 0 0,0 2 0,1 3-19,2 25 122,2 1 1,16 55 0,-18-78-91,1 0 1,-1 0 0,1-1 0,1 1 0,0-1-1,10 13 1,-13-17-38,1-1 1,0-1-1,0 1 0,0 0 0,1-1 0,-1 1 1,0-1-1,1 0 0,0 0 0,-1-1 1,1 1-1,0-1 0,0 1 0,0-1 0,0-1 1,0 1-1,0 0 0,6-1 0,-4 0-7,0 0 0,0-1 1,0 0-1,0 0 0,0 0 0,-1-1 0,1 0 0,0 0 0,-1 0 0,1-1 0,-1 0 0,0 0 0,0 0 0,0-1 0,0 1 0,-1-1 0,1 0 1,-1-1-1,0 1 0,6-10 0,-1 1-83,-2-1 0,1 0 1,-2 0-1,0-1 0,-1 0 1,0 0-1,3-21 0,-7 29 76,0 0-1,0 0 0,-1-8 0,0 12-1,0 1 0,0-1 0,0 1 1,-1-1-1,1 0 0,-1 1 0,0-1 0,0 1 0,1 0 0,-3-4 0,2 5 4,1 1-1,0 0 1,0 0 0,0 0-1,0 0 1,-1-1-1,1 1 1,0 0 0,0 0-1,0 0 1,-1 0-1,1 0 1,0 0 0,0 0-1,-1 0 1,1 0 0,0 0-1,0 0 1,0 0-1,-1 0 1,1 0 0,0 0-1,0 0 1,-1 0 0,1 0-1,0 0 1,0 0-1,-1 0 1,1 0 0,0 0-1,0 0 1,0 0-1,-1 0 1,1 0 0,0 1-1,0-1 1,0 0 0,-1 0-1,1 0 1,0 0-1,0 1 1,0-1 0,0 0-1,0 0 1,-1 1 0,-7 10-58,7-8 48,-6 8 29,1 1 1,1 0-1,0 0 1,1 1-1,0 0 0,1-1 1,0 1-1,1 0 1,1 0-1,0 1 1,0-1-1,3 18 1,-2-29-6,0 0 1,0 0 0,1 0-1,-1 0 1,1 0-1,-1 0 1,1 0 0,0 0-1,0 0 1,0 0-1,0-1 1,0 1 0,1 0-1,-1-1 1,0 1-1,1 0 1,-1-1 0,1 0-1,0 1 1,-1-1-1,1 0 1,0 0 0,0 0-1,0 0 1,0 0-1,0 0 1,0-1 0,0 1-1,0 0 1,0-1-1,0 0 1,0 0 0,3 1-1,3-1-3,0 0 1,0-1-1,0 0 0,0 0 0,0-1 0,0 0 1,14-5-1,2-3 15,-1-1 0,-1-1 1,0 0-1,0-2 0,-1-1 1,-1 0-1,36-36 0,-28 20 137,45-40-398,-73 70 228,1 0 0,0 1 0,0-1 0,-1 0 1,1 1-1,0-1 0,0 1 0,0-1 0,0 1 0,0 0 1,0-1-1,0 1 0,0 0 0,0 0 0,0 0 1,0 0-1,1 0 0,-1 0 8,-1 0 0,1 0 0,-1 1-1,1-1 1,-1 0 0,1 0 0,-1 1 0,1-1 0,-1 1 0,1-1 0,-1 0 0,0 1 0,1-1-1,-1 1 1,0-1 0,0 1 0,1-1 0,-1 1 0,0-1 0,0 1 0,1 0 0,-1-1 0,0 1-1,0-1 1,0 1 0,0-1 0,0 1 0,0 0 0,0-1 0,0 1 0,0 0 0,-1 21-31,0 0 0,-1 1 1,-9 32-1,7-38 66,-1-1 0,-8 17 0,10-27-22,-1 1 0,1-1 0,-1 0 0,0 0-1,-1 0 1,1-1 0,-8 8 0,10-12-36,0 0 0,1 1 0,-1-1 0,0 0 1,0 0-1,0-1 0,0 1 0,0 0 0,0 0 0,0-1 0,0 0 0,0 1 0,0-1 0,0 0 0,-1 0 1,1 0-1,0 0 0,0 0 0,0-1 0,0 1 0,0 0 0,0-1 0,0 0 0,0 0 0,0 1 1,0-1-1,0 0 0,-2-2 0,0 0-94,0 1 1,0-2-1,0 1 0,0 0 1,1-1-1,-1 1 0,1-1 1,0 0-1,0 0 0,1 0 1,-5-8-1,5 7 26,0-3-245,3 8 326,0-1 0,0 1 0,0 0 0,-1 0 0,1 0 0,0-1 0,0 1 1,0 0-1,0 0 0,-1 0 0,1 1 0,0-1 0,0 0 0,1 1 0,8 1-33,-1 0 0,14 6 1,17 4 74,-18-7 142,0-1-1,1-1 1,-1-2-1,30 0 0,-44-2-136,0 0 0,0 0-1,-1 0 1,1-1-1,0 0 1,-1-1-1,0 0 1,1 0-1,-1 0 1,0-1-1,-1 0 1,1-1-1,-1 1 1,0-1-1,0 0 1,7-9-1,8-14 50,-1 0-1,-2-2 0,16-34 1,-9 16-119,5-12 50,-16 31 9,25-39 1,-29 59-165,-10 9 138,0 0 0,0 0 0,0 0 0,1 0 0,-1 0-1,0 0 1,0 0 0,0 0 0,1 0 0,-1 0 0,0 0-1,0 0 1,0 0 0,1 0 0,-1 0 0,0 0-1,0 0 1,0 0 0,0 1 0,1-1 0,-1 0 0,0 0-1,0 0 1,0 0 0,0 0 0,0 1 0,0-1-1,1 0 1,-1 0 0,0 0 0,0 0 0,0 1 0,0-1-1,0 0 1,1 4 14,0-1 1,-1 0-1,1 1 0,-1 0 0,0 6 0,-1 28 10,-1-1-1,-3 1 0,-1-1 1,-20 68-1,14-62 160,9-31-127,0 0 0,-1 0 0,0-1-1,0 1 1,-1-1 0,-1 0 0,-10 14 0,16-24-73,-1 0 1,1 0-1,-1-1 0,0 1 1,1 0-1,-1-1 1,0 1-1,0-1 1,1 1-1,-1-1 0,0 1 1,0-1-1,0 0 1,0 1-1,1-1 1,-1 0-1,0 0 0,0 1 1,0-1-1,0 0 1,0 0-1,0 0 1,0 0-1,0 0 0,0 0 1,0-1-1,0 1 1,1 0-1,-1 0 1,0-1-1,0 1 0,0 0 1,0-1-1,0 1 1,1-1-1,-1 1 1,0-1-1,0 0 0,1 1 1,-1-1-1,0 0 1,1 1-1,-1-1 1,0-1-1,-3-3-178,0 1 0,1-1 1,0 0-1,0-1 0,-4-8 0,3 6 129,3 7 55,1 0 0,-1 1-1,1-1 1,-1 0 0,1 0 0,0 0 0,-1-1 0,1 1 0,0 0 0,0 0 0,-1 0-1,1 0 1,0 0 0,0 0 0,0 0 0,0 0 0,1 0 0,-1-2 0,2-11 0,0 17-16,4-1 11,-1 0 0,0 0 0,1 0 0,-1-1 0,1 0 0,8 1 0,77 1 547,-76-3-511,-1-2-1,0 1 1,1-2 0,18-5 0,-10 0 52,-1 0-1,0-2 1,-1 0 0,0-2 0,-1 0-1,0-2 1,-1 0 0,0-1 0,-2 0-1,23-26 1,-40 40-71,1 1-1,-1 0 0,0 0 1,0 0-1,0-1 1,0 1-1,0 0 1,0 0-1,0 0 1,1-1-1,-1 1 1,0 0-1,0 0 0,0 0 1,0 0-1,1 0 1,-1-1-1,0 1 1,0 0-1,0 0 1,1 0-1,-1 0 0,0 0 1,0 0-1,0 0 1,1 0-1,-1 0 1,0 0-1,0 0 1,1 0-1,-1 0 1,0 0-1,0 0 0,0 0 1,1 0-1,-1 0 1,0 0-1,0 0 1,1 0-1,-1 0 1,0 0-1,0 0 1,0 1-1,1-1 0,-1 0 1,0 0-1,2 14 54,-5 22 84,-1-16-38,2 1 0,0-1 0,3 42 0,-1-61-100,1 5 39,-1 0-1,1 0 1,0 0-1,0 0 0,4 11 1,-4-16-34,0 0 1,-1 1 0,1-1-1,0 0 1,0 0 0,0 0-1,0 0 1,0 0 0,0 0-1,0 0 1,0 0-1,0 0 1,0 0 0,1-1-1,-1 1 1,0 0 0,1-1-1,-1 1 1,0-1 0,1 1-1,-1-1 1,1 0 0,-1 0-1,0 1 1,1-1-1,-1 0 1,1 0 0,-1-1-1,1 1 1,2-1 0,0 0-12,0 0 1,0 0 0,0 0-1,-1-1 1,1 0 0,0 0-1,-1 0 1,1 0 0,-1 0-1,1-1 1,-1 0 0,0 0-1,0 1 1,-1-2 0,1 1-1,3-6 1,3-4-68,-1-1 0,11-28 0,-17 37 57,67-175-488,-12 30-53,-15 53 286,30-81-50,-3-49 620,-51 143-43,-18 83-253,1 0 0,-1 0 1,0 0-1,0 0 0,1 0 0,-1 0 1,0 0-1,0 0 0,0 0 0,0 0 1,0 0-1,-1 0 0,1 0 0,0 0 1,0 0-1,-1 0 0,1 0 0,-1 0 1,0-2-1,1 3-4,-1 0 0,1 0 1,0 0-1,-1 0 0,1 0 1,0 1-1,-1-1 0,1 0 1,0 0-1,0 0 0,-1 0 0,1 0 1,0 0-1,-1 0 0,1 1 1,0-1-1,0 0 0,-1 0 1,1 0-1,0 1 0,0-1 0,-1 0 1,1 1-1,-11 14-10,-52 113 167,49-96-88,-11 25 125,-27 102-1,2 63-33,14 86 428,35-295-611,1-1 0,0 0 0,4 21 0,-4-33 19,0 1 0,0-1 0,0 0 0,0 1 0,0-1 0,0 0 0,0 1 0,1-1 0,-1 0 0,0 1 0,0-1 0,0 0 0,0 1 0,0-1 0,1 0 0,-1 0 0,0 1 0,0-1 0,1 0 0,-1 0 0,0 1 0,0-1 0,1 0 0,-1 0 0,0 0 0,1 0 0,-1 1 0,0-1 0,0 0 0,1 0 0,-1 0 0,1 0 0,10-6-246,8-15-133,69-127-916,-66 106 1320,-18 35 94,-1 3-67,0 8-61,4 8 80,0 0-77,1-1 0,0 0 0,1 0 0,14 13 0,-20-21 6,1 0 1,-1 0-1,1-1 1,0 1 0,0-1-1,0 0 1,0 0 0,0 0-1,0-1 1,1 0-1,-1 0 1,0 0 0,1 0-1,-1 0 1,1-1 0,-1 0-1,1 0 1,5-1-1,-1 0 29,0-1 0,0-1 0,0 1 0,0-1 0,-1-1 0,1 1 0,-1-1 0,0-1 0,0 0 0,0 0 0,-1 0 0,0-1 0,0 0 0,-1-1 0,1 1 0,-1-1 0,8-13 0,11-19-114,-2-1-1,-2-1 0,17-49 1,25-96-465,-53 157 470,128-415-38,-102 330 694,-35 107-517,1 4-12,-1 0-1,0 0 0,-1 0 1,1 0-1,0 0 0,-1 0 1,0-1-1,0 1 0,0 0 1,0 0-1,0-1 0,-2-4 1,2 7-38,0 1 0,0 0 1,0 0-1,0-1 1,0 1-1,0 0 0,0 0 1,0-1-1,0 1 0,-1 0 1,1 0-1,0-1 0,0 1 1,0 0-1,0 0 0,0 0 1,-1-1-1,1 1 1,0 0-1,0 0 0,0 0 1,-1 0-1,1-1 0,0 1 1,0 0-1,0 0 0,-1 0 1,1 0-1,0 0 0,0 0 1,-1 0-1,1 0 1,0-1-1,-1 1 0,1 0 1,0 0-1,0 0 0,-1 0 1,1 1-1,0-1 0,0 0 1,-1 0-1,1 0 0,0 0 1,0 0-1,-1 0 1,1 0-1,0 0 0,0 0 1,-1 1-1,1-1 0,-11 13 101,10-12-95,-6 10 40,0 1 0,0 0 0,1 1 0,1-1 0,-6 19 0,5-15-9,-64 239 578,24 10-256,10 117 218,35-358-548,2 0 0,0 0 0,2 0 0,6 25 0,-8-44-28,0-1 0,0 1 0,1-1 0,4 8 0,-6-11-6,1 0 0,-1 0 0,1 0 0,-1 0 0,1 0 1,0 0-1,-1 0 0,1 0 0,0 0 0,0-1 0,0 1 0,-1 0 0,1-1 1,0 1-1,0-1 0,0 1 0,0-1 0,0 1 0,0-1 0,0 0 0,0 1 1,1-1-1,-1 0 0,0 0 0,0 0 0,0 0 0,1 0 0,1 0-17,-1-1-1,0 0 0,1 0 1,-1 0-1,0 0 0,0-1 1,1 1-1,-1 0 0,0-1 1,0 0-1,-1 1 1,1-1-1,3-4 0,17-27-329,-19 29 291,13-29-10,-1 0-1,-1-1 1,-2-1 0,10-42 0,-20 55 72,-4 12-3,-3 10 16,-8 13 138,7-3-55,-1 1-1,2-1 1,-1 2 0,2-1-1,-1 0 1,1 1 0,1 0-1,-3 19 1,4-11-141,0 0-1,1 0 1,1 0-1,4 33 1,-3-49-210,-1 0 1,1-1-1,1 1 1,-1 0-1,0-1 1,5 8-1,-5-10-148,-1 0 1,1 1-1,0-1 0,0 0 1,0 0-1,0 0 0,1 0 0,-1 0 1,2 1-1,-3-2-24,1 1-1,0-1 1,-1 0 0,1 0-1,0 1 1,0-1 0,-1 0 0,1 0-1,0 0 1,0 0 0,-1 0-1,1 0 1,0 0 0,0 0-1,-1 0 1,1 0 0,0 0-1,0-1 1,0 1 0,4-1-2703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2:24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57 10464,'-63'-28'4736,"32"17"-4096,17 2 191,9 9-575,2-3 256,-2-2-1791,10 10 703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2:25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1074 6816,'15'1'5943,"-9"1"-5473,-1-1 0,0-1-1,1 1 1,-1-1-1,0 0 1,1 0-1,-1-1 1,0 1-1,0-1 1,1-1 0,7-2-1,-3-1-160,0-1-1,0-1 1,0 0-1,-1-1 1,0 1-1,0-2 1,11-14-1,3-7 208,19-34 0,-41 62-501,58-98 584,25-38 50,-30 57-327,48-74 81,-70 96-152,-2-2-1,-3 0 1,-2-1 0,23-98-1,-39 138 153,-7 18 73,-7 17-91,-41 91 26,-39 64-268,6-15-115,-95 265-55,71-108 647,20-53-184,67-212-368,10-24-50,-1 0-1,-1-1 1,-20 35-1,24-44-36,2-7-351,5-13-78,6-28 49,-1 4 218,2 0-1,1 0 0,25-51 1,-18 56 133,0 1 0,1 1 0,2 1 0,1 0 0,1 2 0,37-30 0,-16 18-41,167-148-73,-85 46 162,-32 32 0,104-83 428,-55 56 259,-123 112-489,21-28 0,-34 39-160,0 0 0,-1-1 0,0 0 0,-1 0 0,7-20 0,-11 30-20,-1-1 0,0 0 0,1 1 1,-1-1-1,0 0 0,0 0 0,1 1 0,-1-1 1,0 0-1,0 0 0,0 0 0,0 1 0,0-1 1,0 0-1,0 0 0,0 1 0,-1-1 0,1 0 1,0 0-1,0 1 0,-1-1 0,1 0 0,0 0 1,-1 1-1,1-1 0,-1 0 0,0 0-7,0 1-1,0 0 0,0 0 1,0-1-1,0 1 0,0 0 1,1 0-1,-1 0 0,0 0 1,0 0-1,0 0 0,0 0 1,0 0-1,0 1 0,0-1 1,0 0-1,-1 1 0,-8 3 19,0 1 1,-17 9-1,23-11 16,-24 15 19,2 1 0,0 1 0,1 1 0,-25 28 0,38-35-7,1 0 0,0 1 0,1 1 0,0-1-1,2 2 1,0-1 0,1 1 0,-8 25-1,-1 17 150,-9 68 0,21-102-195,0-4 4,-5 28 111,2 1 1,-1 51-1,8-94-71,0 1 0,1-1 0,0 1 0,0-1 0,1 0 0,3 10-1,-5-16-48,0-1 0,0 0 0,0 1-1,0-1 1,1 1 0,-1-1 0,0 0-1,1 1 1,-1-1 0,0 0 0,0 1-1,1-1 1,-1 0 0,1 0 0,-1 1-1,0-1 1,1 0 0,-1 0 0,0 0-1,1 1 1,-1-1 0,1 0-1,-1 0 1,1 0 0,-1 0 0,0 0-1,1 0 1,17-3 12,-11 0-31,-1 0 1,1-1-1,10-6 0,9-12-44,0-1 1,-1-2-1,23-28 0,-31 34 55,44-52 23,-61 71-20,2-1 12,-1-1 0,0 0-1,1 0 1,0 1 0,-1-1 0,1 0 0,0 1 0,0 0 0,-1-1-1,1 1 1,3-1 0,-5 2-14,0 0 1,1 0-1,-1 0 1,0 1-1,0-1 0,1 0 1,-1 0-1,0 0 1,0 0-1,1 1 0,-1-1 1,0 0-1,0 0 0,0 0 1,1 1-1,-1-1 1,0 0-1,0 0 0,0 1 1,0-1-1,0 0 1,1 1-1,-1-1 0,0 0 1,0 0-1,0 1 0,0-1 1,0 0-1,0 1 1,0-1-1,0 0 0,0 1 1,0-1-1,0 0 1,0 0-1,-1 1 0,1 0 3,-1 20 49,-7 39 0,5-43-50,0-1 0,1 1 0,1 0 0,2 24-1,-1-39 6,0-1-1,0 1 1,0-1-1,1 1 1,-1-1-1,1 0 1,-1 1-1,1-1 1,-1 0-1,1 1 1,0-1-1,-1 0 1,1 0-1,0 0 0,0 0 1,0 1-1,0-1 1,0-1-1,0 1 1,0 0-1,0 0 1,3 1-1,-2-1 15,0 0 1,1-1-1,-1 1 0,1-1 0,-1 1 1,1-1-1,-1 0 0,1 0 0,0 0 1,-1 0-1,5-2 0,4 0 2,-1-1 1,1-1-1,-1 0 0,18-9 0,-8 0-18,-1 0-1,-1-2 0,0 0 0,28-30 0,-12 3-12,-13 15-35,-21 27 44,0 0 0,0 0 0,0 0 0,0 0 0,0 0 1,0 0-1,0 0 0,0 0 0,0 0 0,0 0 0,0 0 0,0 0 0,1 0 0,-1 0 0,0 0 0,0 0 0,0 0 1,0 0-1,0 0 0,0 0 0,0 0 0,0 0 0,0 0 0,0 0 0,0 0 0,1 0 0,-1 0 0,0 0 0,0 0 1,0 0-1,0 0 0,0 0 0,0 0 0,0 0 0,0 0 0,0 0 0,0 0 0,0 0 0,0 1 0,0-1 0,0 0 1,0 0-1,0 0 0,0 0 0,1 0 0,-1 0 0,0 0 0,0 0 0,0 0 0,0 0 0,0 0 0,0 0 0,0 0 0,0 1 1,2 7-28,0 10 12,-1-8 47,4 73 362,-5-77-373,1 0-1,-1 0 0,1 0 0,1 0 1,-1 0-1,1-1 0,0 1 1,0 0-1,6 9 0,-7-14-12,-1 0 1,1 0-1,0 0 0,0 0 0,0 0 1,0 0-1,0 0 0,0 0 1,0 0-1,0-1 0,0 1 1,1 0-1,-1-1 0,0 1 0,0-1 1,1 1-1,-1-1 0,0 0 1,0 1-1,1-1 0,-1 0 0,1 0 1,-1 0-1,0 0 0,1 0 1,-1 0-1,0-1 0,1 1 0,-1 0 1,0-1-1,0 1 0,1-1 1,-1 1-1,0-1 0,0 1 1,0-1-1,1 0 0,1-1 0,4-4 1,0 0 0,1 0 0,-2-1 0,9-9 0,-12 12-9,19-22-49,-3 4 60,29-27 0,-48 49-10,0 0-1,1 0 1,-1 0 0,0 0-1,0 0 1,0 0-1,0 0 1,1 0-1,-1 0 1,0 0 0,0 0-1,0 0 1,0 0-1,1 1 1,-1-1-1,0 0 1,0 0-1,0 0 1,0 0 0,0 0-1,0 0 1,1 0-1,-1 0 1,0 1-1,0-1 1,0 0 0,0 0-1,0 0 1,0 0-1,0 0 1,0 1-1,0-1 1,0 0-1,1 0 1,-1 0 0,0 0-1,0 1 1,0-1-1,0 0 1,0 0-1,0 1 1,3 14 31,1 17 46,-5-13-40,-7 37 0,6-47-109,0 1-29,2-10 25,-1 1 0,1-1-1,0 1 1,0-1-1,-1 1 1,1-1-1,0 0 1,0 1-1,0-1 1,0 1-1,0-1 1,0 1-1,0-1 1,0 1 0,0-1-1,0 1 1,0-1-1,0 1 1,0-1-1,0 1 1,0-1-1,0 0 1,1 1-1,-1-1 1,0 1-1,0-1 1,0 1 0,1 0-1,1-30-18905,0-81 14002,2-3 4520,-1 59 1060,-1 5 1178,13-65-1,-14 110-1805,-1 0 0,1 1 0,0-1 0,1 1-1,-1-1 1,0 1 0,1-1 0,0 1 0,0 0-1,3-4 1,-3 5-158,0 0 0,0 0 0,1 0 0,-1 0 0,1 1 0,-1-1 0,1 1 0,0 0 0,0 0 0,-1 0 0,1 0 0,5-1 0,18-3-977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2:26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170 187 4320,'15'16'1392,"-15"-16"-1370,0 1 1,1-1 0,-1 0-1,0 0 1,0 1 0,1-1-1,-1 0 1,0 1 0,0-1-1,0 0 1,0 1 0,1-1-1,-1 0 1,0 1 0,0-1-1,0 0 1,0 1 0,0-1-1,0 1 1,0-1 0,0 0-1,0 1 1,0 0 0,0 14 1359,-1 0 1,-1 1 0,-3 16-1,1-20-472,0 1 0,-1-1-1,-1 0 1,0-1 0,-11 17-1,-43 49 2678,10-15-1533,46-56-1885,1-1 1,-1 0 0,1 1-1,1 0 1,-1 0 0,-3 11-1,6-15-130,-1 0 0,1 0-1,-1 0 1,1 0 0,0 0-1,0 0 1,0 0 0,0 0-1,0 0 1,1 0 0,-1 0-1,1 0 1,-1 0 0,1 0-1,0 0 1,0 0 0,-1 0-1,1-1 1,1 1 0,-1 0-1,0 0 1,0-1 0,1 1 0,1 1-1,-1-1-4,0 0-1,0-1 1,1 1-1,-1 0 1,1-1 0,-1 0-1,1 0 1,-1 1-1,1-1 1,0-1-1,0 1 1,-1 0 0,1-1-1,0 1 1,0-1-1,0 0 1,0 0-1,-1 0 1,1 0-1,0-1 1,0 1 0,0-1-1,-1 0 1,1 1-1,0-1 1,0 0-1,-1-1 1,1 1-1,-1 0 1,1-1 0,-1 0-1,0 1 1,0-1-1,0 0 1,0 0-1,0 0 1,0 0-1,0-1 1,0 1 0,1-4-1,4-6-55,0 0-1,-1-1 1,-1 0 0,5-18-1,49-267-222,-49 234 240,-4 25 525,2-67 0,-8 106-483,0-1 0,0 0 0,0 0 0,0 1 0,0-1 0,0 0 0,0 0 0,0 1 0,-1-1 1,1 0-1,0 0 0,0 1 0,-1-1 0,1 0 0,-1 0 0,1 1-18,-1 0 0,1 1 1,-1-1-1,1 0 0,-1 0 0,1 1 0,-1-1 0,1 0 0,0 1 1,-1-1-1,1 0 0,-1 1 0,1-1 0,0 1 0,-1-1 0,1 1 0,0-1 1,0 0-1,-1 1 0,1-1 0,0 1 0,0 0 0,0-1 0,-1 1 0,-3 11 48,0 0 0,0 1-1,1-1 1,0 1 0,1 0-1,0 13 1,0-6 10,-13 160 134,14-137-358,2-1 1,9 55-1,-8-89-324,-1 0-1,1 0 0,0 0 1,1-1-1,0 1 1,7 13-1,8 3-1379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2:26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477 16 4480,'-20'-14'2891,"19"14"-2605,0-1-1,0 1 1,0 0-1,0 0 1,0 0-1,0-1 0,0 1 1,0 0-1,0 0 1,-1 0-1,1 1 1,0-1-1,0 0 0,0 0 1,0 0-1,-1 1 1,-3 1 306,0 0 0,1 0 0,0 1 0,-6 3 1,-2 2 403,-27 17 1423,1 1 1,-60 55-1,81-64-1955,2 0 0,0 0 0,1 1 1,1 1-1,0 1 0,-18 40 0,10-11 431,-26 96 1,35-100-403,-7 68-1,16-85-396,1-1 1,2 1-1,5 51 1,-4-71-197,1 0 1,-1 0-1,1 0 1,1 0-1,0 0 0,0 0 1,0-1-1,5 8 1,-5-11-185,0-1-1,-1 0 1,1 1 0,0-1 0,1 0 0,-1 0 0,0-1 0,1 1 0,0-1-1,-1 0 1,1 0 0,0 0 0,0 0 0,0-1 0,1 1 0,-1-1-1,6 1 1,28-1-3060,6-3 1120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2:27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17 8128,'-8'-17'9119,"7"59"-2343,-3 20-3724,0 2-1781,-2 51 214,-37 201 0,16-210-1444,10-44-39,15-56-471,1 0 1,-1 0-1,0 0 0,0 0 1,0-1-1,-1 1 0,-6 9 1,30-39-11924,20-32 4603,-14 21 4904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6:25.30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0 781 5408,'13'2'3399,"13"-1"-932,-6-4-1591,1 0-1,-1-2 1,0-1-1,-1 0 0,1-2 1,29-15-1,-34 14-578,0-1 0,-1-1 0,0 0 0,-1-1 0,0 0 0,-1-1 0,15-20 0,63-108 372,-55 82-514,-26 43-149,-7 12 36,-1 1 0,1-1 0,0 1 0,1 0 0,-1-1 0,0 1 0,1 0 0,4-4 0,-7 7-31,0 0 0,0 0 0,1 0 0,-1 0-1,0 0 1,0 0 0,0 0 0,0 0 0,1 0 0,-1 0 0,0 0 0,0-1 0,0 1-1,0 0 1,1 0 0,-1 0 0,0 0 0,0 0 0,0 0 0,0 0 0,1 1-1,-1-1 1,0 0 0,0 0 0,0 0 0,0 0 0,0 0 0,1 0 0,-1 0 0,0 0-1,0 0 1,0 0 0,0 0 0,0 1 0,1-1 0,-1 0 0,0 0 0,0 0 0,0 0-1,0 0 1,0 1 0,3 10 300,-3 17-20,-1-24-267,-16 215 674,8-138-436,3 129-1,6-188-165,3 22 201,-2-41-233,-1 1 0,1 0 1,0-1-1,1 1 0,-1-1 0,1 0 0,-1 1 0,1-1 0,4 5 1,-6-7-47,0-1 1,1 1 0,-1-1-1,1 1 1,0-1 0,-1 1 0,1-1-1,-1 0 1,1 1 0,0-1-1,-1 0 1,1 1 0,0-1-1,-1 0 1,1 0 0,0 0 0,-1 0-1,1 1 1,0-1 0,0 0-1,-1 0 1,1 0 0,0 0-1,-1-1 1,1 1 0,0 0 0,0 0-1,-1 0 1,1-1 0,0 1-1,-1 0 1,1 0 0,-1-1 0,1 1-1,0-1 1,-1 1 0,1-1-1,-1 1 1,1-1 0,4-3 25,-1 0 1,0-1 0,6-8 0,-8 11-39,9-14-53,-1 0 0,-1 0 1,13-29-1,14-55-236,-32 88 273,42-172 11,-18 63-503,-24 110 139,2 22-96,4 13 616,0-1 0,1-1 0,21 32 0,-22-40-57,1-1 1,0 0 0,0-1 0,1 0 0,1 0 0,17 11 0,-5-6 28,1-3 1,0 0-1,1-1 1,1-2-1,0 0 1,56 12-1,-75-22-86,0 1 1,0-2-1,1 1 0,-1-1 0,0 0 0,0-1 0,0 0 1,17-5-1,-22 5-34,-1 0 0,1 0 0,-1 0 1,1-1-1,-1 1 0,0-1 0,0 0 0,0 0 1,0 0-1,0 0 0,0-1 0,0 1 0,-1-1 1,1 0-1,-1 0 0,0 0 0,0 0 0,0 0 1,0 0-1,0 0 0,-1-1 0,0 1 0,1 0 1,0-7-1,0-4-54,-1 0 0,-1 1 0,0-1-1,-1 0 1,0 0 0,-1 0 0,-1 1 0,0-1 0,-1 1 0,0 0-1,-1 0 1,-9-18 0,13 29 39,0-1 0,0 1 0,-1 0-1,1 0 1,0 0 0,-1 0 0,0 1-1,1-1 1,-1 0 0,0 1 0,0-1-1,0 1 1,0-1 0,0 1 0,0 0-1,0 0 1,0 0 0,0 0 0,-1 0-1,-4-1 1,5 2-3,-1 1 0,1-1 0,-1 0 0,1 1-1,-1 0 1,1 0 0,-1-1 0,1 1 0,0 1-1,-1-1 1,1 0 0,0 0 0,0 1 0,0 0-1,0-1 1,0 1 0,0 0 0,0 0 0,-2 3 0,-6 8 33,1 0 0,1 0 0,-1 1 0,2 0 0,0 0 0,1 1 0,0-1 0,1 1 0,1 1 0,1-1 0,-4 31 0,7-35 51,0-1 0,1 1 1,1-1-1,0 0 0,0 1 1,1-1-1,0 0 1,0 0-1,7 10 0,-5-8-22,1-1-1,1 0 1,0-1-1,1 0 1,0 0-1,0 0 0,11 9 1,-15-16-21,-1-1 0,1 1 0,0-1 0,0 0 0,0 0 1,0 0-1,0 0 0,0-1 0,0 1 0,1-1 0,-1 0 0,1-1 0,-1 1 0,1-1 1,-1 0-1,1 0 0,-1 0 0,5-1 0,7-2 93,0-1 1,0 0-1,24-11 1,-25 9-86,14-5-35,-1-1-1,-1-2 1,47-30 0,-58 33-15,-1-1 0,0-1 1,0-1-1,-2 0 0,0-1 1,0 0-1,11-19 0,-8 7-33,-1-1 0,14-41 0,18-65-341,-37 103 326,42-157-234,-44 148 263,-2 0 0,2-73 1,-8 59 76,0 54-55,0-1 1,0 1-1,0-1 0,-1 1 1,1-1-1,0 0 0,0 1 1,0-1-1,0 1 0,0 0 1,-1-1-1,1 1 1,0-1-1,0 1 0,-1-1 1,1 1-1,0-1 0,-2 0 1,2 1 1,0 0 0,0 0 0,-1 0 0,1 0 1,0 0-1,-1 0 0,1 0 0,0 0 0,-1 0 1,1 0-1,0 0 0,0 0 0,-1 0 0,1 0 0,0 0 1,-1 0-1,1 1 0,0-1 0,0 0 0,-1 0 1,1 0-1,0 0 0,-1 1 0,-1 1-21,0-1-1,0 1 1,0 0-1,0 0 1,1 1 0,-3 2-1,-14 27 17,2-1 1,1 2-1,1 0 0,-14 53 0,14-26 69,-13 108 1,25-141-2,0-1 0,2 1 0,1 0 0,1 0 0,1-1 1,11 41-1,-11-55-9,1 1 0,0-1-1,1 0 1,1 0 0,0 0 0,0-1 0,1 0 0,1 0 0,0 0 0,0-1-1,1-1 1,0 1 0,1-1 0,0-1 0,12 8 0,-16-12-28,0-1 1,0-1-1,1 1 0,-1-1 1,1 0-1,-1-1 0,1 0 1,-1 0-1,1 0 1,0-1-1,-1 0 0,1 0 1,0 0-1,12-3 1,5-3 16,1 0 0,35-15 0,-43 14-68,24-8 14,61-32 0,-87 38-59,0 0 1,-1-1-1,0 0 0,0-1 1,-1-1-1,21-24 0,-31 32 79,-1 1 0,1-1 0,-1 0-1,0 0 1,0 0 0,0-1 0,0 1-1,-1 0 1,2-8 0,-3 10-19,1 1-1,-1 0 1,0 0 0,0-1 0,0 1 0,0 0 0,0-1 0,-1 1-1,1 0 1,0-1 0,-1 1 0,1 0 0,-1 0 0,1-1-1,-1 1 1,1 0 0,-1 0 0,0 0 0,0 0 0,1 0-1,-1 0 1,0 0 0,0 0 0,0 0 0,0 0 0,0 1 0,0-1-1,0 0 1,-1 1 0,1-1 0,0 0 0,0 1 0,0 0-1,-1-1 1,1 1 0,0 0 0,-3-1 0,-2 1 0,1-1 0,-1 1 1,0 0-1,0 1 0,0 0 1,1-1-1,-1 2 0,0-1 1,1 1-1,-1 0 0,1 0 0,-9 4 1,-6 6-8,-34 24 1,42-28-17,-4 4 88,0 1 0,-27 27 0,37-33-61,0 1-1,0-1 1,0 1 0,1 0-1,0 0 1,1 1 0,0-1-1,-4 11 1,7-16 35,1 0 1,-1 0-1,0-1 1,1 1 0,0 0-1,-1 0 1,1 0-1,0 0 1,1 0-1,-1-1 1,0 1-1,1 0 1,0 0-1,-1-1 1,1 1-1,0 0 1,1-1 0,1 5-1,0-3 16,0-1-1,0 0 1,0 0 0,0 0 0,0 0-1,1 0 1,-1-1 0,1 0-1,-1 0 1,1 0 0,6 2-1,3 1 29,1-1 0,0 0 0,0-1 0,1-1 0,-1 0 0,21-1 0,-18-1-77,0-1 0,-1 0-1,1-2 1,0 0 0,-1 0-1,0-2 1,23-8 0,-36 11 0,0 1 0,0-1-1,-1 1 1,1-1 0,0 0 0,-1 0 0,1 0 0,-1 0 0,0-1 0,0 1-1,0-1 1,0 1 0,0-1 0,0 0 0,-1 1 0,1-1 0,-1 0 0,0 0-1,0 0 1,1-4 0,-1 3 3,-1-1 0,0 0 0,0 0-1,0 0 1,0 0 0,-1 0 0,0 0 0,0 1 0,0-1-1,-1 0 1,0 1 0,-3-9 0,-7-8-5,-1 1 0,-1 0 1,0 1-1,-1 0 0,-2 2 1,1-1-1,-2 2 0,-24-18 1,1 9 42,32 21-83,0-1 0,0-1-1,1 0 1,-12-10 0,13 12-169,8 3 242,5 3 21,51 7 91,48 5 20,26 2-45,-1 1-162,-99-15 68,-1-1 0,38-4 0,-44-1 67,8 0 76,-19 2 9,-11 2 20,-4 3-73,-1 0-118,-135 177-572,135-176 610,0 1-1,1-1 1,0 0-1,-1 1 1,2-1-1,-1 1 1,0-1-1,1 1 1,0 0-1,-1 8 1,2-10-14,0 0 0,1 0 0,-1 0 0,1-1 0,-1 1 0,1 0 0,0 0 0,0-1 0,0 1 0,0-1 0,0 1 0,1-1 0,-1 1 0,1-1 0,0 0 0,0 0 0,0 0 0,0 0-1,4 3 1,-4-3 2,1 0-1,-1 0 1,1-1-1,0 1 0,0-1 1,-1 0-1,1 0 0,0 0 1,0 0-1,0 0 0,1-1 1,-1 1-1,4-1 0,3 0 57,1-1-1,17-3 0,-10 1-74,163-38 53,-4-15 44,-141 44-86,-28 8-19,-6 3 3,0 0 0,0 0-1,0 1 1,0-1 0,0 0 0,0 1 0,0 0-1,0-1 1,1 1 0,-1 0 0,4 0-1,-28 15-122,18-12 128,-18 13-33,7-5-88,-26 23-1,40-33 120,0-1 0,1 1 1,-1 0-1,0 0 0,0 0 0,1 0 0,-1 0 1,0 0-1,1 0 0,-1 0 0,1 0 0,-1 0 0,1 0 1,0 0-1,-1 0 0,1 0 0,0 1 0,0-1 1,0 0-1,0 0 0,0 0 0,0 0 0,0 2 0,1-1 4,0 0 0,0-1 0,0 1-1,0-1 1,0 1 0,0-1 0,0 1-1,0-1 1,0 1 0,1-1 0,-1 0-1,1 0 1,2 2 0,3 1 17,1 0 1,0 0-1,0-1 1,0 0-1,13 3 0,-9-3-25,0-2-1,0 1 0,1-2 1,-1 1-1,1-2 0,-1 0 1,0 0-1,1-1 0,-1 0 1,0-1-1,0-1 0,21-9 0,-13 2 13,-1-1 0,22-18 0,-24 17-20,2-2 34,-1-1 0,0 0-1,-2-2 1,0 0 0,25-37-1,53-108 40,-50 81-126,-17 35 25,2-4 8,43-100-1,-70 144 48,0 0-1,0 0 1,-1 0-1,0 0 0,0 0 1,0-11-1,-1 16-15,0 0 0,0 0 0,0 0 0,-1 0 0,1 0 0,0 0 0,-1 0 0,0 0 0,1 0 0,-1 0 0,0 0 0,0 0 0,0 0 0,0 0 0,0 0 0,0 1-1,-1-1 1,1 1 0,-1-1 0,1 1 0,-1-1 0,1 1 0,-1 0 0,0-1 0,0 1 0,-2-1 0,1 2-39,0 0 0,-1 0 0,1 0 0,0 0 0,-1 0 0,1 1 0,0-1 0,0 1 0,-1 0 0,1 0 0,0 0 0,-5 3 0,0-1-51,-5 3 90,-1-1-1,1 2 1,0 0 0,1 1-1,0 0 1,0 1 0,1 0 0,0 1-1,-12 13 1,10-8 14,1 1 0,0 0 0,2 1 1,0 0-1,0 1 0,-8 24 0,1 3-30,3 1 0,1 1 0,-8 55 0,18-80-23,-2 16 85,-1 47 0,6-78-51,0 0 0,0 1 0,3 13 0,-2-18 39,0-1 0,0 1 0,0-1 0,0 0 0,0 1 0,1-1 0,-1 0 0,0 0 0,1 0 0,0 0 0,0 0 1,-1 0-1,1 0 0,3 1 0,-3-1-20,0-1 0,1 0-1,-1 0 1,0 0 0,1-1 0,-1 1 0,0 0 0,1-1 0,-1 1 0,1-1-1,-1 0 1,1 0 0,-1 0 0,0 0 0,5-1 0,3-1 27,1 0 0,12-6 1,-11 5-52,24-10 60,38-20-1,26-10 129,-99 43-187,-1 0 0,0 1-1,0-1 1,1 0 0,-1 0-1,0 0 1,0 0 0,1 1 0,-1-1-1,0 0 1,0 0 0,0 0 0,1 1-1,-1-1 1,0 0 0,0 0-1,0 1 1,0-1 0,0 0 0,1 0-1,-1 1 1,0-1 0,0 0-1,0 1 1,0-1 0,0 0 0,0 0-1,0 1 1,0-1 0,0 1 0,0-1-8,1 13 54,-1-1-1,-2 23 1,0 1-72,2-35 47,0 0 1,0 0 0,0 1 0,0-1-1,0 0 1,0 0 0,1 0-1,-1 0 1,0 1 0,1-1 0,-1 0-1,1 0 1,-1 0 0,1 0-1,-1 0 1,1 0 0,0 0 0,0 0-1,-1 0 1,1-1 0,0 1-1,0 0 1,0 0 0,1 0 0,0 0 27,0 0 1,0-1-1,0 1 1,1 0 0,-1-1-1,0 0 1,0 0 0,0 1-1,0-1 1,1-1-1,3 1 1,17-3 225,-12 3-195,0-1-1,0-1 1,0 0-1,12-4 1,-9 0-81,1-1 1,15-11 0,-16 9-24,-1 2-1,21-9 1,-22 10-28,-10 5 34,-1 0 0,1 0 0,-1 0 0,1 1 0,-1-1 0,1 1 0,0-1 0,-1 1 0,1-1 0,2 1 0,-4 3-10,-1 7 38,0-1-1,0 1 1,-1 0 0,0-1-1,-1 0 1,0 1 0,-7 15-1,4-11-2,-19 43-34,-3-1-1,-34 53 0,39-74 57,-3-2 0,-1 0 0,-1-2 0,-1-1 0,-2-2 0,-1-1 0,-51 34 0,60-46 24,-25 14 92,43-26-111,0 0-1,0-1 1,-1 0 0,1 0-1,-1-1 1,-10 3-1,15-4-31,-1 0-1,1 0 0,0 0 0,0 0 0,-1 0 0,1 0 0,0 0 1,0-1-1,-1 1 0,1 0 0,0-1 0,0 1 0,0-1 0,-1 1 1,1-1-1,0 1 0,0-1 0,0 0 0,0 0 0,0 1 0,0-1 1,1 0-1,-1 0 0,0 0 0,0 0 0,0 0 0,1 0 0,-1 0 1,1 0-1,-1-1 0,1 1 0,-1 0 0,1 0 0,0 0 1,-1-1-1,1 1 0,0 0 0,0 0 0,0-1 0,0 1 0,0-2 1,1-5-18,-1 1 1,1-1 0,0 1 0,1 0 0,3-11 0,1 3 1,1 1 0,0 1 0,0-1 0,2 1 0,0 0 0,0 1 0,1 0 1,0 0-1,1 1 0,0 1 0,24-17 0,8-2 13,2 1 1,52-23-1,14 1-219,-19 9-1484,-52 26-53,9-5-2169,-44 17 3066,-1 1 1,1-1-1,-1 1 0,0-1 1,0 0-1,-1-1 1,8-6-1,-11 9 580,1 0 0,-1 0 0,1 0 0,-1 0-1,1 0 1,-1 0 0,1 0 0,-1 0 0,0 0 0,0 0-1,0 0 1,1-1 0,-1 1 0,0 0 0,0 0 0,-1 0-1,1 0 1,0 0 0,0 0 0,0 0 0,-1 0 0,1-2-1,-2-3-621,-3-27-3665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2:27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2 7552,'-7'-2'11097,"5"13"-9448,2-8-881,-14 65 4097,6-36-3923,2 1 0,1-1 0,-1 51 0,6-74-916,0 0 0,1 0-1,0 0 1,1 0 0,0 0 0,0 0 0,1 0 0,0-1 0,1 1-1,0-1 1,0 0 0,0 0 0,1 0 0,1-1 0,-1 0 0,1 0 0,10 9-1,1-2 52,1-1 0,0-2 0,1 1-1,28 11 1,-21-11 307,41 27 0,-65-38-323,0 1 0,-1-1 0,1 0 0,0 1 0,-1 0 0,0-1-1,1 1 1,-1 0 0,0-1 0,1 1 0,-1 0 0,0 0 0,-1 0-1,2 4 1,-1-5-49,-1 0-1,0 0 0,0 0 0,0 0 1,-1 0-1,1 0 0,0 0 1,0 0-1,-1 0 0,1 0 1,0 1-1,-1-1 0,1 0 1,-1-1-1,1 1 0,-1 0 0,0 0 1,1 0-1,-1 0 0,0 0 1,1-1-1,-1 1 0,0 0 1,0 0-1,0-1 0,0 1 0,0-1 1,0 1-1,0-1 0,0 1 1,-2-1-1,-22 10 13,-52 11 0,6-3-24,48-10-3,-25 7-3740,44-14 2602,-1 0-1,1-1 0,-1 1 1,1-1-1,-1 0 0,1 0 0,0 0 1,-8-2-1,11 1 786,-1 1-1,1 0 1,0-1-1,0 1 1,0 0-1,0-1 1,0 1-1,0-1 1,0 0-1,0 1 1,0-1-1,0 0 1,1 0 0,-1 1-1,0-1 1,0 0-1,1 0 1,-1 0-1,0 0 1,1 0-1,-1 0 1,1 0-1,0 0 1,-1-2-1,-1-14-3077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2:27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76 10720,'-8'-16'4864,"16"4"-4256,-3 9 3071,0 3-2143,4-8 1728,9-1-1920,5-2 288,4 6-992,9-2-64,4 7-384,5-5-448,0 10 128,0-5-1600,0 7 960,-9 1-4192,-1 4 2784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2:28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10720,'-23'20'4864,"5"17"-4256,10-21 1727,3-1-1407,-9-3 1344,11 5-1344,-7-9-512,5 4-320,2-4-1920,3 0 960,18-8-5727,-1-5 351,11 2 3520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2:28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37 10816,'-34'-37'15980,"47"37"-11778,39 2-5425,-43-1 2327,67 1-860,-11 0-235,0 2 1,64 14-1,-124-17-9,9 2-18,22 7 0,-33-9 18,0 0 0,0 0 0,0 1-1,0-1 1,0 1 0,-1 0 0,1 0 0,0 0 0,-1 0 0,0 0 0,1 0 0,-1 1 0,2 2 0,-2-1 7,-1-1 1,1 0-1,-1 1 1,0-1-1,0 1 0,0-1 1,-1 1-1,1 0 1,-1-1-1,0 1 1,-1 5-1,0 5 66,-6 22-1,4-23-18,-2 11-14,-2-1 1,-1 0-1,0 0 0,-2 0 1,-1-1-1,0-1 1,-2 0-1,0-1 1,-2 0-1,0-1 1,-32 32-1,-52 42-14,-8 8-2167,43-30-5061,48-48 3239,3-2-3380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2:29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14 8064,'-6'-14'2455,"10"23"-1207,12 30 1081,71 170 6246,-70-171-7672,-2 2 0,11 43 0,11 86 847,-28-119-913,3 55 1,-11-75-512,-1-1 1,-2 1-1,-6 39 1,-5-8-157,-2-1 0,-3 0-1,-3-1 1,-2-1 0,-37 66 0,51-107-481,-1 0 0,0 0 1,-2-1-1,0-1 0,0 0 1,-1-1-1,-1 0 0,-1-1 1,0 0-1,0-1 0,-30 17 1,-1-6-4495,-81 27-1,60-25-4729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2:37.3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209 93 3232,'17'-39'2995,"-3"7"2986,-13 16-1131,-1 16-4775,0 0 0,0 0 1,0-1-1,0 1 1,0 0-1,0 0 0,0 0 1,0-1-1,0 1 0,0 0 1,0 0-1,0 0 1,0 0-1,0-1 0,0 1 1,0 0-1,0 0 1,0 0-1,-1-1 0,1 1 1,0 0-1,0 0 1,0 0-1,0 0 0,0 0 1,0 0-1,-1-1 1,1 1-1,0 0 0,0 0 1,0 0-1,0 0 1,0 0-1,-1 0 0,1 0 1,0 0-1,0 0 0,0 0 1,-1 0-1,1 0 1,0 0-1,0 0 0,0 0 1,-1 0-1,1 0 1,0 0-1,0 0 0,0 0 1,0 0-1,-1 0 1,1 0-1,0 0 0,0 0 1,0 0-1,0 0 1,-1 0-1,1 0 0,0 1 1,0-1-1,0 0 1,0 0-1,-1 0 0,-9 10 368,1 1 0,0 0 0,0 0 0,1 1 0,0 0 0,1 0 0,-9 24 0,-31 96 669,-20 104-344,57-198-861,-10 45 22,11-28-2821,7-45 1033,1-3-4035,16-17-5088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2:37.6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34 10400,'-21'-6'8514,"29"8"-4917,11 1-2916,0-1-1,0 0 1,0-2 0,1 0-1,26-4 1,0 1-423,2 1-162,82-5-32,20-5-771,-88 11-7002,-43-1 2130,3-3 1841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2:38.0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230 0 9632,'-1'0'612,"0"0"-502,1 0-1,0 0 1,-1 0 0,1 0-1,-1 0 1,1 0 0,-1 0-1,1 0 1,-1 0 0,1 1-1,-1-1 1,1 0 0,-1 0-1,1 0 1,-1 0 0,1 1-1,0-1 1,-1 0 0,1 1-1,-1-1 1,1 0 0,0 1-1,-1-1 1,1 0 0,0 1 0,-1-1-1,1 1 1,0-1 0,0 0-1,-1 1 1,1-1 0,0 1-1,0 0 1,-25 114 7927,-15 61-3597,22-89-3483,-106 367 856,122-450-1783,1 1-1,-1 0 0,1 0 1,0 1-1,0 8 0,1-14-37,0 0 0,0-1-1,0 1 1,0 0 0,0 0-1,0 0 1,1-1 0,-1 1 0,0 0-1,0 0 1,0 0 0,0 0-1,1 0 1,-1-1 0,0 1-1,0 0 1,0 0 0,1 0-1,-1 0 1,0 0 0,0 0-1,0 0 1,1 0 0,-1 0-1,0 0 1,0 0 0,0 0-1,1 0 1,-1 0 0,0 0-1,0 0 1,1 0 0,-1 0-1,0 0 1,0 0 0,0 0-1,1 0 1,-1 0 0,0 1-1,0-1 1,0 0 0,0 0-1,1 0 1,-1 0 0,0 0-1,0 0 1,0 1 0,0-1-1,0 0 1,1 0 0,-1 0-1,0 1 1,0-1 0,0 0 0,0 0-1,0 0 1,0 1 0,0-1-1,0 0 1,0 0 0,0 0-1,0 1 1,0-1 0,0 0-1,0 0 1,0 1 0,0-1-1,0 0 1,0 0 0,13-14-282,-12 13 224,19-25-242,-2 0 0,24-45 1,12-18 371,-53 86-64,1 1 0,-1 0 1,1 0-1,0 0 0,0 0 0,0 0 0,0 0 0,0 0 0,1 1 0,3-3 1,-5 3 15,0 1 0,0 0 0,0 0 1,0 0-1,0 0 0,0 0 1,0 0-1,0 0 0,0 0 0,0 0 1,0 0-1,0 1 0,0-1 1,0 0-1,0 1 0,0-1 0,0 0 1,0 1-1,-1-1 0,1 1 1,0 0-1,0-1 0,0 1 1,-1 0-1,1-1 0,0 1 0,-1 0 1,1 0-1,-1 0 0,1-1 1,0 3-1,3 4 141,-1-1 0,0 1 0,0 0 0,-1 0 0,0 0 0,2 11 0,5 47 538,-8-60-644,2 31 196,-1-1-1,-2 1 1,-5 44 0,5-55-282,1-9-1701,17-33-11709,-17 15 12443,12-11-2598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2:38.8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4 108 8640,'-1'1'201,"1"-1"0,0 1 0,-1-1 0,1 1-1,0-1 1,0 1 0,-1-1 0,1 1 0,0-1 0,0 1 0,0-1 0,0 1 0,-1 0 0,1-1 0,0 1 0,0-1 0,0 1 0,0-1 0,0 1 0,1-1 0,-1 1 0,0 0-1,0-1 1,0 1 0,0-1 0,1 1 0,-1-1 0,0 1 0,0-1 0,1 1 0,-1-1 0,0 1 0,1-1 0,-1 0 0,0 1 0,1-1 0,0 1 0,20 15 3530,-20-16-3547,10 6 200,1 0 0,0-1 0,0-1 0,0 0 0,0 0 0,1-2 0,-1 1 0,1-2 0,0 1 0,0-2 0,-1 0 0,24-2 0,-32 1-340,-1 0-1,1 1 0,0-1 1,0 0-1,-1-1 1,1 1-1,-1-1 0,1 1 1,-1-1-1,0 0 1,1-1-1,-1 1 0,0 0 1,0-1-1,-1 0 1,1 1-1,0-1 0,-1 0 1,0 0-1,0-1 0,3-3 1,-3 1 13,0 1 0,0-1 0,-1 0 0,0 1 0,0-1 0,0 0 0,0 0 0,-1 0 0,0 0 0,0 0 0,-1 1 0,1-1 0,-1 0 0,-1 0 0,1 0 0,-1 1 0,0-1 0,-4-7 0,6 13-54,-1-1 1,0 0 0,1 0 0,-1 0 0,0 0 0,0 0 0,0 1 0,0-1 0,0 0 0,0 0 0,0 1 0,0-1 0,0 1 0,0-1 0,0 1 0,0 0 0,0-1 0,0 1 0,0 0 0,0 0 0,-1 0 0,1 0 0,0 0 0,0 0 0,0 0 0,0 0 0,-1 0-1,1 0 1,0 1 0,0-1 0,0 0 0,0 1 0,0-1 0,0 1 0,-1 0 0,-5 3 96,0 0 1,0 0-1,-12 10 0,17-12-41,-13 11 217,1 0 1,1 0-1,0 1 0,0 1 0,2 0 1,0 0-1,1 1 0,0 1 0,-14 35 1,23-50-237,0 1-1,0 0 1,1-1 0,-1 1 0,1 0-1,0 0 1,-1 0 0,1-1 0,0 1 0,1 0-1,-1 0 1,0 0 0,1 0 0,0-1 0,-1 1-1,4 5 1,-3-5 5,1 0 0,1 0 0,-1 0 0,0 0 0,1 0 0,0 0 0,-1-1 0,1 1 0,0-1 0,0 0 0,5 3 0,-1-1-9,0-1 0,0 0 0,0-1 0,0 0 0,1 0 1,-1 0-1,1-1 0,-1 0 0,1 0 0,-1-1 0,1 0 0,9-1 0,-7-1-25,1-1 0,-1 0 0,1 0-1,-1-1 1,0 0 0,0-1 0,-1 0 0,1-1 0,-1 0 0,0 0-1,-1-1 1,12-12 0,4-7-118,0-2 0,27-43 1,1-1 130,-50 69-19,0 1-1,1-1 1,-1 0-1,1 1 1,-1 0-1,1-1 1,0 1-1,0 0 0,5-2 1,-8 4-5,1 0 0,0-1 0,0 1 0,0 0 0,0 0 0,0 0 0,0 0 0,0 0 0,-1 0 0,1 0 0,0 0 0,0 0 0,0 0 0,0 0 0,0 0 0,0 1-1,0-1 1,1 1 6,-1 0 0,0 0-1,0 0 1,0 0-1,0 0 1,0 0 0,0 0-1,0 0 1,0 0-1,-1 0 1,1 0 0,0 1-1,-1-1 1,2 2-1,-1 2 22,1-1-1,-1 1 0,0 0 0,0-1 0,0 1 0,-1 0 1,1 0-1,-2 8 0,0 1 39,-6 22 0,1-6 17,5-26-69,-12 63-79,13-67 66,0 0 0,0 0 0,0 0 0,0 1 0,0-1 0,0 0 0,0 0 0,0 0 0,0 0 0,0 0 0,0 0 0,0 0 0,0 0 0,0 0 0,0 0 0,0 0 0,0 0 0,0 0 0,0 1 0,0-1 0,0 0 0,0 0 0,1 0 0,-1 0 0,0 0 0,0 0 0,0 0 0,0 0 0,0 0 0,0 0 0,0 0 0,0 0 0,0 0 0,0 0 0,0 0 0,0 0 0,0 0 0,1 0 0,-1 0 0,0 0 0,0 0 0,0 0 0,0 0 0,0 0 0,0 0 0,0 0 0,0 0 0,0 0 0,0 0 0,0 0 0,0 0 0,0 0 0,1 0 0,-1 0 0,0 0 0,0 0 0,0 0 0,8-4 0,8-5 0,5-6 27,1 1-1,0 1 1,47-20 0,-63 30-23,1 1 0,0 1 0,0-1 0,0 1 1,0 0-1,0 1 0,0 0 0,0 0 0,0 0 1,0 1-1,0 0 0,0 0 0,0 1 0,10 4 1,4 3-154,0 1 1,0 1 0,20 14-1,24 13-5885,-55-33-281,2 3 1969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2:44.7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186 328 3968,'-3'-17'6016,"11"-18"154,-4 19 866,-9 25-5421,-27 42-1189,15-14-425,3-8 140,-19 54 0,-20 146 331,41-168-544,4-23 126,-9 43 48,16-70-86,-1 1 1,2-1 0,-1 1 0,4 19 0,-3-12 644,0-17-94,1-5-109,2-10-315,9-43 92,-3-3-186,46-259 35,-44 262-91,10-41 174,0 0-121,-7 23 31,9-59-184,-21 125 70,0-3 48,0-1-1,2-23 1,-4 32 29,2 3-11,5 12 13,10 29 85,-11-26 19,4 8-96,6 16 0,29 50-1,-27-59 10,2 0-1,37 42 1,-27-38-44,-2 0-1,-1 2 1,31 54 0,50 135 274,-46-89-173,-47-108-72,-9-17 2,0 0 0,5 15-1,-5-18 57,-5-8-103,-1 1 1,0-1-1,1 1 1,-1-1-1,1 0 1,-1 1-1,0-1 1,1 1-1,-1-1 1,0 1-1,1-1 1,-1 1-1,0-1 1,0 1-1,1-1 1,-1 1-1,0-1 1,0 1-1,0-1 1,0 1 0,0 0-1,0 0 44,0 7 122,-6 1-122,5-7-27,-1 0 0,1 0 0,0 0 0,-1 0-1,0-1 1,1 1 0,-1 0 0,0 0 0,0-1 0,0 0 0,0 1 0,0-1 0,0 0 0,-4 2 0,-2-1 19,0 1 0,-14 2 0,21-5-38,-48 8 75,-1-3 0,-50-1 0,45-2-21,-118-1 12,102-1-169,53-1-156,0 0 0,0-1 1,-18-5-1,7 1-2552,21 3 121,2-2 831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6:25.68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11 12 11392,'-10'-11'4224,"10"14"-3297,10-3-255,-2 0 1824,11 5-1504,3-2 864,21 3-1088,30 0 224,24 3-608,0 3-192,-10 1-128,-14-1-224,-8 0 96,-14 0-2496,-13 2 1376,-6-2-3232,-10-4 2497,-3-4-3809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2:45.4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9 4800,'11'-8'8631,"-11"8"-8535,-3 26 8979,0-11-10088,-10 229 4800,12-187-3279,4-1 0,12 78 1,39 177 24,-48-287-547,-1-1-539,-3-9-3344,3-26-537,0 4 2559,4-16-2317,0-1 1451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2:45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53 229 8384,'-30'-36'2704,"22"23"-1638,7 11-1129,-2-5 737,0 0 0,1 0 0,0 0 0,-1-8 0,3 11-439,-1 1 1,1 0-1,0 0 0,1 0 1,-1 0-1,0 0 0,1 0 1,-1 0-1,1 0 0,0 1 1,0-1-1,0 0 0,1 0 0,-1 0 1,4-3-1,-1 1-39,0 1-1,0-1 1,1 1-1,-1 0 1,1 0-1,0 1 1,0 0-1,1 0 1,8-4-1,6-1 505,29-8 0,-33 11-448,0 1 0,0 1 1,0 1-1,1 0 1,-1 1-1,1 1 0,-1 0 1,1 1-1,21 5 1,-31-5-116,0 1 0,0 0 1,0 0-1,0 1 0,0 0 0,-1 0 1,1 1-1,-1 0 0,0 0 0,0 0 1,0 1-1,-1 0 0,1 0 0,-1 0 1,0 1-1,-1-1 0,1 1 1,-1 0-1,-1 1 0,1-1 0,-1 1 1,0 0-1,3 8 0,-3-4 9,0 0-1,-1 0 1,0 1 0,-1-1-1,-1 0 1,1 1 0,-2-1-1,1 1 1,-2-1-1,1 0 1,-2 0 0,-4 17-1,5-25-143,1 1 0,0-1 0,-1 0 0,0 1 0,0-1-1,0 0 1,0 0 0,0-1 0,0 1 0,-1 0 0,1-1-1,-6 4 1,6-4-52,0-1-1,-1 0 1,1 0 0,-1 0-1,1 0 1,-1 0 0,1 0-1,-1 0 1,0-1-1,1 0 1,-1 1 0,0-1-1,1 0 1,-1 0 0,0-1-1,1 1 1,-1 0-1,-3-2 1,-5-1-804,1-2 0,0 1-1,0-1 1,0 0 0,-11-9-1,-21-18-6008,26 19 3957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2:46.7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62 5216,'-1'-2'668,"0"1"1,-1-1-1,0 1 1,1 0-1,-1 0 0,0-1 1,1 1-1,-1 1 1,0-1-1,0 0 0,0 0 1,0 1-1,-2-1 1,-9-4 10628,14 4-10827,3-1-400,1 1 1,-1 0 0,0 0 0,1 0 0,-1 0 0,1 1 0,-1 0 0,7 0-1,5-1 135,66-6 343,108-8 397,-172 14-854,15 0 50,37-7 1,-67 8-113,-1-1 1,0 1 0,0 0-1,0 0 1,0 0 0,1 0-1,-1 1 1,0-1 0,3 1-1,12 2-3333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2:47.0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5 9728,'-6'0'5093,"22"0"-1571,25 0-31,52-3-520,50 2-358,-9 2-1318,-80-1-1769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2:48.3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39 6656,'-19'-4'10437,"37"3"-1505,22-7-6618,14-1-2462,228-8 1129,-133 21-1306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2:49.3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7 954 2976,'-6'5'15735,"10"-8"-15281,-1-1-1,1 0 1,-1 0 0,1-1 0,3-6 0,15-37 1136,24-75-1,5-53-802,-25 83-374,-19 68-299,1 1 0,1 0 0,1 1 0,21-33 0,-20 38-40,1 2 0,1-1 0,1 1-1,1 1 1,31-26 0,26-11 70,141-76 0,-203 122-122,0 2 0,0-1 1,0 1-1,0 1 0,1-1 1,22-2-1,-29 6-7,1-1-1,-1 1 1,1 0-1,-1 1 1,1-1-1,-1 1 1,1 0-1,-1 0 1,1 0-1,-1 1 1,0-1-1,0 1 1,1 0-1,-1 0 1,-1 1-1,1-1 1,0 1-1,6 6 1,-5-4 52,1 1 0,-1 1 0,-1-1 0,1 1-1,-1-1 1,-1 1 0,1 0 0,-1 0 0,0 1 0,2 8 0,-3-10 21,-1 0-1,0 0 1,-1 0-1,1 0 1,-1 1 0,0-1-1,-1 0 1,1 0-1,-1 0 1,0 0 0,-1 0-1,1 0 1,-5 8-1,3-9-62,0 0-1,0 0 1,0 0-1,-1-1 0,0 1 1,0-1-1,0 0 1,0-1-1,-1 1 0,1-1 1,-1 1-1,0-1 1,0-1-1,0 1 1,-1-1-1,1 0 0,-10 3 1,-2-1-51,-1 0 0,0-2 0,1 1 0,-31-2 0,14-2-1446,1-2 0,-59-12 0,75 12-461,12 3 754,0-1 0,0 0 0,0 0 0,1 0 0,-1-1 0,-5-2 0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2:52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357 492 3808,'-1'-12'11909,"-3"5"-9895,4 6-1948,-1 1 0,1-1 0,0 1 0,0-1 0,0 1 0,0-1 0,-1 1 0,1 0 0,0-1-1,0 1 1,-1-1 0,1 1 0,0 0 0,-1-1 0,1 1 0,0 0 0,-1-1 0,1 1-1,-1 0 1,1 0 0,0-1 0,-1 1 0,1 0 0,-1 0 0,0-1 0,-21-3 1691,14 3-1299,0-1 0,1 0 0,-12-4 0,12 4-250,0 0-1,-1 1 1,1-1 0,-1 1-1,1 1 1,-1-1 0,-12 2 0,-2 0 178,16-1-350,-1 1 0,1 0-1,-1 0 1,1 1 0,0 0 0,0 0 0,0 0 0,0 1 0,0 0-1,1 0 1,-1 0 0,1 1 0,0 0 0,0 0 0,0 0 0,0 1-1,-6 7 1,3-2-36,0 1 0,1-1 0,0 1 0,0 1 0,2-1 0,-1 1 0,-6 23 0,8-24 2,1 1 1,0 1-1,1-1 0,0 0 1,1 1-1,1 21 0,1-18 57,-1-12-17,0-1 1,0 1 0,0-1-1,1 0 1,0 1 0,-1-1-1,1 1 1,1-1 0,-1 0-1,0 0 1,1 0 0,3 6 0,-5-8-13,1 0 1,-1 0 0,1-1 0,-1 1 0,1 0 0,0 0 0,0 0-1,-1-1 1,1 1 0,0 0 0,0-1 0,0 1 0,-1-1 0,1 1 0,0-1-1,0 1 1,0-1 0,0 0 0,0 1 0,0-1 0,0 0 0,0 0 0,0 0-1,0 1 1,0-1 0,2-1 0,-1 1 13,0-1-1,-1 0 1,1 0-1,0 1 1,0-1-1,-1-1 1,1 1-1,0 0 1,-1 0-1,1-1 1,-1 1-1,3-4 1,4-5 75,-1-1 1,0 0 0,6-16-1,-10 22-109,116-276 796,-115 270-771,-1-1 0,0 0 1,-1 1-1,0-1 0,-1 0 1,0 0-1,-1 0 0,0 0 1,-1 0-1,0 0 0,-1 1 1,0-1-1,-1 0 0,0 1 1,-6-13-1,-3-3-60,-2 0 0,-20-31 1,25 45-369,-1 0 0,-1 0 0,0 1 0,-1 0 0,-20-16 0,11 12-1914,10 4-4223,33 12-4232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2:54.2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20 407 4736,'-3'-6'1384,"3"6"-1242,0-1 0,0 1 0,0 0 0,0-1 0,0 1 0,-1 0 0,1 0 0,0-1 0,0 1 0,0 0 0,0-1 0,0 1 0,-1 0 0,1 0 0,0-1 0,0 1 0,0 0 0,-1 0 0,1 0 0,0-1 0,0 1 0,-1 0 0,1 0 0,0 0 0,-1 0 0,1 0 0,0 0 0,0-1 0,-1 1 0,0 0 0,-8-11 7122,8 8-6744,1-1 1,0 1-1,0 0 1,0-1-1,1 1 0,1-7 1,0 6-367,1 0 0,0 0 0,0 0 0,0 0 0,0 1 0,1 0 1,-1-1-1,1 1 0,6-4 0,41-21 608,-37 21-505,33-20 78,-32 18-233,0 0 1,1 1-1,0 1 1,21-8 0,-31 14-104,-6 1 3,0 0 0,0 0-1,0 0 1,0 0 0,0 0 0,0 0 0,0 1-1,0-1 1,0 0 0,0 0 0,0 0-1,0 0 1,0 0 0,0 0 0,0 1 0,0-1-1,0 0 1,0 0 0,0 0 0,0 0 0,0 0-1,0 0 1,0 1 0,0-1 0,0 0-1,0 0 1,0 0 0,0 0 0,1 0 0,-1 0-1,0 0 1,0 0 0,0 1 0,0-1-1,0 0 1,0 0 0,0 0 0,0 0 0,1 0-1,-1 0 1,0 0 0,0 0 0,0 0-1,0 0 1,0 0 0,0 0 0,1 0 0,-1 0-1,0 0 1,0 0 0,0 0 0,0 0 0,0 0-1,0 0 1,1 0 0,-1 0 0,0 0-1,0 0 1,0 0 0,0 0 0,0 0 0,0 0-1,1-1 1,-2 13 2,-7 94-3,4-80 47,2 1-1,0 0 1,5 49 0,-1-61-63,-2-8 97,1 1 1,0-1 0,0 0 0,1 0 0,0 0 0,0 0 0,1 0-1,-1-1 1,1 1 0,7 9 0,-10-16-76,0 1 0,1-1 0,-1 0 0,0 1 0,1-1 0,-1 0 0,1 1 0,-1-1 0,0 0 0,1 1 0,-1-1 0,1 0 0,-1 0 0,1 0 0,-1 1 0,1-1 0,-1 0 0,1 0 0,-1 0 0,1 0 0,-1 0 0,1 0 0,0 0 0,-1 0 0,1 0 0,-1 0 0,1-1 0,1 1 18,0-1 1,-1 0-1,1 0 0,-1 1 0,0-1 1,1 0-1,-1-1 0,3-1 1,1-3 117,1-1 1,6-11 0,-12 18-140,24-41 246,24-57 0,7-13-164,-12 32-107,11-21 143,-42 82-150,-1 1 0,2 0 0,20-20 0,-31 35 21,1-1 0,1 1 0,-1 0-1,0-1 1,0 1 0,1 1 0,-1-1-1,1 0 1,0 1 0,-1 0-1,1 0 1,0 0 0,0 0 0,0 1-1,0-1 1,0 1 0,0 0 0,-1 0-1,1 0 1,7 2 0,2 1 6,1 1 1,0 0 0,-1 1-1,16 9 1,-17-8 16,0 2 0,0 0 1,18 17-1,-14-12-12,-14-12-638,-1 1-1,1 0 0,0-1 1,-1 1-1,0 0 0,1 0 1,-1 0-1,0 0 0,0 0 1,0 0-1,0 1 0,0-1 1,-1 0-1,1 0 0,0 5 1,2 5-2363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2:54.8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11 3392,'0'-5'7584,"-9"-1"-395,7 6-6915,1 1 1,-1-1-1,1 1 1,-1 0-1,1-1 1,-1 1-1,1 0 1,0 0-1,-1 0 1,1 0-1,0 0 1,0 0-1,-2 2 1,-18 22 917,14-17-521,5-5-591,-1 1-1,1-1 1,-1 1-1,1-1 1,0 1-1,0 0 0,1-1 1,-1 1-1,1 0 1,0 0-1,0 0 1,0 0-1,0 5 1,1-6-72,0 0 0,1 1 0,-1-1 0,1 0 0,-1 0 0,1 0 0,0 0 1,0 0-1,1 0 0,-1 0 0,1 0 0,-1 0 0,1-1 0,0 1 1,0 0-1,0-1 0,3 3 0,-2-2-75,0-1 1,-1 0 0,1 0-1,0 0 1,0 0-1,0-1 1,7 3 0,14 2-3238,-7-1 1464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2:55.2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20 6976,'-8'-11'3168,"8"7"-2752,0-1 672,0 10-672,8 7-6592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6:26.04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135 33 10560,'-107'-20'3904,"90"13"-3040,11 7-224,1 0-992,16 0 64,11-5-320,19 5 352,20 0-2656,21 12 1600,6-12-4480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2:55.7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15 191 3904,'-7'-9'1137,"6"9"-953,1-1 0,-1 1 0,1-1 0,-1 1 0,1-1 1,-1 1-1,1 0 0,-1-1 0,1 0 0,0 1 0,-1-1 0,1 1 0,0-1 0,0 1 0,-1-1 0,1 0 0,0 1 0,0-1 0,0 1 0,0-2 0,19-18 5678,-13 16-5142,0 1-1,0 0 1,1 0 0,-1 0 0,1 1 0,0 0 0,9-2 0,52-5 1130,-48 8-1348,224-6 1481,-111 7-1624,283-25 830,-323 16-1151,563-46 265,-442 38-1727,-199 16 921,7 0-3410,-14 3 1817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2:56.5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301 665 3136,'1'0'49,"-1"0"-1,0-1 1,1 1-1,-1 0 1,0 0 0,1-1-1,-1 1 1,0 0-1,0-1 1,1 1 0,-1 0-1,0-1 1,0 1-1,1 0 1,-1-1 0,0 1-1,0-1 1,0 1-1,0 0 1,0-1 0,0 1-1,0-1 1,0 1-1,0 0 1,0-1 0,0 1-1,0-1 1,0 1-1,0-1 1,0 1 0,0 0-1,0-1 1,0 0-1,-1 1 14,1 0-1,0 0 0,0-1 0,0 1 1,0 0-1,0-1 0,0 1 1,0-1-1,0 1 0,0 0 0,0-1 1,0 1-1,0 0 0,0-1 0,0 1 1,0 0-1,0-1 0,0 1 0,0 0 1,1-1-1,-1 1 0,0 0 1,0 0-1,0-1 0,0 1 0,1 0 1,-1-1-1,1 1 0,2-3 708,14-14 4579,-16 17-5118,-1-1 0,1 0 0,-1 1 0,0-1 0,1 0 0,-1 0 0,0 1 0,0-1-1,1 0 1,-1 0 0,0 0 0,0 0 0,0 1 0,0-1 0,0 0 0,0 0 0,0 0 0,0 0 0,-1 1 0,1-1 0,0 0-1,0 0 1,-1 0 0,1 1 0,0-1 0,-1 0 0,0 0-68,1 0 0,-1 1 0,0-1 0,1 1 0,-1-1 0,0 1 0,0 0 0,1-1 0,-1 1-1,0 0 1,0 0 0,1-1 0,-1 1 0,0 0 0,0 0 0,0 0 0,1 0 0,-1 0 0,-1 0 0,-16 1 263,16-1-201,-24 5 245,0 1 0,0 1 0,-48 20 0,43-15-308,21-9-146,0 1-1,1 0 0,0 1 1,0 0-1,0 1 1,0 0-1,1 0 0,0 0 1,-10 12-1,16-17-14,1 0-1,1 0 1,-1 0-1,0 1 1,0-1-1,0 0 1,1 1-1,-1-1 1,1 0-1,-1 1 1,1-1 0,-1 1-1,1-1 1,0 1-1,0-1 1,0 1-1,0-1 1,0 1-1,0-1 1,0 1-1,0-1 1,0 1-1,1-1 1,-1 1-1,1-1 1,-1 1-1,1-1 1,0 0-1,-1 1 1,1-1 0,0 0-1,2 3 1,-1-2 33,1 1 0,-1-1 0,1 0 0,0 1 1,0-1-1,0 0 0,0-1 0,0 1 0,0 0 1,0-1-1,1 0 0,6 2 0,2-1 78,0 0 0,1-1-1,-1-1 1,1 0 0,0 0-1,22-5 1,-27 3-45,0 0 0,1 0 0,-1-1 0,0 0 1,0 0-1,0-1 0,-1 0 0,1-1 0,-1 0 0,0 0 0,6-6 0,-2 0-47,-2 0 1,1 0-1,-2-1 0,0-1 1,0 1-1,-1-1 0,0-1 0,-2 1 1,1-1-1,-2 0 0,1 0 1,1-16-1,2-22-31,-2-1 0,-2 1 1,-2-1-1,-10-93 0,6 128-2,-2 0-1,0 0 0,-11-31 1,12 39-267,-2 1 0,1 0 0,-1 0 0,0 0 0,-1 1 0,0 0 0,0 0 1,-9-8-1,13 14-44,0 1 1,-1-1 0,1 1 0,0-1 0,0 1-1,-1 0 1,-2-1 0,4 1 138,0 1 1,1 0-1,-1 0 1,1-1-1,-1 1 1,0 0-1,1 0 0,-1 0 1,0 0-1,1 0 1,-1 0-1,0 0 0,1 0 1,-1 0-1,1 0 1,-1 0-1,0 0 1,1 1-1,-1-1 0,0 0 1,1 0-1,-1 1 1,1-1-1,-1 0 1,1 1-1,-1-1 0,1 0 1,-1 1-1,1-1 1,-2 2-1,1 8-1904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2:58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30 182 3136,'-1'0'129,"-17"-8"2270,9 3 3174,9 1-5029,-1 0 0,1 0 1,-1 0-1,1 0 0,1 0 0,-1 0 0,1 0 0,0-4 1,0 3-211,0-1-94,0 1-1,1 0 1,-1-1 0,1 1-1,0 0 1,1 0 0,-1 0 0,1 0-1,0 0 1,0 1 0,1 0-1,6-8 1,-4 6 66,1 1 0,0-1-1,-1 1 1,1 1 0,1-1 0,-1 1 0,15-6-1,-19 9-213,0 0 0,0 0 0,0 0 0,1 0 0,-1 1 0,0-1 0,0 1 0,0 0 0,1 0 0,-1 0 0,0 0 0,0 1 0,0-1 0,1 1 0,-1 0 0,0 0 0,0 0 0,0 0 0,0 0 0,0 1 0,-1-1 0,1 1 0,0 0 0,-1 0 0,1 0 0,3 4 0,-1 0 21,0 0 0,-1 1 1,1-1-1,-2 1 0,1 0 0,-1 1 1,0-1-1,0 0 0,2 14 0,3 13 209,-3 1-1,3 43 1,-6 73-130,-2-111-325,0-35 35,0 1 0,1 0 0,0 0 0,0-1 0,0 1 0,3 9 0,-3-13-283,0 0 0,0 0 0,1 0 0,-1 0 0,0 0 0,1 0 0,2 3 0,-3-4-153,1 0 1,-1 0 0,0 0 0,1 0 0,-1 0-1,1 0 1,-1-1 0,1 1 0,-1-1 0,1 1-1,-1-1 1,3 1 0,9 2-2000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2:58.6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814 27 5216,'0'-16'1696,"0"15"-1564,-1 0 1,1 1-1,-1-1 1,1 0 0,-1 1-1,1-1 1,-1 1-1,1-1 1,-1 1-1,1-1 1,-1 1 0,0-1-1,1 1 1,-1-1-1,0 1 1,1 0-1,-1 0 1,0-1 0,0 1-1,0 0 1,1 0-37,0 0 0,0 0 0,0 0 0,0 0 1,0 1-1,0-1 0,-2 2 1828,2-2-1828,0 0 0,0 0 0,0 0 1,0 0-1,0 0 0,0 0 0,-1 0 0,1 0 1,0 0-1,0 0 0,0 0 0,0 0 0,0 0 1,-1 0-1,1 0 0,0 0 0,0 0 0,0 0 0,0 0 1,0 0-1,0 0 0,-1 0 0,1 0 0,0 0 1,0 0-1,-13 1 2336,8 0-2196,-1 0-1,1 1 0,0 0 1,0 0-1,0 0 1,-6 3-1,-35 18 781,2 3 0,0 1 0,-44 35 0,-99 104 942,167-148-1820,-26 26 99,-68 56 123,89-81-379,-80 57-1092,102-75 510,-12 10-924,15-10 1401,-1-1 1,1 0-1,0 0 1,0 0-1,-1 1 1,1-1-1,0 0 1,0 0-1,-1 1 1,1-1-1,0 0 1,0 0-1,0 1 1,0-1-1,0 0 1,-1 1-1,1-1 1,0 0-1,0 1 1,0-1 0,0 0-1,0 1 1,0-1-1,0 0 1,0 1-1,0-1 1,0 0-1,0 1 1,0-1-1,0 0 1,1 1-1,-1-1 1,0 0-1,0 1 1,0-1-1,0 0 1,0 0-1,1 1 1,-1-1-1,0 0 1,0 0-1,1 1 1,-1-1-1,0 0 1,0 0-1,1 0 1,-1 1-1,2-1-320,-1 1 0,1-1 0,-1 1 0,1-1 0,-1 0 0,0 0-1,1 0 1,-1 1 0,1-1 0,-1-1 0,1 1 0,-1 0-1,1 0 1,2-1 0,0 0-371,21-4-2075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2:59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11 7392,'-4'-11'8256,"6"18"-7682,0-1 0,-1 0 0,1 1 1,-1-1-1,0 1 0,-1-1 0,0 1 1,0 7-1,0-13-463,-10 117 3196,2-45-2518,-11 146 129,19-178-519,0-41-376,0 1 0,0-1 1,0 0-1,0 1 0,0-1 0,0 0 0,0 1 1,0-1-1,0 1 0,0-1 0,0 0 0,1 1 0,-1-1 1,0 0-1,0 0 0,0 1 0,0-1 0,1 0 0,-1 1 1,0-1-1,0 0 0,0 0 0,1 1 0,-1-1 1,1 0-1,-1-1 0,1 0 0,0 0 0,-1 0 0,1 0 0,0 0 1,-1 0-1,1 0 0,-1-1 0,0 1 0,1 0 0,-1-2 0,4-11-68,1 0 0,1 0 0,0 1-1,0 0 1,11-15 0,2-8 73,-16 28-39,1 0 0,0 1 0,1-1 0,10-12 0,-8 11-45,2 2 1,-1-1-1,1 1 1,17-11 0,-26 18 57,0 0 0,0 0 0,0 0 0,0 0 1,1 0-1,-1-1 0,0 1 0,0 0 0,0 0 1,0 0-1,0 0 0,1 0 0,-1 0 0,0 0 1,0 0-1,0 0 0,0 0 0,1 0 0,-1 0 1,0 0-1,0 0 0,0 0 0,0 0 0,0 1 1,1-1-1,-1 0 0,0 0 0,0 0 0,0 0 1,0 0-1,0 0 0,0 0 0,1 0 0,-1 0 1,0 1-1,0-1 0,0 0 0,0 0 0,0 0 1,3 9 109,-4 8 98,-2-10-165,0-1 0,0 0 1,-1 1-1,0-2 0,0 1 0,0 0 0,-1-1 0,1 0 0,-1 0 0,-1 0 1,1-1-1,-12 8 0,4-11 61,7-1 118,8 0-32,2 1-123,0 1-1,0-1 1,-1 1-1,1 0 0,0 0 1,-1 0-1,0 0 0,1 0 1,-1 1-1,4 4 0,-4-5-36,67 54 79,-58-48-2753,27 13 0,-36-19 1635,1-1 0,0 0-1,-1 0 1,1 0-1,0 0 1,0 0 0,-1-1-1,9 0 1,13 0-2886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3:03.3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288 449 4224,'5'-12'3882,"-5"11"-3187,-1-1 0,0 0 0,0 0 0,0 1 0,0-1-1,0 1 1,0-1 0,0 1 0,0-1 0,-2-1-1,0 0-459,0 0 0,-1 0-1,1 0 1,-1 0-1,1 0 1,-1 1 0,0 0-1,0 0 1,-7-3-1,5 4-94,1 0 1,0 0-1,0 1 0,0-1 0,-1 1 0,1 0 0,0 1 0,0 0 0,0-1 0,-1 1 0,1 1 0,0-1 0,0 1 0,1 0 0,-8 4 0,3-1-32,0 1 0,1 0 0,0 0 0,1 1 0,-1 0 0,1 0-1,-9 13 1,4-6 22,1 2 0,1-1-1,1 1 1,0 1-1,-8 21 1,15-33-79,0 1 0,1-1 1,0 1-1,0-1 0,0 1 1,1 0-1,0-1 0,0 1 0,1 9 1,0-12-11,0 1 0,0-1 0,0 1 0,1-1 0,-1 1 0,1-1 0,0 0 1,0 0-1,0 0 0,0 0 0,0 0 0,1 0 0,0-1 0,-1 1 0,1-1 1,4 3-1,-2-1 35,1-1 1,0 0-1,0 0 1,1-1-1,-1 1 1,1-1-1,-1-1 1,1 1-1,-1-1 1,1 0-1,0-1 1,-1 0-1,1 0 1,0 0-1,0-1 1,-1 0-1,1 0 1,0 0-1,-1-1 1,0 0-1,8-4 1,0 0-33,-1 0 0,0-1 0,0-1 0,-1 0 0,1-1 0,-2 0 0,0-1 0,17-18 1,-16 13-11,0-1 0,-2 1 0,0-2 0,-1 1 1,0-1-1,-1-1 0,-1 1 0,6-28 1,-8 29 12,-2 0 0,0 0 0,-1 0 0,-1-1 0,-1 1 0,0-1 0,-1 1 0,0 0 0,-8-32 0,6 38-7,-1-1 0,0 1 0,-1 0 0,0 0 0,-6-10 0,-4-1-21,-19-20 0,24 30-120,-1 0 0,0 1-1,0 0 1,-1 1 0,0 1 0,-1 0 0,0 0 0,0 2 0,-1-1 0,0 2 0,0-1 0,0 2 0,-1 0 0,1 1 0,-1 0 0,-15 0 0,0 3-951,29 0 838,-1 0 0,0 1 0,1-1 0,-1 1 0,1-1 0,-1 1 0,0-1 0,1 1 0,-1 0 1,1 0-1,0 0 0,-1 0 0,1 0 0,-2 1 0,-1 7-3045,7 2 1020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3:04.1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20 225 6464,'-15'-7'2090,"14"7"-1900,1 0 0,0-1 0,-1 1 0,1 0-1,0-1 1,-1 1 0,1 0 0,0-1 0,0 1-1,-1 0 1,1-1 0,0 1 0,0-1 0,0 1 0,-1 0-1,1-1 1,0 1 0,0-1 0,0 1 0,0-1-1,0 1 1,0 0 0,0-1 0,0 1 0,0-1-1,0 1 1,0-1 0,0 1 0,0 0 0,1-1-1,-1 1 1,0-1 0,6-11 2229,2 4-1901,0 1 0,0 0 0,1 0 0,0 0 0,0 1 0,0 1 0,19-9 0,-27 14-484,0-1 0,-1 1 1,1 0-1,0-1 1,-1 1-1,1 0 1,-1 0-1,1 0 0,0-1 1,0 1-1,-1 0 1,1 0-1,0 0 0,-1 0 1,1 0-1,0 0 1,-1 0-1,1 0 0,0 1 1,-1-1-1,1 0 1,0 0-1,-1 1 0,1-1 1,0 0-1,-1 1 1,1-1-1,-1 0 0,1 1 1,0-1-1,-1 1 1,1-1-1,-1 1 1,0-1-1,1 1 0,-1-1 1,1 1-1,-1 0 1,0-1-1,1 2 0,0 1 41,0 1 0,-1 0 0,1 0-1,-1 0 1,0 0 0,0 4-1,0-1-29,-1 57 419,5 113 48,-2-155-385,1-1-1,1 0 1,0 0-1,2 0 1,1-1-1,10 23 1,-16-40-78,0-1 1,1 0 0,-1 1-1,1-1 1,0 0 0,0 1-1,0-1 1,0 0 0,0-1-1,1 1 1,-1 0 0,0 0-1,1-1 1,0 0 0,-1 1-1,1-1 1,0 0 0,-1 0-1,1-1 1,0 1 0,0 0-1,0-1 1,0 0 0,-1 0-1,5 0 1,-3 0 3,1-1 0,-1 1 1,1-1-1,-1 0 0,1 0 1,-1-1-1,0 1 0,0-1 1,1 0-1,-1 0 0,-1-1 0,1 1 1,0-1-1,-1 0 0,1 0 1,4-5-1,0-2 27,0-1 0,-1 0 1,11-21-1,14-40 105,25-85-151,4-9 12,-56 155-53,0 0-1,1 0 1,0 1-1,1-1 1,11-12-1,-13 19 6,-1-1-1,1 1 1,-1 0-1,1 0 1,0 0 0,0 1-1,1-1 1,-1 1-1,1 1 1,0-1-1,12-3 1,-3 3 50,0 1-1,1 1 1,-1 0 0,1 1 0,0 0-1,16 4 1,3 2-7,55 15 0,-88-20-159,18 6-963,-10 2-5213,-6-6 3584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3:05.0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47 5888,'0'-8'1214,"0"6"-847,-1 0 0,1 0 1,0 0-1,0 1 1,0-1-1,0 0 1,1 0-1,-1 0 0,0 1 1,1-1-1,-1 0 1,1 0-1,-1 1 1,2-4-1,0-1 4591,-2 3-3163,-2 6-378,0 4-938,0 1-1,0 0 1,1-1-1,-1 10 1,-1 3-130,-2 17 53,1 0 1,2-1 0,4 50-1,-1 16-88,-1-58 807,1-48-1011,0 0 1,0 1-1,0-1 1,1 0-1,-1 1 0,1 0 1,3-5-1,7-15 9,-5 5-96,1 0 0,1 0 0,17-26 0,-19 35-43,0 0 0,1 1 0,0-1 0,0 1-1,1 1 1,0 0 0,15-10 0,-10 9-14,1 0 1,0 1-1,28-10 0,-35 15-11,-1 0 0,1 0 0,0 1 0,0 0-1,0 0 1,0 1 0,0 0 0,0 1 0,13 1 0,-19-2 26,-1 1 0,0-1 1,1 0-1,-1 1 1,0-1-1,0 1 1,1 0-1,-1-1 1,0 1-1,0 0 1,0 0-1,0 0 1,0-1-1,0 1 1,1 1-1,-2-1 18,1 0-1,-1 0 1,1-1 0,-1 1-1,0 0 1,1 0 0,-1 0-1,0 0 1,0-1 0,0 1-1,0 0 1,0 0 0,0 0-1,0 0 1,0 0 0,0-1-1,0 1 1,-1 1 0,1 0 13,-1 1 0,0-1 0,0 0 0,-1 0 0,1 0 0,0 0 0,-1 0 0,1-1 0,-1 1 0,1 0 0,-1-1 0,0 1 0,0-1 0,0 1 0,0-1 0,-2 1 0,-12 5 40,-1 0 0,1-2 1,-1 0-1,0-1 0,0-1 0,-1 0 0,1-1 0,-26-1 1,60 2 153,0 1 1,0 0 0,20 9 0,-35-13-181,17 7-172,92 34 551,-38-5-3389,-65-31 1658,6 3-4079,-5-1 2419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3:05.6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54 232 4224,'-4'-1'496,"-1"-1"1,1 1-1,-1 0 1,0 1-1,-7-1 1,-6 0 6305,42 0 524,8-2-5364,33-2-1261,296-15 766,-5-10-650,-270 22-605,437-47 408,-327 33-499,72-20-168,-261 41 57,16-4-1016,26-7 1,-40 9-1203,-1 0 0,0-1 0,10-6 1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3:06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164 618 4480,'1'-3'236,"0"1"1,0-1 0,0 1-1,0-1 1,0 1-1,0 0 1,1-1 0,-1 1-1,1 0 1,0 0-1,-1 0 1,1 0 0,0 1-1,0-1 1,0 0-1,0 1 1,1-1 0,3-1-1,-3 1 312,0 0 0,1 0 0,-1 0 0,0-1 0,-1 0 1,1 1-1,4-7 0,-4 6 292,-1 0 1,0 0-1,-1 0 1,1-1-1,0 1 1,1-8-1,-3 10-712,0 0 0,1 0-1,-1 0 1,-1 0 0,1 1-1,0-1 1,0 0 0,0 0-1,0 0 1,-1 0 0,1 0-1,0 0 1,-1 1 0,1-1-1,0 0 1,-1 0 0,1 0-1,-1 1 1,0-1 0,1 0-1,-1 1 1,0-1 0,1 0-1,-1 1 1,0-1 0,1 1-1,-1-1 1,0 1 0,0-1-1,0 1 1,0 0 0,1 0-1,-1-1 1,0 1 0,-2 0-1,1-1-18,-1 0-1,1 1 0,-1 0 0,0-1 1,0 1-1,1 0 0,-1 0 0,0 1 1,1-1-1,-1 0 0,-3 2 0,-29 12 408,15-5-363,11-5-82,1 0 1,0 0-1,0 1 0,0 0 0,1 0 0,-1 1 0,-7 8 1,11-10-70,-1 1 1,2-1 0,-1 1 0,0 0-1,1 1 1,0-1 0,0 0 0,1 1 0,-1 0-1,1-1 1,-2 13 0,4-18 0,-4 33-85,4-31 102,0-1 0,0 1-1,0-1 1,0 1 0,0-1 0,0 1-1,1-1 1,-1 0 0,0 1 0,1-1-1,-1 1 1,1-1 0,0 0 0,-1 0-1,1 1 1,0-1 0,0 0 0,0 0-1,0 0 1,1 2 0,0-3 27,-1 1-1,1-1 1,-1 0 0,1 0-1,-1 0 1,1 0 0,-1 0 0,1 0-1,-1 0 1,0-1 0,1 1 0,-1 0-1,1-1 1,-1 1 0,0-1-1,1 1 1,-1-1 0,0 0 0,1 0-1,-1 1 1,0-1 0,2-2 0,3-2-4,0 0 0,0 0 0,5-7 1,2-3 12,-1-1-1,-1 0 1,-1-1 0,14-30 0,23-76 134,-38 94-210,-1-1-1,-1 0 1,5-59-1,-11 76 11,-1-1 1,0 0-1,-1 1 1,0-1-1,-1 1 0,0-1 1,-2 1-1,1 0 1,-2 0-1,1 0 0,-9-15 1,9 22-22,1 1 0,-1-1 0,-1 0 0,1 1 0,-1 0 0,0 0 0,0 0 1,0 1-1,-1 0 0,0 0 0,0 0 0,0 1 0,0 0 0,0 0 0,-1 0 0,-10-2 0,9 3-397,0 1 0,0 0 0,0 0 0,0 0 0,1 1 0,-1 1 0,0-1-1,-15 4 1,20-3-43,1-1-62,1 1 1,-1-1 0,1 0-1,-1 1 1,1-1 0,0 1-1,-1 0 1,1-1 0,-2 2-1,3-1 208,-1-1 0,1 1 0,-1-1 0,1 1 0,0 0 0,-1-1 0,1 1 0,0 0 0,0-1 0,-1 1 1,1 0-1,0 0 0,0-1 0,0 1 0,0 0 0,0-1 0,0 1 0,0 0 0,0 0 0,0-1 0,0 1 0,1 0 0,-1-1 0,0 2 0,4 9-2283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6:26.87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10 314 4896,'-10'0'2822,"20"-1"1728,12 0-100,-11-1-4614,4-4 1479,-1 0-1,0-1 1,27-18-1,-14 8-572,169-114 1669,-166 106-1903,-2-1 0,30-33 1,-54 52-213,-13 10-43,0 6-240,-1-1-1,1 1 1,-15 20-1,-1 1 168,19-24-141,0 0 0,1 0 0,0 0 0,1 1 0,-1-1 0,1 1 0,0 0-1,1 1 1,0-1 0,0 0 0,0 1 0,1 0 0,0 0 0,1 0 0,-1 9 0,2-15-29,0 0 0,0 0 0,0 0 0,0 0 0,1 0-1,-1 0 1,1 0 0,0 0 0,-1 0 0,1 0 0,0-1-1,0 1 1,0 0 0,1 0 0,-1-1 0,0 1-1,2 1 1,0-1 39,0 1-1,0-1 0,0 0 1,1 0-1,-1-1 0,0 1 1,1 0-1,5 1 0,2-1 96,0 0 1,0 0-1,0-1 0,0 0 0,13-1 1,-4-2 13,-1-1 0,1-1 0,37-12 0,-36 10-124,-5 0 64,0 0 0,0-1-1,25-15 1,42-34-189,-15 10-123,-62 41 186,-3 3 2,0 0 0,0 0 0,0 1-1,0-1 1,0 1 0,0-1 0,0 1 0,0 0 0,0 0 0,6 0 0,-9 1 17,1 0 1,-1 1-1,0-1 1,1 1-1,-1-1 0,1 1 1,-1-1-1,0 1 1,0-1-1,1 1 1,-1 0-1,0-1 0,0 1 1,0-1-1,0 1 1,0 0-1,0-1 0,0 1 1,0 1-1,0-2 0,2 19 3,-2 0 1,0 0 0,-1 0-1,-1 0 1,-1-1 0,-1 1-1,0 0 1,-1-1 0,-13 28-1,9-23 38,6-15 0,0-1 0,0 0 0,0 0 0,-1 0 0,0 0 0,0 0 0,-1-1 0,-8 10 0,12-15-35,0 0 0,-1-1 0,1 1 0,0 0 0,-1 0 0,1 0 0,-1-1 0,1 1 0,-1-1 0,1 1 0,-1-1 0,1 0 0,-1 1 0,1-1 0,-1 0 0,0 0-1,1 0 1,-1 0 0,1-1 0,-1 1 0,1 0 0,-1-1 0,0 1 0,1-1 0,-1 1 0,1-1 0,0 1 0,-1-1 0,1 0 0,0 0 0,-1 0 0,1 0 0,0 0 0,0 0-1,-2-2 1,-2-3-58,0 0-1,0 0 0,0 0 1,1 0-1,-6-11 0,3 5-120,5 9 192,0-1 1,0 0-1,1 1 0,-1-1 1,1 0-1,-2-6 0,2 8-8,1 1-1,0 0 1,1-1 0,-1 1-1,0 0 1,0-1 0,0 1-1,1 0 1,-1-1 0,1 1-1,-1 0 1,1 0-1,0-1 1,-1 1 0,1 0-1,0 0 1,0 0 0,0 0-1,-1 0 1,1 0 0,0 0-1,1 0 1,-1 0-1,2-1 1,2-1-20,0 0-1,1 0 1,0 1-1,-1 0 1,1 0-1,0 0 1,0 0-1,0 1 0,9-1 1,10 0-194,25 2 1,-25 1 51,205 10-6232,-118-3-607,-72-7 1479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3:08.0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84 7232,'-2'-3'577,"1"-1"1,-1 1-1,0 0 1,-1 0-1,1 0 1,-3-2-1,5 5-440,-1-1 0,1 1-1,0 0 1,0 0 0,0-1-1,0 1 1,-1 0 0,1 0 0,0-1-1,0 1 1,0 0 0,0 0-1,0-1 1,0 1 0,0 0-1,0-1 1,0 1 0,0 0-1,0-1 1,0 1 0,0 0-1,0 0 1,0-1 0,0 1 0,0 0-1,0-1 1,0 1 0,0 0-1,0 0 1,0-1 0,1 1-1,-1-1 1,10-10 1470,16-6-722,-20 14-647,1 0 1,-1 0-1,0 0 0,1 1 1,-1 0-1,1 1 1,0-1-1,0 1 1,-1 0-1,12 1 0,-14 0-140,0 1-1,0-1 0,0 1 0,0 0 0,0 0 1,0 1-1,0-1 0,0 1 0,0 0 0,0 0 0,-1 0 1,1 0-1,-1 1 0,0-1 0,1 1 0,-1 0 1,-1 0-1,5 5 0,0 2 137,0 0-1,-1 1 1,-1-1 0,0 1-1,0 0 1,4 17-1,12 72 594,-17-73-716,1 0 0,18 50 0,-20-69-373,0-1-1,1 0 1,0 0 0,0-1 0,1 1 0,0-1 0,11 11 0,-10-12-782,0 0 0,0 0 0,0-1 0,1 0 0,0 0 0,-1-1 0,1 0 0,10 3 0,9 2-1484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3:08.4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797 19 5408,'-11'-7'1728,"10"7"-1670,1-1 1,0 1 0,0 0-1,0 0 1,0-1 0,0 1-1,0 0 1,0-1 0,0 1-1,0 0 1,0 0 0,0-1-1,0 1 1,0 0 0,0-1-1,0 1 1,0 0 0,0 0-1,0-1 1,0 1 0,1 0 0,-1 0-1,0-1 1,0 1 0,0 0-1,0 0 1,1-1 0,-1 1-1,0 0 1,1-1 0,1-1 1177,-4 4 135,-13 0 1945,7-2-2365,-7 4-194,0 2 0,0-1 1,-16 10-1,7-4-240,-47 24 1254,-88 59 0,-12 30-575,8-5-1310,151-111-78,-4 2 81,-18 17-1,28-21-614,1-1 1,0 1-1,-7 10 1,2 4-1014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3:08.8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4 8960,'-2'-2'1317,"2"2"-1054,0 0 1,-1 0-1,1-1 0,0 1 1,-1 0-1,1 0 1,0 0-1,-1 0 0,1 0 1,-1 0-1,1-1 1,0 1-1,-1 0 0,1 0 1,0 0-1,-1 0 1,1 0-1,-1 0 0,1 1 1,0-1-1,-1 0 1,1 0-1,0 0 1,-1 0-1,-2 3 2634,3-3-2633,-1 0-1,1 1 1,0-1-1,0 0 0,0 1 1,0-1-1,-1 1 1,-5 8-270,2-5 233,-1 1 1,2 0 0,-1 0 0,0 1 0,1-1-1,0 1 1,1-1 0,-1 1 0,1 0 0,0 0-1,0 0 1,1 0 0,-2 11 0,3-7-250,0-1 0,1 1 0,0-1 0,0 1 0,1 0 0,0-1 0,4 11 0,-5-18-386,0 1-1,0-1 1,0 0-1,0 1 1,1-1 0,-1 0-1,1 0 1,-1 1 0,1-1-1,0-1 1,0 1-1,0 0 1,3 2 0,7 4-1598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3:09.3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69 6976,'-22'-23'3168,"22"6"-2752,0 9-96,0 4-256,0-7-512,9 6 224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3:10.9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43 4992,'-19'-13'2081,"-8"-10"8312,27 23-10361,0 0-1,0 0 1,0 0-1,0 0 1,0-1 0,0 1-1,0 0 1,0 0-1,0 0 1,0 0 0,0 0-1,0 0 1,0 0-1,0 0 1,0 0-1,0 0 1,0 0 0,0-1-1,-1 1 1,1 0-1,0 0 1,0 0-1,0 0 1,0 0 0,0 0-1,0 0 1,0 0-1,0 0 1,0 0 0,-1 0-1,1 0 1,0 0-1,0 0 1,0 0-1,0 0 1,0 0 0,0 0-1,0 0 1,0 0-1,0 0 1,-1 0-1,1 0 1,0 0 0,0 0-1,0 0 1,0 0-1,0 0 1,0 0 0,0 0-1,0 0 1,0 1-1,-6 1 1911,30 3 2329,-16-3-4086,0 0-1,0 0 0,14 1 0,181-14 23,0 1-174,68 12-6,-271-2-94,1 0 1,-1 0 0,0 1 0,1-1-1,-1 0 1,0 0 0,0 1 0,1-1 0,-1 0-1,0 0 1,0 1 0,0-1 0,1 0 0,-1 1-1,0-1 1,0 0 0,0 1 0,0-1-1,0 0 1,1 1 0,-1-1 0,0 0 0,0 1-1,0-1 1,0 0 0,0 1 0,0-1 0,0 1-1,0-1 1,-1 0 0,1 1 0,0-1 0,0 0-1,0 1 1,0 0 0,-4 12-5908,1-9 2215,2 3 1231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3:11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42 151 2656,'-1'0'70,"1"0"1,-1 0-1,1-1 1,0 1-1,-1 0 1,1 0-1,-1 0 1,1-1-1,-1 1 1,1 0-1,-1 0 1,1 0-1,-8 2 6272,-1-14 309,1 0-3908,8 12-2625,0 0 0,-1-1 0,1 1 0,0 0 0,0-1 0,-1 1 0,1 0 1,0-1-1,-1 1 0,1 0 0,0 0 0,-1 0 0,1-1 0,-1 1 0,1 0 0,0 0 0,-1 0 0,1 0 0,-1 0 0,1 0 0,0-1 0,-1 1 0,1 0 0,-1 0 0,1 0 0,-1 1 0,38-3 3591,-5 1-3508,111-17 597,-76 8-524,251-33 136,-259 33-319,-35 4-2572,-23 5 2279,1 0-620,-1 1 1,1-1-1,0 0 0,0-1 0,-1 1 0,1 0 1,-1 0-1,1-1 0,-1 1 0,1-1 0,1-2 0,7-6-6003,-2 5 2281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3:12.1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65 3808,'-4'-1'755,"-1"0"0,1 0 0,-1 0 1,-7 0-1,-2-4 4994,10 5-4534,3 1-1103,1-1 1,0 0 0,-1 0 0,1 0 0,0 0-1,-1 0 1,1 0 0,-1 0 0,1 0-1,0 0 1,-1 0 0,1 0 0,0 0 0,-1 0-1,1 0 1,-1 0 0,1 0 0,0 0-1,-1-1 1,1 1 0,0 0 0,-1 0-1,1 0 1,0-1 0,-1 1 0,1 0 0,0 0-1,-1-1 1,-1-1 1778,-4 5 1109,43-12 637,42-7-3074,1 4-1,0 3 1,120 2-1,-149 7-672,-29 0-7753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3:12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1151 3392,'-3'3'725,"0"0"1,0 0-1,1 0 0,0 1 0,0-1 1,0 0-1,0 1 0,-2 4 1,0 3 7583,5-18-4536,2 0-2914,1-3-473,16-51 862,-7 23-967,2 1 0,1 1-1,2 0 1,1 1 0,2 1-1,1 1 1,27-31 0,36-22 106,-3 4 20,-50 43-234,-1-1-1,41-72 0,-31 38 15,-11 18 94,66-91-1,-84 132-235,0 0 0,1 1 0,1 1 0,0 0 0,0 1 0,1 1 0,1 0 0,0 1 0,0 0 0,25-9 0,-30 15-22,0 0 0,0 1 0,0 1 1,0 0-1,21-1 0,-24 3 1,-1 0 1,1 0-1,0 1 1,0 0-1,-1 1 1,1 0-1,-1 0 1,1 0 0,7 5-1,-12-6-7,-1 0 0,0 1 1,1 0-1,-1-1 0,0 1 0,0 0 0,0 0 1,0 0-1,0 0 0,0 0 0,-1 1 0,1-1 1,-1 1-1,2 2 0,-1 0 12,-1 0 1,1 0-1,-1-1 1,0 1-1,0 0 1,-1 0-1,0 8 1,0 1 60,-2 0 0,0 0 0,0 0 0,-8 21 0,4-18-64,-1 0 0,-1-1 0,0 0 0,-1-1 0,0 0 1,-1 0-1,-1-1 0,0 0 0,-1-1 0,-1-1 0,0 0 0,-1 0 0,0-1 0,0-1 0,-1 0 0,-1-1 0,-17 7 0,26-13-42,0-1-1,0 0 1,-1 0-1,1 0 0,0-1 1,-1 0-1,1-1 0,-1 0 1,1 0-1,-13-2 1,16 1-197,0 0 1,-1 0 0,1 0 0,0-1 0,-1 0 0,1 0 0,0 0 0,0 0-1,0-1 1,1 1 0,-1-1 0,1 0 0,-1 0 0,1 0 0,0-1 0,0 1-1,0-1 1,-4-8 0,3 5-1073,0-1 1,1 1-1,0-1 0,0 0 1,1 0-1,0 0 0,0-1 1,0-11-1,4-9-2032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3:15.8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549 558 4736,'0'0'193,"1"0"0,-1-1 0,0 1 1,1-1-1,-1 1 0,1-1 0,-1 1 0,0-1 0,0 1 1,1-1-1,-1 1 0,0-1 0,0 1 0,1-1 1,-1 0-1,0 1 0,0-1 0,0 1 0,0-1 0,0 0 1,0 1-1,0-1 0,0 1 0,0-1 0,0 0 1,0 1-1,-1-1 0,1 1 0,0-1 0,0 1 0,-1-1 1,1 0-1,0 1 0,-1-1 0,1 1 0,0 0 0,-1-1 1,1 1-1,-1-1 0,1 1 0,-1-1 0,-1-2 463,-1 1 0,1 0-1,-1 0 1,1 0 0,-6-4-1,-2 2-231,0 0-1,0 1 1,0 0-1,-1 0 1,1 1-1,-1 1 1,-18-1-1,12 1-98,1 2 0,-1 0 1,1 1-1,-19 5 0,23-3-223,1 0 1,-1 0-1,1 1 1,0 1-1,0 0 0,0 0 1,1 1-1,-12 10 1,-6 8 214,-33 39-1,40-41-90,16-17-178,-16 16 221,-20 30 0,36-45-243,0 0 0,1 1-1,0-1 1,0 1-1,1 0 1,0 0 0,0 0-1,1 0 1,-2 10 0,4-15-13,0-1 1,0 0 0,0 1 0,0-1 0,0 0 0,1 1 0,-1-1 0,1 0-1,-1 0 1,1 1 0,0-1 0,0 0 0,0 0 0,0 0 0,2 3 0,0-1 25,0-1 0,0-1 0,-1 1 1,1 0-1,1-1 0,-1 0 0,0 1 1,6 1-1,1 1 78,0-2 1,-1 1-1,1-1 1,0-1-1,1 0 0,11 1 1,-15-3-71,1 0-1,-1 0 1,1-1 0,0 0 0,-1-1-1,0 1 1,1-1 0,-1-1 0,9-4-1,-4 2 37,0-1-1,-1-1 1,0 0-1,13-12 1,-12 9-8,-1-2 0,-1 1 0,0-1 0,0-1 1,11-21-1,31-68 300,-39 72-313,-1 0-1,-1-1 0,-2 0 1,-1 0-1,6-61 0,-13 74-39,-1 0-1,-1 0 0,-1 0 0,-1 0 1,0 1-1,-1-1 0,-1 1 1,-9-21-1,3 11-65,-2 1 1,0 0-1,-2 1 0,-24-32 1,31 48-44,0 0-1,0 0 1,0 0 0,-1 1 0,0 0-1,-1 1 1,-16-10 0,22 15 12,0 0 0,0 0 0,0 0 0,0 1 0,-1-1 0,1 1 0,-1 0 0,1 1 1,-1-1-1,1 1 0,-1-1 0,1 1 0,-1 1 0,1-1 0,-1 1 0,1-1 0,-1 1 0,1 1 0,-1-1 1,1 1-1,0-1 0,0 1 0,-6 3 0,4 0-469,-1 0 0,1 0 0,0 1 0,1-1 0,-9 12 0,-1 7-1083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3:16.5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9 184 6464,'-2'-3'538,"1"1"-1,0 0 1,0 0 0,0-1 0,1 1-1,-1-1 1,1 1 0,-1-1 0,1 1-1,0-1 1,0 1 0,0-1 0,0 1 0,1-4-1,0 3-96,0-1 0,0 0 0,0 1-1,1-1 1,-1 1 0,1 0 0,0-1 0,4-4-1,4-3 246,0 0 0,1 1 0,22-17 0,-17 15 232,-14 10-823,5-4 260,1 0 0,16-10 1,-22 15-319,0 0 0,-1 1 0,1-1 0,0 0 1,0 0-1,0 1 0,0-1 0,-1 1 0,1 0 1,0-1-1,0 1 0,0 0 0,0 0 0,0 0 1,0 1-1,0-1 0,0 0 0,-1 1 0,1-1 1,0 1-1,3 1 0,-3-1-17,-1 0 0,0 0 1,0 0-1,0 1 0,-1-1 1,1 0-1,0 0 0,0 1 0,-1-1 1,1 0-1,-1 1 0,1-1 0,-1 1 1,1-1-1,-1 1 0,0-1 0,0 1 1,0 2-1,-1 32 321,0-28-219,-2 17 64,-2 1 0,0-1 0,-1 1 0,-2-2 0,0 1 0,-2-1 0,-1-1 0,-17 30 1,26-51-161,1 0 1,0 0 0,0 1 0,0-1 0,0 0 0,0 1 0,0-1 0,1 0 0,-1 1 0,1-1-1,-1 1 1,1-1 0,0 3 0,1-3 11,-1-1-1,0 0 0,1 0 1,0 0-1,-1 0 1,1 0-1,0 0 0,-1 0 1,1 0-1,0 0 1,0 0-1,0 0 0,0 0 1,0-1-1,0 1 1,0 0-1,0-1 0,0 1 1,0-1-1,0 1 1,0-1-1,0 1 0,1-1 1,-1 0-1,0 0 1,0 1-1,0-1 0,2 0 1,6 1 26,1-1 1,-1 0-1,0-1 0,0 1 1,1-2-1,16-4 1,-12 3-232,24-3 0,-18 5-2766,-1 0 0,1 2-1,37 4 1,-31 0-3749,-2-1 2170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6:27.23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88 33 5216,'-74'-29'1952,"64"25"-1536,7 4-96,11 0-1376,11 0 512,17 9-416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3:17.8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36 412 5056,'-35'0'11999,"36"-4"-10233,43-26 298,-14 4-1529,129-104 684,-78 81-525,-82 68-244,0-8-351,-12 250 664,12-242-694,0 1 0,2-1 1,1 1-1,0-1 0,1 0 1,6 20-1,-8-36-8,0 1 0,0-1 1,1 0-1,-1 0 0,1 0 1,0-1-1,-1 1 0,1 0 0,1-1 1,-1 1-1,0-1 0,1 1 0,2 1 1,-3-3-9,0 0 0,-1 0 1,1 0-1,0 0 0,0 0 1,0 0-1,0-1 1,0 1-1,0-1 0,-1 0 1,1 1-1,0-1 0,0 0 1,0 0-1,0 0 1,0 0-1,0-1 0,0 1 1,0 0-1,0-1 0,0 0 1,3-1-1,3-2 14,-1 0-1,0 0 0,0-1 1,-1 0-1,1-1 0,-1 0 1,0 0-1,-1 0 0,1 0 1,7-14-1,1-3-46,-1 0 0,9-26-1,60-185 120,-44 115-112,-33 104-41,1-1 0,1 1 0,15-26 0,-20 37 19,1 0-1,0 0 1,0 1 0,0-1-1,0 1 1,0-1-1,1 1 1,0 0-1,0 0 1,0 1 0,0-1-1,0 1 1,0 0-1,0 0 1,1 0-1,-1 1 1,9-2-1,12 0 68,1 2 0,0 1-1,0 1 1,37 6-1,-22-2 318,-17 0-356,-19-4-37,0 1 0,1-1-1,10 1 1,-15-2 217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3:24.1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16 5216,'0'-1'244,"0"1"0,0-1 0,0 1 0,0-1 0,0 0 0,0 1 0,0-1 0,1 1 1,-1-1-1,0 1 0,0-1 0,0 1 0,0-1 0,1 1 0,-1-1 0,0 1 0,1-1 0,-1 1 0,0-1 0,1 1 0,-1-1 1,0 1-1,1 0 0,-1-1 0,1 1 0,3-3 3186,-11 7 2362,-19 16-4257,14-10-1229,1-1 63,1 1-1,-17 19 0,24-26-328,1 1-1,-1-1 0,1 1 0,0 0 0,0 0 0,1 0 0,-1 0 0,1 0 0,-1 0 0,1 1 0,1-1 0,-1 0 0,0 7 0,1-5-94,1 1 0,0-1 1,0 0-1,0 0 1,1 1-1,0-1 0,0-1 1,1 1-1,-1 0 1,1 0-1,1-1 0,-1 0 1,1 1-1,0-1 1,0 0-1,0-1 0,0 1 1,1-1-1,0 0 1,7 4-1,-10-7-383,0 0 0,1 0 1,-1 0-1,0 0 0,1-1 0,-1 1 0,1-1 1,-1 0-1,1 1 0,-1-1 0,1 0 0,-1-1 0,1 1 1,-1 0-1,1-1 0,-1 1 0,1-1 0,-1 0 1,1 0-1,-1 0 0,0 0 0,0 0 0,1-1 1,-1 1-1,0-1 0,0 1 0,0-1 0,-1 0 1,1 1-1,0-1 0,-1 0 0,3-4 0,9-14-2484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3:24.4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18 7040,'-18'-17'3200,"9"17"-2752,4 0 704,10 0-704,-5 5-864,0 2 192,5 6-1248,4-2 832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3:25.1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96 5408,'-18'-1'938,"-13"-5"9705,31 6-10582,8-3 459,-1 0 0,1 0 0,0 1 0,0 0 0,0 1-1,0-1 1,8 1 0,11-2 148,-22 2-561,1 0 0,0 0 0,0 1 1,0 0-1,0 0 0,9 2 0,-13-2-62,-1 1 1,1 0-1,0-1 0,0 1 0,-1 0 0,1 0 1,0 0-1,-1 0 0,1 0 0,-1 0 0,1 0 0,-1 0 1,0 1-1,1-1 0,-1 1 0,0-1 0,0 1 1,0-1-1,0 1 0,0 0 0,0-1 0,-1 1 0,1 0 1,0 0-1,-1 1 0,2 7 51,-1-1 1,0 0-1,-1 1 0,0-1 0,-3 19 1,0-1-14,-6 239 275,9-248-306,2-1 1,0-1-1,1 1 1,0 0-1,2-1 1,6 19 0,-9-32-13,-1 1 1,1-1 0,0 0-1,0 1 1,0-1 0,0 0-1,1 0 1,-1 0 0,1 0 0,0-1-1,4 4 1,-5-5 3,-1 0 0,1 0-1,-1 0 1,1 0 0,0 0 0,0-1 0,-1 1 0,1 0-1,0-1 1,0 0 0,0 1 0,0-1 0,0 0-1,0 0 1,-1 0 0,1 0 0,0 0 0,0-1 0,0 1-1,0 0 1,0-1 0,-1 0 0,1 1 0,2-2 0,-1 0-8,0 1 1,1-2 0,-1 1 0,0 0 0,0 0 0,-1-1-1,1 0 1,0 0 0,-1 1 0,4-6 0,5-17 55,-1-2 0,-1 1 0,6-33 0,20-119-103,-26 132 47,13-53 13,-7 30 38,-2 12-14,-13 55-67,1 0 0,-1 1 0,1-1-1,0 0 1,-1 1 0,1-1 0,0 1-1,0-1 1,0 1 0,1-1-1,-1 1 1,0-1 0,0 1 0,1 0-1,-1 0 1,1 0 0,-1 0 0,1 0-1,-1 0 1,1 0 0,0 0-1,-1 1 1,1-1 0,0 1 0,0-1-1,0 1 1,-1 0 0,4-1 0,4 1 43,0 0 0,0 1 1,0 0-1,15 4 1,-12-3 22,38 7 59,48 10-76,33 5 15,-107-23-1966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3:25.8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2 8064,'-11'-1'2677,"9"7"1150,1 2-2726,-7 36 2337,4-19-1773,-10 38 0,7-43-1245,-42 111 1858,38-105-1928,5-10 224,-11 18 1,18-33-84,4-2-258,7-5-50,230-132 80,-211 119-351,14-4 17,-41 21 79,0 1 0,0-1 1,0 1-1,0 0 0,0 0 0,0 1 0,1-1 1,-1 1-1,8 0 0,-11 0-9,0 0-1,0 0 1,0 1-1,0-1 1,0 0 0,0 1-1,0-1 1,0 0-1,0 1 1,0-1-1,0 1 1,0 0 0,-1-1-1,1 1 1,0 0-1,0-1 1,-1 1-1,1 0 1,0 0 0,-1 0-1,1-1 1,0 2-1,0 0 13,-1 0-1,0-1 0,1 1 0,-1-1 1,0 1-1,0 0 0,0-1 0,0 1 1,0-1-1,0 1 0,0 0 0,-1-1 1,0 3-1,0-1 19,0 1 0,0-1 0,-1 0 1,0 1-1,1-1 0,-1 0 0,0 0 1,-1 0-1,1 0 0,0 0 0,-1-1 1,-5 5-1,1-3-18,1 0 0,-2 0 1,1-1-1,0 0 0,0 0 1,-1-1-1,-13 3 0,15-4 14,-16 3 207,22-4-229,0 0 1,0 0-1,0 0 0,-1 0 0,1 0 1,0 0-1,0 0 0,0 1 0,0-1 0,0 0 1,0 0-1,-1 0 0,1 0 0,0 0 1,0 0-1,0 0 0,0 0 0,0 1 0,0-1 1,0 0-1,0 0 0,0 0 0,0 0 1,0 0-1,0 0 0,0 1 0,-1-1 0,1 0 1,0 0-1,0 0 0,0 0 0,0 0 0,0 1 1,0-1-1,0 0 0,0 0 0,1 0 1,-1 0-1,0 1 0,9 6 81,28 7 76,-28-11-130,0 0 0,17 9 0,8 6-309,-10-7-7212,-15 8-5863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3:28.9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30 185 2720,'-29'-5'15871,"42"-3"-11676,31-14-4155,-27 16 222,31-4 1,-6 1-68,-8 2-52,0 2 1,41-2-1,-16 2-66,-33 4 46,50 4 1,-10 0 71,837-3 435,-693 3-289,33 5 139,131-3 11,-233-3-255,92-1 312,-141-4-500,171-10-27,-42-7 235,54 1 250,-207 16-356,196-4 101,77-4 324,-279 6-550,166-17-23,-220 20-35,5 1-616,-1-2 0,1 1 0,23-10 0,-27 11-850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3:30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399 530 4064,'0'0'9365,"-9"-4"-5237,-41-3-385,-26 6-2384,43 1-739,13 2-256,-1 0 0,1 1 0,-37 11 0,49-11-312,0 1 1,0 0-1,1 0 0,-1 0 0,1 1 0,0 0 1,0 0-1,1 1 0,-1 0 0,1 0 0,1 1 1,-1-1-1,-4 8 0,8-9-31,0 0 1,0 1-1,0-1 0,1 0 1,0 1-1,0-1 1,0 0-1,1 1 0,-1-1 1,1 1-1,1-1 1,-1 1-1,1-1 0,0 1 1,0-1-1,1 0 0,2 8 1,-3-10 6,0 0 1,0 0-1,1-1 0,-1 1 1,1-1-1,-1 1 0,1-1 1,0 1-1,0-1 0,0 0 1,0 0-1,0 0 1,0 0-1,1 0 0,-1 0 1,1-1-1,-1 1 0,1-1 1,0 0-1,-1 0 0,1 0 1,0 0-1,0 0 1,0 0-1,0-1 0,0 1 1,0-1-1,0 0 0,0 0 1,0 0-1,0-1 0,0 1 1,5-2-1,12-4 89,1-1-1,-1-2 1,22-11-1,57-38 211,-74 42-192,1 1-47,0-2 0,29-26 0,-47 36-76,-1 0-1,-1 0 1,1 0 0,-1-1 0,0 0 0,-1 0-1,0-1 1,0 1 0,-1-1 0,0 0 0,4-15-1,-5 7 8,0-1 0,-2-1 0,0 1 0,-1 0 0,0 0 0,-2 0 0,0 0 0,-9-30 0,7 32-64,0 1 1,-2 0-1,0 1 0,-1-1 0,0 1 1,-1 0-1,0 1 0,-1 0 0,-1 0 1,0 1-1,-1 0 0,0 1 0,-1 0 1,0 1-1,-1 0 0,0 1 0,0 1 1,-1 0-1,0 0 0,0 2 0,-1 0 1,-24-7-1,32 11-81,-1 0 0,1 1 0,0 0 1,-1 0-1,1 1 0,-1 0 0,-8 1 0,14-1-49,0 0 0,0 1 0,0-1 0,1 0 0,-1 1 0,0-1 0,0 1 0,0 0 0,0 0 0,1 0 0,-1 0 0,0 0 0,1 0 0,-1 0 0,1 0 0,-1 1 0,1-1 0,0 1 0,-1-1-1,1 1 1,0-1 0,0 1 0,0 0 0,0-1 0,0 1 0,1 0 0,-1 0 0,0 0 0,1 0 0,0-1 0,-1 5 0,2 17-3265,6 5 1110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3:31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6 121 4480,'-5'0'10154,"5"-1"-9693,0 0 0,0 0-1,0-1 1,0 1 0,0 0-1,1 0 1,-1-1 0,0 1 0,1 0-1,-1 0 1,1 0 0,1-3-1,2-2-85,0-1 1,1 1-1,1 0 0,-1 0 0,1 1 0,12-10 0,-5 5 58,0 2 0,24-13 1,-31 19-334,-1 0 1,1 0-1,0 0 1,0 0-1,0 1 1,13-1 0,-19 2-85,1 0 0,-1 0 0,1 0 1,0 0-1,-1 0 0,1 0 0,-1 1 1,1-1-1,-1 0 0,1 0 0,-1 0 1,1 1-1,0-1 0,-1 0 0,0 1 1,1-1-1,-1 0 0,1 1 0,-1-1 1,1 1-1,-1-1 0,0 0 0,1 1 1,-1-1-1,0 1 0,1-1 0,-1 1 1,0 0-1,0-1 0,1 1 0,-1-1 1,0 1-1,0-1 0,0 1 0,0 0 1,0 0-1,-3 24 847,2-19-722,-9 77 819,10-79-977,-1 0 1,1 1-1,0-1 1,0 1-1,1-1 1,-1 1-1,1-1 1,0 0-1,0 1 0,1-1 1,-1 0-1,1 0 1,3 6-1,-2-4 105,1-1 0,0 0 0,0 0-1,1 0 1,0 0 0,0-1 0,0 1 0,7 3-1,0 0-520,0-1 0,0 0 0,16 5 1,38 9-7366,-44-14 5271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3:31.7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644 1 4480,'-6'8'14511,"0"-1"-14042,-1 0 1,0 0-1,-14 9 1,-11 2 176,-1-2 0,-1-1 0,-38 11 1,6-2-86,-92 45 431,133-56-1036,0 1 1,1 1-1,1 1 0,-23 20 1,39-29-607,0 0 1,0 0 0,1 1 0,0 0 0,0 0 0,-8 15 0,9-3-1325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3:32.8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17 5408,'0'-1'84,"-1"1"0,1-1 0,0 1 0,-1-1 0,1 1 0,0-1 0,0 0 0,0 1 0,10-12 9752,-6 26-5927,-2 6-3186,-1 0 1,0 1 0,-4 22-1,2-26-513,-3 42 338,0-14-150,4 80 0,1-59 133,-1-42-353,0-22 201,3-11 133,-1 0-567,2 1 1,-1-1 0,1 1 0,10-15 0,1-5 5,-3 3 39,-4 7-27,0 1 0,13-19 0,-18 32 28,0-1 1,1 1-1,-1 0 0,1 0 0,0 1 0,0-1 1,0 1-1,0-1 0,1 2 0,-1-1 0,1 0 1,7-2-1,-11 4 10,0 1 0,0 0 0,0-1 1,0 1-1,0 0 0,0-1 0,0 1 0,0 0 1,0 0-1,0 0 0,0 0 0,0 0 0,0 0 1,0 0-1,0 1 0,0-1 0,0 0 0,-1 0 1,1 1-1,0-1 0,1 1 0,-1 0 18,0-1 0,-1 1 0,1 0 0,-1 0 0,1 0 0,-1-1-1,1 1 1,-1 0 0,1 0 0,-1 0 0,0 0 0,1 0 0,-1 0 0,0 0 0,0 0 0,0 0-1,0 1 1,0 4 78,0 0 1,-1 0-1,0 0 0,0 0 0,-3 6 0,1 1-32,1-7-43,1 0 1,-1-1 0,0 1 0,0 0 0,-1-1-1,-6 11 1,6-12-55,-2 2 45,1 1 0,-2-1-1,1-1 1,-7 7 0,9-10-21,0-1 1,0 1 0,0 0 0,0-1 0,0 1-1,0-1 1,0 0 0,0 0 0,0 0 0,-1 0-1,1-1 1,0 0 0,-6 1 0,16 0 244,0 1-1,1 0 1,-1 1 0,0 0-1,0 0 1,0 0 0,6 5 0,18 8 226,-2-4-548,49 14-1,-76-26-1383,0 1-1,0-1 1,1 0-1,-1 0 1,0 0-1,0 0 1,0-1-1,0 1 1,0 0-1,3-2 0,-2 1-145,14-2-2161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6:33.24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43 869 5888,'-4'2'282,"0"1"1,0-1 0,1 1-1,-1 0 1,1 0 0,0 1-1,-1-1 1,2 1 0,-1-1-1,0 1 1,-2 5 0,5-7-29,0-1 0,0 1 0,1-1 1,-1 0-1,0 1 0,1-1 0,-1 0 0,1 0 1,-1 1-1,1-1 0,0 0 0,-1 0 1,1 0-1,0 0 0,0 0 0,0 0 0,0 0 1,0 0-1,0 0 0,1 1 0,3 1 62,-1 0-1,0-1 0,1 0 1,-1 1-1,1-2 1,0 1-1,-1 0 0,1-1 1,0 0-1,0 0 1,0 0-1,0-1 0,0 0 1,0 0-1,0 0 1,0-1-1,0 1 0,6-2 1,-2-1-66,0 0-1,0 0 1,-1 0 0,1-1 0,-1-1-1,0 1 1,0-1 0,0-1 0,7-6 0,16-18 223,-1-1 1,-2-1-1,-1-2 1,29-47 0,-38 52-145,-1-1 1,-2-1-1,-1-1 1,18-55 0,23-124 387,-41 153-325,-9 34-81,-4 18-337,-3 16-110,-10 97-63,-6 42 50,12-116 191,-2 0-1,-17 48 0,-13 47 197,-1-2-225,31-102 56,-10 24-180,17-45 134,-1-1 0,1 1 1,-1 0-1,1-1 0,-1 1 1,0-1-1,0 1 0,0-1 1,0 0-1,-1 0 0,1 0 1,-5 3-1,7-5-16,-1 0 0,1 0 0,-1 0 0,1 0 0,-1 1 0,1-1-1,-1 0 1,1 0 0,-1 0 0,1 0 0,-1 0 0,1 0 0,-1 0 0,1 0 0,-1 0 0,1 0-1,-1-1 1,1 1 0,0 0 0,-1 0 0,1 0 0,-1-1 0,1 1 0,-1 0 0,1 0 0,-1-1-1,-9-11-51,8 9 37,-8-15 22,0 0-1,2 0 1,0 0-1,-8-30 1,1 4-151,6 14-114,-11-60 1,20 88 249,0 1 0,-1-1 0,1 0 1,0 0-1,0 1 0,0-1 0,0 0 0,1 0 1,-1 1-1,0-1 0,1 0 0,-1 1 0,1-1 1,0 0-1,0-1 0,0 2-7,-1 0 0,1 1-1,0-1 1,-1 1 0,1-1-1,0 1 1,-1-1 0,1 1 0,0 0-1,-1-1 1,1 1 0,0 0 0,0 0-1,0-1 1,-1 1 0,1 0 0,0 0-1,0 0 1,0 0 0,0 0-1,-1 0 1,1 0 0,0 0 0,0 0-1,0 0 1,0 1 0,-1-1 0,1 0-1,0 1 1,0-1 0,1 1-1,60 31-209,-19-15 145,0-2 0,74 15 0,53-5 688,-146-23-493,0-1-1,0-1 1,-1-1-1,1-2 1,28-5-1,-37 3-86,1 0-1,-1-1 0,-1-1 1,1 0-1,-1 0 1,0-2-1,19-14 1,81-80 196,68-86-23,-167 173-240,-14 15 24,-1 1-1,1-1 1,0 0 0,0 0-1,0 0 1,-1 1 0,1-1 0,0 1-1,0-1 1,0 0 0,0 1 0,0-1-1,0 1 1,0 0 0,0-1-1,2 1 1,-3 0 3,0 0 0,1 0 0,-1 0 0,1 1-1,-1-1 1,0 0 0,1 0 0,-1 0 0,1 1-1,-1-1 1,0 0 0,1 1 0,-1-1 0,0 0 0,1 0-1,-1 1 1,0-1 0,0 1 0,1-1 0,-1 0 0,0 1-1,0-1 1,0 1 0,0-1 0,0 0 0,1 2 0,0 3-31,0 1 0,-1 0 1,0-1-1,0 12 0,-2 2 14,0-1 0,-2 0 0,0 0 0,-8 23 0,-33 69 253,14-38-277,24-53 250,4-13-156,0 1 1,1-1-1,0 1 1,0 0-1,0-1 1,1 1-1,-1 11 1,17-26 73,255-159 230,-233 142-424,61-32 0,-97 56 61,0 1 0,1-1-1,-1 1 1,0-1-1,1 1 1,-1-1-1,0 1 1,1 0 0,-1 0-1,0-1 1,1 1-1,-1 0 1,3 1 0,-3-1-3,0 0 0,0 1 0,0-1 0,0 1 0,-1-1 0,1 1-1,0-1 1,-1 1 0,1-1 0,0 1 0,-1 0 0,1 0 0,-1-1 0,1 1 0,-1 0 0,1 0 0,-1-1 0,1 1 0,-1 0 0,0 0 0,1 0 0,-1 0 0,0 1 0,1 3-1,0 0 0,-1 1-1,0-1 1,0 0-1,0 1 1,-1-1-1,1 0 1,-3 8-1,0-1 38,-1 1-1,-8 16 1,4-14 53,6-12-44,0 0 1,0 0-1,0 0 0,1 0 1,-1 0-1,1 0 0,0 0 1,-1 7-1,2-9 86,0-2-101,1 1 0,0-1 0,0 1-1,0-1 1,-1 1 0,1-1-1,0 1 1,-1-1 0,1 1 0,0-1-1,-1 0 1,1 0 0,-1 1-1,2-2 1,2-4 20,24-23-11,19-16 47,-42 40-135,0 1 1,1 0-1,0 0 0,0 1 0,0 0 1,0 0-1,7-3 0,-13 6 61,1 0-1,0-1 1,0 1 0,0 0-1,-1 0 1,1 0-1,0-1 1,0 1 0,0 0-1,-1 0 1,1 0 0,0 0-1,0 1 1,0-1-1,-1 0 1,1 0 0,0 0-1,0 1 1,0-1 0,-1 0-1,1 1 1,0-1-1,-1 0 1,1 1 0,0-1-1,-1 1 1,1-1-1,0 1 1,-1 0 0,1-1-1,-1 1 1,1-1 0,-1 1-1,1 0 1,-1 0-1,0-1 1,1 1 0,-1 0-1,0 0 1,0-1 0,1 1-1,-1 0 1,0 0-1,0 0 1,0 0 0,1 6-26,-1 0 0,0 0 0,-1 0 1,-1 10-1,1-7 79,0 4 29,0 0 0,1 1 0,2 20 0,-2-34-81,1-1 0,-1 1 0,0 0 0,0-1 0,1 1 0,-1-1 0,0 1 0,1 0 0,-1-1 0,1 1 0,-1-1 0,0 1 0,1-1 0,-1 1 0,1-1 0,0 0 0,-1 1 0,1-1 0,-1 0 0,1 1 0,0-1 0,-1 0 0,1 0 0,-1 1 0,1-1 0,0 0 0,-1 0 0,2 0 0,21 0 23,-19 0-10,178-24 277,-136 16-429,-11 1 186,0-2 0,38-16 0,-41 14 40,-18 6-100,0-1-1,-1 0 0,24-15 1,-46 22-264,-132 47 348,110-37-114,1 1 1,0 1-1,1 1 1,1 2-1,-40 29 0,67-44 44,0-1-1,0 1 1,0 0-1,0 0 1,0-1-1,0 1 1,0 0-1,0 0 1,1 0-1,-1 0 1,0 0-1,1 0 0,-1 0 1,1 0-1,-1 1 1,1-1-1,-1 0 1,1 0-1,-1 2 1,2-3 0,-1 1 0,0-1 1,0 0-1,0 1 1,0-1-1,0 0 0,1 1 1,-1-1-1,0 0 1,0 1-1,1-1 0,-1 0 1,0 0-1,0 1 0,1-1 1,-1 0-1,0 0 1,1 0-1,-1 1 0,0-1 1,1 0-1,-1 0 1,0 0-1,1 0 0,17 1 55,6-4 61,0-2 1,-1 0 0,32-12 0,64-34-398,-105 44 169,-1-2 0,0 0-1,19-17 1,3-1-68,-12 8 36,-22 42-91,-1-13 265,-1 11-50,2 0 0,0 0 1,1 1-1,9 34 0,-8-45 68,0 0 0,1 0 0,1 0 0,0 0 0,8 12 0,-12-20-34,1-1 0,-1 0 1,1 0-1,0 0 0,0 0 0,0 0 0,0 0 0,0 0 1,1-1-1,-1 1 0,0-1 0,1 0 0,-1 1 0,1-1 1,-1 0-1,1-1 0,0 1 0,-1 0 0,1-1 0,0 1 0,0-1 1,-1 0-1,1 0 0,0 0 0,0 0 0,0-1 0,-1 1 1,6-2-1,21-9-19,-1 0 1,0-2-1,28-17 1,-17 9-64,-33 17 76,36-18 43,47-33 0,-76 45-51,0 0-1,0-1 1,-1 0 0,-1-2-1,0 1 1,0-1-1,10-17 1,12-30 7,-3 0 0,40-117 0,-15-16-209,-48 148-52,-6 41 215,-1 0 1,0 1-1,0-1 0,-1 0 1,1 0-1,-1 1 1,0-1-1,0 0 0,-2-4 1,3 8 30,0-1 0,-1 1 0,1-1 0,0 1 0,-1-1 0,1 1 0,0-1 1,-1 1-1,1-1 0,-1 1 0,1-1 0,-1 1 0,1 0 0,-1-1 0,1 1 0,-1 0 0,1 0 0,-1-1 1,1 1-1,-1 0 0,0 0 0,1 0 0,-1 0 0,1-1 0,-1 1 0,0 0 0,1 0 0,-2 0 0,-16 6-152,10-1 160,0 0-1,0 0 1,1 1-1,0 0 1,0 0-1,0 1 1,1 0-1,0 0 1,-8 13-1,-35 51 78,-59 119 1,88-152-74,2 1 0,-22 67 0,36-94 25,1 1-1,0 0 0,1 0 0,1-1 0,0 1 0,0 0 1,2 0-1,-1 0 0,2 0 0,0 0 0,0 0 0,9 24 0,-8-29 1,0-1 0,0-1 0,1 1 0,0 0 0,1-1 0,0 0 0,0 0 0,0 0 0,0-1 0,1 0 0,0 0 0,0 0 0,0-1 0,1 1 0,0-2 0,0 1 0,0-1 0,0 0 0,0 0 0,0-1 0,1 0 0,-1 0 0,1-1 0,0 0 0,-1 0 0,1-1 0,0 0 0,0 0 0,13-3 0,-7-1-18,0 0 0,-1-1 0,1 0 0,15-9 0,52-35-158,-47 28 105,-5 2 33,-1 0-1,-1-2 0,-1-1 0,-1-1 0,-1-1 0,41-55 0,7-22-46,94-176 0,-163 271 58,30-63 51,-29 59-59,0 0-1,-1 0 0,0 0 0,2-20 0,-5 29 2,0-1-1,0 1 0,0 0 0,0 0 0,-1-1 0,1 1 0,0 0 0,0 0 1,-1-1-1,1 1 0,-1 0 0,1 0 0,-1 0 0,1-1 0,-1 1 0,0 0 0,0 0 1,1 0-1,-1 0 0,0 0 0,0 0 0,0 1 0,0-1 0,0 0 0,0 0 1,0 1-1,-1-1 0,1 1 0,0-1 0,0 1 0,0-1 0,-1 1 0,1 0 1,0-1-1,-2 1 0,-3-1-16,0 1 1,-1-1-1,1 1 1,0 1-1,0-1 0,-8 2 1,4 1 12,-1 0 1,1 1-1,-1 0 1,1 1-1,0 0 1,0 1-1,1 0 1,0 0-1,0 1 0,0 0 1,1 0-1,0 1 1,0 0-1,-7 12 1,-7 9 50,2 2 1,-32 64 0,-22 72 47,59-126 4,2 0 1,-9 51-1,17-59-87,1 0 0,2 0 0,2 0 1,0 0-1,8 43 0,-6-59-360,2 0 1,0-1-1,1 0 0,1 0 1,0 0-1,1 0 1,1-1-1,12 19 0,-11-21-840,1 0-1,0-1 1,1 0 0,0-1-1,1 0 1,0-1-1,0 0 1,28 15 0,-3-8-4740,-34-16 5335,0 0 1,0 0 0,0 0 0,0-1 0,0 1 0,0-1 0,0 0 0,0 0 0,6-1 0,-8 1 437,-1 0 0,1 0 0,0-1 0,0 1 0,-1 0 0,1-1 0,0 1 0,-1-1 0,1 1 0,0-1 0,-1 0 0,1 1 0,0-1 0,-1 1 0,1-1 0,0-1 0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3:33.8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288 599 2080,'1'-1'152,"-1"1"-1,1-1 1,-1 0 0,1 0-1,0 1 1,-1-1 0,1 0 0,0 1-1,-1-1 1,1 1 0,0-1-1,0 1 1,0-1 0,-1 1 0,1 0-1,0-1 1,0 1 0,0 0-1,0 0 1,1-1 0,22-3 3542,-11 2-1054,-12 2-2493,-1 0 0,1 0 0,-1 0 0,0 0 0,1 0 1,-1-1-1,0 1 0,1 0 0,-1 0 0,0 0 0,1-1 0,-1 1 0,0 0 0,1-1 1,-1 1-1,0 0 0,0-1 0,1 1 0,-1 0 0,0-1 0,0 1 0,0 0 0,0-1 1,1 1-1,-1 0 0,0-1 0,0 1 0,0-1 0,-25-9 3837,16 8-3473,-1 1 1,0-1-1,1 2 0,-17 0 1,-42 7 663,44-4-640,14-2-374,1 0 1,0 1 0,-1 0-1,1 1 1,0 0-1,0 1 1,1 0 0,-1 0-1,1 1 1,0 0 0,-10 7-1,14-8-110,-1 0-1,1 0 0,0 1 1,0-1-1,0 1 0,1 0 1,0 0-1,0 0 0,0 0 1,0 1-1,1-1 0,0 1 1,0-1-1,0 1 0,1 0 1,0 0-1,0 0 0,0 9 1,1-4 80,0-1 0,1 1 0,3 14 0,-3-21-89,-1-1-1,1 0 1,0 0 0,1 0-1,-1-1 1,0 1-1,1 0 1,0 0 0,0-1-1,-1 1 1,1-1-1,1 1 1,-1-1 0,0 0-1,1 0 1,2 2-1,-3-3-18,1 0-1,0 0 0,0 0 1,0 0-1,-1-1 0,1 1 1,0-1-1,0 0 0,0 0 0,0 0 1,0 0-1,0-1 0,0 1 1,-1-1-1,1 0 0,0 1 1,0-1-1,-1 0 0,6-3 0,5-2 50,-1-1 0,19-13 0,1-2-14,12-8-84,64-57-1,-96 75-7,0-1-1,-2-1 1,1 0-1,-2 0 1,0-1-1,-1 0 1,0 0 0,-1-1-1,-1 0 1,8-33-1,-8 22-15,-1-1-1,-1 0 0,-2 1 1,-1-1-1,-4-53 0,1 68 45,0 0-1,0 1 0,-1-1 0,-1 1 0,0 0 0,0 0 1,-1 0-1,-1 1 0,0-1 0,-1 2 0,-10-14 0,11 16-31,0 1-1,-1 0 1,-1 1-1,1 0 1,-1 0-1,0 1 1,0-1-1,0 2 1,-1-1-1,0 1 0,0 1 1,0-1-1,0 2 1,0-1-1,-12-1 1,13 3-140,0 0-1,-1 1 1,1 0 0,0 0 0,-14 2 0,18-1-48,0 0 0,-1 0 0,1 1 0,0-1 0,0 1 1,0 0-1,0 0 0,0 0 0,0 1 0,0-1 0,1 1 0,-7 6 1,5-3-417,0 1 0,1 0 0,0 0 0,0 0 0,0 0 0,1 1 0,0 0 0,0-1 0,1 1 0,-2 9 0,2-8-377,1 0-1,0 0 0,0 0 1,1 0-1,0 0 0,1 0 1,0 1-1,0-1 0,3 9 0,9 17-2334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3:34.3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51 7040,'0'0'102,"-1"0"0,1 0 1,-1 0-1,1 0 0,-1 0 0,1 0 1,-1 0-1,1 0 0,-1 0 0,1-1 0,-1 1 1,1 0-1,0 0 0,-1-1 0,1 1 1,-1 0-1,1-1 0,0 1 0,-1 0 1,1-1-1,0 1 0,-1 0 0,1-1 1,0 1-1,-1-1 0,8-7 3913,2-2-1270,-7 8-2492,0 0 0,-1 0 1,1 0-1,1 0 0,-1 0 0,0 0 0,0 1 0,1-1 0,-1 1 0,1-1 1,-1 1-1,1 0 0,0 0 0,-1 0 0,1 1 0,0-1 0,0 1 1,-1-1-1,1 1 0,3 0 0,-2 0-81,-1 0 0,1 1 0,-1-1 0,1 1 0,-1 0 0,0 0 0,1 0 0,-1 0 0,0 1 0,1-1 0,-1 1 0,0 0 0,0 0 0,-1 0 0,1 0 0,3 4 0,5 6 241,-1 1 1,0 0-1,-1 0 1,8 16 0,26 62 580,-16-32-798,-16-33-353,16 30 499,-24-51-887,1 1 0,0 0 0,0-1-1,0 0 1,1 0 0,9 9 0,-12-13-134,1 1 1,-1-1 0,1 1 0,0-1 0,-1 0-1,1 0 1,0 0 0,0 0 0,0 0 0,0-1-1,0 1 1,0-1 0,-1 0 0,1 0 0,0 0-1,0 0 1,3-1 0,12 0-2159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3:34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622 9 7136,'-5'-8'6133,"0"9"-2512,2 5-3011,-1-1 0,0 0 0,0 0 0,-1-1 0,1 1 0,-1-1 0,0 0 0,-6 4 0,-51 26 574,48-26-786,-94 43 1014,-72 40-223,158-78-1301,1 1-1,1 1 0,0 1 1,1 1-1,-33 37 0,24-19-2223,7-3 640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3:37.8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32 5888,'0'-1'570,"0"-1"0,0 1 0,0-1 0,0 1 0,1 0 1,-1-1-1,1 1 0,-1-1 0,2-1 0,1-13 12618,-5 21-11246,-3 11-1206,-9 62 413,10-59-1095,0 0-1,1 0 1,0 0 0,2 1 0,0-1 0,3 23-1,-1-39-179,-1 0-1,1 1 1,0-1-1,-1 0 1,1-1-1,1 1 0,-1 0 1,0 0-1,1 0 1,0-1-1,-1 1 0,1-1 1,3 4-1,-4-5-163,0-1-1,0 1 1,0 0 0,0-1-1,0 1 1,0-1-1,0 1 1,0-1 0,0 1-1,0-1 1,0 0 0,0 0-1,0 1 1,1-1-1,1 0 1,-1-1-388,-1 1-1,1 0 1,0-1 0,0 1-1,0-1 1,-1 0 0,1 1-1,0-1 1,-1 0 0,1 0-1,-1 0 1,3-2 0,5-7-4112,0-2 1660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3:38.2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89 9728,'-5'-12'4384,"5"-4"-65,0 12-2655,0-1-1024,0-3-480,0 2-608,9 1 224,0-7-2976,-1 7 1761,10-7-4961,6 9 3584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3:44.8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309 169 1664,'2'-5'318,"1"0"0,0-1 0,0 2 0,0-1 0,1 0 0,0 1 0,5-6 0,-8 8 110,0 0 1,1 0-1,-1 0 1,0 0-1,-1 0 1,1 0-1,0 0 0,-1 0 1,1 0-1,0-4 1,-2-9 2501,1 15-2816,0-1 0,0 1 0,0 0 0,-1-1 0,1 1 0,0 0 0,0-1 0,0 1 0,-1 0 0,1-1 0,0 1 0,0 0 0,-1 0 0,1-1 0,0 1 0,0 0 0,-1 0 0,1 0 0,0-1 0,-1 1 0,1 0 0,0 0 0,-1 0 0,1 0 0,-1 0 0,1 0 0,0 0 0,-1 0 0,0 0-46,0 0 0,0 0 1,0 0-1,0 1 0,1-1 0,-1 0 1,0 1-1,0-1 0,0 1 0,1-1 1,-1 1-1,0-1 0,1 1 0,-1-1 1,0 1-1,1 0 0,-1-1 0,0 2 1,-10 15 269,9-13-176,-9 18 219,1 0 1,-11 36-1,5-14-48,2-6 119,-43 103 974,19-58-856,4 1 1,4 2 0,-25 114-1,28-84 300,31-164 100,16-43-653,53-144 0,-40 135-439,10-47 126,30-84 318,-61 203-114,1 0 0,1 1 0,23-34 0,-36 61-204,-1 0 0,1-1 1,-1 1-1,1-1 1,-1 1-1,1-1 0,-1 1 1,1 0-1,0-1 1,-1 1-1,1 0 0,0 0 1,-1-1-1,1 1 1,-1 0-1,1 0 0,0 0 1,-1 0-1,1 0 1,0 0-1,-1 0 0,1 0 1,0 0-1,-1 0 1,1 0-1,0 1 0,-1-1 1,1 0-1,0 0 1,-1 1-1,1-1 0,-1 0 1,1 1-1,-1-1 1,1 0-1,0 1 0,-1-1 1,0 1-1,1-1 1,0 1-1,2 3-1,1-1 1,-1 0-1,0 1 1,4 6-1,3 9 63,-2 0 1,0 0-1,-2 0 0,0 1 1,5 30-1,-5-26 27,92 499 1154,-91-467-1273,-1-15-470,-1 42 0,-5-75-5712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3:45.1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72 7232,'-17'-2'998,"0"0"119,1 3 2789,41 5 787,50-3-1858,90-9-1,101-32-2793,-212 28-2274,-39 7-4201,29-11-1,-27 8 1721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3:48.8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9 123 5472,'-9'-10'13659,"11"19"-12039,10 131 1163,-1-16-1960,-3-59-664,29 310 1180,-30-266-1152,-4-93 123,-1-18 234,-2-9-262,1-57-396,1 21-152,-10-90 1,-19-100 286,2 0 107,22 217-125,0 0 0,2 0 0,1 0 0,0 0 0,1 0 0,8-37 0,-9 55 2,1 1-1,-1-1 1,1 0-1,0 0 1,0 0-1,0 1 1,0-1-1,0 1 1,0-1-1,0 1 1,0-1 0,1 1-1,-1-1 1,0 1-1,1 0 1,0 0-1,-1 0 1,1 0-1,-1 0 1,1 0-1,0 0 1,0 1-1,-1-1 1,1 1-1,0-1 1,0 1-1,3-1 1,4 1 4,0 0 0,0 0 0,-1 1 0,16 3 0,-15-2 33,23 5-76,-1 1 1,0 2 0,-1 1 0,43 21 0,-54-21 76,0 0 0,0 1-1,-1 0 1,0 2 0,-1 0-1,-1 1 1,0 0 0,-1 2-1,-1 0 1,0 0-1,-1 1 1,18 35 0,-29-47 25,1-1 1,-1 1-1,0 0 0,0 0 1,-1 0-1,1 0 1,-1 8-1,-1-11-29,0-1-1,0 1 1,0-1 0,-1 1-1,1-1 1,-1 0-1,1 1 1,-1-1 0,0 0-1,0 1 1,0-1 0,-1 0-1,1 0 1,0 0 0,-1 0-1,1 0 1,-1 0 0,0 0-1,0-1 1,1 1-1,-4 2 1,-3 1 1,0-1 0,-1 1-1,0-2 1,1 1 0,-1-1 0,0 0 0,-1-1-1,1 0 1,-17 2 0,-5-2-34,-51-3 1,12-8 30,51 6-691,0 1 0,0 0 0,0 1 1,-28 3-1,45-2 389,1 0 0,-1 1 1,1-1-1,-1 1 0,1-1 1,-1 1-1,1 0 0,0-1 0,-1 1 1,1 0-1,0 0 0,0 0 1,-1 0-1,1 0 0,0 1 0,0-1 1,0 0-1,0 0 0,0 1 1,1-1-1,-1 0 0,0 1 0,1-1 1,-1 1-1,1-1 0,-1 1 1,1-1-1,0 1 0,-1 2 0,1 0-385,0-1 0,0 1 0,0 0 0,0-1 0,0 1-1,1 0 1,0-1 0,0 1 0,0 0 0,0-1 0,3 6-1,12 15-4847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3:51.7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134 123 5888,'-12'-11'2472,"1"2"-54,10 8-2088,0 0 0,-1 1 1,1-1-1,0 0 0,-1 1 0,1-1 0,-1 1 0,1 0 0,-1-1 0,1 1 0,-1 0 0,1 0 0,-1 0 0,1 0 0,-1 0 1,1 0-1,-1 0 0,1 1 0,-1-1 0,1 0 0,-1 1 0,1-1 0,-1 1 0,1 0 0,-2 1 0,-4 1 17,1 0-1,0 1 1,0 0-1,-5 5 1,7-6-258,1 0 1,0 0-1,0 0 1,1 1-1,-1-1 0,1 1 1,-1 0-1,1 0 1,0 0-1,1 0 1,-1 0-1,1 0 1,0 0-1,0 0 1,0 1-1,0-1 1,1 0-1,-1 1 0,2 7 1,0 2-38,1 0-1,1 0 1,1 1 0,7 20 0,-6-22-15,0-1 1,1 1-1,9 14 1,-11-20 22,0-1 1,1 0 0,0-1-1,0 1 1,0-1-1,0 0 1,13 9-1,-17-13-44,0-1 0,0 1 0,1 0 0,-1 0-1,0-1 1,1 1 0,-1-1 0,1 1 0,-1-1 0,1 0 0,-1 0-1,1 1 1,-1-1 0,1 0 0,-1 0 0,1 0 0,-1-1-1,1 1 1,-1 0 0,1-1 0,-1 1 0,1-1 0,-1 1 0,3-2-1,-2 1-14,0-1 0,0 0 0,0 1 0,-1-1 0,1 0 0,0 0 0,-1 0 0,1 0 0,-1 0 0,0-1 0,0 1 0,0 0 0,0 0 0,1-5 0,1-3 8,0-1 1,-1 1 0,-1-1-1,0 0 1,0 0-1,-1 1 1,-1-1-1,0 0 1,0 1 0,-1-1-1,-5-17 1,5 21-3,-1 0 0,0 0 0,0 0 1,-1 1-1,1-1 0,-2 1 0,1 0 1,-1 0-1,0 0 0,0 0 0,0 1 1,-1 0-1,0 0 0,0 1 1,0 0-1,0 0 0,-10-4 0,14 6-43,0 1 1,0 0-1,0 0 0,0-1 0,0 1 0,-4-4 0,6 5 34,0 0-1,0 0 0,0 0 1,0 0-1,0 0 0,0 0 0,0 0 1,0 0-1,0 0 0,0 0 1,0 0-1,0 0 0,0 0 1,0 0-1,0 0 0,0 0 0,0 0 1,0 0-1,0 0 0,0 0 1,0-1-1,0 1 0,0 0 1,0 0-1,0 0 0,0 0 0,0 0 1,0 0-1,0 0 0,0 0 1,0 0-1,0 0 0,0 0 1,0 0-1,0 0 0,0-1 1,0 1-1,0 0 0,0 0 0,0 0 1,0 0-1,0 0 0,0 0 1,0 0-1,0 0 0,0 0 1,0 0-1,0 0 0,0 0 0,0 0 1,0 0-1,0 0 0,0 0 1,1 0-1,-1 0 0,0 0 1,0 0-1,0 0 0,0 0 0,0 0 1,0 0-1,0 0 0,0 0 1,0 0-1,0 0 0,0 0 1,13 3-4,1 1 64,-1-1 0,1 0-1,0-1 1,0 0 0,0-1 0,0 0 0,1-2-1,-1 0 1,14-2 0,-1-2 48,0-1 0,-1-1 0,44-18 1,-65 23-71,0 0 1,0 0 0,0 0 0,0-1 0,-1 0 0,1 0 0,-1 0-1,0-1 1,0 1 0,5-6 0,-9 8-23,0 1 0,1 0-1,-1-1 1,0 1 0,1-1 0,-1 1 0,0-1 0,0 1 0,0-1-1,0 1 1,0-1 0,1 1 0,-1-1 0,0 1 0,0-1 0,0 1-1,0-1 1,0 1 0,-1-1 0,1 1 0,0-1 0,0 1-1,0-1 1,0 1 0,0-1 0,-1 1 0,1-1 0,0 1 0,0-1-1,-1 1 1,1 0 0,0-1 0,-1 1 0,0-1 0,1 1-10,-1 0 0,1 0 0,-1-1 0,1 1 0,-1 0 0,1 0 0,-1 0 0,0 0 0,1 0 0,-1 1 0,1-1 0,-1 0 0,1 0 0,-1 0 0,1 0 0,-1 0 1,1 1-1,-1-1 0,1 0 0,-1 1 0,1-1 0,0 0 0,-1 1 0,1-1 0,-1 0 0,1 1 0,0-1 0,-1 1 0,1-1 0,0 0 0,0 1 0,-1-1 0,1 1 0,0-1 0,0 1 0,-1 0 1,-3 9 23,0-1 1,1 1 0,0 0 0,0 0 0,1 0 0,0 1 0,1-1 0,0 0 0,1 16 0,1-17-13,-1 0 0,2 0 1,-1 0-1,1 0 0,1-1 1,-1 1-1,2-1 0,-1 1 1,1-1-1,0 0 1,7 9-1,-10-15-2,1 0 0,0 0 0,0 0 0,-1-1 0,1 1 0,0-1 0,0 1 0,0-1 0,1 0 0,-1 1 0,0-1 0,0 0 0,1-1 0,-1 1 0,1 0 0,-1-1 0,0 1 0,1-1 0,-1 0 0,1 0 0,-1 0 0,1 0 0,-1 0 1,1 0-1,-1-1 0,1 1 0,-1-1 0,1 0 0,1-1 0,9-3 92,-1 0 1,0-1 0,-1-1-1,14-9 1,-19 12-64,14-11-58,0-1-1,-1-1 1,0 0 0,-1-2-1,-2 0 1,0-1-1,-1 0 1,18-32-1,-22 37 35,-10 14-44,1-1-1,0-1 1,-1 1 0,1 0-1,-1 0 1,0 0 0,1-1-1,-1 1 1,1-4 0,-2 3 18,4-6 3,-2 2-182,9 29 224,-1 0 1,-1 0 0,9 34-1,-15-43-1,-1 0 0,-1 0 0,0-1 0,-1 1 0,-1 20-1,-1 2 143,3-26-110,-1-6-56,0 0 1,0-1-1,0 1 1,0 0-1,0-1 1,0 1 0,-1 0-1,1-1 1,-1 1-1,0-1 1,1 1-1,-1-1 1,-1 1 0,-1 3-1,3-6-1,-1 0 0,1 1-1,-1-1 1,1 0 0,-1 1-1,0-1 1,1 0 0,-1 0 0,1 0-1,-1 0 1,0 0 0,1 1 0,-1-1-1,1 0 1,-1 0 0,1-1-1,-1 1 1,0 0 0,1 0 0,-1 0-1,1 0 1,-1 0 0,0-1 0,1 1-1,-1 0 1,1 0 0,-1-1-1,1 1 1,-1 0 0,1-1 0,-1 0-1,-19-14 43,17 12-67,-45-36-263,31 26 42,0-1 1,-26-27 0,38 37 223,5 2 45,6 2-69,7 3-111,41 18-61,49 16 6,-98-36 221,0 1-1,0-1 1,0-1-1,1 1 0,-1-1 1,0 0-1,0 0 1,1-1-1,-1 1 1,0-1-1,0 0 1,0-1-1,0 1 1,0-1-1,0 0 1,0 0-1,0-1 1,-1 1-1,5-5 0,3-1 21,-1-2-1,0 0 0,-1 0 0,0-1 1,15-21-1,-6 5-18,-13 17-37,1 0-1,0 0 1,1 0-1,0 1 1,1 0-1,-1 1 1,14-10-1,-19 16-5,0 0-1,0 0 0,0 1 0,1-1 0,-1 1 1,0-1-1,6 0 0,-7 2 13,0 0 0,0 0 0,-1 0 0,1 0 1,0 0-1,0 1 0,0-1 0,0 1 0,0-1 0,-1 1 0,1 0 0,0 0 1,-1 0-1,1 0 0,0 0 0,1 1 0,6 5 18,-1 0 0,0 0 0,0 1 0,0 0 0,-1 0 0,0 1 0,-1 0 0,0 0 0,9 19 0,-11-20 3,0 1 0,-1-1 1,-1 1-1,0 0 1,0-1-1,0 1 0,-1 0 1,0 0-1,-1 0 1,0 0-1,-1 0 0,-2 14 1,2-17 46,-1 1 1,1-1 0,-2 1-1,1-1 1,-1 0-1,0 1 1,0-1 0,-8 11-1,9-15-49,0 0 1,-1 1-1,1-1 0,-1 0 0,1 0 1,-1 0-1,0 0 0,1-1 1,-1 1-1,0-1 0,0 0 0,0 0 1,0 0-1,-1 0 0,1 0 0,0 0 1,0-1-1,0 0 0,-1 0 1,-4 0-1,-1-1-77,0-1-1,0 0 1,0 0 0,0-1 0,1 0 0,0 0 0,-1-1-1,-14-9 1,7 2-80,1 0-1,0-1 1,-17-16-1,22 17 72,0-1 0,1 0 0,-12-17 0,21 25-162,6 4 149,7 4 48,12 6 148,78 26-260,-87-32 186,0-1-1,0 0 1,0-1 0,32-1 0,-24-2 28,1-2 1,-1 0 0,0-2 0,0-1-1,42-16 1,-48 14-21,0 0-1,-1-1 0,0 0 1,0-2-1,-1 0 0,-1-1 1,28-27-1,-37 32 63,0 0 0,8-15 0,-11 15-2,-7 7-244,-7 7-60,8-3 216,0 1 1,0 0 0,1-1-1,-1 1 1,1 0 0,1 0-1,-1 0 1,-1 7-1,-6 43 84,8-44-67,1 0 1,0 1 0,0-1 0,1 0 0,0 1 0,1-1 0,0 0 0,1 0 0,7 18 0,-8-27-18,-1 1 0,1-1 0,0 0 0,0 1 0,0-1 0,3 3-1,-4-5 0,-1 0 0,0 0-1,1 0 1,-1 1-1,0-1 1,1 0-1,-1 0 1,1 0-1,-1 0 1,0 0-1,1 0 1,-1 0-1,0 0 1,1-1-1,-1 1 1,0 0-1,1 0 1,-1 0-1,0 0 1,1 0-1,-1-1 1,0 1-1,1 0 1,-1 0-1,0 0 1,1-1 0,0 0 39,3-1-53,-1-1 0,1 1-1,-1-1 1,0 0 0,0 0-1,0 0 1,0 0 0,-1-1 0,1 1-1,-1-1 1,0 0 0,0 0-1,0 1 1,-1-1 0,1 0-1,1-8 1,-1 3-81,-1 0 0,1 0 0,-2-1 0,1 1 0,-1 0-1,-1 0 1,-1-10 0,1 14 87,0 1 1,0 0-1,-1-1 0,0 1 1,0 0-1,0 0 0,0 0 1,-1 0-1,1 0 0,-1 1 1,0-1-1,0 1 0,0 0 1,-1 0-1,1 0 0,-1 0 1,0 0-1,0 1 0,1 0 1,-7-3-1,9 4-14,0 1-1,0-1 1,0 1 0,0-1 0,0 1 0,0-1-1,-1 1 1,1-1 0,0 1 0,0 0-1,0 0 1,0 0 0,-3 0 0,0-3-114,3 2 76,6 1 73,1-1 0,-1 0 0,0 0 0,6-3 0,21-3 96,10 4-266,53 2 1,-82 2 214,0 0 1,0 1 0,-1 0-1,1 1 1,-1 0-1,1 1 1,-1 1 0,19 9-1,-29-12-32,1-1 0,0 1 0,0 0 0,-1 1 0,0-1 0,1 0 0,-1 1 0,0-1 0,0 1 0,0-1 0,0 1 0,-1 0 0,1 0 0,-1 0 0,1 0 0,-1 0 0,0 0 0,-1 1 0,1-1 0,0 0-1,-1 6 1,0-3 22,0 0-1,0 0 0,-1 0 1,0 0-1,0-1 0,-1 1 0,0 0 1,0-1-1,0 1 0,-1-1 1,-3 6-1,5-9 95,7-7-170,5-7-24,1 1-1,0 0 1,0 1-1,26-16 0,-29 21 42,1-1 0,1 2 0,-1-1-1,1 1 1,-1 1 0,1 0-1,20-3 1,-27 5 33,0 1 0,0 0-1,1 0 1,-1 1 0,0-1 0,0 1 0,0 0-1,0 0 1,0 0 0,0 1 0,0-1-1,0 1 1,0 0 0,0 0 0,-1 0 0,1 1-1,-1-1 1,0 1 0,0 0 0,6 6-1,7 15 229,-10-17-243,0 1 0,-1 0 0,0 1 1,6 15-1,-9-19-6,1-1 0,-1 1 1,1 0-1,0-1 0,0 0 1,4 5-1,1 1-74,-7-9-318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3:52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12 11872,'-40'-8'4416,"30"4"-3457,2 4 865,16 0-3488,5 4-2303,10-1 2207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6:34.11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14 502 3392,'-2'-1'183,"2"1"-149,0 0-1,0-1 1,0 1-1,-1 0 1,1 0 0,0-1-1,0 1 1,0 0-1,-1 0 1,1-1-1,0 1 1,0 0-1,-1 0 1,1 0-1,0-1 1,-1 1 0,1 0-1,0 0 1,-1 0-1,1 0 1,0 0-1,-1 0 1,1 0-1,0 0 1,-1 0 0,1 0-1,-5 2 4168,11-1-3423,-1 0 0,1 0 0,0 0 0,-1-1 0,1 0 0,0 0-1,-1-1 1,1 0 0,0 0 0,-1 0 0,1 0 0,-1-1 0,10-4-1,-8 2-454,1 0-1,-2 0 0,1-1 0,0 0 0,-1 0 0,0-1 1,0 1-1,-1-1 0,6-7 0,126-168 1806,-118 153-1388,30-60 0,-1 0-252,-44 82-471,-1 0 0,1-1 0,-1 1-1,0-1 1,3-9 0,-1 63 260,0-12-116,-1 12-66,13 175 332,-16-187-170,-2 0 0,-1 0-1,-2-1 1,-1 1 0,-2-1 0,-20 59-1,24-83-177,-1-1 0,0 0 0,-1 1 0,-9 12 0,13-20-53,-1 0-1,1 0 0,-1 0 0,0-1 0,1 1 0,-1-1 0,0 1 0,0-1 0,0 0 0,0 0 0,-3 2 0,3-3-12,1 1 1,0-1-1,-1 0 0,1 0 0,0 0 1,-1 0-1,1 0 0,0 0 0,-1 0 0,1 0 1,0-1-1,-1 1 0,1-1 0,0 1 1,0-1-1,-1 1 0,1-1 0,0 1 0,0-1 1,0 0-1,-2-1 0,-4-5-58,0-1-1,1 1 1,0-1 0,0 0 0,0-1-1,-6-15 1,-5-5-401,2 4-1519,0-1-1,-15-41 1,25 55 402,1-1 1,0 0 0,1 0 0,0 0 0,2 0 0,-1-1-1,2-23 1,7-27-3334,3 6 710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3:52.9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 5216,'-26'0'26743,"31"0"-30458,15 3 3905,23 4 42,-36-6-167,0 0 0,0 0 0,0-1 0,0 0 0,8-1 0,7 0 46,-11 1-42,0-1 0,14-3-1,-13 1-26,-1 2-1,17-1 1,-7 2 157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3:55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0 815 5216,'6'-12'7514,"14"-12"-4142,-9 11-2435,109-121 2549,-110 123-3430,9-9 46,0-1 1,-2-1 0,0 0-1,-2-1 1,0-1 0,-1-1-1,13-34 1,-3-21 620,18-102 1,-32 136-315,4-35 706,-12 66-406,-3 15-256,-1 2-18,-6 24-155,-9 95 281,7-41-471,3-16 41,-7 36 73,3-8 4,9-75-246,0-1 0,0 27-1,2-36 92,0 1 0,1-1 0,0 1 1,1-1-1,0 0 0,0 0 0,6 14 0,-8-20-40,1 0-1,-1 0 1,0-1 0,1 1 0,-1 0-1,1-1 1,-1 1 0,1-1 0,-1 1-1,1 0 1,0-1 0,-1 1 0,1-1-1,0 1 1,-1-1 0,1 0 0,0 1 0,-1-1-1,1 0 1,0 1 0,0-1 0,0 0-1,-1 0 1,1 0 0,0 0 0,0 0-1,0 0 1,-1 0 0,1 0 0,0 0-1,0 0 1,0 0 0,-1 0 0,1-1-1,0 1 1,0 0 0,-1-1 0,1 1 0,0 0-1,0-1 1,5-3 1,-1 1-1,0-1 1,0 0-1,5-6 1,-2 3-45,0-1 74,0-1 0,0 0 0,-1 0 0,7-13-1,-8 12-20,1 1-1,0 0 0,0 0 0,10-9 0,-7 2-421,-7 29 261,0 10 71,11 41 0,-12-55 88,1 0 1,1 0-1,0 0 0,0 0 1,1-1-1,0 0 0,7 10 1,-10-16-14,0 0 0,-1 0 0,1-1 0,0 1 0,0 0 0,1-1 0,-1 1 0,0-1 0,0 0 0,1 0 0,-1 0 0,1 0 0,-1 0 0,1 0 0,-1-1 0,1 1 0,-1-1 0,1 0 0,0 0 0,-1 0 0,1 0 0,0 0 0,-1 0 0,1-1 0,4-1 0,4-1 34,0-1 1,-1-1-1,1 0 1,14-10 0,-20 12-43,120-76 390,-116 71-399,-2 3-158,-9 12 80,-14 24-10,2 1 1,1 1 0,-11 46-1,2-5 13,4-25 102,-2 0 0,-2-1-1,-3-2 1,-1 0 0,-2-2 0,-45 54-1,72-97-10,-39 44 195,35-40-178,0-1 0,0 0 0,0 0 0,-1 0 0,1-1 0,-13 6 0,18-9-29,0 1-1,-1-1 0,1 0 0,-1 0 1,1 0-1,0 0 0,-1 0 0,1 0 0,-1 0 1,1 0-1,-1 0 0,1 0 0,0 0 0,-1 0 1,1 0-1,-1 0 0,1 0 0,0 0 0,-1-1 1,1 1-1,-1 0 0,1 0 0,0 0 0,-1-1 1,1 1-1,0 0 0,-1 0 0,1-1 0,-6-13-289,5 9 210,1 0 0,-1 0 0,1 1 1,1-8-1,1 3 69,0 1 0,0 0 0,1 0 0,0 1 0,0-1 0,1 1 0,0-1 0,1 1 0,-1 0-1,9-9 1,5-4-16,1 1-1,21-17 1,2 4-18,1 2 1,47-25-1,34-23 89,-103 63-23,-1-1 0,0-1 0,28-31 0,-19 12 321,32-51 0,-53 72-266,3-4 63,-11 19-134,0 0 0,0 0 0,0 0 0,0 0 0,0 0 0,1 0 0,-1 0 0,0 0 0,0 0 0,0 1 0,0-1 0,0 0 0,1 0 0,-1 0 0,0 0 0,0 0 0,0 0 0,0 0 1,0 0-1,0 0 0,0 0 0,1 0 0,-1 1 0,0-1 0,0 0 0,0 0 0,0 0 0,0 0 0,0 0 0,0 0 0,0 0 0,0 1 0,0-1 0,0 0 0,0 0 0,0 0 0,0 0 0,0 0 0,0 1 0,0-1 0,0 0 0,0 0 0,0 0 0,0 0 0,0 0 0,0 1 0,0-1 0,0 0 0,0 0 0,0 0 0,0 10-61,0 40 114,-3 186 109,-1-170 26,-20 102 0,22-148-173,2-18-3,1 0 0,-1 0 0,0 0 0,0 0 0,-1 0 0,1 0 0,0-1 0,-1 1 0,1 0 0,-1 0 0,1 0 0,-1-1 0,0 1 1,0 0-1,0-1 0,0 1 0,0-1 0,-2 3 0,2-3 95,6-113-116,36-218-1,-6 183-115,-34 142 124,23-55-227,-24 60 229,0 0 0,0 0 0,0 0 0,0 0 0,0 0 0,0 0 0,0 0 0,0-1 0,0 1 0,0 0 0,0 0 0,0 0 0,0 0 0,0 0 0,0 0 0,0 0 0,0 0 0,0 0 0,0-1 0,0 1 0,0 0 0,0 0 0,0 0 0,1 0 0,-1 0 0,0 0 0,0 0 0,0 0 0,0 0 0,0 0 0,0 0 0,0 0 0,0 0 0,0 0 0,1 0 0,-1 0 0,0 0 0,0 0 0,0 0 0,0 0 0,0 0 0,0 0 0,0 0 0,0 0 0,1 0 0,-1 0 0,0 0 0,0 0 0,0 0 0,0 0 0,0 0 0,0 0 0,0 0 0,1 0 0,1 2 4,1 1-1,-1-1 1,1 0 0,-1 1-1,0 0 1,0-1 0,0 1-1,0 0 1,-1 0 0,1 0 0,-1 0-1,0 1 1,0-1 0,0 0-1,1 5 1,0 5 47,0-1-1,-1 0 1,0 13-1,-2-3-29,-4 22-1,0-2 120,5-39-129,-1 0-1,1 0 0,-1 0 0,0 0 0,0 1 0,0-1 1,-1-1-1,1 1 0,-1 0 0,-2 4 0,2-4-26,2-3 16,0 0 0,0 0 0,0 1 0,-1-1 0,1 0 0,0 0 0,0 1 0,0-1 0,-1 0 0,1 0 0,0 0 0,0 1 0,0-1 0,-1 0 0,1 0 0,0 0 0,-1 0 0,1 1 0,0-1 0,0 0 0,-1 0 0,1 0 0,0 0 0,-1 0 0,1 0 0,0 0 0,0 0 0,-1 0 0,1 0 0,0 0 0,-1 0 0,1 0 0,0 0 0,-1 0 0,1-1 0,-10-8-132,-2-16-408,10 22 512,1 0-1,0 0 1,1 0-1,-1 0 1,1 0-1,-1 0 1,1 0-1,0 0 1,0 0-1,0 0 1,0-1-1,1 1 1,-1 0-1,1 0 1,1-3-1,-1 4 27,0 0-1,0 0 0,1 1 1,-1-1-1,1 0 0,-1 0 1,1 1-1,-1-1 0,1 1 1,0 0-1,0-1 0,-1 1 1,1 0-1,0 0 0,0 0 1,0 0-1,1 0 0,-1 1 1,0-1-1,0 1 0,0-1 1,3 1-1,71-6-40,-31 4-58,53-2-65,-53 3 212,-1-2 1,78-14-1,-118 17-22,-1-1 0,1-1 0,0 1-1,-1 0 1,1-1 0,-1 0 0,1 0-1,-1 0 1,4-3 0,-5 3-11,0 0 1,-1 0-1,1 0 1,0 0-1,-1 0 1,0 0-1,1-1 1,-1 1 0,0 0-1,0-1 1,0 1-1,-1-1 1,2-4-1,-2 5-5,0 0-1,0 0 1,0 0-1,-1 0 1,1 0-1,-1 0 1,1 0-1,-1 1 1,1-1-1,-1 0 1,0 0-1,0 1 1,0-1-1,0 0 1,0 1-1,0-1 1,-1 1-1,1 0 1,0-1-1,-1 1 1,-2-2-1,-3-3 49,0 1-1,-16-9 0,17 11-33,0 1 0,0-1 0,0 1 0,0 1 0,0-1 0,0 1 0,0 0 0,-1 0 0,1 1 0,0-1 0,-8 2 0,11-1-7,-1 1 0,1-1 0,0 1 0,-1-1 0,1 1 0,0 1-1,0-1 1,-1 0 0,1 1 0,0-1 0,0 1 0,1 0 0,-1 0 0,0 0 0,1 0 0,-1 1 0,1-1 0,-1 1 0,1-1 0,0 1 0,0 0 0,-2 4 0,4-4-5,-1-1 1,0 1-1,1 0 1,0 0-1,-1 0 0,1-1 1,0 1-1,1 0 1,-1 0-1,0-1 1,1 1-1,0 0 1,-1 0-1,1-1 0,0 1 1,0-1-1,1 1 1,-1-1-1,0 1 1,1-1-1,2 4 1,5 5 33,-1-1 0,20 19 0,-14-17 51,-1 0 0,2-1-1,22 13 1,-29-19-127,1-1 0,0 0 0,0 0 0,1-1 0,-1 0 0,1 0 0,18 2 0,-22-5-236,1-1 0,-1 1 0,0-1 0,1 0 0,-1-1 0,0 1-1,0-1 1,0-1 0,0 1 0,11-7 0,-12 6-661,0 0-1,0 0 1,0-1 0,0 0-1,-1 1 1,1-2 0,-1 1-1,0-1 1,0 1 0,-1-1 0,6-8-1,-8 10 418,0 0 0,-1-1 0,1 1 0,0 0 0,-1 0 0,0-1 0,0 1 0,0 0 0,0-1 0,0 1 0,-1 0 0,0-1 0,1 1 0,-1 0 0,0 0 0,-1 0 0,1 0 0,0 0 0,-1 0 0,0 0 1,1 0-1,-1 1 0,-3-4 0,-26-27-1691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3:55.6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16 228 9568,'-15'-15'3520,"25"1"-2720,8-9-256,-1 12 1919,14-6-1471,19-3 1216,18 0-1280,-1-3-128,9 3-480,0 0-512,11 3 96,16 1-960,10 9 576,-10 2-4991,-8 10 3007,-1 7-4672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3:59.7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9 811 3136,'-9'4'3483,"20"4"4629,12 3-915,-11-7-8848,0-2 1944,-1 0 1,0-1 0,0 0-1,1-1 1,-1 0 0,0-1-1,19-3 1,76-24 242,-99 26-449,0 0 1,0-1-1,-1 0 1,10-5-1,-15 7-74,0 1 0,0-1 0,0 1 0,0-1 0,0 0 0,-1 1 0,1-1 0,0 0 0,0 0-1,-1 1 1,1-1 0,0 0 0,-1 0 0,1 0 0,-1 0 0,1 0 0,-1 0 0,1 0 0,-1 0 0,0 0 0,0 0 0,1 0 0,-1 0 0,0 0 0,0 0-1,0 0 1,0 0 0,0 0 0,0 0 0,-1-1 0,1 1 0,0 0 0,0 0 0,-1 0 0,1 0 0,-1 0 0,1 0 0,-1 0 0,0 0 0,0-1 3,0 1 1,-1 0 0,1 0 0,-1 0 0,1 0 0,0 0 0,-1 1-1,0-1 1,1 0 0,-1 1 0,1-1 0,-1 1 0,0-1 0,0 1-1,1 0 1,-4 0 0,-1-1-96,0 1-1,0 0 0,-10 2 1,6 0 99,0 0 1,1 1 0,-1 1-1,1 0 1,-13 7 0,-42 29 607,58-35-571,-1 1 0,1 0 0,1 0 0,-1 0 0,1 1 0,0 0 1,0 0-1,1 0 0,0 0 0,0 1 0,1 0 0,0 0 0,-4 13 1,5-12-23,0-1 0,1 1 0,-1-1 0,2 1 0,-1 0 0,1-1 0,1 1 0,0 0 0,0-1 0,0 1 0,1-1 0,0 1 0,5 10 0,-4-15-10,-1 1 0,1-1 0,0 1 0,1-1 0,-1 0 0,1 0 0,0 0 0,-1-1 0,2 1 0,-1-1 0,0 0 0,1 0 0,-1-1-1,1 1 1,0-1 0,0 0 0,0 0 0,0-1 0,0 1 0,9 0 0,-1 0 6,1-1 0,0 0 0,-1-1 0,1 0 0,0-2 0,26-4 1,-21 1 26,-1-1 0,1-1 0,-1 0 0,-1-1 0,1-1 0,-1-1 0,22-17 0,10-12 34,44-45 1,34-28-49,-121 108 24,0-1 0,-1 0 0,1 0 0,-1 0 0,0-1 0,-1 1 0,8-12 0,-12 16-71,0 1 0,0 0 0,1 0 0,-1-1 0,0 1 1,0 0-1,0-1 0,0 1 0,1 0 0,-1 0 0,0-1 0,0 1 1,0 0-1,0-1 0,0 1 0,0 0 0,0-1 0,0 1 0,0 0 1,0-1-1,0 1 0,0 0 0,0-1 0,0 1 0,0 0 0,0-1 1,-1 1-1,1 0 0,0-1 0,0 1 0,0 0 0,0-1 0,-1 1 0,1 0 1,0 0-1,0-1 0,-1 1 0,1 0 0,0 0 0,0 0 0,-1-1 1,1 1-1,0 0 0,-1 0 0,1 0 0,0 0 0,0-1 0,-1 1 1,1 0-1,0 0 0,-1 0 0,1 0 0,-1 0 0,1 0 0,0 0 0,-1 0 1,1 0-1,0 0 0,-1 0 0,1 1 0,-22 4-212,17-2 209,0 0 0,-1 1 0,1 0 0,1 0 0,-1 0 0,1 1 0,-1 0 0,-3 6 0,-30 46-9,38-57 15,-14 26 0,1 0 0,1 1 0,-11 40 0,17-37 196,6-29-178,0 1 0,0-1 0,0 1 0,0 0-1,0-1 1,0 1 0,0 0 0,0-1 0,1 1 0,-1-1 0,0 1 0,1-1-1,0 1 1,1 2 0,-2-4-8,1 0 1,0 0-1,-1 0 0,1 0 1,-1 0-1,1 0 0,-1 0 0,1 0 1,0 0-1,-1-1 0,1 1 1,-1 0-1,1 0 0,-1-1 0,1 1 1,-1 0-1,1-1 0,-1 1 0,1 0 1,-1-1-1,0 1 0,1-1 1,-1 1-1,1 0 0,-1-1 0,0 1 1,1-2-1,11-14 102,18-37 198,4-7-225,-21 39-109,15-27 0,-19 35 46,-7 11-38,-1 1 0,0 0 0,0-1 0,0 1 0,0-1 0,0 1 0,0-1 0,-1 1-1,1-1 1,0 0 0,-1 1 0,1-1 0,-1-2 0,-18 54-288,7-13 283,3-1-1,-5 45 1,0-2-43,0-13 91,-3-1-1,-30 76 1,-8-23 189,36-79-293,17-36 141,-1 0 0,1 0 0,-1 0 0,0 0 0,0 0 0,0 0 0,-5 4 0,7-7-66,0 0 0,1 0 0,-1 0 0,0-1 1,0 1-1,0 0 0,0 0 0,0 0 0,0 0 0,0 0 1,0 0-1,0 0 0,0 0 0,0 0 0,0 0 0,0 0 1,0 0-1,0-1 0,0 1 0,0 0 0,0 0 0,0 0 0,0 0 1,0 0-1,0 0 0,0 0 0,0 0 0,-1 0 0,1 0 1,0 0-1,0 0 0,0 0 0,0 0 0,0-1 0,0 1 1,0 0-1,0 0 0,0 0 0,0 0 0,0 0 0,0 0 1,0 0-1,0 0 0,0 0 0,0 0 0,-1 0 0,1 0 0,0 0 1,0 0-1,0 0 0,0 0 0,0 0 0,0 0 0,0 0 1,0 0-1,0 0 0,0 0 0,0 0 0,0 0 0,-1 0 1,1 0-1,0 0 0,3-12-99,7-17 8,47-63-157,-31 52 155,30-64 0,16-26-25,-47 94 136,2 1 0,1 2 0,65-59 0,-59 62 448,72-49 0,-78 55-42,-28 23-374,13-10 448,-12 11-491,-2 2-295,1 0 282,-1 0 0,1 1 0,-1-1 0,0 0 0,0 0 0,0 0 0,-1 2 0,-4 7-6,-10 42-36,2 1-1,-10 72 1,24-125 46,-3 17 74,0 0-1,1 1 0,2 34 1,0-52-77,0-1 0,0 1 0,0 0 0,0 0 0,0 0 0,0 0 0,0 0 0,1 0 0,-1 0 0,0-1 0,1 1 0,-1 0 0,1 0 0,-1 0 0,1-1 0,-1 1 0,1 0 0,-1-1 0,1 1 0,0 0 0,-1-1 0,1 1 0,0-1 0,1 2 0,-1-2 7,0 0 1,1 0-1,-1 0 0,0 0 0,0 0 1,0 0-1,1 0 0,-1 0 0,0-1 1,0 1-1,0 0 0,0-1 0,1 1 1,-1-1-1,2 0 0,2-3 20,1 1-1,-1-1 1,0 0-1,0-1 1,8-8-1,3-9 7,29-50 0,-25 37-24,23-42-49,25-37-13,-64 106-17,-3 6-41,-1 6 9,0 3 66,0 43 43,2 0 0,2-1 0,18 87 0,-21-132 29,0 0-1,0 0 0,0 0 0,1 0 0,0 0 0,-1 0 0,1-1 0,1 1 1,-1 0-1,5 4 0,-7-8-27,1 1 0,-1-1 0,0 0 0,1 0 0,-1 0 0,1 0 0,-1 0 1,0 0-1,1 0 0,-1 0 0,1 0 0,-1 0 0,1 0 0,-1 0 0,0 0 0,1 0 0,-1 0 0,1 0 1,-1 0-1,0-1 0,1 1 0,-1 0 0,1 0 0,-1-1 0,0 1 0,1 0 0,-1-1 0,10-9 6,-2-3-7,0-1 0,11-24 0,1-4 0,-8 20-3,0 1 1,1 0-1,2 1 0,0 0 1,34-33-1,-48 52-1,15-14-45,2 0 1,28-18-1,-41 31 43,-1-1-1,1 0 1,0 1-1,0 0 1,0 0-1,0 0 0,0 1 1,1 0-1,-1 0 1,0 0-1,1 0 1,-1 1-1,0 0 0,1 0 1,-1 1-1,7 0 1,-6 1-30,0 0 0,-1 1 1,1 0-1,5 3 0,13 6 81,-23-12 222,-29 5-38,-23-5-239,-63 1-65,109-1 70,1 1 1,0 0-1,-1-1 0,1 2 0,0-1 1,-1 0-1,1 1 0,0 0 0,0 0 1,0 0-1,1 0 0,-1 1 0,0 0 1,1-1-1,0 1 0,-1 1 1,1-1-1,0 0 0,1 1 0,-1-1 1,1 1-1,-1 0 0,1 0 0,0 0 1,1 0-1,-3 7 0,0 3-13,1 0 0,0 0-1,1 1 1,0-1 0,1 1-1,2 25 1,0-33 26,-1 1 0,2-1-1,-1 0 1,1 0 0,0 0-1,1 0 1,2 7 0,-3-12-3,-1 0-1,0 0 1,0 0 0,1 0 0,-1 0-1,1 0 1,0 0 0,-1-1-1,1 1 1,4 2 0,-5-3-1,0-1-1,1 1 1,-1-1-1,0 1 1,1-1 0,-1 1-1,1-1 1,-1 0 0,1 0-1,-1 0 1,1 0 0,-1 0-1,0 0 1,1 0 0,-1-1-1,1 1 1,-1 0-1,0-1 1,3 0 0,4-3 17,-1 1 0,1-2 0,-1 1 0,0-1 0,0 0 0,-1-1 0,1 1 0,-1-2 0,9-10 0,3-7-81,21-38-1,-9 12 52,-28 47 25,8-12-61,0 0 1,12-28-1,-21 41 40,-1 6-176,1 25 159,1 1 1,1-1 0,2 1-1,0-1 1,16 44 0,-18-67 29,-1 1 0,1-1 0,0 0 0,1 0 0,-1 0 0,1-1 0,0 0 0,6 7 0,-9-11-5,1 0 0,-1 0-1,0 0 1,0 0 0,1 0 0,-1 0-1,0 0 1,1-1 0,-1 1-1,1 0 1,-1-1 0,1 1 0,-1-1-1,1 0 1,0 1 0,-1-1 0,1 0-1,-1 0 1,1 0 0,0 0-1,-1 0 1,1 0 0,-1-1 0,1 1-1,0 0 1,-1-1 0,1 1-1,-1-1 1,1 0 0,-1 0 0,0 1-1,1-1 1,-1 0 0,0 0-1,1 0 1,-1 0 0,0 0 0,0-1-1,2-1 1,11-15 64,-1-1-1,0 0 0,19-40 1,-7 12-8,11-16-87,-3-2 0,38-107-1,36-210 88,-99 340-50,4-44 1,-11 73-16,0 1 0,-1-1 1,-1 1-1,0-1 0,-1 1 1,0-1-1,-1 1 0,-5-16 1,7 26-10,1 0 0,-1 1-1,0-1 1,0 1 0,0-1 0,1 1 0,-1-1 0,-1 1 0,1 0 0,0-1 0,0 1-1,0 0 1,-1 0 0,-2-2 0,3 3 13,0 0 0,0-1-1,0 1 1,0 0-1,0 0 1,0 0 0,0 0-1,0 0 1,-1 0 0,1 0-1,0 0 1,0 0 0,0 1-1,0-1 1,0 0 0,0 1-1,0-1 1,0 1 0,0-1-1,0 1 1,0-1 0,0 1-1,-1 1 1,-4 3-5,0 1 1,0 0-1,0 0 1,1 0-1,0 0 0,1 1 1,-1 0-1,1 0 0,0 0 1,1 1-1,0-1 1,-3 9-1,-1 13 109,-9 58 0,12-63-49,3-16-47,-31 229 505,25-160-344,-7 102 7,16-105-100,0-22-52,-2-47 0,0 0-1,0 0 0,1 0 1,0-1-1,0 1 0,2 8 1,-3-13-14,1 1 0,-1 0 0,0-1 0,0 1 0,1-1 0,-1 1 1,1 0-1,-1-1 0,1 1 0,-1-1 0,1 0 0,-1 1 0,1-1 0,-1 1 1,1-1-1,-1 0 0,1 1 0,0-1 0,-1 0 0,2 1 0,-1-1 1,1 0 0,-1 0-1,0 0 1,0-1 0,0 1-1,1 0 1,-1-1 0,0 1-1,0 0 1,0-1 0,0 1-1,0-1 1,0 0 0,0 1-1,2-3 1,18-13-115,22-26 0,14-9-167,-32 30 225,-14 11 39,1 0 0,15-9 0,-26 18-3,0 1 1,0-1-1,-1 1 0,1-1 1,0 1-1,0 0 0,0-1 1,0 1-1,-1 0 0,1-1 1,0 1-1,0 0 0,0 0 1,0 0-1,1 0 0,-1 0 6,-1 1-1,0 0 0,1-1 1,-1 1-1,0 0 0,1-1 0,-1 1 1,0 0-1,0-1 0,1 1 0,-1 0 1,0 0-1,0-1 0,0 1 1,0 0-1,0 0 0,0-1 0,0 1 1,0 0-1,-1-1 0,1 1 0,0 1 1,-2 15 80,0 1 1,3 31 0,-1-43-58,1 1 1,0-1-1,1 1 1,-1-1-1,1 1 0,0-1 1,1 0-1,0 0 1,0 0-1,6 10 1,-7-15-19,-1 1 0,1 0-1,-1-1 1,1 1 0,0-1 0,-1 1 0,1-1 0,0 0 0,0 1 0,0-1 0,0 0 0,0-1 0,0 1 0,0 0-1,1 0 1,3 0 0,-2-1-4,0 0 1,0 0-1,0 0 0,0-1 0,0 1 0,0-1 0,0 0 0,7-3 0,2-2-19,1-1 1,-1-1-1,23-17 0,-34 24 22,82-66-174,-51 43-6,-38 31 163,1 1-1,0 0 1,1 0-1,0 0 1,-4 16-1,6-21 13,1 1-1,0-1 0,-1 0 1,1 0-1,0 0 1,1 0-1,-1 0 1,1 1-1,-1-1 0,1 0 1,2 4-1,-3-6 10,1 0 0,-1 0 0,1 0 0,-1 0 0,1 0 0,-1-1 0,1 1 0,0 0 0,0 0-1,-1-1 1,1 1 0,0 0 0,0-1 0,0 1 0,0-1 0,0 1 0,-1-1 0,1 1 0,0-1 0,0 0 0,0 0-1,0 1 1,0-1 0,0 0 0,0 0 0,1 0 0,-1 0 0,0 0 0,0 0 0,0 0 0,0-1 0,0 1 0,0 0 0,0 0-1,0-1 1,0 1 0,-1-1 0,3 0 0,-1 0-13,0 0 0,0 0 1,1-1-1,-2 1 0,1-1 0,0 1 0,0-1 1,0 1-1,-1-1 0,1 0 0,-1 0 0,1 0 0,-1 0 1,0 0-1,0 0 0,0 0 0,0 0 0,0-1 1,0 1-1,-1 0 0,1 0 0,-1-1 0,1 1 1,-1-1-1,0 1 0,0 0 0,0-1 0,0 1 0,-1-1 1,1 1-1,-1-3 0,-1-1-1,1 0 1,-1 1-1,0-1 1,-1 1-1,1-1 0,-1 1 1,0 0-1,0 0 1,-1 0-1,0 1 0,-7-8 1,0 0 30,9 10-41,0-1-1,-1 1 1,1 0-1,-1 0 1,1 0 0,-1 0-1,-5-3 1,8 5 29,-1 0 1,0 0-1,1-1 1,-1 1-1,1 0 1,-1 0 0,1 0-1,-1-1 1,1 1-1,-1 0 1,1-1-1,-1 1 1,1-1-1,-1 1 1,1-1-1,-1 1 1,1 0-1,0-1 1,-1 0 0,1 1-1,0-1 1,0 1-1,-1-2 1,1 2-10,1 0 0,-1-1 0,0 1 0,1-1 0,-1 1 0,0 0 0,1-1 0,-1 1 0,1 0 0,-1-1 0,1 1-1,-1 0 1,0-1 0,1 1 0,-1 0 0,1 0 0,-1 0 0,1 0 0,0 0 0,0-1 0,32-3-35,-32 4 37,69 3 88,-61-2-49,0 1-1,0 0 1,-1 0 0,1 1-1,15 7 1,-19-8 44,0 1 0,0 0-1,-1 0 1,8 5 0,-11-6-56,1-1 1,-1 1-1,0-1 1,0 1-1,0-1 0,0 1 1,0 0-1,0-1 0,0 1 1,-1 0-1,1 0 0,0-1 1,-1 1-1,0 0 1,1 0-1,-1 0 0,0 3 1,-5 41 297,5-45-96,5-5-143,14-35-193,-14 32 81,0 1 0,0 0-1,0 0 1,1 0 0,8-5 0,-11 9 18,0-1 1,1 1-1,-1 1 0,1-1 1,0 0-1,-1 1 1,1 0-1,0 0 0,0 0 1,0 0-1,0 1 1,6-1-1,2 2 34,0 0-1,-1 0 1,1 1 0,21 7 0,43 21 213,5 10-135,-36-16-101,-38-21-310,2 0 583,-48-12-22623,17-1 19147,-9-2-272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4:00.2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1089 352 11456,'-26'-8'4256,"26"5"-3297,0-2 225,8 5-512,-3-4-384,3 0-320,5 0 0,-3-4-1280,-1 5 704,1-2-1919,-7 1 1407,-16 8-8832</inkml:trace>
  <inkml:trace contextRef="#ctx0" brushRef="#br0" timeOffset="1">41 244 11712,'-40'-31'4352,"40"26"-3393,5-7-255,13 4 320,17-4-704,15-4 1824,18 1-1184,3-2 352,11 1-768,8-4-192,31 0-224,5 0-448,-10 0 192,-13 5-4832,-8-2 2720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4:02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201 10 3488,'-2'-3'931,"3"1"-366,3 0-210,-3 1 103,0 1-15,34-2 16661,-40 5-18358,-49 40 2553,-51 51 1,49-42-3030,41-42-72,15-10 1735,-1 1 1,1-1 0,0 0 0,0 0 0,0 0-1,0 0 1,0 0 0,-1 0 0,1 0 0,0 0-1,0 0 1,0 0 0,0 0 0,-1 0 0,1 0 0,0 0-1,0 0 1,0 0 0,0 0 0,0 0 0,-1 0-1,1 0 1,0 0 0,0 0 0,0-1 0,0 1-1,0 0 1,0 0 0,-1 0 0,1 0 0,0 0-1,0 0 1,0 0 0,0 0 0,0-1 0,0 1-1,0 0 1,0 0 0,0 0 0,-1 0 0,1 0-1,0-1 1,0 1 0,0 0 0,0 0 0,0 0-1,0 0 1,0 0 0,0-1 0,0 1 0,0 0-1,0 0 1,0 0 0,0 0 0,0 0 0,0-1-1,0 1 1,0 0 0,1 0 0,-1 0 0,0 0-1,0-1 1,1-2-483,-1 0 0,1 0-1,0 0 1,0 0 0,1 0-1,1-4 1,21-27-6544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4:09.6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560 52 2976,'7'2'14670,"1"-1"-14135,-8-1-424,1 0-1,-1 0 1,0 0 0,1 0 0,-1 0 0,0 0-1,1 0 1,-1 0 0,0 0 0,1 0-1,-1 0 1,0-1 0,0 1 0,1 0 0,-1 0-1,0 0 1,0-1 0,1 1 0,-1 0 0,0 0-1,0 0 1,1-1 0,-1 1 0,0 0-1,0-1 1,0 1 0,0 0 0,0 0 0,1-1-1,-1 1 1,0 0 0,0-1 0,0 1 0,0 0-1,0-1 1,0 1 0,0 0 0,0-1-1,0 1 1,0 0 0,0-1 0,0 0-36,-1 0 1,1 1 0,0-1-1,0 0 1,-1 0 0,1 1-1,0-1 1,-1 0-1,1 0 1,-1 1 0,1-1-1,-1 0 1,1 1-1,-1-1 1,1 1 0,-1-1-1,0 1 1,1-1-1,-2 0 1,-9-4 126,-1 0-1,1 0 1,0 1-1,-1 1 1,0 0-1,0 1 1,0 0 0,0 1-1,-14 0 1,16 1-133,-19-1 174,-43 6 0,62-3-208,1 0-1,-1 0 0,1 1 0,0 0 1,0 0-1,0 1 0,0 1 1,-12 7-1,12-5-13,0 0-1,0 1 1,0 0 0,1 0 0,0 1 0,1 0 0,0 0-1,0 1 1,1 0 0,0 0 0,1 1 0,0 0 0,0-1-1,2 2 1,-1-1 0,1 0 0,1 1 0,0-1-1,1 1 1,-1 12 0,1-4 93,1 1 0,0-1-1,2 1 1,0-1 0,2 1 0,0-1 0,1 0-1,10 27 1,-13-44-92,-1 0-1,1-1 1,0 1 0,0 0-1,0 0 1,0-1 0,0 1-1,1-1 1,-1 0 0,1 0-1,-1 0 1,1 0 0,0 0-1,0-1 1,0 1-1,5 1 1,0-2-81,-11 0 14,0 0-1,0 0 1,0 0-1,1 0 0,-1 1 1,0-1-1,1 1 1,-1 0-1,1 0 0,-1 0 1,1 0-1,0 0 1,0 0-1,-3 5 0,-11 8-107,-1 1 201,-15 18 0,-4 3 69,27-28-16,0 0 0,1 0 0,-12 19-1,18-26-102,0 1 0,0 0 0,1 0 0,-1 0 0,1 1 0,0-1 0,0 0-1,0 0 1,1 1 0,-1-1 0,1 0 0,-1 1 0,1-1 0,0 1 0,0-1-1,1 1 1,-1-1 0,2 5 0,-1-5 50,0 1 0,1-1 0,-1 0-1,1 0 1,-1 0 0,1 0 0,0 0 0,0 0 0,1 0-1,-1-1 1,1 1 0,-1-1 0,1 0 0,0 1 0,-1-1-1,1 0 1,0-1 0,1 1 0,-1-1 0,0 1 0,0-1-1,1 0 1,-1 0 0,1 0 0,-1-1 0,0 1 0,1-1-1,0 0 1,-1 0 0,1 0 0,3-1 0,29-6 8,-1-2 1,51-19-1,-11 2-60,-2 4-146,133-35 209,-197 55-64,1 0-1,0 1 1,1 0-1,-1 1 0,18 1 1,-21 0 39,0 0 1,0 1 0,0 0 0,-1 0 0,1 1 0,-1 0 0,0 0-1,0 1 1,6 3 0,24 15 66,1-2-1,73 29 1,-69-33-275,-22-9-192,1-4-3981,-18-3 3586,0 0 1,-1 0-1,1 0 1,0 0-1,0-1 1,0 1 0,0 0-1,-1-1 1,1 0-1,0 1 1,0-1-1,-1 0 1,1 0-1,0 0 1,-1 0-1,1 0 1,-1 0-1,2-2 1,6-8-2669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4:10.0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718 7 7712,'-10'-3'1057,"8"2"-709,0 1-1,-1-1 0,1 0 0,-1 1 0,1 0 0,-6-1 2326,-6 14 2031,-8 6-2322,-35 21 0,2 0-330,23-16-1293,-1-2 1,-44 22 0,-74 28-313,148-70-443,-130 65-188,51-15-2922,78-49 2463,1-1 1,0 1 0,-1 0 0,-4 6 0,8-9 463,-1 1 0,1-1 0,-1 1 0,1-1 0,0 1 0,-1 0 0,1-1 0,0 1 0,-1-1 0,1 1 0,0 0 0,0-1 1,0 1-1,-1 0 0,1 0 0,0-1 0,0 1 0,0 0 0,0-1 0,0 1 0,0 0 0,1-1 0,-1 1 0,0 0 0,0 0 0,0-1 0,1 1 0,-1 0 0,0-1 0,1 1 0,-1-1 0,0 1 0,1 0 0,-1-1 1,1 1-1,14 8-2589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4:10.7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17 8320,'-13'-17'17839,"13"18"-17698,0 0 0,0 0 0,0 0-1,0 0 1,0 0 0,0 0 0,-1 0 0,1 0-1,0 0 1,-1 0 0,1 0 0,-1 0 0,1 0-1,-2 2 1,0-2 286,4-4-193,7-6 70,-8 8-58,-2 1-217,1 1 1,-1-1 0,1 0-1,-1 0 1,1 0-1,-1 1 1,1-1 0,0 0-1,-1 1 1,1-1 0,-1 1-1,1-1 1,0 0-1,-1 1 1,1-1 0,0 1-1,-1-1 1,1 1 0,0-1-1,0 1 1,-1-1-1,1 1 1,0-1 0,0 1-1,0 0 1,-1 0-339,1-5-904,0-1 381,45 5-25754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22:44:11.5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 9 5216,'-4'-3'503,"4"2"-429,0 1 0,-1-1 0,0 1 0,1-1 0,-1 1 0,1-1 0,-15-1 12366,21 10-9331,-3-6-2582,0 1-1,1-1 1,-1 0 0,1 0-1,0 0 1,0-1 0,0 1 0,7 1-1,35 4 292,-26-4-456,19 0-114,-1-2 0,1-2 1,46-5-1,-21 0-100,195-11-313,-226 14 223,-18 1-118,1 0-1,22 2 1,-38 0 65,0 0-1,0 0 1,0 0-1,0 1 1,0-1-1,0 0 1,0 0-1,0 0 1,0 1-1,0-1 1,0 0-1,0 0 1,0 1-1,0-1 1,0 0-1,0 0 1,0 0-1,0 1 1,0-1-1,-1 0 1,1 0-1,0 0 1,0 0 0,0 1-1,0-1 1,0 0-1,-1 0 1,1 0-1,0 0 1,0 0-1,0 0 1,0 1-1,-1-1 1,1 0-1,0 0 1,-1 0-1,-6 7 58,-83 41 96,64-36-76,0 1 1,-33 24 0,43-24-43,1 0 0,1 0 0,0 2 0,-20 27 0,-38 70 115,25-36-41,22-38-39,-2-1-1,-2-1 1,-2-2 0,-67 61-1,-67 36-2287,161-128 1427,0 0-1,1 0 0,0 0 1,-1 0-1,1 0 0,1 1 1,-5 6-1,7-9 648,-1-1 1,1 0-1,0 0 1,0 1-1,0-1 1,0 0-1,0 0 0,0 0 1,0 1-1,0-1 1,0 0-1,1 0 1,-1 1-1,0-1 0,0 0 1,0 0-1,0 1 1,0-1-1,0 0 0,0 0 1,0 0-1,1 1 1,-1-1-1,0 0 1,0 0-1,0 0 0,1 0 1,-1 1-1,0-1 1,0 0-1,0 0 1,1 0-1,-1 0 0,0 0 1,0 0-1,0 0 1,1 0-1,-1 0 1,0 0-1,0 1 0,1-1 1,-1 0-1,0 0 1,0 0-1,1-1 1,-1 1-1,0 0 0,0 0 1,1 0-1,13-1-2212,-12 0 1605,16-2-5670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6:47.12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120 176 1408,'-13'0'3019,"-1"1"-2177,7 3-910,0 1 0,0 0 0,1 0 0,-7 6 0,-3 4-13,-20 18 11633,36-35-11369,1 1 1,-1 0 0,1 0 0,0 0 0,-1 0 0,1 0 0,0 0 0,0 0 0,1-2 0,7-3 170,0-1-1,0 1 0,1 0 0,-1 1 0,17-6 0,54-13 200,-46 15-334,23-4-54,92-8 1,-60 10-129,338-25 448,275 23-254,-678 13-211,139 5 9,-46-1 38,508 46 112,-560-43-59,164-2 330,-143-6-303,13 0-73,239 10 167,-196-4 52,-15-1 22,-15 3-469,66 6 164,-73 2 187,-91-14-71,-10-1-121,0 1 1,0-1 0,0 1 0,8 1 0,-3 1 68,1-1 0,0-1 0,0 0 0,19 0 0,-29-1-71,2 0 61,-1 0-32,5 0 5,-6-1 10,0 0-1,0 0 1,0 1-1,0-1 1,0 0-1,0 1 1,0-1-1,0 0 1,-1 0 0,1 1-1,0-1 1,0 0-1,-1 1 1,1-1-1,-1 0 1,1 0 40,-5-9-38,0 1 0,0 0 0,0 0-1,-1 0 1,-1 0 0,1 1 0,-1 0-1,-1 1 1,0 0 0,0 0 0,0 0 0,-17-9-1,-4 0-332,-1 2 0,-55-19 0,80 31 236,2 1-30,2 1 76,0 0-1,0 0 0,0 0 1,0-1-1,0 1 0,0 0 1,1-1-1,-1 1 0,0-1 1,0 1-1,0-1 0,0 0 1,0 1-1,1-1 0,-1 0 1,0 0-1,1 1 0,-2-2 1,3 1-32,0 1 0,0-1 0,0 1 1,0 0-1,1-1 0,-1 1 0,0 0 0,0 0 1,0-1-1,0 1 0,1 0 0,-1 0 2,14-1 13,1 1 0,-1 1 0,1 0 0,-1 1 0,0 0 0,20 6 0,85 34 211,-95-32-172,-17-8-3,0 1 0,0 0 0,0 1-1,0 0 1,-1 0 0,1 1 0,9 7 0,-17-12 10,1 1 0,0 0 1,0-1-1,-1 1 1,1 0-1,0-1 1,-1 1-1,1 0 0,-1 0 1,1 0-1,-1 0 1,1-1-1,-1 1 1,0 0-1,1 0 1,-1 0-1,0 0 0,0 0 1,1 0-1,-1 0 1,0 0-1,0 0 1,0 0-1,0 0 0,0 0 1,-1 0-1,1 0 1,0 0-1,0 0 1,-1 0-1,1 0 1,0 0-1,-1-1 0,1 1 1,-1 0-1,1 0 1,-1 0-1,0-1 1,1 1-1,-1 0 0,0 0 1,1-1-1,-1 1 1,0-1-1,-1 2 1,-4 2 26,-1 0 1,1-1 0,0 1 0,-13 3 0,-59 17-637,5-3-1802,37-9 88,-49 19-4847,39-8 4071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02:11:06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1 448 7040,'1'-3'9789,"5"-5"-4794,42-46-3614,-30 37-1167,1 1 0,1 1 0,0 0 0,25-12 0,92-40 316,-128 63-437,-1 1 0,1 0 0,0 0 0,0 0 0,0 1-1,0 1 1,13-2 0,-19 3-48,0 1 0,0-1 0,0 0 0,0 1 0,-1 0 0,1-1 0,0 1 0,0 0 0,0 1 0,-1-1 0,1 0 0,0 1 0,-1-1 0,0 1 0,1 0 0,-1 0-1,0 0 1,0 0 0,0 0 0,0 1 0,0-1 0,0 0 0,-1 1 0,1 0 0,-1-1 0,2 4 0,3 11 128,-1 0 0,0 1 0,-1 0 0,1 19 0,6 24 55,-6-43-158,16 60 271,-18-69-253,1 0 1,0 0-1,0 0 0,1-1 1,0 0-1,8 10 0,-12-16-68,1 0 0,-1 0-1,1 0 1,-1-1-1,1 1 1,0-1-1,0 1 1,0-1-1,-1 0 1,2 1 0,-1-1-1,0 0 1,0 0-1,0-1 1,0 1-1,0 0 1,1-1-1,-1 1 1,0-1 0,1 0-1,-1 0 1,0 0-1,1 0 1,-1 0-1,0 0 1,1-1-1,-1 1 1,0-1 0,3-1-1,8-5 12,-1 0 1,0-1-1,-1 0 1,0-1-1,10-11 0,15-10-22,13-8 20,-7 7 24,51-50-1,-23 7-39,82-111 0,-134 160-10,-7 9 101,1 1 0,25-27 0,-36 41-94,-1 1 0,1-1-1,-1 1 1,1-1 0,-1 1 0,1-1-1,0 1 1,-1 0 0,1-1 0,0 1-1,-1 0 1,1 0 0,0-1 0,-1 1-1,1 0 1,0 0 0,0 0 0,-1 0-1,1 0 1,0 0 0,-1 0 0,1 0-1,0 0 1,0 0 0,-1 0 0,1 0-1,0 0 1,1 1 0,-1 0 5,0 0 1,1 1-1,-1-1 1,0 0-1,0 0 0,1 1 1,-1-1-1,0 1 0,0-1 1,-1 1-1,2 2 1,2 6 37,0 0 1,-1 1 0,1 10 0,15 105-76,-1-1-63,-13-98-3395,3 41 0,-8-57 2244,0 0-1,0-1 1,-1 1-1,-1 0 1,0-1-1,-6 20 1,7-26 746,1-3 127,-1 0 1,1 1-1,-1-1 0,1 0 0,-1 1 1,1-1-1,-1 0 0,0 1 1,0-1-1,1 0 0,-1 0 0,0 0 1,0 0-1,0 0 0,0 0 1,-1 0-1,1 0 0,0-1 0,-2 2 1,-10 2-2710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02:11:06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7296,'2'36'7544,"6"23"-3325,3 22-1140,-8 23 82,-16 134-1,3-78-2473,4-60-506,0 127-1162,6-213-263,3 15-651,4-10-4422,-3-11 2979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02:11:07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40 4480,'-1'-1'206,"1"-1"0,-1 0 0,1 0 0,0 1 1,0-1-1,0 0 0,0 0 0,0 1 0,0-1 0,0 0 0,0 0 0,1 0 1,-1-1-1,2-11 10655,-2 14-10763,0 0 1,0 0-1,0 1 1,0-1 0,0 0-1,0 0 1,0 0-1,0 0 1,-8 22 1972,-14 29 0,7-16-1066,-47 97 1416,36-79-1800,1 2-1,-19 68 0,32-76-392,1 0 0,-4 66 0,13-79-157,1 1 0,2-1 1,2 0-1,6 36 0,-5-50-213,1-1-1,1 0 1,0 0 0,2 0-1,0-1 1,1 0-1,1 0 1,0-1 0,18 22-1,-24-34-467,0-1 1,1 1-1,0-1 0,0 0 0,0 0 1,0 0-1,11 5 0,-13-8 49,0 1-1,0-1 1,0 0-1,0 0 1,0-1-1,1 1 1,-1 0-1,0-1 1,0 0-1,1 0 1,-1 0-1,0 0 1,0-1-1,0 1 1,1-1-1,-1 1 1,0-1-1,4-2 1,24-15-5082,5-2 1905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02:11:07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49 8544,'0'0'96,"0"0"0,0-1 1,-1 1-1,1 0 0,0 0 1,0 0-1,-1 0 0,1 0 1,0 0-1,0 0 0,-1 0 1,1 0-1,0-1 0,0 1 0,0 0 1,-1 0-1,1 0 0,0 0 1,0-1-1,0 1 0,0 0 1,0 0-1,-1 0 0,1-1 1,0 1-1,0 0 0,0 0 1,0-1-1,0 1 0,0 0 1,0 0-1,0-1 0,0 1 0,0 0 1,0 0-1,0-1 0,0 1 1,0 0-1,0 0 0,0-1 1,0 1-1,0 0 0,0 0 1,0-1-1,0 1 0,1 0 1,-1 0-1,0 0 0,0-1 1,0 1-1,0 0 0,0 0 0,1 0 1,-1-1-1,0 1 0,0 0 1,0 0-1,1 0 0,-1 0 1,0 0-1,0 0 0,1-1 1,-1 1-1,0 0 0,22-6 2627,-15 4-2144,18-5 540,0 0-1,1 2 1,0 1 0,0 1-1,0 1 1,0 2 0,44 4-1,-63-4-985,-1 2-1,0-1 1,0 1 0,0 0-1,0 0 1,0 1 0,-1-1-1,1 2 1,-1-1-1,1 0 1,-1 1 0,0 0-1,0 0 1,-1 0-1,7 8 1,-5-3-17,0 0-1,0 0 1,-1 1 0,-1 0-1,1 0 1,-1 0-1,-1 0 1,3 15 0,6 36 105,2 63-1,-5-41-1493,-5-71-210,-3-8-830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02:11:08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563 1 10624,'-4'1'647,"0"0"0,1 0 0,-1 0 0,1 1 0,0-1-1,0 1 1,-1 0 0,1 0 0,0 1 0,1-1 0,-1 0 0,0 1 0,1 0 0,-1-1 0,1 1 0,0 0 0,-3 6 0,-20 21 1867,-105 113 1434,-44 44-3357,106-120-904,-21 20-4355,69-66 2470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02:11:08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5 7552,'-14'-5'9939,"18"10"-9004,-2-3-573,0 0-1,-1 1 1,1 0-1,0-1 1,-1 1 0,0 0-1,1-1 1,-1 1-1,-1 0 1,1 0 0,0 0-1,0 0 1,-1 0-1,0 0 1,0 0 0,0 0-1,0 0 1,0 0-1,0 0 1,-1 0 0,0 0-1,-1 5 1,-2 2-22,-1-1 1,0 0 0,0 0-1,-1 0 1,-8 9 0,-3 4-78,4-2-343,-24 25 0,28-37-2430,1 1 0,-15 9-1,18-15-1655,10-11-419,7-4 1033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02:11:09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6 6880,'-6'-4'2240,"10"3"-544,-3 1-1429,-1 1 0,0 0 0,0 0 0,0-1 0,0 1 0,0 0 0,0 0 0,0-1 0,0 1 0,0 0 0,0 0 0,0 0 0,0-1 0,-1 1 0,1 0 0,0-1 0,0 1 0,-2 1 0,2 0 750,-2 10 402,1-1-1,0 0 1,3 22-1,-1-1-249,-1-20-633,1 0 0,2 17 1,-2-25-402,0-1-1,0 1 1,0 0 0,0-1 0,0 1-1,1-1 1,0 0 0,0 1 0,-1-1 0,2 0-1,4 6 1,-7-9-115,1 1-1,-1-1 1,1 0 0,-1 1-1,1-1 1,0 0 0,-1 1-1,1-1 1,0 0 0,-1 0-1,1 0 1,0 1 0,-1-1-1,1 0 1,0 0-1,-1 0 1,1 0 0,0 0-1,0 0 1,-1-1 0,1 1-1,0 0 1,-1 0 0,1 0-1,0-1 1,-1 1 0,1 0-1,-1-1 1,1 1-1,0 0 1,-1-1 0,1 1-1,-1-1 1,1 1 0,-1-1-1,1 0 1,3-4 19,0 1 0,-1-1 0,5-7 0,-4 6-31,26-43 133,-15 24 73,1 1 0,1 1 0,22-25 0,-41 85 207,-21 139-64,-31 176 844,38-270-1025,-44 172 288,48-221-256,11-32-220,1 0 0,-1 1 0,0-1 0,1 0 0,-1 1 0,0-1 0,0 0 0,0 0 0,0 0 0,0 0 0,0 0 0,-1 0 0,1 0 0,0-1 0,0 1 0,-1 0 0,1-1 0,0 1 0,-2 0 0,2-1-14,0 0 1,0 0-1,0 0 1,1 0-1,-1 0 1,0 0-1,0-1 1,0 1-1,1 0 1,-1-1-1,0 1 1,0 0-1,1-1 1,-1 1-1,0-1 1,1 1-1,-1-1 1,1 1-1,-1-1 1,0 1-1,1-1 1,-1 0-1,1 1 1,0-1-1,-1 0 1,1 1-1,-1-1 1,1-1-1,-9-26-498,9 27 502,-4-17-146,1 0 0,-2-31 0,5 38 122,0 1-1,0 0 0,1 0 0,1 0 0,0 0 0,5-18 0,-5 24 57,-1 1-1,1-1 0,0 1 0,0 0 1,0-1-1,0 1 0,1 0 0,-1 0 0,1 0 1,0 1-1,0-1 0,0 1 0,0-1 1,4-1-1,-1 1 26,-1 1 0,1-1-1,-1 1 1,1 1 0,0-1 0,-1 1 0,1 0 0,9 0-1,8 1 102,0 2 0,0 0-1,42 11 1,-47-9-123,45 13-2442,-22-3-8021,-28-9 7453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02:11:09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9056,'0'0'404,"2"8"3629,0 0-2982,0 1-1,7 14 1,43 98 6957,-37-82-6422,5 18 48,-3 1 0,18 118-1,-25-113-1334,-3 1 0,-3 1-1,-2-1 1,-14 122 0,-39 66-497,43-224-630,-1 0 0,-1 0 0,-16 31 0,-4-1-1065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02:11:15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6 475 4576,'0'1'529,"-1"0"1,0 0-1,1 1 0,-1-1 1,0 0-1,1 0 0,0 1 1,-1-1-1,1 0 1,0 1-1,-1-1 0,1 1 1,0-1-1,0 0 0,0 1 1,1-1-1,-1 1 1,0-1-1,0 0 0,1 1 1,-1-1-1,1 1 0,3 0-212,-1 0 0,1-1 0,0 0 0,0 1-1,0-1 1,-1-1 0,1 1 0,0-1-1,0 0 1,0 1 0,0-2 0,0 1-1,0 0 1,0-1 0,0 0 0,0 0 0,4-1-1,12-5 160,36-16-1,-45 17-280,11-5-128,-1-1 0,0 0-1,-1-2 1,0-1 0,-1 0-1,-1-2 1,-1 0 0,0-1-1,-1 0 1,-1-2 0,-1 1-1,0-2 1,12-27 0,56-122 594,-77 161-595,-3 6 11,-1 0 0,1 1 0,-1-1-1,0-1 1,0 1 0,0 0 0,0 0 0,0 0 0,-1-1 0,1-4 0,-9 29 174,-6 36-82,3 1 0,2 0 1,-1 63-1,8-70-19,2-46-96,1 1-1,0-1 0,-1 1 0,2 0 0,-1-1 0,4 10 0,-4-14-29,-1 0-1,1 1 0,-1-1 0,1 0 0,0 0 0,-1 0 0,1 0 0,0-1 0,0 1 0,0 0 1,0 0-1,0 0 0,0-1 0,0 1 0,0 0 0,0-1 0,0 1 0,0-1 0,0 1 0,0-1 1,0 1-1,2-1 0,-1 0 0,1 0 1,-1 0-1,0 0 1,0-1 0,0 1-1,1 0 1,-1-1-1,0 0 1,0 0-1,0 1 1,3-3-1,3-2 17,1-1 0,-1 0 0,0 0 0,8-9 0,36-36-33,141-129 60,-164 155-41,-18 15 10,1 0-1,0 0 0,1 1 1,19-11-1,-31 20-6,1-1-1,-1 0 0,0 1 1,0-1-1,1 1 1,-1-1-1,0 1 1,1 0-1,-1 0 1,1-1-1,-1 1 1,0 0-1,1 0 0,-1 0 1,1 1-1,-1-1 1,0 0-1,3 1 1,-3 0-6,0-1-1,0 1 1,0 0 0,0 0 0,0 0 0,-1-1 0,1 1 0,0 0-1,0 0 1,-1 0 0,1 0 0,-1 0 0,1 0 0,-1 1 0,1-1-1,-1 0 1,1 2 0,0 5 68,0 1-1,-1-1 0,1 0 0,-3 17 1,1-16-60,-14 161 161,15-166-186,-1-1 1,1 1-1,0 0 1,0-1-1,2 7 1,-2-9-10,0-1 1,0 1-1,0-1 0,0 1 1,0 0-1,1-1 0,-1 1 1,0-1-1,0 1 0,1-1 1,-1 1-1,0-1 0,1 0 1,-1 1-1,0-1 1,1 1-1,-1-1 0,1 0 1,-1 1-1,1-1 0,-1 0 1,1 1-1,-1-1 0,1 0 1,-1 0-1,1 0 0,-1 1 1,1-1-1,-1 0 0,1 0 1,-1 0-1,1 0 1,0 0-1,-1 0 0,1 0 1,-1 0-1,1 0 0,-1 0 1,1 0-1,-1-1 0,1 1 1,0 0-1,-1 0 0,1-1 1,6-3 14,0 0 1,0-1-1,-1 0 1,1-1-1,-1 0 1,-1 1-1,1-2 1,4-6-1,-5 7-23,64-88-117,-30 37 213,-38 56-72,0 0-1,0-1 0,0 1 1,0 0-1,0-1 0,0 1 0,1 0 1,-1 0-1,1 0 0,-1 0 1,1 0-1,-1 1 0,1-1 0,-1 0 1,4 0-1,-4 1-6,-1 0-1,1 0 1,0 0 0,0 0-1,0 0 1,0 1 0,0-1 0,-1 0-1,1 1 1,0-1 0,0 0-1,0 1 1,-1-1 0,1 1-1,0-1 1,-1 1 0,1 0-1,0-1 1,-1 1 0,1 0 0,-1-1-1,1 1 1,-1 0 0,1 0-1,-1-1 1,1 1 0,-1 0-1,0 0 1,0 0 0,1 0-1,-1 1 1,9 32-29,-1-1 1,-2 2-1,2 44 1,-3-26-613,-1-27-1692,0-4-1445,-3 0-3755,-1-15 4839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02:11:15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29 9312,'-90'-28'4192,"46"33"-3616,30-5 800,4 3-864,-3 2-128,10 2-257,-2 1-670,10 4 287,3 4-1504,5 1 960,6 3-3456,2 0 2400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1:57.8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4 482 3712,'0'0'135,"0"0"-1,-1 0 1,1 1 0,0-1 0,0 0 0,-1 1-1,1-1 1,0 0 0,0 1 0,-1-1-1,1 0 1,0 1 0,0-1 0,0 0 0,0 1-1,0-1 1,-1 1 0,1-1 0,0 0-1,0 1 1,0-1 0,0 1 0,0-1 0,0 0-1,0 1 1,0-1 0,1 1 0,-1-1-1,0 0 1,0 1 0,0-1 0,0 1 0,0-1-1,1 0 1,-1 1 0,0-1 0,0 0-1,1 1 1,-1-1 0,0 0 0,1 0 0,-1 1-1,0-1 1,0 0 0,1 0 0,-1 1-1,1-1 1,-1 0 0,1 0 0,0 1 49,1 0 1,-1 0-1,1 0 1,-1 0-1,1 0 0,0 0 1,0-1-1,-1 1 1,1-1-1,2 1 1,1-1 18,-1-1 0,1 1 0,-1-1 0,0 0 0,0-1 0,1 1 0,-1-1 0,0 0 0,0 0 0,0 0 0,-1 0 0,1-1 0,3-3 0,7-5 156,22-26 1,-25 25-167,119-140 815,-69 79-683,-15 10-129,-15 19-120,-29 42-115,-1 1 0,1-1 0,-1 0 0,1 0 0,0 1 0,0-1 0,-1 1 0,4-2-1,-5 3 30,0 0 0,1 0 0,-1 1 0,0-1 0,1 0 0,-1 0-1,0 0 1,0 1 0,1-1 0,-1 0 0,0 1 0,0-1 0,1 0-1,-1 1 1,0-1 0,0 0 0,0 1 0,0-1 0,1 0-1,-1 1 1,0-1 0,0 0 0,0 1 0,0-1 0,0 1 0,0-1-1,0 0 1,0 1 0,0-1 0,0 1 0,-5 54-225,-43 209 202,22-140 141,-92 401 650,105-471-604,-37 124 472,34-122 358,16-56-927,0 1 0,0 0-1,-1-1 1,1 1 0,0-1-1,0 1 1,0-1 0,0 1-1,0 0 1,-1-1 0,1 1-1,0-1 1,-1 1 0,1-1-1,0 1 1,-1-1-1,1 1 1,0-1 0,-1 0-1,1 1 1,-1-1 0,1 1-1,-1-1 1,1 0 0,-1 0-1,1 1 1,-1-1 0,0-1 12,0 0 1,1 0 0,0 0 0,-1 0 0,1 0-1,-1 0 1,1 0 0,0 0 0,0 0 0,0-1-1,0 1 1,0 0 0,0 0 0,0 0 0,0 0-1,0 0 1,1-2 0,4-58 357,39-184-206,21 0-266,-12 47-163,-47 173 160,110-372-848,-107 373 785,2 1 0,0 0 1,26-36-1,-36 56 91,1 1-1,-1 0 1,1 0-1,0-1 1,0 1-1,0 0 1,0 1-1,0-1 1,1 0-1,-1 1 1,1-1-1,-1 1 1,1 0-1,-1 0 1,1 0-1,0 0 1,-1 0 0,5 0-1,-3 1 8,-1 0 0,1 0 0,-1 0-1,1 1 1,-1 0 0,0 0 0,1 0 0,-1 0-1,0 0 1,0 1 0,1-1 0,-1 1 0,0 0 0,3 2-1,3 3 12,0 0-1,0 1 0,-1 0 1,0 0-1,0 1 0,-1 0 1,-1 0-1,1 1 0,-1-1 1,-1 1-1,9 22 0,-7-10 86,0 1 0,-2 0-1,0 0 1,1 39 0,-5-46 16,-1 0 0,-1 0 0,0 0 0,-1 0 0,-1 0 0,-1-1 0,-10 29 0,9-33-2,0-1 1,-1 0 0,0-1 0,-1 1 0,-15 15-1,18-20-60,-1-1-1,1 0 1,-1 0 0,-1 0-1,1-1 1,0 1-1,-1-1 1,1 0 0,-1-1-1,0 0 1,0 1-1,-9 0 1,6-1-211,1-1 0,-1 0 1,0 0-1,1-1 0,-1 0 1,0-1-1,1 0 0,-13-3 0,9 4-3831,12 0 3793,0 0 0,0 1 0,0-1 0,0 0 0,0 0 0,0 1 0,-1-1 0,1 0 0,0 0 0,0 1 0,0-1 0,1 0 0,-1 1 0,0-1 0,0 0 0,0 0 0,0 1 0,0-1 0,0 0 0,0 0 0,0 1 0,10 13-4558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6:50.25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0 150 3808,'7'-8'13705,"-7"8"-13478,0-1 0,0 1 0,1 0 0,-1 0 0,0 0 0,0 0 0,1 0 0,-1 0 0,0 0 0,1 0 0,247 9 1346,99-18-853,107 0-546,-354 10-145,86 9 275,-39 0-443,-98-9 219,300-1 326,-175-4-294,-78 4 810,-94 0-458,-9-5-213,-25-12-233,21 12 11,0-1 0,1 0-1,-20-15 1,22 13-4,3 4-58,1 1 1,0-1-1,0 0 0,0 0 1,1 0-1,-1 0 0,1-1 1,0 0-1,0 1 0,1-1 1,-1 0-1,-2-10 0,5 15 22,-1-1 1,1 1-1,0-1 0,0 1 0,0-1 0,0 1 0,0-1 0,0 1 0,0 0 1,0-1-1,0 1 0,0-1 0,0 1 0,0-1 0,0 1 0,0-1 1,1 1-1,-1-1 0,0 1 0,0-1 0,0 1 0,1 0 0,-1-1 0,0 1 1,1-1-1,-1 1 0,0 0 0,1-1 0,-1 1 0,0 0 0,1-1 1,-1 1-1,1 0 0,-1 0 0,0 0 0,1-1 0,-1 1 0,1 0 0,-1 0 1,1 0-1,-1 0 0,1 0 0,-1 0 0,1 0 0,-1 0 0,1 0 1,-1 0-1,1 0 0,-1 0 0,1 0 0,-1 0 0,1 0 0,3 1-63,-1 0-1,0 0 0,1 0 1,-1 0-1,6 4 0,123 89 220,-122-87-119,-8-5 16,0-1-1,0 1 1,0 0 0,0 1-1,0-1 1,0 0 0,0 0 0,0 1-1,-1-1 1,0 1 0,1-1-1,-1 1 1,0 0 0,0 0 0,0-1-1,0 5 1,-1-5-29,0 0 1,0 0-1,0 0 1,0 0-1,0 0 1,-1 0-1,1 0 1,-1 0-1,1 0 1,-1 0-1,0 0 1,0 0-1,0 0 0,0 0 1,0-1-1,0 1 1,0 0-1,-1-1 1,1 1-1,-1-1 1,1 0-1,-4 3 1,-6 3-732,-1 0 1,-23 11 0,23-13-2470,-1 1 1,-19 14-1,18-11-3282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02:11:19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20 261 1984,'-9'7'14506,"9"-13"-10607,2 5-3697,1 0 0,-1 0 0,0 0 0,0-1 0,0 1 0,-1-1 0,1 1 1,0-1-1,2-2 0,20-23 705,-9 9-671,0 1 0,2 1 0,0 0 0,0 1 0,32-20 0,-6 9-72,71-32 0,-107 54-112,1 1 1,0 1-1,0-1 1,0 1-1,1 1 1,15-2 0,-22 3-21,0 1 0,0-1 0,1 1 0,-1-1 0,0 1 1,0 0-1,0 0 0,0 0 0,0 0 0,0 0 0,0 0 1,0 0-1,0 1 0,0-1 0,-1 1 0,1-1 0,0 1 1,-1 0-1,0 0 0,1 0 0,0 2 0,1 0 27,-1 0-1,0 0 0,0 1 0,0 0 1,0-1-1,-1 1 0,0 0 0,1 8 1,-1-3-4,-1-1 0,0 1 0,-1-1 0,0 1 0,-1-1 0,1 1 1,-2-1-1,0 0 0,-5 13 0,-1-4 44,-1 0 1,0-1-1,-18 22 1,-26 33-26,4 2 1,-46 92 0,85-146-53,-23 49 215,-59 89 0,87-149-178,-1 0 1,-1 0-1,1-1 1,-1 0 0,-16 12-1,23-19 64,3-6-1,-1 4-114,-1-1 0,1 1-1,0 0 1,0-1-1,-1 1 1,1 0-1,0-1 1,0 1-1,1 0 1,-1 0 0,0 0-1,0 0 1,0 0-1,1 0 1,-1 1-1,2-2 1,26-13 183,-16 11-132,0 1 0,0 0-1,0 1 1,0 1 0,0 0-1,17 1 1,44 1 128,131 20-1,-183-18-216,16 4 216,73 3 0,-111-10-451,1 0-1,0 0 1,-1 0 0,1 0 0,0 0 0,-1 0 0,1-1-1,0 1 1,-1 0 0,1 0 0,0-1 0,-1 1 0,1 0-1,0-1 1,-1 1 0,1-1 0,-1 1 0,1-1 0,-1 1 0,1-1-1,-1 1 1,1-1 0,-1 1 0,0-1 0,1 1 0,-1-1-1,0 0 1,1-2-969,0 1 0,-1 0 0,1-1 0,-1 1 0,1-1-1,-1-3 1,0-11-2264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02:11:19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3392,'1'-2'388,"0"0"0,0-1 0,1 1 0,-1 0 0,1 0 0,0 0 1,0 0-1,-1 0 0,1 1 0,0-1 0,1 0 0,-1 1 0,0 0 0,0-1 0,1 1 0,-1 0 1,5-1-1,2-3 924,0 1 204,-6 2-652,1 0 0,-1 0 0,1 1 0,0-1 0,6-1 0,-9 3-704,0 0 0,0 0 0,-1 0 0,1 0 0,0 0 0,0 0 0,0 0 0,0 0 0,-1 0 0,1 1 0,0-1 0,0 0 0,0 1 0,-1-1-1,1 0 1,0 1 0,0-1 0,-1 1 0,1-1 0,-1 1 0,1-1 0,0 1 0,-1-1 0,1 1 0,-1 0 0,1-1 0,-1 1 0,1 0 0,-1 0 0,0-1 0,1 1 0,-1 1 0,5 10 591,-1 1 1,-1 0 0,0-1-1,2 16 1,1 56 123,-5-53-613,1 213 411,-3-131-604,-5 38 16,6-125-164,-2 6-1113,-4-14-4347,5-18 5066,1 1 1,-1-1 0,0 0 0,0 0 0,1 0-1,-1 0 1,0 0 0,0 0 0,1 0-1,-1 0 1,0 0 0,0 0 0,1 0-1,-1 0 1,0 0 0,1-1 0,-1 1 0,0 0-1,1-1 1,-1 1 0,-1-1 0,-3-4-2184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02:11:20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5 244 5472,'-1'-3'233,"0"1"-31,1 1 0,-1 0 0,1 0 0,-1-1 1,1 1-1,0 0 0,-1-1 0,1 1 0,0-1 0,0 1 0,0 0 1,0-1-1,0 1 0,0 0 0,1-1 0,-1 1 0,0 0 1,1-1-1,-1 1 0,1 0 0,-1 0 0,1-1 0,0 1 0,-1 0 1,1 0-1,0 0 0,1-2 0,27-21 3260,0 2-1,61-37 1,72-21 291,-155 76-3575,0 2 1,0-1-1,1 1 0,-1 0 0,1 0 0,-1 1 0,1 0 0,0 0 0,7 1 1,-10 1-93,1-1 1,-1 1 0,-1 0 0,1 1-1,0-1 1,0 1 0,0 0 0,-1 0-1,1 1 1,-1-1 0,0 1 0,0 0-1,0 0 1,6 6 0,-3-2 4,-1 1 0,0-1 1,0 1-1,0 1 0,6 14 1,18 47 338,-30-68-422,4 11 79,0 0-1,-1 0 1,-1 0-1,0 0 0,0 0 1,-2 1-1,-1 19 0,1-7 13,-1 28 243,-12 84 0,8-106-223,-2 0 0,-1-1 0,-2 0 1,-13 31-1,19-54-129,0 0 0,-1-1-1,1 1 1,-1-1 0,-1 0 0,0 0 0,1-1 0,-2 1 0,1-1 0,-1-1 0,0 1 0,0-1 0,-1-1 0,1 1 0,-1-1 0,0 0-1,-11 3 1,4-3-605,-1 0-1,0-1 0,0-1 0,-1 0 0,-19-1 1,-81-7-7109,79 1 5153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02:11:23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1074 2496,'-10'-7'5795,"14"-5"4651,3-4-11002,15-46 1121,2 2 0,4 1 1,1 1-1,52-74 0,40-55-31,-120 184-528,163-306 1742,-149 272-1054,-14 30-476,-5 9-62,-10 14 19,-52 88 191,38-56-289,-27 45 0,-74 169 0,102-193 1,-99 217 762,-15-55-402,23-42-396,34-34-218,84-154 147,-1 0 0,0 0 0,0 0 0,1 1 0,-1-1 0,0 0 1,0-1-1,0 1 0,0 0 0,-1 1 0,2-2 22,-1 0 0,1 0 1,0 0-1,0 0 0,0 0 0,0 0 0,0 0 0,0 0 0,0 0 0,0 0 0,0 0 1,0 0-1,0 0 0,0 0 0,-1 0 0,1 0 0,0 0 0,0-1 0,0 1 0,0 0 1,0 0-1,0 0 0,0 0 0,0 0 0,0 0 0,0 0 0,0 0 0,0 0 0,0 0 1,0 0-1,0 0 0,0 0 0,0 0 0,0 0 0,0-1 0,0 1 0,0 0 0,0 0 1,0 0-1,0 0 0,0 0 0,0 0 0,0 0 0,0 0 0,0 0 0,0 0 0,0 0 1,0 0-1,0-1 0,0 1 0,0 0 0,0 0 0,0 0 0,0 0 0,5-12-384,2-3 326,1 1 1,0 1-1,1-1 1,1 2-1,0-1 1,1 1-1,12-10 0,94-71 141,5-3-99,-29 8-122,49-44 66,-34 37 92,133-122 150,-208 182-123,-1-2 1,-1 0-1,-3-2 1,33-58-1,74-143 334,-58 102-182,-75 134-192,35-69 448,-30 52-258,-7 20-189,0 0 0,0 1-1,0-1 1,0 0 0,-1 0-1,1 0 1,0 0-1,0 1 1,0-1 0,-1 0-1,1 0 1,0 0-1,-1 1 1,1-1 0,-1 0-1,1 1 1,-1-1 0,0-1-1,1 2-1,-1 0 1,1-1-1,0 1 0,-1 0 0,1 0 1,0-1-1,-1 1 0,1 0 0,-1 0 1,1-1-1,0 1 0,-1 0 0,1 0 1,-1 0-1,1 0 0,-1 0 0,1 0 0,0 0 1,-1 0-1,1 0 0,-1 0 0,1 0 1,-1 0-1,1 0 0,0 0 0,-1 0 1,0 0-1,-3 2 5,0-1 1,0 1 0,1 0-1,-1 0 1,0 0-1,1 1 1,-1-1-1,1 1 1,0 0 0,0 0-1,0 0 1,0 0-1,-4 6 1,-19 32 160,2 2 0,-25 61 0,43-90-79,-21 45 168,-108 260 480,119-273-640,2 1 0,3 0-1,1 2 1,-7 97-1,17-131-21,0 0-1,1 0 1,0 0-1,4 17 1,-3-27-42,-1-1 1,0 0-1,1 0 1,0 1-1,0-1 1,0 0-1,5 7 1,-5-9-13,0-1 1,0 1-1,0 0 1,0 0-1,0-1 1,0 1 0,0-1-1,0 0 1,0 1-1,1-1 1,-1 0-1,1 0 1,-1-1 0,5 2-1,-4-2-7,0 0-1,0 0 1,0 0-1,0 0 1,0 0-1,-1-1 1,1 0-1,0 1 1,0-1-1,-1 0 1,1 0-1,-1-1 1,1 1 0,-1 0-1,1-1 1,-1 0-1,0 1 1,1-1-1,2-4 1,5-4-1,-1-1 0,15-22 0,-11 13-38,81-115-162,-27 36 87,-63 94 118,0-1-1,-1 0 1,4-9 0,-7 15-12,0 0 1,1-1-1,-1 1 0,0 0 1,0-1-1,0 1 1,0 0-1,0-1 0,0 1 1,0 0-1,1-1 1,-1 1-1,0 0 0,0-1 1,0 1-1,0 0 1,0-1-1,0 1 0,-1 0 1,1-1-1,0 1 1,0 0-1,0-1 1,0 1-1,0 0 0,0 0 1,-1-1-1,1 1 1,0 0-1,0-1 0,0 1 1,-1 0-1,1 0 1,0-1-1,0 1 0,-1 0 1,1 0-1,0 0 1,0 0-1,-1-1 0,1 1 1,0 0-1,-1 0 1,1 0-1,0 0 0,-1 0 1,1 0-1,0 0 1,-1 0-1,1 0 0,0 0 1,-1 0-1,1 0 1,0 0-1,-1 0 1,1 0-1,0 0 0,-1 0 1,1 0-1,-1 1 1,-20 5-42,15-2 39,0 1-1,1-1 0,-1 1 0,1 0 0,0 1 1,1-1-1,-1 1 0,1 0 0,0 0 1,-4 10-1,0 0 35,1 0-1,-10 34 1,11-26-75,-5 34 0,10-48 49,0-1-1,1 1 0,0-1 1,1 1-1,0-1 0,3 16 1,-3-22 2,-1-1 1,1 1-1,0-1 0,0 0 1,0 0-1,0 1 1,0-1-1,1 0 0,-1 0 1,1 0-1,-1 0 1,1 0-1,0-1 1,0 1-1,0 0 0,0-1 1,0 1-1,0-1 1,0 0-1,0 0 0,0 0 1,1 0-1,-1 0 1,0 0-1,1-1 0,-1 1 1,1-1-1,-1 1 1,1-1-1,-1 0 0,1 0 1,-1 0-1,1 0 1,-1-1-1,0 1 1,1-1-1,-1 1 0,1-1 1,-1 0-1,0 0 1,0 0-1,3-1 0,3-3 12,0-1-1,0 1 1,-1-1-1,0 0 1,0-1-1,0 1 1,-1-1-1,10-14 1,-4 3-66,0-1 1,14-31-1,-26 50 43,10-23-52,0-1 0,7-27 0,-16 45 51,1 0 1,-1 0-1,0 0 1,0 0-1,-1 0 0,0 0 1,0 0-1,0 0 0,-1 0 1,0 0-1,0 0 1,-1 0-1,1 0 0,-4-7 1,3 10 23,1 0 1,-1 1-1,0-1 0,0 1 1,-1 0-1,1-1 1,0 1-1,-1 0 0,1 0 1,-1 1-1,0-1 1,1 0-1,-1 1 0,0 0 1,0 0-1,0 0 1,0 0-1,0 0 1,0 0-1,-6 0 0,2 1-14,0-1-1,0 1 0,0 0 0,0 1 0,0 0 0,0 0 1,0 0-1,-7 4 0,13-5-11,0 0 0,1 0 0,-1 0 0,0 1 0,1-1 0,-1 0 0,0 1 0,1-1 0,-1 0 0,1 1 0,-1-1 0,1 1-1,-1-1 1,1 1 0,-1-1 0,1 1 0,-1-1 0,1 1 0,0 0 0,-1 0 0,1 0 1,0-1-1,0 1 1,0 0-1,0-1 1,0 1 0,0-1-1,0 1 1,0-1-1,0 1 1,1 0-1,-1-1 1,0 1 0,0-1-1,1 1 1,-1-1-1,0 1 1,1-1-1,-1 1 1,1 0 0,2 1 0,-1 0 0,1 1 0,0-1 0,0 0 0,0-1 0,0 1 0,5 2 0,4 0 23,1 0-1,-1-1 1,1-1-1,23 2 1,55-3 303,-54-3-164,0-3 0,-1-1 0,1-1 0,-2-2 0,38-15 0,67-35 554,-133 57-600,-6 6-34,-10 12 2,4-6-64,-4 14-11,1 1-1,1 1 1,1-1 0,-5 49 0,4-23-20,1-15 2,0 51 1,6-86 11,-1 0 0,1 0 1,0 0-1,0 0 0,0 0 1,1 1-1,-1-1 0,0 0 1,0 0-1,1 0 0,-1 0 1,0 0-1,1 0 0,-1 0 1,1 0-1,-1 0 0,2 2 1,-1-3-2,-1 0 0,1 1 1,-1-1-1,1 0 1,-1 0-1,1 0 1,-1 0-1,1 0 0,-1 0 1,1 0-1,-1 0 1,1 0-1,-1 0 1,1 0-1,-1-1 0,1 1 1,-1 0-1,1 0 1,-1 0-1,1-1 1,-1 1-1,1 0 0,-1 0 1,0-1-1,1 1 1,0-1-1,3-3 0,0 0 1,-1 0-1,1 0 0,-1 0 1,4-7-1,9-16-33,8-16 9,2 1 0,1 1 1,42-46-1,-53 69 24,-6 6-17,1 1 0,0 1-1,13-11 1,-23 21 18,-1-1 1,1 1 0,0-1-1,0 1 1,-1 0 0,1-1-1,0 1 1,0 0 0,0-1-1,0 1 1,-1 0-1,1 0 1,0 0 0,0 0-1,0 0 1,0 0 0,0 0-1,0 0 1,-1 0 0,1 0-1,0 1 1,0-1 0,0 0-1,0 1 1,-1-1 0,1 0-1,0 1 1,0-1-1,-1 1 1,1-1 0,0 1-1,-1-1 1,1 1 0,0 0-1,-1-1 1,1 1 0,-1 0-1,1 0 1,0 1 0,2 3-2,0 1 1,0 0 0,-1 0-1,3 8 1,-3-8-1,5 13 3,1 1-1,0-2 1,2 1 0,0-1-1,14 19 1,-20-33 10,-1 0 0,1 0-1,0 0 1,8 6 0,-11-9-11,1 0 1,-1 0-1,1 0 0,-1-1 0,1 1 1,-1 0-1,1-1 0,0 1 0,-1-1 1,1 1-1,0-1 0,0 0 0,-1 0 0,1 0 1,0 0-1,0 0 0,0 0 0,1 0 1,0-2-3,1 1 0,-1 0 1,0-1-1,0 0 1,0 0-1,0 0 0,0 0 1,-1 0-1,1-1 0,-1 1 1,1-1-1,-1 1 0,0-1 1,0 0-1,2-4 1,4-7-2,-1 0 1,6-17 0,-6 13 0,56-133 0,-61 148 0,-1 0 0,1 1 0,0-1 0,0 0 0,0 1 0,0-1 0,0 1 0,0-1 0,1 1 0,-1 0 0,1 0 0,0 0 0,0 0 0,0 1 0,-1-1 0,1 1 0,1 0 0,-1 0 0,0 0 0,0 0 0,5-1 0,5 1 0,0 1 0,0 0 0,1 0 0,15 3 0,18 1 0,95-10-3046,-108 4-78,11 2 334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02:11:26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149 515 5056,'-18'-16'2922,"15"14"-777,3 2-2104,0 0 0,0 0 0,0 0 0,0 0 0,0 0 0,0 0 0,0 0 0,-1 0 0,1 0 0,0 0 0,0 0 0,0 0 0,0 0 0,0 0 0,0 0 0,0 0 0,0 0 0,0 0 0,0 0 0,0 0-1,0 0 1,0 0 0,0 0 0,-1 0 0,1 0 0,0 0 0,0 0 0,0 0 0,0 0 0,0 0 0,0 0 0,0 0 0,0 1 0,0-1 0,0 0 0,0 0 0,0 0 0,0 0 0,0 0 0,0 0 0,0 0 0,0 0 0,0 0 0,0 0 0,0 0 0,0 0 0,0 0 0,0 0 0,0 1 0,0-1 0,0 0 0,0 0 0,0 0 0,0 0 0,0 0 0,0 0 0,0 0 0,0 0 0,0 0 0,0 0 0,0 0 0,0 0 0,0 0 0,0 0 0,0 0 0,0 1 0,0-1 0,0 0 0,0 0 0,-9-6 4086,6 5-3917,0 0-1,0 0 1,0 1-1,0-1 1,0 1-1,0-1 1,-1 1-1,1 0 1,0 0-1,0 1 0,0-1 1,0 1-1,0-1 1,0 1-1,0 0 1,0 0-1,0 0 1,0 1-1,1-1 0,-1 1 1,-3 2-1,2-2-109,0 2-1,1-1 0,-1 0 0,1 1 1,0 0-1,-1-1 0,2 1 0,-1 0 1,0 1-1,1-1 0,0 0 0,-3 9 1,3-7-13,1 0 1,0 1-1,0-1 1,1 0-1,0 1 1,0-1-1,0 0 1,1 1-1,2 10 1,1-3 106,-1-1 1,2 0-1,6 15 1,-8-23-111,-1 0 0,1 0 1,0-1-1,0 1 1,1 0-1,-1-1 1,1 0-1,0 0 0,0 0 1,7 5-1,-10-9-72,0 1 1,0 0-1,1 0 0,-1-1 0,0 1 0,0-1 1,1 0-1,-1 1 0,1-1 0,-1 0 0,0 0 1,1 1-1,-1-1 0,1 0 0,-1-1 0,0 1 1,1 0-1,-1 0 0,1 0 0,-1-1 0,0 1 1,1-1-1,-1 1 0,0-1 0,0 0 0,1 1 0,-1-1 1,0 0-1,0 0 0,0 0 0,0 0 0,0 0 1,1-1-1,2-3 13,0-1 0,0 1 0,-1-1 0,0 1 0,4-10 1,-3 5-42,0 0 1,-1-1 0,-1 1-1,1-1 1,-2 1 0,0-1 0,0 0-1,-1-20 1,-1 25 19,1 0-1,-1 0 0,0 1 1,0-1-1,-1 0 1,1 1-1,-1-1 1,-1 1-1,1-1 1,-1 1-1,0 0 1,0 0-1,0 0 1,-1 1-1,0-1 1,0 1-1,-8-7 1,11 10-3,0 1 0,0-1-1,0 1 1,0-1 0,0 1 0,0 0 0,0-1 0,0 1 0,0 0-1,-1 0 1,1 0 0,0 0 0,0 0 0,0 0 0,0 0 0,0 0-1,-1 0 1,1 0 0,0 1 0,0-1 0,0 0 0,0 1 0,0-1-1,0 1 1,0 0 0,0-1 0,0 1 0,0 0 0,0-1 0,0 1 0,0 0-1,0 1 1,0-1 21,0 0 0,0 0-1,0 0 1,0 0 0,1 0-1,-1 0 1,0 1-1,1-1 1,-1 0 0,1 0-1,-1 1 1,1-1 0,0 0-1,-1 1 1,1-1 0,0 0-1,0 1 1,0-1 0,0 0-1,0 1 1,0-1 0,0 1-1,1-1 1,-1 0 0,0 1-1,1-1 1,1 2 0,0 1 68,1 0 1,0 0-1,0 0 1,0-1-1,0 1 1,1-1-1,-1 0 1,1 0-1,0 0 1,0-1-1,0 1 1,0-1-1,0 0 1,9 3-1,-6-3-10,1-1-1,-1 1 1,1-1 0,-1-1 0,0 0-1,1 0 1,-1 0 0,1-1-1,7-2 1,7-2 126,27-10-1,-27 7-125,2-1-16,31-16 0,-49 22-22,-1 0 1,1 0 0,-1-1-1,6-5 1,22-1 442,14-8-309,-22 10-123,23-13 1,-40 17-24,0-1-1,0 0 1,0-1 0,0 1 0,-1-1-1,10-12 1,5-10 52,-1-1 1,-2-1-1,-1-1 1,15-35-1,6-11-78,-10 21-5,12-22 183,-40 77-157,-1 5-12,-14 60 51,-45 150 256,-50 84-602,79-232 319,-2-1 0,-53 77 0,51-95 28,-3-1 1,-1-2-1,-86 77 0,118-116-46,5-4-18,1 0 1,-1-1 0,0 1 0,0 0-1,0 0 1,0-1 0,1 1 0,-1 0-1,0-1 1,0 1 0,0-1 0,0 1-1,-1-1 1,1 0 0,0 1 0,-1-1-1,3-2 21,223-172 224,-185 144-231,-15 13-177,0 0 0,2 2 0,0 1 0,0 1 0,43-15 0,-48 21-110,1 1-1,0 2 1,1 0-1,-1 1 1,1 1-1,-1 1 1,40 3-1,-25 4-2937,-1 4 964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02:11:27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1 2080,'0'3'14282,"0"-2"-14040,0-1-1,-1 1 1,1 0 0,-1-1-1,0 1 1,1 0 0,-1-1-1,0 1 1,1-1 0,-1 1-1,0-1 1,1 0-1,-1 1 1,0-1 0,0 0-1,0 1 1,1-1 0,-3 0-1,-18 7 706,17-7-602,-16 7 645,-39 17 0,36-14-661,13-6-278,0 1-1,1 0 1,0 1 0,0 0 0,0 0-1,0 1 1,1 0 0,0 0 0,1 1-1,0 0 1,-9 13 0,12-15 7,1-1 0,0 1 0,0 0 0,1 0 0,0 0 0,0 1 0,0-1 1,0 1-1,1-1 0,0 1 0,1-1 0,0 1 0,0-1 0,0 1 0,0-1 0,1 1 0,0-1 0,1 1 0,2 8 1,-3-13-42,0 0 0,0 0 1,0 1-1,0-1 1,0 0-1,1 0 1,-1 0-1,1 0 1,-1-1-1,1 1 1,0 0-1,-1 0 1,1-1-1,0 1 1,0-1-1,0 0 1,0 0-1,1 0 1,-1 0-1,0 0 1,0 0-1,1 0 1,-1-1-1,0 1 1,1-1-1,-1 1 1,1-1-1,-1 0 1,0 0-1,1 0 0,-1-1 1,1 1-1,-1 0 1,0-1-1,4-1 1,2-2-29,0 0 1,-1-1-1,1 0 1,-1 0-1,0 0 1,0-1-1,10-12 1,0-1-20,21-34 0,-27 35 65,-1-1 1,11-29-1,-12 26 104,-7 16-31,1 0-1,-1-1 0,0 1 1,-1-1-1,0 0 1,1-10-1,-4 9 382,-2 11-149,-4 12-28,7-9-280,1-1 0,0 1 0,0 0-1,0 0 1,1 0 0,-1 0 0,2-1-1,-1 1 1,3 7 0,21 50 434,-23-60-432,-1 0-1,1 0 0,-1 0 0,1 0 0,0 0 0,0 0 0,0-1 0,1 1 0,-1-1 0,4 3 1,-4-4-10,0 0 0,0 0 1,0 0-1,0 0 1,0 0-1,0-1 1,0 1-1,0-1 1,0 0-1,0 1 1,0-1-1,0 0 1,0 0-1,0 0 0,0-1 1,0 1-1,1 0 1,-1-1-1,2 0 1,11-5 43,1 0 0,-1-1 0,17-11 0,16-8 76,174-60 64,-199 81-70,-23 5-127,1 0-1,-1 0 1,0 0-1,1 0 1,-1 0-1,0 0 1,1 0-1,-1 0 1,0 0-1,1 0 1,-1 0-1,0 0 1,0 0-1,1 1 1,-1-1-1,0 0 1,1 0-1,-1 0 1,0 0-1,1 0 1,-1 1-1,0-1 1,0 0-1,1 0 1,-1 1-1,0-1 1,0 0-1,0 0 1,1 1-1,-1-1 1,0 0-1,0 1 1,0-1-1,0 0 1,0 0-1,1 1 1,-1-1-1,0 0 0,0 1 1,0-1-1,0 0 1,0 1-1,0-1 1,0 0-1,0 1 1,0-1-1,0 0 1,-1 1-1,1-1 1,0 0-1,0 1 1,0-1-1,0 0 1,0 1-1,0-1 1,-1 0-1,1 0 1,0 1-1,-1-1 1,-5 11 111,0-1 0,-13 15 0,-7 9-88,16-18-21,3-7-32,0 1 0,1 0 1,0 0-1,1 1 1,0 0-1,-4 13 0,9-23 19,-1 1 0,1-1-1,0 0 1,0 0 0,0 0-1,0 0 1,-1 0 0,1 1-1,1-1 1,-1 0 0,0 0-1,0 0 1,0 0 0,1 0-1,-1 0 1,0 0 0,1 1-1,-1-1 1,1 0 0,1 1-1,-1-1 2,-1 0-1,1-1 0,0 1 0,0-1 1,0 1-1,0-1 0,0 0 0,0 1 1,0-1-1,0 0 0,0 0 0,0 0 1,0 1-1,0-1 0,0 0 0,0 0 1,3-1-1,3 0 10,1-1-1,-1 0 1,1-1 0,10-4 0,-15 5-3,33-15-19,34-22 0,13-8-23,-63 37 65,-11 5 11,0 0-1,1 0 0,0 2 1,-1-1-1,18-3 0,-26 7-40,0 0-1,-1 0 1,1 0 0,0 0-1,0 0 1,0 0 0,0 0-1,0 0 1,0 0 0,0 1-1,0-1 1,0 0-1,0 1 1,0-1 0,0 1-1,-1-1 1,1 1 0,0-1-1,0 1 1,0-1 0,-1 1-1,1 0 1,0 0 0,-1-1-1,1 1 1,-1 0 0,1 0-1,-1 0 1,1 0-1,-1-1 1,0 1 0,1 1-1,1 4 0,-1-1 0,0 0 0,0 1 0,0 8 0,-1-13 2,3 63 28,14 65 1,-17-124-42,2 0 1,-1 0 0,0 0 0,1 0-1,0 0 1,0 0 0,1-1-1,-1 1 1,1-1 0,6 8 0,-8-10-116,1-1 0,1 1 1,-1 0-1,0-1 0,0 1 1,0-1-1,1 0 0,-1 0 1,1 0-1,-1 0 0,1 0 1,-1-1-1,1 1 0,-1-1 1,1 1-1,0-1 0,-1 0 1,1 0-1,0 0 0,-1-1 1,1 1-1,0-1 0,-1 1 1,4-2-1,37-14-3611,6-1 1140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02:10:36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1824,'2'-3'755,"-1"0"-1,0 1 1,1-1 0,-1 0-1,0 0 1,-1 0 0,1 0-1,0 1 1,-1-1 0,0 0-1,1 0 1,-1 0 0,-1-5-1,1 4-61,0-13 4438,0-26-187,0 155-3326,18 141 1,-14-222-1451,1 45 0,-3-22 183,0-22-1520,-1-10-2781,-1-24 3145,0 1-1,0-1 1,0 1 0,0 0-1,0-1 1,1 1 0,-1-1 0,1 1-1,-1 0 1,1 0 0,-1-1-1,2-1 1,11-10-2048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02:10:37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3904,'0'0'13205,"0"5"-11307,0 308 3313,5-203-4496,-3-80-668,10 53 1,-8-65-101,-3-5 93,3 12 24,-4-23-73,0-1 1,1 0-1,-1 0 1,0 0-1,1 0 0,-1 1 1,1-1-1,-1 0 1,1 0-1,-1 0 1,1 0-1,0 0 1,1 1-1,0-44-17004,2 25 13675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02:10:38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21 3136,'0'-1'136,"0"0"-1,0 0 1,0 0 0,1 0 0,-1 0 0,0 0-1,0 0 1,1 0 0,-1 0 0,1 0 0,-1 0-1,1-2 1,8-2 5619,-13 11-236,-4 15-3803,0 1-882,-16 27 48,-2-1 0,-2-2 0,-1 0 0,-54 60 0,71-93-747,6-6-99,0 0-1,0 1 1,-9 14 0,12-18 34,0 1 0,0 0 1,-1-1-1,-7 9 1,7-13 145,10 0 176,40 0-222,195-4 241,-117 6-269,-42 0 281,-81-2-439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02:10:40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730 30 4064,'-6'-7'6636,"6"7"-6497,-1-1 0,1 1 1,0 0-1,0-1 0,-1 1 0,1 0 1,0-1-1,0 1 0,-1 0 0,1 0 1,0-1-1,-1 1 0,1 0 0,0 0 1,-1-1-1,1 1 0,0 0 0,-1 0 1,1 0-1,-1 0 0,1 0 0,0 0 0,-1-1 1,1 1-1,-1 0 0,1 0 0,0 0 1,-1 0-1,1 0 0,-1 1 0,1-1 1,-1 0-1,0 0 0,-52 5 3882,34-2-3551,14-3-342,-1 1 0,0 0 0,1 1 0,-1-1 0,1 1 0,-9 4 0,6-2 116,0-1 0,0 1 0,-1-1 1,1-1-1,-1 1 0,-16 1 0,14-2-83,0 0-1,0 1 1,-18 6 0,4 2 114,2-1-243,1 0 1,-23 16 0,21-10 22,1 2 1,0 1-1,2 1 0,0 1 1,1 0-1,1 2 0,-25 38 1,9-7 303,17-29-258,1 1 0,1 1 0,2 0 0,-15 39 0,26-58-78,0 1 1,0 0-1,1 1 0,0-1 1,1 0-1,0 0 1,0 1-1,1-1 1,2 17-1,1-1 91,2-1 0,13 43 0,-2-24-36,2 0 1,1-2 0,2 0 0,49 69 0,-55-93-42,0 0 0,2-2-1,-1 0 1,2-1 0,0-1 0,0 0-1,1-1 1,22 9 0,-30-16 74,0-1-1,0 0 1,19 3 0,5 2 65,68 13 10,-83-18-220,0-1 0,0 0 0,1-2 0,-1 0 1,26-3-1,1 1 205,-44 1-161,182-7 494,-165 4-448,0 0 1,0-1-1,0-1 1,-1-1-1,0 0 1,0-2-1,19-10 0,-27 11-50,1 0-1,-1-2 1,-1 1-1,0-1 1,16-18-1,-11 8 20,0-1-1,15-26 1,-23 34-9,9-26-1,2-4 103,5-6-7,7-13-51,-11 23 106,-14 26-161,12-20 0,36-62 256,-52 91-240,0-1-1,0 0 1,0 0-1,-1 0 0,1 0 1,-1 0-1,0 0 0,0 0 1,0 0-1,0 0 0,-1 0 1,0 0-1,0 0 1,0 0-1,0 1 0,-2-5 1,-5-23 59,5 20-65,0-1-1,0 1 1,-1 1-1,0-1 1,-6-10-1,-8-20-5,16 37-18,-57-149 173,52 134-223,-7-25 1,9 25-28,-14-35 1,11 34 105,6 15-26,0 0 1,0 0-1,0 0 0,-1 0 0,0 0 0,0 0 0,0 1 1,-5-6-1,4 6 17,-2-3 3,-1 1 1,0 0 0,-9-6-1,8 7-17,1 0-10,0 0-1,-1 1 0,0 0 1,0 0-1,0 1 0,0 0 1,-17-4-1,-7 1 15,-64-2 0,-39 9-58,57 0 27,59-1 66,0 1 0,-31 6 1,41-6-224,0 2 1,1-1 0,0 1 0,0 0-1,0 1 1,0 0 0,-12 8-1,11-6-795,8-6 684,-1 1 1,1 0 0,-1 0 0,1 0-1,0 0 1,-1 0 0,1 0 0,0 0 0,0 0-1,0 0 1,0 1 0,0-1 0,0 0-1,0 1 1,-1 2 0,0 11-1762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6:51.69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17 104 4224,'-16'-16'17014,"20"15"-15570,74-4-655,138 2-415,185 6 186,-360-4-595,-20 0-113,31 3 0,5-2 948,-57 0-796,0 0 0,0 0 1,0 0-1,0 0 0,0 0 0,1 0 0,-1 0 1,0 0-1,0 0 0,0 0 0,0 0 1,0 0-1,0 0 0,0 0 0,0 0 0,0 0 1,0 0-1,1 0 0,-1 0 0,0 0 1,0 0-1,0 0 0,0 0 0,0 0 0,0 0 1,0 0-1,0 0 0,0 0 0,0 0 0,0 0 1,1 0-1,-1 0 0,0 0 0,0 0 1,0 0-1,0-1 0,0 1 0,0 0 0,0 0 1,0 0-1,0 0 0,0 0 0,0 0 1,0 0-1,0 0 0,0 0 0,0-1 0,0 1 1,0 0-1,0 0 0,0 0 0,0 0 0,0 0 1,0 0-1,0 0 0,-5-6 51,-11-6-113,15 11 65,-20-12 27,-1 0-1,-32-13 1,35 21-326,9 2-42,15 2 128,-4 2 197,-1-1-1,1 0 1,-1 0 0,1 0-1,-1 0 1,1 1-1,-1-1 1,1 0 0,-1 1-1,1-1 1,-1 0-1,1 1 1,-1-1 0,0 0-1,1 1 1,-1-1-1,1 1 1,-1 0-1,2 1-29,16 10 60,0-1 1,1 0-1,27 10 0,-26-12 139,1 1 0,34 23 0,-54-32-157,1 0 1,-1 0-1,0 0 0,0 0 0,1 0 1,-1 1-1,0-1 0,0 0 1,0 1-1,0-1 0,-1 0 1,1 1-1,0-1 0,-1 1 0,1-1 1,0 1-1,-1 0 0,0-1 1,1 1-1,-1-1 0,0 1 1,0 0-1,0-1 0,0 1 0,0 0 1,0-1-1,-1 1 0,1 0 1,0-1-1,-1 1 0,1-1 1,-1 1-1,0-1 0,0 1 0,1-1 1,-1 1-1,0-1 0,0 0 1,0 1-1,0-1 0,-2 2 1,-6 4-44,1-1 1,-1 0 0,0 0 0,0-1 0,0 0 0,-14 5 0,-9 5-2840,2 4-3888,16-3-939,8-9 5482,-6 5-939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02:10:53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377 180 2976,'0'-1'76,"0"1"0,0-1 1,0 1-1,0 0 0,0-1 0,0 1 1,0-1-1,0 1 0,0 0 0,1-1 1,-1 1-1,0 0 0,0-1 0,0 1 1,1 0-1,-1-1 0,0 1 0,0 0 1,1-1-1,-1 1 0,0 0 0,0-1 1,1 1-1,-1 0 0,0 0 0,1 0 1,-1-1-1,0 1 0,1 0 0,-1 0 1,1 0-1,-1 0 0,0 0 0,1 0 1,-1 0-1,1-1 0,-1 1 0,0 0 1,1 0-1,-1 1 0,1-1 0,0 0 1,-1 0 75,1 0 0,0 0 1,0 0-1,-1 0 1,1 0-1,0 0 0,-1-1 1,1 1-1,0 0 1,-1 0-1,1-1 0,0 1 1,-1 0-1,1-1 1,0 1-1,16-16 6029,-16 15-5975,-1 0 0,1-1 0,0 1 0,-1 0 0,0-1 0,1 1 0,-1 0 0,0-1 0,0 1 0,1-1 0,-1 1-1,0-1 1,-1 1 0,1 0 0,0-1 0,-1-2 0,-7-27 2042,5 25-2047,0 0-1,0 1 0,-1 0 0,0 0 1,0 0-1,0 0 0,-1 0 0,1 1 1,-1 0-1,0 0 0,0 0 0,-1 0 1,1 1-1,-1 0 0,-10-4 1,5 3-54,1 1 0,-1-1 0,0 2 0,0 0 0,0 0 0,-1 1 0,1 0 0,-15 2 0,18 0-95,0 0 1,0 0-1,0 1 0,1 0 1,-1 1-1,0 0 0,1 0 0,-1 0 1,1 1-1,0 0 0,0 1 0,1 0 1,-1 0-1,1 0 0,0 0 0,1 1 1,-1 0-1,1 1 0,-9 12 1,-23 44 349,33-55-279,-1 1 0,2 0 0,-1 0 0,2 0 1,-4 15-1,6-20-44,0 0 0,0 0 1,1 0-1,0 0 0,-1 0 0,1 0 0,1 0 1,-1-1-1,0 1 0,1 0 0,0-1 1,0 1-1,4 5 0,-1-2-16,0-1 1,0 0-1,0-1 0,0 1 0,1-1 1,6 5-1,-3-6-25,0 0 1,1-1-1,-1 0 1,1 0-1,-1-1 1,1-1-1,0 1 1,18-1-1,-43 11-112,1 0-1,0 1 0,1 1 1,-21 26-1,24-27 88,0 1 1,1 1-1,0 0 0,1 0 1,1 0-1,0 1 0,2 0 1,-1 1-1,2-1 0,0 1 1,-2 20-1,6-29 47,1-1 1,-1 1-1,1-1 1,1 0-1,-1 0 0,1 1 1,0-1-1,1 0 0,0-1 1,3 8-1,-3-10-12,-1 1-1,1-1 1,-1 0-1,1 0 1,0 0-1,1-1 1,-1 1-1,0-1 1,1 1-1,0-1 1,0 0-1,0-1 1,0 1 0,1-1-1,-1 0 1,5 2-1,-4-3-16,0 0 0,0-1 0,0 1 0,0-1 0,0 0 0,-1-1 0,1 1 0,0-1 0,5-1 0,44-15 67,-41 12-122,37-14 114,0-2 0,90-54 0,-71 29-932,77-64 1,-127 92-310,-16 14 869,1 0 0,-1 1 0,1 0 0,0-1 0,0 1 0,4-2 0,-1 2 60,5-3-175,0-1 0,0 0-1,0-1 1,18-16 0,-29 24 422,-1-1 0,1 1 0,-1 0 0,0-1 0,1 1 0,-1 0 1,1-1-1,-1 1 0,0-1 0,0 1 0,1-1 0,-1 1 0,0-1 1,0 1-1,0-1 0,1 1 0,-1-1 0,0 1 0,0-1 0,0 1 1,0-2-1,0 2-17,0 0 0,-1 0 0,1-1 0,0 1 0,0 0 0,-1 0 0,1-1 0,0 1 0,-1 0 0,1 0 0,0 0 0,-1 0 0,1-1 0,0 1 0,-1 0 0,1 0 0,0 0 0,-1 0 0,1 0 0,0 0 0,-1 0 0,1 0-1,-1 0 1,-2 0 19,-1 1-1,1-1 0,0 1 1,0-1-1,0 1 0,0 0 0,0 1 1,-3 0-1,-10 8 132,0 0-1,1 1 1,0 0 0,1 1 0,0 1 0,1 0-1,0 1 1,1 0 0,1 1 0,0 0-1,-11 21 1,20-30-97,-1-1 1,1 1-1,0 0 0,1 0 0,-1 0 1,1 0-1,1 0 0,-1 0 0,1 0 1,0 7-1,0-10-29,0 0 0,1 0 0,-1 0 0,1 0-1,0 0 1,0 0 0,0-1 0,0 1 0,1 0 0,-1-1 0,1 1 0,-1 0 0,1-1 0,0 0 0,0 1 0,0-1 0,0 0-1,0 0 1,1 0 0,-1-1 0,5 4 0,-5-5-10,0 1 0,1 0 0,-1 0 0,0-1-1,0 0 1,1 1 0,-1-1 0,0 0 0,1 0 0,-1 0-1,0 0 1,1-1 0,-1 1 0,0-1 0,0 1 0,0-1-1,1 0 1,-1 0 0,0 0 0,0 0 0,0 0 0,0 0 0,0 0-1,0-1 1,-1 1 0,3-3 0,2-2-2,0 0 0,0 0 0,-1 0 0,0-1 1,0 0-1,4-10 0,1-5-66,13-39 0,-19 47 15,5-2-22,-9 14 49,1 1 1,0 0-1,0 0 1,-1-1 0,1 1-1,-1 0 1,1-1 0,-1 1-1,1-1 1,-1-1-1,-5 26-102,3 56 225,-4-1 0,-31 155 0,30-192 13,-2 41 0,4-34 4,5-11 126,1-19-17,-1-18-238,0 0 0,0 1 0,0-1 0,0 0 0,0 0 1,0 0-1,0 0 0,0 0 0,1 0 0,-1 0 0,0 0 0,0 0 1,0 1-1,0-1 0,0 0 0,0 0 0,0 0 0,0 0 0,0 0 1,1 0-1,-1 0 0,0 0 0,0 0 0,0 0 0,0 0 0,0 0 1,0 0-1,0 0 0,1 0 0,-1 0 0,0 0 0,0 0 0,0 0 1,0 0-1,0 0 0,0 0 0,0 0 0,1 0 0,-1 0 0,0 0 1,0 0-1,0 0 0,0 0 0,0-1 0,0 1 0,0 0 0,0 0 1,0 0-1,1 0 0,-1 0 0,0 0 0,0 0 0,0 0 0,0 0 1,0-1-1,20-25 91,14-16-255,-17 22 75,-2 0 1,0-2-1,-1 0 0,17-36 1,-19 35 105,96-208-42,-64 133 207,1-13-35,-45 101-173,1 6-19,-1 5 207,0-1-137,0 0-136,1 0 105,0-1 1,-1 1 0,1-1 0,-1 0-1,1 1 1,-1-1 0,1 1 0,-1-1-1,1 0 1,-1 1 0,1-1 0,-1 0-1,0 0 1,1 1 0,-1-2 0,5-7 101,-2 5-107,1 0-1,0 0 1,0 0 0,0 1-1,1-1 1,-1 1 0,6-3-1,38-18-329,-40 20 308,-1 1 33,0 0-1,0 0 0,1 1 0,-1 0 0,0 1 0,9-2 0,-14 3 5,-1 0 0,1 0-1,-1-1 1,1 1 0,-1 0-1,1 1 1,0-1 0,-1 0-1,1 0 1,-1 1 0,1-1-1,-1 1 1,1-1 0,-1 1-1,0-1 1,1 1 0,-1 0-1,1 0 1,-1 0 0,0 0-1,0 0 1,0 0 0,0 0-1,0 0 1,0 0-1,0 1 1,0-1 0,0 0-1,0 1 1,0-1 0,-1 1-1,1-1 1,-1 0 0,1 1-1,-1-1 1,1 3 0,1 20-34,-1 1 1,-2 26-1,0-5 107,0-33-33,1 20 30,2-23 26,-2-10-104,0 0 1,0 1-1,0-1 1,0 0-1,0 0 1,0 0-1,0 0 1,0 0-1,1 0 1,-1 0-1,0 0 1,0 0-1,0 0 1,0 0-1,0 0 1,0 0-1,0 0 1,0 0-1,0 0 1,1 0 0,-1 0-1,0 0 1,0 0-1,0 0 1,0 0-1,0 0 1,0 0-1,0 0 1,0 0-1,1 0 1,-1 0-1,0 0 1,0 0-1,0 0 1,0 0-1,0 0 1,0 0-1,0 0 1,0 0-1,0 0 1,0 0-1,1 0 1,-1-1-1,0 1 1,0 0-1,0 0 1,0 0-1,0 0 1,0 0-1,0 0 1,0 0-1,0 0 1,0 0-1,0-1 1,0 1-1,0 0 1,0 0-1,10-17-79,9-19 0,-11 19 27,18-27 0,-11 23 4,-6 10 84,0-1 0,-1-1 0,9-17 1,-14 29-64,1 6 18,2 7 41,12 74 440,-13-57-398,11 38 0,-10-49-337,2 10 157,2-13-4819,1-9-3148,6-7 1175,-12 0 4517,20-3-2790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02:10:55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43 908 3808,'2'3'10605,"2"-10"-7589,8-17-1646,9-41 572,8-19-1009,9-6-22,112-308 775,-82 177-352,-68 219-1286,1 1 1,-1-1-1,0 0 1,1 0-1,-1 0 0,0 0 1,0-3-1,-4 1 237,-3 9-120,2 2-123,0-1 0,0 1 0,1 0 0,0 0 0,1 1 1,-1-1-1,-2 12 0,-5 8 26,-45 135 376,43-121-312,-96 354 524,36-3-59,51-279-223,22-104-373,1-1 62,-1-8-58,0 0 0,0 1 1,0-1-1,0 0 0,-1 0 1,1 1-1,0-1 0,0 0 0,0 0 1,-1 1-1,1-1 0,0 0 1,0 0-1,-1 0 0,1 1 0,0-1 1,0 0-1,-1 0 0,1 0 1,0 0-1,0 0 0,-1 0 0,1 0 1,0 0-1,-1 0 0,1 0 1,0 0-1,-1 0 0,1 0 1,-1 0-1,-15 0-17,8 0 180,8 0-174,-1 0 0,1 0 0,0 0 0,0 0 1,-1 0-1,1 0 0,0 0 0,0 0 0,-1 0 0,1 0 0,0 0 1,0 0-1,-1 0 0,1 0 0,0-1 0,0 1 0,0 0 0,-1 0 1,1 0-1,0 0 0,0 0 0,0-1 0,-1 1 0,1 0 0,0 0 1,0 0-1,0-1 0,0 1 0,0 0 0,0 0 0,-1 0 1,1-1-1,0 1 0,0 0 0,0 0 0,0-1 0,0 1 0,0 0 1,0 0-1,0-1 0,0 1 0,0 0 0,0 0 0,0-1 0,0 1 1,0 0-1,0 0 0,0-1 0,0 1 0,1 0 0,-1 0 1,0 0-1,0-1 0,9-14-230,-8 12 212,38-59-170,36-52 201,-44 73-8,2 1 1,1 2-1,65-56 1,133-77 285,-159 123 109,-62 38-147,-22 16-275,2 2 23,0 0-1,0 1 1,0 0-1,1 0 1,0 1 0,1 0-1,0 0 1,1 1-1,-8 17 1,11-21 28,1-1 1,0 1-1,0 0 1,0 0-1,1 0 1,0 0-1,1 0 1,-1 0-1,1 0 0,1 1 1,-1-1-1,1 0 1,1 0-1,-1 0 1,1 0-1,0-1 1,6 14-1,-7-18-5,1 1 0,-1-1-1,1 0 1,-1 1 0,1-1 0,0 0 0,0 0-1,0 0 1,0 0 0,0-1 0,1 1-1,-1 0 1,0-1 0,1 0 0,-1 1-1,1-1 1,0 0 0,2 1 0,-3-2-10,0 0 0,0 0 0,0 0 0,0 0 0,0 0 1,0 0-1,0 0 0,0 0 0,0-1 0,0 1 0,0-1 0,0 0 0,-1 1 1,1-1-1,0 0 0,0 0 0,-1 0 0,1 0 0,0-1 0,-1 1 1,0 0-1,1-1 0,-1 1 0,0 0 0,1-1 0,-1 0 0,1-2 0,5-7-30,-1 0-1,-1-1 1,1 0-1,-2 0 0,0 0 1,0-1-1,-1 1 1,-1-1-1,0 0 1,-1 0-1,0 1 0,-1-1 1,0 0-1,-1 0 1,-1 0-1,-4-16 0,5 26 7,0 1-1,-1-1 1,1 1-1,-1 0 0,1 0 1,-1 0-1,0 0 1,0 0-1,0 0 0,0 0 1,-1 0-1,1 1 1,-4-3-1,4 3-33,13 2 105,-1 0 1,1 0-1,18-2 1,1 0-33,-16 1 75,-4-1 1,0 1 1,0 1-1,17 3 1,-24-4-58,0 1 1,0 0 0,0 0-1,-1 0 1,1 0 0,0 1-1,-1-1 1,1 1 0,-1 0 0,0-1-1,1 1 1,-1 0 0,0 0-1,0 1 1,0-1 0,-1 0-1,3 4 1,8 14 60,0 0 0,18 20 0,-21-30-92,0 0 0,1-1-1,0 0 1,0-1 0,14 9-1,-4-6-961,0-1-1,41 16 0,-25-14-4201,-1-2-4086,-13-2 4530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02:10:58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1239 3712,'-18'7'1221,"18"-7"-1191,-1 0 0,1 0 0,-1 0 0,1 1 0,-1-1 0,1 0 0,0 0 0,-1 1 0,1-1 1,-1 0-1,1 1 0,0-1 0,0 0 0,-1 1 0,1-1 0,0 0 0,-1 1 0,1-1 0,0 1 0,0-1 0,0 1 0,-1-1 0,1 1 0,0-1 0,0 1 0,-1 1 266,-7 8 6254,11-15-2528,16-21-1154,192-289 2247,-118 204-4529,-24 31-95,28-42 800,-93 116-1161,-3 5-92,0 0 0,-1 0 0,1 0-1,0 0 1,0 0 0,0 0 0,0 0-1,0 1 1,0-1 0,0 0 0,2-1-1,-3 2-23,1 0-1,0 0 0,0 1 0,0-1 0,-1 0 0,1 0 0,0 0 0,0 1 0,0-1 0,-1 0 1,1 1-1,0-1 0,-1 0 0,1 1 0,0-1 0,-1 1 0,1-1 0,0 1 0,-1 0 1,1-1-1,-1 1 0,1 1 0,3 3 18,-1 0 0,0 0 0,0 1 0,-1-1 0,0 1 1,0 0-1,0-1 0,-1 1 0,1 6 0,2 3-28,3 18 41,-1 0-1,-2 1 1,0 43-1,-11 101 293,7-175-334,0 2 36,0 0-1,-1 0 1,0 0-1,0 0 0,-3 8 1,3-12-35,1-1 1,0 1-1,-1 0 1,1 0 0,0 0-1,-1 0 1,1-1-1,-1 1 1,0 0 0,1-1-1,-1 1 1,0 0-1,1-1 1,-1 1 0,0-1-1,0 1 1,1-1-1,-1 1 1,0-1-1,0 1 1,0-1 0,0 0-1,0 0 1,0 1-1,1-1 1,-1 0 0,0 0-1,0 0 1,0 0-1,0 0 1,0 0 0,0 0-1,0 0 1,0-1-1,0 1 1,0 0 0,1 0-1,-1-1 1,-1 0-1,-9-6-158,2 0 0,-1-1-1,1 0 1,0 0-1,1-1 1,-10-13-1,-29-41-286,46 62 416,1 1-1,-1-1 1,1 0 0,-1 0-1,0 1 1,1-1 0,0 0-1,-1 0 1,1 0 0,-1 0-1,1 0 1,0 1 0,0-1-1,0 0 1,-1-2 0,2 3 15,-1-1 0,1 1 1,-1 0-1,1-1 0,0 1 1,-1-1-1,1 1 0,-1 0 1,1 0-1,0-1 0,-1 1 1,1 0-1,0 0 0,-1 0 1,1 0-1,0 0 0,0 0 1,-1 0-1,1 0 0,0 0 1,-1 0-1,1 0 0,0 0 1,-1 1-1,2-1 0,8 1 53,-1 0-1,1-1 1,0-1 0,-1 1-1,1-2 1,0 1-1,-1-1 1,0-1 0,1 1-1,10-6 1,6-5 104,-1 0-1,27-19 1,22-13 116,-46 30-201,13-6 10,0-2 1,-1-2 0,36-30-1,-53 34-13,-2-1-1,-1 0 0,0-2 1,-2 0-1,28-48 1,57-146 13,-86 177 32,-3 0-1,-1-1 1,8-47 0,-18 74-91,-2 11-43,0 0 1,-1 0 0,1 0-1,-1 0 1,0 0 0,0 0-1,0 0 1,-1-8-1,0 13 24,0-1 0,0 1 0,1-1-1,-1 1 1,0-1 0,1 1 0,-1 0-1,0-1 1,1 1 0,-1 0 0,1-1 0,-1 1-1,1 0 1,-1 0 0,0 1 0,-10 18-22,0 8 0,2 0-1,0 0 1,-7 55-1,6-35 100,-43 238-62,43-228 16,-2 52 184,11-85-154,0-16 13,1 1 1,1 0-1,-1 0 0,2-1 1,3 16-1,-5-22-38,1 0 1,0 0-1,0 0 0,0 0 0,0-1 1,1 1-1,-1 0 0,1 0 0,-1-1 1,1 1-1,0-1 0,0 0 0,0 0 1,1 1-1,-1-1 0,0 0 0,1-1 1,-1 1-1,1 0 0,5 1 0,-7-2-13,1-1 0,-1 0 0,1 1 0,0-1 0,-1 0 0,1 0 0,-1 0 0,1-1-1,-1 1 1,1 0 0,-1-1 0,1 1 0,-1-1 0,1 1 0,-1-1 0,1 1 0,-1-1-1,0 0 1,2-1 0,3-3 54,-1 1-1,1-1 0,4-6 0,1-1 30,2 1-28,-2 1-79,-1 0 0,17-20 1,-14 12-48,18-25-13,-28 39 70,-1-1 1,1 0 0,-1-1-1,0 1 1,0 0 0,0-1 0,0-5-1,4-21 457,-4 27-613,-2 5 150,0 0 1,0 0-1,0 0 1,0 0-1,0 0 1,0 0-1,0 0 1,0 0-1,0 0 1,0 0-1,0 1 1,0-1 0,0 0-1,0 0 1,0 0-1,0 0 1,0 0-1,0 0 1,0 0-1,0 0 1,0 0-1,0 0 1,0 0-1,0 0 1,0 0-1,0 0 1,0 0-1,0 1 1,0-1-1,1 0 1,-1 0-1,0 0 1,0 0 0,0 0-1,0 0 1,0 0-1,0 0 1,0 0-1,0 0 1,0 0-1,0 0 1,0 0-1,0 0 1,0 0-1,0 0 1,1 0-1,-1 0 1,0 0-1,0 0 1,0 0-1,0 0 1,0 0-1,0 0 1,0 0 0,0 0-1,0 0 1,0 0-1,0 0 1,0 0-1,0 0 1,0 0-1,1-1 1,6 41-141,-3-9 72,9 37 1,-10-54 96,1-2 1,0 1 0,1 0-1,1-1 1,10 18-1,-14-27-17,0-1-1,0 1 1,0-1-1,0 0 1,0 0 0,1 0-1,-1 0 1,1 0-1,-1 0 1,1 0-1,0-1 1,0 0-1,-1 1 1,5 0-1,-1 0 14,-1-1 0,1 0 0,0-1 0,-1 1 0,1-1 0,0 0 0,7-1 0,7-3 35,0 0 1,-1-1 0,28-11-1,-42 14-56,36-13 34,0-2 0,44-25 0,-73 36-20,0-2-1,-1 1 1,0-2 0,-1 1 0,0-2-1,0 1 1,-1-1 0,0-1 0,-1 1-1,0-2 1,9-15 0,-11 14-66,8-21-1,-12 30 39,-1-1-1,0 0 1,0 1-1,-1-1 1,1 0-1,-1 1 1,0-1 0,-1-9-1,1 14 11,0-1 1,0 1-1,0 0 1,0-1-1,0 1 0,0 0 1,0-1-1,-1 1 0,1 0 1,0 0-1,0-1 0,0 1 1,0 0-1,0-1 1,-1 1-1,1 0 0,0 0 1,0-1-1,0 1 0,-1 0 1,1 0-1,0 0 1,0-1-1,-1 1 0,1 0 1,0 0-1,-1 0 0,1 0 1,-1 0-1,-8 3-82,-14 19 12,17-16 87,-50 58-13,49-56-9,0 0 1,0 0-1,1 0 1,0 1-1,1 0 1,0 1-1,-6 14 0,9-21 24,1 0-1,0 0 1,1 0-1,-1 0 0,0 0 1,1 0-1,0 0 0,-1 0 1,1 0-1,1 0 1,-1 0-1,0 1 0,1-1 1,-1 0-1,1 0 0,0 0 1,0 0-1,0 0 1,1-1-1,-1 1 0,1 0 1,-1 0-1,1-1 0,0 1 1,0-1-1,0 0 1,0 1-1,1-1 0,2 2 1,-1 0-10,1-1 1,0 1 0,0-1-1,0 0 1,1 0-1,-1-1 1,0 0 0,1 0-1,0 0 1,0 0-1,-1-1 1,1 0 0,0 0-1,0-1 1,0 1-1,0-1 1,0-1 0,0 1-1,10-3 1,15-8 3,-1-2 1,40-22 0,-61 30-18,290-150 269,-275 139-50,-24 16-211,1 0 0,-1 0 0,0 0 0,0 0 0,0 0 0,1 0 0,-1 0 0,0 0 0,0-1 0,0 1 0,0 0 0,0 0 0,1 0 0,-1 0 0,0 0 0,0-1 0,0 1 0,0 0 0,0 0-1,0 0 1,1-1 0,-1 1 0,0 0 0,0 0 0,0 0 0,0-1 0,0 1 0,0 0 0,0 0 0,0 0 0,0-1 0,0 1 0,0 0 0,-16 3-311,-13 6 269,1 2 0,0 1 0,1 2 0,0 0 1,1 2-1,-40 30 0,62-42 51,-1 1-1,1-1 1,-1 1 0,1 0 0,1 0 0,-4 6-1,6-10-6,1 0 0,-1-1-1,1 1 1,-1 0 0,1 0-1,-1 0 1,1 0 0,0 0-1,-1 0 1,1 0-1,0 0 1,0 0 0,0 0-1,0 0 1,0 0 0,0 0-1,0 0 1,0 0 0,0 0-1,1 0 1,-1 0 0,0 0-1,1 0 1,-1 0-1,1 0 1,-1 0 0,1 0-1,-1 0 1,1 0 0,-1-1-1,1 1 1,0 0 0,0 0-1,-1-1 1,1 1-1,0 0 1,0-1 0,0 1-1,0-1 1,0 1 0,0-1-1,-1 0 1,1 1 0,0-1-1,0 0 1,2 1-1,1 0 28,1-1 0,0 1 0,0-1 1,-1 1-1,1-1 0,0-1 0,0 1 0,-1-1 0,1 1 0,0-1 0,-1-1 0,1 1 0,5-3 0,2-1-1,-1-1 1,0 0 0,-1 0-1,12-9 1,-10 5 78,-1 0 0,18-19 1,-23 23-79,-1-1 1,0 1-1,-1-1 0,0 0 1,0 0-1,5-14 1,-5 12 136,-5 12-314,-1 15-30,2-6 183,1 1 0,0-1 1,0 0-1,6 19 0,-5-23 12,1-1-1,0 0 1,0-1 0,0 1-1,1 0 1,0-1-1,1 0 1,9 11 0,-12-15-1,0 0 1,0 0-1,0 0 1,1 0-1,-1-1 1,1 1-1,-1-1 0,1 1 1,-1-1-1,1 0 1,0 0-1,0 0 1,0-1-1,3 2 1,-1-2-14,-1 0 1,1 0-1,0 0 1,-1-1-1,1 1 1,0-1-1,-1 0 1,6-2-1,6-3-9,0-2 1,0 0-1,25-17 0,-32 19 39,3-2-37,0-1 0,13-15 1,-17 17-11,0-1 1,0 1 0,1 0 0,0 1-1,14-8 1,-22 14 13,-1-1 1,0 1-1,1 0 0,-1 0 1,1-1-1,-1 1 0,1 0 0,-1 0 1,1 0-1,-1-1 0,1 1 1,-1 0-1,1 0 0,-1 0 1,1 0-1,-1 0 0,1 0 1,-1 0-1,1 0 0,-1 0 0,1 0 1,-1 1-1,1-1 0,-1 0 1,1 0-1,-1 0 0,1 1 1,-1-1-1,0 0 0,1 0 1,-1 1-1,1-1 0,-1 0 0,0 1 1,1-1-1,-1 0 0,0 1 1,1-1-1,-1 1 0,0-1 1,0 1-1,1-1 0,-1 1 1,0-1-1,0 1 0,0-1 0,0 1 1,1-1-1,-1 1 0,0-1 1,0 1-1,0 0 0,0 5 18,0 0 0,-1 0 0,-1 11 0,0-3-5,-2 39-55,6-34-12,-1-20 54,0-1 0,-1 1-1,1 0 1,0 0-1,0 0 1,0 0 0,0 0-1,0 0 1,0 0-1,0 0 1,0 1 0,3-2-1,4-5 1,8-6 16,-1 1 0,2 0 0,18-9 0,-24 15-7,-1 1 0,1 0 0,1 1 1,-1 0-1,1 1 0,17-3 0,-25 6-9,-1 0 0,1 0 0,-1 0 0,1 0 0,-1 0 0,1 1 0,-1-1 0,1 1 0,-1 0 0,0 0 0,1 0 0,4 4 0,-5-4 0,-1 0 0,0 1 0,0-1 0,-1 1 0,1 0 0,0-1 0,0 1 0,-1 0 0,1 0 0,-1 0 0,0 0 0,1 1 0,-1-1 0,0 0 0,0 0 0,0 1 0,0 3 0,1 5 0,-2-8 0,0 1 0,1-1 0,0 0 0,-1 0 0,3 6 0,-3-9 0,1 1 0,-1-1 0,0 1 0,1-1 0,-1 1 0,1-1 0,-1 1 0,1-1 0,-1 1 0,1-1 0,-1 1 0,1-1 0,-1 1 0,1-1 0,0 0 0,-1 0 0,1 1 0,-1-1 0,1 0 0,0 0 0,-1 0 0,1 1 0,0-1 0,-1 0 0,1 0 0,0 0 0,-1 0 0,1 0 0,0 0 0,-1-1 0,1 1 0,1 0 0,35-9-8,55-22 0,-79 26-53,-5 1 59,0 0 1,1 1-1,-1 0 0,1 1 1,0 0-1,0 1 0,9-1 0,-15 2 3,0 0 0,0 1-1,0 0 1,-1-1-1,1 1 1,0 0-1,0 0 1,0 1 0,-1-1-1,1 1 1,-1-1-1,1 1 1,3 3 0,4 5-24,16 17 0,-14-12 82,-7-10-147,1 2 135,1 0 1,-1-1-1,15 11 0,-18-15-142,0-1 0,-1 1 0,1-1 0,0 0 0,0 0 0,0 0 0,0 0 0,0-1 0,0 1 0,0-1 0,0 1 0,0-1 0,0 0 0,0-1 0,6 0 0,9-1-2109,-14 2 1185,-1 0 0,0 0 0,1-1 1,-1 1-1,0-1 0,1 0 0,-1 0 0,0 0 0,0-1 0,0 1 0,0-1 0,0 1 0,4-4 0,3-8-5242,4 0 2096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02:10:58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68 160 4992,'-13'-2'1692,"0"-1"1,-23-6-1,36 9-1587,0-1-1,0 1 1,-1 0-1,1 0 1,0 0-1,0 0 1,0 0 0,-1 0-1,1 0 1,0 0-1,0 0 1,-1 0-1,1 0 1,0-1 0,0 1-1,0 0 1,0 0-1,-1 0 1,1 0-1,0 0 1,0-1 0,0 1-1,0 0 1,0 0-1,-1 0 1,1-1-1,0 1 1,0 0 0,0 0-1,0-1 1,0 1-1,0 0 1,0 0-1,0 0 1,0-1 0,0 1-1,0 0 1,0 0-1,0-1 1,0 1-1,0 0 1,0 0 0,0-1-1,0 1 1,0 0-1,0 0 1,0 0-1,1-1 1,-1 1 0,0 0-1,0 0 1,0 0-1,0-1 1,0 1-1,1 0 1,10-8 1636,-11 8-1690,25-9 1453,77-10 1298,-71 14-2346,305-41 2318,160 3-3900,-402 37 390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02:11:02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154 905 5216,'-23'16'9418,"23"-17"-9191,1 1 0,-1-1-1,0 1 1,0-1 0,1 1 0,-1-1-1,0 1 1,0-1 0,0 1 0,0-1 0,0 1-1,0-1 1,0 1 0,0-1 0,0 1-1,0-1 1,0 1 0,0-2 0,0-9 845,5-10-613,0 1-1,2 1 1,1-1-1,0 1 1,19-31 0,-2 2-27,61-135 544,-4 2-354,-17 42 143,-38 67 376,-26 70-826,-4 5-148,-5 16-9,-44 146 61,7-17-326,-68 265 552,24-79-154,73-288-127,-33 66-1,38-90-58,9-17-71,-1 0-1,1-1 0,-1 0 1,-1 1-1,1-1 1,0 0-1,-1 0 0,-7 5 1,10-8-54,0 0 1,0 0 0,0-1 0,0 1-1,-1 0 1,1 0 0,0-1-1,-1 1 1,1-1 0,0 1-1,-1-1 1,1 0 0,-1 0-1,1 1 1,0-1 0,-1 0-1,1 0 1,-1 0 0,1-1-1,-1 1 1,1 0 0,-1 0 0,1-1-1,0 1 1,-1-1 0,1 1-1,0-1 1,-1 0 0,1 1-1,0-1 1,0 0 0,0 0-1,0 0 1,-1 0 0,0-2-1,1 2-3,0-1-1,-1 0 0,2 1 0,-1-1 0,0 0 0,0 1 0,0-1 0,1 0 0,-1 0 0,1 0 0,0 0 0,-1 0 1,1 1-1,0-1 0,0 0 0,0 0 0,0 0 0,1 0 0,-1 0 0,0 0 0,1 0 0,-1 1 0,2-3 0,2-6-61,0 0 0,1 1 0,7-11-1,-8 14 25,122-171 51,-104 152 19,2 0 0,0 2 0,1 0 0,38-24 1,120-67 230,-93 62-36,-57 32-196,-11 8 75,0-2 0,35-28-1,-31 21 66,-17 14-95,-1 0-1,1 0 1,-1-1 0,14-18-1,-14 14 69,-6 10-67,0 0 1,0 0-1,0-1 0,-1 1 0,1-1 0,-1 1 1,0-1-1,1 0 0,-1 0 0,0 1 0,-1-1 1,1 0-1,0-4 0,-2 13-37,-1 0-1,0 0 1,0 0 0,-5 8-1,-11 33-62,4 25 41,9-37 16,4-30 28,0 0 0,0-1 0,1 1 0,0 0 0,0 0 0,0-1 0,0 1 0,1 0 0,0 0 0,0-1-1,0 1 1,4 8 0,-5-12-30,1-1-1,-1 1 1,1-1-1,-1 1 1,0 0-1,1-1 1,-1 0-1,1 1 1,-1-1-1,1 1 1,0-1-1,-1 1 1,1-1-1,-1 0 1,1 0-1,0 1 1,-1-1-1,1 0 1,0 0-1,-1 0 1,1 1-1,0-1 1,-1 0-1,2 0 1,0-1 2,0 1 0,-1 0 0,1-1 0,0 1 0,-1-1 0,1 0 0,-1 1 0,1-1 0,2-2 0,2-1 31,0-1 0,-1 0 0,7-7 0,122-128 33,-113 121-15,-15 15-6,-1 0 0,-1 0 0,1-1 0,-1 0 0,6-7 0,-15 24-214,2 6 70,-5 39 194,7-51-78,1 0 1,0 1-1,1-1 0,0 0 0,0 0 0,0 1 1,3 6-1,1 0 89,0 1-1,1-1 1,1 0 0,8 13 0,-13-23-98,0 0 1,0 0-1,0-1 1,0 1 0,0-1-1,1 1 1,-1-1 0,1 0-1,-1 0 1,1 0 0,0 0-1,0 0 1,0-1 0,0 1-1,0-1 1,0 0 0,1 0-1,-1 0 1,0 0-1,1-1 1,-1 1 0,0-1-1,5 0 1,-1-1 16,0 0 1,0-1-1,0 0 0,0-1 0,0 1 1,0-1-1,6-4 0,42-29 192,-48 31-225,19-14 62,-1-1 0,-1 0-1,30-34 1,-23 25-155,-10 11 35,-21 18 60,0-1 0,0 1 0,1 0 0,-1 0 0,0 0 0,0 0 0,0 0 0,0 0 0,0 0 0,0 0 0,0 0 0,0 0 0,1 0 0,-1 0 0,0 0 0,0 0 0,0 0 0,0 0 0,0 0 0,0 0 0,1 0 0,-1 0 0,0 0 0,0 0 0,0 0 1,0 0-1,0 0 0,0 0 0,1 0 0,-1 0 0,0 0 0,0 0 0,0 0 0,0 0 0,0 0 0,0 0 0,0 0 0,0 0 0,1 0 0,-1 1 0,0-1 0,0 0 0,0 0 0,3 8 36,1 8-19,-8 63-15,-3-35-5,10-34 0,-3-10 0,1 1 0,-1-1 0,0 0 0,0 0 0,0 0 0,0 0 0,0 0 0,0 0 0,1 0 0,-1 1 0,0-1 0,0 0 0,0 0 0,0 0 0,1 0 0,-1 0 0,0 0 0,0 0 0,0 0 0,0 0 0,1 0 0,-1 0 0,0 0 0,0 0 0,0 0 0,0 0 0,1 0 0,-1 0 0,0 0 0,0 0 0,0 0 0,0 0 0,1 0 0,-1-1 0,0 1 0,0 0 0,0 0 0,1 0 0,7-8 0,8-14 0,-15 21 0,10-15 0,1 1 0,1 1 0,0 0 0,1 1 0,0 0 0,1 1 0,1 1 0,-1 0 0,2 1 0,0 1 0,18-8 0,-32 16 0,-1 0 0,1 0 0,0 0 0,0 1 0,-1-1 0,1 1 0,0-1 0,0 1 0,0 0 0,3 0 0,-4 0 0,-1 1 0,0-1 0,0 0 0,0 1 0,0-1 0,1 1 0,-1-1 0,0 1 0,0 0 0,0-1 0,0 1 0,0 0 0,-1 0 0,1 0 0,0-1 0,0 1 0,0 0 0,-1 0 0,1 0 0,0 0 0,-1 0 0,1 1 0,-1-1 0,1 0 0,-1 2 0,7 35 0,-5-28 0,-1 0 0,6 16-1,-6-23 2,0 0 0,0 0 0,1 0 0,-1 0 0,1 0 0,0 0-1,0-1 1,0 1 0,0-1 0,0 1 0,1-1 0,3 3 0,-4-4 3,0 1 1,1-1 0,-1 0 0,0 0 0,1-1-1,-1 1 1,1 0 0,-1-1 0,1 0-1,-1 1 1,1-1 0,4 0 0,34-6-67,-32 4 56,35-7-106,0-3 0,58-22 0,51-31-10,-149 64 141,0 0 0,-1-1 1,1 1-1,-1-1 0,0 0 1,0 0-1,5-3 0,-67 41 163,47-27-121,4-3-96,0 0 1,0 1 0,1 0 0,-1 0-1,-6 10 1,13-15 34,-1-1-1,1 1 1,0 0-1,0 0 1,0 0-1,1 0 1,-1 0-1,0 0 1,1 0-1,-1 0 1,1 0-1,0 0 1,0 0-1,0 0 1,0 0-1,0 0 1,0 0-1,0 0 1,0 0 0,1 0-1,0 0 1,-1 0-1,1 0 1,0 0-1,0 0 1,0 0-1,0 0 1,0 0-1,0-1 1,0 1-1,3 2 1,-3-2 11,1-1 0,0 1 1,0 0-1,0-1 0,0 1 1,0-1-1,0 0 0,0 0 1,0 0-1,1 0 0,-1 0 0,0 0 1,1 0-1,-1-1 0,0 1 1,1-1-1,-1 0 0,1 0 1,-1 0-1,1 0 0,2 0 1,5-2-11,0 0 1,0-1-1,19-7 1,-12 4-71,74-34 12,-36 15-8,59-31 81,-100 48-11,0 0 0,-1-1 1,0 0-1,0-1 0,-1 0 1,0-1-1,12-14 0,-3-1 2,-1-1 1,-2-1-1,25-47 0,32-96-11,-55 122 6,9-24-138,23-91 0,-50 149-103,-8 26 75,-10 28 76,-5 23 21,-18 88 0,0 68 191,33-183-71,3-12-77,-9 61 66,11-72-10,0 0-1,1 0 1,1 0-1,4 22 1,-5-32-21,0 0 0,1 0 0,-1 1-1,1-1 1,0 0 0,0 0 0,0 0 0,0 0 0,0 0 0,0 0-1,1 0 1,-1 0 0,1 0 0,-1-1 0,1 1 0,-1-1 0,4 3-1,-3-3-2,0 0 0,0-1 0,0 1-1,0-1 1,-1 1 0,1-1 0,0 0-1,0 1 1,0-1 0,0 0-1,0-1 1,0 1 0,0 0 0,0 0-1,0-1 1,2 0 0,6-3-48,0-1-1,-1 1 1,0-2 0,0 1 0,16-14-1,11-10-20,-14 11 116,35-23-1,-57 41-59,1 1 0,-1-1-1,0 0 1,0 0 0,1 0-1,-1 1 1,0-1 0,0 0-1,1 0 1,-1 0 0,0 1-1,0-1 1,0 0 0,0 1-1,1-1 1,-1 0 0,0 0-1,0 1 1,0-1 0,0 0-1,0 1 1,0-1 0,0 0-1,0 1 1,0-1 0,0 0-1,0 0 1,0 1 0,0-1-1,0 0 1,0 1 0,-4 16 103,-10 24 1,7-24 42,-6 32 1,12-48-143,1 0 0,0 0 0,0 0-1,0 0 1,0 1 0,0-1 0,0 0 0,0 0 0,0 0 0,0 0 0,0 0 0,1 0 0,-1 1 0,0-1 0,1 0 0,-1 0 0,1 0 0,-1 0 0,1 0 0,0 0 0,-1-1-1,2 3 1,0-2 1,-1 0 0,1 0-1,0 0 1,-1 0-1,1-1 1,0 1 0,-1 0-1,1-1 1,0 1 0,0-1-1,0 0 1,3 1-1,5-1 2,1-1 1,-1 0-1,20-4 0,-24 4-3,169-39-190,-135 28 128,0-2 0,46-23 0,-63 28 121,-19 9-40,-1-1 1,1-1 0,-1 1 0,0-1 0,0 1 0,4-3-1,-11 9-42,0 1 0,1-1 0,-1 1 0,-3 11 0,5-12 28,0-1 1,0 1-1,1 0 1,0 0-1,0 0 1,0-1-1,0 1 1,1 0-1,0 8 1,0-11 3,1-1 0,0 1 0,-1 0 1,1-1-1,0 1 0,0 0 0,0-1 1,0 1-1,0-1 0,0 0 0,0 1 1,1-1-1,-1 0 0,0 0 0,1 0 1,-1 1-1,1-2 0,-1 1 0,1 0 1,0 0-1,-1 0 0,1-1 0,0 1 1,-1-1-1,1 1 0,0-1 0,0 0 1,0 0-1,-1 0 0,1 0 0,0 0 1,0 0-1,0 0 0,-1 0 0,1-1 1,0 1-1,0-1 0,-1 1 0,1-1 1,0 0-1,-1 0 0,1 0 0,-1 0 1,1 0-1,-1 0 0,1 0 0,-1 0 0,0 0 1,1-1-1,-1 1 0,0-1 0,1-1 1,1-3-36,0 1 0,0-1-1,-1 1 1,3-11 0,-5 14 7,1 0-1,-1 0 1,0 0-1,0 0 1,0 0-1,0-1 1,0 1-1,-1 0 1,1 0-1,-1 0 1,1 0-1,-1 0 0,0 0 1,0 0-1,1 0 1,-1 1-1,-1-1 1,0-2-1,-5-3 4,1 0 0,-1 1 0,0 0 0,0 0 0,-15-8 0,15 9 46,7 5-29,0-1-1,0 1 1,0 0 0,0 0-1,0 0 1,0-1-1,0 1 1,0 0-1,0 0 1,0-1-1,0 1 1,0 0 0,0 0-1,0 0 1,0-1-1,0 1 1,0 0-1,0 0 1,0-1-1,0 1 1,1 0 0,-1 0-1,0 0 1,0-1-1,0 1 1,0 0-1,0 0 1,1 0 0,-1 0-1,0-1 1,0 1-1,0 0 1,0 0-1,1 0 1,-1 0-1,0 0 1,0 0 0,0 0-1,1-1 1,-1 1-1,0 0 1,0 0-1,1 0 1,-1 0-1,0 0 1,1 0 0,13-6-100,-12 5 93,20-7 69,1 1-1,0 1 0,1 1 0,-1 1 1,1 0-1,-1 2 0,1 1 0,0 1 1,44 6-1,-61-5-37,1 1 0,-1-1 0,0 1 0,-1 1 0,1-1 0,0 1 0,-1 0 0,10 6 0,-13-7-22,-1 0 0,0-1 1,0 1-1,0 0 0,0 0 1,0 0-1,-1 0 0,1 0 1,0 0-1,-1 0 0,0 1 1,1-1-1,-1 1 0,0-1 1,0 1-1,-1-1 0,1 1 1,0-1-1,-1 1 0,0 0 1,1-1-1,-1 1 0,0 0 1,-1 4-1,0 0-1,1-4 0,0 0 0,0-1 0,-1 1 0,1 0 0,-1-1 0,0 1 0,1 0 0,-1-1 0,0 0 0,0 1 0,-1-1 0,1 1 0,0-1 0,-3 3 0,39-10 0,105-43 24,-49 14 53,-88 33-75,0 0 0,0 1-1,0-1 1,0 0-1,0 1 1,0 0-1,0-1 1,0 1 0,0 0-1,0 1 1,0-1-1,0 0 1,0 1 0,0 0-1,0 0 1,0 0-1,3 1 1,-3 0-2,0 0 0,-1 0 0,1 0-1,-1 1 1,1-1 0,-1 0 0,0 1 0,0 0 0,0-1 0,0 1 0,-1 0 0,1 0-1,-1 0 1,1 0 0,0 4 0,4 10-61,-1-1-1,-1 1 1,0 0 0,-1 0-1,1 26 1,-2-28-1828,0 3-2257,-2-13 431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02:11:02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10464,'-44'0'4736,"39"0"-4096,0 0 1183,10 0-1119,0 0-1056,8 0 128,0 0-1088,5 5 705,-4-5-2657,4 3 1824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02:11:03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77 10624,'-11'-17'3429,"11"17"-3378,0 0 1,0-1 0,0 1-1,0 0 1,0-1-1,0 1 1,0 0 0,0-1-1,1 1 1,-1 0-1,0 0 1,0-1 0,0 1-1,0 0 1,0-1-1,1 1 1,-1 0 0,0 0-1,0-1 1,0 1-1,1 0 1,-1 0 0,0 0-1,0-1 1,1 1-1,-1 0 1,0 0 0,1 0-1,-1 0 1,0 0-1,0 0 1,1-1 0,-1 1-1,0 0 1,1 0-1,-1 0 1,0 0 0,1 0-1,-1 0 1,1 0 183,20-5 2125,42-6 1,-39 8-1403,114-14 2226,200 1 0,37 40-3477,-280-8-1898,-33 1-2450,-24-5 2054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02:11:29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26 380 3968,'-15'9'1285,"14"-8"-1249,1-1 1,-1 0-1,1 1 0,-1-1 1,1 0-1,-1 1 0,1-1 1,0 1-1,-1-1 0,1 0 1,0 1-1,-1-1 0,1 1 1,0-1-1,-1 1 0,1 0 1,0-1-1,0 1 0,0-1 0,0 1 1,-1 0-1,1 2 237,-1-1 559,1-1-1,-1 1 1,1 0-1,0 0 1,0-1 0,0 1-1,0 0 1,0 0-1,0 0 1,0-1-1,1 1 1,0 2-1,5-7 1169,-1 2-1709,0-1 0,0 0 0,-1 0 0,1 0-1,0 0 1,7-6 0,28-22 556,-27 19-583,112-97 700,-33 26-515,-39 35 74,49-60 0,-90 89-13,-10 15-201,-7 12 18,-5 12-134,0-2 42,0-1 1,2 2-1,0-1 1,2 1-1,-6 23 1,9-28-166,1-1 1,1 1 0,0 0 0,0 0 0,2 0 0,0-1 0,1 1 0,0 0 0,7 22 0,-8-34-45,0-1 1,0 1 0,0-1-1,1 0 1,-1 1 0,1-1-1,0 0 1,-1 0 0,4 3-1,-4-4-6,0 0-1,0 0 0,1-1 1,-1 1-1,0 0 1,0-1-1,0 1 0,1 0 1,-1-1-1,0 0 1,0 1-1,1-1 0,-1 0 1,1 1-1,-1-1 1,0 0-1,1 0 1,-1 0-1,0 0 0,1 0 1,2-1-1,-1-1-14,1 1 0,-1-1 0,1 0 0,-1 0-1,0-1 1,0 1 0,0 0 0,0-1 0,3-3 0,21-29 91,-26 34-92,5-7 20,154-194 347,-156 198-280,1 0-1,-1 1 1,1-1 0,0 1-1,8-5 1,-12 8-83,-1 0-1,0 0 1,0 0-1,0 0 1,0 0-1,0 0 1,1 0 0,-1 0-1,0 0 1,0 0-1,0 0 1,0 0-1,1 0 1,-1 0 0,0 0-1,0 0 1,0 1-1,0-1 1,0 0-1,0 0 1,1 0 0,-1 0-1,0 0 1,0 0-1,0 0 1,0 0-1,0 0 1,0 1-1,0-1 1,1 0 0,-1 0-1,0 0 1,0 0-1,0 0 1,0 0-1,0 1 1,0-1 0,0 0-1,0 0 1,0 0-1,0 0 1,0 1-1,0-1 1,2 12 98,-3 12-92,1-20-16,-2 13 106,2-1 0,1 19 0,-1-20-51,0-12-63,0-1 1,0 1-1,0-1 1,0 1-1,0-1 0,1 1 1,-1-1-1,1 0 1,1 5-1,-2-7 8,0 0 1,0 1-1,1-1 1,-1 0-1,0 0 0,0 1 1,0-1-1,0 0 1,1 0-1,-1 0 0,0 1 1,0-1-1,0 0 1,1 0-1,-1 0 0,0 0 1,0 1-1,1-1 1,-1 0-1,0 0 0,1 0 1,-1 0-1,0 0 0,0 0 1,1 0-1,-1 0 1,0 0-1,1 0 0,-1 0 1,0 0-1,1 0 1,-1 0-1,0 0 0,0 0 1,1 0-1,-1 0 1,0 0-1,1-1 0,13-8 34,-8 4-44,35-27-36,1 2 0,2 2 0,77-38 0,-115 64 49,1-1-1,-1 1 1,1 0-1,-1 1 1,12-2-1,-16 3 13,1 0 1,-1 0-1,0 0 1,0 0-1,0 0 1,0 0-1,0 1 1,1-1-1,-1 1 1,0 0-1,0-1 0,0 1 1,0 0-1,-1 0 1,1 0-1,0 1 1,0-1-1,0 0 1,-1 1-1,1-1 1,1 2-1,2 4 26,-1 1 0,1-1 1,-1 1-1,-1 0 0,1 0 0,3 16 0,8 52 252,-12-52-264,13 93-12453,-14-109 6890,2-1 1867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02:11:30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17 9056,'-31'-16'4096,"27"16"-3552,-1 0 256,10 0-544,-1 0-1440,6 8 640,3 7-2208,8 5 1536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02:11:34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126 831 3968,'4'0'328,"0"0"1,0-1-1,0 1 0,-1 0 1,1-1-1,8-2 0,5 0 2935,0 1-264,-17 2-2827,0 0 0,1 0-1,-1 0 1,0 0 0,1 0 0,-1 0-1,0 0 1,1 0 0,-1 0-1,0-1 1,0 1 0,1 0-1,-1 0 1,0 0 0,1-1 0,-1 1-1,0 0 1,0 0 0,0-1-1,1 1 1,-1 0 0,0 0 0,0-1-1,0 1 1,1 0 0,-1-1-1,0 1 1,0 0 0,0-1-1,0 1-36,0-1-1,-1 1 0,1 0 0,0 0 1,0 0-1,-1-1 0,1 1 0,0 0 0,0 0 1,-1 0-1,1 0 0,0 0 0,-1-1 0,1 1 1,0 0-1,-1 0 0,1 0 0,0 0 0,-1 0 1,1 0-1,0 0 0,0 0 0,-1 0 1,1 0-1,0 0 0,-1 1 0,1-1 0,0 0 1,-1 0-1,1 0 0,0 0 0,-1 1 0,-14 3 529,14-3-256,-11 3-100,2 1 0,-1-1-1,1 2 1,-1-1 0,1 2 0,1-1 0,-1 1 0,1 1-1,-13 13 1,15-13-206,1-1 0,0 1-1,0 1 1,0-1 0,1 1 0,1 0-1,-1 0 1,2 0 0,-1 1 0,1 0-1,-2 12 1,4-15-83,0 1 1,1-1-1,0 0 0,1 1 0,-1-1 0,1 0 1,1 0-1,0 0 0,0 1 0,0-2 1,4 9-1,-3-9 10,-1 0 0,2 0-1,-1-1 1,1 1 0,0-1 0,0 0 0,0 0 0,1 0 0,-1-1 0,1 1 0,1-1 0,7 5-1,-5-5-9,0-1-1,0 1 0,0-2 0,0 1 0,0-1 0,0 0 0,1-1 0,-1 0 0,1 0 0,-1-1 0,1 0 0,-1 0 0,1-1 0,-1 0 0,0-1 1,1 0-1,-1 0 0,0-1 0,14-6 0,-4-2-10,0 0-1,-1-1 1,0-1 0,28-29 0,51-69-127,-88 102 160,0-1 0,-1-1-1,0 1 1,-1-1 0,0-1-1,7-16 1,-12 22 239,-6 13 8,-6 16 0,6-10-314,1-1 1,0 1-1,1 1 0,0-1 1,1 0-1,1 1 0,0-1 1,0 1-1,2-1 0,3 25 1,-4-35 28,0-1 0,1 0 1,-1 0-1,1 0 0,0 0 0,0 1 0,0-1 1,0 0-1,0 0 0,0-1 0,0 1 1,1 0-1,-1 0 0,1-1 0,-1 1 1,1 0-1,0-1 0,-1 0 0,1 1 1,0-1-1,0 0 0,0 0 0,0 0 1,0 0-1,0 0 0,0-1 0,1 1 1,-1-1-1,0 1 0,0-1 0,0 0 0,1 0 1,-1 0-1,0 0 0,0 0 0,1 0 1,-1-1-1,0 1 0,0-1 0,0 1 1,0-1-1,1 0 0,-1 0 0,0 0 1,0 0-1,-1 0 0,1-1 0,0 1 1,2-3-1,4-2-56,0-1-1,-1-1 1,0 1 0,0-1 0,-1-1 0,0 1 0,6-12-1,-10 17 36,0-1 0,-1 1 0,1-1 0,-1 0 0,0 1 0,0-1 0,-1 0 0,1 0 0,-1 0 0,1 0 0,-1 0 0,-1 0 0,1 0 0,0 0 0,-1 1 0,0-1 0,0 0-1,0 0 1,0 0 0,-1 1 0,1-1 0,-1 1 0,-2-4 0,-2-1 46,0 0 1,-1 1-1,0 0 0,0 0 1,0 0-1,-1 1 0,-10-7 1,-10 3-252,24 9-74,18-2 36,21-9 503,1 0 0,0 3 1,0 1-1,1 2 0,0 1 1,0 2-1,45 2 0,-69 2-88,-1 1-1,1 0 0,17 5 0,-25-5-71,0-1 0,1 2 0,-1-1 0,0 0 0,0 1 0,0 0 0,0 0 0,0 1 0,7 7 0,-10-8-46,0 0 0,-1-1 0,1 1 0,-1 0 0,0 0 0,0 0 0,0 0 0,0 0 0,0 0 0,-1 0 0,0 0 0,1 5 0,-1-5-28,0 1-1,1 0 1,0 0-1,0 0 0,0-1 1,0 1-1,3 5 1,-4-7 83,5-7-47,7-4-159,18-15 1,-4 3 277,-24 19-162,0 1 0,0 0 0,0 0-1,0 0 1,0 0 0,0 0 0,1 0 0,-1 0 0,0 1 0,1-1 0,-1 1 0,3 0 0,-4 0 9,0 0-1,-1 0 1,1 0-1,0 0 1,0 0 0,0 0-1,0 0 1,0 0 0,0 1-1,-1-1 1,1 0 0,0 1-1,0-1 1,-1 1 0,1-1-1,0 1 1,0-1 0,-1 1-1,1-1 1,0 1 0,-1 0-1,1-1 1,-1 1 0,1 0-1,-1-1 1,1 1-1,-1 0 1,0 0 0,1 0-1,-1-1 1,0 1 0,1 0-1,-1 1 1,4 33 19,-3-24-35,0 0 0,1 0 0,3 12 0,-5-23 8,0 1-1,0-1 1,1 0 0,-1 1-1,0-1 1,0 0-1,0 1 1,1-1 0,-1 0-1,0 0 1,0 1 0,0-1-1,1 0 1,-1 0 0,0 1-1,1-1 1,-1 0-1,0 0 1,0 0 0,1 0-1,-1 1 1,0-1 0,1 0-1,-1 0 1,0 0-1,1 0 1,-1 0 0,0 0-1,1 0 1,-1 0 0,0 0-1,1 0 1,14-6 43,13-16 0,-26 21-52,16-15-29,24-19 53,-38 32-6,0 0 1,0 1 0,0 0-1,0 0 1,1 0 0,-1 0 0,1 1-1,0-1 1,4 1 0,-8 0-15,1 1 1,-1 0-1,0 0 0,1 0 1,-1 1-1,0-1 1,1 0-1,-1 0 1,0 1-1,0-1 0,1 0 1,-1 1-1,0 0 1,0-1-1,0 1 1,0 0-1,0-1 0,0 1 1,0 0-1,0 0 1,0 0-1,0 0 1,0 0-1,0 0 0,0 1 1,2 3 10,0 0-1,-1 0 1,0 1 0,3 7-1,0 2 54,-5-14-61,3 6 28,0 1 0,1-1 0,-1 0 0,8 10 0,-10-15-20,1-1 0,-1 1 0,0-1 1,1 1-1,0-1 0,-1 0 0,1 1 1,0-1-1,0 0 0,0 0 0,0 0 1,0 0-1,-1-1 0,2 1 0,-1 0 1,0-1-1,0 0 0,0 1 0,0-1 0,0 0 1,4 0-1,3-1-15,0-1-1,0 0 1,0 0 0,-1-1-1,17-7 1,40-24-93,-56 29 92,12-7-23,-8 4 57,1 0 0,0 1 0,1 0 0,-1 1 0,20-5-1,-32 11-26,-1 0-1,1-1 0,-1 1 0,1 0 0,-1 0 1,1 0-1,-1 0 0,1 1 0,-1-1 0,1 0 1,-1 1-1,0-1 0,1 1 0,-1-1 0,0 1 1,1 0-1,-1-1 0,0 1 0,0 0 0,1 0 1,-1 0-1,0 0 0,0 0 0,0 0 1,0 0-1,0 0 0,0 1 0,-1-1 0,1 0 1,0 1-1,-1-1 0,1 0 0,0 3 0,1 4 9,1 0 0,-2 0-1,1 0 1,0 13-1,-2-19 4,2 44 48,-5 68 1,-14 47-39,4-49-20,-16 94 103,27-192-103,0-4 8,0 5 3,-9 30 0,11-45-10,0 0 0,0 0 0,0 0 0,0-1 0,0 1 0,0 0 0,0 0 0,0 0 0,0 0 0,0 0 0,0 0 0,0 0 0,0 0 0,0 0 0,0 0 0,0 0 0,0 0 0,0 0 0,0-1 0,-1 1 0,1 0 0,0 0 0,0 0 0,0 0 0,0 0 0,0 0 0,0 0 0,0 0 0,0 0 0,0 0 0,0 0 0,0 0 0,0 0 0,0 0 0,0 0 0,0 0 0,-1 0 0,1 0 0,0 0 0,0 0 0,0 0 0,0 0 0,0 0 0,0 0 0,0 0 0,0 0 0,0 0 0,0 0 0,0 0 0,0 0 0,0 0 0,-1 0 0,1 0 0,0 0 0,0 0 0,0 0 0,0 0 0,0 0 0,0 1 0,-2-12 0,1-8-1,1 0 1,1 0-1,0 0 0,7-28 0,-3 16-11,27-186-41,-19 129 23,38-129 1,-51 216 28,22-68 44,-19 60-44,1-1 0,1 1 0,0 0 0,9-13 0,-14 21 2,1 0 0,0-1-1,0 1 1,-1 1 0,1-1-1,0 0 1,0 0 0,0 0-1,0 0 1,0 1-1,0-1 1,0 0 0,0 1-1,1-1 1,-1 1 0,0-1-1,0 1 1,3-1 0,-3 1 0,-1 0 1,1 1 0,0-1 0,0 0 0,0 0 0,-1 1 0,1-1 0,0 0 0,0 1 0,-1-1 0,1 1 0,0-1-1,-1 1 1,1-1 0,0 1 0,-1 0 0,1-1 0,-1 1 0,1 0 0,0 1 0,1 2 3,0 1-1,0 0 1,0 0 0,-1 0 0,1 0-1,-1 0 1,1 7 0,-2 4-5,0 1 0,-1-1 0,-1 1 0,-3 15 0,-2 20 0,5-41 0,0-1 0,0 1 0,-1-1 0,0 0 0,-1 1 0,-6 11 0,10-22-2,0 0-1,0 0 1,0 0-1,0 0 1,0 0-1,0 0 1,0-1-1,0 1 1,0 0-1,0 0 1,0 0 0,0 0-1,0 0 1,0 0-1,0 0 1,0 0-1,0 0 1,0 0-1,0 0 1,0 0-1,0 0 1,0 0 0,0 0-1,0 0 1,0 0-1,0 0 1,0 0-1,0 0 1,-1 0-1,1 0 1,0 0-1,0 0 1,0 0 0,0 0-1,0 0 1,0 0-1,0 0 1,0 0-1,0 0 1,0 0-1,0 0 1,0 0-1,0 0 1,0 0 0,0 0-1,0 0 1,0 0-1,0 0 1,0 0-1,-1 0 1,1 0-1,0 0 1,0 0-1,0 0 1,0 0 0,0 0-1,0 0 1,0 0-1,0 0 1,0 0-1,0 0 1,0 0-1,0 1 1,0-1-1,0 0 1,0 0 0,0 0-1,0 0 1,-2-7-244,2-9-219,1 7 393,2 0-1,-1 0 1,1 0-1,1 0 1,0 0-1,0 1 1,0 0-1,1 0 1,6-8-1,-2 6 70,0-1-1,1 2 0,0-1 0,0 1 0,17-11 0,7 0 89,1 2-1,0 1 0,50-17 0,-45 19-34,158-66 1031,-193 78-1055,-1 1 0,0-1-1,1 0 1,-1 0 0,4-5 0,-6 12-21,7 22-5,-7-18 0,0 0 0,0 0 0,6 14 0,0-1 0,-2-3 0,14 27 0,-17-39 0,1 0 0,-1 0 0,1-1 0,0 1 0,0-1 0,1 0 0,0 0 0,5 4 0,-8-7 1,0-1 1,1 1-1,-1-1 0,0 0 1,0 0-1,1 0 0,-1 0 1,1-1-1,-1 1 0,1-1 1,-1 1-1,1-1 0,-1 0 0,4 0 1,-1 0 3,-1-1 1,0 0-1,1 0 1,-1 0-1,0-1 1,0 1-1,7-4 0,3-4 12,-1 0-1,0 0 0,18-18 0,-31 27-16,7-7-7,-1 1 0,0-1 0,0 0 0,-1 0-1,0 0 1,0-1 0,0 0 0,4-12 0,-7 15 2,0-1 1,0 1-1,-1-1 1,1 0-1,-2 0 1,1 0-1,0 0 0,-1 0 1,0 0-1,-1 0 1,1 0-1,-1 0 1,-3-9-1,4 13 5,0 1 0,-1 0 0,1 0 0,0 0 0,-1 0 0,0 0 0,1 0 0,-1 0 0,1 0 0,-1 0 0,0 0 0,0 0 0,0 0 0,0 1 0,1-1 0,-1 0 0,0 0 0,0 1 0,0-1 0,0 1 0,0-1 0,-1 1 0,1-1 0,0 1 0,0 0 0,0-1 0,0 1 0,0 0 0,-1 0 0,1 0 0,0 0 0,0 0 0,0 0 0,-2 1 0,0-1 0,0 1 0,0 0 0,0 0 0,1 0 0,-1 0 0,0 1 0,1-1 0,-1 1 0,1 0 0,-1-1 0,-3 5 0,1-2 3,1 1 0,0 0 0,0 0 0,0 0 0,0 0 1,1 0-1,0 1 0,0 0 0,1-1 0,-1 1 0,1 0 0,0 0 0,1 0 0,0 1 0,0-1 0,0 0 1,0 1-1,2 9 0,-1-7-7,1 1 0,1-1 0,0 0 0,0 0 0,1 0 0,0 0 1,0 0-1,1 0 0,1-1 0,-1 0 0,8 10 0,-8-13 8,0 0 1,0 0-1,0-1 0,0 0 0,1 0 0,0 0 0,0 0 0,0-1 0,0 0 1,0 0-1,1 0 0,-1-1 0,1 0 0,0 0 0,0 0 0,0 0 0,0-1 1,9 1-1,-6-3-1,0 1 0,-1-1 0,1 0 0,-1 0 0,0-1 0,1-1 0,-1 1 0,0-1 1,0-1-1,0 1 0,8-7 0,8-5-37,43-38-1,-60 48 19,18-17 10,-1-1-1,-1-2 1,0 0 0,-3-1 0,0-1 0,25-45 0,-23 37 6,-21 42 0,0 0 0,-1 0 0,1 0 0,-3 13 0,2-3 0,0 36 0,-3 0 0,-1 0 0,-17 72 0,17-104 0,3-15 0,0 0 0,-1 0 0,0 0 0,-4 9 0,6-14 0,0-1 0,0 0 1,0 0-1,0 0 0,0 1 0,0-1 1,0 0-1,0 0 0,0 0 0,0 1 0,-1-1 1,1 0-1,0 0 0,0 0 0,0 0 1,0 0-1,0 1 0,-1-1 0,1 0 1,0 0-1,0 0 0,0 0 0,0 0 0,-1 0 1,1 0-1,0 0 0,0 0 0,0 0 1,-1 0-1,1 0 0,0 0 0,0 0 0,0 0 1,-1 0-1,1 0 0,0 0 0,0 0 1,0 0-1,-1 0 0,1 0 0,0 0 0,-7-9-43,-2-17-184,-6-38-169,9 37 268,-16-50 1,39 96-30,35 29-1,-49-45 203,0 0 0,0-1 0,0 0 0,0 0 0,1 0 0,-1 0 0,1 0 0,-1-1 0,1 0-1,0 1 1,-1-1 0,1-1 0,0 1 0,0 0 0,6-1 0,-4-1-1,0 1 1,0-2-1,0 1 1,-1-1-1,1 1 0,0-2 1,-1 1-1,1 0 1,7-6-1,259-161 20,-215 128-64,-33 22 0,43-25 0,-66 44 0,0-1 0,-1 1 0,1-1 0,0 1 0,0 0 0,0-1 0,0 1 0,0 0 0,-1 0 0,1 0 0,0 0 0,0-1 0,0 1 0,0 0 0,0 1 0,0-1 0,0 0 0,0 0 0,-1 0 0,1 0 0,0 1 0,0-1 0,0 0 0,0 1 0,-1-1 0,1 1 0,0-1 0,0 1 0,-1-1 0,1 1 0,0 0 0,-1-1 0,1 1 0,-1 0 0,1-1 0,0 1 0,-1 0 0,0 0 0,1-1 0,-1 1 0,1 0 0,-1 0 0,0 0 0,1 1 0,1 5 0,-1 0 0,1 0 0,-1 0 0,0 9 0,-1-12 0,1 7 0,-1-1 0,0 1 0,-1 0 0,0-1 0,-1 1 0,0-1 0,-1 1 0,-6 17 0,7-23 0,0 0 0,-1-1 0,1 1 0,-1-1 0,0 0 0,0 0 0,0 0 0,0 0 0,-1 0 0,1-1 0,-1 0 0,0 1 0,0-1 0,-1-1 0,1 1 0,0-1 0,-1 1 0,0-1 0,-8 2 0,6-3 1,0 0 1,-1 0-1,1-1 1,0 0-1,-1-1 0,1 1 1,0-1-1,-12-3 1,7 0-141,0 0 0,0 0 0,0-1-1,-12-7 1,13 6-106,8 5 225,-1-1 0,1 1 0,0-1 0,0 0 0,0 0 0,0 0 0,0 0 0,1 0 0,-1-1 0,1 1 0,-4-6 0,6 8 24,0 0 0,0 0 0,0-1-1,0 1 1,0 0 0,0 0 0,0 0 0,0 0 0,0 0 0,0-1-1,0 1 1,0 0 0,0 0 0,0 0 0,0 0 0,0 0 0,0-1-1,1 1 1,-1 0 0,0 0 0,0 0 0,0 0 0,0 0 0,0 0-1,0 0 1,1-1 0,-1 1 0,0 0 0,0 0 0,0 0 0,0 0-1,0 0 1,1 0 0,-1 0 0,0 0 0,0 0 0,0 0 0,0 0-1,1 0 1,-1 0 0,0 0 0,0 0 5,16-2-8,0 1 0,0 1 0,28 2 0,7 1 149,-5-4 96,0-1-1,51-9 0,-67 4-223,-1-2-1,0 0 0,-1-2 1,36-20-1,-64 31-21,0-1 0,1 1 0,-1 0 0,1 0 0,-1-1 0,0 1 0,1 0 0,-1 0 0,1-1 0,-1 1 0,0 0 0,1 0 0,-1 0 0,1 0 0,-1 0 0,1 0 0,-1 0 0,1 0 0,-1 0 0,1 0 0,-1 0 0,0 0 0,1 0 0,-1 0 0,1 0 0,0 1 0,-2 11 0,-1-3 0,0 5 0,1-1 0,1 1 0,1 16 0,0 1 0,-1-26 0,1-1 0,-1 1 0,1 0 0,0-1 0,0 1 0,3 6 0,-3-9 0,-1 0 0,1-1 0,0 1 0,0 0 0,0 0 0,0 0 0,1-1 0,-1 1 0,0-1 0,1 1 0,-1-1 0,1 1 0,-1-1 0,1 0 0,0 0 0,3 2 0,-2-2 0,1 0 0,0 0 0,-1-1 0,1 1 0,0-1 0,0 0 0,-1 0 0,1 0 0,0 0 0,0-1 0,4-1 0,5-1 0,0-1 0,13-6 0,108-62 0,-119 63 0,7-4 0,0-1 0,-1-2 0,22-21 0,-31 26 0,-1-1 0,-1 0 0,0-1 0,0-1 0,-2 1 0,0-1 0,0-1 0,6-17 0,93-245 0,-16-28 0,-90 300 0,1-1 0,-1 1 0,-1-1 0,1 0 0,-1 1 0,0-9 0,0 13 0,0 1 0,0 0 0,0 0 0,0 0 0,0 0 0,0 0 0,0 0 0,0 0 0,0 0 0,0 0 0,0 0 0,0 0 0,0 0 0,0 0 0,0-1 0,0 1 0,0 0 0,0 0 0,0 0 0,0 0 0,0 0 0,0 0 0,0 0 0,0 0 0,0 0 0,-1 0 0,1 0 0,0 0 0,0 0 0,0 0 0,0 0 0,0 0 0,0 0 0,0 0 0,0 0 0,0 0 0,0 0 0,0 0 0,0 0 0,0 0 0,-1 0 0,1 0 0,0 0 0,0 0 0,0 0 0,0 0 0,0 0 0,0 0 0,0 0 0,0 0 0,0 0 0,0 0 0,0 0 0,0 0 0,0 0 0,0 0 0,0 0 0,-1 0 0,1 0 0,0 0 0,0 0 0,0 0 0,0 1 0,0-1 0,0 0 0,0 0 0,-6 8 0,-6 15 0,-2 11 0,3 0 0,-13 57 0,-6 78 0,23-124 0,-5 28 0,4 2 0,3-1 0,5 87 0,0-158 0,0 0 0,0-1 0,0 1 0,0-1 0,0 1 0,1-1 0,-1 1 0,1-1 0,0 1 0,0-1 0,0 0 0,0 1 0,0-1 0,1 0 0,-1 0 0,0 0 0,1 0 0,0 0 0,2 2 0,-4-4-3,1 1 0,-1-1-1,0 0 1,1 0 0,-1 0 0,1 0 0,-1 0-1,1 0 1,-1 0 0,1 0 0,-1 0-1,1 0 1,-1 0 0,1 0 0,-1 0 0,1 0-1,-1 0 1,1 0 0,-1 0 0,0-1-1,1 1 1,-1 0 0,1-1 0,15-10-274,11-16-425,-5-2 889,-22 30-299,6-1-144,22-2 288,0 0 1,0-2-1,0-1 1,0-1-1,-1-1 1,0-1-1,0-2 1,-1-1 0,45-25-1,-58 28-18,0-1 0,-1 0-1,0-1 1,0 0 0,-1 0 0,-1-2 0,1 1 0,7-14-1,5-9 56,31-63-1,-20 27 98,-3-1-1,37-133 0,-63 184-113,-1 0 0,-1-1 0,0-32 0,-3 52-49,1 0 0,-1-1 0,-1 1 0,1 0 0,0 0 0,0-1 0,0 1 0,-1 0 0,1-1 0,0 1 0,-1 0 0,1 0 0,-2-2 0,2 3-2,0 0-1,-1-1 0,1 1 1,0 0-1,0 0 0,0 0 1,-1 0-1,1 0 0,0 0 1,0 0-1,-1 0 0,1 0 1,0 0-1,0 0 0,-1 0 1,1 0-1,0 0 0,0 0 1,0 0-1,-1 0 0,1 0 1,0 0-1,0 0 0,-1 0 1,1 0-1,0 0 0,-1 0 1,-9 9 17,-1 6-27,0 0 0,1 0 1,0 0-1,-13 32 0,-23 78-54,30-73 89,2 0 0,-14 105 0,25-133-35,2-1-1,1 1 1,0-1-1,2 1 1,1-1 0,0 0-1,2 1 1,1-2-1,12 34 1,-14-46 9,1-1 0,0 1 0,0-1 0,1-1 0,0 1 0,1-1 0,0 0 0,0 0 0,14 10 0,-18-15 0,0-1 0,0 0 0,0 0 0,1 0 0,-1 0 0,1-1 0,0 1 0,-1-1 0,1 0 0,0 0 0,0 0 0,0-1 0,0 0 0,-1 1 0,1-1 0,0 0 0,0-1 0,0 1 0,0-1 0,0 0 0,0 0 0,-1 0 0,1 0 0,0 0 0,-1-1 0,1 0 0,-1 0 0,6-4 0,5-3 13,-1-1-1,0-1 1,-1 0 0,0 0-1,-1-1 1,0-1 0,15-23-1,-24 33-17,-1-1 0,0 0-1,0 1 1,0-1 0,0 0 0,0-4-1,-1 7 4,0 0 1,0 0-1,0 0 0,0 1 0,0-1 0,0 0 0,0 0 0,0 1 0,0-1 1,0 0-1,-1 0 0,1 1 0,0-1 0,-1 0 0,0 0 0,1 0 2,0 1 1,-1 0-1,1 0 0,-1-1 0,1 1 0,-1 0 0,1 0 0,-1 0 0,1 0 0,0 0 0,-1 0 1,1 0-1,-1 0 0,1 0 0,-1 0 0,1 0 0,-1 0 0,1 0 0,-1 0 0,1 0 1,-1 0-1,1 0 0,0 0 0,-1 1 0,1-1 0,-1 0 0,1 0 0,-1 1 0,0 0 2,0-1-1,1 1 1,-1 0-1,0 0 1,0 0-1,1-1 1,-1 1-1,1 0 1,-1 0-1,1 0 1,-1 0-1,1 0 0,-1 0 1,1 0-1,0 0 1,0 0-1,-1 0 1,1 0-1,0 0 1,0 2-1,2 22 32,-1-22-38,0 0 0,1 0 0,-1 0 0,1 0-1,0-1 1,0 1 0,0 0 0,0-1 0,0 0-1,0 1 1,1-1 0,-1 0 0,1 0 0,-1 0-1,1 0 1,0-1 0,5 3 0,3 1-817,0-1 0,0 0 0,20 3 0,-1-2-1470,11 2-2955,-14 1-2877,-12-1 4156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6:53.14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91 3648,'2'-20'17393,"2"19"-18008,13 2 833,25 4-1,-25-2-48,26 0 0,51 4-139,-41-2 186,96 4 1090,-148-10-1279,1-2-11,-1 2 32,-2-15 704,0 12-754,-1 0 1,0 0 0,0 0-1,0 0 1,0 1-1,-1-1 1,0 1-1,-4-5 1,-28-23-29,24 25-342,3 2-277,8 2 408,6 2 154,6 0 166,-1 2 0,1-1 1,-1 2-1,0-1 0,0 2 0,12 4 1,22 15 224,-44-22 389,-1 1-672,0 0 0,0 0 0,-1 0 0,1 0 0,-1 0 0,0-1 0,1 1 0,-1 0 0,0 0 0,0 0 0,0-1 0,-1 1 0,1-1 0,0 1 0,0-1 0,-1 1 0,1-1 0,-1 0 0,1 1 0,-1-1 0,0 0 0,0 0 0,-2 1 0,-7 3 108,0 0 0,-22 5-1,11-3-218,4-2-136,15-4 178,0 0 0,0-1 0,0 1 1,0 0-1,1 1 0,-1-1 0,0 0 0,1 1 1,-1-1-1,-2 4 0,-3 1-213,7-6 217,0 4-117,6 10 392,10 19-4913,-14-23 1135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02:11:34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65 13216,'-36'-25'5983,"9"14"-5215,14 2 32,8 6-608,-8-5-512,8 4 160,1-1-2336,18 14-3999,4 2 4127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02:11:36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1199 5216,'-1'-1'1389,"1"1"-1190,0 0-1,-1-1 1,1 1-1,0 0 1,0 0-1,0-1 1,0 1-1,0 0 1,0 0-1,0-1 1,0 1-1,0 0 1,0-1-1,0 1 1,0 0-1,0 0 1,0-1-1,0 1 1,0 0-1,0 0 1,0-1-1,0 1 1,0 0-1,1 0 1,-1-1 595,0 0-596,11-8 1290,2-2-22,-2-5-515,-1 0 0,-1-1 1,12-28-1,15-56-364,-18 46-227,163-364 2413,-131 295-735,-50 119-1458,-5 8-352,-7 10 68,-10 24 66,-38 107 92,9 11-353,-31 138 115,43-150-43,-49 154 536,64-230-556,-2-1 0,-50 88 0,24-65-94,47-81-174,7-9-127,9-15-100,26-43 17,36-85 245,1-3-27,-59 123 85,0 0-1,2 1 1,0 1 0,22-21-1,12-3-29,68-45 0,-38 31 87,-21 11-42,-3-3 0,65-74 0,-97 98 54,160-172 215,-120 137-196,55-60 209,-95 94-214,-1-2 0,-2-1 0,-1 0-1,22-49 1,-21 31 49,-3 0 1,22-90-1,-41 139-108,2-2 48,-1-1 1,0 1-1,-1-1 0,1 0 0,-1 1 0,1-1 1,-1 0-1,0 0 0,0 1 0,-2-8 0,2 11-44,0-1 0,0 1-1,0 0 1,0 0 0,0 0-1,0-1 1,0 1 0,0 0-1,0 0 1,0-1 0,0 1-1,0 0 1,0 0 0,-1 0-1,1-1 1,0 1 0,0 0-1,0 0 1,0 0 0,0-1-1,-1 1 1,1 0 0,0 0-1,0 0 1,0 0 0,0 0-1,-1-1 1,1 1 0,0 0-1,0 0 1,-1 0 0,1 0-1,0 0 1,0 0 0,0 0-1,-1 0 1,1 0 0,0 0-1,0 0 1,-1 0 0,1 0-1,0 0 1,0 0 0,-1 0-1,1 0 1,0 0 0,-1 0-1,-1 1 17,0 1 0,0-1-1,0 0 1,0 1 0,0-1-1,0 1 1,0-1-1,0 1 1,-1 2 0,-20 26 87,17-22-99,-132 210-20,107-162 131,3 0 1,3 2 0,2 1-1,3 1 1,2 1-1,3 0 1,3 1 0,2 0-1,-2 94 1,11-137-28,4 34 0,-3-47-59,1 0 0,1-1 0,-1 1-1,1-1 1,-1 0 0,2 1-1,-1-1 1,0 0 0,1 0 0,5 6-1,-6-9-9,0 0 0,1 1 0,-1-1-1,0-1 1,1 1 0,0 0 0,-1-1-1,1 1 1,0-1 0,0 0 0,0 0-1,0 0 1,0 0 0,0-1 0,0 1-1,0-1 1,0 0 0,0 1-1,4-2 1,6 0 24,0 0-1,0-1 0,15-4 0,-12 1-33,-1 0 0,1-1 0,-1 0 0,0-2 0,-1 1-1,0-2 1,0 0 0,-1-1 0,17-15 0,-10 6-60,-1-2 1,0 0-1,-2-1 0,24-40 1,40-76-111,-81 137 152,0 1 0,0-1 0,0 1 0,1-1 0,-1 1 0,0-1 0,0 1 0,1-1 1,-1 1-1,0-1 0,0 1 0,1 0 0,-1-1 0,1 1 0,-1-1 0,0 1 0,1 0 0,-1 0 0,1-1 0,-1 1 0,0 0 0,1 0 0,-1-1 0,1 1 0,-1 0 0,1 0 0,-1 0 1,1 0-1,-1 0 0,2 0 0,-2 1 3,1 0 0,-1 0 0,1 0 0,-1 0 0,1 0 0,-1 0 0,0 1 0,1-1 0,-1 0 0,0 0 0,0 1 0,0-1 0,0 0 0,0 2 0,-2 42 66,-10 54 0,5-53-15,-1 59 1,9-96-47,0-1-1,0 1 1,1 0-1,0-1 1,1 0-1,4 13 1,-6-20 4,-1 0 1,1 0-1,0 1 0,0-1 0,-1 0 1,1 0-1,0 0 0,0 0 1,0 0-1,0 0 0,1 0 1,-1 0-1,0 0 0,0 0 0,0 0 1,1-1-1,-1 1 0,0-1 1,1 1-1,-1-1 0,1 1 0,-1-1 1,1 0-1,-1 0 0,0 0 1,1 0-1,-1 0 0,1 0 0,-1 0 1,1 0-1,-1 0 0,1-1 1,-1 1-1,0 0 0,3-2 1,2 0-7,-1-1 1,1 0-1,-1 0 1,0 0-1,0 0 1,-1-1-1,9-7 1,61-74 86,-41 45-68,-11 14-13,-11 11-48,1 1 1,22-20-1,-34 33 40,0 1 0,0 0 0,0 0 0,1 0 0,-1-1 0,0 1 1,0 0-1,0 0 0,0 0 0,0 0 0,0 0 0,1-1 0,-1 1 0,0 0 0,0 0 0,0 0 0,0 0 0,1 0 0,-1 0 1,0 0-1,0 0 0,0-1 0,0 1 0,1 0 0,-1 0 0,0 0 0,0 0 0,0 0 0,1 0 0,-1 0 0,0 0 0,0 0 1,0 0-1,1 0 0,-1 0 0,0 1 0,0-1 0,0 0 0,1 0 0,-1 0 0,0 0 0,0 0 0,0 0 0,0 0 0,1 0 1,-1 1-1,0-1 0,0 0 0,0 0 0,0 0 0,0 0 0,0 0 0,1 1 0,-1-1 0,0 0 0,0 0 0,0 0 0,0 1 1,0-1-1,0 0 0,0 0 0,0 0 0,0 1 0,0-1 0,0 0 0,-1 16 11,0-14-10,-2 19 8,1 0 0,1 38-1,1-52-9,1 0 0,0 0 0,0 0 0,1 0-1,0 0 1,0 0 0,0-1 0,1 1 0,0-1 0,1 1-1,-1-1 1,6 6 0,-6-9 5,0 0 0,0 0 1,0-1-1,0 1 0,1-1 0,-1 1 0,1-1 1,-1 0-1,1-1 0,0 1 0,7 2 0,-1-2-11,0 0 0,0 0 0,16 0-1,-15-1 4,1-2-1,0 1 0,-1-2 1,1 1-1,-1-2 0,1 0 1,-1 0-1,0-1 0,0 0 0,11-6 1,-9 3 3,-1-1 1,1 0-1,-2-1 0,1 0 1,-1-1-1,-1 0 1,17-21-1,-9 10 0,40-56 0,-51 65 0,-7 12 0,0 0 0,1 0 0,-1-1 0,0 1 0,1 0 0,-1 0 0,0 0 0,0-1 0,1 1 0,-1 0 0,0 0 0,1 0 0,-1 0 0,1 0 0,-1 0 0,0 0 0,1 0 0,-1 0 0,0 0 0,1 0 0,-1 0 0,1 0 0,-1 0 0,1 1 0,0 0 0,-1-1 0,0 1 0,1 0 0,-1-1 0,1 1 0,-1 0 0,0 0 0,1-1 0,-1 1 0,0 0 0,0 0 0,0 0 0,0-1 0,0 1 0,0 0 0,0 0 0,0 1 0,-1 20 0,1-19 0,-5 33 0,3-28 0,0 1 0,1 0 0,1 0 0,-1 0 0,1 0 0,1-1 0,1 13 0,-1-18 0,-1-1 0,1 1 0,0-1 0,0 0 0,0 1 0,0-1 0,1 0 0,-1 0 0,0 0 0,1 0 0,0 0 0,-1 0 0,1 0 0,0-1 0,0 1 0,0-1 0,0 1 0,0-1 0,0 0 0,1 0 0,-1 0 0,0 0 0,4 1 0,10-2 0,0-1 0,-1 0 0,1-1 0,-1-1 0,17-5 0,4-1 0,29-4 6,-15 4-65,86-28 0,-99 24 80,-1-2 1,-1-1-1,66-42 0,-96 52 0,-10 8-15,-139 110-9,107-86-10,32-22 3,-2 1-18,1-1 0,-1 2 0,1-1 0,-8 10 0,13-14 26,0 0 0,0 0 0,1-1 1,-1 1-1,0 0 0,1 0 0,-1 0 0,1 0 1,0 0-1,-1 0 0,1 0 0,0 0 0,-1 0 1,1 0-1,0 0 0,0 0 0,0 1 0,0-1 1,0 0-1,0 0 0,0 0 0,0 0 0,0 0 1,1 0-1,-1 0 0,0 0 0,1 0 0,-1 0 1,1 0-1,-1 0 0,1 0 0,-1 0 0,1 0 1,0-1-1,0 1 0,-1 0 0,1 0 0,0-1 1,0 1-1,0 0 0,0-1 0,-1 1 0,3 0 1,0 1 10,0-1 0,0 0 0,0 0 1,1 0-1,-1 0 0,0 0 1,1-1-1,-1 1 0,1-1 0,-1 0 1,0 0-1,1 0 0,-1-1 0,1 1 1,-1-1-1,6-1 0,-2-1-9,1 1-1,-1-1 1,0 0 0,0-1-1,0 0 1,8-6-1,-7 3 4,0 0 0,0 0-1,-1-1 1,0 0 0,-1 0-1,0-1 1,0 0 0,8-17-1,0-7 21,13-41-1,-22 60-27,13-39 21,77-204-5,-83 229-11,39-97 0,-49 121 0,1-6 0,-3 10 0,0 0 0,0-1 0,0 1 0,0 0 0,0 0 0,0 0 0,0 0 0,0 0 0,0 0 0,0 0 0,0-1 0,0 1 0,0 0 0,0 0 0,0 0 0,0 0 0,0 0 0,0 0 0,-1 0 0,1-1 0,0 1 0,0 0 0,0 0 0,0 0 0,0 0 0,0 0 0,0 0 0,0 0 0,-1 0 0,1 0 0,0 0 0,0 0 0,0 0 0,0 0 0,0 0 0,0 0 0,0-1 0,-1 1 0,1 0 0,0 0 0,0 0 0,0 0 0,0 1 0,0-1 0,0 0 0,-1 0 0,1 0 0,0 0 0,0 0 0,0 0 0,0 0 0,0 0 0,0 0 0,0 0 0,-1 0 0,1 0 0,0 0 0,0 0 0,0 0 0,0 1 0,0-1 0,0 0 0,0 0 0,-1 1 0,0 0 0,0-1 0,0 1 0,0 0 0,0 0 0,0 0 0,0 0 0,1 0 0,-1 0 0,0 1 0,0 1 0,-14 26 0,1 1 0,2 1 0,-10 36 0,-19 104 0,30-124 0,-7 43-67,-13 165-1,29-108-3237,3-129 1964,0 55-5026,-7-30-2154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02:11:37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32 11712,'-58'-32'5311,"32"32"-4607,16 0 384,6 5-736,-6-1-352,10 4-32,14 4-2783,12 8 1567</inkml:trace>
  <inkml:trace contextRef="#ctx0" brushRef="#br0" timeOffset="1">1223 879 17951,'-21'5'8128,"2"27"-7072,6-12 1696,8 5-1728,-13 1 96,10 2-704,-11 1-288,11-6-64,-7-1-2176,12-2 1152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02:11:54.3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449 72 3136,'0'0'32,"0"0"1,0 0-1,-1 0 0,1 0 1,0 0-1,0 0 0,0 0 1,0 0-1,0 0 0,0 0 1,0 0-1,0 0 1,0 0-1,-1 0 0,1 0 1,0 0-1,0-1 0,0 1 1,0 0-1,0 0 0,0 0 1,0 0-1,0 0 0,0 0 1,0 0-1,0 0 1,0 0-1,0 0 0,0-1 1,0 1-1,0 0 0,0 0 1,-1 0-1,1 0 0,0 0 1,0 0-1,0 0 0,0 0 1,0-1-1,1 1 0,1-4 4076,-1 3-3736,-1 1 0,0-1 1,0 1-1,0-1 0,0 1 0,0-1 0,0 1 0,0-1 0,0 1 0,0-1 0,0 1 0,0-1 0,0 1 0,0 0 0,0-1 0,-1 1 0,1-1 0,0 1 0,0-1 0,-1 0 0,-7-8 610,-11-8 44,18 15-952,-1 0-1,0-1 1,0 1-1,-1 0 1,1 0 0,0 1-1,-1-1 1,1 0-1,-1 1 1,0 0 0,1-1-1,-1 1 1,0 0-1,0 0 1,0 1-1,0-1 1,1 1 0,-1-1-1,0 1 1,0 0-1,-4 0 1,3 1-36,-1 0 0,1 1 0,0-1 1,0 1-1,-1 0 0,1 0 0,0 0 0,1 1 0,-1 0 0,0-1 0,-5 7 0,-19 12 118,-10 4-197,1 0 0,2 3-1,-41 38 1,74-64 52,0 0-1,1 0 0,-1 0 1,0 0-1,1 1 1,-1-1-1,1 0 1,-2 5-1,3-6 0,0 0 0,0 0 0,0 0 0,-1 0 0,2 0 0,-1 0 0,0-1 0,0 1 0,0 0 0,0 0 0,1 0 0,-1 0 0,0 0 0,1 0 0,-1 0 0,0 0 0,1-1 0,-1 1 0,1 0 0,0 0 0,-1 0 0,1-1 0,0 1 0,-1 0 0,1-1 0,0 1 0,0-1 0,1 2 0,8 2 78,-1 1 0,1-1 0,0-1 1,0 0-1,0 0 0,14 1 0,-14-2-28,15 3 191,-1 2 0,1 1-1,41 19 1,-62-25-191,0 1 1,0 0-1,0 0 1,0 0-1,0 0 1,0 0-1,-1 1 1,0 0-1,0 0 1,0 0-1,0 0 1,3 6-1,-4-7 26,-1 0-1,1 1 1,-1-1-1,0 1 1,0-1-1,0 1 1,0 0-1,0-1 1,-1 1-1,0 0 1,1-1-1,-2 1 1,1 0-1,0-1 1,-1 1-1,-1 5 1,-1-1 30,-1 0-1,0-1 1,0 1 0,-1-1-1,0 0 1,-6 6 0,-40 40 62,35-37-190,9-9 53,0-1 1,0 0-1,-1-1 1,0 1 0,0-1-1,0-1 1,0 0-1,-1 0 1,0-1-1,-17 5 1,4-4-146,-1-1 1,0 0-1,-32-2 1,7-1-4111,57-1-510,8-5 1984,-3 2 535,13-2-93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02:11:57.9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118 858 7456,'0'0'2421,"-9"0"1222,5 6 278,-13 13-2392,7-9-1151,1 1 1,0 0-1,0 0 0,2 0 1,-1 1-1,1 1 0,-9 23 0,13-29-307,1 0 0,0 0 0,0 1-1,0-1 1,1 1 0,1 0 0,-1-1-1,1 1 1,0 0 0,1-1 0,0 1-1,0-1 1,1 1 0,0-1 0,0 1 0,4 7-1,-6-14-35,1 1 0,0 0 0,0-1 0,0 1 0,0-1 0,0 1 0,0-1 1,0 0-1,0 1 0,0-1 0,1 0 0,-1 0 0,1 0 0,-1 0 0,1 0 0,-1 0 0,1 0 0,0 0 0,-1-1 0,1 1 0,1 0 0,0-1 11,0 0 0,0 0 1,0 0-1,0 0 0,0 0 1,0-1-1,-1 1 0,1-1 0,0 0 1,0 0-1,-1 0 0,4-1 0,2-3 17,1 0-1,-1 0 1,-1-1-1,1 0 1,-1 0-1,0-1 1,7-8-1,98-127-72,-112 142 8,0 0 0,0-1 0,0 1 1,0 0-1,0 0 0,0 0 1,0 0-1,0 0 0,1 0 1,-1 0-1,0 0 0,0 0 0,0 0 1,0 0-1,0 0 0,0 0 1,0 0-1,0 0 0,0 0 0,0 0 1,1 0-1,-1 0 0,0 0 1,0 0-1,0 0 0,0 0 0,0 0 1,0 0-1,0 0 0,0 0 1,0 0-1,1 0 0,-1 0 1,0 0-1,0 0 0,0 0 0,0 0 1,0 0-1,0 0 0,0 0 1,0 0-1,0 0 0,0 1 0,0-1 1,0 0-1,0 0 0,0 0 1,1 0-1,-1 0 0,0 0 1,0 0-1,0 0 0,0 0 0,0 0 1,0 1-1,0-1 0,0 0 1,2 11-181,1 18-154,-3-22 307,2 23 34,-3-19 3,2 0-1,0 0 1,0-1-1,6 20 1,-2-11 63,-2-7-73,1 0 0,7 15 1,-10-25 29,0 1 0,0-1 0,0 0 0,1-1 0,-1 1 1,0 0-1,1 0 0,-1 0 0,1-1 0,0 1 1,-1-1-1,1 1 0,0-1 0,0 0 0,0 0 1,0 0-1,0 0 0,0 0 0,3 1 0,-3-2-7,-1 0-1,1 0 1,0 0-1,0 0 1,-1-1-1,1 1 1,0 0 0,-1-1-1,1 1 1,-1-1-1,1 0 1,-1 1-1,1-1 1,-1 0-1,1 0 1,-1 0-1,1 0 1,-1 0-1,2-3 1,4-3 113,-1 0 0,8-12 0,-10 13-99,135-185 365,-122 164-370,0-1 0,-2-1 0,-1 0 0,-1 0 0,16-57 0,24-161 190,-42 180-204,-5 36-23,-2 0 0,1-40 0,-5 70-33,0 0 0,0 0-1,0-1 1,0 1 0,0 0 0,0 0 0,0-1 0,0 1 0,-1 0-1,1 0 1,0-1 0,-1 1 0,1 0 0,-1 0 0,0 0-1,1 0 1,-2-1 0,2 2 25,0-1 0,-1 1 0,1 0 0,0 0 0,0 0 0,0 0 0,-1 0 0,1 1 0,0-1 0,0 0 0,-1 0 0,1 0 0,0 0 0,0 0 0,-1 0 0,1 0 0,0 0 0,0 0 0,0 1 0,-1-1 0,1 0 0,0 0 0,0 0 0,0 0 0,0 1 0,0-1 0,-1 0 0,1 0 0,0 0 0,0 1 0,-8 16-194,1 10 314,0 0 0,-2 29 0,-2 62 331,10-106-414,-8 202 222,10-176-153,1-1 0,3 1 0,14 61 0,-16-88 10,0 0 1,0-1-1,1 0 0,10 19 1,-13-28-72,0 0 0,-1-1 0,1 1 0,0 0 0,-1-1 0,1 1 0,0 0 1,0-1-1,-1 1 0,1-1 0,0 1 0,0-1 0,0 0 0,0 1 1,0-1-1,0 0 0,0 0 0,0 1 0,0-1 0,0 0 0,0 0 0,0 0 1,0 0-1,0 0 0,0 0 0,0-1 0,-1 1 0,1 0 0,0 0 1,0-1-1,0 1 0,0 0 0,0-1 0,0 1 0,0-1 0,-1 1 1,2-2-1,3-1-29,0-1 1,-1 0 0,0 0-1,6-8 1,-8 10-62,8-10-265,12-22 1,-16 24 65,0 1 1,1 0-1,-1 0 1,13-12 0,-19 21 227,1-1 0,0 1 1,-1 0-1,1-1 0,0 1 1,-1-1-1,1 1 0,0 0 1,0 0-1,-1-1 1,1 1-1,0 0 0,0 0 1,0 0-1,-1 0 0,1 0 1,0 0-1,0 0 1,0 0-1,-1 0 0,1 0 1,0 1-1,0-1 0,-1 0 1,1 0-1,0 1 1,0-1-1,-1 1 0,1-1 1,0 0-1,-1 1 0,1-1 1,-1 1-1,1 0 0,0-1 1,0 2-1,3 2-41,-1 0-1,1 1 1,5 8-1,-7-8 89,4 3-19,-1 1 0,1-1-1,1 0 1,-1 0 0,17 13 0,-21-19 48,1 0 0,0-1-1,0 1 1,0 0 0,0-1 0,0 0-1,0 0 1,0 0 0,0 0-1,1 0 1,-1-1 0,0 1 0,1-1-1,-1 0 1,0 0 0,1 0-1,-1 0 1,0-1 0,1 1-1,-1-1 1,4-2 0,5-2 106,-2-1 0,1 0 0,-1 0 0,0-1 0,0-1 0,-1 0 0,9-9 0,-4 3-186,5-3 79,-2 0 0,0-2-1,-1 0 1,26-41 0,-34 46-18,-3 5-44,0 1 0,0 0 0,1 0 0,10-12 0,-15 20 16,-1 0-1,0-1 1,0 1 0,0 0-1,1 0 1,-1-1 0,0 1-1,0 0 1,1 0 0,-1 0-1,0 0 1,1-1 0,-1 1 0,0 0-1,0 0 1,1 0 0,-1 0-1,0 0 1,1 0 0,-1 0-1,0 0 1,1 0 0,-1 0-1,0 0 1,1 0 0,-1 0 0,0 0-1,1 0 1,-1 0 0,0 0-1,0 0 1,1 1 0,-1-1-1,0 0 1,1 0 0,-1 0-1,0 0 1,0 1 0,1-1-1,-1 0 1,0 0 0,0 1 0,6 13 26,-5-11-13,7 21 88,0 0 0,-2 0 1,-1 0-1,-2 1 0,0 0 1,-1 0-1,-2 30 0,-2-16-180,2-23 200,0 0-1,-2 0 1,0-1 0,-5 19-1,7-33-80,0 0-1,0 0 0,-1 0 0,1 0 1,0 0-1,-1 0 0,1 0 1,-1 0-1,1 0 0,-1 0 0,0-1 1,1 1-1,-1 0 0,0 0 0,1-1 1,-1 1-1,0 0 0,0-1 0,0 1 1,0-1-1,0 1 0,-1 0 0,0-1-21,1 0 0,0 0 0,-1 0-1,1 0 1,0 0 0,-1-1 0,1 1 0,-1 0-1,1-1 1,0 1 0,-1-1 0,1 1-1,0-1 1,0 0 0,-2-1 0,-12-8-319,1-1 0,-17-17 0,-8-6 124,27 25-405,-15-16 0,25 24 161,3 5 53,6 7 64,0-7 312,-1 1-1,1-1 1,1 0 0,-1 0-1,1 0 1,-1-1 0,1-1-1,0 1 1,0-1-1,0 0 1,0-1 0,0 0-1,14 0 1,4-2 97,-1 0 0,-1-2 0,33-6 0,-38 5-28,0-1 0,0-1 1,-1-1-1,0 0 0,0-1 0,0-1 1,-1-1-1,20-15 0,-25 16-5,-2-1 0,1-1-1,-2 0 1,1 0 0,-2-1-1,1 0 1,-1 0 0,-1-1 0,-1 0-1,1 0 1,-2 0 0,0-1-1,5-22 1,18-100 146,-10 47-53,-6 34-126,20-94 44,-26 110-65,2-70-1,-8 107-35,0 1 1,0 0-1,0-1 1,0 1-1,-1 0 0,1-1 1,0 1-1,0 0 1,-1-1-1,1 1 0,-1 0 1,1 0-1,-2-3 0,1 4 13,1 0 0,0 0-1,0 0 1,0 0-1,0 0 1,-1-1 0,1 1-1,0 0 1,0 0-1,0 0 1,0 0 0,-1 0-1,1 0 1,0 0-1,0 0 1,0 0 0,-1 0-1,1 0 1,0 0-1,0 0 1,0 0 0,-1 0-1,1 0 1,0 0 0,0 0-1,0 0 1,0 0-1,-1 0 1,1 1 0,0-1-1,-7 9-181,1 3 141,0 1 0,1-1 0,1 1 0,-4 15 1,-7 55 187,14-77-132,-15 108 85,5 0-1,5 151 0,8-242-52,0 0-1,2-1 0,0 1 0,1-1 0,12 29 0,-17-50-15,0 0-1,1 1 0,0-1 1,-1 0-1,1 1 1,0-1-1,0 0 0,-1 0 1,1 0-1,0 0 1,0 0-1,0 0 0,0 0 1,1 0-1,-1 0 1,0-1-1,0 1 0,0 0 1,1-1-1,-1 1 1,0-1-1,1 1 0,-1-1 1,0 0-1,1 1 1,-1-1-1,1 0 1,-1 0-1,0 0 0,1 0 1,-1 0-1,1 0 1,-1-1-1,0 1 0,1 0 1,-1-1-1,2 0 1,7-3 100,-2 0 0,1 0 0,0 0 0,10-9 0,-11 8-77,193-112-68,-199 116 5,0 0 0,0 0 1,0 0-1,0 0 0,0 1 0,0-1 0,0 1 1,0-1-1,0 1 0,0 0 0,3 0 0,-5 0 6,1 0 1,0 0-1,0 1 0,0-1 0,-1 0 0,1 1 0,0-1 0,0 1 1,-1-1-1,1 1 0,0 0 0,-1-1 0,1 1 0,-1-1 1,1 1-1,-1 0 0,1 0 0,-1-1 0,1 1 0,-1 0 0,0 0 1,1 0-1,-1-1 0,0 1 0,0 0 0,1 0 0,-1 0 0,0 0 1,0 1-1,4 21 30,-3-10-33,1 0 1,1 0 0,0 0 0,1 0-1,0 0 1,1-1 0,0 0-1,9 14 1,-13-24 16,0 0 0,1 0 0,-1 0 0,1 0 0,-1-1 0,1 1 0,0 0 0,0-1 0,-1 0 0,1 1 0,0-1 0,0 0 0,1 0 0,-1 0 0,0 0 0,0 0 0,0-1 0,5 2 0,-4-2 7,0 0 0,0-1 0,0 1 0,0 0 0,0-1 0,0 0 0,0 0 0,-1 0 0,1 0 0,0 0 0,0 0 0,4-3 0,2-3 19,1-1 1,-1 1-1,-1-1 1,0-1-1,0 0 1,7-9-1,-5 3 15,0 0 0,-2 0-1,0-1 1,8-21 0,17-67-45,-27 86-48,4-19 11,63-195-70,-36 125 94,33-156-1,-68 250-151,1-25 0,-3 38 147,0 0 0,0 1 0,0-1 0,-1 0 0,1 0 0,0 0 1,0 1-1,0-1 0,-1 0 0,1 0 0,0 0 0,0 0 0,-1 0 0,1 1 0,0-1 0,0 0 1,-1 0-1,1 0 0,0 0 0,0 0 0,-1 0 0,1 0 0,0 0 0,0 0 0,-1 0 1,1 0-1,0 0 0,0 0 0,-1 0 0,1 0 0,0 0 0,0 0 0,-1-1 0,1 1 1,0 0-1,0 0 0,-1 0 0,1 0 0,0 0 0,0-1 0,0 1 0,-1 0 0,1 0 1,0 0-1,0-1 0,0 1 0,0 0 0,-1 0 0,1-1 0,0 1 0,0 0 0,0 0 0,0-1 1,0 1-1,0 0 0,0 0 0,0-1 0,0 1 0,0 0 0,0 0 0,0-1 0,0 1 1,0 0-1,0 0 0,0-1 0,0 1 0,-13 16-330,-1 7 274,2 0 0,1 0 0,1 1 0,1 1 0,-8 35 0,-18 128 353,-8 279 339,42-453-614,0 29 61,1-41-44,0 0 0,0 0 0,1 0 0,-1 0 0,0 0 0,1 0 0,0 0 0,-1 0 0,1 0 0,0 0 0,0 0 0,0 0 1,0-1-1,0 1 0,2 2 0,-2-3 11,0-1 0,0 1-1,0-1 1,0 1 0,0-1 0,0 0 0,0 1 0,0-1 0,0 0 0,0 0-1,0 0 1,0 0 0,0 0 0,0 0 0,0 0 0,0 0 0,0 0 0,0 0-1,0 0 1,0-1 0,1 1 0,19-11 249,-19 10-223,117-83 174,-97 67-294,41-40 124,-7 5-236,-56 55 59,1 0-1,-1 0 0,0-1 0,0 1 0,0 0 1,-1 4-1,-8 47-51,5-32 118,1-1 0,0 38 0,3-51 62,1-1 0,0 0 1,0 1-1,1-1 0,0 0 0,0 0 1,0 1-1,1-2 0,0 1 1,1 0-1,8 12 0,-11-17 9,0-1 0,1 1 0,0 0-1,-1 0 1,1-1 0,0 1 0,0-1 0,0 1-1,0-1 1,0 0 0,0 1 0,0-1 0,0 0-1,0-1 1,1 1 0,3 1 0,-3-2 8,1 0 0,-1 0 0,0 0 1,0 0-1,1-1 0,-1 1 0,0-1 0,0 0 1,0 0-1,6-3 0,3-2 50,0-1 0,-1 0 1,0-1-1,18-18 0,3-5-3,28-38 0,-31 36-236,-26 29 169,0 1 5,-1 0 1,1 0-1,-1 0 0,0 0 0,3-5 0,-5 8-23,0 0 0,0 0 0,0 0 0,0 0 0,0 0 0,0 0 0,1 0 0,-1 0 0,0 0 0,0 0 0,0 0 0,0 0 0,0 0 0,1 0 0,-1 0 0,0 0 0,0 0 0,0 0 0,0 0 0,0 0 0,0 0 0,1 0 0,-1 0 0,0 0 0,0 0 0,0 0 0,0 0 0,0 1 0,0-1 0,0 0 0,1 0 0,-1 0 0,0 0 0,0 0 0,0 0 0,0 0 0,0 1 0,0-1 0,0 0 0,0 0 0,0 0 0,0 0 0,0 0 0,0 0 0,0 1 0,0-1 0,0 0 0,0 0 0,0 0 0,0 0 0,0 0 0,0 1 0,3 10-96,-3 19 78,-1-12 26,1 1 0,1 0 0,0-1 0,7 32-1,-7-50 9,-1 1-1,0 0 0,0-1 0,0 1 0,1 0 0,-1-1 0,0 1 0,1-1 0,-1 1 0,0-1 1,1 1-1,-1-1 0,1 1 0,-1-1 0,1 1 0,-1-1 0,1 0 0,-1 1 0,1-1 0,0 0 1,-1 1-1,1-1 0,-1 0 0,1 0 0,0 1 0,-1-1 0,1 0 0,0 0 0,-1 0 0,1 0 1,0 0-1,-1 0 0,1 0 0,0 0 0,-1 0 0,1 0 0,0 0 0,-1-1 0,1 1 0,-1 0 1,1 0-1,0-1 0,-1 1 0,1 0 0,-1-1 0,1 0 0,5-2-14,0-1 1,0 0-1,8-8 0,-8 6 84,22-16 69,-11 8-21,29-27-1,-19 9-54,0-1-1,-3-1 0,-1-1 1,22-43-1,62-160 30,-78 170-60,-8 18-76,26-87 0,-42 118 87,8-30-115,-1-1 0,4-52 1,-17 86-157,1 16 209,0 0 0,0 0 0,0 0-1,0 0 1,0 0 0,0 0 0,0 0 0,0 0 0,0 0 0,-1-1 0,1 1 0,0 0 0,0 0 0,0 0 0,0 0 0,0 0 0,0 0-1,0 0 1,0 0 0,-1 0 0,1 0 0,0 0 0,0 0 0,0 0 0,0 0 0,0 0 0,0 0 0,0 0 0,-1 0 0,1 0 0,0 0-1,0 0 1,0 0 0,0 0 0,0 0 0,0 0 0,0 0 0,-1 0 0,1 0 0,0 0 0,0 1 0,0-1 0,0 0 0,0 0 0,0 0-1,0 0 1,0 0 0,0 0 0,0 0 0,0 0 0,-1 1 0,-12 21-606,-4 14 417,-12 24 139,-34 102 0,47-103 100,1 1-1,-8 88 1,20-114 12,1 0 0,2 0 0,1 0 1,2 0-1,1 0 0,10 36 0,-7-43 0,16 36 0,-18-52 0,1 0 0,0 1 0,0-2 0,1 1 0,11 13 0,-14-20 12,0 0 0,0 0 0,0-1-1,1 1 1,-1-1 0,10 5 0,-11-6-33,0-1-1,0 0 1,0 0-1,0-1 1,0 1-1,0 0 0,0-1 1,0 0-1,0 0 1,0 0-1,0 0 1,0 0-1,6-2 1,4-2 22,-1 0 1,1-1-1,-1 0 1,0-1-1,-1-1 1,1 0-1,-1-1 1,-1 0-1,1 0 1,-1-1-1,16-19 1,-11 11-24,-1-1 0,-1-1 1,-1 0-1,-1-1 0,0 0 0,9-26 1,-16 34-23,0 0 0,-1 0 0,0 0 1,-1-1-1,2-25 0,-4 37-19,0 0 0,0 0 1,0 0-1,0 0 0,0 0 0,0 0 1,0 0-1,0 0 0,0 0 0,-1 0 0,1 0 1,0 0-1,-1 0 0,1 1 0,-1-1 1,1 0-1,-1 0 0,1 0 0,-1 0 0,1 1 1,-1-1-1,0 0 0,0 0 0,1 1 0,-1-1 1,0 1-1,0-1 0,-1 0 0,1 1-10,-1 0 0,1 0 0,0 0-1,0 0 1,0 0 0,-1 1 0,1-1 0,0 0-1,0 1 1,0-1 0,0 1 0,0-1-1,0 1 1,-1-1 0,1 1 0,1 0 0,-1 0-1,0-1 1,0 1 0,0 0 0,0 0-1,0 0 1,0 2 0,-12 15 13,2 2 1,0-1-1,1 2 1,-8 23-1,13-32 59,1 1 0,0-1 0,1 0 0,0 1 0,1 0 0,1-1 1,-1 1-1,2 0 0,1 17 0,1-14-9,1-1 0,1 1 0,0-1 0,1 0 0,0-1 0,1 1 0,9 13 0,-13-23-32,1-1 1,1 1 0,-1 0-1,1-1 1,-1 0-1,1 0 1,0 0-1,1 0 1,-1-1 0,1 0-1,-1 0 1,1 0-1,0 0 1,0-1-1,1 1 1,-1-2 0,0 1-1,1 0 1,-1-1-1,1 0 1,-1 0-1,10 0 1,-2-2-262,0 0 0,-1 0-1,1-1 1,-1-1 0,1 0 0,16-7 0,-22 7-401,0 0 0,-1 0 0,1 0 0,-1-1 1,0 0-1,0 0 0,0-1 0,0 0 1,-1 0-1,0 0 0,0-1 0,6-7 0,-9 10 155,-1-1-1,1 1 1,-1 0 0,0-1-1,0 1 1,0 0-1,0-1 1,0 0-1,-1 1 1,0-1 0,1 1-1,-1-1 1,-1 1-1,1-1 1,0 0-1,-2-3 1,-3-27-2850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02:11:58.2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93 11648,'-35'-13'5247,"38"13"-4543,2-4 512,9 4-800,22-8 1472,4 5-1088,28-9-224,-1 7-352,9-6-128,-8 7-32,-10-9-128,-8 10 32,-13-6-2944,-6 9 1632,-9-8-4159,-4 8 3071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02:11:58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0 11392,'-8'0'4687,"15"0"-2296,19 0 712,53 0-197,358 0-2058,-370 3-1149,-3-1-4134,-58-2 2725,14 2-1897,-19-2 2926,0 0-1,0 1 0,0-1 0,0 0 1,0 1-1,0-1 0,0 1 0,-1 0 0,1-1 1,0 1-1,1 1 0,7 9-3403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02:11:58.9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746 69 11808,'-13'8'5343,"8"-5"-4639,0-3 672,10 0-896,0 0-704,-2 4 96,2-4-288,5 5 256,-2-2-5695</inkml:trace>
  <inkml:trace contextRef="#ctx0" brushRef="#br0" timeOffset="1">8 100 11040,'-8'-8'5024,"30"-4"-4385,-4 1 2561,5 6-1888,25-10 1024,12 7-1376,33-9-384,7 10-384,3-1-352,-13 3 64,-9 2-256,-13 3 224,-1 0-5504,-4 8 3073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02:12:02.9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0 106 4800,'5'-57'9408,"-5"9"-139,0 307-5627,0 136-2682,4-340-524,-3-32-5346,-1-26 3821,0-3-590,0 0 0,0 0 0,1 0 0,0 0 0,2-9 0,6-1-1035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02:12:03.5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64 172 7392,'-8'-12'9866,"4"20"-7338,-16 59 940,-5 29-1604,22-82-1814,1 1 1,1 1-1,0-1 0,2 26 1,1-24 32,1-1 1,0 1 0,9 24-1,-10-35-30,0 0 0,0 0 0,1 0 0,0-1 0,0 0 0,0 1 0,1-1 1,0 0-1,0-1 0,0 1 0,1-1 0,9 8 0,-11-11-8,-1 1 1,1-1-1,0 0 0,0 0 1,0 0-1,0 0 1,0-1-1,0 1 0,0-1 1,0 0-1,1 0 0,-1 0 1,0 0-1,0 0 1,0-1-1,0 1 0,0-1 1,0 0-1,3-1 0,6-3 118,-1 0-1,0-1 0,14-9 1,-25 15-163,26-17 237,0-1 0,39-36 1,-54 42-159,0 0 1,0 0 0,-1-1-1,-1 0 1,0 0 0,14-29-1,-19 31-49,-1-1-1,0 1 0,0 0 0,-1-1 0,-1 1 0,0-1 0,0 0 1,-1 1-1,-1-1 0,0 1 0,-1-1 0,0 0 0,0 1 0,-1 0 1,-9-21-1,8 20-121,-1 2-1,-1-1 1,0 0 0,0 1 0,-1 0 0,0 1 0,-1-1 0,0 1-1,0 1 1,-1-1 0,0 2 0,0-1 0,-1 1 0,0 1 0,-17-9-1,24 13 8,-1 1-1,1 0 0,0 0 0,-1 0 0,1 0 0,-1 1 1,1-1-1,-1 1 0,1 0 0,-1 0 0,1 0 0,-1 0 0,1 1 1,-1-1-1,1 1 0,-5 2 0,3-2-49,1 2 0,0-1 0,1 0 0,-1 1 0,0 0 0,1 0 0,-1 0 1,1 0-1,0 0 0,0 1 0,-3 4 0,-1 4-874,0 0 0,1 1-1,0-1 1,1 1 0,0 1 0,1-1 0,-3 17 0,7-26 305,-1 1 0,1-1 0,0 1 0,0-1 0,1 1 0,-1-1 0,1 1 0,2 7 0,5 12-1829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7:43.5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56 105 3552,'0'3'1420,"2"-11"6108,1-6-4231,1-3 2100,1-11-3685,0-1-832,0 18 123,-16 56 133,-40 480-267,37-369-512,12-141-303,1-10-42,1 0 0,0-1 0,0 1 1,0 0-1,0-1 0,1 6 0,2 0 356,-4-36-17514,3 15 13802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02:12:03.8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 7296,'-3'1'6333,"0"10"-2143,-4 23-64,1-4-2072,-2 3-886,-5 60 0,9-74-1151,2-14-1011,8-12-3981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02:12:04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251 52 5632,'1'-1'180,"-1"1"0,0 0 1,1-1-1,-1 1 0,1-1 0,-1 1 0,1 0 1,-1-1-1,0 1 0,1 0 0,0-1 1,-1 1-1,1 0 0,-1 0 0,1 0 0,-1-1 1,1 1-1,0 0 0,0 0 6,-1 0-1,0 1 1,0-1 0,0 0-1,1 1 372,-1-1-372,0 0 1,1 0 0,-1 0-1,0 1 1,0-1-1,0 0 1,0 0-1,1 1 1,-1-1 0,0 0-1,0 1 1,0-1-1,0 0 1,0 0 0,0 1-1,0-1 1,0 1-1,-2 25 5843,1-21-6999,-1 11 1370,-1 0 0,-1-1 0,0 1 0,-1-1 0,-1 0 0,0 0 0,-1-1 0,-9 14 1,11-19-268,-1 0 1,0-1 0,-1 0 0,0 0-1,0 0 1,-1-1 0,0 0 0,0-1 0,-1 0-1,1 0 1,-1-1 0,0 0 0,-12 5 0,18-9-107,1 0 0,-1-1 0,1 1 0,-1 0 0,0-1 0,1 0 0,-1 0 0,0 1 0,1-1 0,-1-1 0,0 1 1,1 0-1,-1-1 0,1 1 0,-1-1 0,0 0 0,1 0 0,0 0 0,-1 0 0,1 0 0,-1-1 0,1 1 0,0-1 1,0 0-1,-2-1 0,1 0-35,1 0 1,0 0 0,0 0-1,0-1 1,0 1 0,0 0-1,0-1 1,1 0 0,0 1-1,0-1 1,0 0 0,0 1-1,0-1 1,1 0 0,0 0-1,0 0 1,0-6 0,1-1-49,0 0 1,1 0 0,1 0 0,-1 0 0,2 1 0,-1-1-1,2 1 1,-1 0 0,1 0 0,1 0 0,0 1-1,0-1 1,1 1 0,15-15 0,-11 13 30,2 1 1,-1 0-1,1 0 0,1 2 1,19-10-1,-27 15 118,1 0-1,-1 0 1,1 1 0,0 0-1,-1 1 1,1-1 0,0 1-1,0 1 1,0-1 0,0 1 0,0 0-1,0 1 1,0 0 0,11 2-1,-14-1-27,0-1-1,0 1 0,0 0 0,0 1 1,-1-1-1,1 0 0,-1 1 1,1 0-1,-1 0 0,0 0 0,0 0 1,0 1-1,-1-1 0,1 1 1,-1-1-1,0 1 0,0 0 1,2 6-1,3 7 155,-2 0 1,-1 0 0,4 21-1,-7-32-135,3 21 123,0 0-1,-2 1 1,-1 0-1,-2 0 1,0-1 0,-2 1-1,-1 0 1,-1-1-1,-2 0 1,-11 34-1,-11 19-114,-30 82-160,51-144-987,-12 22 1,15-32-1129,0-1 1,-10 12 0,15-19 1943,0 1 0,-1-1 0,1 0 1,-1 1-1,1-1 0,-1 1 0,1-1 0,-1 0 1,1 1-1,-1-1 0,1 0 0,-1 0 1,1 1-1,-1-1 0,1 0 0,-1 0 1,0 0-1,1 0 0,-1 0 0,0 0 0,1 0 1,-1 0-1,1 0 0,-1 0 0,0 0 1,1 0-1,-1 0 0,1 0 0,-1 0 0,1-1 1,-1 1-1,0 0 0,1 0 0,-1-1 1,1 1-1,-1-1 0,1 1 0,-1-1 0,-1 0-243,-8-7-3719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02:12:05.4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212 12 5408,'0'-10'1728,"0"8"-1046,-4 7 1889,-21 48 2368,-44 188 934,28-85-3704,20-83-1719,4 1 1,-11 93-1,24-127-443,2 0 0,2-1 0,1 1-1,2 0 1,17 76 0,-17-100-152,2-1 1,0 0-1,1 0 0,0 0 1,2-1-1,-1 0 0,12 15 1,24 25-582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02:12:05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 6560,'0'0'131,"0"-1"0,0 1 0,0-1 0,1 1 0,-1-1 0,0 1 0,0-1 0,0 1 1,0-1-1,1 1 0,-1-1 0,0 1 0,0-1 0,1 1 0,-1 0 0,0-1 0,1 1 0,-1-1 0,1 1 0,-1 0 1,0-1-1,1 1 0,-1 0 0,1-1 0,16-3 2140,20 7 363,-34-2-2454,28 3 1138,-1 2-1,36 12 0,-53-14-999,1 1 0,-1 1 0,-1 0 0,1 1 0,-1 1 0,0 0 0,14 12 0,-12-6 95,-1 0-1,0 1 1,-1 0 0,15 26-1,-8-9 301,21 51-1,-26-46-226,0 0 1,-3 1 0,9 49-1,-16-61-257,-1 1 1,-1 0-1,-2 0 1,0-1-1,-9 50 0,-1-26-111,-3-1-1,-2-1 0,-40 86 1,39-101-185,-2-2 1,-40 53 0,-51 44-6351,69-83 244,19-19 2136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02:12:08.3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1091 5216,'-10'4'9077,"26"-20"-4171,54-71-1942,-9 9-2381,-13 26-59,3 2 0,2 3 0,113-78 0,-169 131-433,-11 16-61,2 1 1,1 1-1,1 0 0,0 0 1,2 1-1,-6 31 1,13-47-33,-5 20 118,2-1 0,0 40 0,3-61-50,1 0 1,1 0-1,-1 0 1,1 0-1,1 0 0,-1-1 1,1 1-1,0 0 0,1-1 1,-1 0-1,1 1 0,1-1 1,-1 0-1,1-1 0,7 10 1,-8-12-24,0-1 0,-1 0 0,1 1 0,0-1 0,0 0 0,0-1-1,1 1 1,-1-1 0,0 1 0,1-1 0,-1 0 0,0 0 0,1-1 0,0 1 0,-1-1 0,1 1 0,-1-1 0,1 0 0,3-1 0,-1 0-5,-1 0 0,0 0 0,0-1 0,-1 1 0,1-1 0,0 0 0,0-1 0,-1 1 0,0-1 1,1 0-1,-1 0 0,0 0 0,5-6 0,8-11 26,-1-1 0,0 0 0,17-35 0,16-22-91,-27 47 126,2 2-1,1 0 1,1 2 0,1 0-1,41-29 1,-44 42 202,-23 14-287,-1-1-1,0 1 1,1 0-1,-1-1 1,1 1-1,-1 0 1,1 0-1,-1 0 1,1-1 0,-1 1-1,1 0 1,-1 0-1,1 0 1,-1 0-1,1 0 1,0 0-1,-1 0 1,1 0-1,-1 0 1,1 0-1,-1 1 1,1-1-1,-1 0 1,1 0-1,-1 0 1,1 1-1,-1-1 1,0 0-1,1 0 1,-1 1-1,1-1 1,-1 0-1,0 1 1,1-1-1,-1 1 1,1-1-1,-1 0 1,0 1-1,0-1 1,1 1-1,-1-1 1,0 1-1,0-1 1,0 1-1,1 0 1,-1 9 46,0 1 0,-1-1 0,0 1 0,-1-1 0,-5 18-1,7-25-45,-36 140 130,35-139-142,-6 27 35,7-31-33,0 0-1,0 1 1,0-1-1,0 1 1,0-1-1,0 1 1,0-1-1,0 1 1,0-1-1,0 0 1,0 1-1,1-1 1,-1 1 0,0-1-1,0 1 1,0-1-1,1 0 1,-1 1-1,0 0 1,1-1 1,-1 0 0,1 0 0,-1 0 0,1 0 1,-1 0-1,1 0 0,-1 0 0,0 0 1,1 0-1,-1-1 0,1 1 0,-1 0 0,1 0 1,-1 0-1,0 0 0,1-1 0,-1 1 1,0 0-1,1 0 0,-1-1 0,1 1 0,-1 0 1,0-1-1,1 0 0,38-38 110,-6 4-107,-21 24-39,21-21-23,1 2 1,51-36-1,-82 64 50,0 0-1,0 1 1,-1-1 0,1 1 0,0 0 0,0 0 0,1 0 0,-1 0 0,0 0-1,0 1 1,0-1 0,0 1 0,5 0 0,-6 0 0,0 1-1,0-1 1,0 1-1,0 0 1,0 0-1,0 0 1,0 0 0,0 0-1,0 0 1,0 0-1,-1 0 1,1 1 0,0-1-1,-1 1 1,1-1-1,-1 1 1,0 0 0,1 0-1,-1 0 1,0-1-1,1 4 1,3 7 10,0 0-1,-1 0 1,0 1-1,2 16 1,-2-11 1,10 28 1,-12-40-3,1 1 48,-1-1-1,1 1 1,5 6-1,-8-12-43,1 1 1,0-1-1,0 0 0,0 0 0,0 0 0,0 0 0,0 0 0,0 0 0,0 0 0,0 0 1,1 0-1,-1-1 0,0 1 0,0 0 0,1-1 0,-1 1 0,1-1 0,-1 1 0,0-1 0,1 0 1,1 1-1,-1-2-5,-1 1 1,1 0-1,-1-1 1,1 1 0,-1-1-1,1 1 1,-1-1-1,1 1 1,-1-1 0,0 0-1,1 0 1,-1 0-1,0 0 1,0 0-1,1 0 1,0-2 0,19-25 38,-17 21-36,38-58 42,51-73 222,-21 43-219,-5-3 0,-4-3 0,52-111 0,-87 158-113,-13 26 73,23-55-1,-36 67-105,-2 15 89,0 1 1,0 0 0,0 0-1,0 0 1,0 0 0,0-1-1,0 1 1,0 0-1,0 0 1,0 0 0,0 0-1,-1-1 1,1 1 0,0 0-1,0 0 1,0 0 0,0 0-1,0 0 1,0-1 0,-1 1-1,1 0 1,0 0 0,0 0-1,0 0 1,0 0-1,-1 0 1,1 0 0,0 0-1,0 0 1,0 0 0,-1 0-1,1-1 1,0 1 0,0 0-1,0 0 1,-1 0 0,1 1-1,0-1 1,0 0 0,-1 0-1,-1 1-14,0 0 0,0 1 0,0-1-1,-1 1 1,1 0 0,1 0 0,-1-1 0,0 1-1,0 0 1,1 1 0,-1-1 0,-1 3 0,-101 198-227,102-197 241,-7 12-3,-73 170-150,68-148 188,0 0 1,-12 76-1,24-108-25,1-1 0,0 1 0,1 0 0,0-1 0,0 1 0,1 0 0,0-1 0,0 1 0,3 7 0,-3-12 1,0 0 0,0-1 0,0 0 0,1 1 0,-1-1 0,1 0 0,0 1 0,-1-1 0,1 0 0,0 0 0,0-1 0,0 1 0,0 0 0,1-1 0,-1 1 0,0-1 0,1 0 0,-1 1 0,1-1 0,-1 0 0,1-1 0,0 1 0,-1 0 0,1-1 0,0 1 0,-1-1 0,1 0 0,4 0 0,5-1 19,-1 0-1,0-1 1,1 0-1,-1-1 1,21-7-1,-6-1-161,31-17-1,79-59 85,-119 76 66,-8 6-6,-6 5-139,-11 20 145,2 0 1,0 1-1,1 0 0,1 0 1,1 0-1,1 0 0,1 0 1,1 0-1,4 38 0,-3-54 10,0 0-1,0 0 1,1 0 0,2 5-1,-4-8-9,0-1 0,1 0 0,-1 0 0,1 0 0,-1 0 0,1 0 0,0-1 0,-1 1 0,1 0 0,0 0 0,0 0 0,-1 0 0,1-1 0,0 1 0,0 0 0,0-1 0,0 1 0,0-1 0,0 1 0,0-1 0,0 1 0,0-1 0,0 0 0,2 1 0,-2-2-1,0 1 0,0-1 0,0 1 0,0-1 0,0 1 0,0-1 0,0 0 0,0 1 1,0-1-1,0 0 0,-1 0 0,1 0 0,0 0 0,0 0 0,-1 0 0,1 0 0,-1 0 0,1 0 0,-1 0 1,1 0-1,-1 0 0,0 0 0,1 0 0,-1-2 0,8-32 54,-7 31-61,2-27 13,0 1-1,-4-49 1,1 29 78,0 48-91,0 1 0,1-1 1,-1 1-1,0-1 0,1 1 0,0-1 0,-1 1 0,1 0 0,0-1 0,0 1 0,0 0 0,0 0 0,0-1 0,0 1 0,0 0 0,0 0 0,0 0 0,0 0 0,1 1 0,-1-1 1,0 0-1,1 0 0,-1 1 0,0-1 0,1 1 0,-1-1 0,1 1 0,1-1 0,8-2-59,0 1 0,21-2 0,-30 4 64,102-13-1825,-35 1-5378,-55 6 2532,-5 1 1547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02:12:08.7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12640,'5'0'5727,"50"0"-4991,-20 0 1984,6 0-1632,17 0-288,5 4-512,1-1-256,-11 2 0,0-5-32,-3 3 0,-14-6-2816,-4 3 1536,-11-8-4159,-2 4 3071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02:12:09.1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0 8544,'-35'0'3872,"43"0"-3360,-3 0-2016,8 0 704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02:12:10.3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396 1 2496,'1'2'14241,"-4"3"-12136,-4 2-1276,-1 0 0,-13 9 1,-11 9 37,11-5-494,0 2 1,1 0-1,2 1 1,0 1 0,-24 42-1,-59 142 991,91-186-1273,-4 13-22,1 0 0,2 1 0,2 1 0,-8 52 1,11-27-3,1 115 0,6-161-165,-2-6-117,1 1 0,1-1 0,0 0 1,0 0-1,1 0 0,0 0 0,1 0 1,0-1-1,5 10 0,-7-17-57,0 0-1,0 0 1,0 0 0,1 0-1,-1 0 1,1 0-1,0-1 1,-1 1 0,1-1-1,0 1 1,0-1-1,0 0 1,0 0 0,0 0-1,0 0 1,0 0 0,0 0-1,0 0 1,1-1-1,-1 1 1,0-1 0,0 0-1,1 1 1,4-1-1,-1-1-760,-1 0 1,1 1-1,0-2 0,0 1 0,0-1 0,0 0 0,-1 0 0,9-5 0,26-15-3244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02:12:10.7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12 9632,'-1'-1'285,"-4"-5"2384,8 2-555,2 3 1869,-5 1-3909,0 0 0,0 0 1,0 1-1,7 5 1900,-6-4-1715,1-1 0,-1 1 0,0 0 0,1 0 0,-1 0 0,0 0 0,0 0 0,0 0-1,0 0 1,-1 0 0,1 0 0,0 1 0,-1 2 0,4 33 838,-3-23-454,0 22 140,-5 59 1,0-28-655,0 33 50,-1 71-331,3-157-444,1-14 295,1 1 1,-1 0 0,1-1 0,-1 1-1,1 0 1,0-1 0,0 1 0,0 0-1,0 0 1,0-1 0,1 1-1,-1 0 1,1 3 0,0-5-409,-1 0 644,0 0 1,0 0-1,1 0 1,-1 0-1,0 0 1,0 0-1,0 0 1,0 0-1,0 0 1,0 0-1,0 0 1,0 0-1,0 0 1,0 0-1,1 0 1,-1 0-1,0 0 1,0 0-1,0 0 1,0 0-1,1-2-1289,4-7-1116,5-20-1567,4-14-1344,7-2 1797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02:12:11.1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1 9792,'-3'0'3815,"1"5"-1178,0 15 180,1-5-1628,-3-3-621,0-1-1,0 0 1,-1 0-1,0 0 1,-1 0-1,-1-1 1,-10 14-1,8-12-358,0 1 0,2-1-1,-1 2 1,-6 16 0,13-28-190,1 0 1,-1 0-1,0 0 1,1 0-1,-1 0 1,1 0-1,0 0 1,0 0-1,0 0 1,0 0-1,0 0 1,0 0-1,0 0 1,1 0-1,-1 0 1,1 0-1,-1 0 1,1 0-1,0-1 1,1 4-1,1-3 10,-1 1-1,0-1 0,1 1 0,0-1 0,0 0 0,-1 0 0,1 0 0,0 0 0,1-1 0,-1 1 0,4 0 1,53 20 146,-29-11 28,59 28 0,-81-34-82,-1 0 0,1 0 0,-1 1 1,0 0-1,-1 1 0,0 0 0,0 0 0,0 1 1,-1-1-1,11 18 0,-15-21-46,0 0 0,0 1 0,-1 0-1,1 0 1,-1-1 0,0 1 0,0 0 0,-1 0-1,1 0 1,-1 0 0,0 0 0,-1 0 0,1 0-1,-2 5 1,0-3-41,0 1-1,0-1 1,-1 0-1,0 0 1,0 0-1,0 0 1,-1-1 0,-6 8-1,2-4-46,0 0 0,-1-1 1,-1 0-1,0-1 0,0 0 0,0-1 0,-1 0 0,0 0 1,-17 6-1,-10 2-2436,-61 17 1,98-32 2385,-6 2-923,0 0 0,0-1 0,-9 1 0,14-2 510,0 0 0,0 0-1,-1 0 1,1 0-1,0 0 1,0-1 0,0 1-1,0-1 1,0 0 0,0 1-1,0-1 1,0 0 0,-4-2-1,-4-6-2605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7:43.5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98 82 3968,'28'-21'3902,"-23"18"-3191,0 0 0,0-1-1,-1 0 1,1 0 0,-1 0 0,0 0 0,4-6 0,8-11 3827,-16 21-4443,1-1 0,-1 1 1,0 0-1,0 0 0,0 0 0,0-1 0,0 1 1,1 0-1,-1 0 0,0 0 0,0 0 1,0 0-1,0-1 0,1 1 0,-1 0 0,0 0 1,0 0-1,1 0 0,-1 0 0,0 0 1,0 0-1,0 0 0,1 0 0,-1 0 0,0 0 1,0 0-1,1 0 0,-1 0 0,0 0 1,0 0-1,0 0 0,1 0 0,-1 1 130,0 0-1,1 0 0,-1 0 1,0 0-1,0 0 0,0 0 1,0 0-1,0 0 0,0 0 1,0 0-1,0-1 0,-1 1 1,1 2-1,-16 76 2406,-34 195-1186,10 30-1252,30-257-65,9-43-638,0 1 1,-1-1-1,0 0 1,0 0-1,0 1 1,-1-1 0,-4 7-1,6-11 148,0 1-1,0 0 0,0 0 1,0-1-1,0 1 1,-1 0-1,1-1 0,0 1 1,0-1-1,0 0 0,0 1 1,-1-1-1,1 0 1,0 0-1,0 0 0,-1 1 1,1-1-1,0-1 0,-1 1 1,1 0-1,0 0 1,0 0-1,-2-1 0,-2 0-994,-13 0-1788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02:12:11.5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 13696,'0'-3'6207,"14"-2"-5375,-1 1 2080,5 4-1760,14-3 448,12 6-960,1-3-32,0 9-352,0-6-256,-5 5 0,-4-4 64,-4 1-32,-5-5-1984,-4 3 1056,-5-3-4416,4 0 2944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02:12:11.8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4 12960,'-27'-3'5887,"4"34"-5119,10-14 128,8 3-640,-9 3 1376,11 0-896,-7 2-352,10-5-224,-5-5-608,10 2 256,-5-9-2880,10 0 1696,-2-16-3007,11 5 2463,-1-26-4384,-2 5 3520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02:12:12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2 10816,'2'-1'5563,"2"13"-2310,3 21-59,-3 8-1775,-2 0 0,-3 0 0,-5 50 1,4-63-1124,-26 234 449,16-160-626,6-6-1527,5-89 166,-1 12-489,7-9-3290,4-33-2984,3-2 4837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02:12:12.4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36 10720,'-1'0'307,"0"-1"0,0 1 0,-1 0 0,1 0 0,0 0 0,0 1 0,-1-1 0,1 0 0,0 0 0,0 1 0,0-1 0,0 1 0,-1-1 0,1 1 0,0-1 0,0 1 0,0 0 0,0-1 0,0 1 0,0 0 0,0 0 0,1 0 1,-2 1-1,-24 30 2870,17-20-1900,-1 2-856,0 0 0,1 0 0,0 1 0,1 0 0,1 0 0,1 1 0,0 0 0,1 0 0,0 1 0,1-1 0,-2 28 0,5-31-344,1 0 1,0 0 0,1 0 0,0-1 0,1 1 0,0 0 0,1-1 0,1 1 0,0-1 0,0 0 0,1 0 0,1 0 0,0-1 0,0 0 0,14 17 0,-16-23-10,1 0-1,0 0 1,0-1 0,0 1 0,0-1 0,1-1 0,-1 1 0,1-1-1,0 0 1,0 0 0,0 0 0,1-1 0,6 2 0,-9-4-35,0 1 1,-1 0 0,1-1 0,0 0 0,-1 0 0,1 0-1,0 0 1,-1-1 0,1 0 0,0 1 0,-1-1-1,1 0 1,-1-1 0,1 1 0,-1-1 0,0 1 0,1-1-1,-1 0 1,0 0 0,0-1 0,-1 1 0,1 0 0,0-1-1,-1 0 1,3-3 0,3-5 8,-1-1-1,-1 0 1,0 0 0,8-22-1,12-56-260,-19 61-231,-1-1-1,2-47 0,-7 57 110,-1 1-1,-1-1 0,0 0 0,-2 1 1,-5-21-1,6 34 122,-1-1 1,0 1-1,0 0 1,0 0-1,-1 0 1,0 0-1,0 0 0,0 1 1,-1 0-1,0 0 1,-5-5-1,8 8 56,-1 1-1,1-1 1,0 1 0,0-1-1,-1 1 1,1 0-1,-1 0 1,1 0-1,-1 0 1,1 0 0,-1 0-1,1 1 1,-1-1-1,0 1 1,0 0-1,-2 0 1,-1 0-643,0 1-1,1 0 1,-1 0-1,0 1 1,1-1-1,-7 4 1,-12 7-1865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02:12:12.8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7808,'-3'-1'2259,"6"2"-820,6 4-420,0 0 1,13 9 0,-22-14-960,20 17 1333,-1-1 1,17 21-1,5 14 312,-3 2 1,-1 1-1,-3 2 1,47 106 0,-71-134-1340,0-1 0,-2 2 1,-1-1-1,-1 1 1,-1 0-1,1 41 1,-5-41-169,-1 1 0,-1 0 0,-9 50 0,6-61-168,-1-1 0,0 1 0,-2-1 0,0 0 0,-1 0 0,-20 32 0,12-27-288,-2-1 0,-1 0 0,0-2 0,-28 23 0,2-6-4571,-53 32-1,54-40 1295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02:12:23.3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297 571 3712,'-1'0'56,"1"0"-1,0 0 1,0 0 0,0 0 0,0 0 0,0 0-1,0-1 1,-1 1 0,1 0 0,0 0 0,0 0-1,0 0 1,0 0 0,0 0 0,0 0 0,-1 0-1,1 0 1,0 0 0,0 0 0,0 0 0,0 0-1,0 0 1,0-1 0,0 1 0,0 0 0,0 0-1,0 0 1,-1 0 0,1 0 0,0 0 0,0 0-1,0-1 1,0 1 0,0 0 0,0 0 0,0 0-1,0 0 1,0 0 0,0-1 0,0 1 0,0 0-1,0 0 1,0 0 0,0 0 0,0 0 0,0 0-1,0-1 1,0 1 0,0 0 0,0 0 0,1 0-1,-1 0 1,0 0 0,0 0 0,0 0 0,0-1-1,0 1 1,0 0 0,0 0 0,0 0 0,0 0-1,1 0 1,-1 0 0,0 0 0,0 0 0,0 0-1,11-5 7169,-16 2-5450,3 2-1523,-1 1 1,1 0 0,0-1 0,0 1 0,0 0 0,0 0-1,-1 0 1,-2 1 0,-9 0 319,-15 1 238,1 2-1,-34 8 1,50-10-706,0 2-1,1 0 0,-1 0 1,1 1-1,-16 8 0,23-10-88,-1 0-1,1 0 0,0 0 0,0 0 0,0 0 0,0 1 0,1 0 0,0 0 0,-1 0 0,1 0 1,0 1-1,1-1 0,-1 1 0,-3 9 0,6-12 9,-1 1 0,0-1 0,1 1 0,-1-1 1,1 1-1,0-1 0,0 1 0,0-1 0,0 1 0,0-1 0,0 1 0,1-1 0,-1 1 1,1-1-1,0 1 0,0-1 0,0 1 0,0-1 0,0 0 0,0 0 0,1 1 0,-1-1 1,1 0-1,-1 0 0,1 0 0,0-1 0,0 1 0,0 0 0,0-1 0,0 1 1,4 1-1,0 0 60,0 0 0,1-1 0,-1 1 0,1-2 0,0 1 0,-1-1 0,1 0 0,0 0 0,0 0 1,11-2-1,-4 0 12,-1-1 0,1-1 0,-1 0 1,0-1-1,0 0 0,-1-1 1,20-10-1,-12 3-31,0 0 1,-1-1-1,27-25 1,-38 31-19,0-1 0,-1-1 0,0 0 0,-1 0 0,1 0 0,-2 0 0,0-1 0,0 0 0,0 0 0,-1-1 0,-1 1 0,0-1 0,0 0 0,-1 1 0,1-19 0,0-1 6,-2 1 0,-1-1 0,-1 0 0,-8-53 1,5 66-48,0-1 1,-1 1-1,0 0 1,-2 0-1,0 1 1,0 0-1,-2 0 1,-13-19-1,16 26-103,-1 1 0,-1-1 0,1 1 0,-1 0 0,-1 1 0,1 0 0,-1 1 0,0-1 0,-1 2 0,0-1 0,0 1-1,0 1 1,0 0 0,-17-5 0,22 8-359,-1 0 0,1 0 0,-1 0-1,1 0 1,-1 1 0,1 0 0,-1 0 0,1 0-1,-1 1 1,1 0 0,-11 2 0,6 5-1212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02:12:23.9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22 148 5312,'-21'-7'18919,"23"9"-18623,1-1 1,0 0-1,-1 0 1,1 0-1,5 1 1,3-2-63,-1 0 1,0 0 0,0-1-1,0 0 1,0-1-1,13-4 1,-3 2-85,121-29 529,287-56-174,-381 83-314,69 0 0,-47 5-3464,-40 1-12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02:12:24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184 503 5984,'0'-1'757,"0"-1"0,0 1 0,0 0 0,0 0-1,-1-1 1,1 1 0,0 0 0,0 0 0,-1 0 0,1 0 0,-1-1 0,0 0 0,-5-12 3770,6 13-4313,0 0 0,-1 0 1,1 0-1,-1 0 0,1 0 0,-1 0 0,0 0 0,1 0 0,-1 0 0,0 0 0,0 0 0,0 1 0,0-1 0,1 0 0,-1 1 0,0-1 0,0 0 0,0 1 0,-1-1 0,0 0 0,1 1-89,-1-1-1,0 1 0,1 0 0,-1 0 1,0-1-1,0 1 0,1 0 1,-1 0-1,0 0 0,1 1 1,-1-1-1,0 0 0,0 1 1,1-1-1,-1 1 0,1-1 1,-1 1-1,0 0 0,-1 1 0,-11 10 194,1 0 0,1 2 0,0-1-1,-18 27 1,27-36-291,-21 33 65,22-33-87,0-1 1,0 1-1,1 0 0,-1 0 0,1 0 0,0 0 1,0 0-1,0 7 0,2-9 24,0 1 1,0-1-1,0 0 0,0 1 1,0-1-1,1 0 0,-1 0 1,1 0-1,0 0 0,-1 0 1,1 0-1,4 2 0,-2 0 22,-1 0-32,2 0 1,-1-1-1,0 1 1,1-1-1,-1 0 0,1 0 1,0 0-1,9 3 1,-11-5-14,0-1 1,1 1 0,-1 0 0,0-1-1,1 0 1,-1 0 0,1 0 0,-1 0-1,1 0 1,-1-1 0,0 1 0,1-1-1,-1 0 1,0 0 0,5-2 0,-3 0 6,1 0 0,-1 0 0,0 0 0,0-1 0,0 0 0,0 0 1,6-7-1,0-2-4,13-20-1,-12 16-32,-2 0 0,1 0 0,-2-1 0,0-1 0,-2 0 0,0 0 0,6-26 0,-7 18-4,-1 0-1,-2 0 1,0-52-1,-3 65-25,-1-1 0,-1 1 0,0-1-1,-1 1 1,0 0 0,-1 0 0,-1 0 0,0 1 0,-9-17-1,6 16-319,-1 0-1,0 1 0,-1 0 1,0 1-1,-1 0 1,-1 0-1,-18-14 0,11 16-2594,19 10 2866,0 0 1,-1 0-1,1-1 1,0 1-1,0 0 1,-1 0-1,1 0 1,0 0-1,-1 0 1,1 0-1,0 0 1,0 0-1,-1 0 1,1 0-1,0 0 1,0 1-1,-1-1 1,1 0-1,0 0 1,0 0-1,-1 0 1,1 0-1,0 0 1,0 1-1,0-1 1,-1 0-1,1 0 1,0 1-149,0 0-1,-1-1 1,1 1 0,0 0-1,0-1 1,0 1 0,0 0-1,0-1 1,0 1 0,0 0-1,0-1 1,1 1 0,-1 0-1,0-1 1,0 1 0,1 1 0,0-1-158,-1 0 0,1 0 0,0 1 0,0-1 0,0 0 0,0 0 0,0 0 0,0 0 0,0 0 0,0 0 0,0-1 0,1 1 0,-1 0 0,0 0 0,2 0 0,15 7-2103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02:12:25.4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1 4480,'0'7'19471,"-3"-3"-19173,1-1 0,0 1 1,0-1-1,0 1 0,0 0 0,1-1 0,-1 1 0,1 0 0,0 0 0,0 0 0,0 5 0,-5 17 338,-11 13-80,11-26-330,-8 26 0,-47 244 446,44-149-457,16-117-118,0-1-1,2 1 1,0-1 0,1 1-1,7 30 1,-9-44-74,1 0 0,0 0 0,0 0-1,1 0 1,-1 0 0,1 0 0,-1 0 0,1-1 0,0 1 0,0 0-1,0-1 1,0 0 0,1 1 0,-1-1 0,1 0 0,-1 0 0,1 0-1,0 0 1,0-1 0,0 1 0,-1-1 0,1 0 0,1 0 0,-1 0-1,0 0 1,0 0 0,0-1 0,1 1 0,-1-1 0,0 0 0,0 0-1,1 0 1,-1-1 0,5 0 0,22-6-155,-22 5-158,-1 0 1,1 1 0,0 0 0,8-1-1,-13 2-74,1-1-1,-1 1 1,0-1-1,0 0 1,1-1-1,-1 1 0,0-1 1,0 1-1,0-1 1,0 0-1,-1 0 1,1 0-1,2-3 0,22-12-7533,-26 17 7455,-1-1 0,1 1 0,0 0 0,0-1 0,0 1-1,0-1 1,-1 1 0,1-1 0,0 0 0,-1 1 0,1-1 0,0 0 0,-1 1-1,1-1 1,-1 0 0,2-1 0,-1 0-178,8-6-2579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02:12:25.8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19 148 10208,'-7'-2'1041,"-4"-2"1487,11 1-469,6-1 856,50-18 2764,32-5-2160,-31 10-2258,128-34-524,-104 34-6221,-79 17 4581,1 0 1,-1 0-1,1-1 0,-1 2 0,1-1 1,-1 0-1,1 0 0,-1 1 0,1-1 1,4 3-1,9 4-3422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7:43.5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26 386 5984,'-3'-1'418,"1"1"15,0-1 0,0 0-1,0 0 1,0 0 0,0 0 0,1 0-1,-1 0 1,0 0 0,1-1 0,-3-2-1,4 1 444,1 0-1,0 0 0,0 0 0,1 0 1,-1-1-1,1 2 0,-1-1 0,1 0 1,0 0-1,3-3 0,32-38 1091,-17 20-872,8-8-340,2 0-1,43-36 1,-63 60-651,-1 1 0,1 0-1,1 0 1,-1 1 0,1 1-1,13-6 1,-18 9-72,-1 0 0,1 1 0,-1 0 0,1-1 0,0 2 0,0-1 0,-1 1 1,1 0-1,0 0 0,0 1 0,0-1 0,-1 1 0,1 0 0,0 1 0,7 2 0,7 7 127,0 0 1,-1 1-1,0 1 0,24 22 0,-21-17 112,0-1-1,39 22 1,-46-31-81,0-1 0,1 0-1,0-1 1,0-1 0,1-1 0,-1 0 0,1-1-1,0-1 1,29 0 0,-33-2-107,0-1-1,0 0 1,0-1-1,0-1 1,-1 0 0,1 0-1,-1-1 1,0-1-1,14-7 1,-8 1-69,-1 0 0,-1-1 0,21-20-1,39-47 163,-62 64-118,6-7-146,12-14-1402,-25 30 259,-1 0 1,1 0-1,8-5 0,0 5-4592,2 8 1825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02:12:27.9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72 2720,'1'-2'474,"0"0"0,-1 0 0,1 0-1,0 0 1,1 0 0,-1 0 0,0 0 0,1 1 0,-1-1 0,1 0 0,-1 1 0,1-1-1,0 1 1,-1 0 0,4-2 0,5-5 4754,-26 30 882,-29 57-4817,28-42-1017,2 2 1,1-1 0,-15 73 0,17-65-232,-49 221 355,60-250-373,1-17-22,1-1 0,0 0 0,0 0 0,0 1 0,-1-1 0,1 0 0,0 0 0,-1 0-1,1 0 1,-1 0 0,1 0 0,-1 0 0,1 0 0,-1 0 0,1-2 0,6-16 81,7-24-1,37-133 102,-32 120-23,32-64 0,35-48 1060,-55 109-382,-29 56-756,-1 0 0,1 0 0,-1 1 0,1-1-1,0 1 1,0-1 0,0 1 0,0 0 0,0 0 0,5-4-1,-5 6-41,-1-1-1,0 1 0,1-1 1,-1 1-1,0 0 0,1-1 1,-1 1-1,1 0 0,-1 0 0,0 0 1,1 0-1,-1 0 0,1 0 1,-1 1-1,0-1 0,1 0 0,-1 1 1,0-1-1,1 1 0,-1 0 1,0-1-1,0 1 0,0 0 0,2 1 1,17 13 42,-1 0 1,-1 1-1,-1 1 0,0 0 1,-2 2-1,0-1 1,-1 2-1,0 0 0,12 28 1,4 14-95,42 125 0,-44-109 149,50 96 0,-74-165-161,-2-6 65,0 1-1,0-1 1,-1 1-1,1-1 1,1 7-1,-3-9-34,0 0 1,0 0-1,0-1 1,0 1-1,0 0 1,0 0-1,0 0 1,-1-1-1,1 1 1,0 0-1,0-1 1,-1 1-1,1 0 1,0 0-1,-1-1 0,1 1 1,-1 0-1,1-1 1,-1 1-1,1-1 1,-1 1-1,1-1 1,-1 1-1,1-1 1,-1 1-1,0-1 1,1 1-1,-1-1 1,0 0-1,1 1 0,-1-1 1,-1 0-1,-5 2-7,1-1-1,-1-1 1,1 1 0,-1-1-1,1 0 1,-1 0-1,1-1 1,-11-2-1,-6 0-9,-170 3-67,40 13 129,87-5-41,-52-2-1977,114-6 1487,2 1-41,1-1-1,-1 0 0,0 0 1,0 0-1,0-1 0,0 1 1,0 0-1,0-1 1,1 1-1,-1-1 0,-2 0 1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02:12:28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33 234 3712,'-20'3'7909,"14"-2"-5849,-1 2 1576,16-6 981,6-2-3395,20-7-955,167-74 1563,-198 85-1765,0-1 0,0 1 0,0 0 0,0 0 0,0 1 0,0-1 0,6 0 0,-8 2-33,-1-1 0,0 0 0,1 0 0,-1 0 0,1 1 0,-1-1 0,0 0 1,1 1-1,-1-1 0,0 1 0,0 0 0,1 0 0,-1-1 0,0 1 0,0 0 0,0 0 0,0 0 0,0 0 1,0 0-1,0 0 0,0 0 0,0 0 0,-1 1 0,2 1 0,4 13 211,-1 0-1,0 0 1,-1 1-1,-1 0 1,1 28-1,-1-20 28,8 38 0,-10-59-232,2 7 72,0 1-1,1-1 1,0-1 0,10 21 0,-13-29-92,1 0 1,-1 0-1,0 0 0,1 0 1,-1-1-1,1 1 0,-1 0 0,1-1 1,0 1-1,0-1 0,0 0 1,0 1-1,0-1 0,0 0 1,0 0-1,0 0 0,0 0 1,0-1-1,1 1 0,-1-1 1,0 1-1,1-1 0,-1 0 1,0 0-1,1 0 0,-1 0 1,0 0-1,0 0 0,1-1 0,-1 1 1,5-2-1,6-5 29,0 0 1,0 0-1,0-1 0,-1-1 0,13-10 1,5-4-28,121-91 63,-121 88-47,-1 0 1,43-52-1,-34 27-43,19-22 222,-55 71-203,0 0-1,0-1 1,1 1-1,-1 1 1,0-1 0,6-3-1,-7 5-8,-1-1 0,1 1 1,0 0-1,0 0 0,-1 0 0,1-1 0,0 1 0,0 0 0,0 0 0,-1 0 1,1 0-1,0 0 0,0 0 0,0 0 0,-1 1 0,1-1 0,0 0 1,0 0-1,-1 1 0,1-1 0,0 0 0,-1 1 0,1-1 0,0 1 0,-1-1 1,1 1-1,0-1 0,-1 1 0,1-1 0,-1 1 0,1 0 0,2 3 41,0 0 0,-1 0-1,1 1 1,-1-1 0,-1 0-1,1 1 1,1 5 0,7 36 138,-7-30-154,2 19-433,-1 0-1,-1 0 1,-4 55-1,-4-25-5101,-5-3-6099,10-49 8369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02:12:29.3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 9728,'-16'10'3120,"14"-7"-2319,1 12-376,-2 45 567,6 69 4672,17 181 1745,-8 155-5133,-7-356-2401,-2-56-1299,-1 0-3517,-2-32 2199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02:12:31.5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17 4064,'-10'-1'25393,"11"2"-25768,14 4 1905,31 1-1247,0-3-1,0-2 1,56-5 0,-21 1-182,188-15 353,-247 15-429,-1 1 1,1 1-1,-1 1 1,43 5 0,-52 1-147,-5 1-3329,-3 0-2807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02:12:33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337 500 2144,'3'-1'295,"0"0"-1,0 0 1,0 0 0,0 0-1,-1 1 1,7-1 0,10 0 7258,-25-4-3337,6 4-4073,0 0-1,-1 1 1,1-1 0,-1 1 0,1-1-1,-1 0 1,1 1 0,-1-1-1,1 1 1,-1 0 0,1-1 0,-1 1-1,1-1 1,-2 0 0,-3 1 171,0-1 0,0 1 0,0 0 0,0 0 1,0 0-1,0 1 0,-8 1 0,-38 12 610,45-12-767,-12 3 133,-89 32 955,98-33-1176,-1 1-1,1 0 0,0 0 0,0 1 1,1 0-1,0 0 0,0 1 0,-11 12 1,18-18-29,0 1 0,-1 0 0,1 0 0,0 0 0,0 0 0,0 0 0,0 0 0,0 0 0,0 0 0,1 1 0,-1-1 0,1 0 0,0 0 0,-1 1 0,1-1 0,0 0 0,0 1 0,1-1 0,-1 0 0,0 0 0,1 1 0,-1-1 0,2 3 0,-1-2-23,1-1 1,-1 1-1,1 0 0,0-1 0,0 1 0,0-1 1,0 1-1,0-1 0,0 0 0,0 0 1,1 0-1,-1 0 0,1-1 0,0 1 0,-1-1 1,7 3-1,3 0 45,0-1 0,1-1 1,-1 0-1,1 0 0,-1-1 1,1-1-1,0 0 0,-1-1 1,1 0-1,-1-1 0,1 0 1,-1-1-1,0 0 0,0-1 0,0-1 1,0 0-1,-1 0 0,0-1 1,0-1-1,0 0 0,16-14 1,-22 16-66,0 0 1,0-1-1,0 0 1,-1 0-1,0 0 1,0 0-1,-1 0 1,5-12-1,-4 5-5,0 0 1,0-1-1,1-17 0,-2 5 63,-1-1-1,-1 1 0,-2 0 1,0-1-1,-2 1 1,0 0-1,-2 0 0,-1 1 1,-11-29-1,12 43-15,0-1 1,-1 0-1,0 1 0,-1 1 0,-1-1 0,0 1 1,0 0-1,-1 1 0,0-1 0,0 2 0,-1 0 1,0 0-1,-13-7 0,6 5-88,-2 0 1,1 1-1,-1 1 1,0 1-1,-1 1 0,0 0 1,-27-3-1,40 8-369,0 0-1,0 1 0,0-1 1,0 2-1,0-1 0,0 1 1,0 0-1,1 0 0,-14 5 1,11-3-1124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02:12:34.4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9 309 7392,'-8'0'12159,"11"-8"-9689,-2 6-3286,13-32 2361,35-60 1,-41 82-1450,0 0 1,1 1-1,0 0 0,0 1 0,1-1 0,1 2 1,-1 0-1,16-10 0,-12 10 69,0 1 1,0 1-1,0 0 0,23-6 1,-36 13-148,1-1 1,-1 1 0,0 0-1,1 0 1,-1 0 0,1 0-1,-1 0 1,0 0 0,1 0-1,-1 0 1,0 1 0,1-1-1,-1 1 1,0-1 0,0 1-1,1-1 1,-1 1 0,0-1 0,0 1-1,0 0 1,0 0 0,0 0-1,0 0 1,0 0 0,0 0-1,0 0 1,0 0 0,0 0-1,-1 0 1,1 0 0,0 2-1,3 4 70,-1 0 0,-1 1 0,1-1 0,1 11 0,-3-11-43,14 59 40,14 54 266,-24-102-252,2-1 1,0 0-1,1 0 1,16 26-1,-19-35-45,-1-1 13,1 0-1,-1-1 0,2 1 1,8 8-1,-13-14-61,0 0 1,1 0-1,-1 0 1,1 0-1,-1 0 1,1 0-1,-1 0 1,1 0-1,0-1 1,-1 1-1,1-1 1,0 1-1,0-1 1,-1 0-1,1 1 1,0-1-1,0 0 0,0 0 1,-1 0-1,1-1 1,0 1-1,0 0 1,-1-1-1,1 1 1,0-1-1,3-1 1,0-1-2,0 0 1,-1-1 0,1 1-1,0-1 1,-1 0 0,0 0-1,0-1 1,0 1-1,4-7 1,28-52 115,-27 44-105,17-31-26,35-62-27,-49 93 107,1 1-1,0 0 0,28-27 0,-23 26-57,-8 9 64,17-15-1,-26 24-55,1 1-1,-1-1 1,0 0-1,1 1 0,-1-1 1,1 0-1,-1 1 1,1 0-1,-1-1 1,1 1-1,-1 0 1,1 0-1,-1 0 1,1 0-1,-1 0 1,1 0-1,-1 1 1,1-1-1,-1 0 1,1 1-1,-1-1 1,0 1-1,1-1 0,-1 1 1,0 0-1,1-1 1,-1 1-1,0 0 1,2 2-1,1 0 30,1 1-1,-1 0 0,0 1 1,0-1-1,-1 1 0,5 6 0,3 8-3,-1 1 0,-1 0 0,-1 0 0,8 33 0,14 88-1277,-25-114 460,-4-19-513,0-1 0,0 1 0,0-1 0,-1 1 0,0-1-1,-2 14 1,1-9-1402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02:12:34.7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1 6464,'0'0'62,"0"0"0,0 0 0,0 0 0,-1 0 1,1 0-1,0 0 0,0 0 0,0 0 0,0 0 0,-1 0 0,1 0 0,0 0 1,0 0-1,0 0 0,0 0 0,0 0 0,-1 0 0,1 0 0,0 0 1,0 0-1,0 0 0,0 0 0,0 0 0,-1 0 0,1 0 0,0 0 1,0 1-1,0-1 0,0 0 0,0 0 0,0 0 0,0 0 0,-1 0 1,1 1-1,0-1 0,0 0 0,0 0 0,0 0 0,0 0 0,0 0 1,0 1-1,0-1 0,0 0 0,0 0 0,-2 14 2465,4 25 1571,-1-31-3296,-4 221 6750,0-183-6581,-22 253 1998,12-163-2824,10-108-474,-2 35-1,3-21-4621,4-25 1535,-1-16 2898,-1 0 0,0 0 0,1-1 0,-1 1 1,1 0-1,-1 0 0,0-1 0,1 1 0,-1-1 0,1 1 0,0 0-517,1 0 517,10 4-4042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02:12:35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87 5728,'-10'0'15658,"22"8"-12922,-9-7-2625,0 0 0,0 0 0,1 0 0,-1-1 0,0 1 0,1-1 0,-1 0 0,5-1 0,10 1 191,85 1 642,106-12-1,-144 6-622,263-24 465,-205 17-585,-58 5-46,289-21 458,-353 28-613,231-8 278,-2 19-242,-214-9-59,94 7-1767,-99-11-1447,-1 1 922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02:12:37.2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404 592 4064,'0'0'1307,"0"-7"1290,-17 2 6446,-31-1-5953,16 6-2577,0 2 0,1 0 1,0 2-1,0 2 0,0 0 1,0 3-1,-29 11 0,55-18-500,0 0 0,1 0 0,-1 0 0,1 1 0,-1 0 0,1 0 0,0 0 0,0 0 0,1 0 0,-5 5 0,7-7-10,0 1 0,0-1 1,1 0-1,-1 1 0,0-1 0,0 1 0,1-1 0,-1 1 0,1-1 1,-1 1-1,1-1 0,0 1 0,0 0 0,0-1 0,-1 1 0,1-1 1,1 1-1,-1 0 0,0-1 0,0 1 0,1-1 0,-1 1 0,1-1 1,-1 1-1,1-1 0,-1 1 0,1-1 0,0 1 0,0-1 0,0 0 1,0 1-1,0-1 0,0 0 0,0 0 0,2 1 0,1 2 47,0-1-1,1 0 0,0 0 1,-1 0-1,1 0 0,0-1 1,1 0-1,-1 0 1,0 0-1,0-1 0,1 1 1,-1-1-1,1-1 0,-1 1 1,9-1-1,2 0 142,1-1 0,-1-1 0,0-1-1,17-4 1,-21 4-132,-1 0 0,1 0-1,-1-2 1,0 1 0,17-11-1,-17 7-18,0 0 1,-1 0-1,0-1 0,-1-1 1,0 0-1,0 0 0,-1-1 1,13-22-1,-14 18-13,0-1 0,-1 0 0,-1-1 0,0 1 0,-1-1-1,2-22 1,-4 3-14,-2-67-1,-2 73 13,-6-37-1,5 54 3,-1-1 1,0 1-1,0 0 1,-2 0-1,-7-13 1,9 17-27,-2 0 0,1 0 1,-1 1-1,0 0 1,-1 0-1,0 0 0,0 1 1,-1 0-1,0 1 1,0 0-1,0 0 1,-1 0-1,0 1 0,-13-5 1,14 7-74,1 1 1,-1 0-1,0 0 1,0 1-1,0 0 1,0 0-1,-11 1 1,14 0-179,-1 1 0,1-1 0,-1 1 0,1 0-1,0 1 1,-1-1 0,1 1 0,0 0 0,0 1 0,0-1 0,-8 6 0,12-7-13,-1 1 1,0-1 0,1 1 0,0-1 0,-1 1 0,1 0 0,0 0 0,0-1-1,0 1 1,0 0 0,0 0 0,1 0 0,-1 0 0,0 0 0,1 0 0,-1 0-1,1 0 1,0 0 0,0 3 0,3 20-2068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02:12:37.6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 8384,'-18'0'4646,"28"0"-1303,10 0-2003,8 0 439,55 6 0,-74-5-1559,-1 1 1,1 0-1,-1 1 0,1 0 1,-1 0-1,0 1 1,-1 0-1,1 0 0,0 1 1,10 8-1,-7-3 239,-2 0 0,1 1-1,-1-1 1,-1 2-1,0-1 1,12 23 0,28 81 1365,-8-18-1728,-31-75-448,-4-12 161,-1 0 0,10 14 0,-12-21-573,0-1 1,0 1-1,0-1 0,0 0 0,0 1 1,1-1-1,3 2 0,4-2-6346,4-8 1672,-10 4 3405,14-7-1785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7:43.5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 19 6816,'6'-19'19461,"-8"22"-19199,1 0 0,0 0 0,-1-1 1,2 1-1,-1 0 0,0 0 1,0 4-1,-4 13 125,2-10-328,0 1 0,1 0 1,0 1-1,0-1 0,1 19 0,1-10-92,2 0 0,4 26 0,-6-45 27,9 33-624,-9-32 312,1 0 0,0-1 0,0 1 0,0-1 0,-1 1 1,1-1-1,1 1 0,-1-1 0,0 1 0,0-1 0,0 0 1,1 0-1,-1 0 0,1 0 0,-1 0 0,1 0 0,1 1 1,7 2-1705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02:12:38.0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635 6 8064,'-1'0'120,"1"0"1,0-1-1,0 1 1,-1-1 0,1 1-1,0 0 1,-1-1-1,1 1 1,-1 0-1,1-1 1,0 1 0,-1 0-1,1-1 1,-1 1-1,1 0 1,-1 0-1,1 0 1,-1 0 0,1-1-1,-1 1 1,1 0-1,-1 0 1,1 0-1,-1 0 1,1 0 0,-1 0-1,1 0 1,-1 0-1,1 1 1,-1-1-1,1 0 1,-1 0 0,1 0-1,-1 0 1,1 1-1,-1-1 1,1 0-1,0 0 1,-1 1 0,1-1-1,-1 0 1,1 1-1,0-1 1,-1 0-1,1 1 1,0-1 0,-1 1-1,1 0 1,-3 4 1144,0 0-1,0 0 1,-3 11 0,2-6 93,-3 8-150,1-3-396,-1 0 0,0 0 0,-1 0 0,-1-1 0,-16 22 0,-3-7-191,-2 0 0,-1-2 0,-66 45 1,39-33-343,-135 98-777,125-83-4024,47-34 2068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02:12:40.8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280 491 3648,'0'0'14634,"-6"-1"-12682,-1-1-1484,0 1 1,1-1-1,-1 1 0,0 0 0,0 1 0,0 0 1,0 0-1,0 0 0,0 1 0,-11 2 1,7 0-153,0 1 1,0 0 0,0 0-1,1 1 1,-18 11 0,16-8-78,2-3-160,0 1 1,0 1-1,1-1 1,0 2-1,1-1 0,0 1 1,-11 13-1,17-18-62,1 0 0,0 0 0,-1 0 0,1 0 0,0 0 0,1 1 0,-1-1 0,1 0 0,-1 0 0,1 1 0,0-1 0,0 0 0,0 0 0,1 1 0,-1-1 0,1 0 0,0 0 0,0 0 0,0 0 0,0 0 0,0 0 0,1 0 0,2 4 0,-1 0 38,2 0 0,-1-1 0,1 0 0,0 1-1,0-2 1,1 1 0,0-1 0,10 9-1,-13-13-40,-1 1 0,1-1-1,-1 0 1,1 0 0,0 0-1,0 0 1,0 0 0,-1-1-1,1 1 1,0-1-1,0 0 1,0 0 0,0 0-1,0 0 1,0 0 0,0-1-1,0 1 1,-1-1 0,1 0-1,0 0 1,0 0-1,4-3 1,5-2-6,-1-1 0,0-1 0,19-15 0,-19 13-18,6-3-106,13-11 108,30-33 0,-51 49 11,-1-2 0,0 1 0,-1-1 0,0-1-1,-1 1 1,0-1 0,-1 0 0,5-13 0,-6 8-36,0 0 0,-1-1 0,-1 0 1,-1 1-1,0-1 0,-1 0 0,-1 0 0,-4-26 1,0 15 15,-2 0 0,0 0 1,-2 1-1,-17-36 0,20 50 5,0 0 0,-2 1 0,1 0 0,-2 0-1,1 1 1,-19-19 0,23 27-155,0-1 0,0 1 1,0 0-1,0 0 0,-1 0 0,1 0 0,-1 1 1,1 0-1,-1 0 0,0 0 0,0 0 1,0 1-1,0 0 0,0 0 0,-1 0 0,1 1 1,0 0-1,0 0 0,0 0 0,-1 0 0,-8 3 1,11-2-487,0 0 0,0 0 1,0 1-1,0 0 0,0-1 1,1 1-1,-5 4 0,-3 5-1747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02:12:41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112 172 5632,'-1'-1'200,"0"0"-106,1 1 1,0 0 0,-1-1 0,1 1-1,0 0 1,-1-1 0,1 1 0,0-1-1,0 1 1,-1-1 0,1 1 0,0 0-1,0-1 1,0 1 0,0-1 0,0 1-1,0-1 1,-1 1 0,1-1 0,0 1-1,0-1 1,0 1 0,1-1 0,-1 1-1,0-1 1,0 1 0,0-1 0,0 1-1,0-1 1,0 1 0,1-1 0,1 8 5487,0 20-2567,-10 30-1570,-2 1 0,-20 62 0,10-42-1076,-16 54 100,29-117-250,7-16-248,0-1 0,1 0 0,-1 1-1,1-1 1,0 1 0,-1-1 0,1 1 0,0-1 0,0 1 0,0 0 0,0-1 0,0 1 0,0 0 0,2-2 0,5-7 1,-4 3 109,0-1 0,-1 0 1,0 0-1,0 0 0,2-14 1,1-1 219,37-183 1268,-15 62-455,-21 113-415,2 0-1,21-46 0,-7 33 1697,-18 53-2354,0-1-1,0 0 0,-1 1 1,0 0-1,-1 0 1,0 0-1,3 19 1,-1-9-29,12 44 89,33 81 0,-36-114-80,0 0-1,2-2 0,1 1 1,34 41-1,124 128 279,-172-195-282,6 9 94,-12-9 34,-6-2 115,-5-2-247,-1 0-1,1-1 1,-22-6-1,-26-4-190,-180-2 157,159 17-449,45-1-1998,0-1-4711,33-1 4606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02:12:42.9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6 120 3072,'-5'-4'15240,"6"-5"-12170,5-5-4777,-4 10 3381,3-2-1470,1-1 1,0 1 0,0 0 0,1 0 0,-1 1-1,1 0 1,1 0 0,-1 0 0,1 1 0,-1 0-1,1 1 1,0 0 0,0 0 0,11-2 0,-17 4-157,-1 1 1,1 0 0,0-1 0,-1 1-1,1 0 1,0 0 0,0 0 0,-1 0 0,1 0-1,0 0 1,-1 1 0,1-1 0,0 1-1,-1-1 1,1 1 0,0-1 0,-1 1-1,1 0 1,-1 0 0,1 0 0,-1 0 0,0 0-1,1 0 1,-1 0 0,0 0 0,0 1-1,0-1 1,0 0 0,0 1 0,0-1 0,0 1-1,0-1 1,0 3 0,3 5 111,-1 0 1,0 1-1,-1-1 1,2 18-1,-2-17-194,7 74 430,4 27 14,-11-98-353,1 0 0,1 0 0,0 0 0,1-1 0,1 1 0,7 13 0,-11-23-40,0 0 0,1 1 0,-1-1 0,0 0 0,1-1 0,0 1 0,0 0 0,0-1 0,0 0 0,0 1 0,0-1 0,1 0 0,-1-1 0,1 1 0,-1-1 0,1 1-1,-1-1 1,1 0 0,0 0 0,0-1 0,0 1 0,-1-1 0,1 0 0,0 0 0,0 0 0,0 0 0,0-1 0,-1 0 0,1 1 0,0-1 0,0-1 0,-1 1 0,5-2-1,3-4-11,-1 0-1,0-1 1,-1 0-1,0-1 0,0 0 1,-1 0-1,0-1 1,9-13-1,51-92 0,-57 94-5,15-30 27,38-62 231,-56 101-200,14-18 157,-21 28-173,0 1 1,0 0 0,1 0 0,-1-1 0,0 1-1,1 0 1,-1 0 0,1 1 0,-1-1 0,1 0-1,0 0 1,-1 1 0,1-1 0,-1 1 0,1-1-1,3 1 1,-2 0-25,-1 0-1,0 1 1,1 0-1,-1-1 1,0 1-1,1 0 1,-1 0-1,0 0 1,0 0-1,0 1 1,0-1 0,0 1-1,0-1 1,0 1-1,0 0 1,-1 0-1,3 2 1,2 3 7,-1 1 0,0 0 0,5 10 1,-3-6-258,30 66 283,-23-37-2431,-13-34 726,1 1 0,-1-1 0,0 11 0,-1-15 937,0-1-1,0 1 1,-1-1-1,1 1 1,-1-1-1,1 0 1,-1 1 0,0-1-1,0 1 1,-2 2-1,-5 6-5660,-2 0 2331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02:12:43.2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0 9632,'-1'3'1185,"0"0"0,0 0 0,1 0 0,-1 0 1,1 0-1,0 6 0,-3 40 2785,2-38-3303,-13 189 4131,-26 94-2509,7-105-2209,24-119-167,3-17-3207,5-27 1294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02:12:45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3 231 6400,'-3'-1'14347,"17"2"-10716,23-1-4769,-24 0 2361,78 3-151,23-1-288,207-22-200,-213 12-437,363-31 1229,-337 28-971,277-28 272,-112 7-538,266-31 37,-546 61-274,-8 1-410,0-1 1,0 0 0,17-5-1,-23 3-2150,-21-1-4406,8 5 4434,0 1 0,-15 3 0,14-2 627,-19 5-2269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02:12:46.8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157 441 2560,'1'-1'283,"0"1"0,0-1 1,0 0-1,1 1 0,-1 0 0,0-1 0,0 1 1,0-1-1,0 1 0,0 0 0,0 0 0,1 0 1,-1 0-1,0 0 0,0 0 0,2 0 0,0 0 2103,-10-12 4835,2 11-6603,-1 0 1,1 1 0,-1 0-1,0 0 1,1 1 0,-1 0-1,0 0 1,-7 2 0,1 2-245,0 0 1,0 0 0,1 2 0,0-1 0,0 1 0,-16 15 0,25-21-374,1 1 1,-1 0-1,0-1 1,1 1-1,-1 0 1,1 0-1,0 0 1,0 0-1,0 0 1,0 0 0,0 1-1,0-1 1,0 0-1,1 0 1,-1 1-1,1-1 1,0 0-1,-1 1 1,1-1-1,0 0 1,1 1-1,-1-1 1,0 1 0,1-1-1,-1 0 1,1 0-1,0 1 1,1 3-1,-1-4 35,1 1 0,-1-1 0,1 1 0,0-1 0,-1 0 0,1 1 0,0-1 0,0 0-1,0 0 1,1-1 0,-1 1 0,0 0 0,1-1 0,-1 1 0,1-1 0,0 0 0,-1 0 0,1 0 0,0 0 0,0 0-1,-1-1 1,1 1 0,6-1 0,-1-1 29,-1 0 1,1-1-1,0 0 0,-1-1 0,0 1 0,1-1 0,10-7 1,0 1-22,5-1-11,1-2 1,-2-1 0,1-1 0,-2 0-1,24-22 1,-36 28-16,-1 0 0,-1 0 0,1-1-1,-1 0 1,0 0 0,-1-1 0,-1 0-1,1 0 1,-1 0 0,-1-1 0,0 0 0,0 0-1,-1 0 1,2-14 0,-4 14-5,0-1-1,0 1 1,-1 0 0,-1 0 0,0-1 0,0 1-1,-1 0 1,-1 0 0,0 0 0,0 0 0,-1 1-1,0-1 1,-1 1 0,0 0 0,-1 0 0,0 0-1,0 1 1,-1 0 0,0 1 0,-1-1 0,0 1-1,0 1 1,-1-1 0,0 1 0,0 1 0,-1 0-1,0 0 1,0 1 0,-20-8 0,21 10-365,0 1 0,-19-3 1,24 4-212,1 1 0,-1 0 1,1 0-1,-1 0 0,1 0 0,-1 1 1,0-1-1,1 1 0,0 0 1,-1 0-1,-5 3 0,2 0-2962,5 4 1152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02:12:47.7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11 7232,'10'-11'10442,"-11"21"-9214,-1 1 0,0-1 0,0 0-1,-1 0 1,-5 14 0,2-10-939,1 1 0,-3 21 0,7-32-223,1 0 0,-1 1 0,1-1 0,0 0 0,1 1 0,-1-1 0,1 0 1,-1 1-1,1-1 0,1 0 0,-1 0 0,4 8 0,-4-9-7,1 1 0,0-1 0,0 0-1,0 0 1,1 0 0,-1 0 0,5 4-1,-5-6-25,0 1-1,0-1 0,0 0 1,0 0-1,0 0 0,0-1 1,1 1-1,-1 0 0,0-1 1,0 0-1,1 1 0,-1-1 1,5 0-1,6-1 16,1 0 0,-1-1 0,0-1 0,0 0 0,0-1 0,0 0 0,0-1 0,-1 0 0,0-1 0,0 0 0,0-1 0,-1-1 0,0 0 0,-1 0 0,0-1 0,0 0 0,0-1 0,10-15 0,44-61 565,-64 86-606,0 0-1,0 0 1,0-1-1,1 1 1,-1 0 0,0 0-1,0 0 1,0 0-1,0 0 1,0 0 0,0 0-1,0 0 1,0 0-1,0 0 1,0 0-1,0 0 1,0 0 0,0 0-1,0 0 1,0 0-1,1 0 1,-1 0 0,0 0-1,0 0 1,0 0-1,0 0 1,0 0-1,0 0 1,0 0 0,0 0-1,0 0 1,0 0-1,0 0 1,0 0 0,0 0-1,0 0 1,1 0-1,-1 0 1,0 0-1,0 0 1,0 0 0,0 0-1,0 0 1,0 0-1,0 0 1,0 1 0,0-1-1,0 0 1,0 0-1,0 0 1,0 0-1,0 0 1,0 0 0,0 0-1,0 0 1,0 0-1,0 0 1,0 0 0,0 0-1,0 0 1,0 0-1,0 1 1,0-1-1,0 0 1,0 0 0,0 0-1,0 0 1,0 0-1,1 10 158,0 14-106,-1-23-41,-2 35 31,-2 0 0,-15 61-1,13-71-46,-10 48 75,-43 122 0,47-167-29,0-2-1,-1 1 0,-2-2 1,-1 0-1,0-1 0,-2 0 1,-26 26-1,37-44-49,-2 1 1,1-1-1,-1 0 0,0-1 1,0 0-1,-1 0 0,0-1 1,-11 4-1,18-8-33,0 0-1,-1 0 1,1 0 0,-1-1 0,1 1 0,-1-1-1,1 0 1,-1 0 0,1 0 0,-1 0-1,1-1 1,-6-1 0,7 1 6,-1 0 1,1 0-1,0 0 1,-1-1-1,1 1 1,0-1-1,0 1 1,0-1-1,0 0 1,0 0-1,0 0 1,1 0-1,-1 0 1,1-1-1,-1 1 1,1 0-1,0-1 1,-2-2-1,2 0 49,-1 0 0,1 0-1,0 0 1,0 0 0,1 0-1,-1-1 1,1 1 0,0 0-1,0 0 1,1 0 0,0 0 0,0 0-1,0 0 1,0 0 0,1 0-1,0 0 1,4-8 0,0 1 119,1 1 1,0 0-1,1 0 1,0 0 0,15-13-1,-7 9-58,0 2 0,1 0 0,1 1 0,-1 0 0,2 2-1,23-11 1,125-40-803,-130 49 98,-17 5-2095,-2 6 757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02:12:50.3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1 100 3136,'1'-8'917,"0"1"0,0 0-1,1 0 1,0 0 0,0 0 0,4-7 0,-4 8 1136,0 1 0,0 0 0,0-1 0,-1 0-1,2-8 1,-1 79 1728,0 26-2074,-6-18-839,-1 152 264,7-83-987,-3-80-231,-1-40-406,-1-11-1622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02:12:50.6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49 7456,'-26'-10'2421,"18"5"2122,13 2-1576,16 0 126,-20 3-2971,114-10 5331,41-3-2352,-155 12-3084,58-2 340,97 7 0,-142-3-775,35 2-4108,-16-7-5137,-16-1 5807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7:43.5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 20 8224,'-8'-12'3712,"-2"7"-3200,7 2 320,6 6-544,2 2-2976,3 2 1920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02:12:52.7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571 641 2912,'-5'0'5781,"5"-1"-5341,-1 1 0,1-1-1,0 0 1,0 1 0,0-1 0,-1 1 0,1-1 0,-2-2 2198,1 2-2198,-13-5 2107,10 4-2152,1 0 0,0 0 0,-1 1 0,0 0 0,-6-2 0,-29-3 325,-1 1 0,0 2 0,0 2 0,-1 2 0,-72 11 0,90-8-523,1 1 0,-34 13 0,47-14-131,0-1-1,1 1 1,-1 1 0,1 0 0,0 0-1,0 1 1,0-1 0,1 2-1,-7 6 1,13-11-37,-1 0 0,0 0 0,1 0 0,-1 0 0,1 0 0,0 1 0,0-1 0,0 0 0,0 1 0,0-1 0,0 1 0,1-1 0,-1 1 0,1-1 0,0 1 0,0-1 0,0 5 0,0-4-2,1-1-1,0 0 1,0 0-1,0 0 1,0 1-1,0-1 0,0 0 1,0 0-1,1-1 1,-1 1-1,1 0 0,-1 0 1,1-1-1,0 1 1,0-1-1,0 1 1,0-1-1,0 0 0,3 2 1,3 1 7,-1-1 1,1-1-1,0 1 0,0-1 1,0-1-1,0 0 1,0 0-1,0 0 1,1-1-1,7-1 0,13-1 41,43-10 0,-47 7-72,0-1 0,0-2 1,-1 0-1,0-1 0,-1-2 1,1 0-1,31-22 0,-45 25 19,-1 0-1,0-1 0,0 0 1,0 0-1,-1-1 0,0 0 1,-1 0-1,0-1 0,-1 0 1,0 0-1,-1-1 0,0 0 1,-1 1-1,5-24 0,-2 2 72,-1-1 0,-1 0 0,-2-1 0,-3-47-1,0 59-15,-2 0 0,-10-44 0,10 57-37,-1 1-1,0 0 0,0 0 0,-1 0 0,-1 0 0,1 1 0,-1-1 0,-1 1 1,1 1-1,-10-10 0,5 8-7,0 2 1,0-1-1,-1 1 1,0 1-1,0-1 1,-1 2 0,0 0-1,0 0 1,-19-4-1,15 5-149,0 1-1,-1 0 1,1 2 0,0-1-1,-1 2 1,0 0 0,1 1-1,-1 1 1,-18 4 0,32-5-75,-1 0 0,1 1 0,0-1 0,-1 1 0,1-1 0,0 1 0,0 0 0,0 0 0,0 1 0,-4 3 0,5-4-167,1 0 0,-1 1 0,0-1 0,1 1 0,0-1 0,-1 1-1,1 0 1,0-1 0,0 1 0,1 0 0,-1 0 0,1 0 0,-1 0 0,1 0 0,0-1-1,0 1 1,0 0 0,0 0 0,1 0 0,0 3 0,1 3-784,1-2 0,0 1 0,0 0-1,1 0 1,0-1 0,0 0 0,0 0 0,7 8 0,20 22-3214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02:12:53.9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43 331 1984,'-10'4'6362,"4"-1"-1527,-8 2-2464,14-5-2185,-1 0 1,1 1 0,-1-1-1,1 0 1,-1 0 0,1 0-1,-1 0 1,1 0 0,-1 0 0,1 0-1,-1 0 1,1 0 0,0-1-1,-1 1 1,1 0 0,-1 0-1,1 0 1,-1 0 0,1-1 0,-1 1-1,1 0 1,0 0 0,-1-1-1,1 1 1,0 0 0,-1-1-1,1 1 1,-1-1 0,8-10 1409,-2 5-1481,5-6 111,0 2 0,1-1 0,1 1 1,0 1-1,17-11 0,-1 0 54,-10 8-161,0 0-1,1 1 1,33-14 0,-37 18-24,-10 5-61,1-1 1,-1 1 0,1 0 0,0 0 0,-1 1-1,11-2 1,-14 3-23,0 0 0,0 1 0,0-1 0,-1 0 0,1 1 0,0-1 0,0 1-1,-1-1 1,1 1 0,0 0 0,-1 0 0,1 0 0,-1 0 0,1 0 0,-1 0 0,0 0 0,1 0-1,-1 1 1,0-1 0,0 1 0,0-1 0,0 1 0,0-1 0,0 1 0,0-1 0,0 1 0,0 2 0,4 11 111,0 1 0,-1 0 0,-1 0 0,-1 1 1,0-1-1,0 22 0,2 25 209,-1-43-184,0 0 0,1 0-1,8 20 1,-11-35-99,1-1 1,-1 1-1,1-1 1,0 1-1,1-1 1,-1 0-1,1 0 1,0 0-1,0 0 1,0 0-1,0-1 1,1 0-1,0 1 0,-1-1 1,1 0-1,0-1 1,0 1-1,8 3 1,-9-5-30,0-1 0,0 1 0,-1-1 0,1 0 1,0 0-1,0 0 0,0 0 0,-1 0 0,1 0 0,0-1 0,0 0 1,0 1-1,-1-1 0,1 0 0,-1 0 0,1 0 0,4-3 0,1-1-39,-1-1 0,0 1 0,0-1 0,10-11-1,7-13 25,0-1 0,-3-1 0,19-36 0,-1 3 29,-11 21 101,1 2 0,65-72 0,-73 90-100,-16 17-18,1 1 0,-1 0 0,1 0 1,0 0-1,1 1 0,10-8 0,-16 13-4,-1 0-1,1-1 1,-1 1 0,1 0 0,-1-1 0,1 1 0,-1 0-1,1 0 1,-1 0 0,1 0 0,-1-1 0,1 1 0,-1 0-1,1 0 1,-1 0 0,1 0 0,-1 0 0,1 0 0,-1 0-1,1 0 1,0 0 0,-1 0 0,1 1 0,-1-1 0,1 0 0,-1 0-1,1 0 1,-1 1 0,0-1 0,2 1 0,-2 0 6,1 1-1,0-1 1,-1 1 0,1-1 0,-1 1 0,1-1 0,-1 1 0,0 3 0,2 5 15,3 26 33,-2 1-1,-2 62 0,-2-56-190,1-27 97,1 20-967,-8 56 0,5-79-601,-1 0-1,-7 22 0,6-26-298,0 0 0,0-1 1,-1 0-1,-9 14 0,5-9-762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02:12:54.3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 7136,'-3'0'3524,"3"0"-3436,0 17 2079,-1 8 358,-8 111 2772,-22 232 1059,25-310-6330,2 0 1,4 74 0,1-77-2379,-1-32-1680,0-8 1450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02:12:54.9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13 151 5472,'-13'-11'9536,"104"10"-3289,115-1-3417,170-8-73,576-50-939,-894 53-3401,74-19-1,-122 24 1178,-5 1-309,-1 0 0,1 0-1,0-1 1,-1 1 0,1-1 0,-1 0 0,1 0-1,6-5 1,4-6-2319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02:12:55.6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270 596 4064,'0'-1'391,"0"0"1,0 0-1,0-1 1,0 1-1,-1 0 0,1 0 1,0 0-1,0 0 1,-1 0-1,1 0 1,0 0-1,-1 0 0,1 0 1,-1 0-1,0-1 1,-1 1 352,0-1 1,0 1-1,1 0 0,-1-1 1,0 1-1,-1 0 1,-2-1-1,-3 0-150,-1-1 0,1 1-1,-1 1 1,0-1 0,1 2 0,-1-1-1,0 1 1,0 0 0,1 1 0,-1 0 0,-10 3-1,10-1-404,1 0 0,0 1 0,0 0 0,0 1 0,0-1 0,1 1 0,0 1 0,0-1 0,-11 13 0,13-13-138,1 0 0,0 1 0,0-1 0,0 1 0,1-1 0,0 1 0,0 0 0,0 1-1,1-1 1,0 0 0,0 1 0,0-1 0,0 11 0,2-10 29,-1 1 0,2-1 0,-1 0 0,1 0-1,0 0 1,3 12 0,-3-18-63,-1 1 0,1-1 0,-1 1 0,1-1 0,0 0 0,-1 1-1,1-1 1,0 0 0,0 1 0,0-1 0,0 0 0,0 0 0,1 0 0,-1 0-1,0 0 1,0 0 0,1 0 0,-1 0 0,0 0 0,1-1 0,-1 1 0,1-1-1,-1 1 1,1-1 0,-1 1 0,1-1 0,0 0 0,-1 0 0,1 0 0,-1 0 0,1 0-1,-1 0 1,1 0 0,0 0 0,-1-1 0,2 0 0,6-2-10,0 0-1,0-1 1,-1 0 0,1-1 0,-1 0 0,0 0 0,-1-1-1,12-11 1,-2 3-15,11-8-136,-1-2 0,39-46 0,-56 58 81,-2-1-1,1 0 0,-2-1 1,0 1-1,0-2 1,-1 1-1,4-18 1,-3 6 0,-2 0 1,0-1 0,0-30 0,-3 31 44,-2 0 1,-1 0-1,0 0 1,-2 0-1,-2 0 1,-7-28-1,9 43-43,-1 1-1,0 0 1,-1 0-1,0 0 1,0 1-1,-14-18 0,15 22-56,0 0-1,0 0 0,-1 0 1,0 1-1,0 0 1,0 0-1,-1 0 0,1 0 1,-1 1-1,0 0 0,0 0 1,-11-3-1,15 5-8,0 1 0,0 0 0,0-1 0,0 1 1,0 0-1,0 0 0,0 0 0,0 0 0,0 0 0,0 1 0,0-1 1,0 1-1,0-1 0,0 1 0,0 0 0,-3 1 0,4-1-94,0 0 0,-1 0 0,1 0 0,0 0 0,0 0 0,0 1 0,0-1 0,0 0 0,0 0 0,1 1 0,-1-1 0,0 1 0,1-1 0,-1 0 0,1 1 0,-1-1 0,1 1 0,0-1 0,-1 1 0,1 0 0,0 2 0,4 21-2034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02:12:56.3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56 118 5408,'-13'7'9252,"12"3"-6905,-2 1-1474,2 0 0,0 0 0,0 0 0,1-1 0,0 1-1,3 15 1,-3-23-731,1 1 0,0 0 0,0-1 0,0 1 0,1-1 0,-1 1 0,1-1 0,0 0 0,0 1 0,0-1 0,0 0 0,0 0 0,1 0 0,-1-1 0,1 1 0,0-1 0,0 1 0,0-1 0,0 0 0,0 0 0,0 0 0,4 1 0,-3-2-90,1 1-1,-1-1 0,0-1 0,0 1 1,0-1-1,1 0 0,-1 0 1,0 0-1,0 0 0,1-1 1,-1 1-1,0-1 0,5-2 1,6-2-10,0-1 1,15-9 0,-28 15-42,15-9 6,1 0-1,-1 0 0,-1-2 1,0 0-1,-1-1 1,0-1-1,0 0 0,-2-1 1,20-24-1,8-28 357,-15 22 191,-26 43-520,11-14 359,-6 13-141,-2 10 40,-4 14-185,-1 0 1,-1-1-1,-10 39 0,-26 62 66,29-93-92,-20 57 205,-66 129-1,69-165-59,-2-1-1,-3-1 0,-62 72 0,84-109-167,-2 0 0,-15 11 0,27-21-56,-3 1 17,1 0-24,0-1 0,0 1-1,0-1 1,0 0 0,0 0 0,0 1-1,-3 0 1,4-2-6,1 0-1,-1 0 1,0 0 0,0 0-1,0 0 1,0 0-1,1 0 1,-1 0 0,0 0-1,0 0 1,0-1 0,1 1-1,-1 0 1,0-1-1,0 1 1,1 0 0,-1-1-1,0 1 1,1-1-1,-1 1 1,0-1 0,1 1-1,-1-1 1,1 1 0,-1-1-1,1 0 1,-1 0-1,-1-2-7,1 1-1,-1 0 1,1-1-1,0 1 0,0-1 1,0 0-1,1 1 1,-1-1-1,1 0 0,-1 1 1,1-1-1,0 0 1,0 1-1,0-1 0,0 0 1,1 0-1,-1 1 1,1-1-1,0 0 0,-1 1 1,1-1-1,3-4 1,0-2 47,0 1 1,1-1 0,1 1 0,-1 0 0,10-9 0,-1 3 24,1 0 0,1 0 0,0 2 0,1 0 1,0 1-1,1 1 0,22-10 0,136-45-224,-174 64 162,18-6-249,32-9-677,-16 7-2591,-8 5 1168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02:12:59.2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325 728 3136,'-4'-7'3804,"4"7"-3415,-1-1-1,1 0 1,0 1 0,0-1-1,-1 1 1,1-1-1,0 1 1,-1-1 0,1 1-1,0-1 1,-1 0 388,0 1-389,1-1 1,-1 1 0,0-1-1,-2-1 110,0 0 0,-1 0-1,1 0 1,-1 1 0,0-1-1,1 1 1,-1 0-1,0-1 1,0 2 0,0-1-1,0 0 1,1 1 0,-1 0-1,0 0 1,-8 1 0,-3 1-4,1 1 0,-1 0 1,0 1-1,-18 8 1,-53 29 419,81-38-861,-1 0-1,2 0 0,-1 0 1,0 1-1,0-1 0,1 1 1,0 0-1,0 1 0,0-1 1,1 1-1,-1 0 0,-4 9 1,6-10-33,1 0 1,0 0 0,0 0-1,0 0 1,0 0-1,1 0 1,-1 0 0,1 1-1,0-1 1,0 0-1,1 0 1,-1 0 0,1 1-1,0-1 1,0 0-1,1 0 1,-1 0 0,3 5-1,-1-3 10,0-1 0,0 1 1,1-1-1,-1 0 0,1 0 0,0 0 0,1-1 0,-1 1 0,7 4 0,-9-7-9,1 0 0,0-1 0,-1 1-1,1-1 1,0 0 0,-1 0 0,1 0-1,0 0 1,0 0 0,0 0 0,0-1 0,0 0-1,0 1 1,0-1 0,0 0 0,0-1-1,0 1 1,0 0 0,0-1 0,0 0-1,0 1 1,3-3 0,4-2 4,-1-1 0,0 0 0,1 0 0,-2-1 0,16-15 0,4-4 17,-9 11 7,0-1 0,-1-1 0,-1 0 0,30-40 0,-32 31-31,0 0 1,-2 0-1,-1-2 0,-1 1 1,-1-2-1,8-39 0,-8 22 41,4-72-1,-12 92-106,-2 0 0,-1-1 0,-1 1 0,-7-30 1,2 27-128,-19-48 0,26 77 173,-4-10-88,-1 0 0,0 0 1,0 0-1,-10-13 1,12 19 16,0 0 0,0 0 0,-1 1 0,0-1 0,1 1 0,-1 0 1,0 0-1,-1 0 0,1 1 0,0-1 0,-8-2 0,9 4-65,0 1-1,0-1 1,0 1 0,0-1 0,0 1-1,0 0 1,1 0 0,-1 0 0,0 1-1,0-1 1,0 1 0,0 0 0,0-1-1,0 1 1,1 0 0,-1 1 0,0-1 0,1 0-1,-1 1 1,1-1 0,0 1 0,-1 0-1,-3 4 1,0 0-841,1 0 0,0 0-1,0 1 1,0 0 0,1-1 0,0 2-1,-4 9 1,-2 11-1703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02:13:01.2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210 128 5408,'-2'-7'745,"-1"-9"1656,-1 32 4542,-4 20-5086,-13 51 40,-4 0 0,-68 156 0,39-105-959,70-178-999,26-63 122,-28 55 107,11-58 0,-15 56-45,-4 19 46,69-270 2670,-74 298-2712,0 0 0,1 0 0,-1 0 0,0 0 0,1 0 1,0 1-1,3-6 0,-4 8-95,-1 0 0,0-1 0,1 1-1,-1-1 1,1 1 0,-1 0 0,1-1 0,0 1 0,-1 0 0,1 0 0,-1-1 0,1 1 0,0 0 0,-1 0 0,1 0 0,-1 0 0,1 0-1,1 0 1,-1 0-14,0 0-1,0 0 1,0 1-1,0-1 1,0 1 0,-1-1-1,1 1 1,0-1-1,0 1 1,0-1-1,0 1 1,-1 0-1,1 0 1,0-1-1,0 2 1,56 80 416,-23-31-314,-34-51-116,164 224 168,15-17-156,-175-203 13,28 35 106,-30-37-117,1 1 1,-2 0-1,1 0 0,0 0 1,-1 0-1,1 1 1,-1-1-1,0 0 0,0 1 1,0-1-1,0 5 0,-1-7 10,0 0-1,0 0 0,-1 1 0,1-1 1,0 0-1,-1 0 0,1 0 0,-1 0 0,0 0 1,1 0-1,-1-1 0,1 1 0,-1 0 1,0 0-1,0 0 0,0 0 0,1-1 0,-1 1 1,0 0-1,0-1 0,0 1 0,0-1 1,0 1-1,-2 0 0,-3 1 51,-1 0 0,0 0 0,-8 2-1,-81 9 56,27-5-127,-211 30-811,270-37 88,1-1-1,-1 0 1,0 0 0,0-1 0,-16-3 0,18 2-1177,0-1 1,0 1-1,-14-8 1,8 4-720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02:13:02.0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12 144 7552,'-11'-2'13684,"36"-20"-12030,-16 16-1430,90-64 1223,-88 63-1255,1 1 1,-1 0-1,1 1 1,0 1-1,0 0 1,0 0-1,17-2 1,-27 5-135,0 1 1,1 0-1,-1-1 1,0 1-1,0 0 1,1 0 0,-1 0-1,0 1 1,0-1-1,1 0 1,-1 1-1,0 0 1,0-1 0,0 1-1,0 0 1,1 0-1,-2 0 1,1 0-1,0 1 1,0-1-1,3 3 1,-3 0-2,0-1 1,0 1-1,0 0 1,0 0-1,0 1 0,-1-1 1,0 0-1,0 0 1,0 1-1,0 6 0,8 93 480,-7-66-317,1 0-1,13 53 0,-13-79-156,1 0 1,1 0-1,0 0 0,0-1 0,14 20 1,-16-26-31,1 0 0,0 0 0,0 0 0,0 0 0,1-1 0,-1 0 0,1 0 0,0 0 0,0-1 0,1 0 1,-1 0-1,1 0 0,9 3 0,-13-5-22,1-1 0,0 1 0,0-1 0,0 0-1,1 0 1,-1 0 0,0-1 0,0 1 0,0-1 0,-1 1 0,1-1 0,0 0 0,0 0 0,0 0 0,0 0 0,-1-1 0,5-2 0,-1-1-13,1 1 0,-1-2 1,0 1-1,0-1 0,6-7 0,12-19-41,-2-1 0,24-48-1,-24 42 80,34-49 0,-39 65 56,2 0 1,0 1-1,2 1 1,0 1-1,35-26 0,-55 45-76,0 0 0,1 0 0,-1 0-1,1 1 1,-1-1 0,1 0-1,-1 1 1,1-1 0,0 1-1,-1-1 1,1 1 0,0 0 0,-1 0-1,1-1 1,0 1 0,-1 0-1,1 1 1,0-1 0,-1 0 0,4 1-1,-3 0 9,0 0-1,0 0 1,0 1 0,0-1-1,-1 0 1,1 1 0,0 0-1,-1-1 1,1 1-1,-1 0 1,1 0 0,-1 0-1,2 2 1,2 5 23,-1 1 0,0 0 0,0 0 0,4 20 0,1 17-340,-1 1 0,-3-1-1,-1 52 1,-6-44-4189,-5-20-4940,-2-25 1311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02:13:02.3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163 1 9568,'-18'0'3066,"17"0"-3035,1 0 0,0 0 0,0 0 0,0 0 0,-1 0 1,1 0-1,0 0 0,0 0 0,0 0 0,-1 0 0,1 0 0,0 0 0,0 0 0,0 0 0,-1 0 0,1 0 0,0 1 0,0-1 0,0 0 0,0 0 0,-1 0 0,1 0 0,0 0 0,0 1 0,0-1 0,0 0 0,0 0 0,-1 0 0,1 0 1,0 1-1,0-1 0,0 0 0,0 0 0,0 0 0,0 1 0,0-1 0,0 0 0,0 1 0,-6 11 339,1-3 516,1 0 0,0 0 0,0 0-1,1 0 1,-2 13 0,-47 343 7201,33-202-6665,-17 283-1971,36-397-2321,1-17-4191,-1-23 3734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7:43.5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96 4 10560,'-4'-1'951,"-5"-1"3063,11 4-3267,-1 0-423,-1-1 1,0 0-1,1 0 1,-1 0 0,0 0-1,0 1 1,0-1 0,0 0-1,0 0 1,0 0 0,0 1-1,-1 1 1,1 0 340,-2 20 445,-1 0 1,-1 0-1,-12 40 0,2-7-671,-27 248 599,35-240-962,6-29 92,1-16 389,0-14-259,0-7-113,5-12-50,-5 13-134,14-40 33,33-81-43,-35 97-60,0-1 0,28-39 1,-25 42 15,-3 4 92,1 1 1,0 0-1,2 0 0,23-20 1,-35 35-24,0 0 0,0 1 0,0-1 0,0 1 1,1 0-1,6-2 0,-10 3-12,0 1-1,-1 0 1,1-1 0,0 1 0,0 0 0,0 0 0,0 0 0,0 0-1,-1 0 1,1 0 0,0 0 0,0 0 0,0 0 0,0 0-1,0 0 1,-1 1 0,1-1 0,0 0 0,0 1 0,0-1-1,-1 0 1,1 1 0,0-1 0,0 1 0,-1-1 0,1 1 0,-1 0-1,1-1 1,0 1 0,-1 0 0,1-1 0,-1 1 0,1 0-1,-1 0 1,0-1 0,1 1 0,-1 0 0,0 0 0,1 1-1,0 3 32,0 1-1,0-1 1,-1 1-1,0-1 0,0 0 1,0 1-1,-1-1 1,0 1-1,0-1 0,0 0 1,0 1-1,-1-1 0,0 0 1,0 0-1,-4 6 1,1-4-77,1 0 0,-1 0 1,0-1-1,0 0 0,-1 0 0,0 0 1,0 0-1,0-1 0,-10 6 1,9-8 385,5-2 163,6 3-198,3 2-371,27 23 574,-17-15-250,20 21-1,-8-2-124,18 19-2626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02:13:03.2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22 107 4320,'-22'-9'14890,"31"9"-12255,114 6-255,14 0-1667,244-13 1063,136-13-496,7-7-470,-302 19-597,223-12 390,-438 19-652,17-2-1229,-24 3 1120,1 0 0,0 0 0,-1 0 0,1 0 0,-1-1 0,1 1 0,-1 0 0,1 0 0,-1-1 0,1 1-1,-1 0 1,1-1 0,-1 1 0,1 0 0,-1-1 0,1 1 0,-1-1 0,0 1 0,1-1 0,-1 1 0,0-1 0,1 1 0,-1-1 0,0 1 0,0-1 0,1 1-1,-1-1 1,0 0 0,0 0 0,0 0-159,-1 0 1,1 1-1,-1-1 0,1 1 0,-1-1 1,0 0-1,1 1 0,-1-1 0,0 1 1,1 0-1,-1-1 0,0 1 0,1-1 0,-1 1 1,0 0-1,0 0 0,1-1 0,-1 1 1,0 0-1,0 0 0,0 0 0,1 0 1,-1 0-1,-1 0 0,-1 0-766,-20-3-4000,-1 7 1665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02:13:04.8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314 492 6720,'-3'-2'743,"0"1"21,1 0 0,-1-1 0,1 1 0,0-1-1,0 0 1,-3-1 2152,4 2-2474,0 1 0,0-1 0,0 0 0,0 1 0,0-1 1,0 1-1,0-1 0,0 1 0,0 0 0,0-1 0,0 1 1,0 0-1,0 0 0,-2 0 0,-4-1-155,0 1 1,-1 0-1,1 0 1,0 1-1,0 0 0,0 1 1,0-1-1,0 1 1,0 1-1,0-1 0,1 1 1,-1 0-1,1 1 1,0 0-1,0-1 0,-6 7 1,1-1-157,0 0 0,1 1 1,0 0-1,1 1 0,0 0 0,0 1 1,-10 20-1,6-5-28,2 1 1,1 1-1,1 0 1,-10 59-1,17-76-67,1 0-1,0 0 0,2 18 1,-1-24-38,1 0 1,0 0-1,0 1 1,0-1-1,1 0 1,0 0-1,0-1 1,4 8-1,-5-12 2,0 1 0,0 0 0,1-1-1,-1 1 1,0-1 0,1 0 0,-1 1 0,1-1 0,-1 0-1,1 0 1,0 0 0,-1 0 0,1 0 0,0 0-1,0 0 1,-1-1 0,1 1 0,0-1 0,0 1 0,0-1-1,0 0 1,0 0 0,0 0 0,4 0 0,-2-1-17,0 1 1,0-1-1,0 0 1,0 0-1,-1-1 1,1 1-1,0-1 1,-1 0-1,1 0 1,-1 0-1,6-5 0,4-5 8,0-1 0,-2-1 0,1 0 0,-1 0 0,-1-1 0,-1 0 0,11-24 0,45-121-66,-64 156 68,9-24-16,0 1 0,-3-2-1,0 1 1,-2-1 0,4-58 0,-9 45 148,-1-1 1,-13-71-1,10 94-200,0 0 0,-2 0 0,0 0 0,-2 1 0,0-1 0,-1 2 0,-18-30 0,25 45-72,0 0-1,-1 0 1,0 0-1,1 1 1,-1-1-1,0 1 1,-6-5-1,8 7 50,0-1 0,0 1 1,1-1-1,-1 1 0,0 0 0,0-1 1,0 1-1,0 0 0,0 0 0,0 0 0,0-1 1,1 1-1,-1 0 0,0 0 0,0 0 0,0 1 1,0-1-1,0 0 0,0 0 0,0 0 1,0 1-1,0-1 0,1 0 0,-1 1 0,0-1 1,0 1-1,0-1 0,1 1 0,-1-1 1,0 1-1,0-1 0,1 1 0,-1 0 0,0 1 1,0 0-125,0-1 0,1 1-1,-1 0 1,1-1 0,-1 1 0,1 0 0,0-1 0,0 1 0,0 0 0,0 0 0,0-1 0,0 1 0,0 0 0,1-1 0,-1 1 0,0 0 0,1-1 0,0 1 0,-1 0 0,1-1 0,1 3-1,11 24-1840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02:13:05.2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15 8384,'-34'-11'2704,"17"8"-357,15 3-1221,5 1 195,26 4 2631,1-5-2384,1 2-1,44 8 1,-62-8-1099,0 2 0,0-1 0,0 2-1,0 0 1,0 0 0,-1 1 0,0 1 0,12 8-1,-20-11-336,0-1 0,0 1-1,0 1 1,-1-1-1,0 0 1,0 1 0,0 0-1,0 0 1,-1 0-1,0 0 1,0 0 0,0 0-1,1 6 1,2 11 118,3 40-1,-8-57-228,14 181 251,-5-104-840,-7-71-1152,0 0 0,7 18 0,-8-28 1366,-1 0 0,0-1-1,1 1 1,-1 0 0,0 0-1,1 0 1,-1-1 0,1 1 0,0 0-1,-1 0 1,1-1 0,-1 1-1,1 0 1,0-1 0,1 1 0,-2 0 84,1-1 0,0 0 0,-1 0 0,1 0 0,0 0 0,-1 0 0,1 0 0,-1 0 0,1 0 0,0-1 0,-1 1 0,1 0 0,0 0 0,-1 0 0,1-1 0,-1 1 0,1 0 0,-1-1 0,1 1 0,0-1 0,13-7-2471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02:13:05.6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833 10 9984,'-6'-9'3301,"1"14"-1339,-5 8 2998,-44 33 1248,-34 19-3696,-46 19-1776,-141 118 0,219-155-1158,-37 31-2284,32-27-2203,31-27-1715,10-4 2054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02:13:09.2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32 5632,'-10'-3'18676,"9"2"-18242,-2 1-659,3 0 432,0-1 1,0 1-1,0-1 1,0 1-1,0-1 1,0 1-1,-1-1 1,1 1-1,0-1 1,0 1 0,-1 0-1,1-1 1,0 1-1,-1-1 1,1 1-1,0 0 1,-1-1-1,1 1 1,0 0-1,-1-1 1,0 1 0,-6-5 787,7 5-986,0 0 1,0 0 0,0 0 0,0 0 0,0 0-1,0 0 1,0 0 0,0 0 0,-1 0-1,1 0 1,0 0 0,0 0 0,0 0 0,0 0-1,0 0 1,0 0 0,0 0 0,0 0 0,0 0-1,-1 0 1,1 0 0,0 0 0,0 0 0,0 0-1,0 0 1,0 0 0,0 0 0,0 0-1,0 1 1,0-1 0,0 0 0,0 0 0,0 0-1,-1 0 1,1 0 0,0 0 0,0 0 0,0 0-1,0 0 1,0 0 0,0 1 0,0-1 0,0 0-1,0 0 1,0 0 0,0 0 0,0 0-1,0 0 1,0 0 0,0 0 0,0 1 0,0-1-1,13 0 210,107-8-53,-19 0-71,229 10-68,-267 3-587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02:13:10.3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4224,'1'-3'14916,"11"-1"-11786,15 0-3417,-23 4 369,33 0 564,-1 1 0,0 1 1,53 11-1,-83-12-576,0 1 1,-1-1-1,1 1 0,-1 1 0,1-1 1,-1 1-1,0-1 0,0 2 1,0-1-1,0 0 0,0 1 1,-1 0-1,0 0 0,0 0 0,0 1 1,0-1-1,-1 1 0,1 0 1,-1 0-1,0 0 0,3 11 1,-5-12 12,0 0 1,-1 1-1,1-1 1,-1 1-1,0-1 1,-1 0-1,1 1 1,-1-1-1,0 1 1,0-1 0,0 0-1,-1 0 1,1 0-1,-1 0 1,-2 4-1,-3 6 17,-1-1 1,-18 24-1,10-18-128,4-3 189,-15 21-1,19-29-54,5-5-49,4-2-49,0-1 98,12-1 220,5-4-197,-1-1 0,0-1 1,22-12-1,-5 4 8,1 1-1,0 2 1,45-10-1,-73 20-133,27-7-1,-1 2 98,-1-2 0,0-2 0,-1 0 0,33-18 0,-62 27-78,1 1 1,0-1 0,-1 0-1,1 0 1,-1 0-1,1 0 1,-1 0 0,0-1-1,0 1 1,0-1 0,0 0-1,0 1 1,-1-1-1,1 0 1,0-3 0,-1 4-79,-1 0 1,0 0-1,1 0 1,-1 0-1,0 0 1,0 0-1,0 1 1,0-1-1,0 0 1,-1 0-1,1 0 1,-1 0-1,1 0 1,-1 1 0,0-1-1,1 0 1,-1 1-1,0-1 1,0 0-1,0 1 1,0-1-1,-1 1 1,1-1-1,0 1 1,-1 0-1,-1-2 1,-8-7-2313,1-1 0,-13-15 0,17 16 469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02:13:13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419 71 3488,'22'-19'17237,"-43"51"-15813,-19 40 1,5-7-856,-95 132 294,-14-5-248,74-97-50,76-105-592,34-49-31,-9 17 186,36-64 0,-37 50-8,88-154 378,-78 144 348,54-66-1,-91 129-715,-1 1-1,1-1 1,-1 0 0,1 1 0,6-5-1,-9 7-104,1-1-1,-1 1 0,1 0 1,0-1-1,-1 1 0,1 0 1,0 0-1,-1-1 0,1 1 1,0 0-1,-1 0 0,1 0 1,0 0-1,-1 0 1,1 0-1,0 0 0,-1 0 1,1 0-1,0 0 0,-1 0 1,1 1-1,0-1 0,-1 0 1,1 0-1,0 1 0,-1-1 1,1 0-1,-1 1 0,1-1 1,-1 1-1,1-1 0,-1 1 1,1-1-1,-1 1 0,1-1 1,-1 1-1,1-1 0,-1 2 1,6 10 35,0 0 0,-1 0 0,-1 1 0,0-1 0,0 1 0,2 21 0,1 1-11,54 209 175,-37-167-91,38 83 1,-58-150-109,2-1 0,8 12 0,-10-15-3,0 0 0,0 0 0,-1 0 0,1 1 1,3 9-1,-7-15-11,0-1 0,0 0 0,1 1-1,-1-1 1,0 1 0,0-1 0,0 1 0,0-1 0,1 1 0,-1-1 0,0 1 0,0 0 0,0-1 0,0 1 0,0-1 0,0 1 0,0-1 0,-1 1-1,1-1 1,0 1 0,0-1 0,0 1 0,0-1 0,-1 1 0,1-1 0,0 1 0,0-1 0,-1 0 0,1 1 0,0-1 0,-1 1 0,1-1 0,-1 0 0,1 1-1,0-1 1,-1 0 0,1 1 0,-1-1 0,1 0 0,-1 0 0,1 0 0,-1 1 0,1-1 0,-1 0 0,1 0 0,-1 0 0,1 0 0,-2 0 0,-4 2-14,-1 1 20,-1-1-1,1 0 1,-1-1-1,1 0 1,-14 0-1,-40-3-45,27 0 108,24 1-62,-153 0-124,-14 3-761,106-3-1406,22-3-2723,33 3 2709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02:13:14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196 127 3328,'-1'-8'1220,"2"-2"1789,0 3-84,-2 5-1228,1 5 977,-2 5 211,-18 69 302,4-22-2299,10-28-627,-15 67 1016,-47 131 1,35-154-841,16-37-320,5-15 38,12-18-99,7-11-101,0-1 43,-1 1 1,0-1 0,-1 0 0,7-22 0,-7 19 1,61-202 772,21-53 568,-69 230-41,26-43-1,-43 82-1274,-1-1 0,1 0 0,-1 1 0,0-1 0,1 1 0,-1-1 0,1 1-1,-1 0 1,1-1 0,-1 1 0,1 0 0,-1-1 0,1 1 0,-1 0 0,1-1 0,0 1-1,-1 0 1,1 0 0,-1 0 0,1 0 0,0-1 0,-1 1 0,1 0 0,0 0 0,-1 0-1,1 0 1,-1 0 0,1 1 0,0-1 0,-1 0 0,1 0 0,0 0 0,-1 0-1,1 1 1,-1-1 0,1 0 0,-1 1 0,2 0 0,2 1 9,0 2 1,0-1 0,0 0-1,3 4 1,-6-6-19,23 27 78,0 1 0,33 57 0,-50-75-89,45 75 12,17 28-80,86 126 576,-108-163-438,-13-24 300,-33-51-300,-7 2 92,3-4-168,0 1 0,0-1 0,1 0 0,-1 0 0,0 0 0,0 0 0,0 0 0,1-1 0,-1 1-1,-4-2 1,-1 0-23,-219-20-18,221 21 46,-164-4 49,136 6-79,0 2 0,-63 12-1,73-9-515,-7 1-1639,12-3-3604,14-1 3188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02:13:15.6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44 153 3904,'-7'2'804,"5"-1"-397,0-1 0,0 1 0,0 0 1,0 0-1,0 0 0,0 0 1,1 0-1,-4 2 0,4-2-66,1-1 0,-1 0 0,1 0 0,-1 0 0,0 0 0,1 1 0,-1-1 0,1 0 0,-1 0 0,1 0 0,-1 0 0,0 0 0,1-1-1,-1 1 1,1 0 0,-1 0 0,1 0 0,-1 0 0,0-1 0,1 1 0,-1 0 0,1 0 0,-1-1 0,1 1 0,-1 0 0,1-1 0,0 1 0,-1-1 0,1-1-112,1 0 0,0 1 0,0-1 0,0 0 0,0 0 0,0 1 0,0-1 0,0 1 0,0-1 0,1 1 0,-1 0 0,3-3 0,25-18 522,-6 7-78,0 1 0,40-17 0,55-15 1132,-113 44-1668,0 0 0,0 0 1,1 1-1,-1 0 0,0 0 1,0 0-1,0 1 0,6 0 0,-8 0-75,-1 1 0,0-1 0,0 1-1,0-1 1,0 1 0,0 0 0,1 0-1,-1 0 1,0 0 0,-1 0 0,1 1-1,0-1 1,0 0 0,-1 1 0,1-1-1,0 1 1,-1 0 0,0 0 0,1-1-1,-1 1 1,0 0 0,1 3-1,4 8 60,-2 0 0,1 1 0,-2 0 0,0 0 0,-1 0 0,1 20 0,4 17 62,0-7-17,-3-10-16,1-2 0,2 1 1,2-1-1,13 35 0,-19-61-105,0 0-1,1 0 1,5 9 0,-8-14-32,1 1 0,-1 0 0,0-1 0,1 0 0,-1 1 0,1-1 0,-1 0 0,1 0 0,0 0 0,-1 0 0,1 0 0,0 0 0,0 0 0,0 0 0,-1-1 0,5 1 0,-4-1 6,1 0-1,-1 0 1,0 0-1,1-1 1,-1 1 0,1-1-1,-1 0 1,0 0 0,1 1-1,-1-2 1,0 1-1,0 0 1,0 0 0,4-4-1,2-1-4,0-2-1,8-8 1,-10 9-19,87-100-180,38-39-9,-5 29 472,-90 84-151,-33 31-105,0-1-1,0 0 0,0 1 0,1 0 0,-1 0 0,7-3 0,-9 5-8,0-1-1,-1 1 0,1 0 0,0 0 1,0-1-1,0 1 0,0 0 0,0 0 1,0 0-1,0 0 0,0 0 1,0 0-1,0 1 0,0-1 0,0 0 1,0 0-1,-1 1 0,1-1 1,0 0-1,0 1 0,0-1 0,0 1 1,-1-1-1,1 1 0,0-1 1,0 1-1,-1 0 0,1-1 0,0 1 1,-1 0-1,1 0 0,-1 0 0,2 1 1,1 5 7,1 1 0,-1 0 0,0 0 1,-1 0-1,0 0 0,2 15 0,1 53 88,-3-24-80,7 143-2081,-10-179-1912,-4 24-1,5-40 3793,0 0-1,0 0 1,0 1 0,0-1-1,0 0 1,0 0-1,0 1 1,0-1-1,0 0 1,0 0-1,0 1 1,0-1 0,0 0-1,-1 0 1,1 1-1,0-1 1,0 0-1,0 0 1,0 1-1,0-1 1,-1 0-521,1 1 521,-1-1-1,1 0 1,0 0-1,0 0 1,-1 0 0,1 0-1,0 0 1,0 1-1,-1-1 1,1 0-1,0 0 1,0 0-1,-1 0 1,1 0 0,0 0-1,-1 0 1,1 0-1,0 0 1,0 0-1,-1-1 1,1 1-1,0 0 1,0 0-1,-1 0 1,1 0 0,-1 0-1,-9-9-4362,-1-3 108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02:13:15.9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195 16 6464,'-22'-14'2090,"21"14"-2049,1-1-1,0 1 1,-1 0-1,1 0 1,0 0-1,-1 0 1,1 0-1,0 0 1,-1 0-1,1 0 1,0 0-1,-1 0 1,1 0-1,-1 0 1,1 0-1,0 0 1,-1 0-1,1 0 1,0 0-1,-1 0 1,1 0-1,0 1 1,-1-1-1,1 0 1,0 0-1,0 0 1,-1 1-1,1-1 1,0 0-1,-1 0 1,1 1-1,0-1 1,0 0-1,0 1 1,-1-1-1,1 0 1,0 1-1,-4 9 1536,-2 64 4728,-13 39-1913,3-26-2281,-75 537 2844,67-447-7545,24-176 2124,0 0 0,-1 0 0,1 0 1,0 0-1,0 1 0,0-1 0,0 0 1,0 0-1,0 0 0,0 1 0,1-1 1,-1 0-1,0 0 0,1 1 1,0-2 121,0 0 1,-1 0-1,1 0 1,0 0-1,0 0 1,-1-1-1,1 1 1,0 0 0,-1 0-1,1-1 1,0 1-1,-1-1 1,1 1-1,0 0 1,-1-1-1,1 1 1,-1-1 0,1 0-1,-1 1 1,1-2-1,17-13-3713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7:43.5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 51 8128,'-1'-1'233,"1"0"0,0 1 0,-1-1-1,1 1 1,0-1 0,-1 1 0,1-1 0,-1 1 0,1-1 0,0 1 0,-1 0 0,1-1 0,-18-1 14717,64 10-14161,-33-5-790,-1-1 0,0-1-1,1 0 1,18-1 0,53-7-50,-48 3 7,115-7 186,135-17 111,-262 26-199,9-1 36,-28 2 195,-32 2-21119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02:13:17.8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74 3328,'-1'1'270,"0"-1"0,-1 1 1,1 0-1,-1-1 0,1 1 1,0-1-1,-1 0 0,1 0 0,-1 1 1,1-1-1,-1 0 0,1 0 1,-1 0-1,1-1 0,-1 1 0,-2-1 1,-25-9 5188,5 1-2244,22 9-2713,-1 0 1,1-1 0,-1 1-1,1-1 1,-1 0 0,1 0-1,0 0 1,-1 0 0,1 0-1,0 0 1,0 0 0,0-1-1,0 1 1,0-1 0,-2-2-1,55-3 2415,285-21-1147,-1 24-217,-243 4-1793,-121 14-11555,0-3 6785,6-4 2600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02:13:18.2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57 6720,'-33'3'2170,"23"-1"-1322,7 0-667,-18 10 1670,3-8 5360,47-6-1051,24-5-3445,18-2-1399,32 1 61,78-6 233,51-1-1151,-164 14-491,5 0-962,-24-4-7212,-47 4 7085,1 1 0,-1-1 0,0 0-1,0 1 1,0-1 0,0 0 0,0 0 0,3-2 0,8-6-3087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02:13:18.8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264 20 7296,'-2'-2'583,"-8"-10"1214,10 12-1657,0-1-1,0 1 1,-1 0-1,1-1 1,0 1-1,-1 0 1,1-1-1,-1 1 1,1 0-1,0-1 1,-1 1-1,1 0 1,-1 0-1,1 0 1,-1-1-1,1 1 1,-1 0-1,1 0 1,0 0-1,-1 0 1,1 0-1,-2 0 1,-23 12 4905,19-10-4510,0 1 0,0-1-1,1 1 1,0 1 0,-1-1 0,-4 5 0,-2 3 138,1 1 0,0 1 0,1 0 0,0 0 0,1 1 0,-12 25-1,2 2 229,-16 53 0,27-71-618,1 0 1,1 1-1,1-1 1,2 1-1,-2 32 1,4-48-213,2 1 1,-1 0 0,1 0-1,0-1 1,1 1-1,0 0 1,1-1 0,-1 0-1,2 0 1,-1 1-1,1-2 1,0 1 0,1 0-1,0-1 1,0 0-1,0 0 1,1-1-1,7 7 1,-3-5-24,0-1-1,0 0 1,0-1 0,1 0-1,0 0 1,1-1-1,-1-1 1,1 0 0,0-1-1,0 0 1,0 0-1,0-2 1,1 1 0,-1-1-1,20-2 1,-3-1-42,1-2 1,-1-1-1,0-1 0,0-1 1,36-15-1,-50 17-25,0-2 0,-1 0 1,1-1-1,-1 0 0,-1-1 0,0-1 0,0 0 0,-1 0 1,0-2-1,-1 1 0,0-2 0,-1 1 0,0-1 0,-1-1 1,-1 0-1,8-16 0,-3 1 4,-2-2 0,-1 0 0,-1 0 0,9-61 0,-16 78-9,-1 0 0,0 0 0,-1-1 0,0 1 0,-1 0 0,-4-16-1,4 25 17,0 0-1,-1 0 0,1 0 1,-1 0-1,0 0 0,-1 0 0,1 1 1,-1-1-1,0 1 0,0 0 1,0-1-1,-1 2 0,0-1 0,1 0 1,-1 1-1,-1-1 0,1 1 1,0 0-1,-1 1 0,-6-4 0,0 2-133,1 1 0,-1 0 0,0 1 0,0 0 0,-1 1 0,1 0 0,0 0 0,0 2 0,0-1 0,-1 1 0,-16 4 0,3 1-1275,-1 1 1,1 1-1,-44 21 1,10 4-2344,5 3-3482,12-3 2250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02:13:25.6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662 188 2912,'0'0'923,"20"0"9727,-20 0-10397,0-1 1,0 1-1,0 0 1,0-1-1,1 1 0,-1 0 1,0-1-1,0 1 1,0-1-1,2-16 1962,-3 11-1954,1 0-1,-1 0 1,0 1 0,-2-9 0,-1 6-143,1 0 1,-1 0-1,-1 1 0,1-1 1,-1 1-1,0 0 0,-1 1 0,0-1 1,0 1-1,0 0 0,-1 0 1,0 1-1,0 0 0,0 0 1,-1 1-1,0 0 0,1 0 0,-1 1 1,-1 0-1,1 0 0,-17-2 1,8 2-34,0 2 1,-1 0-1,1 1 1,0 1 0,-1 1-1,1 0 1,0 1 0,0 1-1,-31 11 1,35-9-13,0 0 1,0 0 0,0 2-1,1-1 1,0 2 0,0 0-1,1 0 1,1 1-1,-1 0 1,1 1 0,1 0-1,-11 16 1,6-6 40,1 1 0,2 0 1,-13 30-1,22-45-40,-1-1 1,1 1-1,0 0 1,1 0-1,0 0 1,0 0-1,0 0 0,1 0 1,0 0-1,0 0 1,1-1-1,0 1 1,0 0-1,1 0 1,-1 0-1,7 12 1,-5-14-42,0 1 0,1-2 0,0 1 0,0 0 0,1-1 0,-1 0 0,1 0 0,0 0 0,0-1 0,0 1 0,0-1 0,1 0 0,-1-1 0,10 4 0,3 0-15,0-1-1,0-1 0,30 3 1,56 1-102,-85-8 124,-1 0-1,1-2 1,30-6-1,-45 7-41,0 0 0,0 0 0,0 0-1,0-1 1,0 0 0,4-2 0,-7 3 1,-1 1 0,0 0 0,0 0 1,1 0-1,-1 0 0,0 0 1,0-1-1,0 1 0,1 0 1,-1 0-1,0 0 0,0-1 1,0 1-1,0 0 0,1 0 0,-1-1 1,0 1-1,0 0 0,0 0 1,0-1-1,0 1 0,0 0 1,0-1-1,0 1 0,0 0 1,0 0-1,0-1 0,0 1 1,0 0-1,0 0 0,0-1 0,0 1 1,0 0-1,0-1 0,0 1 1,0 0-1,0 0 0,0-1 1,-1 1-1,1 0 0,0 0 1,0-1-1,0 1 0,0 0 0,-1 0 1,1 0-1,0-1 0,0 1 1,0 0-1,-1 0 0,-1-1-4,0-1 0,0 1 0,0 0 0,0 0 0,0 1 0,0-1 0,0 0 0,0 1 0,-3-1 0,-17-1-68,0 0 0,1 1 0,-1 2 0,0 0 0,-35 7 0,28-2 51,1 1-1,0 1 1,-47 22-1,63-24 88,1 1 0,-1 0-1,1 0 1,1 1 0,0 0-1,0 1 1,0 0-1,1 1 1,1 0 0,-1 1-1,2-1 1,0 1 0,0 1-1,1-1 1,0 1 0,1 0-1,0 1 1,1-1 0,0 1-1,1 0 1,1 0 0,0 0-1,0 18 1,1-13 24,1 0-1,0 1 0,2-1 1,6 34-1,-6-46-58,-1-1 0,1 1 0,0 0-1,0-1 1,1 1 0,0-1 0,0 0-1,0 0 1,0 0 0,1 0 0,0 0 0,0-1-1,0 0 1,1 1 0,-1-2 0,1 1 0,0-1-1,10 6 1,-6-6-16,-1 0 0,1-1 0,0 0 0,0 0 1,0-1-1,0 0 0,0-1 0,1 0 0,-1 0 0,11-2 0,2-2-3,0 0-1,0-2 1,24-9-1,-19 4 19,0-2 0,-1 0 0,0-2 1,-1-1-1,37-31 0,105-110-42,-128 117-95,-32 33 136,-1 1-1,1 0 1,0 1 0,1-1-1,-1 1 1,16-7 0,-20 11-14,0 0-1,1-1 1,-1 1-1,1 1 1,-1-1 0,1 0-1,-1 1 1,1 0-1,-1 0 1,1 0 0,0 0-1,-1 1 1,1-1-1,-1 1 1,1 0 0,-1 0-1,1 0 1,-1 0 0,0 1-1,4 2 1,13 9 25,-1 2 0,0 0 0,19 22 0,-23-23 18,160 157-25,-106-111 126,-40-37-5206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02:13:26.0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706 9 8128,'0'-2'473,"0"2"-387,1 0 1,-1 0-1,0 0 0,0 0 1,0-1-1,0 1 1,0 0-1,0 0 1,0 0-1,0-1 1,0 1-1,0 0 1,0 0-1,0 0 1,0-1-1,0 1 1,0 0-1,-1 0 1,1 0-1,0-1 1,0 1-1,0 0 1,0 0-1,0 0 1,0 0-1,0-1 1,-1 1-1,1 0 0,0 0 1,0 0-1,0 0 1,0 0-1,-1 0 1,1-1-1,0 1 1,0 0-1,0 0 1,0 0-1,-1 0 1,1 0-1,0 0 1,0 0-1,0 0 1,-1 0-1,1 0 1,0 0-1,-1 0 1,-13 9 7924,-21 14-6423,-43 18 374,-76 45-313,96-44-1390,2 3-1,2 2 1,-79 88 0,60-62-834,38-39-2786,24-17 1547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02:13:26.4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4 9632,'-3'-3'11173,"2"10"-7434,1-2-3281,-3 8 494,1-7-442,0 1 0,0-1 0,0 13 0,2-19-498,0 1 0,0-1 1,0 0-1,0 0 0,0 0 0,1 0 1,-1 0-1,0 0 0,0 0 0,0 0 1,0 1-1,0-1 0,1 0 0,-1 0 1,0 0-1,0 0 0,0 0 0,0 0 1,0 0-1,1 0 0,-1 0 0,0 0 1,0 0-1,0 0 0,0 0 0,1 0 1,-1 0-1,0 0 0,0 0 0,0 0 1,0 0-1,1-1 0,-1 1 0,0 0 1,0 0-1,0 0 0,0 0 0,0 0 1,0 0-1,1 0 0,-1-1 0,14-6 141,13-13-143,-14 5 4,-10 11 20,-1 1-1,1 0 1,0 0-1,5-5 0,-8 8-26,0 0 0,0 0 0,0 0 0,0 0 0,0 0 1,0 0-1,1 0 0,-1 0 0,0 0 0,0 0 0,0 0 0,0 0 0,0 0 0,0 0 0,0 0 0,0 0 0,0 0 0,0 0 0,0 0 0,0 0 0,0 0 0,0 0 0,0 0 0,1 0 0,-1 0 0,0 0 0,0 0 0,0 0 0,0 0 0,0 0 0,0 0 0,0 0 0,0 0 0,0 0 0,0 0 0,0 0 0,0 0 0,0 0 0,0 0 0,1 0 0,-1 0 0,0 0 0,0 0 0,0 0 0,0 0 0,0 0 0,0 0 0,0 0 0,0 0 0,0 1 0,0-1 0,0 0 0,0 0 0,0 0 0,0 0 0,0 0 0,0 0 0,0 0 0,0 0 0,0 0 0,0 0 0,0 0 0,-1 8 157,-4 6-386,4-11-402,-2 6-883,3-9 1293,0 1 1,0-1-1,16 4-10346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02:13:27.1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365 235 4160,'1'-2'342,"1"0"0,-1 0 0,0 0 1,0 0-1,1 0 0,-2 0 0,1 0 0,0 0 1,0 0-1,-1 0 0,1-1 0,-1 1 0,1 0 1,-1 0-1,0-1 0,0 1 0,0 0 0,-1 0 1,1-1-1,0 1 0,-1 0 0,1 0 0,-1 0 0,0-1 1,0 1-1,0 0 0,0 0 0,0 0 0,0 0 1,0 0-1,-1 1 0,1-1 0,-1 0 0,1 1 1,-1-1-1,0 1 0,0-1 0,0 1 0,1 0 1,-1 0-1,0 0 0,-3-1 0,-2-1-22,-1 1 1,0 0-1,1 0 1,-1 0-1,0 1 1,0 1-1,0-1 0,-15 2 1,7 1 50,-1 0 0,0 1 0,-18 6 0,22-4-156,0-1 0,1 2 1,0 0-1,0 0 0,1 1 0,-13 10 0,16-11-37,0 1-1,0 0 1,1 0-1,0 1 1,1 0-1,0 0 1,0 0-1,-7 14 1,12-20-134,0 1 1,0 0-1,0 0 1,0 0-1,0 0 1,1 0-1,-1 0 1,1 0-1,0 0 0,0 1 1,0-1-1,0 0 1,0 0-1,1 0 1,-1 0-1,1 0 1,0 0-1,0 0 1,2 4-1,-1-4 2,0 0 1,0 1-1,1-1 0,-1 0 1,1 0-1,-1 0 0,1 0 1,0-1-1,0 1 0,1-1 1,-1 0-1,0 0 0,1 0 1,7 3-1,7 1 91,1-1 1,-1 0 0,2-2-1,35 3 1,80-7 134,-118 0-216,-1-1 1,0 0-1,0-2 1,0 0-1,0 0 1,0-2 0,-1 0-1,0 0 1,28-18-1,-36 18-30,1 1 0,-1-2 1,0 1-1,0-1 0,-1 0 0,0 0 0,0-1 0,-1 1 1,0-1-1,0 0 0,-1-1 0,0 1 0,-1-1 0,6-18 0,-6 15-24,-1 0 0,0 0-1,0-1 1,-2 1 0,1-1-1,-2 1 1,1 0 0,-2-1-1,1 1 1,-8-24 0,8 31-13,-1 0 0,0-1 1,-1 1-1,1 0 0,-1 0 1,0 0-1,0 1 0,0-1 1,-6-4-1,7 7 4,0 0-1,0 0 1,0 1 0,-1-1-1,1 1 1,-1-1 0,1 1-1,-1 0 1,0 0 0,1 0-1,-1 1 1,0-1 0,0 1-1,1-1 1,-1 1 0,0 0-1,0 0 1,0 0 0,1 0-1,-1 1 1,-3 0-1,-5 2-47,1 0 0,0 0-1,-19 10 1,27-12 43,-21 11-1004,0 2-1,1 0 0,1 2 0,0 0 0,-25 27 0,41-38 230,0 0 0,0 1 0,1 0 0,-1 0 0,1 0 0,-6 13 0,8-15 51,1 0 1,-1 1-1,1-1 1,0 1-1,0 0 1,1-1-1,-1 1 1,1 0-1,0-1 1,0 1-1,1 6 1,8 18-2529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02:13:27.5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409 5 7232,'-2'0'162,"-18"-2"2741,-26 0-1,37 2-2070,0 1 0,0 1 0,0-1 0,0 2 0,-12 3 0,5 1-256,0 1-1,0 0 1,1 1-1,0 0 1,1 1 0,0 1-1,1 0 1,-24 26-1,21-19-14,2 1 1,0 0-1,1 1 0,1 0 1,0 1-1,-9 26 0,18-39-340,0 1-1,0 0 0,1 0 0,-2 16 0,3-22-177,1 0 1,0-1-1,0 1 0,0 0 0,0 0 0,1-1 0,-1 1 0,1 0 0,0-1 0,-1 1 0,1 0 0,1-1 1,-1 1-1,0-1 0,0 1 0,1-1 0,0 0 0,-1 0 0,4 4 0,-1-3-6,0-1-1,0 1 1,0-1 0,0 0-1,0 0 1,1 0 0,-1 0-1,1-1 1,-1 0 0,1 0-1,4 0 1,9 1 59,27 0 1,-44-2-90,20 0 62,0-1-1,0-1 1,-1-1 0,1 0-1,-1-2 1,36-12 0,-48 13-54,0 1 1,0-1 0,0 0-1,-1-1 1,0 0 0,0 0-1,0 0 1,0-1 0,-1 0-1,0 0 1,0-1 0,-1 0 0,0 0-1,0 0 1,0-1 0,-1 1-1,0-1 1,5-16 0,-6 16-56,-1 0 1,-1-1-1,1 1 0,-1-1 1,-1 1-1,1-1 1,-2 1-1,1-1 1,-1 1-1,0 0 0,-1-1 1,0 1-1,0 0 1,-1 0-1,0 0 1,0 0-1,-1 0 0,-8-11 1,7 13-147,0-1 0,-1 2-1,0-1 1,-1 1 0,1 0 0,-1 0 0,0 0 0,0 1 0,0 0 0,-1 1 0,-10-4-1,-9-1-3090,-54-10-1,48 12 792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36:17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7 104 2400,'0'-2'409,"-1"1"-1,1-1 1,-1 0 0,1 0 0,-1 0 0,1 1-1,0-1 1,0 0 0,0 0 0,0 0 0,0 0-1,0 1 1,1-1 0,0-3 0,0-10 1224,-1-35 4474,-4 43-4741,2 5-1173,4 5-78,-1-2 578,0 0-669,-1 0 0,0-1-1,1 1 1,-1 0 0,1 0-1,-1-1 1,0 1 0,0 0-1,0 0 1,1 0-1,-1 0 1,0-1 0,0 3-1,0 1 57,20 175 1522,-13-79-1124,-1-39-72,-2-12 71,13 63 0,-14-98-397,-2 0 0,1 1 0,-2 22 0,-1-17 960,2-39-7605,-1 18 5939,1 0 1,-1-1 0,1 1 0,-1 0-1,1 0 1,0 0 0,-1 0-1,1 0 1,0 0 0,0 0-1,1-1 1,10-5-2564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36:18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56 4224,'0'-38'4738,"0"21"417,0 17-5133,0 0 1,0 0 0,0 0-1,0 0 1,0 0-1,0 0 1,0 0 0,0 0-1,0 0 1,0 1-1,0-1 1,0 0 0,0 0-1,0 0 1,0 0-1,0 0 1,0 0 0,0 0-1,0 0 1,0 0-1,0 0 1,0 0-1,0 0 1,0 0 0,0 0-1,0 1 1,-1-1-1,1 0 1,0 0 0,0 0-1,0 0 1,0 0-1,0 0 1,0 0 0,0 0-1,0 0 1,0 0-1,0 0 1,0 0-1,0 0 1,0 0 0,0 0-1,0 0 1,-1 0-1,1 0 1,0 0 0,0 0-1,0 0 1,0 0-1,0 0 1,0 0 0,0 0-1,0 0 1,0 0-1,0 0 1,0 0-1,0 0 1,0 0 0,-1 0-1,1 0 1,0 0-1,0 0 1,0 0 0,0 0-1,0 0 1,0 0-1,0-1 1,-3 8 281,-49 287 2922,51-289-3204,0-1 56,1 1 0,0-1 0,0 0 0,0 1 0,0-1 0,2 5 0,-2-7-52,0-1-1,0 0 1,1 0-1,-1 0 1,0 0 0,1 0-1,-1 0 1,1 0 0,0 0-1,-1 0 1,1 0 0,0 0-1,-1 0 1,1 0-1,0 0 1,0-1 0,0 1-1,0 0 1,-1 0 0,1-1-1,0 1 1,0-1 0,1 1-1,-1-1 1,0 1-1,0-1 1,1 1 0,6-2 55,-1 1 0,1-1 1,0 0-1,-1 0 0,1-1 1,-1 0-1,8-3 0,-6 2-27,18-6 54,-11 3-205,1 1 0,-1 1 1,1 0-1,26-2 0,-38 6 72,0 0 0,0 0 0,0 0 0,0 1 0,0 0 0,0 0 0,0 0 0,0 1 0,-1 0 0,1 0 1,0 0-1,-1 0 0,1 1 0,-1-1 0,0 1 0,0 0 0,0 1 0,0-1 0,6 8 0,-6-6 81,-1-1 0,0 1 0,1 0 0,-2 0 0,1 0 0,0 0 0,-1 0 0,0 0 0,0 1 0,-1 0 0,1-1 0,-1 1 0,-1-1 0,1 1 0,-1 0 0,0 0 0,0-1 0,0 1 0,-1 0 0,0 0 0,0-1 0,-1 1 0,1-1 0,-1 1 0,0-1 0,-1 0 0,1 0 0,-1 0 0,-7 9 0,2-4 116,2-1-39,-1-1 1,-1 0-1,-8 7 0,13-13-90,1 1 0,-1-1 1,0-1-1,0 1 1,-1 0-1,1-1 0,0 0 1,0 1-1,-1-1 0,1 0 1,-1-1-1,1 1 1,-8 0-1,-1-2 43,-1 0 1,1-1-1,0 0 0,0-1 0,-19-7 1,9 2 30,-41-23 0,42 18-2390,21 12 1940,-1 1 0,1-1 0,-1 1 0,1-1 0,-1 1 0,1-1 0,0 1 0,-1-1 1,1 1-1,0-1 0,-1 0 0,1 1 0,0-1 0,0 0 0,-1 0 0,4 0-2189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1:09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377 398 3648,'0'1'17891,"-1"-3"-19703,-1-1 2186,0 2-1,0-1 0,0 0 1,0 0-1,0 0 0,-3-1 1,-13-9 283,15 9-538,-1 0 0,0 0 0,0 0 0,0 1 1,-1 0-1,1-1 0,-1 1 0,1 1 0,-1-1 0,1 1 0,-1 0 1,0 0-1,-7 0 0,2 1-80,0 1 1,1 1-1,-1 0 1,1 0-1,-1 1 0,1 0 1,-15 7-1,2 1 114,1 1 0,-20 14-1,35-21-93,0-1-1,0 1 0,0 0 1,1 0-1,-1 1 1,1 0-1,-8 12 0,12-17-38,0 1 0,0 0 0,0 0-1,1 0 1,-1 0 0,0 1 0,1-1 0,0 0-1,-1 0 1,1 0 0,0 0 0,0 0 0,0 0-1,0 1 1,1-1 0,-1 0 0,1 0-1,-1 0 1,1 0 0,0 0 0,-1 0 0,1 0-1,0 0 1,0 0 0,1 0 0,-1-1 0,0 1-1,0 0 1,1-1 0,-1 1 0,1-1-1,2 3 1,12 9 250,23 18-1,-34-28-227,-1 0 0,1-1 0,-1 1-1,1-1 1,0 0 0,0 0-1,0-1 1,0 1 0,0-1 0,0 0-1,6 0 1,-5-3-92,3-2 155,-9 4-105,0 0 1,0 0 0,0 0-1,1 0 1,-1 0 0,0 0-1,0 0 1,0 0 0,0 0-1,0 0 1,0 0 0,1 0-1,-1 0 1,0 0 0,0 0 0,0 0-1,0 0 1,0 0 0,1 0-1,-1 0 1,0 0 0,0 0-1,0 0 1,0 0 0,0 0-1,0 0 1,1 0 0,-1 0-1,0 1 1,0-1 0,0 0 0,0 0-1,0 0 1,0 0 0,0 0-1,0 0 1,0 0 0,1 0-1,-1 1 1,0-1 0,0 0-1,0 0 1,0 0 0,0 0-1,-9 6-240,-6 10-26,1 0-1,1 1 1,-13 21-1,-28 58 267,41-72 39,2 1 0,0 0 0,2 1 0,1 0 0,-5 28 1,12-50-8,0 0 1,1 0-1,0 0 1,0 0 0,0 0-1,1 0 1,-1 0-1,1 0 1,0 0 0,0-1-1,0 1 1,1 0-1,-1 0 1,1-1 0,0 1-1,0-1 1,0 0-1,0 1 1,1-1 0,5 5-1,-1-2 66,0-1-1,0 1 1,0-2-1,1 1 1,0-1-1,0 0 1,0-1 0,10 4-1,-11-5-43,0-1 0,0 1 0,0-1 1,0 0-1,0 0 0,0-1 0,0 0 0,0 0 0,0-1 0,9-2 0,-5 0-64,1 0 0,-2-1-1,1 0 1,0-1 0,16-10-1,6-6-11,-1-2 0,47-43 0,50-63-70,-97 96 85,138-166 44,-153 176-32,-2-1-1,-1 0 0,0-1 0,-2-1 0,-1 0 1,14-52-1,-8 7-88,10-104 0,-21 83-135,-5 85 194,0 6-3,-1 0-1,0 0 1,0 1 0,0-1 0,0 0 0,1 0 0,-1 1 0,0-1 0,0 0 0,0 0 0,-1 0 0,1 1 0,0-1 0,0 0 0,0 0 0,0 1 0,-1-1 0,1 0 0,-1 0-1,0 5-296,-5 45-159,2-14 433,-10 39 0,-57 174-88,33-118 288,-118 361 49,70-232-81,63-178-170,-69 215 308,87-281-189,3-6-97,-2-1 0,-5 13 1,2-12-543,2-8 113,5-2 419,-1 0 0,0 1 0,1-1 0,-1 0 0,1 0 0,0 0 0,-1 0 0,1 0 0,-1 0 0,1 0 0,0 1 0,0-1 0,0 0 0,-1-2 0,1-5-23,-1 1 0,1-1 0,1-11 0,3-1-3,0 0 0,2 0-1,10-24 1,29-50 37,-26 58 13,3 1 0,0 1-1,37-41 1,-56 71 14,133-173-117,-110 133 147,-1 0 0,-2-2-1,18-51 1,131-352 378,-115 272-220,-7 17-34,-42 138-325,-1 0 0,6-36 0,-14 67 136,0 0-1,0 0 1,-5 15 0,0 2 15,-42 191 63,-21 98-192,-85 329 669,129-562-434,4-9-8,-3-1 1,-41 85-1,53-135 115,-26 39-1,37-60-222,0 0 0,0 0 0,1 0 0,-1 0 0,0 0 0,0 0 0,0 0 0,0 0 0,0-1 0,0 1 1,0 0-1,-1-1 0,1 1 0,0-1 0,-2 1 0,2 0 16,0-1 1,1 0-1,-1-1 1,0 1-1,1 0 1,-1 0-1,0 0 1,1 0 0,-1 0-1,1-1 1,-1 1-1,0 0 1,1 0-1,-1-1 1,1 1-1,-1-1 1,1 1-1,-1 0 1,1-1-1,-1 1 1,1-1-1,-1 0 1,0-1-10,0 0-1,0 0 1,0 0-1,0 0 1,0 0 0,0 0-1,1 0 1,-1 0-1,1 0 1,0-1 0,-1 1-1,1 0 1,0 0-1,0 0 1,1-1 0,-1-1-1,10-31-49,1 1 1,20-43-1,-31 76 74,26-53-89,2 1 1,41-60-1,79-90-149,-89 130 56,16-21 405,77-83 430,-123 146-555,29-27-46,28-33 327,-84 89-329,-1 0 0,0 0 0,1 0 0,-1-1 0,0 1 0,0 0 1,0 0-1,0-1 0,0 1 0,-1-1 0,1 1 0,-1-1 0,1 1 1,-1-6-1,0 7-34,0-1 1,-1 0 0,1 1-1,-1-1 1,1 1 0,-1-1-1,1 1 1,-1-1-1,0 1 1,0-1 0,0 1-1,1-1 1,-2 1 0,1 0-1,0 0 1,0-1-1,0 1 1,0 0 0,-1 0-1,1 0 1,0 0 0,-1 1-1,1-1 1,-4-1 0,-2 0-49,1-1 1,-1 2-1,0-1 1,0 1-1,0 0 1,0 1-1,-1-1 1,1 1-1,0 1 1,0 0-1,0 0 1,0 0-1,0 0 1,0 1-1,1 1 1,-1-1-1,1 1 1,-1 0-1,1 0 1,0 1-1,0 0 1,0 0-1,0 0 1,1 1-1,0 0 1,0 0-1,0 0 1,1 1-1,-1-1 1,1 1-1,-6 12 1,3-2 106,0 0 1,0 0-1,2 1 1,0 0-1,1 0 1,1 0-1,0 0 1,0 22-1,3-25-13,0 1-1,1-1 1,0 0 0,1 0-1,1 1 1,0-1-1,1-1 1,1 1 0,0-1-1,9 17 1,-10-23 12,0 0 0,0 0 1,1-1-1,1 1 0,-1-1 1,9 8-1,-11-12-19,0 0 0,0 0 0,0 0 0,0 0 0,0 0 0,0-1 0,1 1 0,-1-1 0,1 0 0,-1 0 0,1 0 1,-1-1-1,1 1 0,-1-1 0,1 0 0,6 0 0,1-1-33,0-1-1,0-1 1,0 0 0,0 0 0,-1-1-1,1 0 1,-1-1 0,0 0 0,0-1-1,0 0 1,-1-1 0,0 0 0,0 0 0,-1-1-1,0 0 1,12-16 0,109-145 49,-110 142-180,-12 16 72,1 1-1,-1 0 0,2 0 1,13-12-1,-18 18 24,0 0 0,1 1 0,-1 0 0,1 0 0,0 0 0,0 0 0,0 1 0,8-3 0,-6 3-1,-6 2 33,0 0-1,-1 0 1,1 0 0,-1 0 0,1 0-1,0 0 1,-1 0 0,1 0 0,-1-1-1,1 1 1,0 0 0,-1 0 0,1-1-1,-1 1 1,1-1 0,0 1-1,-8-1-260,-8 3-720,12-1 919,0 0-1,0 0 1,0 0 0,0 0-1,0 0 1,1 1 0,-1-1-1,0 1 1,1 0 0,0 0-1,-1 0 1,1 0 0,0 0-1,0 0 1,0 1 0,0-1 0,0 1-1,1 0 1,-3 5 0,-2 4-39,2 1 1,-1 0-1,-2 17 1,1-9 164,4-12 5,1 0-1,-1 0 1,2 1-1,-1-1 1,1 0 0,0 0-1,1 1 1,0-1 0,1 0-1,0 0 1,0 0-1,4 9 1,-4-13-27,0-1 0,0 1 1,1-1-1,-1 0 0,1 1 0,0-1 0,0-1 0,1 1 1,-1 0-1,7 4 0,-7-6-23,0 0 1,0 0 0,1 0-1,-1-1 1,0 1-1,1-1 1,0 0 0,-1 0-1,1 0 1,-1 0-1,1-1 1,0 0-1,0 0 1,-1 0 0,6 0-1,-1-1 13,0-1 1,-1 0-1,1 0 0,-1 0 1,0-1-1,1 0 0,10-7 0,46-34 121,-16 5-162,-1-2 1,-3-2-1,-1-2 1,61-82-1,-93 111-19,0 0-1,-1 0 1,0-1-1,-1 0 1,8-25-1,52-225 351,-67 256-297,-2 3-514,-3 18 189,-6 56 278,-1 101 1,12-120 170,3 0 1,16 73-1,-9-57 278,-8-44-422,0-1 0,11 33 1,-9-35-12,-4-9 47,1 0 0,0-1 1,0 1-1,0-1 0,8 12 0,-10-17-66,1 1 0,0-1-1,-1 1 1,1-1-1,0 1 1,0-1 0,-1 0-1,1 0 1,0 0-1,0 0 1,1 0 0,-1 0-1,0-1 1,0 1-1,0-1 1,0 1 0,1-1-1,-1 0 1,0 0-1,0 0 1,0 0 0,1 0-1,2-1 1,8-2-733,0 0 0,-1-1 0,1 0 0,21-10 0,-12 2-3336,32-22-1,-45 27 2378,0 0 0,0-1 0,9-10-1,5-4-996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2:00.8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9 649 5216,'-9'4'1202,"12"-4"799,-2 0-1723,0 0 0,0 0-1,1-1 1,-1 1 0,0-1 0,0 1 0,0-1 0,0 1-1,0-1 1,0 0 0,0 1 0,0-1 0,0 0-1,1-1 1,8-11 579,-1-1-1,0 0 0,-1-1 1,6-16-1,23-69 275,-16 41-683,2 2-19,2 1-1,37-58 1,19-7 499,-75 109-1092,-6 11 121,1 0 0,-1 1 0,0-1 0,0 0-1,1 0 1,-1 1 0,1-1 0,-1 0 0,1 1 0,-1-1 0,1 0-1,-1 1 1,1-1 0,1 0 0,-2 2 37,0 0 1,0 0-1,1 0 0,-1-1 0,0 1 0,0 0 1,0 0-1,0 0 0,0 0 0,0 0 1,-1 0-1,1 0 0,0 0 0,0 0 0,-1 0 1,1 0-1,-1 1 0,-1 4 30,-7 71 40,4-44-23,2 0 0,2-1 0,1 1 0,1 0 0,8 39-1,-8-63-4,1 0 0,0 0-1,1-1 1,0 1-1,0 0 1,1-1-1,5 10 1,-7-15-4,0 0 1,1 0-1,-1 0 1,0 0-1,1 0 0,-1 0 1,1-1-1,0 0 1,0 1-1,0-1 0,0 0 1,0 0-1,1-1 1,-1 1-1,1-1 1,-1 0-1,1 1 0,-1-2 1,1 1-1,5 0 1,-1-1 37,0 0 1,0-1-1,-1 0 0,1-1 1,0 0-1,-1 0 1,1 0-1,-1-1 1,0 0-1,0-1 1,0 1-1,0-1 0,9-8 1,1-2 25,0 0 0,0-2 0,20-25 0,18-23-18,64-79-44,-108 128-53,-9 12-43,0 0 1,0 0-1,0 0 0,0 1 1,1-1-1,-1 1 1,5-4-1,-6 7-124,-2 6 124,-6 10 38,-1 10-38,0 0 1,2 1-1,-5 52 0,6-39 5,2-14-4,-1 46 0,4-65 92,0 1-1,1-1 1,0 0-1,1 0 1,0 0-1,0 0 1,1 0-1,0 0 1,0 0-1,6 9 1,-8-15-1,1 0 1,0 1 0,0-1-1,0 0 1,0 0 0,0 0-1,0-1 1,1 1 0,-1 0-1,0-1 1,1 0 0,0 1-1,-1-1 1,1 0 0,0 0-1,-1-1 1,1 1 0,0 0 0,0-1-1,0 0 1,0 0 0,0 0-1,5 0 1,-3-1 34,0 0 0,0 0 0,0 0 0,0 0 1,-1-1-1,1 0 0,0 0 0,-1 0 0,1-1 0,-1 1 0,0-1 0,1 0 0,3-4 1,-1-2 1,0 1 0,0-1 0,0 0-1,-1 0 1,-1-1 0,0 0 0,0 0 0,6-17 0,-5 8-33,-1 0-1,0-1 1,-1 0-1,-1 0 1,-1 0-1,-1 0 1,-1 0-1,-1 0 1,0 0-1,-1 0 1,-2 0 0,0 1-1,-12-36 1,13 48-178,-1 0 1,0 0 0,0 0 0,0 0 0,-1 1 0,-11-11-1,14 15 75,0 0 0,-1 0-1,1 0 1,-1 0 0,1 1-1,-1-1 1,1 1 0,-1 0-1,-5-2 1,6 3 43,0-1 0,1 1 0,-1 0-1,0 0 1,1 0 0,-1 0 0,0 0 0,1 1 0,-1-1-1,1 0 1,-1 1 0,0-1 0,1 1 0,-1 0 0,1-1 0,-1 1-1,1 0 1,-1 0 0,0 1 0,-1 0-8,0 0-1,0 1 1,0 0-1,1-1 1,-1 1-1,1 0 1,0 0 0,0 0-1,0 1 1,0-1-1,1 0 1,-1 1 0,1-1-1,0 1 1,0-1-1,0 1 1,0 0-1,1-1 1,-1 1 0,1 0-1,0 4 1,0-6 44,0 0 0,1 0 1,-1-1-1,0 1 1,1 0-1,-1-1 0,1 1 1,-1 0-1,1-1 0,0 1 1,0-1-1,0 1 1,0-1-1,0 1 0,0-1 1,0 0-1,0 0 0,0 1 1,1-1-1,-1 0 0,0 0 1,1 0-1,-1 0 1,1 0-1,-1-1 0,3 2 1,0-1 35,0 1 0,0-1 1,0 0-1,0-1 0,1 1 0,-1-1 1,0 0-1,0 0 0,0 0 1,6-1-1,31-9 219,0-1 0,-1-2-1,60-29 1,-44 18-263,-4 0-98,-30 13 22,1 1-1,0 1 0,41-10 1,-57 18 32,-1 0 1,1 1 0,-1 0 0,1 0-1,0 0 1,-1 1 0,8 2-1,5 1-67,19 9-1,-22-7 225,29 7 0,-35-11 66,-14-3 304,2 0-436,0 0-1,-1 1 0,1-1 0,-1 1 0,0 0 1,1-1-1,-1 1 0,-3 1 0,-7-2 25,0 0-120,0 0 0,0 1 0,0 0 1,0 1-1,-15 2 0,20-1-12,0 0 0,0 1 0,0 0 1,0 0-1,0 1 0,1 0 0,0 0 0,-13 10 0,15-10 50,0 2 0,0-1 0,0 0 0,0 1-1,1 0 1,0 0 0,0 0 0,1 1 0,0-1-1,0 1 1,0 0 0,1 0 0,0 0 0,-1 8-1,0 1-7,1 0 0,1 0 0,0 1 0,1-1 0,3 21 0,-1-22 27,0 0 0,0 0 1,2-1-1,0 1 0,0-1 0,2 0 0,-1 0 0,11 17 0,-8-18 10,0 0 1,1-1-1,18 19 1,-23-27-4,1 0 0,-1 0 0,1-1 0,0 1 0,0-1 0,0 0 0,0-1 1,0 1-1,1-1 0,-1 0 0,1-1 0,9 3 0,-1-3 58,1 0 1,-1-1-1,0-1 1,0 0-1,20-4 1,-7-1 7,46-16 0,-53 14-38,-1 0 0,0 0 1,-1-2-1,0 0 0,0-2 1,-1 0-1,-1 0 0,0-2 1,-1 0-1,0 0 0,-1-2 1,-1 0-1,16-25 0,-14 16 131,-2-1 0,0 0 0,-2-1 0,12-44 0,-22 64-209,0 1 0,0-1 0,-1 0 0,-1-11 0,1 14-32,0 1 0,0 0 0,-1 0-1,1 0 1,-1 0 0,0 0-1,0 0 1,0 0 0,-1 1 0,1-1-1,0 0 1,-3-2 0,3 4 38,0 1 0,0-1 0,0 0 0,1 1 0,-1-1 0,-1 1 0,1-1 0,0 1 0,0 0 0,0 0 0,0-1 0,0 1 0,0 0 0,0 0 0,0 0 1,0 0-1,-1 0 0,1 0 0,0 0 0,0 1 0,0-1 0,0 0 0,0 1 0,0-1 0,0 1 0,-2 0 0,-2 2-17,-1 0 1,1 0-1,-6 6 1,11-9 44,-8 7-29,0 0 1,1 1 0,0 0 0,0 0-1,1 1 1,0-1 0,1 1-1,-1 1 1,2-1 0,0 1 0,0 0-1,0 0 1,-3 16 0,5-12 22,0 0 1,0-1-1,1 1 1,1 0-1,0 0 1,1 0-1,1-1 1,0 1-1,7 24 1,-5-28 31,-1 0 0,2 0 0,0-1 0,0 0 0,0 0 0,1 0-1,14 15 1,-14-18 3,0-1-1,0 1 0,0-1 0,0-1 0,1 1 0,-1-1 0,1 0 1,0 0-1,1-1 0,-1 0 0,11 2 0,-14-4 8,0 0-1,0-1 0,1 0 1,-1 0-1,0 0 0,0-1 1,1 0-1,-1 1 1,0-1-1,0-1 0,0 1 1,0-1-1,0 1 0,0-1 1,0 0-1,-1-1 0,1 1 1,-1 0-1,1-1 0,-1 0 1,0 0-1,3-4 1,5-5 62,-1-1 0,0 0 1,-1 0-1,11-24 1,92-165 114,-59 108-119,-2 15-388,-51 79 280,0-1 0,0 1 0,0 0 0,0-1 0,0 1 1,0 0-1,1 0 0,-1 0 0,0-1 0,0 1 0,0 0 1,0 0-1,1-1 0,-1 1 0,0 0 0,0 0 1,1 0-1,-1 0 0,0 0 0,0-1 0,1 1 0,-1 0 1,0 0-1,1 0 0,-1 0 0,0 0 0,0 0 0,1 0 1,-1 0-1,0 0 0,1 0 0,-1 0 0,0 0 0,0 0 1,1 0-1,6 10-252,0 18 96,12 344 227,-28-207 310,8-161-329,1 0 0,-1 0 1,1 0-1,-1 0 0,0-1 0,-1 1 0,1 0 0,-1-1 0,-2 5 0,3-7-20,0 1 0,0-1 0,0 0 0,0 0 0,-1 1 0,1-1 0,0 0 0,-1 0 0,1 0 0,-1-1-1,1 1 1,-1 0 0,1 0 0,-1-1 0,0 1 0,1-1 0,-1 0 0,0 1 0,1-1 0,-1 0 0,0 0 0,0 0-1,1 0 1,-3-1 0,-1 1 9,0-1-1,1 0 0,-1-1 1,1 1-1,-1-1 0,1 0 1,0 0-1,-1 0 1,1-1-1,0 0 0,0 0 1,1 0-1,-1 0 0,-4-5 1,-4-5-36,1-1 0,-14-22 0,20 29 48,0-2 19,0 1 1,-7-17 0,11 23-93,0 0 1,0-1 0,0 1 0,1 0 0,-1 0 0,1-1 0,-1 1-1,1 0 1,0-1 0,0 1 0,0 0 0,0-1 0,0 1-1,0-1 1,1 1 0,-1 0 0,2-3 0,-2 5 25,0 0 0,0-1 1,0 1-1,0 0 0,1 0 0,-1 0 1,0 0-1,0 0 0,0 0 0,0-1 0,0 1 1,0 0-1,1 0 0,-1 0 0,0 0 1,0 0-1,0 0 0,0 0 0,1 0 1,-1 0-1,0 0 0,0 0 0,0 0 0,0 0 1,1 0-1,-1 0 0,0 0 0,0 0 1,0 0-1,0 0 0,1 0 0,-1 0 1,0 0-1,0 0 0,0 0 0,0 0 0,1 0 1,-1 0-1,0 0 0,0 0 0,0 1 1,1-1-1,6 7-162,-3-2 37,3 1 88,5 6 47,1-1 0,0-1 1,1 0-1,0 0 0,0-1 0,24 10 1,-14-11 20,-1-1 0,1-1 0,30 4 0,-44-8 40,0-1-1,1-1 1,-1 0-1,1 0 1,-1-1-1,1-1 0,-1 1 1,0-2-1,1 1 1,11-6-1,-17 5-35,-1 1-1,1-1 0,-1 0 1,0 0-1,0 0 1,0-1-1,0 0 0,0 1 1,5-9-1,-1-1 33,14-26 1,9-29 78,36-118-1,-17 40-100,-45 129-156,-4 13 86,0 0 1,0 0 0,0 1-1,1-1 1,-1 1 0,1-1-1,0 1 1,4-7 0,0 19-391,-4-1 430,0-1 0,0 1-1,-1-1 1,0 1 0,0-1-1,-1 10 1,0 1 2,-1 387-298,0-386 488,-4 23 0,4-37-134,0 0 1,0 1-1,-1-1 0,0 0 1,0 1-1,0-1 1,0 0-1,-6 7 1,7-11-47,0 0 1,0 0 0,0 0-1,0 0 1,0 0 0,0-1 0,0 1-1,0 0 1,-1-1 0,1 1-1,0 0 1,0-1 0,-1 0-1,1 1 1,0-1 0,-1 0 0,1 0-1,0 1 1,-1-1 0,1 0-1,0 0 1,-1-1 0,1 1 0,0 0-1,-1 0 1,1-1 0,0 1-1,-1-1 1,0 0 0,-4-1 23,0-1 0,1 0 1,-1 0-1,-8-7 0,-2-3-60,-16-17 1,17 15-28,7 8 51,1-1 0,0 0 0,0-1 0,1 1 0,0-1 0,1 0 0,-7-15 0,12 24-12,0 0 0,0 0 1,0-1-1,0 1 1,0 0-1,0 0 1,0-1-1,0 1 0,0 0 1,0 0-1,0-1 1,0 1-1,0 0 1,0-1-1,1 1 1,-1 0-1,0 0 0,0 0 1,0-1-1,0 1 1,1 0-1,-1 0 1,0 0-1,0-1 0,0 1 1,1 0-1,-1 0 1,0 0-1,0 0 1,1-1-1,-1 1 1,0 0-1,0 0 0,1 0 1,-1 0-1,0 0 1,0 0-1,1 0 1,-1 0-1,0 0 0,0 0 1,1 0-1,-1 0 1,0 0-1,1 0 1,-1 0-1,0 0 0,17 2-114,-15-1 109,123 27 2,-34-6 195,-53-14-219,0-3 0,57 1-1,-59-6-3606,43-6 0,-47 2 816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7:43.5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36 229 7456,'-16'-4'2421,"16"4"-2338,-1 0 0,1 0 0,0 0 0,-1 0 0,1 0 0,0 0 0,-1-1 0,1 1 0,0 0 0,-1 0 0,1 0 0,0-1 0,-1 1 0,1 0 0,0 0 0,-1-1 0,1 1 0,0 0 0,0-1 0,0 1 0,-1 0 0,1-1 0,0 1 0,0 0 0,0-1 0,-1 0 0,1 1 7,0 0-1,0 0 1,0 0-1,0 0 1,0-1-1,0 1 0,0 0 1,0 0-1,0 0 1,0 0-1,0 0 1,0-1-1,0 1 1,-1 0-1,1 0 1,0 0-1,0 0 1,0 0-1,0 0 1,0 0-1,0 0 1,-1-1-1,1 1 1,0 0-1,0 0 1,0 0-1,0 0 1,0 0-1,-1 0 1,1 0-1,0 0 0,0 0 1,0 0-1,0 0 1,-1 0-1,1 0 1,-7-5 5115,17 1-1139,20-9-2201,9-5-1150,66-20 1,45-4-511,-87 25-92,141-31-65,-156 38 112,-8 1-500,-19 4-1839,2 0-4422,-10 4 3359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36:19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53 106 4992,'-4'-2'719,"2"0"-406,1 1-1,-1 0 0,1 0 0,-1 0 0,0 0 1,1 0-1,-1 0 0,0 1 0,0-1 0,0 1 1,0-1-1,0 1 0,1 0 0,-4-1 0,-8 2 2946,7-1-948,9 0-150,10-1-1539,1-1-1,-1 0 0,0-1 1,0-1-1,24-9 1,4-1-104,-9 4-343,92-24 239,-107 31-416,2 0 1,-1 1 0,0 0 0,35 3 0,-47-1-177,-4 0 21,0 0-1,0 1 1,0-1 0,-1 0 0,1 0-1,0 1 1,-1-1 0,1 1 0,0 0-1,-1-1 1,1 1 0,0 0 0,2 2-1,-4-3 14,0 0-1,0 0 0,1 0 0,-1 1 0,0-1 0,0 0 1,0 0-1,1 0 0,-1 1 0,0-1 0,0 0 0,0 0 1,0 1-1,0-1 0,0 0 0,0 0 0,1 1 0,-1-1 1,0 0-1,0 0 0,0 1 0,0-1 0,0 0 0,0 1 1,0-1-1,0 0 0,0 0 0,0 1 0,-1-1 0,1 0 1,0 0-1,0 1 0,0-1 0,0 0 0,0 0 0,0 1 1,-1-1-1,1 0 0,-1 3-1169,-3 8-2018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36:21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479 29 3232,'1'-3'318,"3"-15"3172,-4 17-3291,-1 1 0,0-1 0,1 0 1,-1 1-1,0-1 0,0 1 0,1 0 1,-1-1-1,0 1 0,0-1 0,0 1 1,0 0-1,0 0 0,1 0 0,-1-1 0,0 1 1,0 0-1,-1 0 0,-26 0 1354,26 0-1518,-1 0 38,0 1 0,-1-1 0,1 1 0,0 0 0,-1-1 0,1 2 0,0-1 0,0 0 0,0 1 0,-3 1 0,-12 11 578,0-1 0,-1-1 0,-21 10 0,16-8-41,-43 30-1,51-30-413,0 1 0,0 1 0,1 0 0,-21 33 0,17-20 64,1 2 0,-16 37 0,26-48-129,0-1 0,2 1 0,0 1 0,1-1 0,1 1 0,1 0 0,1 0 0,1 0 0,1 0-1,2 27 1,0-41-123,-1-1 0,1 1-1,0-1 1,1 1-1,0-1 1,0 0 0,0 0-1,8 10 1,3 3 225,19 19 0,-29-34-176,16 18 115,108 127 414,-42-45-261,-78-94-248,0-1 0,1 1 0,0-2 0,1 1 0,17 11 0,-19-16-44,-1 1 0,1-2 1,-1 1-1,1-1 0,0 0 0,0 0 1,1-1-1,-1 0 0,11 1 1,34-1 139,-1-1 0,61-9 1,101-27-6,-144 14-256,-49 14 133,-12 3-32,0 0 1,1 0-1,-2-1 1,1 0-1,14-10 0,34-37 404,-22 19-247,-17 17-40,5-5-157,0 1 0,1 1 0,1 1-1,29-15 1,56-17 66,-66 32 123,72-41 0,-106 53-156,-1 0 0,0 0 1,0-1-1,0 0 0,-1 0 0,0-1 0,0-1 1,-1 1-1,0-1 0,0 0 0,5-12 1,-10 18-8,3-6 2,-1 0 0,0 0 0,-1-1 0,0 1 0,3-14 0,-2 2-2,-1 0 0,-1 0-1,0 0 1,-2 0 0,0 0 0,-2 0 0,0 0-1,-8-32 1,7 43-18,-1 0-1,1 0 1,-2 0-1,0 1 1,0 0-1,0 0 1,-1 0 0,0 1-1,-11-11 1,7 10-7,0 0 1,-1 0-1,-1 1 1,1 0-1,-1 1 0,-23-10 1,15 9 8,-1 1 0,0 1 0,-43-8 0,-69 0-278,60 8 269,14 3 19,40 3 51,-1-1 1,0-1-1,-38-8 0,-7-3-151,26 6 60,-9 1 14,0 2 0,0 2-1,-56 5 1,83-2 27,-178 13 97,183-13-112,1 0 1,-1 1 0,1 1 0,-18 5-1,30-6-319,-1-1-1,1 1 1,0-1-1,0 1 0,0 0 1,-5 5-1,-3 4-1083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36:32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8 350 2656,'-1'-2'133,"0"0"-1,0 1 1,0-1-1,1 0 1,-1 0 0,0 0-1,1 0 1,0 1 0,-1-1-1,1 0 1,0 0-1,0 0 1,0-3 0,6-29 2307,0 0 319,-6 6-669,3 510 1548,14-282-2797,-12-152-632,-2-13 233,-3-33-281,0 1 0,0 0 0,-1 0 0,1 0 1,0 0-1,-1 0 0,0-1 0,0 1 0,-1 3 0,0-10 110,1 0-1,0 0 0,0 0 0,0 0 1,-1-8-1,-2-19-223,-16-163 352,18 153-411,3 0 0,9-74 0,17-18-329,-13 80 162,3 0-1,43-95 1,-52 132 117,2 0 0,0 1 0,1 0 0,0 0 0,16-14 0,-18 20 28,0 1 1,0 1 0,1 0-1,0 0 1,1 1 0,-1 0-1,1 1 1,21-8-1,-27 12-14,0 0-1,0-1 0,0 2 0,0-1 1,0 1-1,0-1 0,0 2 0,7 0 1,-9-1 31,0 1 1,0-1 0,0 1 0,0 0-1,0 0 1,0 0 0,-1 1 0,1-1-1,0 1 1,-1-1 0,1 1 0,-1 0 0,0 0-1,1 0 1,2 4 0,1 3 18,0 1 1,0 0 0,-1 0 0,0 1-1,-1-1 1,0 1 0,0 0-1,-1 0 1,-1 1 0,0-1-1,-1 0 1,1 19 0,-2-13 27,-1-1-1,0 0 1,-1 1 0,-1-1 0,-1 0 0,0 0 0,-1 0 0,-9 19 0,8-23 23,0-1-1,-2 0 1,1 0 0,-2 0 0,1-1 0,-1 0-1,-1-1 1,0 0 0,0-1 0,-18 12 0,-1-2 144,-1-2 1,-61 24-1,-15-5 640,101-33-726,5-1-44,11 1-29,20-1-113,-30-1 73,25-1-52,1 2 0,-1 1 0,0 1 0,42 11 0,-60-12 38,1 1 1,-1 0-1,1 1 0,-1 0 0,0 0 0,0 1 0,0 0 1,-1 0-1,0 1 0,0 0 0,0 0 0,-1 1 1,0-1-1,0 1 0,-1 1 0,0-1 0,5 10 0,-1 4-16,-1 0 0,0 1 0,-2-1 0,-1 2 0,4 31 0,-7-41 47,-1 0-1,-1 0 1,0 0-1,0 0 0,-1 0 1,-5 19-1,5-26 16,-1 0 0,0 0 0,0 0 0,-1 0 0,0-1 0,0 1 0,0-1 0,0 0 0,-1 0 0,0 0 1,0 0-1,0-1 0,-1 0 0,1 1 0,-10 5 0,2-4 50,0 0 1,-1-1-1,0 0 0,1-1 1,-1 0-1,-1-1 1,1 0-1,0-1 1,-1-1-1,-15 0 0,-16-2 86,-78-11 0,108 8-408,8 3-392,16 5 512,-2-1 124,-1-1 0,1 0 0,0-1 0,-1 0 0,1 0 0,0-1 0,9 1 0,51-7 62,-58 5-53,27-3 59,114-15-7,-119 13 85,-1-1-1,55-21 1,-25 2-84,-1-2 0,-1-3 0,-1-2 0,77-60 0,-129 88-20,1 1 0,-1-1 0,7-9 0,-11 13-45,0 0 0,0-1 0,0 1 0,0-1-1,0 1 1,0-1 0,-1 1 0,1-1 0,-1 0 0,1 1 0,-1-1 0,1 0-1,-1 1 1,0-1 0,0 0 0,0 1 0,0-1 0,0-3 0,-1 5-16,1-1 1,0 1 0,-1-1 0,1 1 0,0-1-1,-1 1 1,1-1 0,-1 1 0,1-1-1,-1 1 1,1 0 0,-1-1 0,1 1 0,-1-1-1,1 1 1,-1 0 0,0 0 0,1-1-1,-1 1 1,1 0 0,-1 0 0,0 0 0,1 0-1,-1 0 1,0 0 0,1 0 0,-1 0-1,1 0 1,-1 0 0,0 0 0,1 0-1,-1 0 1,0 0 0,1 1 0,-1-1 0,1 0-1,-1 0 1,0 1 0,-28 12-236,26-11 241,-7 4-30,1 0 1,0 1-1,0 0 1,0 0-1,1 1 1,-13 16-1,3-1-6,-20 35-1,35-52 22,-29 51-207,28-50 224,1 0-1,1 0 1,-1 1-1,1-1 1,0 1-1,0 8 1,2-12 31,0-1 0,0 0 0,0 0 0,0 0 0,1 0 0,-1 0 0,1 0 0,0-1 0,0 1 0,0 0 0,1 0 0,-1 0 0,0-1 0,1 1 0,0-1 0,0 1 0,0-1 1,0 0-1,0 0 0,0 1 0,0-2 0,1 1 0,-1 0 0,1 0 0,-1-1 0,1 1 0,0-1 0,-1 0 0,6 2 0,-1-1 41,0 0-1,0 0 1,1-1-1,-1 0 1,1 0-1,-1 0 1,1-1-1,-1 0 1,1-1-1,13-2 1,-15 1-31,1 1 0,-1-1 0,0 0 0,-1-1 0,1 1 0,0-1 0,-1 0 0,1-1 0,-1 1 0,0-1 0,0 0 0,0-1 0,-1 1 0,0-1 0,0 0 0,0 0 0,0 0 0,-1 0 0,1-1 0,-2 1 0,1-1 0,0 0 0,-1 0 0,0 0 0,-1 0 0,1 0 0,-1 0 0,0-1 0,-1 1 0,1 0 0,-1-1 0,-1 1 0,1 0 0,-2-8 0,-1 3-39,-1 0 0,1 1-1,-2-1 1,1 1 0,-1 0 0,-1 1-1,0-1 1,0 1 0,-1 0 0,-15-15-1,12 14-132,-1 1-1,0-1 0,-1 2 1,0-1-1,-1 2 0,0 0 0,-24-10 1,30 16-113,6 4 101,1-2 140,1 0-1,-1 0 1,1 0 0,-1-1 0,1 1-1,-1 0 1,1 0 0,-1-1 0,1 1 0,0 0-1,0-1 1,-1 1 0,2 0 0,8 4 10,0 1 0,0-2-1,1 1 1,-1-2 0,1 1 0,22 3 0,-14-5 62,0 0-1,0-1 1,25-1 0,-28-2 3,0 0-1,0 0 1,-1-2 0,1 0 0,-1-1 0,1 0 0,-2-1 0,1-1-1,-1 0 1,0-1 0,0-1 0,-1 0 0,22-20 0,91-85 123,-120 109-232,-5 4 22,0 1 1,1-1 0,-1 0 0,0 0 0,0 0 0,0 0-1,0-1 1,0 1 0,0 0 0,0 0 0,-1 0 0,1-1-1,0 1 1,-1 0 0,1-1 0,-1 1 0,1-1-1,-1 1 1,0-1 0,1-1 0,-9 17-543,-19 33 369,21-29 205,0 0 0,1 1 0,-3 26 0,-2 58-124,9-82 72,-1 15 62,3 1 0,5 45 0,-6-80-2,0 0 0,0 1 1,1-1-1,-1 0 1,1 0-1,-1 0 0,1 0 1,0 0-1,0 0 1,0 0-1,0 0 0,0-1 1,1 1-1,-1 0 0,0-1 1,1 1-1,2 1 1,-3-2 13,0 0 1,1 0 0,-1-1-1,1 1 1,0-1 0,-1 1-1,1-1 1,-1 0 0,1 1-1,0-1 1,-1 0-1,1 0 1,0 0 0,-1 0-1,1-1 1,-1 1 0,1 0-1,0-1 1,-1 1 0,1-1-1,-1 1 1,1-1 0,-1 0-1,2-1 1,5-2 61,0-2 0,0 1-1,-1-1 1,0 0 0,11-11 0,27-38 82,-34 40-131,131-175-64,-55 73-75,-87 126-184,0 1 0,-1-1 0,-3 11 0,-12 92 164,14-89 108,1 0 1,4 45-1,-2-55 42,2-1-1,5 19 1,-6-26-16,0 1 1,0-1 0,1 1 0,-1-1-1,1 0 1,0 0 0,6 6 0,-7-9 3,-1-1 0,1 1 0,0-1 1,-1 0-1,1 0 0,0 1 0,0-1 1,0-1-1,0 1 0,0 0 0,0 0 1,0-1-1,1 1 0,-1-1 0,0 0 1,0 0-1,0 0 0,0 0 0,1 0 1,-1 0-1,0 0 0,0-1 0,0 1 1,0-1-1,4-1 0,-1 0 7,0 0 0,0 0 0,-1-1 0,1 0 1,-1 0-1,0 0 0,0 0 0,0 0 0,5-7 0,7-12 36,-1-1-1,-1 0 1,18-42-1,7-13 25,-23 47-45,-12 23-80,-1 0-1,1 0 1,1 1 0,-1 0-1,1 0 1,0 0 0,1 0-1,9-8 1,-14 14 16,-1 0 0,1 1 0,0-1 0,-1 1 0,1 0 0,0-1 0,0 1 1,-1-1-1,1 1 0,0 0 0,0 0 0,0-1 0,-1 1 0,1 0 0,0 0 0,0 0 0,0 0 0,0 0 0,-1 0 0,3 0 0,-2 1 7,-1 0-1,1-1 0,0 1 0,-1 0 0,1 0 0,0-1 1,-1 1-1,1 0 0,-1 0 0,1 0 0,-1 0 0,0 0 0,1 0 1,-1 0-1,0 0 0,1 0 0,-1 0 0,0 0 0,0 0 1,0 1-1,4 42-185,-3 65 0,-11 46 298,7-133-40,2-18 1,0 0 0,0 1 0,1-1-1,-1 0 1,1 1 0,0-1 0,1 1 0,0 5-1,9-21 619,5-11-509,9-17-69,3 1 0,48-55 0,-61 78-88,76-73-49,-79 79-51,0 1 1,0 0 0,1 0 0,0 1 0,1 0 0,23-9 0,-34 16 74,-1 0-1,1-1 1,0 1 0,-1 0-1,1 0 1,-1 0-1,1 0 1,0 0-1,-1 0 1,1 0-1,-1 1 1,1-1 0,0 0-1,-1 1 1,1 0-1,-1-1 1,1 1-1,-1 0 1,0 0 0,1-1-1,-1 1 1,0 0-1,0 0 1,1 1-1,-1-1 1,0 0-1,0 0 1,0 1 0,0-1-1,-1 0 1,2 2-1,2 5 6,0 0-1,-1 0 1,0 0-1,3 11 1,-6-18 6,25 124-354,-19-86 499,20 68 0,-25-104-131,0 0-1,0 0 1,0-1-1,0 1 1,1 0-1,-1-1 1,1 0-1,0 1 1,-1-1-1,1 0 1,0 0-1,1 0 1,-1 0-1,0 0 0,0 0 1,4 1-1,-4-2 8,-1-1 0,1 1-1,0-1 1,0 1 0,0-1-1,0 0 1,-1 0 0,1 0-1,0 0 1,0 0 0,0 0-1,0 0 1,0-1 0,-1 1-1,1-1 1,0 1-1,0-1 1,-1 0 0,1 1-1,0-1 1,-1 0 0,1 0-1,-1 0 1,1-1 0,-1 1-1,2-2 1,8-8 20,-2-1-1,1 0 1,-1 0-1,-1-1 1,7-15 0,14-20-42,-15 29 64,0 0-1,1 2 1,26-24-1,-31 32-111,0 1-1,1 0 0,0 1 1,0 0-1,1 1 1,-1 0-1,20-6 1,-26 11 29,0-1 1,0 1-1,0 0 1,0 0-1,1 1 1,-1 0-1,0 0 1,1 0 0,-1 0-1,0 1 1,8 2-1,-9-2 8,0 0 0,0 1 0,0 0 0,-1 0 0,1 0-1,-1 0 1,1 0 0,-1 1 0,0-1 0,0 1 0,0 0 0,0 0 0,-1 0-1,4 6 1,-2-4-1,-1 1-1,0-1 0,5 13 0,-7-17 27,-1 1 0,1 0 0,-1 0 0,1 0 0,-1 0 0,0 1 0,0-1 0,0 0 0,0 0 0,0 0-1,-1 0 1,1 0 0,0 0 0,-1 0 0,0 0 0,0 2 0,0-3-7,0 0 1,1-1-1,-1 1 1,1 0-1,-1-1 1,0 1-1,0 0 1,1-1-1,-1 1 1,0-1-1,0 0 1,0 1-1,0-1 1,1 0-1,-1 1 1,0-1-1,0 0 1,0 0-1,0 0 1,0 1-1,0-1 1,0 0-1,0-1 1,0 1-1,0 0 1,1 0-1,-2 0 1,-28-9 136,16 3-101,0-1 0,-14-9 0,19 10-49,1 1-1,-1 0 1,-1 0 0,1 1 0,-1 0 0,1 1-1,-1 0 1,-15-3 0,22 6-15,0 0 0,1 0 0,-1 1 0,1-1 0,-1 0 0,1 1 0,0-1 0,-1 1 0,1 0 0,-1 0 0,1 0 0,0 0 0,0 0 0,-4 3 0,2-1-1,0 1-1,0-1 1,1 1-1,-1 0 1,1 0-1,-5 8 1,1 2 22,0 0 0,1 0 0,-8 29 1,12-34-11,0-1 1,0 0-1,1 1 1,1-1-1,0 1 1,0 0-1,0-1 1,1 1-1,0-1 0,3 11 1,-2-15 21,-1 1 1,0-1-1,1 0 1,0 0-1,0 1 0,0-1 1,1-1-1,-1 1 1,1 0-1,0-1 0,0 1 1,0-1-1,1 0 1,-1 0-1,1 0 1,-1-1-1,1 1 0,0-1 1,0 0-1,0 0 1,5 2-1,-4-3 37,-1 0 1,1 0-1,-1 0 0,1-1 0,-1 0 1,1 0-1,-1 0 0,1 0 0,-1-1 1,1 0-1,-1 0 0,1 0 1,-1 0-1,6-3 0,-1-1 10,0 1 0,0-1 0,-1-1 0,0 1-1,11-10 1,-7 3-27,-1 0 0,0-1 0,0 0 0,-1 0 0,11-21 0,32-77-53,-32 61 41,-2-2 1,12-54 0,-9 10-42,16-194 0,-37 275 10,2-65-176,-3 70 94,-1-1 0,0 1 1,-1 0-1,0 0 0,-4-13 0,6 23 89,0 0 1,0-1-1,0 1 0,0-1 0,0 1 0,0-1 0,0 1 0,-1 0 0,1-1 1,0 1-1,0-1 0,0 1 0,-1 0 0,1-1 0,0 1 0,0 0 0,-1-1 0,1 1 1,0 0-1,-1 0 0,1-1 0,0 1 0,-1 0 0,1 0 0,0-1 0,-1 1 1,1 0-1,0 0 0,-1 0 0,1 0 0,-1 0 0,1 0 0,-1 0 0,1-1 1,0 1-1,-1 0 0,1 0 0,-1 1 0,1-1 0,0 0 0,-1 0 0,1 0 1,-1 0-1,1 0 0,0 0 0,-1 0 0,1 1 0,-1-1 0,1 0 0,-3 3-20,1-1-1,-1 0 0,1 1 0,0 0 0,0-1 0,-3 5 1,-3 8-45,0 0 1,1 0-1,1 1 1,-5 16 0,-14 72-90,21-86 149,1 0-1,0 0 0,2 0 0,0 1 0,2-1 1,-1 1-1,2-1 0,1 0 0,8 31 0,56 137 13,-41-123 0,-13-28-5,25 60 63,-30-79 20,0 0-1,1-1 1,19 24-1,-26-36-51,0 0 1,0-1-1,1 1 0,-1-1 1,1 0-1,0 1 0,0-2 1,0 1-1,0 0 0,0 0 1,0-1-1,0 0 0,1 1 1,-1-1-1,1-1 0,-1 1 1,0 0-1,1-1 0,-1 0 1,1 0-1,-1 0 0,1 0 1,-1 0-1,1-1 0,-1 1 1,1-1-1,-1 0 0,0 0 1,1 0-1,-1-1 0,4-1 1,3-3 3,0 0 0,0-1 0,0 0 0,0 0 0,-1-1 0,8-9 1,4-6 103,20-28 1,-28 35-129,-1-1 0,-1 0 0,-1-1 1,0 0-1,7-20 0,-16 35-42,0-1-1,0 1 1,0-1 0,0 1-1,-1-1 1,0 1-1,0-1 1,0 0 0,0 1-1,-1-6 1,1 9 19,0-1-1,0 0 1,0 1-1,-1-1 1,1 0-1,0 1 1,0-1-1,-1 0 1,1 1 0,-1-1-1,1 1 1,0-1-1,-1 1 1,1-1-1,-1 1 1,1-1-1,-1 1 1,0-1-1,1 1 1,-1-1 0,1 1-1,-1 0 1,0-1-1,1 1 1,-1 0-1,0 0 1,1 0-1,-1-1 1,0 1 0,0 0-1,1 0 1,-1 0-1,0 0 1,1 0-1,-1 0 1,0 1-1,0-1 1,1 0 0,-2 0-1,-1 1-10,0 0 0,0 0 0,0 0 0,1 0 0,-1 1 0,0-1-1,-4 4 1,0 1-24,1 0 0,0 0-1,1 1 1,-1 0 0,-6 11-1,9-12 26,-13 20-1,1 2 0,1 0-1,1 1 1,2 0 0,1 1 0,-10 50 0,19-74 63,0 0 1,0 0-1,0 0 0,1 1 1,0-1-1,0 0 1,1 0-1,-1 0 1,1 1-1,1-1 0,-1 0 1,1 0-1,4 10 1,-5-15-10,-1 0 0,1 0 0,0 0 0,0-1 1,-1 1-1,1 0 0,0 0 0,0 0 0,0-1 1,0 1-1,0-1 0,0 1 0,0 0 0,0-1 0,0 0 1,0 1-1,0-1 0,1 0 0,-1 1 0,0-1 1,0 0-1,0 0 0,0 0 0,1 0 0,-1 0 1,0 0-1,0 0 0,0-1 0,0 1 0,1 0 0,-1-1 1,0 1-1,2-1 0,1-1 31,1 0 1,-1 0-1,1-1 0,-1 1 1,0-1-1,0 0 1,5-5-1,5-7 20,0-1-1,0-1 1,-2 0 0,0-1-1,16-33 1,36-101-124,-57 131 39,-1 4 4,6-26 0,-10 33-14,1 0 3,-3 7-18,1 1 0,0 0 0,-1-1 0,1 1 0,-1 0 0,1-1 0,-1 1 0,0-1 0,0 1 0,0-1 0,-1 1 0,1 0 0,0-1 0,-1 1 0,0-1 0,0-2 0,0 5 23,1 0 1,0-1-1,0 1 1,-1 0-1,1-1 1,0 1-1,0 0 1,-1 0-1,1-1 1,0 1-1,-1 0 1,1 0-1,0 0 1,-1-1-1,1 1 1,-1 0 0,1 0-1,0 0 1,-1 0-1,1 0 1,0 0-1,-1 0 1,1 0-1,-1 0 1,1 0-1,0 0 1,-1 0-1,1 0 1,-1 0-1,1 0 1,0 0-1,-1 0 1,1 0-1,-1 0 1,1 1-1,0-1 1,-1 0 0,1 0-1,0 1 1,-1-1-1,1 0 1,0 0-1,0 1 1,-1-1-1,1 1 1,-14 15-211,9-5 176,0 1 0,0-1 0,1 1 0,1 0 0,0 0 0,1 1 0,0-1 0,0 20 0,1-23 53,2 1 1,-1 0-1,1 0 1,1-1-1,-1 1 0,2-1 1,-1 1-1,1-1 1,1 0-1,0 0 1,7 13-1,-5-14 25,-1 1-1,1-2 1,1 1 0,-1-1-1,2 0 1,-1 0-1,15 10 1,-17-14-1,0 0-1,0-1 1,0 0-1,0 0 1,0 0-1,1 0 1,-1-1-1,1 0 1,-1 0-1,1-1 1,-1 1-1,1-1 1,-1 0-1,1-1 1,7-1-1,-4 0-4,0 0 0,-1-1 0,0 0 0,0-1-1,0 0 1,0 0 0,0-1 0,-1 0 0,0 0-1,0 0 1,0-1 0,-1 0 0,0-1 0,0 1 0,7-12-1,6-9 10,-2-2-1,24-53 1,-30 58 22,-5 8-43,0 1 0,-1-1 0,4-19 1,-4 15-24,-4-8-617,2 38 434,0-2 183,0 0 0,0 0 0,1 10 0,-1 32-88,8 66-44,-8-98 148,1-1-1,0 1 0,1-1 0,10 23 1,-13-37 7,0 1 0,-1-1 0,1 1 1,1-1-1,-1 0 0,0 0 0,1 0 0,-1 0 1,1 0-1,0 0 0,0-1 0,0 1 1,0-1-1,1 0 0,-1 0 0,1 0 0,-1-1 1,1 1-1,-1-1 0,1 0 0,0 0 1,0 0-1,7 1 0,-4-3 47,-1 1-1,1-1 1,0-1 0,0 1 0,-1-1-1,1 0 1,-1-1 0,8-3 0,4-4 110,28-19 1,-16 4-193,0 0 0,-2-2 0,-1-2 0,-1 0 0,-2-1 0,26-42 0,-39 59-154,-5 9-72,-5 4 234,-1 0-1,0 0 1,0 0-1,0 0 1,0 0 0,1 0-1,-1 1 1,0-1-1,0 0 1,0 0-1,0 0 1,0 0-1,1 0 1,-1 0-1,0 0 1,0 1 0,0-1-1,0 0 1,0 0-1,0 0 1,0 0-1,0 0 1,0 1-1,0-1 1,0 0-1,1 0 1,-1 0 0,0 0-1,0 1 1,0-1-1,0 0 1,0 0-1,0 0 1,0 0-1,0 1 1,-1-1 0,1 0-1,0 0 1,-1 36-168,-11 56 1,-1 11 33,11-81 172,-1 22 209,4-41-186,-1 0 0,0 1-1,0-1 1,1 0 0,0 0 0,0 0 0,0 0-1,0 0 1,0 0 0,3 4 0,-4-6-23,0-1 1,1 1-1,-1 0 1,1 0-1,0-1 0,-1 1 1,1 0-1,0-1 1,-1 1-1,1 0 1,0-1-1,0 1 0,-1-1 1,1 1-1,0-1 1,0 0-1,0 1 1,0-1-1,0 0 0,-1 0 1,1 1-1,0-1 1,0 0-1,0 0 0,0 0 1,0 0-1,0 0 1,0 0-1,0 0 1,0-1-1,0 1 0,0 0 1,-1-1-1,1 1 1,0 0-1,1-1 1,2-1 12,-1-1 0,0 1 0,0 0 0,-1-1 0,1 0 0,0 1 1,-1-1-1,3-4 0,7-11 50,-1-1 0,0 0 0,-2-1 1,10-27-1,19-86-99,-22 75-220,-7 26-133,-9 32 353,0 0-1,1 0 1,-1 0 0,0 0 0,0 0 0,0 0 0,0 0 0,0 0 0,0 0 0,0 0 0,0 0 0,0 0 0,0 0 0,0 0 0,0 0 0,0 0-1,0 0 1,0 0 0,0 0 0,0 0 0,0 0 0,0 0 0,0 0 0,0 0 0,0 0 0,0 0 0,1 0 0,-1-1 0,0 1 0,0 0 0,0 0 0,0 0-1,0 0 1,0 0 0,0 0 0,0 0 0,0 0 0,0 0 0,0 0 0,0 0 0,0 0 0,0 0 0,0 7-111,0 15 48,-11 87-74,-29 125 0,19-121 102,-56 266 204,76-373-159,-26 89 66,23-83 37,-1 0 1,0 0-1,-1-1 0,-1 0 0,-10 15 1,15-23-76,0-1 1,0 1 0,0-1-1,0 1 1,-1-1 0,1 0-1,-1 0 1,1 0-1,-1 0 1,0 0 0,0-1-1,0 1 1,0-1 0,0 0-1,0 0 1,0 0 0,0 0-1,-1 0 1,1-1 0,0 1-1,0-1 1,-1 0 0,1 0-1,-4-1 1,2 0 1,-1 0 1,0-1-1,1 0 1,0 0-1,-1-1 1,1 1-1,0-1 1,0 0-1,0-1 0,1 1 1,-1-1-1,1 0 1,0 0-1,0 0 1,0-1-1,-4-7 1,-1-1 24,0-1 0,1 0 0,1-1 1,-10-26-1,10 19-53,0-1-1,1 0 1,2 0 0,0-1-1,2 1 1,0-1 0,2-28-1,1 46-5,0-1 0,0 1 0,1-1 0,0 1 0,0 0 0,0 0 0,1 0 0,0 0 0,0 0 0,0 0 1,5-5-1,-2 4-9,1 0 0,0 0 1,0 0-1,0 1 0,0 0 1,17-9-1,-2 4-13,1 1 0,0 1 0,1 1 0,0 1 0,24-4 1,-32 8 6,124-22 85,-120 22-87,1 2-1,0 0 0,0 1 1,37 6-1,-30 2-827,-16 0-1550,-4 4-3577,-3 2 2525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36:36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251 796 2144,'5'-4'363,"0"1"0,0 0 0,0 0-1,9-4 1,-9 6 46,-1-2 0,1 1-1,-1 0 1,1-1 0,6-5-1,12-16 2182,-22 22-2349,1 0 0,-1 1-1,1-1 1,-1 0-1,0 0 1,0 0-1,0-1 1,0 1-1,0 0 1,-1 0 0,1 0-1,0-4 1,-1 5-180,0 0 1,-1-1-1,1 1 1,0 0-1,-1 0 1,1-1-1,-1 1 1,0 0 0,1 0-1,-1 0 1,0 0-1,0 0 1,1 0-1,-1 0 1,0 0-1,0 0 1,0 0 0,0 1-1,0-1 1,0 0-1,-1 0 1,1 1-1,0-1 1,-2 0-1,-30-9 404,32 10-458,-9-2 80,-1 1 1,0 0-1,0 1 0,0 0 0,1 0 0,-1 1 1,0 1-1,0 0 0,-10 3 0,12-3-61,1 1-1,-1 1 1,1-1-1,0 1 1,0 0-1,0 1 1,0 0 0,1 0-1,0 1 1,0 0-1,-8 9 1,5-2 16,0 0 0,2 1 0,0 0 0,0 0 0,1 1 1,-9 27-1,13-32 40,0 1 1,0 0 0,1 0 0,1 1 0,0-1-1,0 0 1,1 1 0,1-1 0,0 0-1,4 19 1,-4-25-20,1-1 0,-1 0 0,1 1 0,0-1-1,0 0 1,1-1 0,-1 1 0,1 0 0,0-1 0,0 1 0,0-1-1,0 0 1,1 0 0,-1 0 0,1 0 0,0-1 0,0 1-1,0-1 1,0 0 0,0 0 0,0-1 0,1 1 0,-1-1 0,0 0-1,7 1 1,8 0 80,1 0-1,-1-1 1,1-2 0,27-2-1,-39 2-148,27-2 150,-1-2-1,0-1 0,54-17 0,-72 17-67,-1 0-1,0-1 1,0 0-1,0-2 1,-1 1-1,0-2 1,0 0-1,-2 0 1,18-19-1,-23 22-86,11-14 121,-18 20-120,1 0-1,-1 0 1,1 0 0,-1-1 0,1 1-1,-1 0 1,0 0 0,1 0 0,-1 0-1,0 0 1,0-1 0,0 1 0,0 0-1,0 0 1,0 0 0,0 0 0,0-1-1,0 1 1,-1-1 0,1 1 3,0 1 0,0 0 0,-1 0 0,1 0 0,0-1 0,0 1 0,0 0 0,0 0 0,0 0 0,0-1 0,0 1 0,-1 0 0,1 0 0,0 0 0,0 0 0,0-1 0,0 1 0,-1 0 0,1 0 0,0 0 0,0 0 0,0 0 0,-1 0 0,1 0 0,0 0 0,0 0 0,-1 0 0,1 0 0,0 0 0,0 0 0,0 0 0,-1 0 0,1 0 0,0 0 0,0 0 0,0 0 0,-1 0 0,1 0 0,0 0 0,0 0 0,-1 0 0,1 0 0,0 0 0,0 0 0,0 1 0,-1-1 0,-10 10-180,6-6 100,-5 5-10,1 0 0,1 0 1,-1 1-1,2 0 0,-1 0 0,1 1 0,-5 12 0,10-19 109,0-1 0,0 1-1,1 0 1,-1 0-1,1 0 1,0 0-1,1 0 1,-1 0-1,1 0 1,0 0-1,0 1 1,0-1-1,0 0 1,1 0 0,-1 0-1,1 0 1,0 0-1,0 0 1,1 0-1,-1 0 1,1-1-1,0 1 1,0 0-1,0-1 1,6 7-1,-3-5 51,0 0-1,1 0 0,-1 0 1,1-1-1,1 0 0,-1 0 1,0-1-1,1 0 0,0 0 1,0 0-1,0-1 0,0 0 1,0 0-1,0-1 0,1 0 1,-1 0-1,0-1 0,1 0 1,-1 0-1,0 0 0,1-1 1,-1 0-1,0-1 0,0 0 1,0 0-1,0 0 0,0-1 1,0 0-1,-1-1 0,1 1 1,-1-1-1,0 0 0,0-1 1,0 1-1,-1-1 0,1 0 1,-1-1-1,-1 1 0,9-13 1,-10 11 2,1 0 0,-1-1 0,-1 1-1,1-1 1,-2 1 0,1-1 0,-1 0 0,0 0 0,0-14 0,-1 9-101,-1 1 0,0-1-1,-1 1 1,-1-1 0,-6-20 0,7 28-32,-1-1 1,1 1-1,-1 0 1,0 0 0,0 0-1,-1 0 1,1 0-1,-1 1 1,0 0 0,-6-5-1,9 8 43,-1 0 0,0-1-1,1 1 1,-1 0 0,0 0-1,0 0 1,0 0 0,0 1-1,0-1 1,0 0-1,0 1 1,0 0 0,0-1-1,0 1 1,0 0 0,0 0-1,0 0 1,0 0 0,0 0-1,0 1 1,0-1 0,0 0-1,0 1 1,0 0 0,0 0-1,0-1 1,0 1 0,0 0-1,1 0 1,-1 1 0,0-1-1,1 0 1,-4 3 0,1 0-6,1 1 1,-1-1-1,0 1 1,1 0-1,0 0 1,0 1-1,-3 8 0,5-12 49,0 1 0,0-1-1,0 1 1,0 0 0,1-1-1,-1 1 1,1 0-1,0-1 1,-1 1 0,1 0-1,1-1 1,-1 1-1,0 0 1,1-1 0,-1 1-1,1 0 1,0-1-1,0 1 1,1 2 0,-2-5 2,0 1 1,1 0 0,-1-1-1,1 1 1,-1 0-1,1-1 1,-1 1-1,1-1 1,-1 1 0,1-1-1,0 1 1,-1-1-1,1 1 1,0-1 0,-1 0-1,1 1 1,0-1-1,-1 0 1,1 0 0,0 1-1,0-1 1,-1 0-1,1 0 1,0 0 0,0 0-1,0 0 1,-1 0-1,1 0 1,0 0 0,0-1-1,-1 1 1,2 0-1,1-2 76,0 1-1,0-1 0,0 0 0,0 0 1,-1 0-1,4-3 0,3-3-24,178-111 207,-137 92-380,1 1 1,1 3-1,69-21 0,-114 42 61,0 0 0,0 0 0,1 1 0,-1 0 0,0 1 0,14 0 0,-19 0 37,0 1-1,0-1 1,1 1 0,-1-1-1,0 1 1,0 0 0,0 0 0,0 0-1,0 0 1,0 0 0,0 0-1,0 0 1,0 1 0,0-1 0,-1 1-1,1 0 1,-1-1 0,1 1-1,-1 0 1,0 0 0,1 0 0,-1 0-1,0 0 1,0 0 0,0 3-1,3 8 6,-2 1 0,0 0 0,0 0 0,-1 0 0,-1 0 0,0 1 0,-3 13 0,1 7 0,-1 9 304,-14 63 0,17-96 228,4-15-68,7-21 50,3-3-334,22-37 0,-6 13-247,-17 27-74,1 1-1,2 1 1,27-34 0,-42 56 126,0 0 0,0 0 0,-1 1 0,1-1 0,0 0 0,0 1 0,0-1 0,0 1 1,0-1-1,0 1 0,0-1 0,0 1 0,0 0 0,0-1 0,2 1 0,-2 0 7,-1 0 0,1 0 0,-1 0 0,1 1 0,0-1 0,-1 0 0,1 0 1,-1 1-1,1-1 0,-1 0 0,1 0 0,-1 1 0,1-1 0,-1 1 0,1-1 0,-1 0 0,0 1 0,1-1 0,-1 1 0,1-1 0,-1 1 0,0-1 0,0 1 0,1 0 0,-1-1 0,0 1 0,0-1 0,0 1 0,1-1 0,-1 1 0,0 0 0,0 0 0,2 18-40,-1-1 0,-1 1 0,-4 33 0,1-4 32,-1 4-55,2-31 114,1 0 0,1-1 0,0 1 0,1 0 0,6 27 0,-6-45-26,0-1 0,0 1 0,0-1 0,0 1 0,0-1 0,0 1 0,1-1 0,-1 1 0,1-1 0,0 0 0,0 0 0,0 0 0,0 0 0,0 0 0,0 0-1,0-1 1,1 1 0,-1-1 0,1 1 0,-1-1 0,1 0 0,-1 0 0,1 0 0,0-1 0,-1 1 0,1 0 0,5-1 0,3 1 33,0-1-1,1 0 1,-1-1 0,1-1 0,17-4-1,-4 1 18,0-2-1,0-1 0,-1-1 1,0-1-1,-1-1 1,0-1-1,-1-1 0,28-20 1,-22 8-67,0 0 1,26-33 0,46-64 146,-92 112-158,7-9-85,-1 0 0,21-37 0,-32 46-78,-8 8-162,-9 9-66,5 3 375,0 0-1,1 0 1,0 1-1,1 0 1,0 0-1,-7 17 0,-1 0 56,-98 187-76,110-208 57,0 1 0,0-1 1,1 1-1,0 0 0,0 0 0,1 0 0,0 9 0,0-16 6,1 1-1,0 0 0,1 0 0,-1-1 0,0 1 0,0 0 1,1-1-1,-1 1 0,1 0 0,-1-1 0,1 1 0,0-1 1,-1 1-1,1-1 0,0 1 0,0-1 0,0 1 0,0-1 1,1 0-1,-1 0 0,0 1 0,0-1 0,1 0 0,-1 0 1,1 0-1,-1-1 0,1 1 0,-1 0 0,1-1 0,-1 1 1,1 0-1,0-1 0,-1 0 0,1 1 0,0-1 0,-1 0 0,1 0 1,0 0-1,2 0 0,1-1 8,-1 1 1,0-1-1,1 1 1,-1-1-1,0 0 1,0-1-1,0 1 1,0-1-1,0 0 1,0 0-1,0 0 1,-1 0 0,6-5-1,1-2-1,0 0 0,-1 0 1,13-18-1,82-142 292,-97 156-306,102-187 121,-86 154-116,-3-1 1,27-86-1,-15-4-72,-28 111 7,-1 0 0,-1-1 0,-2-29 0,-1 53 51,2-3-60,-2 1-1,1-1 0,-1 0 0,1 0 1,-2 1-1,1-1 0,-1 0 0,0 1 1,-4-9-1,6 13 43,-1-1 0,1 1 1,-1 0-1,0 0 0,0 0 0,0 0 0,0 0 1,0 1-1,0-1 0,0 0 0,0 0 1,0 1-1,0-1 0,0 0 0,0 1 0,0-1 1,-1 1-1,1-1 0,0 1 0,0 0 0,-1 0 1,1-1-1,-2 1 0,0 1-5,1-1 1,-1 0-1,0 1 1,0 0-1,1 0 0,-1-1 1,1 2-1,-1-1 0,1 0 1,-4 3-1,-3 2-14,1 0-1,-1 1 0,2 0 1,-13 14-1,5 0-12,0 1 0,2 0 0,0 0 0,-12 32 0,11-23 29,-3 4 25,2 1-1,1 0 1,3 0-1,0 2 1,3-1-1,-5 43 1,10-43-10,6 71 0,-1-86 60,1 1 0,2-1 1,0 0-1,10 28 0,-12-44-12,0 1 0,1 0 0,0-1-1,0 1 1,0-1 0,0 0 0,11 10-1,-11-13-7,-1 0 0,1 1 0,0-2-1,0 1 1,0 0 0,1-1 0,-1 0-1,1 0 1,-1 0 0,1 0 0,0-1-1,0 0 1,5 1 0,-3-2 17,0 0 1,0 0-1,1 0 1,-1-1-1,0-1 1,0 1-1,0-1 1,8-3-1,2-2 73,-1 0 0,19-11 0,-6-1-77,0-2 1,-1-1 0,-2 0 0,37-41 0,-11 1-78,6-5-405,-58 67 428,0 0 1,0-1 0,0 1 0,0 0-1,0 0 1,0 0 0,0 0 0,1 0 0,-1-1-1,0 1 1,0 0 0,0 0 0,0 0-1,0 0 1,0 0 0,1 0 0,-1 0-1,0 0 1,0 0 0,0-1 0,0 1 0,1 0-1,-1 0 1,0 0 0,0 0 0,0 0-1,0 0 1,1 0 0,-1 0 0,0 0-1,0 0 1,0 0 0,0 0 0,1 0 0,-1 0-1,0 1 1,0-1 0,0 0 0,0 0-1,0 0 1,1 0 0,-1 0 0,0 0-1,1 10-219,-4 17 39,2-22 174,-11 71 31,-3 113 0,15-180 12,1 1 1,-1-1-1,2 0 0,2 11 1,-4-17-1,1 0 1,0 0-1,1 0 1,-1 0 0,0 0-1,1 0 1,0 0-1,-1-1 1,1 1 0,0-1-1,1 1 1,-1-1-1,0 0 1,6 4 0,-7-5-8,1 0 0,-1 0 0,1-1 0,-1 1-1,1-1 1,0 1 0,-1-1 0,1 0 0,0 1 0,0-1 0,-1 0 0,1 0 0,0 0 0,0-1 0,-1 1 0,1 0 0,0-1 0,-1 1 0,1-1 0,0 1 0,-1-1 0,1 0 0,2-1 0,1-2 19,0 1 1,0-1 0,0 0-1,-1 0 1,7-7-1,69-95 217,-12 14-242,102-93 199,-130 142-273,-2-2 0,40-62 1,-49 60 64,-3-1 0,-2-2 0,-2 0 0,-2-2 1,18-72-1,-28 93-77,-8 25 27,1 1 1,-1-1-1,-1 0 1,1 0-1,-1 1 1,0-1-1,0 0 0,-1 0 1,0-12-1,0 18 35,0 0-1,0 0 1,0 0 0,0-1-1,0 1 1,0 0-1,0 0 1,-1 0-1,1-1 1,0 1-1,0 0 1,0 0 0,0 0-1,0-1 1,0 1-1,-1 0 1,1 0-1,0 0 1,0 0-1,0 0 1,-1 0 0,1-1-1,0 1 1,0 0-1,0 0 1,-1 0-1,1 0 1,0 0-1,0 0 1,0 0 0,-1 0-1,1 0 1,0 0-1,0 0 1,0 0-1,-1 0 1,1 0-1,0 0 1,0 0 0,0 0-1,-1 0 1,1 0-1,0 1 1,0-1-1,0 0 1,-1 0-1,1 0 1,0 0 0,0 0-1,0 0 1,0 1-1,-1-1 1,1 0-1,0 0 1,0 0-1,0 0 1,0 1 0,0-1-1,0 0 1,-1 0-1,1 1 1,-11 14-147,-9 33-106,7-17 209,-146 358-32,145-353 90,1 1 1,2 0-1,1 0 0,2 1 1,2 0-1,1 1 0,1 71 1,4-98 61,1-1 1,1 1 0,0-1 0,0 0-1,1 1 1,9 20 0,-11-30-44,0 0 0,0 1-1,0-1 1,1 0 0,-1 0 0,1 0 0,-1 0 0,1 0 0,0 0-1,0-1 1,-1 1 0,1 0 0,0-1 0,1 0 0,-1 1 0,0-1 0,0 0-1,1 0 1,-1 0 0,0 0 0,1-1 0,-1 1 0,1-1 0,-1 1 0,1-1-1,-1 0 1,1 0 0,-1 0 0,1 0 0,-1 0 0,1-1 0,-1 1 0,1-1-1,-1 0 1,1 0 0,-1 0 0,3-1 0,8-5 33,0-1 0,-1 0 0,0-1 0,0 0 1,-1-1-1,18-19 0,11-17-25,50-76 0,-88 119-71,0 0 1,1-1-1,-1 1 0,1 0 1,0 1-1,0-1 0,6-4 1,-9 7 31,0 0 1,0 0-1,0-1 1,1 1-1,-1 0 1,0 0-1,0 0 1,0 0-1,1 0 1,-1 0 0,0 0-1,0 0 1,0 0-1,1 0 1,-1 0-1,0 0 1,0 0-1,0 0 1,1 0-1,-1 0 1,0 0-1,0 0 1,0 0 0,1 0-1,-1 0 1,0 0-1,0 0 1,1 0-1,-1 0 1,0 0-1,0 0 1,0 1-1,0-1 1,1 0-1,-1 0 1,0 0 0,0 0-1,0 0 1,0 1-1,0-1 1,1 0-1,-1 0 1,0 0-1,0 1 1,0-1-1,0 0 1,0 0-1,0 0 1,0 1 0,0-1-1,0 0 1,0 0-1,0 0 1,0 1-1,0-1 1,0 0-1,0 0 1,0 1-1,0-1 1,0 0 0,-2 19-129,2-14 72,-3 33-107,-4 39-2,3-55 188,0 0 0,2 0 0,1 0 0,1 0 0,2 23 0,-1-40 17,-1 0 0,2-1 0,-1 1-1,0 0 1,1-1 0,0 0 0,0 1-1,0-1 1,4 6 0,-4-8-21,0 0 1,0 1-1,0-1 1,0 0 0,1 0-1,-1 0 1,1 0-1,-1-1 1,1 1-1,0-1 1,0 1-1,0-1 1,-1 0-1,1 0 1,5 1-1,5-1 32,-1 0-1,1 0 1,-1-1-1,1-1 0,-1 0 1,0-1-1,0 0 1,1-1-1,-1 0 0,20-8 1,-16 4 3,0-1 1,0-1 0,0 0-1,-1-1 1,-1 0-1,24-22 1,-26 21-53,0-1-1,-1 0 1,-1 0 0,1-2-1,-2 1 1,0-1 0,10-22-1,-17 32-13,-1 1 0,0-1 0,0 0 0,-1 0 0,1 1 0,-1-1-1,0 0 1,1 0 0,-2 0 0,1 1 0,-1-5 0,1 7 14,-1-1 1,1 1-1,0 0 1,-1 0-1,1 0 1,-1 0-1,1-1 1,-1 1-1,0 0 1,1 0-1,-1 0 1,0 0-1,0 0 1,1 1-1,-1-1 1,0 0-1,0 0 1,0 0-1,0 1 1,0-1-1,-1 1 1,1-1-1,0 0 1,0 1-1,0 0 1,0-1-1,-1 1 0,1 0 1,0 0-1,0 0 1,-1-1-1,1 1 1,0 1-1,0-1 1,-1 0-1,1 0 1,0 0-1,-2 1 1,-4 1-46,0 0 0,0 0 0,1 1 0,-1 0-1,1 0 1,-1 1 0,1 0 0,0 0 0,0 0 0,0 1 0,1 0 0,-8 8 0,5-3 25,0 0 1,0 1 0,1 0 0,1 0-1,0 0 1,-7 17 0,11-23 38,1 0 1,-1 1 0,1-1 0,0 0 0,0 0-1,1 0 1,0 1 0,0-1 0,0 0-1,1 7 1,0-9 2,-1 0 0,1 0 0,0 0 0,0 0 0,0 0 0,1 0 1,-1 0-1,1 0 0,0 0 0,-1-1 0,1 1 0,1-1 0,-1 1 0,0-1 0,0 0 0,1 0 0,4 3 0,-1-1 37,0-1-1,0 0 1,0 0 0,0-1 0,1 0-1,-1 0 1,1-1 0,-1 1-1,1-1 1,0-1 0,0 1 0,12-2-1,-15 0-36,1 1 0,0-1 0,-1 0 0,1 0-1,-1-1 1,0 1 0,0-1 0,1 0 0,-1 0-1,0-1 1,0 1 0,-1-1 0,1 0 0,-1 0 0,1 0-1,-1 0 1,0-1 0,0 1 0,5-8 0,-3 2-19,-1-1 0,0 1 0,0 0 1,0-1-1,-1 0 0,-1 0 0,2-12 1,-3 15-12,0-1 0,-1 1 0,0 0 0,0-1 1,-1 1-1,0 0 0,0-1 0,-1 1 1,0 0-1,-5-12 0,5 15-4,0 1 1,0 0-1,0 0 0,0 0 0,0 0 1,-1 0-1,0 0 0,1 1 1,-1-1-1,0 1 0,-6-4 0,0 1 18,-1 0 0,-15-6 0,20 10 21,-5-2-18,3 0 30,16 0 45,29-5-141,-12 2 37,0 1-1,31-1 0,-50 5 28,0 1 0,1 1-1,-1-1 1,0 1-1,0 0 1,0 1-1,0-1 1,-1 1-1,1 1 1,0-1-1,-1 1 1,0 0-1,7 5 1,-9-5-25,-1 0 0,1 1 0,-1-1 0,0 1 0,0-1 0,0 1 0,0 0 0,-1 0 0,0 1 0,0-1 0,0 0 0,0 1 0,0-1 0,-1 1 0,1 9 0,1 6 22,-1-1 0,-2 32 1,-1-27 29,-4 46 12,3-53 3,0-8 6,1 0 198,8-14 67,77-84-156,-20 19-120,-47 53-36,30-29-69,-42 41 36,1 0-1,0 1 0,0 0 0,0 0 1,1 0-1,7-2 0,-14 5 18,1 1 0,-1 0 0,1 0-1,-1 0 1,0 0 0,1-1 0,-1 1-1,1 0 1,-1 0 0,1 0 0,-1 0-1,0 0 1,1 0 0,-1 0 0,1 0-1,-1 0 1,0 0 0,1 0 0,-1 0-1,1 1 1,-1-1 0,1 0 0,-1 0-1,0 0 1,1 1 0,-1-1 0,0 0-1,1 0 1,-1 1 0,0-1 0,1 0-1,-1 1 1,3 12-24,-3-9 21,4 61 18,-4-52-28,0 0 1,1 0 0,0 0 0,1 0 0,1 0 0,0 0 0,0 0 0,8 17 0,-5-20 65,-1 0 0,2-1 1,-1 1-1,1-1 0,1-1 1,-1 1-1,13 9 0,-16-14-9,1-1 0,-1 0-1,0-1 1,1 1 0,-1-1-1,1 0 1,0 0 0,7 2-1,-9-4-12,1 1-1,-1-1 0,0 0 1,1 0-1,-1 0 0,0 0 1,0 0-1,1-1 0,-1 0 1,0 1-1,0-1 0,0 0 1,0-1-1,5-1 0,0-2 28,0-1 1,0 1-1,0-2 0,0 1 0,-1-1 0,0 0 1,10-14-1,39-66 82,-49 75-114,15-24-6,77-119 87,-72 122-125,2 0 1,0 3-1,43-34 0,-58 51 0,-11 10-43,0-1 0,1 1 0,-1 0-1,1 0 1,0 0 0,0 1 0,0-1-1,1 1 1,8-3 0,-12 4 71,-1 1-1,0 0 1,1 0-1,-1 0 1,1 0 0,-1 0-1,1 1 1,-1-1 0,1 0-1,-1 0 1,1 0 0,-1 0-1,1 0 1,-1 1 0,0-1-1,1 0 1,-1 0 0,1 1-1,-1-1 1,0 0-1,1 0 1,-1 1 0,1 0-1,-1-1 1,1 1-1,-1 0 1,0 0-1,1 0 1,-1 0-1,0 0 1,0-1-1,1 1 1,-1 0-1,0 0 1,0 0-1,0 0 1,0 0-1,0 2 1,-5 26-81,0 0 0,-10 29 1,-23 59-104,24-76 227,-1-2 0,-3 0 0,-1 0 0,-2-2 0,-29 40 0,43-68-6,0 0 0,-1-1-1,-12 10 1,16-15-1,0 0 1,0 0-1,0-1 0,0 1 1,0-1-1,0 0 0,-1 0 1,1-1-1,0 1 0,-7 0 1,10-2-18,0 0 0,0 0 0,0 0 0,-1 1 1,1-2-1,0 1 0,0 0 0,0 0 1,-1 0-1,1-1 0,0 1 0,0 0 0,0-1 1,0 1-1,0-1 0,-1 1 0,1-1 1,0 0-1,0 0 0,1 1 0,-3-2 0,2 0 18,0 0-1,-1 0 0,1 0 0,0 0 0,0 0 0,1 0 1,-1 0-1,0 0 0,0-1 0,0-3 0,1-1 26,-1 0 1,1 0-1,0 0 0,1-1 0,0 1 0,2-11 1,-2 14-65,1 0 0,-1 0 1,1 0-1,0 1 0,0-1 1,0 0-1,1 1 1,-1 0-1,1-1 0,0 1 1,0 0-1,0 0 0,0 1 1,0-1-1,1 1 1,-1 0-1,6-3 0,5-2-87,1 1-1,-1 1 0,22-5 0,-19 6-2,168-45-5035,-130 34 2820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36:36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21 5728,'-49'-12'2592,"34"9"-2240,12-2 1280,6 10 288,2-5-1408,0 0-576,9 0 32,4 0-128,0 0 96,-1 0-640,1 0 384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36:36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225 243 7712,'-10'0'3303,"23"0"-2347,31 2 598,24 7 336,45 5 54,162-5-756,-3-1-696,-235-5-642,91 4 147,-44-5-3667,-73-2 2684,6 0-323,-4-5-3004,-8 1 1657</inkml:trace>
  <inkml:trace contextRef="#ctx0" brushRef="#br0" timeOffset="1">59 24 7392,'-50'-23'3360,"42"31"-2944,8-4-64,8 4-288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36:48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345 584 3552,'24'-18'4225,"-8"6"-770,-15 11-3339,-1 1 0,1 0 0,-1-1 0,1 1 0,-1-1 0,1 1 0,-1-1 0,0 1 0,1-1 0,-1 0 0,0 1 0,1-1 0,-1 1 0,0-1 0,0 0 0,1 1 0,-1-1 0,0 0 0,0 1 0,0-1 0,0 0 0,0 1 0,0-1 0,0 0 0,0 1 0,0-1 0,-1-1 0,0 1 27,1-1-1,-1 0 1,0 1 0,0-1 0,0 1-1,0-1 1,-1 1 0,1 0-1,0 0 1,-2-2 0,-3-1 32,1 0 1,-1 0-1,0 1 1,-7-4-1,5 5-163,0 0 0,0 0-1,0 1 1,0-1-1,0 2 1,0-1-1,0 1 1,0 1-1,0 0 1,-1 0 0,-10 3-1,10-2 3,-1 1-1,1 0 1,0 1-1,1 0 1,-1 1 0,1 0-1,-1 0 1,1 1-1,-9 8 1,4-2 46,0 1 0,1 1 1,0 0-1,-10 17 0,11-12 68,0 1 0,2 0 0,0 0 0,1 1 0,-6 29 0,13-45-41,0 0-1,0 0 0,1 0 0,-1 0 0,1 0 1,0 0-1,1 0 0,-1 0 0,1 0 0,0 0 0,3 7 1,-3-10-46,-1 0 1,1 0-1,0 0 1,0-1-1,0 1 0,0 0 1,1-1-1,-1 1 1,0 0-1,1-1 1,-1 0-1,1 1 1,-1-1-1,1 0 1,0 0-1,-1 0 1,1 0-1,0 0 1,0 0-1,0 0 1,0-1-1,0 1 1,0-1-1,0 1 1,0-1-1,0 0 0,0 0 1,0 0-1,0 0 1,2 0-1,6-2 78,0 1 0,0-2 0,0 1 0,-1-1-1,1-1 1,-1 0 0,0 0 0,0-1-1,0 0 1,-1 0 0,0-1 0,0 0 0,12-13-1,-8 7-83,-1-1-1,0 0 0,-1-1 0,-1 0 0,0-1 0,-1 0 0,8-20 0,-9 19-70,-5 14-11,-1-1 0,1 1 1,-1 0-1,0 0 0,0-1 0,0 1 0,0-1 1,-1 1-1,1-1 0,-1 1 0,1-1 0,-1 1 1,0-1-1,0 0 0,0 1 0,-1-4 0,-4 13-790,3 2 853,0-1 0,1 1 0,0 0 0,0 0 0,1-1 0,0 1 0,0 0 0,1 0 0,0-1 0,1 1 0,0 0 0,0-1 0,1 1 0,0-1 0,1 0 0,-1 0 0,1 0 0,1-1 0,0 0 0,7 9 0,-9-12 43,1-1 0,-1 0 0,1 0 0,0-1 0,0 1 0,1-1 0,-1 0 0,0 0 0,1 0 0,-1-1 0,1 1 0,-1-1 0,1 0 0,0 0 1,0-1-1,-1 0 0,1 0 0,0 0 0,0 0 0,-1 0 0,1-1 0,0 0 0,0 0 0,-1-1 0,1 1 0,-1-1 0,1 0 0,7-4 0,2-6 50,0 0 1,-1 0-1,0-1 1,-1-1-1,16-24 1,-14 20-47,191-221 358,-157 190-342,67-90 1,-102 121-28,-1 0 0,-1-1 1,-1 0-1,-1 0 1,0-1-1,-2 0 1,0-1-1,-1 0 0,4-28 1,-10 46-61,1-1 1,-1 1-1,1-1 1,-1 0-1,0 1 1,0-1-1,-1 1 0,1-1 1,-1 0-1,0 1 1,-1-6-1,2 9 3,-1-1 0,1 1 0,0 0 0,0-1 0,0 1 0,0 0 0,-1 0 0,1-1 0,0 1 0,0 0 0,-1-1 0,1 1 1,0 0-1,0 0 0,-1 0 0,1-1 0,0 1 0,-1 0 0,1 0 0,0 0 0,-1 0 0,1 0 0,0 0 0,-1-1 0,1 1 0,-1 0 0,1 0 0,-1 0 0,-10 6-132,-11 18-58,20-22 186,-15 21-80,1 2 0,1 0-1,-13 29 1,6-11 19,9-16 104,0 1-1,2 1 0,-12 49 1,6 8 90,4 1 0,-3 115 1,16-90 67,-1-102-229,0 4-1673,6-26-4426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36:49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35 8128,'-6'-3'868,"-1"-1"1232,16-1 2910,-5 4-4480,0 0 1,0 0-1,0 1 0,0 0 0,0 0 0,5 0 0,8 0 175,44-3 354,389-12-299,-420 14-2198,17 0-4996,-28 4 3485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36:53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1179 3712,'-3'0'684,"-14"-1"3508,25-1 1838,6-1-5486,-1-1-1,1 0 0,-1-1 1,0 0-1,-1-1 0,1 0 0,-1-1 1,0 0-1,-1-1 0,16-14 1,-5 1 12,-2 0 1,0-1-1,32-49 1,-14 13-101,42-88 0,-63 116-423,-13 25-44,-1 0 1,1-1 0,-2 1 0,1-1-1,0 0 1,-1 0 0,0 0 0,0 0 0,1-9-1,-3 15-4,0 0 1,0-1-1,0 1 0,0 0 0,0 0 1,0-1-1,0 1 0,0 0 0,0 0 0,0-1 1,0 1-1,0 0 0,0 0 0,0-1 0,0 1 1,0 0-1,-1 0 0,1-1 0,0 1 0,0 0 1,0 0-1,0-1 0,0 1 0,-1 0 0,1 0 1,0 0-1,0 0 0,0-1 0,-1 1 0,-4 4-414,-6 14 17,2 4 403,2 0 0,0 1 0,1-1 0,2 1 1,0 0-1,1 1 0,2-1 0,0 0 0,1 1 0,2-1 0,8 44 0,-9-58 87,2 0 0,-1-1 0,1 1 0,7 14 0,-8-21-44,-1 0-1,0 1 1,0-1 0,1-1 0,0 1-1,-1 0 1,1 0 0,0 0 0,0-1 0,-1 1-1,1-1 1,1 0 0,-1 1 0,0-1-1,0 0 1,0 0 0,1 0 0,-1-1-1,0 1 1,1 0 0,-1-1 0,0 0 0,4 1-1,4-2 48,0 0 0,-1-1 0,1 0 0,-1 0 0,0-1 0,1 0 0,-1-1-1,0 0 1,11-6 0,1-3 10,1-2 1,25-21-1,50-52 30,-60 54-98,89-89 158,-116 113-171,11-9-107,-19 18 82,-1 0 0,1 0 1,-1 0-1,0 0 1,1 0-1,-1 1 0,1-1 1,0 0-1,-1 1 1,1-1-1,0 1 1,1-1-1,-2 2 11,-1-1 1,1 0-1,-1 0 0,1 0 1,-1 0-1,0 0 0,1 1 1,-1-1-1,1 0 0,-1 0 1,1 1-1,-1-1 0,0 0 1,1 1-1,-1-1 0,0 0 1,1 1-1,-1-1 0,0 0 1,0 1-1,1-1 0,-1 1 1,0-1-1,0 1 0,0-1 1,1 1-1,-1-1 0,0 1 1,0-1-1,0 1 0,0-1 1,0 0-1,0 1 0,0-1 0,0 2 1,-2 19 28,1-17-14,-3 40-11,0 6-19,-16 74 1,14-101 76,2-7 2,0 1 0,1-1 0,-2 27 0,7-32 286,-2-11-338,0 0-1,0 0 1,0 0-1,1 0 0,-1 0 1,0 0-1,0 0 1,0 0-1,0 0 0,1 0 1,-1 1-1,0-1 1,0 0-1,0 0 1,0 0-1,1-1 0,-1 1 1,0 0-1,0 0 1,0 0-1,0 0 0,1 0 1,-1 0-1,0 0 1,0 0-1,0 0 0,0 0 1,0 0-1,1 0 1,-1 0-1,0-1 1,0 1-1,0 0 0,12-15 379,-11 14-335,81-144 571,-58 97-757,60-86 0,-82 131 23,-1 1 61,1 0-1,-1 0 1,0 0-1,1 0 0,-1 1 1,1-1-1,-1 1 1,1-1-1,0 1 1,0-1-1,0 1 0,0 0 1,0 0-1,2-1 1,-4 3 44,0-1 0,1 1 0,-1-1 0,0 1 0,1-1 1,-1 1-1,0 0 0,0-1 0,0 1 0,0 0 0,1-1 0,-1 1 1,0 0-1,0-1 0,0 1 0,0 0 0,-1-1 0,1 1 1,0-1-1,0 1 0,0 0 0,0-1 0,-1 2 0,1 1-4,-5 47-8,3 0 0,2 0 1,10 80-1,-10-126 30,1 1 1,0-1 0,0 0-1,0 1 1,0-1-1,1 0 1,0 0 0,2 4-1,-3-7 1,0 1 0,0-1 0,1 0 0,-1 1 0,0-1 0,1 0 0,-1 0 0,1 0 0,-1 0 0,1 0 0,-1 0 0,1 0 0,0-1 0,-1 1 0,1-1 0,0 1 0,0-1 0,-1 1 0,1-1 0,0 0 0,3 0 0,0 0 23,0-1-1,0 0 1,0 0 0,-1 0 0,1 0-1,0-1 1,-1 0 0,1 0-1,-1 0 1,8-5 0,-4 3 15,11-7 48,-1-1 1,0-1-1,29-28 0,39-51-84,-82 87-26,31-35 13,-2-2 1,35-57 0,-34 37 59,40-106 1,11-70-36,-39 81-228,-45 152 151,0 1 1,1-1 0,-1 0 0,-1 1 0,1-1 0,-1 0 0,0 1 0,0-1 0,0 0 0,-1 1 0,1-1 0,-3-8 0,3 12 38,0 1 0,-1 0 0,1 0 0,0-1 1,0 1-1,0 0 0,0-1 0,-1 1 0,1 0 0,0 0 0,0 0 0,0-1 1,-1 1-1,1 0 0,0 0 0,0 0 0,-1-1 0,1 1 0,0 0 1,-1 0-1,1 0 0,0 0 0,0 0 0,-1 0 0,1 0 0,0 0 0,-1 0 1,1 0-1,-1 0 0,1 0 0,-1 0 0,0 0 0,0 1 0,1-1 0,-1 0 0,0 1 0,1-1 0,-1 0 0,1 1 0,-1-1 0,1 1 0,-1-1 0,1 1 0,-1 0 0,1-1 0,-1 1 0,-6 9-34,2 0 1,-1 0-1,1 0 1,-4 15 0,-13 45 75,20-60-25,-65 275-247,59-229 280,1 0 0,4 1-1,3 66 1,0-121-36,10 109 62,-7-89 2,1-1 1,1 0-1,8 22 0,-10-36-12,-1 0 0,1 0 1,1-1-1,5 9 0,-8-13-28,1 0-1,-1 0 1,1 0-1,0 0 1,0-1-1,-1 1 1,1-1-1,0 1 1,0-1-1,1 0 1,-1 0-1,0 0 1,0 0-1,1 0 1,-1 0 0,0-1-1,4 1 1,1-1 9,-1 0 0,1 0 1,-1-1-1,1 0 0,-1 0 1,0-1-1,1 0 0,-1 0 1,0 0-1,0-1 1,0 0-1,-1 0 0,1 0 1,9-8-1,3-4 96,-1 0-1,28-30 1,-15 10-56,-2-2 0,31-53-1,-54 81-74,0 0 0,0-1 0,4-11 0,-8 17 0,0 0 0,0 0 0,0 0 0,0 0 0,-1 1 0,0-1 0,0 0 0,0 0 0,0 0 0,0 0 0,-2-4 0,2 6-15,-1 1 0,1 0 0,-1-1 0,1 1 0,-1 0 0,0 0 0,0 0 0,0 0 1,0-1-1,1 1 0,-1 0 0,-1 0 0,1 1 0,0-1 0,0 0 0,0 0 0,0 0 0,-1 1 0,1-1 0,0 1 0,0-1 0,-1 1 0,1-1 0,-1 1 0,1 0 0,-3-1 0,-1 1-59,-1 0 0,1 0 0,0 0 0,-1 1 0,-7 1 0,5 0 54,0 0-1,1 1 1,-1 0 0,1 0-1,-1 1 1,1 0 0,0 0-1,0 0 1,1 1-1,0 0 1,0 1 0,0-1-1,0 1 1,1 0 0,0 1-1,0-1 1,0 1-1,1 0 1,0 0 0,-4 10-1,1 1-27,1 1-1,1-1 1,0 1-1,2-1 1,0 1-1,1 0 1,0 28-1,2-37 82,1 0 1,-1 0-1,2 0 0,0 0 0,0 0 0,1-1 1,0 1-1,0-1 0,7 14 0,-6-17-3,0 0 0,0 0 1,0 0-1,1-1 0,-1 0 0,1 0 0,1 0 0,-1 0 0,1-1 1,-1 0-1,1 0 0,0 0 0,1-1 0,8 4 0,-7-4 9,1 0 0,0-1 0,0 0 0,0 0 0,0-1 0,0 0 0,0-1 0,0 0 0,0 0 0,0-1-1,0 0 1,0 0 0,0-1 0,0-1 0,0 1 0,0-1 0,-1-1 0,0 0 0,11-6 0,-1-2-2,-1-1-1,-1 0 1,0-2 0,-1 1 0,18-23 0,59-90 126,24-36-88,-32 70-315,-82 91 205,0 0 1,0 0-1,-1 0 1,1 0-1,0 1 1,0-1 0,1 1-1,3-3 1,-5 4 35,0 0 1,1-1 0,-1 1-1,0 0 1,0 0-1,0 1 1,0-1-1,0 0 1,0 0 0,0 0-1,0 1 1,0-1-1,0 1 1,0-1-1,0 1 1,0-1 0,0 1-1,0-1 1,0 1-1,0 0 1,-1-1-1,1 1 1,1 1 0,4 3-15,-1 1 1,0 0-1,0-1 1,0 2-1,-1-1 1,0 0-1,0 1 1,0 0 0,-1 0-1,0 0 1,3 13-1,-2-2-14,-1 1 0,-1 0 0,0 0 0,-1 0 0,-3 28 0,1-1 3,0-21 132,2-1 0,1 1 0,9 47 0,-10-69-97,0-1 0,0 1 0,0-1 0,0 0 0,0 1 0,0-1 0,1 0 0,-1 0 0,1 0 0,-1 0 0,1 0 0,0 0 0,0-1 0,0 1 0,0 0 0,0-1 0,0 0 0,0 1 0,0-1 0,1 0 0,-1 0 0,0 0 0,1-1 0,-1 1 0,1 0 0,-1-1 0,1 0 0,-1 1 0,1-1 0,-1 0 0,6-1 0,1 0 12,1 0-1,-1-1 1,0 0-1,1 0 1,-1-1 0,0-1-1,10-5 1,-7 4 3,-1-1 1,0 0 0,0-1-1,0 0 1,-1 0 0,0-1-1,17-18 1,-1-9 48,32-57 0,13-18-108,-48 78 18,81-115-7,98-178 70,-148 235-32,-17 22-101,-33 61 43,3-3-14,-7 10 45,0 0-1,0 0 1,0-1 0,1 1-1,-1 0 1,0 0-1,0-1 1,0 1 0,0 0-1,0 0 1,0-1-1,0 1 1,0 0 0,0 0-1,0-1 1,0 1-1,0 0 1,0 0 0,0-1-1,0 1 1,-1 0-1,1 0 1,0-1 0,0 1-1,0 0 1,0 0-1,0 0 1,0-1 0,-1 1-1,1 0 1,0 0-1,0 0 1,-1-1 0,1 1 3,0 0 1,-1 0 0,1 0 0,0 0 0,-1 0 0,1 0-1,0 0 1,-1 0 0,1 0 0,0 0 0,-1 0 0,1 0-1,0 1 1,-1-1 0,1 0 0,0 0 0,-1 0 0,1 0-1,0 0 1,0 1 0,-1-1 0,1 0 0,0 0 0,0 1-1,-1-1 1,1 0 0,0 0 0,0 1 0,0-1 0,-1 0-1,1 1 1,-15 15-25,1 1 0,-19 30 0,-124 234-218,117-191 218,-57 185 0,83-227 14,-45 137 83,38-128 39,-35 68 1,-60 69-165,93-159 109,1-2 100,-32 39 1,52-70-145,-1 3 29,-1-1 0,0 1 0,0-1 0,0 0 0,0 0 0,-1 0 0,0-1-1,0 0 1,0 0 0,-9 5 0,12-7-26,0-1 0,1 1-1,-1-1 1,0 1 0,0-1-1,1 0 1,-1 0 0,0 1-1,0-1 1,0 0 0,1-1-1,-1 1 1,0 0 0,0 0-1,1-1 1,-1 1 0,0-1-1,0 0 1,1 1 0,-1-1-1,-1-1 1,1 0 11,-1 0 0,1 0 0,0 0 0,0 0 0,1-1 0,-1 1 0,0-1 0,1 1 0,-1-1 0,1 1 0,0-1 0,-1-3 0,0 0 10,0-1 0,0 0 0,1 0 1,0 0-1,1 0 0,-1 0 0,1 0 0,0 0 0,1 0 0,2-10 0,-1 11-21,1-1-1,-1 1 0,2 0 1,-1 0-1,1 0 1,-1 0-1,2 0 1,-1 1-1,7-6 1,6-6 59,25-17 1,-27 22-38,36-29-46,-3-2 0,46-52 0,35-44-133,-92 103 173,69-51 0,-46 47-56,1 3 0,2 2 0,92-36 0,-104 49 45,-19 8-54,59-19-1,-84 30 21,-12 4-464,0 2 394,-1-1 1,1 1-1,-7 6 1,-10 5 47,-20 8-22,0 2 0,-63 48 0,88-58 97,1 0 1,1 1-1,0 1 0,1 0 0,1 1 1,0 1-1,2 0 0,-12 22 1,23-40-32,-4 8 27,0 1 0,-4 13 0,8-20-14,-1 1 0,1-1 0,-1 1 0,1 0 0,0-1 0,0 1-1,0 0 1,0-1 0,1 1 0,-1 0 0,1-1 0,1 6 0,-1-7-4,-1 0 1,1 0-1,-1 0 0,1 0 0,0-1 1,-1 1-1,1 0 0,0 0 0,0 0 1,0-1-1,0 1 0,0 0 0,0-1 1,0 1-1,0-1 0,0 1 1,0-1-1,0 0 0,0 1 0,0-1 1,0 0-1,0 0 0,0 0 0,0 0 1,1 0-1,-1 0 0,0 0 0,0 0 1,0 0-1,2-1 0,4 0 33,-1-1 0,1 0 0,-1 0 0,10-5 0,3-2 1,-1-2-1,0 0 1,-1-1-1,0-1 0,-1-1 1,0 0-1,18-22 1,7-14 51,39-62 1,-16 10-208,-55 79-246,-9 21 16,-5 13-8,1 1 347,0 1 0,1-1 0,1 1 1,0 0-1,1 0 0,0-1 1,1 20-1,1-18 65,1-1 1,0 1-1,6 17 0,-7-26-43,0-2-1,0 1 0,1 0 0,0 0 0,-1 0 0,2-1 0,-1 1 0,0-1 0,1 1 0,-1-1 0,1 0 0,0 0 1,0 0-1,0-1 0,6 5 0,-6-6-3,0 0 0,0 0 0,0 0 1,1-1-1,-1 1 0,0-1 0,0 0 0,1 0 1,-1 0-1,0 0 0,0 0 0,1-1 0,-1 1 1,4-3-1,9-1 10,23-12 1,-30 12-44,172-79 148,-44 19-228,-95 46 88,60-30 111,-101 47-115,1 0 0,-1 0 0,1 0 0,0 0-1,-1 1 1,1-1 0,0 0 0,0 1 0,0-1 0,3 1 0,-5 0 12,0 0-1,0 0 1,0-1-1,0 1 0,1 0 1,-1 0-1,0 0 1,0 0-1,0 0 1,0 0-1,0 0 1,0 0-1,0 0 1,1 0-1,-1 0 1,0 0-1,0 0 0,0 0 1,0 0-1,0 0 1,0 0-1,0 0 1,1 0-1,-1 0 1,0 0-1,0 0 1,0 1-1,0-1 1,0 0-1,0 0 0,0 0 1,0 0-1,0 0 1,1 0-1,-1 0 1,0 0-1,0 0 1,0 0-1,0 1 1,0-1-1,0 0 1,0 0-1,0 0 1,0 0-1,0 0 0,0 0 1,0 0-1,0 0 1,0 1-1,0-1 1,0 0-1,0 0 1,0 0-1,0 0 1,0 0-1,0 0 1,0 0-1,0 1 0,0-1 1,0 0-1,0 0 1,0 0-1,0 0 1,0 0-1,0 0 1,0 0-1,0 0 1,-1 1-1,-4 4-128,5-5 106,-7 7-61,1 0 0,1 1-1,-1-1 1,-4 11 0,4-9 160,-1 4-64,1 0 1,-1 1-1,2-1 0,0 1 1,1 0-1,0 1 0,1-1 0,1 1 1,0-1-1,1 1 0,0 0 1,1-1-1,3 18 0,-2-26 11,0 0 0,0 0 1,1 0-1,-1 0 0,2 0 0,-1 0 0,1-1 0,-1 1 0,1-1 1,5 7-1,-6-10-4,0 1 0,0-1 0,0 0 0,0 0 0,1 0 0,-1 0 0,1 0 0,-1 0 0,1 0 0,0-1 0,0 0 0,0 1 0,-1-1 0,1 0 0,0 0 0,1-1 0,-1 1 0,0-1 0,0 1 0,0-1 0,0 0 0,4 0 0,1-2 17,-1 1-1,0-1 1,0 0-1,0-1 1,12-5 0,35-23 22,-28 16-42,-24 14-13,196-118 227,-144 84-162,34-24 73,-75 49-122,0-1 0,-1 0-1,0-1 1,13-17-1,-25 29-14,2-2-22,0 0 1,-1 0-1,1 0 0,0-1 1,-1 1-1,0 0 0,0-1 1,0 1-1,0 0 0,0-1 1,0 1-1,0-1 0,-1 0 1,1-3-1,-1 5 8,0 0 0,-1 0 0,1 1-1,0-1 1,0 0 0,-1 0 0,1 0-1,-1 1 1,1-1 0,-1 0 0,1 1 0,-1-1-1,1 0 1,-1 1 0,1-1 0,-1 1 0,0-1-1,0 0 1,1 1 0,-1 0 0,0-1 0,0 1-1,1-1 1,-1 1 0,0 0 0,0 0 0,0-1-1,0 1 1,1 0 0,-1 0 0,0 0 0,0 0-1,0 0 1,-1 0 0,-2 0-41,-4-1 20,-1 0-1,0 1 1,0 1-1,0-1 0,-12 4 1,11-3 21,-5 1 10,-1 1 0,0 1-1,1 0 1,0 1 0,0 1 0,0 0 0,-23 14 0,33-17 8,0 1-1,0-1 1,0 1 0,1 0 0,-1 1 0,1-1 0,0 1 0,0 0-1,0 0 1,1 0 0,0 0 0,0 0 0,0 1 0,1 0-1,-1-1 1,1 1 0,1 0 0,-1 0 0,1 0 0,0 0-1,1 0 1,-1 12 0,2-10 14,0 1-1,1 0 1,0 0 0,0-1-1,1 1 1,0-1 0,0 0-1,1 0 1,0 0 0,1 0-1,0-1 1,0 0 0,11 12-1,-4-6 4,0-1-1,1 0 0,1-1 1,0-1-1,1 0 1,18 9-1,-23-14-109,1 0 0,-1-1 0,1 0 0,0-1 0,1 0 1,-1-1-1,0 0 0,20 0 0,-21-2-416,-1-1 0,1 1 0,-1-2-1,1 1 1,-1-1 0,13-5 0,19-8-1385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36:54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59 275 11232,'-9'-87'5056,"-9"31"-4385,10 31 1121,3 13-1120,-5-11-64,10 6-384,-8-3-96,8 9-64,0-1-320,5 4 128,13 4-2080,8 4 1248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7:43.5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4 6048,'-6'-4'20448,"8"12"-20411,-1-2-45,1 0 1,-1 1-1,0-1 1,0 11-1,0 10 40,13 160 274,3 43-110,1-8 84,-8-84-59,-10-92-29,-1-34-114,1 0 0,3 22 0,-1-66-19842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36:55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94 137 1984,'-33'-21'640,"32"20"-622,0 1 0,1-1 0,-1 1 0,0 0-1,0-1 1,1 1 0,-1 0 0,0-1 0,0 1 0,0 0 0,1 0 0,-1-1 0,-1 1 0,-2 0 78,-23-3 623,25 2-308,0 1-1,0-1 1,1 1 0,-1-1-1,0 0 1,1 1 0,-1-1 0,-1-2-1,3 3-347,0 0 0,0 0 0,0 0-1,-1 0 1,1-1 0,0 1-1,0 0 1,0 0 0,0-1-1,0 1 1,0 0 0,0 0-1,0 0 1,0-1 0,0 1-1,1 0 1,-1 0 0,0 0-1,0 0 1,0-1 0,0 1 0,0 0-1,0 0 1,0 0 0,0-1-1,1 1 1,-1 0 0,0 0-1,0 0 1,0 0 0,0 0-1,0 0 1,1-1 0,-1 1-1,0 0 1,0 0 0,0 0 0,1 0-1,-1 0 1,0 0 0,0 0-1,9-5 1124,22-4 2224,38-8 0,-24 7-1644,49-9-1044,1 5-1,1 3 0,133 3 1,-194 8-1555,37 5-1,-52-1-1828,30 7-1,-4 5-606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36:58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1003 4480,'0'2'226,"0"0"0,0 0 0,0 0 0,-1 0 0,1 0-1,0 0 1,-1 0 0,1-1 0,-1 1 0,-1 2 0,2-3-133,0-1 0,0 0 0,0 0 0,0 0 0,1 0 0,-1 1-1,0-1 1,0 0 0,0 0 0,0 0 0,0 0 0,0 1 0,0-1 0,1 0 0,-1 0 0,0 0 0,0 0-1,0 0 1,0 0 0,1 0 0,-1 1 0,0-1 0,0 0 0,0 0 0,0 0 0,1 0 0,-1 0 0,0 0-1,0 0 1,0 0 0,1 0 0,-1 0 0,0 0 0,0 0 0,0 0 0,1 0 0,-1 0 0,0 0-1,0 0 1,0-1 0,0 1 0,1 0 0,-1 0 0,0 0 0,0 0 0,2 0 79,-1-1 1,0 1-1,0 0 1,0-1-1,0 1 0,0 0 1,1-1-1,-1 0 1,0 1-1,0-1 1,0 0-1,0 1 0,1-2 1,21-23 1061,115-113 1116,-77 87-2133,48-44-50,-88 73-141,-1-1 1,-1-1 0,-2-1-1,0 0 1,23-46 0,-27 39 179,-1 0 0,-1-1 0,-2 0 1,-1-1-1,3-38 0,-9 58-211,-2 0-1,-1-29 1,1 42-18,0-1 1,0 0-1,0 1 1,0-1-1,0 1 0,0-1 1,-1 0-1,1 1 1,-1-1-1,1 1 0,-1-1 1,1 1-1,-1-1 1,0 1-1,0-1 0,0 1 1,0 0-1,0 0 1,0-1-1,-2-1 0,2 3 16,1-1-1,0 1 1,-1 0-1,1 0 0,-1-1 1,1 1-1,-1 0 1,1 0-1,0-1 1,-1 1-1,1 0 0,-1 0 1,1 0-1,-1 0 1,1 0-1,-1 0 0,1 0 1,-1 0-1,1 0 1,-1 0-1,1 0 0,-1 0 1,1 0-1,-1 0 1,0 1-1,-4 1-34,0 1 0,0 0 0,1 0 0,-1 0-1,1 1 1,-1-1 0,1 1 0,0 0 0,-5 7 0,-28 37 194,-46 75 0,-37 95 616,95-161-562,2 2 0,-21 87 0,8 39 23,32-156-56,2 1 0,1-1 0,2 1 0,5 39 0,-6-65-73,1 0 1,0 1 0,1-1-1,-1 0 1,4 7 0,-4-9-60,-1-1 1,1 0-1,-1 0 1,1 0-1,0 0 1,0 0-1,0 0 1,-1 0-1,1 0 1,0-1-1,0 1 1,0 0-1,1 0 1,-1-1-1,0 1 1,0-1-1,0 1 1,0-1-1,0 1 1,1-1-1,-1 0 1,0 1-1,2-1 1,0 0 26,0-1 0,0 1 0,1-1 0,-1 1 1,0-1-1,0 0 0,0 0 0,0-1 0,0 1 1,-1 0-1,1-1 0,4-3 0,2-2 13,-1-1 0,9-10-1,-9 10-14,27-31 0,-2-1 0,29-47 0,49-95-131,-96 156 39,-6 7-44,4-7-75,-12 25 111,-1 0-1,1 0 0,-1 0 1,1 0-1,-1 1 0,1-1 0,0 0 1,-1 1-1,1-1 0,0 0 0,0 1 1,0-1-1,-1 1 0,1-1 0,0 1 1,0-1-1,0 1 0,0 0 0,0 0 1,2-1-1,0 3-1,-1-1 0,1 1 0,0 0 0,-1 0 0,1 1 0,-1-1 0,0 0 0,1 1 0,2 5 0,-1-3 17,6 7 51,1-1 0,0 0 0,1 0 0,26 17 0,-36-26-6,1-1 1,0 1-1,-1-1 0,1 0 0,0 0 0,0 0 0,0 0 1,-1-1-1,1 1 0,0-1 0,0 1 0,0-1 0,0 0 1,0 0-1,0-1 0,5 0 0,-4 0 18,1-1 0,-1 1-1,1-1 1,-1 0 0,0-1 0,0 1 0,0-1-1,0 1 1,6-7 0,-3 2 44,-1 0 0,1 0 1,-1-1-1,0 0 0,-1-1 1,0 1-1,0-1 0,-1 0 0,5-14 1,-8 18-94,0 0 0,0-1 1,0 1-1,-1 0 1,0 0-1,0 0 1,-1 0-1,1 0 0,-1 0 1,0 0-1,-3-9 1,3 13-31,1-1-1,-1 1 1,1-1 0,-1 1 0,0-1 0,0 1 0,1 0 0,-1-1-1,0 1 1,0 0 0,0 0 0,-1 0 0,1 0 0,0 0 0,0 0-1,0 0 1,-1 0 0,1 0 0,-1 1 0,1-1 0,0 0 0,-1 1 0,1-1-1,-1 1 1,0 0 0,1-1 0,-1 1 0,1 0 0,-1 0 0,1 0-1,-1 0 1,1 0 0,-1 0 0,0 1 0,1-1 0,-1 1 0,1-1-1,-1 1 1,1-1 0,0 1 0,-3 1 0,0 0 6,-1 1 0,1 1 0,0-1 0,0 0 0,0 1 0,0 0 0,1 0 0,-1 0 0,1 1 0,0-1 0,0 1 0,1-1 0,-1 1 0,1 0 0,-2 8 0,-1 2 15,1 0-1,0 0 0,-3 31 0,6-21 46,1 1-1,1-1 0,1 1 0,1-1 0,9 38 1,-10-56 17,0 0 1,0-1 0,0 1-1,1 0 1,0-1-1,1 0 1,-1 1 0,1-1-1,9 10 1,-10-13 0,0 0 1,0 0-1,1 0 1,-1 0-1,1-1 0,0 0 1,0 1-1,0-2 1,0 1-1,0 0 1,0-1-1,0 1 0,1-1 1,-1 0-1,1-1 1,-1 1-1,7-1 1,2-1 25,0 0-1,0-2 1,0 1 0,0-2 0,-1 0 0,1 0 0,-1-1 0,0-1 0,0 0 0,18-12 0,6-7 38,61-54 0,58-76 88,-120 114-163,-2-1 0,32-55 0,12-41-27,-6-3-1,55-158 1,-119 282-56,-4 9-13,0 1 0,0-1-1,-1 0 1,2-13 0,-4 20 40,1-1 1,-1 1 0,0 0-1,0 0 1,0-1-1,0 1 1,0 0-1,-1 0 1,1-1-1,0 1 1,0 0-1,-1 0 1,1 0-1,-1-1 1,1 1-1,-1 0 1,0-1 0,0 2-4,1-1 0,-1 1 0,1-1 0,-1 1 0,1 0 0,-1 0 0,0-1 0,1 1 0,-1 0 1,0 0-1,1 0 0,-1 0 0,0-1 0,1 1 0,-1 0 0,0 0 0,1 0 0,-1 0 0,0 1 1,1-1-1,-1 0 0,0 0 0,-4 2-48,0 0-1,1 0 1,-1 0 0,1 1 0,0 0-1,-6 5 1,2-1 40,0 0 0,1 1 0,0 0 0,0 1 0,1 0 0,0 0 0,-8 17 0,9-19 16,-15 34-9,2 1 0,-24 79 0,25-69 29,-10 40 48,3 2 0,4 0 0,5 2 0,4 0 1,1 121-1,10-200 52,0 0 1,2 0-1,0 1 1,1-1-1,8 29 1,-10-44-59,0 1 1,0-1-1,0 0 1,0 0-1,0 0 1,0 1-1,1-1 1,-1 0-1,4 3 1,-5-5-30,1 1 1,0-1 0,0 1 0,-1-1-1,1 0 1,0 1 0,0-1 0,-1 0-1,1 0 1,0 1 0,0-1 0,0 0-1,0 0 1,-1 0 0,1 0 0,0 0-1,0 0 1,0 0 0,0 0 0,-1-1 0,1 1-1,0 0 1,0 0 0,0-1 0,-1 1-1,1 0 1,0-1 0,0 1 0,-1-1-1,1 1 1,0-1 0,-1 1 0,1-1-1,0-1 1,12-11 82,-1-1 0,-1-1 0,0 0-1,11-22 1,-7 12-30,30-46-3,130-184-209,-172 252 96,6-8-465,-10 18 7,-6 13 406,-2 22 131,-8 78 0,17-117-33,-3 77 182,3-69-142,1 0 0,0 0 0,1 1 0,6 20 0,-8-30-16,1 0 0,0 1 0,0-1 0,0 0-1,0 0 1,0 0 0,1 0 0,-1 0 0,0-1 0,1 1 0,-1 0 0,1-1 0,0 1 0,0-1 0,0 1 0,-1-1 0,1 0 0,3 1 0,-3-1 4,0-1-1,0 1 1,0-1 0,0 0-1,0 0 1,0 0-1,0 0 1,0 0-1,0-1 1,0 1 0,0 0-1,0-1 1,0 0-1,0 1 1,-1-1-1,1 0 1,0 0 0,0 0-1,-1 0 1,1 0-1,0-1 1,1-1 0,13-11 88,-1 0 0,-1-2 0,15-20 0,38-58 104,-38 51-256,86-135-143,-111 176-200,-2 7 85,-2 14-37,0-15 294,0 78 82,3 156 187,-3-221-174,0-12-19,0 1 0,1-1 1,-1 1-1,1-1 0,0 1 1,3 5-1,-4-10-34,0-1 0,0 0 0,0 1 0,0-1 0,0 0 0,1 1 0,-1-1 0,0 0 0,0 1 0,1-1 0,-1 0 1,0 0-1,0 1 0,1-1 0,-1 0 0,0 0 0,0 0 0,1 1 0,-1-1 0,0 0 0,1 0 0,-1 0 0,0 0 0,1 0 0,-1 1 0,0-1 0,1 0 0,-1 0 1,1 0-1,-1 0 0,0 0 0,1 0 0,-1 0 0,0-1 0,1 1 0,-1 0 0,0 0 0,1 0 0,-1 0 0,0 0 0,1 0 0,-1-1 0,0 1 0,1 0 0,-1 0 1,0 0-1,0-1 0,1 1 0,-1-1 0,2-1 37,1 0 0,-1 0 1,0 0-1,-1 0 0,1 0 1,2-4-1,16-32 154,18-47 0,-25 52-160,2 1 1,34-55 0,-38 70-72,28-36-178,-35 48 151,0 1-1,1-1 0,0 1 0,0 0 1,0 0-1,0 0 0,11-5 0,-14 8 39,0 1 0,0-1-1,0 1 1,0 0 0,0-1-1,0 1 1,0 0 0,1 0-1,-1 0 1,0 1 0,0-1-1,0 0 1,2 2 0,29 9-11,-21-6-27,42 16 77,54 18-20,-100-36 57,0-1 0,1 0-1,-1-1 1,1 0 0,-1 0 0,1 0 0,8-2 0,-11 1-38,-1-1 1,0 0 0,0 0 0,0-1 0,0 0-1,0 0 1,0 0 0,0 0 0,-1 0 0,1-1-1,-1 0 1,1 0 0,3-4 0,3-3 32,-1 0 0,-1-1 1,10-12-1,-14 17-33,-1-1 1,-1 1-1,1-1 0,-1 0 1,0 0-1,-1 0 0,1 0 1,1-10-1,-4 17-18,1-5-24,0-1 1,0 1-1,-1 0 0,0-1 0,1 1 1,-2 0-1,1-1 0,-2-7 0,2 13 12,-1-1 0,1 1 0,0-1 1,-1 1-1,1-1 0,-1 1 0,1 0 0,-1-1 0,1 1 0,-1 0 0,1-1 0,-1 1 0,1 0 1,-1 0-1,1-1 0,-1 1 0,0 0 0,1 0 0,-1 0 0,1 0 0,-1 0 0,0 0 1,1 0-1,-1 0 0,1 0 0,-1 0 0,0 0 0,-16 5-266,12-1 239,0-1 0,1 1 0,-1 0 0,1 0 0,0 1 0,1-1 0,-1 1 0,1 0 0,0 0 0,-4 8 0,-5 6-32,6-8 90,0-1-1,0 1 1,1 1-1,1-1 0,0 1 1,0 0-1,1 0 1,1 0-1,0 0 1,0 0-1,1 0 0,1 1 1,0-1-1,1 0 1,0 1-1,1-1 1,0 0-1,1 0 0,0 0 1,1 0-1,1-1 1,0 0-1,0 1 1,1-2-1,9 14 1,-14-21-9,1-1 0,-1 0 0,1 0 0,0-1 1,0 1-1,-1 0 0,1-1 0,0 1 1,0-1-1,1 1 0,-1-1 0,0 0 0,0 0 1,1 0-1,-1 0 0,0 0 0,1-1 1,-1 1-1,1-1 0,-1 1 0,1-1 0,-1 0 1,1 0-1,-1 0 0,1 0 0,-1-1 1,1 1-1,-1-1 0,1 1 0,-1-1 0,3-1 1,7-4 42,0 0 1,-1 0 0,0-1 0,19-16-1,-22 17-50,68-49 107,27-21 87,-84 60-161,-1-1-1,0 0 0,16-22 0,-30 35-52,0-1 0,-1 1 0,1-1 0,-1 0 0,0 0 0,-1 0 0,1 0 0,-1 0 0,0-1 0,0 1 0,-1-1 0,2-10-1,-3 15 7,0 0 0,0 0 0,0 1 0,0-1 0,-1 0 0,1 0-1,0 1 1,-1-1 0,1 0 0,0 0 0,-1 1 0,1-1 0,-1 0-1,1 1 1,-1-1 0,1 1 0,-1-1 0,1 1 0,-1-1 0,0 1-1,1-1 1,-1 1 0,0-1 0,1 1 0,-1 0 0,0-1 0,0 1-1,1 0 1,-1 0 0,0-1 0,0 1 0,1 0 0,-1 0 0,0 0-1,0 0 1,-1 0 0,-3 0-45,0 1-1,1-1 1,-1 1 0,-7 1 0,3 1 19,0 0 1,-1 0 0,1 1 0,1 0 0,-1 1 0,0 0 0,1 0 0,0 1 0,0 0 0,-12 12-1,17-15 41,1 1 0,-1-1 0,0 0 0,1 1 0,0 0 0,0-1-1,0 1 1,0 0 0,0 0 0,1 0 0,0 0 0,0 0 0,0 0 0,0 1-1,1-1 1,-1 0 0,1 0 0,0 1 0,1-1 0,-1 0 0,1 0 0,-1 1-1,1-1 1,1 0 0,-1 0 0,3 7 0,-1-6 8,1 1 0,-1-1 0,1 0 0,0 1-1,1-2 1,-1 1 0,1 0 0,0-1 0,0 0 0,0 0 0,1-1 0,-1 1 0,1-1 0,0 0 0,6 2 0,-5-2 17,0-1 1,0 0 0,0 0-1,0-1 1,1 0 0,-1 0-1,0 0 1,1-1 0,-1-1-1,0 1 1,1-1 0,-1 0-1,11-3 1,8-7 96,0-1-1,0-1 1,-2-1 0,44-32 0,-34 22-277,51-28 0,-74 47 130,-8 3-4,0 0 0,0 0 1,0 1-1,0 0 0,0-1 0,0 1 0,0 0 0,1 0 0,-1 1 0,0-1 1,1 1-1,-1-1 0,5 1 0,-7 1 23,0-1 1,-1 0-1,1 1 0,0-1 1,-1 1-1,1-1 0,0 1 1,-1-1-1,1 1 1,-1-1-1,1 1 0,-1-1 1,1 1-1,-1 0 0,1-1 1,-1 1-1,0 0 1,1-1-1,-1 1 0,0 0 1,1 0-1,-1-1 0,0 1 1,0 0-1,0 0 1,0-1-1,0 1 0,0 0 1,0 1-1,-3 24-78,0-12 136,0 0 0,1 0-1,1 0 1,0 0 0,1 0 0,2 23 0,-2-36-50,0-1 1,0 0-1,0 1 0,0-1 1,0 0-1,0 1 1,0-1-1,0 0 0,0 0 1,0 1-1,0-1 0,0 0 1,0 1-1,0-1 1,1 0-1,-1 0 0,0 1 1,0-1-1,0 0 1,0 0-1,1 1 0,-1-1 1,0 0-1,0 0 1,0 0-1,1 1 0,-1-1 1,0 0-1,0 0 0,1 0 1,-1 0-1,0 0 1,0 1-1,1-1 0,-1 0 1,1 0-1,11-7 239,-7 4-218,37-25 142,63-31 0,-66 40-136,115-48-283,-151 66 207,1 0 0,-1 0 0,1 0-1,-1 0 1,1 1 0,-1 0 0,1 0-1,0 0 1,6 1 0,-9-1 35,1 0 0,-1 1-1,1-1 1,-1 1 0,1-1 0,-1 1-1,0 0 1,1-1 0,-1 1 0,0 0-1,0 0 1,1 0 0,-1 0 0,0 0-1,0 0 1,0 0 0,0 1 0,0-1-1,-1 0 1,1 1 0,0-1 0,0 0 0,-1 1-1,1-1 1,0 2 0,13 77 115,0-1-73,-9-57-87,2 0 1,17 38 0,-23-58-195,1 0 1,-1 0-1,1 0 1,-1 0 0,1-1-1,0 1 1,0 0-1,3 1 1,2 3-2047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36:59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24 6880,'-4'-3'622,"1"1"-212,0 0 0,0 0 1,0-1-1,0 2 1,-1-1-1,1 0 0,0 1 1,-1-1-1,1 1 0,-1 0 1,-4 0-1,3 3 2774,9 2-1077,10 6-785,-1-3-937,-1-1 0,1 0-1,1-1 1,-1 0-1,1-1 1,0 0-1,0-1 1,22 1 0,39-3 1,78-10 1,-126 7-350,88-8-273,29-2-1793,-49 9-5284,-26 5 2412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37:07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3 454 5152,'-2'-3'6478,"9"2"-1665,2-5-5528,75-68 1986,4 4 0,125-76 0,-209 143-1266,0 0-49,1 1 1,-1-1-1,1 1 1,0 0-1,5-2 1,-9 4 38,-1-1 1,1 1 0,0 0-1,-1 0 1,1 0 0,0 0-1,-1 0 1,1 0-1,0 0 1,0 0 0,-1 0-1,1 0 1,0 1 0,-1-1-1,1 0 1,0 0 0,-1 1-1,1-1 1,0 0-1,-1 1 1,1-1 0,-1 1-1,1-1 1,0 0 0,-1 1-1,1 0 1,-1-1 0,0 1-1,1-1 1,-1 1-1,1-1 1,-1 1 0,0 0-1,1-1 1,-1 1 0,0 0-1,0-1 1,0 1 0,0 0-1,1 0 1,-1-1-1,0 1 1,0 1 0,4 41 81,-1 0 0,-4 47 0,0-28-52,1-23 81,1 56 107,0-84-36,0 0 0,1 0 0,0-1 0,1 1-1,0 0 1,6 12 0,-9-22-136,1 0-1,-1 0 1,1 0 0,0 0-1,-1 0 1,1 0 0,0 0-1,-1 0 1,1 0-1,0 0 1,0 0 0,0 0-1,0 0 1,0-1 0,0 1-1,0 0 1,0-1 0,0 1-1,0 0 1,0-1-1,0 0 1,1 1 0,-1-1-1,0 0 1,0 0 0,0 1-1,1-1 1,-1 0 0,0 0-1,0 0 1,1 0 0,-1-1-1,0 1 1,0 0-1,1 0 1,1-2 0,2 0 64,-1 0 0,1-1 1,-1 0-1,0 0 1,0 0-1,0 0 0,4-5 1,13-16 40,-1-1 1,-2 0-1,0-2 1,17-37-1,0 4-4,77-147-232,-110 201-40,0 0 0,0-1 0,-1 1 0,0 0 0,0-1 0,0 1 0,-1-13 0,0 19 113,1 0 0,-1-1 0,1 1 0,-1 0 0,1-1 0,-1 1 0,1 0 0,-1 0 0,1 0 0,-1-1 0,1 1 0,0 0 1,-1 0-1,1 0 0,-1 0 0,1 0 0,0 0 0,-1 0 0,1 0 0,-1 0 0,1 0 0,-1 1 0,1-1 0,0 0 0,-1 0 0,2 1 1,6 0 105,30-1 410,52-1 38,-76 0-507,-1 0-1,0-1 1,1-1-1,18-7 1,-15 4 44,-10 5-52,-1-1-1,1-1 0,-1 1 1,0-1-1,0 0 0,10-8 1,-15 22-298,-1-1 1,-4 22-1,3-27 298,-1 0 0,1 1 0,1-1 0,-1 1 0,1-1 0,-1 0 0,2 8 0,1-4-19,-1 0 0,-1-1-1,0 1 1,-1 15 0,0 3-6,1-22-20,0-1 21,0 0 0,0 0 0,0 1 1,0-1-1,1 0 0,0 0 0,0 1 0,0-1 1,1 0-1,1 4 0,3 4-65,-4-7 113,0 0 1,1 0-1,-1-1 1,1 1-1,4 3 1,-6-7-15,-1 0-1,1 0 1,0 0 0,1 0 0,-1 0 0,0 0 0,0-1 0,0 1-1,0 0 1,1-1 0,-1 1 0,0-1 0,1 1 0,-1-1-1,0 0 1,1 0 0,-1 1 0,0-1 0,1 0 0,-1 0 0,1 0-1,-1 0 1,0-1 0,3 0 0,3-1 28,0 0 1,-1-1-1,0 0 1,1 0-1,-1 0 1,9-8-1,34-31 247,-16 12-168,95-60-62,-85 62 47,63-53 1,-96 71-194,0 1-6,0 0 0,1 0 0,15-9 1,-25 18 64,0-1 1,0 1 0,-1 0-1,1-1 1,0 1 0,0 0 0,0 0-1,0-1 1,-1 1 0,1 0-1,0 0 1,0 0 0,0 0 0,0 0-1,-1 0 1,1 0 0,0 1-1,0-1 1,0 0 0,0 0 0,-1 1-1,1-1 1,0 0 0,0 1-1,-1-1 1,1 1 0,0-1 0,-1 1-1,1-1 1,0 1 0,-1-1-1,1 1 1,-1 0 0,1-1 0,-1 1-1,1 0 1,0 1 0,0 0 0,1 1 1,-1 0-1,0 0 0,0 0 1,0 1-1,0-1 1,0 6-1,1 32-31,-1 0 0,-3 0 0,-7 44 0,-34 118 419,43-203-374,-9 24 163,9-23-147,0 0 0,-1 0 0,1-1 0,0 1 0,-1 0 0,1-1 0,-1 1 0,1-1 0,-1 1 0,0-1 0,1 1 0,-1-1 0,1 1 0,-1-1 0,0 1 0,1-1 0,-1 0 0,0 1 0,0-1 0,1 0 0,-1 1 0,0-1 1,0 0-1,0 0 0,0 0 2,0 0 0,0-1 1,0 1-1,0 0 0,0 0 1,0-1-1,0 1 1,0-1-1,0 1 0,0-1 1,0 1-1,0-1 1,0 0-1,1 0 0,-1 1 1,0-1-1,0-1 0,-12-17 85,1-6-87,1 1 0,-9-30 0,4 11 97,11 29-232,1 2-8,-1 0 0,-7-14 0,66 122-550,-48-86 723,1 1 0,0-1-1,0-1 1,1 1 0,1-1 0,9 8 0,-12-12-23,-1-1-1,1 1 1,0-1 0,1 0-1,-1-1 1,1 0 0,-1 0-1,1 0 1,0-1 0,0 0-1,10 2 1,-12-4-17,-1 0 0,1 0 0,0 0 1,0-1-1,0 1 0,-1-1 0,1-1 0,0 1 0,-1 0 1,1-1-1,-1 0 0,0 0 0,6-4 0,4-3 60,-1-1-1,19-18 1,-17 14-55,5-4-47,2 0-1,0 2 1,1 0 0,0 2-1,1 0 1,1 2 0,40-15-1,-55 24 21,15-5 56,39-7 1,-56 14-79,1 0-1,0 1 1,-1-1 0,1 2 0,0-1 0,-1 1 0,1 1 0,12 3 0,-8-1 34,1 2 1,-1-1-1,0 2 1,0 0-1,-1 0 1,18 14-1,4 0 127,-32-19 43,-2-8-125,-1 0 1,1 1-1,-2-1 1,1 1-1,0-1 1,-1 1-1,0 0 0,0 0 1,-1 0-1,1 0 1,-6-7-1,4 5-61,-2 1-1,1-1 0,-1 1 1,1 0-1,-2 1 0,-11-9 1,11 10-39,0 0 1,0 1-1,0 0 1,0 0-1,-1 1 0,1 0 1,-1 0-1,0 1 1,0 0-1,1 0 0,-1 1 1,0 0-1,0 1 1,0-1-1,0 1 0,1 1 1,-1-1-1,1 1 1,-1 1-1,-9 4 1,9-2 47,1 0 0,0 0 0,0 1 0,0 0 0,1 0 0,0 0 0,0 1 0,1 0 0,-1 0 0,2 1 0,-1 0 1,1-1-1,0 1 0,1 1 0,0-1 0,0 0 0,-3 17 0,3-11 14,1 0 0,0 1 1,2 0-1,-1-1 0,2 1 0,0-1 1,0 1-1,1-1 0,1 1 0,6 17 1,-5-23 9,0 1 1,0-1-1,1 0 1,0 0-1,1-1 1,0 0 0,0 0-1,1 0 1,0-1-1,1 0 1,-1 0 0,1 0-1,0-1 1,17 9-1,-14-10 32,-1 0 0,1 0 0,0-1 0,0-1 0,1 1 0,-1-2 0,1 0 0,-1 0 0,1-1 0,0-1 0,-1 0 0,21-2 0,-7-3-3,-1-1 1,1-1 0,-1-1 0,0-1 0,-1-1 0,29-16 0,125-90 11,-157 102-53,-14 10 13,22-16 49,0-1 0,31-30 1,-57 49-69,-1 0 0,1 0 0,-1 0 0,1 0 0,-1 0 0,0 0 1,1-3-1,-2 5-8,1 0 0,-1 0 0,0-1 1,0 1-1,0 0 0,0-1 0,0 1 0,0-1 1,0 1-1,0 0 0,1-1 0,-1 1 1,0 0-1,-1-1 0,1 1 0,0 0 0,0-1 1,0 1-1,0-1 0,0 1 0,0 0 1,0-1-1,0 1 0,-1 0 0,1-1 1,0 1-1,0 0 0,0 0 0,-1-1 0,1 1 1,0 0-1,0 0 0,-1-1 0,1 1 1,0 0-1,-1 0 0,1 0 0,0-1 0,-1 1 1,1 0-1,-1 0 0,0 0-10,0 0 0,0 0 0,0 0 0,0 0-1,0 0 1,0 1 0,0-1 0,0 0 0,0 1 0,0-1-1,0 0 1,0 1 0,0 0 0,1-1 0,-1 1 0,0-1 0,0 1-1,0 0 1,0 1 0,-3 1-40,-4 4 33,0 0 0,0 1 0,1 0 0,0 0 0,-7 11 0,-26 49 87,33-55-70,1-3-8,1-1 1,1 1 0,0 1-1,0-1 1,1 1-1,0-1 1,1 1-1,-1 14 1,3-21 22,0-1 0,0 1 1,0-1-1,0 1 0,1-1 0,-1 0 1,1 1-1,0-1 0,0 0 0,0 1 1,1-1-1,-1 0 0,1 0 0,-1 0 0,1 0 1,0 0-1,0-1 0,1 1 0,-1-1 1,0 1-1,1-1 0,0 0 0,-1 0 1,1 0-1,0 0 0,0 0 0,0-1 0,0 1 1,1-1-1,3 1 0,1 1 47,1-1 1,-1 0-1,1 0 0,0-1 1,0 0-1,0-1 0,0 0 0,0 0 1,-1-1-1,1 0 0,0-1 0,0 0 1,-1 0-1,1-1 0,13-6 1,-16 6-43,1-1 1,0 0 0,-1-1 0,0 1 0,0-1 0,0 0 0,-1-1 0,1 1 0,-1-1 0,0 0 0,-1 0 0,0-1 0,0 1 0,0-1 0,-1 0 0,0 0 0,0 0 0,3-12 0,-3 7-30,0 1 0,-1-1 0,0 0 0,-1 0 0,-1 0 0,1 0 0,-2 0 0,0 0 0,0 0 0,-4-12 0,4 19-19,0 0 1,-1 1-1,1-1 0,-1 0 1,-1 1-1,1 0 0,0-1 0,-1 1 1,0 0-1,0 0 0,0 0 0,-1 1 1,1-1-1,-1 1 0,0 0 0,0 0 1,0 0-1,0 0 0,-6-2 1,2 2 30,0 0 0,-1 1 0,0 0 1,1 0-1,-1 1 0,0 0 1,0 0-1,0 1 0,1 0 1,-10 2-1,11-1-19,-1 0 1,1 0-1,0 1 1,0 0-1,1 0 1,-1 1-1,0 0 1,1 0-1,0 1 1,0-1-1,0 1 1,-11 10-1,15-12 21,0 0-1,0 0 1,1 0-1,-1 0 1,0 0-1,1 1 1,0-1 0,0 1-1,-1-1 1,1 1-1,1-1 1,-1 1-1,0 0 1,1 0-1,-1-1 1,1 1-1,0 0 1,0 0-1,0-1 1,1 6-1,-1-5 9,1 1 0,1 0 0,-1-1 0,0 1 0,1-1 0,0 0 0,0 1 0,0-1-1,0 0 1,1 0 0,-1 0 0,1 0 0,-1-1 0,1 1 0,4 2 0,1 1 31,1-1 0,-1 0 0,1-1 0,0 1 0,1-2 0,-1 1 0,1-1 0,-1-1 0,1 0 0,0 0 0,0-1 0,0 0 0,0-1 0,0 0 0,0 0 0,17-4 0,-7 0 11,0-1-1,0-1 1,-1 0 0,1-2 0,-2 0 0,1-1-1,20-14 1,87-55-73,-90 57 23,55-25 0,-60 32-45,-15 8 1,-15 5 51,-1 1-1,1 0 1,0-1-1,-1 1 1,1 0-1,0 0 1,0 0-1,-1-1 1,1 1-1,0 0 1,0 0-1,-1 0 1,1 0-1,0 0 1,0 1-1,-1-1 1,2 0-1,-3 9-55,0 0-1,-1 0 0,0 0 1,-1 0-1,-5 14 0,-3 8-25,0 4 95,-5 19 78,-12 63 1,27-110-76,0 0 0,1 0 0,0-1 1,0 1-1,0 0 0,1-1 0,2 8 1,-3-12-4,1 0 0,-1 0 1,1 1-1,0-1 0,0 0 1,0 0-1,0 0 0,0-1 1,0 1-1,0 0 1,1 0-1,-1 0 0,1-1 1,-1 1-1,1-1 0,0 1 1,-1-1-1,1 0 0,0 0 1,0 0-1,0 0 0,0 0 1,0 0-1,0 0 0,3 0 1,4-1 46,0 1 1,0-2 0,0 0-1,0 0 1,0 0-1,0-1 1,0-1 0,16-6-1,-11 4-47,-1-1 0,1-1 0,-1 0-1,20-16 1,-9 4-3,26-26 0,-28 21-12,-1-1 0,-2 0 0,19-32-1,-17 24-13,-4 6-148,-17 27 158,0 0 1,0 0 0,0 0-1,0 0 1,0 0-1,0 0 1,0 0 0,0 0-1,0 0 1,0 0-1,0 0 1,0 0 0,0 0-1,0 0 1,0 0 0,0 0-1,1 0 1,-1 0-1,0 0 1,0 1 0,0-1-1,0 0 1,0 0-1,0 0 1,0 0 0,0 0-1,0 0 1,0 0-1,0 0 1,0 0 0,0 0-1,0 0 1,0 0-1,0 0 1,0 0 0,0 0-1,0 0 1,1 0 0,-1 0-1,0 0 1,0-1-1,0 1 1,0 0 0,0 0-1,0 0 1,0 0-1,0 0 1,0 0 0,0 0-1,0 0 1,0 0-1,0 0 1,0 0 0,0 0-1,0 0 1,0 0-1,0 0 1,0 0 0,0 0-1,0 0 1,0 0-1,0 0 1,0 0 0,0 0-1,0 0 1,0-1 0,0 1-1,0 0 1,0 0-1,1 7-125,-3 16-92,2-15 188,-19 120-85,11-92 80,3-1 0,-2 51 0,7-79 74,0 0-1,1 0 0,0-1 1,0 1-1,0-1 0,4 9 1,-4-12-12,0 0 0,0 0 1,1-1-1,-1 1 0,1-1 1,0 1-1,-1-1 0,1 1 1,0-1-1,1 0 0,-1 0 1,0 0-1,0 0 0,1 0 1,-1-1-1,4 3 0,-4-4 4,1 1 0,-1-1 0,0 0-1,0 1 1,0-1 0,0 0 0,0 0-1,0 0 1,0-1 0,1 1 0,-1 0-1,0-1 1,0 1 0,0-1 0,0 0-1,0 0 1,0 0 0,2-1 0,5-4 31,0 1 1,10-11 0,-16 14-61,19-19 44,0-1 0,-1-1 0,-1-1 0,26-41-1,70-113-1,-82 124-198,72-90 1,-104 142 130,0-1 0,1 0 0,0 1 1,-1-1-1,1 1 0,0 0 0,5-3 1,-7 4 13,0 1 0,0 0 0,0-1 0,0 1 0,0 0 0,0 0 0,-1 0 0,1 0 0,0 0 0,0 0 0,0 0 0,0 0 0,0 0 0,0 1 0,0-1 0,0 0 0,-1 0 0,1 1 0,0-1 0,0 1 0,0-1 1,-1 1-1,1-1 0,0 1 0,0-1 0,-1 1 0,1 0 0,-1-1 0,1 1 0,0 0 0,-1-1 0,1 1 0,-1 0 0,1 1 0,3 5-18,0-1-1,-1 2 1,0-1-1,0 0 1,-1 0-1,0 1 1,2 10-1,2 57-15,-6-65 44,2 31 43,-2 1-1,-2-1 1,-1-1 0,-2 1-1,-18 65 1,19-93 7,0 0 0,-1-1-1,0 1 1,-1-1 0,-15 22 0,19-32-31,0 0 1,0 0-1,0 0 1,0 0-1,-1 0 1,1-1-1,0 1 1,-1-1-1,1 0 1,-1 1-1,0-1 1,1 0-1,-1-1 1,0 1-1,0 0 1,0-1-1,1 0 0,-1 1 1,0-1-1,0 0 1,-3-1-1,1 1 11,-1-1 0,1 0 0,0 0 0,-1-1 0,1 0 0,0 1 0,0-2-1,0 1 1,0-1 0,-5-3 0,2 0-43,0 0 1,0-1-1,-10-11 1,16 16 16,0-1 0,-1 0 1,1 0-1,1 1 0,-1-1 1,0 0-1,1 0 1,-1-1-1,1 1 0,0 0 1,0 0-1,0-1 0,0-5 1,1 8-15,0 1 0,0-1-1,0 1 1,0-1 0,1 1 0,-1-1 0,0 1 0,0-1 0,1 1 0,-1-1 0,0 1-1,0-1 1,1 1 0,-1 0 0,1-1 0,-1 1 0,0 0 0,1-1 0,-1 1 0,1 0-1,-1-1 1,1 1 0,-1 0 0,1 0 0,-1 0 0,1-1 0,-1 1 0,1 0 0,-1 0-1,1 0 1,-1 0 0,1 0 0,-1 0 0,1 0 0,-1 0 0,1 0 0,-1 0 0,1 0 0,-1 1-1,1-1 1,0 0 0,28 8-60,-25-6 90,117 29-2,4 2-95,10 10 829,-131-43-747,0 1-1,0-1 0,0 0 0,0 0 1,0 0-1,0 0 0,0-1 0,0 1 1,0-1-1,0 0 0,0-1 0,0 1 0,0-1 1,-1 1-1,7-5 0,-4 3-607,-1-1 0,0 0 0,1 0 0,-1 0 0,-1-1 0,1 0 0,-1 0 0,0 0 0,4-6 0,2-10-4277,-1 4 1542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37:08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37 205 11040,'-28'-81'5024,"25"54"-4385,-2 14 737,10 6-896,-5-9-352,0 4-96,3-5-416,7 6 224,8-1-2911,9 4 1695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37:12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1206 3072,'4'1'6447,"13"-3"-3703,22-6-730,-8-1-1321,0 0 1,-1-2-1,0-2 0,36-20 0,-36 13-473,-1-1 0,-1-2-1,-1 0 1,-1-2-1,29-36 1,28-43 158,42-48 60,-105 129-382,14-15 81,50-75 0,-65 81-84,-1-1-1,-2-1 0,-1-1 0,-1 0 1,-3 0-1,-1-1 0,-1-1 1,-2 0-1,3-47 0,-9 76-85,-1 1-1,0-1 1,0 0 0,-1 1-1,0-1 1,-1 1 0,1-1-1,-1 1 1,-1 0 0,1 0-1,-6-10 1,7 15-1,0 1 0,0-1 0,0 1 0,0-1 0,0 1 0,-1 0-1,1 0 1,-1-1 0,1 1 0,-1 0 0,1 0 0,-1 0 0,1 1 0,-1-1 0,0 0 0,1 1 0,-1-1-1,0 1 1,0-1 0,0 1 0,1 0 0,-1 0 0,0 0 0,0 0 0,0 0 0,0 0 0,1 0 0,-1 0-1,0 1 1,0-1 0,0 1 0,1 0 0,-3 0 0,-2 2 15,1 0 0,-1 0 0,1 0 0,0 1 0,0-1 0,1 1 0,-1 1 0,1-1 0,-5 6 0,-5 9 105,1 2 0,0-1 0,2 2 0,0-1 0,-8 27 0,-34 121 742,37-103-566,2 1 1,4 0-1,2 1 0,2 84 1,8-104 147,2-1 1,18 80 0,-21-123-330,-1-1 0,1 1 0,0-1 0,0 0 0,1 1 0,-1-1 0,1 0 0,0 0 0,4 6 1,-5-8-52,0 0 0,0 0 0,0-1 0,0 1 0,0 0 0,0-1 0,0 1 0,0 0 0,1-1 0,-1 1 0,0-1 0,1 0 0,-1 1 0,0-1 0,1 0 0,-1 0 0,0 0 0,1 0 0,-1 0 0,0 0 0,1 0 0,-1-1 0,0 1 0,0 0 0,1-1 0,-1 1 0,0-1 1,0 1-1,2-2 0,7-3 70,0-1 1,0 0 0,17-15 0,28-29 50,65-74-81,6-7 186,-96 93-276,-14 15-136,-11 19 23,-5 8-105,-4 10 2,3-13 277,-8 24-37,-55 173-152,62-186 160,-4 10 28,2 0 0,-3 26 1,7-42-18,0 1 0,0-1 0,0 0 0,1 0 0,-1 0 0,2 0 0,-1 0 0,1 0 0,0 0 0,0 0 0,0 0 0,6 9 0,-6-12 17,0-1-1,0 0 1,0 0-1,0 0 1,0 0 0,0 0-1,1 0 1,-1 0-1,1-1 1,-1 1-1,1-1 1,0 0-1,4 2 1,-1-1 19,0-1 0,-1 0 0,1 0 0,0-1 0,0 0 0,9 0 0,-1-2-19,-1 0-1,0-1 1,0 0 0,0-1 0,17-8 0,237-132 235,-185 97-268,130-82-7,-135 72 107,-62 42-21,-14 15-95,-1-1 0,1 1 1,-1-1-1,0 0 0,1 1 0,-1-1 0,0 0 0,1 1 0,-1-1 1,0 0-1,0 0 0,1 1 0,-1-1 0,0 0 0,0 0 0,0 1 1,0-1-1,0 0 0,0 0 0,0 1 0,0-1 0,-1-1 1,1 2-12,-1-1 0,1 1 0,-1 0 0,1-1 0,-1 1 0,1-1 0,-1 1 0,1 0 0,-1 0 1,1-1-1,-1 1 0,0 0 0,1 0 0,-1-1 0,1 1 0,-1 0 0,0 0 0,1 0 0,-1 0 1,0 0-1,1 0 0,-1 0 0,0 0 0,1 0 0,-1 1 0,0-1 0,-23 6-205,-1 3 172,1 1 1,0 1-1,-34 22 1,22-10-8,-48 42-1,65-49 70,1 1-1,1 0 1,1 2-1,0 0 1,2 1-1,0 0 1,1 1-1,1 0 1,-12 31 0,22-47-13,0 0 0,0 0 1,1 0-1,0 1 1,0-1-1,0 0 0,1 1 1,-1-1-1,2 1 1,-1 5-1,1-8 26,-1 0 0,1-1 0,0 1 0,0-1 0,0 1 1,0-1-1,0 0 0,1 0 0,-1 1 0,1-1 0,-1 0 0,1 0 0,0 0 0,0 0 0,0-1 0,0 1 1,0 0-1,0-1 0,0 1 0,1-1 0,-1 0 0,0 0 0,5 1 0,0 0 46,0 0 0,0 0 1,0-1-1,0 0 0,1-1 0,-1 0 0,0 0 0,1-1 0,7-1 0,4-1 63,-1-1-1,24-9 0,-28 7-105,0 0 1,-1-1-1,-1-1 0,1 0 0,-1 0 0,0-1 0,-1-1 1,0 0-1,-1 0 0,0-1 0,0-1 0,9-15 0,-1-1 12,-2 0 0,0-1 0,-2-1 0,15-46 0,-28 73-41,0 0 1,0 0-1,0 0 0,0 0 0,-1 0 0,1 0 0,-1-1 1,1 1-1,-1 0 0,0 0 0,-1-1 0,1 1 1,-1-5-1,1 8 0,0 0-1,0 0 1,-1-1 0,1 1 0,0 0-1,0 0 1,0 0 0,0 0 0,0 0 0,0-1-1,0 1 1,0 0 0,0 0 0,0 0-1,0 0 1,0 0 0,-1-1 0,1 1 0,0 0-1,0 0 1,0 0 0,0 0 0,0 0-1,-1 0 1,1 0 0,0 0 0,0 0 0,0 0-1,0 0 1,0-1 0,-1 1 0,1 0-1,0 0 1,0 0 0,0 0 0,0 0 0,-1 0-1,1 0 1,0 0 0,0 1 0,-8 4-93,-2 10-12,-25 46 13,-2-2 0,-2-1 0,-51 56 0,48-65 70,-42 64-1,50-54 71,-46 112 0,34-66 7,26-61-144,12-24 139,-1 0-1,0-1 1,-21 30 0,21-36-11,7-9-14,0 0 1,-1-1 0,1 1-1,-1-1 1,0 1-1,0-1 1,0 0-1,0 0 1,0-1-1,-1 1 1,-6 3 0,8-5-3,0-1 1,0 1 0,0-1-1,-1 1 1,1-1 0,0 0-1,0 0 1,0 0 0,0 0-1,0 0 1,0-1 0,0 1-1,-1-1 1,1 1 0,-3-2-1,4 1-3,0 0-1,-1 0 1,1 0-1,0 0 1,0 0 0,0 0-1,0 0 1,0-1-1,0 1 1,1 0-1,-1-1 1,0 1-1,1 0 1,-1-1 0,1 1-1,-1-1 1,1 1-1,0-1 1,-1 1-1,1-1 1,0 1-1,0-1 1,0-1-1,1-4-41,0 0 0,1 0 0,0 0 0,0 0 0,0 0 0,1 1 0,0-1-1,0 1 1,6-8 0,-4 4 8,73-115-36,-64 105 32,1 2 0,1 0 0,0 0 1,25-19-1,-8 13 100,68-40 0,41-8-66,11-6-49,-118 58 47,-2-1-1,43-36 1,59-69 15,-31 27-13,151-123 105,-195 176-527,-71 61 95,-12 23 1,-63 125-34,71-129 392,1 2 1,-17 68 0,30-99-23,0 0-1,1 0 0,-1 0 1,1 0-1,0 0 0,0 0 1,0 0-1,1 0 0,0 0 1,0 0-1,2 7 0,-2-10 0,0 0-1,0 0 1,1 0-1,-1 1 1,1-1-1,-1 0 1,1-1-1,-1 1 1,1 0-1,0 0 1,0-1-1,0 1 1,0-1-1,0 0 0,0 1 1,1-1-1,-1 0 1,0 0-1,1 0 1,-1-1-1,0 1 1,1-1-1,-1 1 1,4-1-1,1 1 10,-1-1-1,1-1 0,-1 1 1,1-1-1,-1 0 0,0-1 1,1 1-1,-1-1 1,0 0-1,0-1 0,0 0 1,10-6-1,-6 3 10,0-1-1,-1-1 0,0 1 1,-1-2-1,0 1 0,11-15 1,5-13-69,-1 0 0,21-50 0,27-45-67,-50 103 12,-15 21 38,-1 1 0,1-1 0,-2-1 0,8-12 0,-11 18-78,-1 8 91,-2 12-4,-9 31-34,2 1 1,2 0-1,3 0 1,2 65 0,2-107 97,1 0 0,0 0 1,5 15-1,-6-21-13,0-1 0,1 1 0,-1-1 0,1 1 0,0-1 0,-1 1 0,1-1 0,0 0 0,0 1 0,0-1 0,0 0 0,0 0 0,0 1 0,0-1 0,0 0 0,0 0 0,1 0 0,-1 0 0,0-1 0,1 1 0,-1 0 0,1 0 0,-1-1 0,1 1 0,-1-1 0,1 1 0,2-1 0,3-1 84,0 0 0,0 0 1,13-6-1,-15 6-92,10-5-7,1 0-1,-1-1 0,0-1 1,20-14-1,53-45 26,-71 54-6,29-27 15,-1-2 0,-2-2 0,57-74 0,-61 73-224,-39 45 180,0 0 0,0 0 1,0 0-1,0-1 0,0 1 0,0 0 0,0 0 0,0 0 1,0 0-1,0 0 0,0 0 0,0 0 0,0 0 0,0-1 1,1 1-1,-1 0 0,0 0 0,0 0 0,0 0 0,0 0 1,0 0-1,0 0 0,0 0 0,0 0 0,0 0 0,1 0 1,-1 0-1,0-1 0,0 1 0,0 0 0,0 0 0,0 0 1,0 0-1,0 0 0,1 0 0,-1 0 0,0 0 0,0 0 0,0 0 1,0 0-1,0 0 0,0 0 0,0 0 0,1 1 0,-1-1 1,0 0-1,0 0 0,0 7-193,-5 13 173,-6 19 112,2 0 0,1 1 0,2 0 0,-1 69 0,7-105-68,0-1 1,0 1 0,0 0-1,1 0 1,0 0 0,2 5-1,-3-8-4,0 0 0,0-1 0,1 1 0,-1 0 0,1 0 0,-1-1 0,0 1 0,1 0 0,-1-1 0,1 1 0,0-1 0,-1 1 0,1 0 0,-1-1 0,1 1 0,0-1 0,-1 0 0,1 1 0,0-1 0,0 0 0,-1 1 0,1-1 0,0 0 0,0 0 0,-1 1 0,1-1 0,0 0 0,0 0 0,0 0 0,-1 0 0,1 0 0,0 0 0,0 0 0,0-1 0,-1 1 0,2-1 0,3 0 14,0-2 0,0 1 1,-1-1-1,1 1 0,-1-1 0,0 0 0,8-8 1,27-30 111,-23 22-121,2 0-21,1 1 0,1 1 1,1 1-1,0 1 0,1 0 0,32-15 0,-21 15-26,0 1 1,0 2-1,1 1 0,39-6 0,-56 13 36,-5 1-20,0 1 0,0 0 1,0 0-1,0 1 0,0 1 0,16 1 0,-9 0 12,-10-1 7,-42 11-220,20-7 186,0 0 0,0 1-1,0 0 1,-13 9 0,-46 30-30,56-32 61,0 0 0,0 1 0,2 0 0,0 1 0,0 1 1,1 0-1,1 1 0,0 1 0,2 0 0,-10 19 0,17-31 4,2-1 0,-1 1 1,0 0-1,1 0 0,0 0 1,0-1-1,1 1 0,-1 0 1,1 0-1,0 0 0,0 0 1,2 10-1,-1-12 4,0-1 1,-1 0-1,1 1 0,0-1 1,0 0-1,0 0 0,1 0 1,-1 0-1,1 0 0,-1 0 1,1 0-1,-1 0 0,1 0 0,0-1 1,0 1-1,0-1 0,0 1 1,0-1-1,0 0 0,0 0 1,1 0-1,-1 0 0,0 0 1,1 0-1,-1-1 0,1 1 1,-1-1-1,4 1 0,2-1 38,-1-1-1,1 0 1,0 0 0,-1 0-1,1-1 1,-1 0 0,0 0-1,1-1 1,12-7 0,-14 7-17,6-2-3,-1 0 0,0-2-1,-1 1 1,0-1 0,0-1 0,0 1-1,-1-2 1,0 1 0,0-1 0,7-12-1,12-17 0,-2-2-1,-1-1 0,34-80 1,-27 41-95,26-105 1,-49 142 138,4-46-1,-6 38-130,-5 42-5,-1 0 0,0-1-1,-1 1 1,0 0 0,-1-14-1,1 22 52,0 0-1,0 0 0,-1 0 1,1 0-1,0 0 0,0 0 1,-1 0-1,1 0 0,-1 0 1,1 1-1,-1-1 0,1 0 1,-1 0-1,1 0 0,-1 0 1,0 1-1,1-1 0,-3-1 1,3 2 4,-1 0 1,0 0-1,0 0 1,0 0 0,1 0-1,-1 0 1,0 1-1,0-1 1,0 0-1,1 0 1,-1 1 0,0-1-1,0 0 1,1 1-1,-1-1 1,0 1-1,1-1 1,-1 1 0,0-1-1,1 1 1,-1-1-1,1 1 1,-1 0 0,1-1-1,-1 1 1,1 0-1,-1 0 1,-7 11-6,0-1 1,1 2-1,-9 19 0,-15 47-10,17-41 26,3-11 3,-5 14 0,-17 66 0,25-65 12,1 1-1,0 66 1,7-77 4,1-1 1,2 0-1,1 0 1,10 36 0,8-1 253,-19-58-537,0 0 0,1 0-1,0-1 1,1 0 0,-1 0 0,7 7 0,-10-13 62,0 0 1,-1 0 0,1 0 0,0 0-1,0-1 1,0 1 0,0 0 0,-1-1-1,1 1 1,0-1 0,0 1 0,0-1-1,0 1 1,0-1 0,1 1 0,-1-1-1,0 0 1,0 0 0,0 0 0,0 1-1,0-1 1,0 0 0,0 0 0,1-1-1,-1 1 1,0 0 0,0 0 0,0 0-1,2-1 1,-1-1-450,0 1-1,0-1 0,0 0 0,0 1 1,0-1-1,0 0 0,0 0 1,-1 0-1,1 0 0,-1-1 1,2-1-1,10-20-3078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37:13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1906 80 8960,'-48'-40'4064,"20"20"-3520,19 12-96,9 5-352,-5-6-384</inkml:trace>
  <inkml:trace contextRef="#ctx0" brushRef="#br0" timeOffset="1">140 145 10048,'-103'-20'4544,"75"12"-3936,19 3-320,9-2-512,9-1 128,22-1-2432,11 6 1408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37:25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366 685 2656,'0'0'3024,"12"-10"2714,-12 10-5624,1-1-19,-1 1 0,1-1 0,-1 1 0,0-1 0,1 1 0,-1-1 0,0 1 0,1-1 0,-1 1 0,0-1 0,0 1 0,1-1 0,-1 1 0,0-1 0,0 0 0,0 1 0,0-1 0,0 0 0,0 1 0,0-1 0,0 1 0,0-1 0,0 0 0,0 1 0,0-1 0,-1 1 0,1-1 0,0 1 0,0-1 0,-1 0 0,1 1 0,0-1 0,-1 1 0,1-1 0,0 1 0,-1-1 0,1 1-1,-1 0 1,1-1 0,-1 1 0,1-1 0,-1 1 0,1 0 0,-1 0 0,1-1 0,-1 1 0,1 0 0,-2-1 0,-12-6 656,10 5-651,1 1-1,0-1 0,-1 1 1,1-1-1,-1 1 1,0 0-1,-6-1 1,7 2-51,-3-1 16,0 0 0,1 1 0,-1 0 0,0 0-1,1 0 1,-1 0 0,0 1 0,1 0 0,-1 1 0,-7 2-1,-8 4 20,-25 12 136,26-10-188,-58 36 186,68-39-228,1 0 1,0 0-1,0 1 1,1 0-1,-11 13 0,16-16 44,0-1 0,1 0 0,0 1 0,0-1 0,0 1 0,0 0 0,1 0-1,0 0 1,0-1 0,0 1 0,0 0 0,1 0 0,0 0 0,0 0 0,1 0-1,-1 0 1,1 0 0,0 0 0,0 0 0,0 0 0,1 0 0,0-1-1,0 1 1,0-1 0,1 1 0,-1-1 0,1 0 0,0 0 0,0 0 0,0 0-1,1-1 1,0 1 0,-1-1 0,1 0 0,0 0 0,7 4 0,-9-6 15,0 0 0,1 0 0,-1 0 0,0 0 0,1-1 0,-1 1 0,1-1 1,-1 1-1,0-1 0,1 0 0,-1 0 0,1 0 0,-1 0 0,1 0 0,2-1 0,-1-1 32,0 1-1,0 0 0,0-1 0,-1 0 0,1 0 0,0 0 0,-1 0 0,4-4 0,4-3 78,-2-1-1,1 0 0,-1 0 1,8-15-1,-10 15-115,-1-1 1,0 1-1,0-2 1,-1 1-1,-1-1 0,0 1 1,3-18-1,-3 4 5,-1 1 0,0-42 0,-3 64-97,0 0 0,0 0 0,0 0 0,0 0 1,-1 0-1,1 0 0,-1 0 0,1 0 0,-1 0 0,0 0 0,0 0 1,1 1-1,-2-1 0,0-2 0,2 4 24,0 0 0,0 0 0,-1 0 0,1-1 0,0 1 0,0 0 0,-1 0 1,1 0-1,0 0 0,0-1 0,-1 1 0,1 0 0,0 0 0,-1 0 0,1 0 0,0 0 0,0 0 0,-1 0 0,1 0 1,0 0-1,-1 0 0,1 0 0,0 0 0,0 0 0,-1 0 0,1 0 0,0 0 0,0 0 0,-1 1 0,1-1 0,-1 0 0,1 1-8,-1 0-1,0-1 1,0 1-1,0 0 1,1 0-1,-1 0 1,0 0-1,1 0 1,-1 0-1,1 0 0,-1 0 1,1 2-1,-3 10-16,1 0 0,0 0 0,1 0 0,0 19-1,2-21 108,-1-1 0,1 1 0,1 0 0,0-1 0,1 0 0,0 0 0,0 0 0,1 0 0,0 0 0,1 0 0,11 16 0,-15-24 18,1 0-1,0 0 0,0 0 0,1 0 1,-1 0-1,0 0 0,1-1 0,-1 1 1,1-1-1,0 1 0,-1-1 0,1 0 1,0 0-1,0-1 0,-1 1 0,1 0 0,0-1 1,0 0-1,0 1 0,0-1 0,0 0 1,0-1-1,0 1 0,5-2 0,6-1 113,-1-1-1,1-1 1,25-13-1,-26 12-187,286-148 93,-299 153-91,33-14-44,-31 14 24,0 0 0,0 0 1,0 1-1,0-1 0,0 1 0,0 0 1,1-1-1,-1 1 0,0 0 1,0 0-1,0 1 0,1-1 0,2 1 1,-4 0 17,0-1 0,0 1 0,0-1 1,0 1-1,0 0 0,0 0 1,0 0-1,0-1 0,-1 1 1,1 0-1,0 0 0,-1 0 0,1 0 1,-1 0-1,1 0 0,-1 1 1,1-1-1,-1 0 0,0 0 0,1 0 1,-1 0-1,0 0 0,0 1 1,0 1-1,-2 32 149,1-26-81,-8 54 206,9-63-266,0 0 0,0 0 0,0 1 0,0-1-1,0 0 1,0 0 0,0 0 0,0 0 0,0 1 0,0-1-1,0 0 1,0 0 0,0 0 0,0 0 0,1 0 0,-1 1-1,0-1 1,0 0 0,0 0 0,0 0 0,0 0 0,0 0-1,0 0 1,0 1 0,1-1 0,-1 0 0,0 0 0,0 0-1,0 0 1,0 0 0,0 0 0,1 0 0,-1 0-1,0 0 1,0 0 0,0 0 0,0 0 0,1 0 0,-1 0-1,0 0 1,0 0 0,0 0 0,0 0 0,1 0 0,-1 0-1,0 0 1,0 0 0,0 0 0,0 0 0,1 0 0,12-7 523,12-16 202,0-4-785,30-29-249,-49 50 268,1 0-1,0 1 1,0 0 0,1 0 0,0 1 0,12-6 0,-19 9 24,1 1 0,-1-1 0,0 1 0,1 0 0,-1-1 0,1 1 0,-1 0 0,0 0 0,1-1 0,-1 1 0,1 1 0,-1-1 0,0 0 1,1 0-1,-1 0 0,1 1 0,-1-1 0,0 1 0,1-1 0,-1 1 0,0-1 0,1 1 0,-1 0 0,0-1 0,0 1 0,0 0 0,0 0 0,0 0 0,0 0 0,0 0 0,0 0 0,1 2 0,1 4-3,1-1-1,-2 1 0,1 0 0,-1 0 0,3 10 1,-4-10 15,1-1 1,0 1 0,4 9 0,-4-15 4,-1 1 0,0-1 0,1 1 0,-1-1 0,0 0 0,1 1 0,0-1 1,-1 0-1,1 0 0,0 0 0,-1-1 0,1 1 0,0 0 0,0 0 0,3 0 0,1 0 26,0 0 0,0 0-1,13 0 1,8-3 63,1-2 0,0 0-1,47-16 1,-44 10-66,0-1-1,-1-1 1,-1-2 0,0-2 0,-1 0 0,0-2-1,-2-1 1,0-1 0,43-44 0,1-14-408,-102 124 211,3-4 91,-15 15 53,-34 48-155,74-100 177,1 1 0,0-1 0,0 1-1,1 0 1,-1 0 0,1 0 0,-2 11 0,4-16 9,-1 1 0,1-1 0,0 1 0,0-1 1,0 1-1,0-1 0,0 1 0,0-1 0,0 1 0,1-1 0,-1 1 1,0-1-1,1 1 0,0-1 0,-1 1 0,1-1 0,0 0 1,-1 1-1,1-1 0,0 0 0,0 1 0,0-1 0,0 0 0,0 0 1,1 0-1,-1 0 0,0 0 0,0 0 0,1-1 0,-1 1 1,0 0-1,1-1 0,-1 1 0,1 0 0,2-1 0,-2 1 12,1-1 0,-1 0 0,1 1 0,-1-1 0,1 0 0,0-1 0,-1 1 1,1 0-1,-1-1 0,1 0 0,-1 1 0,1-1 0,-1 0 0,1 0 0,-1-1 0,0 1 0,3-2 0,2-2 35,-1 0 0,0 0 0,0-1 0,7-7 1,3-9 15,0 0 0,-2 0 0,0-2 0,-2 0 0,0 0 0,11-37 0,-1-5-59,22-106 0,-18 29 129,-22 112-151,-1 1-1,-3-55 1,-1 76 12,2 7-32,-1 0 0,0 0 0,-1 0 0,1 0 0,0 0 0,0 0 0,-1 1 0,1-1 0,-1 0 0,0 0 0,1 0 0,-1 0 0,0 0 0,-2-1 0,3 2 24,0 1 0,0 0 0,0 0 0,0 0-1,-1 0 1,1 0 0,0 0 0,0-1 0,0 1 0,0 0 0,0 0-1,-1 0 1,1 0 0,0 0 0,0 0 0,0 0 0,-1 0-1,1 0 1,0 0 0,0 0 0,0 0 0,0 0 0,-1 0 0,1 0-1,0 0 1,0 0 0,0 0 0,0 0 0,-1 0 0,1 0 0,0 0-1,0 1 1,0-1 0,0 0 0,-1 0 0,1 0 0,0 0-1,0 0 1,0 0 0,0 0 0,0 1 0,0-1 0,-1 0 0,-2 4-67,0 0 0,-1 0 0,1 0 0,1 0 0,-1 0 0,1 1 0,-1-1 0,-1 7 0,-10 40-119,5-1 141,2 1 1,0 86-1,6-94 102,2-1 0,8 50 0,-6-75-27,1 0 1,0 1 0,1-2-1,1 1 1,1-1 0,0 0 0,1 0-1,11 16 1,-14-25-244,1 1 1,0-1 0,0 0-1,1-1 1,0 0-1,0 0 1,16 10-1,-10-9-1787,1 0-1,0-1 0,30 9 1,-5-3-1529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37:28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62 888 2816,'-23'4'917,"15"-1"-565,3 1-523,3-3 358,1 0 0,-1 0-1,0 0 1,1 0 0,-1 0-1,1 0 1,-1 1 0,1-1-1,0 0 1,0 1 0,-1-1-1,1 1 1,0 0 0,0-1-1,0 1 1,1 0 0,-1 0-1,0 0 1,1-1 0,-1 1-1,1 0 1,0 0 0,-1 0-1,1 3 1,0-3-32,0-1 1,1 1-1,-1 0 1,1 0-1,-1 0 0,1 0 1,0-1-1,-1 1 0,1 0 1,0-1-1,0 1 1,0 0-1,0-1 0,0 0 1,1 1-1,-1-1 0,0 1 1,1-1-1,-1 0 1,1 0-1,-1 0 0,1 0 1,0 0-1,-1 0 1,5 1-1,-3-1 85,1 0 0,-1 0-1,1 0 1,-1 0 0,1-1 0,-1 1 0,1-1-1,0 0 1,-1 0 0,1-1 0,-1 1 0,1-1-1,4 0 1,5-5 165,0 0-1,-1 0 1,0-1-1,0 0 1,0-1 0,-1-1-1,0 0 1,-1 0-1,16-20 1,-6 6 53,-2-1 0,-1-1-1,21-40 1,-22 34-87,-1-2 0,-1 0-1,12-50 1,-25 78-384,7-25-10,-4 20-178,-4 11 192,0-1 0,0 0 0,0 0 1,0 0-1,0 0 0,0 0 1,0 0-1,0 0 0,0 0 0,0 0 1,0 0-1,0 0 0,0 0 1,0 0-1,0 0 0,0 0 0,0 1 1,0-1-1,0 0 0,0 0 1,0 0-1,0 0 0,0 0 0,0 0 1,0 0-1,0 0 0,0 0 1,0 0-1,0 0 0,1 0 0,-1 0 1,0 0-1,0 0 0,0 0 1,0 0-1,0 0 0,0 0 0,0 0 1,0 0-1,0 0 0,0 0 1,0 0-1,0 0 0,0 0 0,0 0 1,0 0-1,0 0 0,1 0 1,-1 0-1,0 0 0,0 0 0,0 0 1,0 0-1,0 0 0,0 0 1,3 26-71,4 31-106,0 112 1,-34 85 541,24-231-325,1-7-9,0 0 94,0-1 0,-1 1 0,-8 24 0,11-40-88,-1 1 1,1 0 0,0 0-1,-1 0 1,1-1 0,0 1-1,-1 0 1,1 0-1,-1-1 1,1 1 0,-1 0-1,1-1 1,-1 1 0,0-1-1,1 1 1,-1-1 0,0 1-1,1-1 1,-1 1 0,0-1-1,0 0 1,0 1 0,1-1-1,-1 0 1,0 0-1,0 0 1,0 1 0,1-1-1,-1 0 1,0 0 0,0 0-1,-1 0 1,0-1-8,1 1 0,-1-1-1,1 0 1,0 1 0,-1-1 0,1 0 0,0 0-1,-1 0 1,1 0 0,0 0 0,0 0 0,0 0-1,0-1 1,0 1 0,0 0 0,0 0-1,-1-3 1,-15-34 141,2 0 0,-19-74 0,29 93-193,1 6-91,1-1-1,0 1 1,-1-28 0,4 40 105,-1 1 1,1-1 0,0 1 0,0-1 0,0 1 0,0-1 0,0 1 0,0-1 0,0 1 0,0-1-1,1 1 1,-1-1 0,0 1 0,0 0 0,0-1 0,0 1 0,1-1 0,-1 1 0,0-1-1,0 1 1,1 0 0,-1-1 0,0 1 0,1 0 0,-1-1 0,0 1 0,1 0 0,-1-1-1,1 1 1,-1 0 0,0 0 0,1-1 0,-1 1 0,1 0 0,-1 0 0,1 0 0,-1 0-1,1 0 1,-1 0 0,1 0 0,-1-1 0,1 1 0,-1 1 0,1-1 0,-1 0 0,1 0-1,-1 0 1,1 0 0,3 2-39,1-1-1,-1 1 1,0 0-1,6 3 1,-1 1 101,4-1-52,0 0-1,1-1 0,-1 0 1,1-1-1,0-1 0,-1 0 0,16 0 1,99-5 204,-127 3-198,24-2 85,1 0 1,-1-2-1,0-1 1,40-13-1,-44 10 28,-1-1-1,0 0 1,-1-2 0,0-1-1,33-25 1,-40 27-97,0-1-1,-1-1 1,-1 1-1,0-2 1,0 1-1,-2-1 1,1-1 0,-2 0-1,7-15 1,-6 11 49,-4 9-105,0 0 0,0 0 0,-1 0-1,0-1 1,-1 1 0,2-13 0,-4 18-132,-2 4 39,-1 9-42,-5 19-26,0 5-2,-2 6 161,1 2 1,3-1 0,-3 56 0,9-89 77,0 0-1,1-1 1,-1 1 0,2 0-1,-1 0 1,4 7 0,-5-12-12,1 0 1,0 0 0,0 0 0,0 0 0,0 0-1,0 0 1,0 0 0,0-1 0,1 1-1,-1 0 1,1-1 0,-1 1 0,1-1 0,0 0-1,-1 0 1,1 1 0,0-1 0,0 0 0,0 0-1,0-1 1,0 1 0,0 0 0,0-1-1,3 1 1,-1-1 47,1 1 0,0-2-1,0 1 1,0-1 0,0 0-1,0 0 1,6-2 0,34-15 225,-32 13-218,124-62 323,-116 55-371,-1-1 1,0-1-1,-1-1 1,22-22 0,-14 9-24,-2-1 0,-1-1 1,26-44-1,-48 70 52,8-12-472,-10 16 403,0 0 0,0 0 0,0 0 0,0 0 0,0 0-1,1 0 1,-1 0 0,0 0 0,0 0 0,0 0 0,0 0-1,0 0 1,0 0 0,0 0 0,0 0 0,0 0 0,0 0-1,0 0 1,0 0 0,0 0 0,0 0 0,0 0 0,0 0 0,0 0-1,0 0 1,0 0 0,0 0 0,0 0 0,0 0 0,0 0-1,0 0 1,0 0 0,0 0 0,0 0 0,0 0 0,1 0-1,-1 0 1,0 0 0,0 0 0,0 0 0,0 0 0,0 0-1,0 0 1,0 0 0,0 0 0,0 0 0,0 0 0,0 0-1,-3 10-254,-6 18 200,2 0 0,1 0 1,-3 49-1,9-72 71,0 1 0,0 0 1,0-1-1,1 1 0,0 0 0,0-1 0,1 0 1,-1 1-1,1-1 0,0 0 0,1 1 1,-1-1-1,1-1 0,5 9 0,-5-10 30,-1 0 0,1 0 0,0 0 0,-1-1 0,1 1 0,0-1 0,1 1 0,-1-1 1,0 0-1,1 0 0,-1 0 0,1-1 0,0 1 0,0-1 0,-1 0 0,1 0 0,0 0 0,0-1 0,0 0 0,0 1 0,6-1 0,-6-1 8,-1 0-1,0 0 1,1 0 0,-1 0-1,0 0 1,0-1 0,1 1-1,-1-1 1,0 0 0,-1 0 0,1 0-1,0 0 1,0-1 0,2-2-1,5-6-1,-1-1 0,9-13 0,-6 8 30,-11 15-79,14-17-6,-1-1 0,-1-1 0,12-27 1,12-17-225,-37 64 233,1-1 1,-1 1-1,1-1 0,0 1 1,0 0-1,0-1 0,0 1 1,0 0-1,0 0 0,0 0 1,0 0-1,0 0 1,0 0-1,1 0 0,-1 0 1,0 0-1,1 0 0,-1 1 1,1-1-1,-1 1 0,0-1 1,1 1-1,0-1 1,-1 1-1,3 0 0,-2 0-15,0 0-1,0 0 0,0 1 1,0-1-1,0 1 1,0-1-1,0 1 0,0 0 1,0 0-1,0 0 1,0 0-1,-1 0 0,1 0 1,0 1-1,-1-1 1,1 0-1,0 1 0,-1 0 1,2 2-1,29 42-146,-20-28 67,1-1 1,21 25 0,-22-30 123,1-1 0,0-1-1,0 0 1,1-1 0,26 13 0,-30-17 11,1 0-1,-1-2 1,1 1 0,0-1 0,0-1-1,0 0 1,0 0 0,0-1 0,16-1 0,-22 0-22,0-1 1,0 0 0,-1 0 0,1 0 0,0-1 0,-1 0 0,1 0-1,-1 0 1,1 0 0,6-5 0,-2 0 67,-1 0 1,0-1-1,13-14 0,-12 9-59,1 0-1,-2 0 1,0-1-1,0 0 0,-1-1 1,4-15-1,4-5-40,44-116-52,-11 25 189,66-167-57,-107 280-270,-6 12-91,-3 8 59,-20 48-23,-15 62 199,-24 128 1,57-225 69,-66 344 75,54-273-72,-59 290 271,68-353-191,5-17 26,-1 1 1,0-1-1,-1-1 0,-8 19 0,7-21 91,5-8-205,0 0 1,0 0 0,0 0 0,0 0 0,0 0-1,0 0 1,0 0 0,0 1 0,0-1 0,0 0-1,0 0 1,-1 0 0,1 0 0,0 0 0,0 0-1,0 0 1,0 0 0,0 0 0,0 0 0,0 0-1,0 0 1,0 0 0,0 0 0,0 0 0,0 0-1,0 0 1,0 0 0,-1 0 0,1 0 0,0 0 0,0 0-1,0 0 1,0 0 0,0 0 0,0 0 0,0 0-1,0 0 1,0 0 0,0 0 0,0 0 0,0 0-1,0 0 1,0 0 0,0 0 0,-1 0 0,1 0-1,0-1 1,0 1 0,0 0 0,0 0 0,0 0-1,0 0 1,0 0 0,0 0 0,0 0 0,-1-25 354,3-39-285,3-1 1,3 1 0,3 0-1,21-69 1,-27 115-129,1 0 1,0 0-1,2 0 1,13-23-1,-17 34 35,1 1 0,-1-1 0,1 1 0,1 0 0,-1 1-1,1-1 1,0 1 0,0 0 0,0 0 0,1 1 0,0 0-1,0 0 1,10-3 0,3 0-10,0 1 0,0 1-1,1 1 1,23-1 0,87 0-84,-86 5 188,0-2 0,59-9 0,-75 4-66,0-2-1,-1 0 0,0-1 0,-1-2 0,40-24 0,-58 31 11,-1-1-1,0 0 1,0 0-1,0-1 1,-1 0-1,8-10 1,-12 14-10,-1 0 0,1 0 0,-1 0 0,0 0 1,0-1-1,0 1 0,-1-1 0,1 1 0,-1-1 0,0 0 0,0 0 1,0 1-1,-1-1 0,1 0 0,-1 0 0,0 0 0,0 0 0,-1-5 1,1 8-14,0 0 1,0 0 0,-1 0-1,1 0 1,0 1 0,0-1 0,-1 0-1,1 0 1,-1 0 0,1 0 0,-1 0-1,1 1 1,-1-1 0,1 0 0,-1 0-1,0 1 1,0-1 0,1 1 0,-1-1-1,0 0 1,0 1 0,0-1 0,1 1-1,-1 0 1,0-1 0,0 1 0,0 0-1,0-1 1,0 1 0,0 0 0,0 0-1,0 0 1,0 0 0,0 0-1,0 0 1,0 0 0,0 0 0,1 0-1,-1 1 1,0-1 0,0 0 0,0 0-1,-2 2 1,-1 0-44,-1 0-1,1 0 0,-1 1 1,1-1-1,0 1 1,0 0-1,-4 4 1,-17 20-150,-38 52 0,28-33 124,22-29 132,0 0 0,-16 32 0,26-43-39,0 0 0,0 1 1,1-1-1,0 1 1,0-1-1,0 1 1,1 0-1,0 0 1,0 0-1,0 0 1,1 0-1,1 8 1,-1-14-9,0 0 0,0 0 0,0-1 1,1 1-1,-1 0 0,0 0 0,0-1 0,1 1 0,-1 0 1,0-1-1,1 1 0,-1 0 0,1-1 0,-1 1 0,1 0 1,-1-1-1,1 1 0,0-1 0,-1 1 0,1-1 1,-1 1-1,1-1 0,1 1 0,-1-1 5,1 1 1,-1-1-1,0 0 0,0 0 1,1 0-1,-1 0 0,0 0 0,0 0 1,1-1-1,-1 1 0,0 0 1,0-1-1,2 0 0,2-1 27,0-1-1,0 0 1,0 0 0,0 0-1,7-7 1,22-23 54,-1-1 0,-1-2 0,-2-2 0,39-64 0,-54 76-206,22-27-1,-29 47-403,-5 11 318,-2 11 162,-2-3 49,-2 6-55,2 0 0,0 0 0,1 0 1,1 0-1,1 0 0,5 21 0,-6-36 48,0 0-1,1 0 0,-1 0 1,1 0-1,0-1 0,0 1 1,1 0-1,-1-1 1,1 1-1,0-1 0,-1 0 1,1 0-1,1 0 0,4 3 1,-3-2 19,1-1 1,0 0-1,-1-1 1,1 0-1,0 0 1,0 0-1,0 0 1,0-1-1,7 1 1,2-1 25,0-1 1,1-1 0,-1 0-1,0 0 1,0-2 0,0 0-1,20-7 1,53-23-39,138-72 0,-208 96-28,1 0 0,0 1 0,30-8 0,-85 43-239,13-8 210,0 1-1,2 1 0,0 2 0,1 0 1,-30 45-1,47-63 57,1 0 0,-1 0-1,1 0 1,0 0 0,0 0 0,0 0 0,1 1 0,0-1 0,0 0-1,0 1 1,1-1 0,-1 1 0,2 10 0,-1-15-13,1 1 0,-1-1 0,1 0 0,-1 0 0,1 0-1,0 0 1,-1 0 0,1 0 0,0 0 0,0 0 0,-1 0 0,1 0 0,0 0 0,0 0 0,0 0 0,0-1 0,0 1 0,0 0 0,1-1 0,-1 1 0,2 0 0,2 0 23,-1 0 1,1 0-1,0 0 1,6-1-1,-3 1 18,17-1-2,1-1 0,0-1-1,-1-1 1,32-9 0,-6 2-37,4 1 47,91-28 0,-130 32-16,0-1 1,0-1-1,-1-1 0,0 0 1,-1 0-1,0-2 0,0 0 1,-1 0-1,0-1 0,13-15 1,-21 20-7,0 0 0,-1-1-1,7-12 1,-10 18-38,0-1-1,0 1 0,0-1 1,-1 1-1,1-1 1,-1 1-1,1-1 0,-1 0 1,0 1-1,1-1 1,-1 0-1,0 1 0,0-1 1,0 0-1,-1 1 0,1-1 1,0 0-1,-1 1 1,1-1-1,-1 0 0,0-2 1,0 4 1,1-1 0,0 1 0,-1-1 0,1 1 0,-1-1-1,1 1 1,-1-1 0,1 1 0,-1 0 0,1-1 0,-1 1 0,0 0 0,1-1 0,-1 1 0,0 0 0,1 0 0,-1-1 0,1 1 0,-1 0 0,0 0 0,1 0 0,-1 0-1,0 0 1,1 0 0,-1 0 0,0 0 0,-1 1 0,-18 7-107,18-7 104,-29 18-87,-28 23 0,41-28 54,12-10 71,0 1 0,0 0 1,-9 10-1,14-14-19,0 1 0,0-1 0,0 0 1,0 0-1,1 0 0,-1 1 0,0-1 0,0 0 1,1 1-1,-1-1 0,1 0 0,0 1 1,-1-1-1,1 1 0,0-1 0,0 1 0,0-1 1,0 0-1,0 1 0,0-1 0,0 1 0,0-1 1,0 1-1,1-1 0,-1 1 0,2 1 0,0 1 25,1-1 0,-1 0 0,1 1 0,0-1 0,0-1 0,1 1 0,-1 0 0,1-1 0,-1 1-1,1-1 1,0 0 0,5 2 0,8 2 2,28 8 0,-20-7-26,-12-4 39,0 0-1,0-1 1,0 0-1,0-1 1,25-1 0,-13-2-782,0-1 1,27-7 0,-24 4-425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37:30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152 490 3904,'-13'2'11440,"3"0"-11494,4-1 265,-1 1 0,1 0 0,0 1 0,0 0-1,0 0 1,0 0 0,-9 7 0,4-1 87,0-1 0,-16 19 0,24-24-241,1 0 0,0 0 0,0 0 0,0 0 0,1 0 0,-1 0 0,1 0 0,0 0 0,-1 1 0,1-1 0,1 1 0,-1-1 0,1 1 0,-1-1 0,1 1-1,0-1 1,0 1 0,1 5 0,0-6 0,-1 0 0,1-1 0,0 1 0,0-1 1,0 1-1,0-1 0,0 1 0,1-1 0,-1 0 0,1 0 0,0 0 0,-1 0 0,1 0 0,0 0 0,0 0 0,0 0 0,0-1 0,1 1 0,-1-1 0,0 1 0,1-1 1,-1 0-1,1 0 0,-1 0 0,4 0 0,2 1 41,-1-1 1,1 0-1,-1-1 1,1 0-1,0 0 1,-1-1-1,1 0 1,-1 0 0,1-1-1,-1 0 1,0 0-1,14-7 1,-7 2 42,0 0 0,0-2 0,0 1 0,-1-2 0,12-11 1,-21 18-116,0 0 1,-1-1 0,0 1-1,0-1 1,0 0 0,0 0-1,0 0 1,3-8 0,-5 10-24,0 0 0,-1-1 0,1 1 0,-1 0 0,1-1 0,-1 1 1,0-1-1,1 1 0,-1 0 0,-1-1 0,1 1 0,0-1 0,-1 1 0,1 0 1,-2-5-1,0 2-15,0 1 1,0 0-1,-1-1 0,1 1 1,-1 0-1,0 0 1,-6-6-1,5 6-65,0 0 0,-1 0 1,1 1-1,-1-1 0,1 1 0,-1 0 0,0 0 1,0 1-1,0 0 0,-1 0 0,1 0 0,-1 0 1,1 1-1,-10-1 0,8 4-65,7-2 140,0 0 1,0 0 0,0 0-1,0 0 1,0 0 0,0 1-1,0-1 1,0 0-1,0 0 1,0 0 0,0 0-1,0 0 1,0 0-1,0 0 1,0 1 0,0-1-1,0 0 1,0 0 0,0 0-1,0 0 1,0 0-1,0 0 1,0 0 0,0 1-1,0-1 1,0 0-1,0 0 1,0 0 0,0 0-1,0 0 1,0 0 0,0 0-1,0 0 1,0 1-1,0-1 1,1 0 0,-1 0-1,0 0 1,0 0-1,0 0 1,0 0 0,0 0-1,0 0 1,0 0 0,0 0-1,1 0 1,-1 0-1,0 0 1,0 0 0,0 0-1,0 0 1,0 0-1,0 0 1,0 0 0,1 0-1,-1 0 1,0 0 0,0 0-1,0 0 1,0 0-1,0 0 1,1 0 0,4 1 118,1-1 0,0 1 0,0-1 0,0-1 1,0 1-1,9-3 0,2 1-9,2 0 8,0-2 1,0 0 0,-1-1 0,1 0-1,-1-2 1,0 0 0,-1-1 0,27-17-1,-29 15 29,-1-1 0,0-1 0,-1 0 1,0-1-1,-1 0 0,19-27 0,53-99 726,-51 80-587,-22 37-108,-7 14-169,-1 1 1,1 0-1,1 0 1,6-8-1,-11 15-11,0 0 0,0 0 0,0 0 0,0-1 0,0 1 0,1 0 0,-1 0 0,0 0-1,0 0 1,0-1 0,0 1 0,1 0 0,-1 0 0,0 0 0,0 0 0,1 0 0,-1 0 0,0 0 0,0-1-1,1 1 1,-1 0 0,0 0 0,0 0 0,1 0 0,-1 0 0,0 0 0,0 0 0,1 0 0,-1 0 0,0 1-1,4 6-146,-3 21-45,-42 300-103,-41 78 390,58-312-43,-3-1 0,-65 145 0,78-208 179,-1-2 1,-23 34-1,36-60-212,-1 3 75,-1 0 0,1 0-1,-1 0 1,-1-1-1,-5 5 1,9-8-68,0 0 0,0-1 1,1 1-1,-1 0 0,0-1 0,0 1 0,0-1 1,0 0-1,0 1 0,0-1 0,0 0 0,0 0 1,0 1-1,0-1 0,0 0 0,-1 0 0,1 0 1,0 0-1,0 0 0,0-1 0,0 1 0,0 0 1,0 0-1,0-1 0,0 1 0,0-1 0,0 1 1,0-1-1,0 1 0,1-1 0,-1 1 0,0-1 1,0 0-1,0 1 0,1-1 0,-1 0 0,0 0 1,0-1-1,-1-1 12,0-1 0,0 1 0,1 0-1,-1-1 1,1 1 0,0-1 0,0 1 0,0-1 0,0 1 0,1-1 0,0 0 0,0 1-1,0-8 1,1-3 34,1-1 0,4-15-1,1 2-15,1 0-1,18-41 1,31-46-116,-46 95 31,0 1 1,1 0-1,1 0 1,0 2 0,32-33-1,-38 44 17,-1 1-1,1-1 1,1 1-1,-1 0 1,1 1-1,0 0 1,0 0 0,0 0-1,0 1 1,1 1-1,-1-1 1,1 1-1,0 1 1,0 0-1,0 0 1,-1 0 0,17 2-1,-3 2-799,0 1 0,27 8 0,-4 4-608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7:43.5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35 150 8224,'-4'-3'1796,"-13"-13"3293,10 10-720,7 6-4267,-1 0-1,1 0 1,0 0 0,-1 0-1,1-1 1,0 1 0,-1 0-1,1 0 1,0 0 0,-1-1-1,1 1 1,0 0-1,0-1 1,-1 1 0,1 0-1,0-1 1,0 1 0,-1 0-1,1-1 1,0 1 0,0 0-1,0-1 1,0 1-1,0 0 1,0-1 0,0 1-1,0-1 1,-1 1 0,2-1-1,-1-1 94,0 0 0,1 0-1,-1 1 1,1-1 0,-1 0-1,1 0 1,0 1 0,0-1-1,0 1 1,0-1 0,0 0-1,0 1 1,0 0-1,1-1 1,-1 1 0,0 0-1,1 0 1,-1-1 0,1 1-1,2-1 1,6-4 296,0 1-1,13-5 0,-22 10-476,71-30 776,-59 24-729,1 1 1,0 0-1,0 1 1,0 1-1,1 0 1,0 1-1,20-1 0,-8 2 15,1 2 0,-1 1 0,29 6-1,-36-5 0,0 1 0,0 2-1,-1-1 1,0 2 0,0 1-1,0 0 1,29 20 0,-45-26-60,0 0 0,-1 0 0,1 0 0,-1 1 0,1 0 0,-1-1 0,0 1 1,0 0-1,0 0 0,-1 0 0,1 0 0,-1 0 0,0 0 0,1 1 0,-1-1 0,-1 0 0,1 1 1,0-1-1,-1 0 0,0 1 0,0-1 0,0 1 0,0-1 0,0 1 0,-1-1 0,0 0 0,0 5 1,-2 1 73,-1 1 0,1 0 0,-2-1 0,1 0 0,-1 0 0,-1 0 1,-11 16-1,6-13-55,-1 1 1,0-2-1,-1 1 0,0-2 1,0 0-1,-1 0 1,0-1-1,-29 13 1,33-18-251,0 0 1,0-1-1,-1 0 1,1 0-1,-1-1 1,1 0-1,-1-1 1,0 0-1,0-1 1,1 0-1,-1-1 1,0 0-1,1-1 1,-20-5-1,23 4-461,0 0 0,0 0 0,0 0 0,0-1 0,-12-9 0,-9-14-5959,19 18 3719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37:33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1053 3808,'-29'3'1227,"18"0"-742,10-2-606,-6 3 885,1 0 0,-1 1 0,-9 8 0,15-12-585,0 0-1,0 0 1,1 0 0,-1 0 0,0 0 0,1 0 0,-1 0-1,0 0 1,1 0 0,-1 0 0,1 0 0,0 0-1,-1 0 1,1 1 0,0 0 0,0-1-74,0 0 0,0 0 0,0 0-1,1 0 1,-1-1 0,1 1 0,-1 0 0,0 0 0,1-1 0,-1 1-1,1 0 1,-1-1 0,1 1 0,0-1 0,-1 1 0,1-1 0,0 1-1,-1-1 1,1 1 0,0-1 0,0 1 0,-1-1 0,1 0 0,0 0-1,1 1 1,2 0 199,1-1 0,-1 1 0,0-1-1,1 0 1,-1 0 0,0 0 0,0-1-1,1 0 1,-1 1 0,0-2 0,0 1-1,0 0 1,4-3 0,1 1 163,20-7-35,0-1 0,-1-2 0,-1-1 0,0-1 0,0-2 0,-2 0 0,0-2 0,-1-1 0,26-27 0,-31 24-187,0 0 1,-1-2-1,-2 0 0,23-45 1,-14 17 180,23-79 1,-39 105-491,-1 0 0,4-34 0,-9 129-485,-2 6 517,0 0-3,-15 143 0,7-171 57,4-19 33,-2-1 1,0 0-1,-1-1 1,-17 42-1,21-63-20,-6 12 130,8-16-156,0 1 0,-1-1 1,1 1-1,0-1 0,-1 0 0,1 1 1,0-1-1,-1 0 0,1 1 0,-1-1 1,1 0-1,-1 0 0,1 0 0,-1 1 1,1-1-1,-1 0 0,1 0 0,-1 0 1,1 0-1,-1 0 0,1 0 0,-1 0 1,1 0-1,-1 0 0,1 0 0,-1 0 1,1 0-1,-1 0 0,1 0 0,-1-1 1,0 1-1,-2-2 16,1-1 1,-1 1-1,0 0 1,1-1-1,0 0 1,0 0-1,-1 1 1,2-1-1,-1 0 1,0-1-1,1 1 1,-1 0-1,-1-6 0,-10-18-18,12 26-14,0 0 0,0 0 0,1 0 1,-1 0-1,0 0 0,1-1 1,-1 1-1,1 0 0,-1 0 1,1 0-1,-1 0 0,1-1 0,0 1 1,0 0-1,0 0 0,0 0 1,-1-1-1,2 1 0,-1 0 0,0 0 1,0-1-1,0 1 0,1 0 1,-1 0-1,0 0 0,1-1 1,-1 1-1,1 0 0,-1 0 0,1 0 1,0 0-1,0 0 0,-1 0 1,2-1-1,1-1-14,0 0 0,0 1-1,0 0 1,0-1 0,0 1 0,0 0 0,0 0 0,1 1 0,-1-1 0,6-1-1,40-8-29,-38 9 52,297-36-63,-142 21 119,-108 11-51,55-8-7,-113 14 1,1 0 0,-1 0 0,0 0 0,0 0 0,0 0 0,0 0 0,1 0 0,-1 0 0,0 0-1,0 0 1,0 0 0,1 0 0,-1 0 0,0 0 0,0 0 0,0 0 0,1 0 0,-1 0 0,0 0 0,0 0 0,0 0-1,0 0 1,1 0 0,-1 1 0,0-1 0,0 0 0,0 0 0,0 0 0,0 0 0,1 0 0,-1 1 0,0-1 0,0 0 0,0 0-1,0 0 1,0 0 0,0 1 0,0-1 0,0 0 0,0 0 0,0 0 0,0 1 0,1-1 0,-1 0 0,0 0 0,0 0-1,0 0 1,-1 1 0,1-1 0,0 0 0,0 0 0,0 1 0,-6 15-62,-15 16 59,15-23-9,-1 0 0,1 0-1,1 1 1,0 0 0,-6 16 0,10-23 16,0 0 1,0 0 0,0 1-1,1-1 1,-1 0-1,1 0 1,0 0-1,0 1 1,0-1 0,0 0-1,1 0 1,-1 0-1,1 1 1,0-1-1,0 0 1,0 0 0,0 0-1,0 0 1,1 0-1,-1-1 1,1 1-1,4 5 1,-5-7-1,0 0 1,0 0-1,0 0 0,0 0 1,0-1-1,0 1 0,1 0 1,-1 0-1,0-1 0,0 1 1,1-1-1,-1 1 0,0-1 0,1 0 1,-1 1-1,1-1 0,-1 0 1,3 0-1,-1 0 14,-1-1 0,1 1-1,-1-1 1,1 1 0,-1-1 0,1 0 0,-1 0-1,1 0 1,2-3 0,3-1 61,-1-1 0,1 0 0,-1-1 1,9-11-1,-11 12-27,0 0 1,0 0-1,-1-1 1,0 1-1,0-1 1,-1 0-1,0 0 1,0-1-1,0 1 1,1-10-1,-3 12-56,-1 0-1,1 0 1,-1 0-1,0 0 1,-1 0-1,1-1 1,-1 1-1,0 0 1,0 0-1,0 0 1,-1 1-1,0-1 1,0 0-1,0 0 0,-1 1 1,1 0-1,-5-6 1,4 6-57,0 0 1,0-1-1,-1 1 0,0 1 0,-6-6 1,9 8 41,0 0-1,-1 0 1,1 1 0,-1-1-1,1 0 1,-1 1 0,1-1 0,-1 1-1,1-1 1,-1 1 0,0 0 0,1 0-1,-1 0 1,1 0 0,-1 0-1,0 0 1,1 0 0,-1 0 0,0 1-1,1-1 1,-1 1 0,1-1 0,-3 2-1,3-2 10,0 1-1,0 0 1,-1 0-1,1 0 0,0-1 1,0 1-1,0 0 1,0 1-1,0-1 1,0 0-1,0 0 1,1 0-1,-1 0 0,0 1 1,1-1-1,-1 0 1,1 1-1,-1-1 1,1 0-1,-1 1 1,1-1-1,0 1 0,0-1 1,0 0-1,0 1 1,0-1-1,0 1 1,0-1-1,0 1 0,1 2 1,0-2 13,0 1 0,0 0-1,0-1 1,0 1 0,0 0 0,0-1-1,1 1 1,-1-1 0,1 0 0,0 1 0,0-1-1,0 0 1,0 0 0,0 0 0,3 2 0,0-1 4,1 0 1,-1 0 0,1-1-1,0 0 1,0 0-1,0 0 1,13 1 0,1-1-22,25-1 0,-36-1 29,38-1 129,-1-2 1,1-2 0,-1-2 0,-1-2 0,79-27 0,-105 29-94,-1-1 1,-1-1 0,1 0-1,-1-1 1,-1-1-1,0-1 1,0-1-1,23-24 1,7-31-36,-39 63 83,-8 11-137,-6 14-118,7-18 155,-15 36-52,-6 14-19,-17 72 0,35-113 100,3-9-20,-1 0-1,0-1 1,1 1 0,0 0-1,-1 0 1,1 0-1,0 0 1,0 0-1,0 0 1,0 0-1,0 0 1,1 0-1,-1 0 1,0 0-1,2 2 1,-2-2 4,1-1 0,-1 1 0,1-1 0,-1 1 0,0 0 0,1-1 0,-1 1 0,0-1 0,0 1 0,0 0 0,-1 2 0,0 3 100,1-6 203,3 5-385,-2-5 326,-1-7-234,-10 8 116,10-2-144,0 0 1,0 0-1,1 0 0,-1 0 0,0 0 0,0 0 1,0 0-1,1 0 0,-1 0 0,0 0 0,0 0 1,0 0-1,1 0 0,-1 0 0,0-1 0,0 1 0,0 0 1,0 0-1,1 0 0,-1 0 0,0 0 0,0-1 1,0 1-1,0 0 0,0 0 0,0 0 0,0 0 1,1-1-1,-1 1 0,0 0 0,0 0 0,0 0 1,0-1-1,-7-1 80,7 2-73,0 0-1,-1 0 0,1 1 0,0-1 0,0 0 1,0 0-1,0 0 0,0 0 0,0-1 0,0 1 1,0 0-1,0 0 0,-1 0 0,1 0 0,0 0 1,0 0-1,0 0 0,0 0 0,0 0 1,0 0-1,0 0 0,0 0 0,0 0 0,0 0 1,0 0-1,0 0 0,0 0 0,-1 0 0,1-1 1,0 1-1,0 0 0,0 0 0,0 0 0,0 0 1,0 0-1,0 0 0,0 0 0,0 0 1,0 0-1,0 0 0,0-1 0,0 1 0,0 0 1,0 0-1,0 0 0,0 0 0,0 0 0,0 0 1,0 0-1,0 0 0,0-1 0,-3-3 107,3 4-106,0 0 0,0 0 1,0 0-1,0 0 0,0 0 0,1 0 0,-1 0 0,0 0 0,0 0 0,0 0 0,0 0 0,0 0 0,0 0 0,0 0 0,0 0 0,0 0 0,0 0 0,0-1 0,0 1 1,1 0-1,-1 0 0,0 0 0,0 0 0,0 0 0,0 0 0,0 0 0,0 0 0,0 0 0,0 0 0,0 0 0,0 0 0,0-1 0,0 1 0,0 0 0,0 0 0,0 0 1,0 0-1,0 0 0,0 0 0,0 0 0,0 0 0,0 0 0,0 0 0,0-1 0,0 1 0,0 0 0,0 0 0,0 0 0,0 0 0,0 0 0,0 0 0,0 0 0,0 0 1,0 0-1,-1 0 0,1 0 0,0 0 0,0 0 0,0-1 0,0 1 0,0 0 0,0 0 0,0 0 0,0 0 0,0 0 0,0 0 0,0 0 0,0 0 0,-1 0 1,2 0-6,-1 0 1,0-1 0,0 1 0,0 0 0,0 0 0,1-1 0,-1 1 0,0 0 0,0 0 0,0-1 0,0 1 0,0 0 0,0 0-1,0-1 1,0 1 0,0 0 0,0-1 0,0 1 0,0 0 0,0 0 0,0-1 0,0 1 0,0 0 0,0-1 0,0 1 0,0 0 0,0 0-1,0-1 1,-1 1 0,1 0 0,0-1 0,-6-8-10,4 6-9,5-20 220,-2 17-189,0 1 1,0-1 0,0 1 0,1-1 0,-1 1-1,1-1 1,1 1 0,-1 0 0,1 0 0,0 0 0,5-6-1,15-30 17,74-155 145,-72 152-200,3 0 1,40-49 0,-9 25-20,29-37 79,-74 85-7,0 0 0,-1-2 1,15-31-1,-21 38-38,-1 0 1,0 0 0,-1-1-1,0 0 1,-1 0 0,-1 0-1,1-28 1,-4 42-7,1 0 0,-1 0 0,0 0-1,-1 0 1,1-1 0,0 1 0,-1 0-1,1 0 1,-1 0 0,1 0 0,-1 0 0,0 0-1,0 0 1,0 1 0,0-1 0,0 0 0,0 0-1,-2-1 1,2 2 8,1 1 1,0 0-1,-1-1 0,1 1 1,-1 0-1,1 0 0,-1-1 0,1 1 1,-1 0-1,1 0 0,-1 0 0,1-1 1,-1 1-1,1 0 0,-1 0 0,1 0 1,-1 0-1,1 0 0,-1 0 1,1 0-1,-1 0 0,1 0 0,-1 0 1,0 1-1,-5 1-42,0 0 0,0 1 0,0 0 0,1 0 0,0 0 0,-1 1 0,1 0 0,-8 8 1,-18 14-33,-78 70-90,89-77 144,2 0 0,1 1 0,-22 32 0,20-17 24,0 0-1,2 2 1,2-1-1,2 2 1,-12 48-1,-24 197 28,47-273-71,-6 73-96,8-72 253,0 0-1,0 0 1,2 0-1,-1 0 0,5 15 1,-6-25-84,0 1 0,1-1-1,0 1 1,-1-1 0,1 1 0,0-1 0,-1 1 0,1-1 0,0 1-1,0-1 1,0 0 0,0 1 0,0-1 0,1 0 0,-1 0 0,0 0-1,1 0 1,-1 0 0,0 0 0,1 0 0,-1-1 0,1 1 0,-1-1-1,1 1 1,0-1 0,-1 1 0,4 0 0,2-1 21,-1-1 1,1 1-1,-1-1 0,1 0 1,11-4-1,-3 1 0,52-11 13,93-25-39,-131 31 7,-1-2-1,0 0 0,39-23 0,-50 24-14,0 0 0,-1-2 0,-1 0 0,0-1 0,27-28 0,-21 17 41,-11 13-53,0 0 0,8-15 0,-22 78-545,-20 71 560,24-120 14,-1 0 0,1 1 0,0-1 0,0 1 0,1-1 0,-1 1 1,1-1-1,-1 0 0,1 1 0,0-1 0,0 0 0,3 5 0,-3-7-6,-1 0 0,1 1 0,0-1 0,0 0 0,0 0 0,1 0 0,-1 0-1,0 0 1,0 0 0,0 0 0,1 0 0,-1 0 0,0-1 0,1 1-1,-1 0 1,1-1 0,-1 0 0,1 1 0,-1-1 0,1 0 0,-1 1 0,1-1-1,-1 0 1,1 0 0,0 0 0,-1 0 0,1-1 0,-1 1 0,1 0 0,2-2-1,15-4 52,0-1 0,26-13 0,6-4-61,16-2-28,92-37-110,-119 44 86,69-43-1,-66 34 42,85-56-97,-126 83 72,1 0 1,-1 0-1,0 0 1,0 0-1,0 0 0,1 1 1,2-1-1,-5 1 29,1 0 0,-1 0 0,1 0-1,-1 0 1,0 0 0,1 0 0,-1 0 0,1 0 0,-1 0 0,1 0 0,-1 0-1,0 0 1,1 1 0,-1-1 0,0 0 0,1 0 0,-1 0 0,1 1 0,-1-1-1,0 0 1,1 0 0,-1 1 0,0-1 0,0 0 0,1 1 0,-1-1 0,0 0 0,0 1-1,1-1 1,-1 1 0,0-1 0,0 0 0,0 1 0,0-1 0,0 1 0,0-1-1,0 0 1,1 1 0,-1-1 0,0 1 0,0-1 0,-1 1 0,1-1 0,0 0 0,0 1-1,0-1 1,0 1 0,0-1 0,0 0 0,-1 1 0,-2 12-14,-2 1-1,1-2 1,-2 1 0,0-1-1,0 1 1,-1-2 0,0 1 0,-1-1-1,-14 16 1,-6 1-6,-1 0-1,-44 31 1,-7 5 9,77-61 9,1-1 0,-1 1 0,0-1 0,1 1 0,0 0 0,0 0 0,0 0 0,0 0 0,0 0 0,-1 5 0,2-8 1,1 1 0,0-1 0,0 0 0,0 1 0,0-1 0,0 1 0,0-1 0,0 0 0,0 1 0,0-1 0,0 0 0,0 1 0,0-1 0,0 1 0,0-1 0,0 0 0,0 1 0,1-1 0,-1 0 0,0 1 0,0-1 0,0 0-1,1 1 1,-1-1 0,0 0 0,0 1 0,1-1 0,-1 0 0,0 0 0,0 1 0,1-1 0,0 0 0,0 1 7,0-1-1,1 1 1,-1-1 0,1 1-1,-1-1 1,1 0-1,-1 0 1,1 0-1,1 0 1,35-5 153,-34 4-147,6-2 6,1 0 0,-1-1 0,0 0 0,0-1 0,0 0 0,-1 0 1,0-1-1,0-1 0,0 1 0,-1-2 0,0 1 0,7-9 0,-2 1-4,0 0-1,-2 0 1,13-21 0,-15 22 6,172-307 32,-131 226-118,-39 77 56,-1-1 1,-1 0-1,-1-1 1,7-28-1,-14 47 1,-1-1-1,1 1 0,-1-1 0,0 1 0,1-1 0,-1 1 0,0-1 0,0 1 0,0-1 0,0 1 0,0-1 0,0 1 0,-1-1 0,1 1 0,0-1 0,-1 1 0,1-1 0,-1 1 0,-1-3 0,1 4-4,0-1 0,0 1 0,1-1 0,-1 1 0,0-1 0,0 1 0,0 0 0,0-1 0,0 1 0,0 0 0,0 0 0,0 0 0,0 0 0,0 0 0,0 0 0,0 0 0,0 0 0,1 0 0,-1 0 0,0 0 0,0 1 0,-1-1 0,-5 3-20,1-1 0,0 1 0,0 0-1,0 1 1,0-1 0,1 1-1,-6 5 1,2 0 5,0 0-1,0 1 1,2 1-1,-1-1 1,1 1 0,1 0-1,0 1 1,-5 13-1,-3 12-14,-11 49 1,13-38 32,2 1 0,3 1 1,1 0-1,3 90 1,4-128 56,0 0 0,0-1 1,1 1-1,1-1 0,0 0 0,7 18 1,-9-26-236,1 1 1,0 0 0,0-1 0,0 1-1,1-1 1,-1 0 0,1 0-1,0 0 1,0 0 0,0 0 0,0-1-1,0 1 1,1-1 0,-1 0 0,1 0-1,-1 0 1,1 0 0,0-1-1,0 1 1,0-1 0,0 0 0,4 0-1,2 0-1160,-1 0-1,1-1 1,-1-1-1,0 1 1,1-2-1,-1 1 1,0-1-1,18-6 1,5-6-2125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37:34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61 7968,'-50'-43'3616,"-8"34"-3136,35 4 96,10 5-416,-6-3 64,6 6-128,8-3-704,15 9 352,12 2-5216,6 9 3040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37:36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70 780 4064,'-34'14'1307,"32"-13"-1256,1-1 0,0 0 0,-1 1 1,1 0-1,-1-1 0,1 1 1,0 0-1,0-1 0,-1 1 1,1 0-1,0 0 0,0 0 0,0 0 1,-1 2-1,-2 1 198,3-3-73,0 0 0,0 0-1,0 0 1,0 0 0,1 0-1,-1 0 1,0 0 0,0 0-1,1 0 1,-1 1 0,0-1 0,1 0-1,0 0 1,-1 1 0,1-1-1,0 0 1,-1 1 0,1-1 0,0 0-1,0 1 1,0 2 0,1-3-48,-1 0 1,0 0-1,1 0 1,-1 0 0,0-1-1,1 1 1,-1 0-1,1 0 1,0 0 0,-1 0-1,1 0 1,0-1-1,-1 1 1,1 0 0,0-1-1,0 1 1,0 0 0,0-1-1,-1 1 1,1-1-1,0 0 1,0 1 0,0-1-1,0 0 1,0 1-1,0-1 1,2 0 0,1 1 107,0-1 0,-1 0-1,1 0 1,0-1 0,0 1 0,-1-1 0,1 0 0,0 0 0,-1 0 0,6-2 0,31-20 890,-33 19-864,12-9 7,0 0-1,-1-2 0,-1 0 0,21-23 0,53-73 181,-79 95-340,26-33 280,55-94 1,-72 106-165,-3-1 1,25-71 0,-5-52 238,-37 154-464,0 0 0,0 0 0,-1 0 0,0-1 0,0 1 0,-2-8 0,2 14-16,0 1-1,0 0 1,0-1 0,0 1-1,0 0 1,-1-1 0,1 1-1,0 0 1,0 0 0,0-1 0,0 1-1,0 0 1,-1-1 0,1 1-1,0 0 1,0 0 0,0-1-1,-1 1 1,1 0 0,0 0-1,0 0 1,-1-1 0,1 1-1,0 0 1,0 0 0,-1 0-1,1 0 1,0 0 0,-1-1 0,1 1-1,-9 6-203,-5 16 154,13-19 47,-86 170-153,72-140 227,-26 61 102,3 2 1,5 1-1,-21 102 0,50-180-90,1 0-1,-2 32 1,5-42 24,0 1 0,1-1 0,0 0 0,1 0 0,0 0 0,0 0 0,6 15 0,-7-22-32,0 1-1,1 0 0,-1 0 1,1-1-1,0 1 0,0-1 0,0 1 1,0-1-1,0 0 0,0 0 1,1 0-1,-1 0 0,1 0 1,-1 0-1,1-1 0,0 1 1,0-1-1,0 0 0,0 0 0,0 0 1,0 0-1,0 0 0,0-1 1,0 1-1,0-1 0,0 0 1,0 0-1,0 0 0,0 0 1,4-1-1,0-1-3,1 1 0,-1-2 0,1 1 0,-1-1 1,0 0-1,0 0 0,0-1 0,0 0 0,-1 0 0,0-1 0,10-8 1,-2-1-40,-1-1 1,-1 0-1,0-1 1,-1 0-1,-1 0 1,0-1-1,8-22 1,-6 10-64,-2 0 1,-1-1 0,9-54-1,-17 79 43,-1 4-4,0 1 0,0 0-1,1 0 1,-1-1 0,0 1 0,0 0-1,0-1 1,0 1 0,0 0-1,0-1 1,0 1 0,0 0-1,0-1 1,0 1 0,0 0-1,0-1 1,0 1 0,0 0 0,0-1-1,0 1 1,0 0 0,-1-1-1,1 1 1,0 0 0,0-1-1,0 1 1,0 0 0,-1 0 0,1-1-1,0 1 1,-1 0 2,1 0-1,0 0 1,0 0 0,0 0 0,-1 0 0,1 0-1,0 0 1,0 0 0,0 0 0,0 0-1,-1 1 1,1-1 0,0 0 0,0 0-1,0 0 1,0 0 0,0 0 0,0 0 0,-1 1-1,1-1 1,0 0 0,0 0 0,0 0-1,0 0 1,0 1 0,0-1 0,0 0-1,0 0 1,0 0 0,0 1 0,0-1 0,0 0-1,0 0 1,0 0 0,0 0 0,0 1-1,0-1 1,0 0 0,0 0 0,0 0-1,0 1 1,0 8 17,1-5-14,0 0-1,0 0 0,0 0 0,1 0 0,0 0 1,0-1-1,0 1 0,0 0 0,0-1 1,1 1-1,2 2 0,2 2-9,0-1-1,0-1 1,1 1 0,8 4-1,-2-2 16,1-1-1,0 0 0,0-1 1,1-1-1,21 5 0,84 15-17,-88-20 142,-16-2-72,0-1 0,0-1 0,0-1 0,0 0 0,0-1 0,0-1 0,31-5 0,-36 4-34,-3 0-11,-1 0 0,1 0 0,-1 0 0,0-1 0,15-8 0,-18 6 0,-7 1 27,2 4-39,-1 0-1,0 0 0,1 0 0,-1-1 0,0 1 0,0 0 0,1 0 0,-1 0 0,0 0 0,1 1 0,-1-1 0,0 0 1,0 0-1,1 0 0,-1 0 0,0 1 0,-4 1-42,1 1-1,0 0 1,0-1 0,0 1 0,-3 4 0,-12 8-72,-7 4 130,-38 26 73,56-38-71,0 0 0,1 0 0,0 1 0,0 0 0,-7 10 1,13-17-8,0 1 1,0-1 0,0 0-1,0 1 1,1-1 0,-1 1 0,0-1-1,1 1 1,-1-1 0,1 1-1,0-1 1,-1 1 0,1 0-1,0-1 1,0 1 0,0-1 0,0 1-1,0 0 1,0-1 0,0 1-1,1-1 1,-1 1 0,1-1-1,-1 1 1,1-1 0,0 1 0,-1-1-1,1 1 1,0-1 0,0 0-1,0 1 1,0-1 0,0 0 0,0 0-1,0 0 1,0 0 0,1 0-1,-1 0 1,0 0 0,1 0-1,-1 0 1,1-1 0,-1 1 0,2 0-1,4 2 43,-1 0-1,1-1 0,0 0 1,-1 0-1,1 0 0,0-1 0,0 0 1,0-1-1,1 1 0,-1-1 1,0-1-1,0 1 0,0-1 1,0-1-1,0 1 0,-1-1 1,1 0-1,0-1 0,-1 1 1,9-6-1,-8 5-28,-1-2 0,0 1 1,0 0-1,0-1 0,0-1 1,0 1-1,-1 0 0,0-1 0,-1 0 1,1-1-1,-1 1 0,0-1 1,0 1-1,-1-1 0,0 0 0,0-1 1,-1 1-1,3-13 0,-4 8-21,-1 0 0,0-1 0,-1 1 0,0 0 0,-1 0 0,0 0 0,-7-21 0,7 29-39,1 0 0,-1-1 0,0 1 0,-1 0 0,1 0 0,-1 1-1,0-1 1,1 0 0,-2 1 0,1 0 0,0-1 0,-1 1 0,1 0 0,-9-4 0,11 7 33,0-1 1,0 0-1,0 1 1,0 0 0,0-1-1,0 1 1,0 0-1,0-1 1,0 1 0,-1 0-1,1 0 1,0 0 0,0 0-1,0 0 1,0 0-1,-1 0 1,1 1 0,0-1-1,0 0 1,0 1-1,0-1 1,0 0 0,0 1-1,0-1 1,0 1 0,0 0-1,0-1 1,0 1-1,0 0 1,-1 1 0,2-1 3,-1-1 0,1 1 1,-1 0-1,1 0 1,-1 0-1,1 0 1,0 0-1,0 0 0,-1 0 1,1 0-1,0 0 1,0 0-1,0 0 0,0 0 1,0 0-1,0 1 1,1-1-1,-1 0 0,0 0 1,0 0-1,1 0 1,-1 0-1,1-1 1,-1 1-1,1 0 0,-1 0 1,1 0-1,-1 0 1,1 0-1,0-1 0,0 1 1,-1 0-1,1 0 1,0-1-1,1 2 1,3 1-19,-1 0 1,1 1-1,0-2 1,0 1-1,0-1 1,1 1-1,9 2 1,2-1 75,27 3 1,37-1-57,0-2 0,1-5 0,114-15 0,-173 13 50,0 0 0,0-2 0,0-1 0,38-14 1,-34 9 18,-46 28-163,-1-2-1,-34 21 1,-108 53 23,22-14-18,121-63 192,1 0 0,-23 22 1,40-33-103,1-1 0,-1 0 0,1 1 0,-1-1 0,1 0 0,-1 1 0,1-1 0,0 1 0,-1-1 0,1 1 0,0-1 0,-1 1 0,1-1 1,0 1-1,-1-1 0,1 1 0,0-1 0,0 1 0,0 0 0,0-1 0,0 1 0,-1-1 0,1 1 0,0 0 0,0-1 0,0 1 0,1 0 0,-1 0 3,1 0-1,-1-1 0,1 1 0,0-1 1,-1 1-1,1 0 0,0-1 0,-1 1 1,1-1-1,0 1 0,0-1 0,-1 0 0,1 1 1,0-1-1,0 0 0,1 1 0,5 0 32,0 0-1,0 0 0,0 0 0,9-1 1,11-3 131,-1-1 1,1 0 0,44-16-1,-59 17-139,1-1 0,-1-1 1,0 0-1,0-1 0,-1 0 0,0-1 0,0 0 0,0-1 1,-1 0-1,18-18 0,-8 2-17,-1-1-1,-1-1 1,15-29 0,41-91 17,-45 86-24,-15 33-1,57-128 54,-61 130-59,-2-1 0,-1 1 0,0-2 0,2-31 0,-8 52-32,0-1-1,-1 1 1,0-1 0,0 1-1,-1 0 1,1-1 0,-4-10-1,4 16 19,0 0 0,-1 0 0,1 0 0,-1 0-1,1 0 1,-1 0 0,1 0 0,-1 0 0,0 0 0,1 0-1,-1 0 1,0 0 0,0 0 0,0 0 0,0 0 0,-1 0-1,1 0-2,1 1-1,-1 0 0,0 0 0,0-1 1,0 1-1,0 0 0,1 0 1,-1 0-1,0 0 0,0 0 0,0 0 1,0 0-1,1 0 0,-1 0 0,0 1 1,0-1-1,-1 1 0,-2 1-28,1 0 0,-1 0 1,1 0-1,0 1 0,0-1 0,0 1 0,-5 5 0,-8 12 11,1 0 0,0 0 0,2 1 0,0 1 0,1 1 0,2-1 0,-16 49 0,15-31 57,3 0 1,1 0-1,1 1 0,1 46 0,7 20 50,0-91-23,0 0 0,1-1 0,1 0 0,9 26 0,-12-39-20,-1 0 0,1-1 0,0 1 0,-1 0 0,1-1 0,0 1 0,0-1 0,0 1 0,0-1 0,1 1 0,-1-1 0,0 0 0,1 0 1,-1 1-1,1-1 0,-1 0 0,1 0 0,-1-1 0,1 1 0,0 0 0,-1 0 0,1-1 0,0 1 0,-1-1 0,1 1 0,0-1 0,0 0 0,0 0 0,0 0 0,-1 0 0,1 0 0,0 0 0,0 0 0,0-1 1,-1 1-1,1-1 0,0 1 0,0-1 0,-1 0 0,1 0 0,0 1 0,1-3 0,12-6 26,0 0 0,0-1 0,-1-1 0,13-13 1,52-56-82,-61 60 69,111-112-163,-111 117 36,-9 12-10,-9 3 94,1 0 0,-1 0-1,0 0 1,0 0 0,0 1 0,1-1 0,-1 0-1,0 0 1,0 1 0,0-1 0,0 0-1,0 0 1,1 1 0,-1-1 0,0 0 0,0 0-1,0 1 1,0-1 0,0 0 0,0 1 0,0-1-1,0 0 1,0 0 0,0 1 0,0-1 0,0 0-1,0 1 1,0-1 0,0 0 0,0 0-1,-1 1 1,1-1 0,0 1 0,-14 49-69,-33 79 0,25-81 114,-10 27 83,30-66-72,-1 0 0,1 0 0,0 1 0,1-1 0,0 0 0,1 16 1,0-23-19,0 1 0,0-1 0,0 0 0,1 0 0,-1 0 0,0 0 0,1 0 0,0 0 0,-1 0 0,1 0 0,0 0 0,0 0 0,0 0 0,1 0 0,-1 0 0,0-1 0,1 1 0,-1 0 0,1-1 0,-1 1 0,1-1 0,0 0 0,-1 0 0,1 1 0,0-1 0,0 0 0,0 0 0,0-1 0,3 2 0,0-1 26,1-1 1,0 0-1,0 0 0,-1 0 1,1-1-1,0 0 0,0 0 1,7-3-1,0 0 34,0-1 0,16-9 0,-11 3-47,-1 0 0,-1 0 0,0-2 1,-1 0-1,0-1 0,-1 0 0,21-30 0,-10 10-79,-2-2 1,30-61 0,-52 95 8,0-1 0,0 1 1,0-1-1,1 1 0,-1 0 0,1 0 1,3-4-1,-5 6 19,0 0 1,0 0-1,0 0 0,0 0 1,1 0-1,-1 0 1,0 0-1,0 0 0,0 0 1,1 0-1,-1 0 1,0 0-1,0 0 0,0 1 1,1-1-1,-1 0 0,0 0 1,0 0-1,0 0 1,0 0-1,0 0 0,1 0 1,-1 0-1,0 1 1,0-1-1,0 0 0,0 0 1,0 0-1,0 0 0,1 1 1,-1-1-1,0 0 1,0 0-1,0 0 0,0 0 1,0 1-1,0-1 1,0 0-1,0 0 0,0 0 1,0 1-1,0-1 0,0 0 1,0 0-1,0 0 1,0 1-1,0-1 0,0 0 1,0 0-1,0 0 1,-1 1-1,1 8-26,0 0 0,-1 0-1,-3 11 1,-5 19-18,-2 0 0,-1-1 0,-2 0 0,-33 62 0,-113 181 5,-64 32 218,216-303-161,-51 59 182,50-60-125,1-1 0,-1-1 0,-1 1 1,1-1-1,-15 7 0,20-12-38,-1 1 0,0-1 0,0-1-1,0 1 1,-5 1 0,8-3-20,-1 0 1,1 0-1,0 0 0,0 0 0,-1 0 0,1 0 1,0 0-1,0-1 0,-1 1 0,1-1 0,0 0 0,0 1 1,0-1-1,-3-2 0,0 0-11,0 0 0,0-1-1,0 0 1,1 0 0,-1 0 0,1-1 0,0 1-1,1-1 1,-1 0 0,-5-11 0,5 7 11,0 0-1,0-1 1,1 0 0,0 1 0,1-1 0,-2-11-1,3 1-6,0 1-1,1-1 0,0 0 0,2 0 0,0 1 1,8-27-1,-7 33-16,1 1 0,0 0 1,1 0-1,0 0 0,1 0 1,1 1-1,8-13 0,-8 16 7,0 0 1,0 0-1,1 1 0,0 0 0,0 0 0,0 1 0,1 0 0,0 1 0,13-7 0,2 2-2,-1 2 0,2 0-1,37-7 1,82-6-43,-104 16 32,69-5-464,-72 10-2227,0 2-3546,-16 0 2850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37:36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12 11456,'8'-12'5215,"0"12"-4543,-3 0 2368,0 3 224,-5 6-2432,-5-1 576,0 9-800,-8-6 448,0 6-608,-5-5-256,-1 3-96,6-7 32,5 3-64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37: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191 55 5408,'18'-20'6906,"-17"19"-6563,0 0 1,0 0-1,0 0 0,0 0 0,0-1 0,0 1 0,-1 0 0,1-1 0,0 1 0,0-3 1,7-10 1881,-8 14-2162,1-1 0,-1 1-1,0 0 1,0-1 0,1 1 0,-1 0 0,0 0-1,0-1 1,1 1 0,-1 0 0,0 0 0,0 0-1,1-1 1,-1 1 0,0 0 0,1 0-1,-1 0 1,0 0 0,1 0 0,-1 0 0,0 0-1,1 0 1,-1 0 0,1 0 0,-1 0 0,-2 13 782,0-6-854,-50 151 1085,30-95-706,-44 111 306,4-12-531,54-140-95,3-9 12,1-1-1,-4 22 1,5-26-276,3-6-1651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37:57.3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25 112 8960,'-18'-10'3963,"11"6"-1694,10 5-278,-1 0-1760,0-1 0,0 0 0,0 0 0,0 1 0,-1-1 0,1 0 0,0 0 0,0-1-1,0 1 1,0 0 0,0-1 0,2 0 0,6-1 383,210-32 3753,34-3-3875,-207 33-455,166-7-106,-189 6-90,-14 0-3437,-21 9-4563,-5-4 3657,2 0 1500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37:57.7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17 6240,'-9'3'733,"6"-3"-562,1 0 0,0 1 1,0 0-1,0-1 1,0 1-1,0 0 0,0 0 1,1 0-1,-1 0 0,0 1 1,-2 1-1,-1 0 47,3-2 57,1 0 0,-1 0 0,0 0 0,0 0 0,1 1 0,-1-1 0,1 0 0,-3 4 0,4-5-143,0 0 0,0 1-1,0-1 1,1 0 0,-1 0-1,0 0 1,0 1 0,0-1 0,0 0-1,0 0 1,1 1 0,-1-1-1,0 0 1,0 0 0,0 0-1,1 0 1,-1 1 0,0-1-1,0 0 1,1 0 0,-1 0 0,0 0-1,0 0 1,1 0 0,-1 0-1,0 0 1,0 0 0,1 0-1,-1 1 1,0-1 0,1-1-1,12 4 1287,5-1-165,0-1-1,0-1 1,28-4 0,57-13 601,-39 5-1386,94-8-1166,-135 17-2324,-14 1 337,8 2-429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37:59.9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198 216 3328,'7'-12'12298,"-29"14"-9429,11 2-2485,0 1-1,0 0 0,-15 11 0,2-2 68,9-7 35,-26 20-1,36-23-410,1 0-1,0 0 0,0 0 0,0 0 0,0 0 0,0 1 0,1 0 0,-5 8 0,8-12-50,-1 0 0,1 1 1,-1-1-1,1 0 0,-1 1 1,1-1-1,0 0 0,0 1 1,0-1-1,0 0 0,0 1 1,0-1-1,0 0 0,0 1 1,0-1-1,0 0 0,1 1 1,-1-1-1,2 2 0,-1-1 28,0 0-1,0 0 1,1 0-1,-1 0 1,1-1 0,-1 1-1,1-1 1,0 1-1,0-1 1,3 2 0,1 1 60,1-1 0,-1 0 0,1-1 1,0 1-1,-1-1 0,11 1 1,-5-2-15,0 0 0,0-1 1,0 0-1,0-1 1,0 0-1,0-1 1,0 0-1,0-1 0,-1-1 1,18-7-1,-22 7-71,0 0 0,0 0-1,0-1 1,-1 0 0,0 0 0,0 0-1,10-12 1,-14 15-31,0-1-1,0 1 0,0-1 1,-1 0-1,1 0 0,-1 1 1,0-1-1,1 0 0,-1 0 1,-1 0-1,1-1 1,0 1-1,-1 0 0,1 0 1,-1 0-1,0 0 0,0 0 1,-1-1-1,1 1 0,0 0 1,-2-5-1,0 5-30,0 1 0,1 0 0,-1 0-1,0 0 1,0 0 0,0 0 0,0 1-1,0-1 1,0 1 0,0-1 0,-1 1-1,1 0 1,-1 0 0,1 0 0,-1 0 0,1 0-1,-4 0 1,3 0 21,0 0 0,0-1 1,0 1-1,0 0 0,0-1 0,-4-3 1,51 4 647,-22 1-397,-1 0 0,24-5 0,-39 4-167,1-1 0,0 0 0,-1 0 1,1 0-1,-1-1 0,1 0 0,-1 0 0,0 0 0,0-1 1,7-6-1,-9 7-10,0-1-1,-1 1 1,0-1 0,0 1-1,0-1 1,0 0 0,0 0-1,-1 0 1,1 0-1,-1-1 1,0 1 0,-1-1-1,1 1 1,-1-1 0,1-6-1,0 5-70,0 0-1,1-1 0,0 1 1,-1 0-1,2 0 0,-1 1 0,1-1 1,0 1-1,0 0 0,0-1 1,1 2-1,0-1 0,9-7 1,-11 10 3,1 0 1,-1-1-1,1 1 1,0 1-1,-1-1 1,1 0-1,0 1 1,0 0-1,0 0 1,0 0-1,0 0 1,0 1-1,0-1 1,0 1-1,0 0 1,0 0-1,0 1 1,1-1-1,-1 1 1,0 0-1,0 0 1,7 3 0,-3 0 5,0 1 0,0-1 1,0 1-1,0 1 1,-1-1-1,11 12 1,-16-15 0,0 1 1,1-1-1,-1 1 1,-1 0-1,1 0 1,0-1-1,-1 1 1,1 1-1,-1-1 1,0 0 0,0 0-1,0 0 1,0 1-1,-1-1 1,1 0-1,-1 1 1,0-1-1,0 1 1,0-1-1,-1 0 1,0 4-1,-2 3-12,-1 0-1,0 0 1,0 0-1,-1-1 0,-1 0 1,1 0-1,-8 9 1,6-10 55,1 1 0,0 1 0,0-1 0,1 1 1,0 0-1,-5 17 0,10-26-34,0-1 0,0 1-1,0-1 1,0 1 0,0-1 0,0 1 0,0-1 0,0 1 0,0-1-1,0 1 1,0-1 0,0 1 0,1-1 0,-1 1 0,0-1 0,0 0-1,1 1 1,-1-1 0,0 1 0,0-1 0,1 0 0,-1 1 0,0-1-1,1 1 1,-1-1 0,1 0 0,-1 0 0,0 1 0,1-1 0,-1 0-1,1 0 1,-1 1 0,1-1 0,-1 0 0,1 0 0,-1 0 0,1 0-1,-1 0 1,1 0 0,-1 0 0,1 0 0,-1 0 0,1 0 0,-1 0-1,1 0 1,31-3 186,-28 2-173,31-6 7,0 0 1,-1-3-1,-1-1 1,1-1-1,55-30 0,-63 28-48,5-3 65,46-33 0,-74 48-57,0 0-1,0-1 1,0 1 0,1 1 0,-1-1 0,1 0-1,-1 1 1,1 0 0,-1 0 0,1 0-1,7-1 1,-9 2 0,0 0 0,0 0 0,0 1 0,0-1 0,0 0 1,1 1-1,-1-1 0,0 1 0,-1 0 0,1 0 0,0 0 0,0 0 0,0 0 0,0 0 0,-1 0 0,1 1 0,0-1 0,-1 0 0,1 1 0,-1 0 0,0-1 0,2 4 0,1 0 11,-1-1-1,-1 1 0,1 0 0,-1 0 1,2 7-1,2-2 6,-5-7 164,-9-5-20,-11-4-98,-15-3-72,32 9-2,0 0-1,0 0 1,0 0 0,-1 0 0,1 0 0,0 1 0,0-1 0,0 0 0,0 1 0,0 0 0,0 0 0,0-1 0,-4 3-1,1 0 18,1 1 0,-1-1 0,1 1 0,-1 0 0,1 0 0,0 0 0,1 0 0,-1 1-1,1 0 1,0 0 0,-4 8 0,5-10 13,1 0 0,0 0 0,0 0-1,1 0 1,-1 0 0,1 0 0,-1 0 0,1 1-1,0-1 1,0 0 0,1 0 0,-1 0 0,0 0-1,1 1 1,0-1 0,0 0 0,0 0 0,0 0-1,0 0 1,1-1 0,-1 1 0,5 5-1,-1-1 18,0-1-1,1 1 0,0-1 1,0-1-1,0 1 0,1-1 0,0 0 1,0 0-1,1-1 0,-1 0 0,1-1 1,0 1-1,-1-1 0,2-1 0,-1 1 1,0-1-1,0-1 0,1 0 0,-1 0 1,1-1-1,-1 1 0,17-3 0,19-3 74,-1-2-1,0-2 0,0-2 0,-1-1 0,60-26 0,-93 34-91,0-1-1,0 1 1,-1-1-1,0-1 1,0 0-1,0 0 1,0 0 0,-1-1-1,0 0 1,0-1-1,6-10 1,-12 18-16,-1-1 0,1 1 0,-1-1 0,0 0 0,1 1 1,-1-1-1,0 0 0,1 0 0,-1 1 0,0-1 0,0 0 0,0 1 1,0-1-1,0 0 0,0 0 0,0 0 0,0 1 0,0-1 0,0-1 1,-1 1 1,1 1-1,0 0 1,-1-1 0,1 1 0,0 0 0,-1-1 0,1 1 0,-1 0 0,1-1 0,-1 1 0,1 0 0,0 0 0,-1 0 0,1 0 0,-1-1 0,1 1 0,-1 0 0,1 0 0,-1 0 0,1 0 0,-2 0 0,-3 1-42,1-1 0,-1 1 0,0 0 0,-5 2 0,9-3 50,-11 4-30,-1 0 0,1 1 0,1 1 0,-1 0 0,1 1 0,0 0 0,0 0 0,-9 10 0,18-15 42,0-1 0,0 2 0,0-1 1,1 0-1,-1 0 0,1 0 0,0 1 0,-1-1 0,1 1 1,0-1-1,0 1 0,1-1 0,-1 1 0,0 0 1,1-1-1,0 1 0,0 0 0,0-1 0,0 1 0,0 0 1,0-1-1,1 1 0,-1 0 0,1-1 0,-1 1 1,1-1-1,0 1 0,0-1 0,1 1 0,-1-1 0,0 1 1,3 2-1,1 2 4,1-1 1,-1 0-1,1 0 1,0 0-1,1 0 1,12 7-1,-5-4 54,1 0-1,21 8 1,-31-15-29,0 0 1,1 0 0,-1-1-1,1 1 1,-1-1 0,1 0-1,0-1 1,-1 1-1,1-1 1,0-1 0,0 1-1,-1-1 1,1 0-1,-1 0 1,1 0 0,-1-1-1,1 0 1,-1 0 0,0 0-1,8-5 1,1-1 29,0-2 1,0 1 0,-1-2-1,-1 0 1,23-24-1,46-71 175,-50 63-223,-12 12-193,-16 24 99,1 1-1,0-1 1,0 1-1,1 0 1,6-6-1,-11 11 65,0 1 0,0 0 1,0 0-1,1 0 0,-1-1 0,0 1 0,0 0 0,0 0 0,1 0 0,-1 0 1,0-1-1,0 1 0,1 0 0,-1 0 0,0 0 0,1 0 0,-1 0 1,0 0-1,0 0 0,1 0 0,-1 0 0,0 0 0,0 0 0,1 0 1,-1 0-1,0 0 0,1 0 0,-1 0 0,0 0 0,0 0 0,1 0 1,-1 1-1,0-1 0,0 0 0,1 0 0,-1 0 0,0 0 0,0 1 1,1-1-1,-1 0 0,0 0 0,0 0 0,0 1 0,0-1 0,1 0 0,-1 0 1,0 1-1,0-1 0,0 0 0,0 0 0,0 1 0,0-1 0,0 0 1,0 1-1,4 16-27,-4 2-21,0 1-1,0-1 0,-6 30 0,-17 57 277,11-53-127,10-41-57,-10 34 25,11-43-34,0 0 0,0 0 0,0-1 0,0 1 0,0-1 0,-1 1 0,1-1 0,-1 1 0,0-1 0,0 0 0,0 0-1,-3 3 1,4-5-16,1 1-1,-1-1 0,0 1 0,0-1 1,1 0-1,-1 0 0,0 1 0,0-1 1,0 0-1,0 0 0,0 0 0,1 0 1,-1 0-1,0 0 0,0 0 0,0 0 1,0 0-1,1 0 0,-1 0 0,0-1 1,0 1-1,0 0 0,1-1 0,-2 0 1,0 0 1,0-1 0,0 1 0,0-1 0,0 0 1,0 1-1,0-1 0,1 0 0,-3-3 0,1 0-1,0 0-1,0 0 0,1-1 0,-1 1 0,1 0 0,1-1 1,-3-8-1,3 9-18,1 2 23,0 0-1,-1 0 1,1 1-1,0-1 1,0 0-1,1-4 1,-1 6-2,1 0 0,-1 0 0,1 0 1,-1 0-1,1 0 0,-1 0 1,1 0-1,-1 1 0,1-1 0,0 0 1,-1 0-1,1 1 0,0-1 0,0 0 1,-1 1-1,1-1 0,0 1 0,0-1 1,0 1-1,0-1 0,0 1 0,2-1 1,3 0 26,1 0 0,-1 0 1,1 1-1,-1 0 0,1 0 1,-1 1-1,12 1 0,-1 1 9,144 25 433,-102-15-1873,65 5-1,-95-20-5118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38:01.2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67 646 4800,'0'-1'179,"1"1"-1,-1-1 1,0 0 0,1 1 0,-1-1 0,0 1-1,1-1 1,-1 1 0,0-1 0,1 1 0,-1-1-1,1 1 1,-1-1 0,1 1 0,0-1 0,-1 1-1,1 0 1,-1-1 0,1 1 0,0 0 0,-1 0-1,1-1 1,0 1 0,21-6 8805,-26 6-8674,1 1 1,-1 0-1,1-1 1,0 1 0,-1 0-1,1 1 1,-3 1-1,3-2-275,-6 4 76,1 1 0,0-1 0,-12 13 0,17-16-67,1 1 0,0-1 0,0 1 0,0 0 0,1 0 0,-1-1 0,1 1 0,-1 0 0,1 0 0,0 0 0,0 1 0,1-1 0,-1 0 0,0 0 0,1 0 0,0 4 0,0-4-5,0-1-1,0 1 1,0-1-1,0 0 1,1 1-1,-1-1 1,1 1 0,-1-1-1,1 0 1,0 1-1,0-1 1,0 0 0,1 0-1,-1 0 1,0 0-1,1 0 1,-1 0-1,1 0 1,2 2 0,-1-2 20,0 0 1,0-1 0,0 1 0,0-1-1,0 1 1,1-1 0,-1 0-1,0 0 1,1-1 0,-1 1 0,1-1-1,3 1 1,5-1 111,0-1-1,1 0 0,-1-1 1,0 0-1,-1-1 1,21-7-1,-17 4-63,0-1 0,22-12-1,-31 15-86,0 0 0,-1 0 0,1-1 0,0 1 0,-1-1 0,0-1 0,8-10 0,-12 14-23,0 1 0,0-1 0,0 0 0,0 1 0,-1-1 0,1 0 0,0 0 0,-1 1 0,0-1 0,1 0 0,-1 0 0,0 1 0,0-1-1,0 0 1,0 0 0,0 0 0,0 0 0,-1-2 0,0 1-19,0 1-1,-1-1 1,1 1 0,0 0-1,-1 0 1,1-1-1,-1 1 1,0 0 0,0 0-1,1 1 1,-5-4-1,1 1-70,-1 1 1,0-1-1,0 1 0,0 0 0,0 0 0,0 1 0,-1 0 0,-11-2 1,6 2-21,-1 0 1,1 2 0,-14 0 0,23 0 93,-1 0 0,1 1 1,-1-1-1,1 1 1,0 0-1,-1 0 0,1 0 1,0 0-1,0 1 1,0-1-1,0 1 0,0 0 1,0 0-1,0 0 1,-3 3-1,6-5 32,-1 1 0,1-1 1,0 0-1,0 1 0,-1-1 0,1 1 0,0-1 1,0 0-1,-1 1 0,1-1 0,0 1 1,0-1-1,0 1 0,0-1 0,0 1 0,0-1 1,0 0-1,0 1 0,0-1 0,0 1 0,0-1 1,0 1-1,0-1 0,0 1 0,0-1 1,0 1-1,1-1 0,-1 0 0,0 1 0,0-1 1,0 1-1,1-1 0,-1 0 0,0 1 0,1-1 1,-1 0-1,0 1 0,1-1 0,-1 0 0,0 1 1,1-1-1,-1 0 0,0 0 0,1 0 1,0 1-1,2 0 57,-1 1 0,1-1 0,0 0 0,0 0 0,-1-1 0,5 2 1,6-1 124,1 0 1,-1-1 0,0 0-1,0-1 1,22-5 0,-14 2 20,0-2 1,32-13 0,-39 12-118,0 0 1,0-1 0,0 0 0,-1-1 0,-1-1 0,0 0 0,0-1 0,0 0 0,-2-1 0,1 0 0,-2 0 0,11-17 0,4-15 121,-1-1 0,25-71 1,-28 66-207,49-147-554,-64 190-63,-6 19 234,-8 58 32,-3 71 270,7-65 4,-11 162 30,-1-12 150,11-150-65,-6 47 3,-27 124 0,37-237-55,-5 23 13,-11 31 1,15-56 32,0 0 1,-1-1 0,1 1-1,-1-1 1,-1 0 0,1 0-1,-1 0 1,-1 0 0,-6 6-1,8-10-14,-1 0-1,1 0 1,0-1-1,-1 0 1,1 0 0,-1 0-1,0 0 1,0-1-1,1 0 1,-1 0 0,0 0-1,0-1 1,0 1-1,0-1 1,0-1-1,0 1 1,0 0 0,0-1-1,-9-3 1,3 2 15,0-2 0,1 1-1,-1-2 1,0 1 0,1-1 0,0-1 0,-13-10 0,18 13-20,0-1 1,1 1 0,0-1-1,-1-1 1,2 1 0,-1-1-1,0 1 1,1-1-1,0 0 1,0 0 0,0-1-1,1 1 1,0 0 0,0-1-1,0 0 1,1 1-1,-1-1 1,1 0 0,1 0-1,-1 0 1,1 1 0,0-1-1,0 0 1,1 0-1,0 0 1,0 0 0,0 1-1,1-1 1,4-9-1,4-6 37,2 1-1,0 1 0,1 0 0,1 1 0,1 0 0,0 1 0,1 1 1,1 0-1,1 1 0,30-20 0,-12 12-15,2 2-1,0 1 1,1 2 0,73-23 0,73-9-929,-157 41-2506,8 0-4956,-19 7 4380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38:05.7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1297 4064,'2'7'9988,"-2"-7"-9655,7-4 3414,9-19-3413,-13 18 837,11-15-715,1 0 0,1 1 1,1 1-1,1 1 1,0 0-1,25-17 0,46-33 284,94-73 563,-180 138-1287,71-54 213,-73 55-229,0 0 0,0 0 0,0 0-1,1 1 1,-1-1 0,0 0 0,0 1 0,1-1 0,-1 0-1,1 1 1,-1 0 0,0-1 0,1 1 0,-1 0-1,1 0 1,-1 0 0,1 0 0,-1 0 0,0 0-1,1 0 1,-1 0 0,1 1 0,-1-1 0,1 1 0,-1-1-1,0 1 1,1-1 0,-1 1 0,0 0 0,0-1-1,1 1 1,-1 0 0,1 1 0,0 1 15,0 0 0,0 0 1,0-1-1,-1 1 0,1 0 1,-1 0-1,0 1 0,0-1 1,0 0-1,0 0 0,0 0 1,-1 1-1,1 3 0,0 5 35,-1 1 0,0 0 0,-1-1-1,0 1 1,-1 0 0,-1-1 0,0 0-1,-8 23 1,-24 46 585,34-77-508,4-4 107,9-10 209,-12 9-431,98-92 387,3-3-291,-76 75-94,1 0 0,32-19 0,-53 38-21,-1-1 0,0 1 0,1 0 0,-1 0 0,1 1 0,-1-1 0,8 0 0,-11 2 2,0-1 1,1 1-1,-1 0 1,1 0-1,-1 0 0,0 1 1,1-1-1,-1 0 1,0 0-1,1 1 1,-1-1-1,0 1 1,0-1-1,1 1 1,-1 0-1,0-1 1,0 1-1,0 0 1,0 0-1,0 0 1,0 0-1,0 0 1,0 0-1,0 0 1,0 0-1,0 0 1,-1 0-1,1 0 1,0 2-1,1 1 19,-1-1-1,0 0 1,-1 1 0,1-1-1,-1 1 1,1-1-1,-1 1 1,0-1 0,-1 1-1,1-1 1,0 1-1,-1-1 1,0 1 0,0-1-1,-2 6 1,-4 7 99,0-1-1,-10 16 1,4-8-40,-31 50 12,27-46 342,22-28-345,-1 0-1,0 0 0,1-1 1,-1 1-1,0-1 0,0 0 1,4-3-1,51-31-62,-2-3-1,-1-2 1,55-55 0,-100 86-21,-5 4-27,0 0 0,0 0 0,0 1 0,1 0-1,-1 1 1,1-1 0,0 1 0,1 0 0,8-3-1,-15 7 19,0 0-1,0-1 1,0 1-1,1 0 1,-1 0-1,0 0 0,0 0 1,0 0-1,0 0 1,0 0-1,1 0 1,-1 0-1,0 0 0,0 1 1,0-1-1,0 0 1,0 1-1,0-1 1,0 1-1,0 0 1,0-1-1,0 1 0,0 0 1,0-1-1,0 1 1,0 0-1,0 0 1,-1 0-1,1 0 0,0 0 1,-1 0-1,1 0 1,-1 0-1,1 0 1,0 2-1,1 2 11,-1 0-1,0 0 1,0 0-1,0 0 1,0 0-1,-1 9 1,-1 2 14,0 0 1,-2 1-1,-4 17 1,-3 19 1,6-30-16,2-16 7,1-1-1,0 1 1,0-1-1,0 1 0,1-1 1,0 1-1,0 0 1,2 8-1,-2-15 5,0 1 0,1 0 0,-1 0 0,1-1 1,-1 1-1,1 0 0,-1 0 0,1-1 0,-1 1 0,1 0 0,0-1 0,-1 1 0,1-1 0,0 1 0,-1-1 1,1 1-1,0-1 0,0 0 0,-1 1 0,1-1 0,0 0 0,0 0 0,0 1 0,0-1 0,-1 0 0,1 0 0,0 0 1,0 0-1,0 0 0,0 0 0,0 0 0,-1 0 0,1-1 0,1 1 0,3-1 45,0-1 1,0 1-1,-1-1 0,8-4 0,93-56 1,-53 29-117,-20 16 149,-20 11-138,0 0 0,-1-1 0,11-9 0,-51 52-446,17-21 476,-17 24 1,26-34 17,1-1-1,-1 1 1,1 0 0,0-1 0,0 1-1,0 0 1,1 1 0,0-1 0,0 0-1,-1 8 1,2-12 14,0 1 0,0 0 0,1-1 0,-1 1 0,1-1 0,-1 1 0,1-1 0,-1 1-1,1-1 1,0 1 0,-1-1 0,1 0 0,0 1 0,0-1 0,0 0 0,0 0 0,0 0 0,0 0 0,1 0 0,-1 0-1,0 0 1,1 0 0,-1 0 0,0 0 0,1-1 0,-1 1 0,1-1 0,-1 1 0,1-1 0,-1 1 0,1-1 0,-1 0 0,4 0-1,2 1 33,1-1 0,-1 0-1,0 0 1,1 0-1,11-3 1,-7 0-1,0 0 0,0-1 0,0 0 0,0 0 0,-1-2 0,0 1 1,0-1-1,0-1 0,-1 0 0,0 0 0,13-13 0,-21 18-51,0 0-1,0-1 1,0 1-1,-1 0 1,1-1 0,-1 1-1,0-1 1,0 1-1,1-1 1,-2 1-1,1-1 1,0 0 0,0 0-1,-1 1 1,0-1-1,1 0 1,-1 0-1,0 0 1,0 1 0,-1-5-1,0 5 0,1 0 0,-1-1-1,0 1 1,0 0-1,0 0 1,0 0 0,0 0-1,0 0 1,0 0 0,-1 0-1,1 0 1,-1 0 0,1 1-1,-1-1 1,0 1 0,0-1-1,0 1 1,1 0 0,-1-1-1,-1 1 1,1 0-1,0 0 1,0 1 0,-3-2-1,-3 1-36,0 0-1,1 0 1,-1 0-1,0 1 1,1 1-1,-1-1 1,0 1-1,1 1 1,-1-1-1,-9 4 0,17-5 46,0 0 0,0 0-1,0 0 1,0 0 0,0 0-1,0 0 1,0 0-1,-1 0 1,1 0 0,0 0-1,0 0 1,0 0-1,0 1 1,0-1 0,0 0-1,0 0 1,0 0-1,0 0 1,0 0 0,0 0-1,0 0 1,0 0 0,0 0-1,-1 0 1,1 0-1,0 0 1,0 1 0,0-1-1,0 0 1,0 0-1,0 0 1,0 0 0,0 0-1,0 0 1,0 0-1,0 0 1,0 0 0,0 1-1,0-1 1,0 0 0,0 0-1,0 0 1,0 0-1,1 0 1,-1 0 0,0 0-1,0 0 1,0 0-1,0 0 1,0 0 0,0 1-1,0-1 1,0 0-1,0 0 1,0 0 0,0 0-1,0 0 1,0 0 0,0 0-1,1 0 1,-1 0-1,0 0 1,10 5-19,15 4 111,-12-6-61,0-1 0,0-1 0,0 0-1,1 0 1,-1-1 0,0-1 0,0 0-1,0-1 1,0 0 0,0-1 0,-1-1-1,15-5 1,-9 1 12,0-1 1,-1 0-1,0-1 0,-1-1 1,0-1-1,-1 0 0,23-23 1,62-72-47,69-68 50,-142 151-3,123-119 37,-132 123-58,0-1 0,-2 0 1,-1-1-1,0-1 0,16-36 0,-18 30-96,-1-1-1,-2 0 0,-1-1 1,8-47-1,-16 72 41,-1 3 1,1 0 0,-1 0 0,0 0 0,0-1 1,0 1-1,0 0 0,0 0 0,-1 0 0,0-5 0,1 8 26,0 0 0,0-1 0,0 1 0,0 0 0,-1 0 0,1-1 0,0 1-1,0 0 1,0-1 0,0 1 0,-1 0 0,1 0 0,0-1 0,0 1 0,0 0-1,-1 0 1,1-1 0,0 1 0,0 0 0,-1 0 0,1 0 0,0 0 0,-1-1-1,1 1 1,0 0 0,0 0 0,-1 0 0,1 0 0,0 0 0,-1 0 0,1 0-1,0 0 1,-1 0 0,1 0 0,0 0 0,-1 0 0,1 0 0,0 0 0,-1 0-1,1 0 1,0 0 0,-1 1 0,1-1 0,0 0 0,0 0 0,-1 0-1,1 0 1,-1 1 0,-15 15-270,11-11 237,-96 105-152,-37 40 110,117-124 56,1 2 0,1-1-1,-29 61 1,29-41 32,1 1-1,-13 59 0,-11 99 35,39-192-37,-1 15 106,1 0 0,1 0 1,5 56-1,-3-82-84,0 1-1,1-1 1,0 0-1,0 0 1,0 1 0,0-1-1,0 0 1,0 0-1,1 0 1,0 0-1,-1 0 1,1-1-1,0 1 1,1 0 0,-1-1-1,0 1 1,1-1-1,-1 0 1,1 0-1,0 0 1,0 0 0,0-1-1,0 1 1,0-1-1,0 1 1,0-1-1,0 0 1,0 0 0,1-1-1,-1 1 1,0-1-1,7 1 1,9-1 28,24-3 1,-6 0-1,122-12 22,-141 12-47,0 0 1,-1-2 0,0 0 0,0-1 0,0-1 0,28-16 0,-39 19-24,0 0 0,-1-1-1,1 0 1,-1 0 0,0 0 0,0 0 0,-1-1-1,7-9 1,-9 12-12,-1 0 0,1 0 0,0 0 0,-1 0 0,0-1 0,0 1 1,0 0-1,0-1 0,-1 1 0,1 0 0,-1-1 0,0 1 0,0-1 0,0 1 0,0-1 0,0 1 0,-1 0 0,0-1 0,-1-4 0,2 8-3,-1-1-1,1 0 1,0 1-1,-1-1 1,1 1-1,-1-1 1,1 1 0,-1 0-1,1-1 1,-1 1-1,1-1 1,-1 1-1,1 0 1,-1-1-1,1 1 1,-1 0-1,0 0 1,1-1 0,-1 1-1,1 0 1,-1 0-1,0 0 1,1 0-1,-1 0 1,0 0-1,1 0 1,-1 0 0,0 0-1,1 0 1,-2 0-1,-20 7-209,-4 5 249,-48 27-1,66-34-32,1 0 0,-1 0 0,2 1-1,-1 0 1,0 0 0,1 1 0,0 0 0,1 0-1,0 0 1,-7 13 0,11-18 2,0 0 1,0-1 0,0 1 0,1 0-1,-1 0 1,1 0 0,-1 0-1,1 0 1,0 0 0,0 0 0,-1 0-1,1 0 1,1 0 0,-1-1-1,0 1 1,0 0 0,1 0 0,-1 0-1,1 0 1,1 2 0,-1-1 12,1-1 0,0 0 1,-1 0-1,1 0 0,0 0 0,0 0 1,0-1-1,1 1 0,-1-1 0,0 1 1,1-1-1,-1 0 0,3 2 1,5 0 39,0 0 0,0 0 1,0-1-1,0-1 1,0 1-1,16-1 0,-15-2-40,1 0-1,-1-1 1,0 0-1,1-1 1,-1-1-1,-1 1 1,1-2 0,0 1-1,13-10 1,20-7-53,7-2 47,-26 10 2,1 1-1,0 2 1,1 1-1,45-10 1,-50 15-34,0 2 0,0 0 1,0 2-1,1 0 0,-1 1 1,0 2-1,0 0 0,0 1 1,-1 1-1,29 11 0,0 5 22,-84-41 197,24 16-204,1 1 0,-1 0 0,1 1 0,-1 0 1,0 0-1,0 1 0,-15 1 0,3 1-61,0 1 0,-27 6-1,44-7 75,0 0-1,1 1 0,-1-1 0,1 1 1,-1 0-1,1 0 0,0 1 1,0-1-1,0 1 0,0 0 0,0 0 1,0 0-1,-3 5 0,5-6 3,0 0 1,1 0-1,-1 1 0,1-1 1,0 0-1,0 1 0,0-1 1,0 1-1,0 0 1,0-1-1,1 1 0,-1 0 1,1-1-1,0 1 0,0 0 1,0 0-1,0-1 0,1 1 1,-1 0-1,0-1 0,1 1 1,0 0-1,0-1 0,0 1 1,2 3-1,-1-1 5,2 0 0,-1 0 0,1 0 0,-1 0 0,1 0 0,0-1-1,1 0 1,-1 0 0,1 0 0,0 0 0,0-1 0,0 0 0,1 0 0,-1 0 0,1 0 0,-1-1 0,1 0-1,0 0 1,0-1 0,0 0 0,9 1 0,-2-1 15,1 0 0,-1-1-1,1 0 1,0-1 0,-1-1 0,0 0-1,1-1 1,23-9 0,-32 11-22,30-13 17,55-27 0,-23 0 68,20-11-188,-86 51 94,0 1-1,-1-1 1,1 1 0,0 0-1,0-1 1,-1 1 0,1 0-1,0-1 1,0 1 0,0 0-1,-1 0 1,1 0 0,0 0-1,0 0 1,0 0 0,1 0-1,-2 0 4,0 0-1,1 1 0,-1-1 0,0 0 0,1 0 0,-1 1 0,0-1 0,0 0 0,1 0 0,-1 1 1,0-1-1,0 0 0,0 1 0,0-1 0,1 0 0,-1 1 0,0-1 0,0 0 0,0 1 0,0-1 1,0 1-1,0-1 0,0 0 0,0 1 0,0 0 0,0 4-42,-1 0-1,0 0 1,-1 1-1,-1 5 1,-1 3 9,1 1 58,1 0 0,-1 22 1,3-32-7,0 1-1,0-1 1,1 0 0,-1 1 0,1-1 0,1 1 0,-1-1 0,1 0 0,4 9 0,-6-13-7,1 0 0,0 1 0,0-1 0,1 0 0,-1-1 0,0 1 0,0 0 0,0 0-1,0 0 1,1-1 0,-1 1 0,0 0 0,1-1 0,-1 0 0,1 1 0,-1-1 0,0 0 0,1 1 0,-1-1 0,1 0 0,-1 0 0,1 0 0,-1 0 0,1-1 0,-1 1 0,3-1 0,4-1 18,1 0 0,-1-1 0,10-4 0,-16 6-15,152-66 251,-103 44-194,100-57-280,-158 93-255,-13 8 349,6-7 100,2 0 1,-1 0-1,-12 21 0,22-31 35,1 0 0,0 1-1,0-1 1,0 0 0,0 1-1,1-1 1,0 1 0,-1-1-1,2 1 1,-1 0 0,1-1-1,-1 1 1,1 0 0,0-1-1,1 1 1,-1 0 0,1-1-1,2 7 1,-3-9-7,1 0 0,0 0 1,-1 0-1,1-1 0,0 1 0,0 0 0,0-1 1,0 1-1,0-1 0,0 1 0,1-1 0,-1 1 1,0-1-1,1 0 0,-1 0 0,1 0 0,0 0 0,-1 0 1,1 0-1,0 0 0,-1 0 0,1-1 0,0 1 1,0-1-1,0 1 0,0-1 0,-1 0 0,1 1 1,0-1-1,0 0 0,0 0 0,0-1 0,0 1 0,0 0 1,2-1-1,3-1-2,1 0 1,-1-1-1,0 0 1,0 0-1,0-1 1,0 0-1,8-7 1,68-56 148,-25 19-60,-5 2-108,-2-3 0,-2-1-1,44-60 1,102-153 199,-152 196-436,-4-1-1,35-81 1,-72 142 57,-4 7 39,-10 13-30,7-7 160,-54 57-163,-10 27 203,4 4 0,-55 103 0,96-155-6,2 1-1,2 0 0,-22 73 1,40-109 11,1 0-1,-1 0 1,2 0 0,-1 0 0,1 9-1,0-13-6,0-1 0,0 1 0,1-1 0,-1 1-1,1-1 1,0 1 0,-1-1 0,1 0 0,0 0 0,0 1-1,0-1 1,1 0 0,-1 0 0,1 0 0,-1 0-1,1 0 1,3 3 0,-1-3 8,0 1-1,0-1 0,0 0 1,0-1-1,1 1 1,-1-1-1,0 0 1,1 0-1,-1 0 1,9 0-1,6 0 9,23-3 1,-30 1-24,50-4 62,-1-3 1,113-29-1,-30-9-73,-124 38 33,0-1-1,0-1 1,-1-1-1,34-23 1,-51 32-32,19-18 58,-20 20-61,-1-1 0,1 1 0,0-1 0,-1 1 0,0-1 0,1 1 0,-1-1 0,1 1 0,-1-1 0,0 0 0,1 1 0,-1-1 0,0 0 0,0 1 0,0-1 0,1 0 0,-1 1 0,0-1 0,0 0 0,0 0 0,0 1 0,0-1 0,0 0 0,0 1 0,0-1 0,-1 0 0,1 0 0,0 1 0,0-1 0,-1 0 0,0 0 0,0 0 0,0 1 0,0-1 0,0 0-1,0 1 1,0 0 0,0-1 0,0 1 0,-1 0 0,1-1-1,0 1 1,0 0 0,0 0 0,0 0 0,-1 0-1,1 0 1,0 0 0,0 0 0,0 1 0,0-1-1,0 0 1,-1 1 0,1-1 0,-1 1 0,-4 1-10,-13 3-4,0 1 1,0 1 0,1 1-1,0 1 1,0 0 0,1 2-1,-23 17 1,24-17 9,1 2 0,0 0 0,1 0-1,-22 28 1,31-35 37,0 1-1,1-1 0,0 1 0,0 0 0,1 0 0,0 0 1,0 0-1,1 0 0,0 1 0,0-1 0,1 1 0,0-1 1,0 1-1,0 0 0,1 8 0,0-16-15,0 1 0,0 0 0,0 0 0,1 0 0,-1-1 0,0 1 1,0 0-1,0 0 0,1 0 0,-1-1 0,0 1 0,1 0 0,-1 0 0,0-1 0,1 1 0,-1 0 0,1-1 0,-1 1 0,1-1 0,0 1 0,-1 0 0,1-1 1,-1 1-1,1-1 0,1 1 0,0-1-1,-1 1 0,0-1 0,0 0 0,1 0 0,-1 0 0,0 0 0,1-1 0,-1 1 0,0 0 0,0-1 0,1 1 0,-1 0 0,0-1 0,2 0 0,4-4 10,1 1-1,-1-1 1,10-10-1,-16 15-18,19-18 38,26-21 37,-2-2 0,60-72 0,-96 104-129,-7 8 40,0 0 1,0 0-1,0 0 0,0 0 1,0 0-1,0 0 0,-1 0 1,1 0-1,0-1 0,-1 1 1,1 0-1,-1 0 0,1-1 0,-1 1 1,1-2-1,-2 3 10,1 0 0,0 0 1,0-1-1,0 1 0,0 0 0,0 0 1,0-1-1,-1 1 0,1 0 0,0 0 0,0-1 1,0 1-1,-1 0 0,1 0 0,0 0 0,0 0 1,-1-1-1,1 1 0,0 0 0,0 0 1,-1 0-1,1 0 0,0 0 0,0 0 0,-1 0 1,1 0-1,0 0 0,-1 0 0,1 0 0,0 0 1,-1 0-1,1 0 0,0 0 0,0 0 1,-1 0-1,1 0 0,-1 0 0,-14 4-3,7 1 6,0 0-1,1 1 1,0-1-1,0 1 1,0 1-1,1-1 1,0 1 0,0 0-1,1 1 1,0-1-1,-7 14 1,10-15-9,-1 0-1,1 1 1,0-1 0,0 0 0,1 1 0,0-1 0,-1 13-1,2-18 21,0 0 0,0 1-1,0-1 1,0 1 0,0-1-1,0 1 1,0-1-1,1 0 1,-1 1 0,0-1-1,1 1 1,-1-1 0,1 0-1,0 0 1,-1 1 0,1-1-1,0 0 1,0 0-1,0 0 1,0 0 0,0 0-1,0 0 1,0 0 0,0 0-1,0 0 1,0 0 0,1 0-1,-1-1 1,0 1-1,1-1 1,-1 1 0,0-1-1,1 1 1,-1-1 0,1 0-1,-1 0 1,0 1 0,1-1-1,-1 0 1,1 0-1,2-1 1,17-2 76,1-1 1,24-7-1,-29 6-50,35-10-29,-2-2 1,0-3-1,-1-1 1,54-34-1,-77 36-101,8-5 19,-32 23 60,1 0 1,-1 0 0,0 0-1,1 0 1,-1 0 0,1 1-1,-1-1 1,1 1-1,0-1 1,-1 1 0,1 0-1,4 1 1,-5-1 6,-1 0 0,0 1 0,0-1 0,0 0-1,0 1 1,0 0 0,0-1 0,0 1 0,0 0 0,0-1 0,-1 1 0,1 0-1,0 0 1,0 0 0,-1 0 0,1 0 0,0-1 0,-1 1 0,1 0 0,-1 1 0,1-1-1,-1 0 1,1 0 0,-1 0 0,0 0 0,0 0 0,0 0 0,1 2 0,0 6 32,-1 0 0,0 17 1,0 1 285,1-20-185,0 0 0,1-1 0,0 1 0,0 0 0,4 8-1,-5-13-107,0 1 0,1 0-1,-1 0 1,1-1-1,0 1 1,0-1-1,0 1 1,0-1 0,1 0-1,-1 0 1,0 0-1,1 0 1,-1 0-1,4 1 1,1 0-5,1-1-1,0 0 1,-1 0-1,1 0 1,0-1-1,0-1 1,-1 1-1,1-1 1,9-1 0,11-3 35,31-7 0,-46 9-46,-6 0-26,18-3-1965,0-1 1,47-18 0,-67 22 623,0-1 0,-1 0 0,8-6 1,-9 6 722,24-17-3555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7:43.5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452 612 3712,'5'-7'7893,"-13"-2"-2122,7 8-5577,0 0 0,0 0 1,-1 0-1,1 0 0,0 0 0,-1 1 0,1-1 0,-1 0 1,1 1-1,-1-1 0,-1 0 0,-32-4 987,13 1-529,-24-1 0,-43 5 438,37 1-569,22 1-231,1 1-1,-46 12 1,71-14-249,0 0-1,1 0 1,-1 0 0,0 1-1,1-1 1,-1 1-1,1 0 1,0 0 0,-5 4-1,7-5-27,0 0 1,0 0-1,0 0 0,0 0 0,0 0 0,0 0 1,0 1-1,1-1 0,-1 0 0,0 0 0,1 1 1,-1-1-1,1 0 0,0 1 0,-1-1 1,1 1-1,0-1 0,0 0 0,0 1 0,0-1 1,0 1-1,0-1 0,0 1 0,0-1 0,1 0 1,0 3-1,2 3 105,0 0 0,1 0-1,0 0 1,0 0 0,1-1 0,0 0 0,0 0 0,1 0 0,5 4-1,-2-2-37,1 0-1,0-1 0,0 0 0,0-1 0,12 5 0,-3-3 73,0-2 0,0 0-1,1-1 1,0 0 0,0-2 0,0-1-1,0 0 1,0-1 0,1-1 0,32-5-1,-34 1-56,-1 0 0,-1-1 0,1-1 0,22-12 0,-35 16-47,0-1 0,0 0 0,0-1 0,0 1 0,-1-1 0,0 0 0,1 0 0,-2 0 0,1-1 0,0 0-1,4-7 1,-6 8-23,0 0-1,0 1 1,-1-2-1,1 1 0,-1 0 1,0 0-1,0 0 0,0 0 1,0-1-1,-1 1 1,0 0-1,0-1 0,0 1 1,0 0-1,-2-8 0,-1 2 22,-1 0 0,0 1 0,-1-1-1,-7-11 1,0 1-35,-40-71 13,-84-111 0,31 51 72,102 147-92,-1-2 83,0-1 0,0 1 0,-5-14 0,8 19-74,1-1 1,-1 1 0,1 0-1,0-1 1,-1 1-1,1 0 1,0 0-1,0-1 1,0 1-1,0 0 1,0-1-1,0 1 1,0 0-1,1-1 1,-1 1-1,0 0 1,1-1-1,-1 1 1,1 0-1,-1 0 1,1-1 0,-1 1-1,1 0 1,0 0-1,0 0 1,0 0-1,0 0 1,0 0-1,1-1 1,4-2-54,0 1-1,1 0 1,-1-1 0,1 2 0,0-1 0,0 1 0,0 0 0,0 1 0,11-2 0,-1 2 61,0 0 1,-1 1-1,19 2 1,-4 3 67,0 0 0,-1 3 0,0 0 0,0 1-1,37 19 1,-66-28-635,0 1-1,0-1 1,-1 1-1,1 0 0,0-1 1,0 1-1,0 0 1,-1 0-1,1 0 0,0 0 1,-1 0-1,1-1 1,-1 1-1,1 0 1,-1 0-1,1 1 0,-1-1 1,0 0-1,1 0 1,-1 0-1,0 0 0,0 0 1,0 0-1,0 0 1,0 0-1,0 0 0,0 1 1,0-1-1,-1 1 1,2 14-3989,5 11-169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38:10.2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268 1096 2976,'11'-4'3730,"1"-2"3473,-12 6-7128,-32 10 3781,27-8-3611,-9 5 149,-1 0-1,1 1 1,-25 20 0,13-11-39,-1 2-63,-66 47 712,90-64-946,0 0-1,1 1 0,-1 0 0,1-1 0,0 1 0,0 0 0,-1 0 1,-1 5-1,4-7-30,-1 0-1,1-1 1,0 1 0,0 0-1,0-1 1,-1 1 0,1 0 0,0 0-1,0-1 1,0 1 0,0 0 0,0 0-1,0-1 1,0 1 0,0 0-1,1-1 1,-1 1 0,0 0 0,0 0-1,1-1 1,-1 1 0,0 0 0,1-1-1,-1 1 1,0-1 0,1 1-1,-1 0 1,1-1 0,-1 1 0,1-1-1,0 1 1,-1-1 0,1 1 0,-1-1-1,1 0 1,0 1 0,-1-1 0,1 0-1,0 0 1,-1 1 0,1-1-1,0 0 1,0 0 0,1 0 0,1 1 38,0-1 1,1 0 0,-1 0-1,1 0 1,-1-1 0,1 1 0,-1-1-1,0 0 1,1 0 0,-1 0-1,0 0 1,0-1 0,0 1-1,6-4 1,7-5 62,20-17 0,-31 23-121,12-9 0,-1 0 0,-1-1 0,0 0 0,-1-1 0,16-23 0,-15 16-84,-2 0 0,0 0-1,-1-2 1,-1 1 0,10-36-1,-19 48-169,-2 11 241,0 0 0,0 0 1,0 0-1,0 0 0,0 0 0,0 0 1,0 0-1,0 0 0,0 0 1,0 0-1,0-1 0,0 1 0,0 0 1,-1 0-1,1 0 0,0 0 1,0 0-1,0 0 0,0 0 0,0 0 1,0 0-1,0 0 0,0 0 1,0 0-1,0 0 0,0 0 0,0 0 1,0 0-1,-1 0 0,1 0 1,0 0-1,0 0 0,0 0 0,0 0 1,0 0-1,0 0 0,0 0 0,0 0 1,0 0-1,0 0 0,0 0 1,0 0-1,-1 0 0,1 0 0,0 0 1,0 0-1,0 0 0,0 0 1,0 0-1,0 0 0,0 0 0,0 0 1,0 1-1,-13 15-382,2 1 339,1 1 0,1 1-1,0-1 1,-8 30 0,14-38 86,0 0 0,1 1 0,0 0 0,1-1 0,0 1 0,1-1-1,0 1 1,1 0 0,0-1 0,4 17 0,-5-25 0,1 0-1,0 0 1,0 1-1,0-1 0,0 0 1,0 0-1,0-1 1,0 1-1,1 0 0,-1 0 1,1 0-1,-1-1 1,1 1-1,0-1 0,0 1 1,1 0-1,1 0 23,-1 0 0,1-1 0,-1 0 0,1 0 0,0 0 0,-1 0 0,1 0 0,7 0 0,3-1 50,0-1 0,0 0 0,-1-1 0,15-4 0,-27 6-108,20-4 32,0-2-1,-1 0 0,0-1 1,0 0-1,0-2 0,-1-1 1,0 0-1,-1-1 0,-1-1 1,1-1-1,-2 0 0,0-1 1,-1-1-1,27-33 1,63-117 201,-53 78-223,20-21-38,12-20 70,-51 71-13,-2-1 0,25-67 1,-54 119-121,0 0 1,-1 0-1,2-9 1,-3 15 80,0-1 1,1 1 0,-1 0-1,0-1 1,0 1-1,0-1 1,0 1-1,0 0 1,0-1-1,-1 1 1,1-1 0,0 1-1,0 0 1,0-1-1,0 1 1,0 0-1,0-1 1,-1 1-1,1 0 1,0-1 0,0 1-1,-1 0 1,1-1-1,-1 1 0,1 0 0,-1 0 1,0 0-1,1 0 0,-1 0 0,1 0 0,-1 1 0,1-1 0,-1 0 1,0 0-1,1 1 0,-1-1 0,1 0 0,-1 1 0,1-1 0,-1 0 0,1 1 1,-1-1-1,1 1 0,-1 0 0,-13 13-61,-19 24 0,22-24 61,-14 18 7,2 1 1,1 1 0,2 1-1,1 1 1,-21 55 0,8 2 13,-21 101 0,45-164 57,2 1 0,1 0 1,1 0-1,1 51 0,3-80-27,0-1-1,0 1 0,0 0 0,0 0 1,0 0-1,1-1 0,-1 1 0,1 0 1,-1 0-1,1-1 0,0 1 1,0 0-1,0-1 0,0 1 0,0-1 1,0 1-1,0-1 0,0 0 1,0 1-1,1-1 0,1 2 0,-1-3-22,0 1 0,0-1 0,-1 0 0,1 1 0,0-1 0,-1 0 0,1 0 0,0 0 0,0-1 0,-1 1 0,1 0 0,0-1-1,-1 1 1,1-1 0,0 1 0,-1-1 0,1 0 0,-1 0 0,1 0 0,-1 1 0,0-1 0,1-1 0,-1 1 0,2-2 0,23-22 103,-2 0 0,37-51 0,-39 48-99,164-197 29,-174 212-45,33-41 19,-1-1 1,41-72 0,-57 74-53,-2-1 1,-3-1 0,17-59-1,-39 111 26,6-20-128,0 1 0,3-33 0,-10 47-110,-2 7 89,-1 6-61,-24 70 234,-11 28 32,-22 19-30,-32 75 130,83-171-110,0 0 0,2 1 0,1 0 0,1 1 0,-3 48 1,8-64-8,-1 11 0,1-1-1,5 39 0,-4-56 7,0 0 1,0 1-1,0-1 1,1 0-1,0 0 1,0 0-1,0 0 1,1-1-1,-1 1 1,1 0-1,0-1 1,1 0-1,-1 0 1,1 0-1,-1 0 1,10 6 0,-11-8-21,2-1 0,-1 1 0,0-1 0,0 0 0,0 0 0,1 0 0,-1 0 0,0-1 1,1 1-1,-1-1 0,0 0 0,1 0 0,-1 0 0,1-1 0,-1 1 0,0-1 0,1 0 1,-1 0-1,0 0 0,0 0 0,0 0 0,0-1 0,5-2 0,1-2-16,0 0-1,0 0 0,-1-1 1,1 0-1,-2 0 0,12-14 1,65-101 40,-29 38 88,9-5-25,-34 48 112,-29 41-227,-1 1 0,1-1-1,-1 0 1,1 1 0,0-1-1,-1 0 1,1 1 0,-1-1-1,1 1 1,-1-1-1,1 1 1,-1 0 0,1-1-1,-1 1 1,0-1 0,1 1-1,-1 0 1,0-1 0,0 1-1,1 0 1,-1-1-1,0 1 1,0 1 0,8 26-119,-6 102 315,-3-71-130,1-35-28,2 68-49,-1-79 9,1 0 1,1 0 0,0 0 0,8 23 0,-10-33 20,1 0-1,-1 0 1,1 0 0,0 0-1,0-1 1,0 1 0,0-1 0,1 1-1,-1-1 1,1 0 0,-1 0-1,1 0 1,0 0 0,0-1 0,-1 1-1,1-1 1,0 1 0,1-1 0,-1 0-1,0 0 1,0 0 0,0-1-1,1 1 1,5-1 0,5 0 43,-1 0 0,1-1 0,-1 0 0,21-6 0,-16 4-27,-1-1 0,0-1 0,0-1 0,-1 0 0,0-1 0,22-12 0,-16 4-37,-2-1 0,1-1 0,25-27 0,47-64 9,-76 87 18,70-83 84,-80 97-86,-4 4-36,0 0 0,0-1 0,0 1 1,0-1-1,-1 0 0,3-4 0,-5 8 13,0 0 0,0 0 0,0 0 0,0 0 0,0 0 0,0 0 0,0 0 0,0 0 0,0 0 0,0 0 0,0-1 0,0 1 0,0 0 0,0 0 0,0 0 0,0 0 0,0 0 0,0 0 0,0 0 0,0 0 0,0 0 0,0 0 0,0 0 0,0 0 0,0 0 0,0-1 0,0 1 0,0 0 0,0 0 0,0 0 1,0 0-1,0 0 0,0 0 0,0 0 0,0 0 0,0 0 0,0 0 0,0 0 0,0 0 0,0 0 0,0 0 0,0 0 0,0 0 0,0 0 0,0 0 0,-1 0 0,1-1 0,0 1 0,0 0 0,0 0 0,0 0 0,0 0 0,0 0 0,0 0 0,0 0 0,0 0 0,0 0 0,0 0 0,0 0 0,0 0 0,-1 0 0,1 0 0,0 0 0,0 0 0,0 1 0,0-1 0,0 0 0,-8 4-88,-6 6 44,2 2 36,0 1 1,0 0-1,1 1 0,1 0 1,-9 17-1,-38 82-57,40-77 61,10-20 72,0 0 1,-6 20-1,12-31-44,0 0-1,0-1 1,0 1 0,0 0-1,1 0 1,0 0-1,0 0 1,0 0 0,1 0-1,-1 0 1,1-1-1,3 11 1,-3-14-10,-1 0 1,1 0-1,0 1 0,-1-1 1,1 0-1,0 0 0,0 0 1,0 0-1,0 0 0,0 0 1,0 0-1,0 0 0,0 0 1,0 0-1,1 0 0,-1-1 1,0 1-1,1-1 0,-1 1 1,0-1-1,1 1 0,-1-1 1,0 0-1,1 0 0,-1 1 1,1-1-1,-1 0 0,0 0 1,3-1-1,0 1-2,0-1 0,0 0 0,0 0-1,0-1 1,-1 1 0,1-1 0,-1 0 0,1 0 0,-1 0 0,6-4-1,1-3 21,0-1-1,-1 0 0,0-1 0,0 0 0,-1 0 0,10-20 0,35-80 123,-50 104-152,11-28-72,-1 0 0,9-46 0,-21 80 74,1-18-72,-1 18 64,-1 1 0,0 0 0,0-1 0,0 1 0,0-1 1,0 1-1,0-1 0,0 1 0,0 0 0,0-1 0,-1 1 1,1-1-1,0 1 0,0 0 0,0-1 0,0 1 0,-1-1 1,1 1-1,0 0 0,0-1 0,-1 1 0,1 0 0,0-1 0,0 1 1,-1 0-1,1 0 0,0-1 0,-1 1 0,1 0 0,-1 0 1,1-1-1,0 1 0,-1 0 0,1 0 0,-1 0 0,1 0 1,-1 0-1,0 0-4,0 0 0,0 1 1,0 0-1,0-1 0,0 1 0,0-1 1,0 1-1,0 0 0,1 0 0,-1 0 1,0-1-1,0 1 0,1 0 0,-1 0 1,0 1-1,-10 17-4,8-10 24,-1 0 0,1 0 0,1 0 0,0 0 0,0 1-1,1-1 1,0 1 0,0-1 0,1 1 0,1-1 0,-1 1 0,2-1 0,-1 1 0,1-1-1,1 0 1,-1 0 0,7 12 0,-7-16-8,2 1 1,-1-1-1,0-1 0,1 1 1,0-1-1,0 1 0,1-1 1,-1 0-1,1 0 0,0-1 1,0 0-1,0 0 0,0 0 1,0 0-1,1-1 0,0 0 1,-1 0-1,8 2 0,5-1 60,0 0 0,0 0 1,0-2-1,31-1 0,-25-1-47,-1-2 1,1 0-1,-1-2 1,1 0-1,-1-2 1,41-17-1,-37 11-6,-1-1 0,-1-1 0,0-1 0,-1-1 0,25-24 0,-32 27-11,13-13 3,-27 25-13,-1 0 0,0-1-1,0 1 1,0-1 0,0 0-1,-1 0 1,1 1 0,2-6-1,-4 8 14,0-1 0,0 1 0,0 0 0,0 0 0,0-1 0,0 1-1,0 0 1,0 0 0,0 0 0,0-1 0,0 1 0,0 0 0,0 0-1,0 0 1,-1-1 0,1 1 0,0 0 0,0 0 0,0 0 0,0 0-1,0-1 1,0 1 0,0 0 0,-1 0 0,1 0 0,0 0 0,0 0-1,0-1 1,0 1 0,-1 0 0,1 0 0,0 0 0,0 0 0,0 0-1,-1 0 1,1 0 0,0 0 0,-2 0-1,1 0 1,-1 0-1,1 1 0,-1-1 0,1 0 1,-1 1-1,1 0 0,0-1 0,-1 1 1,1 0-1,0-1 0,-1 1 1,1 0-1,0 0 0,-2 2 0,-18 18-57,18-19 43,-9 11-15,0 0 0,1 1 0,0 0 0,-11 21 0,0 0 21,-23 43-30,41-70 41,1 0 0,0 1 0,0-1 0,0 1 0,1-1 0,1 1 0,-2 17 0,3-24 6,0 0 0,0 0 0,1 0 0,-1-1 0,0 1 0,1 0 0,-1 0 0,1-1 0,-1 1 0,1 0 0,0-1 0,0 1 0,0-1 0,0 1 0,0-1 0,0 1 0,0-1 0,1 1 0,-1-1 0,0 0 0,1 0 0,-1 0-1,3 1 1,-2-1-2,1 1 0,-1-2 0,1 1-1,-1 0 1,1 0 0,0-1 0,-1 1-1,1-1 1,0 0 0,0 0-1,-1 0 1,1 0 0,0 0 0,-1-1-1,6-1 1,31-9 85,-1-2-1,0-1 1,67-38 0,-60 24-45,-2-2 1,-1-2-1,-1-2 1,-2-1-1,40-47 1,-34 28-60,-1-2 1,-4-2-1,47-86 1,126-281-20,-207 412 11,-4 7-20,1 1 0,0-1 0,-1 0 0,0 0 0,1-7 0,-3 13 32,0-1-1,0 1 0,0-1 0,0 1 1,1-1-1,-1 1 0,0-1 0,0 1 1,0-1-1,0 1 0,0-1 0,0 1 1,0-1-1,-1 1 0,1-1 0,0 1 1,0 0-1,0-1 0,0 1 0,-1-1 0,1 1 1,0-1-1,0 1 0,-1-1 0,1 1 1,0 0-1,-1-1 0,1 1 0,0 0 1,-1-1-1,1 1 0,-1 0 0,0-1 1,0 1-10,0 0 0,0 0 0,0 1 0,0-1 0,0 0 0,0 1 0,0-1 0,0 0 1,0 1-1,0-1 0,0 1 0,0 0 0,0-1 0,0 1 0,0 0 0,1-1 0,-2 3 0,-12 11 14,1 1-1,1 0 0,1 1 0,0 1 1,-15 30-1,6-2 12,-17 52 1,-32 119-34,18-11-102,42-156 215,3 1 0,-1 60-1,7-95-41,1 24 9,-1-37-35,0 1 0,1-1-1,-1 1 1,1-1-1,0 0 1,0 1-1,0-1 1,0 0 0,0 0-1,1 1 1,-1-1-1,2 2 1,-2-3-8,0-1 0,-1 1 0,1-1 1,0 1-1,0-1 0,0 1 0,0-1 1,0 1-1,0-1 0,-1 0 0,1 0 1,0 1-1,0-1 0,0 0 0,0 0 0,0 0 1,0 0-1,0 0 0,0 0 0,0 0 1,0-1-1,0 1 0,0 0 0,0 0 1,0-1-1,0 1 0,1-1 0,4-3 36,1 1 0,-1-1 1,6-5-1,-5 4-43,89-72-58,18-14-23,-11 20-183,-103 71 258,-1 0 0,1 0 0,0 1 1,0-1-1,0 0 0,0 0 0,0 0 0,0 0 1,0 0-1,0 0 0,0 0 0,0 1 0,0-1 1,0 0-1,0 0 0,0 0 0,0 0 0,0 0 1,0 0-1,0 1 0,0-1 0,0 0 0,0 0 1,0 0-1,0 0 0,0 0 0,0 0 0,0 0 1,0 1-1,0-1 0,0 0 0,0 0 0,1 0 1,-1 0-1,0 0 0,0 0 0,0 0 0,0 0 1,0 0-1,0 1 0,0-1 0,0 0 0,1 0 1,-1 0-1,0 0 0,0 0 0,0 0 1,0 0-1,0 0 0,0 0 0,1 0 0,-1 0 1,0 0-1,0 0 0,0 0 0,0 0 0,0 0 1,0 0-1,0 0 0,1 0 0,-1 0 0,0 0 1,0 0-1,-6 17-145,3-6 117,-19 47 34,12-32 9,1 0-1,-11 48 1,20-70 0,-1 0 1,1-1 0,-1 1 0,1 0-1,0-1 1,0 1 0,1-1-1,-1 1 1,1 0 0,-1-1-1,1 1 1,0-1 0,1 1-1,-1-1 1,1 0 0,-1 0-1,1 1 1,0-1 0,0 0-1,0 0 1,1-1 0,-1 1 0,1 0-1,-1-1 1,1 0 0,0 1-1,0-1 1,0 0 0,0 0-1,1-1 1,-1 1 0,0-1-1,1 0 1,-1 1 0,1-2-1,5 2 1,2 0 11,-1-1-1,1 0 1,0-1-1,-1-1 1,1 1-1,0-2 1,-1 1 0,18-6-1,-14 2-17,0 0-1,0-1 1,-1-1 0,0 0-1,21-15 1,-15 7-21,0-1 0,-1 0 1,-1-2-1,-1 0 0,-1-1 0,0 0 1,17-31-1,-28 40-105,-5 7-12,-1 3 121,1 1 1,0-1-1,0 1 0,0 0 1,0-1-1,-1 1 1,1 0-1,0 0 1,0 0-1,0 0 1,1 0-1,-3 2 1,-28 41-1,11-15 11,16-23-9,-11 15-29,-15 26 0,27-41 44,0 0 0,0 0 0,0 1 0,1-1-1,0 1 1,0 0 0,1-1 0,0 1 0,-1 9-1,2-15 4,0 1 0,0-1 0,0 1-1,0 0 1,0-1 0,0 1 0,1-1-1,-1 1 1,0-1 0,1 1 0,-1-1-1,1 1 1,0-1 0,-1 0 0,1 1 0,0-1-1,0 0 1,0 1 0,0-1 0,0 0-1,0 0 1,0 0 0,1 0 0,-1 0-1,0 0 1,0 0 0,1 0 0,-1-1-1,1 1 1,-1-1 0,1 1 0,-1-1-1,1 1 1,-1-1 0,1 0 0,2 1-1,-1-1 5,1 0 0,-1-1 0,0 1-1,1-1 1,-1 1 0,0-1 0,1 0-1,-1 0 1,0 0 0,0-1 0,0 1-1,0-1 1,0 0 0,0 0 0,3-3-1,1-2 8,0 0-1,-1 0 0,-1-1 0,1 0 0,-1 0 0,0 0 0,-1 0 1,0-1-1,0 0 0,-1 0 0,2-10 0,-2 6-33,-1 1 0,0-1 0,-1 0 0,0 0 0,-1 0 0,-1 0 0,-3-20 0,3 29-2,-1-1 1,1 1-1,-1 0 1,0-1 0,-1 1-1,1 0 1,-1 0-1,1 0 1,-1 0-1,0 1 1,-1-1 0,1 1-1,-1 0 1,1 0-1,-1 0 1,0 0-1,0 1 1,0-1 0,0 1-1,-1 0 1,1 0-1,-1 1 1,1-1-1,-1 1 1,1 0 0,-1 0-1,-6 0 1,68-1 132,58-1 91,-44 5-222,42 3-33,-98-4 46,0 2-1,0 0 1,0 1 0,0 0-1,20 10 1,-32-13-7,0 1 1,0 0 0,1 0-1,-1 0 1,0 0-1,-1 1 1,1-1 0,0 1-1,-1 0 1,1-1 0,2 6-1,-1-2 22,-1 1 0,0-1 0,-1 1 0,1 0 0,1 9-1,-4-16-8,0 0 1,0 0-1,0 1 0,0-1 0,0 0 0,0 1 0,0-1 0,0 0 0,1 0 0,-1 1 0,0-1 0,0 0 0,0 0 0,0 1 0,1-1 0,-1 0 1,0 0-1,0 1 0,1-1 0,-1 0 0,0 0 0,0 0 0,1 0 0,-1 1 0,0-1 0,0 0 0,1 0 0,-1 0 0,0 0 0,1 0 0,-1 0 1,1 0-1,10-5 95,14-20 55,-19 17-71,4-2-59,0 1 1,13-10-1,-20 17-39,0-1 1,0 1 0,0 0-1,1 1 1,-1-1-1,1 0 1,-1 1-1,1 0 1,0 0 0,0 0-1,6-1 1,-8 3 2,-1-1 1,0 1-1,0-1 0,0 1 1,0-1-1,0 1 1,0-1-1,0 1 0,0 0 1,0 0-1,0-1 1,-1 1-1,1 0 0,0 0 1,0 0-1,-1 0 1,1 0-1,0 2 0,9 19-134,-4 22 167,-2-9 15,6 59-51,-2-16 177,-7-36-223,-1-24-5165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38:10.5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29 11968,'-5'-9'5407,"15"6"-4703,-7-2-224,2 5-416,5-3-3391,7-2 1791,6 1-4736,-1 4 3520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38:10.9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24 12704,'-17'-15'5759,"34"15"-4991,-7 0-160,8 0-480,30-5 1312,15 5-832,32-3-160,0 3-288,3 0-224,-12 3 32,-9 2-2592,-11 2 1440,-11-2-4447,-15 3 3167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38:11.2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54 9792,'-3'-28'4448,"16"23"-3872,1 1 1727,9 4-1375,35-3 1952,8 3-1632,52-5 32,4 5-800,39-3-352,-17 3-128,18-5 0,-23 10 0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38:34.8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441 454 2400,'1'-3'9898,"0"3"-9704,0-1 0,-1 1 0,1-1 0,-1 1 0,1-1 0,-1 1 0,1-1 0,-1 1 0,1-1 0,-1 0 0,0 1 0,1-1 0,-1 0 0,0 1 0,0-1 0,1 0 0,-1 1 0,0-1 0,0 0 1,0 0-1,0 1 0,0-1 0,0 0 0,0 0 0,0 1 0,0-1 0,0 0 0,-1 0 0,1 1 0,0-1 0,0 0 0,-1 1 0,1-1 0,0 0 0,-1 1 0,0-2 0,-4-4 104,-1 0 0,0 1-1,0-1 1,0 1 0,-1 0 0,0 1 0,0 0 0,0 0 0,-12-5 0,14 7-245,-1 1 0,1-1 0,-1 1 0,0 0 0,1 0 1,-1 1-1,0-1 0,0 1 0,0 1 0,1-1 0,-1 1 0,0 0 0,0 0 1,-6 3-1,-4 2 38,0 2 1,0 0 0,1 0 0,0 2 0,1 0-1,0 1 1,0 0 0,1 1 0,1 0-1,-18 23 1,17-19 36,1 2 0,0 0 0,2 0-1,0 1 1,1 0 0,1 0 0,1 1 0,-8 33 0,13-44-80,0 0 0,1 1 1,0-1-1,1 1 1,0-1-1,0 1 1,1-1-1,0 1 1,1-1-1,0 0 1,0 1-1,1-1 1,0 0-1,1-1 0,0 1 1,0 0-1,1-1 1,0 0-1,1 0 1,-1-1-1,1 1 1,13 11-1,-5-7 40,1 0-1,0 0 1,1-2 0,0 0-1,22 10 1,-29-16-66,1 0 1,0 0-1,1-1 1,-1 0-1,0-1 1,1-1-1,-1 1 1,1-2-1,0 1 1,20-3-1,39-12-333,89-29 0,-120 31 134,91-33-257,-112 37 406,-1 0 0,1-2-1,-2 0 1,0-1 0,16-13 0,-8 0 59,-23 23-30,1-1-1,-1 1 1,0-1-1,0 0 0,0 1 1,0-1-1,0 0 1,0 0-1,0 0 1,-1 0-1,1 0 0,-1 0 1,1-3-1,-1 5-8,0 0 0,0 0 0,0-1 0,-1 1 0,1 0-1,0-1 1,0 1 0,-1 0 0,1 0 0,0-1 0,0 1 0,-1 0 0,1 0-1,0 0 1,0-1 0,-1 1 0,1 0 0,0 0 0,-1 0 0,1 0 0,0 0-1,-1 0 1,1 0 0,0 0 0,-1 0 0,1-1 0,0 2 0,-1-1 0,1 0-1,0 0 1,-1 0 0,1 0 0,0 0 0,-1 0 0,1 0 0,-1 0 0,-17 5-124,-2 4 101,1 1 0,-34 22 0,30-16 82,14-11 4,1 0 1,0 1-1,1 0 1,-1 0 0,1 1-1,-9 10 1,15-15-34,-1 0 1,1 0 0,0 1-1,0-1 1,0 0-1,0 1 1,0-1 0,0 0-1,0 1 1,1-1-1,-1 1 1,1-1-1,0 1 1,0 0 0,0-1-1,0 1 1,0-1-1,0 1 1,1-1-1,-1 1 1,1-1 0,0 1-1,0-1 1,0 1-1,0-1 1,0 0-1,0 0 1,1 1 0,2 2-1,1 1 7,0 0 0,1 0 0,0-1-1,0 0 1,0 0 0,0-1 0,1 0-1,0 0 1,0 0 0,7 2 0,-4-2 10,0 0 0,1-1 1,-1 0-1,0-1 0,1 0 1,20 0-1,-27-2-37,1 0-1,-1 0 1,1-1-1,-1 0 1,0 0-1,1 0 1,-1-1 0,0 1-1,0-1 1,0 0-1,0 0 1,0 0-1,-1-1 1,1 1-1,0-1 1,-1 0-1,0 0 1,0 0-1,0-1 1,0 1 0,0-1-1,-1 1 1,0-1-1,1 0 1,-1 0-1,-1 0 1,1 0-1,-1 0 1,1-1-1,-1 1 1,0 0 0,-1-1-1,1 1 1,-1-1-1,0 1 1,0 0-1,-1-7 1,0 7-17,0 1 1,0-1-1,0 1 0,0 0 1,-1 0-1,1 0 1,-1 0-1,0 0 0,0 0 1,0 0-1,0 0 1,-1 1-1,1-1 0,-6-3 1,3 2-2,2 1 12,-1 0-1,0 1 0,1 0 1,-1 0-1,0 0 1,-1 0-1,1 0 1,0 1-1,0 0 0,-1 0 1,1 0-1,0 0 1,-7 1-1,-8-3-32,-5 4-160,17-1 268,12-1 87,122-29-153,-106 26 23,9-2 260,1 1-1,39-1 1,-61 6-231,-1 0 0,1 1 0,-1 0 0,1 0 0,-1 0 1,1 1-1,-1 1 0,0-1 0,0 2 0,0-1 0,-1 1 0,1 0 1,8 6-1,-14-8-31,0-1 0,0 1 0,0 0 0,0 0 0,0 0 1,-1 0-1,1 0 0,-1 0 0,1 0 0,-1 0 0,0 1 0,0-1 0,0 0 1,0 1-1,-1-1 0,1 1 0,-1-1 0,1 1 0,-1-1 0,0 1 0,0 2 0,-1 3 53,0 0-1,-1 0 0,0 0 0,0 0 0,-4 8 1,-4 14 29,7-23 29,3-6-17,5-1-58,-5 0-61,23-6-30,-2 0 0,27-11 0,15-5-162,-54 19 168,43-10-40,-47 12 43,0 1 0,0-1 0,0 1 0,0 0 0,0 0 0,0 1 0,0-1 0,6 2 0,-7 0 30,0 0 0,0 0 0,-1 0 1,1 1-1,-1-1 0,1 1 0,-1 0 0,0 0 0,0 0 1,0 0-1,0 1 0,-1-1 0,1 1 0,-1-1 1,2 5-1,18 22 56,-16-23-78,-2-2 46,0-1 1,0 0 0,8 6 0,-10-9-22,-1 0 1,1 0-1,0 0 0,0 0 0,0 0 0,0-1 1,0 1-1,0-1 0,0 1 0,0-1 1,0 0-1,0 0 0,0 0 0,4 0 0,-1-1 6,0 0-1,0 0 0,-1 0 1,1-1-1,0 0 1,0 0-1,-1 0 0,1-1 1,-1 0-1,6-4 0,3-4-20,20-20 0,-32 29-4,29-30-98,-2-2-1,43-69 0,32-80-145,-90 158 190,113-231-131,-106 207 208,-1-1 0,-4-1 1,14-67-1,-29 117-16,2-8-17,-1 1 0,0-1-1,0 0 1,-1-11 0,-4 11-41,-2 10 60,-9 16 22,13-15-34,-87 121-193,73-96 211,1 0 1,1 1-1,-12 33 0,12-17 103,1 0 1,-11 82-1,20-89-39,1-1 1,2 0-1,1 1 1,7 42-1,-5-66-2,0 0 0,1 0-1,1 0 1,0-1 0,1 1-1,0-1 1,9 15 0,-12-23-26,0 0 0,1-1-1,-1 1 1,1 0 0,0-1 0,0 0-1,1 0 1,-1 0 0,1 0 0,-1 0 0,1-1-1,0 0 1,0 0 0,0 0 0,0 0-1,0 0 1,1-1 0,-1 0 0,0 0-1,1 0 1,-1 0 0,1-1 0,-1 1 0,8-2-1,0 0-27,1-1-1,-1-1 0,-1 0 1,1-1-1,0 0 0,-1-1 1,21-12-1,1-4-115,35-29 1,-49 35 36,-17 13 21,1 0 0,1-1-1,-1 1 1,0 1 0,0-1-1,1 0 1,-1 1 0,1 0-1,5-2 1,-7 3 43,-1 0-1,1 0 1,0 0-1,0 0 1,0 0 0,-1 1-1,1-1 1,0 0-1,0 1 1,-1-1-1,1 1 1,0 0 0,-1-1-1,1 1 1,-1 0-1,1 0 1,-1 0-1,1 0 1,-1 1 0,0-1-1,2 2 1,5 5-21,-1 0 0,-1 1 0,1-1 0,-1 2-1,-1-1 1,7 15 0,-12-26 26,0 0 0,-1 0 0,0-1 0,1 1 0,-1 0 0,0 0 0,0 0 0,0 0 0,-2-2 0,0 1-40,-1-1 0,1 1 0,-1 0 0,1 1 0,-1-1 0,0 1 0,-8-4 1,11 5 24,-1 1 0,1-1 1,0 1-1,-1 0 0,1 0 0,0 0 1,-1 0-1,1 0 0,-1 0 1,1 0-1,-1 0 0,1 0 1,0 1-1,-1-1 0,1 1 1,0-1-1,-1 1 0,1-1 1,0 1-1,0 0 0,-1 0 1,1-1-1,0 1 0,0 0 0,0 0 1,0 0-1,0 0 0,0 0 1,1 1-1,-2 0 0,-3 5 25,0 0-1,1 0 0,0 0 0,1 0 0,-1 1 1,1 0-1,-2 8 0,5-12-2,-1-1 1,0 1-1,1-1 0,0 1 1,-1-1-1,1 1 0,1-1 1,-1 1-1,1-1 0,-1 1 1,1-1-1,0 1 0,0-1 1,0 0-1,1 0 0,-1 1 0,1-1 1,0 0-1,2 3 0,-2-4 0,-1-1-1,0 0 1,0-1-1,1 1 1,-1 0-1,1 0 1,-1 0-1,1-1 1,-1 1-1,1-1 1,0 1 0,-1-1-1,1 0 1,-1 0-1,1 0 1,0 0-1,-1 0 1,1 0-1,0 0 1,-1 0-1,1 0 1,-1-1-1,1 1 1,0-1-1,-1 1 1,1-1-1,-1 0 1,1 1-1,1-3 1,9-10-122,0-1 1,11-17-1,-14 20 63,-2-3-23,0 2 89,-5 11-59,-2 6-75,1-2 113,0-1-1,-1 0 0,1 0 1,0 1-1,0-1 1,0 0-1,0 0 0,0 0 1,1 0-1,-1 0 0,0-1 1,1 1-1,0 0 0,-1 0 1,1-1-1,3 2 1,2 3 24,0-1 1,16 9 0,-15-11-17,0 0-1,1 0 0,0 0 0,-1-1 1,1 0-1,17 0 0,54-2-10,-59-1 67,38-1-93,0-3 0,0-3-1,83-21 1,-92 14 498,-54 17-484,0 0 0,0 1 0,0 0-1,0 0 1,1 0 0,-5 6-1,-27 30-121,15-16 227,20-23-88,-1 1 1,0 0-1,1 0 1,-1-1 0,0 1-1,1 0 1,-1 0-1,1 0 1,-1 0-1,1 0 1,0 0 0,-1 0-1,1 0 1,0 0-1,0 0 1,0 0-1,0 0 1,0 0-1,0 0 1,0 0 0,0 0-1,0 0 1,0 1-1,0-1 1,1 0-1,-1 0 1,0 0 0,1 0-1,-1-1 1,1 1-1,-1 0 1,1 0-1,0 0 1,-1 0 0,1 0-1,0-1 1,-1 1-1,1 0 1,0-1-1,0 1 1,1 1-1,1 0 10,0 0-1,0-1 1,0 1-1,1 0 1,-1-1-1,0 0 1,1 1-1,-1-2 1,1 1-1,-1 0 1,6 0-1,-2-2 20,0 1 0,-1-1 0,1-1-1,0 1 1,-1-1 0,1 0 0,10-6 0,45-27 137,-30 16-92,-13 9-42,1-1 1,-2-1 0,1-1-1,-2-1 1,25-23 0,-13 5-35,-2-2 0,-1 0 0,31-56 0,68-152 298,-118 227-256,4-8-43,-1-1-1,8-27 1,-18 50-5,1-1 0,-1 1 1,0 0-1,1-1 0,-1 1 0,0 0 1,0-1-1,0 1 0,0 0 1,0 0-1,0-1 0,-1 1 0,1-2 1,-11 14-97,7-2 134,-1-1-1,1 1 0,1 1 0,0-1 1,0 0-1,1 1 0,-2 12 0,0-1-3,-8 44 0,3 1 1,3 0 0,3 1 0,8 111 0,-3-162-214,1 0 0,0 0 1,2 0-1,-1-1 0,2 0 1,0 0-1,9 16 0,-13-29-433,-1 1-1,1-1 0,0 0 0,0 0 0,0 0 1,0 0-1,0-1 0,1 1 0,4 2 1,-7-4 368,1 1 0,-1-1 1,1 0-1,-1 0 1,1 1-1,0-1 1,-1 0-1,1 0 0,-1 0 1,1 0-1,0 0 1,-1 0-1,1 0 0,-1 0 1,1 0-1,0 0 1,-1 0-1,1 0 1,0-1-1,0 0-22,0 1 0,-1-1-1,0 1 1,1-1 0,-1 1 0,1-1 0,-1 1 0,0-1-1,1 0 1,-1 1 0,0-1 0,1 0 0,-1 1-1,0-1 1,0 0 0,0 0 0,0 1 0,0-1-1,0 0 1,0 1 0,0-2 0,-3-16-4096,-1-2 1515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38:35.2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52 11872,'-36'0'10207,"49"-4"-8383,5 4-1056,27-8-480,8 3-160,20-6-576,-6 7 256,-4-7-2240,-5 2 1344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38:35.5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37 11232,'-22'-11'5056,"44"11"-4385,1-5 1249,4 5-1184,59-4 992,7 0-1024,44-3-288,-3 7-256,32-5-352,-13 5 96,0 5-5440,-23 2 3009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38:38.0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1148 3904,'-16'0'4726,"31"0"2182,-8 0-6332,0-1 0,0 0 1,0 0-1,0 0 1,0-1-1,6-2 1,3-4-77,0-1 0,-1 0 0,-1 0 0,20-18 1,48-50 296,-57 51-447,17-15-154,142-146 274,-139 137-155,70-103 0,-97 124-235,-1 0 0,-2-2 0,-1 0 0,19-61 0,-22 58 75,-3-1 0,-1 0 1,-1 0-1,-2 0 1,-1-1-1,-3-37 1,0 71-143,0 0 1,0-1 0,0 1 0,0 0 0,0-1-1,-1 1 1,1 0 0,-1-1 0,0 1 0,0 0-1,0 0 1,0-1 0,0 1 0,0 0 0,0 0-1,-3-3 1,3 5-13,1-1 0,-1 1-1,1-1 1,-1 1 0,0-1 0,1 1-1,-1 0 1,0-1 0,1 1 0,-1 0-1,0-1 1,1 1 0,-1 0-1,0 0 1,0 0 0,1 0 0,-1 0-1,0 0 1,1 0 0,-1 0 0,0 0-1,0 0 1,1 0 0,-1 0 0,0 0-1,1 1 1,-2-1 0,-16 13 29,14-10-22,-30 29 132,2 1 1,-55 73 0,72-87-72,-18 23 188,2 2 1,-28 52 0,50-77-194,0-1 1,2 2 0,0-1-1,2 1 1,0 0-1,1 1 1,1-1-1,1 1 1,0-1-1,2 1 1,0 0 0,2-1-1,0 1 1,1-1-1,1 1 1,1-1-1,1 0 1,9 19-1,-10-28-21,1-1-1,0 1 1,0-1-1,1-1 0,1 1 1,-1-1-1,1-1 1,1 1-1,0-1 0,0-1 1,1 0-1,0 0 1,0-1-1,0 0 0,1 0 1,0-2-1,0 1 0,0-1 1,0-1-1,1 0 1,0 0-1,-1-1 0,1-1 1,0 0-1,0-1 1,0 0-1,0-1 0,0 0 1,0-1-1,-1 0 1,1 0-1,-1-2 0,1 1 1,-1-2-1,0 1 1,0-2-1,-1 1 0,13-10 1,14-14-1,-1-2 0,43-49 0,38-33-147,-114 110 89,0 1-1,0 0 1,0-1-1,0 1 1,0 0-1,1 1 1,-1-1-1,7-1 1,-8 2 5,0 1 0,1 0 0,-1 0 0,0 0 0,0 0 0,0 0 0,0 0 0,0 1 0,0-1 0,0 1 0,0-1 0,0 1 0,0 0 0,0 0-1,0 0 1,0 0 0,2 2 0,6 5 13,0 0 1,0 0-1,-1 1 0,0 0 0,8 12 0,-3-2 34,21 37 1,-32-49-24,0 0-1,0 0 1,-1 0 0,3 11 0,-5-17-11,0-1 1,0 0 0,0 1-1,1-1 1,-1 1 0,0-1-1,0 0 1,0 1 0,0-1-1,0 1 1,0-1 0,0 0-1,0 1 1,0-1-1,-1 1 1,1-1 0,0 0-1,0 1 1,0-1 0,0 0-1,0 1 1,-1-1 0,1 0-1,0 1 1,0-1 0,-1 0-1,1 1 1,-1-1 0,0 1 1,1-1 1,-1 0 0,0 0 0,0 1-1,0-1 1,1 0 0,-1 0 0,0 0-1,0 0 1,0 0 0,0 0 0,-1 0-1,-28-9 28,8 0-35,-3-2 20,-1 1 0,-48-10 1,66 18-32,1 1 0,-1 0 0,1 0 0,-1 1 0,1 0 0,-1 1 0,1-1 0,0 1 0,-1 1-1,1-1 1,0 1 0,0 1 0,0-1 0,0 1 0,-9 6 0,6-2-9,0 0 0,0 1 0,1 0-1,0 1 1,0 0 0,1 1 0,-11 16-1,8-7 26,0 0-1,1 1 0,-10 28 0,18-43 10,0 1 0,1 0 0,-1 0-1,1-1 1,1 1 0,-1 0 0,1 0 0,0 0-1,0 0 1,1 0 0,0 0 0,3 12 0,-3-16 9,0 1 1,0 0-1,0 0 1,1 0-1,-1-1 1,1 1-1,0-1 1,0 1-1,0-1 1,0 0-1,0 1 1,1-1-1,-1 0 1,1-1-1,-1 1 1,1 0-1,-1-1 1,1 1-1,0-1 1,0 0-1,0 0 1,0 0-1,0 0 1,0-1-1,0 1 1,0-1-1,4 0 1,5 0 30,1 0 1,0-1 0,0-1-1,0 0 1,-1-1 0,1 0 0,-1-1-1,0-1 1,0 0 0,0 0-1,-1-1 1,13-9 0,-9 5-73,0-1 0,-1 0 0,0-1 1,-1 0-1,-1-1 0,0-1 1,-1 0-1,13-20 0,-10 10 13,0 0 0,-1-2 0,13-39 0,-17 38 78,-6 18-136,-5 14-279,-6 19 345,1 0 1,1 0 0,1 0-1,-2 37 1,6-52 17,1 0 0,0 0 0,1 0 0,0 0 1,1 0-1,0 0 0,0 0 0,1 0 0,0-1 0,0 1 0,1-1 0,0 0 1,1 0-1,0 0 0,8 10 0,-7-10 18,1-1 1,-1 0-1,1-1 0,1 1 0,-1-1 1,13 7-1,-17-11-26,0-1 1,1 1-1,-1-1 1,0 0-1,1 0 1,-1 0 0,0 0-1,1-1 1,-1 0-1,1 1 1,-1-1-1,1 0 1,-1 0-1,1-1 1,-1 1-1,1-1 1,-1 0-1,0 0 1,1 0-1,-1 0 1,4-2-1,1-2 12,0 0 0,1-1 0,-2 0 0,1 0 0,-1-1 0,0 0-1,0 0 1,0-1 0,-1 1 0,-1-1 0,6-10 0,5-12-107,23-58-1,-36 80 85,9-23-15,-1-1 0,12-58 0,-21 75-7,-2 14-4,0 3-7,-3 26-154,-6 44 166,-4 52 48,13-111-22,1 1 0,-1 0 0,2 0 0,0-1 0,1 1 0,8 24 0,-10-35 8,1 0 0,-1 0-1,1 0 1,-1-1 0,1 1 0,0 0-1,0-1 1,0 1 0,0-1 0,1 0-1,-1 0 1,1 0 0,-1 0 0,1 0 0,0-1-1,5 3 1,-4-2 10,0-1-1,1 0 1,-1 0-1,0 0 1,1 0-1,-1-1 1,0 0-1,1 0 1,-1 0-1,0 0 1,1-1 0,6-1-1,5-2 25,-1-1-1,1-1 1,-1 0-1,0-1 1,-1 0-1,1-1 1,-1-1 0,-1-1-1,0 0 1,19-19-1,-13 9-29,-2 0-1,25-39 1,23-53 71,-11 17-50,-47 87-50,-7 8 11,0-1-1,0 1 1,0 0-1,0 0 0,0 0 1,0 0-1,0 0 1,0 0-1,0 0 1,0 0-1,1 0 1,-1 0-1,0 0 0,0 0 1,0 0-1,0 0 1,0 0-1,0 0 1,0 0-1,0 0 1,1 0-1,-1 0 0,0 0 1,0 0-1,0 0 1,0 0-1,0 0 1,0 0-1,0 0 0,0 0 1,0 0-1,1 0 1,-1 0-1,0 0 1,0 0-1,0 0 1,0 0-1,0 0 0,0 0 1,0 1-1,0-1 1,0 0-1,0 0 1,0 0-1,1 3-24,0-1 1,-1 1-1,1-1 0,-1 1 1,0 0-1,0 4 0,-2 25-2,-1-1-1,-1 1 0,-13 49 1,-37 93-50,54-174 79,-127 342 91,-36-36-127,131-252 98,24-40 0,-1 0-1,0-1 0,-14 15 1,20-25-61,0 0 0,0 1 1,0-2-1,-1 1 0,-5 3 1,8-5-20,0 0 0,-1-1 0,1 1 0,0-1 0,-1 1 0,1-1 0,-1 0 1,1 0-1,-1 1 0,1-1 0,-1 0 0,1 0 0,-1 0 0,1-1 0,-1 1 0,1 0 0,0 0 0,-1-1 0,1 1 1,-3-2-1,1 0-38,1 1 0,-1-1 0,0-1 0,1 1 0,-1 0 0,1-1 0,0 1 0,-1-1 1,1 0-1,1 1 0,-1-1 0,0 0 0,1 0 0,-1-1 0,1 1 0,0 0 0,0 0 0,0-1 1,0-3-1,-2-9-77,2 0 1,-1-29 0,3 29 105,0 1 1,1-1-1,0 1 0,1 0 1,1 0-1,1 1 0,0-1 1,1 1-1,0 0 0,16-26 1,-12 25 6,0 1 0,1 1 0,1 0 1,0 0-1,0 1 0,1 1 1,1 0-1,0 0 0,25-13 0,17-2 15,1 3 1,79-22-1,49-19 94,63-44 652,-232 100-716,1 0 1,-1-2-1,0 0 0,-1 0 0,-1-1 0,1-1 0,-2-1 0,14-14 0,-21 19-8,0 0-1,0 0 1,-1 0-1,0-1 1,-1 0-1,1 0 1,2-11 0,-5 13-9,0 0 1,-1-1-1,0 1 1,0 0 0,0 0-1,-1-1 1,-1 1 0,1 0-1,-1 0 1,-3-13 0,4 17 1,-1 1-1,0 0 1,1-1 0,-1 1 0,0 0 0,0-1 0,-1 1-1,1 0 1,0 0 0,-1 0 0,1 0 0,-1 0 0,0 0-1,0 0 1,0 1 0,-2-2 0,2 2-22,0 0 1,-1 0-1,1 0 0,0 0 1,-1 1-1,1-1 0,-1 1 1,1 0-1,-1 0 0,1 0 1,-1 0-1,1 0 0,-1 0 1,1 1-1,-1-1 0,1 1 1,-5 1-1,-6 4 23,-1 0-1,2 1 1,-1 0 0,1 1-1,0 0 1,1 1 0,0 0-1,0 1 1,1 1 0,0-1-1,1 1 1,0 1 0,1 0-1,0 0 1,-9 20 0,15-28 9,1 0 0,-1 0 0,1 0 0,0 1 0,0-1 0,1 0 0,-1 1 0,1-1 0,0 1 0,0-1 0,0 0 1,1 1-1,0-1 0,2 8 0,-1-6-6,0-1 0,0 0 0,1 0 1,0 0-1,0 0 0,1-1 0,-1 1 1,1-1-1,0 1 0,5 3 0,3 1 27,0 0 0,1-1 0,0 0-1,0-1 1,1-1 0,0 0 0,25 7 0,-27-10-12,1 0 1,0-1-1,-1-1 1,1 0-1,0-1 1,0 0-1,0-1 1,0 0-1,24-6 1,-14 0-38,-1 0 0,1-2 0,-2 0 0,29-18 1,-8 3-4,2 1 0,0 3 1,51-17-1,-93 36 11,0 0 0,1 1 0,-1-1 0,0 1 0,1 0 0,-1 0 0,1 0 0,-1 0 0,0 0 0,1 0-1,-1 1 1,1-1 0,-1 1 0,0 0 0,0-1 0,1 1 0,-1 0 0,0 0 0,0 1 0,0-1 0,3 2 0,1 3 7,0 0-1,0 1 1,-1-1 0,9 14-1,11 13 42,-12-19-46,1 0-1,1-1 1,0 0-1,1-2 1,1 1-1,23 11 1,-32-19-10,1 0-1,-1-1 1,0 0 0,1 0 0,0-1 0,-1 0 0,1-1-1,0 0 1,0 0 0,0-1 0,0 0 0,0-1 0,0 1 0,0-2-1,-1 1 1,14-5 0,-1-3-1086,36-18-1,-10-2-3334,-6 4 1303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38:42.2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1216 6304,'-13'4'12319,"13"-4"-11989,1 1 0,-1 0 0,0-1 0,1 1 0,-1-1 0,1 1 0,0-1 0,-1 1 0,1-1 0,-1 1 0,1-1 0,0 1 0,-1-1 0,2 1 0,14-3 293,-1 0 1,1-1-1,-1-1 1,0 0 0,20-9-1,-20 8-375,30-11 480,69-35 0,-98 42-611,0 0-1,-1-1 1,0-1 0,-1-1-1,0 0 1,-1 0-1,20-24 1,-15 11-3,-2-1 1,16-30-1,22-60 119,-7 16-254,-38 78 7,-6 16 92,0 0 1,-1 0-1,2 0 1,6-10-1,-10 16-76,1 0 0,-1 0 0,0 0 0,0 0 0,0 0 0,0 0 0,0 0 0,0-1-1,1 1 1,-1 0 0,0 0 0,0 0 0,0 0 0,0 0 0,0 0 0,1 0 0,-1 0 0,0 0-1,0 0 1,0 0 0,0 0 0,0 0 0,1 0 0,-1 0 0,0 0 0,0 0 0,0 0 0,0 0-1,0 0 1,1 0 0,-1 0 0,0 0 0,0 1 0,0-1 0,0 0 0,0 0 0,0 0 0,1 0-1,-1 0 1,0 0 0,0 0 0,0 1 0,0-1 0,0 0 0,0 0 0,0 0 0,0 0 0,0 0-1,0 0 1,0 1 0,1-1 0,-1 0 0,0 0 0,0 0 0,0 0 0,0 1 0,0-1 0,0 0-1,0 0 1,0 0 0,-1 0 0,1 0 0,0 1 0,0-1 0,0 0 0,2 18-43,-2-16 42,-1 222-101,0-181 136,-2 0 9,-1 1 0,-3-1 1,-20 72-1,25-109-4,0-1-1,0 1 1,-5 8 0,7-13-52,-1 0 0,1 1 1,-1-1-1,0 0 0,1 0 0,-1 0 0,0 0 1,0-1-1,0 1 0,0 0 0,0 0 0,0 0 1,0-1-1,0 1 0,0-1 0,0 1 0,0 0 1,0-1-1,0 0 0,-1 1 0,-1-1 0,2 0-35,0 0 0,0 0 0,-1-1 0,1 1 0,0-1 0,0 1 0,0-1 0,0 1 0,0-1 0,0 0 0,0 0 0,0 1 0,0-1 0,0 0 0,0 0 0,0 0 0,0-1-1,-14-19-460,12 16 457,-6-9-39,1 0 0,-11-27 0,4 7-204,9 22 140,6 12 121,2 1-13,3 3 63,-1-1 0,1 1 0,-1 0-1,0 0 1,8 9 0,-7-7 55,0 0 0,11 10 0,-7-10-5,1 1 0,0-2 0,0 1 0,1-1-1,-1-1 1,1 0 0,0 0 0,0-1 0,0 0 0,1-1 0,-1-1 0,1 1 0,-1-2 0,16 0 0,4-3-30,1-1 1,-1-1-1,60-19 1,-63 16-4,40-18-1,-56 20-16,-1 0 0,0-1 0,0 0-1,0-1 1,18-18 0,-12 8-24,-2-1 1,0-1-1,15-25 1,32-69 96,-54 97-75,92-209 75,-20-46-251,-44 80 202,-25 129-105,-10 57 51,0 1 9,0 1-1,0-1 1,-1 1-1,1-1 1,-1 1 0,0-1-1,-1 1 1,0-6-1,1 9 3,0 1 1,0 0-1,0 0 1,0-1-1,0 1 1,0 0-1,0-1 0,0 1 1,0 0-1,-1 0 1,1-1-1,0 1 0,0 0 1,0 0-1,0-1 1,-1 1-1,1 0 0,0 0 1,0-1-1,0 1 1,-1 0-1,1 0 0,0 0 1,0 0-1,-1-1 1,1 1-1,0 0 0,0 0 1,-1 0-1,1 0 1,-1 0-1,-7 6-40,-7 20-11,-1 11 105,1 0 0,-12 48 0,-12 89 23,14 19-12,20-105 76,5 0 1,13 104-1,-13-182-85,2 0 0,-1-1 0,2 1 0,-1 0 0,1-1 0,5 12 0,-7-18-35,1-1-1,-1 0 1,1 1-1,-1-1 1,1 0-1,0 0 0,-1 0 1,1 0-1,0 0 1,0-1-1,1 1 1,-1 0-1,0-1 1,0 0-1,1 0 1,-1 1-1,1-1 0,-1-1 1,1 1-1,0 0 1,-1-1-1,1 1 1,0-1-1,-1 0 1,1 0-1,0 0 0,-1 0 1,4 0-1,3-2-4,1 0 0,-1 0 0,0-1 0,0 0 1,0-1-1,-1 0 0,10-5 0,54-39 95,-61 40-106,34-27-21,-3-1-1,-1-2 1,58-69 0,-68 66-42,-31 41 59,0 0 0,0-1 0,1 1 0,-1-1 0,0 1 0,0-1 0,1 1 0,-1 0 0,0-1 0,1 1 0,-1 0 0,0-1 0,1 1 0,-1 0 0,1-1 0,-1 1 0,1 0 0,-1-1 0,0 1 0,2 0 0,-2 3 0,0 1 0,-1-1 0,1 1 0,0-1 0,-1 1 0,0-1 0,0 0 0,0 1 0,-2 4 0,1-5 0,-33 84 106,21-57-38,2 1 0,1 0 1,-10 42-1,20-69-68,1 0 1,-1 0-1,1 0 1,0 0-1,0 0 1,0 0-1,0 0 1,1 0-1,-1 1 1,3 5-1,-2-8 0,0 0 0,0 0 0,0-1 0,0 1 0,1 0 0,-1 0 0,0-1 0,1 1 0,-1-1 0,1 0 0,0 1 0,-1-1 0,1 0 0,0 0 0,0 0 0,0 0 0,0 0 0,0 0 0,0-1 0,0 1 0,0-1 0,2 1 0,3 0 6,0 0 0,-1-1 0,1 0-1,0 0 1,-1-1 0,1 0 0,10-2 0,4-3-11,20-8 0,5-8 12,-6 2 40,46-18-82,69-30-389,-68 37 327,-25 9 58,91-44-1,-141 60 14,-9 6-26,-14 13-50,-2 0 122,-85 97-40,74-85-45,15-15 6,-1 0 27,1 1 0,-13 16 0,20-24 47,0 1-1,0-1 1,1 0-1,-1 1 0,1 0 1,-1-1-1,1 1 1,0 0-1,0 0 1,1 0-1,-1 0 1,1 0-1,0 6 1,1-8-18,-1 0 0,1 0 0,-1 0-1,1 0 1,0 0 0,0 0 0,0-1 0,0 1 0,0 0 0,0 0 0,0-1 0,1 1 0,-1-1 0,1 1 0,-1-1 0,1 1 0,-1-1 0,1 0 0,0 0 0,0 0 0,0 0-1,-1 0 1,4 1 0,3 1-25,1-1 0,0 1-1,17 2 1,-15-4 40,0-1 0,0 0 1,0 0-1,0-1 0,18-3 0,52-18 74,-72 19-85,0 0-5,-1 0 0,0-1 0,0 0 0,-1 0 0,1-1 1,-1 0-1,0-1 0,0 1 0,-1-1 0,7-8 0,1-2 29,-1-1 0,22-36 0,5-23 60,-38 75-42,0 0-41,-2-7-159,1 6 157,0 0 0,0 0-1,0 0 1,0 1-1,0-1 1,0 0 0,0 1-1,0-1 1,1 1 0,-1-1-1,1 1 1,-1 0-1,3-2 1,10-10 0,160-175-112,-160 175 72,8-9-65,27-33-1,-25 24 38,-2-1 0,-1-2 0,25-55 0,-16 12 148,29-111 0,-59 186-81,2-6-28,0 0 0,0 0 0,0-12 0,-2 20 30,0 0-1,0 0 1,0 0 0,0 0-1,0 0 1,0 0 0,0 0-1,0 0 1,-1 0-1,1 0 1,0 0 0,0 0-1,0 0 1,0 0 0,0 0-1,0 0 1,0 0 0,0 0-1,0 0 1,0 0 0,0 0-1,0 0 1,0 0 0,0 0-1,0-1 1,0 1-1,0 0 1,0 0 0,0 0-1,0 0 1,0 0 0,0 0-1,0 0 1,0 0 0,-1 0-1,1 0 1,0 0 0,0 0-1,0 0 1,0 0-1,0 0 1,0 0 0,0 0-1,0 0 1,0 0 0,0 0-1,0-1 1,-3 10-6,-4 12-32,-1 8 65,-1-1-1,-1 0 0,-20 36 0,-52 77 51,-4 7 231,-92 261 459,158-352-755,-10 23 140,27-74-143,-2 4-2,0 1 1,1 0-1,0 0 1,1 1-1,0-1 1,-2 16-1,8-30-8,-1 0 0,1 0 0,0 0 0,-1 1 0,5-4 0,5-4 0,134-163-104,-103 117 137,63-63 1,-90 103-32,-8 7 1,0 1-1,0 0 0,1 0 1,0 1-1,0 1 0,0-1 1,17-7-1,-24 13-5,-1 1-1,1 0 1,-1-1 0,1 1-1,-1 0 1,1 0-1,-1 0 1,1 0 0,-1 0-1,1 0 1,-1 0 0,1 1-1,-1-1 1,1 1 0,-1-1-1,1 1 1,-1-1 0,1 1-1,-1 0 1,0-1-1,0 1 1,1 0 0,-1 0-1,0 0 1,0 0 0,0 0-1,0 1 1,0-1 0,0 0-1,0 0 1,0 1 0,-1-1-1,1 0 1,0 2-1,2 4 5,0 0 0,0 0 0,-1-1 0,0 2 0,1 12 0,0 2-1,-2 1 0,-1 23 0,0-35 0,-1 1 0,-1 0 0,0-1 0,-1 1 0,-6 17 0,7-25 6,0 0-1,0-1 1,0 1-1,-1-1 1,1 1-1,-1-1 1,-4 4-1,3-3 10,2-2-27,-1 0 1,1 0-1,-1 0 0,0 0 1,0-1-1,0 1 1,0-1-1,0 0 1,0 0-1,0 0 0,-1 0 1,1-1-1,0 1 1,0-1-1,-1 1 1,1-1-1,-5-1 0,-6 0-91,0-1 0,-26-6 0,40 8 98,-1 0-1,1-1 1,0 1-1,-1 0 1,1 0-1,0 0 1,-1 0-1,1 0 1,0 0-1,-1 0 1,1 0-1,0 0 1,-1 0-1,1 0 1,0 0-1,-1 0 1,1 0-1,0 0 0,-1 0 1,1 0-1,0 0 1,-1 0-1,1 1 1,0-1-1,-1 0 1,1 0-1,0 0 1,0 1-1,-1-1 1,1 0-1,0 0 1,0 1-1,-1-1 1,1 1-1,0 0-5,0-1 0,0 1-1,0 0 1,0 0 0,0 0 0,0 0 0,0 0-1,0 0 1,1 0 0,-1 0 0,0-1 0,0 1-1,1 1 1,1 2-15,1 1 0,-1-1 0,1 0 0,0 0 0,3 4 0,5 2 87,0-1 1,1 0 0,-1-1 0,2 0-1,-1-1 1,26 11 0,-31-15-34,1-1 0,0 0 0,-1-1 0,1 1 0,0-1 0,0-1 0,-1 0 0,1 0 0,0 0 0,0-1 0,0 0 0,-1 0 0,1-1 1,-1 0-1,1-1 0,-1 0 0,0 0 0,0 0 0,0-1 0,0 0 0,0 0 0,8-8 0,30-28-51,-2-2 1,43-54-1,39-38-5,-104 113 57,26-22 27,-47 43-55,1-1 0,-1 1 0,1-1 0,-1 1-1,1 0 1,-1-1 0,1 1 0,-1 0 0,1-1-1,-1 1 1,1 0 0,-1 0 0,1-1 0,0 1-1,-1 0 1,1 0 0,-1 0 0,1 0 0,0 0-1,-1 0 1,1 0 0,-1 0 0,1 0 0,0 0-1,-1 0 1,1 1 0,-1-1 0,1 0 0,0 0-1,0 1 1,0 0-1,-1 0 0,1 0 1,0 0-1,-1 0 0,1 0 0,-1 1 0,1-1 0,-1 0 0,1 0 0,-1 0 0,0 1 0,1-1 1,-1 0-1,0 1 0,0-1 0,0 3 0,-1 15-13,-1 1 0,-1 0 1,-1-1-1,-10 34 0,2-17-19,-28 55 0,32-75 37,-1 0-1,0 0 1,-1-1-1,0-1 1,-2 0-1,1 0 1,-2-1-1,0 0 1,0-1-1,-1-1 1,-1 0-1,-15 8 1,27-17-7,-1 0 1,1 0 0,-1-1 0,1 1 0,-1-1-1,1 0 1,-1 0 0,1 0 0,-1-1 0,0 1-1,-5-1 1,7 0 3,1-1 0,-1 1 0,1 0 0,-1-1 0,1 1 0,0-1-1,-1 0 1,1 1 0,0-1 0,-1 0 0,1 0 0,0 0 0,0 0 0,0 0 0,0 0 0,0 0 0,0-1-1,0 1 1,0 0 0,0 0 0,1-1 0,-1 1 0,1 0 0,-1-1 0,1 1 0,-1-1 0,1 1 0,0-1-1,-1-1 1,1 1-5,0 1 0,0-1-1,0 1 1,0-1 0,0 0 0,0 1-1,0-1 1,0 1 0,1-1-1,-1 1 1,1 0 0,-1-1-1,1 1 1,0-1 0,-1 1 0,1 0-1,0-1 1,0 1 0,0 0-1,0 0 1,0 0 0,0 0 0,0 0-1,0 0 1,1 0 0,-1 0-1,3-1 1,3-2 2,0 0 1,0 1-1,1 0 0,8-1 1,-11 2 5,43-9-806,1 3 0,82-5 1,-107 11-260,66-2-5617,-52 4 3621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38:42.6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8 9632,'-18'-8'4384,"18"13"-3840,5-5 1567,0 0-1279,0 0-768,3 0-96,5 0-1823,6 0 1023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7:43.5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89 18 7232,'0'-1'420,"-1"0"0,1 0 1,0 0-1,0 0 0,0 0 0,0 0 1,0 0-1,0 0 0,0 0 0,1-6 6152,-6 11-2040,1 0-4158,0 0-1,0 0 1,0 0 0,1 1 0,-1 0-1,1 0 1,0 0 0,-2 6-1,-16 48 306,14-37-214,1-6-176,1 1 0,-4 32 1,8-39-252,0-1 0,1 0 0,1 1 0,-1-1 0,2 0 1,-1 0-1,4 12 0,-4-16-152,7 17-1039,0-10-2652,-3-7 2034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38:43.0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85 11552,'-3'-16'5215,"24"9"-4511,21 2 928,6 2-1024,47-6 1248,4 1-1056,67 0-128,-4 5-416,22-6-448,-18 9 96,19-3-3648,-23 3 2048,0-8-7807,-28 3 5279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38:44.2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1339 4576,'0'0'103,"-1"0"-17,1 0 1,0 0-1,-1 0 1,1 0-1,-1 1 1,1-1 0,0 0-1,-1 0 1,1 0-1,0 0 1,-4 7 5690,10-12-2828,2-1-2002,1 0 0,-1-1 0,-1 0 0,1 0 0,12-17 0,26-44 33,-32 45-581,223-317 1564,-194 281-1494,60-106 1,-78 116-301,-1-2-1,28-93 1,-25 49 706,19-118-1,-45 203-662,0 0 0,0-14 0,-1 22-189,0 1 0,0-1 0,0 1 0,0-1 0,0 1 0,0-1 0,-1 1 0,1-1 1,0 1-1,-1 0 0,1-1 0,-1 1 0,0 0 0,1-1 0,-1 1 0,0 0 0,0 0 0,0 0 0,0-1 0,0 1 0,0 0 0,0 0 0,-3-1 0,4 2-20,-1 0-1,1 0 0,-1-1 0,1 1 0,-1 0 0,0 0 0,1 0 1,-1 0-1,0 0 0,1 0 0,-1 0 0,1 0 0,-1 1 0,0-1 0,1 0 1,-1 0-1,1 0 0,-1 1 0,0-1 0,-4 3 23,0 0 0,0 1 0,0-1 0,1 1 0,0 0 1,-1 0-1,2 0 0,-1 1 0,-6 8 0,-20 33 57,-32 68 1,42-76-30,8-16-28,-71 147 462,74-145-424,1-1 0,0 1 0,2 1 1,1-1-1,-3 39 0,7-38-16,1 0-1,1 0 1,1-1-1,9 39 1,-9-51-24,2 0 0,-1 0 0,2-1 1,-1 1-1,2-1 0,0 0 1,0 0-1,1-1 0,0 0 1,0 0-1,11 10 0,-14-17-6,-1 0 0,1 1 0,0-1 0,0-1-1,0 1 1,1-1 0,-1 1 0,1-1 0,-1-1 0,1 1-1,0-1 1,0 1 0,-1-1 0,1-1 0,0 1 0,0-1 0,0 0-1,0 0 1,0 0 0,8-2 0,-4 0-12,1-1 0,-1 0 0,0-1 1,0 0-1,0 0 0,-1-1 0,1 0 0,-1 0 0,12-11 0,68-67 51,-16 14 107,-56 56-121,4-2 84,-20 15-120,1-1 0,0 0 1,-1 1-1,1-1 0,0 0 0,-1 1 0,1-1 0,-1 0 1,1 0-1,-1 0 0,1 0 0,-1 0 0,1 1 0,-1-1 1,0-1-1,-9 19-70,2-5 138,1 4-40,1 0 0,0 0 0,1 1 0,1-1 0,1 1 0,0 0 0,1 0 0,1 0 0,0 0 0,2 0 0,0 0 0,0 0 0,2 0 0,0-1 0,10 24 0,-11-32 3,0 0 0,1-1 0,0 1 0,0-1 0,1 0-1,0-1 1,0 1 0,0-1 0,1 0 0,8 7 0,-13-12-26,0 0 0,0 0-1,0 0 1,0-1 0,1 1 0,-1 0 0,0 0 0,1-1 0,-1 1 0,0-1 0,1 1 0,-1-1 0,1 0 0,-1 0-1,0 1 1,1-1 0,-1 0 0,1 0 0,-1 0 0,1 0 0,-1-1 0,0 1 0,1 0 0,-1-1 0,1 1 0,-1-1-1,0 1 1,1-1 0,-1 0 0,0 1 0,0-1 0,1 0 0,-1 0 0,0 0 0,0 0 0,0 0 0,0 0 0,1-2-1,1-2-27,0 0-1,0 0 0,0 0 1,-1 0-1,0 0 0,0-1 1,0 1-1,1-8 0,-1-3 2,-1-1 0,0 0 0,-1 1 0,0-1 0,-1 0 0,-2 0 0,1 1 0,-6-17 0,5 23-3,0 0 0,0 0 0,-1 0 0,0 0 0,-1 1 0,0 0 0,0 0-1,-1 0 1,0 0 0,-1 1 0,-9-9 0,-38-24 14,49 37 51,7 2 6,10 3 4,-10-1-61,358 55-662,-354-54 317,9 2-1052,24 2-1,-35-5 469,0 0-1,0 0 1,0-1-1,1 1 1,-1-1-1,0 0 1,0 0 0,0 0-1,-1-1 1,7-2-1,3-1-2099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38:44.5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1 10720,'-60'5'4864,"57"-2"-4256,6 2 1663,7 2-1375,25 1 1280,11 5-1280,39-6 32,10 1-544,26-3-256,-5-1-64,29-8-1408,-15-1 736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38:47.8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1175 7232,'-28'11'8650,"33"-13"-4651,9-5-1833,-3-2-1790,0-1 0,-1 0 0,0-1 0,-1 0-1,12-17 1,35-64 285,-51 83-526,43-78 392,49-81 274,-79 140-573,2 1 1,0 1-1,2 0 1,1 2-1,45-38 0,-67 61-203,0 0 0,0 0 0,0 1-1,0-1 1,0 0 0,0 1-1,0-1 1,1 1 0,-1-1 0,0 1-1,0-1 1,0 1 0,1 0-1,-1 0 1,0 0 0,1-1-1,-1 1 1,0 0 0,0 1 0,1-1-1,-1 0 1,0 0 0,0 1-1,1-1 1,-1 0 0,0 1 0,0-1-1,0 1 1,0-1 0,0 1-1,1 0 1,-1 0 0,0-1-1,0 1 1,-1 0 0,1 0 0,0 0-1,0 0 1,0 1 0,2 2 8,0 1 0,-1-1 0,0 1 0,0-1 0,0 1 0,0 0 0,-1-1 0,2 10 0,0 11 26,-1 0 1,-2 0-1,0 0 1,-9 50-1,-29 95 233,38-170-289,-6 24 24,-12 29 0,15-46-17,0 0-1,0 0 0,-1-1 1,0 1-1,0-1 0,-1 0 1,0 0-1,-7 7 0,10-12-3,1 0 0,0 0 0,-1 0-1,1 0 1,-1 0 0,1 0-1,-1 0 1,1 0 0,-1 0 0,0-1-1,1 1 1,-1-1 0,0 1-1,0-1 1,0 0 0,1 0 0,-1 1-1,0-1 1,0-1 0,0 1-1,1 0 1,-1 0 0,0-1-1,0 1 1,-2-2 0,1 1-40,0-1 0,0 0-1,0 0 1,0 0 0,0-1 0,1 1 0,-1-1 0,1 1 0,0-1-1,-1 0 1,-2-5 0,-2-6-77,-1 0-1,2-1 1,-9-27 0,-8-49-438,1 4 279,18 69-22,5 12 98,5 10 120,-3 0 120,-1 1-1,0-1 0,0 0 1,0 1-1,3 8 1,4 11 145,-4-14-106,1-1 1,0 1-1,1-1 0,0 0 0,0 0 0,1-1 1,0 0-1,1 0 0,0-1 0,0 0 1,16 9-1,-7-6 31,1-1-1,1-1 1,-1 0 0,1-2 0,27 6-1,-33-9-55,0 0-1,1-1 0,-1-1 0,1 0 0,-1-1 0,1-1 0,-1 0 1,1-1-1,-1 0 0,26-9 0,-26 6-59,-1-2 1,0 1-1,0-2 0,0 0 1,-1 0-1,-1-1 0,1 0 0,11-13 1,8-13 96,33-47 0,-22 26-97,-21 30 62,22-37-1,-34 41-176,-9 22 113,0 0 0,0 0 0,0 0 1,0 0-1,0 0 0,0 0 0,0 0 0,0 0 0,0 0 0,0-1 0,0 1 0,0 0 0,0 0 0,0 0 0,0 0 0,0 0 0,0 0 0,0 0 0,1 0 1,-1 0-1,0 0 0,0 0 0,0 0 0,0 0 0,0 0 0,0-1 0,0 1 0,0 0 0,0 0 0,0 0 0,0 0 0,0 0 0,0 0 0,-1 0 0,1 0 1,0 0-1,0 0 0,0 0 0,0 0 0,0 0 0,0-1 0,0 1 0,0 0 0,0 0 0,0 0 0,0 0 0,0 0 0,0 0 0,0 0 0,0 0 0,0 0 1,0 0-1,0 0 0,0 0 0,-1 0 0,1 0 0,0 0 0,0 0 0,0 0 0,0 0 0,0 0 0,0 0 0,0 0 0,0 0 0,0 0 0,0 0 0,0 0 1,0 0-1,-1 0 0,-8 12-105,1 2 142,0 2 1,0-1 0,2 1 0,0 0-1,1 1 1,0-1 0,-4 31-1,6-23-16,2-1 1,0 1-1,1-1 0,2 1 0,4 28 0,-5-46 16,0-1 0,1 0-1,-1 0 1,1 1 0,0-1 0,0 0 0,1 0 0,0-1 0,5 8 0,-7-10-25,0-1-1,1 0 1,-1 1 0,0-1 0,1 0 0,-1 0 0,1 0 0,0 0 0,-1 0 0,1 0 0,0-1 0,0 1 0,-1-1 0,1 1 0,0-1 0,0 0 0,0 1 0,0-1 0,0 0 0,-1 0 0,1 0 0,0 0-1,0-1 1,0 1 0,0-1 0,-1 1 0,1-1 0,0 1 0,0-1 0,-1 0 0,1 0 0,2-1 0,10-7 29,0 0-1,-1-1 1,0 0 0,14-15-1,46-54-89,-37 39 53,12-10-43,-24 26 32,-1 0-1,27-38 1,-49 59 21,0 3-18,-1-1 0,1 1 0,-1-1 0,0 1 0,1-1 0,-1 1 0,0-1 0,1 1 0,-1-1 0,0 1-1,0-1 1,0 1 0,1-1 0,-1 1 0,0-1 0,0 1 0,0-1 0,0 0 0,0 1 0,0-1 0,0 1 0,0-1 0,0 1 0,-1-2 0,-2 1-74,-1 3 85,0-1 0,0 1 0,0-1 0,1 1 1,-1 0-1,1 0 0,-1 1 0,1-1 0,0 1 0,0 0 0,-5 4 0,4-1-1,0 0 0,0 0 0,0 0 0,1 0 0,-1 0 0,-2 10 0,2-5-6,1 1-1,0 0 1,1 0-1,0 0 1,1 0-1,0 0 1,2 24-1,0-29 18,1 0 0,-1 0-1,1 1 1,1-1-1,-1 0 1,1-1 0,0 1-1,1 0 1,-1-1-1,1 0 1,1 0 0,-1 0-1,1 0 1,0-1 0,0 0-1,1 0 1,0 0-1,-1 0 1,2-1 0,-1 0-1,0 0 1,14 5-1,-17-8-15,1 0-1,0 0 1,0-1-1,-1 1 1,1-1-1,0 1 1,0-1-1,-1-1 1,1 1-1,0 0 1,0-1-1,6-2 0,-4 1 0,-1 0 0,1 0 0,-1-1 0,0 0 0,0 0 0,0-1 0,6-5-1,3-5-7,0-1 0,-2-1 0,20-29 0,-29 40 7,23-35-29,-7 11 30,37-45-1,-37 52 46,2-1-102,-1-1 1,21-33-1,-41 57 52,1 0 0,-1 0 1,0 0-1,0 0 0,1 0 1,-1 0-1,0 0 0,0 0 0,0 0 1,1-1-1,-1 1 0,0 0 1,0 0-1,1 1 0,-1-1 1,0 0-1,0 0 0,1 0 1,-1 0-1,0 0 0,0 0 1,0 0-1,1 0 0,-1 0 0,0 0 1,0 0-1,0 1 0,1-1 1,-1 0-1,0 0 0,0 0 1,0 0-1,1 1 0,11 10-7,8 12 96,-11-12-106,-1 2 1,0-1 0,-1 1-1,0 0 1,-1 0 0,-1 1-1,4 14 1,2 3 110,18 40 0,-24-62-83,-1 0 0,1-1 0,1 0 0,0 0-1,0 0 1,0-1 0,1 0 0,0 0 0,9 7 0,-12-11 1,0-1-1,0 0 0,0 0 1,1 0-1,-1-1 0,0 1 0,1-1 1,-1 0-1,1-1 0,-1 1 0,1-1 1,-1 0-1,1 0 0,0 0 1,-1 0-1,1-1 0,-1 0 0,1 0 1,-1 0-1,0 0 0,9-5 1,-1 1 15,0-2 0,-1 1 0,0-2 0,0 1 0,-1-2 0,12-10 0,10-14 90,34-46 0,-28 33-74,14-21 10,-3-2 0,73-139 1,79-141-31,-196 342-61,-1 0 1,0 0-1,-1-1 1,1 0-1,2-11 1,-7 19-45,-3 2 53,-6 8-10,-8 21 9,-116 223 165,79-143-104,-48 142 0,65-146-66,-95 229 201,64-209 35,55-104-109,-1-1 0,-1 0 0,-26 26 0,38-45-75,1 0 1,-1 0 0,1 0 0,-1-1-1,0 1 1,-7 2 0,11-4-9,-1-1 0,0 1 0,0-1 0,0 1-1,0-1 1,0 0 0,0 0 0,0 0 0,0 1 0,0-1 0,0 0 0,0 0 0,0 0 0,0 0 0,0-1 0,0 1 0,0 0 0,0 0-1,0-1 1,0 1 0,0 0 0,0-1 0,0 1 0,0-1 0,0 1 0,1-1 0,-1 1 0,0-1 0,0 0 0,1 0 0,-1 1-1,-1-2 1,2 1-5,-1 0-1,1 0 0,-1 0 0,1 0 0,0 0 0,-1 0 1,1 0-1,0 0 0,0 0 0,-1 0 0,1 0 1,0-1-1,0 1 0,0 0 0,0 0 0,1 0 1,-1 0-1,0 0 0,1-2 0,11-19-115,-9 16 101,11-13-84,19-23-1,-7 11 159,-15 17-31,112-135-135,-102 125 70,2 2 0,1 0 0,48-34-1,-29 30 62,63-28 0,49-10 41,-77 33-48,190-63-137,-226 81 132,-19 5 16,30-6 0,-50 14-28,-1-1 27,0 1-1,0 0 1,0-1-1,1 0 1,-1 1-1,0-1 1,0 0-1,0 0 1,0 0-1,3-2 1,-30 5 104,5 4-107,1 1 0,-1 0 1,1 1-1,1 2 0,-1 0 1,2 0-1,-28 22 0,37-25-22,1 0 0,0 0 0,0 1 0,1-1 0,0 1 0,0 1 0,1-1 0,-8 19 0,7-14-5,2 1 1,-1-1-1,2 1 1,0 0-1,-2 22 1,5-33 9,-1 1 0,1-1 0,1 1 0,-1-1 0,0 1 0,1-1 0,-1 1 0,1-1 0,0 0 1,1 1-1,-1-1 0,2 3 0,-3-5-4,1 0 1,-1-1 0,1 1-1,-1 0 1,1-1-1,0 1 1,-1-1-1,1 1 1,-1-1 0,1 1-1,0-1 1,0 1-1,-1-1 1,1 0-1,0 0 1,0 1-1,-1-1 1,1 0 0,0 0-1,0 0 1,1 1-1,-1-2 0,1 1-1,0 0 0,0-1 0,-1 1 0,1-1 0,0 0 1,-1 1-1,1-1 0,-1 0 0,1 0 0,-1 0 0,1 0 1,-1 0-1,2-2 0,10-10-52,21-26 1,-1 0 45,131-126-297,-159 159 287,1 0 0,0-1 0,-1 1 0,0-1 1,5-11-1,-8 14-6,-5 3 2,-8 8-13,-13 13 5,18-14 53,1 0 0,0 0 0,0 0 0,0 1 0,1 0 0,-6 13 0,9-18-18,0 0 0,0 0-1,0 0 1,1 0 0,-1 0 0,1 0-1,0 0 1,-1 0 0,1 0 0,0 0-1,0 0 1,0 0 0,0 0 0,1 0-1,-1 0 1,0 0 0,1 0 0,0 0-1,-1 0 1,1 0 0,0 0 0,0 0-1,0-1 1,0 1 0,0 0 0,1-1-1,-1 1 1,0-1 0,1 1 0,-1-1-1,4 3 1,-1-2 2,0 0 0,0 0 0,1 0 0,-1-1 0,1 1 0,-1-1 0,1 0 0,-1 0 0,1-1 0,-1 1 0,6-1 0,10-1 44,24-3 0,-36 3-39,36-6 25,70-21-1,41-24-80,-103 34-37,16-4 66,2 3 0,109-16 0,-146 34 36,-20 2-8,-12 1-11,-5 0-5,-32 11 32,0 2 0,-61 34 1,87-42-29,1 0 0,-1 0 0,1 1 0,1 0-1,0 1 1,0 0 0,0 0 0,1 1 0,0 0 0,1 0 0,0 0 0,1 1 0,0 0 0,1 0 0,0 1 0,1-1 0,0 1 0,-2 19 0,4-29-3,1 1 0,0-1-1,0 0 1,1 1 0,-1-1 0,0 1-1,1-1 1,-1 1 0,1-1 0,0 0 0,0 0-1,0 1 1,0-1 0,0 0 0,1 0 0,-1 0-1,0 0 1,1 0 0,0 0 0,-1-1-1,1 1 1,0 0 0,0-1 0,0 1 0,0-1-1,0 0 1,0 0 0,0 0 0,1 0-1,-1 0 1,0 0 0,4 0 0,5 2-13,0-1 0,0 0 1,0 0-1,1-2 0,19 0 0,0-2 31,0-1 0,-1-2 0,1-1 0,57-20 0,-44 9-11,0-3-1,64-38 1,89-60-198,-138 79 183,-53 34 30,0 0 0,-1 0 0,1-1 0,-1 0 0,0 0 0,7-11 0,-11 16-20,-1 0 1,1 0-1,-1 0 0,1 0 0,-1-1 0,1 1 0,-1 0 0,0 0 0,1 0 0,-1-1 1,0 1-1,0 0 0,0-2 0,0 2-4,0 0 1,-1 0-1,1 0 0,-1 1 1,1-1-1,-1 0 0,1 0 1,-1 1-1,1-1 0,-1 0 1,0 1-1,1-1 0,-1 0 1,0 1-1,0-1 1,1 1-1,-1 0 0,0-1 1,0 1-1,0-1 0,0 1 1,0 0-1,-1-1 0,-3 0 3,0 0 0,0 0-1,-1 1 1,1-1 0,0 1 0,-1 1-1,1-1 1,0 1 0,0-1-1,0 1 1,-10 4 0,6-2 11,0 0 0,0 1 0,1 0 0,0 1 1,0 0-1,-10 7 0,15-10-15,1 1 1,-1-1-1,1 1 1,0-1-1,0 1 1,0 0-1,0 0 0,0 0 1,0 0-1,1 0 1,0 0-1,-1 0 0,1 1 1,0-1-1,1 0 1,-1 1-1,1-1 1,-1 1-1,1-1 0,0 1 1,0-1-1,2 7 1,-1-4 2,0 0 0,1 0-1,0-1 1,0 1 0,1 0 0,-1-1 0,1 0 0,1 1 0,-1-1 0,1 0 0,0-1 0,8 9 0,2-1 15,2 0 1,-1-1-1,1 0 0,1-1 0,0-1 1,1-1-1,-1-1 0,1 0 0,1-1 1,-1-1-1,1 0 0,23 1 0,-7-2-462,0-2-1,1-2 0,-1-1 1,1-2-1,61-12 0,-6-5-1124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39:12.8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175 14 2240,'18'-14'9285,"-28"28"1562,-9 15-9971,2-2-658,-37 44 80,33-46-653,2 1-1,-19 32 1,35-53 59,1 1 0,-1-1 0,-2 9 0,5-13 60,0 0 0,-1 1 0,1-1 1,0 1-1,0-1 0,0 0 0,0 1 0,0-1 0,0 0 0,0 1 0,0-1 1,0 1-1,1-1 0,-1 0 0,0 1 0,1-1 0,0 0 0,-1 0 0,1 1 1,0-1-1,0 1 0,11 10-1817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39:13.1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 9 6656,'-2'-2'662,"-4"-5"4526,6 14-2014,-1 9-1596,-1 1 1,-8 32-1,-27 94 582,34-131-2578,-12 50 292,12-21-6503,4-32 795,6-1 1834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39:14.5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61 906 4224,'-2'-1'14513,"-8"-5"-13485,6 1-849,1 1 0,-1 0 1,1-1-1,0 0 0,1 0 1,-1 0-1,1 0 0,-2-8 0,0 2-2,1-1 0,-2-18 0,-3-189 510,8 211-633,12-227 1061,-9 197-869,-2 16 4,8-39 0,-6 41-31,-3 17-195,0 0 0,1 0 0,-1 0 0,1 0 0,0 0 0,-1 0 0,1 0 0,0 1 0,1-1 0,-1 0 0,2-2 0,-2 4-16,1 1 0,-1 0 1,0 0-1,0 0 0,1 0 1,-1 0-1,0 1 0,0-1 1,0 0-1,1 0 0,-1 1 0,0-1 1,0 1-1,0-1 0,0 1 1,0 0-1,2 0 0,0 1-8,6 3 3,0 0 0,0 0 0,-1 1 0,0 1 0,0-1 0,0 1 0,-1 0 0,9 12 0,5 9 139,19 32 0,-35-51-106,22 39 0,37 95 0,-43-91 101,47 84 1,-55-113-12,16 41 1,-3-6-12,-26-58-77,0 0 1,0 0-1,0 1 1,0-1-1,0 0 0,0 0 1,0 0-1,0 0 1,0 0-1,0 1 1,0-1-1,0 0 1,1 0-1,-1 0 1,0 0-1,0 0 1,0 1-1,0-1 1,0 0-1,0 0 1,1 0-1,-1 0 1,0 0-1,0 0 1,0 0-1,0 0 1,1 0-1,-1 1 1,0-1-1,0 0 1,0 0-1,0 0 1,1 0-1,-1 0 1,0 0-1,0 0 1,0 0-1,1 0 1,-1-1-1,5-6 611,2-22-595,-5 20 45,3-16-15,6-50-1,-5 28-69,1-8-59,4-36 78,34-135 0,20 44-52,-27 82-383,-34 93-801,-1 14 494,-2 13-45,-4 2-421,0 4-2425,3-24 3045,0-1 0,0 1 0,0 0 0,0 0 0,1-1 0,-1 1 0,1 0 0,-1-1 1,1 1-1,0-1 0,-1 1 0,1-1 0,1 2 0,7 8-2346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39:15.0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249 3 7552,'-21'-2'3142,"20"2"-3000,0 0 0,0 0-1,0 0 1,1 0 0,-1 0 0,0 0 0,0 0 0,0 1-1,0-1 1,0 0 0,0 1 0,0-1 0,1 0-1,-1 1 1,0-1 0,0 1 0,0-1 0,1 1-1,-2 0 1,-18 28 2856,-48 72 249,42-58-2320,1 2-1,-34 93 0,56-130-866,1 1 1,0 0-1,0 0 0,1 0 1,0 1-1,0 15 0,2-20-34,-1 0-1,1 0 1,0 1-1,1-1 0,0 0 1,-1 0-1,1 0 1,1-1-1,-1 1 1,1 0-1,0-1 1,0 0-1,5 6 1,-2-4 25,0 0 1,0-1-1,1 0 1,-1 0-1,1 0 1,1-1 0,-1 0-1,0 0 1,1-1-1,0 0 1,0 0-1,0-1 1,0 0 0,0-1-1,1 0 1,-1 0-1,11 0 1,-11-1 32,0-1 0,0 1 0,0-1 1,0-1-1,0 0 0,-1 0 0,1 0 0,-1-1 1,1 0-1,-1 0 0,0-1 0,0 0 0,-1 0 1,1-1-1,-1 0 0,0 0 0,0-1 0,9-10 1,-3-1 51,-1 0 0,0 0 1,-1-1-1,-1 0 1,-1-1-1,-1 0 0,0-1 1,6-34-1,-10 37-63,-1 0-1,0 1 0,-1-1 1,-1 0-1,-1 0 0,0 0 1,-1 1-1,-1-1 0,-1 1 1,0-1-1,-7-16 0,8 27-133,1 1-1,-1-1 0,0 1 1,-1-1-1,0 1 0,1 1 1,-1-1-1,-1 0 0,1 1 1,-1 0-1,0 0 0,0 0 1,0 1-1,0-1 0,-1 1 1,1 1-1,-1-1 0,0 1 1,0 0-1,0 0 0,0 0 1,-6 0-1,-1 0-238,-1 1 0,0 0 0,1 1 0,-1 1 0,1 0 0,-1 0 0,1 2-1,-15 3 1,21-3-390,-1 0 0,1 0 0,0 0 0,0 1 0,0 0 0,-10 8 0,12-8-385,0 0 0,1 0 0,0 1 0,0-1-1,0 1 1,1 0 0,0 0 0,0 1 0,-4 8 0,0 14-3725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39:16.2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508 24 3392,'0'-2'247,"0"2"-208,0 0-1,0-1 1,0 1-1,0 0 1,0 0 0,0 0-1,1-1 1,-1 1-1,0 0 1,0 0 0,0 0-1,0 0 1,0-1-1,-1 1 1,1 0 0,0 0-1,0 0 1,0-1-1,0 1 1,0 0-1,0 0 1,0 0 0,0 0-1,0-1 1,0 1-1,0 0 1,-1 0 0,1 0-1,0 0 1,0 0-1,0 0 1,0-1 0,0 1-1,-1 0 1,1 0-1,0 0 1,0 0 0,0 0-1,0 0 1,-1 0-1,1 0 1,0 0 0,0 0-1,-1 0 1,-1 0 1214,5-6 2496,-15 2 2996,-17-1-3709,19 6-2657,-1 0-1,1 1 0,0 1 0,0-1 0,-16 8 0,5-3-55,-14 6-33,0 1 1,0 2-1,2 1 0,-45 30 0,67-39-319,1-1 1,0 1 0,0 0-1,1 1 1,-14 17-1,21-23 12,0 0 0,0 0 0,1 0-1,-1 0 1,1 0 0,-1 1 0,1-1-1,0 0 1,0 1 0,1-1 0,-1 5-1,1-6 20,0 1-1,0-1 1,0 1-1,1-1 1,-1 0-1,1 1 0,0-1 1,0 0-1,0 1 1,0-1-1,0 0 0,0 0 1,1 0-1,-1 0 1,0 0-1,1 0 1,3 3-1,6 5-27,1-1 0,0 0 1,1-1-1,0 0 0,15 7 0,75 27-45,-64-27 25,-22-8 86,6 2 158,32 16 0,-49-21-88,1 0-1,-1 0 1,0 0-1,0 1 0,-1 0 1,0 0-1,1 1 1,-2-1-1,7 10 1,-10-14-51,1 1 1,-1 0 0,0 0-1,0 0 1,0 0 0,-1 0 0,1 0-1,0 0 1,-1 0 0,1 1 0,-1-1-1,0 0 1,0 0 0,0 0 0,0 1-1,0-1 1,0 0 0,-1 0-1,1 0 1,-1 0 0,1 0 0,-1 1-1,0-1 1,0 0 0,0 0 0,0-1-1,0 1 1,0 0 0,-2 2 0,-1 0-2,0 1 1,-1-1-1,1-1 1,-1 1-1,0-1 1,0 0-1,0 0 1,-1 0-1,1 0 1,-1-1-1,1 0 1,-8 1 0,-10 2 64,-44 4 1,39-6-45,-200 10-2948,224-13 2440,0 0 1,0 0-1,1 0 0,-1-1 0,0 1 1,0-1-1,1 0 0,-1 0 0,-4-2 0,8 3 345,0 0-1,-1-1 0,1 1 1,0 0-1,0 0 0,-1 0 0,1 0 1,0 0-1,0 0 0,-1 0 1,1 0-1,0-1 0,0 1 0,-1 0 1,1 0-1,0 0 0,0-1 1,0 1-1,-1 0 0,1 0 0,0 0 1,0-1-1,0 1 0,0 0 1,0 0-1,0-1 0,-1 1 0,1 0 1,0 0-1,0-1 0,0 1 1,0 0-1,0-1 0,0 1 1,0 0-1,0 0 0,0-1 0,0 1 1,0 0-1,0 0 0,1-1 1,10-8-3724,13-2 582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39:17.0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83 57 3392,'1'-2'361,"0"0"0,0 1 0,0-1 1,1 0-1,-1 0 0,0 0 0,1 1 0,-1-1 0,1 1 1,0-1-1,-1 1 0,1 0 0,0-1 0,0 1 1,0 0-1,0 0 0,4-1 0,19-13 3585,-23 13-3256,0 1 1,0-1-1,0 1 1,0-1-1,1 1 0,-1 0 1,0 0-1,5-1 1,-7 12 1453,-28 120-224,-81 230 0,83-282-1824,26-78-94,0 1 1,0-1 0,0 1 0,-1-1 0,1 1 0,0-1 0,0 1-1,0-1 1,0 0 0,0 1 0,0-1 0,0 1 0,1-1-1,-1 1 1,0-1 0,0 1 0,0-1 0,0 1 0,0-1 0,1 0-1,-1 1 1,0-1 0,1 1 0,-1-1 0,0 0 0,0 1 0,1 0-1,16 8 122,-12-7-67,0-1 1,0 1 0,1-1-1,-1 0 1,8 0 0,38 2 305,61-17-226,-69 7-110,67-2 1,-61 11-423,-40-2-6288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7:43.5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 14 9056,'-26'-14'4096,"21"14"-3552,0 0 832,10 0-768,0 0-2560,3 0 1056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39:17.5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43 5632,'2'-11'624,"2"-10"3480,-4 20-3870,0 1 1,1-1-1,-1 1 1,0-1-1,0 1 1,1-1 0,-1 1-1,0-1 1,0 1-1,1-1 1,-1 1-1,1-1 1,-1 1 0,0 0-1,1-1 1,-1 1-1,1 0 1,-1-1-1,1 1 1,-1 0 0,1 0-1,-1-1 1,1 1-1,-1 0 1,1 0-1,0 0 1,0 0-1,-1 0-155,0 0 0,1 0 0,-1 0 0,0 0 0,0 0 0,1 1 0,-1-1 0,0 0 0,0 0 0,0 0 0,1 0 0,-1 1 0,0-1 0,0 0 0,0 0 0,0 1 0,0-1 0,1 0 0,-1 0 0,0 0 0,0 1 0,0-1 0,0 0-1,0 0 1,0 1 0,0-1 0,0 0 0,0 1 0,0-1 0,0 0 0,0 1 0,-1 11 1226,1-10-1211,-26 177 4403,5-50-3634,12-24-717,3-23-47,5-54-77,1-22-96,0 0 1,0 0-1,-1 0 0,-2 10 0,2-14-569,0 4-103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39:17.8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1 8896,'2'6'5724,"3"19"-3337,-3 15-49,-5 54 0,0-30-1366,-23 208 1299,17-203-2408,8-68 124,0 25-450,1-25 252,0 0-1,0 0 0,0 0 1,0 0-1,0 0 0,0 0 0,0 0 1,0 0-1,1 0 0,-1 0 1,1 0-1,-1 0 0,0 0 1,1 0-1,0 0 0,-1 0 0,1 0 1,-1 0-1,2 0 0,3-2-2801,4-4 1019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39:18.2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18 121 8064,'-2'-4'247,"-2"-4"786,1-1-1,0 1 1,-3-14 0,6 20-835,0 1 0,1-1 0,-1 0 0,0 1 0,1-1-1,-1 0 1,1 1 0,-1-1 0,1 1 0,0-1 0,0 1 0,0-1-1,0 1 1,0 0 0,0-1 0,0 1 0,0 0 0,0 0 0,0 0 0,3-2-1,1-1 238,1 1 1,-1 0-1,0 0 0,10-4 0,-1 3-91,0 0 1,-1 1-1,1 0 1,0 1 0,0 1-1,18 0 1,-7 2 188,0 1-1,42 9 1,-56-8-262,0 0-1,-1 0 0,1 1 1,-1 0-1,0 1 0,0 0 0,0 1 1,-1 0-1,17 14 0,-21-15-114,0 0 0,0 1 0,0-1 1,-1 1-1,0 0 0,0 0 0,0 1 0,-1-1 0,0 1 0,0 0 0,-1 0 0,1 0 0,-2 0 0,1 0 0,0 15 0,-1-15-97,-1 0 1,0 0-1,0 1 0,-1-1 0,0 0 0,0 0 0,-1 0 1,0 0-1,0 0 0,-1 0 0,0-1 0,0 1 0,0-1 1,-1 0-1,0 0 0,0 0 0,0 0 0,-1-1 0,0 0 1,-7 7-1,3-5-110,0 0 1,-1-1-1,0 0 1,0-1-1,0 0 1,0 0 0,-1-1-1,1 0 1,-13 2-1,12-4-504,0 0 0,-1 0 0,1-2 0,-1 1 0,-12-2 0,-10-2-997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39:19.2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553 71 4576,'-5'-6'2168,"5"6"-2041,-1-1 0,1 1 1,0 0-1,0 0 0,0 0 1,0-1-1,0 1 0,-1 0 1,1 0-1,0 0 0,0 0 0,0-1 1,-1 1-1,1 0 0,0 0 1,0 0-1,-1 0 0,1 0 1,0 0-1,0-1 0,-1 1 0,1 0 1,0 0-1,0 0 0,-1 0 1,1 0-1,-4 0 499,0-1-1,0 0 0,0-1 1,0 1-1,0-1 1,1 0-1,-1 1 1,-3-4-1,-11-4 482,-7 1-321,0 1 0,0 0 0,-1 2 0,-42-2 0,51 5-511,0 1 0,-1 1-1,-31 4 1,43-3-224,-1 0-1,1 0 1,0 1 0,0 0 0,0 0 0,0 0 0,1 1 0,-1 0-1,0 0 1,1 0 0,0 1 0,0 0 0,0 0 0,-6 6 0,-5 12 103,1 0 1,1 2 0,1-1-1,1 2 1,2 0 0,-16 52-1,20-58 6,2 1-1,0 0 0,0 25 0,3-33-107,1 0-1,0 0 1,1 0-1,1 0 1,0 0-1,6 19 1,-6-25-10,1-1 0,0 1 0,0 0 1,1-1-1,-1 0 0,1 0 0,0 0 1,0 0-1,1-1 0,0 0 1,-1 0-1,1 0 0,1 0 0,-1-1 1,0 0-1,1 0 0,0 0 0,0-1 1,0 0-1,0 0 0,0 0 1,0-1-1,0 0 0,0 0 0,1 0 1,10-1-1,163-11 344,-46 1-212,-126 10-201,19-1-322,-1-1 1,34-6 0,-57 5-1172,1 3 437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39:19.8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301 36 9568,'-31'-14'3066,"30"14"-2990,1-1 0,-1 1-1,1 0 1,-1-1 0,0 1-1,1 0 1,-1 0 0,0 0-1,0-1 1,1 1 0,-1 0-1,0 0 1,1 0 0,-1 0-1,-1 1 1,-1-1-64,-3 0 318,0 1 1,0 0-1,1 0 1,-1 0-1,0 1 1,1 0 0,0 0-1,-1 0 1,-9 6-1,3 0 160,-1 1 0,1 1-1,0 0 1,1 0 0,-11 14 0,8-7-234,1 1 1,0 1 0,2 0-1,0 0 1,1 1 0,1 1-1,-12 41 1,19-57-223,1 1-1,0-1 1,1 0 0,-1 1-1,1-1 1,1 1 0,-1-1-1,1 0 1,-1 1-1,1-1 1,1 0 0,-1 1-1,1-1 1,0 0 0,0 0-1,1 0 1,-1-1 0,7 9-1,-4-7 24,0 0 1,0-1-1,1 0 0,0 0 0,0 0 0,0-1 1,0 0-1,1 0 0,0-1 0,0 0 0,-1 0 1,2 0-1,7 1 0,2 0 58,0 0 1,0-1-1,0-2 0,0 1 0,1-2 1,-1 0-1,0-1 0,1-1 0,-1-1 1,0 0-1,0-1 0,18-7 1,-28 8-79,-1-1 0,1 1 0,-1-1 0,0-1 0,0 1 0,0-1 0,7-8 0,-7 7-3,0 2-19,-1-2 1,1 1-1,-2-1 0,1 0 0,-1 0 1,1 0-1,-2-1 0,1 1 0,-1-1 1,0 0-1,0 0 0,-1 0 0,3-13 1,-1-5 106,-2 0 1,0 0 0,-4-47-1,0 59-104,1 0 1,-7-26-1,6 34-32,0-1 1,0 1 0,-1-1-1,0 1 1,0 0-1,0 0 1,0 0-1,-1 1 1,-4-5-1,2 3-52,0 1 0,0 1 1,-1-1-1,1 1 0,-1 0 0,0 0 0,-1 1 0,1 0 0,0 1 0,-1-1 0,0 2 0,0-1 0,-9 0 1,1 1-305,-1 1 1,1 1-1,0 1 1,0 0-1,-1 1 1,1 0-1,1 2 1,-1 0 0,1 1-1,-28 14 1,39-18-212,-23 15-1663,26-16 1987,0-1-1,0 1 1,0 0 0,0 0 0,1 0 0,-1 0-1,0 0 1,0 0 0,1 0 0,-1 0-1,0 0 1,1 0 0,-1 0 0,1 0-1,0 0 1,-1 1 0,1-1 0,0 0 0,0 0-1,-1 0 1,1 1 0,0 0 0,8 14-2303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39:20.9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56 683 5568,'-13'-3'12000,"13"-5"-7304,-4-46-3122,3 54-1322,-36-450 2511,37 388-2182,15 83-752,25 53 108,-13-22 4,5 8 57,-5-9 53,48 68 1,-37-76-136,-7-9 178,40 42 285,-56-60-179,33 28 0,-48-44-161,1 1 0,-1-1 0,1 0 0,-1 1-1,0-1 1,1 0 0,-1 0 0,1 1 0,0-1 0,-1 0-1,1 0 1,-1 0 0,1 0 0,-1 1 0,1-1 0,-1 0-1,1 0 1,0 0 0,-1 0 0,1 0 0,-1-1 0,1 1-1,-1 0 1,1 0 0,-1 0 0,1 0 0,0-1 0,1 0-5,-1 0 0,0 0 1,1 0-1,-1 0 0,0 0 0,0-1 1,0 1-1,0 0 0,1-3 1,2-3 9,0 0 0,5-15 0,2-17 88,8-51 0,-9 41-194,11-68 14,16-64 192,-1 42-485,-32 126 90,3-6-3322,-7 19 3520,0 0-1,0 0 0,0 0 1,0 0-1,0 0 0,0 0 1,0 0-1,0 0 0,1 0 1,-1-1-1,0 1 1,0 0-1,0 0 0,0 0 1,0 0-1,0 0 0,0 0 1,0 0-1,0 0 0,0 1 1,1-1-1,-1 0 1,0 0-1,0 0 0,0 0 1,0 0-1,0 0 0,0 0 1,0 0-1,0 0 0,0 0 1,0 0-1,0 0 0,1 0 1,-1 0-1,0 0 1,0 0-1,0 0 0,0 1 1,0-1-1,0 0 0,0 0 1,0 0-1,0 0 0,0 0 1,0 0-1,0 0 1,0 0-1,0 0 0,0 0 1,0 1-1,0-1 0,0 0 1,0 0-1,0 0 0,0 0 1,0 0-1,0 0 1,0 0-1,0 0 0,0 1 1,0 0-974,4 6-765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39:21.4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21 7232,'-10'-20'7546,"16"40"-3066,-5-2-3668,0 0-1,-1 0 1,-1-1 0,-5 31 0,2-19-252,-14 198 1397,17-200-1886,0 70 301,3 18 124,-3-68-2315,29-73-13402,-11 14 12176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39:21.8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19 126 8480,'-16'-24'2730,"16"24"-2697,0 0-1,0 0 1,0 0-1,-1-1 1,1 1-1,0 0 1,0 0-1,0-1 1,0 1-1,0 0 1,-1 0-1,1-1 1,0 1-1,0 0 1,0 0-1,0-1 1,0 1-1,0 0 1,0 0-1,0-1 0,0 1 1,0 0-1,0-1 1,0 1-1,0 0 1,0 0-1,0-1 1,0 1-1,0 0 1,1 0-1,-1-1 1,0 1-1,1-3-129,1-1 485,-1 1 0,1-1 0,0 1 0,-1 0 0,1-1 0,1 1 0,-1 0 0,0 0 0,1 1 0,3-4 0,2 0-92,1 0 0,-1 0 0,1 1 1,1 0-1,-1 1 0,1 0 0,-1 0 0,1 1 0,0 0 1,0 1-1,1 0 0,-1 1 0,0 0 0,1 1 1,-1 0-1,0 0 0,1 1 0,-1 0 0,0 1 0,0 0 1,0 1-1,0 0 0,0 1 0,0 0 0,-1 0 1,0 1-1,15 9 0,-12-4-104,-1 0 1,0 1-1,0 0 0,-1 1 0,0 0 1,-1 0-1,-1 1 0,11 20 1,-9-13 5,-2 0 1,0 1 0,-1 0-1,-1 1 1,5 28-1,-9-34-15,-1 1-1,0-1 0,-1 0 0,-1 1 0,-4 23 0,4-29-120,-2-1-1,1 0 0,-2 0 1,1 0-1,-1-1 1,-1 1-1,1-1 0,-2 0 1,-11 15-1,10-16-131,0 0 0,0-1-1,-1 0 1,0-1 0,0 0 0,0 0 0,-1-1-1,0 0 1,0 0 0,-1-1 0,1 0-1,-1-1 1,0 0 0,0-1 0,0 0 0,0 0-1,0-1 1,0 0 0,0-1 0,-1 0-1,1-1 1,0 0 0,-13-3 0,13 2-481,0-1 0,0 0 1,0 0-1,0-2 1,1 1-1,0-1 0,-12-7 1,18 10 108,1 0 1,-1-1-1,0 1 1,0 0-1,1-1 1,0 0 0,-1 1-1,1-1 1,0 0-1,0 0 1,1 0 0,-1 0-1,1-1 1,-1 1-1,1 0 1,0-1-1,0 1 1,0-1 0,1 1-1,-1-1 1,1 1-1,0-1 1,0 1-1,0-1 1,1-4 0,10-25-3367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39:22.3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 6304,'9'-16'2960,"-9"16"-2804,0 0 0,1-1 0,-1 1 0,0-1 0,1 1-1,-1 0 1,0-1 0,1 1 0,-1 0 0,1-1 0,-1 1 0,1 0 0,-1 0 0,1 0 0,-1-1 0,1 1 0,-1 0 0,1 0 0,-1 0 0,1 0 0,-1 0 0,1 0 0,-1 0 0,1 0-1,-1 0 1,1 0 0,-1 0 0,2 0 0,7 3 3872,-8-3-3900,0 0 0,-1 0 0,1 0 0,0 1 0,0-1 0,0 0 0,0 1 0,0-1 0,-1 0-1,1 1 1,0-1 0,0 1 0,-1 0 0,1-1 0,0 1 0,-1-1 0,1 1 0,0 0 0,-1-1 0,1 1 0,-1 0 0,1 0 0,0 1 0,2 6 232,1 0 0,-1 0 0,-1 0 0,1 1 0,-2-1 0,1 1 0,-1 0 0,0 15 0,-2 6 247,-5 36-1,2-35-153,-23 137 667,12-87-922,10-48-313,-2 50 0,7-83-9,-1 1-1,1 0 1,0 0 0,0 0-1,0-1 1,0 1-1,0 0 1,1 0 0,-1 0-1,0-1 1,0 1-1,1 0 1,-1 0 0,0-1-1,1 1 1,-1 0 0,0 0-1,1-1 1,-1 1-1,1 0 1,-1-1 0,1 1-1,0-1 1,0 2-1,1-2-196,-1 0-1,0 0 1,1 1-1,-1-1 0,1 0 1,-1 0-1,0 0 1,1 0-1,-1-1 0,1 1 1,-1 0-1,3-1 1,21-7-2245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39:22.8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52 3808,'-1'0'111,"0"0"-1,0 0 1,0-1 0,1 1-1,-1 0 1,0-1 0,1 1-1,-1-1 1,0 1 0,1-1-1,-1 1 1,0-1 0,1 0 0,-1 1-1,1-1 1,-1 0 0,0-1-1,1 2-21,0-1-1,0 1 0,0 0 1,0-1-1,0 1 0,0-1 1,0 1-1,0-1 0,0 1 1,1-1-1,-1 1 0,0-1 1,0 1-1,0 0 1,1-1-1,-1 1 0,0-1 1,1 1-1,-1 0 0,0-1 1,1 1-1,-1 0 0,0-1 1,1 1-1,-1 0 0,0 0 1,1-1-1,0 1 0,10-11 2963,5-3 619,-16 13-3420,1 1 1,-1-1 0,1 1-1,-1-1 1,1 1 0,0 0-1,-1-1 1,1 1-1,0 0 1,-1 0 0,1-1-1,0 1 1,-1 0 0,1 0-1,0 0 1,-1 0 0,1 0-1,0 0 1,0 0-1,-1 0 1,2 0 0,-1 3 64,0-1 0,0 0 0,0 0 0,0 1 0,0-1 0,-1 1 0,1-1 1,-1 0-1,0 1 0,0 3 0,1-3-117,0 19 459,0-1 1,-1 1 0,-6 36 0,-18 64-71,20-106-568,-4 26 77,-7 25-64,10-48-43,-6 15-1780,1-17-3399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7:43.5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 14 9056,'-4'-2'1135,"3"2"-998,1 0-1,-1-1 1,1 1 0,-1 0 0,1 0-1,-1 0 1,1-1 0,-1 1 0,1 0 0,0-1-1,-1 1 1,1 0 0,-1-1 0,1 1 0,0 0-1,-1-1 1,1 1 0,0-1 0,0 1 0,-1-1-1,1 1 1,0-1 0,0 1 0,0-1 0,0 1-1,-1-1 1,1 0 0,4 15 7178,6 17-5318,-7-9-1390,-1 0 1,0 0 0,-3 38 0,0-15-175,1 391 1876,2-445-2481,0 0 1,1 0-1,6-12 0,1-6 69,-8 21 119,9-28 0,1 1 0,2 0 0,1 1 0,22-34 0,-36 64 10,0 1-1,0-1 0,1 1 0,-1-1 0,1 1 0,-1 0 0,1 0 0,-1-1 1,1 1-1,0 0 0,0 0 0,0 1 0,-1-1 0,1 0 0,0 0 0,4 0 1,-5 1-4,0 0 1,0 0-1,0 0 1,0 0-1,0 0 1,0 1-1,-1-1 1,1 0 0,0 0-1,0 1 1,0-1-1,0 0 1,0 1-1,-1-1 1,1 1-1,0-1 1,0 1 0,-1 0-1,1-1 1,0 1-1,-1 0 1,1-1-1,-1 1 1,1 0-1,-1 0 1,1 0 0,-1-1-1,1 1 1,-1 0-1,0 0 1,1 0-1,-1 0 1,0 0-1,0 0 1,0 0-1,0-1 1,0 1 0,0 1-1,1 8-10,0-1-1,-1 0 1,-1 0-1,1 0 0,-2 0 1,-3 15-1,4-19-97,0-1-1,-1 1 0,0-1 0,0 0 1,0 0-1,0 1 0,-1-1 0,0-1 0,0 1 1,0 0-1,0-1 0,0 1 0,-1-1 1,-6 5-1,1-4 103,8-4 1,0 0 0,0 0 0,0 1 0,1-1 0,-1 0 0,0 0 0,0 1 0,1-1 0,-1 1 0,0-1 0,0 0 1,1 1-1,-1 0 0,1-1 0,-1 1 0,0-1 0,1 1 0,-1 0 0,1-1 0,-1 1 0,1 0 0,0-1 0,-1 1 0,1 0 0,0 0 1,-1-1-1,1 1 0,0 0 0,0 0 0,0 0 0,0 0 0,0-1 0,0 1 0,0 2 0,3 6 163,0 1 0,1 0-1,0-1 1,1 0 0,0 0 0,1 0-1,-1 0 1,2-1 0,7 8-1,-5-1-16,-8-14-415,-1 0 0,1 0 0,-1 0 0,1 0 1,0 0-1,0 0 0,-1 0 0,1 0 0,0 0 0,2 1 0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39:23.2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25 125 7968,'-19'-16'2565,"18"15"-2433,1 0-1,-1 1 1,1-1-1,-1 0 1,1 0-1,-1 1 1,1-1-1,0 0 1,-1 0-1,1 0 1,0 0-1,0 1 1,0-1 0,-1 0-1,1 0 1,0 0-1,0 0 1,0 0-1,1 0 1,-1 1-1,0-1 1,1-2-1,-1 2 919,0-1-501,0 0 0,0 0 0,0 1 0,0-1 0,0 0 0,0 0 0,1 1 0,-1-1 0,1 0 0,-1 1 0,1-1 0,0 1 0,-1-1 0,3-2 1,-1 2-332,0 0-1,1 1 1,-1-1 0,0 1 0,1-1 0,-1 1 0,1 0 0,-1 0 0,4-1 0,21-7 476,1 1 1,0 2-1,51-6 0,87 3 284,15 14-557,-126-4-742,-33-1-5480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39:23.5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234 19 10304,'-12'-10'3317,"13"3"-223,0 5-1976,-1 9 824,-6 37 1200,-3 7-2286,-3-1 1,-1 0-1,-3 0 1,-39 84-1,-33 100-380,77-199-467,6-23-238,-3 8-1186,9-16-872,6-8-1739,6-12-277,5 0 1359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39:24.1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203 205 10048,'-5'-12'2422,"5"12"-2043,0-1 0,-1 0 0,1 1 0,0-1 0,0 0 0,-1 1 0,1-1 0,-1 0 0,1 1 0,0-1 0,-1 1 0,1-1 0,-1 1-1,0-2 1,0 2-225,0 1 0,1-1 0,-1 0 0,0 0 0,1 0 0,-1 1 0,0-1 0,1 0 0,-1 0 0,1 1 0,-1-1-1,0 1 1,1-1 0,-1 0 0,1 1 0,-1-1 0,1 1 0,-1-1 0,1 1 0,0 0 0,-1 0 0,-37 43 1042,3 1 0,-46 77 1,77-114-1152,0 0 1,1 0 0,0 0-1,0 1 1,1-1-1,0 1 1,1 0 0,-1 0-1,2-1 1,-1 15-1,1-19-17,1 0 1,-1 0-1,1-1 0,0 1 0,0 0 0,0 0 0,0-1 0,1 1 0,-1-1 0,1 1 0,0-1 0,0 0 1,0 0-1,0 0 0,1 0 0,-1 0 0,1 0 0,0 0 0,0-1 0,0 1 0,0-1 0,0 0 1,1 0-1,-1 0 0,7 2 0,-6-3 11,0 0 0,0 0-1,0-1 1,0 1 0,0-1 0,0 0 0,0 0 0,0 0 0,0 0 0,-1-1 0,1 0-1,0 0 1,0 0 0,0 0 0,6-3 0,4-3-33,-2 0 0,24-17 0,-30 19-1,9-6-49,0 0 0,-1-2-1,0 0 1,-1 0 0,0-1 0,-1-1-1,-1 0 1,0-1 0,12-23 0,-15 22 66,-1-1 0,-1 1 1,0-1-1,-1-1 0,-1 1 1,-1-1-1,2-27 1,-5 35 42,0-1 0,-1 1 0,0 0 1,0-1-1,-1 1 0,-1 0 1,0 0-1,-1 0 0,1 1 1,-2-1-1,0 1 0,0 0 1,-13-17-1,16 23-80,-1 1 0,0-1 0,0 1 0,0 0 0,0 0 1,0 0-1,-1 1 0,1-1 0,-1 1 0,0 0 0,0 0 0,0 0 0,0 0 1,0 1-1,-8-2 0,7 2-39,1 1 0,-1 0 0,1 0 1,-1 1-1,1-1 0,0 1 0,-1 0 1,1 0-1,0 1 0,0-1 0,0 1 0,0 0 1,0 0-1,0 0 0,-5 4 0,-3 4-282,0-1 0,0 2 1,1-1-1,-15 19 0,21-23-174,0 0 0,0 1 0,1 0-1,0 0 1,0 0 0,1 0 0,0 1 0,0-1 0,1 1 0,-3 11 0,5-17 190,-1 0 0,1 0 0,0-1 0,0 1 1,0 0-1,0 0 0,0-1 0,0 1 0,1 0 0,-1 0 1,1-1-1,-1 1 0,1 0 0,-1-1 0,1 1 1,0 0-1,0-1 0,0 1 0,0-1 0,0 1 0,0-1 1,0 0-1,1 1 0,-1-1 0,0 0 0,1 0 0,-1 0 1,1 0-1,-1 0 0,1 0 0,-1-1 0,4 2 0,21 6-2762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39:25.6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13 729 4320,'0'-1'53,"0"1"1,0 0 0,0 0-1,1 0 1,-1 0-1,0 0 1,0-1 0,0 1-1,0 0 1,0 0-1,1 0 1,-1 0-1,0-1 1,0 1 0,0 0-1,0 0 1,0 0-1,0-1 1,0 1 0,0 0-1,0 0 1,0-1-1,0 1 1,0 0-1,0 0 1,0 0 0,0-1-1,0 1 1,0 0-1,0 0 1,0 0 0,0-1-1,0 1 1,0 0-1,-2-14 12157,-3-24-6512,2 21-5696,-1-22-1,6-542 3791,3 550-2939,-5 30-741,1 2-21,6 14 10,-1 0 1,0 1-1,-1-1 0,0 1 1,2 18-1,5 18 139,3 0-121,-2-3-74,26 61-1,2-14 25,-34-79-49,0 0-1,-2 0 1,0 1-1,0 0 1,2 32-1,8 14-131,-12-47 149,1 1 0,7 19 0,-3-13-25,-6-18-3,-1-1 9,0 0 0,0-1 0,1 1 0,0-1 0,3 6 0,-4-10-8,-1 1 1,0-1-1,1 0 0,-1 0 0,1 0 0,-1 1 0,1-1 0,-1 0 0,1 0 0,-1 0 0,1 0 0,-1 0 0,1 0 0,-1 0 0,1 0 0,-1 0 0,0-1 0,1 1 0,-1 0 0,1 0 0,-1 0 0,1 0 0,-1-1 0,1 1 0,-1 0 0,0 0 0,1-1 1,-1 1-1,0 0 0,1-1 0,-1 1 0,0 0 0,1-1 0,-1 1 0,0-1 0,0 1 0,1-1 0,14-21 104,24-62-28,7-14-86,-6 27 43,27-54 63,-11-7-69,2-64-223,-58 193 91,6-26 59,-6 27-199,1 1-1,-1 0 0,0-1 1,0 1-1,-1-1 0,1 1 0,0-1 1,0 1-1,-1 0 0,1-1 1,-1 1-1,1 0 0,-1-1 0,1 1 1,-1 0-1,0 0 0,-1-2 1,2 3 161,0-1 1,0 1 0,0 0 0,0 0 0,0 0 0,0 0 0,0 0 0,0 0-1,-1 0 1,1 0 0,-1-1-1536,0 1 1536,1 0 0,0 0 0,0 0 0,0 0 0,0 0 0,0 0 0,0 0-1,0 0 1,0 0 0,-1 0 0,1 0 0,0 0 0,0 0 0,0 0-366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39:26.1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150 5 6144,'1'-1'322,"0"0"0,0 1-1,0-1 1,0 1 0,0 0 0,0-1 0,0 1 0,1 0-1,-1 0 1,0-1 0,0 1 0,0 0 0,0 0 0,1 0-1,-1 0 1,0 1 0,0-1 0,0 0 0,0 0 0,1 1 0,-1-1-1,2 2 1,2 0 2766,-1 1-168,-6 5-1445,-2-1-912,0 0 1,-1 0 0,0 0-1,0 0 1,0-1-1,-1 0 1,-9 8 0,-14 16 196,10-5-650,2 1 1,-19 35-1,14-21-1636,9-23-2084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39:26.4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206 6 12896,'-5'-5'5823,"5"18"-5055,-3-6 2304,3 1-1824,-13 8 704,0 8-1152,-16 9 96,8-1-544,-11 7-256,6 5-96,-11 0-640,10-4 352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39:55.8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23 120 3648,'-11'1'10354,"1"-1"-6635,10 0-3700,0 0 1,0 0 0,0 0 0,0 0 0,0 0 0,0 0-1,0 0 1,0 0 0,0 0 0,0 0 0,0 0 0,0 0-1,0 0 1,0-1 0,0 1 0,0 0 0,0 0 0,0 0-1,0 0 1,0 0 0,0 0 0,0 0 0,0 0 0,0 0-1,0 0 1,0 0 0,0 0 0,0 0 0,0 0 0,0 0-1,0 0 1,0 0 0,0 0 0,0 0 0,-1 0 0,1 0-1,0 0 1,0 0 0,0 0 0,0 0 0,0 0 0,0 0 0,0 0-1,0 0 1,0 0 0,0 0 0,0 0 0,0 0 0,0 0-1,0 0 1,0 0 0,0 0 0,0 0 0,-1 0 0,1 0-1,5-9 1768,-1 5-1675,0 0 0,0 1 0,0 0 0,1 0 0,0 0 0,-1 1 0,1-1 0,0 1 0,0 0 0,9-2 0,-13 5-89,1-1-1,0 0 1,-1 1 0,1 0 0,-1-1-1,1 1 1,-1 0 0,0 0 0,1-1-1,-1 1 1,0 0 0,1 1 0,-1-1-1,0 0 1,0 0 0,0 0 0,1 2-1,17 27 268,-9-10-215,0 1 0,-2-1 1,6 24-1,14 68 395,-18-69-383,5 21 244,3 0 0,50 118-1,-61-167-240,-1-1 287,13 19-1,-19-32-347,0-1 0,0 0 0,0 1 0,1-1 0,-1 0 0,0 1 1,0-1-1,1 0 0,-1 1 0,0-1 0,1 0 0,-1 1 0,0-1 0,1 0 0,-1 0 0,0 0 0,1 1 0,-1-1 1,1 0-1,-1 0 0,0 0 0,1 0 0,-1 0 0,1 1 0,-1-1 0,0 0 0,1 0 0,-1 0 0,1 0 1,-1 0-1,1-1 0,-1 1 0,0 0 0,2 0 0,-1-1 29,0 0 0,0 0-1,0 0 1,0 0 0,0 0 0,0 0 0,0 0 0,-1 0-1,1 0 1,0 0 0,0-2 0,3-5 98,-1-1 1,5-15-1,20-142 45,-19 97-178,3-8-23,3 1 0,3 0 0,29-75 0,-41 134-140,1 1 0,1 0 0,17-27 0,-25 43 126,0 0 0,0 0 0,0 0 0,0 0 0,0 0-1,0 0 1,0 0 0,0 0 0,0 0 0,0 0 0,0 0 0,0 0 0,0 1-1,0-1 1,0 0 0,0 0 0,0 0 0,0 0 0,0 0 0,0 0 0,0 0 0,0 0-1,0 0 1,0 0 0,0 0 0,0 0 0,0 0 0,0 1 0,0-1 0,0 0-1,0 0 1,0 0 0,1 0 0,-1 0 0,0 0 0,0 0 0,0 0 0,0 0-1,0 0 1,0 0 0,0 0 0,0 0 0,0 0 0,0 0 0,0 0 0,0 0 0,0 0-1,0 0 1,1 0 0,-1 0 0,0 0 0,0 0 0,0 0 0,0 0 0,0 0-1,0 0 1,0 0 0,0 0 0,0 0 0,0 0 0,0 0 0,0 0 0,0 0-1,0 0 1,1 0 0,-1 0 0,0 12-1396,-3 13-1983,3-23 2629,-1 1-1,1 0 1,0-1 0,-1 1-1,1-1 1,1 1 0,-1 0 0,0-1-1,1 1 1,-1 0 0,1-1-1,0 1 1,-1-1 0,1 1-1,2 2 1,9 11-2745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39:58.7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1000 7968,'-14'19'2565,"14"-19"-2526,0 0 0,0 0 1,-1 1-1,1-1 0,0 0 0,0 0 0,0 1 0,0-1 1,-1 0-1,1 0 0,0 0 0,0 1 0,0-1 1,0 0-1,0 0 0,0 1 0,0-1 0,0 0 0,0 1 1,0-1-1,0 0 0,0 0 0,0 1 0,0-1 0,0 1 1,0 1 171,1-1-1,0 1 1,-1 0 0,1 0 0,0 0 0,0-1 0,0 1 0,0 0 0,0-1 0,0 1 0,0-1-1,1 1 1,-1-1 0,0 0 0,1 1 0,3 1 0,-2-1 80,1 0 0,1 0 0,-1 0 0,0-1 0,0 1 0,1-1-1,4 1 1,5-1 222,1 0-1,-1 0 1,27-3-1,-20-1 34,-1 0 1,38-11-1,-46 10-396,-1 0 0,0-1-1,0 0 1,-1-1 0,1 0 0,13-11 0,-19 12-99,0 0-1,0 0 1,-1-1 0,1 0 0,-1 0-1,0-1 1,-1 1 0,0-1 0,0 1-1,0-1 1,-1 0 0,0 0 0,0 0-1,1-8 1,-3 9-30,1 1 0,-1-1-1,0 1 1,0-1 0,-1 1 0,1 0-1,-1-1 1,0 1 0,-3-6 0,3 8-11,0 0 0,-1-1 0,0 1 0,1 0 0,-1 0 0,-1 0 0,1 0 0,0 0 0,-1 1 1,1-1-1,-1 1 0,0-1 0,0 1 0,-4-2 0,3 1-33,-1 1 1,1 1-1,0-1 0,-1 0 1,1 1-1,-1 0 0,0 0 1,1 1-1,-1-1 0,0 1 1,0 0-1,1 0 0,-1 1 1,0-1-1,1 1 0,-1 0 1,0 0-1,1 1 0,-8 2 1,3 1 39,-1 1 0,1 0 0,0 0 0,1 1 0,0 0 0,0 0 0,0 1 0,1 0 0,-11 14 0,5-2 195,1 1 0,0 0 0,-11 29 0,18-38-93,0 0-1,1 1 1,0 0 0,-3 25-1,6-34-82,1 0-1,0 0 0,0 0 0,0 1 1,1-1-1,-1 0 0,1 0 0,0 0 1,0 0-1,1 0 0,-1 0 0,1 0 1,0 0-1,0 0 0,0-1 0,0 1 1,1-1-1,-1 0 0,1 1 0,3 2 1,1-1 31,0 0 1,0 0 0,0 0 0,1-1 0,-1 0 0,1-1 0,0 0-1,15 4 1,3-1 230,40 4-1,-54-8-244,0-1 1,1 0-1,-1-1 0,0 0 1,1-1-1,-1 0 0,0-1 1,0 0-1,22-8 0,-23 5-49,0-1 1,0 0-1,-1-1 0,0 0 1,-1-1-1,1 0 0,-2 0 1,1-1-1,-1 0 0,0-1 1,8-12-1,3-11-107,0 0 1,16-44-1,-23 49 73,78-199-148,-13-60-94,-64 218 247,-2-1 0,2-106 1,-13 163-116,-1 1 0,0-1 0,-6-23 0,7 35 105,0-1 0,-1 1 0,1-1 0,-1 1 0,1 0 0,-1-1 0,1 1 0,-1-1 1,0 1-1,0 0 0,1-1 0,-1 1 0,0 0 0,0 0 0,0 0 0,-3-2 1,4 3 18,0 0 1,-1 0-1,1 0 1,-1 0-1,1 0 1,-1 0 0,1 0-1,-1 0 1,1 0-1,-1 0 1,1 0-1,0 0 1,-1 0 0,1 0-1,-1 0 1,1 0-1,-1 1 1,1-1-1,0 0 1,-1 0 0,1 1-1,0-1 1,-1 0-1,1 1 1,-2 1-21,0 0-1,0 0 1,0 0 0,1 1 0,-1-1 0,-1 4 0,-15 36-135,-23 83 0,31-92 214,-19 63 373,-27 163 0,34-18-452,22-197 146,1-1 1,2 0-1,13 65 0,-14-102-78,-1 0 0,1 0 0,-1-1 0,2 1 0,-1-1 0,1 0 0,-1 1-1,2-1 1,-1 0 0,0 0 0,5 4 0,-5-7-18,0 1 0,-1-1 0,1 0-1,1 0 1,-1 0 0,0 0 0,0-1 0,1 1-1,-1-1 1,1 0 0,-1 0 0,1 0 0,-1-1-1,1 1 1,0-1 0,-1 0 0,1 0 0,5 0 0,10-2-44,-1-1 0,1-1 1,-1-1-1,0 0 0,26-12 1,-3-3-141,42-26 0,-83 46 169,0 0-1,0 0 0,0 0 1,0 0-1,0 0 1,0-1-1,0 1 0,0 0 1,0 0-1,0 0 1,0 0-1,1 0 0,-1 0 1,0 0-1,0 0 1,0 0-1,0 0 0,0 0 1,0 0-1,0 0 1,0 0-1,0 0 0,1 0 1,-1 0-1,0 0 1,0 0-1,0 0 0,0 0 1,0 0-1,0 0 1,0 0-1,0 0 1,0 0-1,1 0 0,-1 0 1,0 0-1,0 0 1,0 0-1,0 1 0,0-1 1,0 0-1,0 0 1,0 0-1,0 0 0,0 0 1,0 0-1,0 0 1,0 0-1,0 0 0,0 0 1,0 1-1,1-1 1,-1 0-1,0 0 0,0 0 1,0 0-1,0 0 1,0 0-1,0 0 0,0 0 1,0 0-1,0 1 1,0-1-1,0 0 0,-1 0 1,1 0-1,0 0 1,0 0-1,0 0 0,-2 7-168,-1 0 179,-1 0 0,1 0 0,0 1 0,1-1 0,0 1 1,-2 14-1,4-19-7,0-1 1,0 0-1,0 0 1,0 1 0,0-1-1,1 0 1,-1 0-1,1 1 1,-1-1-1,1 0 1,0 0 0,0 0-1,0 0 1,0 0-1,0 0 1,1 0-1,-1 0 1,1 0 0,-1-1-1,1 1 1,-1 0-1,1-1 1,0 0-1,0 1 1,0-1 0,0 0-1,0 0 1,4 2-1,1 0 114,1 0-1,0-1 1,0 0 0,0 0-1,0 0 1,0-1 0,13 0-1,-18-1-97,0 0 1,1-1-1,-1 1 0,1 0 0,-1-1 0,1 0 0,-1 0 1,0 0-1,0 0 0,1-1 0,-1 1 0,0-1 0,0 0 1,0 0-1,-1 0 0,1 0 0,0 0 0,-1-1 1,1 1-1,2-5 0,-1 0-23,0 1-1,0-1 1,-1 0 0,0-1 0,-1 1 0,1 0-1,-1-1 1,-1 1 0,1-1 0,-1-9 0,0 12-4,-1-1 0,0 0 0,-1 0 0,1 0 0,-1 0 0,0 0 1,-1 1-1,1-1 0,-1 1 0,0-1 0,-1 1 0,1-1 0,-7-8 1,7 11-17,-1 0 0,0 0 0,0 0 0,0 0 0,0 1 0,0-1 0,-1 1 1,1 0-1,-1 0 0,0 0 0,1 0 0,-1 0 0,0 1 0,-7-2 0,-2 1-52,0 0 0,0 1 0,-16 1 0,23 0 87,61-5 297,-16 1-257,9-1-101,-36 3 52,-1 0 0,1 1 0,0 0 0,-1 1 0,1 1 0,0 0-1,-1 0 1,20 5 0,76 21 239,-101-25-147,-1 0-1,0-1 1,1 0-1,-1 0 0,8-1 1,-14 14 142,-2-5-208,0 0 0,-1 0 1,0-1-1,-1 0 0,0 0 1,-6 8-1,4-7-28,1 1 0,1-1-1,-8 18 1,7-14 5,-5 22-7,11-32 12,-1 0 1,1-1 0,0 1 0,0 0-1,0-1 1,0 1 0,0 0 0,1-1-1,-1 1 1,1-1 0,1 5 0,-1-5 7,0-1 1,0 0-1,0 1 1,0-1 0,0 0-1,0 0 1,0 1 0,1-1-1,-1 0 1,0 0-1,1-1 1,-1 1 0,1 0-1,-1 0 1,1-1 0,-1 1-1,1-1 1,2 1-1,1 1 42,1-1 0,-1-1 0,12 1 0,9-1 26,1-3-1,-1 0 0,46-12 1,-29 3 7,58-26 1,-78 27-52,-1-1 0,0-1 1,37-30-1,-55 40-97,11-7-149,-7 47-94,-7-13 255,-1 28 1,-1-18 247,1-33-198,0 0 0,0 0 0,1 0-1,-1 0 1,0 0 0,0-1 0,1 1-1,-1 0 1,0 0 0,1 0 0,-1-1-1,1 1 1,-1 0 0,1-1-1,-1 1 1,1 0 0,-1-1 0,1 1-1,0 0 1,-1-1 0,1 1 0,0-1-1,0 0 1,-1 1 0,1-1-1,0 1 1,0-1 0,0 0 0,-1 0-1,1 1 1,0-1 0,0 0 0,0 0-1,0 0 1,1 0 0,0 0 31,1 0 1,-1 0-1,1 0 1,-1 0-1,1-1 1,-1 1-1,1-1 1,-1 0-1,1 0 1,-1 0-1,4-1 0,8-8-39,0-1-1,-1 0 0,0 0 0,17-22 1,39-57-102,53-100-183,-33 46 793,-5 2-497,-72 118-25,-1-1 1,-1-1-1,12-50 0,-20 68-17,0 1-1,-1-1 1,0 0-1,0 0 1,-1 0-1,-1-9 1,1 17 17,0-1 0,0 1 1,0 0-1,0-1 0,0 1 1,0-1-1,0 1 0,0 0 0,-1-1 1,1 1-1,0 0 0,0 0 1,0-1-1,0 1 0,-1 0 1,1-1-1,0 1 0,0 0 0,0 0 1,-1-1-1,1 1 0,0 0 1,-1 0-1,1 0 0,0-1 1,0 1-1,-1 0 0,1 0 0,0 0 1,-1 0-1,1 0 0,0 0 1,-1-1-1,0 2-12,0-1 0,0 0 0,0 0-1,0 1 1,0-1 0,0 0 0,0 1 0,0-1 0,0 1 0,0 0 0,-1 0-1,-21 22-113,-2 9 98,-31 52-1,27-38 103,19-28-65,0 1 1,2-1 0,0 1 0,1 1 0,1-1 0,-5 29 0,4 0 155,-3 72-1,9-97-93,0 8-15,1-1 0,1 1 0,8 49 0,-4-52 0,-4-21-28,0-1 1,0 1-1,0-1 0,1 0 1,0 1-1,0-1 0,0 0 1,1 0-1,0-1 0,5 9 1,-1-4 67,-6-9-45,-1 0 1,1 0 0,0 1 0,0-1 0,0 0-1,-1 0 1,1 0 0,0 0 0,0 0 0,0 0 0,1 0-1,-1-1 1,0 1 0,0 0 0,0-1 0,1 1-1,-1-1 1,0 1 0,0-1 0,1 1 0,-1-1 0,1 0-1,-1 0 1,0 1 0,1-1 0,-1 0 0,3-1-1,3 1 2,-1 0 0,1-1-1,0 0 1,0-1 0,-1 0-1,1 0 1,-1 0 0,8-4-1,4-4 18,23-16-1,-19 12 44,-8 5-56,-2-1 0,22-21 0,-18 15 33,2 2 116,-18 14-201,0 0-1,1-1 1,-1 1 0,1 0-1,-1 0 1,1-1 0,-1 1-1,1 0 1,-1 0 0,1 0-1,-1 0 1,1 0 0,-1-1 0,1 1-1,-1 0 1,1 0 0,-1 0-1,1 0 1,-1 1 0,1-1-1,-1 0 1,1 0 0,-1 0-1,1 0 1,-1 0 0,1 1-1,-1-1 1,0 0 0,1 0 0,-1 1-1,1-1 1,-1 0 0,0 1-1,1-1 1,-1 1 0,0-1-1,1 1 1,1 4-15,0 1 0,-1-1-1,0 0 1,0 1 0,-1-1 0,1 1-1,-1-1 1,-1 9 0,1-1-5,-1 14 18,0-17 95,1 0 0,0 0 1,1 0-1,0 0 0,3 13 0,-4-23-67,0 0 0,0 1 0,0-1 0,0 0 0,0 0 0,0 0 0,0 0 0,1 1 0,-1-1 0,0 0 0,0 0 0,0 0 0,0 0 0,0 1 0,1-1 0,-1 0 0,0 0 0,0 0 0,0 0 0,0 0 0,1 0 0,-1 0 0,0 0 0,0 1 0,0-1 0,1 0 0,-1 0 0,0 0-1,0 0 1,0 0 0,1 0 0,-1 0 0,0 0 0,0 0 0,0 0 0,1 0 0,-1 0 0,0-1 0,0 1 0,1 0 0,10-7 262,12-18-64,14-37-181,15-20-320,-51 81 281,0 0 0,-1 0-1,1 0 1,0 0 0,0 0-1,-1 0 1,1 1 0,0-1-1,0 0 1,0 1 0,0-1-1,0 1 1,1-1 0,-1 0 6,-1 1 1,1 0 0,-1 0 0,1 0 0,0 0-1,-1 0 1,1 0 0,-1 0 0,1 0-1,-1 0 1,1 0 0,-1 1 0,1-1-1,-1 0 1,0 0 0,1 0 0,-1 1 0,1-1-1,-1 0 1,1 0 0,0 1 0,0 0 4,0 1 0,0-1 0,0 1 0,0-1 0,0 1 0,-1-1 1,1 1-1,0-1 0,-1 1 0,1 0 0,-1-1 0,1 1 0,-1 0 1,0-1-1,0 1 0,0 2 0,-1 15 29,0 0 1,-2-1-1,0 1 0,-9 25 1,-29 73-19,24-72 16,1-2 27,-1-1 0,-2-1-1,-1 0 1,-36 51-1,50-85-35,0 0 0,-1 0 0,1 0 0,-1-1 0,-1 1 0,1-2 0,-16 10 0,22-14-8,0-1 0,0 1 0,-1 0 0,1-1-1,0 1 1,-1-1 0,1 1 0,0-1 0,-1 0-1,1 1 1,0-1 0,-1 0 0,1 0-1,0 0 1,-1 0 0,1 0 0,-1 0 0,1-1-1,0 1 1,-1 0 0,1-1 0,-3 0 0,4 0-3,-1 0 0,0 0 0,0 0 0,0 0 0,1 0 0,-1 0 1,1 0-1,-1 0 0,0 0 0,1 0 0,0 0 0,-1 0 0,1 0 0,0 0 1,-1 0-1,1-1 0,0 1 0,0 0 0,0 0 0,0 0 0,0-1 0,0 1 1,1 0-1,-1 0 0,0 0 0,1 0 0,-1 0 0,1-2 0,4-9 4,1 0 0,1 0-1,0 1 1,12-17-1,-11 18-12,25-31-127,1 2-1,2 1 1,53-43 0,-66 66-577,1-1-1975,-23 15 2220,-1 1 0,1-1 0,0 0 1,0 1-1,0-1 0,-1 0 0,1 0 0,0 0 0,-1 1 0,1-1 0,-1 0 0,1 0 0,-1 0 0,1 0 0,-1 0 0,1-2 0,-14-3-10353,4 1 8117</inkml:trace>
</inkml:ink>
</file>

<file path=ppt/ink/ink3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39:59.0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38 10400,'-21'-27'7589,"89"22"-2788,2 0-3933,131 5-247,-149 3-1366,98 18 0,-109-8-3181,-27-10 1990</inkml:trace>
</inkml:ink>
</file>

<file path=ppt/ink/ink3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39:59.4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21 10976,'-58'-20'4960,"40"20"-4321,10 0-191,3 0-384,-4 0 608,14 0-2175,9 0 799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7:43.5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63 89 992,'0'0'0,"0"0"1,0 0-1,0 0 1,0-1-1,0 1 1,0 0 0,0 0-1,0 0 1,0 0-1,-1 0 1,1 0-1,0 0 1,0 0-1,0 0 1,0 0-1,0 0 1,0 0-1,0 0 1,0 0-1,0 0 1,0 0-1,-1 0 1,1 0-1,0-1 1,0 1-1,0 0 1,0 0-1,0 0 1,0 0-1,0 0 1,0 0-1,0 0 1,0 0-1,0 0 1,0-1-1,0 1 1,0 0-1,0 0 1,0 0-1,0 0 1,0 0-1,0 0 1,0 0-1,0 0 1,0-1-1,0 1 1,0 0-1,0 0 1,0 0-1,0 0 1,0 0-1,1 0 1,-1 0-1,0 0 1,0 0-1,0 0 1,0-1-1,6-7-168,-5 4 47,0 0 365,1 1 0,-1-1 1,1 1-1,0-1 0,3-4 0,-4 7 98,-1-1 0,1 1 0,0-1 0,0 1-1,-1-1 1,1 0 0,-1 1 0,0-1 0,1 1-1,-1-1 1,0-3 0,0 4 192,0 0 1,0 0-1,0 0 1,0-1-1,0 1 1,1 0-1,-1 0 1,0 0-1,1 0 1,10-11 9675,-13 21-7243,-18 72-172,-10 61-1335,23-95-1369,-6 62 26,13-21-239,0-81-52,0 2-1844,-10-13-6355,7 2 6645,1-1 0,-1 1 0,1-1 0,0 0 0,-3-3 0,3-3-1509</inkml:trace>
</inkml:ink>
</file>

<file path=ppt/ink/ink3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0:11.5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1215 4896,'0'0'87,"0"0"-1,0 0 1,0-1 0,0 1-1,0 0 1,0 0 0,0 0-1,0-1 1,0 1 0,0 0-1,0 0 1,1 0 0,-1-1-1,0 1 1,0 0 0,0 0-1,0 0 1,0 0 0,0-1-1,1 1 1,-1 0 0,0 0-1,0 0 1,0 0 0,1 0-1,-1 0 1,0-1 0,0 1-1,0 0 1,1 0 0,-1 0-1,0 0 1,0 0 0,0 0-1,1 0 1,7 0 1875,-4-2-1397,1 0 0,-1-1 0,1 1-1,-1-1 1,0 0 0,0 0-1,0 0 1,4-6 0,18-15 695,-1-2 1,35-48-1,-34 34-749,-1-1-1,-3-1 1,23-58 0,-43 95-330,1-1 0,-1 0 1,0 0-1,0-1 0,0-8 1,-8 31-166,3 4 45,0-1 1,2 1 0,0 0 0,1 0 0,0-1 0,5 25-1,-3-35-50,0 0 0,1 1 0,0-1 0,0-1 0,1 1 0,0 0 0,0-1 0,1 0 0,0 0 0,1 0 0,0 0 0,0-1 0,0 0 0,1-1 0,8 7 0,-7-7 6,0-1 1,0 0-1,1 0 0,0-1 1,0 0-1,0-1 1,0 0-1,0 0 1,1-1-1,-1 0 1,1-1-1,0 0 1,-1 0-1,12-1 1,-16 0-2,1-1 0,-1 0 1,0 0-1,1 0 0,-1 0 1,0-1-1,1 0 1,-1 0-1,0 0 0,0-1 1,-1 0-1,1 0 0,0 0 1,-1 0-1,0-1 0,0 1 1,0-1-1,0 0 1,-1-1-1,1 1 0,-1 0 1,0-1-1,0 0 0,-1 0 1,1 0-1,1-6 1,-1 1 15,-1-1 1,0 1-1,0-1 0,-1 0 1,-1-11-1,0-2-17,-5-30 0,4 48-28,0 0 0,0-1 0,-1 1 0,0 0 0,-4-7 0,6 11 2,-1 1 0,0-1 0,0 0 0,0 1 1,0-1-1,0 1 0,0 0 0,0-1 1,-1 1-1,1 0 0,0-1 0,-1 1 1,1 0-1,-1 0 0,1 0 0,-1 1 1,0-1-1,1 0 0,-1 0 0,-3 0 1,3 1-11,1 1 0,-1-1 1,1 0-1,-1 1 1,1-1-1,0 1 1,-1 0-1,1-1 0,0 1 1,-1 0-1,1 0 1,0 0-1,0 0 1,0 0-1,0 0 0,0 0 1,0 1-1,0-1 1,0 0-1,-1 2 1,-23 43-201,19-33 196,-1-1 25,2 1 0,0 0 0,1 0 0,0 1 0,0-1 0,-2 27 0,6-34 21,-1 0-1,1 1 0,0-1 1,1 1-1,0-1 1,0 1-1,0-1 0,0 0 1,1 0-1,0 0 1,1 0-1,-1 0 0,1 0 1,0 0-1,1-1 1,7 10-1,-7-10 25,0 0-1,0-1 1,1 0-1,-1 0 1,1 0 0,0 0-1,1-1 1,-1 0 0,0 0-1,1 0 1,0-1 0,-1 0-1,1 0 1,0 0-1,0-1 1,0 0 0,0 0-1,10 0 1,9-3 50,1 0 0,-1-2 0,0-1 0,47-15 0,-51 11-74,0 0 0,-1-1 0,0-1 0,0-1 0,-1-1 0,-1 0 0,0-2 0,-1 0 0,-1-1 0,17-20 0,10-17 40,-3-3 1,35-61 0,-54 82-14,-1-1 0,-2-1 0,-2-1 0,19-63 0,-21 48-44,-2-2 1,-2 1-1,-3-1 1,-2-1-1,-3 1 1,-6-75 0,3 125-36,-5-36-37,6 39 32,-1 1 0,1-1 0,-1 0-1,1 0 1,-1 0 0,0 0 0,0 1-1,0-1 1,0 0 0,0 1-1,0-1 1,0 1 0,-1-1 0,1 1-1,0-1 1,-3-1 0,3 3 25,1 0 1,-1 0-1,1 0 0,-1-1 1,1 1-1,-1 0 0,1 0 1,-1 0-1,0 0 0,1 0 1,-1 0-1,1 0 0,-1 0 1,1 0-1,-1 0 0,1 1 1,-1-1-1,1 0 0,-1 0 1,1 0-1,-1 1 0,1-1 1,-1 0-1,1 1 0,-1-1 1,1 0-1,0 1 0,-1-1 1,1 0-1,-1 1 0,-5 7-49,-1 1 0,1 0 0,1 0 0,0 0-1,0 0 1,-6 19 0,-80 201 753,69-173-490,2 1 0,-16 77-1,27-83-152,3 0 1,1 0-1,3 1 0,7 85 0,-3-120 20,1 1 0,0-1 0,2 0 0,7 22 0,-8-30 1,-1-1 0,1-1 0,0 1 0,1 0 0,0-1 0,0 0 0,0 0 0,1 0 0,0-1 0,12 10 0,-15-14-48,0 0 0,0 0 1,0-1-1,1 1 1,-1-1-1,0 1 0,1-1 1,-1 0-1,1 0 1,-1-1-1,1 1 0,-1-1 1,1 0-1,0 0 1,-1 0-1,1 0 0,4-1 1,1-2-15,1 1 0,-1-1-1,0-1 1,0 0 0,10-6 0,46-25-195,116-88-1,26-29 80,-190 137 107,-17 15 0,0 0 0,0 0 0,0 0 0,0 0 0,1 0 0,-1 0 0,0-1 0,0 1 0,0 0 0,0 0 0,0 0 0,0 0 0,0 0 0,0 0 0,0 0 0,0 0 0,1-1 0,-1 1 0,0 0 0,0 0 0,0 0 0,0 0 0,0 0 0,0 0 0,0-1 0,0 1 0,0 0 0,0 0 0,0 0 0,0 0 0,0 0 0,0 0 0,0-1 0,0 1 0,0 0 0,0 0 0,0 0 0,0 0 0,0 0 0,-1 0 0,1-1 0,-13 4 0,-12 8 3,0 1 0,1 1 0,0 1 0,1 1 0,-36 32 0,-98 103 38,150-142-33,-37 41 60,41-45-46,0 0 0,0 1-1,0 0 1,1-1 0,-1 1-1,1 0 1,0 0 0,1 0 0,-2 7-1,3-11-7,-1 0 0,1-1 0,0 1 0,0 0 0,0 0 0,0 0 0,0 0 0,0 0 0,0-1-1,0 1 1,0 0 0,0 0 0,1 0 0,-1 0 0,0-1 0,0 1 0,1 0 0,-1 0 0,1-1 0,-1 1 0,1 0 0,-1 0 0,1-1 0,-1 1-1,1-1 1,0 1 0,-1 0 0,1-1 0,0 1 0,-1-1 0,1 1 0,0-1 0,0 0 0,-1 1 0,1-1 0,2 1 0,0-1 13,0 0 1,0 0 0,0 0 0,0 0 0,0 0 0,1-1 0,-1 1 0,0-1 0,4-1 0,9-4-47,-1-1 1,0 0 0,0-1-1,-1 0 1,0-1-1,0-1 1,18-17 0,-1-3-157,47-58 1,-47 41 164,-25 37-62,1-1-1,0 1 0,0 0 0,17-16 1,-24 26 63,0 0 0,0-1 0,1 1 0,-1 0 0,0-1 1,1 1-1,-1 0 0,0 0 0,1-1 0,-1 1 1,0 0-1,1 0 0,-1 0 0,1 0 0,-1-1 1,0 1-1,1 0 0,-1 0 0,1 0 0,-1 0 1,1 0-1,-1 0 0,0 0 0,1 0 0,-1 0 1,1 0-1,-1 0 0,0 1 0,1-1 0,-1 0 1,1 0-1,-1 0 0,0 0 0,1 1 0,-1-1 1,0 0-1,1 0 0,-1 1 0,0-1 0,1 0 1,-1 1-1,0-1 0,1 0 0,-1 1 0,0-1 1,0 0-1,0 1 0,1-1 0,-1 1 0,6 22-118,-6-21 113,7 48-116,-5-30 155,1 0-1,0-1 0,2 1 1,0-1-1,11 27 0,-14-43-11,0 1 0,0-1-1,0 1 1,0-1 0,0 0-1,1 0 1,0 0 0,-1 0-1,1 0 1,0 0 0,1-1-1,-1 1 1,0-1 0,1 0-1,-1 0 1,1-1 0,7 3-1,-9-3-2,1 0 0,0-1 0,0 0 0,0 0 0,0 0-1,0 0 1,0 0 0,0 0 0,0-1 0,0 0-1,-1 1 1,1-1 0,0 0 0,0 0 0,-1-1 0,1 1-1,-1 0 1,1-1 0,-1 0 0,1 0 0,-1 1 0,0-1-1,3-4 1,0 0-30,-1 0 0,1 1 0,-2-1 0,1-1 0,-1 1-1,5-13 1,-2 6-52,57-147-474,35-74 420,-65 166 214,31-93 0,-19-21 28,-24 88-88,-18 84-45,-1 0-1,0 0 1,-1-1 0,0 1-1,-1 0 1,0 0 0,-1-11-1,1 21 15,0 0 0,0-1-1,0 1 1,0 0 0,0-1-1,0 1 1,0 0 0,0 0-1,0-1 1,0 1 0,0 0-1,0 0 1,-1-1 0,1 1-1,0 0 1,0 0 0,0-1-1,0 1 1,0 0 0,-1 0-1,1 0 1,0-1 0,0 1 0,0 0-1,-1 0 1,1 0 0,0 0-1,0 0 1,-1-1 0,1 1-1,0 0 1,-1 0 0,-8 6-88,5-2 68,1 1 0,-1 0 0,1 0 1,-3 6-1,-15 38 136,-16 55 0,30-83-35,-14 42 12,3 1 1,3 1 0,3 1-1,-7 110 1,19-20 153,2-133-164,0-1 0,2-1 1,0 1-1,14 41 0,-16-58-45,1 0 1,-1 0-1,1 0 0,-1 0 1,1 0-1,1-1 0,6 8 1,-9-11-22,1 1 0,-1-1 1,1 0-1,0 0 1,-1 1-1,1-1 1,0 0-1,0-1 1,0 1-1,0 0 1,0-1-1,0 1 0,0-1 1,0 1-1,0-1 1,0 0-1,0 0 1,0 0-1,0 0 1,0 0-1,1 0 1,-1-1-1,3 0 1,2-2-2,0 0 1,-1 0 0,1-1 0,-1 0-1,0 0 1,0 0 0,-1-1 0,1 0 0,7-8-1,44-59-147,-50 62 120,46-67-126,22-30-125,-72 102 258,1 0 1,0 0 0,1 1 0,-1-1 0,1 1 0,7-5 0,-11 9 0,-1 0 1,0 0-1,0 0 0,1 0 1,-1 0-1,0 0 0,1 0 1,-1 0-1,0 0 1,1 0-1,-1 0 0,0 0 1,1 0-1,-1 0 0,0 0 1,1 0-1,-1 0 1,0 1-1,1-1 0,-1 0 1,0 0-1,0 0 0,1 0 1,-1 1-1,0-1 1,0 0-1,1 0 0,-1 1 1,0-1-1,0 0 0,0 0 1,1 1-1,-1-1 0,0 0 1,0 1-1,0-1 1,0 0-1,0 0 0,0 1 1,0-1-1,0 0 0,0 1 1,0-1-1,0 0 1,0 1-1,2 19 63,-2-16-52,4 100 175,8 93 242,-11-190-360,0-1 1,0 0-1,1 0 0,-1 0 0,1 0 0,0-1 1,1 1-1,4 7 0,-7-13-48,0 1-1,1-1 1,-1 1-1,0-1 1,1 0-1,-1 1 1,0-1-1,1 0 1,-1 1-1,1-1 0,-1 0 1,1 0-1,-1 1 1,1-1-1,-1 0 1,1 0-1,-1 0 1,1 0-1,-1 1 1,1-1-1,-1 0 1,1 0-1,0 0 1,-1 0-1,1 0 1,-1 0-1,1-1 1,-1 1-1,1 0 1,-1 0-1,1 0 1,-1 0-1,1-1 1,0 1-1,1-1 14,-1-1 1,1 1-1,0 0 0,-1 0 1,0-1-1,1 1 0,-1-1 1,0 1-1,0-1 0,1 1 1,0-4-1,12-28-103,0-1-1,15-69 1,-2 7-15,-15 55 13,6-18-116,-16 84 93,-3 54 186,0-10 147,9 89 0,-8-155-203,1 2 3,0 0 0,0 0 1,3 9-1,-4-13-28,0-1 1,0 1-1,0-1 1,0 1-1,1-1 1,-1 1-1,0-1 1,0 0-1,0 1 1,1-1-1,-1 1 1,0-1-1,1 0 1,-1 1-1,0-1 1,1 0-1,-1 0 1,0 1-1,1-1 1,-1 0-1,1 0 1,-1 1-1,0-1 1,1 0-1,-1 0 1,1 0-1,-1 0 1,1 0-1,-1 1 1,1-1-1,-1 0 1,1 0-1,-1 0 1,1 0-1,-1-1 1,1 1-1,-1 0 1,0 0-1,1 0 1,-1 0-1,1 0 1,-1 0-1,1-1 1,-1 1-1,0 0 1,1 0-1,-1-1 1,1 1-1,-1 0 1,0-1-1,1 1 1,-1 0-1,0-1 1,1 0-1,4-4 8,-1 0-1,1-1 0,-1 0 0,0 0 0,0 0 0,3-9 0,19-46-237,-23 52 198,10-25-220,2 1-1,37-61 0,-43 77 223,7-9-22,-15 24 33,1 1 1,-1 0-1,0-1 1,0 1 0,0 0-1,1 0 1,-1-1-1,1 1 1,-1 0 0,1 1-1,-1-1 1,4-1-1,-4 2 13,0 0-1,0 0 0,0 0 0,0 0 0,-1 0 0,1 0 0,0 0 0,0 0 0,0 1 0,0-1 0,0 0 0,-1 1 0,1-1 0,0 1 0,0-1 0,0 1 0,-1-1 0,1 1 0,0-1 0,-1 1 0,1 0 0,-1-1 0,1 1 0,0 0 0,0 1 0,14 25-68,-11-18 70,4 7 67,2-1 0,-1 0-1,2-1 1,-1 0 0,2-1 0,0 0 0,1-1-1,23 18 1,-32-27-38,-1-1 1,1 0-1,0 0 0,0 0 0,0 0 1,0-1-1,0 1 0,0-1 0,0 0 1,0-1-1,0 1 0,1-1 0,-1 1 1,0-1-1,1-1 0,-1 1 0,5-1 1,-4-1 5,0 1 0,-1-1 1,1 0-1,-1 0 0,1 0 1,-1-1-1,0 0 1,0 1-1,0-2 0,0 1 1,0 0-1,-1-1 0,0 1 1,5-7-1,2-5-42,-2 0-1,0 0 1,0-1-1,-2 0 0,0 0 1,0-1-1,-2 0 1,0 1-1,3-31 1,-7 41 12,1 2-14,-1 0 1,1 0-1,-1 1 1,0-1-1,-1 0 1,1 0-1,-1 0 1,1 0 0,-3-6-1,3 10 2,-1 0-1,1-1 0,0 1 1,0 0-1,-1-1 1,1 1-1,0 0 0,0-1 1,-1 1-1,1 0 1,0 0-1,-1-1 0,1 1 1,-1 0-1,1 0 1,0-1-1,-1 1 1,1 0-1,-1 0 0,1 0 1,0 0-1,-1 0 1,1 0-1,-1 0 0,1 0 1,-1 0-1,-13 6-93,11-4 119,0 1 1,0-1-1,0 1 1,0 0-1,-2 4 1,1 0 31,0 1 1,0-1 0,1 1 0,0 0-1,0 0 1,1 1 0,0-1-1,-1 17 1,1 3 52,2 38-1,1-49-35,1 0 0,0-1 0,1 1 0,7 25 0,-6-32-667,0 0 0,1 1-1,0-2 1,0 1 0,1 0 0,1-1 0,14 16 0,-9-12-1405</inkml:trace>
</inkml:ink>
</file>

<file path=ppt/ink/ink3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0:11.9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21 8736,'-28'-4'3936,"24"4"-3424,4-3-480,9 3-128,-1-8-2368,7 3 1376</inkml:trace>
</inkml:ink>
</file>

<file path=ppt/ink/ink3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0:12.2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75 9984,'-68'-3'4512,"59"3"-3936,23 0 1183,4 0-1087,22-4 928,9-1-928,51-3-64,7 1-384,32-9-352,1 7 64,9-7-1600,-19 9 896</inkml:trace>
</inkml:ink>
</file>

<file path=ppt/ink/ink3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0:13.2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19 996 5408,'-1'1'371,"-13"14"1554,13-15-1849,1 1 0,0-1 0,0 0-1,-1 1 1,1-1 0,0 0 0,0 1 0,0-1 0,-1 1 0,1-1 0,0 0-1,0 1 1,0-1 0,0 1 0,0-1 0,0 1 0,0-1 0,0 0-1,0 1 1,0-1 0,0 1 0,0-1 0,0 1 0,0-1 0,0 0 0,1 1-1,-1-1 1,0 1 0,0-1 0,0 0 0,1 1 0,-1-1 0,0 0-1,1 1 1,-1-1 0,0 0 0,0 0 0,1 1 0,-1-1 0,0 0-1,2 1 1,2 1 283,0 0-1,1 0 1,-1 0-1,1-1 1,0 0 0,-1 1-1,1-2 1,0 1-1,0 0 1,0-1-1,0 0 1,-1 0-1,1-1 1,0 1-1,0-1 1,0 0-1,-1 0 1,1-1-1,0 0 1,-1 1 0,5-4-1,1-2-66,0-1 1,0 0-1,-1-1 0,12-13 0,79-100 456,-44 53-658,58-59 137,2-2-12,-93 101-220,-1-1-1,30-54 1,-26 29 197,-2-2 0,-3-1 0,-2 0 0,12-71 0,-29 110-101,-4 13-29,-3 10-48,-5 17 65,-103 270 886,82-212-477,-28 111 0,46-139-382,-6 61 0,16-85-6,1-1 1,2 1-1,0 0 1,6 31 0,-5-49-54,1-1 1,0 0-1,0-1 1,1 1-1,0 0 1,0-1-1,1 1 0,0-1 1,0 0-1,1 0 1,0-1-1,0 1 1,1-1-1,-1 0 1,9 5-1,-10-7-25,1-1-1,0 0 0,0 0 0,0-1 0,0 1 1,0-1-1,0 0 0,1-1 0,-1 1 1,1-1-1,0 0 0,-1 0 0,1-1 0,-1 0 1,1 0-1,0 0 0,-1-1 0,1 0 1,0 0-1,-1 0 0,10-4 0,-5 1-73,0 0 0,-1-1-1,0-1 1,0 0 0,-1 0 0,1 0 0,-1-1-1,-1 0 1,1-1 0,11-15 0,-11 12 66,0-1 1,0 0-1,-2-1 1,1 0-1,-1 0 1,-1 0-1,5-20 1,-10 32-29,0-1 1,1 1 0,-1-1-1,0 1 1,0-1 0,0 1 0,0-1-1,0 1 1,0-1 0,-1 1-1,1-1 1,-1-1 0,1 3 4,0-1 0,0 1 0,0 0 0,0 0 1,0 0-1,0 0 0,-1-1 0,1 1 0,0 0 0,0 0 0,0 0 1,0 0-1,-1 0 0,1 0 0,0-1 0,0 1 0,0 0 0,0 0 0,-1 0 1,1 0-1,0 0 0,0 0 0,0 0 0,-1 0 0,1 0 0,0 0 1,0 0-1,0 0 0,-1 0 0,1 0 0,-9 7-178,3 3 151,0 0 0,1 0 0,0 1 0,-7 19 0,2-3-83,7-20 148,0 0-1,1 1 0,0-1 1,0 0-1,1 1 0,0 0 1,0-1-1,1 1 0,0 13 1,1-18 9,-1 0-1,1 0 1,-1 0 0,1 0 0,0-1 0,0 1 0,0 0 0,1-1-1,-1 1 1,1-1 0,-1 1 0,1-1 0,0 0 0,0 1 0,0-1-1,0 0 1,0 0 0,0 0 0,1-1 0,-1 1 0,1-1 0,-1 1-1,1-1 1,0 0 0,-1 0 0,1 0 0,0 0 0,3 0 0,-3 0-26,1-1 1,0 1 0,-1-1 0,1 0-1,0-1 1,0 1 0,-1 0 0,1-1 0,0 0-1,6-2 1,-8 2-4,1 0-1,-1 0 0,0 0 0,0-1 1,0 1-1,0 0 0,0-1 1,0 1-1,0-1 0,0 0 1,0 0-1,-1 0 0,1 1 1,-1-2-1,1 1 0,-1 0 1,0 0-1,1-3 0,0-1-56,-1 0-1,0 0 1,-1 0 0,1 0-1,-1 0 1,-1 0 0,1 0-1,-1-1 1,0 1 0,-2-7-1,-4-12-42,-11-25-1,16 44 103,-4-8 15,-1 0-1,0 0 1,0 1 0,-11-13-1,28 34 68,1 0 0,-1-1-1,1-1 1,0 0 0,1 0 0,-1-1-1,16 5 1,90 20-90,-100-26-33,3 0-5,11 4-661,1-2 0,59 4 0,-87-10 290,-1 0 0,0 0 0,1-1-1,-1 1 1,0-1 0,7-2 0,-9 3 151,0-1 0,0 1-1,0-1 1,0 1 0,0-1 0,0 0 0,0 0 0,0 0 0,0 0 0,0 1 0,0-1 0,-1 0-1,1-1 1,0 1 0,-1 0 0,1 0 0,0 0 0,0-2 0,4-9-1974</inkml:trace>
</inkml:ink>
</file>

<file path=ppt/ink/ink3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0:13.6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27 112 9632,'-27'-7'4384,"32"10"-3840,0-3 1407,3 0-1183,29-3 1184,3-2-1120,44-7 64,8 4-544,19-3-160,-3 2-96,27-6-512,-14 2 224,5-7-4831,-13 8 2751</inkml:trace>
</inkml:ink>
</file>

<file path=ppt/ink/ink3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0:16.8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25 862 5888,'-20'12'1898,"20"-12"-1875,0 1-1,0-1 1,-1 0-1,1 0 1,0 0-1,0 0 0,0 0 1,-1 0-1,1 1 1,0-1-1,0 0 1,0 0-1,-1 0 0,1 0 1,0 1-1,0-1 1,0 0-1,0 0 1,0 0-1,0 1 0,0-1 1,-1 0-1,1 0 1,0 1-1,0-1 1,0 0-1,0 0 0,0 0 1,0 1-1,0-1 1,0 0-1,0 0 1,0 1-1,0 2-190,0-1 392,0 0 1,0 0-1,0 0 1,0 0-1,0 0 1,0 0-1,1 0 1,-1 0-1,1 0 0,-1 0 1,1 0-1,0 0 1,-1-1-1,1 1 1,0 0-1,0 0 1,3 2-1,-1-1 89,0-1-1,1 0 1,-1 0 0,0 0 0,1-1-1,0 1 1,-1-1 0,1 0-1,0 0 1,0 0 0,-1 0 0,1-1-1,0 0 1,0 1 0,0-1 0,6-1-1,4-1 183,-1-1 0,1 0 0,15-6 0,-8 1-102,-1 0-1,0 0 1,0-2 0,-1-1 0,29-21 0,-35 21-230,0-1 0,0-1 0,-2 0 0,1 0-1,-2-1 1,0-1 0,0 0 0,-2 0 0,10-23 0,3-15 84,21-83-1,-34 107-245,19-86-28,-24 106-120,0 19 210,-1 24 76,-1-34-141,0 344 504,-2-317-477,-4 36 355,4-56-322,0 0 0,-1-1 0,0 1 0,0 0-1,0-1 1,-6 11 0,7-16-44,1 0 0,-1 0 0,1 0 0,-1 0 0,0 0-1,0 0 1,1 0 0,-1 0 0,0-1 0,0 1 0,0 0 0,0-1 0,0 1-1,0 0 1,0-1 0,0 1 0,0-1 0,0 1 0,0-1 0,-1 0 0,1 0-1,0 1 1,0-1 0,0 0 0,0 0 0,-1 0 0,1 0 0,0 0 0,0 0-1,0-1 1,0 1 0,-1 0 0,1-1 0,0 1 0,0 0 0,0-1 0,0 1-1,0-1 1,0 0 0,0 1 0,-1-2 0,-4-3 53,0 0 1,0 0-1,1-1 0,0 1 1,-6-9-1,4 5-209,0 0 0,1 0 0,0-1 0,0 0 0,1-1 0,1 1 0,-7-22 0,8 23 143,1-5-321,2 14 302,1 0 0,-1-1-1,1 1 1,-1 0 0,0 0-1,1-1 1,-1 1 0,1 0 0,-1 0-1,1 0 1,-1 0 0,1-1 0,-1 1-1,1 0 1,-1 0 0,1 0-1,-1 0 1,1 0 0,-1 0 0,1 0-1,-1 1 1,1-1 0,-1 0 0,1 0-1,-1 0 1,1 0 0,-1 1-1,1-1 1,-1 0 0,1 1 0,19 6 117,25 13 0,-28-12 22,0 0-1,32 9 1,-22-13 31,0 0 0,0-2 0,0 0 0,0-2 0,0-1 0,0-2 0,43-8 0,-53 7-104,0-1 1,0 0 0,-1-1 0,0-1 0,0 0 0,-1-1 0,0-1 0,20-15 0,-25 16-27,0 0 1,-1-1 0,0 0 0,-1 0-1,0-1 1,-1 0 0,0-1 0,0 1-1,-1-1 1,0-1 0,-1 1 0,5-18 0,-5 13-26,-2 7-27,-1 1-1,1-1 1,-1 1-1,0-12 1,-2 20 28,0 0 0,0 0 0,0 0 0,0 0 0,0 0 0,0 0 0,0 0-1,0 0 1,0 0 0,0 0 0,0 0 0,0 0 0,0 0 0,-1 0 0,1 1 0,0-1 0,0 0 0,0 0 0,0 0 0,0 0 0,0 0 0,0 0 0,0 0 0,0 0 0,0 0 0,0 0 0,-1 0 0,1 0 0,0 0 0,0 0-1,0 0 1,0 0 0,0 0 0,0 0 0,0-1 0,0 1 0,0 0 0,0 0 0,0 0 0,-1 0 0,1 0 0,0 0 0,0 0 0,0 0 0,0 0 0,0 0 0,0 0 0,0 0 0,0 0 0,0 0 0,0 0 0,0-1-1,0 1 1,0 0 0,0 0 0,0 0 0,0 0 0,0 0 0,0 0 0,0 0 0,0 0 0,0 0 0,0 0 0,0-1 0,0 1 0,0 0 0,0 0 0,-6 8-78,-9 25-1,2 1 1,-11 38-1,20-54 155,0-1 0,1 1 1,1-1-1,0 1 0,1 0 0,3 25 1,-2-39-28,1-1 0,-1 1 0,1 0 0,0-1 0,0 1 0,1-1 0,-1 1 0,1-1 0,0 0 0,3 6 1,-4-8-30,0 1 0,1-1 1,-1 0-1,0 0 1,0 0-1,1 0 1,-1 0-1,0-1 1,1 1-1,-1 0 0,1-1 1,-1 1-1,1-1 1,-1 1-1,1-1 1,-1 0-1,1 1 1,0-1-1,-1 0 1,1 0-1,-1 0 0,1 0 1,0-1-1,-1 1 1,1 0-1,-1-1 1,3 0-1,1-1 15,1-1 0,-1 1 0,1-1-1,-1-1 1,0 1 0,0-1 0,0 1 0,-1-1-1,1-1 1,4-6 0,4-4 5,18-31 0,17-46-25,-17 30-122,-13 36 77,-18 26 30,0 0-1,0 0 0,0 0 0,0 0 0,0 0 0,0 0 0,0-1 1,0 1-1,0 0 0,0 0 0,1 0 0,-1 0 0,0 0 0,0 0 1,0 0-1,0 0 0,0 0 0,0 0 0,0 0 0,0 0 0,0 0 0,0 0 1,1 0-1,-1 0 0,0 0 0,0 0 0,0 0 0,0 0 0,0 1 1,0-1-1,0 0 0,0 0 0,0 0 0,0 0 0,0 0 0,0 0 1,0 0-1,1 0 0,-1 0 0,0 0 0,0 0 0,0 0 0,0 0 0,0 0 1,0 0-1,0 1 0,0-1 0,0 0 0,0 0 0,0 0 0,0 0 1,0 0-1,0 0 0,0 0 0,0 0 0,0 0 0,0 0 0,0 1 1,0-1-1,0 0 0,0 0 0,1 11-47,-1 17 48,-1-12 19,0 0-1,1-1 1,3 24-1,-2-34 4,0 1 0,1-1 0,-1 0 1,1 0-1,0 0 0,0 0 0,1 0 0,-1 0 0,1-1 0,0 1 1,0-1-1,1 0 0,-1 0 0,6 5 0,-4-6 18,0 1-1,1-1 1,-1 0-1,1 0 1,-1 0 0,1-1-1,0 0 1,0 0-1,0 0 1,0-1-1,0 0 1,1 0-1,-1-1 1,0 1 0,0-1-1,11-2 1,-1 0 23,0-1 1,0-1-1,0 0 1,-1-1 0,21-9-1,-19 6-74,0-1 1,-1 0-1,19-14 0,-27 17 52,0-1-1,-1 0 0,0 0 1,0 0-1,0-1 0,-1 0 1,8-13-1,2-4-225,-15 18 151,0 15-168,8 26 153,-5-15 19,2 0 1,13 31 0,-17-46 28,0 1 1,0 0 0,1-1 0,0 0-1,0 0 1,0 0 0,1 0 0,-1 0 0,1-1-1,0 1 1,0-1 0,0 0 0,0-1 0,1 1-1,6 3 1,-8-5 14,0-1 0,0 1 0,0 0-1,0-1 1,0 0 0,0 1 0,0-1 0,0 0-1,0-1 1,0 1 0,0-1 0,4 0 0,3-2 71,1-1 0,10-5 0,-17 7-65,12-6 5,-1-1 0,0-1 0,0 0-1,-1-1 1,0 0 0,-1-1 0,-1-1-1,0 0 1,13-17 0,9-20 23,37-67 0,-66 110-30,37-66 13,72-139-47,-100 184 21,0 1-11,-2 0-1,-1-1 0,13-46 0,-24 74 3,0-1 0,0 1 0,0 0-1,0 0 1,0-1 0,0 1 0,0 0 0,0 0 0,0-1 0,0 1-1,0 0 1,0-1 0,0 1 0,0 0 0,0 0 0,0-1-1,0 1 1,0 0 0,0 0 0,0-1 0,0 1 0,0 0 0,0 0-1,-1 0 1,1-1 0,0 1 0,0 0 0,0-1 0,-6 4-143,-6 10 12,5-4 112,0 0-1,1 1 1,0 0-1,-7 16 1,1-1 13,-178 402 188,60-59-96,100-262-32,-58 176 208,68-226-69,20-55-186,0 0 0,-1 0 0,1-1 0,-1 1-1,1 0 1,-1 0 0,1 0 0,-1-1 0,0 1 0,1 0 0,-1-1 0,0 1-1,-1 0 1,-1-4-87,1-9 0,4-43 35,3 0-1,16-83 0,-15 111 16,1 1 0,1-1-1,2 2 1,0-1-1,21-35 1,-24 50 14,0 1 1,2 1-1,-1-1 1,1 1-1,0 1 1,1-1-1,0 2 1,0-1-1,1 1 1,0 1-1,17-8 1,10-1-1,0 2 0,47-10 1,-57 15 66,97-17-135,-116 23 94,-1 0 1,1 0 0,-1-1-1,0 0 1,1 0-1,-2-1 1,1 0 0,0-1-1,-1 0 1,11-9 0,-1 0-17,-2-1 1,0-1-1,16-20 1,85-108 80,-107 136-118,-1 0 0,1 1-1,20-13 1,-20 14-42,-25 21 142,-18 22 0,21-22-19,-38 42 108,6-5 14,-58 50 0,96-96-128,0 0-37,0 0 0,1 0-1,-9 10 1,14-15 15,0 0-1,0 1 1,0-1 0,0 0-1,1 0 1,-1 1 0,0-1 0,1 0-1,-1 1 1,1-1 0,-1 1 0,1-1-1,0 1 1,-1-1 0,1 1-1,0-1 1,0 1 0,0-1 0,0 1-1,0-1 1,1 0 0,-1 1 0,0-1-1,1 1 1,-1-1 0,1 1-1,1 1 1,-1-1 16,0-1 0,1 0 0,-1 1 0,1-1 0,0 0 0,-1 0 0,1 0 0,0 0 0,0 0 0,0 0 0,0-1 0,-1 1 0,1-1 0,0 1 0,0-1 0,0 0 0,0 0 0,0 0 0,0 0 0,0 0 0,0 0 0,0 0 0,2-1-1,3 0-1,0 0 0,0-1 0,-1 0 0,1 0 0,11-6 0,-7 1-13,-1 1 0,0-2 0,0 1 0,-1-1 1,1-1-1,-2 0 0,1 0 0,11-18 0,-3 1-81,-2 0 0,17-40 0,-5-2-9,-35 94 32,2 1-1,1 0 1,1 1 0,0 33-1,4-56 70,0 0-1,1 1 1,0-1-1,0 0 1,0 1-1,3 7 1,-3-11-12,0 0 0,0 0 0,0 0 0,0 0 0,0 0 0,0-1 0,1 1 0,-1 0 0,1 0 0,-1-1 0,1 1 0,-1-1 0,1 0 1,0 1-1,0-1 0,0 0 0,4 2 0,1-1 10,0 0 0,1 0 1,-1-1-1,1 0 0,-1-1 0,1 1 1,-1-1-1,1-1 0,13-2 0,1-1 30,43-16-1,-40 10-58,0 0 0,-1-2 1,0-1-1,-1 0 0,0-2 0,-1-1 0,-1-1 1,37-37-1,-44 39-26,0 1 0,32-24 0,-35 27-6,-12 12 46,1-1-1,-1 1 0,0 0 0,1 0 1,-1 0-1,1 0 0,-1 0 0,1 0 1,-1 0-1,1 1 0,0-1 1,-1 1-1,-2 6 11,0 0 0,0 0 1,-1-1-1,0 1 1,-1-1-1,-7 10 0,2-3-5,-36 46-39,26-35 18,-23 37 0,42-60 25,0 1 1,0-1 0,-1 0-1,2 1 1,-1-1 0,0 1-1,0-1 1,1 1 0,-1-1-1,1 1 1,0-1 0,0 1-1,0 0 1,0-1 0,0 1-1,0-1 1,1 1 0,-1-1-1,1 1 1,0-1 0,0 1-1,0-1 1,0 1 0,0-1-1,0 0 1,1 0-1,-1 0 1,1 1 0,0-1-1,3 3 1,0-1 13,0 1 0,1-1 1,-1 0-1,1-1 0,0 1 0,0-1 0,1 0 0,-1-1 0,1 0 1,9 3-1,-2-3 2,1 0 1,-1-1-1,1-1 0,0 0 1,-1-1-1,20-3 1,86-23 33,-101 22-31,35-9 56,-15 6-11,0-3 0,50-20-1,-79 27-49,0-1 0,-1 0 1,1-1-1,-1 0 0,0 0 0,-1-1 0,0 0 0,0 0 0,0-1 0,-1 0 0,0 0 1,0-1-1,7-13 0,-11 17-31,-1 0 0,0 1 0,-1-1-1,1 0 1,-1 0 0,0 0 0,0 0 0,0 0 0,-1-10 0,1 13-4,-1 0-1,0 0 1,-1 0-1,1-1 1,0 1 0,0 0-1,-1 0 1,0 0-1,1 0 1,-1 0 0,0 0-1,0 0 1,0 0-1,0 0 1,0 1-1,0-1 1,-1 0 0,1 0-1,-3-1 1,2 1 3,0 1 1,0 0-1,0 0 1,-1 0-1,1 0 1,0 0-1,-1 1 1,1-1-1,-1 1 1,1-1-1,-1 1 0,1 0 1,0 0-1,-4 0 1,-4 1-17,-1 1 0,1 0 0,0 1 1,0 0-1,1 0 0,-16 8 0,-3 3 8,-42 29-1,59-35 74,1 0 0,0 0 0,0 1-1,1 0 1,0 1 0,-12 17 0,19-25-28,1 1 0,-1-1 0,1 1 0,0-1 0,0 1 0,0 0 0,0 0 0,0 0 0,1-1 0,-1 1 0,1 0 0,0 0 0,0 0 0,0 0 0,0 0 0,0 0 0,1 0 0,0 4 0,0-4 0,1 1 1,0-1 0,-1 1 0,1-1-1,0 1 1,1-1 0,-1 0 0,1 0-1,-1 0 1,1-1 0,0 1 0,0 0-1,6 3 1,7 4 128,1-1-1,0 0 0,33 11 1,59 11 187,-97-28-359,1-1 0,0 0-1,0-1 1,0 0 0,0 0-1,0-2 1,21-2 0,-24 0-573,0 1 1,0-1-1,0 0 0,-1-1 1,1 0-1,8-6 1,11-6-1455</inkml:trace>
</inkml:ink>
</file>

<file path=ppt/ink/ink3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0:47.0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22 445 3232,'-22'0'6874,"42"8"-2922,-15-7-3585,1 0 0,0 0 0,-1-1 1,1 0-1,0 0 0,0 0 0,-1-1 0,1 0 0,0 0 0,-1 0 0,11-5 0,-1 1 132,0-1 0,-1-1-1,15-10 1,-10 5-313,-1-1-1,0-1 1,-1-1-1,-1 0 1,-1-1-1,20-26 1,-24 27-118,-1 0 1,-1 0-1,0-1 0,-2 0 1,1-1-1,-2 0 1,0 0-1,4-25 1,-3 11 146,-4 17-86,0-1 0,2-29 0,-7 35-215,-3 11-63,-7 18-21,1 13 311,2 1 0,-11 68 0,18-89-63,-2 8-19,0 6 50,-3 41 0,6-60-83,1-1-1,1 1 0,-1-1 0,1 1 1,1-1-1,-1 0 0,1 0 0,1 1 0,-1-1 1,6 10-1,-7-16 8,0 1 0,0-1 0,-1 1-1,1-1 1,1 0 0,-1 0 0,0 1 0,0-1 0,0 0 0,1 0 0,-1 0-1,1 0 1,-1 0 0,0 0 0,1-1 0,0 1 0,-1 0 0,1-1 0,-1 1-1,1-1 1,0 0 0,-1 1 0,1-1 0,0 0 0,0 0 0,-1 0 0,3 0-1,2-2 28,1 0 1,-1 1-1,1-2 0,-1 1 0,10-6 0,-2 1-50,286-132 363,-291 136-382,0-1 0,-1 1 0,1 0 0,15-2 0,-23 4 25,1 1 1,-1 0-1,1 0 0,-1-1 0,1 1 0,0 0 0,-1 0 0,1 1 0,-1-1 0,1 0 0,-1 0 0,1 1 0,-1-1 0,1 1 0,-1-1 0,1 1 0,-1 0 0,1 0 0,-1-1 0,0 1 1,0 0-1,1 0 0,-1 0 0,0 0 0,0 1 0,0-1 0,0 0 0,0 0 0,0 1 0,-1-1 0,1 0 0,0 1 0,-1-1 0,2 3 0,-1 2 19,0 0 0,-1 0 0,1 0 0,-1 0-1,0 0 1,-1 0 0,1 0 0,-2 6 0,-2 23 195,4-35-226,0 1 1,0-1-1,0 0 0,0 0 1,0 0-1,0 1 0,0-1 0,0 0 1,0 0-1,0 1 0,0-1 0,0 0 1,0 0-1,0 0 0,0 1 1,0-1-1,0 0 0,0 0 0,0 1 1,0-1-1,0 0 0,0 0 0,0 0 1,0 1-1,1-1 0,-1 0 1,0 0-1,0 0 0,0 0 0,0 1 1,1-1-1,-1 0 0,0 0 0,0 0 1,0 0-1,1 0 0,-1 0 1,0 1-1,0-1 0,0 0 0,1 0 1,-1 0-1,0 0 0,0 0 0,1 0 1,-1 0-1,0 0 0,0 0 0,1 0 1,-1 0-1,0 0 0,0 0 1,0 0-1,1 0 0,-1-1 0,12-7 214,-11 7-179,15-16 23,0 0 0,-1-2 0,-1 1 1,-1-2-1,15-30 0,21-28-184,-47 74 96,1 0 1,0 1 0,0-1-1,0 1 1,0 0 0,1 0-1,-1 0 1,1 0 0,7-4-1,-9 6 27,0 0 1,0 1-1,0-1 0,1 1 0,-1-1 0,0 1 0,0 0 0,0 0 0,0 0 0,0 0 0,1 0 0,-1 0 0,0 1 0,0-1 0,0 1 0,0-1 0,0 1 0,0 0 0,0 0 0,0 0 0,0 0 0,2 2 0,8 6 20,-1 1-1,-1 0 0,0 1 0,0 0 0,11 18 0,5 4-103,46 63-356,-62-80-1427,0 1 0,7 19 0,-9-21 4</inkml:trace>
</inkml:ink>
</file>

<file path=ppt/ink/ink3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0:47.4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32 10048,'-71'-23'4544,"49"23"-3936,17-3-128,19-2-1344,4 5 448</inkml:trace>
</inkml:ink>
</file>

<file path=ppt/ink/ink3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0:52.0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278 455 2816,'-4'0'9424,"-5"-1"-4418,-51-1-2626,53 2-2202,1 0-1,-1 1 1,0 0-1,0 0 1,1 1-1,-1 0 1,0 0 0,-9 5-1,4-1 58,0 1 0,1 1 1,-13 10-1,23-17-220,-10 7 131,1 1-1,0-1 0,-15 20 0,23-26-136,0 1 0,0 0 0,0 0 0,0 0 0,1 0 0,0 0 0,-1 0 0,1 0 0,0 0 0,0 0-1,1 1 1,-1-1 0,1 0 0,0 1 0,-1-1 0,1 0 0,1 1 0,-1-1 0,0 0 0,2 6 0,-1-6 4,1 1 0,-1-1 0,0 0 0,1 0 0,-1 0 0,1 0 0,0 0 0,0 0 0,1 0 0,-1 0 0,0-1 0,1 1 0,0-1 0,-1 0 0,1 0 0,0 0 0,0 0 0,5 2 0,-2-2 24,1 1-1,0-2 1,0 1-1,0-1 1,0 0-1,0 0 1,0-1-1,12-1 1,33-3 221,70-15 0,51-21-56,-138 31-163,-12 3 77,0 0 0,0-2 1,-1-1-1,41-21 0,-60 27-139,-4 2-21,-5 2-49,2 3 48,1-1-1,-1 1 1,1 0 0,0 0-1,0 0 1,0 1-1,-2 4 1,4-7 35,0 1 0,0-1 0,0 1 0,0-1 0,0 1 0,0-1 1,1 1-1,-1 0 0,1-1 0,0 1 0,0 0 0,0-1 0,0 1 0,1 5 0,1-4 19,-1 1-1,1-1 1,0 1-1,1-1 1,-1 0-1,1 0 1,-1 0 0,6 5-1,-7-7 8,0-1 0,0 0-1,1 0 1,-1 0 0,0 0-1,1 0 1,-1 0 0,1 0 0,-1-1-1,1 1 1,0 0 0,-1-1 0,1 1-1,0-1 1,-1 0 0,1 1 0,0-1-1,-1 0 1,1 0 0,0 0-1,-1 0 1,1-1 0,0 1 0,0 0-1,-1-1 1,1 1 0,1-2 0,2 1 31,-1-1 0,1-1 1,-1 1-1,0-1 0,0 1 1,0-1-1,0 0 0,-1-1 1,1 1-1,-1-1 0,0 1 1,0-1-1,0 0 0,4-8 1,-5 8-29,-1 1 0,0 0 0,0-1 1,0 1-1,0-1 0,-1 1 1,1-1-1,-1 1 0,0-1 0,0 1 1,-1-1-1,1 1 0,-1-1 0,1 1 1,-1-1-1,0 1 0,0 0 0,-1-1 1,1 1-1,-4-6 0,4 7-45,-1 0 0,1 0 0,-1 1 0,1-1 0,-1 0 0,0 1 1,0-1-1,1 1 0,-1-1 0,0 1 0,0 0 0,0 0 0,-1 0 0,1 0 0,0 0 0,0 1 0,-1-1 0,1 0 0,0 1 0,-1 0 0,1 0 0,-4 0 0,-5 0-67,0 1 0,0 1-1,-19 4 1,3 0-30,12-1 138,25-3-25,26 0 149,100-22 16,-33 4-27,134-3-64,-219 18-34,-1 1 0,1 1 0,-1 0 0,1 1 1,24 7-1,-40-8 10,-1-1 0,1 1 0,0-1 0,-1 1 0,1 0 0,-1 0 0,1 0 0,-1 0 0,1 0 0,-1 0 0,0 0 0,1 0 1,-1 1-1,0-1 0,0 0 0,0 1 0,0-1 0,0 1 0,0-1 0,0 1 0,-1-1 0,1 1 0,0 2 0,0-2-5,-1 0 0,0 0-1,0 1 1,0-1 0,0 0 0,0 0-1,-1 0 1,1 0 0,-1 1-1,1-1 1,-1 0 0,0 0 0,0 0-1,0 0 1,0 0 0,0 0 0,0-1-1,-2 4 1,-5 5 47,0-1 0,-11 11 0,15-18-55,3-3-1,2-4-5,4 0-48,0 1 0,1-1 0,-1 1 0,1 0-1,0 0 1,0 1 0,0 0 0,1 0 0,-1 0 0,11-2 0,-15 5 19,1-1 0,-1 1 0,0 0 1,1 0-1,-1 0 0,0 0 1,1 1-1,-1-1 0,0 0 0,0 1 1,1 0-1,-1-1 0,0 1 1,0 0-1,0 0 0,0 1 0,0-1 1,0 0-1,0 0 0,0 1 1,-1 0-1,1-1 0,2 4 0,2 3-8,0 1 0,-1-1 0,0 1 0,5 13-1,8 14 166,-17-35-143,0 0-1,-1 1 0,1-1 1,0 0-1,0 0 1,0 0-1,0 0 1,0 0-1,0 0 0,0 0 1,0 0-1,0-1 1,1 1-1,-1 0 1,0-1-1,1 1 0,-1-1 1,0 1-1,1-1 1,1 1-1,0-1 1,-1-1 0,1 1 0,-1-1 0,0 1 0,1-1 0,-1 0 1,0 0-1,0 0 0,1 0 0,-1-1 0,2-1 0,201-140 346,-183 124-306,0-1 1,-2 0-1,0-2 1,-2 0 0,0-2-1,23-40 1,-9 4-5,40-107 0,-32 63-63,-32 75-172,-7 22-126,-4 20 154,-12 106-82,8-53 259,-29 235 175,27-155-2534,9-144 1025,0-15-2844,-1 8 3306,1 0-1,0-1 0,-1 1 0,0 0 1,-1 0-1,1 0 0,-3-6 0,0 4 178,1 0-1,-1 1 1,0-1-1,-7-8 1,-1 2 544,-1 0 0,0 1 1,-22-15-1,20 17 835,0 1 0,-1 1 0,0 0-1,-20-6 1,-12-6 1798,11 4-591,21 11-141,1-2 0,-17-10 0,32 17-1735,0 0-1,0 0 1,-1 0-1,1 0 0,0 0 1,0 0-1,0 0 1,0 0-1,0 0 0,-1 0 1,1 0-1,0-1 1,0 1-1,0 0 0,0 0 1,0 0-1,0 0 1,-1 0-1,1-1 0,0 1 1,0 0-1,0 0 1,0 0-1,0 0 0,0 0 1,0-1-1,0 1 1,0 0-1,0 0 1,0 0-1,0-1 0,0 1 1,0 0-1,0 0 1,0 0-1,0 0 0,0-1 1,0 1-1,0 0 1,0 0-1,0 0 0,0 0 1,0-1-1,1 1 1,-1 0-1,0 0 0,0 0 1,0 0-1,0 0 1,0-1-1,0 1 0,1 0 1,-1 0-1,0 0 1,0 0-1,0 0 0,0 0 1,0 0-1,1 0 1,-1 0-1,0 0 0,0 0 1,0 0-1,1-1 1,13-2 688,178-14 1192,4 16-948,-102 2-619,-73 0-343,26 4 0,-46-5-304,-1 0-1,1 0 0,0 1 1,-1-1-1,1 1 1,0-1-1,-1 1 1,1-1-1,-1 1 0,1-1 1,-1 1-1,1-1 1,-1 1-1,1 0 1,-1-1-1,0 1 0,1 0 1,-1-1-1,0 1 1,1 0-1,-1 0 1,0-1-1,0 1 0,0 0 1,0 0-1,0-1 1,0 3-1,0 29-6881,0-12 3023,3-8 326</inkml:trace>
</inkml:ink>
</file>

<file path=ppt/ink/ink3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0:53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109 631 4896,'36'-3'11770,"-46"12"-9455,-24 17-378,15-10-1067,-22 20-1,36-32-825,1 2-1,-1-1 1,1 0-1,0 1 1,1 0 0,-1 0-1,1 0 1,0 0-1,-2 7 1,5-13-37,0 0 1,0 0-1,0 0 1,0 0-1,0 0 1,0 0-1,0 0 1,0 0-1,0 1 1,0-1-1,0 0 1,0 0-1,0 0 1,0 0-1,0 0 1,0 0-1,0 0 1,0 0-1,0 0 1,0 0-1,0 1 1,0-1-1,0 0 1,0 0-1,0 0 1,0 0-1,0 0 1,0 0-1,0 0 1,0 0-1,0 0 1,0 0-1,0 0 1,0 0-1,0 1 1,0-1-1,0 0 1,0 0-1,0 0 1,1 0-1,-1 0 1,0 0-1,0 0 1,0 0-1,0 0 1,0 0-1,0 0 1,0 0-1,0 0 1,0 0-1,0 0 1,0 0-1,1 0 1,-1 0-1,0 0 1,0 0-1,7-3 180,6-7-33,-12 9-138,46-40 525,21-17-389,-58 49-113,-7 7-67,-1 0-1,0 0 1,0 0-1,1 1 1,-1-1-1,4-1 1,-5 3 20,-1 0 1,1-1-1,0 1 1,0 0-1,0 0 1,-1 0 0,1 0-1,0 0 1,0 0-1,-1 0 1,1 0 0,0 0-1,0 1 1,-1-1-1,1 0 1,0 0-1,0 1 1,-1-1 0,1 0-1,0 1 1,-1-1-1,1 1 1,0-1 0,-1 1-1,1-1 1,-1 1-1,2 1 1,24 34 243,-6-8 120,-8-13-229,0 0 0,1-1 0,25 20 0,-33-30-114,1 1 0,0-2 1,0 1-1,0-1 0,0 0 0,1 0 1,-1-1-1,1 1 0,0-1 0,0-1 1,0 0-1,-1 0 0,11 1 0,-3-3 18,1 0 1,-1-1-1,1-1 0,-1 0 0,18-6 0,68-31-1,-65 24-50,44-12-1,-70 25 16,-8 2 202,-6 5 17,-12 9-230,12-9 37,-1 1 0,1-1 1,0 1-1,-7 8 0,8-8-3,-5 6 24,1 0-1,-7 14 0,13-21-53,1 0-1,-1-1 0,1 1 0,-1 0 1,1 0-1,0 0 0,1 0 0,-1 0 1,1 0-1,-1 0 0,2 7 1,-1-10 13,0 0 1,0 0 0,0 1-1,0-1 1,1 0 0,-1-1-1,0 1 1,1 0 0,-1 0-1,1 0 1,-1 0 0,1 0-1,-1 0 1,1 0 0,0-1-1,-1 1 1,1 0 0,0 0-1,0-1 1,0 1 0,-1-1-1,1 1 1,0 0 0,0-1 0,0 0-1,0 1 1,0-1 0,0 0-1,0 1 1,0-1 0,0 0-1,0 0 1,0 0 0,0 0-1,0 0 1,1 0 0,5 0 24,-1-1 1,0 0 0,0-1 0,11-3-1,-13 4-35,254-87 169,-221 74-25,0-1 0,61-36 1,-87 43-115,-1 0 0,1-1 0,-1 0 0,0 0 0,-1-1 1,0 0-1,-1-1 0,0 0 0,-1 0 0,0-1 1,9-19-1,0-10-11,-1-1 0,10-47 0,-18 63-6,7-24 121,40-168 96,-49 194-276,-1 0 0,1-40 0,-4 64 52,-1 0 0,0 0 0,0-1 0,0 1 0,0 0 0,0 0 0,0 0 0,0 0 0,0 0 0,0-1 0,0 1 0,0 0 0,0 0 0,0 0 0,0 0 0,0-1 0,0 1 0,0 0 0,0 0 0,0 0 0,0 0 0,0-1 0,0 1 0,0 0-1,0 0 1,0 0 0,0 0 0,0 0 0,0 0 0,-1-1 0,1 1 0,0 0 0,0 0 0,0 0 0,0 0 0,0 0 0,0 0 0,0 0 0,-1-1 0,1 1 0,0 0 0,0 0 0,0 0 0,0 0 0,0 0 0,-1 0 0,1 0 0,-5 8-169,-6 18-34,6-7 247,0 0-1,2 0 0,-3 36 0,2-11 66,-17 313 432,21-198-298,4-128-313,0 2-3112,-4-33 2852,1 0 1,-1 0-1,1 0 0,-1 0 1,1 0-1,-1 0 0,1 1 1,-1-1-1,1 0 1,-1 0-1,1-1 0,-1 1 1,1 0-1,-1 0 0,1 0 1,-1 0-1,1 0 1,-1-1-1,1 1 0,-1 0 1,1 0-1,-1-1 0,0 1 1,1 0-1,-1 0 0,1-1 1,3-7-3108,-3 0-3045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7:43.5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64 10400,'-6'-2'8808,"11"3"-4170,2 0-5125,186-6 3719,222-33 0,-287 19-11392,-106 18 5408</inkml:trace>
</inkml:ink>
</file>

<file path=ppt/ink/ink3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0:53.3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22 132 12064,'-22'-32'4447,"22"27"-3455,14-7-288,-1 1 544,5-1-832,4 0 1472,4-1-1088,3 2-288,2 2-320,-1 6-544,7 0 224,-1-2-1536,14 1 928,3 8-5375,0 7 3359</inkml:trace>
</inkml:ink>
</file>

<file path=ppt/ink/ink3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0:54.9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22 371 6560,'-11'-7'1627,"10"7"-1335,1 0 0,-1 0-1,0 0 1,1 0 0,-1 0-1,1 0 1,-1 0 0,0 1 0,1-1-1,-1 0 1,1 0 0,-1 0-1,1 1 1,-1-1 0,1 0 0,-1 1-1,10-5 839,0-1-1,0 2 1,13-4 0,19-8 282,12-9-625,0-3 1,49-34-1,-87 50-671,0-1-1,-1-1 0,-1 0 1,0-1-1,16-22 0,-14 15 195,-1-1 0,-1 0-1,13-34 1,-26 57-307,0-1 0,0 0 0,0 0 0,0 0 1,1 0-1,-1 0 0,0 0 0,0 0 0,0 0 0,0 0 0,0 0 0,0 0 0,0 0 1,0 0-1,0 0 0,0 0 0,0 0 0,0 0 0,0 0 0,0 0 0,0 0 1,1 0-1,-1 0 0,0 0 0,0 0 0,0 0 0,0 0 0,0 0 0,0 0 0,0 0 1,0 0-1,0 0 0,0 0 0,0 0 0,0 0 0,0 0 0,0 0 0,0 0 0,1 0 1,-1 0-1,0 0 0,0 0 0,0 0 0,0 0 0,0-1 0,0 1 0,0 0 0,0 0 1,0 0-1,0 0 0,0 0 0,0 0 0,0 0 0,0 0 0,0 0 0,0 0 1,0 0-1,0 0 0,0 0 0,0 0 0,0-1 0,0 1 0,0 0 0,0 0 0,0 0 1,1 8 63,0 13-57,-1 137 368,1-147-310,0 0 0,0-1 1,1 1-1,1-1 0,-1 1 0,2-1 0,0 0 0,0 0 0,0-1 0,2 1 0,-1-1 0,13 16 1,-17-23-33,1 0 1,0-1 0,0 1 0,-1 0-1,1 0 1,1-1 0,-1 0 0,0 1-1,0-1 1,0 0 0,1 0 0,-1 0 0,1 0-1,-1 0 1,1-1 0,3 1 0,-2-1 18,-1 0 1,1 0-1,-1 0 1,1-1-1,-1 0 1,1 1-1,-1-1 1,0-1 0,1 1-1,5-3 1,0-2 23,1 0 0,-1-1 1,-1 0-1,1-1 1,-1 1-1,12-17 1,-6 7 12,142-187 66,-152 197-180,1-1-1,1 1 1,-1 0 0,11-9-1,-16 15 15,1 1 0,0-1 1,-1 1-1,1-1 0,0 1 0,-1 0 0,1-1 0,0 1 0,0 0 0,-1-1 1,1 1-1,0 0 0,0 0 0,0-1 0,-1 1 0,1 0 0,0 0 0,0 0 1,0 0-1,-1 0 0,1 0 0,0 1 0,0-1 0,0 0 0,-1 0 0,1 0 1,0 1-1,0-1 0,-1 1 0,1-1 0,0 0 0,-1 1 0,1-1 0,0 1 0,-1-1 1,1 1-1,-1 0 0,1-1 0,0 1 0,-1 0 0,0-1 0,1 1 0,-1 0 1,1 1-1,2 3-17,-1 1 0,1 0-1,-1 0 1,2 10 0,1 9-6,-1-1 0,-1 1 0,-1 25 0,-2-33 45,-1-1 1,-1 1-1,0-1 1,-1 1-1,-9 27 1,3-15-21,-11 28 115,17-51-75,1-1 0,-1 1 0,-1 0 0,1-1 0,-1 1 0,-6 6 0,8-10-18,1-1-1,0 0 0,-1 1 1,1-1-1,-1 0 1,1 0-1,-1 0 1,1 0-1,-1 0 0,0-1 1,0 1-1,1 0 1,-1-1-1,0 1 1,0-1-1,0 0 0,0 0 1,1 0-1,-1 0 1,0 0-1,0 0 1,0 0-1,0 0 0,1-1 1,-1 1-1,0-1 1,0 1-1,0-1 1,1 0-1,-1 0 0,0 1 1,1-1-1,-1-1 1,-1 0-1,-3-3 44,0-1-1,0 1 1,1-1-1,0 0 1,0-1-1,1 1 1,-5-8-1,5 6-95,0 1 0,1-1 0,0 1 0,0-1 0,0 0 0,1 0 0,-2-16 0,4 21 26,-1 1 0,1-1 0,1 1 0,-1-1 0,0 0 0,0 1-1,1-1 1,-1 1 0,1-1 0,0 1 0,0 0 0,0-1 0,0 1 0,0 0 0,1-1 0,-1 1 0,1 0-1,-1 0 1,1 0 0,0 0 0,0 1 0,0-1 0,0 0 0,0 1 0,0-1 0,0 1 0,0 0-1,1 0 1,-1 0 0,3-1 0,9-2-66,0 0 0,0 1-1,0 0 1,25 0 0,58 4-2854,5 11-2996,-4 8-4300,-78-13 5955</inkml:trace>
</inkml:ink>
</file>

<file path=ppt/ink/ink3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0:55.3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28 5408,'-18'-16'1984,"14"16"-1536,4-4-128,14 4-2144,7-5 928,6 2-2176</inkml:trace>
</inkml:ink>
</file>

<file path=ppt/ink/ink3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0:57.2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86 6048,'-1'-11'15722,"6"-1"-13850,2 6-1844,0 1 0,1 0 0,0 0 0,0 1 1,0 0-1,0 1 0,1 0 0,-1 0 0,1 0 0,12-1 0,18-3-38,60-3-1,-84 9-19,-1 1 0,0 1 0,0 1 0,0 0 0,0 1 0,0 0 0,25 9 0,-37-11 43,0 0 1,0 0-1,1 0 1,-1 0-1,0 1 1,0-1-1,0 0 1,0 1-1,0 0 1,0-1-1,-1 1 1,1 0-1,-1 0 1,1 0 0,-1 0-1,1 0 1,-1 0-1,0 0 1,1 4-1,-2-4 6,0 0 0,1 0 0,-2 1-1,1-1 1,0 0 0,0 0 0,-1 1 0,1-1 0,-1 0 0,1 0 0,-1 0-1,0 0 1,0 0 0,0 0 0,0 0 0,0 0 0,-1 0 0,1-1-1,-1 1 1,1 0 0,-1-1 0,-2 3 0,-6 5 17,0-1-1,0 0 1,-1-1 0,-13 7-1,-52 23 106,31-17 20,-12 11-29,28-15-38,-42 17 0,62-30-33,-3 2-49,11-5-23,6-3-3,0 0 30,0 1 1,1 1-1,-1-1 1,1 1-1,-1 0 1,10 0-1,-4-1-56,10 0 10,0 1 0,0 1 0,0 0 0,0 2 0,0 0 0,0 2 1,-1 0-1,1 1 0,33 13 0,-48-15 29,1 1-1,0-1 1,-1 1 0,1 0-1,-1 0 1,0 1 0,10 9-1,-14-11 11,1 0 0,-1 0 0,0-1-1,0 1 1,0 1 0,-1-1-1,1 0 1,-1 0 0,1 1-1,-1-1 1,0 1 0,0-1-1,-1 1 1,1-1 0,-1 1 0,0-1-1,0 1 1,0 4 0,-2 3 1,-1-2 0,1 1 0,-1 0 1,-1 0-1,0-1 0,-1 0 1,1 0-1,-2 0 0,1 0 1,-1-1-1,-1 0 0,1 0 0,-1-1 1,-1 0-1,-9 8 0,-5 2 99,-1-1 0,-1 0 0,0-2 0,-35 15 0,33-18-5,1-1 0,-1-1 1,-32 7-1,48-14-84,0 0 1,1-1-1,-1 0 1,0-1-1,0 0 1,0 0-1,0-1 0,0-1 1,1 1-1,-1-2 1,1 1-1,-12-5 1,20 6-29,1 1 0,-1 0 1,1 0-1,-1-1 1,0 1-1,1 0 1,-1-1-1,1 1 1,-1 0-1,1-1 0,0 1 1,-1-1-1,1 1 1,-1-1-1,1 1 1,0-1-1,-1 1 1,1-1-1,0 1 0,0-1 1,-1 1-1,1-1 1,0 0-1,0 1 1,0-1-1,0 1 1,0-1-1,0 0 1,0 1-1,0-1 0,0 1 1,0-1-1,0 0 1,0 1-1,0-1 1,0 1-1,1-1 1,-1 0-1,0 1 0,0-1 1,1 1-1,-1-1 1,1 0-1,1-2 0,0 0 0,1 0 0,-1 0 0,1 1-1,-1-1 1,4-2 0,16-10-106,1 0 0,0 1 1,34-14-1,76-24 362,-51 21-409,-30 10 92,147-61 16,173-60 202,-345 133-25,0-1 0,-2-1 0,48-29 0,-69 37-98,0 1 0,-1-1 1,0 0-1,1 0 0,-1 0 0,0-1 1,-1 1-1,1-1 0,0 1 0,-1-1 1,0 0-1,0 0 0,0 0 0,2-9 1,-4 11-31,1 0 0,-1 0 0,0-1 1,0 1-1,0 0 0,0 0 1,0-1-1,0 1 0,-1 0 1,1 0-1,-1-1 0,0 1 0,1 0 1,-1 0-1,0 0 0,0 0 1,-1 0-1,1 0 0,0 0 1,-1 0-1,1 1 0,-1-1 0,1 0 1,-1 1-1,0-1 0,0 1 1,1 0-1,-1-1 0,-3 0 1,-2-2-54,-1 1 0,-1 0 1,1 0-1,0 0 0,-1 1 1,1 1-1,-1-1 1,0 1-1,1 1 0,-1 0 1,-17 1-1,13 1 16,0 0 0,1 1 0,-1 0 0,1 1 0,-1 0 0,1 1 0,-17 9 0,22-10 29,0 1 1,0 0 0,0 0 0,1 0 0,-1 1-1,1 0 1,0 0 0,1 1 0,0 0 0,0-1-1,0 2 1,1-1 0,0 1 0,0-1 0,1 1-1,0 0 1,1 0 0,0 0 0,-3 15 0,5-19 31,0 0-1,0 0 1,0 1 0,0-1 0,1 0 0,0 0 0,0 0 0,0 0 0,0 0 0,1 0 0,-1 0 0,1 0 0,0-1 0,0 1 0,0-1 0,1 1 0,-1-1 0,1 0 0,0 0 0,0 0 0,0 0 0,0 0 0,0-1 0,1 1-1,-1-1 1,1 0 0,0 0 0,-1 0 0,1-1 0,5 2 0,5-1 54,1 0 0,-1-1-1,1-1 1,0 0 0,26-5 0,70-18 230,-77 14-271,0-1 1,-1-2-1,-1-1 0,0-1 1,-1-2-1,0-2 0,35-26 1,-53 33 36,-1-1 1,1-1-1,14-19 1,-15 17 41,-2-3-107,-10 17-8,1-1-1,0 0 0,0 1 1,0-1-1,0 0 0,0 1 0,0-1 1,0 1-1,3-2 0,-4 2-65,0 2-24,0 1 63,0-1 1,0 0 0,-1 1-1,1-1 1,0 0 0,-1 1-1,1-1 1,-2 2 0,1 0 22,0-1 1,0 0-1,1 0 1,-1 1 0,1-1-1,-1 0 1,1 1 0,0-1-1,0 0 1,0 4 0,0 10 17,-11 35 46,8-42-72,1 0 0,0 0-1,0 0 1,1 1 0,0-1 0,1 0-1,-1 1 1,3 16 0,0-21 43,-1 1-1,1 0 1,-1 0 0,2-1 0,3 8 0,-5-11-14,0-1 1,0 1 0,1 0 0,-1-1-1,1 1 1,0 0 0,-1-1-1,1 0 1,0 1 0,0-1 0,0 0-1,0 0 1,0 0 0,0-1 0,0 1-1,0 0 1,4 0 0,5 1 29,-1-1 1,1 0-1,0-1 0,-1 0 1,19-3-1,56-14 61,-68 13-103,11-2-11,140-37 149,-141 34-39,1-1-1,-1-1 1,49-29-1,-50 27-57,-26 13-47,0-1-1,0 1 1,1 0-1,-1 0 1,0 0 0,0 0-1,1 0 1,-1 0-1,0 0 1,0 0 0,1 0-1,-1-1 1,0 1-1,0 0 1,0 0 0,0 0-1,1 0 1,-1-1-1,0 1 1,0 0-1,0 0 1,0 0 0,0-1-1,1 1 1,-1 0-1,0 0 1,0 0 0,0-1-1,0 1 1,0 0-1,0 0 1,0-1-1,0 1 1,0 0 0,0 0-1,0-1 1,0 1-1,-5 0-81,5 0 47,-8 3 34,0 0 0,0 1 0,1 0 0,0 1 0,-7 5-1,-5 2 69,17-11-59,-10 6-32,1 1 1,-11 10 0,19-16 20,1 0-1,-1 0 1,1 1 0,0-1 0,0 1-1,0-1 1,0 1 0,1 0 0,-1 0-1,1 0 1,-1 0 0,1 0 0,0 0-1,-1 6 1,2-6 17,-1 0 0,1 0 0,1 0 1,-1 0-1,0 0 0,1 0 0,-1 0 0,1 0 0,0 0 0,0 0 0,0 0 1,0-1-1,1 1 0,-1 0 0,1-1 0,2 4 0,-3-4 1,1-1 0,0 1 0,0 0 0,0-1-1,0 0 1,0 1 0,1-1 0,-1 0 0,0 0 0,0 0 0,1 0-1,-1 0 1,1-1 0,-1 1 0,1-1 0,-1 0 0,1 1 0,-1-1-1,1 0 1,4-1 0,-3 0 15,1 0 1,0-1-1,0 1 0,0-1 0,-1 0 1,1 0-1,-1-1 0,0 1 0,7-6 0,-5 3-10,-1 1 0,0-1 0,0 0 0,0 0 0,0 0 0,5-9-1,-9 12-13,1-1-1,0 1 0,-1-1 0,1 0 0,-1 1 0,0-1 0,0 0 0,0 0 0,0 0 1,-1 0-1,1 0 0,-1 0 0,1 0 0,-1 0 0,0 1 0,0-1 0,-1 0 0,1 0 1,-1 0-1,1 0 0,-1 0 0,0 0 0,-2-4 0,-3-5 12,-1 0 0,0 1 0,-1 0 0,0 0 0,-1 1 0,-14-13 0,2 1-184,-18-10 139,38 31 123,3 1-17,9 1 64,0 1-1,18 4 0,-10-2 129,74 14 222,106 8 0,-129-22-1118,133-8 1,-196 3-187,30-5-2239,-36 5 2536,1 1 0,0-1 0,0 0 0,-1 0 0,1 1 0,0-1 0,-1 0 1,1 0-1,-1-1 0,0 1 0,1 0 0,-1 0 0,0-1 0,1 1 0,-1 0 0,2-4 0,4-24-4131</inkml:trace>
</inkml:ink>
</file>

<file path=ppt/ink/ink3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1:06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12 64,'-10'-11'32,"15"11"-32</inkml:trace>
</inkml:ink>
</file>

<file path=ppt/ink/ink3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1:07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1 158 832,'13'-5'15589,"-10"5"-15337,1 1 1,0-1 0,-1 0-1,1 0 1,0 0-1,-1 0 1,1-1 0,0 1-1,3-2 1,-2 1-38,23-9 700,-24 8-795,0 1 1,0-1-1,1 1 0,-1-1 0,0 1 1,1 1-1,5-2 0,148 13 579,-128-9-588,44-2 1,-8 0-4,18 3 42,291 1 249,68-28-296,-169 8 50,78 4-116,-294 9-32,329-14-202,615-19 37,-821 28 296,53-3-117,229-9 461,-427 19-453,125 2-38,-161-1-55,0 0 0,1 0 0,-1 0 0,1 0 0,-1 0-1,1 0 1,-1 0 0,0 0 0,1 0 0,-1 0 0,1 0 0,-1 0 0,1 0 0,-1 0 0,0 0 0,1 1 0,-1-1 0,1 0-1,-1 0 1,0 1 0,1-1 0,-1 0 0,0 0 0,1 1 0,-1-1 0,0 0 0,1 1 0,-13 6-2863,-15 2-100,-7 2-3573</inkml:trace>
</inkml:ink>
</file>

<file path=ppt/ink/ink3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1:09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1 845 2976,'2'0'1765,"3"0"-773,0 1 0,0-1 0,0-1 0,0 1 0,0-1 0,8-2 0,-3 0-109,-9 3-744,1 0 1,-1 0-1,1-1 0,-1 1 1,0-1-1,1 1 1,-1-1-1,1 0 0,-1 1 1,2-2-1,53-51 3313,-37 37-2784,-1-1 0,20-24 0,-18 12-179,24-42 1,-29 44-385,1 0 1,29-35 0,-23 39-113,0 1 1,1 1-1,46-32 1,86-39 160,-71 52-277,16-9 123,-70 34 56,1 1 1,0 1-1,1 2 0,63-14 1,136-7-254,-69 11 400,-27 1 240,2 3-297,-72 11 108,2-2-230,100 1 0,-19 12 189,-117-4-139,-19-1-79,-1 0 0,20 4 0,213 31 181,-195-30-160,99 15-102,9 13 198,9 13 651,-57-18-507,8-11-177,-63-11-9,58 15 0,-30-1-28,-54-12 62,10 4-192,-18-5 145,5 2-28,-11-3-25,-1 0-1,1-1 1,0-1 0,0 0 0,20 2 0,26 8 58,21 6 205,120 16 0,-147-28-65,51 16-256,-93-20 12,47 20 511,-51-21-447,-1 0 1,1 0-1,-1 1 0,0 1 0,12 8 1,32 30 128,-42-34-212,2 0 133,-1 0 0,2-1-1,-1-1 1,1 0 0,0 0 0,0-1 0,1-1-1,0 0 1,0 0 0,17 3 0,190 27 648,-206-34-718,-6-1 15,0 1-1,1-1 0,-1 2 1,-1-1-1,1 1 0,10 4 1,-12-4-238,-5-6-2293,-7-7-1759,-3-3-852,-3-12 1600</inkml:trace>
</inkml:ink>
</file>

<file path=ppt/ink/ink3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1:30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69 3136,'-4'-12'12741,"11"9"-10043,4-2-2975,10 5 1088,-19 0-799,-1 1 0,0 0 0,1 0 0,-1-1-1,0 1 1,0 0 0,0 0 0,1 0 0,-1 0 0,0 0 0,-1 1 0,1-1 0,0 0 0,0 0 0,0 2 0,13 23 122,0 5-47,-10-24-74,-1 1 0,0-1 0,5 16 0,23 117-35,-18-98 60,-4-16 63,-7-18 26,5 10 161,-7-18-279,0 0 1,1 1-1,-1-1 0,0 0 1,1 0-1,-1 0 1,0 1-1,1-1 0,-1 0 1,0 0-1,1 0 0,-1 0 1,1 0-1,-1 0 0,0 1 1,1-1-1,-1 0 0,1 0 1,-1 0-1,0 0 0,1-1 1,-1 1-1,1 0 1,-1 0-1,0 0 0,1 0 1,-1 0-1,0 0 0,1-1 1,-1 1-1,0 0 0,1 0 1,-1-1-1,0 1 0,1 0 1,-1 0-1,0-1 1,1 1-1,-1 0 0,0-1 1,0 1-1,0 0 0,1-1 1,6-8 63,0-1 1,-1 0-1,0 0 0,-1-1 1,8-18-1,-3 5-12,2-3-25,1 0 1,2 2-1,0 0 1,1 0-1,20-21 1,85-70-416,-115 111-544,7 22-12191,-10 2 9237</inkml:trace>
</inkml:ink>
</file>

<file path=ppt/ink/ink3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1:31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4896,'0'0'69,"1"0"-1,-1 0 1,0 0 0,0 0-1,1 0 1,-1 0 0,0-1-1,0 1 1,1 0 0,-1 0 0,0 0-1,0 0 1,1 0 0,-1 0-1,0 0 1,0 0 0,0-1-1,1 1 1,-1 0 0,0 0 0,0 0-1,0 0 1,0-1 0,1 1-1,-1 0 1,0 0 0,0 0-1,0-1 1,0 1 0,0 0 0,0 0-1,0-1 1,1 1 0,-1 0-1,0 0 1,0-1 0,0 1-1,0 0 1,0 0 0,0-1 0,0 1-1,0 0 1,0 0 0,0-1-1,-1 1 1,1 0 0,0 0 0,0 0-1,0-1 1,0 1 0,0 0-1,0 0 1,0-1 0,-1 1-1,1 0 1,0 0 0,0 0 0,0 0-1,0-1 1,-1 1 0,1 0-1,0 0 1,0 0 0,-1 0-1,1 0 1,0 0 0,0-1 0,0 1-1,-1 0 1,25-4 3360,-19 4-3758,7-3 700,0 1-1,0 1 1,16-1 0,151 2 1213,-134-8-1179,-45 8-481,0 0 0,1 0-1,-1 0 1,0 0 0,1 0 0,-1 0 0,0 0-1,1 0 1,-1 0 0,0 0 0,1 0 0,-1 0 0,1 0-1,-1 0 1,0 0 0,1-1 0,-1 1 0,0 0 0,0 0-1,1 0 1,-1-1 0,0 1 0,1 0 0,-1 0 0,0-1-1,0 1 1,1 0 0,-1 0 0,0-1 0,0 1 0,0 0-1,0-1 1,1 1 0,-1 0 0,0-1 0,0 1 0,0 0-1,0-2 1</inkml:trace>
</inkml:ink>
</file>

<file path=ppt/ink/ink3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1:31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1472,'-2'0'63,"1"0"1,-1 0-1,0 0 1,0 1-1,0-1 0,0 1 1,1-1-1,-1 1 1,0 0-1,0-1 1,1 1-1,-1 0 0,-1 1 1,2-1 75,0 0 0,1-1 0,-1 1 0,1-1 0,-1 1 0,1 0 1,-1-1-1,1 1 0,-1 0 0,1 0 0,0-1 0,-1 1 0,1 0 0,0 0 0,0 0 1,0-1-1,-1 1 0,1 0 0,0 0 0,0 0 0,0 0 0,0-1 0,0 1 0,1 0 1,-1 0-1,0 0 0,0-1 0,0 1 0,2 2 1253,8 1 822,-5-3-1805,0 1 0,0-1 0,0-1 0,-1 1 1,1-1-1,0 0 0,9 0 0,36-9 1057,-37 7-1284,-1-1 0,21 0 0,-18 3-258,-1 0 0,1 1 0,18 4-1,-2 5-4045,-21-8 1429,3-8-1792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7:43.5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1328 6464,'-3'11'11861,"8"-23"-7463,-2 5-3836,17-57 1548,-14 39-1814,2 0-1,17-35 1,-1 19 229,53-72 1,-14 27-15,48-94-61,-71 114-292,37-57 114,74-135 832,-123 200-746,44-68-1,-67 118-348,1 1 0,0-1 0,0 1 0,0 1 0,1-1 0,0 1-1,0 0 1,1 0 0,0 1 0,0 0 0,0 1 0,17-7 0,-18 8-12,0 2 0,-1-1 0,1 1 0,0 0 0,0 1 0,0-1 0,0 1 0,-1 1 0,1-1 0,0 1 0,0 0 0,0 1 0,-1 0 0,1 0 0,-1 0 0,1 1 0,-1 0 0,7 4 0,-1 0 33,0 1 1,-1 1 0,1 0 0,-2 0 0,1 1-1,-2 0 1,1 1 0,-1 0 0,-1 1-1,0 0 1,-1 0 0,10 21 0,-16-30-5,0 0 1,0 0-1,-1 0 1,1 0-1,0 0 1,-1 0-1,0 0 1,0 0 0,0 0-1,0 0 1,0 0-1,-1 0 1,1 0-1,-1 0 1,0 0-1,0 0 1,0 0-1,0 0 1,-1 0-1,1-1 1,-1 1 0,1 0-1,-1-1 1,0 1-1,0-1 1,0 0-1,0 0 1,-5 4-1,-2 1 67,-1-1 0,0 1 0,-1-2 1,1 1-1,-23 7 0,9-5-237,-1-1 0,0 0 0,0-2 0,-1-1 1,0-1-1,-27-1 0,28-2-1982,1-2 1,-1-1-1,-39-9 1,42 6-2622,7 5 1521</inkml:trace>
</inkml:ink>
</file>

<file path=ppt/ink/ink3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1:32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34 4224,'-2'0'432,"1"-1"0,-1 1 0,1 0 0,-1-1-1,0 1 1,1 0 0,-1 0 0,0 0 0,1 0 0,-1 0 0,1 0 0,-3 1 0,1 0-78,-1 0 0,1 0 0,0 1 0,0-1 0,-4 3 0,-2 2 143,1 1 1,-14 12 0,12-9-267,1 0-1,0 1 1,1 0 0,0 0 0,1 1 0,0 0 0,0 0 0,2 1 0,-6 13 0,11-23-204,-1-1 1,0 1 0,0 0-1,1-1 1,0 1-1,-1 0 1,1 0-1,0-1 1,1 1-1,-1 0 1,0-1 0,1 1-1,-1 0 1,1 0-1,0-1 1,0 1-1,1 2 1,0-2 15,1 1-1,-1-1 1,1 1-1,0-1 1,-1 0 0,1 0-1,1 0 1,-1-1 0,0 1-1,5 2 1,5 1 40,0 1 1,1-2 0,-1 1-1,1-2 1,19 4-1,-12-3 36,0-2 0,0-1 0,0 0 0,31-2 0,-39-1-20,0 0 0,0-1 1,-1-1-1,1 0 0,0-1 0,-1 0 1,0-1-1,16-8 0,-25 11-61,1-1-1,-1 1 0,0 0 1,0-1-1,0 1 0,-1-1 0,1 0 1,-1 0-1,1 0 0,-1-1 0,0 1 1,3-7-1,-3 5 2,0-1-1,0 0 1,-1 0-1,1 0 1,-1 0-1,-1 0 1,1-10 0,-1 5-34,-1 1-1,-1-1 1,1 1 0,-2 0 0,1 0 0,-1 0 0,-1 0 0,0 0 0,-7-12 0,8 16-22,-1 0-1,-1 0 1,1 1-1,-1 0 1,0 0-1,0 0 0,0 0 1,-1 1-1,1 0 1,-1 0-1,-7-3 1,3 2 5,1 1 1,-1 1-1,-1-1 1,1 2-1,0-1 1,-20-1-1,13 3-66,1 1 1,-1 1-1,0 0 1,1 1-1,-1 1 1,1 0-1,0 1 1,0 1-1,-18 8 0,29-11-345,-1 1 0,1 0 0,-1 1 0,1-1 0,1 1 0,-1 0 0,0 0 0,1 1 0,0 0-1,0-1 1,0 1 0,1 0 0,-1 1 0,1-1 0,0 1 0,1-1 0,-3 9 0,-2 21-2393</inkml:trace>
</inkml:ink>
</file>

<file path=ppt/ink/ink3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1:34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2560,'10'-13'8266,"-10"13"-8120,1-1 0,-1 1-1,1 0 1,-1-1 0,1 1 0,-1 0-1,1-1 1,-1 1 0,1 0-1,0 0 1,-1 0 0,1 0 0,-1 0-1,1-1 1,0 1 0,-1 0-1,1 0 1,-1 0 0,1 1 0,0-1-1,-1 0 1,1 0 0,0 0 0,-1 0-1,1 0 1,-1 1 0,1-1-1,-1 0 1,1 1 0,-1-1 0,1 0-1,-1 1 1,1-1 0,-1 1-1,1-1 1,-1 1 0,1 0 0,19 25 493,-12-14 181,-3-6-509,1 1-164,-1-1 0,0 0 0,-1 1 1,1 0-1,-2 0 0,1 0 0,3 12 0,15 45 24,-20-58-130,1 0 1,-1 0-1,6 8 1,-6-10-9,0 0 1,0 0-1,0 0 1,0 0-1,0 1 1,-1-1 0,0 0-1,0 1 1,1 6-1,-2-8-1,4 7 60,1-2 120,-4-7 476,3-5-522,7-4-110,-11 8-59,0 0 0,0 0 0,1 0 0,-1 0 0,0-1 0,0 1 0,0 0 0,1 0 0,-1 0 0,0 0 0,0-1-1,0 1 1,0 0 0,1 0 0,-1-1 0,0 1 0,0 0 0,0 0 0,0-1 0,0 1 0,0 0 0,0 0 0,0-1 0,0 1-1,0 0 1,0 0 0,0-1 0,0 1 0,0 0 0,0-1 0,0 1 0,0 0 0,0-1 0,0 0 9,1-1 1,-1 0-1,1 0 1,0 0 0,0 0-1,0 1 1,-1-1-1,3-1 1,3-9 104,7-23 50,19-35 0,-24 55-159,1 0 0,0 0-1,1 1 1,19-20 0,51-45-327,-64 61-220,-6 6-1188,2 1-3632</inkml:trace>
</inkml:ink>
</file>

<file path=ppt/ink/ink3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1:34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45 1472,'-1'-9'13056,"7"5"-14022,-3 3 1230,-1 0 0,1 1 0,-1-1 0,1 0 0,0 1 0,-1 0-1,5-1 1,9-1 367,-1-1-236,30-1 0,8-2-151,-24 3-241,0 0-1,35 2 1,-48 2-86,16-6-4295</inkml:trace>
</inkml:ink>
</file>

<file path=ppt/ink/ink3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1:35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85 3328,'-28'-4'1947,"123"1"7278,-46-2-7497,55-12 1,81-22-1047,-165 31-1324,-9 0-6689</inkml:trace>
</inkml:ink>
</file>

<file path=ppt/ink/ink3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1:35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81 6304,'-1'-2'187,"0"1"1,0-1-1,-1 0 0,1 1 1,-1-1-1,1 1 1,-1-1-1,1 1 0,-4-2 1,2 2 43,1 0-1,-1 1 1,0-1 0,1 1-1,-1 0 1,0 0 0,-3 0-1,2 0 83,3 1-105,-1-1 0,1 0 1,0 1-1,-1-1 0,1 1 0,0 0 1,0-1-1,0 1 0,0 0 0,-1 0 1,1-1-1,0 1 0,0 0 1,1 0-1,-2 2 0,-15 19 819,13-16-698,-2 2-148,1 1 0,0 0 1,0 1-1,1-1 0,0 1 1,1 0-1,0 0 0,0 0 0,1 0 1,0 0-1,1 1 0,1-1 1,-1 0-1,2 1 0,-1-1 1,1 1-1,1-1 0,0 0 1,5 16-1,-5-20-114,1-1 0,-1 0 0,1 0 0,0 0 0,0 0 0,1 0 0,0 0 0,-1-1 0,2 0 0,-1 0 0,6 5 0,-3-4 13,0-1 0,1 1 0,-1-1 1,1-1-1,0 1 0,0-1 0,10 2 0,-6-2 26,-1-1 0,1 0 0,0-1-1,-1-1 1,1 0 0,0 0 0,-1-1 0,1 0-1,0-1 1,-1-1 0,18-5 0,-20 4-59,-1 0-1,1 0 1,-1 0 0,0-1 0,0-1 0,0 1 0,-1-1 0,1 0 0,-2-1 0,1 0-1,-1 0 1,0-1 0,0 1 0,-1-1 0,0 0 0,0-1 0,-1 1 0,0-1 0,-1 0-1,0 0 1,0 0 0,-1 0 0,2-16 0,-3 16 7,0 0 1,0 0-1,-1 0 0,-1 0 0,0 0 1,0 0-1,0 0 0,-5-14 0,4 17-39,-1 1-1,1 0 0,-1-1 1,0 1-1,-1 0 1,1 0-1,-1 1 0,0-1 1,0 1-1,0 0 0,-1 0 1,1 0-1,-1 0 1,-6-2-1,-3-2-80,0 0 0,-1 2 0,0 0 0,0 1 0,-1 0 0,-27-4 0,18 6-111,0 1-1,0 1 0,-39 3 0,55-2-216,-1 2 0,0 0 1,0 0-1,-16 6 1,25-8 267,0 1 0,0-1 0,0 1 1,0-1-1,0 1 0,0 0 0,0-1 0,0 1 0,0 0 1,0 0-1,0-1 0,1 1 0,-1 0 0,0 0 1,0 1-1,1-1-19,-1-1 0,1 1 1,0 0-1,0-1 0,0 1 1,0-1-1,0 1 0,0 0 0,0-1 1,0 1-1,0-1 0,0 1 1,0 0-1,0-1 0,1 1 0,-1-1 1,0 1-1,0-1 0,1 1 1,-1 0-1,2 2-331,1-1 0,-1 1 1,0-1-1,0 0 0,1 0 1,0 0-1,-1 0 0,6 3 1,34 15-5381</inkml:trace>
</inkml:ink>
</file>

<file path=ppt/ink/ink3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1:46.346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281 151 1472,'-7'0'421,"5"0"-175,6 0 287,-4 2-176,6 26 1246,-2-10-155,-3-14-1221,-1-1-1,0 1 1,0-1 0,0 1 0,-1-1 0,1 1-1,-1-1 1,0 0 0,0 1 0,0-1 0,0 0-1,-1 0 1,1 0 0,-1 1 0,0-2-1,-3 6 1,-1 0-182,-1-1 0,0 1 0,0-1 0,-12 10 0,1-6 258,-1 0-1,0 0 1,0-2 0,0-1 0,-24 8 0,14-6 600,20-8-139,14-8-239,11-6-182,44-15 310,92-57 0,-111 59-682,2 2 1,1 3-1,1 1 0,50-14 0,-21 13 168,-69 20-226,-9 4 128,-12 9 97,12-10-161,-43 33-108,-70 51 63,91-69 128,-1-2-1,-48 21 0,4-11 408,-131 28-1,196-52-444,3-2-10,1 1-1,-1 0 1,0-1 0,0 1 0,1-1 0,-1 0-1,0 0 1,-5 0 0,6-3 142,5-1-61,13-6-3,-10 7-48,51-33 184,78-64 1,-105 74-207,2 1 0,0 1 0,1 2-1,1 1 1,1 2 0,38-15 0,-23 16-109,1 2 1,1 2 0,0 3-1,1 2 1,0 2 0,71 1-1,-111 5 60,0 2 1,0-1-1,0 2 0,0 0 0,-1 0 0,1 1 1,0 0-1,-1 2 0,14 5 0,-22-8-191,0 0-1,0 0 0,0-1 1,0 1-1,0-1 1,1 0-1,-1 0 0,0-1 1,1 1-1,6-1 1,-29 16-916,10-11 1092,1-1 0,-1 1 0,0-2 0,0 1 0,-14 3 0,-46 8 260,27-6-190,-76 18 241,-152 42 672,257-65-895,6-2 53,0-1 0,0 2 0,-8 3 0,28-6 345,44-10 275,97-31 1,-127 32-633,-11 4-65,288-73 488,112 16-462,6 41-3697,-384 22 1872,65 9 1,-52 1-1774</inkml:trace>
</inkml:ink>
</file>

<file path=ppt/ink/ink3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1:46.838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8 61 4736,'-6'-5'1326,"6"5"-1224,0-1 0,-1 1 0,1-1 0,0 1 0,0-1 0,0 1 0,0-1 0,-1 1 0,1-1 0,0 1 0,0-2 0,14 1 1039,6 2-160,264-21 2762,86-3-1689,338 17-1064,-480 7-2097,-88 4-3379,-122-3 1784,1 0 0,31-3 0,-28-2 878</inkml:trace>
</inkml:ink>
</file>

<file path=ppt/ink/ink3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1:47.312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0 3 4800,'57'0'3936,"30"-2"-1784,148 16 0,168-1-1008,-100-9-1115,95 26-766,-132 6-3971,-194-26 100</inkml:trace>
</inkml:ink>
</file>

<file path=ppt/ink/ink3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1:47.752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0 27 4800,'10'-11'1792,"-7"11"-1408,16-4-96,-1 4 0,13-5-224,23 2 1536,32 0-896,12 3 576,-3 6-768,-9 3 0,-6 2-320,1 6-384,6 0 96,-3 3-704,-2-5 480,-11 4-2624,-13-2 1632</inkml:trace>
</inkml:ink>
</file>

<file path=ppt/ink/ink3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1:48.291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9 52 7456,'-9'-12'3392,"31"7"-2944,1 2-96,4 0-288,-1-5 544,1 3-352,4 1-224,-2 4-64,-3 0-928,-4 0 544,19-3-6176,-24-5 3808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2:02.4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4 647 6816,'-4'2'3613,"9"-4"-208,1 1-2999,-1 1-1,0-1 0,0 0 1,0-1-1,0 1 1,0-1-1,0 0 0,0 0 1,4-4-1,6-3 437,19-15 1,-16 9-550,-1-1 0,-1-1 0,0 0 1,25-38-1,-12 10-223,22-48-1,-33 59-39,-1 1 48,14-38 1,-19 40 12,-6 20-183,-1-1 0,-1 0-1,0 0 1,-1-1 0,0 1-1,2-16 1,-5 26-207,0 16-79,6 151-720,-4-146 1153,1 0 1,1 0-1,1 0 1,0 0-1,1-1 1,12 24-1,-16-39 14,0 0 0,0 0 1,-1 0-1,2 0 0,-1-1 0,0 1 0,1 0 0,-1-1 0,1 0 0,5 4 0,-6-5-32,-1 0 0,1 0 1,-1-1-1,1 1 0,-1-1 0,1 1 1,0-1-1,-1 0 0,1 1 0,0-1 1,-1 0-1,1 0 0,0 0 0,0-1 1,-1 1-1,1 0 0,0-1 0,-1 1 1,1-1-1,-1 1 0,1-1 0,-1 0 1,1 0-1,1-1 0,5-3 123,0-1 0,0 0 0,-1-1 0,0 0-1,10-14 1,28-44 262,-5 6-128,-2 12-174,57-56 0,-8 15-232,-85 86 85,0 0 0,0 0 0,0 1 0,0-1 0,0 1 0,0 0 0,0 0 0,1-1 0,-1 1 0,4-1-1,-5 2 15,0 0-1,0 0 0,0 0 0,0 0 0,0-1 0,0 1 1,0 0-1,-1 1 0,1-1 0,0 0 0,0 0 0,0 0 0,0 0 1,0 1-1,-1-1 0,1 0 0,0 1 0,0-1 0,0 1 1,-1-1-1,1 1 0,0-1 0,-1 1 0,1 0 0,0-1 0,-1 1 1,1 0-1,-1-1 0,1 1 0,-1 0 0,1 0 0,-1 0 1,1 1-1,1 4-30,0 0 0,0 1 0,-1 0 1,0-1-1,0 1 0,0-1 0,-1 11 1,-6 50 23,2-37 32,-16 112 304,14-113-210,-1-1 1,-22 53-1,26-73-61,-1-1 1,0 0-1,0 0 0,-1 0 1,-9 10-1,12-14-9,0-1 0,0 0-1,-1 0 1,1 0 0,0 0 0,-1 0 0,0-1 0,1 1-1,-1-1 1,0 0 0,0 0 0,1 0 0,-1 0 0,0 0-1,0 0 1,0-1 0,0 0 0,-6 1 0,5-2 2,1 1 1,-1-1-1,0 0 0,0 0 1,1 0-1,-1 0 1,0-1-1,1 1 1,-1-1-1,1 0 1,0 0-1,0 0 1,0-1-1,0 1 0,-4-4 1,-2-4 17,1 0 0,0 0-1,1-1 1,0 0 0,-9-17 0,13 21-102,0 0 0,0-1 0,0 1 0,1 0 0,0-1 0,1 0 0,-1 1 0,1-1 0,1 0 0,0-11 0,0 17 31,0 1-1,0 0 1,0 0-1,1 0 0,-1-1 1,0 1-1,1 0 1,-1 0-1,1 0 1,-1 0-1,1 0 1,0 0-1,-1-1 0,1 2 1,0-1-1,0 0 1,0 0-1,0 0 1,-1 0-1,1 0 1,0 1-1,0-1 0,1 0 1,-1 1-1,0-1 1,0 1-1,0-1 1,2 0-1,1 1 6,1-1-1,-1 1 1,1 0-1,0 0 1,-1 0 0,6 2-1,-6-2 34,33 7-92,-1 1 0,-1 2 0,39 16 0,-15-5 46,43 19 118,-23-8-1118,-48-23-868,-29-9 1347,0 1 1,1-1-1,-1 0 0,1 1 0,-1-1 1,0 0-1,1-1 0,-1 1 1,1 0-1,-1-1 0,4 0 1,3-4-1489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7:43.5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24 196 5408,'-24'0'8586,"27"-14"-2448,14-23-4692,-7 22-990,1 0 0,25-27 0,-28 35-369,-1 0 0,1 0 0,0 1 0,1 0 0,0 1 0,0-1 0,11-3 0,-11 5-33,-2 1 20,0 0 0,0 0 1,1 1-1,12-2 0,-18 4-50,0-1 0,0 1 0,0 0 0,0 0 0,0 1 0,-1-1 0,1 0 0,0 1 0,0-1-1,0 1 1,0-1 0,0 1 0,-1 0 0,1 0 0,0 0 0,-1 0 0,1 0 0,-1 0 0,1 0 0,-1 1 0,1-1 0,-1 0 0,0 1 0,2 2 0,1 4 39,0 1-1,0 0 1,-1-1 0,0 1 0,-1 1-1,0-1 1,0 0 0,0 19 0,-1-19-36,0 23 49,-1-1-1,-3 35 1,0-38 63,2 0 0,0 0 1,6 36-1,-4-57-96,1 0-1,0 0 1,0-1 0,0 1 0,1 0-1,0-1 1,1 0 0,-1 0 0,1 0-1,0 0 1,7 6 0,-7-8 37,0 0-1,0 0 1,1 0-1,-1 0 1,1-1-1,0 0 1,0 0-1,0 0 1,1-1-1,-1 0 1,1 0-1,-1 0 1,11 2-1,-13-4-40,1 0-1,-1 0 0,0-1 0,1 1 0,-1-1 0,1 1 0,-1-1 0,0 0 0,1-1 0,-1 1 0,0 0 0,0-1 0,4-2 0,4-4 110,20-16 0,-29 22-123,5-5-4,0-1 1,0 1-1,-1-1 1,0 0-1,-1 0 0,1-1 1,-2 0-1,1 0 1,4-15-1,2-10 4,8-48-1,-8 33-127,-6 27 163,0 1-34,1 0 1,0 0-1,12-27 0,-15 44-1,0 0 0,-1 0 1,1 1-1,1-1 0,-1 1 0,0 0 0,1 0 0,0 0 0,0 0 1,-1 1-1,2-1 0,-1 1 0,0 0 0,0 1 0,1-1 0,-1 0 1,9 0-1,4-2 35,0 2 0,0 0 0,24 1 0,-28 2-47,1 0 0,-1 0 0,1 1 0,-1 1 0,0 0 0,0 1 0,0 0 0,0 1-1,-1 1 1,1 0 0,14 10 0,-25-15-328,-1 0 1,1 0-1,-1 0 0,1 0 1,-1 1-1,1-1 0,-1 0 1,0 1-1,0-1 1,0 1-1,0-1 0,0 1 1,0 0-1,0-1 0,0 1 1,-1 0-1,1 0 0,-1 0 1,1-1-1,-1 1 0,0 0 1,1 2-1,-1 7-1984</inkml:trace>
</inkml:ink>
</file>

<file path=ppt/ink/ink3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1:54.577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14 1496 1472,'-14'12'5018,"43"-9"-1263,-20-3-3194,13 0 550,0 0 0,26 5-1,-35-2-844,1-1 0,-1 0 0,1-1 0,-1-1 0,0 0 0,1-1 0,14-3 0,-9 2-23,0 0 1,1 1-1,0 1 0,-1 0 1,21 4-1,3 0 286,38-1-85,-1-3 0,1-4 0,81-14 0,-144 15-420,31-4 489,92-27 1,22-14-141,42-15-138,-90 15 240,-97 39-422,-1-1 1,0 0 0,0-1 0,17-16 0,9-6 34,51-36 320,119-114 0,-111 89-378,37-36 84,2 8-398,-125 109 275,5-2-39,1 1 0,44-21 0,-28 19 66,45-14 1,6-1 40,-47 14-146,-8 4 66,-1-1 0,-1-1 0,57-38 0,69-59 26,-130 93-31,1 1-1,1 1 0,1 1 1,53-18-1,-53 23 43,12-4 45,71-14 1,-17 8-186,13-2 93,-70 16-101,-7 2 49,60-3-1,320 40 164,-328-21-244,160 14 627,-90-10-431,-150-15-27,15 2 72,0 2 0,0 0 0,0 1 0,0 0 0,-1 2 0,24 11 0,-34-12-60,-1 0 0,0 1-1,0 0 1,0 0 0,8 11 0,-5-6 69,61 73-6,-44-53 16,-12-19-108,14 14 88,-12-15-7,0-1 0,0 0 1,26 10-1,-8-8-27,1-2 1,53 9-1,-16-4 98,6 2-73,56 15 90,-104-25-183,0-1 1,0-2 0,57 1-1,-27-3 25,38 2 120,11 0 139,5 1-340,66 6 146,-40-12-90,273 3 473,-241-7-123,-99 1-179,535-37 597,-509 30-813,35-4-2648,-132 14 2282,-1-1 48,0 1 0,0-1 0,0 1 0,0-1 0,6-2 0</inkml:trace>
</inkml:ink>
</file>

<file path=ppt/ink/ink3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1:57.224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6 40 2304,'-5'0'2373,"15"12"-1621,7 24 765,-3-9 209,-14-26-1584,1 0-1,0 0 1,0 0 0,0 0 0,0 0 0,-1-1-1,1 1 1,0 0 0,0-1 0,1 1 0,-1-1 0,0 1-1,0-1 1,0 1 0,0-1 0,0 0 0,1 1-1,-1-1 1,0 0 0,0 0 0,0 0 0,1 0-1,-1 0 1,0 0 0,1-1 0,2 0-11,0 1-1,0-1 1,0-1 0,0 1 0,0 0-1,3-3 1,129-60 2556,-109 54-2454,0 1-1,0 1 0,38-5 0,-20 9-171,59 0 1,89 1 204,-174 3-232,1 2 0,32 7-1,-30-5-107,-3 0 200,-8-3-196,-1 1 0,1 1 0,10 3-1,0 1 133,0-2-1,1 0 0,27 2 1,-13-4-85,53-4 0,-30 0-6,106 1 162,-151-1-93,24-4-1,-25 3-100,26-2 1,15-1 241,27 2-272,-53 3 26,0 1-1,37 6 0,-44-3 136,229 33 943,-213-34-923,39 3-104,-67-6 60,0 0 0,0-1 0,0 0 0,0-1 0,16-4 0,-13 3-61,1 0-1,-1 1 1,1 0 0,15 1 0,2-2 11,112 0 218,-90 4-322,28 4 135,1 1-192,-74-5 165,0-1 0,0 1 0,0 0 0,0 0 1,0 1-1,0 0 0,-1 0 0,1 1 0,-1 0 0,0 0 1,1 0-1,9 8 0,14 21-6167,-21-17 3911</inkml:trace>
</inkml:ink>
</file>

<file path=ppt/ink/ink3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1:58.975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1 254 1728,'0'-3'2325,"18"15"758,-5 0-2085,-10-8-751,1-1-1,0 1 1,-1-1 0,1 0-1,0 0 1,1 0-1,-1-1 1,0 1-1,1-1 1,-1 0-1,7 2 1,24 4 406,0-1 1,1-1-1,0-2 0,0-2 1,46-2-1,74-12 149,89-3 177,142-14-123,-285 18-384,55-17 23,-16 3-185,353-47 277,28 16-717,-320 41 1023,23 10-837,-159 5-123,150 10 112,37-1 235,-17-15 136,34-6-190,-146 4 12,292-16 541,-249 9-363,59-2 48,325 16-46,-296 2-383,-206-5-1356,-3 1-4733</inkml:trace>
</inkml:ink>
</file>

<file path=ppt/ink/ink3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2:01.679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9 1102 1984,'0'0'37,"-1"0"1,1 0-1,-1 0 0,1 0 1,0 0-1,-1 0 0,1 0 1,0 0-1,-1 1 0,1-1 1,0 0-1,-1 0 0,1 0 1,0 1-1,-1-1 0,1 0 1,0 0-1,-1 1 0,1-1 1,0 0-1,0 1 0,-1-1 1,1 0-1,0 1 0,0-1 1,0 0-1,0 1 0,-1-1 1,1 1-1,0-1 1,0 0-1,0 1 0,0-1 1,0 1-1,0-1 0,1 1 98,-1 0 0,1 0-1,-1 0 1,1 0 0,0 0-1,-1 0 1,1 0 0,0 0-1,0 0 1,0-1 0,0 1-1,1 1 1,3 1 342,0 0-1,1 0 0,-1 0 1,8 2-1,7 0 92,1-1 1,-1-1-1,1-1 0,0 0 0,0-2 1,0 0-1,38-6 0,-1-5 258,85-28-1,0 0-182,48-17 84,-151 43-495,-2-3-1,66-36 0,-82 39-32,10-7-9,1 2 0,46-19-1,7 10-91,124-22-1,-172 41-84,22-3 250,-30 7-99,41-13 1,28-11-32,189-63 534,-189 54-795,-82 31 207,22-13 0,-6 4-226,-24 11 182,0 0 0,0-1 0,-1 0 0,1 0 0,-1-1 0,-1 0 0,1 0 0,-1-1 0,0 0 0,-1 0 0,1-1 0,-1 0 0,7-13 0,4-15-5,29-56-76,4 12-34,-46 72 84,1 1 0,1 0-1,-1 0 1,1 1 0,0 0 0,1 0-1,0 0 1,14-9 0,-5 5-193,1 1 0,36-15 0,-31 17 393,1 1 1,47-6-1,-42 8-49,70-9 186,-39 6-343,72-17-1,-118 21 2,0 1-1,22 0 1,16-3 58,134-14-89,-110 16 166,78 9-1,-50 1 123,-67-4-56,47 3-347,39-1 782,132-10-144,-18 13-198,-111 0-368,75 3 302,-149-6-160,43 6-117,114 30 1,-168-32 84,30 6 23,236 60 58,-261-60-112,1 2 1,-2 2 0,0 2-1,61 39 1,-67-34-64,87 60 91,-110-76-3,1 0-1,1 0 1,0-2-1,17 7 1,73 21 169,-107-36-197,118 39 4,-62-22-84,-35-12 116,22 9 0,-7 2 111,-6-3 28,1-1 1,49 12-1,97 11 331,121 29-22,-113-11 78,218 94-1,-371-133-672,0 1-1,0 2 0,39 28 1,-71-45 40,1 0 0,-1 1 0,1-1 1,-1 0-1,1 1 0,-1-1 0,0 1 0,1-1 1,-1 1-1,0-1 0,1 1 0,-1-1 1,0 1-1,1-1 0,-1 1 0,0-1 0,0 1 1,0-1-1,1 2 0,-26 10-5151,22-11 4732,-4-1 0,-50-3-8145</inkml:trace>
</inkml:ink>
</file>

<file path=ppt/ink/ink3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2:03.312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0 453 2720,'0'-1'98,"1"0"-1,-1-1 1,1 1 0,-1 0-1,1 0 1,0 0-1,0 0 1,-1 0 0,1 0-1,0 0 1,0 0 0,0 0-1,0 0 1,0 1 0,0-1-1,0 0 1,0 1 0,0-1-1,2 0 1,27-13 1118,-23 11-609,58-23 918,1 3 0,72-15 0,24-7-463,-58 10-628,-11 3 3,115-24-1,264-45 1121,-393 85-1198,105-8 0,82 8 194,-265 16-549,139-1 297,32-2 48,461 2-136,-309 18-21,-255-11 310,125 28-1,-102-6-469,-56-18-51,94 19 113,-106-24-11,36 12-1,5 1 57,109 27-182,-152-39 71,0 1 0,0 1 0,24 13-1,58 39-3,-80-46 54,-12-8-47,1 0 0,1-1 0,-1 0 0,28 4 0,-7 0 28,75 17 2,63 19-133,-13 19 672,7 4-176,-79-39-239,180 69 313,-254-92-466,169 72 208,-122-56-269,69 17-1,234 57 457,-263-71-180,121 15 0,-171-32-155,397 50 340,-233-52-442,-124-11-2380,-86 4 2258,2 1-515,1 0 0,-1-1 1,0-1-1,8-1 0</inkml:trace>
</inkml:ink>
</file>

<file path=ppt/ink/ink3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2:04.134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57 5472,'3'-7'496,"-1"3"-196,0 0 1,0 1-1,0-1 1,0 1-1,3-4 1,-3 6-266,-1 0 0,0 0 1,1-1-1,-1 1 0,1 1 1,-1-1-1,1 0 0,0 0 1,-1 0-1,1 1 0,0-1 1,0 1-1,-1-1 0,1 1 0,2 0 1,24-3 698,79-6 2148,754 10 2104,-75 57-3355,-604-41-1443,140 19 224,49 3-3,-72-11 245,238 17 377,-530-45-1016,431 44 1000,-123 32-263,-57 9-713,-179-55 74,90 50 1,-116-51-26,68 35 96,-91-51-161,-1-1 0,42 11 1,54 7 165,200 19 0,-266-45 69,70-4-1,57-14-105,-70 5-392,-82 7 76,-18 2-1351,0-1 0,0-1 0,26-5 0</inkml:trace>
</inkml:ink>
</file>

<file path=ppt/ink/ink3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2:04.480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20 6400,'0'-20'2368,"14"20"-1856,21 0-128,-3 0 928,39 0-800,37 4 1888,5 1-1312,0 1 96,4 3-705,22 2-223,1 6-160,-14 3-224,-23 5 64,-22 6-5119,-41 1 2847</inkml:trace>
</inkml:ink>
</file>

<file path=ppt/ink/ink3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2:05.356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990 16 4064,'0'-1'60,"0"1"-1,0-1 1,0 1 0,0-1-1,0 0 1,0 1 0,0-1-1,0 0 1,0 1 0,0-1-1,0 0 1,0 1 0,0-1-1,1 1 1,-1-1 0,0 0-1,0 1 1,1-1 0,-1 1-1,0-1 1,1 1 0,-1-1-1,1 1 1,-1-1 0,1 0 0,0 1-19,1 0 0,-1 0 0,0 0 0,0 0 0,0 1 0,0-1 1,0 0-1,1 0 0,-1 1 0,0-1 0,1 2 0,8 1-262,-9-2 282,0 0 0,0 0 0,0 1 0,-1-1 0,1 0 1,0 0-1,0 1 0,-1-1 0,1 0 0,-1 1 0,0-1 0,1 2 0,-1-1 45,1 1-1,-1-1 0,0 0 0,-1 0 0,1 1 0,0-1 0,-1 0 1,1 1-1,-1-1 0,0 0 0,1 0 0,-1 0 0,0 0 0,0 0 1,-2 2-1,-22 31 901,19-28-841,-52 58 875,-1 2-534,-1 12 58,24-28-32,-53 54-1,32-51-239,-3-3-1,-74 48 1,46-34-111,-240 172-314,321-232-216,-5 4-663</inkml:trace>
</inkml:ink>
</file>

<file path=ppt/ink/ink3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2:06.053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2150 1 4640,'-2'2'169,"0"0"1,0 1 0,0-1-1,1 1 1,-1-1-1,1 1 1,0 0-1,0-1 1,0 1 0,0 0-1,0 0 1,1 0-1,-1 0 1,1 0-1,0 0 1,0 3 0,-1 1 211,-3 8 90,0 0 1,0 0 0,-2-1-1,0 0 1,0 0-1,-13 18 1,13-22-130,0-1 0,-1 0-1,-1 0 1,0 0 0,0-1 0,0-1 0,-1 1 0,0-1-1,-20 10 1,-6 2 342,-57 21 0,45-21-281,30-13-253,-26 7-1,-5 1 224,40-12-279,6-1-34,0 0 0,-1 0 0,1 0 0,-1-1 0,1 1 0,-1-1 1,1 1-1,-5-1 0,3 0-79,-1 1 0,0 0 0,1 0 0,-1 0 0,-6 3 0,-13 3-38,-7-2 30,0-1 0,0-2 0,-40-3 0,23 1 92,-878 26 2602,516-5-1744,389-19-753,15-1-85,1 0 1,-1-1-1,1 0 1,-10-1-1,15 1-75,0 0 0,0 0-1,0 0 1,0 0 0,-1 0 0,1 0-1,0 0 1,0 0 0,0 0 0,0 0-1,-1 0 1,1 0 0,0 0 0,0 0-1,0 0 1,0 0 0,0 0 0,0-1-1,-1 1 1,1 0 0,0 0 0,0 0-1,0 0 1,0 0 0,0 0 0,0-1-1,0 1 1,0 0 0,0 0 0,0 0-1,-1 0 1,1 0 0,0-1 0,0 1-1,0 0 1,0 0 0,0 0 0,0 0-1,0 0 1,0-1 0,0 1 0,0 0 0,0 0-1,0 0 1,1-1 0,5-7 169,12-6-66,164-104 206,57-39-814,-235 154 74,-1 1 1,1-1-1,0 1 0,1 0 0,-1 0 0,0 0 0,0 0 1,1 1-1,-1 0 0,9-2 0</inkml:trace>
</inkml:ink>
</file>

<file path=ppt/ink/ink3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2:07.558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18 321 3552,'-6'-3'311,"-5"-4"1316,10 7-1568,1-1 0,0 1 0,0 0 0,0-1 0,0 1 0,0-1 1,0 1-1,0 0 0,0-1 0,0 1 0,0-1 0,0 1 0,1 0 0,-1-1 0,0 1 0,0-1 0,0 1 1,0 0-1,1-1 0,-1 1 0,0 0 0,0-1 0,0 1 0,1 0 0,-1 0 0,0-1 0,1 1 0,-1 0 0,0 0 1,1-1-1,-1 1 0,1 0 0,4-4 242,-1 1 0,1-1 0,1 1 0,-1 0 0,0 1 0,10-4-1,39-9 1302,-13 4-857,-3 1-172,0 1 0,40-4 0,80-1-242,32-5 403,258-32 509,-145 54-684,-230-2-97,81-9-1,9 0-280,-100 5 12,112-20 0,-114 12 41,114-5 0,87 31-181,-140-6-117,109-7 250,-123-3-57,66 5 289,139-4-10,20-9 23,-13 2 205,-44-5-553,-39 3 111,-42-8-90,-40 2-69,306-11 8,-259 24-997,-68 11-4412,-85 0 2289,-3 6-3147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7:43.5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61 3 5408,'6'-2'18375,"-9"11"-17919,-18 52 1849,-2 7-1506,17-42-726,1 0 0,1 0 0,1 1 0,2-1 0,2 45-1,-1-69-186,0 0 31,0 0 0,0 0 0,1 0-1,-1-1 1,0 1 0,1 0 0,-1 0 0,1 0-1,0 0 1,-1-1 0,1 1 0,0 0-1,2 2 1,9 4-2979,4 0 1094</inkml:trace>
</inkml:ink>
</file>

<file path=ppt/ink/ink3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2:09.015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8 29 3808,'0'0'39,"0"0"-1,0-1 1,-1 1 0,1 0 0,0 0 0,0 0-1,-1 0 1,1 0 0,0 0 0,0 0 0,-1 0-1,1 0 1,0 0 0,-1 0 0,1 0 0,0 0-1,0 0 1,-1 0 0,1 1 0,0-1 0,0 0-1,0 0 1,-1 0 0,1 0 0,0 0 0,0 1-1,0-1 1,-1 0 0,1 0 0,0 0-1,0 0 1,0 1 0,0-1 0,-1 0 0,7 7 1159,2 1-320,-4-3-542,0 0-1,1 0 1,0 0-1,0-1 0,0 1 1,0-1-1,1-1 1,0 1-1,0-1 0,0 0 1,7 3-1,9 2 522,44 11 0,-9-8-131,0-2 0,80 2 0,122-12 568,-109-1-1033,244 19 390,96-5 468,-351-12-649,526 19 234,-281-16-592,-201-5 69,420-17 432,-383 9-319,256-18 319,709 8 214,-801 17-523,60-17-69,-164 3-209,-87 3-44,-38 1 154,399-12 461,-473 22-541,240-5 544,-249 8-643,171-4 534,-210 4-560,-26 1 61,0-1-1,0 0 1,0 0-1,1-1 1,-2 0-1,13-3 1,-19 4-41,1 0 0,-1 0 0,0-1 0,1 1 0,-1 0-1,0 0 1,0 0 0,1 0 0,-1-1 0,0 1-49,0 0 49,1-1 0,-1 1 0,0 0 0,0 0 0,0-1-1,0 1 1,1 0 0,-1-1 0,0 1 0,0 0 0,0 0 0,0-1 0,0 1 0,0 0 0,0-1 0,0 1 0,0 0 0,0-1-1,0 1 1,0 0 0,0-1 0,0 1 0,0 0 0,0 0 0,-1-1 0,1 1 0,0 0 0,0-1 0,0 1 0,0 0-1,-1 0 1,1-1 0,0 1 0,-1-1-49</inkml:trace>
</inkml:ink>
</file>

<file path=ppt/ink/ink3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2:55.8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26 2304,'18'-23'21882,"-13"36"-21711,-5-7-230,0-5-64,0-1 129,0 1-1,0-1 0,0 0 1,0 0-1,0 1 0,-1-1 0,1 0 1,0 0-1,0 0 0,0 1 1,0-1-1,1 0 0,-1 0 1,0 1-1,0-1 0,0 0 1,0 0-1,0 0 0,0 1 1,0-1-1,0 0 0,0 0 0,0 0 1,1 1-1,-1-1 0,0 0 1,0 0-1,0 0 0,0 1 1,1-1-1,-1 0 0,0 0 1,0 0-1,0 0 0,1 0 1,-1 0-1,0 0 0,0 0 0,1 1 1,-1-1-1,0 0 0,0 0 1,0 0-1,1 0 0,-1 0 1,0 0-1,0 0 0,1 0 1,-1 0-1,0 0 0,0-1 1,1 1-1,-1 0 0,0 0 0,0 0 1,0 0-1,1 0 0,-1 0 1,0 0-1,0 0 0,0-1 1,1 1-1,-1 0 0,0 0 1,1-1 24,0 1 0,-1-1 0,1 0 0,0 1 1,-1-1-1,1 0 0,-1 1 0,1-1 0,-1 0 1,1 0-1,-1 0 0,1 1 0,-1-1 0,0 0 1,1 0-1,-1-1 0,0 1 23,1 1 0,-1-1 0,0 1 0,0-1 1,0 0-1,0 1 0,0-1 0,0 1 0,0-1 0,0 0 0,0 1 1,-1-1-1,1 1 0,0-1 0,0 1 0,0-1 0,-1 0 0,1 1 1,0-1-1,0 1 0,-1-1 0,1 1 0,-1-1 0,0 0 0,-8 8 739,0 0-645,6-6-11,1-1-54,5 3-1522,-2-3 1328,0 7-270,-7-14 716,5 7-324,1-1-1,-1 1 1,0-1-1,0 1 1,0-1 0,0 1-1,0-1 1,0 1-1,0 0 1,0-1-1,0 1 1,0 0 0,0 0-1,0 0 1,0 0-1,0 0 1,0 0-1,0 0 1,0 0-1,0 0 1,0 1 0,0-1-1,0 0 1,0 1-1,-1 0 1,-22 13 129,22-13-95,-1 2-66,0-1-1,0 1 1,0 0-1,1 0 1,0 0-1,-1 0 0,1 0 1,0 1-1,1-1 1,-1 1-1,0-1 1,1 1-1,-1 4 1,1-7 4,1 1 1,-1-1 0,1 1 0,0-1-1,-1 1 1,1-1 0,0 1-1,0 0 1,0-1 0,0 1-1,0 0 1,1-1 0,-1 1-1,0-1 1,1 1 0,-1-1 0,1 1-1,-1-1 1,1 1 0,0-1-1,0 1 1,0-1 0,0 0-1,0 1 1,0-1 0,0 0-1,0 0 1,0 0 0,0 0-1,1 0 1,1 1 0,-2-1-1,1 0 0,-1-1 0,0 1 0,1-1 0,-1 1 0,0-1 0,1 0 0,-1 1 0,1-1 0,-1 0-1,1 0 1,-1 0 0,0 0 0,1 0 0,-1-1 0,1 1 0,1-1 0,-1 0-249,-1 0-1,1 0 0,-1 0 1,0 0-1,0 0 0,1 0 1,-1-1-1,0 1 0,0 0 1,0-1-1,0 1 1,-1 0-1,1-1 0,0 0 1,-1 1-1,1-2 0,1-1-948,-1 0 0,0 0 0,-1 0 1,1-1-1,-1 1 0,0-6 0,0-10-2688</inkml:trace>
</inkml:ink>
</file>

<file path=ppt/ink/ink3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2:56.1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1 576,'-8'0'192,"8"5"-128,0 3-32,3-1-352</inkml:trace>
</inkml:ink>
</file>

<file path=ppt/ink/ink3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2:56.7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19 108 3072,'0'-1'116,"0"1"0,0-1 0,1 0 0,-1 1 0,0-1-1,0 1 1,1-1 0,-1 0 0,0 1 0,1-1 0,-1 1 0,0-1 0,1 1 0,-1-1 0,1 1 0,-1-1 0,1 1-1,-1 0 1,1-1 0,0 1 0,8-9 1156,5-8 2523,-13 15-3377,1 0 1,0 0 0,0 0-1,-1 0 1,1 0 0,1-4 0,3-7 2020,-5 11-1923,1 0-1,-1 0 1,-1-1-1,1 1 1,0 0-1,0-1 1,-1 1-1,1-1 1,-1-3-1,0 5-230,0 1 0,0-1 0,-1 0 0,1 0 0,0 1 0,-1-1 0,1 0 0,0 1 0,-1-1-1,1 0 1,-1 1 0,1-1 0,-1 1 0,1-1 0,-1 1 0,1-1 0,-1 1 0,0-1 0,1 1 0,-2-1 0,1 1-259,-1 1-1,1-1 1,-1 1 0,1-1-1,-1 1 1,1-1 0,0 1 0,-1 0-1,1 0 1,0 0 0,0 0 0,-1 0-1,0 1 1,-18 18-69,12-11 14,8-9 27,0 0 1,0 0 0,0 0-1,0 0 1,0 0 0,0 0-1,0 0 1,0 0 0,0 0-1,0 0 1,0 0 0,0 0-1,1 0 1,-1 0 0,0 0-1,0 0 1,0 0 0,0 0-1,0 0 1,0 0 0,0 0-1,0 0 1,0 0 0,0 0-1,0 0 1,1 0 0,-1 0-1,0 0 1,0 0 0,0 0-1,0 0 1,0 0-1,0 0 1,0 0 0,0 0-1,0 0 1,0 0 0,0 0-1,0 0 1,0 1 0,0-1-1,0 0 1,0 0 0,0 0-1,0 0 1,1 0 0,-1 0-1,0 0 1,0 0 0,0 0-1,0 0 1,0 0 0,0 0-1,0 1 1,0-1 0,0 0-1,0 0 1,0 0 0,0 0-1,0 0 1,-1 0 0,1 0-1,0 0 1,0 0-1,0 0 1,13-2-131,16-7-42,-15-2 248,-13 9-62,0 1 1,0 0-1,0 0 1,0 0 0,0 0-1,1 0 1,-1 0-1,3-2 1,3-1 197,-8 3-67,-14 8-208,1 3 88,0 1 0,-24 26 0,24-17-172,14-20 26,8 0 129,-5 0 8,-1 0 1,0-1 0,1 1-1,-1-1 1,0 0 0,1 1 0,-1-1-1,0 0 1,0-1 0,0 1 0,0 0-1,0 0 1,0-1 0,2-1 0,-3 2-9,0 0 1,0 0-1,0 0 1,0 0 0,0 0-1,-1 0 1,1 0 0,0 0-1,-1 0 1,1 0-1,-1 0 1,1 0 0,-1 0-1,1-1 1,-1 1 0,0 0-1,1 0 1,-1-1-1,0 1 1,0 0 0,0 0-1,0-1 1,0 1 0,0 0-1,-1 0 1,1-2-1,-2-1-21,2 3-21,0 0 0,-1 0-1,1 0 1,0 1 0,0-1 0,-1 0-1,1 0 1,-1 0 0,1 1 0,-1-1 0,1 0-1,-1 1 1,1-1 0,-1 0 0,0 1 0,1-1-1,-1 1 1,0-1 0,1 1 0,-1-1-1,0 1 1,0 0 0,0-1 0,1 1 0,-1 0-1,0-1 1,0 1 0,0 0 0,0 0 0,1 0-1,-1 0 1,-2 0 0,-2 0-808,24 28-20050</inkml:trace>
</inkml:ink>
</file>

<file path=ppt/ink/ink3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0:36.7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93 840 2496,'-6'18'11732,"16"-22"-10691,13-8-637,-1-1 1,-1-1 0,-1-1-1,0-1 1,0 0-1,26-32 1,19-32 144,-4-3 0,95-172 1,-132 205-326,-2-1 0,-2 0 0,18-80 0,-34 115-3,-4 16-218,0 0-1,0 0 1,0 0 0,0 0 0,0 0 0,-1 0-1,1 0 1,0 0 0,0 0 0,0 0 0,0 0-1,0 0 1,0 0 0,0 0 0,0 0 0,0 0 0,0 0-1,0 0 1,0 0 0,0 0 0,0 0 0,-1 0-1,1 0 1,0 0 0,0 0 0,0 0 0,0 0-1,0 0 1,0 0 0,0 0 0,0 0 0,0 0-1,0 0 1,0 0 0,0 0 0,0 0 0,0 0-1,0-1 1,0 1 0,0 0 0,-1 0 0,1 0-1,0 0 1,0 0 0,0 0 0,0 0 0,0 0-1,0 0 1,0 0 0,0 0 0,0 0 0,0 0-1,0 0 1,0-1 0,0 1 0,0 0 0,0 0-1,0 0 1,0 0 0,0 0 0,0 0 0,0 0-1,0 0 1,0 0 0,1 0 0,-16 22 119,-180 315 224,17-34 60,135-236-196,3 1 1,3 2 0,-41 111-1,61-131-119,-33 109 442,47-140-262,5-17-68,3-10-106,15-41-18,-12 30-124,0 0 0,0 1 0,17-24 0,-11 24 18,0 1 1,1 0 0,1 2-1,0-1 1,27-18-1,98-54-105,-76 49 113,102-73 249,-160 106-155,0 0 1,0 0 0,-1-1 0,1 0 0,-2-1 0,1 1 0,-1-1-1,4-9 1,-8 17-79,-1 0 1,0 0-1,0 0 0,0-1 0,0 1 1,0 0-1,0 0 0,0 0 0,0-1 0,1 1 1,-1 0-1,0 0 0,0 0 0,0-1 0,0 1 1,0 0-1,0 0 0,0 0 0,0-1 1,0 1-1,0 0 0,-1 0 0,1 0 0,0-1 1,0 1-1,0 0 0,0 0 0,0 0 0,0-1 1,0 1-1,0 0 0,-1 0 0,1 0 1,0 0-1,0 0 0,0-1 0,-9 1-322,-9 7-20,-36 33 206,41-31 134,1 0 0,-19 17-1,27-23 3,0 1-1,1-1 0,0 1 1,0 0-1,0 0 0,0 0 0,0 1 1,1-1-1,0 1 0,0-1 1,0 1-1,-1 6 0,3-8 7,-1 0-1,1 0 0,0 0 0,0 0 0,0 0 1,1 0-1,-1 0 0,1 0 0,-1 0 1,1 0-1,0 0 0,0 0 0,1 0 1,-1-1-1,1 1 0,-1 0 0,1-1 1,0 1-1,0-1 0,0 0 0,0 1 0,0-1 1,4 3-1,-3-3 43,1 0-1,-1 0 1,0 0-1,1-1 1,-1 1 0,1-1-1,-1 0 1,1 0-1,0 0 1,-1 0 0,1-1-1,0 1 1,0-1 0,-1 0-1,1 0 1,0 0-1,0-1 1,4-1 0,-3 1 30,-1 0 0,1 0 1,-1-1-1,0 0 1,0 0-1,0 0 0,0 0 1,5-4-1,-7 4-51,0 0 0,0 0 1,-1 0-1,1 0 0,0 0 0,-1-1 0,0 1 0,1-1 0,-1 1 0,0-1 0,0 1 0,-1-1 0,1 0 0,0-4 1,0 1 6,0 0 1,-1 0-1,0-1 1,-1 1-1,-1-11 1,2 16-51,-1-1 0,1 0 0,-1 0 0,1 0 0,-1 0 0,0 0 0,1 1 0,-1-1 0,0 0 0,0 0 0,0 1 0,0-1 0,-1 1 0,1-1 0,0 1-1,-1-1 1,1 1 0,-1 0 0,1 0 0,-1 0 0,-1-1 0,-15-4-365,28-1 208,4 3 188,0-1-1,0 2 1,1 0 0,-1 1-1,1 0 1,0 1 0,-1 1-1,1 0 1,0 1-1,20 4 1,-23-2 86,0 0-1,-1 1 1,1 0-1,-1 0 1,0 1-1,0 1 1,-1 0-1,0 0 1,0 1-1,0 1 1,-1 0-1,0 0 1,8 9 0,-15-15-81,12 15 64,1-2 1,22 20 0,-32-31-92,1 0 1,0 0 0,0-1-1,0 1 1,0-1-1,0-1 1,1 1-1,-1-1 1,1 0 0,-1-1-1,14 2 1,33-3 218,-38-1-1808,0-2-1,1 1 1,19-8 0,-25 7 334,1-1 1,-1 0 0,0-1-1,0 0 1,0-1 0,-1 0 0,0-1-1,0 1 1,0-2 0,10-10-1,-3-3-724,13-22 0</inkml:trace>
</inkml:ink>
</file>

<file path=ppt/ink/ink3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0:39.6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1167 5152,'-5'0'6018,"7"0"-4426,2-1-1375,0 1 1,-1-1-1,1 1 0,0-1 0,-1-1 0,1 1 1,-1 0-1,0-1 0,1 0 0,-1 0 0,0 0 0,0 0 1,5-4-1,0-1 319,-1 0-1,0-1 1,11-14 0,-12 12-353,0 1 0,-1-1 0,0 0 1,5-16-1,-5 14-86,19-54 370,-4-1 0,-2-1-1,8-71 1,-15 75-130,14-96 462,-21 120-699,-2 0-1,-2-41 1,-2-12 17,0 83-168,-2 10-58,3 1 84,0 0 1,0 0 0,0 0 0,0 1 0,0-1-1,1 0 1,-1 0 0,1 1 0,-1-1 0,0 2-1,-61 256-423,40-133 424,-88 405 838,14-236 242,94-288-974,-1-1 0,0 0 1,0 0-1,0 0 1,-1 0-1,0-1 1,0 0-1,0 1 0,-1-1 1,-7 6-1,11-10-84,0 0 0,0-1 1,0 1-1,0 0 0,0-1 0,0 1 0,0-1 0,0 1 0,0-1 0,0 0 0,0 1 0,0-1 1,-1 0-1,1 0 0,0 0 0,0 0 0,0 0 0,-1 0 0,1 0 0,0 0 0,0 0 0,0-1 1,0 1-1,0 0 0,-1-1 0,1 1 0,0-1 0,0 0 0,0 1 0,0-1 0,0 0 0,0 1 1,0-1-1,1 0 0,-1 0 0,0 0 0,0 0 0,1 0 0,-1 0 0,0-1 0,-2-2-24,1 0 0,-1-1-1,1 1 1,1-1 0,-1 1 0,0-1-1,1 0 1,-1-6 0,2 5-10,0-1 0,0 0 0,1 1 1,0-1-1,0 1 0,0 0 0,1-1 1,0 1-1,0 0 0,0 0 0,1 0 1,0 0-1,1 0 0,-1 1 1,1-1-1,5-5 0,4-4-9,2 0-1,0 1 1,30-23-1,49-35-207,60-43 325,-89 69-25,-1-3-1,-3-2 1,61-67 0,-64 55-128,71-83 232,-111 123-107,-2-1-1,0-1 1,-2-1-1,19-45 1,-18 32 20,-3-2 0,-1 1 0,-2-1 0,-2-1 0,-2 1 0,0-61 0,-4 92-131,-2-22-53,1 31 89,0-1 0,-1 0 1,1 1-1,0-1 0,-1 0 0,1 1 0,-1-1 0,0 1 0,1-1 0,-1 0 0,0 1 0,0 0 0,0-1 0,-1 0 0,2 1 22,-1 1 0,1 0 0,0 0-1,0 0 1,0 0 0,-1-1 0,1 1 0,0 0 0,0 0 0,-1 0-1,1 0 1,0 0 0,0 0 0,-1 0 0,1 0 0,0 0 0,-1 0-1,1 0 1,0 0 0,0 0 0,-1 0 0,1 0 0,0 0 0,0 0-1,-1 0 1,1 0 0,0 1 0,0-1 0,-1 0 0,1 0 0,0 0-1,0 0 1,0 0 0,-1 1 0,1-1 0,0 0 0,0 1 0,-8 11-337,-3 12 203,1 1 0,1 1 0,-6 33 0,0-6 256,-21 61-165,-16 60 45,42-137 51,-39 181 176,42-175-125,1 0 1,3 1-1,2 49 1,2-79-46,0 1 1,1 0-1,7 22 1,-8-32 9,1 1 1,0-1-1,1 1 1,-1-1-1,1 0 1,0 0-1,0 0 1,1 0-1,-1 0 1,1-1-1,8 7 1,-10-9-29,0-1 1,0 1-1,0-1 1,0 0-1,1 1 1,-1-1 0,0 0-1,1-1 1,-1 1-1,1 0 1,-1-1 0,1 1-1,0-1 1,-1 0-1,1 0 1,-1 0-1,1 0 1,0 0 0,-1-1-1,1 1 1,-1-1-1,1 0 1,-1 1-1,1-1 1,-1 0 0,0-1-1,1 1 1,-1 0-1,0-1 1,4-2-1,1-2 38,0-1 0,0 0 0,0 0 0,-1 0 0,0-1-1,9-17 1,19-41-23,-2-3-1,25-83 1,-50 131-123,-38 160-873,9-28 842,20-100 117,0 1 1,1-1-1,0 1 0,1 0 0,0 0 0,1-1 0,0 1 0,0-1 0,6 20 1,-6-31 7,-1 1 1,0 0 0,1 0 0,-1-1-1,0 1 1,1 0 0,-1 0 0,1-1-1,-1 1 1,1 0 0,0-1 0,-1 1-1,1-1 1,0 1 0,-1-1 0,1 1-1,0-1 1,0 1 0,-1-1 0,1 0-1,0 1 1,1-1 0,0 0 3,0 1-1,0-1 1,0 0-1,0 0 1,0 0 0,0 0-1,0 0 1,4-2 0,1 0 48,0 0 0,-1 0 0,14-8 0,8-5 10,-1-2 0,0-1 0,-1-1 0,-1-1 0,40-42 0,-13 6-272,-51 55 128,-1 4 0,-1 9 3,0 1 0,-1 0 0,-5 15 0,4-16 49,0 0 1,1 1-1,-1 22 1,3-31 9,1 0 1,-1 1-1,1-1 1,0 0-1,0 0 1,0 0-1,0 0 1,1 0-1,0 0 1,-1 0-1,2 0 1,-1-1-1,0 1 1,1-1-1,4 5 1,-5-5 24,0-1-1,1 0 1,-1 0 0,1 1 0,0-2 0,0 1 0,-1 0 0,1-1 0,0 1 0,1-1 0,-1 0 0,0 0 0,0 0-1,7 1 1,-5-2 10,0 0 0,-1 0-1,1-1 1,0 1-1,0-1 1,-1 0-1,1 0 1,0-1 0,6-2-1,1-2 21,-1 0 0,0-1 0,0-1 0,0 1 0,-1-2 0,17-16 0,-19 16-32,0-1 0,-1 0 0,0 0 1,9-18-1,17-47-80,-22 48 172,-4 2-350,-9 38-140,-9 31 286,5-22 30,1-1 0,2 1-1,-3 38 1,6-53 62,-1-1 9,1 1-1,1 0 1,-1-1-1,1 1 1,3 12-1,-3-18-5,-1 0-1,1 0 0,-1 1 1,1-1-1,0 0 0,0 0 0,-1 0 1,1 0-1,0 0 0,0 0 0,0 0 1,0 0-1,0 0 0,0-1 1,0 1-1,0 0 0,1-1 0,-1 1 1,0-1-1,0 1 0,0-1 0,1 1 1,-1-1-1,0 0 0,1 0 1,-1 0-1,0 0 0,1 0 0,-1 0 1,0 0-1,1 0 0,-1 0 0,0 0 1,0-1-1,3 0 0,295-79 77,-273 71-23,-1 0-1,1-2 0,-2-1 1,0 0-1,0-2 1,34-26-1,-51 33-30,0 0 0,0 0 0,-1-1 0,0 1 0,7-14 0,-5 10-198,-8 11 162,0 0 1,0-1 0,1 1-1,-1 0 1,0 0-1,0 0 1,0-1-1,0 1 1,1 0 0,-1 0-1,0-1 1,0 1-1,0 0 1,0-1-1,0 1 1,0 0-1,0 0 1,0-1 0,0 1-1,0 0 1,0-1-1,0 1 1,0 0-1,0 0 1,0-1 0,0 1-1,0 0 1,0-1-1,0 1 1,0 0-1,0 0 1,-1-1-1,1 1 1,0 0 0,0 0-1,0-1 1,0 1-1,-1-1 1,0 1-13,1 0 0,-1 0-1,0 0 1,0 0 0,0 0 0,1 0 0,-1 0-1,0 0 1,0 0 0,1 0 0,-1 1 0,0-1 0,0 0-1,1 0 1,-1 1 0,0-1 0,1 0 0,-2 1 0,-56 38-435,-9 4 428,-79 34 29,133-69-68,0 0-1,0 1 1,1 0-1,0 1 1,-20 21 0,29-28 52,0 1 1,0-1-1,1 1 1,-1-1-1,-2 6 1,4-7 17,1-1 0,-1 0 0,1 0 1,0 1-1,-1-1 0,1 0 0,0 0 0,0 1 0,0-1 1,0 0-1,0 1 0,0-1 0,0 0 0,0 1 1,1-1-1,-1 0 0,0 0 0,1 1 0,-1-1 0,1 0 1,-1 0-1,2 2 0,1 0 20,0 0 0,0 0 0,0 0 0,0 0 0,1-1 1,-1 1-1,1-1 0,0 0 0,-1 0 0,1-1 0,0 1 0,0-1 0,0 0 0,0 0 0,0 0 0,0 0 1,1-1-1,4 1 0,10-1 90,0 0 1,29-4-1,-29 2-44,-1-1 0,0-1 0,0 0 0,-1-1 0,1-2 0,26-12-1,-33 13-42,0-1 0,-1 1 0,0-2 0,0 0 0,-1 0-1,0 0 1,0-1 0,-1-1 0,0 1 0,-1-1 0,7-13 0,-3 3 93,-1-1 1,13-44 0,7-48 78,-22 78-148,-7 29-43,37-163 163,-32 133-105,-2 1 1,0-65-1,-4 94-128,-1-1 0,1 1 0,-1 0 0,0 0 0,-1 0 0,1 0 0,-6-11 0,7 16 22,0 0 0,-1 0-1,1 0 1,-1 1 0,1-1 0,-1 0-1,1 1 1,-1-1 0,0 0 0,1 1-1,-1-1 1,0 1 0,0-2 0,0 2 24,1 0 0,0 0 0,-1 0 0,1 0 0,0 0 0,-1 0 0,1 0 0,0 0 0,-1 0 0,1 0 0,-1 0 0,1 0 0,0 0 0,-1 0 0,1 0 0,0 0 0,-1 0 0,1 1 0,0-1 0,-1 0 0,1 0 0,0 0 0,-1 1 0,-1 0-15,1 1 0,-1 0-1,0 0 1,1 0 0,0 0-1,-1 1 1,1-1 0,-2 3 0,-5 15-6,1 0 1,1 0 0,0 0 0,-4 32 0,-3 85 87,11-105-62,-4 272-712,6-214-1329,0-73-73,4 25 0,1-17-2472,0-11 1805</inkml:trace>
</inkml:ink>
</file>

<file path=ppt/ink/ink3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0:40.0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34 10048,'-98'-33'3712,"71"33"-2880,-1 5-224,25-5-960,-2 3 64,18 6-1600,19 7-1856,31 4 2080,8 3-2528</inkml:trace>
</inkml:ink>
</file>

<file path=ppt/ink/ink3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0:43.6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1150 5216,'0'0'48,"0"0"0,0 0 0,0 0-1,0 0 1,0 1 0,0-1 0,0 0 0,0 0 0,0 0 0,0 0 0,0 0 0,0 0-1,0 0 1,0 0 0,0 0 0,0 0 0,-1 0 0,1 0 0,0 1 0,0-1 0,0 0 95,0 0-95,0 0 0,0 0 0,0 0 0,0 0 0,0 0 0,0 0-1,0 0 1,0 0 0,0 0 0,-1 0 0,1 0 0,0 0 0,0 0 0,0 0 0,0 0-1,0 0 1,0 0 0,0 0 0,0 0 0,0 0 0,0 0 0,0 0 0,0 0 0,-1 0-1,1 0 1,0 0 0,0 0 0,0 0 0,0 0 0,0 0 0,0 0 0,0 0 0,0 0 95,0 0-95,0-1 0,0 2 7,0-1 0,0 0-1,0 0 1,0 1 0,0-1 0,1 0 0,-1 0-1,0 0 1,0 0 0,0 1 0,0-1 0,1 0 0,-1 0-1,0 0 1,0 0 0,1 0 0,-1 1 0,0-1-1,0 0 1,0 0 0,1 0 0,-1 0 0,0 0-1,0 0 1,1 0 0,-1 0 0,0 0 0,0 0 0,1 0-1,-1 0 1,0 0 0,0 0 0,1 0 0,-1 0-1,0 0 1,1-1 0,12-3 1450,0-1 0,22-10 0,-27 10-1276,0 0 0,-1 0 0,1-1 0,-1 1 0,0-2 0,-1 1 0,0-1 0,9-11 0,5-12 322,-2 0 0,-1-1 0,-2-1 0,-1 0 0,19-66 0,-33 96-540,4-13 84,-4 14-96,0 1 0,0 0 0,0-1 0,0 1 0,0 0 0,0 0 0,1-1 0,-1 1 0,0 0 0,0-1 0,0 1 0,0 0 0,0-1 0,-1 1 0,1 0 0,0-1 0,0 1 0,0 0 0,0 0 0,0-1 0,0 1 0,0 0 0,-1 0 0,1-1 0,0 1 0,0 0 0,0 0 0,-1-1 0,1 1 1,0 0-1,0 0 0,0 0 0,-1-1 0,1 1 0,0 0 0,-1 0 0,0 0-13,1 0 0,-1 1 0,1-1 1,-1 0-1,1 1 0,-1-1 0,1 0 1,-1 1-1,1-1 0,-1 1 0,1-1 1,0 1-1,-1-1 0,1 1 0,0-1 1,-1 1-1,1 0 0,-1 0 0,-16 35-85,-19 60-1,8-21 278,-12 23 151,7-22 264,-32 114 0,51-138-331,-25 117 601,39-158-508,1-8 148,2-10-76,9-47-137,3 0-1,2 1 0,34-73 1,67-137-365,-75 161-85,-32 76 82,2 1 0,20-31 0,-26 46 4,0 1 1,0-1-1,1 1 1,0 1-1,1 0 1,0 0-1,0 0 0,13-7 1,-20 14 57,-1 0 1,1 0-1,0 1 1,-1-1-1,1 0 1,0 1-1,-1-1 1,1 1-1,0 0 1,-1-1-1,1 1 1,0 0-1,0 0 1,0 0-1,-1 0 1,1 1-1,0-1 1,0 0-1,-1 1 1,1-1-1,0 1 1,-1 0-1,1-1 0,-1 1 1,1 0-1,-1 0 1,1 0-1,-1 0 1,1 0-1,-1 1 1,0-1-1,0 0 1,0 0-1,2 3 1,1 2 0,1 1-1,-1 1 1,0-1 0,-1 1 0,5 15-1,2 11 12,-2 2-1,4 38 1,-10-56 1,9 96 114,-10-101-74,-1-1 0,-1 1 0,0-1-1,-1 1 1,0-1 0,-1 0 0,-6 15 0,9-25 2,-1 0 0,0 0 0,0 0 1,0 0-1,0 0 0,-1 0 0,1 0 1,0 0-1,-1 0 0,1-1 0,-1 1 0,0 0 1,0-1-1,1 1 0,-1-1 0,0 0 1,0 0-1,0 0 0,0 0 0,-1 0 1,1 0-1,0 0 0,0-1 0,0 1 1,-4-1-1,1 0 28,0 0-1,1-1 1,-1 1 0,0-1 0,0 0-1,0-1 1,1 1 0,-1-1 0,1 0-1,-9-5 1,2 1-14,0 0 1,1-1-1,-19-17 0,26 22-74,1-1 0,-1 0 1,1 0-1,0 0 0,0 0 0,0 0 0,0 0 1,-1-5-1,2 7-1,1-1 1,-1 0-1,1 0 1,0 1-1,0-1 0,-1 0 1,1 0-1,0 0 1,1 1-1,-1-1 1,0 0-1,0 0 0,1 1 1,-1-1-1,1 0 1,0 0-1,1-2 1,0 1-4,1 0 1,-1 0 0,1 0 0,0 0 0,0 0 0,0 0 0,1 1 0,-1 0 0,1-1-1,-1 1 1,1 1 0,0-1 0,0 0 0,5 0 0,5-3 4,1 1 0,22-2 0,20 1-81,16-3 101,22-10 53,164-55 1,-241 67-22,-1-1 1,1 0 0,-1-1 0,-1-1 0,20-14 0,-35 22-30,1 0 0,-1-1 1,1 1-1,-1 0 0,0-1 0,1 0 0,-1 1 0,0-1 1,0 0-1,0 1 0,0-1 0,0-3 0,-1 5-1,0-1-1,1 1 0,-1-1 1,0 1-1,0-1 0,0 1 1,0-1-1,0 1 0,-1-1 0,1 1 1,0-1-1,0 1 0,0-1 1,0 1-1,0 0 0,-1-1 1,1 1-1,0-1 0,0 1 0,-1-1 1,0 0 2,0 1 0,1-1 0,-1 1 0,0-1 0,0 1-1,0-1 1,0 1 0,0-1 0,0 1 0,1 0 0,-1 0 0,0 0 0,0-1 0,-2 1 0,-2 0-6,0 0 0,1 1 1,-1-1-1,0 1 0,0 0 1,0 0-1,1 1 0,-1-1 0,1 1 1,-6 3-1,-9 5-59,-18 13 0,17-9-1,-10 6 61,0 2 0,2 0 1,0 3-1,2 0 0,-25 30 0,44-47 5,1 0 0,-1 0 0,2 1 1,-1 0-1,1 0 0,1 0 0,0 1 0,-6 16 0,10-26 2,0 1 0,0 0 0,-1 0-1,1 0 1,0 0 0,0 0 0,0 0 0,0 0-1,0 0 1,0-1 0,0 1 0,0 0 0,1 0-1,-1 0 1,0 0 0,0 0 0,1 0 0,-1 0-1,1-1 1,-1 1 0,1 0 0,-1 0 0,1-1-1,-1 1 1,1 0 0,0-1 0,-1 1-1,1 0 1,0-1 0,-1 1 0,1-1 0,0 1-1,0-1 1,0 0 0,-1 1 0,1-1 0,0 0-1,0 1 1,0-1 0,2 0 0,1 0 44,1 0 1,0 0 0,0 0-1,0-1 1,0 0 0,6-2-1,6-2 9,-2 0-1,1-1 0,-1-1 1,0 0-1,0-1 0,-1-1 1,0 0-1,0-1 0,-1 0 1,-1-1-1,0-1 0,0 0 1,-1 0-1,-1-2 0,13-18 1,-9 11-69,-11 17 2,1-1 1,-1 1 0,0-1-1,0 0 1,0 0 0,-1-1-1,0 1 1,0 0 0,0-1-1,2-11 1,-4 17 4,0 0-1,0 0 1,0 0 0,0 0 0,0 0-1,0 0 1,0 0 0,0 0-1,0 0 1,0 0 0,0 0 0,0 0-1,0 0 1,0 0 0,0-1 0,0 1-1,0 0 1,0 0 0,0 0 0,0 0-1,0 0 1,0 0 0,0 0 0,0 0-1,0 0 1,0 0 0,0 0-1,-1 0 1,1 0 0,0 0 0,0 0-1,0 0 1,0 0 0,0 0 0,0 0-1,0 0 1,0 0 0,0 0 0,0 0-1,0 0 1,0 0 0,0 0-1,0 0 1,0 0 0,-1 0 0,1 0-1,0 0 1,0 0 0,0 0 0,0 0-1,0 0 1,0 0 0,0 0 0,0 0-1,0 0 1,0 0 0,0 0-1,0 0 1,0 0 0,0 0 0,0 0-1,0 0 1,0 0 0,0 0 0,-1 0-1,1 0 1,0 0 0,-5 6-158,-6 9-37,4-4 150,1 0 0,0 1 0,1-1 0,0 1 0,1 1 0,0-1 0,-2 16 0,5-25 51,1 0 1,0-1 0,0 1 0,0-1 0,0 1 0,1 0 0,-1-1 0,1 1-1,-1-1 1,1 1 0,0-1 0,0 1 0,0-1 0,1 0 0,-1 1 0,0-1-1,1 0 1,-1 0 0,1 0 0,0 0 0,0 0 0,0 0 0,0-1-1,0 1 1,0-1 0,0 1 0,1-1 0,-1 0 0,0 0 0,3 1 0,4 1 27,-1 0 0,0-1 0,1 0 0,0 0 0,-1-1 0,1 0 0,17-2 0,-8 0 15,0-2 0,0 0 0,0-1 0,0-1 1,-1 0-1,0-1 0,0-1 0,0-1 1,-1-1-1,0 0 0,26-21 0,-27 19 1,-1-1 0,-1 0 1,0-1-1,-1-1 0,20-27 0,-27 33-79,-14 23-80,-1 7 4,-13 43-1,20-54 49,0-1-1,1 1 1,1 0-1,0 0 1,0 0-1,2 17 1,-1-25 69,1 0 1,0 0-1,0 0 1,0 0-1,0 0 0,0-1 1,0 1-1,1 0 1,0-1-1,-1 1 1,1-1-1,0 1 1,0-1-1,0 0 0,1 0 1,-1 0-1,0 0 1,1 0-1,-1 0 1,1-1-1,0 0 0,-1 1 1,5 0-1,0 1 19,-1-1 0,1 0 0,0 0 0,0-1 0,0 0 0,0 0 0,0-1 0,1 0 1,7-1-1,10-2 22,0-1 0,0-2 1,-1 0-1,43-18 0,-53 18-26,0-1 0,-1 0 0,0-1 0,0-1 0,-1 0 0,0 0 0,0-1-1,-1-1 1,13-16 0,-6 3 39,-1-2 0,25-51 0,16-59 2,-40 90-41,5-17 1,28-117 0,-8-67-43,-41 238 13,2-31-142,-4 37 102,1 1 0,-1-1 0,0 0 0,-1 1 1,1-1-1,0 0 0,-1 1 0,0-1 0,1 1 0,-3-5 0,1 6-230,-1 6-20,-6 17-5,2 0 1,-8 33-1,1 3 271,-5 10 19,-15 116 1,11 69-132,23-253 140,-3 50 38,3 54 1,1-89 56,1 1 1,0-1 0,1 0 0,1-1-1,0 1 1,1 0 0,13 26 0,-17-40-74,0 1 0,0-1 1,0 0-1,0 0 1,0 0-1,0 0 1,0 0-1,0 0 1,1 0-1,-1 0 1,0 0-1,0-1 1,1 1-1,-1 0 0,1-1 1,-1 1-1,1-1 1,-1 1-1,1-1 1,-1 0-1,1 0 1,-1 0-1,1 0 1,-1 0-1,1 0 1,-1 0-1,1 0 0,-1 0 1,1-1-1,-1 1 1,1-1-1,1 0 1,4-2 46,1 0 1,-1-1-1,1 0 1,10-8-1,13-10-50,-1-3 1,-1 0-1,38-44 0,66-96 95,-128 158-128,4-7-21,-1 2-67,-10 24 7,-15 30-143,-30 58 1,27-62 330,-30 82 0,49-118-85,1 0 1,-1 0-1,1 0 0,-1 1 1,1-1-1,0 0 0,-1 1 1,1-1-1,0 0 0,1 1 1,-1-1-1,0 0 0,1 1 1,-1-1-1,1 0 0,1 3 1,-1-4-1,0 1-1,0-1 1,0 0 0,1 1 0,-1-1 0,0 0 0,1 0 0,-1 0 0,1 0 0,-1 0 0,1 0 0,0 0 0,-1 0 0,1-1 0,0 1 0,0-1 0,-1 1-1,1-1 1,0 0 0,0 0 0,3 0 0,14 1 47,0-1-1,0-1 1,0-1-1,36-8 1,72-29 52,-107 31-133,0-2 1,25-14 0,1-1 153,-22 12 18,80-42-344,-99 50 285,-8 4-194,-12 4-35,6 1 135,1 0 1,0 0-1,0 1 1,1 0-1,-1 1 1,1 0-1,-7 8 1,-18 13-50,27-24 59,-9 7 25,-25 23 0,35-29-37,1-1-1,0 1 1,0 0-1,0 0 1,1 0-1,-1 0 1,1 0-1,0 0 1,0 1-1,0-1 1,-1 9-1,3-12 11,-1 0-1,1 0 0,0 0 0,0 1 1,0-1-1,0 0 0,0 0 1,0 0-1,0 1 0,1-1 1,-1 0-1,0 0 0,0 0 1,1 0-1,-1 1 0,1-1 0,-1 0 1,1 0-1,0 0 0,-1 0 1,1 0-1,0 0 0,0-1 1,-1 1-1,1 0 0,0 0 1,0 0-1,0-1 0,0 1 1,0-1-1,0 1 0,0 0 0,1-1 1,-1 0-1,0 1 0,0-1 1,0 0-1,0 1 0,2-1 1,4 1 9,-1-1 0,0 0 0,0 0 1,1 0-1,-1-1 0,7-1 1,14-3-27,41-9 14,128-41 1,-177 48 76,0-2-1,-1 0 0,0-1 1,-1-1-1,0-1 1,22-19-1,-19 12-120,-2 0-1,0-1 1,-2-1 0,21-33 0,0-6-51,-2-2 0,-4-2 1,-2-1-1,-3-1 1,-3-1-1,17-84 1,-34 124 66,22-127 250,-24 121-430,-2 1 1,-2-61 0,0 90 137,-1 0 0,1-1 0,-1 1 0,0 0 0,0 0 0,0-1 0,-3-4 0,4 8 56,-1-1 0,1 0 0,0 1 0,-1-1 0,1 1 0,-1-1 0,1 0-1,-1 1 1,1-1 0,-1 1 0,1 0 0,-1-1 0,0 1 0,1-1 0,-1 1 0,1 0 0,-1-1 0,0 1 0,0 0 0,1 0 0,-1-1-1,0 1 1,1 0 0,-1 0 0,0 0 0,0 0 0,1 0 0,-1 0 0,0 0 0,1 0 0,-1 1 0,0-1 0,0 0 0,1 0-1,-1 0 1,0 1 0,1-1 0,-1 0 0,0 1 0,1-1 0,-2 1 0,0 1-19,0 0 0,-1 0 0,1 1 0,0-1 0,0 1 0,0-1 1,1 1-1,-1-1 0,-1 4 0,-12 30-85,12-28 105,-118 361 80,109-323-37,3 0 1,-6 70-1,11 94 339,4-181-296,2 1-1,9 43 1,-9-64-21,0-1 0,0 1 0,1-1 0,0 0 0,1 0 1,-1 0-1,2 0 0,-1-1 0,1 1 0,0-1 0,0-1 0,1 1 0,7 6 0,-10-11-10,-1-1 1,0 1-1,1-1 0,0 0 1,-1 0-1,1 0 1,0 0-1,-1-1 0,1 1 1,0-1-1,0 1 1,-1-1-1,1 0 0,0 0 1,0 0-1,0-1 1,-1 1-1,1-1 0,3 0 1,-2 0-16,1-1 1,0 0-1,-1 1 0,0-1 1,0-1-1,1 1 0,-1-1 1,0 1-1,-1-1 0,6-5 1,0-2 12,-2-1 1,1 1-1,-1-2 0,-1 1 1,0-1-1,0 1 1,-1-2-1,4-15 0,-4 10 4,-1 1 0,-1-1 0,-1 1 0,0-1-1,-1-28 1,-1 42-53,-1 0 0,1 0 1,-1-1-1,0 1 0,0 0 0,0 0 0,-1 0 0,-2-4 1,4 7-2,-1 0 0,1 0 1,-1 0-1,0 0 1,1 0-1,-1 0 0,0 0 1,0 1-1,0-1 1,0 0-1,0 0 0,1 1 1,-1-1-1,0 1 0,-1-1 1,1 1-1,0-1 1,0 1-1,0 0 0,0-1 1,0 1-1,0 0 1,0 0-1,-1 0 0,1 0 1,0 0-1,0 0 1,0 0-1,0 0 0,-1 0 1,1 1-1,-2 0 1,1 0 3,-1 0 0,1 1 0,0-1 0,-1 1 0,1-1 0,0 1 0,0 0 0,0 0 0,0 0 0,0 1 0,0-1 1,1 0-1,-1 1 0,1-1 0,-1 1 0,0 3 0,-4 9 34,-7 27-1,8-27-33,-2 10-10,1 1 0,1 0 1,-3 41-1,7-53 99,1 0 0,1 1 0,0-1 0,1 0 0,0 0 0,1 0 0,1 0 0,6 17 0,-8-29-64,-1 0 1,0 1-1,1-1 0,-1 0 1,1 0-1,-1 0 1,1 0-1,0 0 0,0 0 1,0-1-1,0 1 0,0 0 1,1-1-1,-1 0 1,0 0-1,1 1 0,-1-1 1,1-1-1,-1 1 0,1 0 1,-1 0-1,1-1 1,0 0-1,-1 0 0,4 1 1,5-1 63,0-1 0,1 0 0,-1-1 0,16-4 0,-1-1 24,0-1 0,-1-2 0,46-24 0,-58 27-82,0-2-1,0 0 0,-1 0 1,0-1-1,-1 0 0,0-1 1,0 0-1,-1-1 0,-1 0 1,0-1-1,0 0 0,-1 0 1,-1-1-1,-1 0 0,7-18 1,2-19-72,-10 30 10,1 0 0,17-37-1,-21 55 16,-1 0-1,1 1 0,0-1 1,-1 1-1,1-1 1,0 1-1,1 0 0,-1-1 1,4-1-1,-4 5-49,1 6 64,-1-1 0,1 0 0,-1 1-1,-1-1 1,1 1 0,0 9-1,2 46-62,-4-42 67,2 15 1,-2 1-1,-1 0 0,-13 68 1,13-98 14,-1 1 0,0-1-1,-1 0 1,1 0 0,-1 0 0,0 0 0,-1 0 0,0-1-1,1 1 1,-2-1 0,1 0 0,-1 0 0,1-1 0,-8 6 0,8-7 21,-1 0 0,1 0 0,0-1 0,-1 0 0,0 0 0,1 0 0,-1 0 0,0-1 0,0 0 0,0 0 0,0 0 0,0-1 0,0 1 0,0-1 0,0 0 0,0-1 0,0 1 0,0-1 0,-7-2 0,4 1 0,0-1-1,0 0 0,1-1 0,-14-7 0,18 9-25,0 0 0,1 0-1,-1 0 1,1-1 0,-1 1 0,1-1-1,0 1 1,0-1 0,0 1-1,0-1 1,0 0 0,1 0-1,-1 0 1,-1-6 0,3 8-5,0 0 1,0 0 0,0 0-1,0 0 1,0 0-1,0 1 1,1-1-1,-1 0 1,0 0 0,0 0-1,1 0 1,-1 0-1,0 0 1,1 1-1,-1-1 1,1 0 0,-1 0-1,1 1 1,0-1-1,-1 0 1,1 1-1,0-1 1,-1 0 0,1 1-1,0-1 1,0 1-1,0-1 1,-1 1 0,1 0-1,1-1 1,2-1 2,-1 1 1,1 0 0,-1-1 0,1 1-1,0 1 1,5-2 0,13 2-36,-1 1 1,1 1-1,42 8 1,-1 0-84,-27-2-212,-28-5-761,0-2 1,1 1-1,15 1 0,-2-1-4883</inkml:trace>
</inkml:ink>
</file>

<file path=ppt/ink/ink3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0:44.0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77 11136,'-22'-37'4128,"12"29"-3200,5 0-289,10 4-895,5 1 1,-2-2-257,6 2 320,-1-2-1056,0 1 704,0 4-3072,2 9 2016</inkml:trace>
</inkml:ink>
</file>

<file path=ppt/ink/ink3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0:44.3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97 8640,'-5'-8'3200,"5"5"-2496,18-6-192,9 6-192,36-5-288,32-4 896,13-1-512,8 1-160,32 4-160,15 1-1856,-10-1 960,-10 3-6176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7:43.5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49 9 8896,'-32'0'4032,"19"-3"-3520,10-2 640,6 10-736,7-2-1504</inkml:trace>
</inkml:ink>
</file>

<file path=ppt/ink/ink3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3:00.2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1 172 3232,'0'0'14975,"8"0"-13983,-2-1-766,-1-1 0,0 1-1,1-1 1,-1 0-1,0-1 1,0 1 0,-1-1-1,1 0 1,4-4-1,16-6 315,-5 4-226,22-8 492,-5 3-60,-36 13-719,0 1 0,1 0-1,-1-1 1,1 1 0,-1 0 0,0 0 0,1 0 0,-1 0 0,0 0 0,1 0 0,-1 0 0,0 0 0,1 1 0,-1-1 0,0 0 0,1 1 0,-1-1 0,0 1 0,0 0 0,1-1 0,-1 1 0,1 1 0,1 0 43,0 0 1,0 1 0,0-1-1,-1 1 1,1-1 0,3 7-1,-3-4-7,0 0 0,-1 1 0,1-1 0,-1 1 0,-1-1 0,3 12 1,2 38 352,-3-17-335,-1-24-45,-1 1 11,2 0 1,-1-1-1,2 0 0,6 18 0,-9-29-27,0 0-1,1 0 0,-1 0 1,1 0-1,0 0 0,0 0 1,0 0-1,0-1 0,0 1 0,1-1 1,-1 1-1,1-1 0,0 0 1,0 0-1,-1 0 0,1-1 1,0 1-1,1-1 0,-1 1 1,0-1-1,0 0 0,1 0 1,5 0-1,3 0 6,-1-1 1,0-1-1,0 0 0,0 0 1,0-1-1,-1-1 0,15-5 1,-19 6 0,-1-1 1,1 0 0,-1 0 0,0-1 0,0 0-1,0 0 1,-1 0 0,1 0 0,-1 0 0,0-1 0,0 0-1,-1 0 1,1 0 0,-1-1 0,0 1 0,-1-1-1,4-6 1,-1-5 54,0 1-1,0 0 1,-2-1-1,3-33 1,-4 25 0,6-54-126,-7 72 43,1-1 0,0 1-1,0 0 1,1 0 0,0 0 0,0 0-1,1 0 1,4-7 0,-6 12 4,0 0 0,0-1 0,0 1 0,0 0 0,1 0 0,-1 0 0,1 1 0,-1-1 0,1 1 0,-1-1 0,1 1 0,0 0 0,0 0 0,5-2 0,-2 2-14,0 1 1,0-1-1,0 1 1,-1 0-1,1 1 1,0-1-1,7 2 1,5 3 44,0 1 0,0 0-1,29 15 1,-15-3 51,-1 1 0,53 43 0,-38-26-48,-15-15-180,-30-21-181,-26-25-21115,10 11 17830</inkml:trace>
</inkml:ink>
</file>

<file path=ppt/ink/ink3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3:00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 5152,'6'-4'19983,"12"4"-21883,-13 1 3395,67-6-418,108-4 43,-125 9-852,310 13 51,-347-13-363,-16 0-46,1 0 1,0 0-1,-1 1 0,1-1 0,-1 0 0,1 1 0,2 0 0,-4 0-731</inkml:trace>
</inkml:ink>
</file>

<file path=ppt/ink/ink3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3:01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37 5408,'-16'-21'20563,"19"18"-21244,-1 2 737,0-1 0,1 1-1,-1 0 1,1-1 0,-1 1 0,1 0 0,0 1 0,0-1-1,-1 0 1,6 1 0,29-2 151,-30 2-180,243 0-123,-181 5 830,-18-1-2554,-17-5-7414</inkml:trace>
</inkml:ink>
</file>

<file path=ppt/ink/ink3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3:01.8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37 4736,'9'0'9955,"28"0"-4977,11-7-2600,-27 3-1716,42-1-1,151 3 268,6 0-4743,-217 2 2912,1 0 0,0 0 0,0-1 0,-1 0 1,1 0-1,0 0 0,-1 0 0,1-1 0,4-2 0,5-1-5252</inkml:trace>
</inkml:ink>
</file>

<file path=ppt/ink/ink3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3:02.3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178 66 9888,'-1'-1'293,"0"0"0,0 0-1,0 0 1,0 0 0,0 0 0,0 0 0,0 0 0,0 0 0,-1 1 0,1-1 0,0 1 0,0-1-1,-1 1 1,1-1 0,0 1 0,-1-1 0,-1 1 0,0 0 366,0 1-1,0-1 1,0 1-1,0-1 1,0 1-1,-5 2 1,0 1-243,1-1 0,0 1 0,0 1 1,0-1-1,0 1 0,-9 9 0,3-1 213,-21 26 0,31-36-590,1 1 1,-1-1-1,1 1 0,0 0 1,0 0-1,0 0 1,1 0-1,-1 0 1,1 0-1,0 0 1,-1 8-1,2-9-32,0-1 0,0 1 0,1 0 0,-1 0 0,1-1 0,-1 1 0,1 0 0,0-1 0,0 1 0,0-1 0,0 1 0,0-1 0,1 0 0,-1 1 0,1-1 0,0 0 0,0 0 0,-1 0 0,4 2 0,0 0 12,0 0 0,0-1 0,1 0 1,-1 0-1,1 0 0,0 0 0,0-1 0,11 3 0,53 7 154,-63-11-155,19 1 81,1-1 0,-1-1 0,0-2 0,47-7 1,-58 6-5,0 0 1,-1-1 0,1-1 0,19-9 0,-29 12-4,-1 0 1,1-1 0,-1 1 0,0-1-1,0 0 1,0 0 0,0 0 0,-1-1 0,1 1-1,-1-1 1,0 0 0,0 0 0,0 0 0,0 0-1,-1-1 1,0 1 0,3-7 0,-5 8-54,1 0 1,-1 0 0,0-1-1,0 1 1,0 0-1,0 0 1,0 0 0,-1-1-1,0 1 1,1 0-1,-2-3 1,-16-35 50,12 29-85,2 5-22,1 1-1,-1 0 1,-1 0-1,1 0 1,-1 0-1,-1 0 1,1 1-1,0 0 1,-1 0-1,0 1 1,0 0-1,-1 0 1,1 0-1,-1 1 1,0-1-1,0 2 1,0-1-1,0 1 1,-15-3-1,4 3-153,1 0 0,-1 1 1,0 0-1,1 2 0,-1 0 0,1 1 0,-26 6 0,21-2-415,1 1-1,-40 19 0,57-24 229,1 0-1,-1 0 0,1 0 0,0 0 1,-4 4-1,6-6 218,1 1 1,0-1-1,-1 0 1,1 1-1,-1-1 1,1 1-1,-1-1 1,1 1-1,0-1 1,-1 0-1,1 1 1,0 0-1,0-1 0,-1 1 1,1-1-1,0 1 1,0-1-1,0 1 1,0-1-1,-1 1 1,1 0-1,0-1 1,0 1-1,0-1 1,0 1-1,0 0 1,1-1-1,-1 1 1,0-1-1,0 1 1,0 0-1,0-1 1,1 1-1,-1-1 1,0 1-1,1-1 0,-1 1 1,0-1-1,1 1 1,-1-1-1,1 0 1,-1 1-1,0-1 1,1 1-1,-1-1 1,2 1-1,25 10-2925</inkml:trace>
</inkml:ink>
</file>

<file path=ppt/ink/ink3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3:03.9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251 591 3136,'-18'-11'2416,"24"7"-1478,21-9 392,3-2 6620,-30 14-7403,-1 0 1,0-1-1,1 1 0,-1 0 0,0 0 0,0 0 0,0 0 1,0 0-1,-1-1 0,0 1-386,1 1 0,-1-1-1,1 1 1,-1 0 0,1-1 0,-1 1 0,1 0-1,-1 0 1,0 0 0,1 0 0,-1 0-1,1 1 1,-2-1 0,-20 6 479,-6 4-450,1 0 0,0 1 0,1 2 0,0 1 1,-44 31-1,67-41-169,0 0 0,0 0 0,0 0 0,-5 9 0,8-12-28,1 0 0,-1 0-1,0 1 1,1-1 0,-1 0 0,1 0 0,0 0-1,-1 0 1,1 1 0,0-1 0,0 0 0,0 2 0,0-2-3,0-1-1,0 1 1,0-1 0,0 1 0,1-1 0,-1 1 0,0-1 0,1 1 0,-1-1 0,0 0 0,0 1 0,1-1 0,-1 1 0,1-1 0,-1 0 0,0 1 0,1-1 0,-1 0 0,1 0 0,-1 1 0,1-1 0,-1 0 0,1 0 0,-1 0 0,1 1 0,-1-1 0,1 0 0,-1 0 0,1 0 0,0 0 0,14 1-73,-1-1-1,1-1 1,0 0-1,0-1 0,-1 0 1,0-1-1,1-1 1,20-8-1,-22 7 165,-1 0 0,0-1-1,0-1 1,-1 1 0,1-2-1,-2 0 1,12-10 0,-21 17-51,0 1-25,-1 0 0,0 0 0,0-1 0,0 1 0,1 0 0,-1 0 0,0 0 0,0 0 0,0-1 0,0 1 0,1 0 0,-1 0 0,0-1 0,0 1 0,0 0 0,0 0 1,0-1-1,0 1 0,0 0 0,0 0 0,0-1 0,0 1 0,0 0 0,0 0 0,0-1 0,0 1 0,0 0 0,0 0 0,0-1 0,0 0 91,0 21 208,0-17-325,1 0-1,-1 0 1,1 0 0,0 0-1,0 0 1,0 0 0,0 0-1,1-1 1,-1 1-1,1-1 1,0 1 0,-1-1-1,1 1 1,0-1 0,0 0-1,1 0 1,-1 0 0,0 0-1,1 0 1,-1 0 0,1-1-1,0 1 1,2 0 0,6 4 77,1-2 1,-1 1-1,1-1 1,17 3 0,-21-6-58,1 1 0,0-1 0,0-1 0,-1 0 0,1 0 0,0-1 1,-1 0-1,1 0 0,0-1 0,-1 0 0,1-1 0,-1 0 1,0 0-1,0-1 0,9-5 0,-6 2 26,0-1 1,0 0-1,-1 0 0,-1-1 1,1-1-1,-1 1 0,-1-1 1,0-1-1,11-18 1,73-162 566,-50 98-331,-38 84-251,52-118 383,-45 98 17,-1 1-1,8-47 1,-16 58-209,-3 13-208,-4 10-65,-2 5 88,0 1-1,2 0 0,-1 0 0,2 1 0,-1 0 0,2 0 0,-3 15 0,-8 95-8,13-102 15,-2 24-4,-7 145 33,4-101-7652,2-18-440,4-79 5508</inkml:trace>
</inkml:ink>
</file>

<file path=ppt/ink/ink3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3:04.2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51 12288,'-9'-9'2918,"9"9"-2849,0 0 0,0 0 0,0 0 0,0 0 0,0 0 0,0-1 0,0 1 0,0 0 0,0 0 0,0 0-1,0 0 1,0 0 0,0-1 0,0 1 0,0 0 0,0 0 0,0 0 0,0 0 0,0 0 0,0-1 0,0 1 0,0 0 0,0 0 0,0 0 0,0 0 0,0 0 0,0-1 0,1 1 0,-1 0 0,0 0 0,0 0 0,0 0 0,0 0 0,0 0 0,0 0 0,0 0 0,1 0 0,-1 0 0,0-1-1,3 1 474,0-1-1,1 0 1,-1 1-1,0 0 0,0-1 1,5 2-1,374-13 3352,-127-8-12223,-224 18 3893,-3 4 1445</inkml:trace>
</inkml:ink>
</file>

<file path=ppt/ink/ink3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3:07.4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8 781 8896,'-8'3'2899,"8"-3"-2868,0 0 1,0 0 0,0-1-1,1 1 1,-1 0-1,0 0 1,0 0 0,0 0-1,0 0 1,0 0-1,0 0 1,0 0-1,0 0 1,0 0 0,0 0-1,0 0 1,1 0-1,-1 0 1,0 0 0,0 0-1,0 0 1,0 1-1,0-1 1,0 0 0,0 0-1,0 0 1,0 0-1,0 0 1,0 0 0,0 0-1,0 0 1,1 0-1,-1 0 1,0 0-1,0 0 1,0 0 0,0 0-1,0 0 1,0 0-1,0 1 1,0-1 0,0 0-1,0 0 1,0 0-1,0 0 1,0 0 0,0 0-1,0 0 1,0 0-1,0 0 1,0 0 0,0 0-1,0 1 1,0-1-1,0 0 1,0 0-1,0 0 1,0 0 0,0 0-1,14-5 3302,-4 1-2335,37-14 598,0-2 0,69-41 0,-115 60-1574,18-10 182,-1 0 0,-1-2-1,0 0 1,-1-1 0,0-1 0,-1 0-1,20-28 1,-12 11 198,-2 0 0,-2-2 0,21-47 0,-25 50-389,-9 20 66,0-1 0,6-18 0,-9 35-206,-1 0 0,1 0 0,-1 0 0,2 8 1,2 12 177,-2 1 0,-1 0 0,0 1 0,-3 34 1,-2-24 54,-7 42 0,4-43-132,3-25 74,-1 1 0,0 0 0,0-1 0,-1 0 0,-8 16 0,11-26-65,0 1-1,0-1 1,0 1-1,0-1 1,0 0-1,0 1 1,0-1-1,0 0 0,0 0 1,-1 0-1,1 0 1,0 0-1,-1 0 1,1 0-1,-1 0 1,1-1-1,-1 1 1,1 0-1,-1-1 1,0 1-1,1-1 1,-1 0-1,0 0 1,1 0-1,-1 1 0,0-1 1,1-1-1,-1 1 1,-1 0-1,-6-2-90,1 0 0,-1 0 0,1-1-1,-11-5 1,7 3 135,-31-11-154,11 4 148,1 0 0,-46-27 0,80 37-464,9 2 328,15 2 188,94 23 200,-3 1 190,-95-23-435,1 0 0,-1-2 0,26 0 0,-32-4 121,0 0-1,-1 0 1,1-2 0,-1 0 0,0-1-1,0 0 1,0-2 0,27-17 0,-29 16-59,-2-1 1,0-1 0,0 0 0,-1 0 0,15-20 0,40-69 222,-64 97-295,5-8-3,0 0 1,-1-1 0,7-19-1,-16 68-164,2-35 150,-34 159-285,33-152 286,0 1 12,0 0 1,1 0 0,0 0-1,1 0 1,1 17-1,-1-25-10,0-1 0,1 1 0,-1 0 0,1 0 0,0 0 0,-1 0 0,1 0 0,0-1-1,0 1 1,0 0 0,0-1 0,1 1 0,-1-1 0,3 3 0,-3-3-2,1 0 1,0 1-1,0-1 0,0-1 1,0 1-1,1 0 1,-1 0-1,0-1 1,0 1-1,0-1 1,1 0-1,-1 0 0,0 1 1,0-2-1,5 1 1,3-1 28,1-1 1,0 0 0,0-1-1,-1 0 1,0-1 0,1 0-1,-1 0 1,-1-1 0,1-1-1,-1 0 1,9-6 0,-8 4-47,0-1-1,0 0 1,-1 0 0,-1-1 0,0 0 0,0-1 0,-1 1 0,0-2 0,6-12 0,13-27 42,-27 57-76,1-1 1,-1 0 0,1 1-1,1 5 1,0 27-20,-2-30 69,0-2 20,0 0 0,1-1 1,0 1-1,0 0 0,0-1 1,1 1-1,2 8 0,-1-6-15,-1-1 14,1-1 1,0 0 0,0 0 0,0 0 0,6 10-1,-7-15-14,-1 0-1,1-1 0,-1 1 0,1 0 0,0-1 0,-1 1 1,1 0-1,0-1 0,0 1 0,-1-1 0,1 1 0,0-1 1,0 0-1,0 1 0,0-1 0,0 0 0,-1 1 0,3-1 1,-1 0 0,-1 0 0,1-1 0,-1 1 0,0 0 0,1-1 0,-1 1 0,1-1 0,-1 1 0,0-1 0,1 0 0,-1 0 0,0 1 0,0-1 0,0 0 0,0 0 0,2-1 0,11-12-25,-1-1 1,0 0 0,0 0-1,17-30 1,-23 32 59,0 0 0,-1 0-1,0-1 1,-1 0 0,-1 0 0,0 0 0,2-17-1,-6 20-87,0 10 42,0-1 0,1 1 0,-1-1 0,0 0 0,0 1 0,1-1 1,-1 1-1,0-1 0,1 1 0,0-2 0,0 2 3,-1 1 0,0 0 0,0 0-1,1 0 1,-1 0 0,0-1 0,1 1 0,-1 0 0,0 0-1,1 0 1,-1 0 0,0 0 0,1 0 0,-1 0 0,0 0-1,0 0 1,1 0 0,-1 0 0,0 0 0,1 0 0,-1 0-1,0 0 1,1 0 0,-1 0 0,0 0 0,1 0 0,-1 0-1,0 0 1,1 1 0,-1-1 0,1 0 0,11 8-129,-10-6 91,11 7-9,-1 1 0,21 21 0,-16-14 79,-5-3-99,-1-1 0,-1 1 0,0 1 1,14 28-1,-19-34 119,5 11 59,-5-8-70,2-1-1,12 19 0,-16-27-49,-1 0 0,1 0-1,0 0 1,1 0-1,-1-1 1,0 1-1,1-1 1,-1 0-1,1 0 1,0 0-1,0 0 1,6 1-1,-2 0 21,-1-2 0,1 1 0,0-1 0,0 0 0,0-1 0,0 0 0,0 0 0,0-1 0,0 0 0,-1 0 0,1-1 0,0 0 0,0 0 0,-1-1-1,0 0 1,1 0 0,-1-1 0,0 0 0,-1 0 0,1 0 0,-1-1 0,0 0 0,0 0 0,0-1 0,-1 0 0,1 0 0,7-12 0,-5 3 9,-1 0 0,0-1-1,10-32 1,8-54 47,-13 46-52,80-228 166,-68 220-38,-23 62-123,0-1-1,0 0 1,0 0-1,-1 0 1,1 0-1,-1-4 1,-1 4-245,-2 7 121,-3 8-4,-9 30 0,3 1 0,-10 53-1,8-6 117,3-12 63,-4-1 1,-25 79-1,-81 158 75,120-311-136,-3 7 75,0-1-1,-1 1 1,0 0 0,-13 16-1,18-26-82,0 0 0,0 1 0,0-1-1,0 0 1,0 0 0,0 0 0,0 0 0,0 0 0,0 0-1,0 1 1,-1-1 0,1 0 0,0 0 0,0 0 0,0 0-1,0 0 1,0 0 0,0 0 0,0 0 0,-1 0-1,1 0 1,0 1 0,0-1 0,0 0 0,0 0 0,0 0-1,0 0 1,-1 0 0,1 0 0,0 0 0,0 0 0,0 0-1,0 0 1,0 0 0,0 0 0,-1 0 0,1 0 0,0 0-1,0 0 1,0 0 0,0 0 0,0-1 0,0 1-1,-1 0 1,1 0 0,0 0 0,0 0 0,0 0 0,0 0-1,0 0 1,0 0 0,0 0 0,0-1 0,-1 1 0,1 0-1,0 0 1,0 0 0,0 0 0,0 0 0,-1-14-12,3-16-67,2 17 46,0 0 1,0 1-1,1 0 1,1 0-1,0 0 1,1 1-1,0 0 1,1 0-1,16-18 0,0 6 23,1 0 0,1 2 0,0 0 0,2 2-1,1 1 1,36-17 0,190-68 97,-71 48-140,-179 53 85,0 1 0,0 1 0,0-1 0,0 1 0,0 0 0,0 0 0,0 0-1,0 1 1,0 0 0,0 0 0,7 2 0,-8-1-8,-1-1 1,0 1-1,1 0 1,-1 0-1,0 0 0,0 0 1,0 1-1,-1-1 1,1 1-1,0 0 0,-1 0 1,0 0-1,0 0 1,0 0-1,3 5 0,7 23 168,-11-29-16,-4-3-164,0 0-1,-1 0 1,1-1 0,0 1-1,0-1 1,0 1-1,0-1 1,-2-3-1,-9-3-125,6 4 105,0 1 0,-1 0 0,1 0 0,0 1 0,-1 1 0,0-1 0,1 1 0,-1 0 0,0 1 0,1 0-1,-1 1 1,-10 1 0,0 2-1,0 0-1,0 2 0,1 0 1,-23 11-1,34-14 0,1 0 1,-1 1-1,0 0 0,1 0 1,0 0-1,0 1 0,0 0 1,1 0-1,0 1 0,0 0 1,-7 9-1,12-14 13,-1 0 0,0 0 0,0 1 0,1-1-1,-1 0 1,1 1 0,-1-1 0,1 1 0,-1-1 0,1 1 0,0-1-1,0 0 1,0 1 0,0-1 0,0 1 0,0-1 0,0 1 0,0-1-1,1 1 1,-1-1 0,0 1 0,1-1 0,-1 0 0,1 1 0,0-1-1,-1 0 1,1 1 0,0-1 0,0 0 0,0 0 0,0 0 0,1 2-1,1-2 4,-1 1 0,1 0 0,-1-1 0,1 0 0,0 0-1,0 0 1,0 0 0,-1 0 0,1 0 0,0-1 0,0 1-1,0-1 1,0 0 0,0 0 0,4 0 0,5-1-17,0-1 0,-1-1 1,1 0-1,-1 0 0,1-1 1,-1 0-1,21-12 0,-17 6-9,0 0-1,-1 0 0,0-1 0,21-22 0,9-7-74,-44 41 97,1-1 0,0 1 0,-1 0 0,1 0 0,-1 0 0,1 0 0,-1 0 0,0 0 0,1 0 1,-1 0-1,0-1 0,1 1 0,-1 2 0,0-2-11,2 6 14,1-1-1,0 1 0,0-1 0,1 1 0,0-1 0,0 0 0,0-1 0,1 1 0,0-1 0,0 1 0,0-2 0,1 1 0,8 6 0,-10-9 11,1 1 0,-1-1 0,0 0 0,1 0 0,0 0 0,-1-1 0,1 0 0,0 0 0,7 1 0,2-1 36,29 0 0,17-5 23,108-20-1,-136 16-44,0-1-1,0-1 1,0-1-1,54-30 1,-85 41-31,33-21 74,-32 19-43,1 0-1,-1 0 0,0 0 0,1 0 1,-1-1-1,0 1 0,0 0 1,0-1-1,2-4 0,-4 7-22,0-1-1,0 1 0,1 0 1,-1 0-1,0 0 1,0-1-1,0 1 1,0 0-1,0-1 1,1 1-1,-1 0 1,0 0-1,0-1 0,0 1 1,0 0-1,0 0 1,0-1-1,0 1 1,0 0-1,0-1 1,0 1-1,0 0 1,0 0-1,0-1 1,0 1-1,-1 0 0,1-1 1,0 1-1,0 0 1,0 0-1,0-1 1,0 1-1,-1 0 1,1 0-1,0 0 1,0-1-1,0 1 0,-1 0 1,1 0-1,0 0 1,0-1-1,-1 1 1,1 0-1,0 0 1,0 0-1,-1 0 1,1 0-1,0 0 0,0 0 1,-1 0-1,1 0 1,0-1-1,-1 1 1,1 0-1,0 0 1,0 1-1,-1-1 1,-16 5-77,-96 78 67,101-73-54,4-4 61,1 1-1,-1-1 1,1 2 0,0-1 0,-6 9 0,12-14-4,0-1 0,0 1 0,0 0 0,0-1 0,0 1 0,0 0-1,1 0 1,-1 0 0,1-1 0,-1 1 0,1 0 0,-1 0 0,1 0 0,0 0 0,0 0 0,0 0 0,0 0 0,1 0 0,-1 0 0,0 0 0,1 0 0,-1-1 0,1 1 0,0 0 0,-1 0-1,1 0 1,0-1 0,0 1 0,0 0 0,1-1 0,-1 1 0,0-1 0,3 3 0,0-1 10,0 0-1,0-1 1,0 1-1,0-1 1,1 0-1,-1 0 1,1 0 0,5 1-1,41 8 84,-43-9-90,3-1-7,1 0-1,-1 0 0,0-1 1,1-1-1,18-2 1,58-17 148,-46 9-117,-8 3-38,-1-1-1,-1-2 1,1-1 0,-2-2-1,54-31 1,-74 38 28,-2-1 0,1 0 0,-1 0 1,0 0-1,13-19 0,-21 26-14,0 0 0,0 0 0,0 0-1,0-1 1,-1 1 0,1 0 0,0-1 0,-1 1 0,1-1 0,-1 1 0,0 0 0,1-1 0,-1 1 0,0-1 0,0 1 0,0-1 0,0 1 0,0-1-1,0 1 1,-1-1 0,1 1 0,0-1 0,-1 1 0,1-1 0,-1 1 0,1 0 0,-1-1 0,0 1 0,0 0 0,0 0 0,1-1 0,-1 1-1,0 0 1,0 0 0,-2-1 0,-1-1 5,1 0 0,-1 1-1,0-1 1,0 1 0,0 0-1,0 0 1,0 1 0,0-1-1,-1 1 1,-7-1 0,5 1-18,-1 1-1,0 0 1,0 0 0,0 1 0,1 0 0,-1 0 0,0 1 0,1 0 0,-1 0-1,1 1 1,0 0 0,0 1 0,-11 6 0,12-6 43,0 0 0,0 0 0,0 1-1,1 0 1,-1 0 0,1 0 0,1 1 0,-1-1 0,1 1 0,0 0 0,0 1-1,0-1 1,1 1 0,-4 11 0,6-15-20,1-1 0,0 1 1,-1 0-1,1-1 0,0 1 0,0-1 0,0 1 1,1-1-1,-1 1 0,1 0 0,-1-1 0,1 1 1,0-1-1,0 0 0,0 1 0,0-1 0,0 0 1,1 1-1,-1-1 0,1 0 0,-1 0 0,1 0 1,0-1-1,0 1 0,0 0 0,0 0 0,0-1 1,0 0-1,3 2 0,5 3 14,0-1 0,0 0 0,1-1 0,0 0-1,16 4 1,110 13 165,-85-14-81,-18-3-122,0-2 0,53-2 0,-60-2-1378,47-11 0,-70 13 810,-1-1 0,0 0 0,0 0 1,0 0-1,0-1 0,0 1 0,6-4 0,-8 4 234,0 0 0,0 0 0,0 0 0,0 0 0,0 0 0,-1 0 0,1-1-1,0 1 1,0 0 0,-1-1 0,1 1 0,-1 0 0,1-1 0,-1 1-1,0-1 1,1 1 0,-1-1 0,0 1 0,0-3 0,-5-27-8682</inkml:trace>
</inkml:ink>
</file>

<file path=ppt/ink/ink3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3:18.4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 3072,'0'0'68,"0"-1"0,1 0 1,-1 0-1,1 0 0,-1 0 1,1 1-1,-1-1 0,1 0 0,-1 0 1,1 1-1,0-1 0,-1 1 1,1-1-1,17-4 14853,-5 13-13951,-8-4-639,-4-4-277,1 1 1,-1-1-1,0 1 0,0 0 0,0 0 0,0 0 1,0 0-1,0 0 0,0 0 0,0 0 1,1 1-1,7 6 244,-7-6-217,-1-1 0,1 1 0,-1-1 0,0 1 0,1-1 0,-1 1 0,0 0 0,0 0 0,0-1 0,0 1 0,0 0-1,0 0 1,-1 0 0,1 0 0,0 3 0,1 0 16,8 17 56,-7-17-127,-1-1 1,0 1-1,0-1 0,0 1 1,-1 0-1,0 0 0,1 0 1,-2 0-1,2 7 0,-8 147 936,2 73-334,5-221-601,0 0 0,1 1 0,0-1 0,1 0 0,7 20 0,-8-26-19,0 0 0,1-1 1,0 1-1,-1-1 1,2 1-1,-1-1 0,0 0 1,1 0-1,0 0 1,0-1-1,0 0 0,0 1 1,0-1-1,9 4 1,3 0 89,1-1 0,-1-1 0,1 0 1,34 4-1,74 1 143,-68-7-29,173 5 102,-203-7-537,-15-1 225,1 1-1,18 4 1,-29-5-178,-2 1 73,0 0 1,0-1 0,0 1 0,0 0 0,-1-1 0,1 1-1,0 0 1,-1-1 0,1 1 0,0 0 0,-1-1-1,1 1 1,-1-1 0,1 1 0,-1-1 0,1 1 0,-1-1-1,1 0 1,-1 1 0,0-1 0,1 1 0,-1-1 0,1 0-1,-1 0 1,0 1 0,1-1 0,-1 0 0,0 0 0,0 0-1,1 0 1,-2 0 0,-1 1-449,1-1 1,-1 0-1,1 0 1,-1 0-1,1 0 0,-1-1 1,-2 0-1,-10-2-4361,-2 2 1542</inkml:trace>
</inkml:ink>
</file>

<file path=ppt/ink/ink3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3:19.3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87 130 2816,'1'-1'173,"0"0"-1,0 0 1,0 1 0,-1-1-1,1 0 1,0 1 0,0-1 0,0 1-1,0-1 1,1 1 0,-1 0-1,0-1 1,0 1 0,0 0 0,0 0-1,0-1 1,1 1 0,23 0 5249,-16 0-2775,-8 2-1713,0 0-762,-1 0 0,1-1 0,0 1 0,-1 0 0,0 0 1,0 0-1,1 0 0,-1 0 0,0 0 0,-1 0 1,1 0-1,0 0 0,0 0 0,-1 0 0,1-1 0,-2 5 1,-16 34 789,9-23-660,-10 35 636,11-30-733,-1-1 0,-14 28-1,-30 27 879,52-75-731,2-2-302,1 0 0,-1 1-1,0-1 1,1-1 0,-1 1 0,0 0 0,0 0-1,0 0 1,0-1 0,0 1 0,0 0 0,1-2 0,1-2 38,12-17 55,0-2 0,-2 0 0,0 0 0,15-46 0,-19 43 28,0 0 1,-2 0-1,-2-1 1,0 0-1,1-52 1,-4 53-49,1 19-60,0 18-30,5 40-32,2-1 1,18 51 0,-20-83-12,0 1-1,1-2 1,1 1 0,19 24-1,5 9-44,-32-47 67,0-1-1,-1 1 1,0-1-1,0 1 1,1 0-1,-2-1 0,1 1 1,0 0-1,0 0 1,-1 0-1,1 4 1,-1-6-1,-1 0 0,1 0-1,0 1 1,-1-1 0,1 0 0,0 0 0,-1 0 0,1 0 0,-1 0 0,0 0-1,1 0 1,-1 0 0,0 0 0,0 0 0,0-1 0,1 1 0,-1 0 0,0 0-1,0-1 1,0 1 0,0 0 0,0-1 0,0 1 0,0-1 0,-1 0 0,1 1-1,0-1 1,0 0 0,0 1 0,-2-1 0,-4 1 19,-1 0 0,1-1 0,-1 1 0,1-2 0,-1 1 0,1-1 0,-1 0 0,-12-4 0,-4-2-432,-29-14 1,27 10-927,6 2-138,17 6 731,0 2 0,-1-1 0,1 0 0,-1 1 0,0-1 0,0 1 1,1 0-1,-7 0 0,10 1 501,-1 0 0,1 0 0,-1 0 0,1 0 0,-1 0-1,1 0 1,-1 0 0,1 1 0,-1-1 0,1 0 0,-1 0 0,1 0 0,-1 1 0,1-1 0,-1 0 0,1 1 0,0-1 0,-1 0 0,1 1-1,0-1 1,-1 1 0,1-1 0,0 1 0,-1-1 0,1 0 0,0 2 0,-4 13-1808,4-11 1247,-4 24-2853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7:43.5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1 276 8320,'0'-9'9323,"12"-12"-7625,-1 3-906,-3 4-418,1 0 0,0 0 0,0 1 0,1 0 0,1 1 0,0 0 0,1 1 1,0 0-1,1 1 0,19-12 0,-10 9-59,-1 1 0,2 1 0,-1 0 0,2 2 0,-1 1 0,32-6 0,-51 13-235,1 0 0,-1 0 0,1 1 0,-1 0 0,1 0 0,-1 0 0,8 1 0,-10-1-66,-1 1 1,1-1-1,-1 1 1,1-1-1,-1 1 1,1 0 0,-1 0-1,0 0 1,1-1-1,-1 1 1,0 0-1,0 1 1,0-1-1,1 0 1,-1 0 0,-1 0-1,1 1 1,0-1-1,0 0 1,0 1-1,-1-1 1,1 1 0,0-1-1,-1 1 1,1 2-1,1 5 30,-1 1 0,0 0 0,-1 0 0,-1 15 0,-7 42 92,6-46-81,-18 95 62,10-63-63,2 0-1,-2 67 0,11-108-29,-1-1 0,2 1 0,0 0 0,0-1 0,1 1-1,6 15 1,-6-20 27,0 1 1,1-1-1,0 0 0,0 0 0,1 0 1,-1-1-1,1 0 0,1 0 0,-1 0 1,8 6-1,-10-10-5,0-1-1,-1 1 1,1-1 0,0 1 0,0-1 0,0 0 0,1 0 0,-1 0-1,0-1 1,0 1 0,0-1 0,0 0 0,1 0 0,-1 0 0,0 0-1,0 0 1,1-1 0,-1 1 0,0-1 0,0 0 0,0 0 0,0 0-1,0 0 1,0-1 0,0 1 0,3-3 0,3-2-10,-1 0 1,0 0 0,0 0-1,-1-1 1,0 0-1,0-1 1,8-11-1,-2-1-126,-1-1-1,0 0 0,-2 0 1,11-32-1,21-95 87,-7 22 29,-27 103 55,14-41 92,-19 57-142,0 0 1,1 0-1,0 0 0,0 1 1,0 0-1,9-9 0,-11 13-26,-1 0-1,1 1 0,0-1 0,0 1 1,0 0-1,1 0 0,-1 0 0,0 0 1,0 0-1,1 0 0,-1 0 0,0 1 1,1-1-1,-1 1 0,0 0 0,1 0 1,-1 0-1,1 0 0,-1 0 0,0 0 1,1 0-1,2 2 0,5 1 58,0 0 0,-1 1 0,19 9 0,-10-4 42,-5-3-510,8 5 961,43 13-1,-57-22-841,1 0-1,0-1 0,13 1 0,-16-2-376,0 0 0,0 0 0,0-1-1,-1 0 1,1 0 0,0 0 0,4-2 0,-6 2-626,0-1-1,0 1 1,-1-1 0,1 0-1,0 0 1,2-3 0,-4 4 522,12-8-3545</inkml:trace>
</inkml:ink>
</file>

<file path=ppt/ink/ink3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3:22.5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140 621 2912,'0'-1'370,"0"1"0,1-1 0,-1 1 0,0-1 0,1 0-1,-1 1 1,0-1 0,0 1 0,0-1 0,0 0 0,0 1 0,0-1 0,0 1 0,0-1 0,0 0 0,0 1 0,0-1 0,0 0-1,0 1 1,0-1 0,0 1 0,-1-1 0,1 1 0,0-1 0,-1 0 0,0-1 119,0 0 0,-1 0 1,1 1-1,0-1 0,-1 1 1,1-1-1,-1 1 0,-3-2 1,3 1-354,0 1 0,0 0-1,0 0 1,-1-1 0,1 1 0,0 1 0,-1-1 0,1 0 0,-1 1 0,1-1 0,-1 1 0,1 0 0,-1-1 0,1 1 0,-1 1 0,0-1 0,-3 1 0,1 1-69,-1 0 1,1 1-1,0 0 0,0 0 1,0 0-1,0 1 1,0-1-1,1 1 1,-1 0-1,1 1 0,0-1 1,1 1-1,-7 8 1,9-9-51,0 1 0,0-1 0,0 0-1,0 0 1,1 1 0,-1-1 0,1 1 0,0-1 0,0 0 0,1 1 0,1 7 0,0 0 110,-2-7-86,2 0-1,-1 0 1,0 0-1,1 0 1,0 0-1,0 0 1,0-1-1,1 1 1,-1-1-1,1 0 1,0 1-1,1-1 0,-1 0 1,1-1-1,-1 1 1,6 3-1,-7-6 6,0 1-1,1-1 0,-1 0 1,0 1-1,1-1 0,-1-1 1,1 1-1,0 0 0,-1-1 0,1 1 1,-1-1-1,1 0 0,0 1 1,-1-1-1,1-1 0,0 1 1,-1 0-1,1-1 0,0 1 1,2-2-1,4 0 93,-1-1 0,1 0 1,-1-1-1,14-7 0,-11 4-90,0 0-1,-1-1 1,0 0-1,0 0 1,-1-1 0,0 0-1,0-1 1,-1 0 0,-1 0-1,1-1 1,-2 0-1,1 0 1,8-24 0,2-14-45,-2-1 0,13-77 0,-3-107-306,-24 216 231,0 0 0,-1 0-1,-2 1 1,1-1-1,-2 1 1,-6-21 0,9 37 55,0 0 0,0 1 0,0-1 0,0 1 0,0-1 0,-1 0 0,1 1 1,0-1-1,-1 0 0,1 1 0,0-1 0,-1 1 0,1-1 0,-1 1 0,1-1 0,-1 1 1,1-1-1,-1 1 0,1 0 0,-1-1 0,1 1 0,-1 0 0,1-1 0,-1 1 0,0 0 0,1 0 1,-1-1-1,0 1 0,1 0 0,-2 0 0,1 0-12,-1 1 1,1-1-1,-1 0 0,1 1 0,-1 0 1,1-1-1,-1 1 0,1 0 0,0 0 1,0 0-1,-1 0 0,-1 1 0,-4 5-8,0 1 0,1 0 0,-7 8 0,6-5 125,1 1 0,-1 0 0,2 0 0,0 0 0,-7 25 0,-9 67 69,18-83-154,-22 159 272,21-135-214,2 0 1,5 47-1,-2-76 73,7 27 0,-8-40-99,1 1 0,0 0 0,0-1 0,1 1 0,-1-1 0,1 0 0,-1 1 0,1-1 0,0 0 0,0 0-1,1 0 1,-1 0 0,4 3 0,-3-5-8,-1 0 0,0 0 1,0 0-1,0-1 0,0 1 0,1 0 0,-1-1 0,0 0 0,0 0 0,5 0 0,25-2 13,-24 2-10,36-5 29,0-1 0,-1-2-1,63-21 1,-103 28-59,39-15 27,-38 15-7,0-1 0,0 0 0,0 0 0,0-1 0,-1 1 0,1-1 0,4-4 0,-5 1-85,-7 5-68,-8 4-91,7 0 147,-11 5-99,1 0-1,-19 14 0,30-20 174,1 1-1,0-1 0,0 1 0,0 0 1,0 0-1,0 0 0,1 0 1,-1 1-1,1-1 0,0 1 0,0 0 1,0-1-1,0 1 0,1 0 0,-2 6 1,3-7 6,0-1 0,0 1 0,1-1 0,-1 1 0,0-1 0,1 1 0,0-1 0,0 1 1,0-1-1,0 0 0,0 1 0,0-1 0,0 0 0,1 0 0,-1 0 0,1 0 0,-1 0 1,1 0-1,0 0 0,0-1 0,0 1 0,3 2 0,4 2 73,0 0-1,0-1 0,20 9 1,-25-13-49,1 1-1,0-1 1,0 0-1,0 0 1,0 0 0,0-1-1,0 1 1,0-1 0,0 0-1,0-1 1,-1 0 0,1 1-1,0-1 1,0-1 0,0 1-1,0-1 1,-1 0-1,1 0 1,5-3 0,-6 3-10,-1-1 1,1 1-1,-1-1 1,0 0-1,1 0 1,-1 0-1,0 0 1,-1-1-1,1 1 1,0-1-1,-1 1 0,0-1 1,0 0-1,0 0 1,-1 0-1,1 0 1,-1 0-1,0 0 1,0-1-1,0 1 1,0-9-1,-1 7-25,0 0 10,0 1 1,0-1 0,-1 0-1,-1-8 1,1 12-16,1 1 1,-1-1 0,1 1-1,-1-1 1,0 1-1,0 0 1,1-1 0,-1 1-1,0 0 1,0 0-1,-1-1 1,1 1 0,0 0-1,0 0 1,0 0-1,-1 1 1,1-1-1,0 0 1,-1 0 0,-2 0-1,0-1-27,1 1-1,-1-1 0,0 1 0,1 0 1,-1 0-1,0 1 0,0-1 1,0 1-1,1 0 0,-1 0 1,0 0-1,0 0 0,0 1 0,1 0 1,-1 0-1,0 0 0,0 0 1,-5 3-1,6-3 72,3 0-36,-1-1 0,0 0 0,0 1-1,0-1 1,0 1 0,0 0-1,1-1 1,-1 1 0,0-1-1,1 1 1,-1 0 0,0 0-1,1-1 1,-1 1 0,1 0-1,-1 0 1,1 0 0,-1 0-1,1-1 1,0 1 0,-1 0 0,1 0-1,0 0 1,0 0 0,0 0-1,0 0 1,0 1 0,-1 13-1,0-15 7,1 1 1,0-1-1,0 1 1,0-1-1,0 1 1,0-1-1,0 1 0,0-1 1,0 1-1,0 0 1,0-1-1,0 1 1,0-1-1,0 1 0,0-1 1,1 1-1,-1-1 1,0 1-1,0-1 1,1 1-1,-1-1 1,0 1-1,1-1 0,-1 1 1,0-1-1,1 0 1,-1 1-1,1-1 1,-1 1-1,0-1 1,1 0-1,-1 0 0,1 1 1,-1-1-1,1 0 1,-1 0-1,1 0 1,0 1-1,-1-1 1,1 0-1,5 2 29,0-1 0,0 1 0,0-1 0,0-1 0,0 1 1,0-1-1,0 0 0,0 0 0,0-1 0,0 0 0,0 0 0,8-2 0,8-1-85,-5 2 144,-12 1-32,0 0 0,1 0 0,-1 0 0,0 0 1,10-5-1,-1 0-52,0-1-38,1 1-1,-1 0 1,24-5 0,39-9 225,18-1-311,-66 13 281,-28 8-165,-1 0 0,1 0 0,0 0 1,0 0-1,0-1 0,-1 1 0,1 0 1,0-1-1,-1 1 0,1 0 0,0-1 1,-1 1-1,1-1 0,0 1 0,-1-1 1,1 1-1,-1-1 0,1 0 0,-1 1 1,1-1-1,-1 0 0,0 1 0,1-1 1,-1 0-1,1 0 0,-1-1 10,0 1-1,0 0 1,0 0 0,-1 0-1,1-1 1,0 1-1,0 0 1,-1 0 0,1 0-1,0 0 1,-1-1-1,1 1 1,-1 0 0,-1-1-1,0-2-6,-1 1 0,1-1 0,-1 1 0,0 0 0,0 0 0,-1 1-1,1-1 1,-5-3 0,3 4-29,-1 0 0,1 1 0,-1 0 0,1-1 0,-1 2 0,0-1 0,1 1-1,-1-1 1,0 2 0,0-1 0,1 1 0,-1-1 0,-7 4 0,4-2-10,0 0 0,1 1 0,0 0 0,0 1-1,0 0 1,0 0 0,-13 10 0,17-11 27,1 0 0,0 1 0,-1-1 0,1 1-1,0-1 1,1 1 0,-1 0 0,0 0 0,1 0-1,0 0 1,0 1 0,1-1 0,-1 1 0,1-1-1,0 1 1,-1 6 0,2-8 13,0 0 0,0 0 0,0 0 0,0 0 0,1 0 0,0 0 0,-1 0 0,1 0 0,0 0 0,0 0 0,1 0 0,-1-1-1,1 1 1,-1 0 0,1-1 0,0 1 0,0-1 0,0 0 0,0 0 0,0 1 0,0-2 0,1 1 0,-1 0 0,1 0 0,0-1 0,2 2 0,12 5 54,0-1-1,0-1 1,1-1 0,25 5 0,73 5 217,-114-14-269,24 2 76,0-2 0,0 0-1,1-1 1,-1-2 0,0-1-1,0-1 1,44-12 0,-62 13-49,0-1 0,-1 1 0,0-1 0,1-1 0,-1 1 0,-1-1 1,1-1-1,-1 1 0,0-1 0,0 0 0,-1 0 0,1-1 0,-1 0 0,-1 0 1,1 0-1,-1 0 0,-1-1 0,1 1 0,1-9 0,0 2-40,-1 5 3,-1 0-1,0 0 0,-1 0 0,1 0 1,-2-1-1,1-13 0,1-5-120,-1 17-30,-2 10 31,0 5-41,2 66-26,0-40 215,-1 0-1,-2 0 0,-8 53 1,6-69 2,1-2-10,0-1 1,-8 19 0,7-22-36,2-5 40,0 0-1,0-1 1,-1 1 0,1 0 0,-1 0 0,-1 2 0,2-4-9,1-1-1,-1 1 1,1-1 0,-1 0 0,0 1 0,1-1-1,-1 1 1,1-1 0,-1 0 0,0 0-1,1 1 1,-1-1 0,1 0 0,-1 0 0,0 0-1,1 0 1,-1 0 0,0 0 0,1 0 0,-1 0-1,0 0 1,1 0 0,-1 0 0,0 0 0,1 0-1,-1 0 1,0-1 0,1 1 0,-1 0 0,0-1-1,1 1 1,-1 0 0,1-1 0,-1 0 0,-3-2 17,0 0 0,1 0 1,-1-1-1,1 0 1,0 0-1,0 0 0,1 0 1,-5-8-1,-9-13-98,15 24 74,1 1-1,0-1 1,-1 0-1,1 1 1,0-1 0,-1 0-1,1 1 1,0-1 0,-1 0-1,1 1 1,0-1 0,0 0-1,0 1 1,0-1 0,0 0-1,0 0 1,0 1 0,0-1-1,0 0 1,0 1-1,0-1 1,0 0 0,1 0-1,-1 1 1,0-1 0,0 0-1,1 1 1,-1-1 0,1 1-1,0-2 1,0 1 9,0 0 1,0 0 0,0 0-1,0 0 1,0 0-1,1 0 1,-1 0-1,0 0 1,1 0-1,-1 1 1,1-1-1,-1 1 1,0-1-1,4 0 1,19 0-41,-1 0-1,1 1 1,35 6 0,-27-3 109,24 1-105,72 8 515,-43 0-4289,9 3-14787,-75-14 16069</inkml:trace>
</inkml:ink>
</file>

<file path=ppt/ink/ink3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3:23.5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12 5632,'-4'-12'6124,"17"37"-3118,-8-11-2609,-1 0 0,0 0 0,-1 0 1,-1 1-1,-1-1 0,0 1 0,0 0 0,-1-1 0,-1 1 0,-5 24 0,2-13 17,0-3 270,-11 40-1,11-50 112,10-21 212,2-5-905,70-91-6,-22 32-122,33-40-70,-88 111 108,1 0-1,-1-1 1,0 1 0,1-1 0,-1 1 0,1 0 0,-1 0 0,1 0 0,0 0 0,-1 0-1,1 0 1,0 1 0,0-1 0,-1 1 0,1-1 0,0 1 0,0-1 0,0 1 0,0 0 0,0 0-1,0 0 1,0 0 0,3 1 0,-3-1 14,0 1-1,0 0 0,0 0 1,0 0-1,0 1 1,0-1-1,0 0 1,0 1-1,-1-1 1,1 1-1,0 0 1,-1-1-1,1 1 1,-1 0-1,0 0 0,1 0 1,-1 0-1,0 0 1,1 3-1,3 8 173,-1 1-1,0 0 0,0 0 1,-2 0-1,2 22 1,-3 74-129,-2-50-1920,6-63-2404,-1 2 3305,40-21-8101,1 2 3882,49-14 4221,-64 23 4444,36-19 0,-17 7 1784,-36 20-1704,-19 6-2896,-1 2-375,0 0-1,1 1 1,-1 0 0,1 0 0,0 0-1,-6 8 1,12-13-284,-1 0-1,0 0 1,0 0 0,1 0-1,-1 0 1,1 0-1,-1 0 1,1 0 0,-1 1-1,1-1 1,0 0 0,-1 0-1,1 0 1,0 1-1,0-1 1,0 0 0,0 0-1,0 1 1,0-1 0,1 0-1,-1 1 1,1 0 10,0-1 0,-1 1 1,1-1-1,0 1 0,0-1 0,0 1 1,1-1-1,-1 0 0,0 0 0,0 0 1,1 0-1,-1 0 0,2 1 0,5 3 91,1-1 0,-1-1 0,1 0 0,12 3 0,-17-5-92,4 1 60,0-1 0,0 1 0,0-2 0,0 1-1,0-1 1,0-1 0,9 0 0,-12 0-29,1 0-1,0 0 0,-1-1 0,0 1 0,1-1 0,-1 0 0,0-1 1,0 1-1,0-1 0,7-5 0,-10 6-42,-1 1 0,0 0 0,1 0-1,-1-1 1,0 1 0,0-1 0,0 1 0,0-1 0,0 1 0,-1-1 0,1 0 0,0 1-1,-1-1 1,1 0 0,-1 1 0,1-1 0,-1 0 0,0 0 0,0 0 0,0 1 0,0-1-1,0 0 1,0 0 0,-1 0 0,1 1 0,0-1 0,-1 0 0,0-1 0,0 0-32,-1 1 0,1 0 0,0-1 1,-1 1-1,0 0 0,1 0 1,-1 0-1,0 0 0,0 0 1,0 0-1,0 1 0,0-1 0,0 1 1,-1-1-1,1 1 0,-1 0 1,-4-2-1,-7 1-80,1 0 0,-1 0 0,0 2 0,0-1 0,-1 2 0,1 0 0,-17 4 0,4 0-461,-27 10 1,41-9-326,13-6 814,0 0 1,0 0 0,0 0 0,0 0 0,-1 1-1,1-1 1,0 0 0,0 0 0,0 0-1,0 0 1,0 0 0,0 0 0,0 0-1,0 0 1,-1 0 0,1 0 0,0 1-1,0-1 1,0 0 0,0 0 0,0 0 0,0 0-1,0 0 1,0 0 0,0 1 0,0-1-1,0 0 1,0 0 0,0 0 0,0 0-1,0 0 1,0 0 0,0 1 0,0-1 0,0 0-1,0 0 1,0 0 0,0 0 0,0 0-1,0 0 1,0 1 0,0-1 0,0 0-1,0 0 1,1 0 0,-1 0 0,8 4-1890,13 0-1115,17 0-135,2-3-2416</inkml:trace>
</inkml:ink>
</file>

<file path=ppt/ink/ink3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3:24.1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1 546 5472,'0'-4'299,"1"0"0,-1 1 0,1-1 0,0 1 0,0-1 0,1 1 0,-1 0 0,1-1 0,2-3 0,21-30 2055,-12 23-1418,0 0 0,27-22 1,0 0-29,140-143 4036,-169 169-4677,-1-1 1,0 0 0,0-1 0,-1 0-1,-1 0 1,0-1 0,-1 0 0,0 0-1,7-20 1,-13 29-199,0 0 0,0 1 0,0-1 1,0 0-1,-1 0 0,0-5 0,0 8-62,0 1 0,0-1-1,0 0 1,0 0 0,0 1 0,0-1-1,0 0 1,-1 0 0,1 1 0,0-1-1,-1 0 1,1 0 0,0 1 0,-1-1 0,1 0-1,-1 1 1,1-1 0,-1 1 0,1-1-1,-1 1 1,0-1 0,1 1 0,-1-1-1,0 1 1,1-1 0,-1 1 0,0 0 0,1-1-1,-1 1 1,0 0 0,0 0 0,1-1-1,-1 1 1,0 0 0,0 0 0,0 0 0,0 0-1,-6 1 40,1 0 0,0 0 0,1 1 0,-1 0 0,0 0 1,0 0-1,1 1 0,-1 0 0,1 0 0,-8 5 0,-6 3 263,-5 3-81,0 1-1,-23 19 1,38-26-170,-1 1 1,1 0 0,1 0-1,-1 1 1,2 0 0,-1 1 0,-5 11-1,-12 31 191,3 0 0,-21 75 0,30-83-148,1 0 1,3 0-1,2 1 0,-3 82 1,10-122-76,0 1 1,1 0-1,0-1 1,0 1 0,0-1-1,1 0 1,2 7 0,-2-10-135,-1 0 0,1 0 0,-1 0 0,1 0 0,0-1 0,0 1 0,0 0 0,0-1 0,1 0 1,-1 1-1,1-1 0,-1 0 0,1 0 0,0-1 0,-1 1 0,6 2 0,0-2-579,0 1 0,1-1 0,-1-1-1,0 1 1,1-2 0,-1 1 0,10-1 0,-9 0-688,0-1 0,0 0 1,1-1-1,-2 0 1,1 0-1,13-6 1,-2-3-3810</inkml:trace>
</inkml:ink>
</file>

<file path=ppt/ink/ink3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3:24.4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96 12640,'-13'-43'4671,"-5"23"-3615,10 12-64,21 3-1024,5 2 2336,14-1-1248,4-1 224,17 2-800,37-2-512,31 5 0,-13 5-384,-13 3 256,-18 4-4672,-9 3 2656,-10 10-7327</inkml:trace>
</inkml:ink>
</file>

<file path=ppt/ink/ink3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3:28.4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431 341 3712,'0'-1'64,"0"1"-1,0-1 1,1 1 0,-1-1-1,0 1 1,0 0 0,0-1-1,1 1 1,-1-1 0,0 1 0,0 0-1,1-1 1,-1 1 0,0 0-1,1-1 1,-1 1 0,0 0-1,1 0 1,-1-1 0,1 1-1,-1 0 1,0 0 0,1 0 0,-1 0-1,1-1 1,-1 1 0,1 0-1,-1 0 1,1 0 0,2 0 3134,-4-1-2855,0 0 1,0 0-1,0 0 0,0 1 1,0-1-1,0 0 0,0 0 1,-1 1-1,1-1 0,0 0 1,0 1-1,-1-1 0,1 1 1,-1 0-1,0-1 0,-11 1 170,1-1-1,0 2 1,0 0-1,0 0 1,-18 5 0,-60 21 616,88-27-1110,-16 7 105,1 0 0,0 1-1,1 0 1,0 2 0,0 0-1,-23 19 1,28-20-109,1 0 1,1 1-1,0 0 0,0 1 0,1-1 1,0 2-1,1-1 0,0 1 0,-9 23 1,15-31-17,-1 0 1,1-1-1,0 1 1,0 0-1,1 1 1,-1-1-1,1 0 1,0 0-1,0 0 1,0 0 0,0 0-1,1 0 1,1 6-1,-1-7 32,0-1 0,1 1-1,-1 0 1,1-1 0,0 1-1,-1-1 1,1 0 0,0 1 0,0-1-1,1 0 1,-1 0 0,0 0 0,1-1-1,-1 1 1,1 0 0,0-1 0,-1 0-1,1 0 1,3 1 0,2 1 6,0-1 0,0-1 0,0 0 0,1 0 0,-1 0 1,0-1-1,0 0 0,1-1 0,-1 0 0,0 0 0,0-1 0,15-4 1,-6 0-10,-1 0 1,0-1 0,0-1 0,-1-1 0,15-10 0,-9 3-55,-1-1 0,-1 0 0,0-2 1,22-29-1,55-90-603,-79 109 659,-1-1-1,-2-1 0,-1 0 1,-1-1-1,11-48 0,-20 68-42,-1-1 0,-1 1 1,0-1-1,0 0 0,-1 1 0,-3-21 0,3 32-5,0 1 1,0-1 0,0 0 0,0 1-1,0-1 1,0 1 0,0-1-1,0 1 1,0-1 0,-1 1 0,1-1-1,0 1 1,0-1 0,-1 1-1,1-1 1,0 1 0,-1-1-1,1 1 1,0-1 0,-1 1 0,1 0-1,-1-1 1,1 1 0,-1 0-1,1-1 1,-1 1 0,0 0 3,1 0 1,-1 0-1,0 0 1,1 1-1,-1-1 1,0 0-1,1 0 1,-1 1-1,1-1 1,-1 0-1,1 1 1,-1-1-1,1 1 1,-1-1-1,1 1 1,-1-1-1,1 1 1,-1 0-1,-17 28-25,-10 23 345,-10 21 161,33-63-435,2 1-1,-1 0 1,1 0-1,1 0 1,0 1 0,1-1-1,0 22 1,2-13 39,0 0 1,2-1-1,8 34 1,-6-34-3,-1-2 57,1 0 1,9 23 0,-13-36-79,1-1 0,0 0-1,-1 1 1,1-1 0,0 0 0,1 0 0,-1 0 0,0 0 0,1-1 0,0 1 0,0-1 0,-1 1 0,1-1 0,1 0 0,-1 0 0,0 0 0,5 1 0,-6-3-32,0 1 1,-1-1-1,1 0 0,0 0 0,0 0 1,0-1-1,0 1 0,0 0 1,0-1-1,0 1 0,0-1 0,0 0 1,0 1-1,-1-1 0,1 0 1,0 0-1,2-3 0,2 0 30,-1 0-1,0 0 0,8-10 1,-12 13-41,9-9 105,-1-2 0,0 1 1,-1-1-1,9-16 0,-16 24-105,1 0 0,0 0 0,-1 0 0,0 0 0,0 0 0,0 0 0,0 0 0,-1-1 0,0 1 0,1 0 0,-2-1 0,1 1 0,0 0 0,-1 0 0,0-1 0,0 1 0,0 0 0,-1 0 0,-1-5 0,2 8-20,0-1 0,-1 0 0,1 1 0,0-1 1,-1 0-1,1 1 0,-1 0 0,1-1 1,-1 1-1,0 0 0,0 0 0,1 0 0,-1 0 1,0 0-1,0 0 0,0 1 0,0-1 0,0 1 1,0-1-1,0 1 0,0 0 0,0 0 1,-1 0-1,1 0 0,0 0 0,0 0 0,0 0 1,0 1-1,0-1 0,0 1 0,0 0 0,0-1 1,0 1-1,1 0 0,-1 0 0,0 0 0,0 0 1,1 1-1,-1-1 0,0 0 0,1 1 1,-1-1-1,-1 3 0,-1 2 9,0 1 0,0 0 0,1 0-1,-1 1 1,2-1 0,-1 1 0,1-1 0,0 1 0,1 0-1,-1-1 1,2 1 0,-1 8 0,1 6 90,1-1 0,1 0 0,5 25 0,-5-40-54,-1 0-1,0-1 1,1 1 0,0-1 0,0 0-1,1 1 1,0-1 0,0 0 0,0-1-1,0 1 1,1 0 0,4 4 0,-5-6 5,0-1 1,0 1 0,1-1-1,-1 0 1,1 0 0,-1 0 0,1 0-1,0-1 1,0 1 0,0-1-1,0 0 1,0 0 0,0-1-1,0 1 1,0-1 0,0 0 0,8 0-1,117-23 158,-125 22-220,-3 1 23,-1 0-1,1 0 1,-1-1 0,1 1 0,0 0 0,-1 0 0,1 0 0,-1 0 0,1 0 0,0 0 0,-1 0 0,1 0 0,-1 0 0,1 0 0,-1 0 0,1 0 0,0 1-1,-1-1 1,1 0 0,-1 0 0,1 0 0,-1 1 0,1-1 0,-1 0 0,1 1 0,-1-1 0,1 1 0,-1-1 0,0 0 0,1 1 0,-1-1 0,1 1-1,-1-1 1,0 1 0,0-1 0,1 1 0,-1 0 0,1 3-23,-1-1-1,0 0 1,0 0 0,0 0-1,0 0 1,-1 4 0,0-1 21,-1 13 28,-2-1 1,0 1 0,-2-1-1,-7 20 1,-36 67 334,47-102-347,-21 50 329,2 0 1,-15 60-1,31-101-185,0 3 535,7-44-504,1 0 1,2 0 0,1 0-1,10-30 1,4 0-182,46-91 1,-52 120-14,75-138-150,-70 138 155,2 0-1,1 1 1,32-32 0,-41 48-124,28-21-1,-37 31 102,0 0-1,1 0 1,-1 0-1,1 1 1,-1 0-1,1 0 1,0 0-1,0 1 1,-1-1-1,1 1 1,9 0-1,-12 1 7,0 0 0,0 0 0,0 1-1,1 0 1,-1-1 0,0 1 0,0 0 0,0 0-1,0 0 1,-1 0 0,1 0 0,0 0-1,0 1 1,-1-1 0,1 1 0,0-1 0,-1 1-1,0-1 1,1 1 0,-1 0 0,0 0 0,0 0-1,0 0 1,0 0 0,1 3 0,1 3 14,0 0 0,-1 0 1,0 1-1,-1-1 0,1 11 0,-1 6-14,-2 1 0,-1-1-1,-9 49 1,9-63 43,-1 0 1,0-1-1,0 1 0,-1-1 1,-8 16-1,10-23-12,1-1 1,0 1-1,-1-1 1,0 0-1,1 1 1,-1-1-1,0 0 1,0 0-1,0 0 0,-1-1 1,1 1-1,0 0 1,-1-1-1,1 0 1,-1 1-1,1-1 0,-1 0 1,0 0-1,0 0 1,1-1-1,-1 1 1,0-1-1,0 1 1,0-1-1,1 0 0,-6-1 1,3 1-12,-1-1 0,1-1-1,-1 1 1,1-1 0,-1 0 0,1 0 0,0 0 0,0-1 0,0 0-1,0 0 1,1 0 0,-1-1 0,-4-3 0,9 6-8,-1 0-1,1 1 1,-1-1 0,1 1 0,-1-1 0,1 0-1,0 0 1,-1 1 0,1-1 0,0 0 0,0 0-1,-1 1 1,1-1 0,0 0 0,0 0 0,0 0-1,0 0 1,0 1 0,0-1 0,0 0 0,0 0-1,0 0 1,1-1 0,0 1 0,-1 0-1,1-1 1,0 1 0,0 0-1,0 0 1,0 0 0,0 0-1,0 0 1,0 0 0,0 1-1,0-1 1,3-1 0,2-1-16,0 0 1,0 1 0,0 0-1,12-2 1,7 1-18,0 1 1,47 2 0,-43 1 63,51-5 0,-37-2-24,68-17 0,-99 20 37,1-1 0,-1-1 0,1 0 0,-1-1 0,-1 0 0,1-1 0,-1 0 0,0-1 0,17-16 1,-24 20-24,-1 1 1,1-1 0,-1-1 0,0 1 0,-1 0 0,1-1 0,-1 1-1,0-1 1,0 0 0,0 0 0,0 0 0,-1 0 0,1-7 0,-2 9-23,0 0 0,0 0 0,0 0 0,0 1 0,-1-1 0,1 0 0,-1 0 0,0 0 0,0 0 0,0 1 0,0-1 0,0 0 0,0 1 0,-1-1 0,0 1 0,1-1 0,-1 1 0,0 0 0,0 0 0,0 0 0,0 0 0,0 0 0,-1 0 0,-3-2 0,2 2-25,-1 0 0,0 0 0,0 0 0,0 0 0,0 1-1,0 0 1,0 0 0,0 0 0,-1 0 0,1 1 0,0 0 0,0 0 0,-1 1 0,-5 0-1,3 1 18,1-1 0,0 1 0,0 1-1,0-1 1,0 1 0,0 0 0,0 1-1,1-1 1,-9 8 0,9-6 17,0 1 0,0 0 0,1 1 0,0 0 0,0-1 1,1 1-1,0 1 0,0-1 0,0 1 0,1 0 0,0-1 0,1 1 0,0 1 0,0-1 0,-1 13 0,2-9 5,0-1-1,1 1 0,0-1 0,1 0 1,0 1-1,1-1 0,0 0 0,1 0 1,0 0-1,9 21 0,-8-24 33,1 1 0,0-1 0,0 0-1,1 0 1,0-1 0,0 1 0,8 6 0,-10-11-7,0 0 1,0 0-1,0 0 1,0-1 0,0 0-1,1 0 1,-1 0-1,1-1 1,-1 1-1,1-1 1,0 0 0,-1 0-1,1-1 1,0 1-1,0-1 1,5 0 0,4-2 12,0 0 1,0 0-1,0-1 1,0-1-1,-1 0 1,0-1 0,0-1-1,0 0 1,0 0-1,-1-2 1,0 1-1,11-10 1,11-12-10,-2-2 1,42-49-1,-65 69-62,-1 3 30,60-64-109,-67 72 109,-1 0 0,0-1 0,0 1 0,0 0 1,0 0-1,0 0 0,0 0 0,1 0 0,-1 0 0,0-1 0,0 1 0,0 0 1,0 0-1,1 0 0,-1 0 0,0 0 0,0 0 0,0 0 0,0 0 0,1 0 1,-1 0-1,0 0 0,0 0 0,0 0 0,1 0 0,-1 0 0,0 0 1,0 0-1,0 0 0,0 0 0,1 0 0,-1 0 0,0 0 0,0 0 0,0 0 1,0 1-1,1-1 0,-1 0 0,0 0 0,0 0 0,0 0 0,0 0 1,0 0-1,1 1 0,-1-1 0,0 0 0,0 0 0,0 0 0,0 0 0,0 1 1,2 7 19,-2-8-15,1 13 36,-2-1 0,1 0-1,-1 0 1,-5 22 0,0-3 16,-2 7 136,5-31-162,1 1-1,1 0 1,-1 0-1,0 11 1,0-10-27,-1 8 6,18-28 218,16-28-190,-19 22-4,20-19 0,-28 32-46,-1 0 0,2 1 0,-1-1 0,0 1 1,1 0-1,-1 1 0,1-1 0,0 1 0,10-4 0,-14 6 5,1-1 1,-1 1-1,0 0 0,0-1 0,1 1 1,-1 0-1,0 0 0,0 0 0,1 0 1,-1 0-1,0 0 0,0 0 1,1 1-1,-1-1 0,0 0 0,0 1 1,1-1-1,-1 1 0,0-1 0,0 1 1,0-1-1,0 1 0,0 0 0,0 0 1,0 0-1,0-1 0,0 1 0,0 0 1,0 0-1,-1 0 0,1 0 0,0 1 1,-1-1-1,1 0 0,0 0 0,-1 0 1,0 0-1,1 1 0,-1-1 0,0 0 1,1 0-1,-1 2 0,1 6 12,0 0 0,-1 0-1,0 1 1,-3 14 0,3-20-6,-4 23 123,3-17-148,-1 0 1,1 1-1,1-1 0,1 18 1,-1-27 36,0 0 1,1 1-1,-1-1 1,1 0-1,-1 1 1,1-1-1,-1 0 1,1 0-1,-1 0 1,1 1-1,0-1 1,0 0-1,0 0 1,0 0-1,0 0 1,0 0-1,0-1 1,1 2-1,1 0-8,0-1 0,-1 0 0,1 0 0,-1 0 1,1 0-1,0 0 0,0-1 0,4 1 0,2 0 9,-1-1 0,1 0 0,-1-1 0,1 0 0,9-2 0,14-5 0,-1-1 1,0-1 0,0-1 0,-2-2 0,1-1 0,-1-1 0,-1-2-1,-1-1 1,40-33 0,-51 37-14,-10 9 0,1 0 0,-1-1 0,-1 0 0,1 0 0,-1 0 0,7-11 0,-9 6-32,-3 11 30,0 0-1,-1 0 0,1 0 1,0-1-1,0 1 0,0 0 1,0 0-1,0 0 1,0 0-1,-1-1 0,1 1 1,0 0-1,0 0 0,0 0 1,0 0-1,-1 0 1,1-1-1,0 1 0,0 0 1,0 0-1,-1 0 1,1 0-1,0 0 0,0 0 1,-1 0-1,1 0 0,0 0 1,-1 0-1,0 0-12,-1 0 0,0 1 0,0-1 1,1 0-1,-1 1 0,0 0 0,1-1 0,-1 1 0,0 0 0,-1 1 0,-198 129-251,189-124 287,0 1 0,0 0 1,1 1-1,0 0 0,1 1 1,-1 0-1,-8 13 0,19-23-26,-1 1 0,1 0 0,-1-1 1,1 1-1,0 0 0,-1 0 0,1-1 0,0 1 0,-1 0 0,1 0 0,0-1 0,0 1 1,0 0-1,0 0 0,-1 0 0,1 0 0,1-1 0,-1 1 0,0 0 0,0 0 0,0 0 0,0 0 1,0-1-1,1 2 0,0-1 4,0 0 1,-1 0 0,1 0-1,0-1 1,0 1 0,0 0-1,0 0 1,0-1 0,0 1-1,0-1 1,0 1 0,0-1 0,0 1-1,2 0 1,4 0 15,-1 0 0,1 0 0,-1 0 0,0-1 0,8 0 0,-3-1-3,-1 1 0,1-2 0,0 0 1,-1 0-1,1-1 0,-1 0 0,0 0 0,0-1 1,0-1-1,-1 0 0,1 0 0,-1-1 0,0 0 0,-1-1 1,1 1-1,-1-2 0,-1 1 0,1-1 0,-1 0 1,9-14-1,4-13-65,-1-2 0,20-54 0,-9 21-23,17-47 80,-42 101-21,0-1 1,-2 0-1,0 0 0,0 0 1,-1-22-1,-2 35-50,0 0 0,0 0 0,-1 0 0,1 0-1,-1-1 1,-2-5 0,3 10 51,-1-1 0,1 1 0,0-1 0,0 1 0,-1-1 1,1 1-1,0-1 0,-1 1 0,1-1 0,0 1 0,-1-1 0,1 1 0,-1 0 0,1-1 0,-1 1 0,1 0 0,-1 0 0,1-1 0,-1 1 0,1 0 0,-2-1 0,1 1 9,0 1 0,0-1-1,0 0 1,0 0-1,1 0 1,-1 1-1,0-1 1,0 0 0,0 1-1,0-1 1,0 1-1,0-1 1,1 1-1,-1 0 1,0-1-1,0 1 1,0 1 0,-7 5 86,2 1 1,-1 0 0,1 0 0,0 1 0,1 0 0,0 0-1,0 0 1,1 0 0,0 1 0,1 0 0,-4 16 0,1 6 27,2-1 0,-1 47 0,4-41-54,5 60-1,-2-84-77,0-1 0,0 0 1,1 0-1,0 0 1,1 0-1,1 0 0,0-1 1,12 21-1,-13-27-180,0 0 0,1 0 0,0 0 0,0-1 0,0 1 0,0-1 0,1-1 0,-1 1 0,1-1 0,0 0 0,0 0 0,0-1 0,1 0 0,7 2 0,10 1-1782,0 0 1,36 0 0,-38-3-81,40-3 1,-40-3-1710,34-9 0</inkml:trace>
</inkml:ink>
</file>

<file path=ppt/ink/ink3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3:29.7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1 202 2816,'0'-1'89,"0"-1"0,1 1 0,-1 0 0,0 0 0,1 0 0,-1 0 0,1 0 0,0 0 0,-1 0-1,1 0 1,0 0 0,0 0 0,-1 0 0,1 0 0,0 1 0,0-1 0,0 0 0,0 0 0,0 1 0,2-2 0,26-11 1464,-21 9-830,15-9 954,-19 10-1010,1 0 0,0 1 0,0-1 0,0 1 1,5-2-1,-3 0 4458,-8 4-4928,0 0 1,-1 0 0,1 0 0,0 1 0,0-1-1,0 0 1,-1 1 0,1-1 0,0 0-1,0 1 1,-1 0 0,-4 3-79,0 1 0,0 0 1,0-1-1,1 2 0,-1-1 0,2 1 1,-1 0-1,0 0 0,1 0 0,0 0 0,1 1 1,-1 0-1,1-1 0,1 1 0,-1 1 0,-1 6 1,3-11-102,1 0 1,-1-1 0,1 1-1,-1 0 1,1-1-1,0 1 1,0 0 0,0 0-1,0 0 1,1-1 0,-1 1-1,1 0 1,0-1 0,-1 1-1,1 0 1,0-1 0,1 1-1,-1-1 1,0 1-1,4 3 1,-3-3 22,1-1 0,0 1 0,0-1 0,0 0-1,0 0 1,0 0 0,0 0 0,0-1 0,1 1 0,-1-1 0,0 0-1,1 0 1,-1 0 0,1 0 0,6 0 0,0-1 11,1 0 1,-1-1-1,0-1 0,1 1 1,-1-1-1,0-1 0,0 0 1,0-1-1,0 1 1,-1-2-1,0 1 0,0-2 1,0 1-1,0-1 0,-1 0 1,0-1-1,0 0 0,0 0 1,-1-1-1,-1 0 1,12-17-1,-15 21-37,-1 0 0,0-1 0,-1 1 0,1-1 0,-1 0 0,0 1 0,0-1 0,0 0 0,-1 0 0,0 1 0,1-1 0,-2 0 0,1 0 0,-1 0 0,1 1 0,-1-1 0,0 0 0,-1 1 0,-2-7 0,1 5 3,0 1-1,0 0 0,0-1 0,-1 1 1,0 0-1,0 1 0,-1-1 1,1 1-1,-1 0 0,0 0 1,0 0-1,0 1 0,0-1 1,-10-3-1,3 1 31,-1 1 0,0 0 0,-1 1 0,1 1 0,-1 0 0,1 1 0,-1 0 0,0 1 0,-23 1 0,34 0-50,0 1-1,0 0 1,0 0 0,-1 0 0,1 0-1,0 1 1,0-1 0,0 1 0,1 0-1,-1-1 1,0 2 0,1-1-1,-1 0 1,1 0 0,0 1 0,0-1-1,0 1 1,0 0 0,0-1 0,0 1-1,1 0 1,-1 0 0,1 0 0,0 1-1,-1 3 1,-1 1 44,1 0-1,0 0 1,1 1-1,0-1 1,0 1-1,1-1 1,0 1-1,2 16 1,-1-21-27,0-1 1,-1 1 0,1 0-1,0-1 1,1 1 0,-1-1-1,1 0 1,-1 1 0,1-1-1,0 0 1,0 0 0,1 0-1,-1 0 1,1-1 0,-1 1-1,1-1 1,0 1 0,0-1-1,0 0 1,0 0 0,0 0-1,0-1 1,1 1 0,-1-1-1,0 1 1,1-1 0,0 0-1,-1-1 1,1 1 0,-1 0-1,7-1 1,11-1 44,0-1 1,0-1 0,39-10-1,60-26 55,-93 29-109,0-1-1,-1-1 0,0-1 1,42-29-1,-37 18 89,37-25-215,-59 41 218,-8 7-88,0 0-1,0 0 0,0 0 1,0 0-1,0 0 0,0 0 0,0 0 1,1 0-1,-1 1 0,0-1 1,0 0-1,1 1 0,2-1 1,-4 1-9,1 1 0,0-1 0,0 1 1,-1 0-1,1 0 0,-1-1 0,1 1 1,0 0-1,-1 0 0,0-1 0,1 1 1,-1 0-1,1 0 0,-1 0 0,0 0 1,0 0-1,1 0 0,-1 1 0,3 19 183,-3-20-173,1 29 221,-1 0 0,-5 40 0,1-23-23,-3 4-168,4-34 31,-1 31-1,19-73 538,-1-4-517,-6 10-180,1 0 0,18-27 0,-16 32 58,0 0 0,0 1-1,1 0 1,15-11-1,-18 17 8,0 0 0,1 1-1,-1 0 1,1 1 0,0 0-1,1 0 1,14-3-1,-22 7 23,0 0 0,-1 1 0,1-1 0,0 1 0,0 0 0,0 0-1,-1 0 1,1 0 0,0 1 0,0-1 0,0 1 0,-1 0 0,1 0-1,0 0 1,-1 0 0,1 0 0,-1 0 0,1 1 0,-1-1-1,1 1 1,-1-1 0,0 1 0,0 0 0,0 0 0,0 0 0,0 0-1,-1 1 1,3 2 0,3 6 44,0 1 1,-1 0-1,0 1 1,5 18-1,-10-29-37,9 26 104,-1-1 89,0-1 0,2-1 1,22 39-1,-28-57-231,0 0-1,1 0 1,-1 0 0,1-1-1,0 0 1,1 0 0,0 0-1,0-1 1,0 0-1,0 0 1,1-1 0,-1 0-1,1-1 1,0 1 0,16 3-1,-16-5-482,0-1 0,-1 0 0,1-1 0,0 1 0,-1-1 0,11-2 0,-11 1-910,0 0 0,0-1 1,-1 1-1,1-2 0,0 1 0,-1-1 1,9-5-1,20-17-3651</inkml:trace>
</inkml:ink>
</file>

<file path=ppt/ink/ink3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3:33.9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99 573 5408,'11'-45'17227,"-39"63"-16305,20-11-718,0 1 1,0-1 0,0 2-1,1-1 1,0 1 0,-9 16 0,13-19-171,0 0 1,1 0 0,-1 0 0,1 0-1,1 0 1,-1 0 0,1 0 0,0 1 0,0-1-1,1 1 1,0-1 0,0 0 0,1 7 0,-1-11-21,0 0 1,1-1 0,-1 1 0,0-1 0,1 1 0,-1 0 0,1-1 0,0 1 0,0-1 0,0 0 0,-1 1-1,1-1 1,0 1 0,1-1 0,-1 0 0,0 0 0,0 0 0,0 0 0,1 0 0,-1 0 0,1 0 0,-1 0-1,1 0 1,-1-1 0,1 1 0,-1-1 0,1 1 0,-1-1 0,1 1 0,0-1 0,-1 0 0,1 0 0,0 0-1,2 0 1,5-1 109,1 0-1,-1 0 1,1-1-1,16-6 1,-20 6-122,26-8 39,14-4-11,0-2 1,74-37 0,-29 6-468,-82 45 19,-16 10-166,1-1 647,-2 4-97,-1-1-1,-9 19 1,16-25 45,0 0-1,0 0 1,1 0 0,-1 1 0,1-1 0,0 0 0,0 0-1,0 1 1,1-1 0,0 1 0,0-1 0,0 6 0,1-5-35,0 0-1,0 1 1,0-1 0,1 0 0,0 0 0,0 0 0,4 7 0,-5-10 46,0-1 0,0 1-1,0-1 1,0 1 0,0-1 0,1 1-1,-1-1 1,0 0 0,1 0 0,-1 0-1,1 0 1,0 0 0,-1 0 0,1 0 0,0 0-1,-1-1 1,1 1 0,0 0 0,0-1-1,0 0 1,-1 1 0,1-1 0,0 0-1,0 0 1,2 0 0,2-1-21,-1 0 0,0-1 1,0 1-1,0-1 0,0 0 1,0 0-1,0 0 0,-1-1 0,1 0 1,-1 0-1,6-5 0,4-5-273,24-26 1,-24 22-54,-8 10 271,0-1 0,0 0 0,-1 0 0,0-1 0,0 1 0,-1-1 0,0 0 0,3-13 0,-6 22 53,-1 0 0,0-1 0,0 1 0,1-1 0,-1 1 0,0 0 0,0-1 0,1 1 0,-1 0 0,0 0 0,1-1 0,-1 1 0,0 0 0,1 0 0,-1-1 0,1 1 0,-1 0 0,0 0 0,1 0 0,-1 0 0,1 0 0,-1 0 0,1-1 0,-1 1-1,1 0 1,18 1-61,18 8-61,-34-8 117,20 4-5,1 0 1,37 1-1,-29-3 37,19 1 138,0-3 0,-1-2 0,52-7 0,-95 7-162,0-1 0,1 1 0,-1-1 0,0-1-1,0 1 1,0-1 0,9-6 0,-14 8 2,-1 0 1,1 0-1,-1 0 1,1 0-1,-1 0 0,0 0 1,0 0-1,1 0 0,-1 0 1,0-1-1,0 1 1,0 0-1,0-1 0,-1 1 1,1-1-1,0 1 1,-1-1-1,1 1 0,-1-1 1,1 0-1,-1 1 0,0-1 1,1 0-1,-1 1 1,0-1-1,0 0 0,0 1 1,0-1-1,-1 0 1,1 1-1,0-1 0,-1 0 1,1 1-1,-1-1 0,0 1 1,1-1-1,-3-2 1,1 2-20,1-1 0,-1 1 0,0-1 0,0 1 0,0 0 1,0 0-1,-1 0 0,1 0 0,-1 1 0,1-1 1,-1 1-1,1-1 0,-4 0 0,1 0-18,-1 0 0,0 1 1,1 0-1,-1 0 0,0 0 0,-7 0 0,-2 2 19,0 0 0,1 0 1,-1 2-1,-20 5 0,19-3 75,-1 0 0,1 2-1,-24 12 1,35-16-36,0 0 0,0 0 0,1 0 0,-1 0 0,1 1 0,-1 0 0,1 0 0,0 0 0,1 1 0,-1-1 0,1 1 0,0 0 1,0 0-1,-3 6 0,5-7-12,1-1 0,-1 0 1,1 0-1,-1 1 1,1-1-1,0 0 0,0 1 1,1-1-1,-1 0 0,1 0 1,0 1-1,-1-1 1,1 0-1,1 0 0,-1 0 1,0 0-1,1 0 1,0 0-1,-1 0 0,1-1 1,0 1-1,0-1 1,4 4-1,3 3 107,0-1 0,1 0 1,0 0-1,19 10 0,2-2-51,-1-2-1,2-1 1,0-2-1,0-1 0,39 7 1,-53-16-58,-17-1 330,10-6-480,7-6 198,-1 0 0,0-1 0,21-22-1,20-16 54,-33 32-158,100-82-26,-100 79 62,-2-1-1,38-48 1,66-136-166,-101 160 122,-11 22-14,-2-1 0,0-1-1,-2 0 1,13-48 0,-23 74 42,-1 0 0,0 0 0,0 0 0,1 0 0,-1 0 1,0 1-1,0-1 0,0 0 0,0 0 0,0 0 0,0 0 0,0 0 0,0 0 0,0 0 1,-1 0-1,1 1 0,0-1 0,-1 0 0,1 0 0,0 0 0,-1 0 0,1 1 1,-1-1-1,1 0 0,-1 0 0,0 1 0,1-1 0,-1 0 0,0 1 0,1-1 0,-1 1 1,0-1-1,0 1 0,0-1 0,-1 0 3,-1 1 0,1 0-1,0 0 1,0-1 0,0 1 0,0 1 0,0-1 0,0 0 0,0 0-1,0 1 1,0-1 0,0 1 0,0 0 0,-3 1 0,-4 3 42,-1 1 0,1 1 1,0 0-1,1 0 0,0 1 1,0 0-1,-12 16 0,0 1-1,2 1-1,-18 36 1,-25 59 119,54-106-124,-69 158 163,69-154-129,0 1-1,2 0 1,1 0 0,-4 36 0,7-48-34,1-1 1,0 1-1,0-1 1,1 1-1,0-1 1,0 0-1,1 1 1,0-1 0,0 0-1,0 0 1,1 0-1,0 0 1,1-1-1,-1 1 1,1-1-1,8 9 1,-9-12 16,1 0-1,0 0 1,0 0 0,0 0 0,1-1-1,-1 1 1,1-1 0,-1-1 0,1 1-1,-1 0 1,1-1 0,0 0 0,0 0-1,0-1 1,0 1 0,0-1 0,0 0-1,0 0 1,6-2 0,9-1-29,-1-1-1,1 0 1,25-11-1,-26 9-14,0-1 0,0-1 0,-1-1 0,-1-1 0,1 0 0,-2-1 0,1-1 0,-1 0 0,-1-1 0,18-20 0,-16 12-11,-1-1 1,-1-1-1,-1 0 1,0-1 0,-2 0-1,17-50 1,30-140 84,-47 165-13,-7 28-130,-2 1 0,0-1 1,0-30-1,-3 50 254,-1 2-534,0-1 337,0 1 0,0 0 0,0 0-1,0 0 1,0 0 0,0 0 0,1 0 0,-1 0-1,0 0 1,0 2 0,-2 1-11,-3 6 50,0-1-1,0 1 1,1 1 0,0-1 0,-5 21 0,-11 59 83,14-57-99,-43 162-74,14-63 496,34-123-414,0 0 1,1 0 0,0 0 0,1 0 0,0 12 0,0-19 5,0 1 0,0-1 0,1 0 0,-1 0 0,0 0 0,1 0-1,-1 1 1,1-1 0,0 0 0,0 0 0,0 0 0,0 0 0,0 0 0,0-1 0,1 1 0,-1 0 0,0 0 0,1-1 0,0 1 0,-1-1 0,1 1 0,0-1-1,0 0 1,0 0 0,-1 0 0,5 2 0,-4-3 12,1 0 0,-1 0 0,1 0 0,-1 0 0,1-1 0,-1 1 0,1-1 0,-1 1 0,1-1 0,-1 0 0,0 0 0,1 0-1,2-2 1,29-19 157,-34 22-179,109-65 34,-51 34 90,14-5-323,-71 35 200,0 1 0,0-1 0,0 1 0,0-1 0,0 1 0,-1 0 0,1-1 0,0 1 0,0 0-1,0 0 1,0-1 0,1 1 0,-1 0 0,0 0 0,0 0 0,0 0 0,0 1 0,0-1 0,0 0 0,0 0 0,0 1 0,0-1 0,0 0 0,-1 1-1,1-1 1,0 1 0,0-1 0,0 1 0,0-1 0,0 1 0,-1 0 0,1 0 0,0-1 0,-1 1 0,2 1 0,1 3 30,1 0 1,-1 1 0,0-1 0,4 11-1,-3-8 77,1 5-138,-4-10 23,0 0 0,0 0 0,1 0 1,-1 0-1,1 0 0,4 5 0,4 6 44,-9-13-34,0 1 0,0-1-1,0 1 1,0-1 0,0 1-1,0-1 1,1 0 0,-1 1-1,0-1 1,0 0 0,1 0-1,-1 0 1,1 0 0,-1 0-1,1-1 1,0 1 0,-1 0-1,1-1 1,0 1 0,-1-1-1,1 0 1,2 1 0,3-1 78,4 0-12,-1 0 0,0 0 0,0-1-1,1-1 1,16-4 0,48-21-37,16-5-162,-89 32 126,-1-1-4,1 0 0,0 1 0,0 0 0,0-1-1,0 1 1,-1 0 0,1 0 0,0 0 0,3 0-1,-4 0 8,-1 0 0,1 0-1,0 1 1,-1-1 0,1 0-1,0 0 1,-1 1-1,1-1 1,0 0 0,-1 1-1,1-1 1,0 0-1,-1 1 1,1-1 0,-1 1-1,1 0 1,0 4 1,-1-5-1,1 3 15,-1 1 0,1-1-1,-1 1 1,0-1 0,0 0 0,0 1 0,-1-1-1,1 1 1,-1-1 0,-1 5 0,-13 33 195,11-33-199,0-1 0,3-5 37,12-10 178,-7 4-207,15-11-94,-8 6 71,0 0-1,0 1 1,1 0-1,0 1 1,0 0-1,26-9 0,-8 8 20,0 0 0,1 2-1,32-1 1,-60 6-16,3 1-22,-1-1 0,1 1 1,0 1-1,-1-1 1,7 2-1,-11-2 20,0 0 0,0 0 0,0 0 0,-1 1 0,1-1 0,0 0 0,0 1 0,0-1 0,0 1 0,-1-1 0,1 1 0,0-1 0,-1 1 0,1-1-1,0 1 1,-1 0 0,1-1 0,0 1 0,-1 0 0,1 0 0,-1 0 0,0-1 0,1 1 0,-1 0 0,0 0 0,1 0 0,-1 0 0,0 0 0,0 0 0,0-1 0,0 1 0,0 0-1,0 0 1,0 0 0,0 0 0,0 0 0,0 0 0,-1 1 0,-2 13 64,1-10-30,1 1 0,0-1 0,0 0 0,0 8 0,1-11-40,0 0 0,0-1-1,0 1 1,1 0 0,-1 0-1,0-1 1,1 1 0,0 0-1,-1-1 1,1 1 0,0 0-1,0-1 1,0 1 0,0-1-1,0 0 1,0 1 0,3 1-1,-1 0 22,0-1 0,1 0 0,-1 0 0,1 0 0,-1 0-1,1 0 1,0-1 0,0 0 0,0 1 0,0-1 0,0-1 0,0 1-1,7 0 1,5-1 31,0-1 0,18-3 0,-28 4-39,20-4-50,1-1-1,-2-2 1,1 0 0,-1-1 0,0-2-1,-1-1 1,0 0 0,28-19 0,-36 21 78,5-5-27,-19 11-164,-3 2 12,-8 4-88,-11 6 136,2 3 115,-1 1-1,1 0 0,1 1 1,1 1-1,0 1 1,0 0-1,2 1 0,-20 30 1,32-43-11,0 0 1,1 0-1,-1 0 0,1 0 1,0 1-1,0-1 1,1 0-1,-1 1 1,1-1-1,0 9 0,0-10 42,1-3-25,1 0 0,-1 0 0,0 0 0,0 0 0,0-1-1,0 1 1,0-1 0,0 1 0,0 0 0,2-2-1,3-4 13,-1 0 0,1 0 0,-1-1 0,0 1 0,0-1 0,5-11-1,3-4-14,5-5-11,-1-1-1,14-36 0,-27 46 2,-4 15-61,-4 11-17,-35 181 11,16-64 286,-13 31 76,31-137-234,-7 20-1,10-33-34,-1 0 0,0 0 0,0 0 0,0 0 0,-1 0 0,-7 8 0,8-11-19,0 0-1,0-1 1,0 0-1,-1 1 0,1-1 1,-1 0-1,0-1 1,1 1-1,-1-1 1,0 0-1,0 1 0,0-2 1,0 1-1,0 0 1,0-1-1,0 0 0,0 0 1,0 0-1,0 0 1,-5-2-1,-5 0-58,1-1-1,-1-1 1,1 0 0,-20-9-1,20 8 49,1-1 1,0 0-1,0-1 0,0 0 1,1-1-1,0 0 0,1-1 1,0 0-1,0-1 0,1 0 1,-13-17-1,22 26-7,-1 1 0,1-1 0,0 0 1,-1 1-1,1-1 0,0 0 0,-1 0 0,1 0 0,0 1 0,0-1 0,0 0 0,-1 0 1,1 0-1,0 1 0,0-1 0,0 0 0,0 0 0,1 0 0,-1 0 0,0 1 0,0-1 1,0 0-1,1 0 0,-1 0 0,0 1 0,1-1 0,-1 0 0,1 1 0,-1-1 0,1 0 1,-1 1-1,1-1 0,-1 0 0,2 0 0,2-2-7,-1 0 0,1 1 0,0-1-1,9-3 1,-12 6 9,13-6 18,0 1 0,0 1-1,26-5 1,46-2 88,-80 10-102,44-3-5,1 2 0,0 3-1,62 8 1,-99-7-491,1 0 1,0-2-1,0 1 0,16-3 1,-31 2 373,1 0 1,-1 0 0,0 0 0,1 0-1,-1-1 1,0 1 0,1 0 0,-1 0-1,0 0 1,1 0 0,-1-1 0,0 1-1,1 0 1,-1 0 0,0-1 0,1 1 0,-1 0-1,0 0 1,0-1 0,0 1 0,1 0-1,-1-1 1,0 1 0,0-1 0,0 1-1,0 0 1,1-1 0,-1 0 0,-2-13-2622,-10-16-3063,-5 3 2426</inkml:trace>
</inkml:ink>
</file>

<file path=ppt/ink/ink3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3:34.3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95 11552,'-13'-32'4288,"3"24"-3361,10-3-223,0 7 1440,0-4-1312,5 3 1408,0 2-1248,0-6-448,8 6-352,1-2-544,-1 2 224,0-1-672,1 4 448,-5 0-2656,0 0 1664,-1 4-3999</inkml:trace>
</inkml:ink>
</file>

<file path=ppt/ink/ink3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3:34.6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21 9472,'-5'-20'3520,"10"20"-2752,19 0-192,-6 0 1791,12 3-1407,11 2 2560,41 3-1984,52 4-32,14 0-896,18 4-288,32-1-192,-19 2-1504,-21-9 768,-18-1-7039,8-7 4223,-35-7-3776</inkml:trace>
</inkml:ink>
</file>

<file path=ppt/ink/ink3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4:14.7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17 377 4736,'-16'-8'17093,"33"-9"-15984,-9 10-1043,16-14 71,-24 21-137,1 0 0,-1 0 0,0 0 1,1-1-1,-1 1 0,0 0 0,1 0 1,-1 0-1,0 0 0,1 0 0,-1 0 1,0 0-1,1 0 0,-1 0 0,0 0 0,1 0 1,-1 0-1,0 0 0,1 0 0,-1 0 1,1 0-1,1 3-12,-1-1 0,1 1 0,-1 0 0,1-1 0,-1 1 0,0 0 0,0 0 0,1 4 0,-2-5 8,7 24 95,-2 1 0,-1-1 1,1 46-1,-2-29 125,6 48 312,-8-82-478,-1 0-1,2 0 1,-1 0 0,1 0-1,0 0 1,1 0-1,0 0 1,1-1 0,4 9-1,-8-16-8,1-1 0,-1 1 0,1 0-1,-1 0 1,1 0 0,-1 0 0,1 0-1,0-1 1,0 1 0,-1 0 0,1-1 0,0 1-1,0 0 1,0-1 0,-1 1 0,1-1-1,0 1 1,0-1 0,0 0 0,2 1-1,-2-1-15,0-1-1,0 0 0,0 1 1,0-1-1,0 0 0,-1 0 0,1 1 1,0-1-1,0 0 0,0 0 0,-1 0 1,1 0-1,0 0 0,-1 0 0,1 0 1,-1 0-1,1 0 0,-1-2 1,10-20-180,-1 0 0,-2 0 1,8-35-1,4-74 512,-18 123-375,0 0 0,1 1 0,0-1 0,0 1 0,1 0 0,0 0 0,8-14 0,-9 18 21,0 1-1,1 0 1,-1-1 0,1 1-1,0 0 1,0 0 0,0 0-1,0 1 1,1-1 0,-1 1-1,1-1 1,0 1 0,-1 0-1,1 1 1,0-1 0,0 1 0,7-2-1,6 0 1,0 1 0,1 1 0,0 0 1,23 3-1,68 13 383,-70-8-158,75 3 1,-102-10-200,1 0 0,0-1 0,0 0 0,-1-1 0,1-1 0,16-6 0,-28 9-10,-1 0 0,0 0 0,1 0 1,-1 0-1,0-1 0,1 1 0,-1 0 1,1 0-1,-1 0 0,0 0 0,1 0 1,-1 0-1,0 0 0,1 0 0,-1 0 1,1 0-1,-1 0 0,0 0 0,1 0 1,-1 0-1,0 1 0,1-1 0,-1 0 1,1 0-1,-1 8 84,-8 9-157,8-17 68,-15 25-18,0-1 1,-2 0 0,-1-2 0,-25 27 0,2-13 51,-14 13-71,48-43 20,1 1 0,0 1-1,0-1 1,1 1-1,-7 13 1,11-20 16,1 0 0,-1 0 0,1-1 0,-1 1 0,1 0 0,-1 0 0,1 0 0,0 0 0,0 0 0,-1 0 0,1 0 0,0 0 0,0 0-1,0 0 1,0 0 0,0 0 0,0 0 0,0 0 0,1 0 0,-1 0 0,0 0 0,0-1 0,1 1 0,-1 0 0,1 0 0,0 1 0,0-1 3,0 0 0,1 0 0,-1-1 0,0 1-1,1 0 1,-1-1 0,0 1 0,1-1 0,-1 0 0,0 1-1,1-1 1,-1 0 0,1 0 0,-1 0 0,3 0 0,4-1 10,1 0 1,-1-1-1,0 1 0,0-1 1,8-4-1,-9 3-63,0-1-1,0 0 0,0 0 0,-1-1 0,0 1 0,0-1 0,0-1 0,0 1 0,-1-1 0,0 0 0,0 0 0,5-9 0,-2 0-2,0-1 0,-1 0 0,0 0 0,5-22 0,-7 26 50,0-4-393,1 96 1071,-6-72-598,1 1 1,1-1-1,-1 0 0,5 12 1,-5-17-66,0-1 0,1 1 0,-1-1 1,0 1-1,1-1 0,-1 1 0,1-1 0,0 0 0,0 0 1,0 0-1,0 0 0,0 0 0,1 0 0,-1 0 0,0-1 1,4 2-1,-5-3-14,0 1 0,0-1 0,0 0 0,0 0 0,0 0 0,0 1 0,0-1 0,0 0 0,0-1 0,0 1 0,0 0 0,0 0 0,0 0 0,0-1 0,0 1 0,0 0 0,0-1 0,-1 1 0,1-1 0,0 1 0,1-1 0,19-17 134,-14 11-79,99-85 34,-80 72-85,2 1-1,35-20 1,-62 38-13,0 1-1,0-1 1,0 1-1,0-1 1,0 1-1,0-1 1,1 1-1,-1 0 1,0 0-1,0-1 1,0 1-1,0 0 1,0 0-1,1 0 1,-1 0-1,0 0 1,0 0 0,0 1-1,0-1 1,2 1-1,-2-1 3,0 1 0,0 0 0,0 0 0,-1-1 0,1 1 0,0 0 0,0 0 0,-1 0 0,1 0 0,-1 0 0,1 0 0,-1 0 0,1 0 0,-1 0 0,0 0 0,0 0 0,1 0 0,-1 1 0,1 3 17,-1 0-1,0 1 1,0-1-1,0 0 1,-1 0-1,0 1 1,-3 9-1,1-6 42,-1 1-1,-9 13 1,9-16-32,0 0 1,1 0-1,-1 1 1,1 0 0,-2 8-1,5-16-29,0 0 0,0 0 0,0 0 0,0 0 0,0 1 0,0-1 0,0 0 0,0 0 0,0 0 0,0 0 0,0 0 0,0 0 0,0 1 0,0-1 0,0 0 0,0 0 0,0 0 0,0 0 0,0 0 0,0 0 0,0 0 0,1 1 0,-1-1 1,0 0-1,0 0 0,0 0 0,0 0 0,0 0 0,0 0 0,0 0 0,0 0 0,0 0 0,1 1 0,-1-1 0,0 0 0,0 0 0,0 0 0,0 0 0,0 0 0,0 0 0,1 0 0,-1 0 0,0 0 0,0 0 0,0 0 0,0 0 0,0 0 0,0 0 0,1 0 0,-1 0 0,0 0 0,0 0 0,0 0 0,0 0 0,12-5 119,12-10 24,5-5-209,138-91 45,-163 109 10,1-1-9,1-1-1,0 1 1,0 0 0,1 1 0,6-3-1,-12 5 15,1 0-1,-1 0 1,0 0-1,0-1 1,1 1-1,-1 0 0,0 1 1,1-1-1,-1 0 1,0 0-1,0 0 0,1 1 1,-1-1-1,0 1 1,0-1-1,0 1 1,1-1-1,-1 1 0,0 0 1,0-1-1,0 1 1,0 0-1,0 0 0,0 0 1,-1 0-1,1 0 1,0 0-1,0 0 1,-1 0-1,1 0 0,0 2 1,4 9 15,-1-1 0,0 1 0,-1 0 0,-1 0 1,0 0-1,1 14 0,2 15 47,-4-37-43,0 0 0,1 0 0,-1 0 1,1 0-1,3 4 0,-4-7 157,1-1-134,3-3-7,1 1 0,-1-1 1,0 0-1,0-1 0,0 1 0,-1-1 0,1 0 0,-1 0 1,0 0-1,0-1 0,0 1 0,3-7 0,5-8-31,-1 0 0,8-21 0,0 0-84,-16 34 90,-2 4-15,1 0 0,-1-1 0,0 1 0,0-1 0,0 1-1,0-1 1,0 1 0,-1-1 0,1-3 0,-1 5-107,0 17-59,0 19 172,-1-9 43,1-1-1,6 40 1,-5-60-29,0 1 0,0-1-1,1 1 1,0-1 0,0 0 0,1 0 0,-1 1 0,1-2 0,0 1 0,6 7 0,-7-10 11,0 0-1,0 0 1,0-1 0,0 1 0,0-1 0,0 1 0,0-1 0,1 0-1,-1 0 1,0 0 0,1 0 0,-1-1 0,1 1 0,-1 0 0,1-1-1,-1 0 1,1 0 0,-1 0 0,1 0 0,0 0 0,-1 0-1,1 0 1,-1-1 0,1 0 0,-1 1 0,3-2 0,10-4 2,-1 0 1,1-1-1,-1 0 1,-1-1-1,0-1 1,23-19-1,64-72-100,-2 1-165,-98 98 238,1 1 0,-1-1 0,1 1 0,-1 0 0,1-1 0,-1 1 0,1-1 0,-1 1 0,1 0 0,0-1-1,-1 1 1,1 0 0,-1 0 0,1 0 0,0-1 0,-1 1 0,1 0 0,0 0 0,-1 0 0,1 0 0,0 0 0,0 0 0,-1 0 0,1 0 0,0 1 0,-1-1 0,1 0 0,-1 0 0,1 0-1,0 1 1,-1-1 0,1 0 0,-1 1 0,1-1 0,0 1 0,-1-1 0,1 0 0,-1 1 0,1-1 0,-1 1 0,0 0 0,1-1 0,-1 1 0,0-1 0,1 1 0,-1-1 0,0 1 0,1 0-1,-1 0 1,3 6-18,-1 0-1,0-1 1,2 15-1,-2-13-4,1 9 49,0 1 1,-1-1-1,-1 0 1,-2 26-1,0-34-3,-1 1-1,0-1 1,0 0 0,-1 0-1,-1 0 1,-6 13 0,0 1 127,9-22-145,1 0 0,-1 0 0,1-1-1,-1 1 1,1 0 0,-1 0 0,1 0 0,-1-1-1,0 1 1,0 0 0,1-1 0,-1 1-1,0 0 1,0-1 0,0 1 0,0-1 0,0 0-1,0 1 1,0-1 0,0 0 0,0 1-1,1-1 1,-1 0 0,0 0 0,0 0-1,-1 0 1,1 0 0,0 0 0,0 0 0,0 0-1,0 0 1,1-1 0,-1 1 0,0 0-1,0-1 1,0 1 0,0 0 0,-1-2 0,-3 0-32,0 0 0,1-1 0,-1 0 0,1 0 1,-7-6-1,4 2-191,3 4 155,0 0-1,0-1 0,1 1 0,0-1 0,0 0 0,0 0 0,0 0 1,-3-7-1,2 2-41,3 9 94,1-1 0,-1 0 0,1 0 0,-1 0 1,1-1-1,0 1 0,-1 0 0,1 0 0,0 0 0,0 0 1,0-1-1,0 1 5,0 0 1,0 1-1,1-1 1,-1 0-1,1 1 1,-1-1-1,0 1 0,1-1 1,-1 1-1,1-1 1,-1 1-1,1-1 1,0 1-1,-1 0 1,1-1-1,-1 1 0,1 0 1,0-1-1,-1 1 1,1 0-1,0 0 1,1-1-1,7-1 9,1 1-1,0 0 1,0 0 0,0 1-1,0 0 1,0 0 0,11 3-1,28 7 66,-37-6-64,1-2 0,0 1 0,20 0 0,-32-3-1,64-3 125,-57 2-91,0 0 0,0-1 0,0 0 0,0-1 0,12-6-1,-6 2-14,1-2-1,-2 0 0,1-1 1,-2 0-1,1-1 0,-1 0 1,14-18-1,66-97-96,-60 78 51,102-125 86,-85 111-20,-26 31-12,-17 21-51,1 0 1,12-12-1,-18 21 228,-2 5-173,0-1 1,1 1-1,-1 0 1,-1-1-1,1 1 0,0-1 1,-3 5-1,0 1 10,-91 246 673,21-50-338,24-69-237,50-135-140,-1 1-1,0 0 0,1-1 0,0 1 1,-1 0-1,1 0 0,0-1 1,0 1-1,0 0 0,0 3 0,0-4 1,0-1-1,0 1 0,0-1 0,1 1 0,-1-1 0,0 1 1,0-1-1,1 1 0,-1-1 0,0 1 0,1-1 1,-1 0-1,1 1 0,-1-1 0,0 0 0,1 1 0,-1-1 1,1 0-1,-1 1 0,1-1 0,-1 0 0,1 0 1,0 1-1,1-1-12,1 0 0,-1 0 1,1 0-1,-1 0 1,1 0-1,-1 0 0,1-1 1,-1 1-1,1-1 0,-1 0 1,0 0-1,5-2 0,68-35-632,-45 21 449,1 2-1,32-12 1,-60 26 206,0 0 0,0 1 1,-1-1-1,1 0 0,0 1 1,0 0-1,0 0 0,0 0 1,0 0-1,0 0 0,0 1 1,-1-1-1,1 1 1,0 0-1,0 0 0,0 0 1,3 2-1,-2-1 14,0 1 0,-1-1 0,1 1 0,-1 0 0,1 1 0,-1-1 0,0 1 0,0-1 0,-1 1 0,3 4 0,2 6-46,0-1 1,-2 1-1,0 0 1,0 0-1,4 28 0,-7-24-902,-3 4-4602,1-21 5078,0 0 0,0 0 0,0 0 0,0 0 0,0 0 0,0 0 0,-1 0 0,1 0 0,0 0 0,-1 0 0,1 0 0,-1-1-1,1 1 1,-1 0 0,1 0 0,-1 0 0,1-1 0,-1 1 0,0 0 0,1-1 0,-1 1 0,0 0 0,0-1 0,0 1 0,0-1 0,1 1 0,-1-1-1,0 0 1,0 1 0,0-1 0,0 0 0,0 0 0,0 0 0,0 1 0,0-1 0,0 0 0,-2-1 0,-17-3-3454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7:43.5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44 29 5568,'3'-29'16121,"-1"36"-13251,-9 98 1,4-67-2521,-30 340 461,29-293-838,3-81 48,1-3-4,0 0 0,-1 1 0,1-1 0,0 0 1,0 1-1,0-1 0,1 1 0,-1-1 0,1 3 0,-1-3 133,5-7 234,5-4-481,0 0 1,13-18-1,2-1 3,3-1 33,21-23 122,-29 29 4,2 1 0,1 1 0,0 1 0,32-21 0,-52 39-34,1 1-1,0 0 1,0-1-1,-1 2 1,1-1 0,1 0-1,-1 1 1,0 0-1,0 0 1,0 0 0,1 1-1,-1-1 1,0 1-1,1 0 1,-1 0 0,0 1-1,1-1 1,-1 1-1,0 0 1,8 2 0,-8-1 8,-1 0 1,1 0 0,-1 1-1,0-1 1,1 0-1,-1 1 1,0 0 0,0 0-1,-1 0 1,1 0 0,0 0-1,-1 1 1,0-1 0,0 1-1,0 0 1,0-1 0,-1 1-1,1 0 1,-1 0-1,0 0 1,1 8 0,-2-7-17,1 0 0,-1 0 0,0 0 0,0 0 0,0 0 0,-1 0 1,0 0-1,0-1 0,0 1 0,0 0 0,-1 0 0,0 0 0,0-1 0,0 1 0,-1-1 0,1 0 1,-1 0-1,0 0 0,0 0 0,-1 0 0,-4 4 0,3-4-101,-1 1 0,0-1 0,1 0 0,-2-1 0,1 0 0,0 0 0,-1 0 0,1 0 0,-1-1 0,0 0 0,0-1 0,0 0 0,0 0 0,-11 0 0,4-1 14,1 0-1,0-1 0,0-1 0,0-1 1,0 1-1,-15-7 0,19 7 230,9 2-158,-1 0 0,1 0-1,0 0 1,-1 0-1,1 0 1,0 0-1,-1 0 1,1 0-1,0 0 1,-1 0 0,1 0-1,0 0 1,-1 0-1,1-1 1,0 1-1,0 0 1,-1 0-1,1 0 1,0-1 0,-1 1-1,1 0 1,0 0-1,0 0 1,0-1-1,-1 1 1,1 0-1,0-1 1,0 1-1,4-2 97,-3 2-49,15 1 191,1 0 0,0 1-1,-1 1 1,27 8 0,62 28 600,-93-34-791,119 52 47,-129-56-336,0 0 0,0-1 1,-1 1-1,1-1 0,0 0 0,0 0 0,1 1 0,-1-1 1,2-1-1,-2 1-710,0-1 1,1 1 0,-1-1 0,0 0-1,1 0 1,-1 0 0,0 0 0,0-1-1,0 1 1,0-1 0,3-2-1,12-8-3854</inkml:trace>
</inkml:ink>
</file>

<file path=ppt/ink/ink3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4:15.1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267 53 13056,'-68'-48'4831,"10"51"-3775,-14-3-256,49 0-1600,0 0 288,9 0 288,6 0 160,26-3-3711,17-2-1857,20 5 3168,-10 0-1280</inkml:trace>
</inkml:ink>
</file>

<file path=ppt/ink/ink3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4:26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321 0 5408,'1'1'18708,"-6"5"-21139,-5 4 2650,0-2 0,0 1 0,-1-1 0,0-1 0,-15 8 1,13-8-42,1 1 1,-1 0-1,2 1 1,-19 16 0,17-10-65,1 1 1,0 1-1,1 0 1,1 0-1,0 1 1,2 0-1,-12 34 1,2 10 283,-11 65 1,29-125-390,-7 31 216,3 1-1,-2 45 1,6-60-61,1 0 0,1 0 0,0 0 1,2-1-1,8 30 0,-7-35-117,1-1 0,0 0 1,1 0-1,0 0 0,1-1 0,13 16 0,-19-25-68,-2-2-90,1 1 1,-1-1-1,0 0 0,0 1 1,0-1-1,1 1 0,-1-1 1,0 0-1,0 1 0,1-1 1,-1 0-1,0 0 0,1 1 1,-1-1-1,0 0 0,1 0 1,-1 1-1,0-1 0,1 0 0,-1 0 1,1 0-1,-1 0 0,0 0 1,1 0-1,-1 1 0,1-1 1,-1 0-1,0 0 0,1 0 1,-1 0-1,1-1 0,0 0-457,0 0 0,0 0 1,0 0-1,0-1 0,-1 1 0,1 0 0,-1-1 0,1 1 0,0-3 0,6-13-4856,8-2 1766</inkml:trace>
</inkml:ink>
</file>

<file path=ppt/ink/ink3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4:27.9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211 88 1728,'-7'-3'1846,"12"3"2537,-3 0-3567,-2 0-665,1 0-1,-1 0 1,1 0 0,-1 0-1,0 0 1,1 0-1,-1 0 1,0 0 0,1 0-1,-1-1 1,0 1-1,1 0 1,-1 0 0,0 0-1,1 0 1,-1-1 0,0 1-1,1 0 1,-1 0-1,0-1 1,1 1 0,-1 0-1,0 0 1,0-1-1,0 1 1,1 0 0,-1-1-1,0 0 1,1-1-5,0 0 1,-1-1-1,1 1 1,-1-1-1,1 0 1,-1 1-1,0-1 0,0 1 1,0-1-1,-1 1 1,1-1-1,-1 1 1,1-1-1,-1 1 0,0-1 1,0 1-1,0-1 1,0 1-1,0 0 1,0 0-1,-1 0 0,1-1 1,-1 1-1,0 1 1,1-1-1,-1 0 1,0 0-1,0 1 0,0-1 1,0 1-1,-1-1 1,1 1-1,0 0 1,0 0-1,-1 0 0,1 0 1,-1 0-1,1 1 1,-1-1-1,1 1 1,-1 0-1,1-1 0,-1 1 1,0 0-1,-3 1 1,-1 1-112,0-1 0,0 2 0,1-1 0,-1 1 0,1 0 0,-1 0 0,1 0 0,0 1 0,0 0 0,1 1 0,-1-1 0,1 1 0,0 0 0,0 0 0,1 1 0,-1-1 0,1 1 0,0 0 0,-5 12 0,2-4 80,1 1 0,0 0 0,2 1 1,-1-1-1,2 1 0,0-1 0,-1 29 0,4-29-33,0 0-1,1 0 1,1 0 0,1 0-1,8 28 1,-1-16 71,0-1 0,18 31 0,-22-46 13,0 2 1,9 24-1,-14-30-80,1 0 0,-1-1 1,0 1-1,0 0 1,-1 0-1,0 0 0,-2 12 1,2-16-67,-1-1 0,1 1 0,-1-1 0,0 0 0,0 1 0,0-1 0,0 0 0,-1 1 0,1-1 0,0 0 0,-1 0 1,0 0-1,0 0 0,1 0 0,-1 0 0,-4 2 0,0-1 296,-10 5-6116,16-8 5587,-1 0 0,1 0 0,0 0 0,-1 0-1,1 0 1,0 0 0,-1 0 0,1 0 0,-1-1 0,1 1-1,0 0 1,-1 0 0,1 0 0,0-1 0,-1 1-1,1 0 1,0 0 0,-1-1 0,1 1 0,0 0 0,0-1-1,-1 1 1,1 0 0,0 0 0,0-1 0,0 1-1,0-1 1,-1 1 0,1 0 0,0-1 0,0 1 0,0 0-1,0-1 1,0 1 0,0-1 0,0 1 0,0 0-1,0-1 1,0 1 0,0-1 0,0 1 0,0 0 0,1-2-1,-1-12-3135,-7 2-48</inkml:trace>
</inkml:ink>
</file>

<file path=ppt/ink/ink3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4:28.3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 7136,'-19'0'5060,"26"2"-1687,1 0-2926,24 6 776,0-2 1,1-1 0,40 1 0,202 8 1320,-205-9-1914,-69-5-1174,31-16-21781</inkml:trace>
</inkml:ink>
</file>

<file path=ppt/ink/ink3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4:28.9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15 5824,'-3'0'381,"0"0"0,0 1 1,0 0-1,0-1 0,0 1 1,0 0-1,1 0 0,-1 1 1,0-1-1,1 1 0,-1-1 1,1 1-1,0 0 0,-3 2 1,-4 5 1007,0 0 0,-7 10 1,9-10-586,1 0 0,-10 15 0,15-21-642,-1 1 0,1-1 0,-1 1 0,1-1 0,0 1 0,0-1 1,1 1-1,-1 0 0,1-1 0,0 1 0,0 7 0,0-10-108,0 0 1,1 1-1,-1-1 1,0 0 0,1 1-1,-1-1 1,1 0-1,0 0 1,-1 1 0,1-1-1,0 0 1,0 0-1,0 0 1,0 0-1,0 0 1,0 0 0,2 1-1,-1 0 39,1-1 1,0 0-1,-1 1 0,1-1 0,0 0 0,0-1 1,0 1-1,3 0 0,4 0 160,0 0-1,1-1 1,18-2 0,-21 1-201,1-1 1,-1 1 0,0-1-1,15-6 1,-22 7-29,1 1 0,0-1 0,-1 1 0,1-1 0,-1 0 0,1 0 0,-1 0-1,0 0 1,1 0 0,-1 0 0,0 0 0,0-1 0,1 1 0,-1 0 0,0-1 0,0 1 0,-1 0 0,1-1 0,0 1 0,0-1 0,-1 0-1,1 1 1,-1-1 0,1 0 0,-1 1 0,0-1 0,0 0 0,1 1 0,-2-4 0,1 3-18,-1 0-1,1 0 1,-1 0 0,0 0-1,0 0 1,0 0 0,0 0-1,0 0 1,0 1 0,-1-1-1,1 0 1,-1 1 0,1-1-1,-1 1 1,1 0 0,-1-1-1,0 1 1,-3-2 0,-4-1 11,1 0 1,-19-5 0,9 3 2,8 3-7,1-2-113,9 4 98,1 1 1,-1-1-1,0 1 1,1-1-1,-1 1 1,1-1-1,-1 1 1,0-1-1,1 1 1,0 0-1,-1-1 1,1 1-1,-1 0 1,1-1-1,-1 1 1,1 0-1,0-1 1,-1 1-1,2 0 1,23-11 122,2 1 1,-1 2-1,49-9 0,-32 7 71,-29 7-121,0 0 0,0 1 0,0 0 0,0 1 0,0 1 0,25 2 0,-33-1-3,-1 0-1,0 0 1,-1 1 0,1-1 0,0 1 0,0 0 0,-1 0 0,1 1-1,-1-1 1,1 1 0,-1 0 0,0 0 0,0 1 0,-1-1 0,1 1-1,-1 0 1,1 0 0,-1 0 0,0 0 0,-1 0 0,4 8 0,6 14 281,12 39 0,-23-63-333,-1 0 0,1 0-1,0 1 1,0-1 0,1-1-1,-1 1 1,0 0 0,1 0-1,-1 0 1,4 2 0,-4-3-154,-1-1-1,1 1 1,0 0 0,0-1 0,-1 1 0,1-1 0,0 0-1,0 1 1,0-1 0,0 1 0,0-1 0,0 0 0,0 0 0,0 0-1,-1 0 1,1 1 0,0-1 0,0 0 0,0 0 0,0-1-1,0 1 1,0 0 0,0 0 0,0 0 0,0-1 0,0 1-1,1-1 1,7-4-3363,0-1-1,14-13 0,11-16-1219,6-19-308</inkml:trace>
</inkml:ink>
</file>

<file path=ppt/ink/ink3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4:32.3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23 763 3488,'-22'0'12474,"23"0"-11610,4-1-633,-1 1-1,1-1 0,-1 0 1,0 0-1,1 0 1,-1-1-1,7-3 1,31-18 133,-19 10-103,-9 5-187,-2 0 0,1-1 0,-2 0 0,1 0 0,-1-2 0,16-17 0,-14 11-1,0 0 1,-1-1-1,-1 0 1,10-21 0,-7 11-63,-7 15 133,-1 0-1,8-21 1,-10 23 21,-4 10-95,1-1 1,0 0 0,-1 0 0,1 0 0,-1 0-1,1 1 1,-1-5 0,-9 32 84,-53 148 783,57-163-933,1 1 0,1-1 0,-4 23 0,7-31 31,0 0-1,-1 0 0,1 0 0,0 0 0,0 0 0,1 0 0,-1 0 0,0 1 0,1-1 0,0 0 1,0 0-1,0 0 0,0-1 0,0 1 0,1 0 0,-1 0 0,1-1 0,0 1 0,0-1 1,2 4-1,-2-6-21,-1 1 0,0 0 1,1 0-1,-1-1 0,1 1 0,-1-1 1,1 1-1,0-1 0,-1 0 1,1 0-1,-1 1 0,1-1 1,0 0-1,-1 0 0,1-1 0,-1 1 1,3 0-1,0-1-1,1 0-1,0-1 1,-1 1-1,7-3 1,0-3-21,1-1 1,-1 0 0,-1 0 0,0-1 0,0-1 0,14-16-1,13-14 107,-25 30-16,-2-1 1,13-16-1,-21 24-105,1 0 0,0 0 0,0 0-1,0 0 1,0 1 0,4-3 0,-6 4-1,0 0 0,0 0 0,1 1 0,-1-1 0,0 0 0,1 1 1,-1-1-1,1 1 0,-1 0 0,1-1 0,-1 1 0,1 0 0,-1 0 0,1 0 0,-1 0 1,1 0-1,-1 0 0,1 0 0,1 1 0,24 7-42,-19-6 43,-1 1-1,1-1 1,9 6-1,2 1 67,-13-6-50,0-1 1,-1 1-1,8 5 1,-10-5 47,-2-3-10,-1 1 0,1-1 0,-1 1 1,1-1-1,0 1 0,-1-1 1,1 1-1,0-1 0,-1 0 0,1 1 1,0-1-1,0 0 0,-1 0 1,1 1-1,0-1 0,0 0 0,-1 0 1,1 0-1,0 0 0,1 0 1,-2-1-15,1 0 0,-2 1 1,1-1-1,0 0 1,0 0-1,0 0 0,0 1 1,0-1-1,-1 0 1,1 1-1,0-1 0,-1 0 1,1 1-1,0-1 1,-1 0-1,1 1 0,-1-1 1,1 0-1,-1 0 1,-6-6-45,-1 0 1,1 0-1,-1 0 1,-1 1-1,1 0 1,-1 0-1,-17-7 1,23 11-2,0 1-1,0 0 1,-1 0 0,1 0 0,0 0 0,0 0 0,-1 1-1,1-1 1,0 1 0,0 0 0,-1 0 0,1 1-1,0-1 1,-1 0 0,1 1 0,0 0 0,0 0 0,0 0-1,-1 0 1,1 1 0,0-1 0,1 1 0,-1-1 0,0 1-1,0 0 1,1 0 0,-1 1 0,-4 4 0,-1 3-39,1 0 0,0 0-1,-12 23 1,17-28 61,0-1-1,0 0 1,1 1-1,-1-1 1,1 1-1,0-1 1,0 1-1,1 0 1,-1 0-1,1-1 1,0 1-1,1 0 1,-1-1-1,2 6 1,-1-7 11,0 0 1,1 0-1,-1 0 0,1 0 0,0 0 1,0-1-1,0 1 0,0-1 1,0 1-1,0-1 0,1 0 1,-1 0-1,1 0 0,0 0 1,0 0-1,-1 0 0,1-1 0,0 0 1,1 1-1,-1-1 0,5 1 1,3-1 45,0 0 0,-1 0 0,1-1 0,0-1 0,0 0 0,-1 0 0,1-1 0,10-4 0,-6 2-54,-1-1 1,0-1-1,0 0 0,-1-1 1,17-10-1,-18 8-40,0-1 0,0-1 0,-1 0 0,-1 0 0,0-1 0,0-1 0,-1 0 0,-1 0-1,0 0 1,11-28 0,1-10-145,22-91 1,-41 138 174,7-24-82,-1-1-1,-1-1 1,-2 1-1,-1-1 1,-1 0-1,-3-37 1,1 65 81,-1 1 0,1-1 0,0 0 0,0 1-1,-1-1 1,1 0 0,-1 1 0,1-1 0,-1 1 0,0-1 0,0 1 0,0-1 0,1 1 0,-1-1-1,-1 1 1,0-2 0,1 3-9,0 0 1,0-1-1,0 1 0,1 0 1,-1 0-1,0-1 0,0 1 0,0 0 1,0 0-1,0 0 0,0 0 1,0 0-1,1 0 0,-1 1 0,0-1 1,0 0-1,0 0 0,0 1 1,0-1-1,1 0 0,-1 1 0,0-1 1,0 1-1,0-1 0,1 1 1,-1-1-1,0 1 0,1 0 0,-1-1 1,0 2-1,-22 19-99,9-10 186,1 1-1,0 1 1,1 0 0,1 1-1,-18 26 1,19-21 24,1 1 0,1 0 1,0 1-1,2-1 1,-7 39-1,8-25-12,2 1 0,2 63 1,2-85-30,0 0 0,1-1 0,1 1 0,0 0 0,1-1 0,0 0 0,0 0 0,2 0 0,0-1 0,0 1 0,1-1 0,0-1 0,0 1 0,16 14 0,-19-21-21,1 0 1,0 0 0,0 0 0,0-1 0,0 0-1,1 0 1,-1 0 0,1-1 0,11 4-1,-6-3 15,0-1-1,0 0 1,0-1-1,16 1 1,-19-3-43,1 1 0,-1-1-1,1 0 1,-1-1 0,0 0 0,0-1 0,0 1 0,0-2 0,0 1-1,-1-1 1,1 0 0,-1 0 0,0-1 0,0 0 0,0 0-1,-1-1 1,0 0 0,0 0 0,-1-1 0,1 1 0,-1-1-1,7-13 1,-11 17-22,0-1-1,0 1 1,0-1-1,0 1 0,0 0 1,-1-1-1,0 1 1,0-1-1,0 0 0,0 1 1,-1-6-1,1 7 21,-1-1-1,1 1 1,-1 0-1,0 0 1,1-1-1,-1 1 1,0 0-1,-1 0 0,1 0 1,0 0-1,0 0 1,-1 0-1,1 0 1,-1 1-1,0-1 1,1 0-1,-4-1 1,5 3-9,-1 0 1,0 0 0,0 0-1,0 0 1,0 0 0,0 0-1,0 0 1,1 0 0,-1 1-1,0-1 1,0 0 0,0 0 0,0 1-1,1-1 1,-1 1 0,0-1-1,0 1 1,0 0 0,-14 10-20,11-8 11,0 0 0,1 1 0,-1-1 0,1 1 0,-1 0 0,1 0 0,1 0 0,-1 0 0,1 1 0,-1-1 0,-2 10 0,3-9 35,1 0-1,-1-1 0,1 1 1,1 0-1,-1 0 0,1 0 0,0 0 1,0 0-1,0 0 0,0 0 1,1 0-1,0 0 0,0-1 1,1 1-1,-1 0 0,1 0 0,0-1 1,0 1-1,0-1 0,1 0 1,5 7-1,-5-8 8,0 0-1,0 0 1,0 0-1,1 0 1,0-1 0,-1 0-1,1 0 1,0 0-1,0 0 1,0 0 0,0-1-1,0 0 1,0 0-1,1 0 1,-1 0 0,0-1-1,1 1 1,-1-1-1,8-1 1,-6 2-4,0-1 0,-1-1-1,1 1 1,0-1 0,0 0 0,0 0-1,-1 0 1,1-1 0,0 0 0,-1 0 0,0-1-1,1 1 1,-1-1 0,7-5 0,2-2 66,7-4-98,-1-1 1,0-1-1,-1-1 0,17-19 1,-13 6-148,14-15-134,-33 40 245,0 1 0,0 0 1,1 0-1,0 1 0,-1-1 1,1 1-1,7-3 0,-10 5 33,1 0-1,0 0 1,0 0-1,-1 1 1,1-1-1,0 1 1,0 0-1,0 0 1,0 0-1,0 0 1,-1 0-1,1 1 1,0-1-1,0 1 0,0 0 1,-1-1-1,1 1 1,0 1-1,-1-1 1,1 0-1,-1 1 1,3 1-1,5 5 25,-1 0 0,0 0 0,15 18 0,-16-16-5,-3-5 35,-4-4 539,-2-16-229,0 11-369,-1-1 1,1 1 0,-1 0-1,0 0 1,-1 0-1,1 0 1,-1 1-1,1-1 1,-1 0-1,0 1 1,0 0-1,-1 0 1,1 0-1,-1 0 1,1 0-1,-1 1 1,0 0-1,0 0 1,0 0-1,0 0 1,-1 0-1,1 1 1,0 0-1,-1 0 1,1 0-1,-1 0 1,1 1-1,-1 0 1,1 0-1,-1 0 1,1 0-1,-1 1 1,1-1-1,-7 3 1,-4 4 8,0 0 1,1 1-1,0 1 0,0 0 1,1 1-1,0 1 0,-22 23 1,30-29 53,0 1 1,0 0 0,1 0 0,0 1 0,-6 12-1,9-17-26,0 1-1,0 0 0,0-1 1,1 1-1,-1 0 0,0-1 1,1 1-1,0 0 0,0 0 1,0 0-1,0-1 0,0 1 0,1 0 1,-1 0-1,1-1 0,0 1 1,-1 0-1,3 3 0,-2-4 1,1 0-1,-1-1 0,1 1 0,-1-1 0,1 1 1,0-1-1,-1 0 0,1 0 0,0 1 1,0-1-1,0 0 0,0-1 0,0 1 0,0 0 1,0-1-1,0 1 0,0-1 0,0 1 1,0-1-1,1 0 0,-1 0 0,3 0 0,2 0 24,1-1 0,-1 0 0,1 0 0,-1 0 0,10-4 0,-6 1-38,0-1 0,0 0 0,-1-1 0,0 0 0,0-1 0,0 0 0,-1 0 0,0-1 0,0 0 0,-1-1 0,0 0 0,10-14 0,3-3-107,-21 25-15,0 20-582,1-12 715,-1-1 0,1 0 0,1 0 0,-1 0 0,1 0 1,0 0-1,0 0 0,0 0 0,1 0 0,0-1 0,0 0 0,1 1 1,-1-1-1,1 0 0,0-1 0,1 1 0,-1-1 0,1 1 1,0-2-1,0 1 0,7 4 0,-9-7 9,0 0-1,1 0 1,-1 0-1,0-1 1,0 1-1,1-1 1,-1 0-1,0 0 1,0 0 0,1 0-1,-1-1 1,0 1-1,0-1 1,1 0-1,-1 0 1,0 0 0,0 0-1,0-1 1,0 1-1,-1-1 1,6-3-1,0-1-17,0-1 0,0 1 1,0-2-1,-1 1 0,10-14 0,-10 11-53,0-1 1,-1 1 0,0-1 0,7-21-1,12-50-121,-21 67 153,63-279-109,-63 270 168,-2 0 1,0 0-1,-1 0 1,-2 0-1,0 0 0,-7-31 1,8 55-44,0-1 0,0 1 0,0 0 1,0-1-1,0 1 0,0 0 1,0 0-1,0-1 0,0 1 0,0 0 1,0-1-1,0 1 0,0 0 0,0 0 1,0-1-1,0 1 0,0 0 0,-1 0 1,1-1-1,0 1 0,0 0 1,0 0-1,-1-1 0,1 1 0,0 0 1,0 0-1,0 0 0,-1 0 0,1-1 1,0 1-1,0 0 0,-1 0 1,1 0-1,0 0 0,0 0 0,-1 0 1,1 0-1,0 0 0,-1-1 0,1 1 1,0 0-1,-1 0 0,1 0 1,0 0-1,0 1 0,-1-1 0,1 0 1,0 0-1,-1 0 0,1 0 0,0 0 1,0 0-1,-1 0 0,1 0 0,0 1 1,0-1-1,-1 0 0,1 0 1,0 0-1,0 1 0,0-1 0,-1 0 1,1 0-1,0 0 0,0 1 0,0-1 1,0 1-1,-15 18 46,15-19-39,-11 21 241,0-1-1,2 2 1,0-1 0,2 1 0,0 1-1,-5 32 1,-10 140 530,21-184-740,-1 25 144,1-1 0,1 1 0,3 0 0,11 65 1,-13-97-225,0 0 1,0 0 0,0-1 0,1 1 0,-1-1 0,1 1 0,0-1 0,0 0 0,0 1 0,0-1 0,1 0 0,-1-1 0,1 1 0,0 0 0,-1-1 0,1 1-1,5 2 1,-4-3-444,0 0-1,0-1 0,0 1 0,0-1 1,0 0-1,1 0 0,-1 0 0,0-1 1,0 0-1,1 1 0,-1-1 0,0-1 1,1 1-1,-1-1 0,6-1 0,-2 0-840,0 0-1,14-7 0,15-13-5992</inkml:trace>
</inkml:ink>
</file>

<file path=ppt/ink/ink3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4:32.7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37 9312,'-27'-28'3424,"17"28"-1920,15-3-1824,8 3 192,1-5-1920</inkml:trace>
</inkml:ink>
</file>

<file path=ppt/ink/ink3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2:24.4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1766 1984,'8'1'8755,"-5"-1"-8481,1 0 1,-1 0 0,0 0-1,0-1 1,1 1-1,-1-1 1,0 0 0,4-1-1,9-2 971,1 0-554,-14 3-642,-1 0 0,1 0 0,-1 0 0,1 1-1,0-1 1,0 0 0,-1 1 0,1 0 0,3 0 0,31 1 216,-15 0 261,36 2 355,-38-1-745,-1-1 1,24-2 0,51-12 641,65-24-405,-127 26-175,-1 0-1,57-30 1,-57 24 17,-5 4-33,-1-2 0,0 0 0,39-33 1,-54 39-125,1 0-1,0 1 1,1 1 0,0 0 0,16-8 0,68-22 323,-65 26-363,74-18 211,-30 10-175,-3 3 115,-58 14-141,1-1-1,0 0 1,-1-1 0,1-1-1,-1 0 1,25-14 0,15-13 334,-26 12-330,2 2 0,37-16 0,-61 30 32,62-27 210,-39 18-250,-1 0 1,0-2-1,-1-1 0,31-24 0,-12 2 168,69-74 0,-78 70-139,44-53-47,-65 74 9,1 1 0,1 0 1,0 1-1,2 2 0,0 0 1,1 0-1,28-15 0,-39 26-70,2-1 41,1 0 0,0 1-1,15-5 1,180-66 305,-173 63-246,-11 4-39,0-2 0,-1 0 0,0-1 0,-1-2 0,0 0 0,-1-1 0,18-19 0,69-66-139,-92 86 119,1 1 0,1 0-1,0 1 1,1 2 0,32-16 0,2 5 55,0 3-1,93-21 1,84-4-94,-130 27 106,38-6 11,-93 14-42,78-3 0,48 9 190,-142 3-244,-21 1 75,0 0 1,1 0-1,-1 1 0,0 0 0,9 3 0,15 4-62,-21-6 34,0 0 1,13 7-1,7 1 115,-14-5 41,1 0-46,32 6 1,-16-5-30,58 19 0,-33-8 32,-15-6-188,62 20 207,-94-28-114,0 2 0,0-1 1,-1 1-1,0 1 0,0 0 0,13 11 1,-7-3 40,1-2 1,0 0 0,0-1 0,27 12 0,-11-8 20,63 19 1,37 2 21,-53-16-80,100 40 1,-102-30 216,1-3 0,124 25 1,-131-36-224,-35-7-41,53 7-1,-65-13 183,34 10 0,-20-4-9,41 13 48,-52-14-86,2-1 0,49 7 0,83 14-90,-65-9-208,139 32 807,-175-35-332,-15-3-249,1-3-1,63 7 0,191 2 636,-245-17-532,0-3 0,0-2-1,0-3 1,72-15 0,-82 13-257,4 0-1054,-20-2-4261</inkml:trace>
</inkml:ink>
</file>

<file path=ppt/ink/ink3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2:27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0 187 2976,'0'0'67,"1"0"0,-1-1-1,1 1 1,-1-1 0,0 1 0,1 0 0,-1-1-1,1 1 1,-1 0 0,1 0 0,-1-1 0,1 1-1,-1 0 1,1 0 0,0 0 0,-1 0 0,1-1 0,-1 1-1,1 0 1,-1 0 0,1 0 0,0 0 0,0 1-1,12-3 1344,-4-1-651,0 0-1,1 1 1,-1 0-1,0 0 1,15 1-1,-16 0-360,170-5 6029,-83 1-5062,126 2-880,-140 3-317,156 20 0,-44 8 832,-139-21-928,94-1 166,-79-5-118,313 11 1005,-159-19-781,-91 0-341,-53 6 259,50-3 500,72 0 304,220 0-772,-177 17-38,-84-12-18,-76-3-194,181 14 111,-17-9 174,-123-6-29,10 2-20,129 1 80,-20-7-23,-57-2 73,-100 10-131,344-9-270,-94 8 247,-62 2-318,-149-3 65,341-12 77,-153 11-109,-165 3 154,117-11 691,-128 7-431,-20 2-141,58 2 49,-73 1-90,-103-3-261,0-1 20,0-1 38,-1 0-1,1 1 0,-1-1 0,0 0 0,0 0 0,0 1 0,0-1 0,0 0 0,0 1 1,-1-1-1,1 1 0,-1 0 0,0-1 0,0 1 0,0 0 0,0 0 0,0 0 1,-2-1-1,-7-6-58,-1 1 0,-17-9 1,18 11 101,-23-12-27,-1 2 0,-72-22 0,97 35-1,-16-6 61,19 9-242,27 5 205,-1 1 0,25 2 0,0 0 10,92 29 77,-115-29-121,0 0-1,-1 1 1,0 2-1,24 16 1,-25-16-65,-14-8 65,-1-1 0,0 0 0,1 1 0,-1 0-1,0 0 1,0 1 0,5 5 0,-9-9 0,1 1 0,-1 0 0,0-1 0,1 1 1,-1 0-1,0-1 0,0 1 0,1 0 0,-1-1 1,0 1-1,0 0 0,0 0 0,0-1 0,0 1 0,0 0 1,0 0-1,0-1 0,0 1 0,0 0 0,-1-1 1,1 1-1,0 0 0,0 0 0,-1-1 0,1 1 0,0-1 1,-1 1-1,1 0 0,-1-1 0,1 1 0,-1-1 0,1 1 1,-1-1-1,1 1 0,-1-1 0,1 1 0,-1-1 1,0 1-1,0-1 0,-4 3 13,0 0-1,0-1 1,0 0 0,-6 2 0,8-3-53,-24 5 39,0 0 0,1-2 0,-49 1 0,34-2-9,-148 10-2939,182-13 2106,-41 5-4281,20 1-2993,28-6 7954,0 0-1,-1 1 1,1-1 0,0 0 0,0 0-1,-1 0 1,1 0 0,0 0-1,0 0 1,-1 0 0,1 0 0,0 1-1,0-1 1,0 0 0,-1 0 0,1 0-1,0 1 1,0-1 0,0 0-1,0 0 1,-1 0 0,1 1 0,0-1-1,0 0 1,0 0 0,0 1 0,0-1-1,0 0 1,0 0 0,0 1-1,7-2-4907</inkml:trace>
</inkml:ink>
</file>

<file path=ppt/ink/ink3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4:36.5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4 728 3136,'-4'9'8608,"9"-10"-8336,0 0 0,0 0 0,-1 0 0,1 0-1,-1-1 1,1 0 0,-1 0 0,0 0 0,0 0 0,0-1 0,0 0 0,0 0 0,0 0 0,-1 0 0,1 0 0,4-7 0,6-7 114,0 0 0,13-24 0,93-188 491,-40 71-485,-71 141-328,4-5 231,-2-1 0,10-26 1,-19 43-189,1-1 1,-2 0 0,1 0 0,-1 0 0,0 0 0,0 0 0,-1 0 0,0-1 0,0 1-1,-1 0 1,0 0 0,-2-9 0,2 15-86,1 0 0,-1-1 1,1 1-1,-1-1 0,1 1 0,-1 0 1,0-1-1,1 1 0,-1 0 0,0 0 1,0 0-1,0-1 0,-1 0 0,1 2-23,1 0-1,-1 0 0,1-1 0,-1 1 0,1 0 1,-1 0-1,1 0 0,-1 0 0,1-1 0,-1 1 1,1 0-1,-1 0 0,1 0 0,-1 0 0,0 0 1,1 1-1,-1-1 0,1 0 0,-1 0 0,1 0 1,-1 0-1,1 0 0,-1 1 0,-3 2-16,0-1 0,1 1 0,0 0-1,0 0 1,0 1 0,-5 5 0,5-5 85,-14 18-13,1 1 0,1 1 0,1 0 0,-17 41 0,-28 106 169,45-126-81,-76 256 594,33-126 421,57-175-1163,0 0 1,0 0-1,0-1 0,-1 1 1,1 0-1,0 0 1,0 0-1,0 0 0,0 0 1,0-1-1,0 1 0,0 0 1,0 0-1,0 0 0,0 0 1,-1 0-1,1 0 1,0-1-1,0 1 0,0 0 1,0 0-1,0 0 0,0 0 1,-1 0-1,1 0 1,0 0-1,0 0 0,0 0 1,0 0-1,-1 0 0,1 0 1,0 0-1,0 0 0,0 0 1,0 0-1,-1 0 1,1 0-1,0 0 0,0 0 1,0 0-1,0 0 0,0 0 1,-1 0-1,1 0 1,0 0-1,0 0 0,0 0 1,0 0-1,0 0 0,-1 1 1,1-1-1,0 0 1,0 0-1,0 0 0,0 0 1,0 0-1,0 0 0,0 1 1,-1-1-1,1 0 0,0 0 1,0 0-1,-2-15-524,4 10 503,0 0 0,0 0 1,0 0-1,1 0 0,0 0 1,0 0-1,0 1 0,1-1 1,6-5-1,42-36-49,-43 38 205,26-16-129,0 1-1,2 1 0,56-23 1,-10 4 61,-41 19-56,69-49-1,-95 59 2,-1 0 1,-1-2-1,0 0 0,0 0 0,-2-1 0,0-1 0,12-19 1,-6 5 78,3-5 88,16-38 1,-26 48-247,-1 5 181,10-35 1,-11 27 73,-6 21-192,-1 1 0,0 0 0,0-1 0,0 1 0,-1-1 0,1-9 0,-1-2-30,1-4 112,-2 21-79,0 0 1,0 0-1,0 0 0,0 0 1,0 1-1,0-1 0,-1 0 1,1 0-1,0 0 0,-1 0 0,1 1 1,-1-1-1,1 0 0,0 0 1,-1 1-1,0-1 0,1 0 1,-1 1-1,-1-2 0,2 2-26,-1 1-1,0-1 1,1 0-1,-1 1 1,1-1-1,-1 0 1,0 1-1,1-1 1,-1 1-1,1-1 1,-1 1-1,1-1 1,-1 1-1,1-1 1,-1 1-1,1 0 1,0-1-1,-1 2 1,0-1-24,-8 12-4,0 0 1,1 1-1,0 0 1,2 0-1,-9 24 1,-18 78 132,32-113-69,-13 59 174,4 1 1,2 0-1,0 96 0,9-143-132,1 1-1,0-1 1,2 0-1,-1 0 1,8 18-1,-10-32 5,-1 0 0,1 0-1,0-1 1,0 1 0,0 0 0,1 0 0,-1-1-1,2 3 1,-2-3-13,0 0-12,0-1 0,0 0 0,-1 1 0,1-1 0,0 0 0,0 0 0,0 0 0,0 0 0,0 0 1,0 0-1,0 0 0,0 0 0,0 0 0,0 0 0,0 0 0,0 0 0,0-1 0,0 1 0,0 0 1,1-2-1,1 1 40,2-1-38,-1 0-1,1 0 1,-1-1-1,0 0 1,1 0 0,-1 0-1,-1 0 1,1-1-1,0 1 1,5-8-1,7-7 84,-8 10-80,0-1 1,-1 0 0,0 0-1,-1 0 1,6-12-1,23-54-80,-23 48 154,36-88-146,-42 102 67,-4 9-27,0 0-1,0 0 0,-1 0 0,0 0 0,1 0 0,-1 0 0,-1 0 0,1-8 1,-1 12 2,0 0 1,0 0 0,0 0-1,0-1 1,0 1 0,0 0-1,0 0 1,0 0 0,0-1-1,1 1 1,-1 0 0,0 0-1,0 0 1,0-1 0,0 1-1,0 0 1,0 0-1,0 0 1,0-1 0,0 1-1,1 0 1,-1 0 0,0 0-1,0 0 1,0 0 0,0-1-1,1 1 1,-1 0 0,0 0-1,0 0 1,2-1-128,-4 4 112,1-1 0,0 1 0,0 0 0,1-1 0,-1 1 0,0 0 0,1 0 0,-1 5 0,0 6-27,-25 172 75,25-173-19,0 1 0,2 22 0,0-32-1,-1 0 1,1 1 0,0-1 0,0 0 0,1 1-1,-1-1 1,1 0 0,0 0 0,0 0 0,0 0-1,4 5 1,-4-8-7,-1 1 0,0-1 0,1 0 0,-1 1-1,1-1 1,0 0 0,-1 0 0,1 0 0,0 0 0,0 0-1,-1 0 1,1-1 0,0 1 0,0-1 0,3 1 0,-1-1 62,1 1 1,-1-2-1,1 1 1,7-2 0,2 1 17,-4-2-77,1 1 0,0-1 0,-1-1 0,1 0 0,-1-1 0,0 0 0,-1 0 0,1-1 0,11-9 1,-5 3 52,0-1 0,-1 0 0,0-1 0,-1-1 1,21-29-1,-24 29-103,-8 12 31,0-1 0,-1 0-1,1 0 1,-1 0 0,0 0 0,0 0-1,2-5 1,-3 7 10,0-1 0,0 1 0,0 0 0,0 0 0,0 0 0,1 0 0,-1 0 0,1 0 0,2-2 0,8-13 0,-12 17-1,0 0-1,1-1 1,-1 1-1,0 0 1,0-1 0,0 1-1,0 0 1,0-1-1,1 1 1,-1 0-1,0-1 1,0 1 0,0-1-1,0 1 1,0 0-1,0-1 1,0 1-1,0 0 1,0-1 0,0 1-1,0-1 1,-1 1-1,1 0 1,0-1-1,0 1 1,0 0 0,0-1-1,-1 1 1,1 0-1,0-1 1,0 1-1,-1 0 1,1 0 0,0-1-1,0 1 1,-1 0-1,1 0 1,0-1-1,-1 1 1,1 0 0,-5 20-218,3 0 61,2-16 146,-1 0 0,1 0 0,0 0 0,-1-1 0,-2 7 1,-6 28 4,-4 11 8,11-42-7,0-1 0,0 1 0,0 0 0,1 0 0,0 0 0,1 0 0,-1 0-1,2 0 1,-1 0 0,0 0 0,1 0 0,1 0 0,1 7 0,2 2 149,-4-13-111,0 0-1,0-1 0,0 1 1,0 0-1,0 0 0,3 3 1,-4-5-17,1 0 1,0-1 0,0 1 0,0 0-1,0 0 1,0-1 0,0 1 0,0 0-1,0-1 1,0 1 0,0-1 0,0 0-1,0 1 1,0-1 0,1 0-1,-1 1 1,0-1 0,0 0 0,0 0-1,2 0 1,2 0 14,0-1-1,1 1 0,-1-1 1,0 0-1,0 0 0,0 0 1,0-1-1,0 1 0,-1-1 1,1-1-1,0 1 0,-1-1 1,7-4-1,-4 5-24,-6 1-3,0 1-1,-1 0 1,1 0 0,0-1-1,0 1 1,0 0 0,0-1 0,0 1-1,-1-1 1,1 1 0,0-1-1,0 1 1,-1-1 0,1 1-1,0-1 1,-1 0 0,1 1-1,0-2 1,4-3 35,0-1-1,-1 0 0,0 0 1,0 0-1,0 0 0,-1-1 1,6-13-1,-2-2-45,5-27 0,4-14 19,-14 56 1,0 0 1,-1 0 0,1-8-1,-2 9-21,1 1-1,0-1 1,0 1 0,0-1-1,4-9 1,-4 13 12,0-1-1,0 1 1,-1-1 0,1 0-1,-1 1 1,1-4 0,-1 4-21,0 0 1,0 0-1,1 0 1,-1 0-1,0 0 1,1 0-1,0 1 1,1-4-1,-3 5 11,1 1 0,0-1-1,0 0 1,0 0 0,0 0-1,0 1 1,0-1 0,-1 0-1,1 0 1,0 0 0,0 0-1,0 0 1,0 1 0,-1-1-1,1 0 1,0 0 0,0 0-1,0 0 1,-1 0 0,1 0-1,0 0 1,0 0 0,-1 0 0,1 0-1,0 0 1,0 0 0,0 0-1,-1 0 1,1 0 0,0 0-1,0 0 1,-1 0 0,1 0-1,0 0 1,0 0 0,0 0-1,-1 0 1,1-1 0,0 1-1,0 0 1,0 0 0,0 0-1,-1 0 1,1 0 0,0-1-1,0 1 1,0 0 0,0 0 0,-1 0-1,4 12-48,-3-11 53,1 0 0,-1 0 0,0 0-1,1 0 1,-1 0 0,0 0 0,0 1-1,0-1 1,0 0 0,0 0 0,0 0-1,0 2 1,-3 11-31,1-1-1,1 1 0,1 26 1,1-27 10,-1-1 0,-1 1 0,0 0 0,-5 22 1,4-24 102,0 1 1,0-1 0,0 19 0,2-16-42,-4 23 0,3-33-32,3 8-5,0-8 0,-1 3 22,-1-6 74,17-1 240,-14-2-297,1 1 1,0-1 0,-1 0 0,1 0 0,-1-1 0,0 1 0,0-1 0,0 1 0,4-6 0,2 0 9,19-18-115,-2 0 1,-1-2 0,31-45-1,-43 55 80,1 0 0,0 2 0,2-1 0,30-24 0,-45 40-40,2-1 0,-1 0 0,0 1 0,0 0 0,0 0 0,1-1 0,-1 1 0,0 0 0,1 1 0,-1-1 0,1 0 0,-1 1 0,1 0 1,-1-1-1,1 1 0,5 0 0,-5 1 0,-1 0 0,1 0 1,0 0-1,0 0 0,-1 0 0,1 1 1,-1-1-1,1 1 0,-1-1 0,0 1 1,1 0-1,-1 0 0,0 0 1,3 4-1,5 8 54,0 1 0,-1 1 0,13 27 0,-11-21 20,-11-21 496,-1-2-497,-1 1 1,0-1 0,1-1-1,-1 1 1,1 0-1,-1 0 1,-1-3 0,-1 0-24,1 2-34,-9-9-48,0 1 0,0 1 0,-24-13 0,32 20 34,0 0 0,0 0 0,0 1 0,0-1 0,0 1 0,0 0 0,0 1 0,0-1 0,0 1 0,-1-1 0,1 1 0,0 0 0,0 1 0,-1-1 0,1 1 0,0 0 0,0 0 0,-8 3 0,3 1 3,0-1 0,0 2 1,0-1-1,0 1 1,1 0-1,0 1 0,1 0 1,-1 1-1,1-1 0,1 1 1,-1 0-1,1 1 1,1 0-1,0 0 0,0 0 1,1 0-1,0 1 1,0 0-1,1 0 0,0 0 1,-1 10-1,4-17 23,0 0 0,0 0-1,1 0 1,-1 0 0,1 0-1,-1 0 1,1 0 0,0 0 0,0 0-1,0 0 1,1-1 0,-1 1-1,1-1 1,-1 1 0,1-1 0,0 1-1,0-1 1,0 0 0,0 0-1,0 0 1,4 2 0,-2 0 21,0-1 1,0 0-1,1 0 1,0-1 0,0 0-1,-1 0 1,1 0-1,0 0 1,1 0-1,-1-1 1,8 1-1,-4-2 16,1 0 0,-1 0 0,1-1-1,0 0 1,-1-1 0,0 0 0,1 0 0,-1-1 0,0 0-1,0-1 1,-1 0 0,17-10 0,-16 8-32,0-1 1,0 0-1,-1-1 1,0 0-1,-1 0 1,1-1-1,-2 0 0,1 0 1,-1 0-1,9-19 1,-3-1-6,-2 1 1,-1-2 0,7-32-1,8-94-97,-21 135 132,-2 0 0,-1 0 1,0-1-1,-1 1 0,-5-21 1,4 26-9,1 10-205,0 0-1,0-1 0,-4-11 0,5 18 172,0 0-1,0-1 0,0 1 1,-1 0-1,1 0 0,0 0 1,0 0-1,0 0 0,0-1 1,0 1-1,0 0 0,0 0 1,0 0-1,0 0 0,-1 0 1,1 0-1,0 0 0,0-1 1,0 1-1,0 0 0,0 0 1,-1 0-1,1 0 0,0 0 1,0 0-1,0 0 0,0 0 1,0 0-1,-1 0 0,1 0 1,0 0-1,0 0 0,0 0 1,0 0-1,-1 0 0,1 0 1,0 0-1,0 0 0,0 0 1,0 0-1,0 0 0,-1 0 1,1 0-1,0 0 0,0 1 1,0-1-1,0 0 0,0 0 1,-1 0-1,1 0 0,0 0 1,0 0-1,0 0 0,0 1 1,0-1-1,0 0 0,0 0 1,0 0-1,0 0 0,0 0 1,0 1-1,0-1 0,-1 0 1,1 0-1,-5 12-79,2 0 113,1 1 1,0 0-1,0 0 1,2 0-1,-1 0 0,3 16 1,-2-14 17,3 39 51,2 0 0,2 0 0,2-1 0,29 89 1,-29-112-125,-6-19-167,0-1 0,1 0-1,0 0 1,0 0 0,1-1-1,9 13 1,-12-18-845,5 8-590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8:16.82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0 134 4224,'0'-13'16328,"0"13"-15974,0-1-87,1 0 1,-1 0-1,0 1 1,1-1-1,-1 0 0,1 1 1,-1-1-1,1 0 0,-1 1 1,1-1-1,-1 1 1,1-1-1,0 1 0,-1-1 1,1 1-1,0-1 0,-1 1 1,3-1-1,24-11 520,-9 6-960,30-5-1,377-50 569,-392 56-336,67-7 255,-81 11-334,0 0 1,27 4-1,-42-2 58,1 0 0,-1 0-1,1 0 1,-1 1 0,9 4 0,-11-5-345,0 0 1,0 0 0,1 1 0,-1-1-1,-1 1 1,1-1 0,0 1 0,0 0 0,-1-1-1,1 1 1,0 0 0,1 5 0,0-4-1092</inkml:trace>
</inkml:ink>
</file>

<file path=ppt/ink/ink3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4:36.8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17 10400,'-45'-12'3840,"50"15"-2976,3-3-256,-8-3-256,-3-2-320,21 5-1152,4 0-1184</inkml:trace>
</inkml:ink>
</file>

<file path=ppt/ink/ink3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4:37.2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22 4640,'-7'-9'1504,"5"7"-912,7-3 896,-4 4-1277,1 0-1,-1 1 1,1-1 0,-1 0 0,1 1 0,-1 0-1,1-1 1,-1 1 0,1 0 0,0-1 0,-1 1-1,1 0 1,0 0 0,-1 1 0,1-1 0,-1 0 0,1 0-1,-1 1 1,1-1 0,0 1 0,-1-1 0,1 1-1,-1 0 1,0 0 0,3 1 0,-2 0 14,0-1 0,0 1 1,0 0-1,0 0 0,-1-1 1,1 1-1,-1 0 0,1 1 1,-1-1-1,0 0 0,0 0 1,0 1-1,0-1 0,0 0 1,0 1-1,0 2 0,-1 0 88,0-1 0,0 1-1,0-1 1,-1 1 0,1-1-1,-1 0 1,0 1 0,-1-1-1,1 0 1,-5 8 0,-2 5 233,-14 19 1,19-33-504,-3 7-99,-22 30 247,26-38-461,0 1 0,1-1 0,-1 0 1,0 0-1,-1-1 0,1 1 0,0 0 0,0-1 1,-1 1-1,1-1 0,-1 0 0,1 0 1,-6 2-1,8-3 143,0 0 0,-1 0-1,1 0 1,0 0 0,-1 0 0,1 1 0,0-1 0,0 0 0,-1 0 0,1 0 0,0 0-1,-1 0 1,1 0 0,0 0 0,-1 0 0,1 0 0,0 0 0,-1-1 0,1 1 0,0 0 0,0 0-1,-1 0 1,1 0 0,0 0 0,-1 0 0,1-1 0,0 1 0,0 0 0,0 0 0,-1 0-1,1-1 1,0 1 0,0 0 0,0 0 0,-1-1 0,1 1 0,0 0 0,0-1 0,0 1-1,0 0 1,0 0 0,0-1 0,-1 1 0,1 0 0,0-1 0,0 1 0,0 0 0,0-1 0,0 1-1,0 0 1,0 0 0,0-1 0,1 0 0,-1-10-6102</inkml:trace>
</inkml:ink>
</file>

<file path=ppt/ink/ink3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4:39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62 513 5216,'-14'-10'3294,"14"10"-3170,0 0 0,0 0 0,-1-1 1,1 1-1,0 0 0,-1 0 0,1 0 1,0 0-1,-1 0 0,1 0 0,-1 0 1,1 0-1,0 0 0,-1 0 0,1 0 0,0 0 1,-1 0-1,1 0 0,0 0 0,-1 0 1,1 0-1,0 0 0,-1 1 0,1-1 0,0 0 1,-1 0-1,1 0 0,0 0 0,0 1 1,-1-1-1,1 0 0,0 0 0,0 1 0,-1-1 1,1 0-1,0 1 0,0-1 0,0 0 1,0 1-1,-1-1 0,1 0 0,0 1 1,0-1-1,0 0 0,0 1 0,0-1 0,0 0 1,0 1-1,-13 45 2461,8-32-1969,1 0-1,-3 15 1,5-17-233,1-4-185,-1-1 0,1 1 0,1 0 0,-1-1 0,2 1 0,-1 0 0,1-1 0,0 1-1,2 11 1,-1-15-97,-1 0 0,1 0 0,0 0-1,-1 0 1,2 0 0,-1 0 0,5 5-1,-6-8-75,0 0 0,0 0 0,1 0-1,-1 0 1,0 0 0,1 0-1,-1 0 1,1-1 0,-1 1 0,1 0-1,-1-1 1,1 1 0,0-1-1,-1 0 1,1 0 0,0 1 0,-1-1-1,1 0 1,0 0 0,-1-1-1,1 1 1,-1 0 0,1 0 0,2-2-1,3 0-54,0-1-1,-1 0 1,1 0-1,-1-1 1,0 0-1,0 0 0,0 0 1,0-1-1,-1 0 1,0 0-1,0-1 1,0 1-1,0-1 1,3-6-1,-4 6-4,0 0 0,-1-1-1,1 1 1,-1-1 0,-1 1 0,1-1 0,-1 0-1,0 0 1,-1 0 0,0 0 0,0 0-1,0-1 1,-1 1 0,-1-9 0,-1 2 11,-1 0 1,-9-25 0,11 35 21,0 0 0,-1 0 1,0 1-1,0-1 0,0 1 0,0 0 1,0-1-1,-1 1 0,1 0 0,-1 0 1,0 0-1,0 1 0,0-1 0,-6-3 1,7 5-7,-1 0 0,1 1 1,-1-1-1,1 1 0,-1-1 0,1 1 1,-1 0-1,1 0 0,-1 0 1,1 0-1,-1 0 0,1 0 0,-1 1 1,-3 0-1,0 1 37,0 1-1,0-1 0,0 1 1,-6 4-1,55-16 852,8-6-684,1 2-1,1 2 0,0 3 0,85-3 0,-125 10-147,-1 1 1,0 1-1,0 0 0,0 1 0,0 0 0,22 7 1,-29-7-6,0 0 1,-1 0 0,1 0-1,-1 1 1,1 0 0,-1 0 0,0 0-1,0 0 1,0 1 0,-1-1-1,1 1 1,-1 0 0,0 0 0,0 1-1,0-1 1,-1 0 0,0 1 0,4 9-1,-5-9 22,0 1-1,0 0 0,0-1 1,-1 1-1,0 0 1,0 0-1,-1-1 0,0 1 1,0-1-1,0 1 0,0 0 1,-1-1-1,0 0 1,-4 8-1,-1 3 299,-2 0 0,-13 19-1,20-31-240,62-84-696,-41 57 556,-15 19 8,0-1-1,0 1 0,0 0 1,0 0-1,1 0 0,0 0 1,6-3-1,-2 5-26,-8 3 24,-1-1 0,1 1 1,0-1-1,0 1 1,0-1-1,-1 1 0,1-1 1,0 1-1,-1 0 0,1-1 1,-1 1-1,1 0 1,-1 0-1,1-1 0,-1 1 1,1 0-1,-1 0 1,0 0-1,1 0 0,-1 0 1,0-1-1,0 1 1,0 2-1,1 25-158,-1-20 277,0 10 19,2 39 72,-2-52-172,1 1 1,0-1 0,0 0 0,1 1-1,0-1 1,0 0 0,5 9 0,-7-13-15,1-1 0,-1 0 0,1 0 0,-1 1 0,1-1 0,0 0 0,-1 0 0,1 0 0,0 0 0,-1 0 0,1 0 0,-1 0 0,1 0 0,0 0 0,-1 0 0,1 0 0,0 0 0,-1 0 0,1 0 0,0-1 0,0 1 14,9-3-15,1 0 0,-1 0 0,0-1 0,0-1 1,0 0-1,0 0 0,-1-1 0,17-13 1,-4 0 88,-1 0 0,23-28 0,-12 6-134,-2-1 0,29-52 0,-22 33-20,88-158 103,-121 211-68,-1 0-1,0-1 1,0 1 0,0-1 0,-1 1-1,-1-1 1,1 0 0,-2 0-1,1-10 1,-1 19 9,0-1-1,0 1 0,0 0 1,0 0-1,0-1 0,0 1 1,0 0-1,0 0 0,0 0 1,0-1-1,-1 1 0,1 0 1,0 0-1,0 0 0,0-1 1,0 1-1,0 0 0,-1 0 1,1 0-1,0 0 0,0-1 1,0 1-1,0 0 0,-1 0 1,1 0-1,0 0 0,0 0 1,0 0-1,-1 0 0,1-1 1,0 1-1,0 0 0,-1 0 1,1 0-1,0 0 0,0 0 1,-1 0-1,-13 3-142,-10 8 138,-2 4 176,2 2 0,-34 30 0,48-37-118,1 0 1,0 0-1,0 1 1,2 0-1,-1 1 1,1 0-1,1 0 1,0 0-1,1 1 1,0 0-1,1 0 1,-4 19-1,3-3 32,1 0 0,2 0 0,0 0 0,5 52 0,-2-69-35,0 0 0,1 1-1,1-1 1,0 0-1,0-1 1,2 1-1,-1 0 1,10 16-1,-13-26-76,0 1 44,1 0 0,0-1 0,-1 1 0,1 0 0,0-1 0,0 1 0,0-1 0,1 0 0,-1 0 1,0 1-1,1-2 0,0 1 0,-1 0 0,1 0 0,4 1 0,15 9-146,-18-10 171,0 1 1,0-1 0,0 0-1,0 0 1,1 0-1,-1-1 1,0 1 0,1-1-1,0 0 1,6 0 0,16 1 75,-21-1-67,-1 0 1,1-1 0,-1 0-1,1 0 1,-1 0 0,1-1-1,10-2 1,-8 0-16,0-1 1,0 0-1,-1 0 1,1-1 0,-1 1-1,0-2 1,0 1-1,-1-1 1,1 0-1,7-10 1,6-9 58,25-41 1,-33 46-2,-6 7-104,-3 5-55,-2 10-8,-1 13 102,0 29 53,-8 66 0,8-108-62,0 0 0,-1 0 0,1 0 0,0 0 0,0 0 1,0 0-1,0 0 0,1 0 0,-1 0 0,1 0 0,-1 0 0,1 0 1,1 3-1,6-13 322,-6 5-284,12-14-21,-2 0-1,0-1 0,19-39 1,-16 28-21,-11 22 15,0 0 0,0 0 0,11-13 0,-12 17-32,0 1-31,0 9 18,-1 0 17,-1 0 0,0 0 0,-1 0 0,1 0 0,-1 0-1,-1 0 1,0 1 0,-2 11 0,0 3 12,-5 23-45,-2 0 1,-16 45-1,7-25-19,14-45 59,-67 201 536,69-214-523,0 1 1,-1-1 0,0 0-1,-1 0 1,1 0 0,-1 0-1,-7 6 1,11-12-10,1-1 0,-1 0-1,1 1 1,-1-1 0,1 0 0,-1 1-1,1-1 1,-1 0 0,1 0-1,-1 0 1,1 0 0,-1 0 0,1 1-1,-1-1 1,1 0 0,-1 0 0,0 0-1,1 0 1,-1-1 0,1 1 0,-1 0-1,1 0 1,-1 0 0,1 0 0,-1 0-1,1-1 1,-1 1 0,1 0 0,-1 0-1,1-1 1,-1 1 0,1 0 0,0-1-1,-1 1 1,1-1 0,-1 1-1,1-1 1,0 1 0,-1-1 0,-11-19 74,8 10-66,0 0-1,1 0 1,0 0 0,1-1 0,0 1 0,0-1 0,1 1 0,1-17 0,0 12 21,2 0 1,0 0-1,1 0 1,0 0-1,8-19 1,-9 28-21,1 1 0,0-1 0,0 1 0,1-1 0,-1 1 0,1 0 0,0 0 0,9-7 0,-3 3-6,1 0 1,24-14 0,-23 16-118,0 1 0,0 1 0,14-5 1,-10 6-1275,0 0 1,21-2 0,10 3-4573,-2 5-3340,-38-1 7953,0 0 0,-1 1 0,9 2 0,13 10-2325</inkml:trace>
</inkml:ink>
</file>

<file path=ppt/ink/ink3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4:41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1 229 3968,'1'-6'8487,"2"0"-4306,10-17-4066,-8 15 877,35-64-330,-39 71-648,0-1-1,0 1 1,0 0 0,0 0 0,0 0-1,0 0 1,0 0 0,0 0-1,0 1 1,2-2 0,-3 2-8,0 0 1,1 0-1,-1 0 1,0 0-1,0 0 1,1 0-1,-1 0 0,0 0 1,1 0-1,-1 0 1,0 0-1,1 0 1,-1 0-1,0 0 0,0 0 1,1 0-1,-1 0 1,0 0-1,1 1 1,-1-1-1,0 0 0,0 0 1,1 0-1,-1 1 1,0-1-1,0 0 1,0 0-1,1 0 0,-1 1 1,0-1-1,0 0 1,0 1-1,0-1 1,0 0-1,1 0 0,-1 1 1,0-1-1,0 0 1,0 1-1,0-1 1,0 0-1,0 1 0,0-1 1,0 0-1,0 0 1,0 1-1,3 27 246,-1 1 1,-2-1-1,-4 52 0,-1 14 366,3-65-453,1-19-69,1 0 0,-1-1 0,2 1 0,-1 0 0,1-1 0,1 1 0,3 11 0,-5-19-63,1-1 1,-1 0-1,1 1 1,0-1-1,-1 0 1,1 1-1,0-1 1,0 0-1,0 0 1,0 0-1,0 0 1,0 0-1,1 0 1,-1 0-1,3 1 1,-3-1-13,0-1 1,0 0 0,0 0-1,0 1 1,0-1 0,0 0-1,0 0 1,1 0 0,-1 0 0,0-1-1,0 1 1,0 0 0,0 0-1,0-1 1,0 1 0,2-1-1,3-3 52,-1 1 0,0-1 0,0 0 0,0 0 0,8-9 1,-7 7-14,3-4 7,0-1 0,0-1 0,-1 1 0,0-1 0,-1-1 0,0 1 1,5-17-1,28-98-10,-26 75-38,0-1 52,9-28 77,-22 79-109,0-1 0,1 0 1,-1 1-1,1-1 1,0 1-1,-1-1 0,1 1 1,0 0-1,0-1 1,1 1-1,-1 0 0,0 0 1,1 1-1,-1-1 1,1 1-1,-1-1 1,1 1-1,0 0 0,0 0 1,0 0-1,-1 0 1,1 0-1,0 0 0,0 1 1,5 0-1,7-1 152,-1 1 0,0 1 0,1 1 0,14 3-1,-18-4-174,10 3 160,-8-3-233,0 2 1,0-1-1,0 2 1,18 6 0,-17-5-297,-10-5-2596,-4 1 2247,1 0 1,-1 0-1,0 0 0,0 0 0,1 0 0,-1 0 0,0-1 0,1 1 0,-1 0 0,1 0 0,-1 0 1,2 1-1,-2-2 225,1 1 0,0 0 0,-1 0 1,1 0-1,-1 0 0,1 1 1,-1-1-1,1 0 0,-1 0 0,0 0 1,0 0-1,1 2 0,-6 17-2984,-7 3 1157</inkml:trace>
</inkml:ink>
</file>

<file path=ppt/ink/ink3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4:42.4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9 4896,'0'-3'3559,"5"12"546,-3-1-3467,0 0 0,0 0 0,-1 1 0,-1-1 0,0 0 0,0 0 0,0 0 0,-1 1 0,0-1 0,-4 16 0,0-8-304,3-9-152,0-1 0,0 1-1,-1 12 1,3-18 21,2-2 218,19-23-47,-12 13-443,1 1-1,13-11 1,-3 4-49,1 0 77,1 0-1,0 1 1,44-22 0,-63 37 121,0 0 1,0 0-1,0 1 0,1-1 1,-1 1-1,0 0 0,0 0 0,0 0 1,0 0-1,0 0 0,0 1 1,1-1-1,-1 1 0,0 0 1,0 0-1,0 0 0,0 0 0,-1 0 1,1 1-1,0-1 0,0 1 1,-1 0-1,1 0 0,-1 0 1,0 0-1,4 5 0,-1-2 60,0 1 1,0 0-1,-1 0 1,0 0-1,0 1 0,-1-1 1,1 1-1,-2 0 0,1 0 1,2 12-1,-1 1-53,0 36 0,-3-22-6053,12-54-8716</inkml:trace>
</inkml:ink>
</file>

<file path=ppt/ink/ink3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4:42.9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72 5568,'-10'-16'7911,"11"15"-7662,-1 1 0,0-1 1,1 1-1,-1-1 1,1 1-1,-1-1 1,1 1-1,-1 0 1,1-1-1,-1 1 1,1 0-1,-1-1 0,1 1 1,-1 0-1,1 0 1,0-1-1,-1 1 1,2 0-1,29-10 842,2 0-1,-1 3 1,53-6-1,102 5-2545,-156 11-2406,-13 2-3339</inkml:trace>
</inkml:ink>
</file>

<file path=ppt/ink/ink3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4:43.2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17 9056,'-10'3'8351,"20"-3"-6623,3 0-1024,13 0 288,6 0-576,5-3-96,-3 3-192,-2 0-160,0-3 0,-6-2-1600,2 5 896,-1-4-3775,0-1 2495</inkml:trace>
</inkml:ink>
</file>

<file path=ppt/ink/ink3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4:43.5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51 7648,'-16'-17'2453,"16"16"-2394,-1 1 0,1-1-1,-1 0 1,1 1 0,-1-1 0,1 1 0,-1-1-1,0 1 1,1-1 0,-1 1 0,0 0 0,0-1 0,1 1-1,-1 0 1,0-1 0,0 1 0,1 0 0,-1 0-1,0 0 1,0 0 0,0 0 0,1 0 0,-1 0-1,0 0 1,-1 0 0,-3 0 748,-1 10 1748,-4 10-1600,0 1 0,1 0 1,2 0-1,0 1 1,1 0-1,-6 41 0,12-58-873,0 1 1,0-1-1,0 1 0,1-1 0,0 1 0,0-1 0,0 0 0,1 1 1,-1-1-1,1 0 0,1 0 0,-1 0 0,4 5 0,-4-8-31,-1 1 0,1-1 0,0 0 0,0 0 0,0 0 0,1 0 0,-1 0 0,0 0 0,1-1 0,-1 1 0,1-1 0,0 0 0,-1 0 0,1 1 0,0-2-1,0 1 1,0 0 0,0-1 0,0 1 0,-1-1 0,1 0 0,0 0 0,0 0 0,0 0 0,4-1 0,2-1-16,-1 0 0,1 0 1,-1-1-1,1 0 0,-1-1 0,0 0 1,0 0-1,0 0 0,-1-1 0,13-10 1,-15 10-40,-1 0 1,1 1 0,-1-1 0,0-1-1,0 1 1,0-1 0,-1 1 0,0-1-1,0 0 1,0 0 0,-1-1 0,0 1 0,0 0-1,0-1 1,0-7 0,-1 2-4,-1 1 0,-1 0 0,1 0 0,-2-1 0,0 1 0,0 0 0,-1 0 0,0 0 0,-5-11 0,5 17-15,1 1 1,-1-1 0,1 0 0,-1 1-1,-1-1 1,1 1 0,-1 0 0,1 0 0,-7-4-1,7 6-12,0 0 1,0 0-1,0 0 0,0 1 0,0 0 0,0 0 0,0-1 0,0 2 0,-1-1 0,1 0 1,0 1-1,-1-1 0,1 1 0,0 0 0,-1 0 0,-3 1 0,2 0-90,-1 0 0,1 1 0,0 0 0,0 0 0,0 0 0,0 0-1,0 1 1,1 0 0,-1 0 0,1 0 0,-1 1 0,1-1 0,0 1 0,-3 4-1,3-3-455,-1 0 0,2 0-1,-1 1 1,1-1 0,-1 1-1,2-1 1,-1 1-1,0 0 1,1 0 0,0 1-1,-1 9 1,3-14 169,-1-1-1,1 1 1,0-1 0,0 1 0,0-1-1,1 1 1,-1-1 0,0 1-1,1 2 1,-1-3 276,1-1 0,-1 1 1,1-1-1,-1 1 0,0-1 0,1 1 0,-1-1 0,1 1 0,-1-1 0,1 1 1,0-1-1,-1 0 0,1 1 0,-1-1 0,1 0 0,0 0 0,-1 1 0,1-1 0,0 0 1,-1 0-1,1 0 0,0 0 0,-1 0 0,1 0 0,0 0 0,0 0 0,31-5-3875</inkml:trace>
</inkml:ink>
</file>

<file path=ppt/ink/ink3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4:44.1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7136,'24'13'3183,"28"10"0,13 6-840,-31-12-1083,-2 1 1,41 30-1,-56-34-765,0 0 0,-1 0 0,-1 2 0,0 0 1,20 29-1,-10-5 98,-1 0-1,-2 1 1,-2 1 0,18 56 0,-28-66-310,-1 1 0,-2 0-1,-1 0 1,-1 1 0,-2-1 0,-3 63-1,-3-60-171,-1 1-1,-2 0 1,-19 62-1,18-79-370,0 0 0,-2 0 0,-1-1 0,0 0 0,-1-1 0,-1 0 0,-1-1 0,-16 18 0,10-16-693,-1-1 1,-24 17 0,-45 23-5535,68-45 3893,-35 14-1,-24-1-3810</inkml:trace>
</inkml:ink>
</file>

<file path=ppt/ink/ink3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4:01.1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83 576,'-1'0'233,"1"-1"0,-1 1 0,1-1 0,0 0 0,-1 1 0,1-1-1,0 0 1,-1 1 0,1-1 0,0 1 0,0-1 0,0 0 0,-1 0 0,1 1 0,0-1 0,0 0 0,0 1 0,0-1-1,0 0 1,0 1 0,1-1 0,-1 0 0,0-1 0,0-3 257,1 4-185,-1 0 0,0 0 1,0 0-1,0 0 0,0 0 0,0 0 1,0 0-1,0 0 0,-1 0 1,1 0-1,0 0 0,0 0 0,-1 0 1,1 0-1,-1 0 0,1 0 1,-1 0-1,1 1 0,-1-1 0,0 0 1,1 0-1,-1 1 0,0-1 1,1 0-1,-2 0 0,1 0 382,1-3 1287,0 4-1880,0-1 0,0 1 0,0-1 0,0 1 0,0-1 0,0 1 0,0 0 0,0-1 0,0 1 0,0-1 0,0 1 0,0-1 0,0 1 0,0-1 0,0 1 0,0-1 0,-1 1 0,1-1 0,0 1 0,0-1 0,0 1 0,-1 0 0,1-1 0,0 1 0,-1 0 0,1-1-1,0 1 1,-1 0 0,1-1 0,0 1 0,-1 0 0,1-1 0,-1 1 0,0 0 0,2 1-26,-1 0 0,1 0-1,-1 0 1,0 0-1,1 0 1,-1 0 0,0 0-1,0 0 1,0 0-1,0 0 1,0 0 0,0 0-1,0 2 1,0-1-23,1 9 305,0 0 0,1-1-1,0 1 1,7 16 0,-1-2-120,-4-6-38,3 25 1,-5-27-39,7 30 0,-8-42-104,0 0-1,-1 0 1,1-1-1,-1 1 0,0 0 1,-1 5-1,0 5-59,1-10-2,-1 0-1,0 0 1,0 0 0,-3 7-1,3-7 27,-1-1-1,1 1 1,0 0-1,0 8 1,4 26 140,0-19 115,-2-14-261,0-13-71,0-1-329,0-1 1,3-14-1,3-13-145,-4 2 371,-2-1 1,0 1 0,-3-1-1,-5-36 1,3 57 180,1 0-1,-2-1 1,-6-13-1,-2-6 115,9 26 135,4 8-246,-1-1 0,1 1 0,0 0 0,0-1 1,-1 1-1,1 0 0,0-1 0,0 1 1,0-1-1,-1 1 0,1 0 0,0-1 0,0 1 1,0-1-1,0 1 0,0-1 0,0 1 1,0 0-1,0-1 0,0 1 0,0-1 0,0 1 1,0-1-1,1 1 0,-1 0 0,0-1 1,0 1-1,0-1 0,1 1 0,1-8 805,-2 8-811,0-1-1,0 1 1,0 0 0,0-1 0,0 1 0,0 0 0,0 0 0,0-1-1,0 1 1,1 0 0,-1-1 0,0 1 0,0 0 0,0 0 0,0-1 0,1 1-1,-1 0 1,0 0 0,0 0 0,0-1 0,1 1 0,-1 0 0,0 0 0,0 0-1,1 0 1,-1-1 0,0 1 0,1 0 0,-1 0 0,0 0 0,0 0 0,1 0-1,-1 0 1,0 0 0,1 0 0,-1 0 0,0 0 0,1 0 0,14-3-12,0 0 1,1 2 0,-1 0 0,1 0-1,-1 2 1,28 3 0,-3 3 60,53 17 1,-87-22-29,0 0-1,-1 1 1,0-1 0,1 1 0,-1 0 0,0 0 0,0 1 0,8 7 0,-12-10-9,0 1 1,0-1-1,0 0 1,0 0-1,-1 0 1,1 1-1,0-1 1,0 0-1,-1 1 0,1-1 1,-1 1-1,1-1 1,-1 1-1,0-1 1,0 0-1,1 3 1,-2-3 2,1 1 1,0-1-1,-1 1 1,1-1-1,-1 0 1,0 1 0,1-1-1,-1 0 1,0 1-1,0-1 1,0 0-1,1 0 1,-1 0-1,-1 0 1,1 0-1,0 0 1,0 0 0,0 0-1,0 0 1,-2 0-1,-6 4 35,0 0 0,0-1-1,0 0 1,-1-1 0,0 0 0,1 0-1,-14 1 1,-2-1 56,-44 0 1,58-5-74,17-3-32,18-3-263,-15 7 213,-1 0 0,0 0 1,1 1-1,-1 0 0,0 1 1,11 2-1,-3-1 39,0 2 0,21 8 0,-29-10-6,-1 1-1,-1 0 1,1 1-1,0-1 1,-1 1-1,0 1 1,0-1-1,0 1 1,-1 0-1,1 1 1,-1-1-1,0 1 1,5 8-1,-7-9 12,0 1-1,0 0 0,-1 0 0,0 0 1,0 0-1,0 1 0,-1-1 0,0 0 1,0 1-1,0-1 0,-1 0 0,0 1 1,-1-1-1,1 1 0,-3 10 1,2-12 41,0 1 0,0-1 1,0 0-1,-1 0 0,0 0 1,0 0-1,0 0 0,-1 0 1,0-1-1,1 1 0,-2-1 1,1 0-1,0 1 0,-5 3 1,-2-2 2,0 0 0,0 0 0,0-1 0,-1-1 0,1 0 0,-1 0 0,0-1 0,-20 4 0,-100 6-2,104-11-168,-29-2-960,37 0-2375,31 2-2430,4 1 2894,-6-3 875,0-1 0,16-3 1,-14 1 490,27-2-1576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8:18.45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641 205 4064,'0'-36'20939,"0"49"-20348,-7 39-330,6-30-258,-1-1 0,0 1-1,-9 27 1,0 15 161,7-38 194,-13 43 0,16-65-393,-1 1 135,1 0-1,-1 0 1,0 0-1,-1 0 1,1 0-1,-5 6 0,6-10-62,0 0 0,0 0 0,-1 0-1,1 0 1,0 0 0,0 0-1,-1 0 1,1-1 0,-1 1 0,1-1-1,-1 1 1,1-1 0,-1 1-1,1-1 1,-1 0 0,1 1-1,-1-1 1,0 0 0,1 0 0,-1 0-1,1-1 1,-1 1 0,1 0-1,-1-1 1,-1 1 0,-9-4 1,0 0 0,0-1 0,0 0 0,-15-10 0,-3-1 12,-80-35-13,43 18-187,18 9 211,1-2-1,-47-33 1,62 34-50,19 8 101,13 16-103,1 0 0,-1 0 0,1 1 1,-1-1-1,1 0 0,-1 0 0,1 0 0,0 1 0,-1-1 1,1 0-1,0 0 0,0 0 0,0 0 0,0 0 0,-1 0 1,1 0-1,1 0 0,-1 1 0,0-1 0,0 0 0,0 0 1,0 0-1,1 0 0,-1-1 0,7-5-11,0 1 1,0-1-1,1 1 0,0 0 1,0 1-1,0 0 0,1 0 1,-1 1-1,1 0 0,10-3 0,15-3 189,51-8-1,-57 12-167,198-44 523,-80 16-225,-92 22-161,0 3 0,0 2-1,1 3 1,73 3 0,-59 8-73,28 1-3057,-93-8 2220,0-1 0,0 0 0,0 0 0,-1 0 0,1 0 0,0 0 0,-1-1 0,1 0 0,-1 0 0,1 0 0,-1 0 0,0 0-1,0-1 1,0 1 0,0-1 0,0 0 0,3-4 0,13-13-2936</inkml:trace>
</inkml:ink>
</file>

<file path=ppt/ink/ink3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4:01.7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 4 5152,'-7'-3'15436,"-1"14"-14659,2-5-598,0 1 0,1 0 0,0 0 0,0 0 0,0 0 0,1 1 0,0 0 0,1 0 0,0 0 0,0 0 0,1 1 0,-1-1 0,2 1 0,-1-1 0,1 16 0,1-18-129,1 0 1,0-1 0,0 1-1,0 0 1,1-1 0,-1 1-1,1-1 1,1 1 0,-1-1 0,1 0-1,5 8 1,-6-10-32,1 0-1,-1 0 1,1 0 0,0 0-1,-1 0 1,1-1-1,1 1 1,-1-1 0,0 0-1,0 0 1,1 0 0,-1 0-1,1 0 1,0-1 0,-1 0-1,1 0 1,8 2 0,-4-3-26,0 0 1,0-1 0,0 0 0,0 0 0,0-1 0,-1 0-1,1 0 1,0 0 0,7-5 0,-2 1-24,-1-1-1,1 0 1,-2-1 0,15-12-1,-24 19 35,0-1 0,0 1 1,-1-1-1,1 1 0,-1-1 0,1 0 0,-1 0 0,0 0 0,0 0 0,0 0 0,0 0 1,0 0-1,0 0 0,0-1 0,-1 1 0,1 0 0,-1 0 0,1-1 0,-1 1 0,0 0 1,0-1-1,0 1 0,-1 0 0,1 0 0,-1-5 0,0 4 18,0 0 1,-1 1-1,1-1 1,0 1-1,-1-1 0,0 1 1,1 0-1,-1-1 1,0 1-1,0 0 0,0 0 1,-1 0-1,1 1 1,0-1-1,-1 0 0,1 1 1,-1 0-1,1-1 0,-6-1 1,-1 2-54,1-1 1,0 1-1,-1 1 0,0 0 1,1 0-1,-1 0 0,1 1 1,-1 0-1,-9 3 0,12-3 2,-10 3-194,-3 0-971,5-3-3144,24-6-2061,6 1 3743</inkml:trace>
</inkml:ink>
</file>

<file path=ppt/ink/ink3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4:02.5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1 6240,'0'12'12583,"0"30"-8995,0-13-2624,-2 3-365,-2 1 0,-13 58 0,8-48-342,5-28-126,2-5-62,0 0 1,0 0-1,1 0 1,0 0 0,1 15-1,0-23-29,0 0-1,1 0 1,-1 0 0,1 0-1,-1 0 1,1 0 0,0 0-1,0 0 1,0 0-1,0 0 1,0 0 0,0-1-1,0 1 1,0 0-1,1-1 1,-1 1 0,1-1-1,-1 1 1,1-1 0,0 0-1,-1 0 1,1 0-1,0 0 1,0 0 0,0 0-1,0 0 1,0-1-1,0 1 1,0 0 0,0-1-1,0 0 1,3 1 0,4-1 60,1 0 1,-1-1 0,0 0 0,17-3 0,6-1-3,156-4-1895,-187 9 688</inkml:trace>
</inkml:ink>
</file>

<file path=ppt/ink/ink3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4:02.8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33 7136,'-9'-7'10757,"30"12"-7133,-11-2-2722,0 0 0,1-1-1,-1 0 1,19 0 0,132-9 111,-53-4-4766,-59 5-958,-40 5 2274,1-1 0,-1 0 0,11-4-1,-4-2-2612</inkml:trace>
</inkml:ink>
</file>

<file path=ppt/ink/ink3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4:03.7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 5408,'1'-2'1966,"-1"2"-1908,0 0 0,0 0 0,0 0-1,0 0 1,0 0 0,0 0 0,0 0 0,0 0 0,0 0-1,1 0 1,-1 0 0,0 0 0,0 0 0,0 0 0,0 0-1,0 0 1,0 0 0,0 0 0,0 0 0,6 4 4359,4 9-614,-6-3-3172,0 0 0,-1 1-1,0-1 1,0 0 0,-1 1-1,-1 0 1,1 12 0,-5 26 496,-12 73 1,1-14-727,6-71-241,9-39-325,-1-1 1,1 1-1,0 0 1,0 0-1,1 0 1,-1 0 0,0 0-1,3-2 1,-2 0-26,8-11-65,-4 5 283,1 0 0,0 0 0,1 0 0,0 1 0,0 0-1,1 1 1,12-10 0,-19 17 98,0 0-1,0-1 0,0 1 1,0 0-1,1 1 0,-1-1 1,0 0-1,0 1 1,1-1-1,-1 1 0,0 0 1,1-1-1,-1 1 0,0 0 1,1 1-1,-1-1 0,3 1 1,-2 0 31,1 0 0,-1 0-1,0 1 1,0-1 0,0 1 0,0 0 0,0 0 0,-1 0 0,1 0 0,3 4-1,2 3 31,-2 0 0,1-1 0,-1 2 0,-1-1 0,1 1 0,3 12 0,3 12-132,-4-9-1516,-2-9-2450,7-18-6868,7 2 5723,3 0 662</inkml:trace>
</inkml:ink>
</file>

<file path=ppt/ink/ink3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4:05.2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10 155 6656,'-4'-3'643,"-2"-1"978,12-6 5916,-5 10-7462,-1 0 0,21-14 2535,-3 1-1428,9-5-23,-22 14-1044,0 1 1,0 0-1,1-1 0,-1 1 1,9-3-1,2 1-75,-1 1-1,1 0 1,-1 1 0,24-2-1,-33 5 27,-1 0-1,1 0 1,-1 1 0,1 0-1,0 0 1,10 3-1,-13-3 16,0 1 0,0-1-1,0 1 1,0 0 0,-1-1-1,1 1 1,0 0 0,-1 1 0,0-1-1,1 0 1,-1 1 0,4 5 0,-5-5-52,1 1 0,-1 0 1,1 0-1,-1 0 1,0 0-1,-1 0 0,1 0 1,-1 0-1,1 0 1,-1 1-1,-1 5 0,2 15 189,1 22-120,-2-32-142,1-1 1,4 24 0,-2-25-15,-2-6 83,0-1-1,1 0 0,0 1 1,0-1-1,0 0 1,0 0-1,1 0 0,0 0 1,1-1-1,-1 1 1,5 5-1,-2-6 0,0 1 1,0-1-1,1 0 1,-1 0-1,1-1 1,0 0 0,0 0-1,0-1 1,1 0-1,-1 0 1,16 3-1,-16-4 0,0-1 0,0 0 0,0-1 1,0 0-1,0 0 0,0 0 0,0-1 0,0 0 0,0 0 0,0-1 0,-1 0 1,1 0-1,0-1 0,6-3 0,-7 3 8,-1-1 0,0 1 0,0-1 1,0-1-1,-1 1 0,1 0 0,-1-1 1,0 0-1,-1 0 0,1 0 0,-1-1 0,4-7 1,1-6 79,-1 0 1,7-28 0,-11 31-108,0 1 0,1-33 0,-4 32-8,2 0 0,5-29 0,-4 27 25,-3 15-18,0 1-1,1-1 1,-1 1 0,1 0 0,-1-1 0,1 1-1,0 0 1,-1-1 0,1 1 0,1 0 0,-1 0-1,0 0 1,0 0 0,1 0 0,-1 0 0,1 0-1,2-2 1,1 0-43,-1 0 99,0 1 0,0-1 0,0 1-1,1 1 1,-1-1 0,1 0 0,-1 1-1,1 0 1,0 0 0,10-2 0,2 1 69,0 1 0,0 1 0,1 1 0,24 2 0,-20 1-25,22 1 219,-43-4-435</inkml:trace>
</inkml:ink>
</file>

<file path=ppt/ink/ink3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4:06.0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5632,'10'2'11919,"3"37"-7095,-11-33-4581,-1 1 1,0 0 0,0 0 0,0 0-1,-1 0 1,0 0 0,-2 9 0,-2 34 33,4-49-80,9-13-954,-5 2 645,0 1-1,2 0 1,-1 0 0,1 0-1,13-14 1,-14 17 215,0 1-1,0 0 1,1 1-1,-1 0 1,1-1 0,0 2-1,0-1 1,1 1-1,9-4 1,-15 7-26,0-1 0,0 1 0,0 0-1,1 0 1,-1 0 0,0 0 0,0 0 0,1 0 0,-1 1 0,0-1 0,0 0-1,0 0 1,1 1 0,-1-1 0,2 2 0,17 11 408,-10-6-200,37 22 502,-42-25-814,-1-1-1,1 1 0,-1 0 0,1 0 0,-1 1 0,6 8 0,-9-11-441,1 0-854,0 3 161,16-15-10172,-4-10 4396</inkml:trace>
</inkml:ink>
</file>

<file path=ppt/ink/ink3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4:07.8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180 695 4800,'0'0'13386,"0"-4"-11637,-2-145 195,-36-232 0,35 358-1694,-1 0-1,-1 0 0,-10-24 1,15 46-224,0 0 1,-1 0 0,1 0 0,0 0 0,0 0 0,0 0 0,0 0 0,0 1 0,0-1-1,0 0 1,0 0 0,1 0 0,-1 0 0,0 0 0,0 0 0,1 1 0,-1-1 0,1 0-1,-1 0 1,0 0 0,1 1 0,0-1 0,0-1 0,5-1-43,-1 0-1,1 0 1,0 1 0,0-1 0,0 1 0,0 1-1,0-1 1,0 1 0,1 0 0,-1 0-1,0 1 1,1 0 0,8 1 0,6 1-40,-1 2 1,33 9 0,-27-6 5,-2-1 73,-1 2 0,0 0-1,29 14 1,-51-21-3,1-1 0,0 1-1,-1 0 1,1 0 0,-1 0 0,0 0 0,1 1 0,-1-1 0,0 0-1,1 0 1,-1 1 0,0-1 0,0 1 0,0-1 0,0 1-1,-1-1 1,1 1 0,0 0 0,-1-1 0,1 1 0,-1 0-1,1 0 1,-1-1 0,0 4 0,0-3 12,0 0-1,-1 1 0,1-1 1,-1 0-1,0 0 1,0 0-1,1 0 1,-1 0-1,-1-1 1,1 1-1,0 0 1,0 0-1,-1-1 1,1 1-1,-1-1 1,1 1-1,-1-1 1,1 1-1,-1-1 1,-2 1-1,-21 12 222,-52 21-1,40-20-122,-17 8 47,-33 14-96,73-30-34,1 0 1,0 2 0,1-1-1,-15 13 1,10-6-123,11-11 67,0 1 0,0 0 0,1 1 0,-1-1 0,1 1 0,0 0 0,-6 11 0,6-7 63,1 1 1,0 0-1,0 0 0,1 0 1,-3 20-1,5-25-24,1 0-1,-1 0 1,2 0 0,-1 0-1,1 0 1,0 0 0,0 0-1,0 0 1,1 0 0,0 0-1,0-1 1,6 10 0,-6-11-3,0 0 0,1 0 1,-1 0-1,1-1 0,0 1 1,0-1-1,0 0 0,0 0 0,1 0 1,-1 0-1,1-1 0,0 1 1,0-1-1,0 0 0,0 0 1,0-1-1,0 1 0,0-1 0,1 0 1,-1 0-1,1 0 0,-1 0 1,0-1-1,1 0 0,-1 0 1,1 0-1,-1-1 0,1 1 0,-1-1 1,0 0-1,1 0 0,-1 0 1,0-1-1,0 0 0,7-3 0,10-9-21,0 0-1,31-30 0,-12 10-115,-35 30 73,0 0 0,0 1 1,10-5-1,-14 7 31,0 0 0,1 1 0,-1-1 0,0 1 0,1-1 0,-1 1 1,0 0-1,1-1 0,-1 1 0,1 0 0,-1 0 0,1 0 0,-1 0 0,0 0 0,1 0 0,-1 1 0,1-1 0,-1 0 0,0 1 1,1-1-1,-1 1 0,3 1 0,3 6 60,0 0 0,0 0 0,-1 1 0,0 0 0,0 0 0,5 14 0,-5-12-56,36 65 187,-41-75-292,2-29-13344</inkml:trace>
</inkml:ink>
</file>

<file path=ppt/ink/ink3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4:08.9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24 203 2496,'-2'0'124,"1"1"0,-20 12 16837,23-15-18496,3-2 1721,-1-1 0,0 0 0,-1 0 0,1 0 0,3-8 0,-3 6-102,0 0 0,1 0-1,5-6 1,3 1 44,0 1 1,1 0 0,1 1 0,-1 0 0,2 2-1,29-14 1,-40 20-40,0 0 0,1-1 0,-1 2 1,1-1-1,-1 1 0,1-1 0,10 1 0,-14 1-40,-1 0 0,1 0 0,0 0 0,-1 1 0,1-1-1,-1 1 1,1-1 0,-1 1 0,1 0 0,-1 0 0,1-1 0,-1 1 0,0 0-1,1 0 1,-1 0 0,0 1 0,0-1 0,0 0 0,0 0 0,0 1 0,0-1 0,0 0-1,0 1 1,-1-1 0,1 1 0,0-1 0,-1 1 0,0-1 0,1 1 0,-1 0-1,1 1 1,1 14 172,0-1 0,-1 1 0,0 0-1,-3 18 1,1-19-142,0 1 0,2 0 0,0 0 0,4 22 0,-3-33-64,2 16 21,1-1-1,1 0 1,1-1 0,1 1 0,18 31-1,-25-50-25,0 0 0,1 0-1,-1 0 1,1 0 0,0 0-1,0-1 1,0 1 0,0-1 0,0 1-1,0-1 1,0 0 0,0 0-1,0 0 1,0 0 0,1 0-1,-1 0 1,0 0 0,1-1 0,-1 1-1,1-1 1,-1 0 0,1 0-1,4 0 1,-4-1-7,0 1 0,1-1-1,-1 0 1,0 0 0,0 0 0,0 0-1,0-1 1,0 1 0,0-1 0,0 0 0,0 0-1,-1 0 1,1 0 0,-1 0 0,1 0-1,-1-1 1,2-3 0,5-7-18,0 0 1,-2-1 0,1-1-1,8-27 1,13-65 178,2-3-192,-21 69 34,3-7 66,-12 44-3,1 0-1,0 1 1,0-1-1,0 1 0,0-1 1,0 1-1,0 0 1,1 0-1,5-5 1,-7 7-35,0 1 0,-1-1 0,1 1 1,0 0-1,0-1 0,0 1 1,-1 0-1,1 0 0,0-1 1,0 1-1,0 0 0,0 0 0,0 0 1,-1 0-1,1 0 0,0 0 1,0 0-1,0 1 0,0-1 0,0 0 1,-1 0-1,1 1 0,0-1 1,1 1-1,20 13 476,-12-8-288,-3-1-375,0-2 0,0 1 1,1-1-1,-1 0 0,1 0 0,0-1 1,0 0-1,0-1 0,0 0 1,14 1-1,-21-2-355,0-1 1,0 1-1,-1 0 0,1 0 1,0 0-1,-1-1 0,1 1 1,0 0-1,-1-1 1,1 1-1,-1-1 0,5-4-3553,-5 5 3859,0 0-1,0-1 0,1 1 0,-1-1 1,0 1-1,0 0 0,1-1 1,-1 1-1,0 0 0,1-1 1,-1 1-1,0 0 0,1-1 0,-1 1 1,1 0-1,-1 0 0,1 0 1,-1-1-1,0 1 0,1 0 1,-1 0-1,1 0 0,-1 0 1,1 0-1,-1 0 0,1 0 0,-1 0 1,0 0-1,1 0 0,-1 0 1,1 0-1,-1 0 0,1 0 1,-1 0-1,1 0 0,-1 1 1,0-1-1,1 0 0,-1 0 0,1 0 1,-1 1-1,0-1 0,1 0 1,-1 1-1,0-1 0,1 0 1,-1 1-1,1 0 0,8 12-3242</inkml:trace>
</inkml:ink>
</file>

<file path=ppt/ink/ink3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4:09.8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 1 3904,'3'2'19955,"-5"7"-16605,-3 6-6537,0-8 5052,-4 4-1787,0 0-1,1 1 0,0 0 1,1 0-1,0 1 0,1 0 1,0 0-1,1 0 0,-5 20 1,10-28-71,-1 0 0,1 0 0,1 0 0,-1 1 0,0-1 0,1 0 0,2 8 0,-2-10 118,0-2-119,0 1 0,0 0 0,0-1 0,0 1 0,0-1 0,0 1 0,1-1 0,-1 1 0,0-1 0,1 0 0,-1 0 0,1 0 0,0 1 0,-1-2 0,1 1 0,0 0 0,-1 0 0,1 0 0,3 0 0,39 10 446,-43-11-438,67 16 344,-25-4-412,-26-8-33,-12-2 82,0 0 0,0-1 0,0 0 0,7 1 0,-11-2-187,-14-17-13626,4 10 11088</inkml:trace>
</inkml:ink>
</file>

<file path=ppt/ink/ink3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4:10.2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49 4736,'-1'-3'11613,"6"9"-9861,-3-4-1441,0-1-1,0 1 1,0-1 0,1 1 0,-1-1 0,0 0-1,1 0 1,0 0 0,-1 0 0,1 0-1,-1-1 1,1 1 0,0-1 0,0 1 0,4-1-1,2-1-6,1 0 0,-1 0 0,11-4-1,2 1-69,172-30-2810,-63 17-6581,-81 12 5552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8:21.77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258 77 1568,'13'-9'19146,"-21"14"-18389,-15 13-255,-29 18 0,28-20-148,-27 24 0,37-29-239,2 1 0,-1 0-1,-19 27 1,22-23 266,-21 22 1,53-78 1196,-9 24-1580,0 0 0,1 1 0,0 1 0,30-22 0,73-45 49,-53 39-62,-40 27 101,-18 13-74,0-1 0,-1-1 0,0 1 0,0-1-1,0 0 1,0 0 0,4-5 0,-8 7-426,-8 7 258,-13 9 43,0-1 27,-104 70 65,103-67 19,1 1-1,1 1 0,-29 34 1,29-29-421,2 2 0,-26 46 0,32-49-303</inkml:trace>
</inkml:ink>
</file>

<file path=ppt/ink/ink3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4:11.1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4160,'11'0'21324,"-3"2"-23481,47 4 3810,78-3 0,20 1-767,72 10-729,-129-12-4122,-81-3-835,-5-3 1409</inkml:trace>
</inkml:ink>
</file>

<file path=ppt/ink/ink3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4:49.0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58 4320,'-9'-8'14325,"11"9"-13653,6 1-376,0 0 0,1 0 0,-1-1 0,0 0-1,1-1 1,-1 0 0,14-1 0,-17 1-162,331-25 885,25-1-305,234 19-1802,-489 13-211,133 22-7583,-133-8 2136</inkml:trace>
</inkml:ink>
</file>

<file path=ppt/ink/ink3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4:55.8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 2304,'2'-1'442,"0"0"0,0 0 0,0 1 0,-1-1 1,1 1-1,0-1 0,0 1 0,0 0 0,3 0 0,10-4 6897,-5 1-1314,7 1-3419,1 0-2432,-9 1 39,0 0 1,0 0 0,17 2-1,-1 0-1,119 4 261,-47-1-407,-20-3-131,92 5-3017,-142-5-614,-4-1 1105</inkml:trace>
</inkml:ink>
</file>

<file path=ppt/ink/ink3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4:57.1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60 3968,'-5'-1'1863,"7"-2"-448,12-4 612,-7 3 540,-7 4-2436,0-1 1,0 0 0,0 1 0,0-1 0,0 1 0,1-1-1,-1 0 1,0 1 0,0-1 0,0 1 0,1-1 0,-1 0-1,0 1 1,1-1 0,-1 1 0,1-1 0,-1 1-1,0 0 1,1-1 0,-1 1 0,1-1 0,-1 1 0,1 0-1,-1-1 1,1 1 0,0 0 0,-1 0 0,1-1 0,-1 1-1,2 0 1,19-2 491,30 4-122,-27 0-418,26-2-1,98-13-1733,23-2-3817,-86 10 3212</inkml:trace>
</inkml:ink>
</file>

<file path=ppt/ink/ink3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2:28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496 88 1824,'-4'2'653,"8"2"-473,7 1 176,-9-4-27,0 0 1,0 0-1,0 0 0,0 0 0,0 0 1,-1 1-1,1-1 0,0 1 0,2 1 1,0 1 452,5 4 236,0 1 1,-1-1 0,10 13-1,5 16 2641,-21-34-4124,-2-2 706,1-1 1,-1 0 0,0 1-1,1-1 1,-1 0 0,0 1-1,0-1 1,1 1 0,-1-1-1,0 1 1,0-1 0,0 1-1,0-1 1,0 0 0,1 1-1,-1-1 1,0 1 0,0-1 0,0 1-1,0-1 1,0 1 0,0-1-1,0 1 1,-1-1 0,1 2-1,0-2 277,-18-14-20,0 0 1,0 1 0,-2 1 0,1 0 0,-25-9-1,31 15-237,-45-20 20,-66-20 0,100 38-182,-7-1-15,-1 0-1,-50-6 1,63 12 8,-15-1-104,-16 0 903,52 5-867,0-1 1,0 0 0,0 1 0,0-1 0,0 1 0,0 0 0,2 1 0,11 4 149,76 11 266,-37-7-411,0 1 1,61 23-1,-95-27-16,24 10 15,43 22 0,-78-35-17,-7-3 37,-16 16 21,-1-3-53,-1 0-1,-1-1 0,0-1 1,-1 0-1,-20 9 1,-12 8 56,-13 8 274,-22 13-126,71-43-174,4-3 65,18-2-4620,-4-2 3422,1 0-1,0 0 1,0-1-1,-1 1 1,1-1 0,0 0-1,-1-1 1,6-1 0,21-17-6561</inkml:trace>
</inkml:ink>
</file>

<file path=ppt/ink/ink3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2:30.4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11 207 4224,'-10'-5'2011,"10"5"-1763,0-1-1,-1 1 1,2-1-1,-1 1 1,0-1 0,0 1-1,0 0 1,0-1-1,0 1 1,0-1-1,0 1 1,1-1-1,-1 1 1,0 0 0,0-1-1,0 1 1,1-1-1,-1 1 1,0 0-1,1-1 1,-1 1-1,0 0 1,1-1 0,-1 1-1,1 0 1,29-22 5769,-13 11-4499,0 0-825,0 1 0,31-12 0,7-5-292,-18 5-177,-20 12-80,0 0 0,0 1 0,25-9 0,-31 14-74,9-1-38,-19 5-32,0 1 0,0-1 0,0 1 1,0 0-1,0-1 0,0 1 0,-1 0 1,1 0-1,0 0 0,0-1 0,-1 1 1,1 0-1,-1 0 0,1 0 0,-1 0 0,1 0 1,-1 0-1,1 0 0,-1 0 0,0 0 1,1 3-1,4 55 427,-1-31-390,-3-16 9,1 0-1,0 0 0,6 16 0,-3-15 34,0 3 75,1-1 0,1 1 0,0-2 0,1 1 0,17 24 0,-24-38-101,0 0 1,1 0-1,-1 0 1,0 0-1,0 0 0,1-1 1,-1 1-1,0 0 1,1 0-1,-1-1 1,1 1-1,-1-1 0,1 0 1,-1 1-1,1-1 1,-1 0-1,1 0 1,-1 0-1,1 0 0,-1 0 1,1 0-1,-1 0 1,1 0-1,-1-1 1,1 1-1,-1-1 0,1 1 1,-1-1-1,1 0 1,1 0-1,5-4 32,1 0-1,-1 0 1,13-12-1,-9 7-83,11-6 15,-11 8 4,0-1 0,0 0-1,-1 0 1,0-1 0,-1-1-1,16-20 1,-9 6 25,11-18 91,-24 36-118,0 0-1,1 0 0,-1 1 0,1-1 0,1 1 0,-1 1 0,1-1 1,0 1-1,1 0 0,-1 0 0,1 1 0,0 0 0,0 0 0,0 0 0,9-2 1,-4 2 75,0 1 0,0 0 1,1 1-1,-1 0 1,1 1-1,-1 0 0,1 1 1,23 3-1,3 2 150,58 15-1,-53-2 67,-34-13-319,-4 0-1365</inkml:trace>
</inkml:ink>
</file>

<file path=ppt/ink/ink3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2:31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52 7456,'0'-1'145,"-1"1"1,1-1 0,-1 1 0,1-1-1,-1 1 1,1-1 0,-1 1-1,1-1 1,-1 1 0,0 0-1,1-1 1,-1 1 0,0 0-1,1-1 1,-1 1 0,0 0 0,0 0-1,1 0 1,-1 0 0,0 0-1,0 0 1,1 0 0,-2 0-1,0 1 560,0 0-1,0 0 1,0 0-1,1 0 0,-1 0 1,0 1-1,-2 2 0,-3 3 740,3-4-1054,0 1 0,0 0 0,1 0 0,-1 1 0,1-1 0,0 1 0,0-1 0,-4 10 1,6-12-306,1 1 0,-1 0 0,0 0 0,1 0 0,-1 0 0,1 0 0,0-1 0,0 1 0,0 0 0,0 0 0,1 0 0,-1 0 0,1 0 0,0 0 0,0 0 0,0-1 0,0 1 0,1 2 0,2 2 65,-1-1 0,1 0 0,0 0 0,1 0 0,-1-1 1,1 0-1,0 0 0,7 6 0,-8-9-95,-1 0 0,0 1 0,1-2 0,-1 1 0,1 0 0,-1-1 0,1 1 0,0-1 0,0 0 0,-1-1 0,1 1 0,0 0 0,0-1 0,0 0 0,0 0 0,0 0 0,4-1 0,10-4 65,0 0 0,0-2 0,-1 1 0,0-2 0,20-12 0,-30 17-81,-1-1 0,1-1 0,-1 1 0,0-1 0,0 0 0,7-7 0,-12 10-18,1 1-1,-1-1 1,0 0-1,0 1 0,0-1 1,0 0-1,0 0 1,0 1-1,0-1 0,-1 0 1,1 0-1,-1 0 0,1 0 1,-1 0-1,0 0 1,0 0-1,0 0 0,0 0 1,0 0-1,0 0 1,0 0-1,-1 0 0,1 0 1,-1 0-1,1 0 1,-1 0-1,0 0 0,0 0 1,-1-1-1,-3-5-46,-1 1 0,0 1 0,0-1-1,0 1 1,-1 0 0,0 0 0,0 1 0,0 0-1,-1 0 1,0 1 0,0-1 0,0 2 0,0-1-1,0 1 1,-1 1 0,-9-2 0,3 1-106,0 0 0,1 2 0,-1 0 0,0 0 0,0 1 0,0 1 0,0 1 0,1 0 0,-17 5 0,26-6-248,-1 1 0,0 0 0,1 0 0,-1 0 0,1 1 1,0 0-1,-7 5 0,10-7-60,0 1 0,1 0 0,-1 0 0,0-1 0,1 1 0,0 0 0,-1 0 0,1 1 0,0-1 0,0 0-1,0 0 1,0 0 0,0 1 0,1-1 0,-1 0 0,1 1 0,-1-1 0,1 1 0,0-1 0,0 0 0,1 4 0,3 29-3624,1 8-842</inkml:trace>
</inkml:ink>
</file>

<file path=ppt/ink/ink3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5:48.5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61 2496,'-3'-3'12333,"11"3"-10427,-5-1-1329,0 0-1,1 0 1,-1 0-1,0 0 1,5-4-1,7-2 579,-12 5-1025,0 1 1,1 0 0,0 0-1,-1 0 1,1 0 0,-1 1-1,1-1 1,0 1 0,7 0-1,-2 0-1,1-1 0,-1-1 0,0 0 0,14-4 0,-12 2-36,1 1-1,16-1 1,98-1 184,-58 2-100,-20 1 158,-30 1-166,-1 1-1,1 1 0,0 1 0,0 0 1,-1 1-1,1 1 0,-1 0 1,24 10-1,-29-8-25,1-1 0,0-1 0,0 0 0,0-1 0,25 3 1,-35-6-260,0-1 1,0 1-1,0-1 1,-1 0-1,1 1 1,0-1-1,4-3 1,1 0-3143</inkml:trace>
</inkml:ink>
</file>

<file path=ppt/ink/ink3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5:49.5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48 3136,'2'-3'14042,"8"6"-13879,1-1 0,-1 0 1,1 0-1,0-1 0,13-1 0,58-5 1210,-35 2-1042,49-6-118,31-1 176,-101 10-239,-24 0 26,16-27-18981</inkml:trace>
</inkml:ink>
</file>

<file path=ppt/ink/ink3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5:50.0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72 4064,'-7'2'-740,"0"-2"5323,16-6 2496,12-3-5932,-1 1-1,40-11 1,-11 10-529,0 3-1,53-1 1,-8 1 4,83 2-520,-119 4-6940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8:23.06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1 116 3232,'0'0'88,"0"-1"0,0 1 0,0-1 0,0 1 0,0 0 0,0-1 0,1 1 0,-1-1 0,0 1 0,0-1 0,0 1 0,1 0-1,-1-1 1,0 1 0,0-1 0,1 1 0,-1 0 0,0-1 0,1 1 0,-1 0 0,1 0 0,-1-1 0,0 1 0,1 0 0,-1 0 0,1 0 0,-1-1 0,0 1 0,1 0 0,-1 0 0,1 0 0,-1 0 0,1 0 0,-1 0 0,1 0 0,-1 0 0,1 0 0,-1 0 0,0 0 0,2 0 0,8-1 4049,26-16 3532,-9-3-5168,-17 15-1989,-1-2 1,1 1-1,-1-1 1,-1 0-1,16-17 1,-17 17 609,-4 3-357,-4 4 75,-6 4-130,-12 12-967,14-12 234,0 0-1,0 1 0,-7 7 0,-4 7 187,6-8-201,-12 19-1,20-27 28,0 0-1,0 0 0,0 1 0,1-1 1,-1 1-1,1-1 0,0 1 0,0 0 1,1 0-1,-2 7 0,3-8 13,-1 0 1,1-1-1,0 1 0,0 0 1,0 0-1,0-1 0,0 1 1,0 0-1,1-1 0,-1 1 1,1-1-1,0 0 0,0 0 0,0 1 1,0-1-1,0 0 0,5 3 1,1 1 36,0 0 0,1-1 0,16 8 0,-1-4-140,27 8 0,-1-1-5566,-45-15 4762,1 2-227,0-3-3003,-1 0 1576</inkml:trace>
</inkml:ink>
</file>

<file path=ppt/ink/ink3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5:50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346 1 4320,'-3'46'6896,"-12"35"-3435,0-20-725,-32 79 0,-39 63-1472,82-193-1257,-41 88-208,39-88-490,0 1-1,0-1 0,-1-1 1,-1 0-1,1 0 1,-18 15-1,24-22 325,-1 0 0,0-1 0,0 0 0,0 1 0,0-1 0,0 0 0,0 0 0,0 0 0,0 0 0,0 0 0,0 0 0,-1-1 1,1 1-1,0-1 0,-1 1 0,1-1 0,0 0 0,-1 0 0,1 0 0,-3-1 0,-14-9-4465</inkml:trace>
</inkml:ink>
</file>

<file path=ppt/ink/ink3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2:33.1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9 172 4064,'0'0'68,"-1"0"1,1 0-1,0-1 1,-1 1-1,1 0 0,-1 0 1,1 0-1,0 0 1,-1-1-1,1 1 0,-1 0 1,1 0-1,0-1 1,0 1-1,-1 0 1,1-1-1,0 1 0,-1 0 1,1-1-1,0 1 1,0-1-1,0 1 0,-1 0 1,1-1-1,0 1 1,0-1-1,0 1 1,0-1-1,0 1 0,0 0 1,0-1-1,0 1 1,0-1-1,0-1 1627,5-5 1724,9-7 298,21-20 0,-21 24-2858,0-1-1,1 2 1,28-15 0,-40 23-802,21-10 393,0 0 0,29-7 0,-46 16-433,-1 0 1,1 1-1,-1-1 1,1 2-1,-1-1 1,1 1-1,0 0 1,-1 0-1,1 1 1,0 0-1,-1 0 0,1 0 1,-1 1-1,8 3 1,-11-3-4,1 0 0,0 1-1,-1-1 1,1 1 0,-1 0 0,0 0-1,0 0 1,0 0 0,-1 0 0,1 1 0,-1-1-1,1 1 1,-1 0 0,0 0 0,-1 0 0,1 0-1,-1 0 1,0 0 0,1 4 0,1 9 75,0 0 0,-2 0 0,0 24 0,-1-36-118,-9 122 765,9-121-644,0 0 1,1 0-1,0 0 1,0 0-1,0-1 1,0 1-1,1 0 1,2 5-1,-3-9-49,0 0 0,0-1-1,0 1 1,0 0-1,0-1 1,0 1 0,1-1-1,-1 1 1,0-1 0,1 0-1,-1 0 1,1 0 0,0 1-1,-1-1 1,1-1 0,0 1-1,0 0 1,-1 0-1,1-1 1,0 1 0,0-1-1,0 1 1,0-1 0,0 0-1,0 0 1,0 0 0,0 0-1,2 0 1,4-2-10,0 0 0,-1 0-1,1 0 1,-1-1 0,0 0 0,0 0 0,0-1 0,0 0 0,-1 0-1,1-1 1,-1 0 0,8-8 0,-5 5-28,-1-1-1,0 0 1,0-1-1,-1 0 1,0 0 0,-1-1-1,7-13 1,-6 5 45,-1 0 0,-1-1 1,5-35-1,-5 23 90,-5 29-124,1 0 0,0 1 0,0-1-1,0 0 1,0 1 0,0-1 0,0 1 0,1-1 0,-1 1-1,1-1 1,0 1 0,-1 0 0,1 0 0,0 0 0,0 0-1,1 0 1,-1 0 0,0 1 0,0-1 0,1 1 0,-1 0-1,1-1 1,0 1 0,-1 0 0,1 0 0,0 1-1,0-1 1,-1 1 0,1-1 0,4 1 0,28-1 205,1 1 0,0 2 1,42 7-1,73 16-370,-133-22-980</inkml:trace>
</inkml:ink>
</file>

<file path=ppt/ink/ink3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2:34.7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107 207 7712,'0'-14'2219,"8"11"-707,2 0 1733,-6 12-248,-4-6-2759,0 0 1,0 0-1,0 0 1,-1-1-1,0 1 1,1 0-1,-1 0 1,0-1-1,0 1 1,0 0-1,-1-1 1,-1 4-1,-4 7 694,1 0-228,-1 0 1,-10 13-1,9-14-168,0 1-1,-6 15 1,12-24-455,0 0 1,1 0-1,-1 1 1,1-1 0,0 0-1,1 1 1,-1-1-1,1 1 1,0-1-1,0 1 1,1 5-1,0-6 0,0 0 0,0 0 0,1-1 0,0 1 1,-1 0-1,1-1 0,1 1 0,-1-1 0,0 0 0,1 1 0,0-1 0,-1 0 0,1-1 0,7 6 0,2 1 186,1-1-1,21 11 1,-25-15-211,1 0 1,-1-1-1,1 0 0,0-1 1,0 0-1,1 0 0,-1-1 0,0 0 1,0-1-1,1 0 0,-1 0 0,0-1 1,0-1-1,11-2 0,-5-1-57,0 0-1,0 0 1,0-2-1,-1 0 1,0-1-1,0 0 1,24-19-1,-33 23 18,-1 0 0,-1-1 0,1 1 0,-1-1 0,1 0 0,6-11 0,-9 12-12,0 0-1,-1 0 1,1 0-1,-1 0 1,1 0-1,-1 0 1,-1-1 0,1 1-1,-1 0 1,1 0-1,-2-8 1,0-1-27,-1 0 0,-1 0 0,0 1 0,-1-1 1,0 0-1,-1 1 0,0 0 0,-10-16 0,-7-7-114,-36-43 0,52 69 109,-1 1 0,0 0 0,-1 1 1,0 0-1,0 0 0,0 0 0,-1 1 0,0 1 1,0-1-1,-1 2 0,1-1 0,-1 1 0,-17-4 0,15 4-85,-1 2-1,0-1 0,1 1 0,-1 1 0,0 1 0,0 0 0,-25 3 0,32-2-185,0 0 0,0 0 0,0 0 0,1 1 0,-1 0 0,0 1 0,1-1 0,0 1 0,-1 0 0,1 0 0,0 1 1,0-1-1,1 1 0,-1 0 0,1 0 0,0 1 0,0 0 0,0-1 0,-4 9 0,6-9-87,1-1 0,-1 1 1,1-1-1,0 1 0,0 0 0,0 0 0,0 0 1,1 0-1,-1 0 0,1-1 0,0 1 0,0 0 0,1 0 1,-1 0-1,1 0 0,1 6 0,1-2-569,1 0-1,-1-1 1,1 1-1,0-1 1,1 0-1,10 12 0,23 25-3934</inkml:trace>
</inkml:ink>
</file>

<file path=ppt/ink/ink3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5:51.6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83 3712,'-2'1'6202,"2"-1"-6088,0 1 0,0-1 0,0 0 0,1 0 1,-1 1-1,0-1 0,0 0 0,1 0 0,-1 0 0,0 1 0,0-1 1,1 0-1,-1 0 0,0 0 0,0 0 0,1 0 0,-1 1 0,0-1 1,1 0-1,-1 0 0,0 0 0,0 0 0,1 0 0,-1 0 1,0 0-1,1 0 0,-1 0 0,0 0 0,1 0 0,4-2 126,0 0-1,0 1 0,0-1 1,0 1-1,1 0 1,-1 1-1,8 0 0,10-2 220,136-15 595,21-2-157,-27-1-182,-135 19-971,-17 1-587,3-20-14644</inkml:trace>
</inkml:ink>
</file>

<file path=ppt/ink/ink3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5:52.1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65 3808,'4'4'4096,"85"-5"7562,5 0-9159,105-1-3275,-171 2 524,129-3 747,-54-10-3320,-100 12 2858,0 1-802,0-1 0,-1 1-1,1-1 1,0 0 0,0 0 0,4-2-1,-7 2 458,1 1-1,0-1 1,0 0-1,-1 1 0,1-1 1,-1 0-1,1 0 1,-1 0-1,1 0 0,-1 0 1,1 1-1,-1-1 1,0 0-1,1 0 1,-1 0-1,0 0 0,0 0 1,0 0-1,0 0 1,0 0-1,0-2 0,0-16-3377</inkml:trace>
</inkml:ink>
</file>

<file path=ppt/ink/ink3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5:52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354 0 6816,'0'0'100,"-1"0"0,1 1 1,0-1-1,-1 0 0,1 0 1,0 1-1,-1-1 0,1 0 1,0 1-1,-1-1 0,1 0 1,0 1-1,0-1 0,-1 0 1,1 1-1,0-1 0,0 1 1,0-1-1,0 0 0,-1 1 1,1-1-1,0 1 0,0-1 1,0 0-1,0 1 0,0-1 1,0 1-1,0-1 0,0 1 1,4 19 634,0 7 1322,-6-1-763,-1 0-1,-1 0 0,-2 0 0,0-1 1,-18 43-1,14-45-396,-1 0 0,-25 38 0,-34 36 655,-11 15-1326,58-75-566,-20 31-1387,18-24-2531,14-29 701</inkml:trace>
</inkml:ink>
</file>

<file path=ppt/ink/ink3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6:11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81 2720,'0'-17'10136,"-1"13"-9803,1-1-1,-1 0 1,0 1-1,0-1 1,0 0-1,-3-3 1,4 7-290,0 0 1,-1 0 0,1 0 0,0 0 0,0 0 0,0 1-1,0-1 1,0 0 0,0 0 0,0 0 0,0 0 0,0 0 0,1-1-1,0-12 1061,-1 71 185,9 214 536,-4-241-1640,2 1 0,2-1 0,0 0 0,2-1 0,19 37 0,-27-60-150,-1 0 0,0 1 1,2 11-1,3 9 245,-5-22-229,-1 1 0,0 0-1,0 0 1,-1 0 0,0 8 0,0-14-36,0 2 636,-1-4-1168,0-1 0,0 1 0,0 0 1,0 0-1,0 0 0,1 0 0,-1-1 0,1 1 1,-1-3-1,1-7-1952</inkml:trace>
</inkml:ink>
</file>

<file path=ppt/ink/ink3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6:12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56 2720,'2'1'8645,"-10"-3"-5904,-7-5-1606,-10-6 210,17 7-1032,3 2-119,-1 0 0,1 1 0,-1 0-1,1 0 1,-1 0 0,-11-4-1,15 7-177,1-1-1,-1 1 0,0 0 0,0 0 0,1 0 0,-1 0 0,0 0 0,0 0 0,1 0 0,-1 1 0,0-1 1,1 1-1,-1-1 0,0 1 0,1 0 0,-1-1 0,1 1 0,-1 0 0,1 0 0,-1 0 0,1 0 1,-3 3-1,-1 1 9,0 1 0,1 1 1,-1-1-1,-3 8 0,-1 2 57,-6 10 258,1 0 1,-19 50-1,22-44-51,-16 63 0,27-89-279,-1 0 0,1 0 0,1 12 0,0 2 105,0-12-56,0-1 1,1 1-1,0-1 1,0 1 0,1-1-1,0 0 1,0 0-1,0 0 1,1 0-1,5 7 1,-1 0 102,-5-10-97,1 1-1,-1 0 1,1-1 0,0 0 0,1 1-1,-1-2 1,0 1 0,1 0-1,0-1 1,0 0 0,0 0 0,0 0-1,1-1 1,-1 0 0,1 0-1,-1 0 1,1-1 0,8 2 0,-11-4-38,0 1 0,-1-1 0,1 1 1,0-1-1,0 0 0,0 0 0,-1 0 1,1 0-1,-1-1 0,5-2 0,23-19 258,-26 19-227,5-5 12,0 0 1,0-1-1,-1-1 0,11-16 1,-18 25-62,0 0 0,0 0 1,0 1-1,0-1 1,0 0-1,0-1 1,-1 1-1,1 0 0,-1 0 1,0 0-1,1 0 1,-1 0-1,0 0 1,0-1-1,0 1 1,-1 0-1,1 0 0,0 0 1,-1 0-1,0-2 1,0 2-18,1 1 0,-1 0 0,0 0 0,1 0-1,-1 0 1,0 0 0,0 0 0,0 0 0,0 0 0,0 0 0,0 0 0,0 0 0,0 0 0,0 1 0,0-1 0,0 0 0,0 1 0,-1-1 0,1 1 0,0-1 0,0 1 0,-1 0 0,1-1 0,0 1 0,-1 0 0,1 0 0,0 0 0,-1 0 0,1 0 0,0 0 0,-2 1 0,-5 1 44,0 0 1,0 1-1,0 0 1,0 0-1,1 1 1,-1 0-1,1 0 1,0 1 0,0 0-1,1 0 1,-9 9-1,-4 7 189,16-17-249,-1 1 0,1 0 1,1 0-1,-1 1 0,-3 10 0,5-13-832,1 0-1,0 1 1,0-1 0,0 0 0,0 1-1,1 3 1,0 9-6758,-1-4 3765</inkml:trace>
</inkml:ink>
</file>

<file path=ppt/ink/ink3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6:15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565 6 2400,'2'-5'2604,"-6"5"-784,-11 5 97,3 0-1378,-11 1 801,-26 3 1,27-5-279,-33 9 0,3 9 174,-4 0-349,46-18-791,1 1 0,-1 0 1,1 0-1,-10 8 0,0-1 52,7-4 37,1 1 0,0 0 1,0 1-1,-16 20 0,14-16-23,5-4-69,1 1 0,-1-1 0,1 1 0,1 0 1,-9 23-1,-18 65 483,25-73-458,1 2 94,0 1-1,-3 42 1,9-45-45,0 0 0,5 30 0,-1-37-67,1 0 0,0-1 1,2 1-1,0-1 0,14 27 0,-8-19 181,13 45 0,-16-32-41,-2-10 18,1 0-1,16 39 1,2-2 6,7 17 11,-28-73-207,0 0 1,1 0 0,1-1-1,-1 1 1,1-2 0,1 1-1,12 11 1,-16-18-50,1 1 1,-1-1 0,1 0-1,0 0 1,0 0-1,0 0 1,0-1-1,0 0 1,6 1-1,24 6 181,-23-5-192,0 0-1,0-1 1,0 0 0,0-1 0,21-1 0,5 1 41,245 8 79,-271-10-119,1 0 1,-1-1 0,0-1-1,1 0 1,13-5-1,4-1 110,-3 4-70,-22 5-45,0-1 0,0 0 0,-1 0 0,1 0 0,-1 0 0,1-1 0,-1 1 0,8-5 0,77-60 255,-84 63-294,50-39-75,34-27 396,-59 42-233,0-1 1,-2-1-1,49-66 0,32-59 246,-105 146-298,0 1-1,-1-1 1,1 0 0,-1 0-1,-1 0 1,1 0 0,-2 0-1,1 0 1,0-18 0,-2 11-8,0 1 0,-1-1 1,-1 0-1,-5-24 0,-5-8 10,6 15-5,-3 0 0,0 1 0,-25-53 0,22 61-25,-1 0 1,-31-41 0,36 55 12,-1-1 0,1 1 1,-2 1-1,1 0 0,-1 0 0,0 1 1,-1 0-1,-19-9 0,10 7-175,5 1 153,0 2 1,0 0 0,-26-7 0,-70-8-35,96 17 103,-25-9 0,24 7-15,-25-5 0,-15-6 14,50 16-29,1 0 0,0 0 0,-1 0 0,1 0 0,-11 1-1,-7-1 50,3 0-4,-6-1 37,-39 2 1,9 1-228,37-1 128,0 0 0,0 1 0,-28 6 0,26-1-232,-49 10 655,57-14-1890,-22 0-1</inkml:trace>
</inkml:ink>
</file>

<file path=ppt/ink/ink3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6:46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50 2912,'1'-2'125,"-1"1"-49,1 0 0,-1 1 0,0-1 0,0 0 1,0 0-1,0 0 0,1 0 0,-1 0 0,0 1 0,0-1 1,-1 0-1,1 0 0,0 0 0,0 0 0,0 0 0,0 1 0,-1-1 1,1 0-1,-1-1 0,2-20 4492,-1 15-1331,-1 21 2237,0 3-5234,-1 0-1,0 0 1,-6 18-1,-3 17 41,-25 100 824,2-16-384,26-84-552,4-20 121,-17 58 0,20-83 23,1-7-302,0 0 0,1 1 0,-1-1 0,0 0 1,0 0-1,0 0 0,0 1 0,0-1 0,0 0 0,0 0 0,0 0 0,0 1 0,0-1 0,-1 0 1,1 0-1,0 0 0,0 1 0,0-1 0,0 0 0,0 0 0,0 0 0,0 0 0,0 1 0,0-1 1,-1 0-1,1 0 0,0 0 0,0 0 0,0 0 0,0 0 0,-1 1 0,1-1 0,0 0 1,0 0-1,0 0 0,0 0 0,-1 0 0,1 0 0,0 0 0,0 0 0,-1 0 0,1 0 262,3-20-13247,5 9 10079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8:23.39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23 38 9632,'-9'-38'4384,"4"38"-3840,0 0 288,5 5-576,-4-5-512,8 0 96,-4 4-704,10 4 448,-1 4-1952,1 5 1280,-2-2-2880,6 2 2240</inkml:trace>
</inkml:ink>
</file>

<file path=ppt/ink/ink3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6:47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31 816 5472,'-9'-6'1416,"11"4"-236,-1 2-1038,0-1-1,-1 1 1,1 0 0,0-1 0,-1 1-1,1-1 1,-1 1 0,1-1-1,-1 1 1,1-1 0,-1 0 0,1 1-1,-1-1 1,1 1 0,-1-1 0,0 0-1,1 0 1,-1 1 0,0-1-1,0 0 1,1 1 0,-1-2 0,37-171 4236,-27 131-4075,1 0 0,25-57 0,45-77 430,-39 90-327,25-59 341,-49 117-1073,-15 25 297,0 9 181,-2 12 104,-3 8-45,0 0 1,-1 0-1,-13 46 1,-32 79 260,23-79-302,-35 148 306,38-129 6,-62 160 0,83-247-467,-2 2 108,1 1 1,-1-1-1,-1 0 0,1 0 1,-1 0-1,0-1 1,0 1-1,-5 4 0,8-9-96,1-1-1,-1 0 1,1 1-1,-1-1 1,1 0-1,0 1 1,-1-1-1,0 0 1,1 0-1,-1 1 1,1-1-1,-1 0 1,1 0-1,-1 0 1,1 0-1,-1 0 0,1 0 1,-1 0-1,0 0 1,1 0-1,-1 0 1,1 0-1,-1 0 1,1 0-1,-1 0 1,1-1-1,-1 1 1,0-1-1,-1 0 15,1 0 0,-1 0 0,1 0 0,0-1 0,-1 1 0,1 0 0,0-1 0,0 1 0,-1-3 0,-1 0 0,1-1 1,0 1-1,1 0 1,-1 0-1,1-1 1,0 1-1,-1-9 1,2 9-33,0 0 0,0 0 0,1 0 0,-1 0 0,1 0 0,0 1 0,0-1 0,1 0 0,-1 1 0,1-1 0,0 1 0,0-1 0,0 1 1,0 0-1,4-5 0,-2 4 8,1 0 1,-1 0 0,1 1 0,-1 0 0,1 0-1,0 0 1,0 0 0,0 1 0,11-3 0,-3 1-3,1 2 0,-1-1 0,1 2 0,0 0 0,0 0 0,-1 1 0,1 1 0,14 3 0,7 4-85,-24-5 77,-1 0 1,14 0 0,-20-2-600,0-1 0,-1 0 0,1 0 0,0-1-1,6-1 1,-8 2 149,0-1-1,0 0 0,0 1 1,-1-1-1,1 0 0,0 0 1,-1 0-1,1 0 0,-1 0 1,1-1-1,-1 1 0,0 0 1,1-1-1,-1 1 0,0-1 1,0 1-1,0-1 0,1-1 1,-1 0-226,14-18-3368</inkml:trace>
</inkml:ink>
</file>

<file path=ppt/ink/ink3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6:51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23 889 3136,'-18'3'1029,"17"-3"-970,1 0 0,0 0 0,-1 0-1,1 1 1,0-1 0,0 0 0,-1 0-1,1 1 1,0-1 0,0 0 0,0 0-1,-1 1 1,1-1 0,0 0 0,0 1 0,0-1-1,0 0 1,0 1 0,0-1 0,-1 0-1,1 1 1,2 5 5293,6-6-4244,0-1-1,0 0 1,1 0-1,-1-1 1,13-5-1,-11 2-713,0 0 0,-1-1 1,0-1-1,0 1 0,15-16 0,31-41 836,-29 27-798,-2-1 0,-2-1 0,31-68 0,7-13-384,-59 117-84,-1 0-34,1 1 1,0-1 0,0 0-1,0 1 1,0-1 0,0 0-1,0 1 1,3-3 0,-3 4 58,-1 0 0,1-1 1,-1 1-1,1 0 0,0 0 0,-1 0 1,1 0-1,0 0 0,-1 0 1,1 0-1,-1 0 0,1 0 1,0 0-1,-1 0 0,1 0 1,-1 1-1,1-1 0,0 0 0,-1 0 1,1 1-1,-1-1 0,1 0 1,-1 1-1,1-1 0,-1 0 1,1 1-1,-1-1 0,1 1 0,-1-1 1,0 1-1,1-1 0,-1 1 1,1 0-1,3 5 7,0 0-1,0 0 1,0 0 0,-1 0 0,0 1-1,0-1 1,0 1 0,-1 0 0,0 0-1,1 9 1,1 12 8,1 38 0,-5-46-8,3 55 372,-14 135 0,11-206-375,0-2 29,0-1 0,0 0 0,0 1 1,0-1-1,-1 1 0,1-1 0,0 1 0,0-1 0,-1 0 1,1 1-1,-1-1 0,0 0 0,1 1 0,-1-1 0,0 0 1,0 0-1,1 1 0,-1-1 0,0 0 0,0 0 0,0 0 1,-1 0-1,1 0 0,0-1 0,0 1 0,0 0 0,-2 0 1,-1 0 8,0 0-1,0-1 1,0 0 0,0 0 0,0 0 0,-1 0 0,1 0 0,0-1-1,0 0 1,1 0 0,-1 0 0,0 0 0,0-1 0,0 1 0,1-1 0,-1 0-1,1 0 1,-1-1 0,-3-2 0,-8-8 158,1 0 0,-23-26 1,25 27-165,4 0-321,7 10 226,0 1 1,0-1-1,0 1 1,0-1-1,0 1 0,-1 0 1,1-1-1,-2 0 1,14 14-367,10 8 520,-16-18-81,-1 0 1,1-1 0,0 1 0,0-1-1,0 0 1,0 0 0,8 0 0,-2 0 14,-6 0 52,-1-1 1,0 0-1,0 0 1,1 0-1,-1-1 1,0 1-1,0-1 1,0 0-1,0 0 1,1-1-1,-1 1 1,7-4-1,-5 1-13,0 0 0,0-1-1,0 1 1,-1-1 0,1 0-1,7-11 1,1-4 33,0 0 1,-2-1-1,14-30 0,-25 47-68,15-30 51,1 0 0,2 1 1,36-48-1,-41 58-91,-12 20-2,0-1 0,0 0 0,1 0 0,-1 1-1,4-4 1,-16 50-465,-2 1 495,1 1 0,3 0-1,-2 48 1,7-71-33,2-14 37,-4 71 161,5-71-153,0-1 0,1 1-1,0 0 1,1-1-1,-1 1 1,1-1 0,1 0-1,3 9 1,-6-16-9,0 1 0,1-1 0,-1 1 0,0-1 0,1 1 0,-1-1 0,0 0 0,1 1 0,-1-1 0,1 1 0,-1-1 0,0 0 0,1 0 0,-1 1 0,1-1 0,-1 0 0,1 0 0,-1 1 0,1-1 0,0 0 0,-1 0 0,1 0 0,-1 0 0,1 0 0,-1 0 0,1 0 0,-1 0 0,1 0 0,-1 0 0,1 0 0,0 0 0,-1 0 0,1 0 0,-1-1 0,1 1 0,-1 0 0,1 0 0,-1-1 0,1 1 0,0-1 0,1 0 63,1-1 0,0 0 0,-1 0 1,1 0-1,-1-1 0,4-4 1,10-16 49,-1-1 0,-2-1 0,15-34 0,8-15-6,-3 8-118,-20 37 38,2 2 0,33-49 0,-41 64-263,-7 11 175,1 0 0,-1 0 0,0 0 0,1 0 0,-1 0 0,1 0-1,0 0 1,-1 0 0,1 1 0,0-1 0,-1 0 0,2-1 0,-2 11-192,-12 35 79,7-29 168,1-1 1,-4 26 0,5-12-52,-1 4 64,1 1 0,3 41 0,1-58 27,-1 2-53,6 25 0,-5-38 27,0 0 0,0-1 0,1 1 0,0 0 0,0 0 0,0-1 0,0 1 0,1-1 0,5 7 0,-7-9 1,1-1 0,-1 0 0,1 0-1,-1 1 1,1-1 0,-1 0 0,1 0 0,0 0 0,-1-1 0,1 1 0,0 0 0,0-1 0,0 1-1,0-1 1,-1 0 0,1 1 0,0-1 0,0 0 0,0 0 0,0 0 0,0 0 0,0-1 0,0 1-1,-1 0 1,1-1 0,0 1 0,2-2 0,3-1 18,-1 0 1,0 0-1,0-1 1,0 1-1,0-1 0,5-5 1,0-2-6,0 0 1,0-1-1,-1 0 1,-1-1 0,16-26-1,28-73 205,-4-1-160,-40 82-103,-8 27-4,0 0-1,0 0 1,0 0 0,1 0 0,-1 0 0,4-6 0,-4 10 20,-1 0-1,0 0 1,0-1 0,0 1-1,0 0 1,0 0 0,0 0-1,0 0 1,0 0 0,0 0 0,1 0-1,-1 0 1,0-1 0,0 1-1,0 0 1,0 0 0,0 0 0,0 0-1,0 0 1,0 0 0,0-1-1,0 1 1,0 0 0,0 0-1,0 0 1,0 0 0,0 0 0,0-1-1,0 1 1,0 0 0,0 0-1,0 0 1,0 0 0,0 0 0,0 0-1,-1 0 1,1-1 0,0 1-1,0 0 1,0 0 0,0 0-1,0 0 1,0 0 0,0 0-1,0 0 0,-1 0 0,1 0 0,0 1 0,0-1 0,0 0 0,0 0 0,0 0 0,0 1 0,0-1 0,0 0 0,0 0 0,0 0 0,0 1 0,0-1 0,0 0 0,0 0 0,0 0 0,0 1 0,0-1 0,1 0 1,-1 0-1,0 0 0,0 0 0,0 1 0,0-1 0,0 0 0,0 0 0,0 0 0,1 0 0,-1 1 0,0-1 0,0 0 0,0 0 0,1 0 0,1 4 3,1 1 1,-1-1-1,1 1 1,-1-1-1,-1 1 0,1 0 1,-1-1-1,1 6 1,5 45 16,-2-13-122,-1-4 154,-4-29-41,1 0-1,0-1 1,0 1-1,0-1 1,2 1-1,-1-1 1,1 0-1,0 0 1,6 11 0,-6-13-27,-2-4 49,1 0 0,-1 0 0,0 0-1,1 0 1,-1 0 0,1 0-1,0-1 1,-1 1 0,4 1-1,-4-2-8,0-1 0,0 0 0,0 0 0,0 1 0,0-1 1,0 0-1,0 0 0,0 0 0,0 0 0,1 0 0,-1 0 0,0 0 0,0-1 0,0 1 0,0 0 0,0-1 0,0 1 0,0 0 0,0-1 0,0 0 0,0 1 0,0-1 0,0 1 0,0-1 0,1-1 0,6-5 26,-1 0 1,0-1 0,0 0 0,0 0-1,-1 0 1,6-12 0,11-13-1,6-11-28,23-28 68,51-65-205,-79 99 101,-2-2 0,-1-1 0,-2-1-1,-2-1 1,14-53 0,-18 44 115,-9 31-265,15-41 0,-19 62 166,0 0-1,0 0 0,0 0 1,0 0-1,0 0 1,0 0-1,0 0 0,0-1 1,0 1-1,0 0 1,0 0-1,0 0 0,0 0 1,0 0-1,0 0 1,1 0-1,-1 0 1,0-1-1,0 1 0,0 0 1,0 0-1,0 0 1,0 0-1,0 0 0,0 0 1,0 0-1,0 0 1,1 0-1,-1 0 0,0 0 1,0 0-1,0 0 1,0-1-1,0 1 0,0 0 1,0 0-1,0 0 1,1 0-1,-1 0 0,0 0 1,0 0-1,0 0 1,0 0-1,0 0 0,0 0 1,0 1-1,1-1 1,1 6-220,0 15 22,-3 27 113,-2 0 0,-14 66 1,-39 96-86,-49 87 300,77-232-96,-2-1 0,-58 89 0,-17-1 270,101-147-263,-11 14 104,14-18-113,0 0 0,0 0 0,1 0 0,-1-1 0,0 1 1,0 0-1,0-1 0,0 1 0,0-1 0,0 1 0,0-1 1,0 1-1,-1-1 0,1 0 0,-2 1 0,3-1-19,0 0-1,0 0 0,0 0 0,-1 0 1,1 0-1,0 0 0,0-1 1,0 1-1,0 0 0,0 0 1,0 0-1,0 0 0,0 0 1,-1 0-1,1 0 0,0 0 1,0-1-1,0 1 0,0 0 1,0 0-1,0 0 0,0 0 1,0 0-1,0 0 0,0-1 1,0 1-1,0 0 0,0 0 1,0 0-1,0 0 0,0 0 1,0-1-1,0 1 0,0 0 1,0 0-1,0 0 0,0 0 1,0 0-1,0 0 0,0-1 0,0 1 1,0 0-1,0 0 0,0 0 1,1 0-1,-1 0 0,4-9 46,-4 8-27,14-21-34,0 1 0,1 0 1,0 2-1,35-34 1,197-214 163,-130 116-230,-93 122 138,32-31-1,-23 26-80,-21 23-185,1 0 0,21-14 1,-34 25 199,0 0 1,0 0 0,0 0 0,0 0 0,0 0 0,1 0 0,-1 0 0,0 0 0,0-1 0,0 1 0,0 0 0,0 0 0,0 0-1,0 0 1,0 0 0,0 0 0,0 0 0,0 0 0,0 0 0,1 0 0,-1 0 0,0 0 0,0 0 0,0 0 0,0 0 0,0 0-1,0 0 1,0 0 0,0 0 0,0 0 0,1 0 0,-1 0 0,0 0 0,0 0 0,0 0 0,0 0 0,0 0 0,0 0 0,0 0-1,0 0 1,0 0 0,0 0 0,0 0 0,1 0 0,-1 1 0,0-1 0,0 0 0,0 0 0,0 0 0,0 0 0,0 0 0,0 0-1,0 0 1,0 0 0,0 0 0,0 1 0,-2 7-67,-7 11 11,-9 7 122,8-10-59,-1 0 1,-8 19-1,-91 210-250,107-238 277,0 1 1,1 0-1,-3 11 1,4-17-17,1 0 0,0 1 0,0-1 1,0 0-1,0 0 0,0 0 0,0 0 0,1 3 1,-1-4-6,1 0 1,-1-1 0,0 1 0,1 0 0,-1-1-1,0 1 1,1 0 0,-1-1 0,1 1 0,-1-1-1,1 1 1,-1-1 0,1 1 0,-1-1 0,1 1-1,0-1 1,-1 0 0,1 1 0,0-1 0,-1 0-1,1 1 1,0-1 0,-1 0 0,2 0 0,0 0 4,0 0 0,0 0 0,0 0 0,0 0 0,0-1 0,0 1 0,0-1 0,0 0 0,0 1 0,0-1 0,0 0 0,0 0 0,-1 0 0,1-1 0,0 1 0,-1 0 0,1 0 0,-1-1 0,1 1 0,-1-1 0,3-3 0,3-4 59,0-1-1,7-14 0,-14 23-68,15-30 48,-1-1 0,-2 0-1,9-40 1,2-3-24,-20 62-36,2-4-481,-5 17 483,0 0 0,0 0-1,0 0 1,0 0 0,0 0-1,0 0 1,0 0 0,0 0-1,0 0 1,0 0 0,0 0-1,0 0 1,0 0 0,0 0-1,0 0 1,0 0 0,0 0-1,0 0 1,0 0 0,0 0-1,0 0 1,0 0 0,0 0-1,0 0 1,0 1 0,0-1-1,1 0 1,-1 0 0,0 0-1,0 0 1,0 0 0,0 0-1,0 0 1,0 0 0,0 0-1,0-1 1,0 1 0,0 0-1,0 0 1,0 0 0,0 0-1,0 0 1,0 0 0,0 0-1,0 0 1,0 0 0,0 0-1,0 0 1,0 0 0,0 0-1,0 0 1,0 0 0,0 0-1,0 0 1,0 0 0,1 11-114,-2 21 85,0-21 21,1-1-1,0 1 0,0-1 0,1 0 1,0 1-1,1-1 0,0 0 0,1 0 1,4 12-1,-7-21 26,1 0-1,-1 0 1,1 0-1,-1 0 1,1 0 0,0 0-1,-1 0 1,1 0 0,0-1-1,0 1 1,-1 0 0,1 0-1,0-1 1,0 1-1,0 0 1,0-1 0,0 1-1,0-1 1,0 1 0,0-1-1,0 0 1,0 1 0,0-1-1,0 0 1,1 0-1,-1 0 1,0 0 0,0 0-1,0 0 1,0 0 0,0 0-1,0 0 1,1-1 0,-1 1-1,0 0 1,1-1-1,4-2 16,0 0 0,0 0 0,-1 0 0,1-1 0,5-4-1,-5 3-32,91-58 37,-57 39-32,5-1-17,0 2 1,73-26-1,-109 46 41,-2 0 9,4-1-95,-11 6-21,-6 5-19,-3 1 84,0 2 1,1-1-1,1 1 0,-1 0 0,2 0 1,0 1-1,0 0 0,0 0 0,2 1 0,-1-1 1,2 1-1,-1 0 0,1 0 0,-1 18 1,4-25 25,0 1 0,0-1 1,0 1-1,1 0 1,0-1-1,0 1 1,0-1-1,1 0 1,-1 1-1,2-1 1,-1 0-1,0 0 1,1 0-1,0 0 1,0-1-1,0 1 1,1-1-1,7 8 1,-5-7 25,-1-1 1,0 0-1,1 0 1,0-1 0,0 1-1,0-1 1,1 0-1,-1-1 1,0 0 0,1 0-1,0 0 1,0-1-1,-1 1 1,1-2 0,8 1-1,-9-1-7,0 0 1,0 0-1,0-1 0,0 1 0,0-1 1,0-1-1,-1 1 0,1-1 1,0 0-1,-1 0 0,1-1 0,-1 0 1,0 0-1,0 0 0,0-1 0,0 1 1,7-8-1,4-7 7,-2 0-1,0-1 1,-1-1 0,-1 0 0,-1 0-1,-1-1 1,0-1 0,6-25 0,-9 28 15,-4 13-57,-1 0 0,0 0 0,0 0 0,-1 0-1,1 0 1,-1 0 0,-1-1 0,1 1 0,-1-12 0,0 17-5,0 1 0,0-1 0,0 0 0,0 1 0,-1-1 0,1 0 0,0 1 0,0-1 0,0 0 1,-1 1-1,1-1 0,0 1 0,-1-1 0,1 0 0,0 1 0,-1-1 0,1 1 0,-1-1 0,1 1 0,-1-1 0,1 1 0,-1 0 1,1-1-1,-1 1 0,0-1 0,1 1 0,-1 0 0,1 0 0,-1-1 0,0 1 0,1 0 0,-1 0 0,0 0 0,1 0 0,-1 0 0,0 0 1,1 0-1,-1 0 0,0 0 0,1 0 0,-1 0 0,0 0 0,1 0 0,-1 0 0,0 1 0,1-1 0,-1 0 0,0 0 0,0 1 0,-2 1 5,0 0 0,1 0-1,-1 0 1,0 0-1,1 1 1,-1-1-1,1 1 1,0-1 0,-2 5-1,-1 1 32,2 0-1,-1 0 1,1 1 0,0-1-1,1 1 1,0 0-1,0-1 1,1 1 0,0 0-1,0 0 1,1 0-1,1 0 1,-1 0 0,1 0-1,1 0 1,0 0-1,0 0 1,1 0 0,0-1-1,7 15 1,-6-15 22,0-1-1,1 0 1,0 0 0,0 0-1,0 0 1,1-1 0,0 0-1,0 0 1,14 9 0,-15-11-17,1-1-1,0 0 1,0 0 0,0 0 0,1-1 0,-1 0 0,1 0 0,-1-1 0,1 0 0,0 0-1,-1 0 1,1-1 0,9 0 0,-9-1-222,0 0 1,0-1-1,0 1 0,0-1 0,0 0 0,0-1 0,-1 0 1,1 0-1,9-7 0,-10 6-768,1-1-1,-2 1 1,1-2 0,-1 1 0,6-6-1,8-14-2253</inkml:trace>
</inkml:ink>
</file>

<file path=ppt/ink/ink3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6:53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22 445 3488,'0'0'44,"0"0"1,-1 0-1,1-1 1,-1 1-1,1 0 1,-1 0-1,1 0 1,-1-1-1,1 1 0,-1 0 1,1 0-1,-1 0 1,1 0-1,-1 0 1,1 0-1,-1 0 1,1 0-1,-1 0 0,1 1 1,-1-1-1,1 0 1,-1 0-1,1 0 1,-1 0-1,1 1 1,-1-1-1,1 0 1,-1 1-1,1-1 0,0 0 1,-1 1-1,1-1 1,0 0-1,-1 1 1,1-1-1,0 1 1,-1-1-1,1 0 0,0 1 1,0-1-1,-1 1 1,-2 9 8226,3-9-8106,0 0 1,0 0-1,0 1 0,0-1 0,0 0 1,0 0-1,0 0 0,0 0 0,1 0 1,-1 0-1,1 0 0,-1 0 0,0 0 1,1 0-1,0 0 0,0 1 0,-1-2-123,1 1-1,-1-1 1,0 0-1,0 0 1,0 0-1,0 0 1,1 0-1,-1 0 1,0 0-1,0 0 1,0 0-1,1 0 0,-1 0 1,0 0-1,0 0 1,0 0-1,1 0 1,-1 0-1,0 0 1,0 0-1,0 0 1,0 0-1,1-1 1,-1 1-1,0 0 1,0 0-1,0 0 1,0 0-1,1 0 1,-1 0-1,0-1 1,7-10 717,15-20 798,26-71-414,12-22-542,-39 79-167,-15 29-388,-6 16-55,0 0 0,0 0 0,0 0 0,0 0 0,0 0 0,0 0 0,0 0 0,0 0 0,0 0 0,1 0 0,-1 0 0,0 0 0,0 0 0,0 0 0,0 0 0,0 0 0,0 1 0,0-1 0,0 0 0,0 0 0,0 0 0,0 0 0,0 0 0,0 0 0,0 0 0,0 0 0,0 0 0,1 0-1,-1-1 1,0 1 0,0 0 0,0 0 0,0 0 0,0 0 0,0 0 0,0 0 0,0 0 0,0 0 0,0 0 0,0 0 0,0 0 0,0 0 0,0 0 0,0 0 0,0 0 0,0 0 0,0 0 0,0 0 0,0 0 0,0 0 0,1 0 0,-1 0 0,0 0 0,0-1 0,0 1 0,0 0 0,0 0 0,0 0 0,0 0 0,0 0 0,0 0 0,0 0-1,0 0 1,0 0 0,1 8-264,-1 16 149,0-22 106,0 6 22,4 89 47,-2-85-32,0 0 1,0-1 0,1 1-1,1-1 1,0 0-1,8 15 1,-8-18 44,0 0 0,1-1 0,0 0 1,1 0-1,0-1 0,0 1 0,0-1 0,0 0 1,10 5-1,-11-7 31,1-1 1,0 1-1,0-2 1,0 1-1,0-1 0,0 0 1,1 0-1,-1 0 1,1-1-1,-1 0 0,1 0 1,11-1-1,-9 0-9,-1-1 0,0 0-1,1 0 1,-1 0 0,0-1-1,0-1 1,0 1-1,-1-1 1,1-1 0,0 1-1,-1-1 1,0-1 0,0 1-1,0-1 1,-1 0 0,9-9-1,0-6-14,-1 1-1,-1-2 0,-2 0 1,13-28-1,26-84-20,-9 21 34,-34 93-134,-6 16-16,-1-1 0,2 1 0,-1 0 0,0 0 0,1 0 0,1-3 0,-3 6 57,0-1 1,1 1-1,-1 0 1,0-1-1,0 1 1,0 0-1,1 0 1,-1-1 0,0 1-1,0 0 1,0 0-1,1-1 1,-1 1-1,0 0 1,1 0-1,-1 0 1,0-1-1,1 1 1,-1 0 0,0 0-1,0 0 1,1 0-1,-1 0 1,0 0-1,1 0 1,-1 0-1,0 0 1,1 0-1,-1 0 1,1 0 0,-1 0-1,0 0 1,1 0-1,-1 0 1,0 0-1,0 0 1,1 0-1,-1 1 1,0-1-1,1 0 1,-1 0 0,0 0-1,1 0 1,-1 1-1,0-1 1,0 0-1,1 0 1,-1 1-1,0-1 1,0 0-1,0 0 1,0 1 0,1-1-1,-1 0 1,0 1-1,0-1 1,0 0-1,0 1 1,8 23-85,-3 10 176,1 62 0,-4-53-52,0-8 57,-2 0 1,-1 0 0,-1 0-1,-9 40 1,9-68-75,1-3 37,0 1 1,0-1-1,0 0 0,-4 8 0,5-11-34,-1-1-1,1 1 1,-1 0-1,1-1 1,-1 1-1,1 0 1,-1-1 0,1 1-1,-1-1 1,0 1-1,1-1 1,-1 1-1,0-1 1,1 0-1,-1 1 1,0-1-1,1 0 1,-1 1 0,0-1-1,0 0 1,0 0-1,1 0 1,-1 0-1,0 0 1,0 0-1,0 0 1,1 0-1,-1 0 1,0 0-1,0 0 1,-1-1 0,-3 0-3,1-1 0,-1 0 0,0-1 1,1 1-1,0-1 0,-1 0 1,-5-5-1,-8-5-16,17 12-30,1 0 1,-1 1 0,0-1-1,1 1 1,-1-1 0,1 0 0,-1 0-1,0 1 1,1-1 0,0 0-1,-1 0 1,1 0 0,-1-1 0,2 0-210,5 7 269,-1 1-30,0 0 0,1 0 1,0-1-1,0 1 0,0-1 0,0-1 0,1 1 1,13 6-1,-12-8-96,1 1 0,0-1 1,0-1-1,0 0 0,0 0 0,0 0 0,0-1 1,19-1-1,-23 0-496,26-5-3704,-29 4 3919,0 0-1,0 1 0,-1-1 1,1 0-1,0 0 1,-1 0-1,1 0 1,-1 0-1,1 0 0,-1-1 1,0 1-1,1 0 1,-1-1-1,0 1 1,1-3-1,5-17-4457,1-4 1605</inkml:trace>
</inkml:ink>
</file>

<file path=ppt/ink/ink3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6:53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34 7296,'-26'-5'3328,"17"1"-2912,4-1 352,10 10-512,4-10-800,9 2 288,13-5-2336,1-1 1440</inkml:trace>
</inkml:ink>
</file>

<file path=ppt/ink/ink3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6:57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16 654 3552,'-15'6'12733,"16"-14"-8878,-1 1-4177,1 3 488,-1-1 0,1 1 0,0 1 0,1-1 0,-1 0 0,1 0 0,-1 0 0,1 1 0,0-1 0,0 1 0,4-4 0,33-41 243,-26 34-282,123-135 408,-68 77-403,94-79 187,-140 131-350,-20 18 30,0 1 1,0-1 0,0 0 0,1 1 0,-1-1 0,1 1 0,-1 0-1,6-2 1,-7 3-2,-1 0 0,1-1-1,0 1 1,0 0 0,-1 1 0,1-1-1,0 0 1,0 0 0,-1 0-1,1 0 1,0 0 0,-1 1 0,1-1-1,0 0 1,-1 1 0,1-1-1,0 0 1,-1 1 0,1-1 0,0 1-1,-1-1 1,1 1 0,-1-1-1,1 1 1,-1 0 0,0-1-1,1 1 1,-1 0 0,1-1 0,-1 1-1,0 0 1,0-1 0,1 1-1,-1 0 1,0-1 0,0 1 0,0 0-1,0 1 1,3 11 18,-1 1 0,-1-1 0,0 1 0,-1 0 0,0 0 0,-4 16 0,-17 84 46,18-102-33,-6 27 67,-2-1 0,-24 59 0,27-72 279,7-20-80,7-15 160,47-86-50,-9 19-447,-27 43-21,2 0 1,44-61 0,-62 93 54,1 0 0,0 0 0,0 1 0,-1-1 0,1 0 0,1 0 0,-1 1 0,0 0 1,0-1-1,0 1 0,1 0 0,-1 0 0,0 0 0,1 0 0,-1 1 0,5-2 0,-6 2 3,0 0 0,0 0 0,0 1 1,0-1-1,0 0 0,-1 0 0,1 0 0,0 1 0,0-1 0,0 0 1,0 1-1,-1-1 0,1 1 0,0-1 0,0 1 0,-1-1 1,1 1-1,1 1 0,-1-1-1,0 1 1,0-1-1,0 1 1,0 0-1,-1-1 1,1 1-1,0 0 1,-1 0-1,1-1 1,-1 1-1,0 0 1,0 2-1,1 15-15,-1 0 0,0 0 0,-5 19 0,-12 58-2,14-82-19,-2 9 2,2-14 105,1 1-1,1-1 1,-1 11 0,2-21-60,0 1 1,0 0 0,0 0-1,0 0 1,0 0 0,1-1 0,-1 1-1,0 0 1,0 0 0,0 0-1,0 0 1,1 0 0,-1 0 0,0 0-1,0 0 1,1 0 0,-1-1-1,0 1 1,0 0 0,0 0 0,1 0-1,-1 0 1,0 0 0,0 0-1,0 0 1,1 0 0,-1 1 0,0-1-1,0 0 1,1 0 0,-1 0-1,0 0 1,0 0 0,0 0 0,0 0-1,1 0 1,-1 1 0,0-1-1,0 0 1,0 0 0,0 0 0,1 0-1,-1 0 1,0 1 0,0-1-1,0 0 1,0 0 0,0 0 0,0 1-1,0-1 1,0 0 0,1 0-1,-1 0 1,0 1 0,0-1 0,0 0-1,0 0 1,0 1 0,0-1-1,0 0 1,0 0 0,0 0 0,0 1-1,-1-1 1,1 0 0,0 0-1,0 0 1,0 1 0,0-1 0,10-12 116,16-31 45,-14 24-107,18-25 1,52-57 115,-63 80-295,0 1 0,39-29 0,-56 47 108,-1 1-1,1 0 1,0 0 0,-1 0-1,1 0 1,0 0 0,0 0 0,-1 0-1,1 1 1,0-1 0,0 1-1,0-1 1,0 1 0,0 0 0,0 0-1,0-1 1,0 1 0,0 1-1,0-1 1,0 0 0,2 1-1,-2 0 2,0 0 0,-1 0 0,1 0 0,-1 0 0,1 0 0,-1 1 0,0-1 0,1 0 0,-1 1 0,0-1 0,0 1 0,0 0 0,0-1 0,0 1 0,0 0 0,0-1 0,-1 1 0,1 0 0,-1 0 0,1 3 0,1 8-22,0 0-1,-2 0 1,1 0-1,-2 0 1,-1 14-1,0-1 20,-3 18 109,3-35-93,0 1 0,1-1 1,0 1-1,1-1 1,0 1-1,1-1 0,2 16 1,-2-23 8,0 0 1,-1 0-1,1 0 1,0-1-1,1 1 0,-1 0 1,0-1-1,0 1 1,1 0-1,-1-1 1,1 1-1,-1-1 0,1 0 1,0 0-1,0 0 1,-1 1-1,1-2 0,0 1 1,0 0-1,0 0 1,0 0-1,0-1 1,0 0-1,0 1 0,0-1 1,0 0-1,0 0 1,3 0-1,4 0 34,0 0 0,0-1-1,-1-1 1,1 1 0,10-4 0,-9 1-22,0 0 0,0 0 1,-1-1-1,1 0 0,-1-1 0,0 0 1,0 0-1,13-14 0,3-5-7,29-38 0,-4 3-115,-50 60 86,0-1 0,0 1 0,0 0-1,1-1 1,-1 1 0,0 0 0,1-1 0,-1 1-1,0 0 1,0 0 0,1-1 0,-1 1 0,0 0-1,1 0 1,-1 0 0,0 0 0,1-1 0,-1 1-1,1 0 1,-1 0 0,0 0 0,1 0 0,-1 0-1,0 0 1,1 0 0,0 0 0,2 9-156,-7 24 77,3-22 55,-5 45-74,-2 50 50,8-102 85,0 0 1,0 1 0,1-1 0,0 0-1,0 0 1,0 0 0,0 1 0,0-1-1,1 0 1,0-1 0,0 1 0,4 6-1,-4-8 2,-1 0-1,1 0 1,-1-1-1,1 1 1,0 0-1,0-1 1,0 0-1,0 1 1,0-1-1,0 0 1,0 0-1,1 0 1,-1 0-1,0-1 1,0 1-1,1 0 1,-1-1-1,0 0 1,1 1-1,-1-1 1,1 0-1,-1 0 1,3-1-1,1 0 4,0-1 1,-1 1-1,1-1 0,-1 0 1,1 0-1,-1-1 0,0 0 0,0 0 1,0 0-1,0 0 0,-1-1 0,1 0 1,-1 0-1,0 0 0,0-1 0,0 1 1,-1-1-1,1 0 0,3-9 0,-1 4-4,-2 0-1,1-1 0,-1 0 1,-1 0-1,0 0 0,-1 0 1,0-1-1,-1 1 1,1-15-1,-2 14-31,-1 0 0,0 1 0,-1-1 1,0 0-1,-1 1 0,0-1 0,-5-10 1,6 18-36,0 0 0,1 0 1,-1 0-1,0 1 1,-1-1-1,1 0 1,-1 1-1,0 0 1,0 0-1,0 0 1,0 0-1,0 0 1,-1 0-1,1 1 1,-1 0-1,1-1 1,-1 1-1,0 1 1,0-1-1,0 1 1,0-1-1,0 1 1,-5-1-1,6 3 36,1-1 0,-1 0 0,1 1 0,-1-1 0,0 1 0,1 0 0,0 0 0,-1 0 0,1 0 0,-1 0-1,1 1 1,0-1 0,0 1 0,0-1 0,0 1 0,0 0 0,0 0 0,0 0 0,1 0 0,-1 0 0,-1 3 0,2-4 10,0 0 0,0 1 0,1-1-1,-1 0 1,0 0 0,1 1 0,-1-1 0,1 1 0,-1-1 0,1 0 0,0 1 0,-1-1 0,1 1 0,0-1 0,0 1 0,0-1 0,0 1-1,1-1 1,-1 1 0,0-1 0,0 1 0,1-1 0,-1 0 0,1 1 0,0-1 0,-1 0 0,1 1 0,0-1 0,0 0 0,-1 0 0,1 0-1,0 1 1,0-1 0,1 0 0,-1 0 0,0-1 0,0 1 0,0 0 0,1 0 0,0 0 0,1 1 17,1-1 0,-1 0-1,0 0 1,1 0 0,-1-1 0,0 1 0,1-1 0,-1 0 0,1 0-1,-1 0 1,0 0 0,1-1 0,6-1 0,4-2 116,26-10 1,-28 9-77,30-13 113,77-45 0,32-36 34,-150 98-208,21-14 54,0-1 0,-1-1-1,28-30 1,-49 47-57,0 0-1,0 0 1,0-1 0,0 1-1,1 0 1,-1 0 0,0 0-1,0-1 1,0 1 0,0 0-1,0 0 1,0 0 0,1 0-1,-1-1 1,0 1 0,0 0-1,0 0 1,0 0 0,1 0 0,-1 0-1,0 0 1,0 0 0,0-1-1,0 1 1,1 0 0,-1 0-1,0 0 1,0 0 0,1 0-1,-1 0 1,0 0 0,0 0-1,0 0 1,1 0 0,-1 8-136,-1 2 117,1 346 325,0-347-338,1 27 37,-1-34 40,1 0 1,-1 0-1,0-1 0,1 1 1,-1 0-1,1 0 0,0 0 0,-1-1 1,1 1-1,0 0 0,0 0 1,0-1-1,0 1 0,2 1 0,-2-3-37,-1 0 0,0 1-1,0-1 1,0 0-1,0 0 1,0 0-1,0 0 1,1 0-1,-1 0 1,0 0-1,0 0 1,0 0-1,0 1 1,1-1-1,-1 0 1,0 0-1,0 0 1,0 0-1,0 0 1,1 0-1,-1 0 1,0 0-1,0 0 1,0 0-1,1 0 1,-1 0-1,0-1 1,0 1-1,0 0 1,0 0-1,1 0 1,-1 0-1,0 0 1,0 0-1,0 0 1,0 0-1,0 0 1,0-1 0,1 1-1,-1 0 1,0 0-1,0 0 1,0 0-1,0 0 1,0-1-1,0 1 1,6-14 118,-5 10-97,52-187 346,-43 162-356,31-89-7,-23 84-57,-14 27 0,0 1-1,0 0 1,-1-1 0,0 0 0,2-7-1,-5 13 38,0 1-1,1-1 0,-1 0 0,0 1 0,1-1 0,-1 1 0,1-1 1,-1 1-1,1-1 0,-1 1 0,1-1 0,-1 1 0,1-1 0,-1 1 0,1 0 1,0-1-1,-1 1 0,1 0 0,0-1 0,-1 1 0,1 0 0,0 0 1,-1 0-1,1 0 0,0 0 0,1-1 0,23 2-41,-13 0 147,42-1-5,110-4-132,-125 1 114,-29 3-77,0 0-1,0-1 0,0 0 0,0-1 0,13-4 0,-38 55-517,5-24 509,2 0-1,1 0 0,1 1 0,-4 36 0,9-44 35,-2 35 21,3-50-32,0 0 1,0 0 0,0 0 0,1 0-1,0 0 1,-1 0 0,1 0 0,0 0-1,0 0 1,0 0 0,1-1 0,-1 1-1,3 3 1,-3-5 2,0 0 0,0-1 0,0 1-1,0 0 1,0-1 0,0 1 0,0-1 0,0 1 0,0-1-1,1 1 1,-1-1 0,0 0 0,0 0 0,0 1 0,1-1-1,-1 0 1,0 0 0,0 0 0,0 0 0,1-1-1,-1 1 1,0 0 0,0 0 0,0-1 0,0 1 0,1-1-1,-1 1 1,0-1 0,1 0 0,3-2 10,0 0-1,-1 0 1,1 0 0,-1-1 0,5-4-1,10-13 72,-2 0 0,21-35 0,22-27 7,-45 65-228,-11 12 97,0 0-1,1 0 1,0 0-1,0 1 1,1 0-1,-1 0 1,1 0-1,0 1 1,9-6-1,-14 10 24,-1 0 0,1 0-1,-1 0 1,0 0-1,1 0 1,-1 0-1,0 0 1,1 0 0,-1 0-1,1 0 1,-1 0-1,0 0 1,1 0-1,-1 0 1,0 0 0,1 0-1,-1 1 1,1-1-1,-1 0 1,0 0 0,1 0-1,-1 1 1,0-1-1,0 0 1,1 0-1,-1 1 1,0-1 0,0 0-1,1 0 1,-1 1-1,0-1 1,0 0-1,1 1 1,-1-1 0,0 0-1,0 1 1,0-1-1,0 1 1,0-1-1,0 0 1,0 1 0,2 16-49,-3 7 1,-6 35 0,0-12 146,0 6-40,3-28 123,-1 35-1,6-54-72,3-8-29,5-9 31,-8 9-71,21-30 75,-6 7-119,30-34 0,-30 43-10,0 0 0,36-26 1,-42 35 4,0 1 1,0 0-1,0 1 1,1 0-1,0 0 1,0 1 0,16-3-1,-26 7 2,1-1-1,-1 1 1,0 0-1,1 0 0,-1 0 1,0 0-1,1 0 1,-1 0-1,0 0 1,1 0-1,-1 1 1,0-1-1,1 0 1,-1 1-1,0-1 1,0 1-1,1-1 0,-1 1 1,0 0-1,2 1 1,-2 0 6,1-1 0,-1 1 0,0 0 0,0-1 0,0 1 0,0 0 1,0 0-1,-1-1 0,1 1 0,-1 0 0,1 0 0,0 4 0,0 5 25,-1 0-1,0 0 1,-1-1-1,-2 14 1,2-13 9,-6 36-32,-1 12-117,7-45 125,0-7 18,0 1 0,1-1-1,0 0 1,1 0-1,-1 0 1,3 10-1,-2-15-8,0-1-1,-1 1 0,1-1 0,0 1 0,0-1 1,0 1-1,0-1 0,0 0 0,0 1 1,0-1-1,0 0 0,1 0 0,-1 0 1,0 0-1,1 0 0,-1 0 0,1 0 0,-1 0 1,1-1-1,0 1 0,-1-1 0,1 1 1,-1-1-1,1 1 0,0-1 0,0 0 0,-1 0 1,1 0-1,0 0 0,-1 0 0,1 0 1,1-1-1,5 0-2,0 0 1,0-1-1,0 0 1,0 0 0,-1-1-1,1 0 1,-1-1-1,0 1 1,0-1-1,0-1 1,7-5-1,4-5 27,0-1-1,23-27 1,-19 19 22,-3 3 27,29-39-1,-12 10-406,-40 58 207,-1 1 0,2-1-1,-1 1 1,-2 12 0,-4 9 21,-4 12 84,-11 47-1,21-71 65,1 0 0,1 0-1,0 0 1,1 0 0,3 29-1,-1-44-32,-1 0-1,1 0 1,0 0-1,0 0 1,0 0-1,2 3 0,-3-5-8,0-1-1,1 1 1,-1-1-1,0 1 1,0-1 0,1 0-1,-1 1 1,0-1-1,0 0 1,1 1-1,-1-1 1,0 0-1,1 1 1,-1-1-1,1 0 1,-1 1-1,0-1 1,1 0-1,-1 0 1,1 0-1,-1 0 1,1 1 0,-1-1-1,1 0 1,-1 0-1,1 0 1,-1 0-1,0 0 1,1 0-1,-1 0 1,1 0-1,-1 0 1,1 0-1,-1 0 1,1 0-1,-1-1 1,1 1-1,-1 0 1,1 0 0,-1 0-1,0-1 1,1 1-1,-1 0 1,0-1-1,1 1 1,-1 0-1,1-1 1,-1 1-1,0 0 1,0-1-1,1 0 1,4-7 41,0 0 1,0 0-1,-1-1 1,0 1-1,0-1 1,-1 0-1,0 0 1,1-12-1,3-4-24,38-143-325,-46 175 138,-1 0 0,2 0 0,-1 0 1,1 11-1,0 17 101,-11 47 110,-3 1 0,-35 116-1,-3-45-26,41-126 24,-2-1-1,0-1 0,-28 40 0,31-51 6,-2 0 0,0-1-1,0-1 1,-1 0-1,-1 0 1,0-2-1,-1 0 1,-23 14-1,31-21-4,0-1-1,-1 0 0,0 0 0,0-1 0,0 0 0,-11 2 0,14-3-11,-1-1-1,1 0 0,0 0 1,0-1-1,0 0 1,0 1-1,0-2 1,0 1-1,0 0 1,0-1-1,-6-3 0,5 1-2,-1 0-1,0-1 0,1 0 0,0 0 0,0 0 0,1-1 0,-1 0 0,-5-8 0,2 1 11,0-1 0,-13-27 0,13 21-46,1 0 1,1-1 0,1 0-1,1 0 1,0 0 0,2-1-1,-1-27 1,4 43-7,-1 0 0,1 0 0,1 0 1,-1 0-1,1 0 0,0 1 0,1-1 0,-1 0 0,1 1 0,0-1 0,0 1 1,1 0-1,0-1 0,0 1 0,0 1 0,0-1 0,1 0 0,0 1 0,0-1 1,0 1-1,0 0 0,1 1 0,-1-1 0,1 1 0,0 0 0,6-3 0,3-2-154,59-32-1100,-60 35-231,-1 0-1,15-4 1,-5 5-484</inkml:trace>
</inkml:ink>
</file>

<file path=ppt/ink/ink3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6:58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57 8960,'-37'-36'4064,"29"24"-3520,3 7-192,5 2-1120,5 3 416</inkml:trace>
</inkml:ink>
</file>

<file path=ppt/ink/ink3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7:16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17 833 4160,'-2'-3'6483,"-2"1"-3512,3 1-2878,0 1 0,1 0 0,-1-1-1,0 1 1,1 0 0,-1-1 0,1 1 0,-1-1 0,1 1 0,-1-1 0,1 0-1,-1 1 1,1-1 0,-1 1 0,1-1 0,-1 0 0,1 1 0,0-1 0,-1-1 0,2-4 158,0-1 1,0 1 0,0-1 0,1 1-1,4-13 1,17-32 63,-19 43-306,1-2-38,1 1-1,-1 0 0,2 0 1,-1 1-1,1 0 0,0 0 1,1 0-1,9-7 0,-16 15 28,-1 0 0,0 0 0,0 0 0,1 0 0,-1 0 0,0 0 0,0 0 0,1 0 0,-1 0 0,0 0 0,0 0 0,1 0 0,-1 1 0,0-1 0,0 0 0,0 0 0,1 0 0,-1 0 0,0 0 0,0 0 0,1 1 0,-1-1 0,0 0 0,0 0 0,0 0 0,0 0 0,0 1 0,1-1 0,-1 0 0,0 0 0,0 1 0,0-1 0,0 0 0,0 0 0,0 1 0,0-1 0,0 0 0,5 13-5,-4-11-16,1 6 48,-1 0 1,1 1-1,-1-1 0,-1 0 1,0 1-1,-1 10 0,1 4 182,-1 63 172,5 133-22,0-190-89,1 0 1,14 42-1,-19-70-197,0 0 0,1 0-1,-1 0 1,0 0 0,1 0-1,-1 0 1,1 0 0,-1 0-1,1-1 1,-1 1 0,1 0 0,0 0-1,-1 0 1,1 0 0,0-1-1,1 2 1,-2-2-47,1 0 0,-1 0 0,0 0-1,1 0 1,-1 0 0,1 0 0,-1 0 0,0 0 0,1 0-1,-1-1 1,0 1 0,1 0 0,-1 0 0,0 0 0,1 0-1,-1-1 1,0 1 0,1 0 0,-1 0 0,0-1 0,1 1-1,-1 0 1,0-1 0,0 1 0,1 0 0,-1-1 0,0 1-1,0-1 1,4-5 75,-1 0-1,-1-1 1,4-10 0,-4 12-104,16-58 268,17-112 0,-3 13-368,-19 90-194,-13 71 273,1 0 0,-1 0 0,0 1 0,1-1 0,-1 0 0,0 0 0,1 0 0,-1 1 0,1-1 0,-1 0 0,1 1 0,0-1 0,-1 0 0,1 1 0,0-1 0,-1 1 0,1-1 0,0 1 0,0-1 0,-1 1 0,1-1 0,0 1 0,0 0 0,0 0 0,0-1 0,0 1 0,-1 0 0,1 0 0,0 0 0,0 0 0,0 0 1,0 0-1,0 0 0,0 0 0,0 0 0,-1 1 0,1-1 0,0 0 0,0 0 0,0 1 0,0-1 0,0 1 0,7 3 46,-1-1 0,-1 1 0,13 10 0,-12-9-49,17 11 35,1 0 1,1-2 0,46 20-1,-65-31 42,1-1-1,-1 0 1,0 0-1,1-1 1,0 0-1,-1 0 1,1-1-1,-1 0 1,10-1-1,-12 0-9,0 0-1,-1 0 1,1 0 0,-1 0-1,1-1 1,-1 0 0,1 0-1,-1 0 1,0-1-1,0 1 1,0-1 0,0 0-1,-1 0 1,1 0 0,-1-1-1,3-3 1,1-2 58,3-3-3,-1 0-1,0 0 1,7-16 0,-14 24-106,0 1-1,-1-1 0,1 0 1,-1 0-1,0 0 0,0 0 1,-1 0-1,1 0 0,-1 0 0,1 0 1,-2 0-1,1 0 0,0 0 1,-1 0-1,1 0 0,-3-7 1,2 10-21,0-1 0,0 1 0,1 0 0,-1 0 0,0 0 0,0-1 0,-1 1 0,1 0 0,0 0 0,0 0 0,0 0 0,-1 1 0,1-1 0,-1 0 0,1 1 0,0-1 0,-1 0 0,1 1 0,-1 0 0,1-1 0,-1 1 0,1 0 0,-1 0 0,0 0 0,1 0 0,-1 0 0,1 0 0,-3 1 0,-4 0-48,0 0 1,0 0 0,1 1 0,-9 3 0,4 0 63,1 0-1,0 0 1,0 1 0,0 1 0,1 0 0,0 0 0,0 1-1,1 0 1,0 1 0,0 0 0,1 0 0,0 1 0,1 0-1,-11 20 1,13-21 22,0 1 0,1 1 0,0-1-1,1 0 1,0 1 0,1 0 0,0-1 0,1 1-1,0 0 1,1 0 0,0 0 0,0 0 0,1 0-1,1-1 1,0 1 0,6 20 0,-5-23 48,0-1 0,1 0 0,0 0 0,0 0 1,0 0-1,1 0 0,0-1 0,1 0 0,-1 0 1,1 0-1,0-1 0,0 0 0,1 0 0,7 4 1,-8-6-5,0 0 1,-1 0 0,1-1 0,0 1 0,0-2 0,1 1 0,-1-1 0,0 1 0,1-2 0,-1 1-1,0-1 1,1 0 0,-1 0 0,1-1 0,-1 0 0,0 0 0,0 0 0,12-5 0,-8 2 38,0-1 1,0-1 0,0 0 0,-1 0-1,14-13 1,43-46 76,-27 25-134,143-143 263,-146 148-241,-2-1 0,-2-2 0,39-57 0,-44 49-89,-3-1 1,-1 0-1,-3-2 1,-2-1-1,-2 0 1,15-79-1,-30 127-10,-1 0 0,1 0 1,-1-1-1,0 1 0,0 0 1,0 0-1,0 0 0,0 0 0,0 0 1,0 0-1,-1 0 0,1 0 0,-1 0 1,1 0-1,-1 0 0,-2-3 0,3 4 31,0 1 0,0 0 0,0-1 0,-1 1 0,1 0 0,0-1 0,0 1 0,-1 0 0,1-1 0,0 1 0,0 0 0,-1 0 0,1 0 0,0-1 0,-1 1 0,1 0 0,-1 0 0,1 0 0,0-1 0,-1 1 0,1 0 0,0 0 0,-1 0 0,1 0 0,-1 0-1,1 0 1,0 0 0,-1 0 0,0 0 0,-12 8-218,7-2 168,0 0 1,-7 11-1,-26 41-51,-31 63 1,41-69 72,-1 3 122,-29 72 0,50-102-68,0 1 1,2-1-1,1 1 1,1 1-1,-3 42 1,7-38 95,5 59-1,-3-80-31,1 0-1,0 0 0,0-1 1,1 1-1,0-1 1,0 1-1,1-1 0,1 0 1,0 0-1,7 10 0,-10-16-27,1 0 0,-1-1 1,1 1-1,0-1 0,-1 0 0,1 1 0,0-1 0,1 0 0,-1-1 0,0 1 0,0 0 0,1-1 0,-1 0 0,1 0 0,7 1 1,-6-1 2,0-1 0,0 0 0,0-1 0,0 1 1,1-1-1,-1 0 0,0 0 0,0 0 1,0-1-1,-1 0 0,6-2 0,4-4-31,0 0 0,-1-1 0,0 0 0,-1-1-1,19-19 1,-7 3 49,30-40-1,-48 58 0,-3 4-66,0 0 0,0 0 1,0 0-1,-1 0 0,0 0 1,1 0-1,-1-1 0,0 1 1,-1-1-1,1 1 0,0-8 1,-6 17-189,0 0 0,0 0 0,-5 10 0,1-1 148,2 1 0,0 0 0,0 1 0,1-1 0,1 1 0,-2 18 0,4-21 41,1-1 0,1 0 0,0 1-1,0-1 1,1 1 0,1-1 0,0 0 0,6 20 0,-6-26 50,0-1 1,1 0 0,-1 0-1,1 0 1,0 0 0,0-1-1,1 1 1,-1-1 0,1 0 0,8 7-1,-11-10-24,0 0 1,1 0-1,-1 0 0,1 0 0,-1-1 0,0 1 1,1 0-1,0-1 0,-1 1 0,1-1 0,-1 0 1,1 0-1,-1 1 0,1-1 0,0 0 0,2-1 0,-2 1 1,0-1 0,0 0 0,0 1 0,-1-1 0,1 0-1,0 0 1,-1 0 0,1-1 0,0 1 0,-1 0 0,1-1-1,-1 1 1,0-1 0,0 1 0,1-1 0,1-3 0,3-6-5,0 0 1,-1 0-1,0-1 1,-1 0 0,0 0-1,4-21 1,-4 7 20,-1 0 1,-1-32-1,-2 47-86,-1 0-1,-3-21 0,4 29 33,-1 0 1,0-1-1,0 1 0,0 0 0,-1 0 0,1 0 0,-1 0 0,1 0 1,-1 0-1,0 0 0,0 1 0,-4-5 0,4 6-19,0 0 0,0-1 0,0 1 0,0 0 0,0 1 0,0-1 0,0 0 0,0 1 0,0-1 0,0 1 0,0-1 0,0 1 0,0 0 0,0 0 0,-1 0 0,1 0 0,0 1 0,0-1 0,0 0 0,0 1 0,0 0 0,-3 0 0,0 1 27,0 0 1,0 1 0,0-1-1,0 1 1,0 0-1,-7 6 1,4 0 11,8-9-11,0 0 0,-1 0 0,1 0 0,0 0-1,0 0 1,0 0 0,0 0 0,0 0 0,0 0 0,0 0 0,0 0 0,0 0 0,0 0 0,0 0 0,-1 0 0,1 0-1,0 0 1,0 0 0,0 1 0,0-1 0,0 0 0,0 0 0,0 0 0,0 0 0,0 0 0,0 0 0,0 0-1,0 0 1,0 0 0,0 0 0,0 1 0,0-1 0,0 0 0,0 0 0,0 0 0,0 0 0,0 0 0,0 0-1,0 0 1,0 0 0,0 0 0,0 1 0,0-1 0,0 0 0,0 0 0,0 0 0,0 0 0,0 0 0,1 0 0,-1 0-1,0 0 1,0 0 0,0 0 0,0 0 0,0 0 0,0 0 0,0 0 0,0 1 0,0-1 0,0 0 0,0 0-1,1 0 1,-1 0 0,0 0 0,0 0 0,0 0 0,0 0 0,41 7 22,-31-8 30,0 0 1,0-1-1,0 0 0,16-6 0,-5 2 56,5-2-39,115-29-128,-103 29 181,70-6 1,-5 14-330,-78-2 134,5 1 196,-33 1-102,1 1 0,-1 0 0,1 0 0,-1 1 0,1-1 0,0 0 0,0 1 0,-3 2 0,1-2-24,-40 32-15,-74 71 0,112-99 20,0 0-1,0 1 0,0 0 0,1 0 1,0 1-1,-8 15 0,11-19 10,1 0 0,0 0 0,-1 0 0,1 0 0,1 0 0,-1 0 0,1 0 0,-1 0 0,1 0 0,0 1 0,1-1 0,-1 0 0,1 0 0,-1 0 0,1 0 0,1 0 0,0 4 0,0-6 4,-1 0 1,0 0-1,1 0 1,-1 0 0,1 0-1,0 0 1,-1 0-1,1-1 1,0 1-1,0-1 1,0 1 0,0-1-1,0 0 1,0 0-1,1 0 1,-1 0-1,0 0 1,1-1 0,-1 1-1,5 0 1,1 0 52,0 0 0,0-1 0,0 1 1,0-2-1,10 0 0,-2-2-47,0 0 1,0-1-1,0 0 0,-1-1 1,0-1-1,0-1 0,0 0 1,-1-1-1,0 0 1,23-18-1,-20 10-13,0-1 0,-2 0 0,25-36 0,-22 29-40,28-30 1,-46 54 28,1-1 1,-1 1 0,0 0 0,0 0 0,0 0 0,0 0 0,0 0 0,0 0 0,0 0 0,0 0 0,0 0-1,0 0 1,0 0 0,1 0 0,-1 0 0,0 0 0,0 0 0,0 0 0,0 0 0,0 0 0,0 0 0,0 0-1,0 0 1,1 0 0,-1 0 0,0 0 0,0 0 0,0 0 0,0 0 0,0 0 0,0 0 0,0 0 0,0 0-1,0 0 1,0 1 0,0-1 0,1 0 0,-1 0 0,0 0 0,0 0 0,0 0 0,0 0 0,0 0 0,0 0-1,0 0 1,0 0 0,3 8-48,0 8-19,-10 54 23,5-53 68,0 0 0,1 1 0,2 23 0,0-21-53,-2-14 32,2 0 0,-1 0 1,1 0-1,0 0 0,2 9 1,-2-13 7,-1-1 0,1 0 0,-1 0 0,1 0 0,0 0-1,0 0 1,-1 0 0,1 0 0,0 0 0,0 0 0,0 0 0,0 0 0,0 0 0,0 0 0,0-1 0,0 1 0,1-1 0,-1 1 0,0 0 0,0-1 0,0 0 0,1 1 0,-1-1 0,0 0 0,1 0 0,-1 0-1,0 0 1,0 0 0,1 0 0,-1 0 0,2 0 0,1-1 14,0 0 0,-1 0 0,1 0 0,-1 0 0,1-1 0,-1 1 0,0-1 0,1 0 0,-1 0 0,3-3 1,32-29 43,-26 21-65,180-179 452,-128 127-378,-58 58-69,15-13 46,-1-1 0,-1-1 0,-1-1 0,18-30 0,-9 0-237,26-79 0,-48 119 203,20-61 17,23-109 0,-42 161-128,-4 16 26,0 0 1,-1 0-1,0 0 0,1-11 0,-4 6-157,-2 15 40,-4 20-5,-39 144-100,-43 125 407,77-258-118,1 1 0,-13 73 0,23-90 22,1 1 1,0 0-1,2 0 1,0-1-1,2 1 0,0-1 1,1 1-1,1-1 1,7 19-1,-10-32-5,6 11 260,-8-17-268,0 0 0,1 1 0,-1-1 1,0 0-1,1 1 0,-1-1 0,0 0 0,1 0 1,-1 0-1,0 1 0,1-1 0,-1 0 0,1 0 1,-1 0-1,1 0 0,-1 0 0,0 0 0,1 0 1,-1 0-1,1 0 0,-1 0 0,1 0 0,-1 0 0,0 0 1,1 0-1,-1 0 0,1 0 0,-1 0 0,0 0 1,1-1-1,-1 1 0,1 0 0,3-3 27,1 1 0,-1-1-1,0 0 1,1-1-1,-2 1 1,1 0 0,0-1-1,-1 0 1,4-5 0,27-44 176,-16 22-98,-9 17-183,1 0-1,0 0 1,0 1 0,17-15-1,-26 28 63,-1 0 0,0 0 0,0 0 0,1 0 0,-1 0 0,0 0 0,0 0 0,0 0 0,1 0 0,-1 0 0,0 0 0,0 0 0,0 0 0,1 0 0,-1 1 1,0-1-1,0 0 0,0 0 0,1 0 0,-1 0 0,0 0 0,0 1 0,0-1 0,0 0 0,1 0 0,-1 0 0,0 0 0,0 1 0,0-1 0,0 0 0,0 0 0,0 1 0,0-1 0,0 0 0,0 0 0,0 0 0,0 1 0,0-1 0,0 0 0,0 0 0,0 1 0,0-1 0,3 14-167,-1 3 171,-1 0 0,-1 0 0,-3 31 0,1-28 15,0 0 1,3 31 0,0-44 20,1 20 220,-1-26-239,-1 0 0,0 0-1,0 0 1,0 0-1,0 0 1,1 0-1,-1 0 1,1 0 0,-1-1-1,0 1 1,1 0-1,0 0 1,-1 0-1,1 0 1,-1-1 0,1 1-1,0 0 1,1 1-1,-1-2 7,0 0 0,0 0 1,1 0-1,-1 0 0,0 0 0,0-1 0,0 1 0,0 0 0,0 0 1,0-1-1,0 1 0,0-1 0,0 1 0,0-1 0,0 1 0,-1-1 1,1 0-1,0 1 0,0-1 0,0 0 0,-1 0 0,1 0 0,0 1 0,-1-1 1,1-1-1,19-28 200,-20 29-212,19-33 106,-12 19-147,1 1 0,1-1 0,0 1 0,1 1 0,0 0 0,21-20 0,-30 32 21,0 0 0,0 0 1,1 0-1,-1 0 0,0 1 0,1-1 1,-1 0-1,0 0 0,1 1 0,-1-1 0,1 1 1,-1 0-1,1-1 0,-1 1 0,3 0 1,-4 0 4,1 0 1,0 0 0,0 1-1,0-1 1,0 0-1,0 1 1,-1-1 0,1 1-1,0-1 1,0 1-1,-1 0 1,1-1 0,0 1-1,-1-1 1,1 1 0,-1 0-1,1 0 1,-1-1-1,1 1 1,-1 0 0,1 0-1,-1 0 1,0 0-1,1-1 1,-1 1 0,0 0-1,0 0 1,0 2 0,2 7 1,-1 0 0,0 1 0,-1-1 0,0 0 0,-1 0 0,0 1 0,-5 18 0,-26 75-28,21-72-17,-14 39 185,-2-1 0,-71 128 0,94-191-82,0-1 0,0 1 0,-1-1-1,0 1 1,0-1 0,-1 0 0,1-1 0,-1 0-1,-10 8 1,14-12-30,0-1 0,0 1 0,0 0 0,0-1 0,0 1 0,1-1-1,-1 1 1,0-1 0,0 0 0,0 0 0,0 0 0,0 0 0,0 0 0,0 0 0,0-1-1,0 1 1,0-1 0,0 1 0,0-1 0,0 0 0,1 0 0,-1 0 0,0 0 0,0 0-1,1 0 1,-1 0 0,1 0 0,-1-1 0,1 1 0,-1 0 0,1-1 0,0 0 0,-2-2-1,0 0-11,1 1 1,0-1-1,0 0 0,0 0 0,0 0 0,0 0 0,1 0 0,0 0 0,0 0 0,0-1 0,0 1 0,1 0 0,-1-1 0,2-6 0,-1 6 0,2 1-1,-1 0 0,0 0 1,1 0-1,0 0 1,0 0-1,0 0 1,0 1-1,0-1 0,1 1 1,0 0-1,-1-1 1,1 1-1,1 0 1,2-2-1,7-5-4,1 1 0,24-12 0,-28 16 17,25-14-66,82-40 123,-89 48-60,-13 6-371,0-2-1,0 0 0,0-1 1,15-10-1,-29 17 74,0 1 0,0-1 0,0 0 0,0 0 0,0 0 1,0 1-1,0-1 0,-1 0 0,1 0 0,0 0 0,-1-1 0,1 1 0,0 0 1,-1 0-1,1 0 0,0-2 0,-2 2-200,1-1 0,0 0-1,0 1 1,-1-1 0,1 1 0,-1 0 0,1-1 0,-1 1-1,0-1 1,1 1 0,-1 0 0,0-1 0,0 1-1,0 0 1,0 0 0,-2-1 0,-12-13-3575,1-1 1397</inkml:trace>
</inkml:ink>
</file>

<file path=ppt/ink/ink3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7:16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34 6304,'-37'-9'2032,"36"9"-1930,0-1 0,1 1 0,-1 0 0,0 0 0,1 0 0,-1-1 0,1 1 0,-1 0 0,0-1 0,1 1 0,-1-1 0,1 1 0,-1 0 0,1-1 0,0 1 0,-1-1 0,1 1 0,-1-1 0,1 0 0,0 1 0,-1-1 0,1 1 0,0-1 0,0 1 0,-1-1 0,1 0 0,0 1 0,0-1 0,0 0 0,0 1 0,0-1 0,0 0 0,0 1 0,0-1 0,0 0 0,0 1 0,0-1 0,1-1 0,0 2 126,0-1-1,0 1 1,0-1-1,0 1 1,0-1-1,1 1 1,-1 0-1,0 0 1,0 0-1,0-1 1,1 1-1,-1 0 1,2 1-1,-3-1-78,58 0 1941,81 12 1,-38 1-1659,63 11-368,-129-19 130,-9-2-2354,-13 1-5143,-22-6 2487,-2 1 1584</inkml:trace>
</inkml:ink>
</file>

<file path=ppt/ink/ink3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7:16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48 6816,'-53'-31'3072,"48"22"-2656,2 6 480,-2-2-704,10 10-96,-2-5-352,7 7 128,12 1-1216,4 0 736,16 1-3808,3 2 2432</inkml:trace>
</inkml:ink>
</file>

<file path=ppt/ink/ink3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7:25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190 508 2912,'7'-8'1060,"4"-6"2173,-10 13-3095,-1 1 1,0 0-1,0-1 0,0 1 1,1-1-1,-1 1 0,0 0 1,0-1-1,0 1 0,0-1 0,0 1 1,0-1-1,0 1 0,0-1 1,0 1-1,0 0 0,0-1 1,0 1-1,0-1 0,0 1 1,0-1-1,-1 1 0,1 0 1,0-1-1,0 1 0,0-1 1,-1 1-1,1 0 0,0-1 1,-1 1-1,0-1-18,-1 1 0,1 0-1,-1 0 1,0 0 0,1 0 0,-1 0-1,1 0 1,-1 0 0,1 0 0,-1 1-1,1-1 1,-1 0 0,1 1 0,-1 0-1,-1 0 1,-28 13 673,21-7-623,-1 0 0,1 1 0,0 0 0,1 1 0,0 0 0,0 0-1,1 1 1,0 0 0,-6 11 0,6-7-73,0 0 0,2 0 0,-1 0 0,2 1 0,0-1 0,1 1 0,-3 18 0,6-29-34,1 0 1,0-1-1,0 1 1,0 0-1,0 0 1,0 0-1,1-1 1,0 1-1,0 0 1,0-1-1,0 1 1,0 0-1,1-1 1,0 1-1,0-1 1,0 0-1,0 0 1,0 0-1,0 0 1,1 0-1,-1 0 1,1 0-1,0-1 0,0 0 1,0 1-1,0-1 1,1 0-1,-1 0 1,0-1-1,1 1 1,-1-1-1,1 0 1,0 0-1,-1 0 1,1 0-1,0 0 1,0-1-1,0 0 1,-1 0-1,1 0 1,0 0-1,0 0 1,0-1-1,-1 0 1,1 0-1,0 0 1,-1 0-1,1 0 1,-1-1-1,1 0 1,3-2-1,0-2-8,-1 1-1,0-1 1,0 0 0,-1 0-1,1-1 1,-2 0 0,1 0-1,-1 0 1,0 0 0,0-1-1,-1 0 1,4-11 0,-1-3 50,-1 1 0,0-1 0,1-35 0,-5 44-142,0-1 1,-2 1 0,-1-18 0,1 27-25,1 1 0,-1-1 1,0 0-1,0 1 0,0 0 1,0-1-1,-1 1 0,1 0 1,-1-1-1,0 1 0,0 0 0,0 0 1,-1 0-1,1 1 0,0-1 1,-1 1-1,-3-3 0,5 4 31,1 1-1,-1-1 1,0 1-1,0 0 1,0-1-1,1 1 0,-1 0 1,0 0-1,0-1 1,0 1-1,0 0 1,0 0-1,0 0 0,0 0 1,1 0-1,-1 0 1,0 0-1,0 1 1,0-1-1,0 0 0,0 0 1,1 1-1,-1-1 1,0 0-1,0 1 1,0-1-1,1 1 0,-1-1 1,0 1-1,1-1 1,-1 1-1,0 1 1,0-1 32,0-1 0,0 1 1,1 0-1,-1 0 1,1 0-1,-1 0 0,1 0 1,-1 0-1,1 0 0,0 0 1,-1 0-1,1 0 1,0 0-1,0 0 0,0 0 1,0 0-1,-1 0 0,2 0 1,-1 0-1,0 1 1,0-1-1,0 0 0,0 0 1,1 1-1,0-1 25,-1 0 0,1 0 0,-1 0 0,1 0 0,0 0 0,-1 0 0,1 0 0,0-1 0,0 1 0,0 0 0,0 0 0,0-1 0,-1 1-1,1 0 1,0-1 0,1 1 0,-1-1 0,0 0 0,0 1 0,0-1 0,0 0 0,0 1 0,0-1 0,0 0 0,1 0 0,-1 0 0,0 0 0,0 0 0,0 0 0,2-1 0,2 0 88,0-1 0,1 0 0,-1 0 0,0 0 1,5-3-1,-5 2-15,61-31 603,102-72 0,-144 88-626,-1 0 0,0-2 0,-2-1 0,0-1 0,-2 0-1,0-2 1,15-26 0,-12 14-74,31-75-1,-51 108-245,-3 9 91,-3 13-71,-15 27-25,-33 60 1,-1-1 182,-187 525 59,186-448 161,17-55 240,35-118-308,-15 38 237,16-45-282,-1 1-1,1 0 1,0-1-1,-1 1 1,0-1-1,1 0 0,-1 1 1,0-1-1,0 0 1,-1 0-1,1 0 1,0-1-1,-4 3 1,5-4-25,1 1 1,-1-1 0,1 0-1,-1 0 1,0 1 0,1-1-1,-1 0 1,0 0 0,1 0-1,-1 0 1,0 0-1,1 0 1,-1 0 0,0 0-1,0 0 1,1 0 0,-1-1-1,0 1 1,1 0 0,-1 0-1,1-1 1,-1 1 0,0 0-1,1-1 1,-1 1 0,1 0-1,-1-1 1,-1-1 27,1 0 0,-1 1-1,1-1 1,0 0 0,0 0 0,0 0 0,0 0 0,-2-4 0,1-2 76,0-1-1,0 1 1,-1-14 0,2 12-106,1-1-1,0 0 1,1 0 0,0 1-1,0-1 1,1 1 0,1-1-1,0 1 1,0-1 0,1 1-1,0 1 1,1-1 0,0 0-1,0 1 1,1 0 0,0 0-1,1 1 1,0 0 0,0 0-1,1 0 1,0 1 0,0 0-1,10-5 1,5-2-20,0 1 1,1 1 0,47-16-1,84-17-44,-96 30 95,52-17-473,-37 10-6021,-46 16 3398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2:02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97 6048,'-23'-34'2752,"9"15"-2400,9 7 256,5 9-416,-5-9-96,10 7-32,0-3-512,9 4 256,17 4-4288,9 4 2464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8:24.23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130 9 7552,'-4'-9'8816,"3"33"-6059,-56 320 1430,44-273-3809,1-1-114,-24 109 645,34-172-854,1-6-29,1 0-1,-1 1 1,1-1-1,-1 0 1,1 1-1,0-1 1,-1 1-1,1-1 1,0 1-1,0-1 1,0 0-1,0 1 1,0-1 0,0 1-1,0-1 1,1 1-1,-1-1 1,1 0-1,0 3 1,0-3 992,-1-1-996,0-1 0,0 1 0,0 0-1,0-1 1,0 1 0,0 0 0,0-1-1,0 1 1,0-1 0,0 1 0,0 0 0,0-1-1,1 1 1,-1 0 0,0-1 0,0 1-1,0 0 1,0-1 0,1 1 0,-1 0 0,0 0-1,0-1 1,1 1 0,-1 0 0,0 0-1,1-1 1,-1 1 0,1 0 0,3-5 56,20-38-57,-12 24-44,23-27 0,-29 39 17,0 1 1,0 0-1,1 1 0,0-1 1,0 1-1,0 0 1,11-4-1,0 1-19,-1 1-1,1 0 0,1 2 1,-1 0-1,1 1 1,0 1-1,0 1 0,0 0 1,35 3-1,-49-1 17,0 1 0,0 0 0,0 0 0,-1 0 0,1 0 0,0 1 0,-1 0 0,9 5 0,-12-7 9,0 1 1,0 0-1,0-1 1,-1 1-1,1 0 1,0-1-1,0 1 1,-1 0-1,1 0 1,0 0-1,-1-1 1,1 1-1,-1 0 1,1 0-1,-1 0 1,1 0-1,-1 0 1,0 0-1,1 0 1,-1 0-1,0 0 1,0 0-1,0 1 1,0-1-1,0 0 1,0 0-1,0 0 1,0 0-1,0 0 1,-1 0-1,1 0 1,0 0-1,-1 0 1,1 0-1,-1 0 1,1 0-1,-1 0 1,1 0-1,-1-1 1,0 1-1,1 0 1,-1 0-1,0 0 1,-1 0 0,-1 3 20,-1-1 0,1-1 1,-1 1-1,0 0 0,1-1 1,-1 0-1,0 0 0,-8 3 1,-35 8 70,32-10-24,-7 2 81,-1-2 0,0 0 0,0-2 1,-29-1-1,19 0-154,39 0 89,0 1 1,-1 0 0,1 0-1,0 1 1,7 2 0,11 4 180,4-1-63,-1 1 0,1 2 0,33 16 0,-47-19-206,-1 1-1,1 0 1,-2 1 0,1 0-1,-1 0 1,-1 2 0,20 21-1,-16-14-43,7 9-2288,-21-25 1483,0 0 0,0 0-1,0 0 1,0 0 0,0 0 0,0 1-1,0 2 1,1 7-2326</inkml:trace>
</inkml:ink>
</file>

<file path=ppt/ink/ink3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7:29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1009 3904,'0'1'154,"-3"2"1028,3-7-294,2 2-189,0 0 1,1 0-1,-1 0 1,1 0 0,0 0-1,5-2 1,13-10 280,-1-4-278,-1-2 0,-1 0 1,23-32-1,-30 38-535,60-81 437,64-80 200,-39 44-313,-80 106-331,-2-1-1,-1-1 1,14-37 0,-27 63-156,12-37 108,-11 34-116,-1 1 1,1-1 0,-1 1-1,0 0 1,0-1 0,0 1-1,0-1 1,-2-6 0,2 10-8,0 0 0,0 1 0,0-1 0,0 0-1,0 0 1,0 0 0,0 0 0,0 0 0,0 0 0,0 0 0,-1 0 0,1 0 0,0 0 0,0 0 0,0 0 0,0 0-1,0 0 1,0 0 0,0 0 0,0 0 0,-1 0 0,1 0 0,0 0 0,0 0 0,0 0 0,0 0 0,0 0 0,0 0 0,0 0-1,-1 0 1,1 0 0,0 0 0,0 0 0,0 0 0,0 0 0,0 0 0,0 0 0,0 0 0,0 0 0,0-1 0,0 1 0,0 0-1,-1 0 1,1 0 0,0 0 0,0 0 0,0 0 0,0 0 0,0 0 0,0 0 0,0-1 0,0 1 0,0 0 0,0 0 0,0 0-1,-4 13-107,3-8 64,-10 30 105,-2-1-1,-20 37 0,3-3 64,-69 176-161,-62 112 272,77-165 238,15-30 698,67-158-1007,0 1 1,0 0-1,0-1 1,0 0-1,0 1 1,-1-1-1,1 0 1,-4 3-1,5-6-128,1 0-1,0 1 1,0-1 0,-1 0 0,1 0-1,0 1 1,-1-1 0,1 0-1,0 0 1,-1 0 0,1 1-1,-1-1 1,1 0 0,0 0-1,-1 0 1,1 0 0,0 0-1,-1 0 1,1 0 0,-1 0 0,1 0-1,-1 0 1,1 0 0,0 0-1,-1 0 1,1 0 0,0 0-1,-1 0 1,1 0 0,-1-1-1,0 1 1,1-1 6,-1 0 0,0 0 0,0 0 0,0 0 0,0 0 0,1 0 0,-1 0 0,1 0 0,-1 0 0,0-2 0,-1-4 14,0 0 0,0 1 1,0-11-1,0 1-66,1 0 0,1 0 0,0 0 0,1 0 0,4-19 0,-3 27-15,0 1 1,0-1-1,1 1 1,0 0 0,0 0-1,0 0 1,1 0-1,0 0 1,1 1 0,0 0-1,0 0 1,10-10-1,-3 6-4,1 0 0,1 1 0,-1 0-1,24-10 1,61-20 92,-43 18-41,-26 10 2,0-2 0,-2-1 1,0-1-1,0-1 0,-1-1 1,-2-2-1,30-27 0,51-70-29,-71 75 64,71-65 0,-27 42-52,72-65 78,-134 113-45,-1 0 0,0-1 0,-1-1 0,-1-1-1,-1 1 1,19-41 0,-16 23-67,-1 0 0,-2-1-1,-2 0 1,8-56-1,-17 85-46,0 1 0,-1 0-1,0-1 1,-1-6 0,1 13 72,0 1 1,0-1 0,0 1-1,0-1 1,0 1 0,0-1 0,0 1-1,0-1 1,0 1 0,-1-1-1,1 1 1,0 0 0,0-1-1,0 1 1,-1-1 0,1 1-1,0 0 1,-1-1 0,1 1-1,0-1 1,-1 1 0,1 0 0,0-1-1,-1 1 1,1 0 0,-1 0-1,1-1 1,0 1 0,-1 0-1,0 0-2,0 0-1,0 0 1,0 0-1,0 0 0,0 1 1,1-1-1,-1 0 1,0 0-1,0 1 0,0-1 1,0 0-1,1 1 1,-1-1-1,-1 2 1,-21 20-204,-5 14 36,-27 47 1,25-36 153,-112 190-60,123-199 92,2 0-1,2 2 1,1 0 0,-13 63 0,21-69 64,1 1 0,0 40-1,5-62 2,0 0-1,1 0 0,0 0 0,1 0 0,1 0 1,0 0-1,1 0 0,10 22 0,-13-32-6,1 0-1,0 0 0,0 0 0,0-1 0,0 1 0,0-1 0,0 1 0,1-1 0,-1 0 1,1 0-1,-1 0 0,1 0 0,0-1 0,0 1 0,3 0 0,-1 0 20,-1-1-1,1 0 0,0 0 1,0 0-1,0 0 0,0-1 0,0 0 1,0 0-1,6-1 0,-1-1-15,1 0-1,-1-1 1,0 0-1,0-1 1,0 0-1,-1 0 0,0-1 1,1 0-1,9-8 1,-1-2-37,1-2 1,-2 1-1,0-2 1,-1-1-1,-1 0 1,12-21-1,5-13 165,30-67 0,-51 97-276,7-13-131,-16 28-20,-3 9-191,-4 14 100,0 21 165,-3 18 151,2 0 0,2 105-1,5-142 194,2-1 1,5 24-1,-8-39-165,0 0 1,1-1 0,-1 1-1,0 0 1,0 0 0,0-1-1,1 1 1,-1 0 0,0 0-1,1-1 1,-1 1-1,0 0 1,1-1 0,-1 1-1,1-1 1,-1 1 0,1 0-1,-1-1 1,1 1 0,0-1-1,-1 0 1,1 1 0,0-1-1,-1 1 1,1-1 0,0 0-1,-1 1 1,1-1 0,0 0-1,0 0 1,-1 0 0,1 0-1,0 0 1,0 0-1,0 0 1,-1 0 0,1 0-1,0 0 1,0 0 0,-1 0-1,1 0 1,0 0 0,0-1-1,-1 1 1,1 0 0,1-2-1,2 0 28,0-1 0,0 1 0,-1-1 0,1 0 0,5-7 0,5-9 9,-1 0 1,0-1 0,-1 0 0,14-35 0,8-14-122,42-59 247,-48 80-725,-34 102 32,3-34 489,-3 10 4,-2 59 0,8-80 42,0-1 0,1 1 1,0 0-1,0-1 0,1 1 1,0-1-1,1 1 1,0-1-1,0 0 0,0 0 1,8 12-1,-9-17 6,0-1 0,0 1 1,0-1-1,0 1 0,0-1 0,0 0 0,1 0 1,-1 0-1,1 0 0,0 0 0,-1-1 0,1 1 1,0-1-1,0 1 0,0-1 0,0 0 1,3 0-1,-1 0 17,-1-1 0,0 0 0,1 0 0,-1 0 0,0-1-1,0 1 1,1-1 0,-1 0 0,0 0 0,0 0 0,6-3 0,2-3 6,-1 1-1,1-2 0,-1 1 1,-1-1-1,1-1 0,-1 0 1,11-13-1,9-13-4,-2-1-1,-2-2 1,24-43 0,-32 53-132,-12 18 64,1-1-1,-1 0 0,6-17 1,-8 19-22,-2 2-226,-11 15 112,5-4 145,0 1 0,1-1 0,0 1 0,0 0 0,0 0 0,1 0 0,0 0 0,0 0 0,-2 8 0,-10 54-137,9-38 124,0-3 54,0 0 0,2 1 0,1-1-1,2 27 1,0-48-10,1 0 0,0 0 0,0 0 0,0 0 0,1-1 0,-1 1 0,4 5 0,-5-9-2,1 0 1,0 0 0,-1 1-1,1-1 1,0 0 0,0 0-1,0 0 1,0 0-1,0 0 1,0 0 0,0 0-1,0 0 1,1 0 0,-1-1-1,0 1 1,0 0 0,1-1-1,-1 1 1,0-1-1,1 0 1,-1 1 0,1-1-1,-1 0 1,1 0 0,-1 0-1,0 0 1,3 0 0,2-1-2,0-1 0,0 1 1,0-1-1,0-1 0,-1 1 1,1-1-1,-1 0 0,0 0 1,0-1-1,0 1 0,0-1 1,5-6-1,6-6-4,27-38 0,-22 27 136,6-14-150,-21 29-53,2 1 1,15-19-1,-14 20 10,-1 1 52,-1 1-1,1 1 1,0-1-1,0 1 0,1 1 1,10-7-1,-11 9-78,-7 3 75,0 1 1,0-1 0,0 0 0,0 1-1,0-1 1,0 1 0,1-1 0,-1 1-1,0-1 1,0 1 0,1 0 0,-1 0-1,0-1 1,1 1 0,-1 0-1,0 0 1,3 1 0,1 0-18,0 0 0,0-1 0,0 0 0,0 0 0,0 0 0,6-1 0,6 0 64,-13 1-64,0 0 0,1-1 1,-1 1-1,0-1 0,0 0 1,7-3-1,-3-1 131,-7 5-115,-1 0 0,0 0 0,0 0 0,0 0 0,0 0-1,0-1 1,0 1 0,0 0 0,0 0 0,0 0 0,0 0 0,0 0-1,0 0 1,0 0 0,0-1 0,0 1 0,0 0 0,0 0 0,0 0-1,0 0 1,0 0 0,0 0 0,0-1 0,0 1 0,0 0-1,0 0 1,0 0 0,0 0 0,-1 0 0,1 0 0,0 0 0,0-1-1,0 1 1,0 0 0,0 0 0,0 0 0,0 0 0,0 0 0,0 0-1,-1 0 1,1 0 0,0 0 0,0 0 0,0 0 0,0 0 0,0 0-1,0 0 1,-1 0 0,1 0 0,0 0 0,0 0 0,0 0 0,0 0-1,0 0 1,0 0 0,-1 0 0,1 0 0,0 0 0,0 0 0,0 0-1,0 0 1,0 0 0,0 0 0,0 0 0,-1 0 0,1 0 0,0 0-1,0 1 1,-27 1-242,17 2 225,-1 0 0,1 1-1,0 0 1,0 0 0,0 2 0,1-1-1,0 1 1,0 0 0,1 1-1,0 0 1,0 0 0,-12 18 0,10-12-9,1 1 0,1 0 0,0 0 0,1 1 0,1 0 1,0 0-1,-5 31 0,9-41 29,1 1 0,0 0 0,1 0 0,0 0-1,0 11 1,0-16 6,1 0 1,-1 0-1,0-1 0,1 1 0,0 0 0,-1 0 1,1-1-1,0 1 0,0-1 0,-1 1 0,1 0 0,1-1 1,-1 0-1,0 1 0,0-1 0,0 0 0,1 1 1,-1-1-1,1 0 0,-1 0 0,1 0 0,-1 0 0,1 0 1,0-1-1,3 2 0,-3-1-3,1-1 0,-1 0-1,0 0 1,1 0 0,-1 0 0,1 0 0,-1 0 0,1-1 0,-1 1-1,1-1 1,-1 0 0,0 1 0,1-1 0,-1 0 0,0 0 0,2-2-1,6-3 22,0-1-1,10-8 1,5-8 32,-1-1 0,39-48 1,34-64-28,-72 96-39,-2-1 0,-2-1-1,28-75 1,-35 68-16,12-81-1,-26 122-111,-2 9-95,-3 10-120,-45 130 7,39-106 284,1 2 0,1-1 1,-6 67-1,12-51 110,2 0-1,6 60 0,4-53 376,0-11-1753,-7-14-4951,-2-31 4058</inkml:trace>
</inkml:ink>
</file>

<file path=ppt/ink/ink3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7:29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24 7392,'-58'-15'3360,"34"10"-2944,16 2-480,8 6-64,-5-3-160,5 8 160,5 1 128,8 2 32</inkml:trace>
</inkml:ink>
</file>

<file path=ppt/ink/ink3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7:31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298 674 3328,'3'-11'571,"-1"-16"6431,-2 26-6916,-1 1 1,1-1-1,0 1 1,0-1-1,-1 1 0,1-1 1,0 0-1,-1 1 1,1 0-1,-1-1 0,1 1 1,-1-1-1,1 1 1,-1 0-1,1-1 1,-1 1-1,1 0 0,-1-1 1,1 1-1,-1 0 1,1 0-1,-1-1 0,0 1 1,1 0-1,-1 0 1,0 0-1,-17-3 530,17 3-573,-7 0 88,0 0-1,-1 1 1,1-1-1,0 2 1,0-1 0,0 1-1,0 0 1,0 1-1,0 0 1,0 0 0,-7 5-1,4-2 33,-1 1 0,1 1 1,0 0-1,1 0 0,0 1 0,-11 12 0,12-8-63,-1-1 0,2 1 0,0 0 0,0 1 0,1 0-1,1 0 1,1 1 0,0 0 0,0 0 0,-3 25 0,7-35-18,1 0 1,0 1-1,0-1 1,0 1 0,0-1-1,1 0 1,0 0-1,0 1 1,3 6-1,-3-10-22,0 1 1,0-1-1,0 0 0,0 0 0,0 0 0,1 0 0,-1 0 0,1 0 0,-1 0 0,1 0 0,0-1 1,0 1-1,0-1 0,0 1 0,0-1 0,0 0 0,0 1 0,0-1 0,0 0 0,1-1 1,-1 1-1,5 1 0,-1-2 30,0 0 0,0 0 0,0 0 0,0-1 0,0 0 0,0 0 0,0 0 0,0-1 0,0 0 0,-1 0 0,1-1 0,-1 1 0,10-7 0,6-5 64,37-32 0,-44 34-106,0 0 21,-1 0 0,0-2 1,0 1-1,-2-1 0,1-1 1,12-23-1,-19 30-53,5-8-83,-1-1-1,14-35 0,-22 51 33,-1 0-1,1-1 1,-1 1-1,0 0 1,1-1-1,-1 1 1,0-1-1,0 1 1,0-1-1,0 1 1,0 0-1,0-1 1,0 1-1,-1-1 1,0-1-1,1 3 19,0 0 0,0-1 0,0 1 0,-1 0 0,1 0 0,0 0 0,0-1 0,0 1-1,-1 0 1,1 0 0,0 0 0,0 0 0,-1 0 0,1 0 0,0 0 0,0-1 0,-1 1 0,1 0 0,0 0 0,0 0 0,-1 0 0,1 0-1,0 0 1,-1 0 0,1 0 0,-12 6-219,7-2 214,1 0-1,0 1 0,0-1 0,0 1 1,1 0-1,-1 0 0,1 0 0,0 0 1,1 1-1,-1-1 0,1 1 1,0 0-1,0 0 0,0 7 0,-1-2 32,2 1 1,0-1-1,0 1 0,1 0 0,0-1 0,4 18 0,-3-22 29,1 1 0,0-1 1,1 1-1,0-1 0,0 0 0,0 0 0,1-1 1,0 1-1,1-1 0,-1 1 0,1-1 0,0-1 1,0 1-1,1-1 0,0 0 0,0 0 0,13 8 1,-14-11 7,-1 0 1,1 1 0,0-2-1,0 1 1,0 0 0,0-1-1,0 0 1,0 0 0,0-1-1,0 1 1,0-1 0,0 0-1,1 0 1,-1-1 0,0 0-1,0 0 1,0 0 0,0 0 0,0-1-1,0 0 1,-1 0 0,1 0-1,0-1 1,-1 1 0,0-1-1,1 0 1,5-6 0,7-8 81,-2-1 0,0 0 0,-1-1 0,16-29 1,15-21 72,94-101-94,-117 145-95,0-2-1,-1 0 1,-2-1 0,30-57 0,-14 4 105,48-163 0,-81 238-143,-1 0 0,0 0 0,0-1 0,0 1 0,-1-1 0,0 1 0,-1-11 0,-3 6-145,4 11 165,0 0 0,0 0 0,0 0 1,-1-1-1,1 1 0,0 0 0,0 0 0,-1 0 0,1 0 0,0 0 0,0 0 1,-1 0-1,1 0 0,0 0 0,0 0 0,-1 0 0,1 0 0,0 0 1,0 0-1,-1 0 0,1 0 0,0 0 0,0 0 0,-1 0 0,1 0 1,0 0-1,-3 2-13,1-1 0,0 1-1,0-1 1,0 1 0,0 0 0,1 0 0,-1 0 0,-1 3 0,-10 12-10,1 2 0,2-1 0,-14 32 0,-22 69-114,28-69 167,0 2 8,2 1-1,3 1 0,2 0 0,2 1 1,3 0-1,1 62 0,6-89 50,1-1 0,1 1 0,1 0 0,13 44 0,-15-66-64,0 0-1,0-1 1,1 1-1,6 9 0,-9-14-117,1 1 0,0-1 0,-1 0 0,1 0 0,0 0 0,0 0 0,0 0 0,0 0 0,0 0 0,0 0 0,0-1 0,1 1 0,-1 0 0,0-1 0,0 1 0,0-1 0,1 1 0,-1-1 0,0 1 0,1-1 0,-1 0 0,0 0 0,1 0 0,-1 0 0,0 0 0,3 0 0,-1-1-284,1 0 1,-1 0-1,-1-1 0,1 1 0,0-1 1,0 0-1,0 0 0,-1 1 0,1-2 1,-1 1-1,0 0 0,1 0 0,-1-1 1,0 0-1,-1 1 0,1-1 0,0 0 1,-1 0-1,1 0 0,1-6 0,0-1-987,0-1-1,-1 0 0,0-1 0,1-17 1,1-12-1471</inkml:trace>
</inkml:ink>
</file>

<file path=ppt/ink/ink3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7:31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14 8064,'-13'-14'3648,"18"19"-3168,0-5 1056,3 0-928,11 0 672,4 4-736,25-4-1,10 0-351,24 0-96,-1 0-64,1 0 160,-6 0-96</inkml:trace>
</inkml:ink>
</file>

<file path=ppt/ink/ink3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7:33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1286 2976,'-16'3'3272,"23"-5"2378,5-4-5047,1-1 0,-1 0-1,0 0 1,-1-1 0,0-1-1,0 0 1,11-13-1,-3 0-398,-1-1 0,-1-1-1,-1 0 1,14-29 0,9-12 127,105-129 239,-64 107-339,-49 56-112,-1-2-1,30-43 1,-48 58-93,-4 6-40,1-1 0,-2 0 1,0 0-1,9-21 0,-16 33-20,0 0-1,1 0 0,-1 0 1,0 0-1,1 0 0,-1-1 1,0 1-1,0 0 0,0 0 1,0 0-1,0 0 1,0 0-1,0-2 0,-1 3 23,1 0 0,0 0-1,0 0 1,0 0 0,-1 0-1,1 0 1,0-1 0,0 1-1,-1 0 1,1 0 0,0 0 0,0 0-1,-1 0 1,1 0 0,0 0-1,0 0 1,-1 0 0,1 0-1,0 0 1,0 0 0,0 0 0,-1 0-1,1 0 1,0 0 0,0 0-1,-1 0 1,1 1 0,0-1-1,0 0 1,-1 0 0,1 0 0,0 0-1,0 0 1,-1 1 0,-26 23-490,17-16 506,-10 11-58,1 0 1,1 2-1,0 0 1,2 1-1,0 0 0,1 1 1,-20 46-1,25-47 114,1 2-1,1-1 1,2 1-1,0 1 1,1-1-1,2 1 1,0-1-1,2 49 1,1-65 89,1 0 0,0 0 0,1 0 0,0 0 0,5 13 0,-6-18-94,-1-1 0,2 0 0,-1 0 0,0 0 0,0 0 0,1 0 0,-1 0 0,1 0 0,-1 0 0,1 0 0,0-1 0,0 1 0,0-1 0,0 1 0,0-1 0,0 0 0,0 0 1,0 0-1,1 0 0,-1 0 0,0 0 0,4 0 0,-1-1 28,0 0 1,0 0 0,0 0-1,0 0 1,0-1 0,0 0-1,0 0 1,0-1 0,0 1-1,0-1 1,4-3 0,8-3 144,24-19 1,-34 23-181,21-16 53,-1-2 1,33-33-1,42-56 49,-100 109-145,31-37 62,-1-2 0,29-50 1,38-98-25,-24 20-115,31-66 208,-105 233-148,10-25-189,-10 15-25,-1 11 216,0 1-1,0 0 1,-1 0-1,1-1 1,0 1 0,0 0-1,0 0 1,0 0-1,-1-1 1,1 1-1,0 0 1,0 0-1,-1 0 1,1 0-1,0 0 1,0-1-1,-1 1 1,1 0-1,0 0 1,0 0-1,-1 0 1,1 0-1,0 0 1,-1 0-1,1 0 1,0 0-1,0 0 1,-1 0 0,1 0-1,0 0 1,0 0-1,-1 0 1,1 0-1,-1 1 1,-5 4-161,-2 5 155,0 1-1,1 0 1,1 1 0,0 0-1,0 0 1,1 0 0,-5 18-1,2-8 9,-60 193 52,12-36 190,17-52 80,-23 136 1,34-135-38,25-106-198,0 4 25,3-25-80,0 1 1,0-1-1,0 0 1,-1 0-1,1 0 1,-1 0-1,1 0 0,-1 0 1,1 0-1,-1 0 1,1 0-1,-1 0 1,0 0-1,-1 2 1,1-3-25,1 0 0,0 1 0,-1-1 0,1 0 0,0 1 0,0-1 0,-1 0 0,1 1 0,0-1 0,0 1 0,-1-1 0,1 1 0,0-1 0,0 1 0,0-1 0,0 1 0,0-1 0,0 1 0,0-1 0,0 1 0,0 0-1,0-1 0,0 1 0,0-1 0,0 1 0,0-1 0,0 1 0,-1-1 0,1 1 0,0-1-1,0 1 1,0-1 0,0 1 0,-1-1 0,1 1 0,0-1 0,-1 0 0,1 1 0,0-1 0,-1 1 0,0 0 0,-4 2 72,2-1 202,4-6 112,1-6-4,5-18-244,1 1 1,1 1 0,21-43 0,50-69-257,-75 129 74,1 0 1,0 0 0,1 0 0,0 1-1,1 0 1,0 0 0,0 1-1,0 0 1,16-10 0,-23 17 41,-1-1 0,1 1 0,0 0 0,-1-1 0,1 1-1,0 0 1,0-1 0,-1 1 0,1 0 0,0 0 0,0 0 0,-1 0 0,1 0 0,0 0 0,0 0 0,-1 0 0,1 0 0,0 0-1,0 0 1,-1 0 0,1 0 0,0 1 0,-1-1 0,1 0 0,0 1 0,0-1 0,-1 0 0,1 1 0,-1-1 0,1 1 0,0-1 0,-1 1-1,1-1 1,-1 1 0,1 0 0,-1-1 0,0 1 0,1-1 0,-1 1 0,1 0 0,-1 0 0,0-1 0,0 1 0,1 1 0,0 4-43,1 0 0,-1 0 1,0 0-1,0 11 1,-1-12 11,0 72-148,1 11 209,0-74 3,0-1 0,1 1 0,1-1 0,6 17 0,-8-26-11,1-1 0,-1 1 0,1-1 0,0 1 0,1-1 0,-1 0 0,0 0 0,1 0 0,-1-1 0,1 1 0,0 0 0,0-1 0,0 0 0,1 0 0,-1 0 0,0 0-1,5 2 1,-3-2 39,0-1-1,0 1 0,1-1 1,-1 0-1,0 0 0,1 0 0,-1-1 1,1 0-1,-1 0 0,0 0 1,11-3-1,-3 0-25,1 0 0,-1-2 0,-1 1 0,1-2 0,-1 1 0,0-2 0,0 0 0,0 0 0,-1-1 0,0 0 0,-1-1 0,15-16 0,-9 6-15,0-2 1,-1 0-1,-1-1 0,18-37 1,33-101 60,-64 157-92,0 0-1,0-1 1,0 1 0,0 0-1,-1-1 1,1 1-1,-1-1 1,0 1 0,-1-7-1,2 10 3,-1-1 1,0 1-1,0-1 0,-1 1 0,1-1 1,0 1-1,0-1 0,0 1 0,0-1 1,0 1-1,0-1 0,-1 1 0,1 0 1,0-1-1,0 1 0,-1-1 0,1 1 0,0 0 1,-1-1-1,1 1 0,-1-1 0,1 1 1,0 0-1,-1 0 0,1-1 0,-1 1 1,1 0-1,0 0 0,-2-1 0,1 1-1,0 0-1,0 0 0,0 0 1,0 1-1,0-1 1,0 0-1,0 0 0,0 1 1,0-1-1,0 1 0,0-1 1,0 1-1,-1 0 1,-2 2-3,1 0 1,-1 0 0,1 0-1,0 0 1,0 0 0,-4 6 0,1 3-17,1-1 1,0 1-1,1 0 1,1 0-1,-1 0 1,2 1-1,0-1 1,0 1-1,1 0 1,1-1 0,0 1-1,3 22 1,0-13 85,1-1-1,1 0 1,1 0 0,1 0 0,1-1 0,17 33 0,-21-46-64,0 0 1,0 0-1,1 0 1,6 6-1,-9-11-278,0 0-1,0 0 0,0-1 1,0 1-1,0-1 1,0 1-1,0-1 0,0 0 1,1 0-1,-1 0 0,0 0 1,1 0-1,-1-1 1,1 1-1,-1-1 0,1 1 1,2-1-1,8 0-1834</inkml:trace>
</inkml:ink>
</file>

<file path=ppt/ink/ink3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7:33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7040,'0'-9'3200,"21"3"-2752,-3 1 1280,14 1-1024,36-4 768,9 0-832,31-4-288,0 9-224,8-6-32,-13 9-64,15-4-224,-15 4 96</inkml:trace>
</inkml:ink>
</file>

<file path=ppt/ink/ink3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7:36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1001 2976,'-1'1'100,"1"0"1,-1 0-1,1-1 0,-1 1 1,0 0-1,1 0 0,0 0 1,-1 0-1,1 0 0,-1 0 0,1 0 1,0 0-1,0 0 0,-1 1 1,1-2-8,0 1 1,0-1-1,0 0 1,0 1-1,0-1 0,0 1 1,0-1-1,1 0 1,-1 1-1,0-1 1,0 1-1,0-1 0,0 0 1,1 1-1,-1-1 1,0 0-1,0 1 1,0-1-1,1 0 0,-1 1 1,0-1-1,1 0 1,-1 0-1,0 1 1,1-1-1,-1 0 1,0 0-1,1 1 0,-1-1 1,0 0-1,1 0 1,-1 0-1,1 0 1,-1 0-1,0 0 0,1 0 1,-1 0-1,1 0 1,-1 0-1,0 0 1,2 0-1,39-2 5474,-36 1-5270,0 0-1,0-1 1,-1 1-1,1-1 1,-1 0-1,1 0 1,-1 0-1,1-1 1,-1 0-1,0 0 1,5-4-1,32-34 853,47-58 1,4-23-465,22-26 176,-81 110-794,77-67 0,-109 104-60,28-19-85,-27 19 56,-1 0 0,1 0 0,0 0 0,0 1 0,-1-1 0,1 1 1,0-1-1,0 1 0,0 0 0,-1 0 0,1-1 0,0 1 0,0 0 1,0 1-1,0-1 0,3 1 0,-4 0 11,0-1 0,-1 1 0,1-1-1,0 1 1,0 0 0,-1-1 0,1 1 0,0 0 0,-1 0-1,1 0 1,0 0 0,-1 0 0,1-1 0,-1 1 0,0 0-1,1 0 1,-1 0 0,0 0 0,1 0 0,-1 0 0,0 0-1,0 2 1,1 27-193,-1-21 137,0 45 108,-3 114-63,1-143 28,-1 0-1,-2 0 1,0 0 0,-14 37 0,19-62-6,-11 28 100,-20 40 0,26-61-32,1 1-1,-1-1 1,0 0 0,0-1-1,-1 1 1,0-1 0,0 0-1,-1-1 1,1 1-1,-9 4 1,12-8-36,0-1 1,1 0-1,-1 0 0,1 0 1,-1 0-1,0 0 0,0-1 1,0 1-1,1-1 1,-1 0-1,0 0 0,0 0 1,0 0-1,-3-1 0,1 0 40,1 0-1,-1 0 1,1-1-1,0 0 1,-1 0-1,1 0 0,-7-5 1,-2-4 21,0 0-1,1 0 1,-19-23 0,30 33-108,-10-12-97,2 0 0,0 0 0,0-1 0,-10-23 0,20 35-215,6 4 186,12 6 138,-13-6 0,22 8 26,1-2 1,1-1-1,-1-1 1,55 4-1,-66-9 35,-1-1 0,1-1 0,-1 0-1,0-1 1,1-1 0,-1 0 0,0-2 0,-1 0 0,1 0-1,-1-2 1,0 0 0,29-18 0,26-22 138,-3-3-1,78-73 1,-140 117-216,47-41 174,64-74 0,-116 120-156,-1 0-24,1 1 0,0-1 0,0 0 1,-1 0-1,1 0 0,0 0 0,-1 0 0,1 0 0,-1 0 0,1 0 0,-1 0 0,1 0 0,-1 0 0,0 0 1,1-1-1,-2 1-5,0 2 0,-1-1 1,1 0-1,0 0 0,0 0 1,1 0-1,-1 1 0,0-1 1,0 0-1,0 1 0,-2 0 1,-3 4 4,-1 0 1,1 0-1,0 0 1,1 1-1,-1 0 1,-7 10-1,-23 43-9,24-38 49,1 1-1,0 0 0,2 1 1,1 0-1,1 0 0,0 1 1,-5 44-1,12-63 33,0 0-1,0 0 1,0 0-1,1 0 1,0 0-1,0 0 1,0 0-1,3 7 1,-3-9-24,0-1 1,0 0-1,0 0 0,0 0 1,1 0-1,-1 0 0,1 0 1,-1-1-1,1 1 1,-1 0-1,1-1 0,0 1 1,0-1-1,0 0 1,0 0-1,0 1 0,0-1 1,0 0-1,0-1 1,4 2-1,-1-1 24,1-1-1,-1 0 1,1 0 0,-1 0-1,1-1 1,-1 1 0,0-1-1,1-1 1,-1 1 0,0-1-1,0 0 1,0 0 0,0 0-1,0-1 1,-1 0 0,1 0-1,6-5 1,4-4-5,-1-1 0,0 0 0,18-24 1,-7 8 9,-2-1 1,23-40-1,36-79-152,-74 128 34,-8 13-7,0 7 67,0 1-1,-1 0 1,1 0-1,0 0 0,0 0 1,0 0-1,0 0 1,-1 0-1,1 0 1,0-1-1,0 1 1,0 0-1,0 0 1,-1 0-1,1 0 1,0 0-1,0 0 1,0 0-1,-1 0 1,1 0-1,0 0 1,0 0-1,0 0 1,-1 0-1,1 1 1,0-1-1,0 0 1,0 0-1,-1 0 0,1 0 1,0 0-1,0 0 1,0 0-1,0 0 1,0 1-1,-1-1 1,1 0-1,-2 2-31,0-1 0,0 1 0,1 0 0,-1 0 0,0 0 0,1 0 0,0 0 0,-1 0 0,1 0 0,0 0 0,0 1-1,0-1 1,-1 4 0,-7 35-93,7-31 118,-3 15 45,1 0-1,1 1 1,1-1 0,2 1-1,0-1 1,1 1 0,8 35-1,-8-55 27,0 0-1,1 0 0,0 0 1,0-1-1,1 1 1,3 5-1,-6-10-42,1 0-1,-1 0 0,1 0 1,0 0-1,0 0 1,-1-1-1,1 1 1,0 0-1,0 0 1,0-1-1,0 1 1,0 0-1,0-1 1,0 1-1,0-1 0,0 1 1,0-1-1,0 0 1,0 1-1,0-1 1,1 0-1,-1 0 1,0 0-1,0 0 1,0 0-1,0 0 1,0 0-1,1 0 0,-1 0 1,0 0-1,0-1 1,0 1-1,0 0 1,0-1-1,0 1 1,0-1-1,0 0 1,0 1-1,1-2 1,7-5 10,0-1 1,0 0-1,-1-1 1,-1 0-1,1 0 1,-1 0-1,7-16 1,5-2 13,30-40 74,68-68 0,-96 114-264,35-29 0,-54 49 143,0-1 0,0 1 0,1 0 0,-1 0 0,0 0 0,0 1 0,1-1-1,2 0 1,-4 0-3,0 1 0,0 0-1,0 0 1,0 0 0,0 0-1,0 0 1,0 0-1,-1 0 1,1 0 0,0 0-1,0 0 1,0 0 0,0 1-1,0-1 1,0 0 0,-1 1-1,1-1 1,0 1-1,0-1 1,0 1 0,-1-1-1,1 1 1,1 0 0,1 5-50,0 0-1,0 1 1,0-1 0,0 1 0,1 8 0,4 10-29,13 32 333,22 56-223,-34-94 26,1 0 1,1 0-1,21 28 0,-29-43-19,0 0 0,0-1 0,1 0-1,6 5 1,-9-7-20,1 0-1,-1 0 1,1 0 0,-1 0-1,1 0 1,0-1-1,-1 1 1,1-1-1,0 1 1,-1-1 0,1 1-1,0-1 1,0 0-1,-1 0 1,1 0 0,3 0-1,-1-2 15,0 1 0,-1-1 0,1 1 0,0-1-1,-1 0 1,1-1 0,-1 1 0,1 0 0,-1-1-1,0 0 1,0 0 0,4-5 0,3-6 70,17-27 0,-7 6-25,49-77 30,28-4-79,-64 80-62,43-62 1,-29 19 54,57-130 0,-93 183-11,-3 10-131,-29 49-401,-121 201 198,99-162 287,-39 85 0,-22 83-71,-21 43 242,-7-30 273,128-246-342,0 0 1,0 0-1,-1 0 0,0 0 1,0 0-1,-8 7 0,12-14-39,0 1 0,1 0 0,-1 0 1,0-1-1,0 1 0,0-1 0,0 1 0,0-1 0,0 1 0,0-1 0,0 1 0,0-1 0,-1 0 0,1 0 0,0 1 0,0-1 0,0 0 1,-2 0-1,3-1-5,-1 1 1,0 0-1,0-1 1,1 1 0,-1-1-1,0 1 1,1-1-1,-1 1 1,1-1 0,-1 0-1,1 1 1,-1-1 0,1 0-1,-1 1 1,1-1-1,0 0 1,-1 0 0,1 1-1,0-1 1,-1 0-1,1 0 1,0 0 0,0 1-1,0-1 1,0 0-1,0 0 1,0 0 0,0 1-1,0-1 1,0-1 0,1-5 10,0 1 0,0-1 1,0 1-1,1 0 1,0 0-1,0 0 0,1 0 1,2-6-1,31-49 251,-33 55-251,22-28 0,1 0 1,37-35-1,-18 20-203,-8 9 186,2 2 0,65-48 1,96-55-185,-124 89 138,98-59 86,-96 62-187,-72 46 157,17-12 13,-22 15-46,0-1 0,0 0-1,0 0 1,0 1 0,0-1-1,0 0 1,0 0 0,0 0-1,-1 0 1,1 0 0,0 0-1,-1 0 1,2-1 0,-11 6-50,-58 64-74,29-32 146,2 2-1,2 1 0,-55 82 1,85-114 0,0-1 1,1 1 0,0 0 0,0 0 0,1 0 0,0 1 0,0-1 0,-1 10-1,3-15 2,0 0-1,0 0 1,0 0-1,0 0 1,0 0-1,1-1 0,-1 1 1,0 0-1,1 0 1,0 0-1,-1-1 1,1 1-1,0 0 0,0-1 1,0 1-1,1 1 1,-1-2 13,1 1 0,-1-1 1,1 0-1,0 0 1,-1 0-1,1-1 0,0 1 1,0 0-1,-1 0 1,1-1-1,0 1 0,0-1 1,0 0-1,0 0 1,0 1-1,-1-1 0,1 0 1,0-1-1,2 1 1,1-1 14,-1 0 1,1 0-1,-1-1 1,0 1 0,0-1-1,0 0 1,0 0 0,0 0-1,0-1 1,0 1-1,-1-1 1,1 0 0,-1 0-1,5-6 1,2-2 37,-2 0-1,1-1 1,8-15 0,10-25-17,-3-1 0,19-59 1,-29 83-151,-11 24 36,-1 0 0,1 0 0,-1 0 0,0 0 0,0 0 0,-1-1 0,0 1 0,1-7 0,-11 27-376,3 1 417,1-1 1,1 1 0,0 0-1,-2 29 1,4-17 89,3 55 0,0-71-38,0 1 1,4 12 0,-5-22-18,1 0 1,0 0-1,0 0 1,0 0-1,1 0 1,-1 0-1,1 0 1,-1-1-1,1 1 0,0 0 1,0-1-1,0 0 1,3 3-1,-3-4-2,0 0-1,-1 0 1,1 0-1,0 0 1,0-1-1,-1 1 1,1-1-1,0 0 1,0 1-1,0-1 0,0 0 1,0 0-1,-1 0 1,1 0-1,0 0 1,0-1-1,0 1 1,0 0-1,0-1 1,-1 1-1,4-2 1,4-2 49,0-1 0,15-10 0,-13 9-16,72-46 127,160-90-319,-72 52-228,-214 162 289,36-61 83,-36 71-274,39-73 263,1 0 0,-1 0-1,2 0 1,-1 0 0,1 1-1,1-1 1,-1 13 0,2-17 22,1 0 0,-1 0-1,1-1 1,0 1 0,0 0 0,1-1 0,-1 1-1,1-1 1,0 1 0,0-1 0,1 0 0,-1 0-1,1 0 1,0 0 0,0 0 0,0-1 0,1 1 0,3 2-1,-3-2 22,1-1-1,0 0 0,-1 0 1,1 0-1,0 0 1,1-1-1,-1 0 0,0 0 1,1 0-1,-1-1 0,1 0 1,-1 0-1,1 0 1,11-1-1,-3-1-2,0-1 1,-1-1 0,1 0-1,-1-1 1,1 0-1,20-11 1,72-43 188,-82 44-161,35-23 70,-1-3 1,-2-1-1,94-93 0,-145 129-133,1 0-33,0-1 0,-1 0 0,0-1 0,9-13 0,-13 20 35,-1-1 0,1 0 0,-1 0-1,1 1 1,-1-1 0,1 0 0,-1 0 0,0 0 0,1 0 0,-1 1 0,0-1 0,0 0-1,0 0 1,0 0 0,0 0 0,0 0 0,0 0 0,0 0 0,0 0 0,0 1 0,0-1-1,0 0 1,-1 0 0,1 0 0,0 0 0,-1 0 0,1 0 0,0 1 0,-1-1 0,1 0-1,-1 0 1,0 1 0,1-1 0,-1 0 0,0 1 0,1-1 0,-1 1 0,-1-2 0,-1 1-23,0-1 0,-1 1 0,0 0 0,1 0 0,-1 0 0,0 1 0,-7-1 1,-1 0-49,0 1 0,0 1 0,0 0 0,0 1 0,-17 4 0,5 1-31,-36 16 0,52-20 113,0 1 1,0 1-1,1-1 0,0 1 1,-1 0-1,1 1 0,1 0 0,-1 0 1,1 0-1,0 1 0,1 0 1,-10 15-1,12-17 19,0 1 1,1 0 0,0 1-1,0-1 1,0 0 0,0 1-1,1-1 1,0 1-1,1-1 1,-1 1 0,1-1-1,0 1 1,1-1 0,0 1-1,0-1 1,0 1 0,5 11-1,-3-9-11,1-1 0,0 1 1,1-1-1,-1 0 0,2 0 0,-1-1 0,1 1 0,0-1 0,11 9 1,-7-8 34,0 0-1,1-1 1,-1 0 0,1 0 0,1-2 0,17 8 0,-13-8-31,1 0 0,0 0-1,0-2 1,1 0 0,-1-1-1,1-1 1,-1-1 0,1 0-1,-1-1 1,24-5 0,-26 3-623,0-1-1,0-1 1,-1-1 0,0 0-1,14-8 1,61-44-8414,-77 50 7273,43-28-3106</inkml:trace>
</inkml:ink>
</file>

<file path=ppt/ink/ink3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7:43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34 259 3328,'-4'2'268,"1"-1"378,0 0 1,0 0-1,0 1 1,0-1 0,0 1-1,-5 3 1,8-5-530,-1 1 1,1-1 0,0 0-1,0 1 1,-1-1 0,1 0-1,0 1 1,0-1 0,0 0 0,0 1-1,-1-1 1,1 1 0,0-1-1,0 0 1,0 1 0,0-1-1,0 1 1,0-1 0,0 0-1,0 1 1,0-1 0,0 1-1,0-1 1,1 1 66,-1 1 0,1-1-1,-1 0 1,1 0 0,0 0 0,-1-1 0,1 1-1,0 0 1,0 0 0,0 0 0,1 1 0,1-1-4,-1 1 0,0-1 1,1 0-1,-1 0 0,1 0 1,-1 0-1,1 0 0,-1-1 1,1 1-1,-1-1 0,1 1 1,0-1-1,-1 0 0,1 0 1,0 0-1,-1-1 0,1 1 1,0-1-1,-1 1 0,1-1 1,-1 0-1,1 0 0,-1 0 1,4-2-1,6-4-65,0 0 0,0 0 1,14-14-1,-20 16 3,6-5 8,-1 0-1,0-1 1,-1 0-1,0-1 0,-1 0 1,7-13-1,-3 3-21,-1-1 0,15-43 0,-23 54-80,-2 9 12,0-1 0,-1 0 1,0 0-1,0 0 0,0 0 1,0 0-1,-1-5 0,0 17-28,-1 0 0,-1 1 0,1-1 0,-6 13 0,-2 16-74,5-4 88,0 1 1,3 0-1,1 0 0,4 34 1,-3-61 4,0-1 0,0 1 0,1-1 0,0 0 0,0 1 0,4 6 0,-4-10 6,0 0 0,-1 0 0,2 0 0,-1 0 0,0 0 0,0-1 0,1 1 0,0-1 0,-1 0 0,1 1 0,0-1 0,6 3 0,-6-4-5,-1 0 0,1-1 0,-1 1 0,1-1 0,0 0 0,-1 0 0,1 1 0,-1-2 0,1 1 1,0 0-1,-1 0 0,1-1 0,-1 0 0,1 1 0,-1-1 0,1 0 0,-1 0 0,5-3 0,5-3 54,0-1 0,15-12 1,-13 10-47,66-52 239,103-103 0,-161 140-267,4-3-11,-26 27 10,0 1 0,0 0-1,1 0 1,-1 0 0,0 0 0,0-1-1,0 1 1,0 0 0,1 0 0,-1 0-1,0 0 1,0 0 0,0 0 0,1 0 0,-1 0-1,0 0 1,0 0 0,1 0 0,-1-1-1,0 1 1,0 0 0,0 0 0,1 1-1,-1-1 1,0 0 0,0 0 0,0 0 0,1 0-1,-1 0 1,0 0 0,0 0 0,1 0-1,-1 0 1,0 1 0,5 7 93,-2 18-95,-2-23-6,0 17 61,-1 0 0,-1 0 0,-1 0 0,0 0 0,-2 0-1,0-1 1,-1 1 0,-8 19 0,11-34-41,-13 25 195,14-28-196,0-1 0,0 1-1,0-1 1,0 1 0,-1-1-1,1 0 1,0 0 0,-1 1-1,1-1 1,-1 0-1,0 0 1,1-1 0,-1 1-1,0 0 1,0-1 0,-2 2-1,1-2 8,-1 0 0,1 0 1,-1 0-1,1 0 0,-1-1 0,0 0 0,1 1 0,-1-1 0,1 0 0,0-1 0,-1 1 0,1 0 1,0-1-1,0 0 0,0 0 0,0 0 0,0 0 0,-5-5 0,0-1-15,0 0-1,1 0 0,0-1 1,0 0-1,-6-11 1,12 18-36,-1 0 1,1-1 0,0 1 0,0-1 0,0 1 0,0-1-1,1 0 1,-1 1 0,1-1 0,-1 0 0,1-2 0,0 4 15,0 0 0,0-1 0,1 1-1,-1 0 1,0 0 0,1 0 0,-1 0 0,1 0 0,-1 0 0,1 0 0,0 0 0,-1 0 0,1 0 0,0 0 0,0 0 0,-1 1 0,1-1 0,0 0 0,0 0 0,0 1 0,0-1 0,0 1 0,0-1 0,0 1 0,0-1 0,0 1-1,0-1 1,1 1 0,-1 0 0,1 0 0,14-2-20,-1 1-1,0 1 1,1 0-1,-1 1 1,16 3-1,-27-3 17,24 3-150,36 12 1,-4 3-3062,-45-12 904,-12-6 1678,-1 0 1,1 1-1,-1-1 1,1 0-1,-1-1 1,1 1-1,0 0 1,-1-1-1,6 1 1,5-1-1694</inkml:trace>
</inkml:ink>
</file>

<file path=ppt/ink/ink3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7:44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69 6240,'-36'-37'2816,"28"22"-2464,3 7-160,10 8-192,3-8-448,10 8 256</inkml:trace>
</inkml:ink>
</file>

<file path=ppt/ink/ink3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7:45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14 975 3392,'-4'2'707,"-4"3"-513,6 2 5123,13-9-3301,-4-1-1674,0-1 0,0 0 0,-1-1-1,0 1 1,0-1 0,0 0 0,0-1 0,-1 0-1,6-7 1,2-1 38,24-26 444,57-82-1,-66 80-790,54-86 334,99-223 993,-150 278-1093,-31 72-274,0 1 1,1-1-1,-1 1 0,0 0 0,0-1 0,0 1 1,0-1-1,1 1 0,-1 0 0,0-1 0,0 1 1,0-1-1,0 1 0,0-1 0,0 1 0,0 0 1,0-1-1,0 1 0,0-1 0,0 1 1,0-1-1,0 1 0,-1 0 0,1-1 0,0 1 1,0-1-1,0 1 0,-1 0 0,1-1 0,-1 0 1,1 1-3,-1 0-1,0 0 1,1 1 0,-1-1 0,0 0-1,1 0 1,-1 0 0,0 1 0,1-1 0,-1 0-1,1 0 1,-1 1 0,0-1 0,1 1-1,-1-1 1,1 1 0,-1-1 0,1 1 0,-1 0-1,-5 5-39,1 1 1,0 0-1,0 0 0,1 0 0,-5 10 0,3-6 1,-27 59 109,-28 87-1,29-70 112,15-37 52,-12 62 0,21-78-154,7-31-64,-9 48 117,9-46-80,0 0 0,1 0 0,0-1 0,0 1 0,0 0 1,1 0-1,-1-1 0,2 7 0,-1-11-22,-1 1-1,0-1 1,0 1 0,0-1-1,1 1 1,-1-1-1,0 1 1,0-1 0,1 0-1,-1 1 1,1-1 0,-1 1-1,0-1 1,1 0-1,-1 1 1,1-1 0,-1 0-1,0 1 1,1-1-1,-1 0 1,1 0 0,-1 0-1,1 1 1,-1-1 0,1 0-1,0 0 1,-1 0-1,1 0 1,-1 0 0,1 0-1,-1 0 1,1 0 0,-1 0-1,1 0 1,0-1-1,18-7 242,-16 6-167,149-97 598,-123 77-654,-2-2-1,-1 0 1,0-1 0,-2-2 0,-2 0-1,32-50 1,95-196 5,-146 267-44,45-105 154,-13 26-271,-25 60 132,-10 23-4,-1 2-11,-6 13-58,-7 17 50,-43 102 491,30-51-330,-100 254 323,-29 5 388,156-340-850,0 0-1,0 1 1,0-1 0,0 0 0,0 1-1,0-1 1,0 0 0,-1 0 0,1 1-1,0-1 1,0 0 0,0 1 0,0-1-1,-1 0 1,1 0 0,0 1-1,0-1 1,0 0 0,-1 0 0,1 1-1,0-1 1,0 0 0,-1 0 0,1 0-1,0 0 1,-1 0 0,1 1 0,-1-1-1,1-1 3,0 1 0,0-1 0,0 1 0,0-1-1,0 1 1,0-1 0,0 1 0,0-1 0,0 1-1,0-1 1,0 1 0,0-1 0,0 1 0,0-1-1,0 1 1,1-1 0,-1 1 0,0-1 0,5-12-25,1 0-1,0 1 1,1-1 0,0 2 0,0-1 0,2 1 0,-1 0 0,1 1 0,13-12 0,-10 12 19,26-24-140,58-38-1,-81 61 92,-12 9 37,-1 0 0,0 0 1,1 0-1,-1 1 0,1-1 0,-1 1 1,1-1-1,0 1 0,0 0 0,0 0 0,0 0 1,0 0-1,0 1 0,0-1 0,0 1 1,5 0-1,-7 0-8,0 0 1,-1 1-1,1-1 0,0 0 1,0 1-1,-1-1 1,1 1-1,0-1 0,-1 1 1,1 0-1,-1-1 0,1 1 1,-1-1-1,1 1 1,-1 0-1,1 0 0,-1-1 1,0 1-1,1 0 0,-1 1 1,6 18-182,-5-15 184,3 12-21,0 0 1,0 18-1,-2-23 15,3 15 29,12 39 0,-16-63 26,0 0 1,0 0-1,0 0 0,1 0 1,-1 0-1,1 0 1,-1-1-1,1 1 0,0 0 1,0-1-1,3 3 0,-4-4-30,1 0 0,-1 0-1,0-1 1,0 1 0,0-1 0,0 1-1,1-1 1,-1 1 0,0-1-1,1 0 1,-1 0 0,0 1 0,1-1-1,-1 0 1,0 0 0,1 0-1,-1-1 1,0 1 0,0 0 0,1 0-1,-1-1 1,0 1 0,1-1-1,-1 1 1,0-1 0,0 1 0,0-1-1,2-1 1,16-13 70,-1 0 0,-1-1-1,20-23 1,-29 31-30,-7 6-46,14-13 57,21-30 1,-33 40-48,0 1-1,0-1 1,-1 0-1,1 0 1,-1 0-1,0-1 1,-1 1-1,1 0 1,-1-1-1,0 1 1,1-9 0,-2 12-24,0 1 1,0 0-1,-1-1 1,1 1 0,0-1-1,0 1 1,-1 0 0,1-1-1,0 1 1,-1 0 0,1-1-1,-1 1 1,0 0 0,0 0-1,1-1 1,-1 1-1,0 0 1,0 0 0,0 0-1,-2-2 1,2 3-10,-1-1 1,1 1-1,-1-1 0,1 1 0,-1-1 1,1 1-1,-1 0 0,1-1 0,-1 1 1,1 0-1,-1 0 0,1 0 1,-1 1-1,1-1 0,-1 0 0,1 0 1,-1 1-1,1-1 0,-1 1 0,1-1 1,-2 2-1,-2 0 7,1 1 0,-1 0 0,1 0 0,-1 0 0,1 1 0,0-1 0,1 1 0,-1 0 0,1 0 0,-1 0 0,1 1-1,0-1 1,1 1 0,-1-1 0,-3 10 0,5-9 10,-1-1 0,1 1 0,0 0 0,0-1 1,0 1-1,0 0 0,1 0 0,0-1 0,0 1 0,0 0 0,1 0 0,0 0 0,-1-1 0,2 1 0,-1 0 0,1-1 0,-1 1 0,4 5 0,0-3 21,0 0 0,1 1 0,0-2 0,0 1 0,1-1 0,-1 0 0,1 0 0,1-1 0,-1 0-1,1 0 1,0 0 0,0-1 0,0-1 0,1 1 0,9 2 0,-8-4-253,-1 1 0,1-2 0,0 1 0,-1-1 0,1 0 1,0-1-1,0 0 0,0-1 0,-1 0 0,1-1 0,0 0 0,-1 0 0,17-7 0,-19 6-901,-1 0 0,0 0 1,0-1-1,9-6 0,-1-2-1245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8:34.36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30 265 3488,'-8'-26'13965,"5"36"-12992,-4 26-544,4-23-224,0 0 1,1 1-1,0 0 0,1 0 1,1-1-1,1 16 1,1-1-95,-2-23-79,0-1 1,0 0 0,0 0-1,1 0 1,0 0 0,0 0 0,0 0-1,3 7 1,0-4 5,0-1-1,0 1 1,1-1 0,-1 0 0,2 0-1,-1 0 1,1-1 0,9 7-1,56 35 667,-44-30-382,-16-10-254,0 0-1,1-1 1,0-1 0,0 1-1,1-2 1,-1 0-1,1 0 1,20 2-1,-24-5-5,0 0 10,0 0 0,0 0 0,0-1 0,17-3 0,-6 1 43,-13 2-67,-1-1 0,0 0 1,1 0-1,-1 0 0,0-1 1,9-3-1,19-7-43,-27 10 16,0 0 1,-1 0-1,1-1 0,10-5 1,-1-2 10,1 2 0,0 0 0,25-7 0,58-13-88,-94 26 64,163-35 152,-145 32-149,21-6-80,0-3 1,50-22-1,-26 9 296,-63 26-231,-1-1 0,1 1 0,0 0 0,0 0 0,0 0 1,0 1-1,0 0 0,6 0 0,7 1-89,-16-1 97,0 1 0,-1-1 1,1 1-1,0 0 0,0 0 1,-1 0-1,1 0 0,-1 0 0,1 1 1,-1-1-1,0 1 0,1-1 0,-1 1 1,3 3-1,5 5 228,13 18-1,-18-21-171,4 5-21,0 0 0,11 22 0,-17-27-13,-3-6-14,1 1 0,-1-1 1,1 1-1,0-1 0,0 1 1,0-1-1,0 0 1,0 0-1,2 3 0,-3-4 26,1 0 47,0 0 1,0 0 0,0 0 0,0 0-1,0 0 1,0 0 0,0 0 0,0-1-1,0 1 1,0 0 0,-1-1-1,3 0 1,26-21 175,-8 6-218,-15 11-43,11-11 12,1 1 0,1 1-1,0 1 1,31-16 0,42-10-247,-14 15 342,-55 17-218,0 1 1,1 1-1,39-3 1,-62 8 109,14 0 1,0 1 0,0 0 0,0 1 0,-1 0 0,1 1 0,24 9 0,-4-2 0,5 1 0,26 7 0,23 5 201,-17-3 30,70 18-177,-69-17-113,-20-6 310,-29-9-82,0-2 0,41 2 0,50-5 37,-59-2-77,85-5 103,-114 3-147,0-2-1,-1 0 1,30-11 0,-38 9 19,0-1 1,-1-1-1,0-1 1,0 0-1,29-24 1,69-73 267,-113 104-374,78-82 123,23-23-2,-16 30-1132,-75 62-2998</inkml:trace>
</inkml:ink>
</file>

<file path=ppt/ink/ink3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7:46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19 5152,'-18'-2'1648,"10"-1"-650,8 0 235,8-1 520,5 1-394,0 1 0,20 0 1,58 5 233,-79-2-1473,463 46-770,-367-35-5494,-61-4 3019</inkml:trace>
</inkml:ink>
</file>

<file path=ppt/ink/ink3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7:48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13 426 4736,'-1'0'223,"0"0"0,0 0 0,0 1 0,1-1 0,-1 0 1,0 0-1,0 0 0,1 0 0,-1 1 0,0-1 0,0 0 0,1 1 0,-1-1 0,-1 5 3731,10-1-2141,-7-4-1605,0 0-1,-1 0 1,1 0-1,0 0 1,0 0-1,0 0 1,0 0-1,0 0 0,0 0 1,0-1-1,0 1 1,0 0-1,0 0 1,0-1-1,0 1 1,0-1-1,-1 1 1,2-1-1,14-12 1075,-14 10-1162,24-24 363,-1-1 0,24-36 0,23-26 164,-57 73-566,-4 6-2,-1 0-1,0-1 0,9-16 1,31-46 458,-31 46-370,-13 16-180,-5 11 9,-1-1 1,1 1-1,0-1 1,0 0-1,0 1 1,0 0-1,0-1 1,1 1-1,0-2 1,-2 3-1,1 0 0,-1 0 0,0 0 0,0 0 0,0 0 0,0 0 0,0 0 0,1 0 0,-1 0 0,0 0 0,0 0 0,0 0 0,0 0 0,0 1 0,1-1 0,-1 0 0,0 0 0,0 0 0,0 0 0,0 0 0,0 0 0,0 0 0,0 0 0,0 1 0,1-1 0,-1 0 0,0 0 0,0 0 0,0 0 0,0 0 0,0 0 0,0 1 0,0-1 0,0 0 0,0 0 0,0 0 0,0 0 0,0 0 0,0 1 0,0-1 0,0 0 0,0 0 0,0 0 0,0 8 73,3 36 21,-2-27-220,0 30-1,-6 20 168,-13 120 332,14-155-305,4-24-16,-1 0 0,0 0 0,0 0 0,-1 0 0,0-1 0,0 1 0,-1 0 0,-4 7 0,7-14-32,-1 0 0,1 0 1,-1 0-1,1 0 1,-1 0-1,1-1 0,-1 1 1,0 0-1,0-1 0,1 1 1,-1 0-1,0-1 1,0 1-1,0-1 0,1 1 1,-1-1-1,0 1 0,0-1 1,0 0-1,0 1 1,0-1-1,0 0 0,0 0 1,0 0-1,0 0 0,0 0 1,0 0-1,0 0 1,0 0-1,0 0 0,0 0 1,0 0-1,0-1 0,0 1 1,0 0-1,0-1 1,0 1-1,0-1 0,1 1 1,-1-1-1,-1 0 0,-2-3 0,-1 0 0,1 0 0,0 0 1,0 0-1,-5-9 0,-4-7 15,0 0-1,1-1 1,0 0 0,-13-40 0,24 58-83,0 0 0,0 0 0,1 0 0,0 0 0,-1 0 0,1-5 0,0 7 43,0 1-1,0-1 1,0 1-1,0-1 1,1 1-1,-1-1 0,0 1 1,0-1-1,0 1 1,0-1-1,1 1 1,-1 0-1,0-1 1,0 1-1,1-1 1,-1 1-1,0-1 0,1 1 1,-1 0-1,1-1 1,-1 1-1,0 0 1,1-1-1,-1 1 1,1 0-1,-1 0 1,1-1-1,-1 1 0,1 0 1,-1 0-1,1 0 1,-1 0-1,1 0 1,-1 0-1,1 0 1,-1 0-1,1 0 1,-1 0-1,1 0 0,-1 0 1,1 0-1,-1 0 1,1 0-1,18 5-142,22 9 0,-29-9 156,1-1 1,0 0-1,-1 0 1,1-2-1,17 2 1,-1-3 5,0-2 0,-1-2 0,35-6 0,83-26 60,-114 27-36,38-12 131,-2-3 1,75-35-1,-135 54-157,23-11 129,-30 14-126,0 1-1,1-1 0,-1 0 0,0 0 0,0 0 0,0 0 0,0 0 0,0 0 0,-1 0 0,1 0 0,0 0 0,0 0 1,-1 0-1,1 0 0,0-1 0,-1 1 0,0 0 0,1 0 0,-1-1 0,1-1 0,-1 3-21,0-1 0,0 1 1,0 0-1,0-1 0,-1 1 0,1-1 0,0 1 0,0 0 0,0-1 0,0 1 0,0-1 0,-1 1 1,1 0-1,0-1 0,0 1 0,-1 0 0,1-1 0,0 1 0,0 0 0,-1 0 0,1-1 1,0 1-1,-1 0 0,1 0 0,-1 0 0,1-1 0,0 1 0,-1 0 0,1 0 0,0 0 0,-1 0 1,1 0-1,-1 0 0,1 0 0,0 0 0,-1 0 0,1 0 0,-1 0 0,1 0 0,-1 0 0,0 0 1,-20 5-125,15-3 178,-8 3-48,1 0-1,-1 1 1,1 0 0,0 1-1,0 0 1,1 1 0,0 1 0,0 0-1,-15 16 1,18-16-13,1 0-1,0 1 1,0 1 0,1-1 0,0 1-1,1 0 1,0 1 0,1-1 0,0 1-1,1 0 1,-3 13 0,6-21 24,0 0 0,1 0 0,-1 0-1,1 1 1,0-1 0,1 0 0,-1 0 0,1 0 0,-1 0 0,1 0-1,0 0 1,1 0 0,-1 0 0,1 0 0,0-1 0,0 1 0,3 4-1,-4-6 8,1 0-1,0 0 1,-1-1-1,1 1 1,0 0-1,0-1 1,0 1-1,1-1 1,-1 0-1,0 0 1,0 0-1,1 0 1,-1 0-1,0 0 1,1-1-1,-1 1 1,1-1-1,-1 0 1,1 1-1,-1-1 1,1 0-1,-1-1 1,1 1-1,-1 0 1,1-1-1,-1 1 1,1-1-1,-1 0 0,3-1 1,3-2 41,-1 1 0,1-2 0,-1 1 0,0-1 1,0 0-1,-1-1 0,1 0 0,-1 0 0,6-8 0,45-64 298,-51 68-290,9-13-3,-2-2 1,13-33-1,-8 18-141,-17 36 63,1 0 0,-1-1 1,1 1-1,-1 0 0,0-1 1,-1 1-1,1-5 0,-3 10-349,-3 7 334,-5 15 100,6-12-48,1 0 0,0 0 0,1 1-1,1-1 1,-1 1 0,2-1 0,0 1-1,0-1 1,1 1 0,0-1 0,1 1 0,1-1-1,-1 0 1,8 18 0,-9-28 2,-1 1-1,1-1 1,0 0-1,-1 1 1,1-1-1,0 0 1,0 0 0,0 0-1,0 1 1,0-1-1,0 0 1,0 0-1,1 0 1,-1-1 0,0 1-1,0 0 1,1 0-1,-1-1 1,0 1 0,3 0-1,-2-1-1,-1 0 1,1 0-1,0 0 0,0 0 1,-1 0-1,1-1 0,0 1 1,-1-1-1,1 1 1,0-1-1,-1 1 0,1-1 1,-1 0-1,1 0 0,-1 0 1,1 0-1,1-2 0,77-71 201,-58 56-200,1 0 1,0 2 0,1 0-1,1 2 1,0 1-1,1 0 1,0 2-1,31-8 1,-55 19-10,-1-1 1,0 1-1,0 0 0,1-1 1,-1 1-1,1 0 1,-1 0-1,0 0 0,1 0 1,-1 0-1,0 1 1,1-1-1,1 1 0,-3-1-1,1 0-1,-1 1 0,1-1 0,-1 0 1,1 1-1,-1-1 0,1 1 0,-1-1 0,0 1 1,1-1-1,-1 0 0,0 1 0,1-1 1,-1 1-1,0 0 0,1-1 0,-1 1 1,0-1-1,0 1 0,0-1 0,0 2 1,0 1 20,0 0 0,0 0 1,0 0-1,-1 0 1,1 0-1,-1 0 1,0 0-1,0-1 1,0 1-1,-2 3 1,-53 124 105,31-71 2,16-33 36,10-21 33,7-15 33,6-9-176,1 1-1,0 0 1,24-20-1,57-40-169,-92 75 103,5-5-56,1 2 0,0-1 0,0 1 0,0 1 0,1 0 0,0 0 0,21-6 0,-31 11 59,1 0 1,-1-1 0,0 1-1,0 0 1,0 0 0,0 0-1,0-1 1,1 1 0,-1 1-1,0-1 1,0 0-1,0 0 1,0 0 0,0 0-1,1 1 1,-1-1 0,0 1-1,0-1 1,0 1-1,0-1 1,0 1 0,0-1-1,0 1 1,0 0 0,0 0-1,-1 0 1,1-1-1,0 1 1,0 0 0,-1 0-1,1 0 1,0 0 0,-1 0-1,1 0 1,-1 0-1,0 0 1,1 0 0,-1 1-1,0-1 1,1 0 0,-1 0-1,0 2 1,-5 89 75,7-79 52,-1-13-123,-1 0 0,0 0 0,0 0 0,0 0 0,0 0 0,0 1 0,1-1 0,-1 0 0,0 0 0,0 0 0,0 0 0,1 0 0,-1 0 0,0 0 0,0 0 1,0 0-1,0 0 0,1 0 0,-1 0 0,0 0 0,0 0 0,0 0 0,1 0 0,-1 0 0,0 0 0,0 0 0,0 0 0,0-1 0,1 1 0,-1 0 0,0 0 0,0 0 0,0 0 0,0 0 0,1-1 0,15-19 228,-9 10-203,13-12-33,-9 8-6,1 1 1,0 0 0,1 1-1,0 1 1,1 0 0,21-13 0,-34 23-16,1 0 0,0 0 1,-1 1-1,1-1 1,0 1-1,0-1 1,-1 1-1,1-1 0,0 1 1,0 0-1,0 0 1,-1 0-1,1 0 1,0 0-1,2 1 0,-3-1 22,0 0 0,0 1 0,1 0-1,-1-1 1,0 1 0,0 0-1,0-1 1,0 1 0,0 0-1,0 0 1,0 0 0,-1 0-1,1 0 1,0 0 0,0 0-1,-1 0 1,1 0 0,-1 1-1,1-1 1,-1 0 0,1 0 0,-1 2-1,8 25 4,-6-17 0,1 1 0,1-1 0,0 0 0,0 0 0,12 19 0,-13-26 9,0 0 0,0 0-1,0 0 1,1-1 0,-1 1 0,1-1-1,0 0 1,0 0 0,0 0 0,0-1-1,1 1 1,-1-1 0,1 0 0,-1 0-1,1-1 1,0 1 0,-1-1 0,1 0-1,0-1 1,0 1 0,0-1 0,0 0-1,0 0 1,6-1 0,2 0 12,-1-1 0,1 0 0,0-1 0,-1-1 1,0 0-1,1 0 0,-2-1 0,1-1 0,12-8 0,-9 4 3,1 0-1,-2-1 1,0-1-1,0-1 0,20-24 1,-27 29-1,-2 0 1,9-14-1,-13 20-30,0 0-1,0 1 0,0-1 1,0 0-1,0 0 0,-1 0 1,1 0-1,-1 0 0,1 0 1,-1 0-1,0-1 1,0 1-1,0 0 0,0 0 1,0 0-1,0 0 0,-1 0 1,0-3-1,1 5-2,0-1-1,-1 1 1,1 0-1,0-1 1,0 1-1,-1 0 1,1-1-1,0 1 1,-1 0-1,1 0 1,-1-1-1,1 1 1,0 0-1,-1 0 1,1 0-1,-1 0 1,1-1-1,-1 1 1,1 0-1,0 0 1,-1 0-1,1 0 1,-1 0-1,1 0 1,-1 0-1,1 0 1,-1 0-1,1 0 1,0 1-1,-1-1 1,1 0-1,-1 0 1,1 0-1,-1 0 1,1 1-1,0-1 1,-1 0-1,1 0 1,-1 1-1,-15 12-65,14-12 103,-1 2-22,0 0-1,0 1 1,1-1-1,0 1 1,-1-1 0,2 1-1,-1-1 1,0 1 0,1 0-1,-1 0 1,1 0 0,0 0-1,0 0 1,1 0 0,-1 0-1,1 1 1,0-1 0,0 0-1,1 7 1,1 3 4,0 1 0,1 0 0,1-1 0,6 16 1,-8-25 5,4 11 81,0 0-1,10 18 0,-13-30-70,0 0 0,0 1 1,0-1-1,0-1 0,0 1 0,1 0 1,-1-1-1,1 0 0,0 1 0,0-2 0,1 1 1,4 3-1,-7-6-118,-1 1 1,1-1 0,0 1-1,-1-1 1,1 1 0,-1-1-1,1 0 1,0 0 0,-1 0-1,1 0 1,0 0 0,-1 0-1,1 0 1,0-1 0,-1 1-1,1 0 1,-1-1 0,1 0-1,-1 1 1,3-2 0,-1 0-679,1-1 0,-1 1 0,0-1 0,0 0 0,0 1 0,0-2 0,3-3 0,7-9-2252</inkml:trace>
</inkml:ink>
</file>

<file path=ppt/ink/ink3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7:56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44 4064,'0'0'11456,"-7"4"-9569,5-4-1734,-1 1-1,0-1 0,0 1 0,0-1 0,0 0 0,0 0 0,-5-1 0,-3 1 7,4 0-106,0 1-1,1 0 0,-1 0 1,0 1-1,1 0 0,-1 0 1,1 1-1,-11 6 0,2-1 23,1 1-1,-19 16 0,28-21-64,2 0 1,-1 0-1,0 1 1,1 0 0,0-1-1,0 1 1,0 0-1,1 1 1,-1-1-1,1 0 1,0 1-1,-1 7 1,2-7 37,-1 0-1,1 0 1,1 1 0,-1-1-1,1 0 1,0 0-1,1 1 1,0-1 0,0 0-1,3 11 1,-4-15-6,1-1-1,-1 0 1,1 1 0,-1-1 0,1 0-1,0 1 1,-1-1 0,1 0 0,0 0-1,0 0 1,0 0 0,0 0-1,0 0 1,0 0 0,2 1 0,-2-2-11,0 1 0,-1-1 0,1 0 0,0 0 0,0 0 0,0 0 0,-1 0 0,1 0 0,0 0 0,0 0 0,0 0 0,-1 0 1,1 0-1,0 0 0,0 0 0,-1-1 0,1 1 0,0 0 0,0-1 0,0 0 0,4-2 107,0-1 1,-1 0-1,0 0 0,0-1 0,7-8 1,-3 3-118,8-9 76,-1 3-100,-1-1 0,-1 0 0,20-33 0,-30 77-877,-3-24 904,1 0-1,0 0 1,-1 0-1,1 0 1,0 0 0,1 0-1,-1 0 1,0-1-1,1 1 1,0 0-1,0-1 1,-1 1 0,4 1-1,1 4 95,1-2-1,15 13 1,-20-17-59,1 0 1,0 0 0,0-1 0,0 1 0,0-1-1,0 0 1,1 0 0,-1 0 0,0 0 0,0-1-1,1 1 1,-1-1 0,0 0 0,1 0 0,-1 0-1,0 0 1,1-1 0,-1 1 0,5-2-1,4-2 135,0-1-1,0 0 0,19-12 0,-18 10-135,26-15 22,0-2 0,67-55 0,-82 60-25,-15 13-58,-1-1 0,1 0 0,10-12 0,-19 18 9,0 1-1,0-1 1,1 1-1,-1-1 1,1 0 0,-1 1-1,0-1 1,1 1-1,-1 0 1,1-1 0,-1 1-1,1-1 1,-1 1-1,1 0 1,-1-1 0,1 1-1,0 0 1,-1 0-1,1-1 1,-1 1 0,1 0-1,0 0 1,-1 0-1,1 0 1,0 0 0,-1 0-1,1 0 1,0 0-1,-1 0 1,2 0 0,-2 1-11,1 0-1,0-1 1,0 1 0,-1 0 0,1 0 0,0 0 0,-1 0-1,1 0 1,-1 0 0,1 0 0,-1 0 0,1 0 0,-1 0 0,0 0-1,1 2 1,1 6-11,-1 0 0,1 19 0,-4-4 50,-6 41 1,0 2 40,-3-9 287,11-57-351,0-1-1,0 1 1,0-1-1,0 1 1,0-1-1,0 1 1,0-1-1,0 1 1,-1-1-1,1 1 1,0-1-1,0 1 1,0-1-1,0 0 1,-1 1 0,1-1-1,0 1 1,-1-1-1,1 0 1,0 1-1,-1-1 1,1 0-1,0 1 1,-1-1-1,1 0 1,0 0-1,-1 1 1,1-1-1,-1 0 1,1 0-1,-1 0 1,1 1-1,-1-1 1,1 0-1,0 0 1,-1 0-1,1 0 1,-1 0-1,1 0 1,-1 0-1,1 0 1,-1 0-1,1 0 1,-1 0 0,1 0-1,-1-1 1,1 1-1,-1 0 1,1 0-1,0 0 1,-1-1-1,1 1 1,-1 0-1,-2-2 32,0 0 1,0 0-1,1 0 0,-1-1 0,-4-3 1,2-1-7,0 0 1,0 1 0,0-1-1,1-1 1,0 1 0,0-1-1,-4-13 1,6 16-101,1 0-211,9 7 406,22 15-42,55 43 1,-76-53-61,-3-3-120,1 1 0,-1-1 0,1 0 0,7 3 0,5-4-4921,-1-7-6033,0 3 5963</inkml:trace>
</inkml:ink>
</file>

<file path=ppt/ink/ink3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7:59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1109 3072,'0'0'95,"1"1"1,-1-1-1,0 1 0,1-1 1,-1 0-1,1 1 0,-1-1 1,1 0-1,-1 0 0,1 1 1,-1-1-1,1 0 0,-1 0 1,1 0-1,-1 0 0,1 0 1,-1 0-1,1 0 0,-1 0 0,1 0 1,0 0-1,-1 0 0,1 0 1,-1 0-1,1 0 0,0 0 1,3-1 1938,14-13 3032,20-31-1957,-24 27-2346,26-26 0,91-63 468,-87 74-898,71-68 1,-89 72-228,-1-1 0,-1-2-1,-1 0 1,21-44-1,101-253 653,-143 323-734,0 0 0,-1 0 0,1 0 0,-1 0 0,0-11 0,-1 17-32,0 0 1,0 0-1,0-1 1,1 1-1,-1 0 1,0 0 0,0 0-1,0 0 1,0 0-1,0-1 1,0 1-1,0 0 1,0 0 0,0 0-1,0 0 1,-1 0-1,1-1 1,0 1-1,0 0 1,0 0-1,0 0 1,0 0 0,0 0-1,0-1 1,0 1-1,0 0 1,0 0-1,0 0 1,-1 0-1,1 0 1,0 0 0,0 0-1,0 0 1,0-1-1,0 1 1,0 0-1,-1 0 1,1 0-1,0 0 1,0 0 0,0 0-1,0 0 1,-1 0-1,1 0 1,0 0-1,0 0 1,0 0 0,0 0-1,0 0 1,-1 0-1,1 0 1,0 0-1,0 0 1,0 0-1,0 0 1,0 0 0,-1 0-1,1 1 1,0-1-1,0 0 1,0 0-1,0 0 1,0 0-1,-1 0 1,-7 9-288,-3 5 294,1 1 0,1 0 0,-12 28 0,-15 51-144,36-93 145,-29 93 170,-20 117 1,46-195-52,0 0 1,1 0-1,1 0 0,1 0 1,0 0-1,1 0 0,5 26 1,-6-40-79,1-1 1,-1 1-1,1 0 0,-1 0 1,1 0-1,0-1 1,0 1-1,0 0 1,0-1-1,0 1 0,0-1 1,0 1-1,0-1 1,1 0-1,-1 1 1,1-1-1,-1 0 1,1 0-1,-1 0 0,1 0 1,0 0-1,-1 0 1,1-1-1,0 1 1,0 0-1,-1-1 0,1 0 1,0 1-1,0-1 1,0 0-1,0 0 1,0 0-1,0 0 0,-1 0 1,1 0-1,0-1 1,0 1-1,3-1 1,2-3 38,1 1 1,-1-1-1,0 0 1,0-1-1,0 0 1,0 0 0,9-9-1,-5 2-14,0 0 0,16-25 0,0-8-23,-2-2 0,19-51 1,-21 46 102,38-64 0,-34 73-111,47-80 218,-56 89-202,24-61-1,-34 76 8,-4 10-135,-1 0 0,0 0-1,0-1 1,-1 1 0,3-19 0,-7 24-275,-3 8 205,-7 15 143,6-11-27,-16 25 72,2 1-1,0 1 1,3 1-1,-27 73 1,-35 197 504,23-80 62,54-218-498,-2 2 168,2 0-1,0 0 1,0 1 0,-1 14 0,4-35-255,1-1-1,0 1 0,0-1 1,1 1-1,0 0 0,1 0 1,0 0-1,0 1 0,1 0 1,0-1-1,1 2 0,0-1 1,1 1-1,8-9 0,2-3-56,-11 12 14,0 1-1,1-1 0,0 2 1,0-1-1,0 1 0,11-7 1,-15 11 18,2-1-44,0 1 0,0-1 0,0 1-1,0 0 1,0 0 0,10-2-1,-14 4 38,0 0-1,1 0 0,-1 0 0,0 0 1,1 0-1,-1 0 0,0 1 0,1-1 1,-1 1-1,0-1 0,1 1 0,-1-1 1,0 1-1,0 0 0,0-1 0,0 1 1,0 0-1,0 0 0,0 0 0,0 0 1,0 0-1,0 0 0,0 0 0,0 0 1,-1 0-1,1 0 0,0 1 0,-1-1 1,1 0-1,-1 0 0,1 1 0,-1 1 1,3 8 9,0 1 0,-1 0 1,0-1-1,0 23 0,-2-22 50,1 0 0,0 0-1,1 0 1,5 18 0,-6-28-37,0 0 0,0 1 0,0-1 0,0 0 0,1 0 0,-1 0 0,1 0 0,-1 0 0,1 0 0,0 0 0,0 0 0,-1-1 0,1 1 0,1-1 0,-1 1 0,0-1 0,0 0 0,0 0 0,1 0 0,-1 0 0,0 0 0,1-1 0,-1 1 0,1-1 0,-1 1 0,1-1 0,4 0 0,5-1-3,0 0 0,0 0 0,0-1 0,17-5 0,-19 4 10,11-3 20,1 0 1,-1-1 0,-1-2 0,0 0-1,0-1 1,-1-1 0,0 0 0,-1-2-1,0 0 1,31-31 0,-37 23-285,-12 21 239,0 0 1,-1 0 0,1 0-1,0 0 1,-1 0 0,1 0-1,0 0 1,-1 0 0,1 0-1,0 0 1,-1 0 0,1 0-1,0 0 1,-1 0 0,1 0-1,0 0 1,-1 1 0,1-1-1,0 0 1,-1 0 0,1 0-1,-1 1 1,-9 11-133,-7 6 92,1 0 0,1 2 0,0-1 0,-19 37 0,32-51 58,1-1 1,-1 0 0,1 1-1,0-1 1,0 1 0,0 0-1,0 5 1,1-9 1,0 0 1,0 0 0,0 0-1,0 0 1,0 0-1,0 0 1,1-1 0,-1 1-1,0 0 1,0 0-1,1 0 1,-1 0-1,0 0 1,1-1 0,-1 1-1,1 0 1,-1 0-1,1-1 1,0 1 0,-1 0-1,1-1 1,-1 1-1,1-1 1,0 1-1,0-1 1,-1 1 0,1-1-1,0 1 1,0-1-1,0 0 1,0 1 0,-1-1-1,1 0 1,0 0-1,0 1 1,0-1 0,0 0-1,0 0 1,0 0-1,0 0 1,-1 0-1,1-1 1,0 1 0,1 0-1,2-1 12,0 0 0,-1 0 1,0-1-1,1 1 0,-1-1 0,0 0 0,0 0 0,0 0 1,0 0-1,0 0 0,0-1 0,-1 1 0,1-1 0,-1 0 0,5-6 1,2-4-14,-1-2 0,9-18 0,-10 19-7,-2 4 1,-4 7-42,0 0 0,0 0-1,1 0 1,0 1 0,0-1-1,2-3 1,-3 30-541,-1-18 565,1 0 0,-1 0 0,2 0 0,-1 0 0,4 10 0,-4-13 25,1 0-1,-1 0 1,1 0-1,-1 0 1,1 0-1,0 0 1,0 0-1,0 0 1,1-1-1,-1 1 1,5 3-1,-4-5 27,0 1 1,1-1-1,-1 0 0,1 0 1,-1 0-1,1-1 0,-1 1 0,1-1 1,0 0-1,-1 0 0,1 0 0,0 0 1,-1-1-1,1 1 0,-1-1 0,1 0 1,4-2-1,8-2 18,0-2 0,18-9-1,-34 15-53,19-9 35,-2-1 1,0-1 0,0 0-1,-1-1 1,-1-1 0,0-1-1,-1 0 1,17-23 0,-8 4 12,-1 0 0,17-39-1,28-75 10,-52 113-53,39-109 18,-52 139-35,0 0-1,0 0 0,-1 0 0,0 0 1,1-9-1,-12 39-225,3 0 196,0 0 0,-4 43 0,0 56 1,9-96-4,-6 202 298,9-152 191,1-1-4169,-2-90-6133</inkml:trace>
</inkml:ink>
</file>

<file path=ppt/ink/ink3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7:59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17 6816,'-11'-14'2197,"12"14"-1891,0-1 0,0 1 0,0 0 0,0-1 1,0 1-1,0 0 0,0 0 0,0-1 0,0 1 0,0 0 0,0 0 0,0 0 0,0 0 0,1 1 0,-1-1-209,31 0 1229,0 3 1,35 6-1,-33-2-1192,1 1 1,-1 2 0,53 24-1,-26-6-5275,-55-22 1264,-5 0 1269</inkml:trace>
</inkml:ink>
</file>

<file path=ppt/ink/ink3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8:00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16 6656,'-19'-15'3008,"23"15"-2624,6 0 1824,3 0-1280,18 0 1248,6 8-1248,8-4 447,3 4-831,12 0-288,-2-1-160,18-2-96,-4 3 0,13-8-2751,-4 3 1503,0-6-5152,-14 3 3616</inkml:trace>
</inkml:ink>
</file>

<file path=ppt/ink/ink3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8:01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254 597 2976,'44'-8'9237,"-70"3"-5093,4 6-3576,0 2 0,-39 9 0,33-6-251,18-4-255,-1 0-1,0 0 1,1 2-1,0-1 1,0 1 0,0 1-1,0 0 1,1 0-1,-1 1 1,-10 9-1,18-14-47,1 0-1,-1 0 0,1 1 0,0-1 0,0 1 0,0-1 1,-1 1-1,1-1 0,1 1 0,-1 0 0,0-1 0,0 1 0,1 0 1,-1 0-1,1-1 0,-1 1 0,1 0 0,0 0 0,-1 0 1,1 0-1,0 0 0,1 0 0,-1-1 0,1 5 0,0-4 14,-1 0 0,1 1 0,1-1-1,-1 0 1,0 0 0,0 0 0,1 0-1,0 0 1,-1 0 0,1 0 0,0 0-1,0 0 1,0-1 0,0 1 0,0-1-1,0 0 1,0 1 0,3 0 0,2 0 51,-1 0 0,0 0 0,1-1 0,0 1 0,-1-1 0,1-1 0,0 0 0,-1 0 0,1 0 0,0 0 0,0-1 0,-1 0 0,1-1 0,9-3 0,0-1 32,0 0 1,0-1-1,0-1 1,21-15-1,-36 22-95,1 0-1,0 0 0,-1 0 1,1 0-1,-1 0 1,1-1-1,-1 1 0,0 0 1,0-1-1,0 1 0,1-1 1,-1 0-1,0 1 0,-1-1 1,1 0-1,0 1 1,-1-1-1,1 0 0,0 0 1,-1 0-1,0 0 0,0 1 1,1-1-1,-1 0 0,0 0 1,0 0-1,-1 0 1,1 0-1,-1-2 0,0 1-33,-1 0-1,1 0 0,-1 0 0,0 0 1,0 0-1,0 0 0,0 0 1,0 1-1,-1-1 0,1 1 1,-1 0-1,1 0 0,-1 0 0,0 0 1,0 0-1,-4-1 0,-4-2-118,-1 1-1,0 1 0,0 0 1,0 0-1,0 1 0,-1 1 1,-19-1-1,53 2 604,1-1-1,0-1 1,0-1-1,24-7 1,-35 7-350,0-1 0,-1 0 0,1 0 0,-1-1 0,0 0 0,-1-1 1,1 0-1,-1 0 0,0-1 0,10-11 0,-9 7 8,0-1 0,-2-1-1,1 1 1,-2-2 0,13-27-1,23-78 309,-23 57-302,27-80 278,-32 93-275,-12 40-226,-2 4-74,-1 8-11,-8 36-148,-28 215 50,3-92 303,18-92-42,-52 212 48,51-231 19,-2 0-1,-2-2 1,-37 66 0,34-75 187,-3-1 0,-48 57 1,69-89-162,-1-1 0,0 0 0,0-1 0,-1 1 0,1-1 0,-1 0 0,0-1 0,-9 5 0,14-8-53,0 0 1,0 0-1,-1 0 1,1 0-1,0-1 1,0 1-1,-1 0 1,1-1-1,-1 0 1,1 1-1,0-1 1,-1 0-1,1 0 1,-1-1-1,1 1 1,0 0-1,-1-1 1,1 0-1,0 1 1,0-1 0,-1 0-1,1 0 1,0 0-1,0 0 1,0-1-1,0 1 1,0 0-1,0-1 1,0 0-1,1 1 1,-1-1-1,1 0 1,-1 0-1,1 0 1,-1 0-1,1 0 1,0 0-1,0 0 1,0 0-1,0-1 1,0-1-1,-1-2-22,1 0 0,0-1 0,0 1 0,0 0 0,1 0 0,0 0 0,0-1 0,0 1 0,1 0 0,1-6 0,2-6 9,12-32-1,-12 41-12,0 0 1,0 0-1,1 1 1,0-1-1,1 2 0,-1-1 1,2 0-1,-1 1 1,10-8-1,-5 6 14,0 0-1,0 2 1,1-1 0,0 1-1,23-9 1,-2 5-215,1 1 0,0 2 0,0 1 1,39-3-1,-51 7-2826,35 1 0,-48 2 666,-1 1-1,0 1 0,1-1 0,10 4 0,-1 3-1801</inkml:trace>
</inkml:ink>
</file>

<file path=ppt/ink/ink3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8:03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1049 4224,'0'0'1904,"9"-12"2762,9-10-3202,2 2 0,29-26 1,49-31 346,-54 44-1046,59-56-1,-80 63-556,0 0 0,-1-2-1,30-53 1,37-98 631,18-48 681,-99 213-1393,-7 12-97,1 0-1,-1-1 0,0 1 0,0-1 0,1 1 0,-2-1 0,1 1 0,0-1 0,0 1 1,0-4-1,-1 6-32,0 0 0,0 0 0,0 0 1,0-1-1,0 1 0,0 0 1,0 0-1,0 0 0,0 0 0,0 0 1,0 0-1,0 0 0,0 0 1,0 0-1,0-1 0,0 1 0,0 0 1,0 0-1,0 0 0,0 0 0,0 0 1,-1 0-1,1 0 0,0 0 1,0 0-1,0 0 0,0-1 0,0 1 1,0 0-1,0 0 0,0 0 1,0 0-1,0 0 0,0 0 0,0 0 1,0 0-1,-1 0 0,1 0 0,0 0 1,0 0-1,0 0 0,0 0 1,0 0-1,0 0 0,0 0 0,0 0 1,0 0-1,-1 0 0,1 0 1,0 0-1,0 0 0,0 0 0,0 0 1,-6 5-87,-6 9-6,4 0 78,0 0 0,1 0 0,1 1 1,-6 20-1,-14 64-30,22-80 18,-50 260 349,50-253-251,0 0 1,2 1-1,1 0 0,1-1 1,5 37-1,-5-61-42,0-1-1,0 0 1,1 1 0,-1-1-1,0 1 1,1-1 0,-1 0-1,1 1 1,0-1 0,-1 0-1,1 1 1,0-1 0,0 0-1,-1 0 1,1 0 0,0 0-1,0 0 1,0 0 0,1 0-1,-1 0 1,0 0-1,0 0 1,0 0 0,1-1-1,-1 1 1,0-1 0,1 1-1,-1-1 1,0 1 0,1-1-1,-1 0 1,2 1 0,1-1 47,0-1 1,-1 1 0,1-1-1,0 0 1,0 0 0,-1 0 0,1 0-1,-1-1 1,1 0 0,4-3-1,45-30 214,-29 18-224,6-5-21,53-50 0,-50 39-20,-1-1 1,-1-2-1,-2-1 0,30-50 1,63-117 91,-89 143-60,36-93-1,-55 104-79,-10 35-30,-29 79-186,3-13 258,-25 71 70,-26 62 34,-16-4 92,53-120 149,-41 75 44,43-78 512,34-57-912,0 0 1,0 0-1,0 0 1,-1 0-1,1 0 1,0 0-1,0 0 1,0 0 0,0 0-1,0 0 1,0 0-1,0 0 1,0 0-1,0 0 1,0 0 0,0 1-1,0-1 1,0 0-1,0 0 1,0 0-1,0 0 1,0 0-1,-1 0 1,1 0 0,0 0-1,0 0 1,0 0-1,0 1 1,0-1-1,0 0 1,0 0 0,0 0-1,0 0 1,0 0-1,1 0 1,-1 0-1,0 0 1,0 0-1,0 1 1,0-1 0,0 0-1,0 0 1,0 0-1,0 0 1,0 0-1,0 0 1,0 0 0,0 0-1,0 0 1,0 0-1,0 0 1,0 0-1,0 0 1,1 0-1,-1 0 1,0 1 0,0-1-1,0 0 1,0 0-1,0 0 1,0 0-1,0 0 1,0 0-1,9-4 229,14-10-42,173-106-459,-188 115 228,1 0-1,0 1 1,0 0 0,1 1 0,-1 0-1,12-3 1,-19 6 21,1 0-1,0-1 0,0 1 1,0 0-1,0 0 0,0 1 1,0-1-1,0 1 0,0-1 1,0 1-1,0 0 0,-1 0 1,1 0-1,0 0 0,0 1 1,-1-1-1,1 1 0,-1 0 1,0 0-1,1-1 0,-1 2 1,0-1-1,0 0 0,3 5 1,10 14-33,-9-11 100,1-1 0,-1 0 0,14 13 0,-18-20-12,0 0 0,1 0 0,-1 0 0,1-1 0,-1 1 0,1 0-1,0-1 1,0 0 0,-1 0 0,1 0 0,0 0 0,0 0-1,0-1 1,0 1 0,0-1 0,0 0 0,6 0 0,-1-1-14,1-1 0,-1 0 1,1 0-1,-1-1 1,0 0-1,0 0 0,0-1 1,0 0-1,-1-1 1,1 1-1,-1-1 0,0-1 1,-1 1-1,1-1 1,-1-1-1,0 1 0,-1-1 1,0 0-1,0 0 1,0 0-1,-1-1 1,0 0-1,0 0 0,-1 0 1,3-10-1,-5 16-40,-1 0-1,0 0 1,1 0-1,-1 0 1,0 0 0,0-1-1,0 1 1,0 0-1,0 0 1,-1 0 0,1 0-1,0 0 1,-1 0-1,0 0 1,-1-2 0,2 3 0,-1 0 1,1 1-1,-1-1 1,1 1 0,-1-1-1,0 0 1,1 1 0,-1-1-1,0 1 1,1-1 0,-1 1-1,0 0 1,0-1 0,1 1-1,-1 0 1,0-1 0,0 1-1,0 0 1,0 0-1,1 0 1,-1 0 0,0 0-1,0 0 1,0 0 0,0 0-1,0 0 1,1 0 0,-1 0-1,0 0 1,0 1 0,0-1-1,0 0 1,1 1 0,-2 0-1,-4 2 2,0 0 1,1 0-1,0 1 0,0 0 0,0 0 0,0 0 1,1 0-1,-1 1 0,1 0 0,0 0 0,1 0 1,-1 0-1,1 0 0,-3 7 0,4-8 27,1 0-1,-1-1 1,1 1-1,0 0 1,0 0-1,0 0 1,1 0-1,0 0 0,-1 0 1,1 1-1,0-1 1,1 0-1,-1 0 1,1 0-1,0 0 1,0 0-1,0 0 1,0 0-1,1-1 1,0 1-1,-1 0 1,5 5-1,0-1-10,1-1-1,-1 0 1,1-1-1,0 0 1,1 0 0,0 0-1,0-1 1,12 7-1,-2-4-16,0 0-1,1-1 1,20 5-1,-22-8-158,1-1 1,-1-1-1,0 0 0,1-1 1,21-2-1,-19-1-1438,0 0 1,24-7-1,-37 7 367,1-1-1,14-6 1,-19 7 762,-1 1 1,1-1-1,0 1 0,-1-1 1,1 0-1,-1 0 1,0 0-1,0 0 0,1-1 1,1-3-1,2-15-4194,-1 4 1589</inkml:trace>
</inkml:ink>
</file>

<file path=ppt/ink/ink3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8:03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32 200 9984,'-32'-15'4512,"64"15"-3936,-6-8 1311,11 0-1151,26-9 640,8 5-832,46-8-160,4 4-224,19-4-128,-9 5 0,-2-5-1952,-16 3 1056,4-3-4575,-18 9 3039</inkml:trace>
</inkml:ink>
</file>

<file path=ppt/ink/ink3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8:06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2 937 5216,'0'0'77,"0"1"0,-1-1 0,1 0 0,0 1-1,0-1 1,0 1 0,0-1 0,0 0 0,-1 1 0,1-1 0,0 1 0,0-1 0,0 0 0,0 1 0,0-1 0,0 1 0,0-1-1,0 0 1,0 1 0,1-1 0,-1 1 0,0-1 0,0 0 0,0 1 0,0-1 0,1 0 0,-1 1 0,0-1 0,0 0 0,0 1 0,1-1-1,-1 0 1,0 1 0,1-1 0,-1 0 0,0 0 0,1 1 0,-1-1 0,0 0 0,1 0 0,0 1 0,0 0 81,0 0 1,1-1 0,-1 1-1,1 0 1,-1 0 0,1-1-1,0 1 1,-1-1-1,1 0 1,3 1 0,7-2 494,1 0 0,-1-1 0,1 0 0,-1-1-1,0-1 1,0 0 0,0-1 0,-1 0 0,1 0 0,-1-1 0,12-9 0,8-8 159,-1 0 0,40-41 0,-48 42-302,-1-1 0,-1 0 0,-1-2 0,23-39 0,-23 25-231,-2 0 1,19-67 0,-21 56-46,26-55-1,-33 84-287,-7 17 40,0 1-1,0 0 1,0 0 0,1-1-1,-1 1 1,1 0 0,0 0 0,0 0-1,3-3 1,-5 6 16,0 0 1,1 0-1,-1 0 0,0 0 1,0 0-1,1 0 1,-1 0-1,0 0 0,0 1 1,1-1-1,-1 0 1,0 0-1,0 0 0,0 0 1,1 0-1,-1 1 1,0-1-1,0 0 0,0 0 1,0 0-1,1 0 0,-1 1 1,0-1-1,0 0 1,0 0-1,0 1 0,0-1 1,0 0-1,0 0 1,1 1-1,-1-1 0,0 0 1,0 0-1,0 1 1,0-1-1,0 1 0,2 12 38,2 23-24,-3 0 0,-1-1 0,-2 1 0,-1 0 0,-15 66 0,5-52 149,-27 67 1,34-104-131,-1 5 51,-19 31 1,25-47-78,0 0 0,0-1 1,-1 1-1,1 0 1,-1-1-1,1 1 1,-1-1-1,-2 2 1,4-3-3,-1 1 0,0-1 0,0 1 1,1-1-1,-1 0 0,0 0 0,0 1 1,0-1-1,1 0 0,-1 0 0,0 0 1,0 0-1,0 0 0,1 0 0,-1 0 1,0 0-1,0 0 0,0-1 0,1 1 1,-1 0-1,0 0 0,0-1 0,0 1 1,1 0-1,-1-1 0,0 1 0,0-2 1,-6-4 21,1 0 1,1 0 0,0-1 0,-1 0 0,2 0 0,-1 0 0,1-1-1,0 1 1,-3-13 0,2 10-216,1-1-1,-11-15 0,15 26 181,0-1 1,0 1-1,0 0 0,0 0 0,0 0 1,0 0-1,-1 0 0,1 0 0,0 0 1,0 0-1,0 0 0,0 0 0,0 0 1,0-1-1,0 1 0,0 0 0,0 0 1,0 0-1,0 0 0,0 0 0,0 0 1,0 0-1,0 0 0,0-1 0,0 1 1,0 0-1,0 0 0,0 0 0,0 0 1,0 0-1,0 0 0,0 0 0,0 0 1,0-1-1,0 1 0,0 0 0,0 0 1,0 0-1,0 0 0,0 0 0,0 0 1,0 0-1,1 0 0,-1 0 0,0-1 1,6 3-131,15 9 49,-15-8 46,5 2 41,0 0 0,0-1 0,0-1 0,1 0 0,-1 0 0,1-1 0,22 1 0,84-7 265,-101 2-231,17 0 95,-1-2 0,1-2 0,-1-1-1,0-1 1,63-25 0,-83 26-76,0 0 0,0-1-1,0 0 1,-1-1 0,0 0 0,19-20-1,-17 13-53,-1-1 0,0 0-1,-1 0 1,11-23 0,-19 33 181,-5 10-122,-9 23-153,-1-1-27,-25 91 170,32-101 41,1 1 0,0 0-1,2 0 1,0 1 0,0-1-1,2 0 1,2 19 0,-3-34-71,0 0 1,0 0 0,0 0-1,0 0 1,0 0 0,0 0 0,0 0-1,1 0 1,-1 0 0,0 0-1,1 0 1,-1-1 0,1 1 0,-1 0-1,1 0 1,-1 0 0,1-1-1,0 1 1,-1 0 0,1 0 0,0-1-1,-1 1 1,3 0 0,-2 0-7,0-1 0,0 0 0,0 0 0,0 0 0,0 0 0,1 0 0,-1 0 0,0-1 0,0 1 0,0 0 1,0 0-1,0-1 0,0 1 0,0-1 0,0 1 0,0-1 0,1 0 0,6-5 25,-1 1 0,1-1 0,10-13 0,-14 15-4,8-8 18,86-92 106,-79 84-162,-14 15 5,0 0 0,-1 0 0,1 0 0,-1-1 0,0 1 0,0-1 0,-1 0 0,5-11 0,-8 17-3,0 0 0,0 1 0,0-1 0,0 0 0,0 0 0,0 0 0,0 0 0,-1 0 0,1 0 0,0 0 0,0 0 0,0 0 0,0 0 0,0 0 0,0 0 0,-1 0 0,1 0 0,0 0 0,0 0 0,0 0 0,0 0 0,0 0 0,0 0-1,-1 0 1,1 0 0,0 0 0,0 0 0,0 0 0,0 0 0,0 0 0,0 0 0,-1 0 0,1 0 0,0 0 0,0 0 0,0 0 0,0 0 0,0 0 0,0-1 0,0 1 0,0 0 0,-1 0 0,1 0 0,0 0 0,0 0 0,0 0 0,0 0 0,0-1 0,0 1 0,0 0 0,0 0 0,0 0 0,0 0 0,0 0 0,0 0 0,0-1 0,0 1 0,0 0 0,-9 10-192,6-3 199,0 0-1,0 0 1,1 0 0,0 0-1,0 0 1,1 0 0,0 1-1,0-1 1,0 1 0,1-1-1,1 0 1,0 10 0,0-14 13,-1 1 0,1-1 0,0 0 0,0 0 0,0 0 0,0 0 0,0 0 0,1 0 0,-1-1 0,1 1 0,0 0 0,0-1 0,0 1 0,0-1 0,0 1 0,0-1 0,1 0 0,-1 0 0,1 0 0,0-1 0,-1 1 0,1 0 0,0-1 0,0 0 0,0 0 0,0 0 0,0 0 0,0 0 0,0-1 0,1 1 0,2-1 0,4 1 53,-1-2 1,1 1 0,-1-1-1,1-1 1,-1 0-1,13-4 1,55-25 157,-59 23-246,9-3 32,44-27 0,-62 32-21,1 0 0,-1-1 0,-1-1 1,1 1-1,-1-1 0,-1 0 0,11-15 0,28-42 140,-35 137-655,-5 19 479,-5-83 39,-1-1-1,1 1 1,1-1-1,-1 0 0,1 0 1,3 8-1,-4-12 21,0-1 0,0 1 0,0-1 0,1 1 0,-1-1 0,0 0 0,1 1 0,-1-1 0,1 0 0,0 0 0,0 0 0,0 0 0,0 0 0,0-1 0,0 1 0,1-1 0,-1 1 0,0-1 0,5 2 0,-5-3 4,1 0 0,-1 0 0,1 0 0,0 0 0,-1-1 0,1 1 0,-1-1 0,1 1 0,-1-1 0,1 0 0,-1 0 0,3-2 0,32-19 84,-24 15-100,-9 4 2,118-77 103,-102 65-97,-1 0 1,-1-2 0,32-37-1,-17 8 86,-2-2 0,40-78 0,-30 41-45,76-143-394,-112 221 153,-5 13-95,-6 15 119,-15 49 145,-16 45 22,0-22-46,-57 105 1,-59 98 106,123-232-8,-96 187 277,121-242-270,0 0-1,-1-1 1,-9 11 0,14-18-56,1 0 1,-1-1 0,1 1-1,-1 0 1,1-1 0,-1 1-1,0-1 1,1 1 0,-1-1-1,0 1 1,1-1-1,-1 0 1,0 1 0,0-1-1,1 0 1,-1 1 0,0-1-1,0 0 1,1 0 0,-1 0-1,0 0 1,0 0 0,0 0-1,1 0 1,-1 0-1,0 0 1,0 0 0,0 0-1,1 0 1,-1-1 0,0 1-1,0 0 1,1 0 0,-2-2-1,0 1-3,1 0-1,-1-1 1,1 0-1,0 1 1,-1-1-1,1 0 1,0 0-1,0 1 1,0-1-1,0 0 1,0-4-1,-6-16-49,1-1-1,2 0 1,-4-41 0,7 50 18,2 1-1,-1 0 1,1-1 0,1 1 0,1 0 0,-1 0 0,11-25-1,-10 31 20,0 1 1,1 0-1,0 0 0,0 0 0,1 0 0,0 1 0,0-1 0,0 1 0,0 1 0,1-1 0,12-7 0,0 2-21,1 0 0,33-12 0,259-68 30,-216 67-48,51-13 121,133-36 94,-238 56-18,-32 13-118,-27 5 8,-11 4 11,1 0 1,0 2 0,-41 17-1,58-20-59,-19 8-20,0 1 0,-36 24-1,59-33 30,-1 1 0,1-1-1,1 1 1,-1 0 0,1 0-1,0 1 1,0 0 0,1 0 0,-1 1-1,2-1 1,-1 1 0,1 0-1,-5 14 1,8-17 15,0-1 0,0 0 1,0 0-1,1 1 0,-1-1 0,1 0 0,0 1 0,0-1 0,1 5 1,-1-9-8,1 1 0,-1 0 0,0 0 0,0-1 0,1 1 0,-1 0 0,0-1 0,1 1 0,-1 0 0,0-1 0,1 1 0,-1-1 0,1 1 0,-1-1 0,1 1 0,-1-1 0,1 1 0,0-1 0,-1 0 0,1 1 0,0-1 0,0 1 0,0-1 5,1 0 0,-1 0 0,1 0 0,-1 0 0,1 0 0,-1 0 0,0 0 0,1-1 0,-1 1 0,1 0 0,-1-1 0,0 0 0,1 1 0,-1-1 0,2-1 0,10-6 96,-1-1-1,14-13 0,4-3-54,-26 22-50,58-43 12,63-60 1,-66 49-161,-51 52 57,-7 8-45,-6 11-42,3-10 204,-1 3-24,0 1-1,0 0 0,1 0 1,0 0-1,-2 16 0,4-21-1,0-1 0,0 1 0,0 0 0,0 0 0,1 0-1,-1-1 1,1 1 0,0 0 0,0-1 0,0 1 0,0 0 0,0-1 0,1 1 0,-1-1 0,1 0-1,-1 0 1,1 1 0,0-1 0,0 0 0,0 0 0,4 2 0,1 1 9,0 0 1,1-1-1,-1-1 1,1 1 0,0-1-1,1-1 1,-1 1-1,0-1 1,1-1-1,14 2 1,-6-3 28,0 0-1,0-1 1,0 0-1,23-6 1,24-9-22,81-33 0,-93 31 31,56-22-174,-99 38 100,-12 6 22,-13 6-119,12-8 130,-11 6-15,-1 2 0,-19 16 0,31-23 7,0 0 0,1 1 0,-1-1 1,1 1-1,0 0 0,0 0 1,1 0-1,-1 0 0,1 0 1,0 1-1,0-1 0,0 1 0,-2 9 1,4-13 2,0 0 0,0 1 0,0-1 0,0 0 0,0 1 0,0-1 0,0 0 0,1 1 0,-1-1 0,1 0 1,-1 0-1,1 1 0,-1-1 0,1 0 0,-1 0 0,1 0 0,0 1 0,0-1 0,0 0 0,-1 0 0,1 0 0,0-1 0,0 1 1,1 0-1,-1 0 0,0 0 0,0-1 0,2 2 0,3 1 12,1-1 1,-1 1-1,1-1 1,8 2-1,2 0 64,1-2-1,-1 0 0,1 0 1,0-2-1,0 0 0,17-3 1,-13 0-60,0-1 0,0-1-1,-1 0 1,31-14 0,-38 13-32,0-1 0,-1 0 0,-1-1 0,1 0 0,-1-1 0,15-14 0,-20 16 9,0 0-1,-1-1 0,0 0 0,0 0 1,0 0-1,-1-1 0,-1 1 1,1-1-1,-1 0 0,4-15 0,-7 21-16,-1 0 1,1 1-1,-1-1 0,1 0 0,-1 0 0,0 0 0,0 0 0,-1 0 0,1 0 0,-1-3 0,1 5 11,0 1 0,-1-1-1,1 1 1,0-1 0,-1 0-1,1 1 1,0-1 0,-1 1-1,1-1 1,-1 1 0,1-1-1,-1 1 1,1-1 0,-1 1 0,1 0-1,-1-1 1,1 1 0,-1 0-1,0-1 1,0 1-3,0 0-1,0-1 1,-1 1 0,1 0-1,0 0 1,0 0 0,0 0 0,0 0-1,0 1 1,0-1 0,-1 0-1,1 0 1,0 1 0,-2 0-1,-15 7 16,0 0 1,1 2-1,0 0 0,-17 13 0,27-18 44,0 1 1,1 0-1,-1 0 1,1 1-1,0 0 1,1 0-1,0 0 1,0 1-1,0 0 1,1 0 0,-5 12-1,8-16-33,1 0-1,-1 1 1,1-1-1,-1 0 1,1 0-1,1 1 1,-1-1 0,0 0-1,1 0 1,0 1-1,0-1 1,0 0-1,1 0 1,-1 0-1,1 0 1,3 5 0,-2-3 8,1-1 1,0 1-1,-1-1 1,2 0-1,-1 0 1,0-1-1,1 1 1,0-1 0,0 0-1,8 5 1,-5-5-94,1 0 1,-1-1 0,1 0-1,0-1 1,0 1 0,0-2-1,0 1 1,0-1 0,0-1-1,0 0 1,0 0 0,0 0-1,17-4 1,-6-1-1466,-1 0 0,0-1 0,0-1 0,-1-1 0,24-13 0,-33 16 101,0 0 1,-1-1 0,1-1 0,-1 1-1,-1-1 1,1-1 0,9-12-1,16-21-3504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9:57.4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74 2400,'0'0'46,"0"0"-1,0-1 1,1 1 0,-1 0 0,0-1 0,0 1-1,1 0 1,-1-1 0,0 1 0,0 0-1,0-1 1,0 1 0,0 0 0,0-1-1,1 1 1,-1 0 0,0-1 0,0 1-1,0-1 1,0 1 0,0 0 0,0-1 0,0 1-1,-1 0 1,1-1 0,0 1 0,0-1-1,0 1 1,0 0 0,0-1 0,-1 1-1,1 0 1,0-1 0,0 1 0,-1 0 0,1-1 43,0 1 0,0-1 0,-1 1 0,1 0 0,0-1 0,0 1 0,0-1 0,0 1 0,-1-1 0,1 1 0,0-1 1,0 1-1,0 0 0,0-1 0,0 1 0,0-1 0,0 1 0,0-1 0,1 0 0,-1-2 574,1 0-1,-1 1 1,1-1 0,-1 0-1,0 0 1,0 0 0,-1-5-1,1-4 1797,0 1 6597,1 16-8710,2 1-301,-1 1 0,0-1 0,0 1 0,-1 0 0,0 0 0,0 0 0,-1-1-1,0 12 1,1 4 149,-4 186 1016,-3-62-964,11 101-193,-3-155-1,0-30 21,-7 68-1,2-82-128,3-33-617,-1 1 1,-1-1-1,0 0 1,-9 30 0,9-42-1542,5-3 726</inkml:trace>
</inkml:ink>
</file>

<file path=ppt/ink/ink3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8:23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99 824 2080,'0'0'11898,"13"5"-11370,-5-3-294,0-1 0,0 1 0,0-2 0,-1 1 0,1-1 0,14-2 1,4 1-44,280 9 1179,-243-5-1023,0-3-1,86-11 1,67-13-89,-91 12-105,150-8 12,-119 7-39,19-2 223,125-3 5,-260 16-383,320-10 316,-175 8-89,22-1-283,144-5 954,-99 11-781,-93 2 43,199 0 600,-333-2-622,-16-1-144,0 0 1,15-1-1,22 1 1267,-46 0-1233,1 0 0,-1 0 0,1-1 0,-1 1 0,0 0 0,1-1 0,-1 1 0,1 0 0,-1-1 0,1 1 0,-1 0 0,0-1 0,1 1 0,-1-1 0,0 1 0,0-1 0,1 1 0,-1-1 0,0 1 0,0-1 0,0 1 0,1-1 0,-1 1 0,0-1 0,0 1 0,0-1 0,0 1 0,0-1 0,0 1 0,0-1 0,0 0 0,-3-20 12,-7-16-27,-6-13 16,15 45 10,-1 0 0,1 0 1,0 0-1,-1-7 0,1 6 19,0 1 1,0-1-1,0 1 0,-3-8 0,-13-33-11,-6-14-116,14 40 162,-1 1 0,-1 0 0,-14-19 0,13 21-131,6 8 61,-1 0 0,-9-10 0,-1 4 95,0 0 0,-1 2 1,-27-17-1,18 11-85,21 14 2,-1 0 1,1 1-1,-1 0 1,0 0-1,-11-4 1,-92-30 137,80 27-99,23 7-90,0 2-1,0-1 1,0 1 0,-15-3-1,6 2 77,-27-10 0,29 8 62,-20-6-59,0 2-1,-36-5 1,37 7-75,21 4 14,0 1 0,-16-2 0,-125 3-62,73 2 114,22 0 12,-97 14 0,104-9 45,-25 4-302,-19 6 374,-75 4-132,-138 32 15,145-3 68,97-27-39,36-13-30,-44 14-140,-101 46 1,51-9 82,-50 31 95,142-78-106,0-1 1,-48 10-1,19-5 5,-18 2 134,-13 3 47,-38 21-191,10-10 179,71-21-87,-194 30-41,56-12 121,170-26-192,-24 10-1,-8 2 221,45-15-177,-28 6-168,10-8-3846,18 0 2492</inkml:trace>
</inkml:ink>
</file>

<file path=ppt/ink/ink3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8:27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0 192 1728,'0'0'17029,"6"9"-14987,4-9-1623,19-1 474,28-16-781,5-1 54,-14 10-74,76-3 1,49 9-3,-111 2-40,10 0 53,6-1-2,85 10-1,159 23-63,-190-17 253,-67-7-11,66 1 0,-128-9-275,101-5 131,-83 4-121,37 2 0,-15 0 913,-60-19-709,6 12-87,1 1 0,-1 0 0,-16-5 0,-3-1 129,13 2-234,0 0 0,1 0 0,-25-21 0,10 7-18,17 15 12,0 0 0,-1 1 0,-20-7 0,19 8-4,11 4-12,0 0 1,0 0-1,0-1 0,1 0 0,0 0 0,-1 0 0,1 0 0,-6-6 1,9 7-9,-1 2 2,1 2 2,-3-2-16,4 0 14,0 0 0,0 0-1,0 0 1,-1 0 0,1 0 0,0 0 0,0 0-1,0 0 1,0 0 0,0 0 0,0 0-1,0 0 1,0 0 0,0 0 0,-1 0-1,1 0 1,0 0 0,0 0 0,0 0-1,0 0 1,0 0 0,0-1 0,0 1 0,0 0-1,0 0 1,0 0 0,0 0 0,0 0-1,-1 0 1,1 0 0,0 0 0,0 0-1,0 0 1,0 0 0,0 0 0,0-1-1,0 1 1,0 0 0,0 0 0,0 0 0,0 0-1,0 0 1,0 0 0,0 0 0,0 0-1,0 0 1,0-1 0,0 1 0,0 0-1,0 0 1,0 0 0,0 0 0,0 0-1,0 0 1,0 0 0,0 0 0,0 0-1,1-1 1,6 6-106,8 7 114,0 0 1,0-1-1,1-1 0,1-1 0,17 9 1,18 6 46,102 35 0,-105-48-76,-32-9 34,-1 2 1,20 7-1,-7-4-54,-27-6 214,-9 6 192,-2-1-424,1-1 0,-1 0 0,0 0 0,0-1 1,0-1-1,-20 6 0,-5 3 12,-109 44 497,126-47-459,-29 18-1,39-22 51,-38 30 126,34-27-75,10-7-60,0 0 0,0 0 0,0-1 0,0 1-1,0 0 1,0-1 0,0 1 0,0-1 0,0 1 0,0-1-1,-2 1 1,2-4 42,0-1 1,0 1-1,0-1 0,1 1 0,-1-1 1,1 1-1,0-1 0,0 1 0,0-1 1,1-3-1,1-20-70,-2-45 1,-1 24-3,1 27-17,-1 12-11,0-1-1,1 0 0,1 0 0,0 0 0,0 0 0,6-18 0,-5 19-95,-4 11 51,4 29 0,0 0 0,2 0 0,1-1 1,2 1-1,15 43 0,-15-48 41,-6-24-320,1-6-2469,4-1 1311</inkml:trace>
</inkml:ink>
</file>

<file path=ppt/ink/ink3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8:39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10 1472,'14'-9'19855,"-16"21"-19044,0 6-859,-8 121 1041,2-40-450,3-56-387,4-33-100,-1 1 1,1-1-1,1 1 1,0 0-1,0 0 1,1-1-1,3 13 1,-4-21-10,1 0 1,-1 0-1,1 0 0,0 0 0,0 0 1,0 0-1,0 0 0,0-1 1,1 1-1,-1 0 0,0-1 1,1 1-1,0-1 0,-1 1 0,1-1 1,2 2-1,-3-2-26,1-1 0,-1 1 0,0-1 0,1 0 0,-1 0 0,0 1 0,1-1 0,-1 0 0,1 0 0,-1 0 0,0 0 0,1 0 0,-1-1 0,1 1 0,-1 0 0,0-1 0,1 1-1,-1-1 1,0 1 0,0-1 0,1 0 0,-1 1 0,0-1 0,0 0 0,1-1 0,26-21-61,-2-1 0,40-46 0,40-64 242,-85 106-268,29-39-232,-29 30 388,-21 38-31,-1 0 0,0 1 0,0-1 0,1 0 1,-1 0-1,0 0 0,1 0 0,-1 1 0,1-1 0,0 0 0,-1 1 0,1-1 0,0 3 0,-3 4 64,-10 33 202,-15 80 0,27-116-294,0 0 0,0 0 0,1 0 0,0 0 0,0 0 0,0 0 0,1 1 0,-1-1 0,1 0 0,1 0 0,-1 0 0,1-1-1,3 10 1,-1-9 6,-1 0-1,1 0 0,-1 0 0,1 0 1,1-1-1,-1 1 0,1-1 0,0 0 1,0 0-1,9 5 0,4 0-39,1 0 0,0-1 0,21 5-1,-31-10-47,10 3-390,36 6-1,-25-10-4973</inkml:trace>
</inkml:ink>
</file>

<file path=ppt/ink/ink3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8:40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13 4992,'-5'-8'21418,"12"8"-20501,98-3-115,49 2-665,17 2 144,-98-1-594,-23 3-3276</inkml:trace>
</inkml:ink>
</file>

<file path=ppt/ink/ink3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8:51.579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5624 885 1728,'-10'-2'7715,"10"1"-7681,0 1 0,-1-1 1,1 1-1,0-1 0,0 1 0,0-1 0,0 1 0,-1-1 0,1 0 0,0 1 0,0-1 0,0 1 0,0-1 0,0 1 0,1-1 0,-1 0 0,0 1 0,0-2 0,1-7 734,-1 8-700,0 0-1,-1 1 0,1-1 1,-1 0-1,1 1 0,0-1 1,-1 1-1,1-1 0,-1 0 1,0 1-1,1-1 0,-1 1 0,1-1 1,-2 0-1,-1-2 81,2 2-62,1-1 0,-1 0 0,0 1 0,1-1 1,-1 1-1,0-1 0,0 0 0,-1-1 1,0 1-29,1 0 0,-1 0 0,1 0 0,0 0 0,0 0 0,0 0 0,0-1 1,0 1-1,1 0 0,-1 0 0,1-1 0,-1 1 0,1 0 0,0-5 1,2-11 293,-1 0 1,-3-26 0,2 14 50,-4 14-290,4 15-109,0 1 0,-1-1-1,1 0 1,0 1 0,0-1-1,-1 0 1,1 1 0,0-1-1,0 0 1,0 1 0,0-1-1,0 0 1,0 1 0,0-1-1,0 0 1,1 1 0,-1-1-1,0 0 1,0 0 0,1-1-2,-1 0 1,0 1 0,1-1 0,-1 0-1,0 0 1,0 1 0,-1-1 0,1 0 0,0 0-1,-1 1 1,1-1 0,-1 0 0,1 1 0,-1-1-1,-1-2 1,1 2 27,0 0 1,1 1-1,-1-1 0,0 0 0,1 1 0,-1-1 1,1 0-1,0 0 0,0 1 0,0-1 0,-1 0 1,2-2-1,-1 2-17,0 0 0,1 0 0,-1 0 0,0 0 0,0 1 0,0-1 0,0 0 0,-1 0 0,1 0 0,-1 0 0,1 1 0,-1-1 0,1 0 0,-1 1 0,0-1 0,0 0 0,0 1 0,0-1 0,0 1 0,0-1 0,0 1 0,-2-2 0,1 0-17,0 0 0,0-1 1,0 1-1,0-1 1,0 1-1,-1-7 1,-9-16 577,6 16-603,3 7 25,1 0 0,0 0 0,0 0 0,1 0 0,-1-1 0,1 1 0,-1-1 0,1 1 0,-1-7 0,2 9 34,0 0 0,0 0 1,-1 0-1,1 0 1,0 0-1,-1 0 0,1 0 1,-1 0-1,1 0 1,-2-2-1,1 2-21,1 1 0,0 0 0,-1-1-1,1 1 1,0-1 0,-1 1 0,1-1 0,0 1-1,0 0 1,-1-1 0,1 1 0,0-1 0,0 1-1,0-1 1,0 1 0,0-1 0,0 0 0,0 1 0,0-1-1,0 1 1,0-1 0,0 1 0,0-1 0,0 1-1,0-1 1,0 1 0,1-2 0,-1 2 2,0-1 1,1 0-1,-1 0 1,0 1-1,0-1 1,0 0-1,0 0 1,0 1-1,-1-1 1,1 0-1,0 0 1,0 1-1,0-1 0,-1 0 1,1 0-1,0 1 1,-1-1-1,1 0 1,0 1-1,-1-1 1,1 1-1,-1-1 1,1 0-1,-1 1 1,0-1-1,1 1 1,-2-1-1,2 0-7,-1 1-1,1 0 1,0 0-1,-1 0 1,1-1-1,0 1 1,-1 0-1,1 0 1,0-1-1,-1 1 1,1 0-1,0-1 1,0 1-1,0 0 1,-1-1-1,1 1 1,0 0-1,0-1 1,0 1-1,0 0 1,0-1-1,-1 1 1,1-1 0,0 1-1,0 0 1,0-1-1,0 1 1,0-1-1,0 1 1,0 0-1,1-1 1,-1 0-1,0 0-9,-1 0-1,1 0 1,0 0-1,-1 0 1,1 0-1,-1-1 1,1 1-1,-1 0 1,1 0 0,-1 0-1,0 0 1,0 0-1,1 0 1,-1 1-1,0-1 1,0 0-1,0 0 1,-2 0-1,3 0 21,-1 1-1,1 0 1,-1 0-1,0 0 0,1 0 1,-1-1-1,0 1 0,1 0 1,-1-1-1,1 1 0,-1 0 1,1-1-1,-1 1 0,1-1 1,-1 1-1,1-1 1,-1 1-1,1-1 0,0 1 1,-1-1-1,1 1 0,0-1 1,-1 1-1,1-1 0,0 0 1,0 1-1,-1-2 0,1 1 17,-1-1-1,1 1 0,-1 0 1,1-1-1,-1 1 0,0 0 0,0 0 1,0-1-1,-1 0 0,-11-9 51,12 10-83,1 0 0,-1 0 0,1 0 0,-1 0 0,0 0 0,1 0 0,-1 0 0,0 0 0,1 1 0,-1-1 1,0 0-1,0 0 0,0 1 0,0-1 0,0 1 0,1-1 0,-3 0 0,-1-4-35,0 0 96,1 1 0,-1-1 0,0 0 0,0 1-1,-10-8 1,6 6 29,7 4-106,-1 1 1,0-1 0,1 1 0,-1 0 0,0 0 0,0-1 0,-3 0-1,4 2 30,0 0-1,0-1 0,0 1 1,0 0-1,-1-1 0,1 1 1,0-1-1,0 0 0,0 1 1,1-1-1,-1 0 0,0 0 1,0 1-1,0-1 0,-1-2 1,-2-1 42,1 2 30,1 0-1,-1 0 1,0 1-1,0 0 1,0-1 0,0 1-1,0 0 1,-6 0 0,7 0-80,-24-14 113,13 7-51,-12-1-77,22 9 5,-1-1 1,1 0 0,-1-1-1,1 1 1,0-1-1,0 1 1,-4-4-1,-2 0 7,0-1-1,-1 1 1,1 0 0,-1 1-1,0 0 1,0 1-1,0 0 1,0 1 0,0 0-1,-1 0 1,1 1 0,-1 0-1,-11 1 1,15 0-9,-1-1 0,1 0 1,0 0-1,0-1 0,-1 0 1,-8-4-1,-11-3 54,-6-6 216,12 5-357,-9-5 80,7 2 80,12 6-104,11 7 35,0-1 0,-1 1 0,1 0 1,-1-1-1,1 1 0,0 0 0,-1 0 0,1-1 0,-1 1 0,1 0 0,-1 0 0,1 0 0,-1 0 0,1 0 0,-1 0 1,1 0-1,-1 0 0,0 0 0,-1 0-7,-7-3-23,3 0 39,-3 1 46,8 1-49,0 1 1,0 0 0,1 0-1,-1 0 1,0 0 0,0-1-1,0 1 1,0 0-1,1-1 1,-1 1 0,0 0-1,0-1 1,1 1-1,-1-1 1,0 1 0,1-1-1,-1 0 1,0 1 0,1-1-1,-1 0 1,0 0-1,0-1 3,-1 1 1,0 0-1,0-1 0,0 1 0,0 0 0,0 0 0,0 0 0,-2 0 0,-7-4-153,9 3 118,1 0 26,0 1 1,0 0 0,0 0 0,0 0-1,0 0 1,0 0 0,0 0 0,0 0 0,-1 1-1,1-1 1,0 0 0,0 0 0,-1 1 0,1-1-1,-1 1 1,1 0 0,0-1 0,-2 1-1,1 0 14,1 0-1,-1 0 1,1 0-1,0 0 1,-1 0-1,1 0 1,-1-1-1,1 1 1,0 0-1,-1-1 1,1 1-1,-1-2 1,-9 0 67,-7-1-214,14 2 128,0 0 0,0 0 0,0 1 0,0 0 0,0 0 0,-6 0 0,-7 2 27,1-1-1,-22-1 1,-21 0-72,-86 18-4,96-9-193,35-6 318,0 0-1,-1-1 1,-16 0 0,-96-2-285,32 4 240,81-4-113,0-1 0,-16-2-1,17 2 37,-1 0 1,-24 2-1,4 0-65,-1 1 189,1 0-1,-63 14 1,60-4-91,28-8-54,-1-1-1,-17 4 0,18-5 76,1 0 0,0 1 1,0 0-1,0 0 0,-11 7 0,-5 1 199,-43 13-213,15-22-42,34 4 65,13-5-41,0 1 1,1-1-1,-1 0 0,0 0 0,0 0 0,-5 0 0,-20 10 237,16-10-176,10-1-13,0 1-1,0-1 1,0 1 0,-6 1 0,-8 3-85,1-1-1,-37 4 1,31-5 175,-25 6 1,-79 15-212,67-14 144,45-7-83,7-2 34,1 0 0,0 0 0,0 1 0,-9 4 0,-17 5 6,8 1-79,22-10 101,1-1 0,0 1 0,-1-1 0,1 0 0,-1 0 0,0 0 0,1 0 0,-1-1 0,0 1 0,1-1 0,-5 1 0,-2 2 91,8-2-96,0 0-1,0-1 0,0 1 0,0-1 0,-1 1 1,1-1-1,0 0 0,0 1 0,0-1 0,0 0 1,0 0-1,-3 0 0,2 1 11,-1 0 1,0 0-1,0 0 0,1 0 1,-1 0-1,1 1 0,-1-1 1,1 1-1,0 0 0,0-1 1,-1 1-1,1 0 0,-2 3 1,4-4-24,-3 4-3,2-4 6,0-1 0,0 0 0,0 1 0,0-1 0,0 0 0,0 1 0,0-1 0,0 0 0,0 0 0,-1 0 0,0 0 0,-3 1 33,0 0-1,0 0 1,0 0 0,-8 5-1,6-4-84,-6 6-27,11-7 80,1 0 1,0-1 0,-1 1 0,1 0 0,-1 0-1,0-1 1,1 1 0,-1-1 0,1 1 0,-4 0-1,-27 5 33,0 3 0,0 0-1,-39 19 1,-36 19 285,85-39-231,16-6-91,-1 0 0,0 1-1,-7 4 1,-15 9 104,-51 20 1,36-16 156,37-18-221,0 0-1,0 0 1,0 0 0,0-1 0,-1 0-1,-6 0 1,-12 2-99,-20 2 338,-48 6 130,15-2-227,-52 3-8,20-4 93,99-6-274,-89 9 216,83-10-89,0-1 1,0-1-1,-26-4 1,27 2-100,1 1-1,-1 1 1,1 1 0,-1 0-1,-18 3 1,-26 11 43,7-1-55,-148 23 84,183-32 7,-10 0 125,-50 15 0,27-8-92,7-1-113,2 1 6,-39 10 544,-20-8-392,-6 4-117,37-7 154,-37 3-170,-54 13-120,103-17-2550,35-5 1176</inkml:trace>
</inkml:ink>
</file>

<file path=ppt/ink/ink3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8:55.983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5882 25 1984,'-9'0'5258,"0"-6"-3498,0 7-1135,8 0-540,-1-1 0,1 1 1,-1-1-1,1 0 0,0 1 1,-1-1-1,1 0 0,-1 0 1,1 0-1,-1 0 0,1 0 0,-1-1 1,1 1-1,-3-1 0,-30-15 1169,31 15-1171,0 0 0,0 0 0,0 1 0,0-1 0,0 1-1,0 0 1,0-1 0,0 1 0,0 0 0,-4 1 0,-2 1 86,1-1 1,-1-1-1,-16 0 0,16-1-62,0 1-1,-1 1 1,-13 1 0,-8 3 393,0-1 1,-62-2-1,84-2-481,-41 5-89,-39 3 577,19-8 106,52-3-575,16 2-47,1 1 0,-1-1-1,1 1 1,-1 0 0,0-1-1,1 1 1,-1 0 0,0 0 0,1 0-1,-4 1 1,-15-3 292,18 1-277,0 1 0,-1-1 0,1 1 0,0 0 0,0-1 0,-1 1-1,1 0 1,-4 1 0,4 0-9,-1 0 0,0-1 0,1 0 0,-1 1 0,0-1 0,1 0-1,-6 0 1,6-1 14,-1 1 1,0 0-1,1 0 0,-1 0 0,0 1 0,0-1 0,-4 2 0,-3 1 28,-1 0 0,1-1 0,-1-1 1,0 0-1,-15 0 0,-7 1 300,23-1-248,0-1 0,0 0 0,-1 0 0,-11-2 0,-75-11 293,48 9-496,35 3 79,0 0-1,-28 2 1,4 1 112,-182-2 1180,214 0-1216,0 1 1,0 0-1,0 0 0,1 1 1,-12 4-1,-17 3 139,6-2 104,22-5-228,1 0 1,-1-1-1,1 0 0,-1 0 0,-7 0 0,-1-1 22,-1-1 14,1 2 0,-28 3 1,24-2-37,-29 0 1,26-1 51,-28 5 0,14-2-138,14-1-20,-28 9 0,-12 1 267,42-9-118,1 1 0,-1 1 0,-18 8 1,27-10 42,-1 1-146,1 0 0,1 0 0,-1 2-1,-9 7 1,4-4 19,-1 0 0,1-1-1,-2-1 1,1 0-1,-1-2 1,0 0-1,0 0 1,-22 3 0,-4-3 25,-1-1 0,-84-3 1,82-2 80,-46-10-48,31 4-182,43 4 103,0 1 0,-22 2 0,1 0 139,31 0-193,0 0 0,0 1 0,-1-1 0,1 2 1,-14 5-1,-16 4 85,13-6-10,-1 0 0,0-3 0,0 0 0,-30-1 0,-156 2 218,118 1-219,41-4 284,24 0-75,-1-1 1,-48-6-1,61 4-249,0 1 1,-32 2-1,15 0 100,-437-1 484,424 5-474,-5 6-145,20-9 275,-143 8 0,60-4-78,69-3 83,-82-3 1,64-12-195,54 10-9,0 0-1,1-1 1,-1-1 0,0 1-1,-15-10 1,-22-8 47,28 16 8,0 2 0,0 0 0,-34-1 0,38 3-115,-133-1-289,78 3 294,-266 28 452,131-5-3139,164-24 718,36 0 1103,0-1 0,0 0 0,0 0 0,-1 0 0,-4-3 0,-10-5-2659</inkml:trace>
</inkml:ink>
</file>

<file path=ppt/ink/ink3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8:56.663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575 2 2912,'-13'-2'8092,"11"3"-7815,-21 6 1372,12-5-899,-162 47 4108,140-39-4503,15-4-22,0-1-1,0-1 1,-34 4-1,51-8-338,-26 2 137,-42-2-1,61-1-648,0 0 1,1 0-1,-1 0 0,1-1 1,-1 0-1,1-1 0,0 0 1,0 0-1,0 0 0,-9-7 1,-11-28-6779</inkml:trace>
</inkml:ink>
</file>

<file path=ppt/ink/ink3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8:58.074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79 2080,'1'0'36,"-1"-1"-1,0 1 1,0 0-1,0-1 1,0 1 0,0-1-1,0 1 1,1 0-1,-1-1 1,0 1 0,0-1-1,1 1 1,-1 0-1,0-1 1,0 1 0,1 0-1,-1 0 1,0-1-1,1 1 1,-1 0 0,1 0-1,-1-1 1,0 1-1,1 0 1,-1 0 0,1 0-1,-1 0 1,0-1-1,1 1 1,-1 0-1,1 0 1,-1 0 0,1 0-1,28 1 4323,-13-1-1569,93-5 1921,55-14-2722,-13 2-1182,-65 8-394,139-10 177,4 18-182,491 43 2409,-430-34-2211,-2-29-426,-242 12-358,-17 0-4309</inkml:trace>
</inkml:ink>
</file>

<file path=ppt/ink/ink3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9:04.472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1350 0 1728,'-29'14'10736,"26"-11"-10171,-5 5-992,2-3 742,0-1 0,-1 0 1,1 0-1,-1 0 0,0-1 0,0 0 0,-11 3 0,-53 12 1034,67-17-1288,-77 11 1031,-164 4 0,231-15-1047,-572 44 1878,530-40-1787,45-3-2,-143 8 1497,177-16-1304,-10 1-329,7 1-29,0 0 0,24-1 0,3 0 12,477-36 168,-424 36-207,220 0-232,-237 6 415,-80-2-126,-1 1 0,1 0 0,-1 0 0,1 0 1,0 1-1,-1-1 0,1 1 0,-1-1 0,0 1 0,1 0 1,-1 0-1,5 2 0,-6-2 118,2 17-478,2 5 648,-5 12-49,-1 0 0,-12 66 0,-6 39 164,7-38-313,-16 26 261,4-23-60,14-62-298,-20 56 1,7-29 230,8 1-351,12-53 260,-8 32 13,9-35-138,2-13 17,0-1-1,0 0 1,-1 1-1,1-1 1,0 1 0,-1-1-1,1 0 1,-1 1 0,1-1-1,-1 0 1,1 1-1,-1-1 1,0 0 0,0 0-1,0 0 1,0 1 0,-1 0-1,-5 5-110,6-6 85,1 0 0,-1 0 0,0 0 0,0 0 0,0 0 0,0 0 0,0 0 0,0-1 0,0 1 1,0 0-1,0-1 0,-1 1 0,1-1 0,0 1 0,0-1 0,-1 0 0,1 1 0,0-1 0,0 0 1,-1 0-1,1 0 0,0 0 0,-2 0 0,-11 1-4,0 1 0,0 1 1,1 0-1,-1 1 0,1 0 0,-17 8 0,30-12 15,-160 73 364,67-28-394,38-22-13,-2-2 0,1-3-1,-2-2 1,-87 11 0,70-19 157,44-8-68,25 0-67,0-1 0,0 1 0,1 0 0,-1 1 0,0-1 1,0 1-1,1 0 0,-1 1 0,-5 1 0,-45 22-111,41-20 149,13-5-16,0 1 0,1-1 0,-1 1 1,1-1-1,-1 1 0,0 0 0,1 0 0,-3 1 1,2 0-11,-1-1 1,1 0-1,-1 1 1,1-1-1,-1 0 0,0 0 1,1 0-1,-1-1 1,0 1-1,-5 0 1,39 6-17,-2-5 18,0-2 0,41-3 0,-44 1-67,360-21-180,-220 10 69,-163 12 160,-1 1 0,0-1 0,1 1 0,-1-1 0,0 1 0,0-1 0,0 0 0,1 0 0,-1 0 0,0-1 0,0 1-1,-1 0 1,1-1 0,0 1 0,0-1 0,-1 0 0,1 1 0,0-1 0,-1 0 0,0 0 0,0 0 0,1 0 0,-1 0 0,1-4 0,2-5-15,-1 0 0,-1 0 0,0-1 0,1-12 0,1-1 48,5-30-44,3 1-1,2 1 0,2 0 0,31-67 1,-37 100 142,-2-1 0,12-43 1,-18 56-112,-1-1 1,0-1-1,0 1 0,0 0 1,-1 0-1,-1 0 1,0 0-1,0 0 0,0 0 1,-4-11-1,-3 0-18,0 0 0,-1 0-1,-1 1 1,-1 0 0,-15-20 0,7 15 54,0 1 0,-1 0 0,-28-22 0,35 35-33,1 1 0,-1 0 0,-1 1 0,1 1 0,-1 0 0,-1 1 0,1 0 0,-1 1 1,0 1-1,0 0 0,-1 1 0,1 1 0,-20-1 0,10 3 25,0 1-1,0 0 1,0 2-1,0 1 1,1 1 0,-1 1-1,-33 13 1,43-13 4,-1 1-1,1 1 1,1 0 0,0 1 0,0 1-1,0 0 1,1 1 0,1 0 0,-13 15-1,16-16 71,1 0 1,0 1-1,0 0 0,1 0 0,0 1 1,1 0-1,1 0 0,0 0 0,0 1 1,1 0-1,1 0 0,-2 16 1,3-17-88,0-5-2,1 0 0,0 0 0,0 0 0,1 0 0,0 0 0,0 0 0,1 0 0,0 0 0,0 0 0,0-1 0,5 12 1,-4-13 17,0 0 0,0 0 0,1 0 1,0-1-1,0 1 0,0-1 0,1 0 1,0 0-1,-1 0 0,1 0 1,1-1-1,7 6 0,-3-4-24,-1 0 1,1-1-1,0 0 0,0-1 1,0 0-1,1 0 0,9 1 1,19 2 7,1-2 0,-1-2 0,1-2 0,0-1 0,-1-1 0,44-10 0,-69 10-103,0-1-1,-1-1 1,1 0 0,-1 0-1,0-2 1,0 1 0,0-1-1,-1-1 1,11-8 0,-18 12 19,0 0 0,0-1 0,0 1 0,-1-1 1,1 0-1,-1 0 0,0 0 0,0 0 1,-1 0-1,1-1 0,-1 0 0,0 1 0,0-1 1,0 0-1,-1 0 0,0 0 0,0 0 1,0 0-1,-1 0 0,1 0 0,-1 0 0,0 0 1,-1 0-1,1 0 0,-3-9 0,0 6 42,-1 0-1,1 1 1,-2 0 0,1 0-1,-1 0 1,0 0-1,0 1 1,-11-10-1,12 11 6,-7-5 12,0 0 0,-1 2 0,1-1 0,-2 1 0,1 1 0,-17-8 1,-14-8 14,30 16 14,1 0-1,1-2 1,-14-10 0,24 18-26,0 0 1,0 0 0,0-1-1,1 1 1,-1 0 0,0 0 0,0-1-1,1 1 1,-1-1 0,1 1 0,-1 0-1,1-1 1,0 1 0,0-1-1,-1 1 1,1-1 0,0 1 0,0-1-1,0 1 1,1-1 0,-1 1-1,0 0 1,0-1 0,1 1 0,-1-1-1,1 1 1,1-3 0,1-2-7,1 0 1,0 0 0,0 0 0,7-7-1,-10 11 13,52-51-4,-26 28 0,-15 14-1,1 1 0,0 0 0,1 1 0,0 0-1,18-7 1,81-29-114,4 5 296,-96 33-231,1 1 0,0 2 0,1 0-1,25-1 1,112-4 93,-18 1 279,-94 7-281,502 11-2,-438-5 12,88-4 117,-115-1 80,100-6-120,-165 4-177,-1 0 0,1-1 0,30-8 0,12-2 192,-40 13-4,-17 13-86,-1-6-23,-2 0 0,1 1 0,-1-1 0,0 0 0,-1 1 1,2 9-1,-1 47 236,-2-54-242,-29 447 1032,27-444-1003,0 16 27,-4 28 99,3 98 0,4-122-165,-1-18 6,1 1 1,1 0-1,3 16 1,-4-18 149,-1-7-1284,-9 0 602,6-4 521,1 1 0,-1-1 0,0 0 0,0 0 0,-1 0 0,1 0 0,-1 0 0,1-1 0,-1 0 0,0 1 0,-5 1 0,-8 3-75,-24 6-1,27-8 87,-360 98-154,170-61 134,105-23 0,1 1 0,-93 18 0,-25 2 118,182-33 12,20-4-25,1 0 0,0-1-1,-16 0 1,15-4-287,14 2 156,-1 0 1,1 0-1,0 0 0,-1 0 1,1 0-1,-1 0 1,1-1-1,-1 1 0,1 0 1,0 0-1,-1 0 1,1-1-1,0 1 0,-1 0 1,1 0-1,0-1 0,-1 1 1,1 0-1,0-1 1,0 1-1,-1 0 0,1-1 1,0 1-1,0-1 1,-1 0-1,4 0 39,0-1 0,0 1-1,0 0 1,0 0 0,0 0 0,5-2 0,-1 1-12,14-3-37,-1 0 0,41-4 1,44 4-121,-53 3 125,310 0-69,-200 3 83,-42-1-682,-117 0 545,-7 0 79,-210 1-410,-45 5 773,223-4-226,-312-2 84,330-2-93,11 2-33,-1-1 0,0 1 0,-13 1 0,-75 4-223,-48 8 75,-80 5 216,193-16 16,20-1-68,8 0-71,-1-1 1,0 0-1,0 0 1,1 0 0,-1 0-1,0-1 1,-6-1-1,4 0-321,6 0 128,13 0 57,3 0 196,168-35 291,-139 25-335,0-1 1,43-21 0,173-96-230,-217 107 213,58-31-95,250-141 351,-335 184-220,1-1-1,-2-1 1,0-1 0,0 0 0,-2 0-1,25-32 1,-36 41-7,0 1 1,0 0-1,-1-1 0,1 0 0,-1 0 0,0 1 0,0-1 0,-1 0 0,0 0 1,1-1-1,-2 1 0,1 0 0,-1 0 0,1 0 0,-2-1 0,1 1 1,0 0-1,-1 0 0,0-1 0,0 1 0,-1 0 0,1 0 0,-1 0 0,0 1 1,-1-1-1,1 0 0,-1 1 0,0-1 0,-5-5 0,3 5-26,0 0 0,-1 0 0,0 1 0,0-1 0,0 2 0,0-1 0,-1 1 0,1 0 0,-1 0 0,0 0 0,-9-1 0,-12-2-14,0 2-1,-38-1 0,-63 4 251,80 2-132,-169 8 880,187-8-952,28-1-59,10 0-79,256 15 399,-256-15-261,80 8 30,0 3-1,-1 4 0,87 27 1,-163-39-76,0 0 0,0 1 0,0 0 0,11 7 0,-20-11 45,0 1 0,-1-1 0,1 0 0,0 1 0,-1-1 0,1 1 0,-1-1 0,1 1 0,-1-1 0,1 1 0,-1-1-1,1 1 1,-1-1 0,1 1 0,-1-1 0,0 1 0,1 0 0,-1-1 0,0 1 0,1 0 0,-1-1 0,0 1 0,0 0 0,0 0 0,0-1 0,0 1-1,0 0 1,0-1 0,0 1 0,0 0 0,0 0 0,0-1 0,0 1 0,0 0 0,-1-1 0,1 1 0,0 0 0,-1-1 0,1 1 0,0 0 0,-1-1-1,1 1 1,0-1 0,-1 1 0,1-1 0,-1 1 0,0-1 0,1 1 0,-1-1 0,1 1 0,-1-1 0,1 0 0,-2 1 0,-4 3-26,0-1 0,0 1 0,-1-1 0,-11 3 0,-22 5-87,-61 7 0,51-10 134,-268 48-46,316-54-229,7-1 162,13 0 3,230-6 370,117 1-101,-209 5 184,-149 0-216,-10 2-80,-10 1-21,12-3-34,-29 9 98,20-5-117,0-2 1,0 0-1,-1 0 0,1 0 0,-21 1 0,29-4-159,-1 0 1,1 0-1,0-1 1,-1 1-1,1-1 1,0 1-1,0-1 1,0 0-1,-1 0 1,-2-1-1,0 0-456,1 9 619,0-1 0,1 1 0,0 0 0,-3 10-1,0 3 11,-10 21 0,8-22-2101</inkml:trace>
</inkml:ink>
</file>

<file path=ppt/ink/ink3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9:05.736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27 189 1472,'-26'2'12021,"27"-1"-11808,0 1 0,0-1 0,0 0 0,1 0 0,-1 1-1,0-1 1,1 0 0,-1 0 0,1-1 0,-1 1 0,3 1 0,6 0 140,-1-1 1,0 0 0,0-1-1,12 0 1,-6 0-80,324-12 1427,-28-4-1138,-217 12-416,376-7 775,-62 13-672,-367-2-233,177 4 42,317-2 362,-507-2-399,9-1-84,47-6 1,-82 6-25,0 1 0,0 0 0,-1-1 1,1 1-1,0-1 0,0 0 0,0 1 1,0-1-1,0 0 0,-1 0 0,1 0 1,0 0-1,-1-1 0,1 1 0,-1 0 1,1-1-1,-1 1 0,0-1 0,1 1 1,-1-1-1,0 0 0,0 1 0,0-1 0,0 0 1,-1 0-1,1 0 0,0 0 0,-1 0 1,1 0-1,-1-2 0,1-6-513,-1 1 0,-1 0-1,0 0 1,0-1 0,-4-12 0,1 0-176,4 21 715,-1-1 0,1 0 0,-1 1 0,1 0 1,-1-1-1,0 1 0,0-1 0,1 1 0,-1 0 1,0-1-1,0 1 0,0 0 0,-1 0 0,1 0 1,0 0-1,0 0 0,-1 0 0,1 0 0,0 0 0,-1 0 1,1 1-1,-1-1 0,1 0 0,-1 1 0,1 0 1,-3-1-1,-3 0-104,0 0 1,0 0 0,0 1-1,-13 1 1,-61 7-1555,36 0 908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9:58.0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193 20 4064,'0'-1'312,"0"-1"1,10-14 13397,-11 32-12096,-6 26 0,5-26-1076,-21 84 949,5-29-820,-39 317 456,43-281-928,8-45-347,5-39-251,-1 0 1,-1 0-1,-1 0 0,-13 40 0,17-62 254,-1-1 0,1 0 1,0 1-1,0-1 0,0 1 0,0-1 0,-1 1 0,1-1 0,0 0 0,0 1 0,-1-1 0,1 0 0,0 1 1,0-1-1,-1 0 0,1 1 0,-1-1 0,1 0 0,0 0 0,-1 1 0,1-1 0,0 0 0,-1 0 0,1 0 1,-1 0-1,1 1 0,-1-1 0,1 0 0,0 0 0,-1 0 0,1 0 0,-1 0 0,1 0 0,-1 0 0,1 0 0,-1 0 1,1-1-1,0 1 0,-1 0 0,1 0 0,-1 0 0,1 0 0,0-1 0,-1 1 0,1 0 0,-1 0 0,1-1 1,-1 1-1,-15-17-5354,2-4 2127</inkml:trace>
</inkml:ink>
</file>

<file path=ppt/ink/ink3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9:06.437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41 404 3648,'-40'-7'9125,"49"8"-7274,0 0-1530,0-1 1,0 0-1,0 0 1,0 0-1,0-1 1,10-3-1,182-46 1735,-70 13-1381,271-48 466,88 19 11,-22 23-1175,-417 39 57,435-28 270,-53 12-6,-13 9 230,-71 3 59,-131 3-228,101-4 146,378-10-768,-454 15-1149,5 4-2558,-112 1 975,-3-1 969</inkml:trace>
</inkml:ink>
</file>

<file path=ppt/ink/ink3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9:07.368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16 0 6560,'-15'6'2934,"14"-6"-2919,5 2 117,-1 1 0,0-1 0,1 0-1,0 0 1,-1 0 0,1-1 0,0 1 0,7 1 0,37 7 928,-43-9-923,421 53 6087,0-32-4043,-9-15-1436,-411-7-738,438 6 409,-48-3 21,404 37 657,-543-26-642,-202-12-355,142 7 482,140 5-374,-231-12-133,346 12 21,-349-12-142,-62-3 109,58-8-833,-83 8 764,1-1 0,23-4 0,19-3 201,-48 8-152,146-4 757,-121 6-706,66 6-118</inkml:trace>
</inkml:ink>
</file>

<file path=ppt/ink/ink3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9:09.253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70 351 2080,'-15'-6'4541,"7"3"-3633,-4-3 1659,6 4-1464,-22-2 2562,27 5-3580,18-4 1435,29-3-196,80-21 0,44-24-421,-121 36-657,353-95 559,96 25 278,11 51-640,-12 35 325,-66 21-504,-386-19-240,384 27 184,-33 1 277,-19-2-37,-78-10-486,1-16 161,190-41-127,-305 21 158,161-9 6,-52 8 160,-96 12-148,0 9 0,260 36 1,8 21 270,-388-52-243,-1-4 0,1-3 0,153-18 0,-187 10 127,65-21 1,-30 6-29,2 7-128,-48 10-934,44-13 1,-73 17 575</inkml:trace>
</inkml:ink>
</file>

<file path=ppt/ink/ink3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9:10.169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274 0 4992,'-20'5'607,"6"-2"-70,0 0 0,-12 6 0,8-3-417,-86 31 1328,77-28 270,21-8-1227,1 1 0,-1-1 1,1 1-1,0 0 0,0 1 1,0-1-1,-8 6 554,13-8-1008,0 0 0,0 1 0,0-1 0,0 0 0,0 0 0,0 0-1,0 1 1,0-1 0,0 0 0,0 0 0,0 0 0,2 4 849,-2-3-849,0-1 0,0 0 0,0 0 0,1 0 0,-1 0 0,0 0 0,0 0-1,0 0 1,1 0 0,-1 0 0,17 3 678,-12-2-444,111 13 1747,131 0 0,114-20-1686,-106 0 89,286-1 160,76 5-293,1 8 283,-502-5-562,380 1 46,-116-11 372,-140 3-257,358-3-52,8 3 58,-39 8 5,29-2-435,-198 0-4889,-209-8-3508,-118 4 4705</inkml:trace>
</inkml:ink>
</file>

<file path=ppt/ink/ink3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9:13.717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560 1 4384,'-2'2'215,"0"0"0,0 1 0,0-1 1,1 1-1,-1-1 0,0 1 0,1 0 0,0 0 0,0-1 0,0 1 1,0 0-1,0 0 0,0 4 0,-2 8 673,1 23 1,1-15 172,-4 8-58,-7 33 0,6-39-614,-21 88 1031,-52 132 0,-61 101 550,109-274-1650,-44 74 0,37-80 440,-57 138 0,88-185-320,1 0-1,-5 31 0,10-49-395,1 0 0,0 0 1,0 1-1,-1-1 1,1 0-1,0 0 0,0 0 1,0 0-1,1 0 1,-1 0-1,0 0 0,0 0 1,1 0-1,-1 1 1,0-1-1,1 0 0,-1 0 1,1 0-1,-1 0 1,1-1-1,0 1 0,-1 0 1,1 0-1,0 0 1,0 0-1,-1-1 0,2 2 1,1-1-3,0 0 0,0 0 0,0 0 0,0-1 0,-1 1 0,1-1 0,0 1 0,0-1 1,4 0-1,9-1-27,-1 2 0,0 0 0,0 1 0,0 1 0,22 5 0,132 29 799,-119-28-556,228 25 297,138-5-116,-225-18-217,162 14 13,21-9-22,17-5-271,17 6 330,-29 2-38,209-2 252,-95-34-369,-40-44-341,-118 31 209,-183 21 147,246 2 80,2 31-504,33 6 522,122-19-58,-378-12-147,144-15 69,-2-18 18,-258 27-110,264-32 265,-281 32-110,-24 3-74,1 1-1,21 0 1,-22 2-54,0 0 0,0-1 1,35-9-1,-50 10-36,1 0 1,0 0-1,-1 1 0,1 0 1,0 0-1,5 2 0,13-1-10,4-1-2,5 1 71,58-8 0,-91 7-50,1 0 9,0 0 0,1 0 0,-1 0 0,0-1 0,0 1 0,1 0 0,-1 0 0,0 1 0,0-1 0,3 0 0,-3 1-96,2 11-1945,-2-9 2022,-1-1 0,1 0 1,0 0-1,0 1 0,0-1 1,0 0-1,0 0 1,0 0-1,3 3 427,-22-3-1443,-18 0 531,0-2-1,0-2 1,-71-13 0,-81-24-937,-7-2 833,-197-25 634,-6 13-229,-10 15 443,-47 7-171,-23-4-11,112 16 471,332 17-520,-332-8-110,171 5 85,-152 1 20,258 4 39,-41 1 116,-22 15-188,98-9-1,-136 21 291,-308 29 309,256-47-471,220-10-108,-297 1 20,21-13 145,276 11-148,-337-25 419,45 4-204,11 10 10,-7 22 878,295-8-938,12-2-41,11 1 47,88-1 178,129 4 123,349 33 95,47 51-410,-50 39-165,-36 37-6,-477-145-10,-30-9-11,35 10-1019,-67-30-442,-14-5 1178,-58-45-315,60 45 503,1 4 75,0 0 1,0 1-1,-32-16 0,16 9 8,-36-15-261,-1 3-1,-118-34 0,132 49 162,-1 3 0,-62-5 0,109 15 123,-321-19-65,-63 23 54,-55 22-37,26 18 134,413-42-77,-64 7 51,-233 24 98,-34-14-99,306-18-30,-83-2 161,97 0-75,0 0 1,1-1 0,-1-1 0,-19-7-1,30 8-80,0-1-1,0 0 1,0-1 0,0 1-1,1-1 1,0-1-1,0 1 1,0-1-1,1-1 1,0 1 0,-8-11-1,7 8-10,1-1-1,0-1 1,0 1 0,1-1-1,1 0 1,-1 0 0,2 0-1,-4-16 1,6 21-12,1 0-1,-1 1 1,1-1 0,1 0-1,-1 0 1,1 0 0,0 1 0,0-1-1,0 0 1,1 1 0,0-1-1,0 1 1,1 0 0,-1-1 0,7-7-1,3-5 28,2 1 0,29-29-1,-24 26-97,36-34-103,24-28 297,-50 51-221,-26 32 21,-1 7-41,0 14-39,-17 196 312,6-113-126,5-55-39,-6 179 571,11-222-516,-1-1 0,1 0 0,0 1 1,0-1-1,2 7 0,-2-12-37,-1 1 1,1-1-1,-1 0 0,1 1 1,0-1-1,-1 0 0,1 0 1,0 1-1,0-1 1,0 0-1,0 0 0,0 0 1,0 0-1,0 0 0,0 0 1,0-1-1,1 1 0,-1 0 1,0-1-1,0 1 1,1-1-1,-1 1 0,0-1 1,1 1-1,-1-1 0,1 0 1,-1 0-1,1 0 0,-1 0 1,3 0-1,3-1 1,0 0 0,0-1 0,1 0 0,-1-1 0,0 0 0,-1 0 0,1 0 0,10-8 0,49-38 39,-64 47-51,102-88-109,11-10-167,-88 79 222,0 1-1,45-23 1,-66 40 63,0 1 1,0-1-1,0 1 0,0 0 1,0 1-1,0 0 0,1 0 1,-1 0-1,11 1 0,-22 3-117,5-1 35,-1-1 1,0 0-1,0-1 0,0 1 1,0 0-1,0 0 0,0 0 1,0 0-1,-1-1 1,1 1-1,-1 0 0</inkml:trace>
</inkml:ink>
</file>

<file path=ppt/ink/ink3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9:14.256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773 1 1472,'-13'8'5402,"-2"-1"-4332,0 0-1,-24 16 0,13-8-426,-215 137 2344,200-123-2875,-1-2 0,-1-1 0,-66 26 0,13-14-326,4-2 60</inkml:trace>
</inkml:ink>
</file>

<file path=ppt/ink/ink3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9:32.0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1 160 1408,'0'-1'2726,"0"-13"2849,0 13-5243,0-1 1,0 0-1,0 1 0,0-1 0,0 0 0,1 1 1,-1-1-1,1 1 0,-1-1 0,1 1 0,0-2 1,1-10 3437,-3 7-2434,1 8-491,0-1-141,9-1-368,-7 0-277,1 0 0,-1 0 1,1 0-1,-1 0 0,1 1 0,0 0 0,-1-1 0,0 1 0,1 0 0,-1 0 0,0 0 0,1 0 0,-1 1 0,0-1 0,0 0 0,0 1 0,0 0 0,0-1 1,0 1-1,-1 0 0,1 0 0,0 0 0,-1 0 0,0 1 0,1-1 0,0 3 0,57 110 837,-35-67-597,-20-44-338,-4-3 39,1 0 0,0-1 0,0 1 0,-1-1 0,1 1 1,-1 0-1,1 0 0,-1-1 0,1 1 0,-1 0 0,1 0 0,-1 0 0,1 0 0,-1 1 0,0-1 8,4 5 64,-3-5 19,0-1-29,0 0 0,0-1 0,0 1 0,0 0 0,0 0 1,0-1-1,0 1 0,0-1 0,0 1 0,-1-1 0,1 1 0,0-1 0,1 0 0,-1-1-48,1 0 1,0 0-1,-1 0 0,1 0 0,-1-1 0,1 1 0,-1 0 1,0 0-1,0-1 0,1-3 0,6-30-44,-6 23 80,29-165-172,-30 172-243,0-1 0,0 1 0,0-1 0,5-11 1,-5 3-3693,-1 4-1779,3 10 3644</inkml:trace>
</inkml:ink>
</file>

<file path=ppt/ink/ink3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9:32.7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30 128 2816,'-4'-2'429,"-8"0"3748,0-6 3189,12 8-7265,0 0 0,-1-1 0,1 1 0,0 0 0,0-1 0,0 1 0,0 0 0,0-1 0,-1 1 0,1 0 0,0-1 0,0 1 0,0 0 0,0-1 0,0 1 0,0 0 0,0-1 0,0 1 0,0 0 0,0-1 0,1 1 0,-1 0 0,0-1 0,0 1 0,0 0 0,0-1 0,0 1 0,1 0 0,-1 0 0,0-1 1,0 1-1,0 0 0,1-1 0,-1 1 0,0 0 0,0 0 0,1 0 0,-1-1 0,0 1 0,1 0 0,-1 0 0,0 0 0,1 0 0,-1 0 0,0 0 0,1-1 0,0 1 0,30-15 450,0 1 0,59-17 0,-20 9-2040,-22 9-3982,-21 6-6,4 6 1744</inkml:trace>
</inkml:ink>
</file>

<file path=ppt/ink/ink3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9:33.4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5408,'59'0'13456,"5"0"-8751,137 0-9571,-183-4-301</inkml:trace>
</inkml:ink>
</file>

<file path=ppt/ink/ink3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9:33.7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76 2720,'-7'-2'13588,"30"-1"-11816,-7 1-759,156-33-96,-58 7-7477,-87 23 4086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9:58.5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0 315 5888,'1'-1'5073,"9"-2"-2817,21-2-1,64-13 1302,238-64 629,-286 69-3932,389-93 1674,56 32-344,-273 62-1161,-150 11-336,77 10 0,-124-6-62,1 1-1,34 10 1,-49-11-252,1 0 0,-1 0-1,0 1 1,0 0 0,-1 1 0,1-1 0,-1 1 0,0 1 0,10 9 0,-15-13-193,-1 0 1,1 0-1,-1 0 1,1 0-1,-1 1 1,0-1-1,0 0 1,0 1-1,0-1 1,0 1-1,0-1 1,-1 1-1,1 0 1,-1-1-1,0 1 1,0 5-1,-4 11-6699,0-3 1877</inkml:trace>
</inkml:ink>
</file>

<file path=ppt/ink/ink3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9:35.0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24 2400,'0'0'155,"-1"0"-1,1-1 1,0 1-1,-1 0 1,1 0 0,0-1-1,-1 1 1,1 0 0,0-1-1,-1 1 1,1-1 0,0 1-1,0 0 1,-1-1-1,1 1 1,0-1 0,0 1-1,0-1 1,0 1 0,0-1-1,0 1 1,0 0 0,0-1-1,0 1 1,0-1-1,0 1 1,0-1 0,0 1-1,0-1 1,0-10 5616,-5 34-545,-3 15-4278,3-12-429,2-9-338,0 0 1,0 32-1,3-42-122,0-1 1,0 1 0,1-1-1,0 1 1,0-1 0,1 0 0,0 1-1,0-1 1,0 0 0,6 10-1,-7-14-25,1-1-1,-1 0 0,0 1 0,0-1 1,1 0-1,-1 0 0,1 0 0,-1 0 0,1 0 1,-1 0-1,1 0 0,0 0 0,-1-1 1,1 1-1,0-1 0,0 1 0,-1-1 1,1 0-1,0 1 0,0-1 0,0 0 1,-1 0-1,1 0 0,0-1 0,0 1 0,0 0 1,-1-1-1,4 0 0,4-2 86,0-1 0,1 0 0,15-10 0,-17 10-97,5-4-99,0-1 1,-1 0-1,-1 0 1,1-1-1,-1 0 1,-1-1 0,0-1-1,-1 1 1,0-2-1,-1 1 1,9-18-1,-3 13 99,-13 15 11,1 1-1,-1-1 1,1 0 0,-1 1 0,1-1-1,-1 0 1,0 0 0,0 0-1,0 0 1,0 0 0,0 0-1,-1 0 1,1 0 0,0-5-1,-1 25 931,2 58 727,-1-65-1588,0 0-1,1 0 1,0 0 0,1 0 0,5 12 0,-4-14-42,0 0 0,1 0 0,1 0 0,9 12 0,-12-17-185,1 0-1,0 0 1,0 0 0,0 0-1,0-1 1,1 0-1,-1 0 1,1 0-1,9 4 1,-13-7-246,-1 0 0,1 1 0,0-1 0,0 0 0,0 0 1,0 0-1,0 0 0,-1 0 0,1 0 0,0 0 0,0 0 0,0 0 1,0-1-1,-1 1 0,1 0 0,0 0 0,0-1 0,0 1 1,-1-1-1,1 1 0,0 0 0,0-1 0,-1 1 0,1-1 1,1-1-1,-1 1-384,0-1 0,0 1 1,0-1-1,0 1 0,0-1 1,0 0-1,0 1 0,0-1 0,0-2 1,3-11-3054</inkml:trace>
</inkml:ink>
</file>

<file path=ppt/ink/ink3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9:35.4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4 10880,'-5'-4'4928,"5"8"-4289,5-4 2497,4 0-1856,14 0 896,8 5-1280,18-5-320,0 0-352,10 0-384,-5 3 96,0-3-1472,-10 0 832,-7 0-5887,-6 8 3647</inkml:trace>
</inkml:ink>
</file>

<file path=ppt/ink/ink3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9:37.1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89 3136,'0'-1'125,"0"1"0,0-1-1,0 1 1,0-1 0,0 1 0,1-1 0,-1 1 0,0-1-1,0 1 1,0-1 0,0 1 0,0-1 0,1 1 0,-1-1-1,0 1 1,1-1 0,-1 1 0,0-1 0,1 1 0,-1 0-1,0-1 1,1 1 0,-1 0 0,1-1 0,-1 1 0,0 0-1,1-1 1,0 1 0,4-4 1460,5-11 1387,-7 9-1933,0 0-87,-2 5-821,-1-1-1,1 1 0,-1 0 0,1 0 0,0 0 1,0 0-1,-1 0 0,1 0 0,0 0 0,0 0 1,0 0-1,1-1 0,-1 2-30,0-1 0,-1 1 1,1-1-1,-1 0 0,1 1 0,-1-1 1,1 0-1,-1 1 0,1-1 0,-1 0 1,0 0-1,1-1 0,2-2 1498,4 13-1139,4 8-18,-2 1 0,10 23 0,-11-21-218,36 82 625,-3 11-133,-38-106-662,-2-5 774,0-4-788,0 0 1,0 0-1,0 1 1,0-1-1,0 0 0,0 1 1,1-1-1,1-1 1,3-4-54,10-20 66,-2 0-1,-1-1 1,14-43 0,-1 5-35,-13 26 4,-9 28-304,1-1 1,-1 1-1,8-12 1,-16 40-7584,5 0 3732,3 3 1372</inkml:trace>
</inkml:ink>
</file>

<file path=ppt/ink/ink3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9:37.5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12 3552,'-10'-11'10931,"53"10"-8268,99 5-1078,-33-1-2228,-2-4-4453,-71 0 2472</inkml:trace>
</inkml:ink>
</file>

<file path=ppt/ink/ink3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9:38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69 2720,'1'-18'16216,"1"17"-15973,0-1 0,0 1 1,0 0-1,0 0 1,0 0-1,0 0 1,0 1-1,0-1 1,3 0-1,95-16 208,137-6-1,-147 22-1687,-87 1 648,9 0 201,-6 1-3313</inkml:trace>
</inkml:ink>
</file>

<file path=ppt/ink/ink3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9:38.8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24 5152,'-18'0'5833,"28"0"-2237,91-7 1589,-68 4-4677,66 1 1,-75 3-1164,39-4 1,-6-3-5887,-29 3 3528</inkml:trace>
</inkml:ink>
</file>

<file path=ppt/ink/ink3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9:39.9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7 3488,'-2'-1'1452,"5"-2"-907,-2 3-481,-1-1 0,1 1 0,-1 0 0,1 0 0,0-1-1,-1 1 1,1 0 0,-1 0 0,1 0 0,-1 0 0,11 2 9060,-6 38-7050,-6-3-1384,-1-1 0,-10 45-1,11-71-625,0-1 0,1 1 0,-1-1 0,3 12 0,-1 8 320,-1-29-369,0 1 0,0-1-1,0 1 1,0-1 0,0 1 0,0-1-1,0 1 1,0-1 0,0 1-1,1-1 1,-1 1 0,0-1-1,0 1 1,0-1 0,1 0-1,-1 1 1,0-1 0,0 1 0,1-1-1,-1 0 1,1 1 0,-1-1-1,0 0 1,1 1 0,-1-1-1,0 0 1,1 0 0,0 1-1,0-1 11,1 0-1,-1 1 0,0-1 1,0 0-1,1 0 0,-1 0 1,0 0-1,1 0 0,-1-1 1,3 0-1,1 0 22,0-1 0,0 0-1,1-1 1,4-2 0,-3 0-44,0-1 0,-1 1 0,1-1 0,-1 0 0,-1-1 0,9-11 0,26-46-123,-34 54 132,6-15 85,-10 20-90,0 0 0,0 1 0,1-1 1,-1 1-1,6-6 0,3 59 2192,-8-32-1845,0 1 1,2-1 0,0-1-1,0 1 1,12 22 0,-15-36-493,0 1 1,0 0-1,0-1 1,1 1-1,-1-1 1,1 0-1,0 1 1,0-1 0,0-1-1,1 1 1,-1 0-1,0-1 1,1 0-1,0 0 1,0 0-1,-1 0 1,1 0-1,0-1 1,1 0 0,-1 0-1,0 0 1,0 0-1,0-1 1,1 1-1,-1-1 1,0 0-1,9-1 1,-6 0-1471,0-1-1,0 0 1,9-2 0,6-3-1228</inkml:trace>
</inkml:ink>
</file>

<file path=ppt/ink/ink3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9:40.4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42 2496,'-2'-13'16705,"18"14"-13839,20-1-2454,99-14-347,-39 3-2913,-1 6-4987,-49 7 4038</inkml:trace>
</inkml:ink>
</file>

<file path=ppt/ink/ink3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49:57.486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174 286 5728,'1'0'3054,"8"-1"-1141,16-1-326,2 3-211,40 8-1,15 0-675,218 4 889,-106-6-1267,290 2 364,422-5 34,-653 13-410,-54-3-305,48 5-44,131 6 40,134-14 163,-332-9-104,14 2-92,396 3-138,-32-1 303,1 25-101,-462-23-19,510 47-101,-341-29-12,413 57 259,-283-24-36,-313-47-220,-45-6 115,1-1 0,66-1 0,-37-10-27,0-4 1,81-22-1,-85 18-104,-17 2-305,76-28-1,-91 23-381,-31 17 777,-1 0-1,1 0 0,-1-1 1,0 1-1,1-1 0,-1 1 1,1 0-1,-1-1 1,0 1-1,1-1 0,-1 1 1,0-1-1,0 1 1,0-1-1,1 1 0,-1-1 1,0 1-1,0-1 0,0 1 1,0-1-1,0 1 1,0-1-1,0 0 0,0 1 1,0-1-1,0 1 1,0-1-1,0 1 0,0-1 1,0 1-1,-1-1 0,1 1 1,0-1-1,0 1 1,-1-1-1,1 1 0,-1-1 1,-12-17-83,7 14 130,0 0 0,0 0-1,-1 1 1,1 0-1,-1 0 1,0 0 0,0 1-1,-13-3 1,2 1 14,-320-75 124,259 62-41,-29-2 74,-1 4 1,-113 1-1,51 6-185,-212-4 124,-79 1 21,187 5-51,4 2 133,-846-46-71,800 41 83,-50-3-50,-656-24 3,205-8-250,303-24-3,275 32 1,153 24 109,-396-44 127,-43 40 219,3 23 49,474-6-390,1 1-296,-86-8 0,129 5 89,-24-4-2311</inkml:trace>
</inkml:ink>
</file>

<file path=ppt/ink/ink3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50:00.448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27 52 5312,'-2'0'183,"1"0"0,-1 0 0,0-1 0,0 1 0,0-1 0,0 1 0,0-1 0,1 0 0,-1 0 0,0 0-1,0 0 1,-2-2 0,56-7 2836,761-21 725,-532 37-3203,313 48 1,123 53 18,-609-89-539,259 47-10,107 15 165,-449-77-157,433 38 185,136-51 213,8-29-323,-578 37-109,842-53 383,-353 34-352,271 10 230,-114 41-53,-459-17-50,-203-13-137,502 48 153,-168-1-356,-123-18 143,-7 3 406,-175-29 678,-37-4-1064,0 0-1,0 0 1,0 0 0,-1-1 0,1 1-1,-1 0 1,1 0 0,0 0 0,-1 0 0,0 0-1,0-2 1,-4-2-101,0 0-1,-1 0 1,1 0 0,-1 0-1,0 1 1,0 0 0,-1 0-1,1 1 1,-1 0 0,0 0-1,-11-3 1,-9-1 44,-48-6 0,49 9 105,-53-7 60,-110-22 140,119 18-111,-118-12 0,-70 13 189,78 5 159,-313-13 198,295 14-439,-348 2 186,392 6-280,-414 9 51,103-2 39,-202-7 109,-223-6-59,-188 9 0,536-2-317,315-1 234,-9-2-5,-198 3-192,-247 4-1,439-6 306,70 6-100,161-5-316,0 0 0,-22 4 0,26 0-18,7-4 139,0 1 0,0-1 0,-1 0 0,1 1 0,0-1 0,-1 0 0,1 0-1,0 0 1,-1 1 0,1-1 0,0 0 0,-1 0 0,1 0 0,0 0 0,-1 0 0,1 1 0,-1-1 0,1 0 0,0 0 0,-1 0 0,-3 1-8,0 1 0,0 0 0,0 0 0,0 1 0,0-1 0,0 1 0,-4 5 0,4-5 16,0-1 0,0 1 0,0-1 0,0 0-1,0 0 1,0 0 0,0-1 0,-1 0 0,-7 2 0,-42 4-169,52-7 171,-65 5-121,-1-2-1,1-4 1,-97-13 0,142 11 95,5 1-177,0-1 0,-29-9 0,68 19 103,32 6 0,-20-5 136,247 76 331,-216-61-336,74 16 0,62 1 89,-179-36-110,212 32 364,304 9 1,166-25 226,-660-19-598,950 22 104,13 17-39,14-3 16,-288-11 256,-29-1-176,-93-15-29,-563-9-118,1109-16 173,-670-18-314,-443 27 61,460-63-868,-502 69 895,1-1 0,0 0 0,-1 1 1,1-1-1,-1 0 0,1 0 0,3-3 0,-6 4 32,0 0 1,1 0-1,-1-1 0,0 1 0,0 0 0,1 0 0,-1-1 0,0 1 0,0 0 0,0-1 0,1 1 0,-1 0 1,0 0-1,0-1 0,0 1 0,0 0 0,1-1 0,-1 1 0,0-1 0,0 1 0,0 0 0,0-1 0,0 1 1,0-1-2,-1 0 0,1 1 0,0-1 0,-1 1 0,1-1 0,0 1 0,-1-1 0,1 1 0,-1-1 1,1 1-1,-1-1 0,1 1 0,-1 0 0,1-1 0,-1 1 0,1 0 0,-1-1 0,0 1 0,-9-4-26,1 1 1,0-1-1,-1 2 0,0 0 0,0 0 0,0 0 0,-10 1 0,-75 2-182,83-1 196,-96 5-93,-253 18 89,99-1 43,168-16-46,-226 9 81,-157-9 175,295-7-141,20 1 14,-372 4 443,261 3-438,-302 11-297,-244-4-1143,522-32-3638,258 13 3405,1-2 0,0-2 1,0-1-1,1-2 0,-49-23 1,-18-23-1421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0:00.9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174 0 6976,'-17'0'9381,"13"2"-6949,-5 11-581,0-1 0,-11 13 0,1-3-1164,6-3-440,1 0 0,2 0 0,-16 38 0,20-44-334,0 3 134,1 1-1,0-1 1,1 1 0,1 0-1,0 0 1,2 0 0,0 24-1,1-35-148,0-1-1,1 0 0,0 1 0,0-1 1,1 0-1,-1 0 0,1 0 1,0 0-1,0 0 0,1 0 1,-1-1-1,1 1 0,0-1 1,1 0-1,3 5 0,-5-7-228,0 0-1,0 0 1,0 0-1,1-1 1,-1 1-1,0-1 1,1 1-1,-1-1 1,1 0-1,-1 0 1,1 0-1,0 0 1,-1-1-1,1 1 1,0-1 0,-1 1-1,1-1 1,0 0-1,0 0 1,0 0-1,-1-1 1,1 1-1,0-1 1,-1 1-1,1-1 1,0 0-1,-1 0 1,1 0-1,-1 0 1,1-1-1,2-1 1,-1 0-483,-1 1 1,0-1-1,0 0 0,-1 0 0,1 0 1,3-5-1,12-21-3031</inkml:trace>
</inkml:ink>
</file>

<file path=ppt/ink/ink3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50:05.2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6722 371 2400,'-4'-1'11850,"3"1"-11466,-11 3 2537,-17-2-3257,25-1 1079,-4 0-583,4 0-51,0 1 0,0-1 0,0 0 0,0-1 0,0 1 0,-1-1 0,1 0 0,0 0 0,0 0 0,0 0 0,1-1 0,-1 1-1,-4-3 1,3 0-44,0 1 0,0 0 0,-1 0-1,0 0 1,1 1 0,-1 0 0,-11-2-1,-48-7 387,50 9-390,-92-18 141,-60-7-308,86 14 181,40 8-22,-43-13 0,-66-19 182,-141-12-285,168 32 148,-15-12 73,-22-2-140,44 20 36,73 8-59,-363-37-109,316 31 149,-115 2 0,30 6-76,47-1 120,-11-4 206,-51 9-175,-173 9-112,192 0 282,-41 3 32,-124 18 417,120-10-619,211-23-118,-154 16 163,-225 17 581,109-18-418,271-15-326,-244 13 320,-22-5 209,19 8-349,72-4-120,-38-4-305,93-2-179,2-1-2579,46 0-3099,53-1 2764</inkml:trace>
</inkml:ink>
</file>

<file path=ppt/ink/ink3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50:14.5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5 112 2240,'-5'-3'522,"6"0"310,0 3-621,-1-1 1,1 1 0,-1-1 0,0 1-1,1-1 1,-1 1 0,0-1-1,0 1 1,0-1 0,1 0 0,-1 1-1,0-1 1,0 1 0,0-1-1,0-1 1,2-1 366,0 0-1,0 0 1,1-1-1,-1 1 1,1 1 0,0-1-1,0 0 1,0 1-1,6-5 1,-3 3-301,0 0 1,1 1-1,-1-1 0,1 2 1,0-1-1,8-2 0,11-2-179,0 2-1,0 1 0,1 1 1,-1 1-1,1 1 0,0 1 1,49 8-1,-52-3 73,-1-1-1,1-1 1,0-1 0,1-1 0,39-3-1,108-18-94,212 3 0,-192 29 103,-95-4-58,321 16-2,348 28 1604,-765-52-1721,495 52 788,82 11-5,-380-52-406,-154-9-207,318 10 608,-158 0-725,116 4 398,-263-15-330,242 13 391,-44 1-371,-64-5 137,725 65 575,-624-51-2785,-290-24 1904,26 1-2064,-24-1 1188,-1-1 0,1 0 1,-1 1-1,1-1 0,-1 0 1,4-2-1,24-15-3454</inkml:trace>
</inkml:ink>
</file>

<file path=ppt/ink/ink3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50:29.6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279 155 3392,'2'-8'13966,"-2"8"-13516,-8-12 4251,-19-14-6668,19 18 3526,5 5-1533,-1 1 1,1 0 0,0 0 0,-1 0-1,-4-1 1,-6-4 15,-19-9 150,29 14-173,0 0 0,0 1-1,0-1 1,0 1 0,-8-2-1,7 2-2,1 0 0,0-1 0,-1 1 0,-6-4 0,-7-4 121,-35-12-1,19 9 34,41 13 181,-1 0-1,1 0 1,9 0-1,21 1-200,-8 5-118,47 16-1,-16-4-73,-31-6 50,-24-10 4,-1-1 0,0 0 0,0 0 0,1-1 0,7 3 0,-6-4-34,-5 0 19,0 0 0,0 0 0,0 0 1,0 0-1,0 1 0,1-1 0,-1 0 0,0 1 0,0-1 0,0 1 0,0-1 0,0 1 1,0-1-1,0 1 0,0 0 0,0-1 0,0 1 0,-1 0 0,2 1 0,-2-2 3,1 0 0,-1 1 0,1-1 1,-1 1-1,1-1 0,-1 1 0,0-1 0,1 1 0,-1-1 0,0 1 0,1-1 0,-1 1 0,0 0 0,0-1 0,0 1 0,0-1 0,1 1 0,-1 0 1,0-1-1,0 1 0,0 0 0,0 0 0,-1 1 4,1 0 0,-1 0 1,1 0-1,-1-1 0,0 1 1,1 0-1,-1-1 1,-1 2-1,-3 3-8,1 0 1,-1-1-1,-7 7 1,-7 4-78,-1-2-1,-1 0 1,-37 18 0,47-26-1490,-11 6-2822,7-1-1638,-2 3 1311,-2-2 70</inkml:trace>
</inkml:ink>
</file>

<file path=ppt/ink/ink3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50:31.2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471 305 1408,'0'-1'114,"0"1"1,-1-1-1,1 1 1,0-1-1,0 1 0,0-1 1,-1 1-1,1-1 1,0 1-1,0-1 1,0 0-1,0 1 0,0-1 1,0 1-1,0-1 1,0 1-1,1-1 0,-1 0 1,0 1-1,0-1 1,0 1-1,1-1 1,-1 1-1,0-1 0,0 1 1,1-1-1,-1 1 1,0 0-1,1-1 0,-1 1 1,1-1-1,-1 1 1,0 0-1,1-1 1,-1 1-1,1 0 0,-1-1 1,1 1-1,-1 0 1,2-1-1,-1 0 560,5 4 3086,-5-3-3606,-1 1 0,1-1-1,0 0 1,0 0 0,-1 0 0,1 0-1,0 1 1,-1-1 0,1 0 0,-1 1 0,1-1-1,0 1 1,-1-1 0,1 0 0,-1 1-1,1-1 1,0 2 0,-1 1 450,0-2-347,0 0 0,0 1 0,0-1 0,0 0 0,0 0 0,0 1 0,0-1 0,-1 0 0,1 1 0,0-1 0,-1 0 0,1 0 0,-1 0 0,0 2-1,0-2-190,0 0 0,1-1 0,-1 1 0,1-1-1,-1 1 1,0-1 0,1 1 0,-1-1-1,0 1 1,0-1 0,1 1 0,-1-1 0,0 0-1,0 0 1,0 1 0,0-1 0,1 0-1,-1 0 1,0 0 0,0 0 0,0 0 0,0 0-1,0 0 1,1 0 0,-1 0 0,0-1-1,0 1 1,0 0 0,0 0 0,1-1-1,-1 1 1,0-1 0,0 1 0,1 0 0,-1-1-1,0 0 1,1 1 0,-1-1 0,0 1-1,1-1 1,-1 0 0,-8-10 188,-13-17 381,-34-33 0,47 52-608,0 1-1,-1 1 0,0 0 0,0 0 0,-1 1 0,1 0 1,-1 1-1,-12-4 0,-50-21 314,-15-5 323,84 33-623,-1 0 0,0-1 0,1 0 1,-1 1-1,1-1 0,0-1 1,0 1-1,0-1 0,0 1 0,1-1 1,-1 0-1,-3-7 0,3 6-41,1 2-20,0-1 0,-1 1-1,1-1 1,-1 1 0,1 0-1,-1 0 1,0 1 0,-9-5-1,8 5-116,3 3 126,1 0 29,18 18 287,12-3-176,0-1 0,1-2 0,48 15 0,-41-15-88,64 30 0,-83-33-27,0 2 1,-2-1-1,1 2 0,-2 0 1,0 1-1,0 1 0,15 20 1,-2-11 55,-28-23-133,-6 6 315,4-4-234,1-1 1,-1 1 0,0-1 0,0 0-1,-1 0 1,1 0 0,0 0 0,-1 0-1,1 0 1,-1-1 0,-5 3 0,-33 11 13,32-12 2,-143 36 77,66-18-92,52-10 19</inkml:trace>
</inkml:ink>
</file>

<file path=ppt/ink/ink3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50:33.2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40 137 1152,'-3'-2'720,"-7"4"-299,-16-4 17101,26-3-13836,0-10-2932,0 1-700,0 13 143,0-3 144,1 19-346,0 0 0,2 0 0,0-1-1,6 20 1,5 18 133,-11-38-21,10 23 0,-8-24 18,5 23 0,0-5 0,-7-23 91,-1-1 0,0 0 0,0 1 0,1 14 0,-2-23-166,-1-1 0,1 0 0,0 1 0,-1-1 0,1 0 0,0 1 0,0-1 0,2-2 0,2-3 1,4-12 122,8-25-1,-11 26-109,1 0 0,12-22-1,103-176 173,-114 201-319,-6 11 42,0 0 0,0 0 0,1 0 0,-1 0 0,5-5 0,-6 9-384,-1 8-2006,0-4 1037,-1 0 0,0 0 0,0-1 0,-1 1 0,1 0 0,-3 5 0,0-2-2035</inkml:trace>
</inkml:ink>
</file>

<file path=ppt/ink/ink3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50:33.6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16 3072,'-5'-5'387,"4"4"-309,0 0 1,0 0-1,1 0 1,-1 1-1,0-1 0,0 0 1,0 1-1,0-1 1,0 0-1,0 1 1,-1-1-1,1 1 1,0 0-1,-6-1 5903,16 10-3255,-3-4-2101,1 0 0,0 0 1,0-1-1,1 0 0,-1 0 1,1 0-1,0-1 0,0 0 1,8 2-1,13 1 568,36 4-1,-32-6-641,124 11 608,34 6-2772,-163-14-870,-17-4-1378,0 1-1,0 0 0,18 11 0,-13-4 1201</inkml:trace>
</inkml:ink>
</file>

<file path=ppt/ink/ink3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50:34.3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4 5568,'-35'5'8341,"37"-4"-7996,0 0-1,0-1 1,-1 1 0,1-1-1,0 0 1,0 1 0,0-1-1,0 0 1,-1 0 0,3 0-1,-3 0-231,5 0 464,0 0 1,0 1-1,11 3 0,-11-3-181,0 1 0,1-1 0,10 0 0,0-2 259,22-3 1,14-2-42,30 1-115,39-1-422,44 6-413,-138 2-424,-22-1-1125,-18-1-1747,-16 2-970,0 1-1,-36 8 1,37-7 2319</inkml:trace>
</inkml:ink>
</file>

<file path=ppt/ink/ink3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50:34.7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10 3968,'-10'-2'452,"8"2"-372,0-1-1,1 1 0,-1 0 1,0-1-1,0 1 1,1 0-1,-1 0 1,0 0-1,0 0 0,1 0 1,-1 0-1,0 1 1,1-1-1,-1 1 1,0-1-1,-2 4 2808,9-3-1465,11 0 828,16-1-315,141-1 4831,2-6-4486,-13 2-2291,-56 9-2767,-76 1-3318</inkml:trace>
</inkml:ink>
</file>

<file path=ppt/ink/ink3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50:35.0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294 12 6048,'0'-1'106,"1"0"0,-1 1 1,0-1-1,0 0 0,0 1 0,0-1 1,1 0-1,-1 1 0,0-1 0,1 0 1,-1 1-1,0-1 0,1 0 0,-1 1 1,1-1-1,0 0 0,1 10 1448,-2-2-993,0-1 1,-1 0-1,-1 10 0,-3-3 109,0 0 1,0-1-1,-1 1 0,-1-2 1,0 1-1,-9 11 0,-56 61 1546,26-33-1615,23-23-553,2 1 0,-34 61 0,35-59-2389,9-15-2390</inkml:trace>
</inkml:ink>
</file>

<file path=ppt/ink/ink3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50:35.9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4640,'7'-5'7674,"-7"5"-7486,1 0 0,0 0 0,-1 1 0,1-1 0,0 0 0,-1 0 0,1 0 0,0 0-1,-1 1 1,1-1 0,-1 0 0,1 1 0,0-1 0,-1 0 0,1 1 0,-1-1 0,1 1 0,-1-1 0,1 1-1,-1-1 1,0 1 0,1 0 0,0 1 19,0 0-1,0 0 1,0 0 0,-1 0-1,1 1 1,-1-1 0,1 3-1,0 4 176,-1 0-1,-1 14 1,-6 145 1026,7-164-1302,0 0-1,1 0 1,-1 1-1,1-1 1,0 0 0,1 0-1,-1 0 1,1 0-1,2 5 1,-3-8-71,0 0 0,0-1 1,0 1-1,0 0 0,0-1 0,0 1 1,1-1-1,-1 1 0,0-1 0,0 0 1,0 0-1,1 1 0,-1-1 0,0 0 1,0 0-1,1 0 0,-1 0 0,0 0 0,0 0 1,0-1-1,2 1 0,-2 0-21,12-3 68,-1-1-1,1 0 0,17-8 0,6-1 16,-11 4-49,0 0 1,-1-2 0,-1-1 0,1 0-1,-2-2 1,36-28 0,-40 25-137,0-1 0,-1-1 0,21-30 0,-38 49 90,0 0 1,0 0-1,0 0 1,0 0-1,0 0 1,0 0-1,0 0 1,0 0-1,0 1 1,0-1-1,1 0 1,-1 0-1,0 0 1,0 0-1,0 0 1,0 0-1,0 0 1,0 0-1,0 0 1,0 0-1,0 0 1,0 0-1,0 0 1,0 0-1,0 0 1,0 0-1,0 0 1,0 0-1,0 0 1,0 0-1,0 0 1,1 0-1,-1 0 1,0 0-1,0 0 1,0 0-1,0 0 1,0 0-1,0 0 1,0 0-1,0 0 1,0 0-1,0 0 1,0 0-1,0 0 1,0 0-1,0 0 1,0 0-1,0 0 1,0 0-1,0 0 1,0 0-1,1 0 1,-1 0-1,0 0 1,0-1-1,0 1 1,0 0-1,0 0 1,0 0-1,0 0 1,0 0-1,0 0 1,0 0-1,0 0 1,0 0-1,0 0 1,0 7 104,-3 11 5,-10 21 88,9-30-96,0 1 0,-2 14 0,3-14-8,2 1 0,-1 0-1,1 0 1,1-1 0,1 15 0,0-19-76,0-1 0,0 0 0,1 0 0,-1 0 1,1 0-1,0 0 0,1 0 0,-1 0 1,1-1-1,0 1 0,0-1 0,6 6 1,-7-8-150,0 0 0,0-1 0,0 1 0,0-1 1,0 0-1,0 0 0,0 0 0,0 0 1,1 0-1,-1 0 0,0-1 0,1 1 0,-1-1 1,0 0-1,1 1 0,-1-1 0,1 0 1,-1 0-1,1-1 0,3 0 0,2 0-1755,0-1-1,1 0 0,-1-1 1,12-5-1,-2-1-3912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0:01.3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0 10144,'-32'0'5568,"35"0"-6976,8 4 800</inkml:trace>
</inkml:ink>
</file>

<file path=ppt/ink/ink3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50:36.3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32 114 7040,'-31'-45'2624,"31"41"-2048,0-4 2944,5 5-2208,8-5 2079,15-4-1951,17-1 672,22 4-1216,9 3-448,-5 1-288,-2 5-288,-15 5 64,-5 1-960,-8 11 576,-1 3-5823,0 5 3487</inkml:trace>
</inkml:ink>
</file>

<file path=ppt/ink/ink3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50:38.2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32 7552,'-18'-25'3424,"31"25"-2976,0-3 1312,9 3-1056,19-3 1887,13 6-1439,5-3 480,0 0-928,-1 0-416,0 3-192,0 2-320,0-1 128,2 1-1568,-2 6 896,-8 6-4447,-5 3 2879</inkml:trace>
</inkml:ink>
</file>

<file path=ppt/ink/ink3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50:37.8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81 4064,'-1'0'204,"1"-1"1,-1 0 0,1 0-1,-1 0 1,1 0-1,-1 0 1,1 0 0,0 0-1,0 0 1,-1 0-1,1 0 1,0 0 0,0 0-1,0 0 1,0 0-1,0 0 1,0 0 0,0 0-1,1 0 1,-1-2-1,2 1 355,-1 0 0,0 0 0,1 0-1,0 0 1,-1 0 0,4-3 0,-2 2-357,2-1 396,0-1 0,1 1 0,-1 0 0,1 0 0,0 1-1,0 0 1,1 0 0,-1 0 0,9-2 0,-14 5-434,0 0 1,0 0 0,0 0-1,0 0 1,0 0 0,-1 0-1,1 0 1,0 0-1,0 0 1,0 1 0,0-1-1,0 0 1,-1 1 0,1-1-1,0 0 1,0 1-1,0-1 1,-1 1 0,1 0-1,0 0 1,16 17 79,-1-1-15,-2-5-127,0 0-1,-1 1 0,0 1 1,-1 0-1,0 1 0,-1 0 1,12 23-1,74 191 443,-95-225-507,-1 0 1,-1-1-1,1 1 0,0 0 1,-1 7-1,4-14 98,-1-1-1,1 1 1,-1 0 0,0-1-1,0 0 1,-1 0 0,4-6-1,-4 7-120,14-34 86,2 1-1,1 0 0,34-45 0,-40 64-272,-2 2-420,1 0 0,19-17 0,-1 1-4915,-19 18 104,-2 8 2450</inkml:trace>
</inkml:ink>
</file>

<file path=ppt/ink/ink3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50:38.6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24 6240,'-5'1'774,"0"-2"823,10-2-491,-5 3-982,1-1 0,-1 1 0,1 0 0,-1-1 1,1 1-1,-1 0 0,1 0 0,0 0 0,-1-1 0,1 1 0,-1 0 0,1 0 0,0 0 0,-1 0 0,1 0 1,0 0-1,-1 0 0,2 1 0,7-1 601,130-6 5042,-44 0-4617,-31 2-1098,-30 1-289,66 3 0,-66 2-1269,-22-2-1085</inkml:trace>
</inkml:ink>
</file>

<file path=ppt/ink/ink3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50:39.0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12 7712,'-35'-12'3520,"30"20"-3072,5-4 1536,8 1-1184,15-2 2143,4 2-1663,23-5 512,3 0-1056,10 0 0,0 0-448,-5-5-320,-3 5 0,-10-3 64,-5-2 0,-9 1-2400,-4 4 1280</inkml:trace>
</inkml:ink>
</file>

<file path=ppt/ink/ink3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50:39.3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426 1 5408,'-6'6'5178,"-6"12"-3833,5-8-412,-79 123 4058,-131 163-3663,146-204-1216,69-89-92,-1 0-253,0 0-1,1 0 0,0 1 0,0-1 0,0 0 1,0 1-1,0-1 0,1 1 0,0 0 0,-1-1 1,1 1-1,1 0 0,-2 4 0,6 14-1728</inkml:trace>
</inkml:ink>
</file>

<file path=ppt/ink/ink3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50:39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15 736,'-18'-15'320</inkml:trace>
</inkml:ink>
</file>

<file path=ppt/ink/ink3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50:40.2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21 6304,'-1'-1'203,"1"0"0,-1 1-1,0-1 1,1 0 0,-1 1 0,1-1 0,-1 0 0,1 0 0,0 0 0,-1 1-1,1-1 1,0 0 0,0 0 0,-1 0 0,1 0 0,0 0 0,1-5 5116,-24 31-1976,14-17-2992,1 1-1,0 1 0,1 0 0,0 0 0,1 0 1,0 1-1,0 0 0,-7 21 0,9-17-233,0 0 0,1 0 0,1 0 0,-1 25 0,3-29-50,0 0 0,1-1 0,0 1-1,1 0 1,0-1 0,1 1 0,5 13 0,-7-22-47,0 1 1,1-1-1,-1 1 0,1-1 0,0 0 0,-1 0 0,1 0 0,0 0 1,1 0-1,-1 0 0,0 0 0,0-1 0,1 1 0,-1-1 0,1 1 0,-1-1 1,1 0-1,0 0 0,-1 0 0,1-1 0,5 2 0,-4-2 12,1 1-1,0-1 0,-1 0 0,1 0 0,-1-1 1,1 0-1,0 1 0,-1-1 0,1-1 0,-1 1 1,0-1-1,0 1 0,5-4 0,7-5 36,0-1 0,-1 0-1,-1-1 1,16-17 0,48-60 42,-40 43 56,-13 13-172,-19 24-173,0 1-1,10-11 0,-16 19 183,0 0 0,0 0 0,0 0-1,0 0 1,0-1 0,0 1 0,0 0 0,0 0 0,1 0-1,-1 0 1,0 0 0,0 0 0,0 0 0,0 0 0,0 0 0,0 0-1,0 0 1,0 0 0,1 0 0,-1 0 0,0 0 0,0 0-1,0 0 1,0 0 0,0 0 0,0 0 0,0 0 0,1 0 0,-1 0-1,0 0 1,0 0 0,0 0 0,0 0 0,0 0 0,0 0 0,0 0-1,1 0 1,-1 0 0,0 0 0,0 0 0,0 0 0,0 0-1,0 0 1,0 0 0,2 8 182,-2 15 223,0-16-324,0 17 162,1 0-1,2 0 1,0 0-1,1 0 0,13 40 1,-16-60-365,1 1-1,0 0 1,0-1 0,1 0-1,-1 1 1,1-1 0,0 0-1,0 0 1,0-1 0,1 1-1,-1-1 1,1 1 0,0-1-1,0 0 1,0 0 0,0-1-1,0 0 1,1 1 0,-1-1 0,1-1-1,0 1 1,0-1 0,-1 1-1,8 0 1,31 2-1539</inkml:trace>
</inkml:ink>
</file>

<file path=ppt/ink/ink3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52:15.408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707 1212 1888,'8'-24'7786,"-7"25"-7747,-1-1 1,0 0-1,1 0 0,-1 1 0,0-1 0,1 0 0,-1 1 0,0-1 0,0 1 0,1-1 0,-1 0 0,0 1 0,0-1 1,0 1-1,0-1 0,1 0 0,-1 1 0,0-1 0,0 1 0,0-1 0,0 1 0,0-1 0,0 1 0,0 14 246,0-15-228,-21 670 2365,14-507-2294,-9 124 160,11-156 592,6-125-464,3-13-136,5-19-43,2-18-161,-3-1 0,4-49 0,-2 11-64,110-581-257,-75 519-35,-35 121 98,1 0 0,1 1 0,27-39 0,-37 59 145,0 0 0,1 0 0,-1 0 0,1 0 0,5-4 0,-7 7 40,-1-1 0,1 1 1,0-1-1,-1 1 1,1 0-1,0 0 1,-1-1-1,1 1 1,0 0-1,-1 0 1,1 0-1,0 0 1,-1 0-1,1 0 0,0 0 1,-1 0-1,1 0 1,0 0-1,-1 0 1,1 0-1,0 0 1,0 0-1,-1 1 1,1-1-1,-1 0 1,1 1-1,0-1 1,-1 0-1,1 1 0,-1-1 1,1 1-1,-1-1 1,1 1-1,-1-1 1,1 1-1,-1-1 1,1 1-1,-1-1 1,0 1-1,1 1 1,2 3 39,-1 0 0,0 0 0,0 0 1,0 0-1,0 1 0,-1-1 1,0 1-1,0 8 0,1 49 115,-2-48-151,0 179 633,0-192-604,0 0-1,0 0 0,0 0 1,0 0-1,0 0 1,1 0-1,-1 0 0,1 0 1,-1-1-1,2 4 1,4-22 641,7-62-648,4-146 0,-12 251-365,-6-24 313,1-1 23,0 0 1,0-1-1,0 1 0,0-1 1,0 1-1,0 0 0,0-1 1,0 1-1,1-1 0,-1 1 1,0 0-1,0-1 0,0 1 1,1-1-1,-1 1 0,0-1 1,1 1-1,-1-1 0,0 1 1,1-1-1,-1 1 0,2 1 400,2-12 368,-3 2-616,-1-1 1,0 0-1,0 1 0,-1-1 0,0 0 0,-1 1 0,-3-12 0,-1-10-73,3 11-93,-2 0 0,-9-26 0,14 44-11,0 1 1,0-1-1,-1 0 1,1 0-1,0 1 1,-1-1-1,1 0 1,-1 1-1,1-1 1,0 1-1,-1-1 0,0 0 1,1 1-1,-1-1 1,0 0-1,1 1 12,-1 0-1,1 0 1,0 0-1,0 0 0,-1 0 1,1 0-1,0 0 0,0 0 1,-1 1-1,1-1 1,0 0-1,0 0 0,-1 0 1,1 0-1,0 0 1,0 0-1,0 0 0,-1 1 1,1-1-1,0 0 1,0 0-1,0 0 0,0 1 1,-1-1-1,1 0 0,0 0 1,0 0-1,0 1 1,0-1-1,-9 26-517,8-20 524,-4 13-82,1 1-1,0 0 0,1 22 1,2 62 32,1-56 296,3-31 277,-3-17-502,0 0-1,0 0 0,1 0 0,-1 0 0,0 0 0,0 0 0,0 0 0,1 0 1,-1 0-1,0 0 0,0 0 0,0 0 0,1 0 0,-1 0 0,0-1 0,0 1 1,0 0-1,1 0 0,-1 0 0,0 0 0,0 0 0,0 0 0,0-1 0,0 1 1,1 0-1,-1 0 0,0 0 0,0 0 0,0-1 0,0 1 0,0 0 1,0 0-1,0 0 0,0-1 0,0 1 0,0 0 0,0-1 0,13-31 505,-12 28-547,16-50 190,-3 0 1,-2-1-1,8-107 0,-12 61-275,-12-191-1,-9 211 56,11 74 42,0 0 0,-1-1 0,0 1 0,0 0-1,-1 1 1,1-1 0,-2 0 0,-6-7 0,4 8 57,7 6-47,0 0 1,-1 0-1,1 0 0,0 0 1,-1 0-1,1-1 1,0 1-1,-1 0 0,1 0 1,0-1-1,-1 1 0,1 0 1,0 0-1,0-1 1,-1 1-1,1 0 0,0-1 1,0 1-1,0 0 1,-1-1-1,1 1 0,0-1 1,-1 1 8,0-1-1,0 1 1,0-1 0,1 0 0,-1 1-1,0-1 1,0 0 0,1 1 0,-1-1 0,0 0-1,0-1 1,0 0-63,0 0 0,0 0 0,0 0 0,0 0 0,0 0 0,-1 1 0,1-1 1,0 0-1,-1 1 0,1-1 0,-1 1 0,0 0 0,1-1 0,-1 1 0,0 0 0,0 0 0,0 0 0,-3-1 0,0 0-232,-22-12-1274,-2 2 0,-54-17-1,-64-7 713,102 26 749,-4 2 316,-2 2 1,1 2 0,-57 2-1,84 2-31,1-1 0,0-1 0,-30-7 0,41 6-99,1 1-1,0-2 1,0 0 0,0 0 0,0-1 0,0 0 0,1 0 0,-17-14 0,5-1 75,0 0 1,2-2 0,0 0-1,1-1 1,-23-42-1,29 49-148,10 14-11,0-1 0,0 0 0,0 0 0,0 0 0,1 0 0,-2-4 0,-3-13-556,30 29 469,62 21 253,2-4 0,144 24 0,-124-32-49,270 61 264,-274-46-298,149 37-94,-199-59 85,219 35 431,-237-41-369,-24-3-5,0 0-1,13 0 1,-5 3 806,-16-8-484,0 0-622,0 9 20,-3-2 128,0 0 1,-1-1 0,0 1 0,1 0-1,-1 0 1,-1 6 0,1 12 55,9 26 88,-5-34-123,-2 1 0,3 23 0,-4 25 10,3 43 196,1-27 155,4 46-181,-6-88-128,-2-20 288,5 26 0,-6-43-322,0 0 0,0 0 1,0 0-1,0 0 0,0 0 0,0 0 0,0 1 1,0-1-1,0 0 0,0 0 0,0 0 0,0 0 0,0 0 1,0 0-1,0 0 0,0 1 0,0-1 0,0 0 0,0 0 1,0 0-1,0 0 0,0 0 0,0 0 0,0 0 1,0 1-1,0-1 0,1 0 0,-1 0 0,0 0 0,0 0 1,0 0-1,0 0 0,0 0 0,0 0 0,0 0 0,0 0 1,1 1-1,-1-1 0,0 0 0,0 0 0,0 0 1,0 0-1,0 0 0,0 0 0,0 0 0,1 0 0,-1 0 1,0 0-1,0 0 0,0 0 0,0 0 0,0 0 0,0 0 1,1 0-1,-1 0 0,0-1 0,4-7 250,1-15-275,-2-10 134,0 26-217,-3 7 95,0-1 0,1 1 0,-1 0 0,0 0 0,0 0 0,0 0 0,0 0-1,0 0 1,0 0 0,0 0 0,0-1 0,0 1 0,0 0 0,0 0 0,0 0 0,0 0-1,0 0 1,0-1 0,0 1 0,0 0 0,0 0 0,0 0 0,0 0 0,0 0-1,0 0 1,0-1 0,0 1 0,0 0 0,0 0 0,0 0 0,0 0 0,0 0-1,0 0 1,0 0 0,0-1 0,0 1 0,0 0 0,0 0 0,-1 0 0,1 0-1,0 0 1,0 0 0,0 0 0,0 0 0,0 0 0,0 0 0,0-1 0,-1 1 0,1 0-1,0 0 1,0 0 0,0 0 0,0 0 0,0 0 0,0 0 0,-1 0 0,1 0-1,-4-11 107,-48-26 208,31 23-211,-2 1 0,0 0 0,0 2 0,-33-12 0,6 3-214,-287-121 228,281 118-108,-1 3 1,-104-23 0,129 37-52,-214-44-222,138 25 151,83 20 111,20 4-33,-1 0 0,1 0 0,0-1 0,-8-3 0,-3 0-1409</inkml:trace>
</inkml:ink>
</file>

<file path=ppt/ink/ink3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52:17.437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45 2496,'31'-9'1683,"1"1"-1142,-7 0 107,1 2 1,-1 1-1,50-3 1,80 8 63,-72 7 143,115 25-1,-2 1 525,-178-31-1296,197 27 502,-161-20-284,101 34 0,-98-23 56,-1-2 0,91 15 1,74-8 100,-13-1-303,38 8 170,311 0 1,136-68-198,-374 12-36,41-4 125,485-31-4,-174 26 91,-225 28-162,-284 6 47,304 24 40,-264-8 148,8 2-262,-1 16-287,-171-27 137,-20-5 158,0 1 0,-1 1 1,1 0-1,-1 1 0,22 11 0,-32-16 279,-3 0-159,-5 5-83,0-1-135,0-1 0,-1 0-1,0 1 1,0-1-1,0 0 1,0 0-1,-1 0 1,1-1-1,-1 1 1,0-1 0,0 1-1,-4 2 1,1-1 5,-1 0 0,1 0 1,-1-1-1,0 0 0,0-1 1,-11 4-1,-8 1 43,1-2 0,-1 0 1,-32 1-1,49-6-50,-97 11 121,-1-6 0,-114-8 0,-596-82 315,572 36-502,18 3-5,47 21-65,0 8-1,-184 7 0,208 20-190,152-11 324,-24 3-514,27-3 473,1 0 1,-1 0 0,1 0-1,0 1 1,-1-1 0,1 0 0,-1 0-1,1 0 1,0 0 0,-1 1-1,1-1 1,0 0 0,-1 0 0,1 1-1,0-1 1,-1 0 0,1 1-1,0-1 1,0 0 0,-1 1 0,1-1-1,0 0 1,0 1 0,0-1-1,0 1 1,-1-1 0,1 0 0,0 1-1,0-1 1,0 1 0,0-1-1,0 0 1,0 1 0,0-1 0,0 1-1,0-1 1,0 1 0,0-1-1,0 0 1,1 1 0,-1-1-1,0 0 1,0 1 0,0-1 0,0 1-1,1-1 1,-1 0 0,0 1-1,0-1 1,1 0 0,-1 1 0,0-1-1,1 0 1,-1 0 0,1 1-1,4 4-70,-1-1 1,2 0-1,-1 0 0,0 0 0,1 0 0,0-1 0,10 5 0,15 8 18,-9-4 57,1-1 0,0-1 0,0 0-1,1-2 1,32 6 0,124 15 137,-151-25-102,414 32 141,-87-38-88,255 8-27,-418 14-117,-74-7 38,74-10-2998,-190-3 2896,82-5-2531,4-13-3183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0:02.0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9 11040,'-1'-2'960,"1"2"-870,0 0 0,0 0 0,0 0 0,1 0 0,-1 0 0,0 0 0,0 0 1,0 0-1,0 0 0,0 0 0,1 0 0,-1 0 0,0 0 0,0 0 1,0 0-1,0 0 0,0 0 0,0-1 0,1 1 361,-1 0-361,0 0 0,0 0 0,0 0 0,0-1 0,0 1 1,0 0-1,1 0 0,-1 0 0,0 0 0,0 0 0,0 0 0,0-1 0,0 1 1,0 0-1,0 0 0,0 0 0,0 0 0,0 0 0,0-1 0,0 1 0,0 0 1,0 0-1,0 0 0,0 0 0,0 0 0,-1 0 0,1-1 0,0 1 1,0 0-1,0 0 0,0 0 360,0-1-359,0 1-1,-1 0 0,1 0 0,0 0 0,0 0 0,0 0 0,0 0 1,0 0-1,-1 0 0,1 4 1312,-2 195 2422,-15 264-2117,18-340-54,-1-131-1666,1 0-1,0-1 1,1 1 0,0 0-1,5-13 1,20-42 64,-10 26-123,-5 12 61,1 0 0,1 1-1,1 0 1,1 1 0,1 1 0,1 0 0,1 1 0,1 2-1,0 0 1,31-22 0,-45 37-4,1 0-1,-1 0 0,1 1 1,10-5-1,-15 8 24,-1-1-1,1 0 1,-1 1 0,1 0-1,0-1 1,0 1-1,-1 0 1,1-1 0,0 1-1,-1 0 1,1 1-1,0-1 1,0 0 0,-1 0-1,1 1 1,0-1-1,-1 1 1,1-1 0,0 1-1,-1 0 1,1-1-1,-1 1 1,1 0 0,2 2-1,-1 0 33,-1 0-1,1 0 0,0 1 1,-1-1-1,1 1 1,-1-1-1,0 1 0,0 0 1,-1-1-1,1 1 1,-1 0-1,0 0 0,0 0 1,0 0-1,0 1 1,-1-1-1,1 7 0,-3-1-21,0 0-1,-1 0 0,0 0 0,0 0 1,-1-1-1,0 1 0,-1-1 0,0 0 0,0 0 1,-1-1-1,0 1 0,0-1 0,-1-1 0,0 1 1,-1-1-1,0 0 0,0-1 0,0 0 0,-1 0 1,0-1-1,0 0 0,0 0 0,0-1 0,-1 0 1,0-1-1,0 0 0,0-1 0,0 0 0,0 0 1,-13-1-1,23-1-15,0 0 0,0 0 1,0 0-1,0 0 0,0 1 0,0-1 0,1 0 1,-1 0-1,0 0 0,0 0 0,0 0 1,0 0-1,0 0 0,0 0 0,0 0 0,0 0 1,0 0-1,0 0 0,0 0 0,0 0 1,0 0-1,0 0 0,0 1 0,0-1 1,0 0-1,0 0 0,0 0 0,0 0 0,0 0 1,0 0-1,0 0 0,0 0 0,0 0 1,0 0-1,0 0 0,0 0 0,0 0 0,0 0 1,0 1-1,0-1 0,0 0 0,0 0 1,0 0-1,0 0 0,0 0 0,-1 0 1,14 6 109,20 6 220,85 22 449,-20-7-415,-87-23-363,1-1 0,0 0 0,-1-1 1,21 1-1,-32-2-132,0-1 1,0 0 0,0 0 0,1 0-1,-1 0 1,0 0 0,0 0 0,0 0-1,1 0 1,-1 0 0,0 0 0,0 0-1,1 0 1,-1 0 0,0 0-1,0 0 1,0 0 0,1 0 0,-1 0-1,0 0 1,0-1 0,0 1 0,0 0-1,1 0 1,-1 0 0,0 0-1,0 0 1,0 0 0,0-1 0,1 1-1,-1 0 1,0 0 0,0 0 0,0 0-1,0-1 1,0 1 0,0 0-1,0 0 1,1 0 0,-1 0 0,0-1-1,0 1 1,0 0 0,0 0 0,0-1-1,0 1 1,0 0 0,0 0-1,0 0 1,0-1 0,0 1 0,0 0-1,0 0 1,-1 0 0,1-1 0,0 1-1,0 0 1,0 0 0,0 0-1,0-1 1,0 1 0,0 0 0,0 0-1,-1 0 1,1 0 0,-13-15-10272,8 11 8952,-9-14-4264</inkml:trace>
</inkml:ink>
</file>

<file path=ppt/ink/ink3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52:23.481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1978 7 5632,'-9'-7'2206,"11"23"-1428,0-9-920,18 133 1316,-13-82-630,28 317 1161,-26-267-1373,5 144 1663,-10-279-710,-12-373-187,7 377-1026,-1-11 80,-1-1 0,-9-37 0,12 70-187,-1-1-1,1 1 1,-1 0 0,0 0-1,0 0 1,0-1-1,0 1 1,-2-2-1,3 4 21,-1 0 0,1-1 0,0 1 0,-1 0 0,1 0 0,-1-1-1,1 1 1,0 0 0,-1 0 0,1 0 0,-1 0 0,1-1 0,0 1 0,-1 0 0,1 0 0,-1 0 0,1 0 0,-1 0-1,1 0 1,0 0 0,-1 0 0,1 0 0,-1 1 0,1-1 0,-1 0 0,1 0 0,0 0 0,-1 0 0,1 1 0,-1-1-1,1 0 1,0 0 0,-1 1 0,1-1 0,0 0 0,-1 0 0,1 1 0,0-1 0,0 0 0,-1 1 0,1-1-1,0 1 1,0-1 0,0 0 0,-1 1 0,0 2 77,-1-1 0,0 0-1,0 0 1,0 0 0,-1 0 0,1 0-1,0 0 1,-1 0 0,1-1 0,-1 1-1,1-1 1,-1 0 0,0 0 0,-3 1-1,3-2-13,1 1-1,0-1 0,0-1 1,-1 1-1,1 0 0,0 0 0,0-1 1,-1 1-1,1-1 0,0 0 1,0 0-1,0 0 0,0 0 0,0 0 1,0 0-1,0 0 0,0-1 1,1 1-1,-4-3 0,-3-4-16,-2 0 1,1 1-1,-1 0 0,-16-7 1,22 12-67,0 0 0,-1 0 0,1 0 0,-1 1 0,1 0 0,-1 0 0,0 0 0,1 1 0,-1-1 0,0 1 0,0 0 0,1 1 0,-1-1 0,-6 2 0,1 1-9,0 1 0,0 0-1,1 0 1,-1 1 0,1 0 0,0 1 0,1 0-1,-1 0 1,1 1 0,1 0 0,-1 0-1,1 1 1,0 0 0,1 0 0,-8 13 0,-4 11 32,1 1 1,-25 69 0,31-72 75,5-13-25,1-3 67,8-23 69,31-75 261,6-19-131,-39 92-308,-1 11 1,0 0 1,0-1-1,0 1 0,0 0 1,0 0-1,0 0 1,0 0-1,0 0 1,0-1-1,0 1 0,0 0 1,0 0-1,0 0 1,0 0-1,0 0 1,0 0-1,0-1 1,0 1-1,0 0 0,0 0 1,0 0-1,0 0 1,0 0-1,0 0 1,0-1-1,-1 1 0,1 0 1,0 0-1,0 0 1,0 0-1,0 0 1,0 0-1,0 0 1,0 0-1,0 0 0,-1 0 1,1-1-1,0 1 1,0 0-1,0 0 1,0 0-1,0 0 0,0 0 1,-1 0-1,1 0 1,0 0-1,0 0 1,0 0-1,0 0 0,0 0 1,-1 0-1,1 0 1,0 0-1,0 0 1,0 0-1,0 0 1,0 1-1,0-1 0,0 0 1,-1 0-1,1 0 1,0 0-1,0 0 1,0 0-1,0 0 0,-4 5-45,1-1 0,0 1-1,0-1 1,1 1-1,0 0 1,-1 0-1,-1 9 1,2-8 32,-29 94-82,2-5 151,5-31 134,-11 35 1043,122-382-1663,-66 231 544,-2-2 0,19-93 0,-36 139-73,-1 0 0,0 0-1,-1-1 1,0 1 0,0 0 0,-1-1 0,-2-14 0,2 21-34,1 0 0,-1 1 1,0-1-1,1 1 0,-1-1 0,0 1 0,0-1 1,0 1-1,0 0 0,0-1 0,0 1 0,0 0 1,0 0-1,-1 0 0,1 0 0,-1 0 0,-1-2 1,1 3-19,-1-1 0,1 1 0,0-1 0,0 1 0,-1 0 1,1 0-1,0 0 0,0 0 0,-1 0 0,1 0 0,0 0 1,0 1-1,-1 0 0,1-1 0,0 1 0,-3 1 0,-7 3-6,1 1 0,0 0-1,0 1 1,-12 9 0,-40 39 107,32-28-144,6-5 143,-1-1 0,-1-1-1,-41 23 1,57-37 24,3-1-35,0-1 0,0 0 1,-1 0-1,-12 3 0,20-7-77,0 0 0,-1 1 0,1-1 0,0 0 0,0 0 0,0 0 0,0 0 0,0 0 0,0 0 0,0 0 0,0 0 0,-1 0 0,1 0 0,0-1 0,0 1 0,0 0 0,0-1 0,0 1 0,0-1 0,0 1 0,0-1 0,0 0 0,1 1 0,-1-1 0,0 0 0,0 0 0,0 1 0,1-1 0,-1 0 0,0 0 0,1 0 0,-1 0 0,1 0 0,-1 0 0,1 0 0,-1 0 0,1 0 0,0 0 0,0 0 0,-1 0 0,1 0 0,0 0 0,0-3 0,0-6-50,0-1 0,1 1 1,0-1-1,1 1 0,3-12 0,3-19 47,-6 28 38,0 0-1,-1 0 1,0 0 0,-1 0 0,-1 0-1,0 0 1,-1 0 0,-5-19 0,7 30-44,-1 0 1,0 1-1,1-1 1,-1 0 0,0 1-1,0-1 1,0 1-1,0-1 1,0 1 0,0-1-1,-1 1 1,1 0-1,0 0 1,-1-1-1,1 1 1,-1 0 0,1 0-1,-1 1 1,0-1-1,1 0 1,-1 0-1,0 1 1,1-1 0,-1 1-1,0-1 1,0 1-1,0 0 1,1 0 0,-1 0-1,0 0 1,0 0-1,0 0 1,1 0-1,-4 2 1,-5 0-53,0 2 0,0-1 1,0 1-1,-17 11 0,21-12 61,-50 32 10,2 2 0,-64 57 1,88-69 15,6-5 168,12-10-165,0 0 0,-15 9 0,27-19-26,0 1-1,0-1 1,0 0-1,0 0 1,0 0-1,0 0 1,0 0-1,0 0 1,0 0-1,0 0 1,0 0-1,0 0 1,0 0-1,0 0 1,0 0-1,0 0 1,0 0-1,0 0 1,-1 0-1,1 0 1,0 0-1,0 0 1,0 0-1,0 0 1,0 0-1,0 0 1,0 0-1,0 0 1,0 0-1,0 0 1,0 0-1,0 0 1,0 0-1,0 0 1,0 0-1,-1 0 1,1 0-1,0 0 1,0 0-1,0 0 1,0 0-1,0 0 1,0 0-1,0 0 1,0 0-1,0 0 1,0 0-1,0 0 1,0 0-1,0-1 1,0 1-1,0 0 1,0 0-1,0 0 1,0 0-1,0 0 1,0 0-1,0 0 1,0 0-1,0 0 1,0 0-1,0 0 1,1-7 35,5-5-126,-4 10 60,-1-1-1,1 1 1,-1 0-1,1-1 1,0 1-1,0 0 1,0 0-1,1 0 1,-1 0-1,0 1 1,1-1-1,-1 1 1,1-1-1,-1 1 1,1 0-1,0 0 1,-1 0-1,1 0 1,0 1-1,0-1 1,0 1-1,3-1 1,-2 1 8,1 1-1,-1-1 1,1 1 0,-1 0 0,1 0-1,-1 1 1,0-1 0,1 1-1,-1 0 1,0 0 0,0 0 0,-1 0-1,6 5 1,11 8 1,1-2 0,0 0 1,1-1-1,0-1 0,36 12 0,-24-13 28,0-1-1,1-1 0,43 3 0,111-5 64,-2-15-64,-59 2-102,-6 1 132,148-4 502,-266 10-484,-1 0-1,1 0 0,-1 1 0,1-1 0,0 1 0,-1-1 0,7 4 1,-9-4-35,-1 0 0,1 0 1,-1 1-1,1-1 1,-1 1-1,1-1 1,-1 0-1,1 1 0,-1-1 1,1 1-1,-1-1 1,1 1-1,-1 0 1,0-1-1,1 1 1,-1-1-1,0 1 0,0 0 1,1 0-1,-1 1-1,0-1-1,0 0 0,0 1 1,0-1-1,-1 0 0,1 1 1,0-1-1,-1 1 0,1-1 1,-1 0-1,1 0 0,-1 1 1,0 0-1,-7 11 59,0 0 0,-1 0 0,-1-1 0,0 0 0,-1-1 0,0 0 0,0 0 0,-1-2 0,-1 1 0,1-1 0,-2-1 0,-22 11 0,-13 2 56,-1-2-1,-68 16 1,90-27-172,-189 52 327,39-20-392,42-11-475,96-21-103,33-4 297,13-1 72,17-1 29,215 10-158,-73-4 250,-92-2 203,11-1 330,-55-2 155,-36 2 138,-27 4-234,-47 6 0,-5 1-213,0 5-207,-46 11 179,109-26-147,-31 8-552,46-11-224,20-3 456,125-25-272,-23 3 466,-62 14 108,22-3 268,75-22 0,-141 30 155,-8-1-114,-14-2 38,-9 0-250,0 1 0,0 2 0,-25-2 0,-2 1-76,-79-6 94,-166 9 1,130 3-255,-14 4 42,146-4 110,-8-2-209,-45-5-1,85 5 190,-1 0 0,1 0-1,0 0 1,0 0 0,0-1-1,-1 1 1,1 0 0,0-1 0,0 1-1,0 0 1,0-1 0,0 0 0,0 1-1,0-1 1,0 0 0,0 1 0,0-1-1,-2-2 1,3 3-15,0-1 0,-1 0 0,1 0 0,0 1 0,0-1 0,0 0-1,0 0 1,-1 0 0,1 1 0,0-1 0,0 0 0,1 0 0,-1 0 0,0 1 0,0-1 0,0 0 0,0 0 0,1 0 0,-1 1 0,1-2-1,1-2-54,0 0-1,0 1 0,1-1 1,0 1-1,-1 0 0,1 0 1,1 0-1,5-5 0,-4 5 38,1 0-1,-1 0 0,1 1 1,0-1-1,0 1 0,0 0 0,0 1 1,0 0-1,10-1 0,7 0-193,29 3 1,-43-1 209,50 4 10,0 3 0,-1 2 0,75 22 0,-121-28 195,0 1 0,-1 1-1,22 11 1,-33-16-162,0 0 0,1 0 0,-1 0-1,0 0 1,1 0 0,-1 1 0,0-1 0,1 0-1,-1 0 1,0 0 0,0 1 0,1-1 0,-1 0-1,0 0 1,1 1 0,-1-1 0,0 0 0,0 0 0,0 1-1,1-1 1,-1 0 0,0 1 0,0-1 0,0 0-1,0 1 1,0-1 0,0 0 0,0 1 0,0-1 0,1 1-1,-1-1 1,0 0 0,-1 1 0,1-1 0,0 0-1,0 1 1,0-1 0,0 0 0,0 1 0,0-1-1,0 0 1,0 1 0,-1-1 0,1 0 0,0 1 0,0-1-1,0 0 1,-1 1 0,1-1 0,0 0 0,0 0-1,-1 1 1,1-1 0,0 0 0,-1 0 0,-21 12 394,-6-3-206,-1-1-1,0-2 1,0-1-1,-36 2 1,-8 2-100,-165 24-52,-110 18-66,275-35-81,-121 44-1,189-58 58,-7 2-139,1 0 0,0 1 0,-20 12-1,29-16 136,-1 0 0,1 0 0,1 1 0,-1-1 0,0 1 0,0 0 0,0-1 0,1 1 0,-1 0 0,1 0 0,0 0 0,-1 0-1,1 0 1,0 1 0,0-1 0,0 0 0,1 0 0,-1 1 0,0-1 0,1 0 0,0 1 0,-1-1 0,1 1 0,0-1 0,0 1-1,1 2 1,0 1 6,1 0 0,0-1 0,0 1-1,1 0 1,-1-1 0,1 1 0,1-1-1,-1 0 1,1 0 0,0 0 0,0-1 0,0 1-1,0-1 1,1 0 0,6 4 0,2 1 14,1 0 0,0-2 0,0 1 0,27 8 0,21 4-9,75 14 0,70 1 337,50-19 70,-168-13-325,32-2 197,-72-1 934,-82-4-372,7 0-675,-4 2-149,1 2-1,-1 1 1,1 1-1,-1 1 1,-39 10 0,4 5-358,-78 31 1,134-45-686,19-6 776,20-4 241,-28 6 20,2 1 742,-15 7-359,-1 1-715,3-3-10,19-5-312,3-3 677,0 0-1,-1 0 1,1-1 0,-1-1 0,0 0 0,20-9-1,-11 5-3,113-40-29,11-3 18,4-14-104,156-57-146,-284 115 270,27-8 48,1 1 1,61-9 0,-108 22-5,1 1-1,-1 0 1,1 0 0,0 0 0,-1 0 0,1 0 0,-1 1 0,4 0-1,-6-1-34,0 0 0,0 0-1,1 0 1,-1 0 0,0 0-1,1 1 1,-1-1-1,0 0 1,0 0 0,1 0-1,-1 1 1,0-1 0,0 0-1,0 0 1,1 1-1,-1-1 1,0 0 0,0 1-1,0-1 1,0 0 0,0 1-1,0-1 1,0 0 0,1 1-1,-6 12 385,-2-2-325,-1-1 0,0 0 0,-1 0 0,0-1 0,-16 12 0,-1 2-63,-86 93 26,71-69-69,-3-3 0,-50 39-1,87-78-50,0 1 0,0-1 0,0 1 0,1 1 0,-1-1 0,2 1-1,-1 0 1,-4 8 0,23-22-28,-6 0 135,1 1 0,-2-1-1,1 0 1,-1-1 0,10-15 0,22-46-54,-13 20-54,0 6 91,2 2 1,2 0-1,36-37 0,-41 51-80,2 1-1,1 2 1,1 1 0,60-39 0,-79 57 43,0 0-1,1 0 1,-1 1 0,1 1 0,0-1 0,0 1-1,0 1 1,0 0 0,15-1 0,-20 3 26,0 0-1,0 1 1,-1-1 0,1 1 0,0 0-1,0 0 1,-1 0 0,1 1 0,0-1 0,-1 1-1,0 1 1,1-1 0,-1 0 0,0 1 0,0 0-1,-1 0 1,1 0 0,0 1 0,-1-1-1,0 1 1,0-1 0,3 6 0,1 4-21,-1-1 0,0 1 1,-1 1-1,-1-1 0,0 1 0,4 27 1,-2-14 39,17 116 184,-11-55-49,-5-2-73,0-5 19,-6-56 711,-1-23-536,0-3-37,0-14-6,-5-188-3,-4-100-822,4 457-394,5-21 2048,-1-127-689,-2-14-56,-7-104 142,5 67-280,-11-57-714,13 96 192,1 18-38,7 311 51,-4-72 542,-2-137-12,-5 90 41,2-159-139,-3-1 0,-18 71 0,-51 155 74,32-90 140,39-161-335,1 0 1,1 1-1,0 0 1,2-1-1,0 1 1,2 0 0,0 0-1,1-1 1,1 1-1,0 0 1,13 36-1,-8-41 15,-7-13 152,0 0 0,0 0 0,0 0-1,0 0 1,0 0 0,0 0 0,0 0 0,-1 1 0,1 3-1,-1-5-125,0-1 0,0 0 0,0 1 1,-1-1-1,1 1 0,0-1 0,0 0 0,-1 1 0,1-1 0,0 0 0,-1 1 0,1-1 0,0 0 0,-1 1 0,1-1 0,0 0 0,-1 0 0,1 0 0,-1 1 0,1-1 0,0 0 0,-1 0 1,1 0-1,-1 0 0,1 0 0,-1 0 0,1 0 0,-1 1 0,-14-1 126,14 0-120,-43-1 178,-57-9 0,-41-6-227,85 12 90,-79 3 0,97 2-61,-127 4-23,-209 33-1,231-17-554,143-21 541,0 0 0,0 0-1,0 0 1,0 0-1,-1 0 1,1 0 0,0 1-1,0-1 1,0 0 0,0 1-1,-1-1 1,1 1 0,0-1-1,0 1 1,0 0-1,0-1 1,0 1 0,1 0-1,-1 0 1,-1 1 0,2-1 8,0 0-1,0 0 1,0 0 0,0 0 0,0 0 0,1 0 0,-1 0 0,0 0 0,1 0 0,-1-1 0,1 1 0,-1 0 0,1 0 0,-1 0 0,1 0 0,-1-1 0,1 1 0,0 0 0,0-1 0,-1 1 0,1 0 0,0-1 0,0 1 0,1 0 0,2 2 6,1 0 1,0 0-1,0-1 0,0 0 1,0 0-1,0 0 1,0 0-1,0-1 0,1 0 1,9 1-1,7 0-26,32-3-1,-41 1-4,574-40-301,-284 16 674,-261 22-214,29-4 586,-71 6-676,1 0 0,-1 0 0,0 0 0,1 0-1,-1 0 1,0 0 0,1 0 0,-1 0 0,0 0-1,1 0 1,-1 0 0,0 0 0,1 0-1,-1 0 1,0 0 0,0-1 0,1 1 0,-1 0-1,0 0 1,1 0 0,-1-1 0,0 1 0,0 0-1,0 0 1,1 0 0,-1-1 0,0 1 0,0 0-1,0-1 1,1 1 0,-1 0 0,0-1 0,0 0 0,-1 1-1,1-1 1,0 1 0,-1 0 0,1-1 0,-1 1 0,1-1 0,0 1 0,-1-1 0,1 1 0,-1 0 0,1-1-1,-1 1 1,0 0 0,1 0 0,-1-1 0,0 1 0,-11-3 56,0 0 1,-23-3-1,10 2-16,-60-11 204,-93-14-154,-90 8-79,61 7-109,200 13 27,-37-5-75,42 6 64,-1-1-1,1 1 1,-1-1-1,1 0 1,-1 0 0,1 0-1,-1 0 1,1-1-1,0 1 1,0-1 0,0 1-1,0-1 1,-2-2-1,3 4 51,1-1 0,0 1 0,0 0 0,0-1-1,-1 1 1,1 0 0,0-1 0,0 1 0,0-1-1,0 1 1,0 0 0,0-1 0,0 1 0,0-1-1,0 1 1,0 0 0,0-1 0,0 1 0,0-1 0,0 1-1,0 0 1,0-1 0,0 1 0,0-1 0,0 1-1,1 0 1,-1-1 0,0 1 0,0 0 0,1-1-1,-1 1 1,1-1 0,3-3-41,1-1 1,-1 1-1,1 1 1,1-1-1,-1 1 0,0-1 1,1 2-1,0-1 1,6-2-1,2-1 15,215-114-301,-142 67 214,149-67 0,-80 55 251,-142 58 340,-14 7-455,0 0 0,0 0 0,0 0 0,0 0 0,0 0 1,0 0-1,0 0 0,0 0 0,0 0 0,0 0 0,-1 0 1,1-1-1,0 1 0,0 0 0,0 0 0,0 0 0,0 0 0,0 0 1,0 0-1,0 0 0,0 0 0,0 0 0,0 0 0,0 0 0,0 0 1,0 0-1,0 0 0,0 0 0,0 0 0,0-1 0,0 1 1,0 0-1,0 0 0,0 0 0,0 0 0,0 0 0,0 0 0,0 0 1,0 0-1,0 0 0,1 0 0,-1 0 0,0 0 0,0 0 0,0 0 1,0 0-1,0 0 0,0 0 0,0 0 0,0 0 0,0 0 1,0 0-1,0 0 0,0 0 0,0 0 0,0-1 0,0 1 0,0 0 1,-24 7 359,-6 5-283,0 2 0,1 1 0,-29 20 0,-41 23 172,-98 29 0,-13-10-156,148-55-133,-201 59 96,258-80-125,0 0 0,1-1 0,-1 1 1,-7-1-1,12 0 37,-1 0 0,1 0 0,-1 0 0,1 0 0,-1 0 0,1 0 0,-1 0 0,1-1 1,-1 1-1,1 0 0,-1 0 0,1-1 0,-1 1 0,1 0 0,-1 0 0,1-1 0,-1 1 0,1-1 0,-1 1 6,1-1-1,0 1 0,0-1 0,0 1 0,0-1 0,0 1 1,0-1-1,0 1 0,0-1 0,0 1 0,0 0 0,0-1 1,1 1-1,-1-1 0,0 1 0,0-1 0,0 1 0,1 0 1,-1-1-1,0 1 0,0-1 0,1 1 0,-1 0 0,0-1 1,1 1-1,4-6-57,1 1 1,-1 1-1,1-1 1,0 1-1,10-6 1,-3 2 21,47-27-90,80-32 0,-57 28 187,19-11-20,166-75-169,12 31-13,-84 32 723,-165 50-249,-23 8-1,-10 2-154,-16-1-33,11 3-77,-39-1 85,-1 2 0,-83 13 0,58-5-50,-606 75-186,620-80-838,50-5 410,17-6 162,2 3 317,0 0 0,1 0 0,-1 1 0,1 1 0,15-2 0,-11 1 30,325-66-53,-187 35 168,-95 22-86,296-68 616,-339 73-331,-15 7-291,-1 0 1,0 0-1,0 0 0,0 0 0,0 0 0,0 0 0,0 0 0,0 0 0,0 0 0,0 0 0,0 0 0,0 0 0,0 0 0,0 0 0,0 0 0,1 0 0,-1 0 0,0 0 1,0 0-1,0 0 0,0 0 0,0 0 0,0-1 0,0 1 0,0 0 0,0 0 0,0 0 0,0 0 0,0 0 0,0 0 0,0 0 0,0 0 0,0 0 0,0 0 0,0 0 1,0 0-1,0-1 0,0 1 0,0 0 0,0 0 0,0 0 0,0 0 0,0 0 0,0 0 0,0 0 0,0 0 0,0 0 0,0 0 0,0 0 0,-1 0 0,1 0 1,0 0-1,0-1 0,-10 0 236,-33-1-101,-1 3-1,-67 10 1,-92 25-342,110-18 230,-245 55 208,305-64-246,-107 26-285,138-34 262,0-1 1,0 0-1,-1 1 0,1-1 0,0 0 1,0-1-1,-1 1 0,1 0 0,0-1 1,-4-1-1,6 2 20,-1 0 1,1 0 0,0 0-1,-1 0 1,1 0-1,0-1 1,-1 1 0,1 0-1,0 0 1,0-1-1,0 1 1,-1 0-1,1 0 1,0-1 0,0 1-1,0 0 1,-1-1-1,1 1 1,0 0 0,0-1-1,0 1 1,0 0-1,0-1 1,0 1 0,0 0-1,0-1 1,0 1-1,0-1-4,0 0 0,1 0 0,-1 0 0,0 0 0,1 0 0,-1 0 0,1 0 0,0 0 0,-1 0-1,1 1 1,0-1 0,-1 0 0,1 0 0,1 0 0,4-4-11,1 0 0,0 1 0,0 0 0,1 1 1,-1-1-1,1 1 0,-1 1 0,1-1 0,9-1 0,9-3-12,291-110-140,320-206 118,-510 250 192,-115 68 8,-7 2-11,0 1 1,0-1-1,-1 1 0,1-1 1,0-1-1,7-6 1,-12 10-119,0 0-1,0 0 1,0 0 0,0 0 0,-1 0 0,1 0 0,0 0-1,0 0 1,0 0 0,0 0 0,0 0 0,0 0 0,0 0 0,0 0-1,-1 0 1,1 0 0,0 0 0,0 0 0,0 0 0,0 0-1,0 0 1,0 0 0,0 0 0,0 0 0,-1 0 0,1 0-1,0 0 1,0 0 0,0 0 0,0-1 0,0 1 0,0 0 0,0 0-1,0 0 1,0 0 0,0 0 0,0 0 0,0 0 0,0 0-1,0 0 1,-1 0 0,1-1 0,0 1 0,0 0 0,0 0-1,0 0 1,0 0 0,0 0 0,0 0 0,0 0 0,0 0 0,0-1-1,0 1 1,0 0 0,0 0 0,0 0 0,1 0 0,-1 0-1,0 0 1,-12 2 89,1 1 0,-19 8 0,-2 1-58,-249 116-85,11-4 115,-50-24 311,286-91-419,-50 5 0,82-13 13,0-1 1,1 1-1,-1-1 1,0 0 0,0 0-1,0 0 1,0 0 0,0 0-1,0-1 1,0 1-1,0 0 1,1-1 0,-1 1-1,0-1 1,0 0-1,1 0 1,-3-1 0,4 2 9,-1-1 0,1 1 0,0 0 1,0-1-1,0 1 0,0-1 1,0 1-1,-1-1 0,1 1 0,0-1 1,0 1-1,0-1 0,0 1 0,0-1 1,0 1-1,0-1 0,1 1 1,-1-1-1,0 1 0,0-1 0,0 1 1,0 0-1,1-1 0,-1 0 0,16-19-209,136-118-341,-99 92 456,-11 10 83,1 1-1,2 3 0,1 1 0,78-39 0,329-122 77,-422 181 139,-24 8 187,-10 2-202,-18 6 13,-302 98 203,15 25-238,-3 32 288,289-147-406,7-4-146,1-1 1,-1 0 0,-28 9-1,42-16 95,-1-1 0,1 0 0,-1 1 0,0-1 0,1 0 0,-1 0 0,1 0 0,-1 0 0,1 0 0,-1 0 0,1 0 0,-1 0 0,0-1 0,-1 0 0,2 1 9,1-1-1,-1 1 1,0 0 0,1-1 0,-1 1 0,1-1 0,-1 1 0,1-1 0,-1 0 0,1 1 0,-1-1 0,1 1-1,0-1 1,-1 0 0,1 1 0,0-1 0,-1 0 0,1 0 0,0 1 0,0-1 0,0-1 0,0-1-9,0 0 1,0 0 0,0 0 0,1 0 0,0 0-1,-1 0 1,1 0 0,0 0 0,1 0 0,-1 0-1,0 0 1,1 0 0,2-2 0,3-5-49,1 0 0,1 1 0,-1 1-1,19-15 1,45-26-88,181-82 18,11 25 50,-236 96 121,230-86 529,-245 90-181,-28 8-92,-242 70 49,75-19-326,-183 46-2407,344-95-721</inkml:trace>
</inkml:ink>
</file>

<file path=ppt/ink/ink3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52:25.208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99 9 3488,'-48'9'1557,"29"-5"-1332,-13 3 4547,209-19-1497,-64 2-2779,315 4 636,-291 13-783,151 28-1,-250-27-130,0 2-1,0 1 0,-1 3 0,-1 0 1,0 3-1,-1 0 0,43 30 1,-71-42-204,-6-5 57,0 0 0,-1 0 0,1 1 0,0-1 0,0 1 0,-1-1 0,1 0 0,-1 1 0,1-1 0,0 1 0,-1 0 0,1-1 1,-1 1-1,1-1 0,-1 1 0,1 0 0,-1-1 0,0 1 0,1 0 0,-1 0 0,0-1 0,0 1 0,1 0 0,-1 0 0,0-1 0,0 1 1,0 0-1,0 0 0,0 0 0,0-1 0,0 1 0,0 0 0,0 0 0,-1-1 0,1 1 0,0 0 0,-1 1 0,-12 46 318,8-33-314,-4 25 0,5-19-191,-10 28-1,8-29 226,-6 34-1,7-15 21,-2 4-37,3-1 0,1 0-1,4 66 1,-1-43 1156,-30-83-658,21 12-541,-1 0-1,-10-4 1,-24-8 8,-1 3 0,-64-14-1,-96-7 148,201 35-199,-106-13 7,-1 5 0,0 4 0,-134 13 0,180-5-138,-44 5-868,97-7 578,11-1 190,2-1 12,23-2-136,113-12 351,263-38 270,-154 17-399,0 1 294,-228 31-139,5-1 102,-1 2 1,32-2 0,-51 5-48,-2 0-16,1 0 0,-1 0 0,0 0 0,0 0 0,0 0 0,0-1 0,0 1 0,0 0 0,1 0 0,-1-1 0,2 0 0,-19-4 457,-65-6-408,-130-1-1,-136 30-723,334-16 584,3-1-379,15-1-192,18-2 236,28-7 255,251-39-222,50-11 7,-321 55 504,-14 4 1557,-23 3-1758,0 0 0,-1-1 0,1 1 0,-1-1 0,0-1 0,0 1 0,-10 0 0,-3 1-39,-440 68 339,177-36-3750,282-35 3458,-16 1-1012,-27-2 0,39 1 557,0-1 0,1 1-1,-1-1 1,0 0 0,1-1 0,-1 1 0,1-1-1,-1 0 1,1 0 0,-7-5 0,7 4 112,1-1 0,-1 0 0,1 0 0,-1 0 0,1 0 0,0-1 0,1 1 0,-1-1 0,1 1 0,-2-6 0,-4-12-2035,-5-29 1</inkml:trace>
</inkml:ink>
</file>

<file path=ppt/ink/ink3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52:26.239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90 0 64,'-63'0'32,"36"9"-32</inkml:trace>
</inkml:ink>
</file>

<file path=ppt/ink/ink3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52:29.012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342 59 2304,'-43'-5'1339,"36"4"-658,0 1 0,1-1 0,-1 1 0,-9 1 0,-3 0 1972,41-9-1810,163-30 1394,-173 36-2160,20-1 136,0 1-1,43 2 1,-24 1-67,329 11 1374,-149 17-751,-165-18-615,30 8-262,10 1 72,-27-7 185,0 3 1,100 35-1,-116-33-14,1-3 0,74 9 0,-39-9-71,153 25 75,-157-31 66,127-5-1,-147-4-197,17-1 34,0-4 0,120-21-1,169-24 344,-152 24-362,-74 7 98,156 1 0,-190 17-177,210 7 215,-316-5-186,230 20-90,-172-11 202,98 26-1,-114-22-71,73 8 1,59-5 121,31 5 43,182 12-316,-106-12-58,21-9 702,-2-25-268,-104 6-212,-82 4-2,21-3 64,403 1-30,-490 7-62,327 19 228,-218-16-490,-79-5 358,146 12-16,-177-6 141,112 26 0,204 43-142,-351-72-159,13 5 330,57 20 0,-96-28-249,1-1 260,4 1 159,-11 0 408,-16 0-296,-195-26-1174,-55-5 270,155 22 267,-300-28 161,187 16-72,-407 17 0,589 6 14,-343 13 68,-2-16-25,-266-11 188,510 8-237,-270-42 0,175 24 245,167 17-299,-256-3 115,291 9 183,-64 11 0,47-4-96,-317 23-23,206-13-269,-23 0 309,137-18-111,-1-3-1,0-3 1,1-1-1,-107-29 1,52 10-43,-138-13 0,124 21 48,-5-3-97,-278-31 150,-60 27-220,3 19 258,64 4 340,160-1-495,35-7 172,109 2-143,-46 4 32,-24-3-166,-19-2 91,85 7 145,-85 1 158,47 8-29,-60 1-121,134-4-676,64-4 537,0-1-1,0 0 1,0 0-1,0 0 1,0 0-1,-1 0 1,1 0-1,0 0 1,0 0-1,0 0 1,0 0-1,-1 0 1,1 0-1,0 0 1,0 0-1,0 0 1,0 0-1,0 0 1,-1-1-1,1 1 1,0 0-1,0 0 1,0 0-1,0 0 1,0 0-1,-1 0 1,1 0-1,0 0 1,0-1-1,0 1 1,0 0-1,0 0 1,0 0-1,0 0 1,0 0-1,0 0 1,0-1-1,-1 1 1,1 0-1,0 0 0,0 0 1,0 0-1,0-1 1,0 1-1,6-8-1351,18-12-1675,31-19-618,20-27-4049</inkml:trace>
</inkml:ink>
</file>

<file path=ppt/ink/ink3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52:31.673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3566 476 4096,'11'-3'-66,"-5"2"-76,0 0 0,-1-1-1,1 1 1,0-1-1,-1-1 1,0 1 0,1-1-1,-1 0 1,0 0-1,6-5 1,-7 4 18,1 0 280,0 0 1,0-1-1,-1 1 0,1-1 1,3-7-1,-7 11-40,0 0 0,-1 0 0,1 0 0,-1 0 0,1 0 0,-1 0-1,0 0 1,1 0 0,-1 0 0,0 0 0,0 0 0,0 0 0,0 0-1,0 0 1,0 0 0,0-1 0,0 1 0,0 0 0,0 0 0,-1 0 0,1 0-1,0 0 1,-1 0 0,1 0 0,-1 0 0,1 0 0,-1 0 0,1 0-1,-1 0 1,0 1 0,0-1 0,1 0 0,-1 0 0,0 1 0,0-1 0,0 0-1,0 1 1,-1-2 0,-6-2 229,1 1 0,0-1 0,-1 1 1,0 1-1,0-1 0,0 2 0,0-1 0,0 1 0,0 0 0,-13 0 0,-10 2-11,-44 7-1,68-7-236,-60 12 487,39-7 47,-30 2-1,-174-4 1360,201-7-1596,-1-1 1,1-1-1,0-2 1,-47-17 0,69 21-272,0-1 1,1 0-1,0-1 1,-1 1-1,2-2 1,-1 1-1,1-1 1,-1 0-1,-11-14 1,-1-4 294,-28-45 1,-8-11 117,51 75-516,0 0 0,0 1 1,-1-1-1,1 1 1,-1 0-1,0 1 0,0 0 1,-1-1-1,1 2 0,-1-1 1,1 1-1,-11-2 0,-10-1-87,-51-4-1,49 7 35,-132-11 84,-72-6-236,-45 10-8,204 10 141,5 0 29,-116 15 1,146-9 40,0 2 1,1 1 0,0 2-1,-53 24 1,-100 72 189,67-35-288,4-3 174,-39 20 201,133-78-98,-53 16 0,46-17-121,2-1 17,0-3 0,-36 6 1,-63 1 175,14-12-96,67-3-234,47 1-7,0 0-1,-1 0 1,1 0 0,0-1-1,-1 1 1,1-1 0,0 1-1,-3-2 1,4 1-54,1 1 0,-7-15-3178,7 14 3178,0 1 0,0-1 0,0 0-1,0 1 1,1-1 0,-1 1 0,0-1 0,1 0-1,10-18-2084</inkml:trace>
</inkml:ink>
</file>

<file path=ppt/ink/ink3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52:32.497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1932 57 5728,'-4'-2'199,"0"0"1,0 0 0,0 0-1,0 1 1,0-1 0,0 1-1,-1 0 1,1 0 0,-1 0-1,1 1 1,-1-1 0,1 1-1,-1 0 1,1 1 0,-9 1-1,8-2 47,0 1 1,-1-1-1,1 0 0,0 0 0,0-1 0,-1 1 0,1-1 0,-8-3 0,-17-2 1134,-52 3 725,51 3-1366,-44-6 1,-22-6 185,-181 1 1,-100 32 113,274-12-745,0 5-1,-103 27 0,138-19 29,-101 46-1,35-12-105,96-40-675,42-29-1787,12-8 359,-6 11 280,0 0-1,1 0 0,0 1 1,12-7-1,13-13-386,44-49-1776</inkml:trace>
</inkml:ink>
</file>

<file path=ppt/ink/ink3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52:34.575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22 356 3552,'-3'-5'376,"3"3"-302,0 1 1,-1 0-1,0 0 0,1 0 0,-1 0 1,0 0-1,1 0 0,-1 0 0,0 0 0,0 0 1,0 0-1,0 0 0,0 0 0,0 1 1,0-1-1,0 0 0,0 1 0,-3-2 1,4 2-75,1 0 5,16-1 784,0-1 0,1-1 0,-2 0 0,33-12 0,7-1 908,319-98 4187,-161 44-4589,-121 39-1024,-44 14-153,0 2-1,80-14 1,-39 20-148,164 3 1,-156 13 176,-83-5-159,0 1 0,1 1-1,-1 0 1,17 7-1,3 9-5,-30-16-193,1 0-1,1-1 0,-1 1 0,0-1 1,1-1-1,-1 1 0,10 1 0,-11-3-702,1 0 0,-1-1-1,1 1 1,0-1-1,-1-1 1,1 1 0,-1-1-1,1 0 1,-1 0 0,8-3-1,18-10-2994</inkml:trace>
</inkml:ink>
</file>

<file path=ppt/ink/ink3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53:05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85 3392,'-3'-2'314,"-2"-2"585,8 7 922,-18-3 8821,11 0-8521,4 0-2109,0 0 1,0 0-1,0 0 1,0 0-1,0 0 1,1 0-1,-1 0 1,0 0-1,0 0 1,0 0-1,0 0 1,0 0-1,0-1 1,0 1-1,0 0 0,0 0 1,0 0-1,0 0 1,0 0-1,0 0 1,0 0-1,0 0 1,0 0-1,1 0 1,-1 0-1,0 0 1,0 0-1,0 0 1,0 0-1,0-1 1,0 1-1,0 0 1,0 0-1,0 0 1,0 0-1,0 0 1,0 0-1,0 0 1,0 0-1,0 0 1,0 0-1,0 0 1,0-1-1,0 1 1,0 0-1,0 0 0,-1 0 1,1 0-1,0 0 1,0 0-1,0 0 1,0 0-1,0 0 1,0 0-1,0 0 1,0 0-1,0 0 1,0 0-1,0 0 1,0 0-1,0-1 1,0 1-1,0 0 1,0 0-1,-1 0 1,12-8 446,15-6 82,-16 9-448,4-2 81,26-7 0,-34 12-154,1 0-1,0 1 1,-1 0-1,1 1 1,0 0-1,0 0 1,7 1-1,-11-1-10,4 1 93,1 0 0,0 0 0,13 5 1,-19-5-83,0 0 0,0-1 0,0 1 0,-1 0 0,1 0 0,0 1 0,-1-1 0,1 0 0,-1 0 0,1 1-1,-1-1 1,0 1 0,1-1 0,-1 1 0,0-1 0,0 1 0,0 0 0,0 0 0,-1-1 0,2 5 0,1 13 93,-1 0-1,-1 0 0,0 0 1,-2 1-1,-3 22 0,1 3-178,0 99 360,3-135-280,0 2 4,0 0 1,2 13-1,-1-21-7,-1 0 0,1 0 0,0 0 0,0-1 0,0 1 0,0 0 1,1 0-1,-1-1 0,0 1 0,1-1 0,0 1 0,4 3 0,-2-2 39,1 0-1,0-1 1,0 0 0,1 0 0,-1 0 0,0 0-1,1-1 1,0 0 0,-1 0 0,1-1-1,0 0 1,0 0 0,0 0 0,0-1 0,0 1-1,0-2 1,0 1 0,0-1 0,0 1-1,6-3 1,-2 1-22,1-1 0,-1 0 1,0-1-1,0 0 0,-1-1 0,1 0 0,-1 0 0,0-1 0,0 0 0,13-12 1,-11 6-4,0 0 0,-1-1 0,0-1 0,-1 1 1,-1-1-1,0-1 0,9-24 0,31-116 456,-28 80-475,-17 66 4,-1 0 1,0 0 0,-1 0-1,1-13 1,-2 21-23,0 0-1,0 1 1,1-1 0,-1 0 0,0 1 0,0-1 0,1 0-1,-1 1 1,1-1 0,-1 1 0,0-1 0,1 1-1,-1-1 1,1 1 0,-1-1 0,1 1 0,-1-1-1,1 1 1,0-1 0,-1 1 0,1 0 0,-1-1-1,1 1 1,0 0 0,-1 0 0,1-1 0,0 1-1,-1 0 1,1 0 0,0 0 0,1 0 0,21 0 135,32 5-278,-21-3 156,-27-1-187,1-1 1,-1 0 0,1 0-1,-1 0 1,0-1 0,1-1-1,13-3 1,-21 5-129,1 0 0,-1-1 0,1 1 1,0-1-1,-1 1 0,1 0 0,-1-1 0,1 1 0,-1-1 1,1 1-1,-1-1 0,0 1 0,1-1 0,-1 0 0,0 1 1,1-1-1,-1 1 0,0-1 0,0 0 0,1 1 0,-1-1 1,0 0-1,0 1 0,0-1 0,0-1 0,0-4-2256</inkml:trace>
</inkml:ink>
</file>

<file path=ppt/ink/ink3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53:06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23 180 8384,'-23'-10'8561,"30"9"-4931,13-1-2110,370-101 1984,-314 84-4153,0 2 0,83-6 1,-100 19-574</inkml:trace>
</inkml:ink>
</file>

<file path=ppt/ink/ink3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53:09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63 228 3904,'1'-3'571,"0"1"0,-1 0 0,1-1 1,0 1-1,0 0 0,1 0 0,-1 0 0,0 0 0,1 0 1,1-3-1,5-6 1007,-2 1-406,1-5-8,-7 14-1001,0 0 0,0 0 0,1 0 0,-1 0 0,0 1 0,1-1 0,-1 0 0,0 0 0,1 1 0,-1-1 0,1 0 0,-1 1 0,1-1 0,0 0 0,0 0 0,-1 1-119,1 0 0,-1 0 0,0 0 0,0 0 0,0 0 0,0 0 0,0 0 0,0 0 0,0 0 0,0 0 0,0 0 0,1 0 0,-1 0 0,0 0 0,0 0 0,0 0 0,0 0 0,0 0 0,0 0 0,0 0 0,0 0 0,0 0-1,0 0 1,1 0 0,-1 0 0,0 0 0,0 0 0,0 0 0,0 0 0,0 1 0,0-1 0,0 0 0,0 0 0,0 0 0,0 0 0,0 0 0,0 0 0,0 0 0,0 0 0,0 0 0,0 0 0,0 1 0,0-1 0,0 0 0,0 0 0,0 12 653,-5 4-380,0-1 0,0 1 0,-2-1 0,-10 18 0,-11 27 119,20-41-371,1 0 0,1 1-1,0 0 1,2 0 0,0 0 0,-2 32-1,6-47-37,1 0 0,-1 0 0,1-1 0,-1 1 0,1 0 1,1-1-1,-1 1 0,1-1 0,0 1 0,0-1 0,0 0 0,0 0 0,1 0 0,5 7 0,-6-9 9,0 0 0,1 0 0,-1 0 0,1 0 1,0 0-1,-1 0 0,1-1 0,0 1 0,0-1 0,0 0 1,0 0-1,0 0 0,0 0 0,0 0 0,1-1 0,-1 0 1,0 1-1,0-1 0,0 0 0,1-1 0,-1 1 0,6-2 1,12-4 381,39-17 0,-42 16-348,2-2-15,1-1 0,-1-1 0,0 0 0,21-18 0,-28 19-12,-2-1 0,1 0 0,-1 0 0,-1-1 0,0 0 0,-1-1 0,8-13 0,-7 6-94,0-1 0,-1 0 0,6-23-1,13-68 133,-6 21 43,-20 80-100,1 1 0,-2-1 0,2-21 0,-3 31 35,-4 15 234,2-4-260,0 1 0,0 15-1,-1 14 89,-8 73 227,8-59-40,2 12-93,2-28-185,0-29 3,-1 0-1,2-1 1,-1 1 0,1 0-1,0-1 1,1 0 0,0 1-1,0-1 1,1 0 0,7 12 0,-9-16 18,1 0 1,0 0-1,0-1 1,0 1-1,0-1 1,0 1-1,1-1 1,0 0-1,-1 0 1,1-1-1,0 1 1,0-1-1,1 0 1,-1 0-1,0 0 1,1 0 0,-1-1-1,1 0 1,0 0-1,-1 0 1,8 0-1,72-1 413,-84 0-505,0 0 1,0 0-1,1 0 0,-1 0 1,0 0-1,0 0 0,1 0 0,-1 0 1,0 0-1,0 0 0,1 0 1,-1 0-1,0 0 0,0 0 1,1-1-1,-1 1 0,0 0 0,0 0 1,0 0-1,1 0 0,-1 0 1,0-1-1,0 1 0,0 0 0,1 0 1,-1 0-1,0 0 0,0-1 1,0 1-1,0 0 0,0 0 0,0-1 1,1 1-1,-1 0 0,0 0 1,0 0-1,0-1 0,0 1 1,0 0-1,0 0 0,0-1 0,0 1 1,0 0-1,0 0 0,0-1 1,0 1-1,0 0 0,0 0 0,0-1 1,-1 1-1,1 0 0,0-1 1,-9-15-7977,4 6 1162,4 2 2573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0:02.8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21 7808,'-12'0'17013,"32"3"-16185,6 2-376,97-12 961,-76 4-1179,62 3 0,-39 2-180,68 6-54,-73-8-1343,-65 0 1269,1 0 0,-1 0 0,0 0 0,0 0 1,0-1-1,0 1 0,0 0 0,0 0 1,0 0-1,0 0 0,0 0 0,0 0 0,0-1 1,0 1-1,0 0 0,0 0 0,0 0 0,0 0 1,0 0-1,0-1 0,0 1 0,0 0 1,0 0-1,0 0 0,0 0 0,0 0 0,0-1 1,0 1-1,0 0 0,0 0 0,0 0 1,0 0-1,0 0 0,0 0 0,0-1 0,0 1 1,-1 0-1,1 0 0,0 0 0,0 0 1,0 0-1,0 0 0,-18-24-16790</inkml:trace>
</inkml:ink>
</file>

<file path=ppt/ink/ink3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53:10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27 6464,'-15'-4'2090,"13"4"-1323,0 0-1,0 1 0,0-1 0,0 0 0,0 1 1,0-1-1,0 1 0,-2 0 0,16-1 4775,124-7-2101,-79 7-3043,241-10 65,-134 0-6425,-108 13 3275</inkml:trace>
</inkml:ink>
</file>

<file path=ppt/ink/ink3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54:34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82 2144,'0'0'2571,"0"-19"3930,-5 0-4191,5 18-2195,-1 0 0,1 0 0,0 0 0,-1 0 0,1 0 0,0 0 1,-1 0-1,1 0 0,0 0 0,0 0 0,0 0 0,0 0 0,0 0 0,0 0 0,0 0 1,0 0-1,0 0 0,1 0 0,-1 0 0,0 0 0,1-1 0,0-19 2570,-1 22-2236,0-1-452,0 1 99,-5 7 240,4-3-284,0 0 0,1 1 0,0-1 0,0 1 0,0-1 0,1 0 0,1 8 0,1 9 81,9 93 577,3 40-55,-15-154-650,20 204 1222,-19-198-1325,1 8 547,-1-13-916,-1-8-1081,1 3 610,0 0-1,-1 1 0,1-1 1,1 0-1,-1 1 1,0-1-1,1 0 0,0 1 1,2-3-1,8-5-1722</inkml:trace>
</inkml:ink>
</file>

<file path=ppt/ink/ink3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54:35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97 2080,'-1'-2'311,"0"0"0,0-1 1,1 1-1,-1 0 0,1 0 0,-1 0 0,1 0 1,0-1-1,0 1 0,0-3 0,0 3 32,0 1-1,0-1 1,0 1 0,0-1 0,0 1-1,0-1 1,0 1 0,0-1-1,-1 1 1,1-1 0,-1 1-1,1-1 1,-1 1 0,1 0-1,-1-1 1,0 1 0,0 0-1,0 0 1,1-1 0,-1 1 0,0 0-1,-1 0 1,-1-2 0,-26-15 3368,28 18-3660,1 0-1,0 0 0,-1 0 0,1 0 0,0 0 0,-1 0 0,1 0 0,0 0 0,0-1 0,-1 1 0,1 0 1,0 0-1,0 0 0,-1-1 0,1 1 0,0 0 0,0 0 0,-1-1 0,1 1 0,0 0 0,0-1 0,0 1 1,0 0-1,-1 0 0,1-1 0,0 1 0,0 0 0,0-1 0,0 1-19,0 0-1,0 0 1,0 0 0,0 0-1,0 0 1,0 0-1,0 0 1,0 0 0,0 0-1,0 0 1,0 0-1,0 0 1,0 0 0,0 0-1,0 1 1,0-1 0,0 0-1,0 0 1,1 0-1,-1 0 1,0 0 0,0 0-1,0 0 1,0 0-1,0 0 1,0 0 0,0 0-1,0 0 1,0 0 0,0 0-1,0 0 1,0 0-1,0 0 1,0 0 0,0 0-1,0 0 1,1 0 0,-1 0-1,0 0 1,14 0 603,2 1-409,0 1 0,23 5-1,-20-3-134,25 1 0,197-8 336,-229 1-415,0 0 0,21-7-1,2 0 124,-20 7-124,0 0 1,0 1 0,24 0-1,-39 2-14,0-1 0,1 0-1,-1 1 1,0-1 0,0 1-1,1-1 1,-1 0 0,0 1 0,0-1-1,0 1 1,0-1 0,1 1-1,-1-1 1,0 1 0,0-1-1,0 1 1,0-1 0,0 1-1,0-1 1,0 1 0,0-1 0,-1 1-1,1-1 1,0 1 0,0 0-1,-6 16 35,-1-1-1,-1 0 0,-1 0 1,-17 25-1,-4 8-32,13-23 23,0-1 0,-29 32 0,10-13 102,5-7-67,21-26 1,0 1 0,0 0 0,1 1 0,-9 17 1,1 14-4,15-38-2444,0-18-7660</inkml:trace>
</inkml:ink>
</file>

<file path=ppt/ink/ink3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54:37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666 46 2304,'0'0'4192,"-10"0"-747,-142 3 726,149-2-4146,0-1 1,0 0 0,0 1 0,0 0 0,0 0 0,0 0-1,-5 3 1,-14 4 221,2-3 138,0 0 0,-35 16 0,12-4-9,38-16-299,0 1 1,1 0-1,-1 0 1,1 0-1,-1 1 1,1-1-1,0 1 1,0 0-1,0 1 1,0-1-1,1 1 1,-5 4-1,-30 41 467,37-48-537,-8 11 177,0 1-1,0 1 1,-12 26 0,-39 99 312,26-63-198,2-3 86,22-46-267,-22 69-68,31-92-9,1-1 1,0 1-1,0 0 1,0 0-1,1 0 1,-1 0 0,1 0-1,2 6 1,12 33 180,11 8-82,-19-37-79,0-1-1,1-1 1,16 21 0,-6-7 32,63 73 275,3 7-313,-75-93 40,18 18 0,-22-26-47,0-1-10,0 1 1,0-1 0,0-1 0,0 1-1,9 4 1,-6-4-32,-1 0 1,12 9-1,-17-11-2,-1-1 0,1 0 0,0 0-1,0 0 1,-1 0 0,1 0 0,0 0 0,0 0 0,0-1 0,0 1 0,0-1-1,0 1 1,0-1 0,4 0 0,0 0 19,0-1-1,-1 1 1,12-4-1,15-3 198,-6 5-101,-1-2-1,1-1 1,31-10 0,65-20 9,-87 25-68,-17 5-80,0-1 0,18-9 0,-35 14 23,96-51 97,-82 43-72,0-1 0,-1-1 1,0 0-1,14-16 1,85-96 190,-54 68 58,-51 47-282,1 1 0,0 0 1,0 0-1,13-6 0,20-14 141,-33 20-124,6-5 15,0 0-1,0-1 1,18-22-1,-29 30-23,0-1 0,0 0 0,-1 1 0,0-2 0,0 1 0,0 0 0,-1 0 0,1-1 0,-2 0 0,1 1 0,-1-1 0,0 0 0,0-13 0,-1-30-64,-13-93-1,8 124 38,0-1 0,-1 1 0,-1 0 0,-1 1 0,-10-19 0,10 25 19,0 1 1,-1 0-1,0 1 0,0-1 0,-1 2 1,0 0-1,-1 0 0,-14-8 0,-2-4-5,16 13-15,0 1 0,0 1 1,0 0-1,-20-8 0,27 13 0,-14-5-48,0 0 0,-25-4 0,-4-1 121,17 3-43,-1 1 1,-1 2-1,-33-2 0,-89-12 342,-54 1-800,189 20-1328,19-2 1659,-1 0 0,1 0 1,0 0-1,-1 0 0,1 0 0,0 0 1,-1 0-1,1 0 0,-1 1 0,1-1 1,0 0-1,0 0 0,-1 0 0,1 1 0,0-1 1,-1 0-1,1 0 0,0 1 0,0-1 1,-1 0-1,1 1 0,0-1 0,0 0 1,0 1-1,0-1 0,-1 0 0,1 1 0,0-1 1,0 0-1,0 1 0,0-1 0,0 0 1,0 1-1,0-1 0,0 1 0,0-1 1,0 0-1,0 1 0,0-1 0,0 0 0,0 1 1,0-1-1,1 0 0,-1 1 0,0-1 1,0 1-1,9 11-5617,4 4 1793</inkml:trace>
</inkml:ink>
</file>

<file path=ppt/ink/ink3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54:50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25 2496,'0'0'33,"-1"0"1,1-1-1,0 1 0,0 0 1,0 0-1,-1-1 1,1 1-1,0 0 0,0 0 1,0-1-1,0 1 0,0 0 1,-1-1-1,1 1 1,0 0-1,0-1 0,0 1 1,0 0-1,0-1 0,0 1 1,0 0-1,0-1 1,0 1-1,0 0 0,0 0 1,0-1-1,1 1 0,-1 0 1,0-1-1,0 1 1,0 0-1,0-1 0,0 1 1,1 0-1,-1 0 1,0-1-1,0 1 0,0 0 1,1 0-1,-1-1 0,0 1 1,0 0-1,1 0 1,-1 0-1,0 0 0,1-1 1,-1 1-1,0 0 0,0 0 1,1 0-1,-1 0 1,1 0-1,0 0 173,-1 0 1,0-1-1,1 1 1,-1 0-1,1 0 0,-1 0 1,1-1-1,-1 1 0,1 0 1,-1-1-1,0 1 1,1 0-1,-1-1 0,0 1 1,1 0-1,-1-1 1,0 1-1,1 0 0,-1-1 1,0 1-1,0-1 1,0 1-1,1-1 0,-1 1 1,0-1-1,0 1 1,1-3 1995,-1 8 184,0 8-844,-2 3-1246,1 0 0,0 28 1,1 6 83,-16 115 345,-4-3-242,12-105-262,3-19-82,-15 55-1,19-86-458,3-14-4405,-1-3 1627,6 1 1066</inkml:trace>
</inkml:ink>
</file>

<file path=ppt/ink/ink3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54:51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43 253 4224,'-3'-3'618,"0"0"-1,1 0 1,-1 0 0,1-1-1,-1 1 1,1 0 0,0-1-1,0 0 1,1 1 0,-3-9-1,0-9 1768,3 16-1705,1 1 0,-1-1 1,-1 1-1,1-1 0,-1 1 1,-2-6-1,4 10-622,0 0 0,0-1 0,0 1 0,0 0 0,0-1 0,0 1 0,0 0 0,0 0 0,0-1 0,0 1 1,0 0-1,0-1 0,0 1 0,0 0 0,0 0 0,0-1 0,0 1 0,0 0 0,0-1 0,0 1 0,0 0 0,1 0 0,-1-1 0,0 1 0,0 0 1,0 0-1,1-1 0,10-6 780,20-5-411,-20 9-310,31-13 272,0-1-58,60-13-1,-21 11-274,124-10 0,-181 25 4,-20 3-46,0 0 0,1 1 0,-1-1 0,1 1-1,-1 0 1,1 0 0,7 1 0,-11-1-78,-29-2-16650,15 4 14730</inkml:trace>
</inkml:ink>
</file>

<file path=ppt/ink/ink3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54:51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38 159 3552,'-26'45'5845,"20"-38"-2216,5-7-3482,1 0 0,0 0 0,0 0 0,-1 0 0,1 0 0,0 1 0,0-1 0,-1 0 0,1 0 0,0 0 0,0 1 0,-1-1 0,1 0 0,0 0 0,0 1 0,0-1 0,0 0 0,-1 0 0,1 1 0,0-1 0,0 0 0,0 1 0,0-1 0,0 0 0,0 0 0,0 1 0,0-1 0,0 0 0,0 1 0,0 0 704,0-1-832,0 0-1,0 0 0,0 0 0,0 0 0,0 0 0,0 0 0,0 0 0,0 0 0,0-1 0,0 1 0,0 0 1,0 0-1,0 0 0,0 0 0,0 0 0,0 0 0,0 0 0,0 0 0,0 0 0,0 0 0,0 0 1,0 0-1,0-1 0,0 1 0,0 0 0,0 0 0,0 0 0,0 0 0,0 0 0,0 0 0,0 0 0,0 0 1,0 0-1,1 0 0,-1 0 0,0 0 0,0 0 0,0 0 0,0 0 0,0 0 0,0-1 0,0 1 1,0 0-1,0 0 0,0 0 0,0 0 0,0 0 0,0 0 0,1 0 0,-1 0 0,0 0 0,0 0 0,0 0 1,0 0-1,0 0 0,6-2 276,0-1-1,0-1 1,8-5 0,7-4 24,17-5-44,0 2-1,47-13 1,80-15 173,-105 30-264,-29 6-112,60-18-9,-83 24-336,27-12 740,-23 7-1040,-12 7 528,0 0-1,0 0 1,0 0 0,0-1-1,1 1 1,-1 0 0,0 0-1,0 0 1,0 0-1,0 0 1,0 0 0,0-1-1,0 1 1,0 0 0,0 0-1,0 0 1,1 0-1,-1-1 1,0 1 0,0 0-1,0 0 1,0 0 0,0 0-1,0 0 1,0-1-1,0 1 1,0 0 0,0 0-1,0 0 1,-1 0 0,1-1-1,0 1 1,0 0-1,0 0 1,0 0 0,0 0-1,0 0 1,0-1-1,0 1 1,0 0 0,0 0-1,-1 0 1,1 0 0,0 0-1,0 0 1,0 0-1,0-1 1</inkml:trace>
</inkml:ink>
</file>

<file path=ppt/ink/ink3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54:54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116 131 4384,'0'0'83,"0"0"1,-1-1 0,1 1-1,0 0 1,0 0-1,0 0 1,-1-1 0,1 1-1,0 0 1,0 0-1,0 0 1,0-1-1,-1 1 1,1 0 0,0 0-1,0-1 1,0 1-1,0 0 1,0-1-1,0 1 1,0 0 0,0 0-1,0-1 1,0 1-1,0 0 1,0-1 0,0 1-1,0 0 1,0 0-1,0-1 1,2 2 827,-1 7 1437,-2-8-2135,-1-1-1,1 1 1,0 0 0,-1 0-1,1 0 1,0 0-1,-1 0 1,1 0-1,0 1 1,0-1 0,-1 0-1,1 1 1,0-1-1,-1 1 1,1-1-1,0 1 1,0-1 0,0 1-1,0 0 1,-2 1-1,-2 3 10,-3 2 100,1 1 1,0-1 0,1 2-1,-9 12 1,6-6-99,5-9-77,0 1-1,1 0 1,-1 0 0,1 0-1,1 0 1,-1 0-1,-1 10 1,3-13-83,0 0 0,1 0-1,-1 0 1,1 0 0,0 0 0,0 0 0,0 0-1,1 0 1,0 0 0,-1 0 0,1 0 0,1 0-1,-1 0 1,0 0 0,1-1 0,0 1 0,0-1-1,0 1 1,0-1 0,1 0 0,-1 0 0,1 0-1,0 0 1,0 0 0,5 4 0,-6-5-19,0-1 1,0 0-1,0 0 1,0 0-1,1 0 0,-1 0 1,0 0-1,0-1 1,0 1-1,1-1 1,-1 1-1,0-1 1,1 0-1,-1 0 0,0 0 1,1 0-1,-1 0 1,0-1-1,1 1 1,-1-1-1,0 1 1,0-1-1,0 0 0,1 0 1,2-2-1,-2 1 3,0 0-1,0 1 0,-1-1 0,1-1 1,-1 1-1,1 0 0,-1-1 0,0 1 1,0-1-1,0 0 0,0 1 0,-1-1 0,1 0 1,-1 0-1,0 0 0,0 0 0,1-5 1,0 3-49,-1 0 1,-1-1 0,1 1-1,-1 0 1,0 0 0,0 0-1,0-1 1,-1 1-1,0 0 1,0 0 0,0 0-1,-1 0 1,1 0 0,-5-8-1,1 5-89,4 6 82,0 0 0,0 0 0,0 0 1,0 0-1,0 0 0,-1 1 0,1-1 0,0 0 0,-1 1 1,0-1-1,1 1 0,-1-1 0,0 1 0,-4-2 0,4 2-136,1 0 109,-6-3-180,5 5 106,-1 3 68,3-4 50,0 1-1,0-1 1,0 1-1,0-1 1,0 1-1,0-1 1,1 1-1,-1-1 1,0 1-1,0-1 0,1 1 1,-1-1-1,0 0 1,1 1-1,-1-1 1,0 0-1,1 1 1,-1-1-1,1 0 1,-1 1-1,0-1 1,1 0-1,-1 0 0,1 1 1,-1-1-1,1 0 1,0 0-1,1 2 40,1-1 0,-1 0-1,1 1 1,-1-1 0,1 0 0,-1-1-1,5 2 1,9-1 208,0-1 0,0 0 0,0-1 0,22-5-1,63-18 266,-98 23-476,10-3 43,0-1 0,0-1 0,-1 0 0,0 0 0,0-1 0,0-1 0,-1 0 0,0-1 0,-1 0 0,0 0 0,12-15 0,-20 22-45,0-1 0,0 1-1,0-1 1,0 1 0,-1-1-1,1 0 1,-1 0 0,1 0-1,1-5 1,-1 1-110,1-7 118,-2 12-49,-1 1 0,1 0 0,0-1 0,-1 1 1,1 0-1,0-1 0,0 1 0,0 0 0,0 0 0,0 0 0,0 0 1,0 0-1,0 0 0,0 0 0,1 0 0,-1 0 0,0 0 0,3 0 1,29-15-7,-30 16-11,0-1 0,0 0 1,-1 1-1,1-1 0,0 1 0,0 0 0,-1 0 0,1 0 0,0 0 0,0 0 1,-1 1-1,1-1 0,0 1 0,0 0 0,-1 0 0,1 0 0,-1 0 0,1 0 0,-1 1 1,1-1-1,-1 1 0,0-1 0,0 1 0,0 0 0,0 0 0,0 0 0,0 0 0,0 0 1,0 1-1,-1-1 0,1 0 0,-1 1 0,0-1 0,0 1 0,0-1 0,0 1 1,0 0-1,-1-1 0,1 1 0,-1 0 0,1 0 0,-1 5 0,0 142 95,0-147-81,0 0 0,0 0 1,1 0-1,-1 0 0,1-1 0,0 1 0,-1 0 0,1-1 0,1 1 0,-1-1 0,0 1 1,1-1-1,1 3 0,-2-4 21,0 1 0,0-1 0,0 0-1,0 0 1,0 0 0,0 0 0,1 0 0,-1-1 0,0 1 0,1 0 0,-1-1 0,0 1 0,1-1 0,-1 1-1,1-1 1,-1 1 0,0-1 0,1 0 0,-1 0 0,1 0 0,-1 0 0,1 0 0,-1 0 0,4-1 0,5-1 8,1 0 0,-1-1 0,0 0 0,0-1 0,0 0 0,-1-1 0,1 0 0,-1 0 0,0-1 0,-1 0 0,11-10 0,1-3-33,1 2 0,0 0-1,42-24 1,-53 35-12,1 1 0,0 0 0,0 0 0,0 1 0,0 0 1,1 1-1,0 1 0,-1 0 0,1 0 0,0 1 0,14 1 0,-16 1-4,0 1 0,0 0 0,0 1 1,13 5-1,-10-3 19,23 5 1,-23-8 44,-1 1-1,22 9 1,-32-12 30,-4-5 17,-1-3-2,2 7-85,1 0 0,-1 0 0,1 0 0,-1 0 0,0 0 0,0 0 1,1 0-1,-1 0 0,0 0 0,0 1 0,0-1 0,0 0 0,0 1 1,0-1-1,0 0 0,-1 0 0,-19-6-41,16 5 12,-5-1 2,0 1-1,-1-1 1,1 2-1,-1-1 1,1 2 0,-1-1-1,0 1 1,1 1-1,-1 0 1,1 0 0,-1 1-1,1 1 1,0 0 0,-16 6-1,11-3 17,0 1-1,0 1 1,1 0-1,1 1 0,-1 1 1,1 0-1,1 1 1,-20 20-1,14-5 116,17-24-101,1-1-1,-1 0 1,0 1 0,1-1-1,-1 1 1,1 0 0,-1-1-1,1 1 1,0-1 0,0 1-1,0 0 1,0-1-1,0 1 1,0 0 0,0-1-1,1 4 1,1-1 10,0 0 0,1 0 0,-1 0-1,1 0 1,0 0 0,0-1 0,0 0 0,0 1 0,1-1 0,-1 0 0,1 0 0,0-1-1,0 1 1,0-1 0,0 0 0,5 2 0,9 3 46,0-2-1,32 7 1,-34-9 43,7 1-56,0-1 0,0-1-1,0-1 1,0-1 0,1-1 0,-1-1 0,30-7 0,-18 1 22,0-1 0,-1-2 0,0-2 0,34-17 1,-41 16-55,32-23 0,-47 29 20,0-1 0,-1-1 0,0 0-1,17-21 1,-25 27-30,0 0-1,-1-1 1,0 1 0,0-1-1,0 0 1,0 1 0,1-11-1,-2 13-9,-1 0 1,0 1-1,0-1 0,0 0 0,0 1 0,0-1 0,0 0 0,0 0 0,-1 1 0,1-1 1,-1 0-1,0-1 0,0 2-18,1 0 0,-1 0 0,0 0 1,0 0-1,1 0 0,-1 1 0,0-1 0,0 0 0,0 1 1,0-1-1,1 0 0,-1 1 0,0-1 0,0 1 0,0 0 1,-1-1-1,1 1 0,0 0 0,0-1 0,0 1 0,-2 0 1,-3 0-16,0 0 1,0 1 0,0 0-1,0 0 1,0 0 0,0 0 0,1 1-1,-1 0 1,0 0 0,1 1 0,-1 0-1,1 0 1,0 0 0,0 0 0,0 1-1,0 0 1,1 0 0,-8 9-1,6-6 54,0 0 0,0 0 0,1 0 0,0 1 0,1 0 0,-1 0 0,2 0 0,-1 0 0,1 1 0,0 0-1,1-1 1,-2 14 0,3-18 37,1 0 0,0 0 0,0 0-1,0 0 1,0 0 0,1 1 0,-1-1 0,1 0-1,0 0 1,1 0 0,-1-1 0,1 1-1,-1 0 1,1 0 0,0-1 0,1 1 0,-1-1-1,0 0 1,1 1 0,0-1 0,0 0 0,0-1-1,0 1 1,0 0 0,1-1 0,-1 0-1,1 0 1,-1 0 0,1 0 0,0-1 0,0 1-1,5 0 1,1 0 40,-1-1 0,1 0-1,0-1 1,0 0 0,0 0-1,16-4 1,58-17 29,-71 17-122,7-2-160,0-1 0,25-12-1,-31 12-1966,23-17 0,-33 21 1305,0 0 0,0-1 0,0 1 0,-1-1 0,1 0 0,-1 0 0,0 0 0,0 0 1,0-1-1,0 1 0,3-10 0,9-19-3532</inkml:trace>
</inkml:ink>
</file>

<file path=ppt/ink/ink3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54:58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236 729 3712,'0'0'65,"0"0"1,0 0 0,0 0-1,0 0 1,0 0-1,-1 0 1,1 0-1,0 0 1,0 0 0,0 1-1,0-1 1,-1-1-1,1 1 1,0 0 0,0 0-1,0 0 1,0 0-1,-1 0 1,1 0-1,0 0 1,0 0 0,0 0-1,0 0 1,-1 0-1,1 0 1,0 0-1,0 0 1,0-1 0,0 1-1,0 0 1,0 0-1,0 0 1,-1 0-1,1 0 1,0 0 0,0-1-1,0 1 1,0 0-1,0 0 1,0 0-1,0 0 1,0-1 0,0 1-1,0 0 1,0 0-1,0 0 1,0 0-1,0-1 1,0 1 0,0 0-1,0 0 1,0 0-1,0 0 1,0-1-1,0 1 1,0 0 0,0 0-1,0 0 1,0-11 3990,-2 8-3867,1 1 0,-1-1 0,1 1 0,-1 0 1,0-1-1,0 1 0,0 0 0,-1 0 0,1 0 0,0 1 0,-1-1 0,1 1 1,-1-1-1,1 1 0,-1 0 0,0 0 0,0 0 0,1 0 0,-1 0 0,0 1 1,0-1-1,0 1 0,0 0 0,0 0 0,-4 0 0,-10 1 29,15-1-194,-1 0-1,1 0 1,-1 0 0,1 0 0,0 1 0,-1-1 0,1 1 0,-1-1 0,1 1-1,0 0 1,0 0 0,-3 2 0,-22 12 43,17-10-21,1 0 0,0 1 0,-15 11 0,21-14-7,0 0 0,0 0 0,0 1-1,0-1 1,1 1 0,-1 0 0,1 0 0,0 0 0,0 0 0,0 0 0,1 0 0,-1 0 0,1 1 0,0-1-1,0 1 1,1-1 0,-1 1 0,1-1 0,1 8 0,-1-6 34,2-1-1,-1 1 1,0 0 0,1-1-1,0 0 1,1 1 0,-1-1 0,1 0-1,0 0 1,0-1 0,1 1-1,-1-1 1,1 1 0,0-1-1,5 4 1,-5-4-4,0-1 0,0 0 0,0 0 1,1-1-1,-1 1 0,1-1 0,0 0 0,0 0 0,8 2 0,-11-3-28,0-1-1,1 0 1,-1 1-1,0-1 0,1 0 1,-1-1-1,0 1 1,1 0-1,-1 0 1,0-1-1,1 0 1,-1 1-1,0-1 0,0 0 1,0 0-1,1 0 1,-1 0-1,0-1 1,-1 1-1,1 0 0,0-1 1,2-2-1,1-1-3,0-1 0,-1 1 0,1-1 1,-1 0-1,-1 0 0,1-1 0,-1 1 0,0-1 0,-1 0 0,1 0 0,-1 0 0,-1 0 0,1 0 0,-1 0 0,-1 0 0,1 0 0,-2-14 0,-1 10-160,2 10 76,-1 0-1,1 0 1,0 0 0,-1-1 0,1 1 0,0 0-1,0 0 1,0 0 0,0 0 0,0-1 0,0 1-1,0 0 1,1-2 0,-3 2-778,-1 7 743,1-1 91,1-1 0,0 1 0,0 0 0,1-1 0,-1 1 0,1 0 0,0 0-1,0 0 1,1-1 0,0 1 0,-1 0 0,2 0 0,2 8 0,1-2 85,0 0 1,1 0 0,0-1-1,11 14 1,-16-22-51,1 0 1,-1-1-1,1 1 0,-1 0 1,1 0-1,0-1 1,0 1-1,0-1 0,0 0 1,0 0-1,0 1 1,0-1-1,1-1 0,-1 1 1,0 0-1,1 0 0,-1-1 1,0 1-1,1-1 1,-1 0-1,0 0 0,1 0 1,-1 0-1,1 0 1,-1-1-1,0 1 0,1 0 1,-1-1-1,0 0 1,4-1-1,5-3 78,1-1 0,-1 0 0,0-1 0,16-13 0,-5 4-87,20-11-27,1 1 0,2 3 0,53-22 0,-82 40-64,1 1 0,-1 0 0,1 2 0,0-1 0,27 1 0,-37 3-6,1 0 0,-1 0 0,14 4-1,-14-3 90,0 0-1,0-1 0,12 1 0,-17-2 230,-12 0-75,-11 6-260,-1 0 89,-12 3 13,-1 2 0,-54 25 0,81-32-14,2-1-1,-1 1 0,0 0 1,1 1-1,0-1 0,0 1 0,-10 10 1,15-13-10,-1-1 1,1 1 0,0 0-1,-1-1 1,1 1-1,0 0 1,0 0 0,0 0-1,0 0 1,0 0-1,0 0 1,1 0 0,-1 1-1,1-1 1,0 0-1,-1 0 1,1 0 0,0 1-1,0-1 1,0 0-1,1 0 1,-1 0 0,1 1-1,-1-1 1,1 0-1,-1 0 1,1 0 0,0 0-1,0 0 1,0 0-1,0 0 1,2 2 0,1 0 28,0 0 0,0 1 1,1-2-1,0 1 0,-1 0 1,1-1-1,0 0 0,1 0 1,-1 0-1,0-1 0,1 0 1,0 0-1,-1 0 0,1-1 1,0 1-1,0-2 0,0 1 1,0 0-1,6-1 0,0-1 19,-1 1 0,1-2-1,0 1 1,-1-2 0,1 1-1,-1-2 1,0 1 0,20-10-1,-1-3-13,57-30 94,-19 6 107,66-41-185,-101 56-10,0-1 0,-2-1 0,-1-2 0,-1-1 0,-2-1 1,0-1-1,-3-1 0,40-71 0,-27 28-37,-3-1-1,27-97 1,-57 161-202,-1 1-1,0-1 1,-1 0-1,0-16 1,-2 28 181,0 1 1,0 0 0,0-1 0,0 1 0,0-1 0,0 1-1,0-1 1,0 1 0,0-1 0,0 1 0,0 0-1,0-1 1,0 1 0,-1-1 0,1 1 0,0 0 0,0-1-1,0 1 1,-1 0 0,1-1 0,0 1 0,0 0-1,-1-1 1,1 1 0,-1-1 0,1 1 7,-1 0 1,1 0 0,-1 0-1,1 0 1,-1 0 0,1 0-1,-1 1 1,1-1 0,-1 0-1,1 0 1,-1 0-1,1 1 1,-1-1 0,1 0-1,0 0 1,-1 1 0,1-1-1,-1 1 1,-18 19-95,18-18 74,-12 14-83,-3 4 51,-24 38 0,19-21 107,2 1 0,1 1 0,-16 53 0,23-58-57,-30 109-20,34-116 33,2 0-1,2 0 1,-2 38-1,5-55 10,1 1-1,0 0 0,1-1 0,0 1 1,0-1-1,1 0 0,1 0 0,4 11 1,-6-16 39,1-1 0,-1 1 0,1-1 0,0 1 0,0-1 0,1 0 0,-1 0 0,1 0 0,0 0 0,0-1 0,0 0 0,0 1 0,1-2 0,0 1 0,-1 0 0,1-1 0,0 0 0,6 2 0,-6-3-19,0-1 1,0 1 0,0-1-1,0 0 1,0-1-1,0 1 1,0-1-1,0 0 1,0 0-1,0 0 1,0-1-1,0 0 1,-1 0-1,1 0 1,-1-1-1,1 1 1,3-4-1,7-4-15,-2-1 0,0 0 0,20-22 0,38-55-41,-70 87 15,-1 1 0,0-1 0,0 1-1,0 0 1,1-1 0,-1 1 0,0-1 0,0 1 0,1 0 0,-1-1 0,0 1-1,1 0 1,-1 0 0,0-1 0,1 1 0,-1 0 0,0 0 0,1 0 0,-1-1-1,1 1 1,-1 0 0,0 0 0,2 0 0,1 9-186,-1 0 175,3 10 56,1 0 1,1 0 0,0-1-1,1 0 1,1-1-1,12 17 1,-19-32-5,-1 0 1,1 0-1,0-1 1,0 1 0,0 0-1,0-1 1,0 1 0,0-1-1,0 0 1,0 0 0,0 0-1,1 0 1,-1 0-1,0 0 1,1 0 0,-1-1-1,1 0 1,-1 1 0,1-1-1,-1 0 1,1 0-1,-1 0 1,1 0 0,3-1-1,5-2 75,1 0 0,-1 0-1,0-1 1,11-6 0,-3 2-185,138-65 197,-78 34-242,-77 38 114,0 0 0,0 0 1,0 1-1,1-1 0,-1 0 0,0 1 1,0-1-1,0 1 0,1 0 1,-1 0-1,0 0 0,1 0 1,-1 0-1,0 1 0,0-1 1,3 1-1,-4 0 5,0-1 0,1 1 0,-1 0 1,0 0-1,0-1 0,0 1 0,0 0 0,0 0 1,0 0-1,0 0 0,0 0 0,0 1 0,-1-1 1,1 0-1,0 0 0,-1 0 0,1 1 0,-1-1 1,1 0-1,-1 1 0,1-1 0,-1 0 0,0 1 1,0-1-1,0 0 0,0 1 0,0 1 0,0 5 33,-1 1 0,0-1 0,-1 0 0,-4 14 0,0 2 31,5-20-15,1-4-29,-1 0 0,1 0 0,0 1 0,0-1 0,0 0 0,-1 1 0,1-1 0,0 0 0,0 1 0,0-1 0,0 0 0,0 1 0,-1-1 0,1 0 0,0 1 0,0-1 0,0 0 0,0 1 0,0-1 0,0 0 0,0 1 0,0-1 0,1 1 0,-1-1 0,0 0 0,0 1 0,0-1 0,0 0 0,0 1 0,1-1 0,-1 0 0,0 0 0,0 1 0,0-1 0,1 0 0,-1 1 0,0-1 0,1 0 0,16-13 153,1 1-169,-2-1 1,17-17 0,-15 13 3,21-14-1,-30 24-31,-6 3-11,1 1 0,0 0 0,0 0 0,9-4-1,-13 7 41,1 0-1,-1-1 0,1 1 0,-1 0 0,1 0 0,-1 0 0,1 0 0,0 0 0,-1 0 0,1 0 0,-1 0 0,1 0 0,0 0 0,-1 0 0,1 0 0,-1 0 0,1 0 0,0 0 0,-1 1 0,1-1 0,-1 0 0,1 0 0,-1 1 0,1-1 0,-1 0 0,1 1 0,-1-1 1,1 0-1,-1 1 0,0-1 0,1 1 0,-1-1 0,0 1 0,1-1 0,-1 1 0,0-1 0,1 1 0,-1-1 0,0 1 0,0-1 0,0 1 0,0 0 0,1-1 0,-1 1 0,0-1 0,0 1 0,0 0 0,3 14-39,-1 1-1,0 18 0,-1-26 54,-1 0-1,1-1 0,1 9 1,-2-15-7,1 1 0,-1-1 0,0 1 0,1-1 1,-1 1-1,1-1 0,-1 1 0,1-1 0,0 0 0,0 1 1,0-1-1,-1 0 0,1 1 0,0-1 0,1 0 1,-1 0-1,0 0 0,0 0 0,0 0 0,1 0 0,1 1 1,4-1 34,-1 0 0,0 0 0,1 0 0,-1-1 0,0 0 0,1 0 1,7-2-1,49-11 188,-18 3-287,-4 3 120,0-2 0,-1-2 0,73-29 0,-84 27-21,28-18 0,-47 25-41,0-1-1,-1 0 0,0 0 0,0-1 0,-1 0 0,9-11 0,0-3 49,-10 15-200,-6 6-28,-3 3-93,-4 7 157,1 1 0,0-1 0,-5 15 0,-10 19 275,2-16-99,-11 21-93,27-44 54,0 1 0,0-1-1,0 1 1,1 0 0,0 0 0,0 0 0,0 0-1,0 7 1,0-10-4,1-1-1,0 1 1,0-1-1,1 1 1,-1-1-1,0 1 1,0-1-1,1 1 1,-1-1-1,1 0 1,-1 1-1,1-1 1,0 0-1,-1 1 1,1-1 0,0 0-1,0 0 1,0 1-1,0-1 1,0 0-1,0 0 1,0 0-1,0 0 1,1-1-1,-1 1 1,0 0-1,0 0 1,1-1-1,-1 1 1,1-1-1,-1 1 1,0-1-1,1 1 1,-1-1-1,1 0 1,-1 0-1,1 0 1,-1 0-1,1 0 1,-1 0-1,1 0 1,-1 0-1,1-1 1,-1 1 0,1-1-1,-1 1 1,0-1-1,1 1 1,-1-1-1,0 0 1,1 0-1,-1 1 1,2-3-1,2-2 4,0 0-1,-1 0 1,1-1 0,-1 0-1,0 0 1,4-8-1,18-42 48,-21 44-103,5-23 67,-3 13-94,-5 17-194,-2 9-241,-1 29 376,-8 42 1,2-28 71,-8 91-12,-30 206 299,41-324-189,-1-1 0,0 0 0,-1-1-1,-13 28 1,15-38-22,0-1 0,0 0-1,-1-1 1,0 1-1,0-1 1,0 0 0,-1 0-1,1 0 1,-2-1-1,1 0 1,0 0 0,-1-1-1,-9 5 1,-10 2 31,0-2-1,0 0 1,-1-2 0,0-1-1,-1-2 1,1 0 0,-46-1-1,55-3 17,1-1 0,-1-1-1,1 0 1,0-1 0,0-1-1,0-1 1,-17-7 0,31 10-68,0 1 0,-1-1 0,1 1 0,0-1 0,0 0 0,1 0 0,-1 0 0,0-1 1,1 1-1,-1-1 0,1 0 0,0 1 0,0-1 0,0 0 0,0 0 0,0 0 0,1 0 0,0-1 1,-2-3-1,2 2 35,0 1 0,1 0 0,-1-1 0,1 1 0,0 0 0,0-1 1,0 1-1,1 0 0,0-1 0,0 1 0,0 0 0,0 0 0,1 0 0,-1 0 0,5-7 1,0 2-10,0 0 0,1 0 1,0 1-1,1 0 1,-1 0-1,2 1 0,-1 0 1,13-8-1,78-42 26,-18 16-29,66-36-41,-128 65-259,26-20 0,-21 10-3887,-24 21 4026,1 1-4,-1 0 0,0 0 0,0 0 0,0-1 0,1 1 0,-1 0 0,0 0 0,0 0 0,1 0 0,-1-1 0,0 1 0,0 0 0,0 0 0,0 0 0,0-1 0,1 1 0,-1 0 1,0 0-1,0-1 0,0 1 0,0 0 0,0-1 0,0 1 0,0 0 0,0 0 0,0-1 0,0 1 0,0 0 0,0 0 0,0-1 0,0 1 0,0 0 0,0-1 0,0 1 0,0 0 0,0 0 0,0-1 0,0 1 0,-1 0 0,1 0 0,0 0 0,0-1 0,0 1 0,0 0 0,-1 0 0,1 0 1,0-1-1,0 1 0,-1 0 0,1 0 0,0 0 0,0 0 0,0 0 0,-1-1 0,1 1 88,-6-5-3266</inkml:trace>
</inkml:ink>
</file>

<file path=ppt/ink/ink3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54:58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57 6144,'-13'-20'2784,"18"15"-2432,0 2 544,-2 3-576,7-9 288,-2 6-352,2-5-288,3 8 0,-4-9-288,1 9 192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0:03.2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13 8320,'-38'4'9749,"50"-3"-6219,7 3-2561,0-1-1,0-1 1,0-1-1,0-1 1,32-3-1,-14 1-278,97-9-48,-10 1-836,-123 10 174,57-2-1677,-20 4-4815,-20 1 3344</inkml:trace>
</inkml:ink>
</file>

<file path=ppt/ink/ink3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54:58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50 141 6720,'-36'-24'3040,"27"13"-2624,4 2 1792,10 9-1280,4-8 768,4 0-992,24-4 383,7 0-639,33-1 32,4 7-288,22-8 96,-8 8-160,26-3-192,-8 4 0,12 2-608,-17 6 384</inkml:trace>
</inkml:ink>
</file>

<file path=ppt/ink/ink3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55:00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55 3328,'0'-1'153,"0"1"-26,0 0 0,0-1 0,1 1 0,-1 0-1,0-1 1,0 1 0,0 0 0,0-1 0,0 1-1,0-1 1,0 1 0,0 0 0,0-1 0,0 1-1,0 0 1,0-1 0,-1 1 0,1 0 0,0-1-1,0 1 1,0 0 0,0-1 0,-1 1 0,1 0-1,0 0 1,0-1 0,0 1 0,-1 0 0,1 0-1,0-1 1,0 1 0,-1 0 0,1 0 0,0 0-1,-1-1 1,1 1 0,0 0 0,-1 0 0,1 0-1,0 0 1,-1 0 0,1 0 0,0 0 0,-1 0-1,1 0 1,0 0 0,-1 0 0,1 0 0,0 0-1,-1 0 1,0 0 0,-9-2 934,1 1-668,-1 0 1,1 1 0,-1 0-1,0 0 1,1 1 0,-1 0-1,1 1 1,-1 0 0,-16 6-1,10-2-30,0 2-1,0-1 1,1 2-1,-23 15 1,34-21-285,1 0 1,-1 1-1,0-1 1,1 1-1,-1 0 1,1-1-1,0 1 1,1 1-1,-1-1 0,1 0 1,-1 1-1,1-1 1,-1 7-1,2-9-38,1 0 1,-1 0-1,1 0 0,0 0 0,0 0 0,0 0 0,0 0 1,0 0-1,1 0 0,-1 0 0,1 0 0,-1 0 0,1 0 0,0 0 1,-1-1-1,1 1 0,0 0 0,0 0 0,0-1 0,1 1 0,-1 0 1,0-1-1,0 1 0,1-1 0,-1 0 0,1 1 0,0-1 1,-1 0-1,1 0 0,0 0 0,0 0 0,-1 0 0,1-1 0,0 1 1,2 0-1,4 1 76,0 0 0,-1 0 0,1-1 0,0 0 0,1 0 0,-1-1 0,0 0 0,0 0 0,0-1 0,13-3 0,-7 1 17,1-1 0,-1-1 0,0 0 0,24-13 0,-35 16-90,0 0 0,0 0-1,0-1 1,0 1 0,3-4 0,-6 5-38,1 0 1,0 1-1,0-1 0,0 0 0,-1 0 1,1 0-1,0 0 0,-1-1 1,1 1-1,-1 0 0,1 0 0,-1 0 1,0 0-1,1 0 0,-1-1 0,0 1 1,0 0-1,0-3 0,-1 2-21,0-1-1,0 1 1,0-1 0,-1 1-1,1-1 1,-1 1-1,1 0 1,-1 0-1,0 0 1,0 0-1,0 0 1,0 0 0,-1 0-1,1 1 1,0-1-1,-1 1 1,1-1-1,-1 1 1,1 0 0,-1 0-1,0 0 1,-2 0-1,-11-3-86,1 1 0,-30-2 0,24 3 38,-9 2 321,34-3 278,5-1-321,184-40 575,7-1-275,-195 45-479,-1-1-1,1 1 0,0-1 0,-1 1 1,10 2-1,-12-2-22,-1 0 0,1 1-1,0-1 1,0 1 0,-1 0 0,1-1 0,0 1 0,-1 0-1,1 0 1,0 0 0,-1 0 0,1 0 0,-1 0 0,0 1-1,1-1 1,-1 0 0,1 2 0,0 1 25,0 0-1,0-1 1,-1 1 0,1 0-1,-1 0 1,0-1 0,0 1-1,-1 0 1,1 0 0,-1 0-1,0 0 1,0 0 0,0 0-1,-1 6 1,0-4 23,0 1 0,-1-1 0,0 1 0,0-1 0,-1 0 0,0 0 0,0 0 1,-4 7-1,-2-1 130,8-11-23,2-2 10,8-7 98,6-5-203,14-17 0,-20 20-78,-1 1 0,2 0 0,-1 0 1,1 1-1,12-7 0,-16 12-67,-1 0 0,1 0-1,-1 1 1,1-1 0,0 1 0,7-1-1,-11 3 75,0 0 0,-1-1 0,1 1-1,0 0 1,0 1 0,0-1-1,-1 0 1,1 0 0,0 1-1,0-1 1,-1 1 0,1 0-1,0-1 1,-1 1 0,1 0-1,-1 0 1,1 0 0,-1 0-1,1 0 1,-1 0 0,0 1-1,1-1 1,-1 0 0,0 1 0,1 1-1,3 5 11,-1-1 0,0 1 0,3 9 0,-5-11 17,1 0-1,-1 0 0,1 0 0,1 0 1,-1 0-1,8 8 0,-7-10 60,0 0 1,1-1-1,-1 0 0,0 0 0,1 0 0,0-1 0,-1 0 1,1 1-1,0-2 0,0 1 0,8 1 0,6 1 222,34 1 0,-50-5-294,18 1 167,-1 0-1,1-2 1,31-5 0,-42 4-439,0 0 0,-1-1 0,17-7 1,-20 7-528,0 0 0,0-1 0,0 1 0,0-2 0,-1 1 1,6-6-1,4-7-4260,3 4 1621</inkml:trace>
</inkml:ink>
</file>

<file path=ppt/ink/ink3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55:03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1018 3808,'-4'5'7708,"16"-2"-3338,-6-2-4544,0-1 476,0-1 1,-1 1 0,1-1 0,-1 0 0,1-1-1,-1 1 1,1-1 0,-1 0 0,0 0 0,0-1 0,6-3-1,-4 1-54,1-1 0,-1 0-1,0 0 1,-1-1 0,1 1-1,5-10 1,4-8 66,0-1 0,-2 0 0,13-34 0,-27 58-303,67-153 746,-63 143-704,-2 6-64,0-1 1,0 1 0,1 0 0,-1 0 0,1 0 0,0 0 0,1 0 0,-1 1 0,1-1 0,5-4 0,-8 9 9,0 0 0,-1 0 1,1 0-1,0 0 1,-1 0-1,1 0 1,0 1-1,0-1 0,-1 0 1,1 0-1,0 0 1,-1 1-1,1-1 0,0 0 1,-1 1-1,1-1 1,0 1-1,-1-1 0,1 1 1,-1-1-1,1 1 1,-1-1-1,1 1 1,-1 0-1,1-1 0,-1 1 1,0-1-1,1 1 1,-1 1-1,16 25-98,-15-23 66,12 22 46,-2 0-1,-1 1 1,-1 0-1,-2 1 1,7 38-1,-13-56 29,0 1 0,0-1 0,-1 1 0,0 0 0,-1-1 0,0 1 0,-1-1 0,-3 13-1,3-19-4,1 0-1,0 0 1,-1 0-1,0 0 1,0-1-1,0 1 1,0 0-1,-1-1 1,1 1-1,-1-1 0,0 0 1,0 0-1,0 0 1,-1 0-1,1-1 1,0 1-1,-1-1 1,0 0-1,0 0 1,0 0-1,1-1 0,-9 3 1,3-3-13,1 0 1,-1 0-1,1-1 1,-1-1-1,1 1 1,-1-1-1,1-1 1,0 0-1,0 0 1,-1 0-1,1-1 1,1 0-1,-1-1 0,-14-8 1,15 9-19,-3-3-110,11 4 68,7 3 57,8 0-66,0 0 0,1-2 0,26-3-1,-1 0 93,4 1 22,0-2-1,0-2 1,-1-2-1,51-16 1,-73 17-46,1-1-1,-2-1 1,1-1 0,-1-1-1,-1-1 1,0-1 0,-1-1-1,-1 0 1,24-25 0,-39 36-30,-2 2-9,1 0 0,-1-1 0,0 1 1,0-1-1,0 0 0,0 1 0,0-1 0,-1 0 0,3-5 1,-12 12-336,0 7 239,0 1 1,-10 19-1,8-15 109,3-3 15,0 0-1,-8 23 1,13-30 30,1 0 1,-1 0-1,1 0 1,0 0-1,0 0 1,1 0 0,-1 1-1,2 10 1,-1-15-22,1 0 0,-1 0 0,1 0 0,-1 0 0,1 0 0,0 0 0,-1 0 0,1 0 0,0 0 0,0 0 0,1 0 1,-1-1-1,2 4 0,-2-5-4,1 1-1,-1 0 1,0-1 0,0 1 0,0-1 0,1 1 0,-1-1-1,0 1 1,0-1 0,1 0 0,-1 0 0,0 1 0,1-1-1,-1 0 1,0 0 0,1 0 0,-1-1 0,0 1 0,1 0-1,-1 0 1,0-1 0,2 0 0,1 0-2,-1-1 0,0 1 1,1-1-1,-1 0 0,0 0 0,0 0 1,0 0-1,0 0 0,-1-1 0,1 1 0,0-1 1,-1 0-1,0 0 0,0 0 0,0 0 1,0 0-1,0 0 0,-1 0 0,1-1 1,0-3-1,0 0 0,0 0 1,-1 0-1,1 0 0,-2 0 1,1 0-1,-1 0 0,0 0 1,0 0-1,-3-9 1,2 10-82,0 0 1,0 1-1,-1-1 1,0 1-1,-4-10 1,5 14 58,1 0 0,-1 0 0,0 0 0,0 0 0,1 0 0,-1 0 0,0 0 0,0 0 0,0 0 0,0 0 0,-1 0 0,1 1 0,0-1 0,0 1 0,0-1 1,0 0-1,-1 1 0,1 0 0,0-1 0,-1 1 0,1 0 0,0 0 0,-1 0 0,1-1 0,0 1 0,-1 1 0,1-1 0,0 0 0,-1 0 0,-1 1 0,-3 0-25,-2 1 40,8-1-7,0-1 0,0 0 0,0 0 0,0 1 1,0-1-1,0 0 0,0 1 0,0-1 0,0 0 0,-1 0 1,1 1-1,0-1 0,0 0 0,1 0 0,-1 1 0,0-1 1,0 0-1,0 1 0,0-1 0,0 0 0,0 0 0,0 1 1,0-1-1,0 0 0,1 0 0,-1 1 0,0-1 0,0 0 1,0 0-1,1 1 0,0 0 1,0 0 1,0 1-1,0-1 1,1 0 0,-1 1-1,0-1 1,1 0-1,-1 0 1,1 0-1,0 0 1,-1-1-1,1 1 1,0 0-1,-1-1 1,1 1-1,0-1 1,0 1-1,-1-1 1,1 0-1,0 0 1,0 0-1,0 0 1,-1 0-1,1 0 1,0 0-1,0-1 1,0 1 0,-1-1-1,4 0 1,3-2 51,1-1 1,-1 1 0,0-1 0,11-7 0,46-34 51,-25 15-45,130-114 489,-59 46-666,-88 77 100,-1 0 0,-1-1 0,-1-1 0,-1 0 0,-1-2 0,-1 0 0,-1-2 0,-2 1 0,0-2 0,16-49 0,-17 41 64,-5 15-149,-1 0-1,9-44 0,-16 61-253,-1 4 106,-4 11-11,-8 28 174,9-27-10,-104 251-103,108-262 198,-26 67 4,3 1 0,-16 82 0,31-120-30,-9 55 109,15-76-43,1 0 0,1 0 0,-1 0 0,2 1 0,-1-1 0,4 14 0,-3-21-3,0 0 1,0 0-1,0 0 1,0 0-1,1 0 1,-1 0-1,1 0 1,0 0-1,0-1 1,0 1-1,2 2 1,-2-4-17,-1 0 0,0 0 1,1 1-1,-1-2 0,1 1 1,-1 0-1,1 0 0,0 0 1,-1-1-1,1 1 0,0-1 1,0 1-1,-1-1 0,1 0 1,0 0-1,0 0 1,0 0-1,-1 0 0,1 0 1,3-1-1,1 0 15,0-1 0,0 0 0,-1-1 0,1 0 0,-1 1 0,0-2 1,1 1-1,-1-1 0,-1 1 0,1-1 0,0 0 0,-1-1 0,6-7 0,5-8-3,-1 0-1,12-25 1,-7 11-88,-4 8-223,21-53 0,-34 85 115,-2 8 154,-4 20-136,-5 78 267,9-106-111,0 1 0,1 0 0,-1-1 0,1 1 0,1-1 0,2 10 0,-4-15 2,1 0-1,-1 1 0,1-1 1,0 0-1,-1 0 1,1 1-1,0-1 0,0 0 1,0 0-1,0 0 1,0 0-1,0 0 0,0 0 1,0 0-1,0-1 1,1 1-1,-1 0 0,0-1 1,0 1-1,1 0 1,-1-1-1,0 0 0,1 1 1,-1-1-1,1 0 1,-1 0-1,0 1 0,1-1 1,-1 0-1,1-1 1,-1 1-1,1 0 0,-1 0 1,0 0-1,3-2 1,12-3 46,-1-1 1,0-1 0,22-13 0,10-4-33,-28 15-16,72-32-1,90-57 1,-160 86-8,12-8-39,-31 18 4,0 1 0,0 0 0,0 0 0,0 0 0,0 0 0,0 0 0,1 0 0,-1 1 0,0-1 0,3 0 1,-6 5 3,1 0 1,-1-1-1,0 1 1,0 0-1,0-1 1,0 1-1,-1-1 1,1 1 0,-3 2-1,-21 33-28,15-26 53,-26 38 5,18-28 0,1 2 0,-22 43 0,38-66 8,0 0 0,0-1 0,1 1 1,-1 0-1,1 0 0,-1 0 0,1 0 0,0 0 0,0 0 0,-1 0 0,1 0 0,1 0 0,-1 0 0,0 0 0,0 0 0,1 0 0,-1 0 0,2 3 0,-1-4 5,0 0-1,0 0 1,0 0-1,0 0 1,0 0-1,0 0 1,0 0-1,0 0 0,0 0 1,0 0-1,1-1 1,-1 1-1,0 0 1,0-1-1,1 1 0,-1-1 1,0 1-1,1-1 1,-1 0-1,1 0 1,-1 0-1,1 0 0,-1 1 1,0-2-1,1 1 1,-1 0-1,2 0 1,4-2 39,0 0 1,0 0-1,-1 0 1,1-1-1,-1 0 1,1 0 0,-1 0-1,0-1 1,0 0-1,-1 0 1,1-1-1,-1 1 1,0-1 0,0-1-1,0 1 1,6-10-1,3-7-39,0-1-1,-1 0 1,10-26 0,19-48 11,-4-1 1,34-145 0,-67 226-71,-3 11-24,-1 0 1,1 0-1,-1 0 1,-1 0-1,1 1 1,-1-1-1,0 0 1,0-8-1,0 14 56,0-1-1,0 1 0,0 0 1,0-1-1,0 1 0,-1-1 1,1 1-1,0 0 0,0-1 1,0 1-1,0 0 0,0-1 1,0 1-1,-1 0 0,1-1 1,0 1-1,0 0 1,-1-1-1,1 1 0,0 0 1,0 0-1,-1-1 0,1 1 1,0 0-1,-1 0 0,1-1 1,0 1-1,-1 0 0,1 0 1,0 0-1,-1 0 0,0-1 1,1 2 2,-1-1 0,0 0 1,0 1-1,1-1 0,-1 0 1,0 1-1,1-1 0,-1 1 1,0-1-1,1 1 0,-1-1 1,1 1-1,-1 0 0,0 0 1,-16 26-72,8-5 65,1 0 0,0 1 0,2 0 0,0 0 0,2 1 0,-3 45 0,6-15 86,2-1 1,8 55 0,7-9 5,-13-86-111,1-1 1,0-1 0,0 1 0,1 0-1,13 20 1,-16-29-335,0 0-1,1 0 1,0 0 0,-1 0-1,1 0 1,0-1 0,6 5 0,-7-7 40,-1 1 1,1 0 0,-1 0 0,0-1 0,1 1 0,-1 0-1,1-1 1,0 0 0,-1 1 0,1-1 0,-1 0 0,1 0-1,0 0 1,-1 0 0,1 0 0,-1 0 0,1 0 0,0-1 0,-1 1-1,3-2 1,10-9-4982,0-2 1766</inkml:trace>
</inkml:ink>
</file>

<file path=ppt/ink/ink3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55:03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6 8320,'-50'-5'3744,"29"5"-3232,11 0 96,6 5-800,8-2 96,6 0-3008,8 2 1696</inkml:trace>
</inkml:ink>
</file>

<file path=ppt/ink/ink3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55:07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10 809 3072,'0'1'216,"-1"0"1,1-1-1,-1 1 0,1 0 1,-1 0-1,0 0 1,1-1-1,-1 1 0,-3 2 2901,10-4-928,0-2-1622,-1 1 1,1-1-1,-1 0 1,0-1-1,0 1 1,0-1-1,6-7 0,8-5 361,15-11-198,-2-3 1,0 0-1,31-41 1,75-103 585,-26 30-104,-97 125-1105,12-17 45,-25 35-171,-1-1 0,0 1 0,1-1 0,-1 1 0,1 0 0,0-1 0,-1 1 0,1 0 0,0 0 0,0 0 0,0 1 0,0-1 0,0 0 0,0 1 0,0-1 0,2 1 0,-3 0 12,-1 0 0,1 0 0,0 0 0,0 1 0,0-1-1,-1 0 1,1 0 0,0 1 0,0-1 0,-1 1 0,1-1 0,0 1 0,-1-1 0,1 1-1,-1-1 1,1 1 0,0-1 0,-1 1 0,1 0 0,-1 0 0,0-1 0,1 1 0,-1 0 0,0-1-1,1 1 1,-1 1 0,6 22-4,-4 18 63,-5 71 0,0-72-44,-9 95 312,8-112-225,-2-1 0,0 1-1,-14 33 1,17-50-35,0 0 0,0 0 0,-1 0 0,-6 9 0,8-14-25,1-1 0,-1 1 0,0-1 0,1 1-1,-1-1 1,0 1 0,0-1 0,0 0 0,0 0 0,0 0 0,0 0-1,0 0 1,0-1 0,0 1 0,0 0 0,-1-1 0,1 0 0,0 1-1,-3-1 1,-1-1-10,0 0 1,1 0-1,-1 0 0,1 0 0,-1-1 0,1 0 1,0 0-1,0-1 0,0 1 0,0-1 0,0 0 0,1-1 1,-8-6-1,-3-4 5,0 0 0,-17-24 0,14 13-33,17 24-10,0 0 1,1 0 0,-1 1 0,1-1-1,-1 0 1,1 0 0,-1 0-1,1 0 1,0 1 0,-1-1-1,1 0 1,0 0 0,0 0-1,0 0 1,0 0 0,-1 0-1,1 0 1,1 0 0,-1 0 0,0 0-1,0 0 1,0 0 0,1-1-1,0 1 0,-1 1 0,1 0 1,0-1-1,-1 1 0,1 0 0,0 0 0,0 0 0,0 0 0,-1-1 0,1 1 0,0 0 0,0 0 0,0 0 0,-1 1 0,1-1 0,0 0 0,0 0 1,-1 0-1,1 1 0,0-1 0,1 1 0,18 10-65,-12-7 51,7 4 99,1-1 0,0 0 1,0-2-1,1 0 0,24 5 0,-32-9 14,0 0-1,0-1 1,0 0 0,0 0-1,0-1 1,0 0 0,0-1-1,-1 0 1,1 0 0,-1-1-1,1 0 1,10-6 0,5-5 97,-2-2 0,0 0 1,37-35-1,-34 28-90,96-91-194,-84 75 209,17-15 24,-38 39-84,27-30 0,-40 42-69,-5 3-54,-8 12-166,-17 19-121,18-19 342,2 1 0,0 0 1,0 0-1,-5 16 0,-15 56-74,25-80 95,-4 13 58,1 0 0,1 0-1,1 0 1,0 1 0,1-1-1,1 25 1,1-40-39,1 1 1,-1-1 0,1 0-1,0 1 1,0-1-1,0 0 1,0 1-1,0-1 1,1 0-1,0 0 1,-1 0-1,1 0 1,0-1-1,4 5 1,-4-5 2,0 0 0,0-1-1,1 0 1,-1 1 0,0-1 0,0 0 0,1 0 0,-1-1 0,1 1-1,-1 0 1,1-1 0,-1 1 0,1-1 0,-1 0 0,1 0-1,-1 0 1,1 0 0,-1 0 0,1-1 0,-1 1 0,4-2 0,5-1 19,0 0 1,-1-2 0,1 1 0,-1-1 0,0-1 0,-1 1 0,1-2 0,-1 1-1,0-1 1,-1-1 0,14-14 0,2-7-2,-1-2 0,22-38-1,-18 26-159,-3-1 106,-19 33 13,0 1 1,1-1 0,7-9-1,-12 18-50,1 0-1,-1-1 1,0 1-1,0 0 1,0 0-1,-1-1 1,1-2-1,0 1-238,-3 13 134,-3 22 85,-17 116 19,21-130 80,1 0-1,0 1 1,1-1 0,1 1 0,0-1-1,8 24 1,-9-38 17,0 0 0,0 0-1,1 1 1,-1-1-1,1 0 1,0 0 0,0-1-1,0 1 1,0 0 0,4 3-1,-5-5-35,0 0 0,1 0 0,-1 0-1,0-1 1,0 1 0,0-1 0,0 1-1,1-1 1,-1 1 0,0-1 0,1 1 0,-1-1-1,0 0 1,1 0 0,-1 0 0,0 0 0,1 0-1,-1 0 1,0 0 0,1 0 0,-1 0-1,0-1 1,0 1 0,1-1 0,-1 1 0,0-1-1,0 1 1,1-1 0,-1 0 0,1 0 0,8-7 76,-1 1 0,0-1 0,0-1 0,15-18 0,24-43 0,-23 32-37,30-58-38,-2 2-230,-49 88 284,9-13-177,-12 19 97,-1-1 1,1 1-1,-1-1 0,1 1 0,-1 0 0,1-1 0,0 1 1,-1 0-1,1-1 0,-1 1 0,1 0 0,0 0 0,-1 0 1,1-1-1,0 1 0,0 0 0,-1 0 0,1 0 0,0 0 1,-1 0-1,1 1 0,0-1 0,-1 0 0,1 0 0,0 0 0,-1 0 1,1 1-1,0-1 0,-1 0 0,2 1 0,1 1-3,0 1 1,0-1-1,-1 0 0,1 1 1,-1-1-1,1 1 0,-1 0 0,0 0 1,0 0-1,0 0 0,0 0 1,-1 0-1,3 6 0,-1 2-87,0 1-1,3 21 1,1 6 13,-1-17 105,-2-1 54,2-1 0,9 24 0,-12-38-48,-1 0-1,1-1 0,1 1 0,-1-1 0,1 0 0,0 0 0,0 0 1,0 0-1,1-1 0,0 0 0,9 7 0,-10-9 3,-1 0-1,0-1 1,1 1-1,-1-1 1,1 0-1,-1 0 1,1 0 0,0 0-1,-1-1 1,1 1-1,0-1 1,0 0-1,-1 0 1,1-1-1,0 1 1,-1-1-1,1 0 1,0 1-1,-1-2 1,1 1-1,-1 0 1,4-3 0,1 0 4,-1 0 1,0-1 0,0 0-1,0 0 1,-1-1 0,0 0 0,0 0-1,9-13 1,11-20 82,-2-1 0,19-44 0,32-55 96,-72 134-204,13-19-5,-1-1 0,12-28-1,41-101-244,-66 146 85,-4 7-171,-7 11-81,-4 14 224,-10 31 0,13-30 126,4-13 40,-24 68-79,-47 179 266,52-171-167,-3-1 1,-5-1-1,-3-2 1,-61 103 0,85-166 61,-1 4 248,-31 38 0,44-62-291,-2 1 16,1 0-1,0 0 1,-1-1-1,1 1 1,-1 0-1,1-1 1,-1 1 0,0-1-1,0 1 1,1-1-1,-1 0 1,0 0-1,0 0 1,-1 0 0,-2 1-1,4-2-19,1 0-1,-1 0 1,0 0 0,1 0-1,-1 0 1,1 0-1,-1 0 1,0 0 0,1 0-1,-1-1 1,1 1 0,-1 0-1,0 0 1,1 0-1,-1-1 1,1 1 0,-1 0-1,1-1 1,-1 1-1,1-1 1,-1 1 0,1-1-1,-1 1 1,1 0 0,0-1-1,-1 0 1,1 1-1,0-1 1,-1 1 0,1-1-1,0 1 1,0-1-1,0 0 1,-1 0 0,-2-25 152,3 19-150,1-1 0,0 1 1,1 0-1,-1 0 0,1-1 1,1 1-1,-1 1 0,1-1 0,0 0 1,8-11-1,3-3 43,33-35 0,-1 9 107,-28 29-197,0 0-1,17-25 1,116-152-150,-128 169 166,2 1-1,0 1 1,2 1 0,0 1-1,33-19 1,-56 39 14,24-16 11,1 2 1,0 1-1,50-18 1,-65 28-12,71-18-294,-73 21 275,-1 0 0,1 0 0,-1 1 0,1 1 0,14 1 0,21 1 154,-153 87-640,29-27 656,58-46-140,1 2 1,0-1-1,2 2 1,0 0-1,1 1 1,-19 34 0,32-50 29,0 0 1,0 1 0,0-1-1,1 1 1,-1-1-1,0 7 1,2-10-32,0 0 0,0 0 0,0 0-1,0 0 1,0 1 0,0-1 0,0 0 0,1 0 0,-1 0-1,0 0 1,0 0 0,1 0 0,-1 0 0,1 0 0,-1 0-1,1 0 1,0 0 0,-1 0 0,1 0 0,0 0 0,-1 0-1,1-1 1,0 1 0,0 0 0,0 0 0,0-1 0,0 1-1,0-1 1,0 1 0,0-1 0,0 1 0,1-1 0,3 1 29,0 0 0,0 0 1,0-1-1,0 0 1,0 0-1,0 0 1,0 0-1,0-1 0,-1 0 1,1 0-1,0-1 1,0 1-1,0-1 0,7-4 1,0 0 20,0-1 0,-1 0 0,1 0 0,11-12 1,-11 7-30,0 0 1,0-1 0,-2-1 0,1 0 0,-2 0 0,11-21 0,37-97-90,-43 98 30,-14 33 30,4-9-270,-4 15-111,-2 9 263,0 12 42,3 35 0,-1-21 147,1-32-44,-1 0-1,1 0 1,0 0 0,1 0-1,2 9 1,-2-13 9,-1 0 1,1 0-1,-1-1 0,1 1 1,0 0-1,0-1 1,1 1-1,-1-1 0,1 0 1,0 0-1,5 5 1,-6-7-13,0 0 1,0 0-1,0 0 1,0 0-1,0-1 1,0 1 0,0-1-1,0 1 1,1-1-1,-1 0 1,0 0-1,0 0 1,0 0 0,0 0-1,1 0 1,-1 0-1,0-1 1,0 0-1,0 1 1,0-1 0,2-1-1,5-1 26,-1-1 0,0-1 0,-1 1 0,8-7 0,24-17-195,119-83 316,-103 73-246,-31 20 112,37-19 1,-53 32-13,56-31-488,-88 76-50,8-17 543,1 0-1,-24 48 0,35-63-9,1 1-1,0-1 1,0 1-1,0 0 1,1 0-1,1 0 1,0 0-1,0 0 1,0 0-1,1 0 1,0 0-1,4 18 1,-3-22-3,1 1 1,0-1 0,1 1 0,-1-1 0,1 0 0,0 0 0,1 0 0,-1-1 0,1 1 0,0-1 0,0 0 0,0 0 0,0 0 0,1 0 0,0-1 0,-1 0 0,1 0 0,1 0 0,-1 0 0,0-1 0,9 3 0,-6-3 21,0 0 0,1 0 0,-1-1 1,0 0-1,0 0 0,1-1 1,-1 0-1,0 0 0,1-1 1,-1 0-1,0-1 0,0 0 1,0 0-1,13-5 1,-3-3 10,-1 1-1,0-2 1,0 0 0,23-22 0,55-61 155,-92 91-203,15-17-10,23-31-1,-35 43 0,0-1 1,-1 0-1,0 0 0,-1 0 1,0-1-1,6-19 0,-10 28 3,1 0 0,-1 0 0,1-1-1,-1 1 1,0 0 0,0 0 0,0-1 0,0 1-1,0 0 1,0-1 0,0 1 0,0 0 0,0-1-1,-1 1 1,1 0 0,0 0 0,-1 0 0,1-1-1,-1 1 1,1 0 0,-1 0 0,0 0 0,0 0-1,1 0 1,-1 0 0,0 0 0,0 0 0,0 0-1,0 0 1,0 0 0,0 1 0,0-1 0,0 0-1,-1 1 1,1-1 0,0 1 0,0-1 0,0 1-1,-1 0 1,1-1 0,0 1 0,-1 0 0,1 0-1,0 0 1,0 0 0,-1 0 0,1 0 0,0 0-1,-3 1 1,-1-1-3,-1 1 0,0 0-1,1 1 1,-1-1 0,1 1 0,-1 0 0,1 0-1,0 1 1,0-1 0,0 1 0,0 0-1,-6 6 1,4-3 21,1 0-1,0 1 1,0-1-1,1 1 1,0 0-1,0 1 1,-6 13-1,6-9 54,0-1 0,1 1 0,0 1 0,1-1 0,0 1 0,1-1 0,1 1 0,0 0 0,0-1 0,2 1 0,1 18 0,0-25-17,-1 1-1,1-1 1,0-1 0,0 1 0,0 0 0,1 0-1,0-1 1,0 1 0,0-1 0,1 0-1,0 0 1,0 0 0,7 6 0,-4-6 10,0 1 0,0-1 0,1 0 0,-1-1 0,1 0 0,0 0 0,1-1 0,14 5 0,-8-5-50,0 0-1,1-1 1,-1 0-1,0-2 1,1 1-1,-1-2 1,0 0-1,1-1 1,-1-1-1,25-7 1,-30 7-508,1-2 0,-1 1 0,-1-2 0,1 1 0,-1-1 0,0 0 0,0-1 0,0 0 0,8-11 1,-8 9-1116,-2 0 0,1-1 1,-1 0-1,-1 0 0,0-1 1,0 0-1,-1 0 0,4-13 1,5-22-3821</inkml:trace>
</inkml:ink>
</file>

<file path=ppt/ink/ink3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55:11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1 812 3904,'0'0'45,"0"0"0,0 0 0,-1 0 0,1 1 0,0-1 0,0 0-1,0 0 1,0 0 0,0 0 0,0 0 0,0 0 0,0 0 0,0 0 0,0 0 0,0 0 0,0 0 0,0 0 0,0 0 0,0 1 0,0-1 0,0 0 0,0 0-1,0 0 1,0 0 0,0 0 0,0 0 0,0 0 0,0 0 0,0 0 0,0 0 0,0 0 0,0 0 0,0 0 0,0 1 0,0-1 0,0 0 0,0 0 0,1 0 0,-1 0-1,0 0 1,0 0 0,0 0 0,0 0 0,0 0 0,0 0 0,0 0 0,0 0 0,0 0 0,0 0 0,0 0 0,0 0 0,0 0 0,0 0 0,1 0 0,-1 0-1,0 0 1,0 0 0,0 0 0,0 0 0,9 1 2045,14-3 260,-13 0-1979,0-1 0,0 0 0,-1 0 0,1-1 0,-1 0 0,0-1 0,-1 0 0,9-6 0,-5 2-148,-1-1 0,-1 0 0,0 0 0,0-1 0,10-16 0,66-111 710,-2 0-698,-66 104-134,-1 0 0,-1-1 1,-2-1-1,-1 0 0,-2-1 1,-2 0-1,7-53 0,-16 90-100,3-45 147,-3 43-184,0 0 0,0 0 1,0 0-1,0 0 1,0 1-1,0-1 0,-1 0 1,1 0-1,-1 0 1,1 1-1,-1-1 1,0 0-1,0 1 0,0-1 1,0 0-1,0 1 1,0-1-1,-2-2 0,3 4 30,-1 0-1,1 0 0,0 0 0,0 0 0,0 0 0,0 0 0,-1 0 0,1 0 0,0 0 0,0-1 0,0 1 0,0 0 0,-1 0 0,1 0 0,0 0 1,0 0-1,0 0 0,0 0 0,-1 0 0,1 1 0,0-1 0,0 0 0,0 0 0,0 0 0,-1 0 0,1 0 0,0 0 0,0 0 0,0 0 0,0 0 1,0 0-1,-1 0 0,1 1 0,0-1 0,0 0 0,0 0 0,0 0 0,0 0 0,0 1 0,-8 7-43,1 0 0,1 1 1,-1 0-1,2 0 0,-8 14 0,-18 52 341,24-58-240,-64 197 647,58-166-358,-9 78 0,6 48 244,13-77-29,4-83-327,0-1 1,1 1-1,0 0 1,1-1-1,5 14 1,-8-26-188,1 0 1,-1 0 0,0 0 0,1 0-1,-1 0 1,1 0 0,0 0-1,-1 0 1,1 0 0,0 0-1,0 0 1,-1 0 0,1 0 0,0 0-1,0-1 1,0 1 0,0 0-1,0-1 1,0 1 0,0-1-1,0 1 1,0-1 0,0 1 0,1-1-1,-1 0 1,0 0 0,0 0-1,0 1 1,2-1 0,-1-1-2,1 1 0,-1-1 0,0 1 0,0-1 0,0 0 1,1 0-1,-1 0 0,0 0 0,0 0 0,0 0 0,-1-1 0,1 1 1,0-1-1,0 1 0,1-3 0,3-4 27,0 0 0,-1 0 1,0-1-1,0 1 0,-1-1 0,4-11 0,18-60 91,-21 62-173,-3 11 16,6-19-58,-1 0 1,-1-1-1,-2 1 0,3-42 1,-7 61-71,-1 0 0,0 0 0,0 1 0,-4-13 0,14 26 126,0-1 0,0 0 1,1-1-1,-1 0 0,1-1 0,1 0 1,19 5-1,76 10 55,-36-10 86,0-3 1,99-4-1,-153-3-40,0 0 0,0-2 0,25-6 0,-48 13-90,-1 0 0,1 0 0,0 1 0,0 0-1,-8 9 1,-2 1-31,-16 20-1,33-35 22,-19 21-45,1 1 0,2 1-1,-22 37 1,37-58 63,0 0 0,0 0 0,0 1 0,0-1 0,0 0 0,1 0 1,-1 1-1,1-1 0,0 0 0,-1 1 0,1-1 0,0 0 0,0 1 0,0-1 0,1 0 0,-1 1 0,1-1 0,-1 0 1,1 1-1,2 3 0,-2-4 27,1 1 1,0-1-1,0 0 0,0 0 1,0 0-1,0-1 1,0 1-1,1 0 1,-1-1-1,0 1 0,1-1 1,0 0-1,-1 0 1,1 0-1,0 0 0,4 0 1,-4 0-22,1 0 0,0-1 0,0 1 0,0-1 0,0 0 0,0 0 0,0 0 1,0-1-1,0 0 0,0 1 0,0-1 0,-1-1 0,8-2 0,-6 1 0,0 0-1,0 0 1,0 0 0,0-1-1,-1 0 1,0 0 0,0 0 0,7-8-1,-6 4-10,1-1 0,-1 1 0,0-1 0,-1 0 0,0 0 0,-1 0 0,0 0 0,0-1 0,-1 0 0,2-16 0,-3 21-23,0-9-65,-2-27 0,1 38 71,-1 0 0,1 0 1,-1 0-1,1-1 0,-1 1 0,0 0 0,0 0 0,-1 1 0,1-1 0,0 0 0,-1 0 0,0 1 0,0-1 1,-3-3-1,4 5-27,-1 0 1,0 0-1,0 0 1,0 0-1,1 0 1,-1 1 0,0-1-1,0 1 1,0-1-1,0 1 1,0 0-1,0-1 1,0 1 0,0 0-1,0 0 1,0 1-1,0-1 1,0 0 0,0 1-1,0-1 1,-3 2-1,-12 1 82,31 11 136,-11-13-178,1 1 1,-1-1 0,0 1-1,1-1 1,-1-1 0,1 1-1,-1 0 1,1-1 0,0 1-1,-1-1 1,1 0 0,6-1-1,5-1 120,27-8 1,161-58 137,-90 26-44,-86 31-198,-20 8-54,0 0 1,0 0-1,0 1 0,0 0 1,0 0-1,12-1 0,-30 25-40,-17 25 53,-38 71 43,54-95-22,2 0 0,1 1 1,-8 30-1,16-50 19,0 0-1,0 1 1,0-1 0,1 0 0,0 0 0,0 0-1,0 0 1,1 1 0,-1-1 0,1 0-1,0 0 1,0 0 0,0 0 0,3 6 0,-3-8 5,1 0 1,-1 0 0,1 0 0,-1 0 0,1-1 0,0 1 0,-1 0 0,1-1 0,0 1 0,0-1 0,0 0 0,0 1 0,1-1 0,-1 0 0,0 0 0,0 0 0,1-1 0,-1 1 0,0-1 0,1 1 0,-1-1 0,1 0 0,-1 0 0,1 0 0,2 0 0,4-1 7,0 0 1,0-1-1,0 0 1,-1-1-1,1 0 1,-1 0 0,0 0-1,0-1 1,0 0-1,0-1 1,-1 0-1,1 0 1,-1-1-1,-1 0 1,1 0-1,9-12 1,5-10 24,-1 0 1,-1-1-1,16-33 1,-9 13-76,-19 38-39,3-6-74,0 0 1,-1-1-1,11-32 0,-18 91-685,-7 14 875,2-28-40,1 1 0,1 0 0,6 53 0,-4-75 62,0 1 0,1-1 0,4 11 0,-6-16-73,1 0 0,-1 0 0,0 0 0,1 0 0,-1 0 0,0 0 1,1 0-1,0 0 0,-1-1 0,1 1 0,-1 0 0,1 0 0,0-1 1,-1 1-1,1 0 0,0-1 0,0 1 0,0-1 0,0 1 0,-1-1 1,1 1-1,0-1 0,0 0 0,0 1 0,0-1 0,0 0 0,0 0 0,0 0 1,0 0-1,0 0 0,0 0 0,0 0 0,0 0 0,0 0 0,0 0 1,0 0-1,1-1 0,8-5 46,1-1 0,-1 0 0,-1 0 0,1-1 1,-1-1-1,-1 1 0,13-17 0,8-7-41,5-1 17,1 1 1,78-54-1,-103 80-43,31-19-101,-38 24 54,0-1 0,0 1-1,0 0 1,1 0 0,-1 0-1,0 0 1,1 1 0,-1-1-1,1 1 1,5 0 0,-7 0 45,-1 1 0,0-1 1,1 0-1,-1 1 0,0-1 0,0 1 0,1 0 1,-1-1-1,0 1 0,0 0 0,0 0 0,0-1 1,0 1-1,0 0 0,0 0 0,0 0 0,0 0 1,-1 0-1,1 1 0,0-1 0,0 0 1,-1 0-1,1 0 0,-1 1 0,0-1 0,1 0 1,-1 1-1,0-1 0,1 0 0,-1 1 0,0-1 1,0 0-1,0 1 0,-1 0 0,1 8 16,-1-1-1,0 0 0,-5 17 0,4-16-83,-8 34 23,-8 50 195,17-92-112,1-1 0,0 0 0,0 0 0,0 0-1,0 0 1,0 1 0,0-1 0,0 0 0,0 0 0,0 0-1,0 0 1,1 1 0,-1-1 0,0 0 0,1 2 0,0-3-15,0 0 1,0 0 0,0 0 0,0 0 0,-1-1 0,1 1 0,0 0 0,0 0 0,0 0-1,-1-1 1,1 1 0,0-1 0,0 1 0,-1 0 0,1-1 0,0 1 0,-1-1 0,1 1-1,0-1 1,-1 0 0,1 1 0,-1-1 0,1-1 0,115-118 26,-22 18-32,-86 95-73,-1 0 0,2 0 0,-1 0 0,18-9 0,-26 15 58,1 1 0,-1 0 0,1 0 0,-1-1 0,0 1 0,1 0 0,-1 0 0,1 0 0,-1 0 0,1 0 0,-1-1 1,1 1-1,-1 0 0,0 0 0,1 0 0,-1 0 0,1 0 0,-1 0 0,1 1 0,-1-1 0,1 0 0,-1 0 0,0 0 0,1 0 1,-1 0-1,1 1 0,-1-1 0,0 0 0,1 0 0,-1 1 0,0-1 0,1 0 0,-1 1 0,0-1 0,1 0 0,-1 1 1,0-1-1,0 0 0,1 1 0,-1-1 0,0 1 0,0-1 0,0 0 0,1 1 0,-1-1 0,0 1 0,2 23-61,-2-21 88,0 144-297,0-142 308,0-1 0,1 1 1,-1 0-1,1 0 0,0-1 1,3 7-1,-4-9-19,1-1 1,0 1-1,0 0 0,0-1 1,0 1-1,0 0 0,0-1 1,0 1-1,0-1 0,1 1 1,-1-1-1,0 0 0,1 0 1,-1 0-1,1 0 0,0 0 1,-1 0-1,4 2 0,0-2 12,1 0 0,-1 0 0,0-1 0,1 0 0,-1 0 0,0 0 0,1 0 0,-1-1 0,9-2 0,50-16 79,-55 16-88,166-66 91,-139 52-90,-1-1 0,58-41 0,-86 54-80,0-1 0,0 0 0,10-12 0,-16 18 59,-1 0 0,0 0 0,0 0 0,0-1 1,0 1-1,1 0 0,-1 0 0,0 0 0,0 0 0,0 0 0,0 0 0,0 0 0,0-1 0,0 1 0,1 0 0,-1 0 0,0 0 0,0 0 0,0-1 1,0 1-1,0 0 0,0 0 0,0 0 0,0 0 0,0-1 0,0 1 0,0 0 0,0 0 0,0 0 0,0 0 0,0-1 0,0 1 0,0 0 1,0 0-1,0 0 0,0 0 0,0-1 0,0 1 0,-1 0 0,1 0 0,0 0 0,-8 1-184,-13 8 36,9-1 134,0 0 1,1 1 0,-14 13-1,-2 2-30,-2 1-136,-41 44-1,62-60 190,0 0 0,1 1 0,0 0 1,0 0-1,2 0 0,-1 1 0,1 0 0,1 0 0,-5 15 0,8-21 18,1 0 1,-1 0 0,1-1 0,-1 1 0,1 0 0,1 0-1,-1 0 1,1 0 0,0-1 0,0 1 0,0 0 0,4 8 0,-4-11-9,0 1 0,1-1 0,-1 0 0,1 0 0,-1 0 0,1 0 0,0 0 0,0 0 0,-1 0 0,1-1 0,1 1 0,-1-1 0,0 1 0,0-1 0,0 0 0,1 0 0,-1 0 0,1 0 0,-1 0 0,1 0 0,-1-1 0,1 1 0,-1-1 0,1 0 0,2 1 0,4-2 24,-1-1 0,1 1-1,-1-1 1,0 0 0,1-1 0,-1 0 0,-1-1 0,1 1 0,8-6 0,-9 4-20,1 0 0,-1 0 0,0-1 0,0 0 1,-1 0-1,1 0 0,-1-1 0,8-12 1,0-4-80,17-36 0,-29 55 45,75-168 11,-14-10-102,-42 127 75,24-104 0,-41 119-314,-4 40 338,0 0 1,0 0 0,0-1 0,0 1-1,0 0 1,0 0 0,0-1 0,0 1-1,0 0 1,0 0 0,0-1 0,0 1 0,0 0-1,0 0 1,0-1 0,0 1 0,-1 0-1,1 0 1,0-1 0,0 1 0,0 0 0,0 0-1,-1 0 1,1-1 0,0 1 0,0 0-1,0 0 1,0 0 0,-1 0 0,1 0 0,0-1-1,0 1 1,-1 0 0,1 0 0,0 0-1,0 0 1,-1 0 0,1 0 0,0 0-1,0 0 1,-1 0 0,1 0 0,0 0 0,0 0-1,-1 0 1,1 0 0,0 0 0,0 0-1,-1 0 1,1 0 0,-1 0 0,-10 7-209,6 0 153,0 0 0,0 0 0,1 0 0,-1 1 0,-5 15 1,3-6 23,-43 105-33,43-99 58,1 1 0,1 0 0,-3 37 0,5-25 62,3 0 0,0 0 0,3 0 0,1 0 0,1-1 0,20 68 0,-22-95-24,0-1 1,0 0-1,0 0 1,5 7-1,-7-13-7,0 1 0,0-1-1,0 0 1,0 1 0,0-1-1,0 0 1,0 1 0,1-1-1,-1 0 1,1 0 0,-1 0-1,0 0 1,1-1 0,0 1-1,-1 0 1,1-1 0,-1 1-1,1-1 1,0 1 0,-1-1-1,1 0 1,0 0 0,2 1-1,1-3 14,1 0 0,-1 0 0,0 0 0,0-1 0,0 1-1,0-1 1,0 0 0,-1-1 0,1 1 0,4-6 0,-2 3-23,34-30 86,48-57-1,-21 20-378,-68 73 265,1 0 1,-1 1-1,0-1 1,0 0 0,0 1-1,1-1 1,-1 0-1,0 1 1,0-1-1,0 0 1,0 1-1,0-1 1,0 0-1,0 1 1,0-1-1,0 1 1,0-1-1,0 0 1,0 1-1,0-1 1,0 0-1,0 1 1,0-1 0,0 0-1,-1 1 1,-1 18-189,-17 54 93,11-45 94,-8 56 0,15-78 64,1-1 1,0 0 0,0 0 0,1 0 0,1 7-1,-2-11-13,0 0-1,0 0 0,1 0 1,-1 1-1,0-1 0,1 0 0,-1 0 1,1 0-1,0 0 0,-1 0 0,1 0 1,0 0-1,0 0 0,-1 0 1,1 0-1,0 0 0,0 0 0,0 0 1,0-1-1,0 1 0,0 0 0,0-1 1,1 1-1,-1-1 0,2 1 1,3 0 9,1-1 1,-1 0 0,0-1 0,0 1 0,1-1 0,-1 0 0,0-1 0,0 0 0,0 0-1,10-5 1,6-4-20,26-17 0,-45 26 17,23-16-30,27-25 0,-30 24-20,28-18 0,-49 36-8,-1 0 1,2-1-1,-1 1 0,0 0 1,0 1-1,0-1 0,0 0 1,0 1-1,1-1 0,-1 1 1,0-1-1,5 1 0,-6 0 6,1 1 0,-1-1-1,0 0 1,1 1 0,-1-1-1,1 1 1,-1 0 0,0-1-1,0 1 1,1 0 0,-1 0 0,0 0-1,0 0 1,0 0 0,0 0-1,0 0 1,0 0 0,0 0-1,0 0 1,1 3 0,0 0 5,-1 0 1,1 0 0,-1 0-1,0 0 1,0 0-1,0 0 1,0 0 0,-1 5-1,0 37-60,-1-24 39,1 2 27,-1-17 26,1 1-1,0 0 1,0-1-1,1 1 1,-1 0-1,2-1 1,1 9 0,-2-16-3,-1 1 0,0-1 0,0 1 0,1-1 0,-1 1 1,0-1-1,1 1 0,-1-1 0,0 0 0,1 1 0,-1-1 1,1 1-1,-1-1 0,1 0 0,-1 1 0,1-1 0,-1 0 1,1 0-1,-1 1 0,1-1 0,-1 0 0,1 0 1,-1 0-1,1 0 0,-1 0 0,1 0 0,0 0 0,-1 0 1,1 0-1,-1 0 0,1 0 0,-1 0 0,1 0 0,0 0 1,-1 0-1,1-1 0,-1 1 0,1 0 0,-1 0 0,1-1 1,-1 1-1,1 0 0,-1-1 0,1 1 0,-1 0 1,1-1-1,4-4 24,1 1 1,-1 0-1,5-7 1,-4 4 26,20-18 7,69-63-64,-78 74-48,1 1 1,0 0 0,36-17 0,-52 29 2,0 0 0,0 0 0,0 0 1,0 0-1,0 0 0,0 1 0,0-1 1,0 1-1,1 0 0,-1-1 0,0 1 1,0 0-1,0 0 0,1 1 0,1-1 1,-3 1 21,0-1 0,-1 0-1,1 1 1,-1-1 0,1 0 0,0 1 0,-1-1 0,1 1 0,-1-1 0,1 1 0,-1-1 0,1 1 0,-1 0-1,0-1 1,1 1 0,-1 0 0,1 0 0,0 1-1,-1 0 0,0 0 0,1 0 0,-1 0 0,0 0 0,0 0 0,0 0 0,0 4 0,-2 6-27,-1-1 0,0 1 0,-1 0 0,-6 13 0,5-16 67,1 1 0,1-1 0,0 1-1,0 0 1,1 0 0,-1 16 0,3-24-20,0-1 1,0 1 0,0-1 0,0 1 0,1-1 0,-1 1 0,1-1 0,-1 1 0,1-1 0,0 1 0,-1-1-1,1 0 1,0 0 0,0 1 0,0-1 0,0 0 0,0 0 0,0 0 0,0 0 0,0 0 0,1 0 0,-1 0-1,0 0 1,0-1 0,1 1 0,-1 0 0,1-1 0,-1 1 0,1-1 0,-1 1 0,1-1 0,-1 0 0,3 0-1,6 1 34,0 0 0,-1-1 0,1 0 0,11-3 0,-13 3 11,11-3-29,-1 0 0,1-1 1,-1-1-1,0-1 0,0 0 1,-1-1-1,0-1 0,0-1 1,-1-1-1,0 0 0,0-1 0,-1 0 1,-1-1-1,0-1 0,-1 0 1,0-1-1,13-19 0,-21 26-50,9-12-90,0-1 1,19-40-1,-33 60 111,0 0 0,0 0 0,0 0 0,0 0 0,0 0 1,0 0-1,0 0 0,0 0 0,0 0 0,0-1 0,0 1 0,0 0 0,0 0 1,0 0-1,0 0 0,0 0 0,0 0 0,0 0 0,0 0 0,0 0 1,0 0-1,0 0 0,0 0 0,0-1 0,0 1 0,0 0 0,0 0 0,0 0 1,0 0-1,0 0 0,0 0 0,0 0 0,0 0 0,0 0 0,0 0 0,0 0 1,0 0-1,0 0 0,0 0 0,0 0 0,0-1 0,0 1 0,0 0 0,0 0 1,0 0-1,-1 0 0,1 0 0,0 0 0,0 0 0,0 0 0,0 0 0,0 0 1,0 0-1,0 0 0,0 0 0,0 0 0,0 0 0,0 0 0,0 0 0,0 0 1,-1 0-1,1 0 0,0 0 0,-6 4-179,-11 18 103,1 0 0,-17 30 0,28-44 73,-4 5-13,1 0 0,1 0-1,0 1 1,1 0 0,0 1-1,1-1 1,-4 24 0,7-27 89,0-2 0,1 0 0,0-1 1,1 11-1,0-18-57,0 1 0,0 0 0,0-1 0,1 1 0,-1-1 0,0 1 0,1-1 1,-1 1-1,1-1 0,-1 1 0,1-1 0,0 0 0,0 1 0,0-1 0,-1 0 1,1 0-1,0 1 0,1-1 0,-1 0 0,0 0 0,0 0 0,0 0 0,3 1 1,-3-2 4,0 0 1,0 1 0,0-1 0,0 0 0,0 0 0,0 0 0,0 0 0,0 0 0,0 0 0,0 0 0,0 0 0,0 0 0,0-1 0,0 1 0,0 0 0,0-1 0,0 1-1,0-1 1,0 1 0,0-1 0,0 1 0,0-1 0,0 0 0,1 0 0,18-22 323,-17 19-314,9-12 24,-2-1 1,0-1-1,11-26 0,5-9-417,-22 49-19,-5 13 188,-7 17 41,-93 224-6,71-180 193,-2 4-51,-75 125-1,87-168 112,-1-1-1,-2 0 0,-1-2 1,-1-1-1,-1-1 0,-2-1 1,-52 37-1,71-56 6,-1-1 0,1 0 0,-1-1 0,0 1 0,-15 2 0,22-5-72,1-2 0,-1 1 0,0 0 0,0-1 0,0 1-1,0-1 1,0 0 0,0 0 0,0 0 0,0 0 0,1 0-1,-1-1 1,0 1 0,0-1 0,0 0 0,0 0 0,1 0-1,-1 0 1,0-1 0,1 1 0,-1-1 0,1 1-1,-1-1 1,-3-3 0,1-1 5,0-1 0,1 1-1,-1 0 1,1-1 0,1 0-1,-1 0 1,1 0 0,1-1-1,-1 1 1,1 0 0,-1-10-1,-2-12 10,-1-46-1,5 51-7,0-1-1,2 1 1,1 0-1,7-35 0,-7 50-37,0 1-1,0 1 1,1-1-1,0 0 0,1 1 1,0-1-1,0 1 1,1 0-1,-1 0 0,1 1 1,1-1-1,-1 1 1,1 0-1,0 1 0,1 0 1,12-9-1,-1 4-89,1 2 1,0 0-1,0 1 1,1 1-1,33-7 0,104-7-4978,-137 18 2665,13-1-1175,-12 6-2707,-11 3 2833</inkml:trace>
</inkml:ink>
</file>

<file path=ppt/ink/ink3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55:12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60 10144,'-45'-31'4576,"26"14"-3968,11 9 384,3 4-1056,5 8 0</inkml:trace>
</inkml:ink>
</file>

<file path=ppt/ink/ink3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55: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1107 2400,'-1'0'362,"1"1"-1,-1 0 1,0-1 0,1 1-1,-1 0 1,0 0 0,1-1 0,-1 1-1,1 0 1,-1 0 0,1 0-1,0 0 1,-1 0 0,1 0 0,0 0-1,0 0 1,-1 2 0,0 16 4636,8-23-2369,0 1-2322,1-1 1,-1 0-1,0 0 0,0 0 0,0-1 0,-1 0 0,1-1 1,-1 1-1,6-9 0,-2 5-120,11-14 252,34-44 0,-17 17-144,2-1-53,71-81 12,-29 53-222,28-27-5,-81 75 15,40-55 1,-41 46-42,-3-1 1,-1-1-1,27-67 0,-50 106-21,0 1 0,-1 0 0,1 0 0,-1 0-1,1-1 1,-1 1 0,0-4 0,0 6 16,0 0 0,0 0-1,0 0 1,0-1 0,0 1 0,0 0 0,0 0 0,0 0 0,0-1 0,0 1 0,0 0-1,0 0 1,-1 0 0,1 0 0,0-1 0,0 1 0,0 0 0,0 0 0,0 0-1,0 0 1,-1 0 0,1 0 0,0-1 0,0 1 0,0 0 0,0 0 0,-1 0-1,1 0 1,0 0 0,0 0 0,0 0 0,0 0 0,-1 0 0,1 0 0,0 0 0,-12 7-135,-1 5 68,1 0 0,0 1 0,-9 15-1,-31 49-24,24-35 56,-20 30 32,-51 101 1,85-145 58,2 1 1,1 0 0,1 1 0,2 0 0,1 0 0,1 1 0,-2 33 0,8-56 71,0 0-1,0 0 1,0 0-1,1-1 1,2 13-1,-3-19-96,1 1 0,-1-1-1,1 1 1,-1-1 0,1 0 0,-1 1-1,1-1 1,0 0 0,0 0-1,0 1 1,-1-1 0,1 0-1,0 0 1,0 0 0,1 0 0,-1 0-1,0 0 1,0-1 0,0 1-1,1 0 1,-1 0 0,0-1-1,1 1 1,-1-1 0,0 1 0,1-1-1,-1 0 1,1 1 0,-1-1-1,1 0 1,-1 0 0,1 0-1,-1 0 1,1 0 0,-1-1 0,0 1-1,3-1 1,7-2 56,0-1 0,-1 0 0,1-1 0,15-9 0,43-30 94,-49 30-117,174-135 469,-163 120-546,-2 0 0,-1-2 0,-1-1 0,31-50 0,97-172-217,11 5-5,-162 244 167,-1 0 1,0 0-1,0-1 1,2-5-1,-4 1-176,-2 10 240,1 0 0,-1 0 0,1 0 0,-1 0 0,0 0 0,1 0 0,-1 0 0,1 1 1,-1-1-1,1 0 0,-1 0 0,1 0 0,-1 1 0,1-1 0,-1 0 0,1 1 0,-1-1 0,1 0 0,-1 1 0,1-1 0,0 0 0,-1 1 0,0 0 0,-7 7-18,0-1-1,1 2 1,-1-1-1,2 1 0,-8 12 1,-29 58 166,-264 679 1098,297-729-1114,5-11 252,-2 0 0,-11 22 0,36-86 781,-10 21-1134,15-33 0,-10 33-49,1 0 1,1 2-1,1-1 0,23-25 1,-37 47-38,0-1 0,1 1 0,-1 1 0,0-1 0,0 0 0,1 1-1,-1-1 1,5-1 0,-6 3 51,0-1 0,-1 1 0,1 0 0,0 0-1,-1 0 1,1 0 0,0 0 0,-1 0 0,1 0-1,0 0 1,-1 0 0,1 1 0,0-1 0,0 0-1,-1 0 1,1 1 0,-1-1 0,1 0 0,0 1-1,-1-1 1,1 0 0,-1 1 0,1-1 0,-1 1-1,1-1 1,-1 1 0,1-1 0,-1 1 0,1-1-1,-1 1 1,0 0 0,1-1 0,-1 1 0,0 0-1,0-1 1,1 1 0,-1 0 0,0-1-1,0 1 1,0 0 0,0 0 0,10 53-63,-9-42 118,1-1 0,0 0 0,0 0 1,1-1-1,1 1 0,-1 0 0,2-1 1,6 12-1,-9-19 4,1 0 0,-1 0 0,1 0 0,0 0-1,0-1 1,0 1 0,0-1 0,1 0 0,-1 0 0,0 0 0,1 0 0,0-1 0,-1 1 0,1-1 0,0 0-1,8 1 1,-2 0 19,0-2 0,-1 1-1,1-2 1,0 1-1,16-4 1,-7 0-14,1-1 0,-1-1 0,0 0 1,-1-2-1,1 0 0,-2-1 0,25-16 0,-20 9 6,-1 0 1,0-1-1,-2-1 0,0 0 0,19-25 0,-32 34-90,0 1 0,0-2 0,-1 1 0,0-1 0,5-14 1,-10 23 13,1 1 0,-1-1 1,1 0-1,-1 0 1,0 0-1,1 0 0,-1 0 1,0 0-1,0 0 0,0 0 1,0 0-1,0 0 1,0 0-1,0 0 0,0 0 1,0 1-1,-1-1 1,1 0-1,0 0 0,-1 0 1,1 0-1,-1-1 1,0 1 1,0 0 0,0 1 1,0-1-1,0 1 0,0 0 0,0-1 1,0 1-1,0 0 0,0 0 1,0-1-1,-1 1 0,1 0 1,0 0-1,0 0 0,0 0 0,0 0 1,0 1-1,0-1 0,0 0 1,-2 1-1,-3 1-17,0 0 1,0 0 0,0 1-1,0-1 1,0 1 0,1 1-1,-1-1 1,1 1-1,-6 5 1,9-7 48,-1 0 1,1 0-1,-1 1 0,1-1 1,0 1-1,0 0 0,0-1 1,1 1-1,-1 0 1,1 0-1,-1 0 0,1 0 1,0 0-1,0 1 0,1-1 1,-1 0-1,1 0 0,-1 1 1,1 3-1,1 1 7,1 0-1,0-1 1,0 1 0,0-1-1,1 1 1,0-1-1,6 10 1,33 45 130,-38-55-125,5 6 62,0-1 1,1 0-1,1 0 0,-1-1 0,17 12 1,-23-20-193,0 0 0,1-1 1,-1 0-1,1 1 1,-1-2-1,1 1 0,-1 0 1,9 1-1,-9-3-269,0 1 0,0-1 1,0 0-1,0-1 0,0 1 0,0 0 1,0-1-1,0 0 0,0 0 0,0 0 1,0-1-1,3-1 0,-4 1-326,0 0-1,0 0 1,0-1 0,-1 1-1,1 0 1,-1-1 0,1 0-1,-1 0 1,0 0 0,0 1-1,0-2 1,-1 1 0,1 0-1,-1 0 1,1-1 0,0-5-1,6-7-2383</inkml:trace>
</inkml:ink>
</file>

<file path=ppt/ink/ink3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55:14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21 7392,'-40'-20'3360,"48"26"-2944,1-6 1824,6 5-1312,15-1 1471,11 9-1375,44-10 96,5 6-672,41-6-192,-5 2-160,27-10 192,-10 5-160,10-8-1600,-22 4 800</inkml:trace>
</inkml:ink>
</file>

<file path=ppt/ink/ink3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55:17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225 823 2912,'4'1'3148,"11"-2"-270,5-8-1570,-1-1 0,1-1 0,26-19 0,-2 0-193,-12 10-376,104-71 1189,-117 76-1822,0-1-1,-1 0 0,-1-1 1,28-37-1,-19 14 143,-1-1 0,29-69-1,26-94 153,-57 144-449,-20 53-22,-3 6 42,1 1 1,-1-1-1,0 0 0,1 1 0,-1-1 1,0 1-1,0-1 0,1 0 1,-1 1-1,0-1 0,0 0 1,0 0-1,0 1 0,0-1 1,0 0-1,0 1 0,0-1 1,0 0-1,0 1 0,0-1 0,-1 0 1,1-1-1,0 2 24,0 0 1,0 0-1,-1 0 0,1 0 0,0 0 0,0 0 1,0 0-1,0 0 0,0 0 0,0 0 0,0 0 1,0 0-1,0 0 0,0 0 0,0 0 1,0 0-1,0 0 0,0 0 0,0 0 0,0 0 1,-1 0-1,1 0 0,0-1 0,0 1 0,0 0 1,0 0-1,0 0 0,0 0 0,0 1 1,0-1-1,0 0 0,0 0 0,0 0 0,0 0 1,-1 0-1,1 0 0,0 0 0,0 0 0,0 0 1,0 0-1,0 0 0,0 0 0,0 0 1,0 0-1,0 0 0,0 0 0,0 0 0,0 0 1,0 0-1,0 0 0,0 0 0,0 0 0,0 1 1,0-1-1,0 0 0,0 0 0,0 0 1,0 0-1,0 0 0,0 0 0,0 0 0,0 0 1,0 0-1,0 0 0,0 0 0,0 0 1,0 1-1,-10 11-12,1 1-1,1 0 1,0 1 0,1-1 0,1 2-1,-6 16 1,-1 1 15,-91 181 274,-64 50 237,90-145-197,-165 242 627,204-301-802,8-13 282,-59 70 1,87-113-362,0 0 1,0-1-1,0 1 0,-1 0 1,1-1-1,-1 0 0,1 0 1,-6 3-1,8-5-42,0 0 0,0 0 0,1 1 0,-1-1 0,0 0 0,0 0 0,0 0 0,1 0 0,-1 0 0,0 0-1,0 0 1,0 0 0,0 0 0,1 0 0,-1-1 0,0 1 0,0 0 0,0 0 0,1-1 0,-1 1 0,0-1 0,1 1 0,-1 0 0,0-1 0,1 1 0,-1-1 0,0 0 0,1 1 0,-1-1-1,1 1 1,-1-1 0,1 0 0,-1 0 0,1 1 0,0-1 0,-1 0 0,1 0 0,0 1 0,0-1 0,-1 0 0,1 0 0,0 0 0,0 1 0,0-1 0,0-1 0,0-1 13,0 0 1,-1 0 0,1 1-1,1-1 1,-1 0-1,0 0 1,1 0 0,-1 1-1,1-1 1,0 0 0,0 1-1,0-1 1,0 1 0,0-1-1,1 1 1,1-3-1,4-4-23,-1 1 0,17-14 0,-15 14-15,35-30-43,79-53 1,-67 51 36,209-146 181,-212 148-137,131-90 22,-46 47 39,-30 19 54,-89 51-116,15-8-46,-1-2-1,-1-1 1,-1-1 0,33-34-1,-33 25 9,-1-2-1,-2-2 0,-2 0 1,35-65-1,3-25-112,-46 88 17,-16 36 80,0 0-1,-1 1 1,1-1 0,-1 0-1,1 0 1,-1 0-1,0 0 1,0 0 0,0 0-1,0 0 1,0 0 0,0 0-1,-1 1 1,1-1-1,0 0 1,-2-3 0,2 5 18,-1 0 1,0 0 0,1 0 0,-1-1-1,1 1 1,-1 0 0,0 0 0,1 0-1,-1 0 1,1 0 0,-1 0 0,0 0-1,1 1 1,-1-1 0,1 0 0,-1 0-1,0 0 1,1 1 0,-1-1 0,1 0-1,-1 0 1,1 1 0,-1-1 0,1 0-1,-1 1 1,0 0 0,1-1 0,-5 4-7,1 0 0,-1 0 0,1 0 0,0 1 1,1 0-1,-1-1 0,-4 10 0,-9 11-35,-192 234-268,112-142 373,79-94-51,2 0 1,0 1 0,1 1 0,-21 50 0,29-57 69,1 0 1,0 1-1,2-1 1,0 1 0,1 0-1,0 0 1,2 0-1,1 22 1,0-35-3,1 0-1,0 1 1,0-1-1,1 0 1,0 0 0,0 0-1,0 0 1,5 8-1,-6-11-29,1 0-1,0 0 0,0 0 0,1-1 0,-1 1 1,0-1-1,1 1 0,0-1 0,0 0 0,-1 0 1,1 0-1,0 0 0,1-1 0,-1 1 0,0-1 0,5 2 1,-2-2 18,0 0 0,-1 0 1,1-1-1,0 0 1,0 0-1,0 0 1,-1-1-1,11-2 1,0-1 50,27-11 1,-20 5-46,-2-1 0,1 0 0,-2-2-1,33-24 1,-20 9 11,51-56 1,-53 53-79,-20 21-62,-1 0 1,-1 0 0,11-15 0,-8 12-185,-8 12-61,-8 11 118,-5 12 166,0 1 0,1 0 0,1 0 0,1 1 0,-3 27 0,7-35 106,1 23 1,1-33-44,0 0 1,0 0-1,1-1 1,0 1-1,0 0 0,1-1 1,2 7-1,-4-11-21,0-1-1,1 1 1,-1 0-1,0-1 1,1 1-1,-1 0 1,1-1 0,-1 1-1,1-1 1,-1 1-1,1-1 1,-1 1-1,1-1 1,-1 1-1,1-1 1,0 1-1,-1-1 1,1 0-1,0 0 1,-1 1 0,1-1-1,0 0 1,-1 0-1,1 0 1,0 1-1,0-1 1,-1 0-1,1 0 1,0 0-1,0 0 1,-1 0-1,1-1 1,0 1 0,-1 0-1,1 0 1,0 0-1,-1-1 1,1 1-1,0 0 1,-1-1-1,1 1 1,1-1-1,3-3 67,0 0 0,0 0 0,-1 0 0,6-6 0,-7 7-48,48-54 117,-31 32-146,2 2 0,1 0 0,25-20 1,-16 19-49,1 2 1,49-25 0,-69 39-295,-6 3 40,-9 10-16,-9 9 297,0 0 0,1 1 0,1 0 0,1 0 0,0 1 0,1 0 0,1 0 0,0 1 1,1 0-1,1 0 0,-3 29 0,6-40 50,1 0 0,0 0 0,1 0 0,-1 1 1,3 9-1,-3-15-8,1 1-1,-1-1 1,1 1 0,-1 0 0,1-1 0,0 1 0,-1-1 0,1 1-1,0-1 1,0 0 0,0 1 0,0-1 0,0 0 0,1 0-1,-1 1 1,0-1 0,0 0 0,1 0 0,-1-1 0,1 1 0,-1 0-1,1 0 1,-1-1 0,4 2 0,0-2 2,-1 1 1,1-1-1,-1-1 1,1 1 0,-1-1-1,1 1 1,-1-1-1,1 0 1,-1-1-1,9-3 1,5-3 20,20-13 0,-32 17-39,21-15 18,0 0 1,-1-2 0,29-31-1,-29 27-93,1 0 1,46-31-1,-73 56 49,0 0 0,0 0 0,0 0 0,0-1-1,1 1 1,-1 0 0,0 0 0,0 0 0,0 0 0,0 0-1,0 0 1,0 0 0,1 0 0,-1 0 0,0-1 0,0 1-1,0 0 1,0 0 0,0 0 0,1 0 0,-1 0 0,0 0-1,0 0 1,0 0 0,0 0 0,1 0 0,-1 0 0,0 0-1,0 0 1,0 0 0,0 0 0,0 0 0,1 1 0,-1-1-1,0 0 1,0 0 0,0 0 0,0 0 0,0 0 0,1 0-1,-1 0 1,0 0 0,0 0 0,0 1 0,0-1 0,0 0 0,0 0-1,0 0 1,0 1 0,-1 10-286,-11 22 176,10-27 73,-6 19 93,0 0 0,2 0 1,1 1-1,1 0 1,1 0-1,1 30 1,2-54-13,0 0 0,0 0 1,0 0-1,0 0 0,0 0 1,1-1-1,-1 1 1,1 0-1,-1 0 0,1 0 1,0-1-1,-1 1 0,1 0 1,0-1-1,1 3 1,-1-4-23,0 1 1,0 0-1,0-1 1,0 1 0,0-1-1,0 1 1,0-1 0,0 0-1,0 1 1,0-1-1,0 0 1,0 0 0,0 0-1,0 0 1,0 0-1,0 0 1,1 0 0,-1 0-1,0 0 1,0 0-1,0 0 1,0-1 0,0 1-1,0 0 1,1-2 0,7-2 20,0 0 0,0-1 1,15-12-1,-3 2-23,81-45 51,214-89 1,-313 147-92,9-2 5,-1-1 0,0 0-1,0 0 1,-1-2 0,13-8-1,-24 14-194,-6 2 3,-6 3-9,-12 1 176,1 2 1,0 0-1,1 2 0,0 0 0,0 2 1,1 1-1,0 0 0,-23 19 0,34-23 79,1 0-1,0 1 1,1 0-1,0 1 1,0 0-1,1 0 1,0 1-1,1 0 1,0 0-1,1 1 1,0 0-1,1 0 1,1 0-1,-1 1 1,2 0-1,0 0 1,-2 19-1,5-30-14,-1 1 0,1 0 0,0 0 0,0-1-1,0 1 1,1 0 0,-1-1 0,1 1 0,-1 0 0,1-1-1,0 1 1,0-1 0,0 1 0,0-1 0,0 1 0,1-1 0,-1 0-1,1 0 1,0 0 0,-1 0 0,1 0 0,0 0 0,0 0-1,0 0 1,1-1 0,-1 1 0,0-1 0,1 1 0,2 0 0,0-1 24,1 1 1,0-1-1,0-1 1,0 1 0,0-1-1,0 0 1,0-1-1,0 1 1,0-1 0,-1 0-1,1 0 1,11-5-1,-4 1 23,0-1 0,-1 0 0,1 0 0,18-15 0,-2-4-32,-1-1 1,-1-1-1,23-32 1,-42 50-27,23-27 36,-2-2-1,42-73 1,-37 45-63,-2-1 1,31-100-1,-55 146-52,-2 0 0,0 0 0,-1-1-1,-2 0 1,2-23 0,-5 43 62,0 1 0,0 0-1,1 0 1,-1 0 0,-1 0 0,1 0 0,0-1-1,0 1 1,0 0 0,-1 0 0,1 0-1,0 0 1,-1 0 0,1 0 0,-1 0-1,1 0 1,-1 0 0,0 0 0,0-1-1,0 2 4,1 0 1,-1 0-1,1 0 0,-1 0 0,0 0 0,1 0 0,-1 0 0,1 0 0,-1 0 0,1 0 0,-1 0 0,0 0 0,1 0 0,-1 0 1,1 1-1,-1-1 0,1 0 0,-1 0 0,1 1 0,-1-1 0,1 0 0,-1 1 0,1-1 0,0 0 0,-1 1 0,-3 3-36,0 0-1,0 1 1,0-1-1,1 1 0,0-1 1,-3 7-1,-39 95-35,25-57 124,-51 152 133,60-159 15,1 1 1,-6 80 0,16-112-195,-2 82 153,2-85-120,1 1-1,0-1 0,0 0 1,1 0-1,0 0 1,1 0-1,-1 0 0,6 10 1,-7-16-148,0-1-1,0 1 1,0-1 0,0 1 0,0-1-1,0 1 1,0-1 0,0 0 0,1 0-1,-1 0 1,0 0 0,1 0 0,-1 0 0,1 0-1,-1 0 1,1 0 0,-1-1 0,1 1-1,0 0 1,-1-1 0,1 0 0,0 1-1,-1-1 1,1 0 0,0 0 0,0 0-1,-1 0 1,1 0 0,0 0 0,-1-1 0,3 1-1,1-2-909,1-1-1,-1 1 0,0 0 1,0-1-1,0 0 0,0-1 1,6-5-1,12-8-2347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2:04.5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432 828 4064,'0'-3'695,"0"-1"-1,0 1 1,0 0-1,0 0 1,-1-1 0,0 1-1,-1-4 1,1 5-519,0 0 0,0 1 0,0 0 0,0-1 0,0 1 0,0 0 0,0-1 0,0 1 0,-1 0 0,1 0 0,0 0 0,-1 0 0,1 0 0,-1 0 0,1 0 0,-1 1 0,1-1 0,-4 0 0,-5-2-123,-1 1 0,0 1 0,0 0 0,0 0 0,1 1 0,-1 0 1,0 1-1,0 0 0,0 1 0,1 0 0,-1 1 0,1 0 0,-1 1 0,1 0 0,-15 8 0,10-4-1,1 0 1,0 1-1,1 1 0,0 0 0,0 0 0,1 2 0,0-1 0,1 2 0,-18 25 1,20-23-24,-1 2 0,2-1 0,0 1 0,1 0 0,1 1 0,0-1 0,2 1 0,0 0 0,1 1 0,-2 27 1,5-40 41,1 0 1,-1-1-1,1 1 1,0-1 0,0 1-1,1-1 1,-1 1 0,1-1-1,0 0 1,1 0-1,-1 0 1,6 8 0,-6-11-10,0 1 1,1-1 0,-1 0 0,0 1-1,1-1 1,-1 0 0,1-1 0,0 1-1,0 0 1,-1-1 0,1 1 0,0-1 0,0 0-1,0 0 1,1 0 0,-1-1 0,0 1-1,0-1 1,0 1 0,1-1 0,-1 0-1,0 0 1,4-1 0,5-1 93,-1-1 1,1 1 0,-1-2-1,0 0 1,0 0 0,-1-1-1,1 0 1,11-9-1,-7 3-35,1 0 0,-2-2 0,0 1 0,18-23 0,0-5-14,-3-2 1,46-86-1,-52 84-18,-1-2 0,21-68-1,-14-16 9,-21 89-82,28-176 7,-30 157-113,-3-95 0,-3 145 7,-1 1 0,0-1 0,0 1 0,-1-1 0,0 1 0,0 0-1,-1 0 1,-8-17 0,10 25 59,1 0 0,0 1 0,0-1-1,-1 1 1,1-1 0,0 1 0,-1-1 0,1 0 0,-1 1-1,1 0 1,-1-1 0,1 1 0,-1-1 0,1 1 0,-1 0 0,1-1-1,-1 1 1,1 0 0,-1-1 0,0 1 0,1 0 0,-1 0-1,0 0 1,1 0 0,-1 0 0,1 0 0,-1-1 0,0 1-1,1 1 1,-1-1 0,0 0 0,1 0 0,-1 0 0,0 0 0,1 0-1,-1 1 1,1-1 0,-1 0 0,0 0 0,1 1 0,-1-1-1,1 0 1,-1 1 0,1-1 0,-1 1 0,1-1 0,-1 1-1,1-1 1,-1 2 0,-3 2-135,0 1 0,0 0 0,-6 10 0,9-14 143,-7 14-57,1 1 0,0 0-1,1 0 1,1 0 0,0 1-1,-4 32 1,5-27 45,-34 236 221,33-198-63,3 0 0,3-1 0,2 1 0,13 71 0,-5-73 415,32 100 0,-41-152-353,1 1-1,-1-1 1,2 0-1,-1 0 1,8 9-1,-11-14-145,1 0 0,0 0 0,0 0-1,0 0 1,-1 0 0,1 0 0,0 0 0,0 0 0,1 0-1,-1 0 1,0-1 0,0 1 0,0 0 0,0-1-1,1 1 1,-1-1 0,0 0 0,0 1 0,1-1 0,-1 0-1,0 0 1,1 1 0,-1-1 0,0 0 0,1-1-1,-1 1 1,0 0 0,1 0 0,-1 0 0,0-1 0,0 1-1,1-1 1,1 0 0,2-4 83,1-1 0,-1 1 0,0-1 0,-1 0 0,1-1 0,-1 1 0,3-9 0,24-48 192,11-22-187,84-119-245,-101 172-74,-25 39-401,-11 20 524,2 1-1,1 0 1,-7 45 0,10-27 80,-1 70 0,6-96 23,1 1-1,5 24 0,-5-38 55,0 0-1,1-1 1,0 1-1,0-1 1,1 0-1,-1 0 1,2 0-1,-1 0 1,0 0-1,9 9 1,-11-14-62,0 0 0,0 0 0,0 0 1,0 0-1,0 0 0,0-1 0,1 1 0,-1 0 0,0-1 0,0 1 1,1-1-1,-1 0 0,0 1 0,1-1 0,-1 0 0,1 0 1,-1 0-1,0 0 0,1 0 0,-1 0 0,1 0 0,-1 0 0,0 0 1,1-1-1,-1 1 0,0-1 0,1 1 0,-1-1 0,0 1 0,0-1 1,1 0-1,0-1 0,5-2 65,-1-1 1,0-1-1,0 1 0,7-9 1,-10 10-67,23-26 53,-1-2 1,28-49-1,-18 26 121,69-102-199,-87 131-8,11-19-322,-36 144-833,6-42 1113,2 0-1,10 70 1,-8-115 103,0 0 0,7 22 1,-8-31-34,0 1 1,0-1-1,0-1 1,1 1-1,-1 0 1,1 0-1,-1 0 1,1-1-1,0 1 1,0-1 0,0 1-1,1-1 1,-1 0-1,0 0 1,6 4-1,-6-6 7,-1 0 0,1 1-1,-1-1 1,1 0-1,0 0 1,-1 0 0,1 0-1,0 0 1,-1 0-1,1 0 1,-1 0 0,1-1-1,0 1 1,-1-1-1,1 1 1,-1-1 0,1 0-1,-1 1 1,0-1-1,1 0 1,-1 0 0,3-2-1,0-1-4,1-1 1,0 1-1,-1-1 0,7-10 0,36-58 135,-22 32-127,56-67 0,-55 79 66,37-43 97,-53 59-153,0-1 0,-1 0 0,11-23 0,-12 21-41,-5 12-11,-1-1-1,0 1 0,0-1 1,0 0-1,0 0 0,-1 0 1,1-8-1,-1 13-5,-1-1 0,0 0 0,0 0 0,-1 0 0,1 0 0,0 1 0,0-1 0,0 0 0,0 0 0,-1 0 0,1 1 0,0-1 0,-1 0 0,1 1 0,-1-1 0,1 0 0,-1 0 0,1 1 0,-1-1 0,1 1 0,-1-1 0,1 1 0,-1-1 0,0 1 0,1-1 0,-1 1 0,0-1 0,0 1 0,1 0 0,-1-1 0,0 1 0,0 0 0,0 0 0,1 0 0,-1 0-1,0-1 1,-1 1 0,-1 0-42,0 1 0,0-1 0,0 0 0,0 1 0,0 0-1,0-1 1,0 1 0,-6 3 0,1 1 19,-1 0 0,1 1 1,0 0-1,0 0 0,0 0 0,1 1 1,0 1-1,1-1 0,0 1 1,0 0-1,0 0 0,1 1 0,0 0 1,-5 12-1,7-13 54,0 0 0,1 1 0,0-1 1,0 0-1,1 1 0,0-1 0,0 1 0,1-1 0,0 1 1,0 0-1,1-1 0,0 1 0,1-1 0,0 1 0,0-1 1,1 0-1,4 10 0,-2-9 50,0 0-1,0-1 1,1 1-1,1-1 1,-1-1-1,1 1 1,0-1-1,1 0 1,0-1 0,0 0-1,0 0 1,1 0-1,-1-1 1,1-1-1,1 0 1,-1 0 0,20 5-1,-18-6-16,0-1-1,0 0 1,1-1-1,-1-1 1,0 1-1,1-2 1,-1 1-1,0-2 1,0 0-1,1 0 1,-1-1-1,-1 0 1,1-1-1,0 0 1,16-9 0,-12 4-1034,25-18 1,-17 9-214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0:08.7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67 4384,'0'4'22005,"0"-5"-22002,1 1 0,-1-1 0,1 1 0,0 0 0,-1-1 0,1 1 0,-1 0 0,1 0 0,-1-1 0,1 1 0,0 0 0,-1 0 0,1 0 1,0 0-1,-1 0 0,1 0 0,1 0 0,1-1 11,264-39 1106,-153 25-998,-43 9 169,-27 3-224,-16 2-42,0 2 0,-1 0 1,37 8-1,-58-8-33,-4-1-77,1 1 0,0-1 0,0 1 0,0-1 0,-1 1 0,1 0 0,0 0 0,2 2 0</inkml:trace>
</inkml:ink>
</file>

<file path=ppt/ink/ink3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55:17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20 10208,'-35'-20'4640,"22"20"-4032,8 0 383,10 0-671,3 4 0,10 4-192</inkml:trace>
</inkml:ink>
</file>

<file path=ppt/ink/ink3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56:23.4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265 179 3072,'5'-7'1163,"0"0"0,0 0-1,10-8 1,-9 10 308,-1-1-1,0 0 1,6-9-1,-8 12 310,-5 8-671,-8 20-209,-1 4-465,8-22-338,1 0 1,-2 0-1,1 0 1,-1 0-1,0-1 1,-1 0-1,1 0 1,-1 0 0,0 0-1,-1-1 1,1 1-1,-1-2 1,0 1-1,0 0 1,-1-1-1,1-1 1,-13 6-1,13-6 30,-1 0 0,0-1 1,0 0-1,-1-1 0,1 1 0,0-1 0,0-1 0,-1 1 0,1-1 0,0-1 0,-1 1 1,1-1-1,0 0 0,0-1 0,-1 0 0,1 0 0,0 0 0,-7-5 0,10 5-93,-1 0 0,1-1 0,0 0 0,0 0 1,0 0-1,0-1 0,1 1 0,-1-1 0,1 0 0,0 0 0,0 0 0,-2-5 0,3 7-41,1-1 1,0 0 0,0 0-1,0 1 1,0-1 0,1 0-1,-1 0 1,1 0 0,0 0-1,0 0 1,0 0 0,0 0-1,0 0 1,1 0 0,-1 0-1,1 1 1,0-1 0,-1 0-1,2 0 1,1-4 0,-1 3-5,1-1 0,0 0 1,0 1-1,1 0 0,-1 0 1,1 0-1,0 0 0,0 0 1,0 1-1,0 0 0,1 0 1,-1 0-1,1 0 0,0 1 1,0 0-1,0 0 0,0 0 1,8-1-1,-6 1 24,-1 2-1,0-1 1,1 1 0,-1 0-1,0 0 1,1 1 0,-1-1-1,0 2 1,0-1 0,0 1-1,0 0 1,0 0 0,0 0-1,0 1 1,9 5 0,22 20 464,-29-22-311,-1 0 0,1 0 0,0-1 1,0 0-1,1 0 0,-1-1 0,1 0 1,11 3-1,-4-4 70,0-1-1,0 0 1,0-1 0,21-2 0,63-9 505,-50 2-467,0-2-1,66-23 1,-100 27-248,-1 0 0,1 0 0,-1-1 0,0-1 1,-1-1-1,0 0 0,0-1 0,20-19 0,-24 20-1,-8 8-163,0 0-1,0-1 1,0 1-1,-1-1 0,1 0 1,-1 1-1,1-1 1,-1 0-1,1 0 0,-1 0 1,0 0-1,0 0 1,0 0-1,0 0 0,0 0 1,0-3-1,-1 4 62,0 1 0,0 0 0,0 0 0,0 0 0,0 0 0,0 0 0,0 0 0,0 0 0,0-1 0,0 1 0,0 0 0,0 0 0,0 0 0,0 0 0,0 0 0,-2-1-1310,2 1 1310,0 0 0,0 0 0,0 0 0,0 0 0,0 0 0,0 0 0,-1 0 0,1 0 0,0 0 0,-7 3-2226,-7 5-1087,-30 23-4541,20-11 4881</inkml:trace>
</inkml:ink>
</file>

<file path=ppt/ink/ink3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56:23.9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4 5888,'-8'-2'80,"-1"0"5920,9 3-5823,0-1 1,0 0-1,0 1 0,0-1 0,0 0 0,0 1 1,0-1-1,0 0 0,0 1 0,0-1 0,0 0 1,0 1-1,0-1 0,0 0 0,1 1 0,-1-1 1,0 0-1,0 1 0,0-1 0,0 0 0,1 0 1,-1 1-1,0-1 0,0 0 0,1 1 0,1 4 208,0 0 0,0 1-1,-1-1 1,0 1-1,0 0 1,0 0-1,0-1 1,-1 9-1,0-1 22,19 321 1193,-12-202-1033,-5-91-55,-2-1-1,-7 68 0,6-107-469,1 1 1,0-1-1,0 0 1,0 0-1,-1 0 0,1 0 1,0 0-1,-1 1 1,1-1-1,-1 0 1,1 0-1,-1 0 0,0 0 1,1 0-1,-1-1 1,0 1-1,0 0 1,0 0-1,1 0 0,-1-1 1,0 1-1,0 0 1,0-1-1,0 1 1,0-1-1,-1 1 0,1-1 1,-2 1-1,1-1-1,-1 0 0,1 0 0,-1 0 0,1 0 0,-1-1 0,1 1 0,-1-1-1,1 0 1,0 1 0,-1-1 0,1 0 0,0-1 0,-4-2 0,-17-12-43,0-2 1,-25-25-1,23 20-149,24 22 54,0 0 0,0 0 1,0 0-1,0 0 0,0 0 0,0 0 1,1 0-1,-1-1 0,0 1 0,0 0 0,1 0 1,-1-1-1,1 1 0,-1 0 0,1-1 1,0 1-1,0 0 0,-1-1 0,1 1 1,0-1-1,0 1 0,0 0 0,0-1 1,1 1-1,-1-1 0,1-2 0,0 1-865,1 0-1,0-1 1,0 1-1,0 0 0,0 0 1,1 0-1,-1 1 1,6-6-1,5-1-1174</inkml:trace>
</inkml:ink>
</file>

<file path=ppt/ink/ink3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56:24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27 134 4224,'-10'-19'1172,"7"16"251,1-1 0,0 1 0,0-1 1,1 0-1,-1 0 0,1 0 0,-2-6 0,3 9-1041,0-1 1,0 1 0,0 0 0,0-1 0,0 1-1,0-1 1,1 1 0,-1 0 0,0 0 0,1-1 0,-1 1-1,1 0 1,0 0 0,0-2 0,14-11 224,-9 9-386,1 1 0,0 0-1,0 1 1,0 0 0,0 0 0,0 0 0,15-2 0,55-5-13,-64 9-156,11-1 9,0 2 0,-1 0 0,30 5 0,-37-3-634,-1 1-1,1 1 1,-1 0 0,1 2 0,25 12 0,-38-17 49,4 4-1113</inkml:trace>
</inkml:ink>
</file>

<file path=ppt/ink/ink3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56:26.6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137 130 2656,'0'0'68,"0"0"0,0 0 0,0 0 0,-1 0 0,1 0 0,0 0 0,0 0 0,0 0 0,0 0 0,0 0 0,-1-1 0,1 1 0,0 0 0,0 0 0,0 0 0,0 0 0,0 0 0,0 0 0,-1 0 0,1-1 0,0 1 0,0 0 0,0 0 0,0 0 0,0 0 0,0-1 0,0 1 0,0 0 0,0 0 0,0 0 0,0 0 0,0 0 0,0-1 0,0 1 0,0 0 0,0 0 0,0-1 0,1-9 3556,1-4-222,-3 13-3294,1 1 0,0-1 0,0 0-1,-1 0 1,1 0 0,0 1 0,-1-1-1,1 0 1,-1 1 0,1-1 0,-1 0 0,1 1-1,-1-1 1,1 0 0,-1 1 0,0-1-1,1 1 1,-1 0 0,0-1 0,0 1-1,1-1 1,-1 1 0,0 0 0,0-1 0,1 1-1,-2 0 1,-1 0 9,1 0 0,0 0 0,0 0-1,0 0 1,0 1 0,0-1 0,0 1 0,-1-1 0,1 1-1,-2 1 1,-2 1 4,-1 0 1,1 1-1,1 0 0,-1 0 1,-10 10-1,10-8-8,1 0 1,0 1-1,0 0 1,1 0 0,0 0-1,0 1 1,0-1-1,-2 11 1,5-15-60,0 0 0,0 0 0,0 0 0,0 0 0,1 0 0,0 0 0,0 1 0,0-1 1,0 0-1,0 0 0,1 0 0,-1 0 0,1 1 0,0-1 0,0 0 0,0 0 0,0 0 0,0-1 0,1 1 0,-1 0 0,1 0 1,0-1-1,3 5 0,-1-3 84,0-1-1,0 1 1,1-1 0,-1 0 0,1 0-1,-1-1 1,1 1 0,0-1 0,0 0-1,0 0 1,5 0 0,-7-1-75,0 0-1,0-1 1,-1 0-1,1 0 1,0 0 0,0 0-1,-1 0 1,1 0-1,0-1 1,0 1 0,-1-1-1,1 0 1,0 0-1,-1 0 1,1 0 0,-1 0-1,0-1 1,1 1 0,-1-1-1,0 1 1,0-1-1,3-3 1,-3 3-46,0-1 1,-1 1-1,0 0 1,1-1-1,-1 1 0,0-1 1,0 1-1,0-1 1,-1 0-1,1 1 0,-1-1 1,1 0-1,-1 0 1,0 1-1,0-1 0,0 0 1,0 0-1,-1 1 1,1-1-1,-1 0 0,0 1 1,-1-6-1,-1 1-40,0 0 0,-1 0 1,1 0-1,-1 0 0,0 1 0,-10-12 0,-5 2-52,16 13 2,4 4 95,12 4 173,-2-4 11,-1-1 0,1 0 0,0 0 0,0-1-1,13-3 1,55-15 330,-49 11-365,-14 4-32,0-1 1,-1-1-1,1 0 1,-2-1-1,23-13 1,-30 16-110,8-6 209,0 0 0,27-24 0,-28 25-86,-13 9-162,-1-1 1,1 1 0,-1 0 0,1 0 0,-1-1-1,1 1 1,-1 0 0,1 0 0,-1 0-1,1-1 1,-1 1 0,1 0 0,-1 0-1,1 0 1,0 0 0,-1 0 0,1 0-1,-1 0 1,1 0 0,-1 0 0,1 1-1,-1-1 1,1 0 0,-1 0 0,1 0-1,0 1 1,1 2-17,4 4 12,-1 0 0,0 0 0,0 1-1,-1 0 1,0 0 0,0 0 0,-1 1-1,4 14 1,-2 2 20,2-1 0,16 42 1,-22-64 6,0 0 1,1 0-1,-1 0 1,0 0-1,1 0 0,0 0 1,-1 0-1,1 0 1,0 0-1,0-1 1,0 1-1,0-1 1,0 0-1,0 1 1,0-1-1,1 0 1,-1 0-1,0 0 1,1 0-1,-1-1 1,1 1-1,-1-1 1,1 0-1,-1 1 1,1-1-1,-1 0 1,1 0-1,-1-1 1,4 1-1,1-2 12,1 1-1,0-1 0,-1 0 0,1 0 0,-1-1 0,0 0 1,0-1-1,7-3 0,4-5 22,-1-1 0,0 0 0,-1-1 0,15-17 0,-8 4-45,-14 16-34,16-16 1,-22 25 1,0-1 1,0 1 0,0 0-1,0 0 1,0 0-1,1 0 1,-1 0 0,0 1-1,1 0 1,6-2 0,-1 2 39,0 1 0,0 0 1,0 1-1,0 0 1,0 0-1,0 1 1,9 3-1,14 2-163,-29-7 142,-2 0 23,0 0 1,0 1-1,0-1 1,0 0 0,0 0-1,-1 0 1,1 0-1,0 1 1,0-1 0,0 0-1,-1 1 1,1-1-1,0 1 1,-1-1 0,1 1-1,0 0 1,0-1 35,-16-2 98,12 2-162,0-1-1,0 1 1,1-1 0,-1 1-1,-6 1 1,1 0-16,1 0 0,-1 1 0,1 1 0,0-1 0,-1 1 1,1 0-1,1 1 0,-1 0 0,0 0 0,-6 6 0,3-2 60,0 0 1,1 1-1,1-1 0,0 2 0,-13 17 1,19-24-48,0 1 0,1-1 0,-1 1 0,1-1 0,0 1 0,0-1 0,0 1 0,0 0 0,0-1 1,1 1-1,0 0 0,0 0 0,0-1 0,0 1 0,1 5 0,0-6 29,0 0-1,-1 0 0,1-1 1,0 1-1,0-1 0,1 1 1,-1-1-1,0 0 1,1 1-1,0-1 0,-1 0 1,1 0-1,0 0 1,0 0-1,0 0 0,0 0 1,1-1-1,-1 1 0,0-1 1,1 1-1,4 1 1,3 0 42,0-1 1,1 1 0,-1-2 0,0 0 0,1 0 0,16-1 0,65-10 93,-80 9-129,28-4 34,-11 1 21,0 0-1,0-2 0,35-11 0,-43 9-55,0-1 1,0 0-1,-1-2 0,25-17 1,-37 22-1,0 0 0,0-1 1,0 0-1,-1 0 0,0-1 0,-1 0 1,0 0-1,0 0 0,0-1 1,-1 0-1,7-18 0,-12 26-17,3-5-17,-1 1 0,0-1 0,-1 0 0,0 0 1,0 1-1,0-1 0,0-11 0,-1 16 12,0 1 0,0-1 0,0 1-1,0 0 1,0-1 0,0 1 0,0-1 0,0 1 0,0-1-1,0 1 1,0 0 0,-1-1 0,1 1 0,0-1-1,0 1 1,0 0 0,-1-1 0,1 1 0,0 0 0,-1-1-1,1 1 1,0 0 0,-1-1 0,1 1 0,0 0-1,-1 0 1,1-1 0,0 1 0,-1 0 0,1 0 0,-1 0-1,1 0 1,0-1 0,-1 1 0,1 0 0,-1 0 0,1 0-1,-1 0 1,1 0 0,0 0 0,-1 0 0,1 0-1,-1 0 1,1 0 0,-1 0 0,1 1 0,0-1 0,-1 0-1,1 0 1,-1 0 0,1 1 0,0-1 0,-1 0-1,1 0 1,0 1 0,-1-1 0,1 0 0,-1 1 0,-4 3-18,0 0 1,1 0 0,-7 7-1,5-4 34,-15 13 7,-44 45-315,58-57 292,1-1 1,1 1-1,0 0 1,0 1-1,0-1 1,1 1-1,-5 12 1,9-19 27,-1 0 0,1 0-1,-1 0 1,1 0 0,0 0 0,0 1 0,0-1 0,0 0 0,0 0 0,0 0-1,0 0 1,1 0 0,-1 0 0,1 0 0,-1 0 0,1 0 0,0-1-1,0 1 1,2 3 0,-1-2 25,0-1-1,0 0 1,0 0-1,1 0 0,-1 0 1,1 0-1,-1 0 1,1-1-1,0 1 1,0-1-1,5 2 0,1 0 21,1-1 0,-1 0 0,1 0 0,0-1 0,0 0 0,0-1 0,12-1 0,-8-1-109,-1 0-1,1-1 1,-1 0-1,0-1 0,0-1 1,0 0-1,13-7 0,-18 7-1549,0 0 0,0-1 0,11-9 0,-16 13 359,-1-1 0,1 0-1,0 0 1,-1 0 0,0 0 0,1-1-1,1-3 1,4-10-3044</inkml:trace>
</inkml:ink>
</file>

<file path=ppt/ink/ink3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56:28.0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60 3648,'4'-2'802,"0"1"0,0-1 0,0 0 0,0 0-1,0 0 1,0 0 0,-1 0 0,1-1 0,-1 0 0,5-4 0,-36 15 2413,18-6-2921,0 1-1,-14 5 1,9 0 104,-29 22-1,31-21-280,7-5-14,1 0-1,-1 1 1,1-1 0,0 2-1,0-1 1,-7 11 0,11-14-76,0-1-1,0 0 1,0 1 0,0-1 0,1 1 0,-1-1 0,1 1-1,-1-1 1,1 1 0,-1-1 0,1 1 0,0-1 0,0 1-1,0 0 1,0-1 0,0 1 0,0-1 0,0 1 0,0 0 0,1-1-1,-1 1 1,1-1 0,-1 1 0,1-1 0,0 1 0,-1-1-1,1 0 1,0 1 0,0-1 0,0 0 0,0 1 0,0-1-1,0 0 1,0 0 0,1 0 0,0 1 0,3 1 93,0 0 0,0 0 0,1-1 1,-1 0-1,0 0 0,1 0 0,0 0 0,-1-1 0,10 1 1,2 0 141,0-2 1,17-1-1,-25 1-164,-1-1 0,1 0 0,-1-1 1,1 1-1,-1-2 0,0 1 0,0-1 0,0-1 0,14-7 0,-20 9-103,0 1 0,0-1-1,0 1 1,0-1 0,-1 0-1,1 0 1,-1 0 0,1 0-1,-1 0 1,0-1 0,0 1-1,0 0 1,0-1 0,0 1-1,0 0 1,-1-1 0,1 1-1,-1-1 1,1 1 0,-1-1-1,0 1 1,0-1 0,0 1-1,-1-1 1,1 1 0,0-1-1,-1 1 1,0-1 0,1 1-1,-1 0 1,0-1 0,-1 1-1,1 0 1,0 0 0,0-1-1,-1 1 1,1 0 0,-1 1-1,0-1 1,0 0 0,0 0-1,0 1 1,0-1 0,0 1-1,0-1 1,0 1 0,0 0-1,-1 0 1,1 0 0,-5-1-1,-5 1-17,0 0 0,0 0 1,0 1-1,0 1 0,0 0 0,0 0 0,0 1 0,0 1 0,-20 7 0,31-10 37,-1 1-1,1-1 1,0 0-1,0 1 1,0-1-1,0 1 1,0-1-1,0 1 1,0-1-1,0 1 1,-1 1-1,2-2-2,0 1 0,0-1 0,0 0 0,0 0 0,0 0 0,0 0 0,0 1 0,0-1 0,0 0 0,0 0 0,0 0 0,0 1 0,0-1 0,0 0 0,1 0 0,-1 0 0,0 0 0,0 1 0,0-1 0,0 0 0,0 0 0,1 0 0,-1 0 0,0 0 0,0 0 0,0 0 0,0 1 0,1-1 0,-1 0 0,0 0 0,0 0 0,0 0 0,1 0 0,-1 0 0,0 0 0,0 0 0,1 0 0,30 3 657,-10-3-479,0-2 0,-1 0-1,1-2 1,32-9 0,75-34 659,-61 20-416,-56 23-386,1-1 67,1 1 0,16-4 1,-26 7-78,1 1 0,-1-1 0,0 1 0,1 0 0,-1 0 0,1 0 1,-1 0-1,1 1 0,-1 0 0,0-1 0,1 1 0,-1 0 1,0 0-1,4 2 0,-6-2-21,0 0 0,0-1 0,0 1 0,-1 0 0,1 0 0,0 0 0,0 0 0,0 0 0,-1-1 0,1 1 0,0 1 0,-1-1 0,1 0 0,-1 0 0,1 0 0,-1 0 0,1 2 0,0 0 6,-1 0 1,0 0-1,0 0 1,0 0-1,0 0 0,0 0 1,-1 3-1,-2 4 9,1-1 0,-1 1-1,-8 14 1,-5 5-24,9-15 105,-10 21 1,14-21 250,11-20-66,2-4-175,20-11-103,0 1 0,1 1 0,1 1 0,54-20 0,-79 35-48,1 0 0,-1 1-1,0-1 1,1 2-1,0-1 1,10 0 0,-16 2 19,1 0 0,0 0 0,0 1 0,-1-1 0,1 1 0,0 0 0,-1-1 0,1 1 0,-1 0 0,1 0 0,-1 1 0,1-1 0,-1 1 0,0-1 0,1 1 1,-1-1-1,0 1 0,0 0 0,0 0 0,3 5 0,16 25-36,-15-23 76,-1 0 0,1 0 1,0-1-1,1 0 0,8 7 1,-12-13 3,-1 0 0,1 0 0,0 0 0,0 0 0,0-1 0,0 1 0,0-1 0,0 0 0,1 0 0,-1 0 0,0-1 0,0 1 0,1-1 0,-1 0 0,1 1 0,-1-2 0,0 1 0,1 0 0,5-2 0,0-1-171,0 0 0,0 0-1,0-1 1,-1 0 0,1-1 0,-1 0 0,0 0-1,-1-1 1,0 0 0,1 0 0,6-9 0,7-2-1052</inkml:trace>
</inkml:ink>
</file>

<file path=ppt/ink/ink3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56:29.3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422 19 4160,'0'-1'186,"0"1"0,0-1 0,0 0 0,0 1 1,-1-1-1,1 0 0,0 1 0,0-1 0,-1 0 0,1 1 0,0-1 1,-1 0-1,1 1 0,-1-1 0,1 1 0,-1-1 0,1 1 0,-1-1 1,1 1-1,-1-1 0,0 1 0,1 0 0,-1-1 0,1 1 0,-1 0 1,0-1-1,0 1 0,-2-1 354,0 0 0,0 1 0,0-1 1,0 1-1,-5-1 0,-4 3-201,1-1 0,0 2 1,0-1-1,0 2 0,-16 6 0,10-4 31,-18 7 314,1 1-1,-35 21 0,50-24-462,0 1-1,0 1 0,1 0 1,-25 26-1,39-35-124,1 0 0,-1 1 0,1-1 0,0 1 0,0 0 0,0 0 0,-2 7 0,4-11-67,1 0 0,0 0 0,-1 0 0,1 0 0,0 0-1,0 0 1,0 0 0,-1 0 0,1 0 0,0 0-1,0 0 1,1 0 0,-1 0 0,0 0 0,0 0-1,0 0 1,1 0 0,-1 0 0,1 0 0,-1 0 0,1 0-1,-1 0 1,1 0 0,-1 0 0,1 0 0,0 0-1,-1-1 1,1 1 0,0 0 0,0-1 0,0 1 0,-1 0-1,1-1 1,0 1 0,0-1 0,0 1 0,0-1-1,0 0 1,0 1 0,0-1 0,0 0 0,0 0-1,0 0 1,0 1 0,0-1 0,2-1 0,5 2 115,0-1 0,0 0 0,0 0 1,0-1-1,0 0 0,0-1 0,12-3 1,-7 0-13,-1 1 1,0-1 0,23-14 0,-24 12-147,0-2 0,0 1 0,-1-1 0,0-1 0,0 0 0,-1 0 0,0-1 0,-1 0-1,0 0 1,7-16 0,-11 20-121,-1 7-86,-1 11-146,-1-3 397,1 4 116,0 1 1,1-1-1,6 17 0,-7-23-88,0-1-1,1 0 0,0 0 1,0 0-1,1 0 0,-1 0 1,1-1-1,0 0 0,0 1 1,6 3-1,-3-2 4,1-1 0,0 0 0,0 0 1,0-1-1,0 0 0,1 0 0,0-1 0,-1 0 0,1-1 0,0 0 1,18 2-1,-19-4-619,-1 1-1,1-2 1,-1 1 0,1-1 0,-1-1 0,0 1 0,0-1-1,0 0 1,11-5 0,8-5-1996</inkml:trace>
</inkml:ink>
</file>

<file path=ppt/ink/ink3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56:32.6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0 997 4384,'0'0'1424,"1"2"-854,-1-1-382,1 0-1,-1-1 0,0 1 0,1 0 1,-1-1-1,1 1 0,-1 0 0,1-1 1,-1 1-1,1-1 0,0 1 0,-1-1 1,1 1-1,-1-1 0,1 0 0,0 1 0,-1-1 1,1 0-1,0 1 0,0-1 0,-1 0 1,1 0-1,1 0 0,1 0 161,-1 0 0,0 0-1,1 0 1,-1 0 0,0-1 0,1 1 0,-1-1-1,3-1 1,2-1 324,0 0-1,-1 0 1,1-1-1,8-6 0,2-6 142,0 0 0,26-32 1,-26 28-539,0-1 87,-1-1-1,15-26 1,-19 29-167,27-54 705,-28 50-738,0 1 1,31-42-1,-41 63-180,-1 0 1,1 0 0,0 0-1,0 0 1,0 0 0,0 0-1,0 0 1,0 0 0,0 0-1,0 1 1,1-1 0,-1 1-1,0-1 1,0 1 0,1-1-1,-1 1 1,0-1 0,2 1-1,-1 0 6,-1 0 0,0 1-1,1-1 1,-1 0 0,0 1-1,1 0 1,-1-1 0,0 1-1,0-1 1,0 1 0,0 0-1,1 0 1,-1 0 0,0 0-1,0 0 1,-1 0 0,1 0-1,0 0 1,1 1 0,6 11 5,1 1 1,-2-1-1,0 1 1,0 0-1,-2 1 1,0 0-1,0-1 1,-1 2 0,-1-1-1,-1 0 1,0 1-1,-1-1 1,0 1-1,-1 0 1,-1-1-1,-1 1 1,0-1-1,-6 20 1,5-24 105,-1 0-1,-11 20 1,14-28-64,-1-1 1,0 1-1,0 0 1,0-1-1,0 1 1,0-1-1,0 1 1,-1-1-1,1 0 1,-1 0-1,0 0 1,1-1-1,-1 1 1,0 0-1,-5 1 1,1-2 1,0 0 1,0 0-1,0 0 0,0-1 1,0 0-1,1-1 0,-1 0 0,0 0 1,0 0-1,0-1 0,1 0 1,-10-3-1,0-2 44,0-1 1,1 0-1,-26-17 1,25 9-250,8 6-16,8 10 179,0 0-1,0 0 1,0 0 0,1 0 0,-1 0 0,0 0 0,0 0 0,0 0 0,0 0 0,0 0 0,0 0 0,0 0 0,1 0 0,-1 0 0,0 0 0,0 0-1,0 0 1,0 0 0,0 0 0,0 0 0,0 0 0,0-1 0,1 1 0,-1 0 0,0 0 0,0 0 0,0 0 0,0 0 0,0 0 0,0 0-1,0 0 1,0-1 0,0 1 0,0 0 0,0 0 0,0 0 0,0 0 0,0 0 0,0 0 0,0-1 0,0 1 0,0 0 0,0 0 0,0 0 0,0 0-1,0 0 1,0 0 0,0 0 0,0-1 0,0 1 0,0 0 0,0 0 0,0 0 0,0 0 0,0 0 0,-1 0 0,1 0 0,0 0 0,0-1 0,0 1-1,0 0 1,0 0 0,8 1-44,-8-1 44,42 4 91,-1-3 0,46-3 1,-55 0 124,-2 1 30,0-1 0,0-2 0,55-14 0,-73 14-207,0 0 0,1-1 1,-2 0-1,1-1 0,0 0 1,-1-1-1,-1 0 0,1-1 1,-1 0-1,0-1 0,13-15 1,-10 6-28,0 0 0,12-27 0,-4 8 46,-19 32-89,-3 5 5,-4 11 2,-12 62-83,-14 80 43,31-151 69,-1 3 31,0-1 0,1 1 0,0 0 0,0-1 0,1 9 0,-1-12-8,0 0-1,1-1 0,-1 1 1,0 0-1,1 0 1,-1 0-1,0-1 0,1 1 1,-1 0-1,1-1 0,-1 1 1,1 0-1,-1-1 1,1 1-1,-1-1 0,1 1 1,0-1-1,-1 1 0,1-1 1,0 1-1,0-1 1,-1 0-1,1 1 0,0-1 1,0 0-1,0 0 1,-1 0-1,1 1 0,0-1 1,0 0-1,0 0 0,-1 0 1,1 0-1,0 0 1,0-1-1,0 1 0,0 0 1,-1 0-1,1 0 0,1-1 1,5-2 31,0 0 0,1-1 0,-1 0 0,-1 0 0,1 0 0,-1-1 0,1 0 1,-1-1-1,6-7 0,6-3 24,26-22-97,-2-2 1,-2-2 0,-2-2 0,47-68 0,-78 101-161,-13 20-36,-15 22-180,12-17 350,1 0 0,1 1 0,0 0 0,-9 27 1,14-36 53,0 0 1,1 1-1,-1-1 1,2 1 0,-1-1-1,1 1 1,0-1-1,0 1 1,0 0 0,1-1-1,0 1 1,1-1-1,-1 0 1,6 13 0,-6-16 15,1-1 0,0 1 0,0 0 0,0-1 1,1 1-1,-1-1 0,0 0 0,1 0 1,0 0-1,-1 0 0,1 0 0,0 0 1,0-1-1,0 0 0,0 1 0,0-1 0,1 0 1,4 1-1,0-1 44,-1 0-1,1 0 1,0-1 0,-1 0 0,1 0-1,-1-1 1,10-1 0,-4-1-41,0-1 0,0 0 0,-1-1 0,1 0 0,-1-1 0,0 0 0,-1-1 0,1 0 0,-1-1 0,-1 0 0,0-1 0,0 0 0,0-1 0,-1 0 0,7-11 0,4-10-183,29-62 1,-45 86-10,-4 14 18,1 10 130,7 36-134,-6-36 120,1 0-1,1 0 0,0 0 0,11 26 0,-14-41 41,0 0 1,0 0-1,0 0 0,0-1 0,1 1 1,-1 0-1,1 0 0,-1-1 0,1 1 1,0-1-1,-1 0 0,1 1 0,0-1 1,0 0-1,0 0 0,0 0 0,0 0 1,0-1-1,0 1 0,0 0 1,1-1-1,-1 1 0,0-1 0,0 0 1,0 0-1,1 0 0,-1 0 0,0 0 1,0-1-1,0 1 0,3-1 0,7-2 59,0-1 1,-1 0-1,0-1 0,16-8 0,-26 12-71,24-12 25,-2-1 0,0-1 0,0-2 0,-1 0-1,-2-1 1,23-25 0,19-25-1,83-119-1,-115 144 72,-10 15-71,-1-1 0,27-55 1,-32 54 60,-2-1 1,12-50 0,-5 7-127,-18 73 17,-1 0 0,0-1 0,1 1 0,-1 0 0,0 0 0,0-1 1,0 1-1,0 0 0,0-1 0,0 1 0,0 0 0,0-1 0,-1-1 0,-9 14-395,-1 19 216,8-21 151,-1 0-1,-8 16 1,-23 38 10,-35 58 8,69-120 32,-171 267-72,-48 51 60,175-247 262,-34 78-1,78-148-235,-10 17 296,5-13-114,6-5-185,0-1 0,0 0 0,0 0 0,-1 0 0,1 0 0,0 0 0,0 0 0,0 0 0,0 0 0,0 0 0,0 0-1,0 0 1,0 0 0,0 1 0,-1-1 0,1 0 0,0 0 0,0 0 0,0 0 0,0 0 0,0 0 0,0 0 0,0 0 0,-1 0 0,1 0 0,0 0-1,0 0 1,0 0 0,0 0 0,0 0 0,0-1 0,0 1 0,-1 0 0,1 0 0,0 0 0,0 0 0,0 0 0,0 0 0,0 0 0,0 0 0,0 0 0,-1-2 14,1 0 1,-1 0 0,1 0 0,0 0 0,0 0 0,0 0 0,0 0 0,0 0-1,0 0 1,1 0 0,-1 0 0,1 0 0,-1 0 0,1 1 0,0-1 0,0 0 0,1-3-1,2-2 17,0-3-50,0 1-1,1-1 0,1 1 0,-1 0 0,1 1 0,1 0 0,0 0 0,0 0 0,11-9 0,9-4-97,46-29-1,-38 28 88,-27 17 23,153-105 62,-116 76-37,61-59 0,-68 55-42,60-47-1,-82 74-11,-1 1 0,2 0 0,-1 1 0,1 0 0,1 2 0,-1 0 0,28-7 1,-43 14 25,12-2-72,-19 11-85,1-3 88,-80 110-216,-58 86 299,136-193 7,-17 29-23,22-36 19,0 1 1,0 0-1,0-1 0,0 1 0,0 0 1,1-1-1,-1 1 0,1 0 1,0-1-1,0 1 0,0 0 1,0 0-1,1 3 0,-1-6-3,0 1-1,1-1 0,-1 1 0,0-1 1,0 0-1,0 1 0,1-1 1,-1 1-1,0-1 0,0 0 1,1 0-1,-1 1 0,0-1 1,1 0-1,-1 1 0,0-1 1,1 0-1,-1 0 0,1 0 1,-1 1-1,0-1 0,1 0 1,-1 0-1,1 0 0,-1 0 1,1 0-1,-1 0 0,0 0 1,1 0-1,-1 0 0,1 0 1,-1 0-1,1 0 0,-1 0 0,0 0 1,1 0-1,-1 0 0,1 0 1,-1-1-1,0 1 0,1 0 1,20-11 105,-17 9-111,4-3 12,-1-1 0,0 1 0,0-1 0,-1-1 0,10-10 0,25-40 20,-34 46-37,30-47 37,33-71 0,-65 120-14,5-12-91,0 0 0,10-33 0,-19 53 53,-1 0 0,0 0 1,1 0-1,-1 0 0,0 0 1,0 0-1,0 0 1,0 0-1,0 0 0,0 0 1,0 0-1,0 0 0,0 0 1,-1-2-1,1 3 8,0 0 1,0 0-1,-1 0 1,1 0-1,0 0 1,0-1-1,-1 1 1,1 0-1,0 0 1,0 0-1,-1 0 1,1 0-1,0 0 1,0 0-1,-1 0 1,1 0-1,0 0 1,0 0-1,-1 0 1,1 0-1,0 0 1,0 0-1,-1 1 1,1-1 0,0 0-1,0 0 1,0 0-1,-1 0 1,1 0-1,0 0 1,0 1-1,0-1 1,-1 0-1,-2 2-29,1 1 0,-1-1 0,0 1 0,1 0 0,0-1 0,-4 7 0,-1 4 45,1 1 1,1 0-1,0 1 1,0-1 0,2 1-1,0 0 1,1 0-1,0 0 1,1 24 0,1-33-16,0 1 1,1 0-1,0-1 1,0 1 0,1-1-1,0 1 1,0-1-1,4 8 1,-5-11 22,0-1 0,1 1-1,0 0 1,-1-1 0,1 1 0,0-1 0,0 1 0,0-1-1,1 0 1,-1 0 0,0 0 0,1 0 0,-1-1 0,1 1-1,0-1 1,0 1 0,0-1 0,-1 0 0,6 1 0,2-1 9,-1 0 1,0 0 0,1-2 0,-1 1 0,1-1 0,-1 0 0,11-3 0,65-22 110,-78 23-121,19-6-24,-2-1 0,1-2 0,-2 0 0,1-2 0,-2 0 0,0-2 0,23-20 0,-41 32 20,0 0 0,1 1 1,-1 0-1,6-4 0,-10 7-15,1 0-1,-1 0 1,0 0-1,0 0 1,0 0 0,0 0-1,1 0 1,-1 0-1,0 0 1,0-1-1,0 1 1,1 0-1,-1 0 1,0 0-1,0 0 1,0 0-1,1 0 1,-1 0-1,0 1 1,0-1-1,0 0 1,1 0-1,-1 0 1,0 0-1,0 0 1,0 0-1,0 0 1,1 0-1,-1 0 1,0 0-1,0 1 1,0-1-1,0 0 1,0 0 0,1 0-1,-1 0 1,0 1-1,0-1 1,0 0-1,0 0 1,0 2-15,1-1 0,-1 1-1,0-1 1,-1 1 0,1-1 0,0 1 0,0-1 0,-1 1 0,0 2 0,-30 87-94,26-77 125,-1 1 0,2 0 0,0 0 0,1 1 0,1-1 0,-1 27 0,2-40 6,1 1-1,0 0 1,1 0 0,-1 0 0,0 0 0,1-1-1,0 1 1,0 0 0,-1 0 0,2-1 0,-1 1-1,0-1 1,0 1 0,1-1 0,-1 1 0,1-1-1,0 0 1,0 0 0,0 0 0,0 0-1,0 0 1,0 0 0,1 0 0,-1-1 0,0 1-1,1-1 1,0 0 0,-1 0 0,1 0 0,0 0-1,-1 0 1,1 0 0,0-1 0,0 1 0,0-1-1,-1 0 1,1 0 0,0 0 0,0 0 0,0 0-1,4-2 1,10-2 30,0-1 0,0-1 0,-1-1 0,24-13 0,-21 11-49,5-3 32,0-2-1,-1-1 1,0 0-1,-2-2 1,1 0-1,-2-2 0,-1 0 1,29-36-1,-42 47-65,-1 0-1,1-1 1,5-12 0,-10 19 26,0 0 1,0 1 0,0-1-1,-1 0 1,1 0-1,-1 0 1,1 0 0,-1 0-1,0 0 1,0 0 0,1 1-1,-2-1 1,1 0-1,0 0 1,0 0 0,-1 0-1,1 0 1,-1 0-1,1 0 1,-1 0 0,0 1-1,1-1 1,-3-2-1,2 3-5,0 0-1,0 0 0,0 0 0,0 0 1,0 0-1,0 0 0,-1 0 0,1 1 1,0-1-1,-1 0 0,1 1 0,-1-1 1,1 1-1,-1 0 0,1-1 0,-1 1 1,1 0-1,-1 0 0,-1 0 0,-2 0-27,0 0 0,0 1 0,0 0 0,-7 2 0,1 1 51,0 0-1,0 1 0,1 0 0,0 1 0,0 0 0,0 1 0,1 0 0,0 0 0,0 1 0,1 0 0,0 0 0,0 1 0,1 0 0,0 1 0,1 0 1,0 0-1,0 0 0,1 0 0,-6 20 0,9-26 9,1 0 0,0 0-1,1 0 1,-1 0 0,0 1 0,1-1 0,0 0 0,0 0 0,1 1-1,-1-1 1,1 0 0,0 0 0,0 0 0,0 0 0,2 6 0,0-6 6,-1 0 0,1 1 0,0-1 0,0 0 0,1 0 0,-1-1 1,1 1-1,0-1 0,0 1 0,0-1 0,5 2 0,6 4 34,1-2 0,0 0 0,1-1 0,-1-1 0,1 0 0,20 2 0,-15-4-32,-1 0 0,28 0 0,-37-3-845,0-1 0,0 0 0,0-1-1,0 0 1,19-7 0,-27 8 32,-1-1 1,0 1-1,1-1 0,-1 0 1,4-4-1,12-11-2439</inkml:trace>
</inkml:ink>
</file>

<file path=ppt/ink/ink3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56:38.8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8 731 5408,'0'0'73,"0"0"1,-1-1-1,1 1 1,0 0-1,0 0 1,0 0-1,0 0 1,-1 0-1,1 0 1,0 0-1,0-1 1,0 1-1,-1 0 1,1 0-1,0 0 1,0 0-1,0 0 1,-1 0-1,1 0 1,0 0-1,0 0 1,0 0-1,-1 0 1,1 0-1,0 0 1,0 0-1,0 0 1,-1 0-1,1 1 1,0-1-1,0 0 1,0 0-1,0 0 1,-1 0-1,1 0 1,0 0-1,0 0 1,0 1-1,0-1 1,-1 0-1,1 0 1,0 1-1,4 8 2746,-2-6-2246,0 0-1,0 0 0,0 0 0,1-1 1,4 5-1,0-4-131,1 0 1,-1 0-1,1-1 0,-1 0 0,1 0 1,0-1-1,0 0 0,0-1 1,0 1-1,0-1 0,9-2 1,-8 1-336,-1 0 0,1 0 1,-1-1-1,0 0 0,0-1 1,0 0-1,0 0 0,0-1 0,-1 0 1,1 0-1,-1 0 0,0-1 1,-1-1-1,10-8 0,-7 4-25,0-1 1,-1 0-1,11-20 0,-17 27-105,0 0-1,0 0 1,0 0 0,-1 0-1,0 0 1,0-1 0,0 1 0,0 0-1,-1-1 1,1 1 0,-1-1-1,0 1 1,-1 0 0,1-1 0,-2-5-1,2 9 1,0 0 1,0 0-1,-1 0 0,1 0 0,0 0 0,-1 0 0,1 0 0,0 1 0,-1-1 1,1 0-1,-1 0 0,1 0 0,-1 1 0,1-1 0,-1 0 0,0 0 0,0 1 1,1-1-1,-1 1 0,0-1 0,0 0 0,1 1 0,-1 0 0,0-1 0,0 1 1,0-1-1,0 1 0,0 0 0,0 0 0,0 0 0,0-1 0,0 1 0,0 0 0,1 0 1,-1 0-1,0 0 0,0 1 0,0-1 0,0 0 0,0 0 0,0 0 0,0 1 1,0-1-1,0 1 0,-1 0 0,-4 2-78,0 1 1,1 0-1,-1 0 1,1 0-1,-4 6 1,8-10 107,-17 20-9,-27 37 1,28-35 2,13-17 20,1 0-1,-1 1 1,1 0 0,0 0 0,0 0-1,0 0 1,1 0 0,0 0 0,-2 10-1,4-13 21,-1 0-1,1 0 0,0 0 0,0 0 0,1 0 0,-1 0 1,0 1-1,1-1 0,0 0 0,0-1 0,0 1 0,0 0 1,0 0-1,1 0 0,-1 0 0,1-1 0,0 1 1,-1-1-1,1 1 0,0-1 0,1 0 0,2 3 0,0-1 57,0-1 0,1 0 0,-1 1 0,1-2 0,-1 1-1,1-1 1,0 0 0,0 0 0,0 0 0,0-1-1,0 0 1,0 0 0,1-1 0,-1 0 0,11-1 0,7-2 37,-1 0 0,41-13 0,-45 10-34,46-11-47,-2-2-1,112-52 1,-153 58-28,0-1 0,-1 0 0,-1-2 0,0-1-1,-1 0 1,-1-1 0,-1-1 0,0-1 0,21-33 0,7-20-43,51-115-1,-90 176 1,8-17-24,-1-1-1,-1 0 0,-1-1 0,9-51 1,-19 77-113,0 0 1,-1 0 0,0-10-1,0 14 133,0 0 0,0 1 0,0-1 0,0 0 0,0 1-1,0-1 1,0 1 0,0-1 0,0 0 0,0 1 0,-1-1 0,1 1 0,0-1-1,0 0 1,-1 1 0,1-1 0,0 1 0,-1-1 0,1 1 0,-1-1 0,1 1-1,0-1 1,-1 1 0,1 0 0,-1-1 0,1 1 0,-1 0 0,1-1 0,-1 1-1,0 0 1,1-1 0,-1 1 0,1 0 0,-1 0 0,1 0 0,-1 0-1,0 0 1,1 0 0,-1 0 0,0 0 0,1 0 0,-1 0 0,1 0 0,-1 0-1,-1 0 1,-4 3-21,1 0-1,-1 0 0,1 0 0,-1 0 1,1 1-1,0 0 0,0 0 0,1 0 1,-6 7-1,-37 48-75,46-57 111,-13 18 3,2 0-1,0 2 0,2-1 0,0 1 0,-11 41 0,5-5 87,-7 67-1,17-83-43,-2 60-1,8-85 43,1 0 1,0 0-1,1-1 0,1 1 0,1-1 0,9 27 0,-12-38-16,1-1 0,0 1-1,1-1 1,-1 1 0,1-1-1,0 0 1,0 0 0,0 0 0,1 0-1,-1-1 1,1 1 0,0-1-1,0 0 1,0 0 0,1 0-1,5 2 1,-4-2 0,0-1 1,0-1-1,0 1 0,0-1 0,0 0 0,0-1 1,0 1-1,0-1 0,0-1 0,1 1 1,-1-1-1,0 0 0,7-2 0,7-2 29,-1-1-1,-1 0 1,1-1-1,18-11 1,-28 13-94,-1-1 0,0 1 0,0-1 1,0 0-1,-1-1 0,0 0 0,0 0 0,0-1 0,-1 1 0,6-12 1,-11 17-10,0 1 0,0 0 0,0-1 0,-1 1 0,1-1 0,-1 1 1,1-1-1,-1 1 0,1-1 0,-1 0 0,0 1 0,0-1 0,0 0 1,0 1-1,0-1 0,0 1 0,0-1 0,-1 0 0,1 1 0,0-1 1,-1 1-1,0-1 0,0-2 0,0 3-7,-1 0-1,1 0 1,0-1 0,0 1 0,0 0-1,-1 0 1,1 0 0,0 1 0,-1-1-1,1 0 1,-1 0 0,1 1 0,-1-1-1,0 1 1,1-1 0,-1 1 0,0 0-1,1 0 1,-1 0 0,1 0 0,-1 0-1,0 0 1,-2 0 0,-6 2 21,0 1-1,1-1 1,-1 1-1,1 1 1,0 0 0,0 0-1,1 1 1,-1 0-1,1 1 1,0-1 0,0 1-1,1 1 1,0 0-1,0 0 1,0 0 0,1 1-1,0 0 1,1 0-1,-8 15 1,11-20 25,1 1-1,-1-1 1,1 0-1,0 1 1,1-1 0,-1 1-1,1-1 1,-1 1-1,1 0 1,0-1 0,0 1-1,1-1 1,-1 1-1,1-1 1,0 1 0,1 3-1,-1-4 14,0-1 1,0 0-1,0 0 0,1 0 0,-1 0 1,1 0-1,-1 0 0,1 0 1,0 0-1,0 0 0,0-1 0,0 1 1,0-1-1,0 1 0,0-1 0,0 0 1,1 0-1,-1 0 0,0 0 1,1 0-1,-1-1 0,1 1 0,3 0 1,10 0 76,-1 0 1,1-1-1,-1-1 1,18-2-1,61-15 124,-73 13-221,25-5 17,-1-1 0,48-20 1,10-11 138,-79 36-120,-24 6-59,1 0-1,-1-1 1,1 1 0,0 0 0,-1 0 0,1 0 0,-1 0 0,1 0-1,-1 0 1,1 0 0,-1 0 0,1 0 0,-1 0 0,1 1 0,0-1 0,-1 0-1,1 0 1,-1 0 0,1 1 0,-1-1 0,0 0 0,1 1 0,-1-1-1,1 0 1,-1 1 0,1-1 0,-1 0 0,0 1 0,1-1 0,-1 1-1,0-1 1,1 1 0,-1-1 0,0 1 0,0-1 0,0 1 0,1-1 0,-1 1-1,0 0 1,0 6 32,0 0 0,0 1-1,0-1 1,-1 0 0,0 0 0,-1 0-1,0 1 1,0-1 0,0-1-1,-1 1 1,0 0 0,-4 6 0,-1 1 119,5-9-67,0 1 0,0-2-1,0 1 1,-1 0 0,1 0 0,-1-1-1,-4 4 1,24-24 506,-5 4-542,17-14 0,-14 15-71,1 1-1,0 0 0,27-11 1,-38 19-14,-1 1 1,1 0-1,-1 0 0,1 0 1,3 0-1,-6 1 34,-1 0 0,0 0 0,1 0-1,-1 0 1,1 0 0,-1 0 0,0 0-1,1 0 1,-1 1 0,0-1 0,1 0-1,-1 0 1,0 0 0,1 1 0,-1-1 0,0 0-1,1 0 1,-1 1 0,0-1 0,1 0-1,-1 0 1,0 1 0,0-1 0,1 0-1,-1 1 1,0-1 0,0 0 0,0 1-1,0-1 1,1 1 0,-1-1 0,0 0 0,0 1-1,0-1 1,0 1 0,0-1 0,0 0-1,0 1 1,0-1 0,0 1 0,0-1-1,0 0 1,0 1 0,-1-1 0,1 0-1,0 1 1,0-1 0,0 1 0,-1 0 0,-3 19-57,4-15 82,-1 0 0,0-1 0,0 1-1,0-1 1,0 1 0,-3 4 0,9-12 102,0-1 1,0 0 0,0 1-1,11-5 1,34-15-85,-47 22-45,173-67-235,-174 68 225,0-1 0,0 0 0,0 1 0,0-1-1,0 1 1,0 0 0,0 0 0,0 0-1,0 0 1,0 0 0,0 0 0,0 0-1,0 1 1,0-1 0,0 1 0,0-1 0,0 1-1,2 1 1,-2-1 13,0 1-1,-1 0 1,1 0 0,-1-1-1,1 1 1,-1 0 0,0 0-1,0 0 1,0 0 0,0 1-1,0-1 1,0 0 0,0 0-1,0 5 1,0-4 9,-1 0-1,1 0 1,0 0 0,1-1-1,-1 1 1,1 0 0,-1 0-1,1-1 1,0 1 0,0-1 0,0 1-1,0-1 1,3 3 0,-1-2 36,1 0 0,-1-1 0,1 1 0,0-1 1,0 0-1,0 0 0,6 2 0,-2-2-17,-1-1 0,1 0-1,0 0 1,0-1 0,-1 0-1,1 0 1,10-3 0,-3 1-2,-1-1 0,0-1 1,20-8-1,-28 9-13,-1 0 1,0-1-1,0 0 1,0 0-1,0-1 1,-1 1-1,0-1 1,10-11-1,1-1-42,-3 0 9,-13 16 16,1 1-1,-1-1 1,1 0 0,-1 0-1,0 1 1,0-1 0,0 0-1,1 0 1,-1 0 0,0 1-1,0-1 1,0 0 0,0 0-1,0 1 1,0-1 0,-1 0-1,1 0 1,0 0 0,0 1-1,0-1 1,-1 0 0,0 0 0,1 0 3,0 1 0,0 0 0,0 0 0,0 0 0,0 0 0,0 0 1,-1-1-1,1 1 0,0 0 0,0 0 0,0 0 0,0 0 0,-1 0 1,1 0-1,0 0 0,0 0 0,0 0 0,0 0 0,-1-1 0,1 1 1,0 0-1,0 0 0,0 0 0,-1 0 0,1 0 0,0 0 1,0 0-1,0 1 0,-1-1 0,1 0 0,0 0 0,0 0 0,0 0 1,-1 0-1,1 0 0,0 0 0,0 0 0,0 0 0,-1 1 0,-5 5-45,4-5 11,-10 10-7,1 1 0,0 0 0,1 0 0,-13 20 1,22-30 46,0 0 1,0 0 0,0 0 0,0-1 0,1 1 0,-1 0 0,0 0 0,1 0-1,-1 0 1,1 0 0,0 1 0,0-1 0,-1 0 0,2 0 0,-1 0 0,0 0-1,0 0 1,0 0 0,1 0 0,-1 0 0,1 0 0,0 0 0,0 0 0,1 2-1,-1-3 17,0 1 0,0-1 0,0 0-1,0 1 1,1-1 0,-1 0 0,1 0-1,-1 0 1,1 0 0,-1 0 0,1 0-1,-1 0 1,1-1 0,0 1 0,0-1-1,-1 1 1,1-1 0,0 1 0,0-1-1,0 0 1,-1 0 0,1 0-1,0 0 1,0 0 0,0 0 0,-1-1-1,4 0 1,19-6 56,29-13 0,10-3 21,-18 10-209,0 1-1,72-7 1,-112 18 84,0 1 0,0 0 1,0 0-1,0 1 1,0 0-1,5 1 1,-9-2 23,-1 0 1,1 0 0,0 0-1,-1 1 1,1-1-1,0 0 1,-1 1 0,1-1-1,-1 1 1,1-1-1,-1 0 1,1 1 0,-1-1-1,1 1 1,-1 0-1,1-1 1,-1 1 0,1-1-1,-1 2 1,1-1 5,-1 0 1,0 0-1,0 0 1,0 0-1,-1 0 1,1 0-1,0 0 1,0-1-1,0 1 1,-1 0-1,1 0 1,0 0-1,-1 0 1,1 0-1,-1-1 1,1 1-1,-1 0 1,1 0-1,-2 1 1,-52 65 69,53-66-61,0 0 0,0-1 1,1 1-1,-1 0 0,0 0 0,1-1 1,-1 1-1,1 0 0,-1 0 0,1 0 1,0 0-1,-1 0 0,0 2 0,2-3-2,-1 0 0,0 0 0,0 1-1,0-1 1,0 0 0,0 0 0,0 0-1,1 0 1,-1 1 0,0-1 0,0 0-1,0 0 1,1 0 0,-1 0-1,0 1 1,0-1 0,0 0 0,1 0-1,-1 0 1,0 0 0,0 0 0,1 0-1,-1 0 1,0 0 0,0 0 0,1 0-1,-1 0 1,0 0 0,0 0 0,0 0-1,1 0 1,-1 0 0,1 0 0,4-1 55,0 0 0,0 0-1,10-4 1,68-28 105,-44 18-338,-25 9 147,0 1 1,17-4-1,-22 7 19,-8 1-15,1 1 0,-1 0 0,1-1-1,-1 1 1,1 0 0,-1-1 0,1 1 0,-1 0-1,1 0 1,-1 0 0,1 1 0,2-1 0,-3 1 9,-1 0 1,1 0-1,0 0 1,-1 0-1,1 0 1,-1 0-1,1 0 1,-1 0-1,0 1 1,1-1-1,-1 0 1,0 0-1,0 0 1,0 0-1,1 0 1,-1 0-1,-1 1 1,1-1-1,0 2 1,0 1 23,0 1 0,0-1 0,1 0 0,0 0 0,0 1 0,0-1 0,0 0 1,0 0-1,4 6 0,-4-8-1,0-1 1,-1 0-1,1 1 1,0-1-1,1 0 1,-1 1-1,0-1 1,0 0-1,1 0 1,-1 0-1,0 0 1,1 0-1,-1 0 1,1-1-1,-1 1 1,1 0-1,-1-1 1,1 1-1,0-1 1,-1 0-1,1 1 1,0-1-1,-1 0 1,1 0-1,0 0 1,2 0 0,3-2 16,1 1 1,-1-1 0,0-1-1,1 1 1,-1-1 0,0 0-1,9-6 1,46-34 179,-39 27-224,17-14 34,-2-2 1,-1-2 0,50-58-1,-27 21-50,77-119 0,-114 155-8,-8 12-89,-1 0 1,14-30-1,-27 52 116,-1 0 0,0 0 1,0 1-1,1-1 0,-1 0 1,0 0-1,0 0 0,0 1 0,0-1 1,0 0-1,0 0 0,0 0 1,0 1-1,0-1 0,0-1 1,-4 1-91,-4 8 14,-4 8 30,0 1-1,1 1 0,-11 20 1,-24 58 60,6-8-30,39-86 25,-27 51 23,3 0 0,-31 93 0,49-116 30,1-1 0,2 1 0,0 0 0,1 34 0,3-58-66,1-1-1,-1 1 1,1-1-1,0 1 0,2 6 1,-3-10-142,0 0 0,1 0 0,-1 0 0,0 0 0,1 0 0,-1 0 1,1 0-1,-1 0 0,1 0 0,0 0 0,0-1 0,-1 1 0,1 0 0,0 0 0,0-1 0,0 1 1,0 0-1,-1-1 0,1 1 0,0-1 0,0 1 0,0-1 0,0 1 0,1-1 0,-1 0 0,0 0 1,1 1-1,12-4-3361,-1-1 1146</inkml:trace>
</inkml:ink>
</file>

<file path=ppt/ink/ink3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56:39.2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65 8384,'-23'-8'3808,"23"-3"-3328,0 2 2784,8 9-1889,7-8 1217,7 0-1504,23 1-256,9 2-512,23 2-96,-1 3-128,4-5-64,-4 10 0,-16-5-32,-12 3 0,-11-3-4512,-5 5 2465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0:09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515 192 3552,'-1'-2'718,"0"0"0,0 0-1,0 0 1,1 0 0,-1 0 0,0 0 0,1 0-1,-1 0 1,1-1 0,0 1 0,0 0 0,0 0 0,0 0-1,1-4 1,-3-16 5229,1 19-4550,0 1-441,-3-2 72,3 4-1007,1 0 0,0 0 0,0 0 0,0 0 0,0 0 0,-1 0 0,1 0 0,0-1 0,0 1 0,-1 0 0,1 0 0,0 0 0,0 0 0,0 0 0,-1 0 0,1 0 0,0 0 0,0 0 0,0 1 0,-1-1 0,1 0 0,0 0 0,0 0 0,0 0 0,-1 0 0,1 0 0,0 0 0,0 0 0,0 0 0,0 1 0,-1-1 0,1 0 0,0 0 0,0 0 0,0 0 0,0 1 0,0-1 0,-1 0 0,1 0 0,0 0 0,0 1 0,-8 14 240,-4 21-193,-1 9 162,-2 8 324,-9 58 1,1 39-299,20-131-167,-1 0 1,-1 0 0,0 0 0,-2-1-1,-8 19 1,14-35-47,1-1-1,-1 1 0,0-1 1,1 0-1,-1 1 0,0-1 1,0 0-1,0 0 0,0 1 1,-1-1-1,1 0 1,0 0-1,0 0 0,0 0 1,-1 0-1,1-1 0,-1 1 1,1 0-1,-1-1 0,1 1 1,-1-1-1,1 1 1,-3-1-1,0 0-6,1 0 1,0 0-1,0-1 0,0 1 1,0-1-1,0 0 0,0 0 1,1 0-1,-1 0 0,0-1 1,-4-2-1,-6-5-1,0-1 1,1 0-1,-19-20 0,28 26-18,-40-45-10,1-3-1,-39-66 1,77 112-22,-3-5 6,0 0-1,1 0 1,1 0-1,0-1 0,-4-13 1,7 17 13,0 0 0,0 0 0,1 0 0,0 0 1,1 0-1,0-1 0,0 1 0,1 0 0,2-9 0,0 3-29,0 1 1,1 0-1,1 0 0,0 0 0,1 0 1,0 1-1,14-21 0,-14 26 23,0-1 0,0 1 0,1 1 0,0-1 0,0 1 0,0 0 0,1 1 0,0 0 0,0 0 0,0 1 0,1 0 0,14-5 0,-4 3 21,0 2 0,1 0 0,-1 2 0,1 0 0,0 1 0,0 0 0,0 2 0,26 4 0,4 4 208,0 3 1,50 18-1,-76-22-172,0-2-1,1 0 1,0-1 0,0-2-1,0 0 1,0-2-1,0-1 1,50-6-1,-67 4-371,1 0 0,0-1 1,8-4-1,-2 1-1818,-7 1-1124,-1-1 1008</inkml:trace>
</inkml:ink>
</file>

<file path=ppt/ink/ink3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56:40.3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149 574 2976,'5'-2'573,"1"-1"0,-1 1 0,1 0 0,0 0-1,-1 0 1,1 1 0,0 0 0,12-1 0,-11 2 105,0-1-1,0 0 0,-1 0 1,1-1-1,0 0 1,11-4-1,-1-7 1719,-17 13-2353,1 0 1,-1 0-1,0 0 0,0 0 1,0-1-1,0 1 1,1 0-1,-1 0 0,0-1 1,0 1-1,0 0 1,0 0-1,0 0 0,0-1 1,0 1-1,0 0 1,0 0-1,0-1 0,0 1 1,0 0-1,0 0 1,0-1-1,0 1 0,0 0 1,0 0-1,0-1 1,0 1-1,0 0 0,0 0 1,0-1-1,-1 0 18,0 1-1,0-1 0,1 1 0,-1-1 1,0 1-1,0 0 0,0-1 1,0 1-1,1 0 0,-1-1 0,0 1 1,0 0-1,0 0 0,-1 0 0,-13-2 57,-1 2 0,1 0 0,0 0 0,-1 2 0,1 0 0,0 0 0,0 2 0,0 0 0,1 0 0,-1 1 0,1 1 0,0 1 0,1 0 0,0 1 0,-20 14 0,31-20-72,-1 0 0,1 0-1,1 0 1,-1 0 0,0 0-1,0 0 1,1 1 0,-1-1-1,-1 6 1,2-7-21,1-1 0,0 1 0,-1 0 0,1 0 0,0 1 0,0-1 0,0 0 0,0 0 0,0 0-1,0 0 1,0 0 0,0 0 0,0 0 0,1 0 0,-1 0 0,0 0 0,1 0 0,-1 0 0,0 0 0,1 0 0,-1-1 0,1 1 0,0 0 0,-1 0 0,1 0 0,0-1 0,-1 1 0,1 0 0,0 0 0,1 0 0,4 2 64,0 1 0,0-1 0,0-1 0,1 1-1,0-1 1,-1 0 0,1 0 0,0-1 0,0 0 0,11 0 0,7 0 60,39-5 1,-49 3-85,0-2 0,0 1 0,-1-2 0,1 0 0,-1 0 0,0-2 0,0 0 0,-1 0 0,19-12 0,-31 17-63,0 1 0,0-1 0,0 0 0,0 0 0,0 0 0,0 0 0,0 0 0,0 0 0,-1 0 1,1 0-1,0-1 0,-1 1 0,1 0 0,0 0 0,-1-1 0,1 0 0,-1 1-15,0 0-1,0 0 1,0 0 0,0 0 0,0 0-1,-1 0 1,1 0 0,0 0-1,0 1 1,-1-1 0,1 0-1,0 0 1,-1 0 0,1 0 0,-1 0-1,1 1 1,-2-2 0,-1-1-30,0 0 1,0 1 0,0 0 0,0 0-1,0 0 1,0 0 0,-1 0 0,1 1-1,-1-1 1,-3 0 0,-17-4-61,0 2-1,-31-2 1,3 0 358,45 3 105,15-3 384,-3 4-613,56-28 705,-40 21-562,-1 0 0,38-26 0,-27 11-176,-2-2 1,-1-1 0,-1-1 0,-1-2-1,29-43 1,71-94 686,-114 152-926,2 0 0,18-17 0,-31 32 125,-1 1 0,0-1 0,0 0 0,0 1 0,0-1 0,0 1 0,1-1 0,-1 1 0,0-1 0,0 1 0,0-1 0,0 0 1,0 1-1,0-1 0,0 1 0,-1-1 0,1 1 0,0-1 0,0 0 0,0 1 0,0-1 0,-1 1 0,-54 210-175,15-74 158,-109 248-1,115-311 111,-3-2-1,-4-2 1,-2-1 0,-67 80 0,106-144-28,0 0 46,0-1 0,0 1-1,0-1 1,0 0-1,-1 0 1,-7 5 0,11-9-78,1 1 0,-1-1 1,0 1-1,0-1 0,0 0 1,0 1-1,0-1 0,1 0 0,-1 1 1,0-1-1,0 0 0,0 0 1,0 0-1,0 0 0,0 0 1,0 0-1,0 0 0,0-1 1,0 1-1,0 0 0,1 0 1,-1-1-1,0 1 0,0 0 1,0-1-1,0 1 0,1-1 1,-1 1-1,0-1 0,0 1 1,1-1-1,-1 0 0,0 1 1,1-1-1,-1 0 0,1 0 1,-1 1-1,1-1 0,-1 0 1,1 0-1,0 0 0,-1 0 1,1-1-1,-2-3 22,0 0-1,1 0 1,0 0-1,0 0 1,0-1-1,1-6 1,1-22 15,2 0 1,10-54-1,-8 64-67,0 0 0,2 0 0,0 1 0,16-32 0,-19 47 0,0 0 0,1 0 0,-1 0 0,2 1 0,-1 0 0,1 0 0,0 0 0,1 1 0,0 0 0,0 0 0,0 1 0,0 0 0,1 0 0,0 0 0,12-4 1,-7 5 6,1 0 0,-1 0 0,1 2 0,0 0 1,0 0-1,0 1 0,0 1 0,23 2 0,-9 2-32,0 2 0,-1 0-1,34 13 1,-51-15-274,30 9-2612,1-1-4370,-15-6 4026</inkml:trace>
</inkml:ink>
</file>

<file path=ppt/ink/ink3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56:42.1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108 532 1152,'0'0'13,"0"0"-1,0 0 1,0 0 0,-1 0 0,1-1-1,0 1 1,0-14 12721,-9 24-9739,-3 4-2389,0 0 0,1 1 0,1 0 1,-14 27-1,19-32-457,0 1 1,1 0 0,1 0 0,-1 1 0,2-1-1,0 1 1,0 0 0,0 16 0,2-26-86,0 0 0,0 0 1,0-1-1,0 1 0,1 0 1,-1 0-1,0 0 1,1-1-1,-1 1 0,1 0 1,0 0-1,0-1 0,0 1 1,-1 0-1,4 2 0,-3-3-19,0 0 0,0-1-1,0 1 1,1 0-1,-1-1 1,0 1-1,1-1 1,-1 1 0,1-1-1,-1 0 1,0 1-1,1-1 1,-1 0 0,1 0-1,-1 0 1,1 0-1,-1 0 1,1 0 0,-1-1-1,1 1 1,2-1-1,19-7 237,0 0-1,35-18 1,-10 4-179,-16 8-52,0-1 1,-1-1-1,-1-2 0,39-30 0,-40 24-205,43-49 1,-86 127-284,9-42 476,1 1 0,0 0 0,1-1 0,1 1 0,-2 15 0,4-24 1,0 0-1,0 1 1,0-1-1,0 0 1,1 1-1,0-1 1,-1 0-1,2 1 1,-1-1-1,0 0 0,1 0 1,0 0-1,0 0 1,0 0-1,1-1 1,-1 1-1,1-1 1,0 1-1,3 3 1,-3-5 1,-1-1-1,0 1 1,1 0 0,-1-1 0,1 0 0,-1 1 0,1-1 0,0 0 0,0 0 0,-1 0 0,1-1 0,0 1 0,0-1 0,0 0 0,0 0 0,0 0 0,0 0 0,0 0 0,0 0 0,-1-1 0,1 1 0,0-1 0,3-1 0,5-2 39,-1-1 1,1-1 0,-1 1 0,13-11 0,-12 9-78,65-47 176,-44 30-257,1 2 0,47-25 0,-55 39-220,-24 8 298,-1 1 1,0-1-1,0 0 0,0 0 1,1 0-1,-1 1 0,0-1 0,0 0 1,0 0-1,0 1 0,1-1 1,-1 0-1,0 1 0,0-1 0,0 0 1,0 0-1,0 1 0,0-1 1,0 0-1,0 1 0,0-1 0,0 0 1,0 1-1,0-1 0,0 0 0,0 0 1,0 1-1,0-1 0,0 0 1,0 1-1,-1-1 0,-2 14 14,0-7-53,-1 0 0,1 0 0,-10 11 1,-1 4 6,-2 3 110,6-11 206,2 2 1,-12 25 0,19-41-279,1 0 1,0 0 0,0 0-1,0 0 1,0 0 0,0 0 0,0 1-1,0-1 1,0 0 0,0 0 0,0 0-1,0 0 1,0 0 0,0 0 0,0 1-1,0-1 1,0 0 0,0 0 0,0 0-1,0 0 1,0 0 0,0 0 0,0 1-1,0-1 1,0 0 0,0 0-1,0 0 1,0 0 0,0 0 0,0 0-1,0 1 1,0-1 0,0 0 0,0 0-1,0 0 1,0 0 0,1 0 0,-1 0-1,0 0 1,0 0 0,0 0 0,0 1-1,0-1 1,0 0 0,0 0-1,1 0 1,-1 0 0,0 0 0,0 0-1,0 0 1,0 0 0,0 0 0,1 0-1,-1 0 1,0 0 0,0 0 0,0 0-1,0 0 1,0 0 0,0 0 0,1 0-1,12-5 224,-6 3-189,193-76 349,-131 47-415,-41 18-220,54-19 1,-79 31 209,1 0 0,-1 0 0,1 0 1,-1 1-1,5 0 0,-7 0 31,-1 0-1,1 0 0,-1 0 1,1 0-1,-1 0 1,0 0-1,1 0 0,-1 0 1,1 0-1,-1 0 0,1 0 1,-1 1-1,1-1 0,-1 0 1,0 0-1,1 1 0,-1-1 1,0 0-1,1 0 1,-1 1-1,0-1 0,1 0 1,-1 1-1,0-1 0,0 1 1,1-1-1,-1 0 0,0 1 1,0-1-1,0 1 0,1-1 1,-1 0-1,0 1 0,0-1 1,0 1-1,0-1 1,0 1-1,0-1 0,0 1 1,0-1-1,0 1 0,0-1 1,0 0-1,0 1 0,0-1 1,-1 1-1,1-1 0,0 1 1,-3 5-2,1-1 1,0 0 0,-1 0-1,0-1 1,0 1 0,-7 7-1,-9 13 20,8-9 31,9-13-27,0-1 1,0 1 0,0 0-1,0 0 1,0 0 0,1 0-1,0 0 1,-1 0 0,1 0-1,0 1 1,0 3 0,1-7-2,0 1 0,0 0 0,0-1 0,0 1 0,0-1 0,0 1 0,0 0 0,0-1 0,1 1 0,-1-1 0,0 1 0,0-1 0,1 1 0,-1-1 0,0 1 0,1-1 0,-1 1 0,1-1 0,-1 1 1,0-1-1,1 0 0,-1 1 0,1-1 0,-1 0 0,1 1 0,0-1 0,-1 0 0,1 0 0,-1 1 0,1-1 0,-1 0 0,1 0 0,0 0 0,-1 0 0,1 0 0,-1 0 0,1 0 0,0 0 0,-1 0 0,1 0 0,0 0 0,27-7 283,-24 5-226,9-2-47,0-2 0,-1 1 0,0-2-1,0 1 1,15-13 0,50-46-101,-53 46-240,-35 53-122,7-26 420,1-1 1,0 1-1,-4 12 0,6-17 38,0 1 0,1-1-1,-1 1 1,1-1 0,0 1-1,0-1 1,0 1 0,1-1-1,-1 1 1,1-1 0,0 4 0,0-6-6,-1 0 0,1-1 0,-1 1 0,1 0 0,0-1 0,-1 1 0,1-1 0,0 1 0,-1-1 0,1 1 0,0-1 0,0 1 0,-1-1 0,1 0 1,0 0-1,0 1 0,0-1 0,-1 0 0,1 0 0,0 0 0,0 0 0,0 0 0,0 0 0,-1 0 0,1 0 0,0 0 0,1 0 0,27-6 214,1-4-144,50-23 0,-59 24-84,5-2 12,-1-1 0,1-2 0,-2 0 0,0-1 0,-1-2 0,29-26-1,-23 12 27,-1-2-1,-1-1 1,-2-1-1,36-68 0,46-104-144,-65 133-252,-38 69 296,-4 5 56,0-1 0,1 1 0,-1 0 0,0 0-1,0 0 1,0 0 0,0 0 0,1 0 0,-1 0 0,0-1-1,0 1 1,0 0 0,0 0 0,0 0 0,0 0 0,1-1-1,-1 1 1,0 0 0,0 0 0,0 0 0,0-1 0,0 1-1,0 0 1,0 0 0,0 0 0,0-1 0,0 1 0,0 0-1,0 0 1,0 0 0,0-1 0,0 1 0,0 0 0,0 0-1,0 0 1,0-1 0,0 1 0,0 0 0,0 0 0,-1 0-1,1 0 1,0-1 0,0 1 0,0 0 0,0 0 0,-1 0-1,1 0-14,-1 0 0,0 0-1,0 0 1,0 0-1,1 1 1,-1-1-1,0 0 1,0 1 0,1-1-1,-1 1 1,0-1-1,1 0 1,-1 1-1,0 0 1,1-1-1,-2 2 1,2-2 2,-3 3-15,0 1 1,1-1 0,-1 1 0,0-1 0,1 1 0,0 0 0,0 0 0,-2 7 0,2-7 5,-7 21 29,1 0 0,-8 40-1,6-19 41,-8 28 3,4 1 0,3 0 0,-2 94 0,13-157-53,0 0 0,1 0 0,0-1 0,1 1 0,6 18 1,-8-30-162,1 1 0,-1 0 1,1 0-1,-1 0 1,1 0-1,-1 0 1,1-1-1,0 1 1,-1 0-1,1-1 1,0 1-1,0 0 1,0-1-1,0 1 1,1 0-1,-2-1-85,1 0-1,0 1 0,-1-1 0,1 0 0,-1 0 1,1 1-1,0-1 0,-1 0 0,1 0 0,0 0 1,-1 0-1,1 0 0,0 0 0,-1 0 1,1 0-1,0-1 0,-1 1 0,1 0 0,0 0 1,-1 0-1,1-1 0,0 1 0,-1 0 0,1-1 1,-1 1-1,1 0 0,-1-1 0,1 1 0,-1-1 1,1 1-1,-1-1 0,1 1 0,-1-1 0,1 1 1,-1-1-1,0 0 0,1 1 0,-1-1 1,0 1-1,1-2 0,0-15-6123,-1 0 2065</inkml:trace>
</inkml:ink>
</file>

<file path=ppt/ink/ink3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56:42.5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17 9376,'-10'-17'4256,"28"17"-3680,6 0 1983,2 9-1503,27-1 160,5 3-768,11 4-288,-6 2-96,-5 0-64,-3-2 0,-2-2 0,-8-1 0,-4-4-4031,-6-2 2207</inkml:trace>
</inkml:ink>
</file>

<file path=ppt/ink/ink3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56:42.8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29 10304,'-40'-17'4672,"32"9"-4064,3 5 383,10 6-575,3 5-384,5-4-1439,10 4 767</inkml:trace>
</inkml:ink>
</file>

<file path=ppt/ink/ink3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56:44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283 49 4320,'14'-5'1580,"0"0"1,19-2-1,-32 6-1445,0 1 0,-1 0 1,1 0-1,-1 0 0,1 0 0,0 0 0,-1 0 0,1-1 1,-1 1-1,1 0 0,0-1 0,-1 1 0,1 0 0,-1-1 1,1 1-1,-1 0 0,1-1 0,-1 1 0,0-1 0,1 1 0,-1-1 1,1 1-1,-1-1 0,0 0 0,0 1 0,1-1 0,-1 1 1,0-1-1,0 0 0,0 1 0,1-1 0,-1 1 0,0-1 1,0 0-1,0 0 0,-1 0-46,1 0-1,0 0 1,-1 0 0,1 0-1,-1 1 1,1-1 0,-1 0-1,1 0 1,-1 1 0,0-1 0,1 0-1,-1 1 1,0-1 0,0 1-1,1-1 1,-1 1 0,0-1-1,0 1 1,0 0 0,1-1-1,-1 1 1,0 0 0,0-1-1,0 1 1,0 0 0,0 0-1,-1 0 1,-7 0 116,0-1 0,0 2 1,0-1-1,1 2 0,-1-1 0,0 1 0,0 0 0,1 1 0,-12 4 0,-7 6 230,-39 25 0,61-35-401,-11 7 119,0 1 1,0 1-1,-15 15 1,24-20-14,0 1 1,0 0 0,0 0-1,1 0 1,1 1-1,-1 0 1,-7 18-1,13-26-83,-1 0 0,1 1 0,-1-1 0,1 0 0,-1 1 0,1-1 0,0 1 0,0-1 0,0 1-1,0-1 1,0 1 0,0-1 0,0 0 0,0 1 0,0-1 0,1 1 0,0 1 0,-1-2-20,1 0 1,0 0-1,-1 0 1,1-1-1,0 1 1,0 0-1,0 0 0,-1-1 1,1 1-1,0-1 1,0 1-1,0-1 1,0 1-1,0-1 1,0 1-1,0-1 1,0 0-1,2 1 1,3-1 37,0 1 0,0-1 0,0 0 0,0-1 0,-1 0 0,11-2 0,42-11 88,-1-2 0,-1-3 0,0-3 0,87-47 1,-130 61-238,-1 0 0,0-1 0,12-12 0,-15 13-46,-1-1 3,-8 9 114,0 0-1,0 0 1,0 0 0,0 0 0,0 0 0,0 0-1,0 0 1,0-1 0,0 1 0,0 0 0,0 0-1,0 0 1,0 0 0,0 0 0,0 0 0,0 0-1,0 0 1,0-1 0,0 1 0,0 0 0,0 0-1,0 0 1,0 0 0,0 0 0,0 0-1,0 0 1,0 0 0,0 0 0,0 0 0,0-1-1,0 1 1,0 0 0,0 0 0,0 0 0,0 0-1,0 0 1,0 0 0,-1 0 0,1 0 0,0 0-1,0 0 1,0 0 0,0 0 0,0 0-1,0 0 1,0 0 0,0 0 0,-2 0-19,0 0 1,0 0-1,0 0 1,1 1 0,-1-1-1,0 1 1,0-1-1,1 1 1,-3 1-1,-9 5 28,1 0-1,1 1 0,-1 0 1,1 1-1,0 0 0,1 1 1,-14 17-1,22-25 22,0 0-1,1 0 1,-1 0 0,1 1-1,0-1 1,-1 1 0,1-1-1,0 1 1,0-1 0,1 1-1,-1 0 1,0 3 0,1-5 0,0 1 0,0-1-1,0 1 1,0-1 0,0 1 0,1-1 0,-1 0 0,0 1 0,1-1 0,-1 1-1,1-1 1,0 0 0,-1 1 0,1-1 0,0 0 0,0 0 0,0 0 0,0 1-1,0-1 1,0 0 0,0 0 0,0 0 0,0-1 0,2 2 0,4 2 74,-1-1 0,1 0 0,1 0 0,-1-1 1,0 0-1,1 0 0,-1-1 0,1 1 1,10-1-1,2-1 68,-1 0 0,28-4 1,-25 0-157,-1-1-1,1-1 1,-1-1 0,0 0 0,23-13 0,94-59 198,-128 73-234,-5 3 14,-1 1 0,0-1 0,1 0 0,-1-1 0,0 1 0,4-6 0,-8 9-5,1-1-1,-1 1 1,0-1-1,1 1 1,-1-1-1,0 1 1,1-1-1,-1 1 1,1-1-1,-1 1 1,1 0-1,-1-1 1,1 1-1,-1 0 1,1-1-1,-1 1 1,1 0-1,-1 0 1,1 0-1,0-1 1,-1 1-1,1 0 1,-1 0-1,2 0 1,-2 1 4,0-1 0,0 1 0,0 0 1,0-1-1,0 1 0,0-1 1,0 1-1,0 0 0,0-1 1,0 1-1,0 0 0,-1-1 1,1 1-1,0-1 0,0 1 0,-1 0 1,0 0-13,1 2 21,-1 0 0,1 1 0,-1-1 0,1 0 0,0 0 0,0 0 0,0 1 0,1-1 0,-1 0 0,1 0 0,0 0 0,0 0 0,0 0 0,0 0 0,0 0 0,1 0 0,-1 0 0,1 0 0,0-1 0,-1 1 0,2-1 0,-1 1 0,0-1 0,0 0 0,5 4 0,2 1 61,1-1 0,0 0 1,1 0-1,0-1 0,17 6 1,-5-3 53,1-1 1,-1-1-1,1-1 0,0-1 1,1-1-1,-1-1 0,1-1 1,43-5-1,-54 2-89,-1-1 0,1-1 1,-1 0-1,0 0 0,0-2 0,0 1 0,-1-2 0,0 0 0,0 0 1,0-1-1,-1 0 0,-1-1 0,12-12 0,-19 18-21,1 0 0,-1 0 0,0-1 0,-1 0 0,1 1 0,0-1 0,3-8 0,-6 11-20,1 0 0,-1 0 0,0 1 0,0-1 0,1 0 0,-1 0 0,0 0 0,0 0 0,0 0 0,0 0 0,0 1 0,0-1 0,0 0 0,0 0 0,-1 0 0,1 0 0,0 0 0,0 0 0,-1 1 0,1-1 0,0 0 0,-1 0 0,1 0 0,-1 1 0,1-1 0,-1 0 0,0 1 0,1-1 0,-1 0 0,0 1 0,1-1 0,-1 1 0,0-1 0,1 1 0,-1-1 0,0 1 0,0-1 0,0 1 0,0 0 0,1 0 0,-1-1 0,0 1 0,0 0 0,0 0 0,0 0 0,0 0 0,0 0 0,0 0 0,0 0 0,1 0 0,-1 1 0,-1-1 0,-4 1-11,1 1 1,-1-1-1,1 1 0,0 0 0,-1 0 0,1 1 1,0-1-1,-6 6 0,-2 2-2,-18 18 1,28-26 33,-1 2 10,0 0 1,1 0 0,-1 1-1,1-1 1,0 1-1,0 0 1,1-1-1,-1 1 1,1 0-1,-1 6 1,2-8 0,0-1 0,1 1-1,-1-1 1,1 1 0,0-1 0,0 1-1,0 0 1,0-1 0,0 1 0,0-1-1,1 1 1,0-1 0,-1 1 0,1-1-1,0 1 1,0-1 0,0 1 0,0-1-1,1 0 1,-1 0 0,1 0 0,-1 0-1,3 3 1,1-1 15,-1 0 0,1 0 0,1-1-1,-1 1 1,1-1 0,-1 0 0,1-1 0,0 1-1,0-1 1,0 0 0,0 0 0,0-1 0,11 1-1,5 0 29,-1-2-1,36-4 1,-44 3-47,240-31 161,-206 23-147,-1-2 0,0-3 0,58-24 0,-67 17-30,-28 15-120,-9 6 119,0 0 1,0 0-1,0 0 0,0 0 1,0 0-1,0 0 0,0 0 1,-1 0-1,1 0 0,0 0 1,0 0-1,0 0 0,0 0 0,0 0 1,0 0-1,0 0 0,0 0 1,0 0-1,0 0 0,0 0 1,0 0-1,0 0 0,0 0 1,0 0-1,0 0 0,0 0 1,0 0-1,0 0 0,0-1 0,0 1 1,0 0-1,0 0 0,0 0 1,0 0-1,0 0 0,0 0 1,0 0-1,0 0 0,0 0 1,0 0-1,0 0 0,0 0 0,0 0 1,0 0-1,0 0 0,0 0 1,0 0-1,0 0 0,0-1 1,0 1-1,0 0 0,0 0 1,0 0-1,0 0 0,0 0 0,0 0 1,0 0-1,1 0 0,-11 0-163,-11 2 123,-22 8 9,0 2 0,-68 29 1,99-36 43,0 1 0,0 0 1,0 0-1,-18 15 0,27-19 4,0 0 1,1 1-1,-1-1 0,1 0 0,-1 1 1,1 0-1,0-1 0,0 1 1,0 0-1,1 0 0,-1 0 0,1 0 1,-1 0-1,1 1 0,0-1 1,0 0-1,1 1 0,-1-1 0,1 0 1,-1 1-1,1-1 0,0 1 1,1 4-1,-1-6 4,1 0 0,0 0 0,-1 0 0,1 0 0,0 0 0,0 0 0,0 0 0,1 0 0,-1 0 0,0-1 0,1 1 0,-1 0 0,1-1 0,-1 1 0,1-1 0,0 1 1,0-1-1,0 0 0,-1 0 0,1 0 0,0 0 0,0 0 0,1 0 0,-1-1 0,3 2 0,2-1 26,0 0 1,0-1-1,0 1 1,-1-1 0,1 0-1,0-1 1,7-1-1,-1-1-2,0-1 0,0 0 0,-1-1 0,1 0 0,-1-1 0,-1 0 0,1-1-1,20-17 1,-9 6-15,-2-2 0,0 0 0,19-26 0,-30 34-57,-2 3-51,0-1 0,0 0 1,11-21-1,-19 28-118,-4 5 63,-3 4 40,4 1 110,-1-1 0,1 1-1,0 0 1,1 0 0,-1 0 0,1 1 0,1-1-1,-2 10 1,2-5 46,0-1 0,1 1-1,1 0 1,2 19-1,-2-25-15,0-1 0,0 1-1,1 0 1,0 0-1,0-1 1,5 10-1,-5-12-24,-1-1-1,1 0 1,0 0-1,-1 0 0,1 0 1,0-1-1,0 1 1,1 0-1,-1-1 0,0 1 1,0-1-1,1 0 1,-1 0-1,1 0 0,-1 0 1,1 0-1,-1-1 1,4 1-1,7 1 5,-1-1 1,1-1-1,0 0 1,-1-1-1,23-4 0,63-19-1061,18-10-4667,-76 23 950,-4 2 1110</inkml:trace>
</inkml:ink>
</file>

<file path=ppt/ink/ink3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57:23.9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15 5056,'-28'-14'1888,"8"18"-1472,-15 10-128,25-4-2048,4 0 896,2-6-640</inkml:trace>
</inkml:ink>
</file>

<file path=ppt/ink/ink3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56:46.5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20 491 3808,'-4'1'-908,"-10"5"6968,14-6-5924,0 1 1,0-1 0,0 0 0,0 0 0,0 0 0,0 1 0,-1-1 0,1 0 0,0 0 0,0 0 0,0 1 0,0-1 0,0 0-1,0 0 1,0 0 0,0 1 0,0-1 0,0 0 0,0 0 0,0 0 0,0 1 0,0-1 0,0 0 0,0 0 0,0 0-1,0 1 1,0-1 0,1 0 0,-1 0 0,0 0 0,0 1 0,0-1 0,1 0 274,-1 0-274,0 1 0,0-1-1,0 0 1,0 0 0,1 0 0,-1 0 0,0 0 0,0 0 0,0 0 0,1 0 0,-1 0 0,0 1 0,0-1 0,0 0 0,1 0-1,-1 0 1,0 0 0,1 0 0,0 0 92,0 0-1,1 0 1,-1 0 0,1 1-1,-1-1 1,1-1-1,-1 1 1,1 0-1,-1 0 1,1 0 0,-1-1-1,0 1 1,3-2-1,7-1 305,19-2-76,-2-2 0,1-1 0,-1-1 0,48-23 0,-56 21-410,-1 0 0,0-1 0,0 0 0,-1-2 0,-1 0 0,0-1 1,15-19-1,4-10 216,-1-2 0,48-86 0,-65 98-135,-29 60-192,1 2 0,1-1 0,1 1 0,1 1 0,2-1 0,-3 56 0,7-74 107,0 1-1,1-1 1,0 0 0,1 0-1,0 0 1,1 0 0,0 0-1,0 0 1,7 16 0,-8-24-20,0-1 1,0 1 0,0 0 0,0 0 0,0-1 0,1 1 0,-1-1 0,0 1-1,1-1 1,-1 1 0,1-1 0,0 0 0,-1 0 0,1 0 0,0 0 0,0 0-1,0 0 1,-1 0 0,1 0 0,0-1 0,0 1 0,0-1 0,0 0-1,0 1 1,0-1 0,0 0 0,0 0 0,1 0 0,-1-1 0,0 1 0,0 0-1,0-1 1,0 1 0,3-2 0,3-1 28,0-1 0,0 0 0,0 0 0,0 0 0,-1-1 1,11-9-1,3-4 29,-1-1 1,24-30 0,30-48 17,-12 15 37,-32 45-259,64-60 0,-92 95 111,16-11-78,-18 13 87,0 0 1,1 0-1,-1 0 0,0 0 1,1 0-1,-1 0 1,0-1-1,1 1 1,-1 0-1,0 0 1,1 0-1,-1 0 1,0 0-1,1 1 0,-1-1 1,0 0-1,1 0 1,-1 0-1,0 0 1,1 0-1,-1 0 1,0 0-1,1 1 0,-1-1-1,1 1-1,-1 0 0,1-1 0,-1 1 0,0-1 1,1 1-1,-1 0 0,0-1 0,0 1 0,0 0 1,0-1-1,1 1 0,-1 0 0,0 0 1,0-1-1,0 2 0,-3 27 22,-1-1 1,-1 1-1,-16 47 0,21-75-17,-12 41-23,-25 54-1,29-77 63,-2-1 0,0 0 0,0-1 0,-2 0 0,-17 20 0,25-33 17,0 0 1,-1-1-1,1 1 0,-1-1 1,1 0-1,-1 0 0,0 0 1,0-1-1,-10 4 0,13-5-35,0-1 0,0 1 0,0-1-1,1 1 1,-1-1 0,0 0 0,0 0-1,0 0 1,0 0 0,0 0 0,0 0-1,0-1 1,0 1 0,1-1 0,-1 1-1,0-1 1,0 0 0,0 0-1,1 1 1,-1-1 0,1 0 0,-1 0-1,0-1 1,1 1 0,0 0 0,-1-1-1,1 1 1,0 0 0,0-1 0,-1 1-1,1-1 1,0-1 0,0 1-22,0 0 0,0 0 0,0 0 1,0 0-1,0 0 0,1 0 0,-1 0 0,1 0 0,0-1 1,0 1-1,-1 0 0,1 0 0,1 0 0,-1 0 0,0 0 1,0 0-1,1 0 0,1-4 0,-1 3 5,0 0 0,1 0-1,0 1 1,0-1 0,0 0 0,0 1-1,0 0 1,1-1 0,-1 1 0,6-4-1,2 0-14,1 0 0,-1 0-1,2 1 1,-1 1 0,16-5-1,-3 3 38,0 1-1,0 1 0,1 1 1,36 0-1,-22 5-650,-1 0-1,45 10 1,-51-8-2776,-11-4-4494,-16 0 5133</inkml:trace>
</inkml:ink>
</file>

<file path=ppt/ink/ink3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56:46.9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49 7232,'-31'-32'3264,"21"24"-2848,7 3 0,6 5-320,7-3-800,3 3 352</inkml:trace>
</inkml:ink>
</file>

<file path=ppt/ink/ink3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56:48.4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1112 2496,'0'0'151,"0"0"1,-1 0-1,1 1 1,0-1-1,0 0 0,0 0 1,0 0-1,0 1 1,0-1-1,0 0 0,0 0 1,0 1-1,0-1 1,0 0-1,0 0 0,0 0 1,0 1-1,2 1 2120,-1-2-2119,9 7 1861,-7-6-1725,1 0 1,-1 0-1,0 0 0,1 0 0,4 0 0,0-1 208,-1-1-1,1 0 0,0 0 1,-1 0-1,1-1 1,-1 0-1,0-1 0,1 1 1,9-7-1,-7 3-208,1 0 1,-2-2-1,1 1 0,-1-1 0,10-10 0,107-132 889,-43 47-885,-4 20 176,102-85 0,-167 157-420,3-5-95,0 0 0,-1-1 0,-1 0 0,21-32 0,-68 69-880,7 0 924,1 2 0,1 0 0,1 2 0,0 0 0,2 1 0,1 1 0,1 1 0,2 1 0,0 0 0,2 1 0,-13 37 0,-3 27 81,27-80 50,0 1 1,1-1 0,0 1-1,1 27 1,2-38-51,-1 1 0,1-1 0,-1 0 0,1 0 0,0 1 0,0-1 0,0 0 0,2 3 1,-2-4-38,-1-1 0,1 0 0,0 0 0,0 0 1,-1 0-1,1 0 0,0 0 0,0 0 0,0-1 1,0 1-1,0 0 0,0 0 0,0-1 0,1 1 0,-1-1 1,0 1-1,0-1 0,0 1 0,1-1 0,-1 0 1,0 0-1,1 1 0,-1-1 0,0 0 0,2 0 1,6-2 80,0-1 0,-1 0 1,1 0-1,-1 0 0,1-1 1,-1-1-1,8-5 0,26-17 37,-2-2-1,-1-2 0,37-39 0,99-116 170,-131 138-269,3-5 48,58-85 1,7-39 515,-84 125-408,35-85 1,-63 136-216,2-2-36,-1 0 0,1-1 0,-1 1-1,0-1 1,-1 1 0,1-1-1,0-4 1,-1 8 29,0-1 0,0 1-1,0 0 1,0 0 0,0-1 0,0 1 0,0 0 0,0-1-1,0 1 1,0 0 0,0-1 0,0 1 0,0 0 0,0-1 0,0 1-1,0 0 1,0 0 0,-1-1 0,1 1 0,0 0 0,0-1-1,0 1 1,0 0 0,-1 0 0,1-1 0,0 1 0,0 0-1,-1 0 1,1 0 0,0-1 0,0 1 0,-1 0 0,1 0 0,0 0-1,0 0 1,-1 0 0,1 0 0,0-1 0,-1 1 0,1 0-1,0 0 1,-1 0 0,1 0 0,0 0 0,-1 0 0,-1 1-18,1-1 1,0 1-1,-1 0 1,1 0-1,0-1 1,-1 1-1,1 0 0,0 0 1,0 0-1,-2 2 1,-15 18-24,1 0 0,0 0-1,-13 26 1,-35 75-5,45-83 44,-20 47-54,-56 174 0,-13 54 288,83-242-16,18-46-118,5-18 152,0 1 1,0 0 0,-8 13 0,35-42 360,0-11-511,-1-1 0,34-66 0,-1 2-198,-54 91 75,1 1-1,0 0 1,0 0-1,0 1 0,0-1 1,0 1-1,1-1 1,-1 1-1,1 0 1,0 1-1,5-4 1,-8 6 28,0-1 1,-1 1 0,1 0 0,-1 0 0,1 0-1,0 0 1,-1 0 0,1 0 0,0 0 0,-1 0-1,1 0 1,0 0 0,-1 0 0,1 0 0,-1 0-1,1 0 1,0 1 0,-1-1 0,1 0 0,-1 0-1,1 1 1,0-1 0,-1 1 0,1-1 0,-1 0-1,1 1 1,-1-1 0,1 1 0,-1-1 0,0 1-1,1-1 1,-1 1 0,9 21 8,-8-18-9,3 16 3,2 21-1,-3-23 32,0 1 0,8 28 0,-9-42-16,0 0 1,0 0-1,0 0 1,0-1-1,1 1 1,0-1 0,0 0-1,0 0 1,1 0-1,-1 0 1,1 0-1,0-1 1,8 7 0,-8-9 5,-1 1 1,1-1 0,-1 1 0,1-1-1,0 0 1,0-1 0,0 1-1,-1-1 1,1 1 0,0-1 0,0 0-1,0-1 1,0 1 0,0-1 0,4-1-1,4 0 72,0-2 0,-1 0 1,19-9-1,-16 5-61,0 0 1,-1-1 0,0 0 0,0-1-1,-1-1 1,-1 0 0,1-1 0,-2 0 0,0 0-1,12-19 1,-6 4-21,-2 0 0,0-1 1,-2 0-1,13-42 0,-24 65-38,1-1 0,-1 1 1,0 0-1,-1-1 0,1-6 1,-1 11 6,0 0 0,0 0 0,0 0 0,0 0 0,0 0 0,0 0 0,0 0 0,-1 0 0,1 0 0,0 0 0,-1 0 0,1 0 0,-1 0 0,1 0 0,-1 0 0,1 0 0,-1 1 0,1-1 0,-1 0 0,0 0 0,0 1 0,1-1 0,-1 0 0,0 1 0,0-1 0,0 1 0,0-1 0,0 1 0,1-1 0,-1 1 0,0 0 0,0-1 0,-2 1 0,0 0 1,0 1 0,0-1 0,1 1 0,-1 0 0,0 0 0,0 0 0,1 0-1,-1 0 1,0 0 0,1 1 0,-1-1 0,-2 4 0,0-1 17,0 0 0,1 0-1,-1 1 1,1 0 0,0 0-1,1 0 1,-1 0 0,1 1-1,0-1 1,0 1 0,-3 11-1,2-7 3,2 1 0,-1-1 0,1 0-1,1 1 1,0-1 0,0 15 0,2-16 25,0-1 1,1 1 0,0 0 0,0-1 0,0 1 0,1-1-1,1 1 1,0-1 0,0-1 0,0 1 0,11 14 0,-7-12 6,1 0 1,0 0 0,1-1 0,0-1-1,0 1 1,1-2 0,16 10 0,-21-14-97,0 0 1,1 0 0,0 0 0,-1-1-1,1 0 1,0 0 0,0-1 0,0 0 0,0 0-1,1-1 1,-1 0 0,0 0 0,0 0 0,0-1-1,9-2 1,-10 1-401,-1 0-1,0 0 1,1 0-1,-1 0 1,0-1-1,-1 0 1,1 0-1,6-5 1,-7 4-304,0 0 0,0 0 0,-1 0 0,1 0 0,-1-1 0,0 1 0,0-1 0,-1 0 0,3-6 0,5-10-1729</inkml:trace>
</inkml:ink>
</file>

<file path=ppt/ink/ink3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56:48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92 8384,'-10'-11'3808,"20"11"-3328,8-4 1184,4-1-1024,49-3 863,15 5-863,31-9-192,-4 7-288,26-10 96,-4 7-160,4-4-256,-17 4 96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0:10.5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0 6144,'-3'3'12193,"-5"12"-8335,-4 4-3355,2-3 346,-14 27 1,15-24-544,6-12-275,0 0-1,1 0 0,0 1 1,0-1-1,0 0 0,1 1 1,1-1-1,-1 1 1,1 9-1,1-2-62,0-1 0,1 0 0,8 27 0,-5-25-265,1-2 0,0 1 1,1 0-1,0-1 0,18 23 0,-24-36 28,0 1 0,0-1 0,1 0 0,-1 1 0,1-1 0,-1 0 0,1 0 0,-1 0 0,1 0 0,0 0 0,-1 0 0,1 0 0,0-1 0,0 1 0,3 0 0,12 0-1598</inkml:trace>
</inkml:ink>
</file>

<file path=ppt/ink/ink3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56:53.1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1021 3328,'-16'12'2559,"15"-10"-1859,-1-1 0,1 1 0,-1-1-1,0 1 1,1-1 0,-1 0 0,0 0-1,0 0 1,-3 1 0,11-5 3862,11-7-3332,-10 5-883,-1 0-1,1-1 1,-1 0 0,0 0 0,7-9 0,27-40 494,-10 8-304,13-19 245,98-118 1,-105 147-570,45-37 0,-60 58-146,1 0 0,1 1-1,45-22 1,-66 36-72,1 0-1,0 0 1,-1 0 0,1 0-1,0 1 1,5-2 0,-8 2 3,1 0 1,0 0 0,-1 0 0,1 0 0,0 1 0,-1-1 0,1 0 0,-1 0 0,1 0 0,0 0 0,-1 1-1,1-1 1,-1 0 0,1 1 0,-1-1 0,1 0 0,0 1 0,-1-1 0,0 0 0,1 1 0,-1-1-1,1 1 1,-1-1 0,1 1 0,-1 0 0,0-1 0,0 1 0,1-1 0,-1 1 0,0-1 0,0 1-1,1 0 1,-1 0 0,0 5-4,0-1-1,0 1 0,-1-1 1,0 0-1,0 1 0,0-1 1,0 0-1,-1 0 0,0 1 1,-4 7-1,1-1-17,-32 74 236,-89 150 1,124-233-172,-4 8 150,0-2 0,-13 18 0,165-162 345,91-76-572,-218 196 22,1 2 1,22-13-1,-41 26 1,0-1-1,0 0 0,0 1 0,0-1 1,0 1-1,0-1 0,0 1 1,0 0-1,0-1 0,0 1 0,0 0 1,0 0-1,0 0 0,0 0 1,0 0-1,0 0 0,0 0 0,1 0 1,-1 0-1,0 0 0,0 1 1,0-1-1,2 1 0,-2 0 9,0 0-1,0 1 1,-1-1-1,1 0 1,0 0 0,0 1-1,-1-1 1,1 0-1,-1 1 1,1-1-1,-1 0 1,0 1-1,1-1 1,-1 1 0,0-1-1,0 1 1,0-1-1,0 3 1,-2 22 74,-1 0 1,-2-1 0,0 1-1,-11 32 1,-4 14 467,18-60-244,5-22 70,4-11-244,4-9-106,2 2 0,28-46 0,-33 61-48,0 1 1,1 1-1,1 0 0,-1 0 1,2 0-1,-1 1 0,2 1 1,11-8-1,-21 16 22,-1 0 1,0 1-1,1-1 1,-1 0-1,1 1 1,-1 0-1,1-1 0,-1 1 1,1 0-1,-1 0 1,3 0-1,-3 0 2,-1 0-1,1 0 0,0 0 1,-1 0-1,1 0 0,-1 0 1,1 1-1,0-1 0,-1 0 1,1 0-1,-1 1 0,1-1 1,-1 0-1,1 1 0,-1-1 1,1 1-1,-1-1 0,1 0 1,-1 1-1,0-1 0,1 1 1,-1-1-1,1 1 0,-1-1 1,0 1-1,0 0 0,1-1 1,-1 1-1,0-1 0,0 1 1,0 0-1,0-1 0,0 1 1,1 9-4,-1-1 0,-1 0 0,1 0 0,-1 1 0,-4 11 0,-15 49-32,16-58 42,-5 15 36,-11 36 37,-11 64 1,30-125-53,1 0-1,0 0 1,-1 0 0,1 0 0,0 0-1,1 0 1,-1 0 0,0 1-1,0-1 1,2 3 0,-2-4 1,1 0 0,-1 0 1,1 0-1,0-1 0,-1 1 1,1 0-1,0 0 0,-1-1 0,1 1 1,0 0-1,0-1 0,0 1 0,-1-1 1,1 1-1,0-1 0,0 1 0,0-1 1,0 0-1,0 1 0,0-1 1,0 0-1,0 0 0,0 0 0,0 0 1,0 0-1,2 0 0,4 0 14,0-1 0,-1 0 0,1 0-1,0-1 1,-1 0 0,10-3 0,39-21-40,-34 15-9,21-11 47,0-3 0,40-31 0,70-65 21,-91 70-22,-41 33-60,-14 12-33,1 1 0,-1-1 0,1 1-1,0 1 1,12-7 0,-19 11 54,0 0 0,0 1 0,1-1 0,-1 0 0,0 1 0,0-1 0,0 0 0,0 1 0,0-1 0,0 0 0,0 1 0,0-1 0,0 0 0,0 1 0,0-1 0,0 0 0,0 1 0,0-1 0,0 0 0,0 0 0,0 1 0,-1-1 0,1 0 0,0 1 0,-20 50 3,-4 14-130,13-29 135,3-11-61,-6 31 0,13-48 85,0 1 0,0 0 0,1 0 0,0 0 0,0-1 0,1 1 0,3 14 0,-4-21-6,1 0 0,-1-1 0,1 1 0,0 0 0,0 0 0,0-1 0,0 1 0,0 0 0,0-1 0,0 1 0,0-1 0,1 0 0,-1 1 0,0-1 0,1 0 0,-1 0 0,1 1 0,0-1 0,-1-1 0,1 1 0,0 0 0,0 0 0,-1-1 0,1 1 0,0-1 0,0 1 0,0-1 0,0 0 0,0 1 0,0-1 0,-1 0 0,1-1 0,2 1 0,2-1 13,-1 0 0,0 0 0,1 0 0,-1 0 0,0-1 0,0 0 0,0 0 0,0-1 0,0 1 0,6-6 0,-3 1-21,0 0-1,-1-1 1,0 0-1,0 0 1,0-1-1,-1 0 1,-1 0-1,1 0 1,-2-1-1,1 0 0,5-19 1,-5 12-8,-1-1 0,-1 0 0,0 1 1,-1-1-1,-1 0 0,-2-22 0,1 34-11,-1 1 0,1 0 0,-2-1-1,1 1 1,0 0 0,-1-1 0,0 1 0,0 0-1,-1 0 1,0 1 0,1-1 0,-1 0 0,-7-7-1,8 10-8,0 0-1,-1 0 0,1 0 1,0 1-1,-1-1 0,1 0 1,-1 1-1,1 0 0,-1 0 1,0 0-1,1 0 0,-1 0 1,0 0-1,0 1 0,0-1 1,0 1-1,0 0 1,0 0-1,0 0 0,1 0 1,-1 0-1,0 1 0,0-1 1,0 1-1,0 0 0,-4 2 1,-7 7 137,31-17-86,-7 4-78,33-12 54,0 2-1,1 1 1,76-8 0,-48 10 57,81-1 0,-144 11-114,0 1 0,16 2 1,-22-3 36,-1 1 0,0-1 1,1 1-1,-1 0 0,0 0 0,0 0 1,1 0-1,-1 0 0,0 0 1,0 1-1,0-1 0,-1 1 1,1-1-1,0 1 0,2 2 1,-1 1-6,-1 0 0,0 0 1,0 0-1,0 1 0,0-1 1,-1 0-1,0 1 1,0-1-1,0 1 0,-1-1 1,0 1-1,0-1 0,0 1 1,-2 8-1,-3 8 74,0-1 0,-11 28 1,8-27-89,-5 19 19,6-17 177,-19 45-1,23-63 140,5-6-126,5-12-33,1-3-148,51-90 52,-48 86-86,2 1 1,0 1-1,24-25 0,-24 29 20,-9 9 3,-1 0 0,1 0 0,0 0 1,0 0-1,0 1 0,1 0 0,-1 0 0,1 0 0,-1 0 0,1 1 0,7-3 0,-11 5 8,-1 0 0,1 0-1,0 0 1,-1 0 0,1-1 0,-1 1 0,1 0-1,0 1 1,-1-1 0,1 0 0,-1 0-1,1 0 1,0 0 0,-1 0 0,1 1-1,-1-1 1,1 0 0,-1 0 0,1 1-1,-1-1 1,1 0 0,-1 1 0,1-1 0,-1 1-1,1-1 1,-1 0 0,0 1 0,1-1-1,-1 1 1,0-1 0,1 1 0,-1 0-1,0-1 1,0 1 0,1-1 0,-1 1-1,0-1 1,0 1 0,0 0 0,0-1-1,0 1 1,0-1 0,0 2 0,0 3-3,0 0 0,0 0-1,-1 0 1,-1 6 0,2-9 1,-20 76-175,6-29 378,13-35-92,1-14-99,0 0 0,0 0 1,0 0-1,0 0 1,0 0-1,0-1 1,0 1-1,0 0 1,0 0-1,0 0 1,0 0-1,0 0 1,0 0-1,0-1 1,0 1-1,0 0 1,0 0-1,0 0 1,0 0-1,1 0 1,-1 0-1,0 0 1,0 0-1,0 0 0,0 0 1,0 0-1,0-1 1,0 1-1,1 0 1,-1 0-1,0 0 1,0 0-1,0 0 1,0 0-1,0 0 1,0 0-1,0 0 1,1 0-1,-1 0 1,0 0-1,0 0 1,0 0-1,0 0 1,0 0-1,0 0 1,1 0-1,-1 1 0,0-1 1,0 0-1,0 0 1,0 0-1,0 0 1,0 0-1,0 0 1,0 0-1,1 0 1,-1 0-1,0 0 1,0 0-1,0 1 1,0-1-1,0 0 1,0 0-1,0 0 1,0 0-1,0 0 1,0 0-1,0 1 1,16-22 4,1 0 0,0 1 1,2 1-1,0 1 1,1 1-1,0 1 1,2 0-1,0 2 1,1 0-1,0 2 0,41-17 1,-57 27-50,1-1 0,-1 1 0,1 0 0,12-2 0,-19 4 25,0 0 0,0-1 0,0 1 1,1 0-1,-1 0 0,0 0 0,0 0 0,0 0 1,1 1-1,-1-1 0,0 0 0,0 0 0,0 1 0,0-1 1,0 1-1,1-1 0,-1 1 0,0-1 0,0 1 1,0 0-1,-1 0 0,1-1 0,0 1 0,0 0 1,0 0-1,0 0 0,-1 0 0,1 0 0,0 0 1,-1 0-1,1 0 0,-1 0 0,1 0 0,-1 0 1,0 1-1,1-1 0,-1 0 0,0 2 1,1 24 35,-4 43 1,1-47 4,1 0-1,1 0 0,4 26 0,-4-45-12,1-1-1,0 1 1,0 0-1,0-1 1,0 1-1,0-1 1,1 0-1,0 1 0,-1-1 1,1 0-1,0 0 1,1 0-1,-1 0 1,1 0-1,-1 0 1,1-1-1,0 1 1,0-1-1,0 0 1,0 0-1,0 0 1,0 0-1,1-1 1,-1 1-1,0-1 1,1 0-1,0 0 1,-1 0-1,1 0 1,0-1-1,-1 1 0,1-1 1,0 0-1,-1 0 1,1-1-1,0 1 1,0-1-1,-1 1 1,1-1-1,-1 0 1,1-1-1,-1 1 1,1 0-1,-1-1 1,4-3-1,3-1 10,-1 0 0,-1-1-1,1 0 1,-1-1 0,9-10 0,33-47 114,-38 49-101,47-72 31,-36 53 3,-23 35-68,20-34 60,-19 32-78,0 0 0,0 0 0,-1 0 0,1 0 0,0 0 0,-1 0 0,1-1 0,-1 1 0,1 0 0,-1 0 0,0 0 0,0-1 0,-1-3 0,1 6 3,0-1 0,-1 0 0,1 1 0,0-1 0,-1 1 0,1-1 0,0 0 0,-1 1 0,1-1 0,-1 1 0,1-1 0,-1 1 0,1 0 1,-1-1-1,1 1 0,-1-1 0,1 1 0,-1 0 0,0 0 0,1-1 0,-1 1 0,1 0 0,-1 0 0,0 0 0,1-1 0,-1 1 0,0 0 0,1 0 0,-1 0 0,0 0 0,0 0 0,1 0 0,-1 1 1,1-1-1,-1 0 0,0 0 0,1 0 0,-2 1 0,-1 0 5,1 0 0,-1 0 0,1 1 0,-1-1 0,1 0 0,0 1 1,-1 0-1,-2 3 0,-2 3-18,0 1 1,1 0-1,0 0 0,0 1 1,1 0-1,0 0 0,1 0 0,0 0 1,-4 18-1,4-10 22,1 2-1,0-1 1,2 0-1,1 34 1,0-48 39,0 0 1,1 1 0,0-1-1,0 0 1,0 0 0,1 0-1,0 0 1,0 0 0,4 6-1,-5-9-18,0-1-1,0 1 0,0-1 1,0 1-1,1-1 0,-1 1 1,0-1-1,1 0 0,-1 0 0,1 0 1,0 0-1,-1 0 0,1 0 1,0 0-1,0-1 0,-1 1 1,1-1-1,0 1 0,0-1 1,0 0-1,0 1 0,0-1 1,0 0-1,-1 0 0,1-1 1,0 1-1,0 0 0,3-1 1,22-8 59,-1 0 0,46-24 0,-21 9-9,-9 5-50,169-65-248,-205 82 199,1 0 1,-1 0-1,0 1 1,1 0-1,10 0 1,-16 1 27,1 1 0,0-1 0,0 0 0,-1 0 0,1 1 1,0-1-1,-1 1 0,1-1 0,0 1 0,-1 0 1,1 0-1,-1 0 0,1 0 0,-1 0 0,1 0 1,-1 0-1,0 0 0,0 0 0,1 1 0,-1-1 0,0 0 1,0 1-1,0-1 0,1 4 0,0 0 10,-1 0 0,1 0 0,-1 1 0,0-1 0,0 1 0,0-1 0,-1 1-1,0-1 1,-1 9 0,-1 6 21,-7 24 1,8-40-25,-3 12 13,-12 27 1,11-30 32,0 0 1,1 0-1,-4 21 1,7-34-43,1 0 1,0 0 0,0 1-1,0-1 1,0 0 0,0 0-1,0 0 1,0 0 0,0 0-1,0 1 1,0-1 0,0 0 0,0 0-1,0 0 1,0 0 0,0 1-1,0-1 1,0 0 0,0 0-1,0 0 1,0 0 0,0 0 0,0 1-1,0-1 1,0 0 0,0 0-1,0 0 1,0 0 0,0 0-1,0 1 1,1-1 0,-1 0 0,0 0-1,0 0 1,0 0 0,0 0-1,0 0 1,0 0 0,0 0-1,1 1 1,-1-1 0,0 0-1,0 0 1,0 0 0,0 0 0,0 0-1,1 0 1,-1 0 0,0 0-1,0 0 1,0 0 0,0 0-1,1 0 1,-1 0 0,0 0 0,0 0-1,0 0 1,0 0 0,1 0-1,11-10 213,16-21-20,-19 16-213,12-26 1,3-5 0,-16 31 2,16-23-74,-21 35 47,-1 0-1,1 0 1,-1 0-1,1 0 1,0 0-1,0 1 1,0-1-1,5-2 1,-8 5 34,0 0 0,1 0 0,-1 0 0,0 0-1,0 0 1,0 0 0,0 0 0,1 0 0,-1 0 0,0 0 0,0 0 0,0 0 0,0 0 0,1 0 0,-1 0 0,0 0 0,0 0-1,0 0 1,0 0 0,1 0 0,-1 0 0,0 0 0,0 0 0,0 0 0,0 0 0,1 0 0,-1 1 0,0-1 0,0 0 0,0 0-1,0 0 1,0 0 0,0 0 0,0 0 0,1 1 0,-1-1 0,0 0 0,0 0 0,0 0 0,3 12-126,-3 18-3,-1-23 101,1 29-25,-1-16 67,1-1 1,0 1-1,2 0 0,4 20 1,-5-37 2,-1-1 0,1 0 1,-1 0-1,1-1 0,0 1 1,0 0-1,0 0 0,0 0 0,0 0 1,0-1-1,0 1 0,1 0 1,-1-1-1,1 1 0,-1-1 1,1 0-1,0 0 0,-1 1 0,1-1 1,0 0-1,0 0 0,0 0 1,0-1-1,0 1 0,0 0 0,0-1 1,0 0-1,0 1 0,0-1 1,0 0-1,4 0 0,3-1 14,1 0 0,-1 0 0,0-1 0,1-1 0,12-4 0,-4 0-5,0-1 0,-1-1 0,0 0 0,24-18 0,55-52 146,-58 44-121,-1-2 1,45-59-1,-50 55-43,66-94 58,-70 86-141,-3 0 0,-1-2 0,-3 0 0,-2-1 0,16-75 0,-33 106-176,-5 16 71,-4 12-14,-6 15 53,2 2-1,-12 29 1,5-8 116,-6 10 50,3 0 0,-15 59 0,28-81-7,2 0-1,1 0 1,1 1-1,2 64 0,3-69-25,3 28 86,-4-52-48,1 0-1,0-1 0,0 1 1,1-1-1,-1 1 1,1-1-1,0 0 0,0 0 1,3 5-1,-4-8-14,-1-1 0,1 1 0,-1 0-1,1 0 1,0-1 0,-1 1 0,1 0-1,0-1 1,-1 1 0,1 0 0,0-1 0,0 1-1,0-1 1,0 0 0,-1 1 0,1-1 0,0 0-1,0 1 1,0-1 0,0 0 0,0 0-1,0 0 1,0 0 0,0 0 0,0 0 0,0 0-1,0 0 1,0 0 0,0 0 0,0 0 0,0-1-1,-1 1 1,1 0 0,0-1 0,0 1-1,1-1 1,1-2 9,1 1 0,-1-1-1,0 0 1,0 0 0,0 0 0,0-1-1,2-3 1,34-50-55,-19 26-5,2 0 0,27-29-1,-26 34 96,-12 13-194,-9 10-67,-2 4-129,-10 20 333,1 1 0,0-1 0,1 2 0,2-1 0,0 1 0,2 0 0,0 1 0,0 35 0,4-53 24,0-1 0,1 1-1,0 0 1,0-1-1,0 1 1,0-1 0,1 1-1,3 5 1,-5-9-15,1-1 0,0 0-1,0 0 1,-1 1 0,1-1 0,0 0-1,0 0 1,0 0 0,0 0 0,0 0 0,0 0-1,1 0 1,-1 0 0,0 0 0,0 0-1,1-1 1,-1 1 0,1-1 0,-1 1-1,0-1 1,1 1 0,-1-1 0,1 0-1,-1 0 1,1 0 0,-1 1 0,1-2-1,-1 1 1,1 0 0,-1 0 0,1 0 0,-1-1-1,0 1 1,1 0 0,-1-1 0,1 0-1,-1 1 1,2-2 0,20-12 79,0 0-1,0-2 1,39-37 0,-43 36-72,50-49-8,6-6 6,-12 12-230,-68 67 123,1 0-1,0 0 1,0 0-1,0 0 1,-3 11-1,-15 49 175,18-49-63,0-1 0,-2 36 0,6-47 30,0-1-1,0 1 1,1 0 0,-1 0 0,1-1 0,0 1-1,1-1 1,-1 1 0,1-1 0,0 1-1,1-1 1,-1 0 0,5 6 0,-7-10-30,1 0 0,0 0 1,-1-1-1,1 1 0,0 0 1,0-1-1,-1 1 0,1 0 1,0-1-1,0 1 0,0-1 1,0 1-1,0-1 0,0 0 1,0 1-1,0-1 0,0 0 1,0 0-1,0 0 0,0 1 1,0-1-1,1 0 0,1-1 3,-1 1-1,0-1 0,0 0 1,1 1-1,-1-1 0,0 0 1,0 0-1,0 0 0,3-3 1,3-2 8,-2 1 0,1-2 0,-1 1 0,9-11 0,29-44 88,24-30-79,-53 75-37,-8 7-60,0 0 0,1 1 0,1 0 0,-1 0 1,11-6-1,-18 13 61,0 0 1,0 1-1,0-1 1,1 0-1,-1 1 1,0 0-1,0-1 1,1 1-1,-1 0 1,0-1-1,0 1 1,1 0-1,-1 0 1,0 0-1,1 0 1,-1 0-1,2 1 1,-2-1-8,0 0 1,-1 1-1,1-1 1,0 1-1,0-1 0,-1 1 1,1-1-1,0 1 1,-1-1-1,1 1 1,-1-1-1,1 1 0,-1 0 1,1-1-1,-1 1 1,1 0-1,-1-1 1,0 1-1,1 0 1,-1 0-1,0-1 0,0 1 1,1 0-1,-1 0 1,0 0-1,0 0 1,0 16 28,0 0 1,-2 1 0,0-2 0,-1 1 0,-8 30 0,1-9 17,4-14-18,3-14 7,1 0-1,0-1 1,0 1 0,1 11 0,1-21-21,0 0-1,0 0 1,0 0 0,0 0-1,-1 1 1,1-1-1,0 0 1,0 0 0,1 0-1,-1 0 1,0 1 0,0-1-1,0 0 1,0 0-1,0 0 1,0 0 0,0 1-1,0-1 1,0 0 0,0 0-1,0 0 1,0 0-1,0 0 1,1 1 0,-1-1-1,0 0 1,0 0 0,0 0-1,0 0 1,0 0-1,0 0 1,1 0 0,-1 0-1,0 1 1,0-1-1,0 0 1,0 0 0,1 0-1,-1 0 1,0 0 0,0 0-1,0 0 1,0 0-1,1 0 1,-1 0 0,0 0-1,0 0 1,0 0 0,0 0-1,1 0 1,-1 0-1,0 0 1,0-1 0,0 1-1,14-10 166,21-26-168,-23 24-53,-2 2 47,0 1 0,1 0 0,0 1 0,1 0 0,-1 1 0,2 0 0,-1 1 0,1 0 0,0 1 0,18-5 0,-27 9-19,-1 0 0,1 1 0,-1-1 0,1 1 0,0 0-1,-1 0 1,1 0 0,-1 1 0,1 0 0,4 1-1,-6-2 20,-1 1 0,1 0 0,0 0-1,-1-1 1,1 1 0,-1 1 0,1-1-1,-1 0 1,1 0 0,-1 0 0,0 1-1,0-1 1,0 1 0,0-1 0,0 1-1,0-1 1,0 1 0,0 0 0,-1-1-1,1 1 1,0 3 0,0 0-7,0 1 1,-1-1-1,0 1 0,0-1 1,0 0-1,-1 1 0,0-1 1,0 1-1,0-1 1,-4 9-1,-3 17 136,7-31-122,1 1 1,0-1-1,0 1 1,0-1-1,0 1 1,0-1-1,0 0 0,0 1 1,0-1-1,0 1 1,0-1-1,0 1 1,0-1-1,0 1 1,0-1-1,1 1 1,-1-1-1,0 0 0,0 1 1,0-1-1,1 1 1,-1-1-1,0 0 1,0 1-1,1-1 1,-1 0-1,1 1 1,0-1 3,0 0 0,-1 1 1,1-1-1,0 0 1,0 0-1,-1 0 1,1 0-1,0 0 0,0 0 1,-1-1-1,1 1 1,0 0-1,0 0 1,-1-1-1,1 1 0,0 0 1,-1-1-1,1 1 1,0-1-1,13-9 67,0 0-1,-1-1 0,22-23 1,3-3-63,-8 9-72,-20 18 21,0 0-1,1 0 1,0 2 0,17-12-1,-27 20 33,0-1 0,1 1-1,-1-1 1,0 1 0,0 0-1,1 0 1,-1-1 0,0 1 0,0 0-1,1 0 1,-1 0 0,0 0-1,1 0 1,-1 1 0,0-1-1,0 0 1,1 1 0,-1-1 0,0 1-1,0-1 1,0 1 0,0-1-1,0 1 1,0 0 0,1-1 0,-1 1-1,-1 0 1,1 0 0,0 0-1,1 1 1,1 2 16,0 0 1,0 0-1,0 0 0,0 1 1,-1-1-1,2 6 0,33 99 79,-27-76-44,-9-28-161,1 1 0,0-1 1,1 0-1,-1 0 0,1 0 0,0 0 1,0-1-1,1 1 0,4 4 1,-8-8-18,1-1 0,-1 0 0,1 1 0,-1-1 0,1 0 1,-1 1-1,1-1 0,-1 0 0,1 1 0,-1-1 1,1 0-1,-1 0 0,1 0 0,-1 0 0,1 1 0,-1-1 1,1 0-1,-1 0 0,1 0 0,0 0 0,0 0-254,-1-1-1,1 1 0,0 0 1,-1-1-1,1 1 0,-1 0 1,1-1-1,0 1 0,-1-1 1,0 1-1,1-1 0,-1 1 0,1-1 1,-1 1-1,1-1 0,-1 1 1,0-1-1,1 1 0,-1-1 1,0 0-1,0 1 0,1-1 1,-1 0-1,0 1 0,0-2 1,4-9-3373</inkml:trace>
</inkml:ink>
</file>

<file path=ppt/ink/ink3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56:53.5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12 9056,'-32'-11'4096,"46"11"-3552,14 0 2016,2 0-1505,56 0 929,9 6-1184,35-1 0,-9-2-480,32 2-64,-14-1-160,1-4-256,-24 3 64,-11-3-4256,-25 5 2369</inkml:trace>
</inkml:ink>
</file>

<file path=ppt/ink/ink3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56:55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1013 4736,'2'9'1899,"3"-8"6,9-12 1204,-7 4-2209,181-147 4620,-132 113-4926,-3 2 122,57-54 0,-72 54-449,-1-3 0,58-84-1,130-274 518,-215 375-1197,-9 15 135,-1 9 269,0 1 1,-1 0-1,1 0 1,0 0-1,0 0 1,-1 0 0,1-1-1,0 1 1,-1 0-1,1 0 1,0 0-1,0 0 1,-1 0-1,1 0 1,0 0-1,-1 0 1,1 0 0,0 0-1,0 0 1,-1 0-1,1 0 1,0 0-1,-1 0 1,1 0-1,0 1 1,0-1-1,-1 0 1,1 0 0,0 0-1,0 0 1,-1 0-1,1 1 1,-2 0-9,1 0 1,0 0-1,-1 1 1,1-1-1,0 0 1,0 0-1,0 1 0,0-1 1,-1 2-1,-24 41-44,3 0-1,-22 54 0,18-37 87,-182 335 74,-35-23 10,88-130 542,146-226-555,-1 1-7,8-11 60,-1-1 0,0 1-1,-1-1 1,0 0 0,0 0 0,-6 6 0,11-12-133,0 0 0,0 1 1,-1-1-1,1 0 1,0 0-1,0 1 0,0-1 1,-1 0-1,1 0 1,0 0-1,-1 0 0,1 0 1,0 1-1,0-1 0,-1 0 1,1 0-1,0 0 1,-1 0-1,1 0 0,0 0 1,-1 0-1,1 0 1,0 0-1,0 0 0,-1 0 1,1 0-1,0 0 1,-1 0-1,1 0 0,0 0 1,-1-1-1,1 1 0,-3-10 291,7-16-61,-1 18-241,0-1 0,1 1 0,0 1 0,1-1 0,0 0 0,0 1 0,0 0 0,1 1 0,13-13 0,3 1 22,44-28-1,-37 28-33,32-22-46,101-87-1,-78 43 107,15-13 70,-73 74-98,1 1 0,32-20 0,116-51 14,-34 20 26,-111 55-36,0-1 0,41-36 1,-50 35-11,-1-2 1,-1 0 0,-1-1-1,17-28 1,-32 47-11,27-45 223,-3-2-1,22-55 1,-9 20-159,-35 77-120,7-19 85,-11 27-54,-1 0 0,1 0 1,-1 0-1,0 0 1,0 0-1,0 0 0,1 0 1,-1 0-1,0 0 0,0 0 1,0 0-1,-1 0 1,1 0-1,0 0 0,0 0 1,0 0-1,-1 0 0,1 0 1,-1 0-1,1 0 1,-1 0-1,1 0 0,-1-1 1,0 2 0,0 0 0,0-1 1,1 1-1,-1 0 0,0 0 1,0-1-1,0 1 1,1 0-1,-1 0 0,0 0 1,0 0-1,0 0 0,1 0 1,-1 0-1,0 1 0,0-1 1,0 0-1,1 0 1,-1 1-1,0-1 0,0 0 1,1 1-1,-1-1 0,0 0 1,1 1-1,-1-1 1,0 1-1,0 1 0,-21 17-112,21-18 113,-7 7 11,1 2 0,-1-1-1,2 1 1,-1 0 0,1 0-1,-5 13 1,-24 71 49,21-53-53,-1 4 31,-2-2-1,-3 0 1,-1 0-1,-43 62 1,45-78 32,1 1 1,1 1 0,1 0-1,-20 56 1,31-71-15,1 0 0,0 0-1,1 0 1,1 0 0,0 0 0,1 1 0,1-1 0,0 1 0,1-1-1,0 0 1,1 1 0,1-1 0,6 19 0,-8-30-18,0 0 1,0 0-1,1 0 1,-1 0-1,1 0 1,0 0-1,0 0 1,0-1-1,0 1 1,1-1-1,-1 1 0,1-1 1,-1 0-1,1 0 1,0 0-1,0-1 1,0 1-1,0-1 1,0 1-1,0-1 1,0 0-1,0 0 1,6 1-1,-4-2 6,0 1 0,0-1 0,0-1 0,0 1 0,0 0 0,0-1 0,0 0 0,0-1 0,0 1 0,-1-1 0,1 1 0,-1-2 0,1 1 0,-1 0 0,8-6 0,-4 1 39,-1 1 0,0-1 0,-1 0 0,11-14 0,21-38 69,-23 34-120,22-33-12,33-54-156,-67 106 130,9-15-297,-11 17 104,-7 13 27,1 3 187,0-1 1,0 1-1,1 0 1,1 1-1,0-1 1,-2 22-1,0-6 37,1-5 27,1 0 0,1 0 0,1 0-1,1 1 1,5 39 0,-5-60-36,1 0 0,-1-1 0,1 1-1,0-1 1,0 1 0,0-1 0,0 1-1,0-1 1,0 1 0,1-1 0,-1 0 0,1 0-1,2 3 1,-2-4-15,-1 0 0,0 0 0,1 0 1,-1-1-1,1 1 0,-1 0 0,1-1 0,-1 1 0,1-1 0,0 0 0,-1 1 0,1-1 0,0 0 1,-1 0-1,1 0 0,0 0 0,-1 0 0,1 0 0,0-1 0,-1 1 0,1-1 0,-1 1 0,3-1 1,6-3 25,1-1 0,-1 0 0,0-1 0,16-10 0,38-35 119,-36 27-113,51-41 8,-18 13-65,87-56 0,-146 106-11,1 0-16,0 0 0,1 0 1,-1 0-1,0 0 0,1 1 1,-1-1-1,1 1 0,-1 0 0,1 0 1,0 0-1,4 0 0,-7 1 36,0 0 0,0 1 0,-1-1 0,1 0 0,0 1 0,-1-1 0,1 0 1,0 1-1,-1-1 0,1 1 0,0-1 0,-1 1 0,1-1 0,-1 1 0,1-1 0,-1 1 0,1-1 0,-1 1 0,0 0 0,1-1 0,-1 1 0,0 0 0,1 0 0,7 22 124,-5-14-165,4 15 2,6 28-1,6 22 189,-15-64-99,0 0 1,0 0-1,9 13 0,-12-20-27,1-1 1,0 1-1,0 0 0,1-1 0,-1 1 1,1-1-1,-1 0 0,1 0 0,-1 0 1,1 0-1,0 0 0,0-1 1,0 1-1,5 1 0,-4-2 11,0 0 1,1-1-1,-1 1 0,0-1 0,0 0 0,0 0 0,1 0 1,-1 0-1,7-2 0,-1-1-33,0 0 0,14-7 0,-4 1 87,39-17-70,79-49 0,-121 68-13,2-3-171,0 11 184,8-10-32,-27 22-27,0 186-266,0-192 254,0 0-1,1 1 0,0-1 1,0 0-1,1 0 0,3 9 1,-4-13-380,0-1 1,0 1 0,0-1 0,0 1-1,1-1 1,-1 1 0,1-1 0,0 0 0,0 0-1,0 0 1,0 0 0,0 0 0,0 0 0,0 0-1,1-1 1,-1 1 0,1-1 0,4 2-1,-5-2 94,-1-1-1,0 0 1,0 1-1,1-1 1,-1 0-1,0 0 0,1 0 1,-1 0-1,0 0 1,1-1-1,-1 1 1,0 0-1,0 0 0,1-1 1,-1 1-1,0-1 1,0 1-1,0-1 0,1 0 1,0 0-1,15-8-2548</inkml:trace>
</inkml:ink>
</file>

<file path=ppt/ink/ink3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56:56.2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879 1 6048,'0'0'137,"0"0"1,-1 0-1,1 0 1,-1 0-1,1 0 0,-1 0 1,1 0-1,-1 0 1,1 0-1,-1 0 0,1 0 1,-1 1-1,1-1 1,0 0-1,-1 0 1,1 1-1,-1-1 0,1 0 1,0 1-1,-1-1 1,1 0-1,0 1 1,-1-1-1,1 0 0,0 1 1,0-1-1,-1 1 1,1-1-1,-9 10 1776,-7 0-600,-1-1-1,0 0 1,-19 6 0,-21 9-132,-2 5-185,2 3-1,-85 62 1,-106 99 86,225-175-1105,-70 56 174,76-59-260,0 1 0,1 0-1,-14 20 1,29-34-121,-1 0-1,0 0 1,1 1-1,0-1 1,0 0-1,0 1 1,0-1 0,0 0-1,0 1 1,-1 4-1,2-5-57,1-1 0,-1 0 0,0 0 0,0 1 0,0-1-1,1 0 1,-1 0 0,1 1 0,-1-1 0,1 0 0,-1 0-1,1 0 1,0 0 0,0 0 0,-1 0 0,1 0 0,0 0 0,0 0-1,0 0 1,0 0 0,0-1 0,0 1 0,2 1 0,19 9-3088</inkml:trace>
</inkml:ink>
</file>

<file path=ppt/ink/ink3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57:42.1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1093 1728,'-2'-4'15165,"6"0"-15028,1 0-1,-1 0 1,7-10-1,-6 6-46,-1 0 0,4-13 0,7-13 56,3-6-51,-9 20-3,1-1 1,1 2-1,23-33 0,-6 20-99,35-32 0,3-2 27,-25 21 110,46-65 1,-49 48-62,-2 0 1,46-114-1,-80 172-54,4-10 13,0 1-1,-1-1 1,0 0-1,-2 0 1,1-1 0,1-24-1,-5 38-29,0 1-1,1 0 1,-1-1 0,0 1-1,0-1 1,0 1-1,0 0 1,0-1 0,0 1-1,0 0 1,0-1-1,0 1 1,0-1 0,0 1-1,0 0 1,-1-1 0,1 1-1,0 0 1,0-1-1,0 1 1,0 0 0,-1-1-1,1 1 1,0 0-1,0-1 1,-1 1 0,1 0-1,0 0 1,0-1 0,-1 1-1,1 0 1,0 0-1,-1-1 1,1 1 0,0 0-1,-1 0 1,1 0-1,-1 0 1,1 0 0,0 0-1,-1-1 1,1 1 0,0 0-1,-1 0 1,1 0-1,-1 0 1,1 0 0,0 1-1,-1-1 1,1 0-1,-1 0 1,1 0 0,0 0-1,-1 0 1,1 0 0,0 1-1,-1-1 1,1 0-1,-1 0 1,-2 3-10,0-1 1,0 0-1,0 0 0,0 1 0,-5 5 1,-5 10-45,1 1 1,0 0-1,-16 39 1,23-48 53,-45 106-8,16-33 57,5-11 175,4 0 1,-19 90-1,34-107-75,9-48-57,0 0-1,1 0 0,0-1 1,0 1-1,1 0 1,1 7-1,-2-13-57,0 0 0,1-1 0,-1 1 0,0 0 0,1 0 0,-1 0 0,0 0 0,1 0 0,-1-1 0,1 1 0,-1 0 0,1 0 0,-1-1 0,1 1 0,0 0 0,-1-1 0,1 1 0,0-1 0,-1 1 0,1-1 0,0 1 0,0-1 0,0 1 1,-1-1-1,1 0 0,0 1 0,0-1 0,0 0 0,0 0 0,0 0 0,0 0 0,0 0 0,0 0 0,-1 0 0,1 0 0,0 0 0,0 0 0,0 0 0,0-1 0,1 1 0,4-3 39,0 1 1,0-1-1,0 0 0,9-7 1,-5 4-67,21-13 53,0-2 1,-2-1-1,32-31 0,-43 36-31,-2-1 0,0-1 0,-1 0 0,-1-1 0,21-38-1,-6-9 8,29-92 0,-15 37 170,-32 93-158,2-5 22,16-58 0,-29 91-79,0 1-1,0-1 1,1 1 0,-1-1 0,0 1 0,0-1 0,0 1 0,0-1 0,0 0-1,0 1 1,0-1 0,0 1 0,0-1 0,0 0 0,0 1 0,0-1 0,-1 1 0,1-1-1,0 1 1,0-1 0,-1 1 0,1-1 0,-1 1-6,1-1 1,0 1-1,-1 0 1,1 0-1,-1 0 1,1 0-1,-1 0 1,1 1 0,0-1-1,-1 0 1,1 0-1,-1 0 1,1 0-1,0 0 1,-1 0-1,1 1 1,-1-1-1,1 0 1,0 0-1,-1 1 1,1-1-1,0 1 1,-3 1-31,0 1 0,0-1 0,0 1-1,1 0 1,-5 6 0,-7 19 127,1 1-1,-13 46 1,-11 63 163,-4 16 54,-29 36-109,3-10 179,65-176-387,-9 31 436,10-26 7,7-20 32,12-40-151,-4 27-350,21-29 0,-8 14 48,33-37-93,-56 70 51,-2 3 2,-1 1-1,1-1 0,0 0 1,0 1-1,0-1 0,1 1 0,-1 0 1,1 0-1,4-4 0,-6 6 36,-1 0-1,0 0 1,1 0 0,-1 0-1,0 0 1,1-1-1,-1 1 1,0 0 0,1 1-1,-1-1 1,0 0-1,1 0 1,-1 0-1,0 0 1,1 0 0,-1 0-1,0 0 1,1 0-1,-1 1 1,0-1 0,0 0-1,1 0 1,-1 0-1,0 1 1,0-1-1,1 0 1,-1 0 0,0 0-1,0 1 1,0-1-1,1 0 1,-1 1 0,0-1-1,0 0 1,0 1-1,0-1 1,0 0-1,0 0 1,1 1 0,-1-1-1,0 0 1,0 1-1,0-1 1,0 0 0,0 1-1,0-1 1,-1 1-1,1 16-104,-9 40 202,-2 82-1,11-125-74,1-1-1,0 1 1,4 13 0,-5-27-13,0 1 1,0-1 0,0 0 0,0 0 0,0 1-1,0-1 1,0 0 0,1 1 0,-1-1 0,0 0-1,0 0 1,0 1 0,0-1 0,0 0 0,1 0 0,-1 0-1,0 1 1,0-1 0,1 0 0,-1 0 0,0 0-1,0 1 1,1-1 0,-1 0 0,0 0 0,0 0-1,1 0 1,-1 0 0,0 0 0,0 0 0,1 0-1,-1 0 1,0 0 0,1 0 0,-1 0 0,0 0-1,1 0 1,-1 0 0,0 0 0,0 0 0,1 0-1,-1 0 1,0 0 0,0 0 0,1 0 0,-1-1 0,0 1-1,1 0 1,-1 0 0,0 0 0,0 0 0,0-1-1,1 1 1,-1 0 0,0 0 0,0 0 0,0-1-1,1 0 1,13-16 316,-11 14-253,83-97 237,-65 79-301,0 1 0,36-26 1,28-20-231,-85 65 220,0 1 1,0 0 0,0 0 0,1 0 0,-1-1 0,0 1 0,0 0 0,0 0 0,0 0 0,0 0-1,1-1 1,-1 1 0,0 0 0,0 0 0,0 0 0,1 0 0,-1 0 0,0 0 0,0 0-1,0 0 1,1 0 0,-1 0 0,0-1 0,0 1 0,0 0 0,1 0 0,-1 0 0,0 0-1,0 0 1,0 1 0,1-1 0,-1 0 0,0 0 0,0 0 0,1 0 0,-1 9-176,-1 1 267,-2 28-169,2-29 74,0 0 0,0 0-1,1 0 1,1 9 0,0 8-98,-1-20 137,0 0 0,1 0 0,0 0 0,2 9 1,-3-13-26,1 0 1,0-1-1,0 1 1,0 0-1,0 0 1,0-1 0,0 1-1,0 0 1,1-1-1,-1 1 1,1-1-1,-1 0 1,1 1-1,-1-1 1,1 0-1,0 0 1,3 2 0,-1-1 13,1-1 1,0 1 0,0-1 0,0 0 0,-1-1 0,1 1 0,0-1 0,0 0 0,0 0 0,0 0 0,6-1-1,4-2 48,0-1 0,20-6 0,1-4-60,1-2 1,-2-1-1,57-36 0,-53 26-25,-44 39-70,0 0-1,1 0 0,-4 18 1,5-18 111,1 1 1,0 0-1,1 0 1,0 13 0,1-22-17,0 0 0,1 1 1,-1-1-1,1 0 1,0 0-1,0 1 0,0-1 1,0 0-1,1 0 1,0 0-1,0 0 1,0-1-1,0 1 0,1 0 1,-1-1-1,5 4 1,-6-6-1,0 0 0,0 0 0,0-1 0,0 1 0,0-1 0,0 1 0,0-1 0,1 0 0,-1 1 0,0-1 0,0 0 0,0 0 0,1 0 0,-1 0 0,0 0 0,0 0 1,0 0-1,1 0 0,-1 0 0,0-1 0,0 1 0,0 0 0,0-1 0,1 1 0,-1-1 0,0 1 0,0-1 0,0 0 0,0 1 0,0-1 0,0 0 0,0 0 0,0-1 1,6-4 21,-1 0 1,0 0 0,7-11 0,-9 12-35,1-2 62,1 0 1,-2-1-1,1 1 0,-1-1 1,0 0-1,-1 0 1,0-1-1,0 1 1,-1-1-1,0 1 1,1-11-1,-3 15-86,0 1 0,0-1-1,0 0 1,0 1-1,0-1 1,-1 0 0,0 1-1,0-1 1,0 1 0,0-1-1,0 1 1,-1-1 0,0 1-1,1 0 1,-1 0 0,0 0-1,-1 0 1,1 0 0,0 0-1,-1 1 1,0-1 0,0 1-1,1 0 1,-1-1 0,-1 1-1,1 1 1,0-1 0,0 0-1,-6-1 1,7 2 14,-1 1 0,1-1 0,0 1 0,0 0 0,0 0 0,-1 0 0,1 0 0,0 0 0,0 0 0,-1 0-1,1 1 1,0-1 0,0 1 0,0 0 0,0 0 0,0-1 0,0 1 0,0 1 0,0-1 0,0 0 0,0 0 0,0 1 0,1-1 0,-1 1 0,0-1 0,1 1 0,0 0 0,-1 0 0,1 0 0,0 0 0,0 0 0,0 0 0,0 0 0,0 0 0,-1 3 0,1-1 14,1-1 0,-1 0 1,0 1-1,1-1 0,0 1 0,0-1 1,0 1-1,0-1 0,1 7 1,0-8 10,-1-1 1,1 0 0,0 0 0,-1 0-1,1 0 1,0 0 0,0 0-1,0 0 1,0 0 0,0 0 0,0 0-1,0 0 1,0 0 0,0 0-1,0-1 1,0 1 0,0-1 0,1 1-1,-1-1 1,0 1 0,0-1-1,1 1 1,-1-1 0,0 0 0,1 0-1,-1 0 1,0 0 0,1 0-1,1 0 1,12-2 95,0 1-1,0-2 1,-1 0-1,20-7 0,-6 2-36,58-16-45,89-23 167,-114 32-182,-60 15-8,-1-1 1,0 1 0,0 0 0,1 0 0,-1 0 0,0 0 0,0 0 0,1 0 0,-1 0 0,0 0 0,1 0 0,-1 0-1,0 0 1,0 0 0,1 0 0,-1 0 0,0 0 0,0 0 0,1 0 0,-1 0 0,0 0 0,0 0 0,1 0 0,-1 0 0,0 0-1,0 1 1,1-1 0,-1 0 0,0 0 0,0 0 0,1 0 0,-1 1 0,-5 9 85,1-2-62,-13 23 12,3-6-25,-17 40 1,28-58 4,1 0 1,0 1-1,0-1 1,0 0-1,1 1 1,0 0-1,1-1 1,0 1-1,0-1 1,2 14 0,-2-20-16,0-1 1,0 1 0,0 0 0,0-1 0,0 1 0,0-1-1,0 1 1,1 0 0,-1-1 0,0 1 0,0-1 0,1 1 0,-1-1-1,0 1 1,1-1 0,-1 1 0,0-1 0,1 1 0,-1-1 0,1 1-1,-1-1 1,1 1 0,-1-1 0,1 0 0,-1 1 0,1-1-1,-1 0 1,1 0 0,0 1 0,-1-1 0,1 0 0,0 0 0,-1 0-1,1 0 1,-1 0 0,1 0 0,0 0 0,-1 0 0,1 0 0,0 0-1,-1 0 1,1 0 0,-1 0 0,1-1 0,0 1 0,-1 0-1,1 0 1,0-1 0,4-2 28,-1 1 0,0-1 1,1 0-1,5-6 0,-8 7-31,93-95 465,-35 33-534,-50 52 4,-9 10 50,0 1-1,0-1 1,0 1-1,0-1 1,0 1 0,1 0-1,-1-1 1,0 1-1,1 0 1,-1 0-1,1 0 1,-1 0 0,3-1-1,-4 3 0,0-1 0,0 1 0,0-1 0,0 1 0,0-1 0,0 1 0,0-1 0,0 0 0,0 1 0,0-1 0,0 1 0,0-1 0,0 1 0,0-1-1,-1 1 1,1-1 0,0 1 0,0-1 0,0 0 0,-1 1 0,1 0 0,-1 0-13,-2 15 43,0 0-1,2 1 0,0-1 1,0 0-1,2 0 1,3 24-1,-2-14-11,-1-17-10,0 0 0,0 0-1,1 0 1,0 0 0,0-1-1,5 10 1,-6-16 20,-1 0 0,1-1-1,0 1 1,0 0 0,0-1 0,1 1-1,-1 0 1,0-1 0,0 1 0,1-1-1,-1 0 1,1 1 0,0-1 0,-1 0-1,1 0 1,0 0 0,-1 0 0,1 0-1,0-1 1,0 1 0,0-1 0,0 1-1,0-1 1,0 1 0,0-1 0,0 0 0,0 0-1,0 0 1,0 0 0,0 0 0,0-1-1,0 1 1,0 0 0,3-2 0,10-4 42,1 0 1,-1-1-1,20-12 1,43-32-48,-45 29 6,95-58 150,-98 61-220,-1-1 0,38-34 0,-66 53 48,1-1 0,0 1-1,-1-1 1,0 1 0,1-1 0,-1 0 0,2-3-1,-3 5 5,0 0 0,1 0 0,-1 0 0,0 0 0,0-1 0,0 1 0,0 0 0,0 0 0,-1 0 0,1 0 0,0 0 0,0 0 0,0 0 0,0 0 0,0 0 0,0 0 0,0 0 0,0-1 0,0 1 0,0 0 0,0 0 0,0 0 0,0 0 0,0 0 0,0 0 0,0 0 0,0 0 0,0 0 0,0 0 0,0 0 0,-1 0 0,1 0 0,0 0 0,0 0 0,0 0 0,0 0 0,0 0 0,0 0 0,0 0 0,0 0 0,0 0 0,0 0 0,0 0 0,-1 0 0,1 0 0,0 0 0,0 0 0,0 0 0,0 0 0,0 0 0,0 0 0,0 0 0,0 0 0,0 0 0,-1 0 0,-11 5-182,-9 7 158,2 0 0,-1 1 0,2 1 0,0 0 0,0 2 0,1 0 0,-15 19 0,24-25 10,1 0-1,-1 0 0,2 0 0,0 1 0,0 0 0,1 0 1,0 0-1,1 1 0,0-1 0,1 1 0,0 0 0,1 1 1,0-1-1,1 0 0,0 14 0,1-24 30,1-1 0,-1 1 0,0 0 1,0 0-1,1-1 0,-1 1 0,1 0 0,-1-1 0,1 1 0,0 0 0,-1-1 0,1 1 0,0-1 0,0 1 0,0-1 1,0 0-1,1 1 0,-1-1 0,3 2 0,-3-2 6,0-1-1,1 1 1,-1-1 0,1 1-1,-1-1 1,0 0 0,1 1 0,-1-1-1,1 0 1,-1 0 0,1 0-1,-1 0 1,1 0 0,-1-1-1,1 1 1,-1 0 0,0-1 0,1 1-1,-1-1 1,0 1 0,1-1-1,-1 1 1,2-2 0,1-1 11,1 0 0,0-1-1,-1 0 1,0 0 0,0 0 0,0 0 0,0 0 0,-1-1-1,5-7 1,2-6 54,10-24 0,-14 28-73,24-47 62,16-41 16,-36 69-91,-7 21-150,-6 18-278,-15 58 170,-13 54 186,-76 194 1,84-259 148,-82 166 369,95-201-307,-16 20 1,22-33-114,0-1 1,1 0-1,-2 0 0,1 0 1,0 0-1,-1-1 0,1 0 1,-1 0-1,-7 4 0,10-7-21,0 1-1,1 0 0,-1-1 0,0 1 0,0-1 0,0 0 0,0 1 0,0-1 1,0 0-1,-1 0 0,1 0 0,0-1 0,0 1 0,0 0 0,0-1 0,1 0 1,-1 1-1,-3-2 0,2 0 4,0 0 0,0 0 0,0 0 0,0 0-1,1-1 1,-1 1 0,1-1 0,-1 0 0,-2-4 0,0-2 7,0 1 0,1-1 0,0 1-1,0-1 1,1 0 0,0 0 0,-1-11 0,2 13-18,2 0 0,-1 0 0,1 0 0,0 0 0,0 0 0,1 0 0,0 0 0,0 0 0,1 0 0,0 1 0,0-1 0,0 0 1,1 1-1,6-12 0,-4 11-14,1 0 0,-1 0 0,1 0 0,1 0 0,-1 1 0,1 0 0,0 1 0,0 0 0,1 0-1,15-8 1,11-2 18,36-10-1,-7 3 3,-51 17 0,1 1 0,-1-1 0,1 0 0,-1-1 0,0 0 0,0-1 0,-1-1 0,18-14 0,-14 6 0,-1 0-1,-1 0 0,0-2 1,10-18-1,37-78 113,-9 13-61,-32 69-59,94-173-16,-48 79 133,82-117 1,-66 137-29,-4 5 232,-60 80-227,-33 41-485,6-6 366,-32 42 38,-50 89 0,-50 114 257,112-201-221,-42 120 1,3 64 115,63-210 80,7-27-104,2-6 1,3-6 5,-1-1 1,8-14-1,2-4-96,1 3-40,1 0 0,1 1 0,40-37 0,73-49-81,-76 64 64,61-51-71,-115 94 79,0 0 1,-1 0-1,1 1 0,0-1 1,0 1-1,-1-1 1,1 1-1,0-1 1,0 1-1,0-1 0,0 1 1,0 0-1,0 0 1,1-1-1,-2 1 2,0 0 0,0 0 0,1 0 1,-1 1-1,0-1 0,0 0 0,1 0 0,-1 0 0,0 0 0,0 0 0,1 0 0,-1 1 0,0-1 0,0 0 1,1 0-1,-1 0 0,0 1 0,0-1 0,0 0 0,0 0 0,1 1 0,-1-1 0,0 0 0,0 0 0,0 1 1,0-1-1,0 0 0,0 1 0,0-1 0,1 3-1,-1 0 0,0 1 0,0-1 1,0 0-1,0 0 0,-2 4 0,-1 6 39,0-1 1,-1 1-1,-6 11 0,4-11 20,-6 24 0,9-18-29,0 0-1,1 0 0,0 0 1,2 0-1,1 0 0,0 0 1,1 0-1,8 34 0,-7-44 2,0 0 0,1 0-1,0 0 1,0-1 0,1 1 0,0-1-1,0 0 1,7 7 0,-9-12-69,-1 0 0,1 0 0,0-1 0,0 1 0,0-1 0,1 0 1,-1 0-1,1 0 0,6 3 0,-8-5-52,1 1 0,-1 0-1,0-1 1,1 0 0,-1 0 0,0 0 0,1 0 0,-1 0 0,1 0 0,-1 0 0,0-1-1,1 1 1,-1-1 0,0 0 0,0 0 0,0 0 0,4-2 0,0-1-636,0 0 0,0-1 0,-1 0 1,0 0-1,0 0 0,0-1 0,0 1 0,-1-1 1,4-7-1,-2 3-1147,-1 1 0,-1-1 0,1 0 0,-2 0 0,5-16 0,-3-3-1972</inkml:trace>
</inkml:ink>
</file>

<file path=ppt/ink/ink3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57:42.5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83 4224,'-31'-3'1904,"48"-2"2234,96-25 1605,62 1-2142,-76 19-2955,0 4 0,139 10 0,196 40-1745,-386-39 729,73 11-478</inkml:trace>
</inkml:ink>
</file>

<file path=ppt/ink/ink3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58:03.2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0 159 1728,'0'5'12453,"17"-5"-10112,-13-1-2281,1 0 0,-1 0 0,1-1-1,-1 1 1,1-1 0,-1 0 0,0 0 0,0-1-1,0 1 1,0-1 0,0 0 0,3-4 0,18-10 271,-9 10-274,0 0 0,1 0 0,-1 2 0,2 0 0,21-3 0,5-2 17,53-10 210,-43 10-221,22-4 51,1 3 0,1 3 0,-1 4 0,1 3 0,0 4 0,-1 3 0,111 23 0,174 69 231,-333-89-301,181 61 171,-172-55-121,0 3 1,-2 1-1,49 34 0,110 104 293,-151-120-363,32 26 7,167 150 34,-217-186-65,44 59 0,12 39-21,-38-54 128,74 117 154,-85-139 39,-2 1 1,43 98-1,-40-55-136,-4 2 0,-4 0 0,14 107 0,-30-127 14,-4-1 0,-2 89-1,-8-71 189,-19 111-1,-40 70 211,58-255-537,-40 130 258,30-107-169,-32 63 0,-32 26-955,75-122 753,2-5-227,1-1 1,-1 1-1,0-1 0,0 1 0,0-1 1,0 1-1,0-1 0,-1 0 0,1 0 1,-1 0-1,1 0 0,-4 1 0,-12 6-1811</inkml:trace>
</inkml:ink>
</file>

<file path=ppt/ink/ink3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58:07.3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1 421 1984,'8'0'14042,"9"-4"-12949,-12 1-958,0 1-1,0-1 1,-1 0-1,5-5 0,-6 6-27,2-2 39,1 1 0,0-1 0,0 1 1,8-3-1,18-11 568,-22 12-463,1-1 0,14-5 0,15-7 31,-12 3-100,0-1-65,46-33 0,-54 32 239,0-1-1,26-32 1,-16 14-131,-16 19-233,0 0 1,31-27-1,-11 14 104,-20 20 54,13 10-155,0 1 0,-1 1 1,1 2-1,-1 0 0,1 2 1,-2 1-1,30 11 0,-47-15 5,0 1 0,0 0 0,0 1 0,-1 0 0,0 0 0,0 0 0,0 1 0,-1 0 0,9 10 0,-7-5 0,0 0 0,-1 1 0,0-1 0,-1 2 0,7 17 0,8 30 48,22 112 0,-29-64 214,-11-56-22,-3-50-208,0-1 0,0 1 0,0 0 1,0-1-1,0 1 0,0 0 0,0-1 1,-1 1-1,1 0 0,-1-1 0,1 1 1,-1-1-1,0 1 0,1 0 0,-1-1 1,0 0-1,0 1 0,0-1 0,0 0 1,-3 3-1,-5 1 592,7-5-1829,4 0 319</inkml:trace>
</inkml:ink>
</file>

<file path=ppt/ink/ink3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58:09.0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8 3232,'0'0'32,"-1"0"1,1 0-1,0 0 0,0 1 1,-1-1-1,1 0 0,0 0 1,-1 0-1,1 0 0,0 0 1,-1 0-1,1 0 1,0-1-1,0 1 0,-1 0 1,1 0-1,0 0 0,-1 0 1,1 0-1,0 0 0,0 0 1,-1-1-1,1 1 0,0 0 1,0 0-1,-1 0 0,1-1 1,0 1-1,0 0 1,0 0-1,0-1 0,-1 1 1,1 0-1,-1-5 4046,20 5 3540,-1 0-3899,66 0-3184,-70 1-535,0 0 0,0 1 0,-1 1 0,1 0 0,17 7 0,72 35-59,-96-41 79,-1 0 0,0 0-1,0 1 1,0-1 0,-1 1-1,1 1 1,-1-1-1,0 1 1,-1 0 0,1 0-1,-1 0 1,-1 0 0,1 1-1,-1 0 1,0-1 0,-1 1-1,1 0 1,-1 1-1,-1-1 1,1 0 0,0 9-1,0 8 127,-1 1 0,-2-1 0,0 1-1,-1-1 1,-1 0 0,-2 1 0,0-2 0,-10 29-1,7-29-39,-1-1-1,-1 1 0,-15 23 1,15-31 27,10-15-131,-1 0 0,1 0 0,0 1 0,0-1 0,0 0 0,-1 0 1,1 0-1,0 0 0,0 0 0,-1 0 0,1 0 0,0 1 0,0-1 0,-1 0 0,1 0 0,0 0 0,0 0 0,-1 0 1,1 0-1,0 0 0,0 0 0,-1 0 0,1 0 0,0-1 0,0 1 0,-1 0 0,1 0 0,0 0 0,-1 0 0,1 0 32,-2 0-31,4 0 37,-1 0 248,7-1-566,17-8 261,0-1-1,26-15 1,25-11 53,108-48 140,-142 61-79,-1-2 0,-1-2 0,-1-2 1,41-39-1,32-32 9,-52 43-127,-60 57-66,1-1 0,-1 1 0,0 0 0,0 0 1,1-1-1,-1 1 0,0 0 0,0-1 0,0 1 0,1 0 0,-1-1 0,0 1 1,0 0-1,0-1 0,0 1 0,0 0 0,1-1 0,-1 1 0,0 0 0,0-1 0,0 1 1,0 0-1,0-1 0,0 1 0,0-1 0,-1 1 0,1 0 0,0-1 0,0 1 1,0 0-1,0-1 0,-1 1 0,-7-11-7385,7 10 6910,-5-5-2467</inkml:trace>
</inkml:ink>
</file>

<file path=ppt/ink/ink3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58:13.0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2392 9 2560,'-1'-1'65,"0"1"1,0-1-1,0 0 1,0 0-1,0 1 0,0-1 1,0 0-1,0 1 1,0-1-1,0 1 0,0 0 1,0-1-1,-1 1 1,1 0-1,0-1 0,0 1 1,0 0-1,-1 0 1,1 0-1,0 0 0,0 0 1,0 1-1,-1-1 1,1 0-1,0 0 0,0 1 1,0-1-1,0 1 1,0-1-1,0 1 0,-2 1 1,0-1 266,1 0 1,0 0-1,-1 0 0,1-1 1,-1 1-1,0 0 0,-4-1 1,3 1-116,0-1 1,1 1 0,-1-1-1,0 1 1,1 0 0,-1 1-1,1-1 1,-6 3 0,-29 20 1645,8-5-912,7-6-451,1 2 0,1 0 1,1 2-1,-20 19 0,-73 93 437,26-28-492,73-87-408,-1-1 0,0 0 1,-1-1-1,0-1 0,-27 14 1,-93 37 210,-10 5-262,126-55 32,2 1-1,-1 1 0,1 0 1,1 1-1,-21 25 0,-65 92 47,82-103-45,2-5 69,-2 0 1,0-1-1,-1-1 1,-1-1-1,-1-1 1,-1-1 0,0-1-1,-2-2 1,-53 26-1,-154 66 168,214-98-224,1 1-1,1 1 1,0 0-1,-16 15 1,-12 8 93,-107 83 251,19-14-352,-19 8 226,88-67 65,44-33-22,4-1-74,12-6-91,4-5-128,1 0 0,0 0 0,-1 1 0,1-1 0,0 0 0,0 0 1,-1 0-1,1 1 0,0-1 0,0 0 0,0 1 0,-1-1 0,1 0 0,0 0 0,0 1 0,0-1 0,0 0 0,-1 1 0,1-1 0,0 1 1,0-1-1,0 1 0,0-1 0,0 1 0,0 0 1,0-1-1,0 1 0,0-1 1,-1 1-1,1-1 0,0 1 0,0-1 1,0 1-1,-1-1 0,1 1 1,0-1-1,-1 1 0,1-1 1,0 0-1,-1 1 0,1-1 1,-1 0-1,1 1 0,-1-1 1,1 0-1,0 1 0,-1-1 0,1 0 1,-1 0-1,0 1 0,0-1 1,-1 0 382,1 0 63,0-5 410,14-15-1027,-4 2 217,-4 7 1,0 1 0,12-18 0,-3 8-18,19-41 1,-13 28-8,1 0 1,2 1 0,29-32-1,-46 57-6,2-3-44,0 0-1,18-14 1,-26 24 29,1-1-1,-1 1 1,1 0 0,0-1-1,-1 1 1,1-1-1,-1 1 1,1-1 0,-1 0-1,0 1 1,1-1 0,-1 1-1,1-1 1,-1 0-1,0 1 1,1-2 0,-31 68-327,-60 106 353,0-14-54,73-132 507,16-24-368,-2 0 363,1-2-182,0-1-59,5-1-99,10-1-194,-8 3 58,0-1 0,0 0 0,-1 0 0,1-1-1,8-3 1,10-3 13,4 3 35,0 1-1,45-1 1,-5 1-171,-56 3 106,0 0 0,-1 0 0,1 1-1,20 3 1,-6-3 4,-12-1 391,-13 1-368,1 0 0,-1 0 0,0 0 0,0 0 0,0 0-1,0 0 1,0 0 0,0 0 0,1 0 0,-1 0 0,0 0 0,0 0 0,0 0 0,0-1 0,0 1 0,0 0-1,1 0 1,-1 0 0,0 0 0,0 0 0,0 0 0,0 0 0,0-1 0,0 1 0,0 0 0,0 0 0,0 0-1,0 0 1,0 0 0,0 0 0,0-1 0,0 1 0,0 0 0,0 0 0,0 0 0,0 0 0,0 0 0,0-1-1,0 1 1,0 0 0,0 0 0,0 0 0,0 0 0,0 0 0,0 0 0,0-1 0,0 1 0,-6-12 224,-9-10-57,-2 4-53,-18-17-1,-6-6-95,25 24-107,-1 1 0,-32-23 0,27 22-384,11 10-56,5 5-20,7 9-608,17 19-3198,-2-8 2133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0:10.9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33 7040,'-5'-15'3648,"5"10"-3552,5 5-128,-2-4-896,11 1 512,-1-2-2784,3 5 1760</inkml:trace>
</inkml:ink>
</file>

<file path=ppt/ink/ink3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58:13.6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9 2560,'-3'-9'1221,"3"15"1566,4 18-246,28 100 921,-16-67-2396,31 100 2342,-47-156-3357,0 0 1,0 0 0,0-1-1,0 1 1,1 0 0,-1 0-1,0-1 1,0 1-1,1 0 1,-1-1 0,1 1-1,-1 0 1,1-1 0,-1 1-1,1-1 1,-1 1-1,1-1 1,-1 1 0,1-1-1,0 1 1,-1-1 0,2 1-1,-2-1-3,1 0 0,0 0 0,-1 0-1,1 0 1,0-1 0,-1 1 0,1 0 0,-1 0-1,1-1 1,-1 1 0,1 0 0,-1 0 0,1-1-1,0 1 1,-1-1 0,0 1 0,1-1 0,-1 1-1,1 0 1,0-2 0,3-4 229,0 0-1,0 0 1,4-11 0,-7 13-247,34-76 504,-19 39-354,-11 30-564,-5 16-417,0 8 120,0 3-1879,4 3 683</inkml:trace>
</inkml:ink>
</file>

<file path=ppt/ink/ink3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58:42.103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796 0 1152,'-3'12'4354,"-2"5"-2815,-1-4-823,5-10-610,0 1 1,-1-1-1,1 0 1,-1 0-1,-3 5 1,2-4 12,1-2-87,0 0 0,1-1 1,-1 1-1,1 0 0,-1 0 0,1 0 1,0 1-1,0-1 0,0 0 1,0 0-1,0 1 0,0 2 0,-3-1 87,3-4-127,1 0 0,0 0-1,0 0 1,-1 0 0,1 0 0,0 0-1,0 0 1,0 0 0,-1 0 0,1 0-1,0 1 1,0-1 0,-1 0 0,1 0 0,0 0-1,0 0 1,0 1 0,0-1 0,-1 0-1,1 0 1,0 0 0,0 1 0,0-1-1,0 0 1,0 0 0,0 1 0,0-1-1,0 4 12,1 0 0,0 0-1,-1-1 1,2 1-1,-1 0 1,0-1 0,1 1-1,0-1 1,4 7-1,-6-9 15,1 0-81,-2 17 31,1-16 58,0 0 1,0 0-1,0 0 0,0 0 1,0 0-1,0 0 1,-1-1-1,1 1 1,-1 0-1,0 0 1,0 2-1,-6 7 176,0-1 0,0 1 0,-1-1 0,0-1-1,-14 13 1,4-5 46,4-3-79,-1-1-1,0 0 1,-30 18 0,-118 61 390,-70 41 729,181-101-976,-65 44 802,102-70-659,9-7-123,7-9-167,2 1-154,2 1 0,-1 0 0,1-1 0,0 2 0,1-1 0,0 1 0,0 0 0,0 0 0,1 0-1,0 1 1,1 0 0,10-6 0,8-4-37,0 1 0,42-17 0,2 3-68,99-46 30,-25 7 27,10-5-804,-111 51-2043,4-6-1046,-34 17 1185</inkml:trace>
</inkml:ink>
</file>

<file path=ppt/ink/ink3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58:51.949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1571 358 2560,'-1'-1'55,"1"1"-25,0-1-1,-1 1 1,1 0-1,0-1 1,-1 1-1,1 0 1,-1-1-1,1 1 1,0 0-1,-1-1 1,1 1-1,-1 0 1,1 0-1,-1 0 0,1 0 1,-1-1-1,1 1 1,-1 0-1,1 0 1,-1 0-1,1 0 1,-1 0-1,0 0 1,1 0-1,-1 0 1,1 0-1,-1 1 1,1-1-1,-1 0 1,1 0-1,-1 0 1,1 1-1,0-1 1,-1 0-1,1 0 0,-1 1 1,1-1-1,-1 0 1,1 1-1,-1 0 1,1 0-105,17 10 1430,-9-6-886,1 0 1,0-1 0,1 0-1,-1-1 1,0 0-1,1-1 1,0 0 0,16 2-1,-10-2 74,-1 1 0,21 7 1,-27-8-333,0 1 1,0 1-1,-1 0 1,1 0-1,-1 1 1,0 0 0,0 0-1,11 11 1,18 18 393,-29-28-536,1 1-1,-2 0 1,1 1 0,-1 0 0,11 15 0,-2 3 274,1-1 0,1-1-1,21 23 1,119 104 288,-147-141-521,0 0-214,25 21 715,-35-30-588,-1 0 0,1 0 1,0-1-1,0 1 0,0 0 0,-1 0 1,1 0-1,-1 1 0,1-1 0,-1 0 1,1 2-1,5 7 50,4 1-44,-7-9-11,-1 0-1,0 1 1,1-1 0,-1 1-1,0 0 1,0 0 0,0-1 0,-1 1-1,1 1 1,1 4 0,24 61 100,-7-23-162,-11-24 60,2 0 0,1 0 0,0-1 0,2-1 0,0 0 0,1-1 0,27 26 0,-18-15 32,-21-25 12,1 1 0,1-1 1,-1 1-1,1-2 0,0 1 0,10 7 646,-15-12-686,0 0-1,0 0 1,1 0-1,-1 0 1,0 0 0,0 0-1,1-1 1,-1 1-1,0 0 1,0 0-1,1 0 1,-1-1 0,0 1-1,0 0 1,0 0-1,0 0 1,0-1 0,1 1-1,-1 0 1,0-1-1,0 1 1,0 0-1,0 0 1,0-1 0,0 1-1,0 0 1,0 0-1,0-1 1,0 0 0,0-10 20,0 10-23,-1-23-6,-1 0 0,-9-35 0,0-7-12,7 41 1,-11-36-1,-1-2-83,11 41 97,0 1 0,-16-37 0,16 45-29,-1 1 0,-1 0-1,0 0 1,-1 1 0,-15-19-1,11 18-56,-1 1 0,0 1 0,-1 0 0,0 1 0,-1 1-1,-20-10 1,-8-4 4,-107-51 58,141 68 59,-1-1 0,1-1 0,0 0 0,1 0 0,-15-16 0,-31-45 27,52 65-86,-3-4 20,1 0 0,1 0 0,-7-16-1,-4-9 64,4 14-4,2 2-78,0 1-1,-2 0 1,-20-25 0,6 15 30,-1 1 0,-1 1 1,-1 2-1,-1 0 0,-57-30 0,48 32-81,-2 2-1,0 1 0,-1 3 1,-61-14-1,-9 4 83,89 21-108,0 0 0,0 1-1,0 1 1,-33 4-1,3 0 136,-90 0 69,19-2 38,67-3-139,46 1 42,-1-1 1,-14-3-1,15 2-72,-1 0 0,-14 0 0,-29-6-71,35 7 121,-1-1 1,-21-5-1,-13-2 58,8 4-61,-1 2 0,1 2-1,-1 2 1,1 2 0,-83 17 0,54-1 223,71-18-256,0 0 1,0 0-1,0 1 0,0-1 1,0 1-1,1 0 0,-1-1 1,0 1-1,1 0 0,0 1 0,-1-1 1,1 0-1,-3 5 0,4-6-2,0 0 0,0 0 0,1 1 0,-1-1 0,1 0-1,-1 0 1,1 1 0,0-1 0,-1 0 0,1 1 0,0-1-1,0 1 1,0-1 0,0 0 0,0 1 0,0-1 0,0 0-1,0 1 1,1-1 0,-1 0 0,0 1 0,1-1 0,-1 0-1,1 0 1,0 1 0,-1-1 0,1 0 0,0 0 0,0 0-1,0 0 1,0 0 0,-1 0 0,4 2 0,4 3 13,1 1 0,0-1 1,0-1-1,1 0 0,0 0 1,0-1-1,0 0 0,15 3 1,13 2-106,38 2 1,-29-4 103,11 2 98,335 66 3,-379-71-108,43 13-34,-53-16 23,0 1 0,0 0 0,0 0 0,0 0-1,0 0 1,0 1 0,-1 0 0,1 0 0,-1 0 0,4 4-1,-6-6 13,0 0-1,0 0 0,-1 1 1,1-1-1,0 0 0,-1 1 1,1-1-1,-1 1 0,1-1 1,-1 1-1,0-1 0,0 1 1,0-1-1,0 1 0,0-1 1,0 1-1,0-1 0,0 2 1,-1 1 15,0-1 1,0 0-1,-1 0 1,1 1 0,-1-1-1,1 0 1,-5 5 0,-2 2 50,0-1 0,-2 1 0,-12 9 1,-13 9 20,-2-2 1,-1-1-1,-1-2 1,-1-2 0,-72 27-1,44-22 23,-171 71 513,234-95-618,-14 6-6,19-8-3,-1 1-1,0-1 1,1 0-1,-1 0 0,0 1 1,1-1-1,-1 0 1,0 0-1,1 0 0,-1 0 1,0 0-1,0 0 1,1 0-1,-1 0 0,0 0 1,1 0-1,-1-1 1,0 1-1,0-1 0,1 1 3,0 0-1,0 0 0,0-1 1,0 1-1,0 0 0,0-1 1,0 1-1,0 0 0,0-1 1,0 1-1,0 0 0,0 0 1,0-1-1,1 1 0,-1 0 1,0 0-1,0-1 0,0 1 1,1 0-1,-1 0 0,0-1 1,0 1-1,0 0 0,1 0 1,-1 0-1,0-1 0,0 1 1,1 0-1,-1 0 0,0 0 1,1 0-1,9-6 22,1 0 1,-1 1-1,1 0 1,17-5-1,-24 9-17,283-120-223,-45 18 300,66-17-248,-299 117 160,-5 1 11,1 0 1,-1 1 0,1-1-1,0 1 1,0 0 0,0 0-1,9 0 1,-13 1-7,-1 0 1,0 0-1,1 0 1,-1 0-1,0 0 1,0 0-1,1 0 0,-1 0 1,0 0-1,1 0 1,-1 0-1,0 0 0,0 0 1,1 0-1,-1 0 1,0 1-1,0-1 1,1 0-1,-1 0 0,0 0 1,0 0-1,0 1 1,1-1-1,-1 0 0,0 0 1,0 0-1,0 1 1,1-1-1,-1 0 1,0 0-1,0 0 0,0 1 1,0-1-1,0 0 1,0 1-1,0-1 0,0 0 1,1 0-1,-1 1 1,0-1-1,0 0 1,0 1-1,-1 0-3,1 0-1,-1 0 1,0 0 0,1 0 0,-1 0-1,0 0 1,1 0 0,-1 0 0,0-1-1,0 1 1,-1 1 0,-17 11-4,-1-1 0,0-1 0,-1 0 0,-29 9 0,33-13 4,-69 27 3,-38 16-144,78-30 182,-1-2-1,-97 22 0,106-31-85,-1-2 0,-74 4 0,120 0-432,5 5 422,21 22-1,19 19 179,-38-39-57,1-1-1,1-1 0,1 0 1,32 23-1,-41-35-27,-1 0-1,1-1 0,0 0 1,0 0-1,0-1 1,0 0-1,0-1 1,0 0-1,0 0 1,1 0-1,-1-1 1,9-1-1,11-2 67,0-1 1,30-8-1,-24 5-41,-20 4 18,0 0 1,0-1-1,15-6 0,-26 9-67,-1 0 0,1 0-1,-1-1 1,1 1-1,-1-1 1,1 1-1,2-3 1,-4 2 7,0 1-1,-1 0 1,1 0 0,0-1 0,-1 1-1,1-1 1,0 1 0,-1 0-1,0-1 1,1 1 0,-1-1 0,0 1-1,0-1 1,0 1 0,0-4-1,0 2-65,0 0 0,-1 0 1,1 0-1,-1 0 0,0 0 0,0 0 0,0 0 0,0 0 0,0 0 0,-1 0 0,1 0 0,-1 1 0,0-1 0,0 1 1,0-1-1,0 1 0,0 0 0,-1 0 0,1 0 0,-1 0 0,1 0 0,-1 0 0,0 1 0,1-1 0,-1 1 0,-4-2 0,2 1 8,0 1 0,0-1 0,0 1 0,0 0 0,0 0 0,0 1 0,0-1-1,-1 1 1,1 1 0,0-1 0,0 0 0,0 1 0,0 0 0,-1 1 0,-5 1-1,-5 4-3,-19 12 0,29-16 39,1 1-1,0-1 0,1 1 1,-1 0-1,1 1 0,0-1 1,-6 8-1,-49 85-160,-5 5 391,48-81-284,-1-1 0,-1-1 1,0 0-1,-2-2 1,-21 16-1,-115 69 270,101-69 17,-84 66-1,127-84-217,11-13-9,1 0 1,-1-1-1,-1 1 0,1-1 0,0 1 0,0-1 0,0 0 0,-1 0 1,-2 3-1,25-5 116,75-25-144,190-24 6,-270 48 41,59-5-234,-65 7 231,0 0 0,0 1 0,0 0 1,0 0-1,14 5 0,-17-3 41,-1 0-1,0 0 1,0 0-1,7 6 1,-4-3 49,-5-3-102,0 1 1,0-1-1,-1 1 1,1 0-1,-1 0 0,4 5 1,3 5 36,3 4 10,0 0 0,-2 1-1,10 20 1,-11-19-20,1-1 1,0 0-1,15 17 0,-10-19-5,0 0-1,33 26 1,-44-40-24,3 4 4,0-1-1,0 0 1,1-1 0,11 6 0,-2-2-73,31 20 0,-30-17 132,24 11 0,-43-23-56,1 1 0,0-1 0,-1 1 0,1-1 0,0 0 0,0 1 0,-1-1 0,1 0 0,0 0 0,0 0-1,-1 0 1,1 0 0,0 0 0,0 0 0,0 0 0,-1 0 0,1 0 0,0 0 0,0 0 0,-1 0 0,1 0 0,0-1-1,0 1 1,-1 0 0,2-1 0,-1 0 0,-1 0 0,1 0 0,-1 0 0,1 0 0,-1-1-1,1 1 1,-1 0 0,1 0 0,-1 0 0,0 0 0,0-1 0,1 1 0,-1 0 0,0 0-1,-1-3 1,6-72-532,-4 56 525,-1 12-6,0 0 0,0 0 0,0 0 0,-1 0 0,0 0 0,-1 0-1,-4-16 1,2 16 16,0-1-1,0 0 1,-10-14-1,12 21-29,0-1 0,0 1-1,-1-1 1,1 1 0,0 0-1,-1 0 1,1 0-1,-1 0 1,0 1 0,1-1-1,-1 1 1,0 0 0,0-1-1,0 1 1,0 0-1,-4 0 1,0 0 12,0-1 1,0 1-1,0-1 0,1-1 1,-1 1-1,1-1 0,-1 0 1,1-1-1,0 1 0,0-1 1,1 0-1,-1-1 0,1 0 1,0 1-1,-6-8 0,-13-11 85,23 22 22,4 2-670,-1 0 541,-1-1-1,1 1 1,-1 0-1,0 0 0,0 0 1,1 0-1,-1 0 1,0 0-1,0 0 0,0 0 1,0 0-1,0 1 0,1 1 1,4 4-1,2 1 64,0 1 0,-1-1 0,0 2-1,0-1 1,-1 1 0,0 0 0,0 0-1,-1 0 1,4 13 0,-3 4 46,0-1 1,4 54-1,-7 56 221,-3-130-299,3 53 432,19 102-1,-21-155-452,9 39 18,-7-32 119,0 1-1,0 1 1,0 20 0,-3-34 104,11-7-1023,-9 5 718,7-4 6,-1-1 1,0 0 0,0 0-1,7-8 1,10-8-40,-2 6 53,0 0 0,1 2-1,0 0 1,1 2 0,29-11-1,-34 17 5,31-5-1,-24 6 104,88-13-217,-29 6 331,-56 6-143,-5 1 18,0 1 1,36-1-1,-37-8-78,-19 10 59,-1-1-1,0 1 1,0-1-1,4-5 1,6-6 72,-6 7-87,0 0 1,0 0 0,-1-1 0,0 0 0,0 0-1,-1-1 1,0 1 0,6-16 0,30-74-13,-28 61-53,1 0 0,2 1 0,34-56 0,-40 78 94,0 1 0,0 0 1,25-23-1,44-29 62,-41 39 26,-35 22 3,-7 6-114,-12 8-173,-7 11 139,1 1-1,2 1 0,0 1 0,-18 29 1,0 9-81,-73 113 200,50-97 281,60-77-382,0 1 1,0-1-1,0 1 1,-1-1-1,1 0 1,0 1-1,0-1 0,-1 0 1,1 0-1,0 1 1,0-1-1,-1 0 1,1 1-1,0-1 0,-1 0 1,1 0-1,0 0 1,-1 1-1,1-1 1,0 0-1,-1 0 0,1 0 1,0 0-1,-1 0 1,1 0-1,-1 0 1,1 1-1,-1-2-8,1 1-1,0-1 0,0 0 1,0 1-1,-1-1 1,1 1-1,0-1 1,0 1-1,0-1 1,0 1-1,0-1 1,0 0-1,0 1 1,0-1-1,0 1 1,0-1-1,1 1 1,-1-1-1,0 1 1,1-2-1,23-58-195,-14 32 154,7-20 69,33-66 1,-38 92-5,2 0-1,0 0 0,1 2 1,33-35-1,-25 33 145,26-36 0,-40 45-113,-1 1 0,0-1 1,-1 0-1,-1-1 0,6-15 0,14-55 203,-23 71-307,-1 8-10,-1 1 1,0-1 0,0 0 0,0-7 0,3 16-168,0 1 208,-1 0 1,0 0-1,0 0 1,0 1-1,0-1 0,-1 1 1,3 8-1,9 20 74,4 6 66,-13-28-74,0 0 0,1 0 0,10 14 0,1 1 183,-12-18-104,0 0-1,10 11 1,-4-1-52,-10-16-26,0-1 1,0 1-1,0-1 1,1 0-1,-1 0 1,0 1-1,4 2 1,12 16 78,-13-15-36,0-1 0,0 0 0,9 7-1,-5-4 27,-6-6-64,1 1-1,-1-1 1,1 0 0,0 0 0,0-1-1,0 1 1,0 0 0,6 1 0,8 6 295,-13-6-303,-1-2 0,0 1 0,1 0 0,-1-1 0,1 1 0,0-1 0,-1 0 1,1 0-1,0-1 0,7 1 0,-8-1-9,-1 0 1,1 0-1,0-1 0,-1 1 1,1-1-1,-1 0 1,1 0-1,-1 0 1,1 0-1,-1 0 1,0 0-1,1-1 1,-1 1-1,0-1 0,2-1 1,11-7 234,-15 9-419,17 10 405,-14-6-232,-1 1 1,0 0 0,0-1-1,0 1 1,0 0 0,-1 1-1,1-1 1,0 5 0,1 0 35,15 55 52,-7-23-96,-9-31 0,1 0 0,-1-1 0,7 14 0,18 47 226,-20-49-169,-1-4-11,-1-4-65,-1-1 0,3 15 0,-4-10 132,8 21 0,-6-26-84,-2 1 0,0-1 0,3 19 0,0 153 637,-4-16-639,-3-93 176,1-50-159,-1 0 1,-2 0 0,0-1 0,-8 28 0,-24 40 136,7-10 0,11-9-71,-6 24-81,6-27-31,11-42 13,-1 1 0,-14 32 1,10-31-35,-7 33 0,13-45-16,-15 51 65,18-56 136,2-12-156,0 0-1,1 0 0,-1 0 0,-1 0 0,1 0 1,0 0-1,0 0 0,0 0 0,0 0 0,-1-1 1,1 1-1,0 0 0,-1 0 0,1 0 0,-1 0 1,0 1-1,-3 5-72,4-7 61,0 1-1,0-1 1,0 0 0,0 0 0,0 1 0,-1-1-1,1 0 1,0 1 0,0-1 0,0 0 0,0 0-1,0 1 1,-1-1 0,1 0 0,0 0-1,0 0 1,0 1 0,-1-1 0,1 0 0,0 0-1,0 0 1,-1 0 0,1 1 0,0-1 0,0 0-1,-1 0 1,0 0 38,5-2-722,-4 2 665,1-1 0,0 0 0,0 1 0,0-1 0,-1 0 1,1 0-1,0 1 0,0-1 0,-1 0 0,1 0 0,-1 0 0,1 0 0,-1 0 0,1 0 0,-1-1 0,3-20-331,-1 4 212,16-199-208,-7 42 165,7-19 54,-8 93 44,-2 25 146,-2 45-43,-5 27-21,0-1-1,0 1 0,0-1 0,0 0 0,-1 1 1,0-1-1,0-5 0,1-18 72,-1 28-61,0 0 0,-1 0 0,1 0 0,0 0 0,0 0 0,0 0 0,0 0-1,0 0 1,0 0 0,0 0 0,0 0 0,0 0 0,0 0 0,0 0 0,0 0 0,-1 0 0,1 0 0,0 0 0,0 0 0,0 0 0,0 0 0,0 0 0,0 0 0,0 0-1,0 0 1,0 0 0,0 0 0,0 0 0,0 0 0,0 0 0,0 0 0,-1-1 0,1 1 0,0 0 0,0 0 0,0 0 0,0 0 0,0 0 0,0 0 0,0 0 0,0 0-1,0 0 1,0 0 0,0 0 0,0 0 0,0 0 0,0-1 0,0 1 0,0 0 0,0 0 0,0 0 0,0 0 0,0 0 0,0 0 0,0 0 0,-3 8 211,1-2-172,0 1 0,0 0 1,-1 0-1,0-1 1,0 1-1,-1-1 0,-5 7 1,-1 3 76,3-6-63,0 0 0,-1-1 0,0 0 0,0 0 0,-1-1 0,0 0-1,0 0 1,-1-1 0,-15 9 0,-14 4 22,-51 20-1,45-21-17,-19 12 37,3 3 0,0 2 1,-59 49-1,35-27-29,69-48-89,-1 0 0,-1-2 0,-22 9 0,38-16-15,1-1 0,-1 1 1,0-1-1,0 1 0,0-1 1,0 1-1,0-1 0,0 0 0,0 0 1,0 0-1,0 0 0,-2-1 0,3 1 6,1-1 0,-1 1 0,0-1 0,1 1 0,-1-1 0,0 0 0,1 1 0,-1-1 0,1 1 0,-1-1-1,1 0 1,0 0 0,-1 1 0,1-1 0,0 0 0,-1 0 0,1 1 0,0-1 0,0 0 0,0 0 0,0 1-1,-1-1 1,1 0 0,0 0 0,0 0 0,1 0 0,-1 1 0,0-1 0,0 0 0,1-1 0,1-10-114,0 0 1,1 1 0,1-1 0,0 0 0,1 1 0,7-14-1,42-64-75,-50 83 214,30-39-48,2 1 1,71-67-1,-78 82 56,198-200 643,-226 228-619,-1 1 1,1-1 0,-1 0 0,1 1 0,-1-1-1,1 0 1,-1 1 0,1-1 0,-1 0 0,1 1-1,-1-1 1,0 0 0,0 0 0,1 0-1,-1 1 1,0-1 0,0 0 0,0-2 0,0 3-19,0 0 1,-1-1-1,1 1 1,0-1 0,-1 1-1,1 0 1,-1 0-1,1-1 1,0 1 0,-1 0-1,1 0 1,-1-1-1,1 1 1,-1 0 0,1 0-1,-1 0 1,1 0-1,-1 0 1,1-1 0,-1 1-1,1 0 1,-1 0-1,1 0 1,-1 0 0,1 1-1,-1-1 1,1 0-1,-1 0 1,1 0 0,-1 0-1,1 0 1,-1 1-1,1-1 1,-1 1 0,-14 5-46,0 0 0,0 1 0,1 1 0,0 1 0,0 0 0,-16 14 0,19-15 21,-36 29-18,11-8 49,-2-2 1,-57 31-1,-70 19 130,-15 7 60,-30 42-54,101-58-5,104-65-146,-6 4 2,0-1 0,0 0 0,0 0 0,-22 6 0,32-12-27,1 1 1,-1-1-1,0 0 1,1 0-1,-1 0 1,0 0 0,0 0-1,1 0 1,-1 0-1,0 0 1,0 0-1,1 0 1,-1 0 0,0 0-1,1 0 1,-1-1-1,0 1 1,1 0-1,-1-1 1,0 1 0,1 0-1,-1-1 1,0 1-1,0-2 1,0 1-8,1 0 0,-1 0 0,1 0 0,-1 0 0,1 0 0,0 0 0,-1 0 0,1-1 0,0 1 0,0 0 0,0 0 0,0 0 0,0 0 0,0-2 0,1-3-55,0 1-1,0-1 1,1 0 0,-1 1-1,1-1 1,1 1 0,-1-1-1,1 1 1,0 0 0,4-6-1,3-2-3,1-1-1,18-17 1,1 4-41,59-40 0,-33 27 14,107-96 31,41-31 103,48 19-56,-222 132 40,309-162 383,-280 147 288,-49 27-551,-19 9-60,-19 6-121,-44 11 1,39-13-4,-38 16-1,28-4 45,1 2 1,-60 43-1,68-43 27,-277 171 286,170-110-124,-24 9 294,-227 93 0,379-181-1035,22-10 212,2-1 164,107-71-574,-55 35 711,104-72 43,50-33-23,-148 105-56,1 3 0,100-39 0,154-36 307,-276 96 245,-68 25-460,1 1-1,0 1 0,1 1 1,-19 12-1,-66 56-70,-3 1 63,-153 70 101,225-130-64,-85 41 98,-203 74 0,200-91-19,-214 70 194,314-106-221,1-2 1,-1 0 0,-27 1 0,38-5-130,1-1 0,-1 0 1,1-1-1,-1 0 0,1-1 1,-1 0-1,1-1 0,-18-6 1,20 5-18,-1 0 0,1 0 1,0 0-1,0-1 0,1 0 1,0-1-1,0 0 0,0 0 1,0 0-1,1-1 0,0 0 1,1 0-1,-1-1 0,1 0 1,1 0-1,-1 0 0,-4-12 1,-12-40-119,-22-96 0,-4-12 368,-27-14-183,37 97 149,17 32-178,2 0 0,3-1-1,2-1 1,2 0 0,3-1-1,2 0 1,3 0 0,2 0-1,13-110 1,-5 107 29,26-169-36,-25 187-19,2 1 0,2 0 0,25-58 0,2 6 44,-36 89 12,-4 12 103,-4 24 266,4-24-247,-11 69 161,4-19-143,-3-1 1,-31 99 0,7-58 538,-32 149 0,9 59-280,37-176 128,-8 208 0,28-305-533,1-1-1,6 36 1,-5-64 10,-1 1-1,2-1 1,-1 1 0,1-1-1,-1 0 1,5 8 0,-6-12-11,1 0 0,-1-1 1,1 1-1,-1 0 0,1 0 0,0 0 1,-1 0-1,1 0 0,0-1 0,0 1 1,0 0-1,-1-1 0,1 1 0,0-1 1,0 1-1,0-1 0,0 1 1,0-1-1,0 1 0,0-1 0,0 0 1,0 0-1,0 1 0,0-1 0,0 0 1,0 0-1,0 0 0,0 0 0,0 0 1,1-1-1,-1 1 0,0 0 0,0 0 1,0-1-1,0 1 0,0 0 1,0-1-1,-1 1 0,1-1 0,0 0 1,1 0-1,7-6-22,0 0 0,0-1-1,-1 0 1,0-1 0,10-14 0,-1 3-6,109-115-157,-5 4 289,-95 100-26,-1 0 0,28-51 0,-10-11-56,-37 85-80,-4 16 9,-1-3 51,8 56 79,1 71-1,-8-88-41,8 539 770,-11-433-1100,-1-156 237,0 1-1,0-1 0,-1 1 1,1-1-1,-1 1 0,-1 0 1,-3-5-1,5 8 58,0 0 0,0 0-1,0 1 1,0-1 0,0 1 0,0-1 0,-1 1 0,1 0-1,0 0 1,-1 0 0,1 0 0,-1 0 0,-3 0 0,-37-5-28,41 6 31,-54-6-178,1-1-1,-1-4 0,-72-22 1,112 27 66,0 1 0,0-2 0,1 0 0,-1-1 0,-21-16 0,33 21 53,0-1 0,0 0 0,1 0 0,0 0 0,0 0 1,0 0-1,0-1 0,1 1 0,-1-1 0,1 0 0,0 0 1,1 1-1,-1-1 0,1 0 0,-1-7 0,0-8-92,1 1-1,2-34 1,0 39 133,0-19-44,3 0 1,1 0-1,12-45 0,-12 62 11,0-1 0,1 1 1,1 1-1,0-1 0,1 1 0,1 1 1,0-1-1,20-21 0,-29 35 59,1 0-1,-1 1 1,1-1-1,0 0 1,-1 0-1,1 1 1,0-1-1,0 1 1,0-1-1,-1 0 1,1 1-1,0-1 1,0 1-1,0 0 1,0-1-1,0 1 1,0 0-1,0 0 1,0-1-1,0 1 1,0 0-1,0 0 1,0 0-1,0 0 1,0 0-1,-1 0 1,1 1-1,0-1 1,0 0-1,0 0 1,0 1-1,0-1 1,0 1-1,0-1 0,0 0 1,0 1-1,-1 0 1,1-1-1,0 1 1,0-1-1,-1 1 1,1 0-1,0 0 1,-1-1-1,1 1 1,0 1-1,5 8 61,0-1-1,-1 1 0,0 1 1,0-1-1,-1 1 0,5 21 1,-7-24-49,49 200 586,-29-108-287,18 130 561,3 13 112,-34-207-903,2 0-1,1-1 1,2 0 0,29 53 0,-39-81-82,1-1 1,-1 0 0,1 0-1,0 0 1,1 0 0,-1-1-1,1 0 1,0 0-1,0 0 1,1-1 0,-1 0-1,1 0 1,0-1-1,0 0 1,0 0 0,0-1-1,1 0 1,-1 0 0,1 0-1,0-1 1,-1 0-1,1-1 1,0 0 0,8 0-1,94-11 50,-38 3-165,142-13-79,93-7 77,100 5 42,-406 23 70,346 0-130,-131 15 321,-185-12-158,-13 0 115,0-1 0,0-1 0,1-1 0,33-4 0,-47 3 25,-9-1-150,-2 0-116,-27-7 30,0 1-1,0 2 1,-1 1-1,-38 0 1,6 0 1,-263-36-192,9-29-65,270 53 270,0-1 0,-71-39 1,-86-64-194,82 47 87,85 50 34,-54-41 1,80 53 88,0 0 1,1 0-1,0-1 0,1-1 1,1 0-1,-18-28 0,9 4-21,2-1 0,2-1-1,-12-46 1,-20-126-181,42 173-34,-1-72 0,7 110 177,1 2 107,0 1 0,0-1 0,0 0 1,0 1-1,0-1 0,1 0 1,-1 0-1,3 1 0,5 6 132,-3 2-87,0 0 1,0 0 0,-1 0 0,-1 0 0,0 1 0,0 0-1,2 11 1,-1-5-59,3 10 40,1-1 0,1 0-1,1-1 1,24 42 0,-32-64-35,0 1 1,0-1-1,0 1 0,0-1 1,0 0-1,0 0 0,1 0 1,0-1-1,-1 1 0,1-1 1,0 0-1,0 0 0,0 0 1,0-1-1,1 0 0,-1 1 1,0-1-1,1-1 0,-1 1 1,1-1-1,-1 1 0,1-1 1,-1 0-1,1-1 0,-1 1 1,0-1-1,1 0 0,-1 0 1,0-1-1,1 1 0,6-5 1,3-1-5,0-1 0,-1-1 0,0 0 1,20-18-1,-9 3 115,24-31 0,-40 43-34,-8 12-85,0 0-1,0 0 1,0 0-1,0 0 1,0 0-1,0 0 1,0 0-1,0 0 1,0 0-1,0 0 0,0 0 1,0 0-1,0-1 1,0 1-1,0 0 1,0 0-1,0 0 1,0 0-1,0 0 1,0 0-1,0 0 1,0 0-1,0 0 1,0 0-1,0 0 1,0 0-1,0 0 1,0 0-1,0 0 1,0 0-1,0 0 1,0-1-1,0 1 1,0 0-1,0 0 1,0 0-1,0 0 1,0 0-1,0 0 1,0 0-1,0 0 1,0 0-1,0 0 1,0 0-1,0 0 1,0 0-1,0 0 0,0 0 1,0 0-1,-1 0 1,1 0-1,0 0 1,0 0-1,0 0 1,0 0-1,0 0 1,0 0-1,0 0 1,0 0-1,0 0 1,-9 5-5,-11 10-71,1 1 0,-23 24 0,8-6 18,4-6 28,-127 116 187,122-115-206,-2-2-1,-63 37 1,48-39-141,14-7-2999</inkml:trace>
</inkml:ink>
</file>

<file path=ppt/ink/ink3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59:26.610"/>
    </inkml:context>
    <inkml:brush xml:id="br0">
      <inkml:brushProperty name="width" value="0.2" units="cm"/>
      <inkml:brushProperty name="height" value="0.4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428 108 1472,'3'-4'5488,"-6"0"-5046,-1 0 0,1 0 0,-1 1 0,0-1 0,0 1 0,-1 0 0,1 0 0,-7-3 0,23 10 140,0 1-1,0 0 0,13 8 1,-2 4-124,-21-15-180,-16-19 906,8 9-1056,0 2 1,-1-1 0,0 1 0,0 0 0,-11-7 0,18 13-123,0 0 0,0 0 0,0 0 0,0-1 0,0 1 1,-1 0-1,1 0 0,0 0 0,0 0 0,0 0 0,0 0 0,0 0 1,0 0-1,-1 0 0,1 0 0,0 0 0,0 0 0,0 0 0,0-1 0,0 1 1,0 0-1,-1 0 0,1 0 0,0 0 0,0 0 0,0 0 0,0 0 0,0 1 1,-1-1-1,1 0 0,0 0 0,0 0 0,0 0 0,0 0 0,0 0 0,0 0 1,-1 0-1,1 0 0,0 0 0,0 0 0,0 0 0,0 1 0,0-1 1,0 0-1,0 0 0,0 0 0,-1 1 210,1-1-201,0 0 0,0 0 0,-1 0 0,1 0 0,0 0 0,0 0 0,0 0 0,0 0 0,0 1 0,0-1 0,0 0 0,0 0 0,0 0 0,0 0 0,-1 0 0,1 0 0,0 0 0,-1-1 255,1 1-255,0 0 0,0 0 0,0-1-1,0 1 1,0 0 0,0 0 0,0 0 0,0 0 0,-21-11 471,-21-23-108,40 28-130,2 6-244,0 0 0,0 0 1,0 1-1,0-1 0,0 0 1,0 0-1,0 0 0,-1 0 1,1 0-1,0 0 0,0 0 1,0 0-1,0 0 0,0 0 1,0 0-1,0 0 1,0 0-1,0 0 0,-1 0 1,1 0-1,0 0 0,0 0 1,0 0-1,0 0 0,0 0 1,0 0-1,0 0 0,0 0 1,-1 0-1,1 0 0,0 0 1,0 0-1,0 0 0,0 0 1,0 0-1,0 0 1,0 0-1,0 0 0,0 0 1,0 0-1,-1 0 0,1 0 1,0-1-1,0 1 0,0 0 1,0 0-1,0 0 0,0 0 1,0 0-1,0 0 0,0 0 1,0 0-1,0 0 1,0 0-1,0-1 0,0 1 1,0 0-1,0 0 0,0 0 1,0 0-1,0 0 0,0 0 1,0 0-1,0 0 0,0-1 1,0 1-1,-5 3 178,9 0 31,-2-1-203,41 44 412,36 39-68,-47-49-282,-18-19-49,0 0-1,11 20 0,-13-19 135,-10-15-156,0-1 0,0 1 0,0-1 0,0 1 0,0-1 0,1 0 0,-1 0 0,1 0 0,-1 0 0,7 3 0,-8-4 22,0 0 1,0 0-1,-1 0 0,1 1 1,0-1-1,-1 0 0,1 1 1,-1-1-1,1 0 0,0 3 1,3 6 39,6 17 251,-6-16-180,2-4-72,-6-7-50,1 0-1,-1 1 0,1-1 0,-1 0 1,0 0-1,1 1 0,-1-1 0,0 1 0,1-1 1,-1 0-1,0 1 0,0-1 0,1 1 1,-1-1-1,0 0 0,0 1 0,0-1 0,1 1 1,-1-1-1,0 1 0,0 0 0,0-1-10,0 0 0,0 0 1,0 0-1,0 1 0,0-1 0,0 0 0,0 0 0,0 0 0,0 0 0,0 0 0,0 1 0,0-1 0,0 0 0,0 0 0,1 0 0,-1 0 0,0 0 0,0 0 0,0 0 0,0 1 0,0-1 1,0 0-1,0 0 0,0 0 0,1 0 0,-1 0 0,0 0 0,0 0 0,0 0 0,0 0 0,0 0 0,0 0 0,1 0 0,-1 0 0,0 0 0,0 0 0,0 0 0,0 0 0,0 0 0,1 0 1,-1 0-1,0 0 0,0 0 0,0 0 0,0 0 0,0 0 0,1 0-3,3 1-24,-3 6 20,-1-7 18,0 1-1,0 0 1,0-1 0,0 1-1,0 0 1,0-1-1,0 1 1,0 0-1,-1-1 1,1 1-1,0 0 1,0-1 0,0 1-1,-1 0 1,1-1-1,0 1 1,-1-1-1,1 1 1,0 0-1,-1-1 1,1 1 0,-1-1-1,0 1 1,-14 6-3102,13-6 3133,-1 0 0,0 1 0,1-1 0,-1 0-1,0-1 1,0 1 0,0 0 0,-4-1 0,5 1-38,-1-1 0,0 0 0,1 1 0,-1 0 0,0 0 1,1 0-1,-4 1 0,-21 7 146,-187 37 94,185-40-199,19-5-31,0 1 0,1 0 1,-19 7-1,16-5-185,11-4 176,0 0-1,0 0 1,0 1-1,-1-1 1,1 1 0,0-1-1,0 1 1,0-1-1,0 1 1,0-1-1,0 1 1,1 0 0,-1 0-1,0-1 1,0 1-1,0 0 1,0 1-1,-7 6 229,8-7-208,-1-1 0,0 1 0,0-1 0,1 1 0,-1-1 0,0 1 1,1 0-1,-1-1 0,0 1 0,1 0 0,-1 0 0,1-1 1,0 1-1,-1 0 0,1 0 0,-1 0 0,1 0 0,0 0 0,0-1 1,-1 1-1,1 0 0,0 0 0,0 0 0,0 0 0,0 0 0,0 0 1,1 1-1,7 1-181,-3 7 79,-4-8 97,0 0 0,-1 0 0,1-1 0,0 1 0,1 0 0,-1 0-1,0-1 1,0 1 0,3 2 0,-3-4 43,16-10-229,-8 3 185,1 0 1,-1 0-1,0-1 0,-1 0 1,0-1-1,10-11 0,1-2-18,-13 13-5,0 0 0,-1 0 0,1 0 0,-2-1 0,1 0 0,3-14 1,0 4-266,3-1 151,-10 15 69,-1-54-187,0 59 240,0 1 0,0-1 0,0 1 0,0-1 0,0 0 0,-1 1 0,1-1 0,0 1 1,0-1-1,0 1 0,0-1 0,-1 0 0,1 1 0,0-1 0,-1 1 0,1 0 0,0-1 0,-1 1 0,1-1 0,-1 1 0,1-1 0,-1 1 0,1 0 0,-1-1 0,1 1 0,-1 0 0,1 0 0,-1-1 0,1 1 1,-1 0-1,1 0 0,-1 0 0,1 0 0,-2-1 0,-20 3-137,15-2 119,-9 2 130,-1-1 0,1 2 0,-24 6 0,6-1-121,-5 4-43,31-9 76,0 0 1,0-1 0,0 0-1,0 0 1,0-1-1,-12 1 1,13-2 29,0 1 1,0 0-1,-12 4 0,16-5-67,-17 1 141,-2-1-276,4 3-65,83-32 586,-20 14-400,112-36 71,-112 37 180,-38 13 715,-10 2-803,1-1-156,1 0-1,0 1 1,0-1-1,0 0 1,0 0-1,0 0 1,0 0-1,0 0 1,0 0 0,0 0-1,0-1 1,0 1-1,0 0 1,0-1-1,-2 0 1,3 1 3,-1 0 0,0 0 1,1 0-1,-1-1 1,1 1-1,-1 0 0,1 0 1,-1-1-1,1 1 1,0 0-1,-1-1 0,1 1 1,-1 0-1,1-1 1,0 1-1,-1-1 0,1 1 1,0-1-1,-1 1 1,1-1-1,0 1 0,0-1 1,-1 1-1,1-1 1,0 1-1,0-1 0,1-17-268,0 5 442,-1-57-136,5 40-127,-5 29 49,-1-3-549</inkml:trace>
</inkml:ink>
</file>

<file path=ppt/ink/ink3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59:27.859"/>
    </inkml:context>
    <inkml:brush xml:id="br0">
      <inkml:brushProperty name="width" value="0.2" units="cm"/>
      <inkml:brushProperty name="height" value="0.4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4 23 1728,'-3'-3'3829,"12"1"-3323,0 0 0,0 0 0,11 0-1,-11 2-803,0-1 0,0-1 0,0 0 0,11-3 0,-8 3-288</inkml:trace>
</inkml:ink>
</file>

<file path=ppt/ink/ink3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59:29.159"/>
    </inkml:context>
    <inkml:brush xml:id="br0">
      <inkml:brushProperty name="width" value="0.2" units="cm"/>
      <inkml:brushProperty name="height" value="0.4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5 31 1408,'3'-5'1956,"-6"5"-1325,2 0-606,1 0 1,0 0-1,0 0 1,0 0-1,-1 0 1,1-1-1,0 1 1,0 0-1,0 0 0,-1 0 1,1 0-1,0 0 1,0 0-1,0-1 1,0 1-1,0 0 1,-1 0-1,1 0 1,0 0-1,0-1 1,0 1-1,0 0 1,0 0-1,0 0 1,0-1-1,0 1 1,0 0-1,0 0 1,0-1-1,0 1 1,0 0-1,0 0 1,0 0-1,0-1 1,0 1-1,0 0 1,0 0-1,0 0 1,0-1-1,0 1 1,0 0-1,0 0 1,1-1-1,-1-6 811,1 6-773,1 0 1,-1 1-1,0-1 1,1 1 0,-1-1-1,1 1 1,-1-1-1,1 1 1,-1 0-1,1 0 1,0 0-1,1 0 1,35-2-197,-28 1 96,0 1-57,19-2-1480,36 3-1,-23 4 66</inkml:trace>
</inkml:ink>
</file>

<file path=ppt/ink/ink3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59:29.790"/>
    </inkml:context>
    <inkml:brush xml:id="br0">
      <inkml:brushProperty name="width" value="0.2" units="cm"/>
      <inkml:brushProperty name="height" value="0.4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3 0 1408,'5'0'640,"-5"21"-576,0-10 1184,0 0-704,0 8 640,0 0-704,0 12 512,0-1-544,0 2 96,0-5-288,-5-5-256,5 0 0,-3-3-288,3 1 160</inkml:trace>
</inkml:ink>
</file>

<file path=ppt/ink/ink3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57:45.2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1196 3072,'-4'0'4138,"5"-1"-3840,0 1 0,0 0 0,0-1 0,1 1 0,-1-1 0,0 0 0,0 1 0,0-1 0,0 0 0,0 1 0,0-1 0,0 0 0,0 0 0,0 0 0,0-1 0,16-21 1102,-13 17-810,11-16 537,-2-2 1,13-27 0,-17 29-724,2 1-1,1 0 0,26-35 1,-13 28-159,2 1 1,41-32 0,33-32 78,-61 46-113,-2-1 0,-2-2 1,-3-1-1,47-89 0,-69 115 40,-1 0-1,-1 0 1,-2-1 0,0 0-1,7-42 1,-14 65-241,0-1 0,1 1 0,-1-1 1,0 0-1,0 1 0,0-1 0,0 1 0,0-1 0,-1 0 1,1 1-1,0-1 0,-1 1 0,1-1 0,-1 1 0,1-1 1,-1 1-1,0-1 0,0 1 0,1 0 0,-3-3 0,2 4-15,0-1 0,0 1-1,1 0 1,-1-1 0,0 1 0,0 0-1,1 0 1,-1 0 0,0 0-1,0 0 1,1 0 0,-1 0 0,0 0-1,0 0 1,0 0 0,1 0-1,-1 1 1,0-1 0,0 0-1,1 1 1,-1-1 0,0 0 0,1 1-1,-1-1 1,0 1 0,1-1-1,-1 1 1,1-1 0,-1 1 0,1-1-1,-1 1 1,0 0 0,-2 2-18,-7 6 14,1 0 0,0 1 1,1 1-1,0-1 0,0 1 0,1 0 0,-10 22 0,0-2 5,-75 150 47,79-152-47,1 1 1,2 1 0,1 0 0,-6 45 0,13-62 31,1-1-1,0 1 1,1-1-1,1 1 1,2 13-1,-2-22 2,0 0-1,0 0 1,1 0 0,-1 0-1,1 0 1,0 0-1,1-1 1,-1 1-1,1-1 1,0 0-1,0 1 1,0-1-1,1 0 1,-1-1 0,1 1-1,4 3 1,-4-5 21,0 0 1,-1 0-1,1-1 1,0 1-1,0-1 1,0 0-1,0 0 1,0 0-1,0-1 1,0 1-1,1-1 1,-1 0-1,0 0 1,0-1-1,7-1 1,1 0 60,0-1 1,0-1-1,-1 0 1,13-6-1,-8 1-86,0-1 0,0 0 0,-1-1 0,0-1 0,-1-1 0,-1 0 0,0 0 0,0-1 1,16-25-1,78-127 93,-20 29-98,-32 59-22,-16 25 63,-3-2 0,41-79 1,-57 85-1,-19 45-82,1-1 0,-1 0 0,0 1 0,0-1 0,-1 0 0,0 0 0,1 1 0,-2-7 0,1 11 18,0 0 1,0-1 0,0 1-1,-1-1 1,1 1 0,0-1-1,0 1 1,-1-1 0,1 1-1,0-1 1,0 1 0,-1 0-1,1-1 1,0 1 0,-1 0-1,1-1 1,-1 1 0,1 0-1,-1-1 1,1 1 0,0 0-1,-1 0 1,1 0 0,-1-1 0,1 1-1,-1 0 1,1 0 0,-1 0-1,1 0 1,-1 0 0,1 0-1,-1 0 1,1 0 0,-1 0-1,1 0 1,-1 0 0,1 0-1,-1 0 1,1 0 0,-1 1-1,1-1 1,-1 0 0,1 0-1,-1 1 1,1-1 0,-1 1-1,-23 13 33,5 3-25,1 0 1,1 0 0,0 2 0,1 0 0,1 1 0,1 0 0,1 2 0,-13 26 0,-82 260 189,37-94 495,42-124-423,27-82-228,1-7 0,1 0 1,0 0-1,0 0 0,0 0 1,-1 0-1,1 0 0,0 0 0,-1 0 1,1 0-1,-1 0 0,1 0 1,-1 0-1,1 0 0,-1-1 1,0 1-1,1 0 0,-3 1 1,14-36 376,-3 17-408,2 2 1,0-1 0,0 2 0,13-15 0,54-52-2,-71 75 21,-4 4-21,2-2-19,0-1-1,0 1 0,1 0 0,-1 0 1,1 1-1,0-1 0,0 1 0,1 0 1,-1 0-1,7-2 0,-11 5 11,-1 0 0,1 0 0,0 0 0,-1 0-1,1 0 1,0 0 0,-1 0 0,1 0 0,0 0 0,-1 0 0,1 0-1,0 0 1,-1 1 0,1-1 0,-1 0 0,1 0 0,0 1 0,-1-1-1,1 0 1,-1 1 0,1-1 0,-1 1 0,2 0 0,-1 0 7,-1 0 0,1 1 0,0-1 0,0 0 0,-1 1 0,1-1 0,0 1 0,-1-1 0,0 1 0,1 1 0,0 3 14,0 1-1,-1 0 0,0-1 1,-1 8-1,-10 40-124,7-37 60,-3 30-1,6-42 78,1 0 0,0 0-1,1 0 1,-1 1 0,1-1-1,0 0 1,0 0 0,0 0-1,1 0 1,3 6 0,-4-9-16,0 0 0,1 0-1,0 0 1,-1 0 0,1 0 0,0-1 0,0 1 0,0-1 0,0 1-1,0-1 1,0 0 0,1 1 0,-1-1 0,0 0 0,1-1 0,-1 1-1,1 0 1,-1-1 0,1 1 0,-1-1 0,1 0 0,4 0 0,6 0 45,1-1 0,26-4 1,-32 3-67,150-32 65,-123 24-66,-1-1 0,48-24-1,-68 27 107,0-1-1,17-15 0,-28 22-35,-1-1-92,-7 3-130,-5 2-59,-15 12 110,-27 21 0,13-8 26,32-23 73,0 1 1,0 0 0,1 0-1,0 0 1,-9 11-1,14-15 12,-1 1 0,1 0-1,0 0 1,0 0 0,0 0-1,0 0 1,0 0 0,0 0-1,0 0 1,0 0 0,1 0-1,0 1 1,-1-1 0,1 0-1,0 0 1,0 1 0,0-1-1,0 0 1,0 1 0,1-1-1,-1 0 1,1 0-1,-1 0 1,3 5 0,-3-6 13,1 0 0,0 1 0,0-1 0,0 1 1,0-1-1,0 0 0,0 0 0,0 0 0,0 0 0,0 0 0,0 0 0,1 0 1,-1 0-1,0 0 0,1 0 0,-1-1 0,1 1 0,-1 0 0,1-1 1,-1 1-1,1-1 0,2 0 0,-2 1-1,0-1 0,1-1-1,-1 1 1,1 0 0,-1-1 0,0 1 0,1-1-1,-1 0 1,0 1 0,0-1 0,0 0 0,0 0-1,1-1 1,-1 1 0,3-3 0,6-6 14,0 0-1,-1-1 1,0 0 0,-1-1 0,0 0 0,-1 0-1,0-1 1,-1 0 0,9-21 0,0 3-285,-16 65-148,0-29 411,0-1 0,1 1 0,-1 0 0,1-1 0,1 1 0,-1-1 0,1 1 0,1 3-1,0-4 4,-1-1 0,1 0 0,0-1 0,0 1 0,0 0 0,0-1 0,1 0 0,-1 0 0,1 0 0,-1 0 0,1 0 0,0-1 0,-1 1 0,1-1 0,0 0 0,0 0 0,0-1 0,0 1 0,0-1 0,8 0 0,3-1 12,0 0 0,0 0 0,0-2 0,21-6 0,-13 3 65,0-1 0,0-1 0,-1-1 0,0-1 0,-1-1 0,32-21-1,-38 19-87,0-1 0,-2 0-1,0-1 1,0 0 0,-2-1-1,0-1 1,15-27 0,1-15 65,-2 0 0,18-71 0,-8 3 229,-35 124-283,1 2-19,-1 0-1,0 0 1,1 0-1,-1 1 1,0-1-1,0 0 1,0 0-1,0 0 1,0 0-1,0 1 1,0-1-1,0 0 1,0 0-1,0 0 1,-1 0-1,1 1 0,0-1 1,-1-1-1,-7 15-160,-1 17 167,2 0 1,1 0 0,2 1-1,-2 32 1,2-12 3,-3 13-1,-1-5 0,4 0 0,2 63 0,4-35-762,-1-44-777,9 73 0,-7-106-2107,-3-10 3561,0 0 0,1 0-1,-1 0 1,0 0-1,0 0 1,0 0-1,0 0 1,0 0-1,0 0 1,0 0-1,1 0 1,-1 0-1,0 0 1,0 0-1,1-2-1452,-1 2 1453,0 0-1,0 0 1,0-1-1,0 1 1,0 0-1,0 0 1,0 0-1,0 0 1,0 0-1,0 0 1,0 0-1,0-1 1,0 1-1,0 0 1,0 0-1,0 0 1,0 0 0,-1-1-172,1-3-2073</inkml:trace>
</inkml:ink>
</file>

<file path=ppt/ink/ink3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57:45.5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76 8640,'-14'-29'2784,"13"28"-2737,1 1 0,0 0 1,0 0-1,-1-1 0,1 1 0,0 0 1,0-1-1,0 1 0,0 0 1,0-1-1,-1 1 0,1-1 1,0 1-1,0 0 0,0-1 1,0 1-1,0 0 0,0-1 0,0 1 1,0-1-1,0 1 0,0-1 1,1 0 96,-1-1 0,1 1 1,-1 0-1,1-1 1,0 1-1,-1 0 0,1 0 1,0 0-1,0-1 1,0 1-1,0 0 0,0 0 1,0 0-1,0 0 1,0 0-1,0 1 1,0-1-1,1 0 0,-1 0 1,0 1-1,1-1 1,-1 1-1,0-1 0,1 1 1,1-1-1,12-2 236,0-1 0,1 2 0,-1 0-1,1 1 1,-1 1 0,1 0 0,0 1-1,-1 1 1,0 0 0,20 6 0,-6 1-779,0 0-1,-1 2 1,0 2 0,35 20-1,-60-31-368,15 10-1628,-18-12 2266,1 0 0,-1 1 0,0-1-1,1 0 1,-1 1 0,0-1 0,0 0 0,1 1 0,-1-1 0,0 0 0,0 1 0,1-1 0,-1 0-1,0 1 1,0-1 0,0 1 0,0-1 0,0 1 0,0-1 0,0 0 0,0 1 0,0-1-1,0 1 1,0-1 0,0 1 0,0-1 0,0 0 0,0 1 0,0-1 0,0 1 0,0-1 0,0 0-1,-1 1 1,1-1 0,0 1 0,-1-1 0,-7 8-2019</inkml:trace>
</inkml:ink>
</file>

<file path=ppt/ink/ink3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57:46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30 6464,'-13'0'3328,"21"-3"-1600,5 3-1024,25-5 2336,7 2-1729,31-2 673,10 5-1184,18-3-224,-9 6-384,17-3-192,-9 0-32,10-3-192,-14 3 128,-13-8-4735,-13 5 2623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0:11.5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5 9152,'-3'-5'3931,"6"12"-1260,3 27-1033,-2 0 0,0 64 0,-15 69 312,0-55-901,-4 48-231,9 8-242,6-157-118,0-8-39,0-6-22,1-4-420,0 0-1,1 1 1,0-1 0,0 1-1,0 0 1,1 0 0,0 0-1,7-11 1,1-3-44,3-9 51,1 1 0,1 0 0,2 1 0,20-24 0,-29 41 78,1-3-97,2 0 0,0 1 1,1 0-1,20-15 0,-12 18 57,-20 9-1,0-1 1,0 1-1,0 0 0,0-1 0,0 1 1,0 0-1,0 0 0,0 0 1,0 0-1,0 0 0,0 0 0,0 0 1,0 0-1,0 0 0,3 1 1,-3 0 32,0 0 1,-1 1 0,1-1 0,0 1 0,0-1 0,0 1 0,-1-1-1,1 1 1,-1-1 0,1 1 0,-1-1 0,0 1 0,0 0-1,0-1 1,0 4 0,0-1-22,0 0-1,-1 0 0,1 0 1,-1 0-1,-1 4 1,1-4-39,-1 0 1,1 0 0,-1 0 0,0 0 0,0 0 0,-1-1-1,1 1 1,-1 0 0,1-1 0,-1 0 0,0 0 0,0 0-1,-1 0 1,1 0 0,-1 0 0,1-1 0,-1 0 0,0 0 0,0 0-1,0 0 1,0 0 0,0-1 0,0 0 0,-1 0 0,1 0-1,0 0 1,0-1 0,-1 0 0,-7 0 0,15 1 44,0 0 1,0 0-1,-1 0 1,1 0-1,0 0 1,0 1-1,-1 0 0,1-1 1,-1 1-1,1 0 1,-1 0-1,0 0 1,0 0-1,0 1 1,0-1-1,2 4 0,37 54 952,-29-41-850,1 3-75,17 39-1,-11-19-804,-14-32-1833</inkml:trace>
</inkml:ink>
</file>

<file path=ppt/ink/ink3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57:49.0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1 775 5056,'0'0'2690,"14"2"3431,11 2-3471,-19-4-2168,1 1-1,0-1 1,-1 0 0,1 0 0,11-3-1,-1-3-118,0-1-1,-1-1 1,18-12-1,4-1-233,-18 10-22,0 0 1,-1-2-1,-1 0 1,0-1-1,0 0 1,23-27-1,-37 36-98,0 0 0,0 0-1,-1 0 1,0 0 0,0-1 0,4-9-1,-6 13-10,0-1 0,-1 1 0,1-1-1,-1 1 1,1-1 0,-1 0 0,0 1 0,0-1-1,0 1 1,0-1 0,0 0 0,-1 1-1,1-1 1,-1 1 0,0-1 0,0 0 0,-2-3-1,3 5 0,-1-1-1,0 1 0,0 0 0,-1-1 0,1 1 0,0 0 1,0 0-1,-1 0 0,1 0 0,0 0 0,-1 0 0,1 0 1,-1 1-1,0-1 0,1 0 0,-1 1 0,1-1 0,-1 1 1,0 0-1,1 0 0,-1-1 0,0 1 0,1 0 0,-1 0 1,-3 1-1,-2 0-2,-1 0 0,1 1 1,0 0-1,-8 3 0,2 1 63,1 0-1,0 1 0,0 0 0,0 1 0,1 0 1,0 1-1,1 0 0,0 1 0,0 0 0,1 0 1,1 1-1,-12 17 0,15-17 22,1 0 1,-1 0-1,2 1 1,0-1-1,0 1 0,1 0 1,0 0-1,1 0 1,0 18-1,2-22-1,-1 0 1,1 0-1,0 0 1,1 0-1,0-1 1,0 1-1,6 14 1,-6-19-46,-1 1 0,1-1 0,0 1 1,1-1-1,-1 0 0,0 0 0,1 0 1,0 0-1,0 0 0,0-1 0,0 1 1,0-1-1,0 0 0,1 1 0,-1-2 0,1 1 1,5 2-1,0-2 18,1 0 1,-1-1 0,0 0-1,0-1 1,1 1-1,-1-2 1,0 1-1,13-4 1,9-3 68,35-11 0,-17 2 21,-1-1 0,-1-3 0,55-31 0,-68 31-47,-1-1 0,-1-2 0,-1-1 0,-1-1 0,-1-2 0,26-31 0,95-158-87,-137 195-44,18-25 77,-3-2 0,30-69 0,-55 108-70,1-1-1,-2 1 1,3-15-1,-4 20-33,-1 1 0,1-1 0,-1 0 0,0 1 0,-1-1 0,1 0 0,0 1 0,-1-1 0,0 1 0,0-1 0,-2-3 0,3 6 36,-1-1 1,0 1-1,0 0 1,0 0-1,0 0 1,0 0-1,0 0 1,0 0-1,0 1 1,0-1-1,0 0 1,-1 1-1,1-1 1,0 0-1,0 1 1,-1-1-1,1 1 1,-1 0-1,1 0 1,0-1-1,-1 1 1,1 0-1,0 0 1,-1 0 0,1 0-1,-1 0 1,1 1-1,-3 0 1,-2 0-38,-1 1 1,0 0-1,-12 5 1,7-1 55,-1 1 1,1 0 0,1 1 0,0 0 0,0 1 0,0 0-1,1 1 1,1 0 0,0 0 0,0 1 0,-13 22 0,4-1 68,2 0 1,2 0-1,-15 50 1,17-45 11,1 0 0,2 1 0,2 0 0,1 1 0,0 76 0,6-108-28,0 0 0,1-1 0,0 1 0,0 0 0,1-1 0,0 1 0,0-1 0,0 0 0,1 0 0,0 0 0,0 0 0,0 0 0,1 0 0,0-1 0,0 1 0,0-1 0,1 0 0,0-1 0,0 1 0,0-1 0,0 0 0,1 0 0,-1-1 0,1 1 0,0-1 0,0-1 0,1 1 0,-1-1 0,0 0 0,1 0 0,11 1 0,1-1-2,0-1 0,0-1 0,1 0 0,-1-2 0,0 0 0,0-1 0,0-1 0,-1-1 0,1 0 0,-1-2 0,0 0 0,-1-1 0,1 0 0,-2-2 0,17-11 0,-25 15 0,0-1 1,0-1-1,-1 1 0,0-1 0,0 0 1,7-12-1,-12 16-40,1 0-1,-1 0 1,0 0-1,0-1 1,0 1-1,-1 0 1,0-1 0,0 1-1,0-1 1,0 1-1,0-1 1,-1 0 0,0 1-1,0-1 1,0 0-1,-2-6 1,2 10-16,0-1 1,-1 1-1,1 0 0,-1-1 1,1 1-1,-1 0 1,0 0-1,1-1 0,-1 1 1,0 0-1,0 0 1,0 0-1,0 0 0,0 0 1,0 0-1,0 0 1,0 0-1,0 0 0,0 1 1,-1-1-1,-1 0 1,1 0 3,0 1 0,0-1 1,-1 1-1,1 0 1,0 0-1,0 0 1,-1 0-1,1 0 0,0 1 1,0-1-1,-1 1 1,-2 0-1,-6 4 16,0 0-1,0 1 1,0 0-1,-9 7 1,10-6 15,-4 1 58,1 1 0,0 1 0,-17 16 0,27-23-62,0 0-1,1-1 0,-1 1 1,1 0-1,0 0 0,-1 1 1,2-1-1,-1 0 0,0 1 1,1-1-1,-1 1 0,1 0 1,0-1-1,0 1 0,1 0 1,-1 0-1,1 0 0,0-1 1,0 1-1,0 6 1,3-1 43,0 0 1,1 0 0,0 0 0,0 0 0,1-1 0,0 0 0,0 1 0,1-2 0,0 1 0,0-1 0,1 0 0,0 0-1,1-1 1,-1 0 0,1 0 0,12 6 0,-16-10-38,1 0 0,-1-1 0,1 0 0,0 0 0,0 0 0,-1-1 0,1 1 0,0-1-1,0 0 1,0-1 0,0 1 0,-1-1 0,1 0 0,0 0 0,-1 0 0,1-1 0,7-3 0,8-4 100,-1-2 1,31-21-1,-29 18-20,18-11-131,2 1 1,1 2-1,0 2 0,56-17 0,-98 36 29,14-2-27,-14 3 26,1 0 0,-1 0 0,0 0 0,0 0 0,0 0 1,0 0-1,1 0 0,-1 0 0,0 0 0,0 0 0,0 0 0,0 0 1,1 0-1,-1 0 0,0 0 0,0 0 0,0 0 0,0 0 0,0 0 0,1 0 1,-1 1-1,0-1 0,0 0 0,0 0 0,0 0 0,0 0 0,0 0 1,1 0-1,-1 1 0,0-1 0,0 0 0,0 0 0,0 0 0,0 0 0,0 0 1,0 1-1,0-1 0,0 0 0,0 0 0,0 0 0,0 0 0,0 1 1,0-1-1,0 0 0,0 0 0,0 0 0,0 0 0,0 1 0,0-1 0,0 0 1,0 0-1,0 0 0,0 0 0,0 0 0,0 1 0,0-1 0,0 0 1,-1 0-1,1 0 0,0 0 0,0 0 0,0 0 0,0 1 0,0-1 1,0 0-1,-1 0 0,-12 19 91,-16 19 1,-5 7-59,34-45-30,0 0 1,0 0-1,0 0 0,0 0 1,0 1-1,-1-1 0,1 0 1,0 0-1,0 0 0,0 0 1,0 0-1,0 0 0,0 0 1,0 0-1,0 0 0,0 1 1,0-1-1,0 0 0,0 0 1,0 0-1,0 0 0,0 0 1,0 0-1,0 0 0,0 0 1,0 0-1,1 0 0,-1 1 1,0-1-1,0 0 0,0 0 1,0 0-1,0 0 0,0 0 1,0 0-1,0 0 0,0 0 0,0 0 1,0 0-1,0 0 0,0 0 1,0 0-1,1 0 0,-1 0 1,0 0-1,0 1 0,0-1 1,0 0-1,0 0 0,0 0 1,0 0-1,0 0 0,0 0 1,1 0-1,-1 0 0,0 0 1,0 0-1,0 0 0,0-1 1,0 1-1,0 0 0,0 0 1,0 0-1,0 0 0,0 0 1,1 0-1,-1 0 0,13-3 89,21-8 15,-32 10-93,18-7 86,50-18-149,101-23 1,-168 48 37,-1 0-1,1 1 1,-1-1 0,1 1-1,0 0 1,-1 0 0,1 0-1,-1 0 1,1 1-1,0-1 1,-1 1 0,1-1-1,3 3 1,-5-3 13,0 1-1,1 0 1,-1 0-1,0 0 1,0 0-1,0 0 1,0 0-1,-1 0 1,1 1-1,0-1 1,0 0-1,-1 0 1,1 1-1,-1-1 1,1 0-1,-1 1 1,1-1-1,-1 0 1,0 1-1,0-1 1,0 1 0,0-1-1,0 1 1,0 1-1,-5 28-53,0-8 117,5-22-59,0-1 0,0 0 0,0 0 0,0 0 0,0 0 0,0 1 0,0-1 1,0 0-1,-1 0 0,1 0 0,0 1 0,0-1 0,1 0 0,-1 0 0,0 0 0,0 1 0,0-1 0,0 0 0,0 0 0,0 0 1,0 0-1,0 1 0,0-1 0,0 0 0,0 0 0,0 0 0,1 0 0,-1 1 0,0-1 0,0 0 0,0 0 0,0 0 0,1 0 1,-1 0-1,0 0 0,0 1 0,0-1 0,0 0 0,1 0 0,-1 0 0,0 0 0,0 0 0,0 0 0,1 0 0,-1 0 0,0 0 1,0 0-1,0 0 0,0 0 0,1 0 0,-1 0 0,0 0 0,0 0 0,0 0 0,1 0 0,-1 0 0,0-1 0,0 1 1,0 0-1,0 0 0,1 0 0,-1 0 0,3-2 8,0 0 0,0 0-1,0-1 1,-1 1 0,1-1 0,3-4 0,2-1-2,20-18-47,1 1 0,1 2 0,41-25 0,-69 47 25,-1 1 0,0-1-1,0 0 1,0 0 0,0 0 0,1 1-1,-1-1 1,0 1 0,1-1 0,-1 1 0,0 0-1,1-1 1,-1 1 0,1 0 0,-1 0-1,0 0 1,1 0 0,-1 0 0,1 0-1,-1 0 1,0 1 0,1-1 0,-1 0 0,1 1-1,-1-1 1,0 1 0,2 1 0,-1-1 1,-1 1-1,0-1 1,1 1 0,-1 0 0,0 0 0,0-1 0,0 1 0,-1 0 0,1 0 0,0 0 0,-1 0 0,1 0 0,-1 0-1,0 0 1,1 0 0,-1 0 0,-1 4 0,1 9 67,0-8-27,0 1 1,0-1-1,1 1 1,1 9 0,-1-15-38,-1 0 0,1 1-1,0-1 1,0 0 0,0 0 0,0 0 0,1 0 0,-1 0 0,0 0 0,1 0 0,-1-1 0,1 1-1,0 0 1,-1-1 0,1 1 0,0-1 0,0 0 0,3 2 0,2 0 41,0 0-1,1-1 1,0 1 0,0-1 0,-1-1 0,1 1-1,0-2 1,11 1 0,6-1 22,32-5 0,-39 2-20,-1-1-1,1 0 1,-1-2 0,-1 0 0,1-1 0,26-15-1,-42 22-35,10-6 14,-1-1-1,14-10 1,-22 15-23,0 0 0,0 1 1,-1-1-1,1 0 0,0 0 0,-1 0 1,1 0-1,-1-1 0,1 1 0,-1 0 0,0-1 1,0 1-1,0-1 0,0 1 0,-1-1 1,1 1-1,0-4 0,-1 5 2,0 0 0,0 0-1,0 0 1,0 1 0,0-1-1,0 0 1,0 0 0,0 0-1,-1 1 1,1-1 0,0 0 0,0 0-1,-1 0 1,1 1 0,0-1-1,-1 0 1,1 1 0,-1-1 0,1 0-1,-1 1 1,1-1 0,-1 0-1,1 1 1,-1-1 0,0 1 0,1-1-1,-1 1 1,0 0 0,0-1-1,1 1 1,-1-1 0,0 1 0,0 0-1,1 0 1,-1 0 0,0-1-1,0 1 1,0 0 0,1 0 0,-1 0-1,0 0 1,0 0 0,0 0-1,1 1 1,-1-1 0,0 0 0,-1 1-1,-5 1-19,1 0 0,0 0 0,0 1 0,-9 5 0,8-4 19,-5 2 9,0 1 0,1 0-1,0 0 1,-14 14 0,23-19-5,0 1 0,0-1 0,0 0 0,0 0 0,0 1 0,0-1 0,1 1 0,-1 0 0,1 0 0,0-1 0,0 1 0,0 0 0,0 0 0,1 0 0,-1 0 0,1 0 0,-1 0 0,1 0 0,0 0 0,0 0 0,0 0 0,1 0 0,-1 0 0,1 0 0,0 0 0,1 3 0,0-2 32,0 0 0,0 0 1,1 0-1,0 0 1,0 0-1,0 0 0,0-1 1,0 1-1,1-1 0,0 0 1,-1 0-1,1 0 0,0-1 1,1 1-1,7 3 0,-7-5 0,-1 1 0,0 0 0,0-1 0,1 0 0,-1 0-1,1 0 1,-1-1 0,1 0 0,0 0 0,-1 0 0,1 0-1,-1 0 1,1-1 0,-1 0 0,1 0 0,-1 0 0,5-3-1,12-8-5,38-27 0,-22 13-23,-26 18-9,-2 1-25,1 1 0,-1 0 1,1 0-1,1 1 0,-1 0 0,1 1 1,21-6-1,-32 9 35,1 1 0,-1 0 0,1 0 0,-1 0 0,0 0 0,1 0 0,-1 0 0,1 0-1,-1 0 1,1 0 0,-1 0 0,0 0 0,1 0 0,-1 0 0,1 0 0,-1 0 0,0 1 0,1-1 0,-1 0 0,1 0 0,-1 0 0,0 1 0,1-1-1,-1 0 1,0 0 0,1 1 0,-1-1 0,0 0 0,0 1 0,1-1 0,-1 0 0,0 1 0,1 0 0,-1 0-1,0 0 1,0 0-1,0 0 0,0 1 1,0-1-1,0 0 0,-1 0 1,1 0-1,0 0 1,-1 0-1,1 1 0,-1 0 1,-19 33-42,20-35 41,-12 20 56,1 1 1,2-1 0,-11 30-1,18-43-37,2-7-18,-1 0 0,1 1 0,0-1 0,0 0 0,0 1 0,0-1 0,-1 0 0,1 1 0,0-1 1,0 1-1,0-1 0,0 0 0,0 1 0,0-1 0,0 1 0,0-1 0,0 0 0,0 1 0,1-1 0,-1 1 0,0-1 1,0 0-1,0 1 0,0-1 0,0 0 0,1 1 0,0-1 4,-1 0 0,1 0-1,-1 0 1,1 0 0,0 0 0,-1 0 0,1 0 0,-1 0 0,1 0-1,0 0 1,-1 0 0,1-1 0,-1 1 0,1 0 0,-1 0-1,1-1 1,-1 1 0,1 0 0,-1-1 0,1 1 0,-1-1 0,1 0-1,64-42 33,2 3 0,103-46-1,-162 82-83,2-1 5,0 1 1,11-4-1,-19 7 23,0 1 0,0-1 0,0 1 0,0-1 0,0 1 1,0 0-1,0 0 0,0 0 0,0 0 0,0 0 0,-1 0 0,1 1 0,0-1 0,0 1 0,0-1 0,0 1 0,0 0 0,2 1 0,-3-1 7,0 0 0,0 0 0,-1 0-1,1 0 1,0 0 0,0 0 0,-1 1-1,1-1 1,-1 0 0,1 0 0,-1 1 0,1-1-1,-1 0 1,0 1 0,0-1 0,1 1-1,-1-1 1,0 0 0,-1 3 0,-4 34 57,1-19-32,4-11 2,0 1-1,0-1 0,1 0 0,0 1 0,0-1 0,1 0 0,0 0 0,0 0 0,1 0 0,7 15 0,-10-22-2,1 1 0,0-1 0,0 1 0,-1-1 0,1 1 0,0-1 0,0 0 0,1 1 0,-1-1 0,0 0 0,0 0 0,0 0-1,1 0 1,-1 0 0,1 0 0,-1 0 0,0-1 0,1 1 0,0 0 0,-1-1 0,1 1 0,-1-1 0,1 0 0,0 1 0,-1-1-1,1 0 1,0 0 0,-1 0 0,1 0 0,0 0 0,-1 0 0,1-1 0,-1 1 0,1-1 0,0 1 0,-1-1 0,1 1 0,-1-1-1,3-1 1,5-4 11,-1 0-1,0 0 1,0 0-1,0-1 1,7-8-1,-6 6-5,94-78 129,-40 35-184,-25 18 104,-2-2-1,56-74 1,46-90-79,-107 154-91,60-97-28,-89 140 117,-1 3 9,-1 0 0,0-1 0,1 1 1,-1 0-1,1-1 0,-1 1 1,0-1-1,1 1 0,-1-1 1,0 1-1,0-1 0,1 1 0,-1-1 1,0 1-1,0-1 0,0 1 1,0-1-1,1 1 0,-1-1 0,0 0 1,0 1-1,0-1 0,0 1 1,0-1-1,-1 1 0,1-1 1,0 1-1,0-1 0,0 1 0,-1-2 1,-2 6-90,-15 20 87,2 1 0,0 1 0,-11 27 0,-31 89 130,48-114-49,1 0-1,1 0 1,2 1-1,-3 31 1,8-48-65,0 0 1,1 1 0,0-1 0,1 0-1,1 1 1,0-1 0,0 0 0,2 0 0,-1-1-1,1 1 1,1-1 0,8 16 0,-12-25-1,11 19-22,0-2 0,1 0-1,1 0 1,24 24-1,-33-38 21,1-1 0,-1 1 0,1-1 0,0 0 0,0-1 0,0 0 0,13 5 0,-16-7-157,0 0 1,1 0-1,-1-1 1,0 0-1,0 1 1,0-1-1,0 0 0,0 0 1,1-1-1,-1 1 1,0-1-1,0 1 1,0-1-1,0 0 0,0 0 1,0-1-1,0 1 1,0 0-1,3-3 0,-1 0-640,0 0 0,0 0-1,0-1 1,-1 1-1,1-1 1,-1 0-1,4-6 1,-7 8 109,1 1-1,-1-1 1,1 1 0,-1-1-1,0 0 1,0 1-1,0-1 1,0 0 0,-1 0-1,1 0 1,-1 0 0,0 0-1,0 0 1,0 0-1,0 0 1,-1-5 0,-3-4-2245</inkml:trace>
</inkml:ink>
</file>

<file path=ppt/ink/ink3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57:49.4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78 10976,'-10'-25'3536,"10"24"-3477,-1 1 1,1 0-1,0-1 1,0 1-1,0 0 1,0-1 0,0 1-1,0-1 1,0 1-1,0 0 1,0-1 0,0 1-1,0-1 1,0 1-1,0 0 1,0-1-1,0 1 1,0-1 0,0 1-1,1 0 1,-1-1-1,0 1 1,0 0 0,0-1-1,1 1 1,-1 0-1,0-1 1,1 1-1,-1 0 1,0 0 0,0-1-1,1 1 1,-1 0-1,0 0 1,1-1-1,0 1 319,2-2 111,-1-1 0,1 1 0,0 1 0,0-1 0,0 0 0,0 1 0,0-1 0,0 1 0,0 0 0,0 0 0,1 0 0,3 0 0,3-1 301,16-4 40,1 1 1,0 2 0,32-1-1,80 7 210,-82 0-836,57 12 0,-84-9-307,0 1-1,0 2 1,44 18 0,-69-25-267,-1 0-1,0 0 1,0 1 0,0-1-1,7 7 1,-10-8 61,0 0 1,0 0-1,0 0 0,-1 0 1,1 0-1,0 0 0,0 1 0,-1-1 1,1 0-1,-1 1 0,1-1 0,-1 0 1,0 1-1,1-1 0,-1 0 1,0 1-1,0-1 0,0 1 0,0-1 1,0 0-1,0 1 0,-1 2 0,-3 14-2107</inkml:trace>
</inkml:ink>
</file>

<file path=ppt/ink/ink3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0:39.3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285 527 2720,'8'-2'8729,"-29"0"-3033,9 1-6074,11 1-475,-14-2 1159,1 2-1,0 0 0,0 0 0,0 1 1,0 1-1,0 1 0,0 0 1,0 0-1,1 1 0,0 1 1,-22 11-1,26-11-178,0 0 0,1 1 0,0 0 0,-14 12 0,21-16-106,0-1 0,-1 1 0,1-1 0,0 1 0,0-1 0,0 1 0,0 0 0,0 0 0,0-1 0,1 1 0,-1 0 0,0 0 0,1 0 0,0 0 0,-1 0 0,1 0 0,0 0 0,0 0 0,0 0 0,0 0 0,0-1 0,1 1 0,-1 0 0,1 0 0,-1 0 0,1 0 0,-1 0 0,1 0 0,0-1 0,0 1 0,1 2 0,0-1 21,0-1 0,0 1 0,1 0 0,-1-1 1,0 1-1,1-1 0,0 0 0,-1 0 0,1 0 1,0 0-1,0 0 0,0-1 0,0 1 0,1-1 1,-1 0-1,0 0 0,0 0 0,1 0 0,-1 0 1,1-1-1,-1 0 0,1 0 0,-1 0 0,0 0 1,1 0-1,-1-1 0,7-1 0,3-2 67,1 0 0,-1-1 0,0 0 0,-1-1-1,18-12 1,-19 12-49,0-1 0,-1-1 0,0 0 0,0 0 0,11-14 0,-16 16-47,0 0 0,-1-1-1,1 0 1,-1 1 0,0-1 0,-1-1 0,0 1 0,0 0 0,-1-1 0,2-8 0,1-20 62,-2-1 0,-4-65 0,0 39-151,-5-64 128,0 2-77,6 124 30,0 1 0,0-1 1,0 1-1,0-1 1,0 1-1,0 0 1,0-1-1,0 1 0,0-1 1,0 1-1,0-1 1,0 1-1,0-1 1,0 1-1,0-1 0,-1 1 1,1-1-1,0 1 1,0-1-1,0 1 1,-1 0-1,1-1 0,0 1 1,-1 0-1,1-1 1,0 1-1,-1 0 1,1-1-1,0 1 0,-1 0 1,1-1-1,-1 1 1,1 0-1,0 0 1,-2-1-1,2 2 4,-1-1 0,1 0 0,-1 1 0,0-1 0,1 0 0,-1 1 0,1-1 0,-1 1 0,1-1 0,-1 1 0,1-1 0,0 1 0,-1-1 0,1 1 1,0-1-1,-1 1 0,1 0 0,0-1 0,0 1 0,-1 0 0,1-1 0,0 1 0,0 0 0,0 1 0,-36 299 1111,32-191-841,4-90-165,2-1 0,0 0 1,7 31-1,39 106 734,-47-150-805,1-1 1,0 0-1,1-1 0,-1 1 1,1 0-1,0-1 0,6 9 1,-9-13-95,1 0 1,-1 0-1,1 1 1,-1-1 0,1 0-1,-1 0 1,1 0 0,-1 0-1,0 0 1,1 0-1,-1 0 1,1 1 0,-1-1-1,1 0 1,-1-1 0,1 1-1,-1 0 1,1 0 0,-1 0-1,1 0 1,-1 0-1,1 0 1,-1-1 0,0 1-1,1 0 1,-1 0 0,1 0-1,-1-1 1,0 1 0,1 0-1,-1-1 1,1 1-1,-1 0 1,1-1 0,8-15-3235,-7 13 2466,0-1-87,0 1 0,1 0-1,-1 0 1,1 0 0,0 0 0,0 0 0,0 1-1,0-1 1,0 1 0,0 0 0,5-2 0,14-7-1830</inkml:trace>
</inkml:ink>
</file>

<file path=ppt/ink/ink3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0:40.1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379 154 4224,'2'-5'636,"-1"0"0,1-1 0,-2 0 0,1 1 0,0-1 0,-1 1 0,0-1 0,-1 0 0,1 1 0,-1-1 0,0 1 0,0-1 0,-4-8 0,3 10-355,1 1 1,-1-1 0,-1 0-1,1 1 1,0-1 0,-1 1-1,0 0 1,0 0 0,0 0-1,0 0 1,0 1 0,0-1-1,-1 1 1,1 0 0,-1 0-1,0 0 1,0 0 0,-6-2-1,-2 1-30,1 0 0,-1 1 0,0 1 0,0-1-1,1 2 1,-1 0 0,0 0 0,-19 3 0,22-1-133,1 0 0,0 0 0,0 0 0,0 1 0,1 0 0,-1 0 0,1 1 0,0 0 0,0 1 0,0-1 0,0 1 0,1 1 0,-9 8 0,7-4-13,0 1 0,1 0 0,0 0 1,1 0-1,1 1 0,-1 0 0,2 0 0,-7 25 1,6-11 98,0 0 1,2 1-1,0 37 1,3-49-86,1-1-1,0 0 1,0 0 0,2 0 0,0 0-1,0 0 1,1-1 0,1 1 0,0-1-1,1 0 1,0 0 0,1-1 0,1 0-1,17 22 1,-18-25-1,0 0 0,-1 1 0,0 0-1,0 0 1,-1 0 0,-1 1 0,1 0 0,-2 0-1,0 0 1,0 0 0,2 18 0,-4-21-76,-1 0-1,1 0 1,-1 0 0,-1 0 0,0 0-1,0 0 1,0 0 0,-1-1 0,0 1-1,-1 0 1,1-1 0,-2 0 0,1 1-1,-1-1 1,0-1 0,0 1 0,-8 9-1,10-15-112,1 1-1,-1 0 1,0-1-1,1 1 0,-1-1 1,0 0-1,0 1 0,0-1 1,0 0-1,0 0 0,0-1 1,-1 1-1,1 0 1,0-1-1,0 1 0,-4 0 1,4-1-159,1-1 0,0 1 0,0 0 0,-1 0 0,1-1 0,0 1 0,0-1 0,0 1 0,-1-1 0,1 1 0,0-1 0,0 0 0,0 0 0,0 1 0,0-1 0,0 0 0,0 0 0,1 0 1,-1 0-1,0 0 0,0 0 0,1 0 0,-1 0 0,0-1 0,1 1 0,0 0 0,-1 0 0,1 0 0,0-1 0,-1-1 0,-1-5-2549,0-1 1,-1-16-1,7 3-3455</inkml:trace>
</inkml:ink>
</file>

<file path=ppt/ink/ink3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0:40.5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59 10048,'8'-1'8399,"8"-2"-4899,31-5-904,212-10 14,-232 17-2548,104 0-329,-78 1-6975,-86-12-5579,7-3 8752</inkml:trace>
</inkml:ink>
</file>

<file path=ppt/ink/ink3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0:40.9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22 2976,'-21'-17'14658,"22"17"-14457,-1-1 72,1 1 0,-1 0 0,1-1 0,0 1 0,-1-1 0,1 1 1,0 0-1,-1 0 0,1-1 0,0 1 0,-1 0 0,1 0 1,0 0-1,0 0 0,-1 0 0,1 0 0,1 0 0,110 1 3533,148 8-2844,-59 7-1217,-99-6-5831,-97-10 4911,1 1-1,-1-2 1,0 1-1,0 0 1,0-1-1,0 0 1,0 0 0,0-1-1,6-1 1,19-12-4377</inkml:trace>
</inkml:ink>
</file>

<file path=ppt/ink/ink3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0:43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233 231 3072,'12'-12'6373,"-12"11"-6185,0 1 0,0-1 0,1 1 1,-1 0-1,0-1 0,0 1 0,0-1 0,0 1 0,0-1 0,0 1 1,0 0-1,0-1 0,0 1 0,0-1 0,0 1 0,0-1 0,0 1 1,0-1-1,0 1 0,-1 0 0,1-1 0,0 1 0,0-1 0,0 1 1,-1 0-1,1-1 0,-1 0 8,-1 0-1,1 0 1,0 1 0,0-1 0,-1 1 0,1-1-1,0 1 1,-1-1 0,1 1 0,0-1-1,-2 1 1,-3 0-37,0-1 0,0 1 0,0 1 0,0-1 0,0 1 0,0 0 0,0 0 0,0 1 0,1 0 0,-1 0 0,-5 3 0,-2 1 56,0 1 0,1 0 0,-18 13 0,25-15-150,-1 0 0,1 0 0,1 1 0,-1-1 0,1 1 0,0 0 1,0 1-1,-3 7 0,-1 3-134,-10 33 0,15-38 89,0-1 0,1 1 0,0 0-1,1 0 1,0 16 0,1-22 17,0 0 0,1 0-1,0 1 1,0-1 0,1 0 0,-1 0 0,1-1-1,0 1 1,1 0 0,-1-1 0,1 1 0,4 5-1,-6-10-14,0 0 0,0 0 0,1 0 0,-1 0 0,0 0 0,0 0-1,1 0 1,-1 0 0,0-1 0,1 1 0,-1 0 0,0-1 0,1 1-1,-1-1 1,1 0 0,-1 1 0,1-1 0,0 0 0,-1 0 0,1 0 0,-1 0-1,1 0 1,-1 0 0,1 0 0,-1-1 0,1 1 0,-1-1 0,3 0-1,1-1 25,-1 0 0,1 0 0,-1-1-1,0 0 1,0 1 0,0-1-1,0-1 1,5-4 0,4-8 98,0-1-1,-1 0 1,12-23 0,26-59-19,-50 98-127,15-30-9,19-57 0,-30 74 50,-1-1 0,0-1 0,0 1 0,-2 0 0,0 0 0,-1-19 0,-1 21-70,0 0 1,-1 0-1,-6-24 0,6 27 20,-2-1-577,1 12 396,-1 8 290,0 2 93,0-1 0,1 1 0,1 1 0,0-1 0,0 0 0,1 22-1,7 72 449,-2-69-566,-2-7-79,21 183 12,-23-190-3115</inkml:trace>
</inkml:ink>
</file>

<file path=ppt/ink/ink3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0:44.6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53 2720,'2'0'119,"-2"0"-36,1 0-1,0 0 1,-1 0-1,1 0 1,0 0 0,-1 0-1,1 0 1,0-1-1,-1 1 1,1 0-1,0 0 1,-1 0-1,1-1 1,0 1 0,-1 0-1,1-1 1,0 0-1,0 1 364,-1 0 1,1-1-1,0 1 0,0 0 0,0-1 1,-1 1-1,1 0 0,0 0 0,0 0 1,0 0-1,0 0 0,-1 0 0,3 0 1,8-2 4787,-11 2-5106,0-1-1,0 1 1,0-1 0,0 1-1,0-1 1,0 1 0,-1-1-1,1 1 1,0-1 0,0 1-1,0-1 1,0 1-1,-1-1 1,1 1 0,0 0-1,0-1 1,-1 1 0,1-1-1,0 1 1,-1 0 0,1-1-1,-1 1 1,1 0 0,0-1-1,-1 1 1,1 0-1,-1 0 1,0-1 0,-10-11 1302,9 11-1366,1-1 1,0 0-1,-1 1 1,1-1-1,-1 1 1,0 0-1,1-1 1,-1 1-1,0 0 1,0 0-1,0 0 1,0 0-1,0 0 1,0 1-1,0-1 1,0 0-1,0 1 1,0 0-1,-4-1 1,3 1-54,0 0 0,0 0 1,1 1-1,-1-1 0,0 1 1,0-1-1,0 1 0,1 0 1,-1 0-1,1 0 0,-1 1 1,0-1-1,1 1 0,0-1 1,-1 1-1,1 0 0,0 0 1,0 0-1,0 0 0,0 0 1,0 0-1,1 0 0,-1 1 1,1-1-1,-2 4 0,1-1 30,0 0 0,0 1 0,0 0-1,1-1 1,0 1 0,0 0 0,1-1 0,0 1-1,0 0 1,0 0 0,1 8 0,8 94 1154,-5-44-748,-1-17-192,-1-11 284,14 70 1,-15-103-2534,-3-11-606,-5-26-5313,6 17 5119</inkml:trace>
</inkml:ink>
</file>

<file path=ppt/ink/ink3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0:45.0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62 6304,'-10'-6'2032,"1"7"63,7 1-238,7-2 2041,2 0-2788,0-1 0,0-1-1,0 1 1,8-4 0,7-1 253,38-10 429,-34 8-1815,1 1 0,32-3 0,-53 9-143,16 0-4603,-20 1 3863,0 1 0,0-1 0,0 1 0,0-1 0,-1 1 0,1 0 0,0 0 0,0 0 0,-1 0 0,3 1 0,9 9-3894</inkml:trace>
</inkml:ink>
</file>

<file path=ppt/ink/ink3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0:45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3712,'4'3'13462,"8"2"-10287,15 2-2261,11-2 389,61 1-1,-55-5-1437,-4 1-625,39 1-2633,-64-4-411,23-3 1,5-4-1034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0:48.0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82 2720,'-14'4'3824,"11"-2"-2499,-1-1 0,0 1 1,1-1-1,-1 0 0,0-1 1,0 1-1,0-1 0,1 1 1,-1-1-1,-6-1 0,2 1 4667,17 0-5283,3-1-642,-1 0-1,1-1 1,-1 0 0,18-6 0,8-2 79,200-38 391,-172 38-296,111-2 0,-175 12-284</inkml:trace>
</inkml:ink>
</file>

<file path=ppt/ink/ink3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1:03.4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139 281 1728,'4'-7'9602,"9"-29"-6767,-11-1-1326,5 4 7,-6 26-1022,1-1 0,-1 1 0,1-1 0,1 1 0,4-11 0,-1 64-371,-15 226 997,0-43-555,8-141-181,2-37-16,-2-46-123,-2-6 77,-1-8 76,6-6-316,-1-11 130,-14-145 257,12 133-524,4-45 0,1-7-64,-3 37 67,3 1 0,16-83 1,-17 112-1,0-1 1,-1-40-1,2 44-942,-7 30 676,-6 28 254,-8 31 240,6-34-62,2-8-49,0 0 0,-25 48 1,26-61-21,0 0 1,-1 0 0,0-1-1,-1-1 1,-1 0 0,-21 20 0,17-21 23,17-21 192,11-8-161,-1-1 0,-1-1 0,-1 1 0,9-26 0,24-88 14,-31 94-24,-1 13-17,-9 22-71,0-1-1,0 1 1,0 0-1,1-9 0,-2 12 4,-1 0 0,0 0 0,1 0 0,-1-1 0,1 1 0,-1 0-1,1 0 1,-1 0 0,1 0 0,0 0 0,1-2 0,-2 3-4,0 0 0,0 0 1,0 0-1,1 0 0,-1 0 0,0 0 1,0-1-1,0 1 0,0 0 0,0 0 1,1 0-1,-1 0 0,0 0 0,0 0 1,0 0-1,0 0 0,1 0 0,-1 0 1,0 0-1,0 0 0,0 0 1,0 0-1,1 0 0,-1 0 0,0 0 1,0 0-1,0 0 0,0 0 0,1 0 1,-1 0-1,0 0 0,0 1 0,0-1 1,0 0-1,0 0 0,0 0 0,1 0 1,-1 0-1,0 0 0,0 0 0,0 1 1,0-1-1,1 2-7,12 17-37,-11-17 60,0 0 1,0 1 0,0-1-1,-1 1 1,1-1-1,1 5 1,32 107 51,-20-61-19,10 27 87,-10-34 50,-15-46-177,0 1 0,0-1 0,0 0 0,0 0 0,0 0 1,0 1-1,0-1 0,0 0 0,0 0 0,0 0 0,0 1 1,0-1-1,0 0 0,0 0 0,0 0 0,0 1 0,0-1 1,0 0-1,0 0 0,0 0 0,0 0 0,-1 1 0,1-1 0,0 0 1,0 0-1,0 0 0,0 0 0,0 1 0,0-1 0,-1 0 1,1 0-1,0 0 0,0 0 0,-1 0 0,-8 3 135,-16-3-78,21-1 6,-15 2-17,-31 6 1,34-4-1031,-28 1 0,43-4 677,0 0 0,0 0 0,0 0 0,1 0 0,-1 0 0,0 0 0,0 0 1,0-1-1,0 1 0,1 0 0,-1 0 0,0-1 0,0 1 0,1 0 0,-1-1 0,0 1 0,1-1 0,-1 1 0,0-1 0,1 1 0,-1-1 1,1 0-1,-1 1 0,1-1 0,-1 0 0,1 1 0,-1-1 0,1 0 0,-1 0 0,1 1 0,0-1 0,0 0 0,-1 0 0,1 0 0,0 1 1,0-3-1,-1-5-2743</inkml:trace>
</inkml:ink>
</file>

<file path=ppt/ink/ink3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1:09.6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1 494 3808,'0'-2'605,"0"-1"0,1 1 0,-1 0 1,1-1-1,0 1 0,-1 0 0,1-1 0,1 1 0,-1 0 0,0 0 1,0 0-1,1 0 0,-1 0 0,1 0 0,-1 0 0,4-2 1,5 37 871,-4-1-1092,-1 1 1,-1 0-1,-2 44 0,-2-36 70,-2-1 0,-12 70 0,13-105-356,-3 11 289,4-16-357,0 1 0,0-1 1,0 1-1,0-1 0,0 0 1,-1 1-1,1-1 0,0 1 1,0-1-1,0 0 0,-1 1 0,1-1 1,0 0-1,0 1 0,-1-1 1,1 0-1,0 0 0,-1 1 1,1-1-1,0 0 0,-1 0 1,1 1-1,0-1 0,-1 0 1,1-27 656,1 12-682,0 1 1,1-1-1,0 1 0,7-21 1,25-59-119,-23 69 160,1 1 0,1 0 0,1 1 0,1 0 0,27-30 0,-16 27 260,-24 25-309,-1 0 0,0 0 0,0 0 0,1 0-1,-1 0 1,0 0 0,1 0 0,-1 1 0,1-1 0,-1 1-1,1-1 1,-1 1 0,1-1 0,0 1 0,-1 0-1,1 0 1,-1 0 0,1 0 0,0 0 0,-1 0 0,3 0-1,-3 1 6,0 0-1,0-1 1,0 1-1,0 0 1,0 0 0,0 0-1,-1 0 1,1 0-1,0 0 1,0 0-1,-1 0 1,1 0-1,0 0 1,-1 0-1,1 1 1,-1-1-1,1 0 1,-1 0-1,0 0 1,0 1-1,1-1 1,-1 2-1,-1 30 267,0-27-205,-8 68 175,-33 124 0,37-171 406,23-47-220,16-32-398,-4 6-40,25-27-9,65-66 0,-116 135-27,0 0 1,0 1-1,0-1 1,8-4 0,-11 7 46,-1 1 1,1 0 0,-1-1 0,1 1-1,-1 0 1,1-1 0,0 1 0,-1 0-1,1 0 1,0 0 0,-1-1 0,1 1-1,-1 0 1,1 0 0,0 0 0,-1 0-1,1 0 1,0 0 0,-1 0 0,1 1-1,0-1 1,-1 0 0,1 0 0,-1 0-1,1 1 1,0-1 0,-1 0 0,1 1-1,-1-1 1,1 0 0,-1 1 0,1-1-1,-1 1 1,1-1 0,-1 1 0,1-1-1,-1 1 1,0-1 0,1 1 0,-1-1-1,0 1 1,1-1 0,-1 1 0,0 0-1,0-1 1,0 1 0,0 0 0,1-1-1,-1 1 1,0 0 0,0-1 0,0 1-1,-1 0 1,2 14 46,0-1 0,-2 0-1,0 0 1,0 0 0,-7 26 0,1-7 79,-31 151 211,37-181-326,-4 18 23,5-21-31,0 0-1,0 1 1,0-1 0,0 0 0,0 0 0,0 1 0,0-1-1,0 0 1,0 0 0,0 1 0,0-1 0,0 0-1,0 0 1,0 0 0,0 1 0,0-1 0,0 0 0,0 0-1,1 1 1,-1-1 0,0 0 0,0 0 0,0 0 0,0 0-1,0 1 1,1-1 0,-1 0 0,0 0 0,0 0 0,0 0-1,1 0 1,-1 1 0,0-1 0,0 0 0,0 0 0,1 0-1,-1 0 1,0 0 0,0 0 0,1 0 0,-1 0 0,0 0-1,0 0 1,0 0 0,1 0 0,-1 0 0,0 0 0,0 0-1,1 0 1,-1 0 0,0 0 0,0 0 0,0 0 0,1 0-1,-1-1 1,0 1 0,0 0 0,0 0 0,1 0 0,-1 0-1,0 0 1,0-1 0,1 1 0,5-4 4,0 0 0,0-1 1,0 1-1,-1-1 0,10-11 0,23-33-80,-26 32 4,26-29 109,1 2 1,86-73-1,-111 104-320,-13 11-61,-7 9 202,-4 5 82,0 0 0,1 1 1,1 0-1,-8 17 0,-21 57 102,31-66-36,1 0 0,-4 26 1,7-34-18,1-8 8,0-1 1,1 1-1,0 0 1,0-1-1,0 1 1,0 0-1,1-1 1,0 1-1,-1-1 1,2 1-1,-1-1 1,4 8-1,-4-9 33,1-1 0,-1 1 0,1-1 0,0 0-1,0 0 1,0 0 0,0 0 0,0 0-1,1 0 1,-1 0 0,0-1 0,1 1 0,-1-1-1,1 0 1,0 1 0,0-1 0,-1-1 0,1 1-1,0 0 1,4 0 0,-1-1 4,-1 1 0,1-2 1,-1 1-1,1 0 0,-1-1 0,1 0 0,-1 0 1,0-1-1,0 0 0,0 1 0,0-2 1,0 1-1,0-1 0,0 1 0,-1-1 0,1 0 1,-1-1-1,7-6 0,-8 7-15,1-1 0,-1 1 0,0-1 0,0 0 0,-1 0 1,1 0-1,-1 0 0,0-1 0,0 1 0,0-1 0,-1 1 0,1-1 0,-1 0 0,0 1 0,-1-1 0,1 0 1,-1 0-1,0 0 0,0 1 0,0-1 0,-3-9 0,1 5-14,-1 1 0,0 0 0,0-1 0,-1 1 0,0 1 0,-1-1 0,0 0 0,0 1 0,0 0 0,-1 0 0,-7-6 0,4 5-60,-1 0-1,0 0 1,-1 1 0,0 0 0,0 1 0,-1 0 0,-12-4 0,16 9-22,8 1 59,-1 0 0,1 0 0,-1 0-1,0 0 1,1 0 0,-1-1-1,1 1 1,-1 0 0,0 0-1,1 0 1,-1 0 0,1-1-1,-1 1 1,1 0 0,-1-1 0,1 1-1,-1 0 1,0-1 0,2-5-58,13-3 137,15-2-50,0 1 1,1 1-1,0 2 0,1 1 1,-1 1-1,1 1 0,34 1 1,-59 3-30,0 0 0,1 1 0,-1-1 0,0 1 0,0 1 0,0-1 0,11 5 0,-15-5 34,1 0 0,0 1 0,-1-1 0,0 1 0,1 0-1,-1 0 1,0 0 0,0 0 0,0 0 0,0 0 0,0 1 0,-1-1 0,1 1 0,-1-1 0,1 1 0,-1 0 0,0-1 0,1 5 0,0 1 13,0 1 1,-1-1 0,0 0-1,0 1 1,-1-1-1,0 0 1,-1 1-1,-1 11 1,-4 7 57,-11 32 1,1-6-46,16-51-31,-1 1 0,0-1 1,1 0-1,-1 1 0,0-1 1,0 0-1,-3 4 0,3 1 14,1-6-22,1-1 0,-1 0-1,0 0 1,0 0 0,1 0 0,-1 0 0,0 1-1,1-1 1,-1 0 0,0 0 0,0 0 0,1 0-1,-1 0 1,0 0 0,1 0 0,-1 0 0,0 0 0,1 0-1,-1 0 1,0 0 0,0 0 0,1 0 0,-1 0-1,0-1 1,1 1 0,-1 0 0,0 0 0,0 0-1,1 0 1,-1-1 0,0 1 0,0 0 0,1 0-1,-1 0 1,0-1 0,0 1 0,0 0 0,1 0 0,-1-1-1,0 1 1,15-15 110,-11 10-139,9-9 39,-1-2 1,0 0-1,12-23 0,-12 19 35,26-33-1,-20 30-29,-14 17-44,1 0 0,0 0 0,-1 0 1,2 1-1,10-9 0,-16 13 23,1 1 0,-1-1-1,1 1 1,-1 0-1,1-1 1,0 1 0,-1 0-1,1-1 1,-1 1 0,1 0-1,0 0 1,-1 0 0,1-1-1,0 1 1,-1 0 0,1 0-1,0 0 1,-1 0 0,1 0-1,0 0 1,-1 0 0,1 0-1,0 0 1,-1 1 0,1-1-1,-1 0 1,1 0-1,0 1 1,-1-1 0,1 0-1,-1 1 1,1-1 0,-1 0-1,1 1 1,-1-1 0,1 1-1,-1-1 1,1 1 0,-1-1-1,1 1 1,-1-1 0,0 1-1,1-1 1,-1 1 0,0 0-1,0-1 1,1 1 0,-1 0-1,0-1 1,0 1 0,0 1-1,2 4 4,-1 0 0,-1 1 0,1-1 0,-1 8 0,0-11-6,-2 27 3,-1 0 0,-14 58 0,4-26 180,12-48 141,6-30-104,-2 4-213,5-14-33,2 0-1,0 0 1,2 1 0,1 0 0,0 1 0,2 1-1,1 0 1,34-37 0,-45 55 19,32-33 128,-32 34-142,0 0 0,0 0 0,0 0 0,1 1 0,-1 0 0,9-3 0,-13 5 19,-1 1 1,1 0 0,0 0 0,-1-1 0,1 1 0,0 0 0,-1 0 0,1 0 0,0 0 0,0 0 0,-1 0-1,1 0 1,0 0 0,-1 0 0,1 0 0,0 1 0,-1-1 0,1 0 0,0 0 0,-1 1 0,1-1-1,0 0 1,-1 1 0,1-1 0,0 1 0,0 0 12,0 0 0,-1 0 1,1 1-1,0-1 0,0 0 0,-1 0 0,1 1 0,-1-1 1,1 0-1,-1 1 0,1 2 0,0 4-24,-1-1-1,1 1 0,-2 12 1,1-19-21,-11 84-87,5-50 147,-1 39 1,7-63-46,0-1 0,0 0 0,1 0 0,1 1-1,0-1 1,0 0 0,1-1 0,5 14 0,-6-20 28,-1 0 0,1 0 0,0 0 0,0 0 0,0 0 0,0-1 0,0 1 0,1-1 0,-1 0 0,1 0 0,0 0 1,-1 0-1,7 3 0,-4-3-1,0 0 1,0 0-1,1 0 1,-1-1-1,1 0 1,-1 0-1,11 0 1,-4-1 10,0 0 0,0-2 1,1 1-1,-1-2 0,0 1 0,23-10 0,-27 8 3,-1 0 1,1 0-1,-1-1 0,1 0 1,-1 0-1,-1-1 0,1 0 0,-1 0 1,0 0-1,0-1 0,-1 0 0,0 0 1,0-1-1,4-8 0,4-12-11,-1 0 0,14-49 0,-26 75-3,3-5-6,-2 0 1,1-1-1,-1 1 0,0-1 1,0 1-1,-1-1 1,0 1-1,-1-1 0,-1-13 1,2 21-10,0-1-1,0 1 1,0-1-1,0 1 1,-1-1 0,1 1-1,0-1 1,0 0 0,0 1-1,0-1 1,-1 1 0,1-1-1,0 1 1,0-1-1,-1 1 1,1 0 0,0-1-1,-1 1 1,1-1 0,-1 1-1,1 0 1,0-1 0,-1 1-1,1 0 1,-1-1-1,1 1 1,-1 0 0,1 0-1,-1-1 1,1 1 0,-2 0-1,1 0-7,-1 0-1,1 1 0,0-1 0,0 0 1,0 1-1,-1-1 0,1 1 0,0 0 1,0-1-1,0 1 0,0 0 0,0-1 1,-1 2-1,-4 4-52,0 0 0,0 0 0,-4 7 0,-45 75-204,41-62 221,6-12 54,1-1 0,1 1 0,-6 19-1,10-26 15,0 0 0,1-1 0,0 1-1,0 0 1,0 0 0,1 0 0,0 0-1,0 0 1,2 10 0,-2-15 3,1 0 0,-1 0 0,1 0 0,0 1 0,-1-1-1,1 0 1,0 0 0,0 0 0,0 0 0,1 0 0,-1-1 0,0 1 0,1 0 0,-1 0 0,1-1 0,0 1 0,-1-1 0,1 1-1,0-1 1,0 0 0,0 0 0,0 0 0,0 0 0,0 0 0,0 0 0,0-1 0,0 1 0,1-1 0,-1 1 0,0-1 0,0 0-1,1 0 1,-1 0 0,0 0 0,0 0 0,1 0 0,-1-1 0,4 0 0,2-1 7,0-1-1,-1 0 1,1 0 0,0 0-1,-1-1 1,0 0 0,0-1 0,0 0-1,8-7 1,27-32 27,-29 29-58,1 1 0,17-14 1,-31 28 7,1-1 0,-1 1 0,1-1 0,-1 1 0,1-1 0,-1 1 0,1 0 0,-1-1 0,1 1 0,0 0 0,-1 0 0,1-1 0,0 1 0,-1 0 0,1 0 0,0 0 0,-1 0 0,1 0 0,0 0 0,-1 0 0,1 0 0,0 0 0,-1 0 0,1 0 0,0 0 0,-1 0 0,1 0 0,0 1 0,-1-1 0,1 0 0,-1 1 0,1-1 0,0 0 0,-1 1 0,1-1 0,-1 1 0,1-1 0,-1 1 0,1-1 0,-1 1 0,0-1 0,1 1 0,-1-1 0,1 1 0,-1 0 0,0-1 0,0 1 0,1-1 0,-1 1 0,0 0 0,0 0 0,2 6 13,0-1 1,-1 0 0,0 1-1,0 6 1,-1-10-18,1 10 17,-2 0 1,0 0-1,0 1 1,-1-1-1,-1 0 1,-4 13 0,4-13-24,0-3 81,2-8 118,8-7-35,-6 4-147,23-26 261,-9 11-360,14-14 88,40-37 147,-35 37-224,18-14-75,-46 40 139,1 0 1,-1 0 0,0 1-1,1-1 1,0 2 0,0-1-1,7-2 1,-12 5 17,-1 0 0,1-1-1,-1 1 1,0 0 0,1 0 0,-1 0 0,0 0 0,1 0-1,-1 0 1,1 0 0,-1 1 0,0-1 0,1 0 0,-1 1 0,0-1-1,1 1 1,-1-1 0,0 1 0,0 0 0,0-1 0,2 2-1,-2 0-6,1 0-1,-1-1 1,0 1-1,0 0 1,0 0-1,0 0 1,0 0-1,0-1 1,0 1-1,-1 1 0,1-1 1,0 3-1,0 5-17,0 1-1,-1 0 0,-1-1 1,-1 15-1,2-24 28,-4 19-22,-7 29 1,0-7 247,11-40-242,-1-1 0,1 1-1,0 0 1,0 0 0,0 0-1,0-1 1,0 1-1,0 0 1,1 0 0,0 2-1,-1-3 16,0 0-1,0-1 0,1 1 0,-1-1 1,1 1-1,-1-1 0,0 1 0,1-1 1,-1 1-1,1-1 0,-1 1 0,1-1 1,0 0-1,-1 1 0,1-1 0,-1 0 1,1 0-1,0 1 0,-1-1 1,1 0-1,-1 0 0,1 0 0,0 0 1,-1 0-1,1 1 0,0-1 0,-1-1 1,1 1-1,0 0 0,-1 0 0,2 0 1,6-1 38,0 0 0,0-1 0,0 0 0,0-1 0,0 1 0,-1-1 0,1-1 0,-1 1 0,0-1 0,0-1 0,0 1 0,-1-1 0,8-7 0,-4 2-61,-1-1 0,0 0 0,-1 0 0,0-1 0,7-14 0,27-65 176,-39 82-147,30-65 96,72-120 0,-83 156-136,-1-1 0,-2 0 0,25-74 0,-30 66-27,11-65 1,-24 106-21,-1 1 1,1 0 0,-2-11 0,1 15 51,0 0 0,0 0-1,0 0 1,0 0 0,-1 0-1,1 0 1,-1 0 0,1-1-1,-1 1 1,1 0 0,-2-1 0,2 1 7,-1 1 1,1 0-1,0 0 1,-1-1-1,1 1 1,-1 0-1,1 0 1,-1-1-1,1 1 1,0 0-1,-1 0 1,1 0-1,-1 0 1,1 0-1,-1 0 1,1 0-1,-1 0 1,1 0-1,-1 0 1,1 0-1,-1 0 1,1 0-1,-1 0 1,1 0-1,-1 0 1,1 1-1,-1-1 1,0 0-1,-3 2 7,1 1 0,-1-1-1,0 1 1,1-1 0,-1 1 0,1 0-1,0 0 1,0 1 0,0-1 0,-3 5-1,-4 8-39,-9 19 0,11-19 23,-18 33-20,3 2 0,3 0 1,-24 88-1,29-71 1,2 1-1,-5 102 1,17-158 90,-1 47 154,3-54-162,-1 0 0,1-1 0,0 1 0,0 0 1,0 0-1,1-1 0,3 9 0,-4-12-13,1 0 0,-1 1 0,1-1 0,-1 0 0,1 0 0,0 0 0,4 4 0,-6-6-14,1 1 0,0 0 1,0-1-1,0 1 0,-1-1 0,1 1 1,0-1-1,0 0 0,0 1 0,0-1 1,0 0-1,0 0 0,0 0 0,0 1 0,0-1 1,0 0-1,0 0 0,0 0 0,-1-1 1,1 1-1,0 0 0,0 0 0,1-1 1,4-3 28,-2 0 1,1 0 0,0-1-1,-1 0 1,0 0 0,0 0 0,6-11-1,-9 14-27,140-197-29,-103 154 74,-38 45-58,0 0 0,0 0 0,0 0 0,0 0 0,0 0 0,0 0 0,0 0 0,0 1 0,0-1-1,0 0 1,0 0 0,0 0 0,0 0 0,0 0 0,0 0 0,0 0 0,0 0 0,0 0 0,0 1 0,0-1 0,0 0 0,0 0 0,0 0 0,0 0 0,0 0 0,0 0 0,0 0 0,0 0 0,0 0 0,1 0 0,-1 0 0,0 0 0,0 1 0,0-1-1,0 0 1,0 0 0,0 0 0,0 0 0,0 0 0,0 0 0,0 0 0,1 0 0,-1 0 0,0 0 0,0 0 0,0 0 0,0 0 0,0 0 0,0 0 0,0 0 0,0 0 0,0 0 0,1 0 0,-1 0 0,0 0 0,0 0 0,0 0 0,0 0-1,0 0 1,0-1 0,-1 10-114,-26 62 51,14-38 52,-15 53-1,27-79 15,-6 19 8,2 0 0,-4 53 0,9-78 3,0 0 0,0 0 0,0 1 0,0-1 0,0 0 0,0 1 0,0-1 0,0 0 0,0 0 0,1 1 0,-1-1 0,1 0 0,-1 0 0,1 0 0,-1 1-1,1-1 1,-1 0 0,1 0 0,0 0 0,0 0 0,0 0 0,0 0 0,-1 0 0,1-1 0,0 1 0,1 0 0,-1 0 0,0-1 0,0 1 0,0-1 0,0 1 0,0-1 0,1 1 0,-1-1 0,0 0 0,0 1 0,1-1 0,-1 0 0,0 0 0,1 0 0,-1 0 0,0 0 0,0 0 0,3-1 0,4-1 16,0 0 0,-1 0 0,1-1 0,0 0 0,12-7 1,-9 4-6,0-1 0,0 0 0,0-1 0,-1 0 0,0-1 0,0 0 0,-1 0 0,-1-1 0,1-1 0,-2 1 0,13-21 0,-1-7 42,-2-1 0,13-41 0,-18 50-259,-12 30 188,1-1-1,-1 1 1,0 0 0,0 0 0,0 0-1,0-1 1,1 1 0,-1 0 0,0 0-1,0 0 1,0-1 0,0 1-1,0 0 1,0 0 0,0-1 0,0 1-1,0 0 1,0 0 0,0-1 0,0 1-1,0 0 1,0 0 0,0-1 0,0 1-1,0 0 1,0-1 0,0 1 0,0 0-1,0 0 1,0 0 0,0-1 0,0 1-1,-1-1 1,1 2-9,-1-1 0,1 0 0,0 0 0,-1 1 0,1-1 0,0 0 0,-1 0 0,1 1 0,0-1 0,0 0 0,-1 1 0,1-1 0,0 0 0,0 1 0,-1-1 0,1 1 0,0-1 0,0 0 0,0 1 0,0 0 0,-11 31 10,1 0 1,2 0 0,2 1 0,1 0 0,-2 44 0,7-75-5,3 36-43,-3-36 64,0-1 1,1 1 0,-1 0-1,1-1 1,-1 1 0,1 0-1,0-1 1,0 1 0,0-1-1,0 1 1,0-1 0,0 1-1,0-1 1,0 0 0,0 1-1,1-1 1,2 2 0,-1-2 12,-1 1 0,1-1 0,0 0 0,0 0 0,0 0 0,0 0 0,0 0 0,0-1 0,0 0 0,0 1 0,0-1 0,0 0 0,0 0 0,0-1 1,4 0-1,-3 0-3,1 0 0,-1-1 0,0 0 1,0 0-1,0 0 0,0 0 0,0-1 1,0 1-1,4-5 0,4-4 14,-1-2 0,0 0-1,0 0 1,12-21 0,24-54 110,1-1-398,-47 88 245,-1 0-1,1 0 1,-1 0 0,1 0-1,-1 1 1,1-1 0,0 0-1,-1 0 1,1 1 0,0-1-1,0 0 1,0 1 0,-1-1-1,1 1 1,0-1 0,1 1-1,-1 0 10,-1 0-1,0 0 0,1 0 0,-1 0 1,0 0-1,1 0 0,-1 0 1,0 0-1,1 0 0,-1 1 1,0-1-1,1 0 0,-1 0 1,0 0-1,0 1 0,1-1 1,-1 0-1,0 0 0,0 1 1,1-1-1,-1 0 0,0 1 1,0-1-1,0 0 0,1 1 1,-1-1-1,0 0 0,0 1 1,1 3 18,0 0 1,0 0 0,0 0 0,-1 0 0,1 7 0,-1 21-144,-6 126 529,6-124-355,1-12 363,25-50-22,0-3-364,2 1 0,34-29 0,-59 56-34,1 1 0,-1-1 0,0 1 0,1 0 0,0 0 0,-1 1 0,1-1 0,0 1 0,0 0 0,7-2 0,-9 3-1,-1 0-1,0 0 1,1 0 0,-1 0-1,0 0 1,1 0-1,-1 1 1,0-1-1,1 0 1,-1 1-1,0-1 1,0 1-1,1-1 1,-1 1-1,0 0 1,0-1 0,0 1-1,0 0 1,0 0-1,0 0 1,0 0-1,0 0 1,0 0-1,0 0 1,0 0-1,-1 0 1,1 0 0,-1 1-1,1-1 1,0 0-1,-1 0 1,0 1-1,1-1 1,-1 0-1,0 2 1,1 4 23,0-1 1,0 0-1,-1 1 1,0-1-1,0 0 1,-1 0-1,-2 13 1,-3-1 64,-8 23 1,0-1 99,13-31-79,3-4 42,-2-5-132,0-1 0,1 1 1,-1-1-1,1 1 0,-1-1 1,1 1-1,-1-1 1,1 1-1,-1-1 0,1 1 1,-1 0-1,1-1 0,0 1 1,-1 0-1,1-1 1,4-1 5,48-33 20,27-19-145,23-20 313,-100 71-215,1 0 0,-1 1 0,1-1 0,0 1 0,0 0 0,0 0 1,0 0-1,0 1 0,0-1 0,0 1 0,1 0 0,5-1 0,-10 2 8,0 0 0,1 1 0,-1-1 0,1 0 0,-1 0 0,0 0 0,1 1 0,-1-1 0,0 0 0,1 1 0,-1-1 0,0 0 0,1 1 0,-1-1 0,0 0 0,0 1-1,1-1 1,-1 0 0,0 1 0,0-1 0,0 1 0,0-1 0,0 0 0,1 1 0,-1-1 0,0 1 0,2 15-25,-2-15 39,2 19 6,-1-1 0,-1 1 0,-1 0 0,-7 35 0,7-48 8,1 1-1,0-1 0,1 15 1,0 2 181,-1-24-157,0 2-108,0 0 63,0-1 1,0 1 0,0-1-1,0 1 1,1-1 0,-1 1-1,0-1 1,1 1 0,-1-1-1,1 1 1,1 1 0,2-1 10,0-1-1,1 1 1,-1-1 0,1 0 0,-1-1-1,1 1 1,-1-1 0,1 0 0,-1 0 0,1 0-1,7-2 1,-3-1 20,1 0 0,-1-1 0,0 0 0,0 0 0,0-1 0,-1 0 0,14-11 0,30-24-119,-50 38 622,7-8-4113,-9 10 3253,0-1 0,0 1-1,0 0 1,0-1 0,0 1 0,-24-14-15504,11 6 11934</inkml:trace>
</inkml:ink>
</file>

<file path=ppt/ink/ink3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1:10.0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7 8736,'-5'-6'3936,"27"9"-3424,-4-3 1856,2 0-1409,15 0 1153,4 0-1216,31 0 384,6 3-768,20-3-288,2 0-128,-7 0-32,-13 0-32,-17-3-160,-10 3 64,-8-3-3776,-8 3 2113</inkml:trace>
</inkml:ink>
</file>

<file path=ppt/ink/ink3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1:12.9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1 910 3712,'1'-2'8378,"2"0"-8094,0 1-1,0-1 0,0 0 1,-1 0-1,1 0 0,0 0 1,-1-1-1,0 1 0,0-1 1,3-2-1,2-5 155,-1 1 1,6-12-1,33-68 694,-14 26-359,52-78-1,26-10-11,-64 90-578,-25 32-65,-1-2-1,-1 0 0,-2-1 1,-1-1-1,-2 0 0,11-39 1,-21 57-85,1 0 1,2-30 0,-7 45-47,1 0 1,-1 0-1,1 0 1,-1 0-1,1 0 0,0 0 1,-1 1-1,1-1 0,-1 0 1,1 0-1,0 0 1,-1 1-1,1-1 0,0 0 1,-1 0-1,1 1 0,0-1 1,-1 0-1,1 1 1,0-1-1,0 0 0,-1 1 1,1-1-1,0 0 0,0 1 1,0-1-1,0 1 1,-1-1-1,1 1 0,-12 24-61,-16 42-1,-6 15 171,-79 178 347,-11 60-225,42-133 102,81-185-314,-9 17 282,0 0 0,-21 27 0,31-44-270,-1-1 0,0 0 1,0 0-1,1 0 1,-1 0-1,0-1 0,0 1 1,0 0-1,0 0 1,-1 0-1,1-1 0,0 1 1,0-1-1,0 1 0,0-1 1,-1 1-1,1-1 1,0 0-1,0 1 0,-1-1 1,1 0-1,0 0 1,-1 0-1,1 0 0,0 0 1,-1 0-1,1-1 0,0 1 1,0 0-1,-1-1 1,1 1-1,0-1 0,0 1 1,0-1-1,-1 1 1,1-1-1,-2-1 0,3 1-25,0 1-1,-1-1 1,1 1-1,-1-1 1,1 1-1,0-1 1,0 1-1,-1-1 1,1 1-1,0-1 1,0 1-1,-1-1 1,1 1 0,0-1-1,0 0 1,0 1-1,0-1 1,0 1-1,0-1 1,0 0-1,0 1 1,0-1-1,0 1 1,0-1-1,1 0 1,-1 1-1,0-1 1,0 1-1,0-1 1,1 1-1,-1-1 1,0 1-1,1-1 1,-1 1-1,1-1 1,-1 1-1,0 0 1,2-1-1,0-2-2,1 0-1,-1 0 0,1 0 0,0 1 0,5-4 0,128-67 23,-98 55 98,-1-1 1,0-2-1,54-42 0,-68 42-42,-1-1 0,-1 0-1,25-36 1,47-82 62,-25 36 56,10-18-71,-64 98-70,-1-1-1,-2-1 1,11-32-1,-14 30-112,-2 12 71,-1-1 1,0 0-1,-2 0 1,0 0-1,1-23 0,-7 22-300,3 17 278,0 1 0,0-1 0,-1 0 0,1 1 0,0-1 0,0 1 0,0-1 0,-1 1 0,1 0 0,0-1 0,-1 1 0,1-1 0,0 1 0,-1-1 0,1 1 0,-1 0 0,1-1 0,-1 1 0,1 0 0,-1-1 0,1 1 0,-1 0 0,1 0 0,-1 0 0,1-1 0,-2 1 0,-18 39-371,10-21 392,-14 38 1,1-1-2,14-36-7,-5 9 6,7-16 69,-12 27-1,-1 2-194,18-38 125,-5 8 7,1 0 1,0 0-1,1 0 0,0 1 0,1-1 0,0 1 0,-3 22 0,3 4 89,2 50 1,2-70-90,5 113 64,-5-113 18,1-1 0,1 0 0,7 29 0,-9-45-76,0 0 0,0-1 1,0 1-1,1 0 1,-1-1-1,0 1 0,0 0 1,1-1-1,-1 1 0,0 0 1,1-1-1,-1 1 1,1-1-1,-1 1 0,1-1 1,-1 1-1,1-1 1,-1 1-1,1-1 0,-1 1 1,1-1-1,0 0 1,-1 1-1,1-1 0,1 0 1,-1 0 5,0 0-1,0 0 1,0 0 0,0 0 0,0-1 0,-1 1 0,1 0 0,0-1 0,0 1 0,0 0-1,0-1 1,0 0 0,0 1 0,-1-1 0,3-1 0,2-3 27,0-1 1,0 0-1,7-10 0,-10 13-93,59-99 132,-1 2 131,41-40-178,-97 131 133,-9 8-352,-14 13-195,10-4 352,1 1 0,1 0 1,-1 0-1,2 0 0,-1 1 1,1 0-1,-6 16 0,2-2-19,1 0-1,-8 35 1,14-48 46,-1 2 26,1 2 0,0-1 0,1 0 0,1 0 1,0 27-1,1-39-8,0-1 0,0 1 0,1 0 0,-1-1 0,0 1 0,1 0 0,0-1 0,-1 1 0,1 0 0,0-1 0,0 1 0,-1-1 0,1 1 0,1-1 0,-1 0 0,0 1 0,0-1 0,0 0 0,1 0 0,2 2 0,-3-2-5,1 0 0,0-1 0,0 1 0,0-1 0,0 1 0,0-1 0,0 0 1,0 0-1,1 0 0,-1 0 0,0 0 0,0-1 0,0 1 0,4-2 0,4-1-3,-1-1-1,1-1 0,0 0 1,-1 0-1,10-9 0,0-1 51,0-1-1,-2 0 1,20-25-1,9-8-24,4-3-59,21-19 241,-70 70-228,0 0 0,0 0 0,-1 1 0,1-1 0,0 0 0,0 1 0,0-1-1,0 1 1,0-1 0,0 1 0,0 0 0,0-1 0,0 1 0,0 0 0,0 0 0,0-1 0,0 1 0,0 0-1,0 0 1,0 0 0,1 1 0,-1-1 0,0 0 0,0 0 0,1 1 0,-1 0 8,1 0 0,-1 0 0,0 0 1,0 0-1,0 0 0,0 0 1,0 0-1,0 0 0,0 1 0,0-1 1,0 0-1,-1 1 0,1-1 0,0 1 1,-1-1-1,0 0 0,1 1 0,0 2 1,6 38 20,-5-29-32,0 1 0,1-1-1,0 0 1,1-1 0,8 20-1,-11-30 15,0-1 0,0 0-1,0 1 1,0-1-1,0 0 1,0 0 0,0 0-1,0 1 1,0-1 0,0 0-1,2 1 1,-2-2 10,-1 0-1,1 0 1,0 1 0,-1-1-1,1 0 1,0 0-1,-1 0 1,1 0 0,0 0-1,-1 0 1,1 0 0,0 0-1,0 0 1,-1 0 0,1 0-1,0 0 1,-1 0-1,2-1 1,1-1 8,0 0 0,-1 0-1,1 0 1,-1 0 0,1 0 0,-1 0 0,0-1-1,0 1 1,0-1 0,2-3 0,22-35-19,40-54 153,-55 81-171,0 0 0,1 2-1,1-1 1,22-16 0,-34 28 12,0 0-1,0 1 0,0-1 1,0 0-1,0 1 0,0-1 1,0 1-1,0-1 0,0 1 1,0-1-1,0 1 1,0 0-1,1 0 0,-1-1 1,0 1-1,0 0 0,0 0 1,1 0-1,-1 0 0,0 0 1,2 1-1,-2 0 16,0-1 0,0 1 0,0 0 1,0 0-1,0 0 0,0-1 0,0 1 0,0 0 0,-1 0 0,1 0 0,0 0 0,-1 0 0,1 1 1,-1-1-1,1 0 0,-1 0 0,1 2 0,1 5 72,-1 1 1,0 0-1,0-1 0,0 14 1,0 8-26,2-1 1,1 0-1,1 0 1,12 38 0,13 50 278,-24-104-1395,14-35-13570,-20 21 14674,10-23-4631,2-2 1546</inkml:trace>
</inkml:ink>
</file>

<file path=ppt/ink/ink3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1:13.3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685 8 6400,'-8'-7'1788,"3"9"119,-6 7 995,-159 81 3834,130-66-6114,1 1 0,-39 35 0,14-2-267,-89 104 0,106-112-306,31-34-1377,-28 35-1,44-50 1176,-8 12-1655,6-8-2124,5-2 1356</inkml:trace>
</inkml:ink>
</file>

<file path=ppt/ink/ink3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1:17.0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331 569 3808,'5'-11'7861,"-25"11"-5488,6 1-2097,0 2-1,0-1 0,0 2 1,1 0-1,-1 0 0,1 2 1,-25 12-1,22-9-202,1 0 0,1 1 0,0 0 0,0 2 0,1-1 0,0 1 0,-17 22 0,24-26-50,0 0 1,1-1-1,0 2 0,0-1 0,1 1 0,0-1 0,0 1 0,1 0 1,0 1-1,1-1 0,0 0 0,0 1 0,1 0 0,1-1 0,0 14 0,0-21 2,0 0 0,0 0 0,1 0 0,-1 0 0,1 0-1,0 1 1,0-1 0,0 0 0,0 0 0,0-1 0,0 1-1,0 0 1,0 0 0,1-1 0,-1 1 0,1 0 0,-1-1-1,1 1 1,0-1 0,-1 0 0,1 0 0,0 0 0,0 0-1,0 0 1,0 0 0,0 0 0,0 0 0,0-1 0,0 1-1,1-1 1,-1 0 0,2 1 0,4-1 63,0 0 0,-1 0 1,1 0-1,0-1 0,0 0 0,-1-1 1,15-4-1,-13 2-17,-1 0 1,1 0 0,-1-1-1,0 0 1,13-11 0,32-34 175,-22 15-32,-2-2 0,40-66 0,-51 72-159,-1 0 1,-1-1-1,-2-1 0,-1 0 0,11-49 0,-11 23-88,-3 0 0,4-79-1,-13 121 43,0 10-43,-1-1 0,0 1-1,0-1 1,0 1-1,-1-1 1,-3-12-1,4 19 19,0 1-1,0-1 1,0 1-1,0-1 0,0 1 1,0-1-1,0 1 1,-1 0-1,1-1 0,0 1 1,0-1-1,-1 1 1,1 0-1,0-1 0,0 1 1,-1 0-1,1-1 1,0 1-1,-1 0 0,1-1 1,0 1-1,-1 0 1,1 0-1,-1 0 0,1-1 1,-1 1-1,1 0 1,0 0-1,-1 0 0,1 0 1,-1 0-1,1 0 1,-1 0-1,0 0 0,0 0 0,0 1 0,1-1-1,-1 0 1,0 1 0,0-1 0,1 1 0,-1-1 0,1 1-1,-1-1 1,0 1 0,1-1 0,-1 1 0,1 0 0,-1-1 0,1 1-1,-1 0 1,1 1 0,-11 24 97,-15 53 0,14-40 205,0-1-75,-7 22 152,-16 78 0,32-117-300,0 0-1,2 0 1,0 0 0,1 0 0,1 0 0,1-1 0,8 38 0,-4-32 41,11 33 321,-15-52-346,0-1 0,1 0 1,0-1-1,0 1 0,1-1 0,-1 1 0,7 6 1,-8-10-63,-1-1 0,0 0 1,0 0-1,1 1 0,-1-1 1,1 0-1,-1 0 0,1 0 1,0-1-1,-1 1 0,1 0 1,0-1-1,0 1 0,-1-1 1,1 1-1,0-1 0,0 0 1,0 0-1,-1 1 0,1-1 1,0-1-1,0 1 0,0 0 1,-1 0-1,1-1 0,0 1 1,0-1-1,0 1 0,-1-1 1,1 0-1,2-1 0,5-4 50,1-1 0,-1 0 0,-1 0 0,16-16 0,27-39 292,-42 50-259,0-1 0,10-19 0,-17 27-85,0 1 0,0-1 0,-1 1 0,1-1 0,-1 0 0,0 0 0,0 1 0,0-1 0,-1 0 0,0 0 0,0-9 0,0 13-38,0 0 0,-1-1 1,1 1-1,0 0 1,0-1-1,-1 1 1,1 0-1,-1-1 1,0 1-1,1 0 0,-1 0 1,0 0-1,1-1 1,-1 1-1,0 0 1,0 0-1,0 0 1,0 1-1,0-1 0,0 0 1,0 0-1,-1 0 1,1 1-1,0-1 1,0 0-1,-1 1 1,1 0-1,0-1 0,-1 1 1,1 0-1,0-1 1,-1 1-1,1 0 1,0 0-1,-1 0 1,1 0-1,0 0 0,-3 1 1,0 0-10,1 0 1,-1 0-1,0 0 0,1 0 1,0 1-1,-1-1 0,1 1 1,0 0-1,-1 0 1,1 0-1,0 1 0,1-1 1,-4 3-1,1 3 50,0-1 0,0 1 0,0 0 0,1 0 0,0 0 1,1 1-1,0 0 0,0-1 0,1 1 0,-2 13 0,2-5 56,0-1 1,1 0-1,1 0 0,5 32 1,-4-41-19,0 0 1,1 0-1,0 0 1,5 13-1,-6-18-24,0 0 0,0 0 0,0 0 0,1 0 0,-1-1 0,0 1 0,1 0 0,-1-1 0,1 1 0,-1-1 0,1 1 0,0-1 0,0 0 0,0 1 0,0-1 0,0 0 0,0 0 0,0-1 0,4 2 0,-2-1 6,0-1 1,0 0-1,0 0 0,0 0 0,0-1 0,0 1 0,0-1 0,0 0 0,0 0 0,0 0 1,6-3-1,5-4 23,23-14 1,-22 11-29,85-57 38,16-11 108,-97 66-221,-13 9 13,1-1 0,-1 1 0,1 0 0,11-4 1,-18 8 29,-1 0 0,0 0 1,0 0-1,1 0 0,-1 0 1,0 0-1,0 0 1,1 0-1,-1 0 0,0 0 1,0 0-1,1 0 0,-1 0 1,0 0-1,0 0 1,1 0-1,-1 0 0,0 0 1,0 0-1,1 1 0,-1-1 1,0 0-1,0 0 0,1 0 1,-1 0-1,0 0 1,0 1-1,0-1 0,0 0 1,1 0-1,-1 1 0,0-1 1,0 0-1,0 0 1,0 0-1,0 1 0,0-1 1,0 0-1,1 0 0,-1 1 1,0-1-1,0 0 1,0 0-1,0 1 0,0-1 1,0 0-1,0 1 0,-1-1 1,-1 15 123,2-13-99,-43 165-10,38-150 17,3-13-1,1 0-1,-1 0 1,1 1 0,0-1 0,0 7 0,1-11-24,0 0 0,0 0 0,0 0 0,1 0 0,-1 0 0,0 0 0,0 1 0,0-1 0,1 0 0,-1 0 0,0 0 0,0 0 0,0 0 0,1 0 0,-1 0 0,0 0 0,0 0 0,1 0 0,-1 0 0,0 0 0,0 0 0,0 0 0,1 0 0,-1 0 0,0 0 0,0 0 0,1 0 0,-1-1 0,0 1 0,0 0 0,0 0 0,0 0 0,1 0 0,-1 0 0,0 0 0,0-1 0,0 1 0,0 0 0,1 0 0,-1 0 0,0-1 0,10-12 11,-1 0-1,0-1 1,-1 0-1,8-18 1,10-18 171,52-71-547,-78 120 355,1 1-1,-1-1 1,0 1 0,0-1 0,1 1 0,-1-1 0,0 1 0,1 0 0,-1-1 0,1 1 0,-1-1 0,1 1 0,-1 0 0,0-1 0,1 1 0,-1 0 0,1 0 0,-1-1 0,1 1 0,-1 0 0,1 0 0,0 0 0,0 0-4,-1 0 1,0 0 0,1 0 0,-1 1-1,0-1 1,0 0 0,1 1 0,-1-1-1,0 0 1,1 1 0,-1-1 0,0 0-1,0 1 1,0-1 0,1 0 0,-1 1-1,0-1 1,0 1 0,0-1 0,0 0-1,0 2 1,2 27-188,-2-28 191,0 3 2,3 77 88,-2-68-58,1-1-1,1 1 0,0-1 1,7 18-1,-10-29-23,1 0 0,-1 0-1,0 0 1,1 0 0,-1 0 0,1-1-1,-1 1 1,1 0 0,-1 0 0,1 0 0,-1-1-1,1 1 1,0 0 0,0-1 0,-1 1 0,1 0-1,0-1 1,0 1 0,0-1 0,0 1 0,0-1-1,-1 0 1,1 1 0,0-1 0,0 0 0,1 0-1,0 0 9,0 0 0,0 0-1,0-1 1,0 1-1,-1-1 1,1 1-1,0-1 1,-1 0-1,1 0 1,0 0 0,-1 0-1,4-2 1,3-4 28,-1 0 0,0-1 0,12-15 0,17-21 12,53-51-1,-75 79-66,1 2 1,1 0 0,1 0-1,0 2 1,27-16-1,-43 28-6,0-1 0,0 0 0,0 1 0,1 0 0,-1-1 0,0 1 0,1 0 0,-1-1 0,0 1 0,2 0 0,-2 0 12,-1 0 1,0 0 0,1 0-1,-1 0 1,0 1 0,0-1-1,1 0 1,-1 0 0,0 0-1,1 0 1,-1 0 0,0 1 0,0-1-1,1 0 1,-1 0 0,0 1-1,0-1 1,0 0 0,1 0-1,-1 1 1,0-1 0,0 0-1,0 0 1,0 1 0,0-1-1,1 1 1,-1 2-25,0 0-1,0 0 1,0-1-1,0 1 1,-1 0 0,1 0-1,-2 4 1,0 3-36,-9 39 187,-1-2 0,-3 1 0,-32 70 0,45-113-93,-1 0 0,1 0 0,-1-1 0,1 1 1,-2 0-1,1-1 0,0 0 0,-1 0 0,-4 4 1,7-7-24,0-1 1,1 1 0,-1-1-1,0 1 1,0-1 0,0 0-1,0 1 1,0-1 0,0 0 0,0 0-1,0 1 1,0-1 0,0 0-1,0 0 1,0 0 0,0 0-1,0-1 1,0 1 0,0 0 0,0 0-1,0-1 1,0 1 0,0 0-1,0-1 1,0 1 0,0-1-1,-1 0 1,0-1-14,0 1 1,0-1-1,0 0 0,1 1 1,-1-1-1,0 0 0,1 0 1,-2-4-1,-5-7-20,2 0-1,-7-18 1,11 25 29,1 1 0,0 0 1,0 0-1,0-1 0,0 1 1,1 0-1,0-1 0,0 1 0,1-7 1,0 0 11,-1 10-38,0 0 0,0 0 0,1 0 0,-1 0 0,0 0 0,1 1 0,1-5-1,-2 6 19,0-1 0,1 1-1,-1-1 1,0 1-1,1 0 1,-1-1 0,1 1-1,-1 0 1,1-1-1,-1 1 1,1 0-1,-1 0 1,1 0 0,-1-1-1,1 1 1,-1 0-1,1 0 1,-1 0 0,1 0-1,0 0 1,-1 0-1,1 0 1,-1 0-1,1 0 1,-1 0 0,1 0-1,-1 0 1,1 1-1,-1-1 1,1 0 0,-1 0-1,1 0 1,-1 1-1,1-1 1,9 5-35,-1 0 1,0 1-1,0 0 1,-1 0-1,1 1 0,12 13 1,-15-13 47,1-1-1,0 0 1,0 0 0,0 0 0,1-1-1,0 0 1,0 0 0,0-1 0,15 5-1,-18-8 11,0 0-1,1-1 1,-1 1-1,0-1 1,1-1-1,-1 1 0,1-1 1,-1 0-1,0 0 1,0 0-1,0-1 1,1 0-1,4-3 1,1 0-3,-1-1 1,0 0 0,0 0 0,16-15 0,-8 4 1,-1-1 0,-1 0-1,-1-1 1,23-36 0,-32 46-46,-6 10 31,0-1 0,0 0 0,0 0 0,0 0 0,0 0 0,0 0 0,0 0 0,0 0 0,0 0 0,0 0 0,0 0 0,0 0 0,0 0 0,0 0 0,0 0 0,0 0 0,0 0 0,0 0 0,0 0 0,0 0 0,0 0 0,0 1 0,0-1 0,0 0 0,0 0 0,0 0 0,0 0 0,0 0 0,0 0 0,0 0 0,0 0 0,0 0 0,0 0 0,0 0 0,0 0 0,0 0 0,0 0 0,0 0 0,0 0 0,0 0 0,0 0 0,0 0 0,0 0 0,0 0 0,0 0 0,1 0 0,-1 0 0,0 0 0,0 0 0,0 0 0,0 0 0,0 0 0,0 0 0,0 0 0,0 0 0,0 0 0,0 0 0,0 0 0,0 0 0,0 0 0,0 0 0,0 0 0,0 0 0,0 0 0,0 0 0,0 0 0,0 0 0,1 0 0,-5 19-197,3-15 161,-8 35-24,-7 58 0,15-79 79,0-1 1,1 1 0,2 20-1,-2-37-13,0 0 0,0 0 0,0 0 0,1 0 0,-1 0 0,0 0 0,0-1-1,1 1 1,-1 0 0,1 0 0,-1 0 0,0 0 0,1 0 0,0 0 0,-1-1 0,1 1-1,0 0 1,1 1 0,-2-2 4,1 0-1,-1 0 1,1 0-1,-1 0 1,1 0 0,-1 0-1,1 0 1,-1 0-1,1 0 1,0 0-1,-1 0 1,1 0-1,-1 0 1,1 0-1,-1-1 1,1 1 0,-1 0-1,1 0 1,-1-1-1,1 1 1,-1 0-1,0-1 1,1 0-1,4-3 53,-1 0 0,0 0-1,0-1 1,4-7-1,-6 9-69,71-111-66,-44 66 251,50-65 1,-49 77-52,91-115-85,-93 112-83,-1-1 1,21-44-1,-20 24-333,29-88 0,-57 147 358,0 1 0,1-1-1,-1 1 1,0-1 0,0 1 0,0-1 0,0 1-1,1-1 1,-1 1 0,0-1 0,0 1 0,0-1-1,0 1 1,0-1 0,0 1 0,0-1 0,0 1-1,0-1 1,-1 1 0,1-1 0,0 1 0,0-1-1,0 1 1,-1-1 0,1 1 0,0-1 0,-1 0-1,0 1 2,1 1-1,-1-1 0,0 0 1,0 1-1,1-1 0,-1 0 0,1 1 1,-1-1-1,0 1 0,1-1 0,-1 1 1,1-1-1,-1 1 0,1 0 0,-1-1 1,1 1-1,-1 0 0,1-1 1,0 1-1,-1 0 0,1 0 0,0 0 1,-231 412 11,176-309 138,49-90-108,1 0-1,0 1 0,1-1 1,1 1-1,-2 23 0,1 81 559,3-115-573,1-1 1,1 0 0,-1 1 0,0-1-1,1 0 1,0 1 0,0-1 0,0 0-1,0 0 1,0 1 0,3 2 0,-4-5 5,1 0 1,0 0-1,0 0 0,0 0 1,0 0-1,1 0 1,-1 0-1,0 0 1,0 0-1,1 0 0,-1-1 1,0 1-1,1-1 1,-1 1-1,0-1 1,1 1-1,-1-1 1,1 0-1,-1 0 0,1 0 1,-1 0-1,1 0 1,-1 0-1,1 0 1,-1 0-1,0-1 0,2 1 1,3-2 26,-1 1 0,0-1 0,1 0 0,-1-1 0,0 1 0,0-1 0,8-6 0,31-28 78,-9 6-5,7-2-109,28-20-284,-63 49 254,-5 2 16,0 1 0,0-1 1,0 1-1,0 0 1,0 0-1,1 0 0,-1 0 1,0 0-1,0 0 1,1 1-1,-1-1 0,5 0 1,-7 1 5,0 0 1,0 0 0,1 0-1,-1 1 1,0-1-1,1 0 1,-1 0 0,0 0-1,1 0 1,-1 0-1,0 0 1,0 0-1,1 1 1,-1-1 0,0 0-1,0 0 1,1 0-1,-1 1 1,0-1-1,0 0 1,1 0 0,-1 1-1,0-1 1,0 0-1,0 1 1,0-1 0,0 0-1,1 1 1,0 12 2,-7 19 78,4-25-43,-45 190 465,46-192-474,0-1-1,0 0 1,1 1 0,-1-1 0,1 1-1,1 4 1,-1-8-18,0 0 0,0-1-1,0 1 1,0-1 0,0 1 0,1 0 0,-1-1 0,0 1-1,0-1 1,0 1 0,1-1 0,-1 1 0,0-1 0,1 1-1,-1-1 1,0 1 0,1-1 0,-1 0 0,1 1-1,-1-1 1,1 1 0,0-1 0,0 0 5,0 0-1,0 0 1,0 0 0,-1 0-1,1 0 1,0 0 0,0 0-1,0-1 1,0 1 0,0 0-1,-1-1 1,1 1 0,0-1-1,0 1 1,0-1 0,-1 1-1,1-1 1,0 1 0,-1-1-1,2-1 1,14-15 99,0 0 0,26-40 0,-26 35-105,-4 5-46,64-95 28,-72 105-31,-2 5 18,-1-1 0,1 0-1,0 0 1,-1 1-1,1-1 1,0 1 0,1-1-1,-1 1 1,0 0-1,1 0 1,-1 0 0,1 0-1,3-1 1,-6 3 20,0 0 0,0-1 1,1 1-1,-1 0 0,0 0 0,0 0 1,0 0-1,1 0 0,-1 0 0,0 0 0,0-1 1,0 1-1,1 0 0,-1 0 0,0 0 1,0 0-1,1 0 0,-1 0 0,0 0 1,0 0-1,1 0 0,-1 0 0,0 0 1,0 1-1,0-1 0,1 0 0,-1 0 1,0 0-1,0 0 0,0 0 0,1 0 1,-1 0-1,0 1 0,0-1 0,0 0 0,1 0 1,-1 0-1,0 0 0,0 1 0,0-1 1,0 0-1,0 0 0,0 0 0,1 1 1,-1-1-1,0 0 0,0 1 0,-2 16-135,1-7 116,-4 25 14,-1-1 1,-1 0-1,-2-1 1,-17 43-1,16-56 12,0-1 1,0-1-1,-2 0 0,0 0 1,-1-1-1,-1-1 0,-1 0 0,0-1 1,-32 24-1,23-22 127,-1-1 0,-46 22-1,61-34-100,1 0 0,-1 0 0,1-1 0,-1 0 0,0-1 0,0 0 0,0-1 0,0 0 0,0 0 0,0-1 0,-17-2 0,24 1-22,1 1 0,0-1 0,-1 0 1,1 1-1,0-1 0,-1 0 0,1 0 0,0-1 0,0 1 1,0 0-1,0-1 0,0 1 0,0-1 0,1 0 0,-3-1 1,4 2-9,-1 0 0,1 0 0,-1 0 1,1 0-1,-1 0 0,1 0 0,0 0 1,0 0-1,-1 0 0,1-1 0,0 1 1,0 0-1,0 0 0,0 0 0,0 0 1,1 0-1,-1 0 0,0 0 0,0 0 0,1 0 1,-1 0-1,0 0 0,1 0 0,-1 0 1,1 0-1,0 0 0,-1 0 0,1 0 1,0 0-1,-1 1 0,3-2 0,2-3-5,0 1-1,0 0 1,1 0-1,-1 0 0,1 1 1,0 0-1,12-5 1,45-11-73,83-10 57,-90 20-211,67-20 0,-104 23-456,29-10-1981,-19 1-1942,-28 15 4387,-1-1 1,1 1-1,0-1 0,-1 1 1,1 0-1,-1-1 1,1 1-1,-1-1 1,1 0-1,-1 1 1,0-1-1,1 1 0,-1-1 1,0 1-1,1-1 1,-1 0-1,0 1 1,0-1-1,1 0 0,-1 1 1,0-1-1,0 0 1,0 0-1,0 1 1,0-2-1,-7-16-6370,5 13 5689,-6-14-2364</inkml:trace>
</inkml:ink>
</file>

<file path=ppt/ink/ink3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1:17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8544,'0'0'89,"0"0"1,0 0 0,0-1-1,0 1 1,0 0-1,0 0 1,0 0 0,0 0-1,0-1 1,0 1 0,0 0-1,0 0 1,0 0-1,0 0 1,1 0 0,-1-1-1,0 1 1,0 0 0,0 0-1,0 0 1,0 0-1,1 0 1,-1 0 0,0 0-1,0 0 1,0-1-1,0 1 1,0 0 0,1 0-1,-1 0 1,0 0 0,0 0-1,0 0 1,1 0-1,9 1 1610,19 8-220,-13-4-188,35 7-15,75 7 1,-69-12-1121,203 35-208,-147-22-5050,-112-20 5078,4 1-712,8 1-572,-2-1-3011,-5-1 1610</inkml:trace>
</inkml:ink>
</file>

<file path=ppt/ink/ink3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1:17.7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58 7712,'-48'-41'3520,"26"33"-3072,18 3-864,17 2-256,5 6 512</inkml:trace>
</inkml:ink>
</file>

<file path=ppt/ink/ink3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1:20.4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7 894 4480,'-6'-1'2887,"16"1"914,-7-2-3531,0 0 0,0 0 0,1 0 0,-1-1 1,0 1-1,-1-1 0,1 1 0,0-1 0,-1 0 1,3-3-1,17-34 565,-18 33-701,16-32 376,32-45 0,-37 63-373,1 1 0,1 0 0,29-24 0,33-22 247,42-39 295,-102 86-520,-1-1-1,0 0 1,-2-1-1,14-24 1,-12 14 73,-1-1 0,-2-1 0,19-62 0,-7 13 173,-27 81-404,0-1-1,0 1 1,1 0 0,-1 0-1,0 0 1,0-1-1,0 1 1,0 0 0,-1 0-1,1-1 1,-1-1 0,-3 2-66,-3 8 15,-71 127 405,20-33 133,31-58-364,11-20-43,2 1 0,0 0 0,-13 35 0,23-44-44,-1-1 1,2 1-1,0 0 0,0 0 1,2 0-1,-1 16 0,3-21 33,-1 1 0,2-1 0,-1 1 0,1-1 0,1 1 0,0-1-1,0 0 1,1 0 0,7 13 0,-6-14-24,1 0-1,0 0 1,0 0-1,1-1 1,0 0-1,0-1 1,1 1-1,0-1 1,17 11 0,-20-15-21,-1-1 0,1 1 0,0-1 1,1 0-1,-1 0 0,0-1 1,0 0-1,1 0 0,-1 0 0,1 0 1,-1-1-1,1 0 0,-1 0 1,1-1-1,-1 1 0,1-1 0,-1 0 1,0-1-1,1 1 0,4-3 1,0-1 22,0 0 0,-1-1 0,1-1 0,-1 1 0,-1-1 1,1-1-1,-1 1 0,-1-2 0,9-10 0,1-3 81,-2-1 1,20-38-1,-31 53-110,0 0 0,-1 0 0,3-11 0,-5 17-32,0 0 0,-1-1 0,1 1 0,-1-1 0,0 0 0,0 1 0,0-1-1,0 1 1,0-1 0,0 1 0,-1-1 0,1 1 0,-1-1 0,0 1 0,-1-4 0,1 5-5,0 0 1,1 1 0,-1-1-1,1 1 1,-1 0 0,0-1-1,1 1 1,-1-1 0,0 1-1,1 0 1,-1 0 0,0-1-1,1 1 1,-1 0 0,0 0-1,0 0 1,1 0 0,-1 0-1,0 0 1,0 0 0,1 0 0,-1 0-1,0 0 1,0 0 0,1 1-1,-1-1 1,0 0 0,1 0-1,-2 1 1,-19 10-205,15-6 234,0 0 0,0 0 0,0 1 0,0 0 0,1 0 1,0 0-1,0 1 0,1-1 0,0 1 0,0 1 0,0-1 0,-4 13 0,4-5 83,0-1-1,1 1 1,0 0 0,1 1 0,1 24 0,1-34-60,0-1 1,0 0-1,1 0 1,0 0-1,1 6 1,-2-10-28,0-1 1,0 1-1,1-1 1,-1 0-1,0 1 1,0-1-1,1 1 1,-1-1-1,0 0 1,0 1-1,1-1 1,-1 0-1,0 1 1,1-1-1,-1 0 1,0 1-1,1-1 1,-1 0-1,1 0 1,-1 0-1,0 1 0,1-1 1,-1 0-1,1 0 1,-1 0-1,1 0 1,-1 0-1,1 0 1,-1 0-1,1 0 1,-1 0-1,0 0 1,1 0-1,-1 0 1,1 0-1,-1 0 1,1 0-1,0-1 1,14-7 181,-14 7-162,61-52 235,-43 36-297,0 1-1,34-23 1,-30 27 84,0 0-1,0 2 0,32-11 1,-54 21-49,-1 0 0,1-1 0,0 1 0,-1 0 0,1 0 0,0-1 0,-1 1 0,1 0 0,0 0 0,-1 0 0,1 0 0,0 0 0,-1 0 0,1 0 0,0 0 0,0 0 0,-1 0 0,1 0 0,0 0 0,-1 0 0,1 1 0,0-1 0,-1 0 0,1 1 0,0-1 0,-1 0 0,1 1 0,-1-1 0,1 1 0,-1-1 0,1 1 0,-1-1 0,1 1 0,-1-1 0,1 1 0,-1-1 0,0 1 0,1 0 0,-1-1 0,0 1 0,1-1 0,-1 1 0,0 0 0,0 0 0,0-1 0,0 1 0,0 1 0,0 3 8,0 1 0,0-1 0,-1 0 0,0 0 0,-1 6 0,1-8-15,-38 118 235,9-35 64,30-86-288,0 0 0,0 0-1,0 0 1,1 0 0,-1 0-1,0 0 1,0 0 0,0 0-1,0 0 1,0 0 0,0 0-1,0 0 1,1 0 0,-1 0-1,0 0 1,0 0 0,0 0-1,0 0 1,0 0 0,0 0-1,0 0 1,1 0 0,-1 0-1,0 0 1,0 0 0,0 0-1,0 0 1,0 0 0,0 0-1,0 1 1,0-1 0,0 0-1,0 0 1,1 0 0,-1 0-1,0 0 1,0 0 0,0 0-1,0 0 1,0 0 0,0 1-1,0-1 1,0 0 0,0 0-1,0 0 1,0 0 0,0 0-1,0 0 1,0 0 0,0 1-1,0-1 1,0 0 0,0 0-1,0 0 1,0 0 0,0 0-1,0 0 1,0 0 0,0 1-1,0-1 1,0 0 0,12-9 290,-6 4-256,89-75 0,-32 25-46,-48 43 12,-3 1 3,1 0 0,1 2 0,26-16 1,-39 24-22,0 1 0,0-1 0,0 1 0,0-1 0,0 1 1,0 0-1,0 0 0,1-1 0,-1 1 0,0 0 0,0 0 1,0 0-1,0 0 0,0 0 0,0 1 0,1-1 0,-1 0 1,0 0-1,0 1 0,0-1 0,2 2 0,-2-1-1,1 0-1,0 1 1,-1-1-1,1 0 1,-1 1 0,0 0-1,0-1 1,1 1-1,-1 0 1,0 0-1,1 2 1,1 4-5,0 0 0,-1 1 1,0-1-1,2 13 0,-4-18 21,11 59-10,-9-56 17,-1 1 1,2-1-1,-1 0 1,1 1-1,0-1 1,0 0-1,4 6 1,-6-12 8,-1 1 1,1 0 0,0 0 0,-1 0 0,1 0-1,0 0 1,0-1 0,0 1 0,0 0 0,0-1-1,-1 1 1,1 0 0,0-1 0,0 1 0,0-1-1,1 0 1,-1 1 0,0-1 0,0 0 0,0 0-1,0 1 1,0-1 0,0 0 0,0 0 0,0 0 0,1 0-1,-1-1 1,0 1 0,0 0 0,0 0 0,0-1-1,0 1 1,0-1 0,0 1 0,0-1 0,0 1-1,0-1 1,0 1 0,0-1 0,1-1 0,3-2 15,0-1 1,-1 0 0,1-1-1,-1 1 1,4-7 0,-7 11-33,35-57 191,-17 27-156,33-42 0,-34 52-44,1 0 0,1 1 1,43-32-1,-63 51 1,1 1 0,0-1 1,-1 1-1,1-1 0,0 1 0,-1 0 1,1-1-1,0 1 0,0 0 0,-1-1 0,1 1 1,0 0-1,0 0 0,0 0 0,-1-1 1,1 1-1,0 0 0,0 0 0,0 0 1,-1 1-1,1-1 0,0 0 0,0 0 1,-1 0-1,2 1 0,-1-1-3,-1 1 1,1 0-1,-1-1 0,0 1 1,1 0-1,-1-1 0,1 1 1,-1 0-1,0 0 0,0-1 1,1 1-1,-1 0 0,0 0 1,0 0-1,0-1 0,0 1 1,0 0-1,0 0 0,0-1 1,0 1-1,0 0 0,-1 0 1,1 0-1,0-1 0,0 1 1,-1 1-1,-9 26 3,-22 39 0,7-14 18,-45 93 345,69-145-348,1 0 0,-1 0 1,0 0-1,1 0 0,-1 0 0,0 0 0,0 0 0,0 0 0,1 0 1,-1-1-1,0 1 0,0 0 0,0 0 0,0-1 0,-1 1 1,0 0-1,1-1-3,1 0-1,-1 0 1,0 0 0,0 0 0,0 0 0,1 0 0,-1 0 0,0 0-1,0-1 1,1 1 0,-1 0 0,0 0 0,1-1 0,-1 1 0,0 0-1,1-1 1,-1 1 0,0-1 0,1 1 0,-1-1 0,1 1 0,-1-1-1,1 1 1,-1-1 0,1 0 0,-1 1 0,1-1 0,-1 0 0,-1-4-14,-1 1 1,1 0-1,0-1 1,0 1-1,0-1 1,1 0 0,-1 0-1,1 0 1,1 1-1,-1-1 1,1 0-1,-1 0 1,2-10 0,-1 12-7,1 0 0,-1 0 1,1 1-1,0-1 1,0 0-1,0 1 1,0-1-1,0 0 1,0 1-1,1-1 1,-1 1-1,1 0 0,0 0 1,0-1-1,0 1 1,0 0-1,0 0 1,0 1-1,0-1 1,1 0-1,-1 1 1,1-1-1,-1 1 0,6-2 1,36-9-241,83-12 0,-46 10 159,-36 6 160,72-17 169,-17-2-293,-104 30 44,1 1 0,-1 0 0,1 0 0,-1 0 0,1 0 0,-4 9 0,-8 9-104,9-14 117,1 0-1,0 0 1,0 0-1,1 0 1,0 1-1,1 0 1,-1 0 0,2 0-1,-1 0 1,1 1-1,1-1 1,-1 16-1,2-24 13,0 1-1,0-1 0,0 0 1,0 1-1,0-1 0,0 0 1,0 1-1,0-1 0,1 0 1,-1 0-1,0 1 0,1-1 1,0 0-1,-1 0 0,1 0 1,-1 0-1,1 1 0,0-1 1,0 0-1,0 0 0,0-1 1,0 1-1,0 0 0,0 0 1,0 0-1,0-1 0,0 1 1,0 0-1,0-1 0,0 1 1,1-1-1,-1 1 0,0-1 1,0 0-1,1 1 0,-1-1 1,0 0-1,1 0 0,-1 0 1,0 0-1,1 0 0,-1 0 1,0-1-1,0 1 0,1 0 1,-1-1-1,0 1 0,0-1 1,1 1-1,-1-1 0,0 1 1,0-1-1,0 0 0,0 0 1,2-1-1,5-5 17,1-1 0,-2 0-1,1 0 1,-1-1 0,0 0 0,-1 0 0,0-1 0,0 0-1,-1 0 1,-1 0 0,1-1 0,4-18 0,-4 11 92,-3 12-129,0 0-1,0 0 1,-1 0 0,0 0 0,0 0-1,0-1 1,-1 1 0,0 0-1,-1-11 1,-7 3-148,8 14 159,0 0 0,-1-1-1,1 1 1,0 0-1,-1-1 1,1 1 0,0 0-1,0-1 1,-1 1 0,1-1-1,0 1 1,0 0-1,-1-1 1,1 1 0,0-1-1,0 1 1,0-1-1,0 1 1,0-1 0,0 1-1,0 0 1,0-1 0,0 1-1,0-1 1,0 1-1,0-1 1,0 1 0,0-1-1,0 1 1,1-1 0,2-3-85,4 0 159,12-3-13,-15 5-64,1 1 0,-1-1 0,1 1 0,-1 0 0,7-1 0,1 1-87,4 0 20,1 0 0,0 0 0,19 3 0,-31-1 81,0 0 0,1 0 0,-1 1 0,0-1 0,0 1 1,0 0-1,0 0 0,-1 1 0,1 0 0,0 0 0,-1 0 0,0 0 1,0 0-1,5 6 0,-4-3 29,0 1 0,0-1 1,-1 1-1,0 0 0,0 1 0,-1-1 1,4 11-1,12 57 188,-12-45-64,0 1-75,2 0 0,18 44-1,-23-66-63,1 1 0,0-1 0,0 0 0,1-1 0,1 1 0,-1-1 0,1 0 0,1-1 0,0 0 0,0 0 0,13 9 0,-13-11 25,-1-1 0,1 0 0,1 0 0,-1-1 0,0 0 0,1 0 0,0-1 0,-1 0 1,1-1-1,0 0 0,12 0 0,-16-1-267,1 0 0,-1-1 0,1 0 0,-1 0 0,0 0 0,0-1 0,1 0 0,-1 0 0,0 0 0,-1 0 0,1-1 0,0 0 0,-1 0 0,1 0 0,-1-1 0,0 1 0,0-1 0,0 0 0,5-9 0,7-13-4337,-1-1-1,15-38 1,-9 17 170</inkml:trace>
</inkml:ink>
</file>

<file path=ppt/ink/ink3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1:21.1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55 7136,'-5'-8'3232,"10"0"-704,3 11-1664,10-3 1408,9 0-1281,32 0 961,11 5-1120,28-5 192,1 0-608,27-5-160,-7 2-160,20-5 0,-15 0-64,-11-6-3616,-19 6 1952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0:48.5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 6816,'-9'1'11541,"17"46"-8293,-6 119-1162,-3-93-1580,1 303 1222,5-228-1462,-5-137-354,19-43-25023</inkml:trace>
</inkml:ink>
</file>

<file path=ppt/ink/ink3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59:49.9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45 2816,'-1'0'89,"1"0"0,0 0 0,-1 0 0,1 0 0,-1 0 0,1 0 0,0 0 0,-1 0 0,1-1 0,0 1 0,-1 0 0,1 0-1,0-1 1,-1 1 0,1 0 0,0 0 0,-1-1 0,1 1 0,0 0 0,0-1 0,-1 1 0,1 0 0,0-1 0,0 1 0,0 0 0,-1-1 0,1 1 0,0-1 0,0 1 0,0 0 0,0-1 0,0 1 0,0-1 0,0 1 0,0 0 0,0-1 0,0 1 0,0-1 0,0 1 0,0 0 0,0-1 0,0 1-1,1-1 1,-1 0 136,0 0 0,0 0 0,0 1 0,-1-1 0,1 0 0,0 0 0,0 1 0,-1-1 0,1 0 0,0 1 0,-1-1 0,1 0 0,-1 1 0,1-1 0,-1 0 0,0 1-79,1-1 0,-1 1 0,1 0 0,0-1-1,0 1 1,-1-1 0,1 1 0,0 0 0,0-1 0,-1 1-1,1-1 1,0 1 0,0-1 0,0 1 0,0 0 0,-1-1-1,1 1 1,0-1 0,0 1 0,0-1 0,0 1 0,0-1-1,0 1 1,1-1 0,-1 1 0,0-1 0,0 1 0,0-1 0,0 1-89,0 0 1,0 0 0,0 1 0,-1-1 0,1 0-1,0 0 1,0 0 0,0 0 0,-1 0 0,1 0-1,0 0 1,0 0 0,0 0 0,-1 0 0,1 0-1,0 0 1,0 0 0,0 0 0,-1 0 0,1 0-1,0 0 1,0 0 0,0 0 0,-1 0 0,1 0-1,0 0 1,0 0 0,0 0 0,0 0 0,-1 0-1,1 0 1,0-1 0,0 1 0,0 0 0,0 0-1,-1 0 1,1 0 0,0 0 0,0-1 0,0 1-1,0 0 1,0 0 0,0 0 0,-1 0 0,1-1-1,0 1 1,0 0 0,0 0 0,0 0 0,0-1-1,0 1 1,0 0 0,0 0 0,0 0 0,0-1-1,0 1 1,0 0 0,0 0 0,0 0 0,0-1 0,0 1-1,0 0 1,0 0 0,1 0 0,-1-1 0,0 1-1,0 0 1,-27 64 2902,16-10-2547,1 0 1,3 1-1,-1 86 0,4-26-241,-1 78 206,0-84 59,4-96-645,1-10-1167,17-21-11374,-12 15 11129,11-8-1142</inkml:trace>
</inkml:ink>
</file>

<file path=ppt/ink/ink3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59:50.4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15 5984,'-1'-2'2086,"1"2"-2039,0 0 0,0 0 1,0 0-1,0 0 1,0 0-1,0 0 0,0 0 1,0 0-1,0 0 1,0 0-1,0 0 1,0 0-1,0 0 0,0 0 1,-1 0-1,9-12 8307,-10 23-5313,-3 7-2383,1 1 0,0 0 0,0 32 0,-2 8-324,-9 201 388,6-48-394,9-210-384,-3 16-314,3-18 198,0 1 1,0-1-1,0 1 1,0-1-1,0 1 1,0-1-1,0 1 1,0-1-1,-1 1 1,1-1-1,0 1 1,0-1-1,-1 1 1,1-1-1,0 0 1,-1 1-1,1-1 1,0 0-1,-1 1 1,1-1 0,0 0-1,-1 1 1,1-1-1,-1 0 1,0 1-1,-4-1-1615</inkml:trace>
</inkml:ink>
</file>

<file path=ppt/ink/ink3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59:51.0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5056,'2'2'11413,"9"8"-8352,-5-5-2716,0 0-1,0-1 1,0 0-1,0 0 1,1 0-1,0 0 1,0-1-1,0 0 1,14 3-1,30 4 182,1-2-1,87 2 0,-82-7-319,325 14 99,-11-1-152,-359-15-152,5 1-202,-1-2-1,1 0 0,20-3 1,-36 3-42,0 0 0,0 0 0,0 0 0,-1 0 0,1 0 0,0 0 0,0-1 0,0 1 0,-1 0 0,1-1-1,0 1 1,0 0 0,-1-1 0,1 1 0,0-1 0,-1 1 0,1-1 0,-1 1 0,1-1 0,0 0 0,-1 1 0,1-1 0,-1 0 0,0 1 0,1-1 0,-1 0 0,1 0 0,-1 1 0,0-1 0,0 0 0,0 0 0,1 0 0,-1 1 0,0-2 0,3-11-2893</inkml:trace>
</inkml:ink>
</file>

<file path=ppt/ink/ink3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59:53.3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6 2400,'13'-3'3333,"3"1"8920,-21 5-8828,-8 4-3101,1 1 0,-19 14 0,25-15-304,1 0 0,-1 0 0,1 0 0,0 0 0,1 1 0,0 0 0,0 0 0,0 0 0,-2 10 0,5-13-18,0 0 1,0 1 0,0-1-1,1 1 1,-1-1 0,1 1 0,1-1-1,-1 1 1,1 0 0,0-1-1,0 0 1,0 1 0,1-1 0,0 0-1,0 0 1,4 7 0,-4-9-145,0-1 0,-1 1 0,1-1 1,1 0-1,-1 1 0,0-1 1,0 0-1,1-1 0,-1 1 0,1 0 1,5 2-1,-5-3-434,0 1 1,0-1-1,1 0 1,-1 0-1,1-1 1,-1 1-1,1-1 1,-1 1-1,1-1 0,3 0 1,10-1-1478</inkml:trace>
</inkml:ink>
</file>

<file path=ppt/ink/ink3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59:53.7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16 8320,'-8'-16'3744,"-14"16"-3232,14 0 1248,0 0-1696,8 3-64,0 2-704,8-2 416,-3 2-960,-2 2 736</inkml:trace>
</inkml:ink>
</file>

<file path=ppt/ink/ink3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59:54.3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2 6304,'-1'0'52,"1"0"0,0 0 0,0 0 1,0 0-1,0 0 0,0-1 0,-1 1 0,1 0 0,0 0 1,0 0-1,0 0 0,0 0 0,-1 0 0,1 0 1,0 0-1,0 0 0,0 0 0,-1-1 0,1 1 1,0 0-1,0 0 0,0 0 0,-1 0 0,1 0 0,0 0 1,0 1-1,0-1 0,-1 0 0,1 0 0,0 0 1,0 0-1,0 0 0,-1 0 0,1 0 0,0 0 1,0 0-1,0 0 0,0 1 0,0-1 0,-1 0 0,1 0 1,0 0-1,0 0 0,0 1 0,0-1 0,0 0 1,0 0-1,0 0 0,-1 0 0,1 1 0,0-1 1,0 0-1,0 0 0,0 0 0,0 1 0,0-1 0,0 0 1,0 0-1,0 0 0,0 1 0,0-1 0,0 0 1,0 0-1,0 0 0,0 1 0,1-1 0,-2 5 2830,-1-1-2482,0 1 0,1 0-1,0 0 1,0 0 0,0 0-1,0 0 1,1 0 0,0 0-1,1 10 1,-1 12 456,-3 136 1301,1-8-1338,1-85-210,1-41 393,0-33-759,0-10-234,2-24 0,6-2-231,2 0 0,24-59 0,-30 89 168,0 1 0,1 0 0,1 1 1,9-13-1,-12 17 38,0 1 0,0-1 0,0 1 1,1 0-1,-1 0 0,1 0 0,0 1 0,0-1 1,0 1-1,0 0 0,6-3 0,-9 5 22,-1 0-1,1 0 1,-1 0-1,1 0 1,-1 0-1,1-1 1,-1 1-1,1 0 1,-1 0-1,1 0 1,-1 1-1,1-1 1,-1 0-1,1 0 1,-1 0-1,1 0 1,-1 0-1,1 0 1,-1 1-1,0-1 1,1 0-1,-1 0 1,1 1-1,-1-1 1,1 0-1,-1 1 1,0-1-1,1 0 1,-1 1-1,0-1 1,0 1-1,1-1 1,-1 1-1,0-1 1,0 0-1,1 1 1,-1-1-1,0 1 1,0-1-1,0 1 1,0-1-1,0 1 1,0 0-1,-1 22 327,1-22-309,-3 16 157,-2 0-1,0 0 1,-1-1-1,-1 1 1,-15 26-1,9-19-77,12-22-103,1 0 0,-1-1 0,1 1 0,-1 0 0,1-1 0,-1 1 0,1 0 0,0 0-1,0 0 1,0-1 0,0 1 0,0 0 0,0 0 0,0 0 0,1-1 0,-1 1 0,1 0 0,-1-1 0,1 1 0,0 0 0,0-1 0,1 3 0,0 2 169,1-1-46,0 1 0,0-1-1,1 0 1,-1 0 0,1-1 0,0 1 0,0-1 0,1 0-1,5 5 1,9 5 145,21 11 0,-22-13-360,-10-7 18,-7-4-64,1 0 1,-1 0 0,1 0 0,0 0-1,-1 0 1,1 0 0,0 0 0,0 0-1,0-1 1,0 1 0,-1-1-1,1 1 1,2-1 0,6 0-1057</inkml:trace>
</inkml:ink>
</file>

<file path=ppt/ink/ink3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59:56.7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255 521 2912,'0'-1'143,"0"1"-1,0-1 1,0 0 0,0 1 0,1-1 0,-1 1-1,0-1 1,0 1 0,1-1 0,-1 1-1,0-1 1,1 1 0,-1-1 0,0 1 0,1-1-1,-1 1 1,1-1 0,-1 1 0,0 0-1,1-1 1,-1 1 0,1 0 0,0-1-1,-1 1 1,1 0 0,-1 0 0,1-1 0,-1 1-1,1 0 1,0 0 0,-1 0 0,1 0-1,-1 0 1,1 0 0,0 0 0,1 0 194,2-1-430,4-1 3872,-8 1-3681,0 1-1,0 0 0,0 0 1,0-1-1,0 1 0,0 0 1,0-1-1,0 1 0,0 0 0,0 0 1,0-1-1,0 1 0,0 0 1,0 0-1,-1-1 0,1 1 1,0 0-1,0 0 0,0-1 0,-1 1 1,1 0-1,0 0 0,0 0 1,0-1-1,-1 1 0,1 0 0,0 0 1,0 0-1,-1 0 0,1 0 1,0 0-1,-1-1 0,1 1 1,0 0-1,-1 0 0,-3-1 158,-1-1 0,1 1 0,-1 0 0,0 1 0,1-1 0,-1 1 0,0 0 0,0 0 0,1 0 0,-9 2 0,3-1-81,1 1 0,0 0 0,1 0-1,-1 1 1,0 0 0,1 1 0,-1-1 0,1 2-1,0-1 1,-13 11 0,12-7-160,0 0 0,1 0 0,0 1 0,0 0 0,1 0 0,0 1 0,1 0 0,-6 13 0,5-11-20,2 1-1,-1 0 1,2 0 0,0 1 0,0-1 0,-2 21 0,6-28 12,0 0 1,-1 0 0,2 0 0,-1 0 0,1 0 0,0 0-1,0 0 1,0 0 0,1-1 0,0 1 0,0-1 0,0 1-1,1-1 1,0 0 0,0 0 0,0 0 0,8 8 0,-9-11 39,0 0 0,0-1 0,1 1 0,-1-1 0,0 1 0,1-1 0,-1 0 0,1 0 0,-1 0 0,1-1 0,0 1 0,-1 0 0,1-1 0,0 0 1,0 0-1,-1 0 0,1 0 0,0 0 0,0 0 0,-1-1 0,1 1 0,3-2 0,3-1 119,0 1-1,0-2 1,-1 1 0,1-1 0,9-7 0,-8 4-111,-1 0 0,-1-1 0,1 0 1,-1 0-1,-1 0 0,0-1 1,0-1-1,0 1 0,-1-1 0,8-20 1,2-8-114,18-65 1,-33 99 52,16-56-1,-2-1 0,-3 0 0,-3-1 0,-3 0 0,-2-109 0,-5 151-53,0-22-50,0 39 88,1-1 1,-1 1 0,1-1-1,-1 1 1,0-1-1,-1 1 1,1 0-1,-3-5 1,4 8 14,0-1 0,0 1 0,-1 0 0,1 0 0,0-1 0,0 1 0,0 0 0,-1 0 0,1 0 0,0-1 0,0 1 0,-1 0 0,1 0 0,0 0 0,0 0 0,-1-1 0,1 1 0,0 0 0,-1 0 0,1 0 0,0 0 0,0 0-1,-1 0 1,1 0 0,0 0 0,-1 0 0,1 0 0,0 0 0,-1 0 0,1 0 0,0 0 0,-1 0 0,1 0 0,0 1 0,0-1 0,-1 0 0,1 0 0,0 0 0,-1 0 0,1 0 0,0 1 0,0-1 0,0 0 0,-1 0 0,1 1 0,0-1 0,0 0 0,-11 16-38,9-13 48,-9 17 79,2 1-1,0 0 0,-11 37 1,15-41 46,-2 6 45,2 0 0,1 0 0,0 0 0,0 34 0,9 94 476,1-90-483,3-1-1,3 1 0,21 64 1,-29-113-115,-1-2 8,0 1 0,1 0 0,8 15 1,-12-26-112,0 1 1,1-1-1,-1 0 1,0 1-1,0-1 1,1 1-1,-1-1 0,0 0 1,1 1-1,-1-1 1,0 1-1,1-1 1,-1 0-1,1 0 1,-1 1-1,0-1 1,1 0-1,-1 0 1,1 1-1,-1-1 1,1 0-1,-1 0 1,1 0-1,-1 0 1,1 0-1,-1 0 1,1 0-1,-1 0 1,1 0-1,-1 0 1,1 0-1,-1 0 1,1 0-1,-1 0 1,1 0-1,-1-1 1,1 1-1,-1 0 1,1 0-1,-1-1 1,5-3-1107</inkml:trace>
</inkml:ink>
</file>

<file path=ppt/ink/ink3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59:57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409 131 2720,'3'-2'885,"0"0"0,0 0 0,0 0 0,0 1 0,0-1 0,0 1 0,6-1 0,7-4 1619,-11-20 2487,-5 24-4852,0 0-1,-1 0 0,1 0 0,0 1 0,-1-1 1,1 0-1,-1 0 0,0 1 0,1-1 0,-1 0 0,0 1 1,0-1-1,0 1 0,-1-1 0,0-1 0,-1 0 47,-1 0-1,1 0 0,-1 0 1,0 0-1,-7-3 1,1 1 20,-1 0 0,0 1 1,-18-5-1,3 5 16,0 0 0,0 2-1,-1 0 1,-43 5 0,58-3-196,-1 2 0,1 0 0,-1 0 0,1 1 1,0 0-1,0 1 0,0 1 0,-12 6 0,20-9-17,0 0 0,0 0 0,0 1 0,1-1 0,-1 1 0,1 0 0,-1 0-1,1 1 1,0-1 0,0 0 0,0 1 0,1 0 0,0 0 0,-1 0 0,1 0 0,0 0 0,1 0 0,-1 0 0,1 1-1,0-1 1,0 1 0,0-1 0,1 1 0,-1-1 0,1 9 0,4 4 42,-1 0 1,2 0-1,0 0 1,1-1-1,1 1 0,9 14 1,-6-8-52,-4-11 30,47 108 629,-44-95-464,-1 0-1,-1 0 1,4 27-1,-10-42-108,0-1 1,-1 1-1,0 0 0,0 0 0,-1 0 0,0-1 0,-5 18 0,4-21-205,0 1 0,-1-1-1,0 0 1,0 1 0,0-1-1,0-1 1,-1 1 0,0-1 0,-1 1-1,1-1 1,-9 7 0,23-30-14445,6 6 11797</inkml:trace>
</inkml:ink>
</file>

<file path=ppt/ink/ink3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59:58.4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58 6400,'-3'-9'10115,"4"9"-9818,11-7 4447,33-1-3632,-21 4-74,48-7-473,124-5 1,-127 17-396,-4 0-564,-20-5-3313,-33 4 2160</inkml:trace>
</inkml:ink>
</file>

<file path=ppt/ink/ink3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9:59:59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12 6880,'-7'-11'6523,"10"15"-4476,5 7 174,-6-9-2025,-1-1 0,1 1 0,-1 0 0,1 0 0,-1 0 0,0-1 0,0 1 0,0 1 0,0 1 0,3 14 263,-1 0-1,-1 1 0,-1-1 1,0 0-1,-3 21 0,2 2 3,0 182 707,-1-213-1122,0 0-1,-1 1 1,0-1 0,0 0 0,-1 0-1,-8 19 1,10-28-31,1 0 0,-1 0 0,1 0 0,-1 0 1,0 0-1,0 0 0,0 0 0,0 0 0,1 0 0,-1-1 0,-2 2 0,2-1-9,0 0-1,-1 0 0,1 0 1,0-1-1,0 1 0,0 0 1,0 1-1,1-1 0,-1 0 1,-1 1-1,1 1 12,-1-1 1,0 0-1,0 1 1,0-1 0,0 0-1,0 0 1,-1 0-1,1-1 1,-1 1-1,1-1 1,-1 1-1,1-1 1,-4 1-1,7-8 64,1 0 0,-1-1 0,1 1 0,3-7 1,85-170-280,-50 104 40,-34 69 162,1 0 0,0 0 0,1 0 1,0 1-1,10-8 0,-17 16-2,0 0 0,0 0 0,0 0 1,0 0-1,0 0 0,0 1 0,0-1 0,0 0 1,0 1-1,0-1 0,1 1 0,-1-1 0,0 1 1,0 0-1,1 0 0,-1-1 0,0 1 0,1 0 0,1 0 1,-1 1 6,-1-1 1,0 1-1,0 0 1,0-1 0,0 1-1,0 0 1,0 0-1,0 0 1,0 0 0,0 0-1,-1 0 1,1 0-1,0 0 1,0 0 0,-1 0-1,1 0 1,-1 0-1,1 1 1,-1-1 0,1 2-1,1 4 25,0 0-1,-1 0 0,0 0 1,0 1-1,0-1 0,-1 0 1,0 1-1,-1-1 0,-1 10 0,-3 5 150,-12 37 0,15-54-177,0 1 1,0-1-1,-1 1 1,0-1-1,0 0 1,-5 6-1,6-9-41,1 0 1,-1-1-1,1 1 0,-1 0 1,0-1-1,0 1 1,0-1-1,0 0 0,0 0 1,0 1-1,0-1 0,0-1 1,-1 1-1,1 0 0,0 0 1,-1-1-1,1 1 0,-3-1 1,-7-3-49,12 3 81,0 0 0,0-1-1,-1 1 1,1 0 0,0 0-1,0 0 1,0 0 0,-1 0-1,1 0 1,0-1 0,0 1 0,-1 0-1,1 0 1,0 0 0,0 0-1,-1 0 1,1 0 0,0 0-1,0 0 1,-1 0 0,1 0-1,0 0 1,0 0 0,-1 1-1,1-1 1,0 0 0,0 0 0,-1 0-1,11 6 345,-1 0-1,16 14 0,33 32 641,-21-20-865,-22-24-649,-3-5-3171,0-14-5752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0:48.9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41 360 8128,'-7'-21'1128,"2"4"134,-11-23 1,14 35-772,0 0 0,0-1 0,0 1 0,0-1 0,1 0 1,0 1-1,1-1 0,-1 0 0,1 0 0,0 0 0,2-10 0,0 9-156,0-1 1,1 1-1,0 0 0,0 0 1,0 0-1,1 0 0,0 0 1,1 1-1,0-1 0,0 1 1,9-9-1,-2 4 122,1 1 0,0-1 0,0 2 0,25-14 0,-20 15-258,0 0 0,1 1 0,-1 1 1,1 0-1,1 2 0,-1 0 0,1 1 0,-1 1 0,23 1 0,-19 2-66,0 0 0,0 2 0,0 0 1,0 2-1,-1 1 0,0 0 0,33 15 0,-47-18-14,-1 1 0,1 0 0,-1 1 0,0-1 0,0 2 0,0-1 0,11 12 0,-15-14-66,-1 0 1,1 1 0,-1-1 0,0 0-1,0 1 1,-1-1 0,1 1 0,-1-1-1,1 1 1,-1 0 0,0 0 0,-1 0-1,1 0 1,-1-1 0,1 1 0,-1 0-1,0 0 1,-1 0 0,0 6 0,-2-1 5,1 0 1,-2 0-1,1 0 0,-1 0 1,0-1-1,-1 0 1,0 0-1,0 0 0,-1 0 1,-8 8-1,2-3-42,-1-1-1,-1 0 1,0-1-1,-23 15 1,25-20-87,1 1 1,-1-2 0,0 1-1,0-2 1,-1 0-1,-20 5 1,25-8-193,0 0 0,-1 0 1,1-1-1,-1 0 0,1-1 1,-1 0-1,1 0 0,0 0 0,-1-1 1,1-1-1,-10-3 0,-45-28-3653,29 15-1668,34 19 5266,-1 0 0,0-1 0,0 1 0,0-1 0,1 1 0,-1-1 1,0 1-1,0-1 0,1 0 0,-1 1 0,0-1 0,1 0 0,-1 0 0,1 1 0,-1-1 1,1 0-1,-1-1 0,1 2 158,0-1 0,1 1 0,-1-1 0,0 1 0,0 0 1,0-1-1,1 1 0,-1 0 0,0-1 0,0 1 0,1-1 0,-1 1 0,0 0 1,1 0-1,-1-1 0,0 1 0,1 0 0,-1 0 0,1-1 0,-1 1 0,1 0 0,-1 0 1,0 0-1,1 0 0,-1-1 0,1 1 0,-1 0 0,1 0 0,-1 0 0,1 0 1,-1 0-1,0 0 0,1 0 0,-1 0 0,1 1 0,24-2-3014</inkml:trace>
</inkml:ink>
</file>

<file path=ppt/ink/ink3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0:01.1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14 4800,'-9'-13'15007,"19"17"-10159,36 8-4560,-5-6-166,0-3 0,76-3 0,-50-1-50,11 1 210,-77 0-367</inkml:trace>
</inkml:ink>
</file>

<file path=ppt/ink/ink3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0:01.5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6880,'-3'9'4881,"20"-7"-658,92-2 2627,55 0-4913,-119 0-1637,57-5-1094,-101 5 482,-1 0 1,1 0-1,0 0 0,0 0 1,-1-1-1,1 1 1,0 0-1,0 0 1,-1-1-1,1 1 1,0 0-1,0-1 1,-1 1-1,1-1 1,0 1-1,0-1 1</inkml:trace>
</inkml:ink>
</file>

<file path=ppt/ink/ink3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0:03.4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464 12 4064,'0'0'244,"0"-1"0,0 1 1,0 0-1,0-1 0,0 1 0,0-1 0,0 1 1,0-1-1,0 1 0,0-1 0,0 1 0,0-1 1,0 1-1,-1-1 0,1 1 0,0 0 0,0-1 1,-1 1-1,1-1 0,0 1 0,0 0 0,-1-1 1,1 1-1,0 0 0,-1-1 0,1 1 1,-1-1-1,-18 2 3707,8 1-3635,0 0-1,0 1 1,1 0-1,-1 1 1,1 0 0,-1 1-1,1 0 1,1 1-1,-1 0 1,1 0 0,0 1-1,0 0 1,1 0 0,-13 15-1,-3 9 88,0 0 0,-35 64 1,51-79-210,-14 22 74,1 1-1,3 1 1,1 1-1,2 1 0,2 0 1,-14 78-1,27-120-263,-28 215 488,25-178-404,2 0 0,2 0 0,9 70 0,-3-78 75,1 1-1,1-2 0,2 1 1,1-1-1,1-1 0,1 0 1,1-1-1,20 25 1,-31-45-226,0-1 0,0 0 0,0 0 0,1 0 1,-1-1-1,1 1 0,0-1 0,1-1 1,-1 1-1,1-1 0,-1 1 0,8 1 1,-11-4-123,-1-1 0,0 1 1,0-1-1,1 0 1,-1 0-1,0 0 1,1 0-1,-1 0 1,0 0-1,1 0 1,-1 0-1,0-1 0,2 1 1,-1-1-670,0 0-1,1 0 1,-1 0 0,0 0-1,-1-1 1,1 1 0,3-3-1,3-4-2019</inkml:trace>
</inkml:ink>
</file>

<file path=ppt/ink/ink3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0:04.3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1216 3392,'-2'0'35,"-24"6"2174,25-5-1685,-1-1 0,1 0-1,-1 0 1,1 0 0,-1 0 0,1 0 0,-1 0 0,0 0 0,1-1 0,-1 1 0,1 0-1,-1-1 1,-1-1 0,2 2-414,1-1-1,0 1 0,-1-1 0,1 1 0,0-1 1,-1 0-1,1 1 0,0-1 0,0 1 1,0-1-1,0 0 0,0 1 0,-1-1 1,1 0-1,0 1 0,0-1 0,1 0 0,-1 1 1,0-1-1,0-1 0,3-10 573,54-131 2577,-33 85-2658,3 1-1,55-86 1,-29 67 77,-29 44-183,-1-2-1,-2 0 1,33-73-1,16-77 546,-60 160-921,2 1 0,0 0 0,1 0 0,1 2 0,2 0 0,27-31 0,-29 38-49,1 0 0,1 1 0,0 1 0,1 0-1,0 1 1,0 1 0,1 1 0,37-14 0,-39 18 10,0 0 1,18-2-1,-26 6-57,-1 0 1,1 0-1,-1 1 0,0 1 0,1-1 0,-1 1 0,9 2 0,-13-2-25,0 0 0,-1 0 0,1 0-1,-1 0 1,1 1 0,-1-1 0,0 1 0,1 0-1,-1 0 1,0 0 0,0 0 0,0 0 0,0 0-1,-1 0 1,1 1 0,0-1 0,-1 1-1,0-1 1,0 1 0,1-1 0,-2 1 0,1 0-1,0-1 1,0 1 0,-1 0 0,1 4 0,0 5 15,-1 0 0,0 0 0,0 0 0,-4 21 0,1-13 24,-1 1 0,-1-1 0,-1 0 0,-1-1 0,-1 1 1,0-1-1,-21 32 0,22-40 19,-1 0-1,-1 0 0,0 0 1,-1-1-1,0-1 1,0 0-1,-1 0 1,0-1-1,-1 0 1,0-1-1,0 0 1,-23 8-1,29-12-46,-1 0 1,1-1-1,-1 0 0,0 0 0,0-1 1,0 0-1,0 0 0,0-1 0,0 0 1,0 0-1,0 0 0,0-1 0,0 0 1,-13-4-1,8 0-756,0-1 1,-17-12 0,22 13-608,1 0 1,0 0-1,-6-6 1,6 3-669</inkml:trace>
</inkml:ink>
</file>

<file path=ppt/ink/ink3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0:07.3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46 3712,'0'0'11210,"11"-4"-9916,0 1 1,20-4-1,2 4-738,-1 0 0,40 3 0,-57 1-472,0 0 0,0 2 0,-1-1 1,1 2-1,-1 0 0,1 1 0,15 7 0,-26-10-47,-1 0 1,1 0-1,-1 1 0,0-1 0,0 1 1,1-1-1,-2 1 0,1 0 1,0 0-1,-1 1 0,1-1 0,-1 0 1,3 8-1,-2-5 7,-1 0 1,0 0-1,-1 0 1,1 0-1,-1 1 1,0-1-1,-1 1 0,0 6 1,-1 5 34,-1 1 0,-1-1 1,0 0-1,-2 0 0,-7 19 0,-34 76 201,19-53-309,26-58 39,0 0 0,0 0 0,0 1 0,1-1 0,-1 0 0,1 1 0,-1-1 0,1 1 0,0-1 0,0 0 0,0 1 0,0-1 0,1 1 1,0 2-1,-1-4 4,1 0 0,-1 1 0,1-1 1,0 0-1,0 0 0,0 0 1,0 0-1,0 0 0,0 0 1,0 0-1,0 0 0,0 0 1,0 0-1,1 0 0,-1-1 1,0 1-1,0-1 0,1 1 0,-1-1 1,1 1-1,-1-1 0,0 0 1,1 1-1,-1-1 0,3 0 1,11 1 92,0 0 1,0 0-1,1-2 1,-1 0-1,27-5 1,-34 4-48,-1 0 0,1-1 1,-1 0-1,0 0 0,0 0 1,0-1-1,0 0 0,-1 0 1,0-1-1,0 0 0,0 0 1,10-12-1,14-19 20,38-61 0,-48 64 243,0-1-1,-2-1 1,19-55 0,-35 84-303,-1 0 1,0 0 0,0-1 0,-1 1-1,1 0 1,-2 0 0,1 0 0,0-1-1,-3-6 1,3 10-152,-1 0 0,0 0-1,0 0 1,1 0-1,-2 1 1,1-1 0,0 0-1,-1 1 1,1-1-1,-1 0 1,0 1 0,0 0-1,0 0 1,0-1 0,0 1-1,0 0 1,0 1-1,-1-1 1,1 0 0,-1 1-1,-3-2 1,-14-10-8317</inkml:trace>
</inkml:ink>
</file>

<file path=ppt/ink/ink3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0:10.1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5 3328,'0'-4'12618,"-13"14"-7891,4-1-3806,-12 7 287,15-11-962,0-1 0,1 1 0,-8 8 0,12-11-231,-1 0 1,1 0-1,-1 0 0,1 0 0,0 1 1,0-1-1,0 0 0,0 1 1,1-1-1,-1 0 0,0 1 0,1-1 1,0 1-1,0 2 0,0-3-116,0-1-1,0 0 1,0 0-1,0 1 1,1-1-1,-1 0 1,0 0-1,1 0 1,-1 1-1,1-1 1,0 0-1,-1 0 1,1 0-1,0 0 1,0 0-1,-1 0 1,1 0-1,0 0 1,0-1-1,0 1 1,0 0 0,0 0-1,0-1 1,0 1-1,1-1 1,-1 1-1,0-1 1,0 1-1,0-1 1,1 0-1,-1 1 1,0-1-1,2 0 1,5 1-1657,1-1 0,-1 1-1,17-3 1,-17 2 215,17-1-1102</inkml:trace>
</inkml:ink>
</file>

<file path=ppt/ink/ink3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0:10.6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20 10304,'-30'-11'4672,"17"8"-4064,5-2 1631,8 10-1343,-8-5 1664,3 0-2304,1 0-640,8 0 224</inkml:trace>
</inkml:ink>
</file>

<file path=ppt/ink/ink3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0:12.1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30 3648,'-5'-8'6394,"26"-4"-1892,-18 11-4257,0-1 0,0 1 0,0 0 0,0 0 0,0 0 0,0 0 0,0 0 0,0 1 1,1-1-1,-1 1 0,0 0 0,0 0 0,0 0 0,5 1 0,-4 0-146,-1-1 0,0 1 0,1 0 0,-1 0 0,1 0 0,-1 0 0,0 0-1,0 1 1,1-1 0,-1 1 0,0 0 0,-1 0 0,6 4 0,-5-1-55,0 0 1,1 0-1,-2 1 1,1-1-1,-1 0 0,0 1 1,0 0-1,0-1 1,-1 1-1,0 0 1,0 0-1,0 0 1,-1 0-1,0 0 1,-1 10-1,-1 5 34,-2-1 0,0 1 1,-8 23-1,-12 46 163,-5 19-296,24-93 302,4-11-192,-1-1 0,1 1 0,-1 0 0,0-1 1,0 1-1,0-1 0,-5 6 0,5-2-92,3-2-224,-1-5 258,0-1 0,0 1 1,0-1-1,0 0 1,1 1-1,-1-1 0,0 1 1,0-1-1,0 0 0,1 1 1,-1-1-1,0 0 1,1 1-1,-1-1 0,0 0 1,1 0-1,-1 1 0,0-1 1,1 0-1,-1 0 1,0 0-1,1 1 0,-1-1 1,1 0-1,-1 0 0,0 0 1,1 0-1,-1 0 1,1 0-1,13 1-4,114 0 66,-74-4 32,1-3-1,98-22 1,-146 26-27,-1-1-1,1 1 1,-1-2 0,1 1 0,-1 0-1,0-1 1,-1 0 0,1-1 0,-1 1-1,1-1 1,-1 0 0,-1 0 0,1-1-1,-1 0 1,5-6 0,-1-3 35,0 1 0,-1-1 1,-1 0-1,0 0 1,6-27-1,-6 15 112,-1-2-1,-2 1 1,0 0 0,-2-1-1,-5-53 1,3 79-358,1 0 0,0 1 1,-1-1-1,1 1 0,-1-1 0,0 0 0,0 1 1,0 0-1,0-1 0,0 1 0,0 0 1,-1-1-1,1 1 0,-1 0 0,0 0 0,1 0 1,-1 0-1,0 1 0,0-1 0,-4-2 1,4 3-379,-1 0 0,1 0 1,0 0-1,-1 1 1,1-1-1,-1 1 0,1 0 1,-1 0-1,1-1 1,-1 2-1,1-1 0,-1 0 1,1 0-1,-1 1 1,1-1-1,0 1 0,-1 0 1,1 0-1,0 0 1,-1 0-1,-1 2 0,-11 7-2397</inkml:trace>
</inkml:ink>
</file>

<file path=ppt/ink/ink3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0:13.4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7 5632,'-4'-6'11109,"6"8"-10863,0 1 1,0-1 0,0 1-1,-1 0 1,1 0-1,-1 0 1,0 0-1,0 0 1,0 0 0,0 0-1,0 0 1,-1 0-1,1 0 1,-1 1-1,0 5 1,-1 7 126,-1 0 0,-3 15 0,2-14-179,-30 177 718,26-140-309,7-53-572,0-1-1,0 1 1,0-1 0,0 1 0,-1-1-1,1 1 1,0-1 0,0 1 0,-1-1-1,1 1 1,0-1 0,-1 1 0,1-1-1,-1 1 1,1-1 0,0 0 0,-2 1-1,-1 0 293,5-5-180,1 0-193,-1-1 0,0 0 1,0 0-1,0 0 0,-1 0 1,2-7-1,1-6-88,1 2 110,1-1-1,1 1 1,1 0-1,18-30 1,-20 37 49,1 1 1,0 0 0,0-1 0,1 2-1,0-1 1,0 1 0,1 1-1,0 0 1,10-6 0,-16 10 39,0 1 0,0 0 0,0 0-1,0 1 1,0-1 0,0 0 0,0 1 0,0 0 0,0 0 0,0 0 0,0 0-1,0 0 1,3 1 0,-5-1-58,0 0 0,0 0 0,0 1 0,0-1 0,0 0-1,-1 1 1,1-1 0,0 1 0,0-1 0,0 1 0,-1-1 0,1 1-1,0-1 1,-1 1 0,1 0 0,0-1 0,-1 1 0,1 0 0,-1 0 0,1-1-1,-1 1 1,1 0 0,-1 0 0,0 0 0,1 0 0,-1 0 0,0 0-1,0-1 1,0 1 0,0 0 0,0 0 0,1 0 0,-2 0 0,1 0 0,0 0-1,0 0 1,0 0 0,0 0 0,-1-1 0,1 1 0,0 0 0,-1 0-1,1 0 1,-1 1 0,0 0 9,-1 1 1,0 0-1,0-1 0,0 1 0,0-1 0,0 0 0,0 0 1,-5 4-1,-3 3 44,3-1 20,-1 0 0,-13 9 0,18-15-99,1 0 0,-1 0 0,0-1 0,0 1 0,0-1 0,0 0 1,0 0-1,0 0 0,0 0 0,0-1 0,0 1 0,-4 0 0,7-1 13,0 0-1,-1 0 0,1 0 0,0 0 1,-1 0-1,1 0 0,0 0 1,-1 0-1,1-1 0,0 1 1,-1 0-1,1 0 0,0 0 1,-1 0-1,1 0 0,0-1 1,-1 1-1,1 0 0,0 0 0,0 0 1,-1-1-1,1 1 0,0 0 1,0 0-1,0-1 0,-1 1 1,1 0-1,0-1 0,0 1 1,0 0-1,0-1 0,-1 1 103,4-1 28,-1 1 0,0 0 1,0 0-1,0 0 1,1 0-1,-1 1 1,0-1-1,0 0 1,0 1-1,0 0 1,0-1-1,0 1 1,3 1-1,5 2 9,0 1 1,10 6-1,57 38 169,-30-18-3556,-34-23-1425</inkml:trace>
</inkml:ink>
</file>

<file path=ppt/ink/ink3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0:15.0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4 3232,'-10'-4'9685,"7"9"-5918,-9 13-462,11-18-2936,0 1 0,-1-1 0,1 1 0,0-1-1,-1 0 1,1 1 0,0-1 0,-1 0 0,-2 0 0,-4 0 982,9 0-1266,13 0-96,206-10 887,-127 5-728,32 4 406,-57 2-2350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0:50.1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613 673 4160,'-10'-19'15186,"2"15"-15370,-15-2 2646,14 3-2141,1 1 1,-1 0-1,0 0 1,-18 0-1,-264 23 1295,265-18-1517,0 0 0,0 2-1,-46 16 1,68-19-59,-1 0-1,1 0 1,0 0 0,0 0-1,0 1 1,0 0 0,0 0-1,0 0 1,1 0 0,-1 1-1,1-1 1,0 1 0,0 0-1,-4 7 1,6-8-10,-1 1 0,1-1 0,0 1 0,0 0-1,0 0 1,1-1 0,-1 1 0,1 0 0,0 0 0,0 0 0,0 0-1,1-1 1,-1 1 0,1 0 0,0 0 0,0-1 0,0 1 0,3 6 0,3 2 12,0 1 1,1-1 0,0-1 0,1 1 0,0-2-1,0 1 1,2-1 0,-1 0 0,1-1 0,0-1-1,15 9 1,14 7 178,85 36-1,-107-53-171,105 42 413,-107-45-373,-1 1 1,0-2-1,1 0 0,0-1 1,0-1-1,19-1 0,-30 0-58,0-1 0,0 1 1,0-1-1,0 0 0,0-1 0,0 1 0,0-1 0,-1 0 0,1 0 0,0-1 1,-1 0-1,0 1 0,0-1 0,0 0 0,5-5 0,-5 3-12,-1 1-1,1-1 1,-1 0-1,0 0 1,0 0-1,0 0 1,-1 0-1,0-1 1,0 1-1,0-1 1,-1 0-1,0 1 1,1-8-1,0-20 28,-2 1-1,-1-1 0,-8-53 1,1 48-94,-1 1 0,-3 0 0,-16-39 1,2 8 110,-29-77-83,40 112 27,-2 1-1,-25-38 1,19 36 31,-2 0 0,-2 2 0,-1 1 1,-1 1-1,-40-31 0,61 55-158,5 4 119,-1 0 1,1-1-1,0 1 0,0-1 1,0 0-1,0 0 0,1 0 0,-1 0 1,1 0-1,-3-5 0,5 7 0,0 1 0,0 0 0,0-1 0,0 1 1,0 0-1,0-1 0,1 1 0,-1-1 0,0 1 0,0 0 0,0-1 0,0 1 0,1 0 0,-1 0 1,0-1-1,0 1 0,1 0 0,-1-1 0,0 1 0,0 0 0,1 0 0,-1-1 0,0 1 0,1 0 1,-1 0-1,0 0 0,1 0 0,-1-1 0,0 1 0,1 0 0,-1 0 0,1 0 0,-1 0 0,0 0 0,1 0 1,-1 0-1,1 0 0,0 0 0,19-1 14,-17 1-28,17 1-9,0 1 0,0 1 0,0 0 0,-1 2 0,1 0 0,-1 1 0,0 1 1,29 15-1,10 10 128,68 50 0,-40-24 73,-71-49-918,-1 1 0,22 20 0</inkml:trace>
</inkml:ink>
</file>

<file path=ppt/ink/ink3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0:16.2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306 77 4384,'0'-15'2045,"-1"-9"10266,-1 31-10315,-3 14-807,-18 116 459,19-113-1424,-1 1 0,-1-1 0,0 0 0,-2-1 0,-1 1 0,-24 42 0,28-57-58,-1 0 1,0-1 0,-10 11-1,16-19-157,-1 0 0,0 1 0,0-1 0,0 0 0,0 0 0,1 1 0,-1-1 0,0 0 0,0 0 0,0 0 0,0 0 0,0 0 0,1-1 0,-1 1 0,0 0-1,0 0 1,0 0 0,0-1 0,1 1 0,-2-1 0,-15-8 107,3-5-180,-16-20 0,30 33 64,-10-11 18,0 1 0,1-2 0,1 1 0,0-1 0,1 0 0,0-1 0,-5-16 0,9 21 33,-1-2-24,1 1 1,0 0 0,0-1-1,1 0 1,1 0-1,0 1 1,0-1-1,2-22 1,0 28 9,1-1 0,-1 1 0,1 0 0,-1-1 0,2 1 0,-1 0 1,0 0-1,1 0 0,0 1 0,0-1 0,1 0 0,4-4 0,-2 3 25,0 1-1,1-1 1,0 1-1,0 0 1,1 0-1,-1 1 1,10-4 0,4 0 95,1 1 1,-1 1-1,1 1 1,1 0-1,28-1 1,2 4 4,0 2 0,0 2 0,0 3 0,86 18 0,-121-19-100,0-1-1,28 1 0,-39-4-720,0 0 0,-1 0-1,9-3 1,-14 3 417,-1 0-1,1 0 1,-1 0-1,1-1 1,-1 1-1,1 0 1,-1-1 0,1 1-1,-1 0 1,1-1-1,-1 1 1,0 0-1,1-1 1,-1 1-1,1-1 1,-1 1 0,0-1-1,1 0 1,-1 0-388,1 0 1,-1 0-1,0 1 1,0-1 0,1 0-1,-1 0 1,0 0 0,0 0-1,0 0 1,0 0-1,0 0 1,0 0 0,0 0-1,0 0 1,-1 0 0,1 0-1,0 0 1,-1 1-1,1-2 1,-5-4-4080</inkml:trace>
</inkml:ink>
</file>

<file path=ppt/ink/ink3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0:16.7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7 6144,'-1'-2'220,"1"2"-120,-1 0 1,1-1-1,0 1 0,0 0 1,-1-1-1,1 1 1,0 0-1,0 0 1,-1-1-1,1 1 1,0 0-1,-1 0 1,1 0-1,0-1 1,-1 1-1,1 0 0,0 0 1,-1 0-1,1 0 1,-1 0-1,1 0 1,0 0-1,-1 0 1,1 0-1,-1 0 1,1 0-1,0 0 1,-1 0-1,1 0 0,0 0 1,-1 0-1,-5 10 6174,-3 20-4352,6-23-1259,-5 22 960,-7 32 1,14-51-1482,0-1 0,0 0 0,0 1 0,1-1 0,1 1 0,0-1 1,3 18-1,-3-24-256,0 0 0,1 1 0,-1-1 1,1 0-1,0 0 0,0 0 0,0 0 0,0 0 1,0 0-1,0 0 0,1-1 0,0 1 0,-1-1 1,1 0-1,0 0 0,0 0 0,0 0 1,6 2-1,-5-2-492,0-1 0,0 0 1,0 0-1,0 0 0,0 0 1,0 0-1,1-1 0,-1 0 1,0 0-1,0 0 0,0-1 1,0 1-1,0-1 0,0 0 1,0 0-1,5-2 0,11-5-1820</inkml:trace>
</inkml:ink>
</file>

<file path=ppt/ink/ink3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0:17.1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12 7296,'-16'-3'3328,"12"-2"-2912,-1 2 576,10 6-640,-1-3-1120,9 5 384,5-2-1792,-2 0 1216</inkml:trace>
</inkml:ink>
</file>

<file path=ppt/ink/ink3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0:17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0 7296,'0'0'2368,"-13"0"1290,14 2-3222,0 0 1,-1 0-1,0 0 0,1 0 0,-1 0 0,0 0 0,0 0 0,0 2 0,-5 25 1315,-11 51 733,-1-15-1495,-19 59-165,19-69-648,9-28 0,0-1 0,-19 37 0,16-40 417,9-20-491,6-12-206,1-2-49,25-57-365,-6 12 267,53-89 1,-70 134 235,1 0 1,14-16-1,-19 24 87,0 0 0,0 0 1,0 1-1,1-1 0,-1 1 1,1 0-1,-1 0 0,1 0 1,0 0-1,-1 0 0,1 1 1,7-2-1,-9 3-46,-1 0 0,0 0 0,0 0 0,1 0-1,-1 0 1,0 0 0,0 0 0,1 0 0,-1 1 0,0-1 0,0 0 0,1 1 0,-1-1 0,0 1 0,0 0-1,0-1 1,0 1 0,0 0 0,0-1 0,0 1 0,0 0 0,0 0 0,0 0 0,0 0 0,-1 0 0,1 0-1,0 0 1,-1 0 0,1 1 0,-1-1 0,1 0 0,-1 0 0,1 0 0,-1 1 0,0-1 0,0 0 0,1 3-1,-1 3-25,1 0-1,-1 0 1,0 0-1,0 0 1,-2 8-1,2-11-12,-1 0-1,0 0 1,0-1 0,0 1-1,0 0 1,-1 0-1,1-1 1,-1 1-1,0-1 1,0 0 0,0 1-1,0-1 1,-1 0-1,1 0 1,-1-1 0,0 1-1,0 0 1,0-1-1,0 0 1,0 1 0,-1-1-1,1-1 1,-1 1-1,1 0 1,-1-1-1,1 0 1,-1 0 0,0 0-1,0 0 1,0 0-1,0-1 1,-7 0 0,49 45 2135,-17-17-1490,-14-19-555,-1 0 0,1-1 0,1 0 0,0 0 0,15 12-1,-23-19-221,0-1 0,1 0 0,-1 1-1,0-1 1,1 0 0,-1 0 0,1 0-1,-1 1 1,0-1 0,1 0-1,-1 0 1,0 0 0,1 0 0,-1 0-1,1 0 1,-1 0 0,0 0-1,1 0 1,-1 0 0,1 0 0,-1 0-1,1 0 1,-1 0 0,0 0-1,1 0 1,-1 0 0,1 0 0,-1-1-1,0 1 1,1 0 0,-1 0-1,0 0 1,1-1 0,-1 1 0,0 0-1,1 0 1,-1-1 0,0 1-1,0 0 1,1-1 0,5-20-8721,-2 7 6569,7-13-1324</inkml:trace>
</inkml:ink>
</file>

<file path=ppt/ink/ink3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0:19.0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232 0 6656,'-10'0'6752,"4"15"-2337,7-10-3730,-1-4-533,0 0 1,0-1 0,0 1 0,0 0 0,0 0 0,0-1 0,0 1 0,0 0 0,0-1 0,0 1-1,-1 0 1,1-1 0,0 1 0,0-1 0,-1 1 0,1 0 0,0-1 0,-1 2 0,0-2-99,1 1 1,0-1-1,0 1 0,-1-1 1,1 1-1,0-1 1,0 1-1,0-1 0,0 1 1,0-1-1,0 1 1,0-1-1,0 1 1,0-1-1,0 1 0,0-1 1,0 1-1,0 0 1,0-1-1,0 1 0,0-1 1,1 1-1,-1-1 1,0 0-1,0 1 1,1-1-1,-1 1 0,0-1 1,0 1-1,1 0 1,15 10 892,-15-11-1005,3 2 106,-2-1-10,-1-1-1,1 0 0,-1 1 0,1 0 1,-1-1-1,0 1 0,1 0 0,-1 0 1,2 1-1,-2-1 6,0 0 0,1-1 0,-1 1 1,0 0-1,0-1 0,1 1 0,-1-1 0,0 0 0,1 1 1,-1-1-1,0 0 0,2 0 0,10 3-49,14 7 1,-21-9-7,0 1-1,0 0 1,-1 1 0,1 0 0,-1-1-1,8 6 1,-6-2 8,-1 0-1,0 0 1,0 0 0,0 1 0,-1 0 0,0 0-1,5 9 1,25 57 223,-35-72-212,17 40 74,16 68 0,1 47-35,-23-101 130,-5-18 5,-1 0-1,-3 0 1,-1 1 0,-1-1-1,-2 0 1,-2 0 0,-9 41-1,8-56-130,-1 0 0,-1 0 0,-1 0 0,-1-1 0,0 0 0,-2 0 0,-23 33 0,17-32-51,0-1 0,-2 0 1,0-2-1,-2 0 0,0-1 1,-27 17-1,6-6-135,-124 79-2453,127-88-499,12-6-2176,20-13-1035</inkml:trace>
</inkml:ink>
</file>

<file path=ppt/ink/ink3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0:20.5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265 738 5632,'-3'-4'7562,"-11"4"-3125,-1 0-3628,1 1-1,-1 1 1,1 0-1,-17 5 1,17-3-667,0 1 1,0 0 0,1 1 0,0 1-1,0 0 1,0 1 0,-15 11-1,25-16-148,0-1-1,0 1 1,1 0-1,-1 0 0,0 0 1,1 0-1,0 0 1,0 0-1,0 1 1,0-1-1,0 1 1,1-1-1,-1 1 0,1 0 1,0-1-1,0 1 1,1 0-1,-1 0 1,1 0-1,0 0 0,0 0 1,0-1-1,0 1 1,1 0-1,1 6 1,-1-6 51,0 0 0,1 0 0,-1-1 0,1 1 0,0 0 0,1-1 0,-1 1 0,0-1 0,1 0 0,0 0 0,0 0 0,0 0 0,0-1 0,6 5 0,-7-6-29,0 0 0,0 0 0,0 0 1,1 0-1,-1 0 0,0-1 0,0 1 1,1-1-1,-1 1 0,0-1 1,1 0-1,-1 0 0,0 0 0,0 0 1,1-1-1,-1 1 0,0 0 0,1-1 1,-1 0-1,0 1 0,0-1 1,0 0-1,0 0 0,0-1 0,0 1 1,0 0-1,2-2 0,6-5-44,0-1 0,-1 0 0,0-1 0,0 1 0,-1-2 0,-1 1 0,13-23 0,-14 21 5,26-55-82,-13 10-1,-2-1-1,9-63 0,-7 33-15,-10 47 116,28-138-21,-31 143 383,-2-1 0,-2-69-1,-2 99-269,0 2-79,-1-1 1,1 1-1,-1-1 1,-2-8-1,3 14-14,0-1 0,0 1 0,-1 0 1,1-1-1,0 1 0,0 0 0,0-1 0,0 1 1,-1 0-1,1-1 0,0 1 0,0 0 0,0-1 1,-1 1-1,1 0 0,0 0 0,-1-1 0,1 1 1,0 0-1,-1 0 0,1 0 0,0-1 0,-1 1 0,1 0 1,0 0-1,-1 0 0,1 0 0,0 0 0,-1 0 1,1 0-1,-1 0 0,1 0 0,0 0 0,-1 0 1,1 0-1,0 0 0,-1 0 0,1 0 0,-1 0 1,1 0-1,0 0 0,-1 1 0,1-1 0,0 0 0,-1 0 1,1 0-1,0 1 0,-1-1 0,-15 16-314,15-15 315,-7 10 36,0 0 1,1 1 0,1 0-1,0 0 1,0 0 0,-6 24-1,2 1 154,-7 44-1,-3 142 546,18-198-685,-1 25 49,2-1-1,3 0 1,1 0-1,3 0 0,22 88 1,-28-136-261,0 0 1,0 0 0,0-1-1,0 1 1,1 0-1,-1 0 1,0 0-1,1-1 1,-1 1-1,0 0 1,1 0-1,-1-1 1,1 1 0,-1 0-1,1-1 1,-1 1-1,1-1 1,0 1-1,-1-1 1,2 2-1,-1-3-236,0 1 0,0-1 0,0 1-1,1-1 1,-1 1 0,0-1 0,0 0-1,0 1 1,0-1 0,0 0-1,0 0 1,-1 0 0,1 0 0,0 0-1,0 0 1,0-1 0,17-22-5900,2-3 2027</inkml:trace>
</inkml:ink>
</file>

<file path=ppt/ink/ink3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0:21.4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461 124 3552,'0'-1'390,"0"0"0,1-1 1,-1 1-1,0 0 0,0 0 0,1-1 1,-1 1-1,1 0 0,-1 0 0,1 0 0,0 0 1,-1 0-1,1 0 0,0 0 0,1-1 1,-1 1-103,0 0 0,-1 0 0,1 0 0,0 0 0,0 0 0,-1 0 0,1-1 0,-1 1 0,1 0 0,-1 0 0,1 0 1,-1 0-1,0-1 0,0 1 0,1-2 0,-2 1-46,1 0-1,0 1 1,-1-1 0,1 0 0,-1 0 0,0 1-1,0-1 1,1 0 0,-1 1 0,0-1 0,0 1-1,-1-1 1,1 1 0,0-1 0,0 1 0,-1 0-1,1 0 1,-3-2 0,-2-1 159,0 0-1,0 0 1,-9-3 0,-2 1-160,-1-1 0,0 2-1,0 0 1,0 2 0,-27-3 0,17 4-83,0 1 1,-56 7-1,78-5-141,-1 0 0,1 1-1,-1-1 1,1 1 0,-1 1 0,1-1 0,0 1 0,0 0-1,0 1 1,1-1 0,-1 1 0,1 0 0,0 0-1,0 1 1,0 0 0,1 0 0,-1 0 0,1 0 0,1 1-1,-1-1 1,1 1 0,0 0 0,0 0 0,0 0-1,-1 8 1,-1 9-12,1-1 0,0 1 1,2 0-1,1 26 0,11 91 510,-9-127-432,5 27 378,2 0-1,18 57 1,-17-73-240,-7-20-91,0 0 0,-1 1 1,1-1-1,-1 1 0,0-1 0,0 1 0,0 0 0,-1-1 1,0 1-1,0 5 0,-2 0-16,-1 0 0,-1 0-1,1-1 1,-1 1 0,-1-1 0,0 0 0,0 0-1,-9 11 1,11-16-109,1 0-571,-1-1-1,0 0 1,0 0-1,0 0 1,0-1 0,-1 1-1,-3 2 1,6-5 409</inkml:trace>
</inkml:ink>
</file>

<file path=ppt/ink/ink3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0:21.8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7 100 7968,'-6'-6'3276,"9"3"-962,15 1 645,-10 1-1722,14-3 1267,37-13-1,7-1-571,33 1-935,148-7 0,-216 20-1740,3 1-5234,-31 3 3837,-14 10-5671</inkml:trace>
</inkml:ink>
</file>

<file path=ppt/ink/ink3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0:22.8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1 8128,'-8'0'12560,"7"9"-13270,-42 201 4248,32-157-3156,-50 168 759,44-170-965,14-45-44,4-5 135,0-1 620,-1-1-1010,1-1 83,-1-1-1,1 0 1,-1 0 0,1 0 0,0 1 0,0-1 0,0 0-1,0 1 1,0-1 0,1 1 0,2-4 0,22-26-351,-13 18 251,-9 8 146,29-36 22,2 1 0,78-70 0,-100 101 204,25-15 0,-35 23-187,1 0 0,0 0 0,0 0 0,0 1 0,0-1 0,0 1 0,0 0-1,0 0 1,0 1 0,0-1 0,8 1 0,-9 0-28,-1 1 1,1 0-1,-1-1 0,0 1 1,1 0-1,-1 0 1,0 1-1,0-1 0,0 0 1,0 1-1,0-1 1,0 1-1,0 0 0,0-1 1,-1 1-1,1 0 1,-1 0-1,1 0 0,-1 0 1,0 0-1,0 1 1,0-1-1,0 0 0,0 1 1,0-1-1,0 0 0,-1 1 1,1 4-1,0 2 4,0-1 0,-1 1 0,0 0 0,0 0 0,-1 0 0,-3 15 0,3-21-31,0 0 0,0 0 0,0-1 0,-1 1 0,1-1 1,-1 1-1,1-1 0,-1 1 0,0-1 0,0 0 1,0 0-1,0 0 0,0 0 0,0 0 0,-1 0 1,1-1-1,-1 1 0,-3 1 0,5-2 7,-1-1 0,0 1 1,1 0-1,-1-1 0,0 1 0,0-1 0,0 0 0,0 0 1,1 0-1,-1 0 0,0 0 0,0 0 0,0 0 0,0 0 0,1-1 1,-1 1-1,0-1 0,0 1 0,1-1 0,-1 0 0,0 0 1,1 0-1,-1 0 0,1 0 0,-1 0 0,1 0 0,-1 0 1,1-1-1,0 1 0,0 0 0,-2-3 0,-21-21 195,43 54 57,-4-5 296,31 37 0,-30-39-996,-14-18 222,1-1-1,-1 1 0,1-1 1,-1 0-1,1 0 1,0 0-1,0 0 1,0 0-1,0-1 1,1 1-1,6 3 1,-1-3-1505</inkml:trace>
</inkml:ink>
</file>

<file path=ppt/ink/ink3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1:36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195 16 3552,'0'0'158,"0"0"-1,-1 0 1,1 0 0,0 0 0,-1-1-1,1 1 1,0 0 0,-1 0 0,1-1-1,0 1 1,0 0 0,-1 0-1,1-1 1,0 1 0,0 0 0,-1-1-1,1 1 1,0 0 0,0-1 0,0 1-1,0 0 1,0-1 0,-1 1 0,8-3 4225,6-3 827,-15 11-2804,-11 14-1034,-51 44-414,43-44-716,1 0-1,1 2 0,1 0 1,-25 38-1,42-58-211,0 1 1,0 0-1,0-1 1,0 1-1,0 0 1,1 0-1,-1 0 1,1 0-1,-1 0 1,1 0-1,-1 0 1,1-1-1,0 1 1,0 0-1,0 0 1,0 0-1,1 0 1,-1 0-1,0 0 1,1 0-1,-1 0 1,1 0-1,1 3 0,0-3 17,0 0-1,-1 0 1,1 0-1,0 0 1,0-1-1,0 1 1,1-1-1,-1 1 1,0-1-1,0 0 1,1 0-1,-1 0 1,1 0-1,-1 0 1,1-1-1,-1 1 0,5 0 1,33 3-48,66-2 0,-67-3-1384,-24-2-2134,-4-2-1665,-2 2 2992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0:52.1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268 34 1728,'0'0'21,"0"0"1,0 0-1,0 0 1,0-1-1,0 1 1,0 0-1,0 0 1,0 0-1,0-1 1,0 1-1,0 0 1,0 0-1,0 0 1,0-1-1,0 1 1,0 0-1,0 0 1,0 0-1,0-1 1,1 1-1,-1 0 0,0 0 1,0 0-1,0 0 1,0-1-1,0 1 1,1 0-1,-1 0 1,0 0-1,0 0 1,0 0-1,0 0 1,1-1-1,-1 1 1,0 0-1,0 0 1,0 0-1,1 0 1,14-8 2048,5-8 10507,-20 15-12399,-8-1 3599,-10 2-1831,7 3-1479,0-1 0,0 2 0,0-1 0,-17 10 1,-40 25 328,44-24-621,5-4-34,11-5-75,-1 0 0,0 0 1,1 1-1,0 0 0,-10 10 0,15-13-53,-2 1-18,1 1 1,0 0 0,0-1 0,0 1 0,1 1 0,-4 5 0,7-9 14,-1 0 0,0 0 1,1-1-1,0 1 0,-1 0 0,1 0 1,0 0-1,0-1 0,0 1 1,0 0-1,0 0 0,1 0 0,-1-1 1,0 1-1,1 0 0,-1 0 1,1-1-1,0 1 0,0 0 0,-1-1 1,1 1-1,0-1 0,0 1 1,1-1-1,-1 1 0,2 1 1,3 2-212,-1 0 0,1 0 1,0 0-1,0-1 0,1 1 1,-1-2-1,1 1 0,0-1 1,0 0-1,0 0 0,0-1 1,9 2-1,-2-2-1127,-1 0 0,0-1 0,1 0 1,-1-1-1,1-1 0,13-2 0,2-3-3520,3-9 1611</inkml:trace>
</inkml:ink>
</file>

<file path=ppt/ink/ink3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1:37.3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36 7456,'-5'-20'3392,"2"16"-2944,3 0 1088,3 4-928,-3-4-32,0 8-352,0-8-576,5 4 160,-5-3-832,0 6 576,8 1-3776</inkml:trace>
</inkml:ink>
</file>

<file path=ppt/ink/ink3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1:37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34 2144,'2'-2'240,"0"1"0,1-1 0,-1 1 0,0 0 0,1-1 0,-1 1 0,6-1 0,-6 1 138,1 1-1,-1-1 1,0 0-1,1 0 0,-1 0 1,0 0-1,0-1 1,3-1-1,7-6 2126,-7 7 1239,-14 24-1533,-4 6-1021,-1-10-120,-28 30 0,6-7-174,23-28-688,2 1 1,0 1-1,1 0 1,0 0-1,2 1 1,-12 26-1,18-36-142,-1 2 31,1-1 0,0 1 0,0 0 0,-1 10 0,3-17-56,0 0 0,0 1 0,0-1 0,0 1 0,0-1 0,0 0 0,0 1 0,1-1 0,-1 1 0,0-1 0,1 0 0,-1 1 0,1-1 0,0 0 0,-1 0 0,1 0 0,0 1 0,0-1 0,-1 0 0,1 0 0,0 0 0,0 0 0,0 0 0,1 0 0,-1 0 0,0-1 0,0 1 0,0 0 0,1-1 0,-1 1 0,2 0 0,3 0 37,0 1 1,0-1 0,0-1-1,0 1 1,0-1 0,11-1-1,38-8 96,-42 7-112,-4 0-67,20-3-333,0-1 1,0-1-1,28-12 0,-57 19 220,1 0 0,-1 0 0,0 0-1,1-1 1,-1 1 0,1 0-1,-1 0 1,0 0 0,1 0 0,-1 0-1,0-1 1,1 1 0,-1 0 0,0 0-1,0-1 1,1 1 0,-1 0 0,0 0-1,1-1 1,-1 1 0,0 0 0,0-1-1,0 1 1,0 0 0,1-1 0,-1 1-1,0 0 1,0-1 0,0 1 0,0-1-1,0 1 1,0 0 0,0-1-1,0 1 1,0-1 0,0 1 0,0 0-1,0-1 1,0 1 0,0 0 0,0-1-1,0 1 1,0-1 0,-1 1 0,1 0-1,0-1 1,0 1 0,0 0 0,-1-1-1,1 1 1,0 0 0,0 0 0,-1-1-1,1 1 1,0 0 0,-1 0-1,1-1 1,0 1 0,-1 0 0,1 0-1,0 0 1,-1 0 0,1-1 0,-1 1-1,-2-2-1068,0 1-1,-1-1 1,1 1-1,-1-1 1,-4 0-1,-10 1-959</inkml:trace>
</inkml:ink>
</file>

<file path=ppt/ink/ink3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1:38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39 4736,'0'-1'240,"-1"1"1,1 0-1,-1-1 0,1 1 1,-1-1-1,1 1 0,0-1 1,-1 1-1,1-1 1,0 1-1,-1-1 0,1 1 1,0-1-1,0 0 0,-1 1 1,1-1-1,0 1 1,0-1-1,0 0 0,0 0 1,0 0-43,0 1 0,1-1 0,-1 1 0,0 0 0,1-1 0,-1 1 0,0-1 0,1 1 0,-1 0 0,0 0 0,1-1 1,-1 1-1,0 0 0,1-1 0,-1 1 0,1 0 0,-1 0 0,1 0 0,-1 0 0,2-1 0,4 0 994,1 0 0,0 1 0,9-1 0,-2 1-933,62-8 1284,18 0-1038,48 7-1191,-81 1-1972,-43 0 1240</inkml:trace>
</inkml:ink>
</file>

<file path=ppt/ink/ink3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1:38.7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7 6144,'0'0'121,"0"-1"-1,0 1 1,0 0 0,1-1 0,-1 1 0,0 0 0,0-1 0,0 1-1,1-1 1,-1 1 0,0 0 0,0 0 0,1-1 0,-1 1-1,0 0 1,0-1 0,1 1 0,-1 0 0,1 0 0,-1-1-1,5 5 1099,0 17 577,-3 0-635,-2 0-1,-1 1 1,0-1 0,-8 36 0,-28 80 717,12-48-1321,21-61-168,6-14 108,-2-14-481,0 0 1,0 0 0,0 0-1,0 0 1,0 1 0,0-1-1,0 0 1,0 0 0,1 0-1,-1 0 1,0 0 0,0 1-1,0-1 1,0 0 0,0 0-1,1 0 1,-1 0 0,0 0 0,0 0-1,0 0 1,0 0 0,1 0-1,-1 0 1,0 1 0,0-1-1,0 0 1,0 0 0,1 0-1,-1 0 1,0 0 0,0 0-1,0 0 1,1 0 0,-1 0-1,0-1 1,0 1 0,0 0 0,0 0-1,1 0 1,-1 0 0,0 0-1,0 0 1,0 0 0,0 0-1,0 0 1,1-1 0,13-9-158,0-1-1,20-21 1,-18 16-90,20-14 0,-34 28 207,1 0 12,0 0 1,0-1 0,0 1 0,0 1 0,0-1 0,1 0-1,6-2 1,-9 4 43,0 0-1,0 0 0,0 1 1,1-1-1,-1 0 0,0 0 1,0 0-1,0 1 1,0-1-1,0 1 0,0-1 1,0 1-1,0-1 1,0 1-1,0-1 0,0 1 1,0 0-1,-1 0 0,1-1 1,0 1-1,0 0 1,-1 0-1,1 0 0,0 0 1,-1 0-1,1 0 0,-1 0 1,1 0-1,-1 0 1,1 2-1,1 5 69,1 1-1,-1 0 1,-1 0 0,0 0-1,0 0 1,-1 0 0,0 0-1,-1 12 1,0 5-74,1 95-2432,0-97 1094</inkml:trace>
</inkml:ink>
</file>

<file path=ppt/ink/ink3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1:42.1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113 160 2560,'-5'-8'1499,"9"4"195,-3 4-1580,-1 0 0,1 0 0,-1-1-1,1 1 1,-1-1 0,1 1 0,-1 0 0,1-1 0,-1 1 0,0-1-1,1 1 1,-1-1 0,1 1 0,-1-1 0,0 1 0,0-1 0,1 0-1,1-4 409,-1 0-1,1 0 0,-1-1 0,0 1 0,-1 0 1,1-1-1,-1 1 0,0 0 0,-1-1 0,0-5 1,-1-4 374,1 9-565,0-1 1,-1 0-1,1 1 1,-6-13-1,7 18-306,0 1 0,-1-1-1,1 0 1,-1 0 0,0 0-1,1 0 1,-1 0 0,0 0-1,1 1 1,-1-1 0,0 0-1,0 1 1,0-1 0,0 0-1,1 1 1,-1-1 0,0 1-1,0-1 1,0 1 0,0 0-1,0-1 1,0 1 0,0 0-1,0 0 1,-1 0 0,1 0-1,0 0 1,0 0 0,0 0-1,0 0 1,0 0 0,0 0-1,0 1 1,0-1 0,0 0-1,-2 2 1,0-1 39,-1 1-1,1 0 0,0 0 1,0 1-1,0-1 1,0 1-1,0-1 1,1 1-1,-1 0 1,1 0-1,-1 0 0,1 1 1,0-1-1,0 0 1,-1 5-1,-2 5 136,-1 0-1,-4 24 1,6-25-81,1 1 0,1-1 0,0 1 0,1 0 0,0-1 0,1 16 0,2-8-49,-2-12 42,1 1 1,0 0-1,0-1 1,1 1-1,4 13 1,-5-20-82,0 0 1,0 0 0,1 0-1,-1 0 1,0-1-1,0 1 1,1 0 0,0 0-1,-1-1 1,1 1 0,0-1-1,-1 0 1,1 1-1,0-1 1,0 0 0,0 0-1,0 0 1,0 0 0,0 0-1,1-1 1,-1 1-1,0-1 1,0 1 0,0-1-1,1 0 1,-1 0-1,3 0 1,19-1 126,44-9 1,-43 6-153,37-8-169,0-2 1,83-32-1,-135 41-25,0 1 0,0-2-1,14-9 1,-30 16 95,-1 0 0,1 0 1,0 1-1,-1-1 0,-8 5 0,-33 16 188,46-21-88,-32 19 84,31-19-72,1 1 0,0 0 0,0 0 1,0 0-1,0 0 0,0 0 0,1 0 0,-1 1 1,1-1-1,-1 1 0,-1 3 0,3-5-5,0 0 0,-1 0-1,1 0 1,0 0-1,0 1 1,0-1-1,0 0 1,0 0-1,1 0 1,-1 0 0,0 0-1,0 0 1,1-1-1,-1 1 1,0 0-1,1 0 1,-1 0-1,1 0 1,-1 0 0,1 0-1,0-1 1,-1 1-1,1 0 1,0 0-1,-1-1 1,1 1-1,0 0 1,0-1 0,1 2-1,3 1 97,0-1-1,0 1 1,11 3-1,-2-1-17,0-1-1,0-1 1,0 0 0,0-1 0,29 0-1,-33-2-15,0-1-1,0 1 0,0-2 0,0 0 0,-1 0 0,1 0 0,0-2 0,-1 1 0,13-7 0,-19 8-81,-1 1-1,1-1 1,-1 0-1,0 0 1,0 0 0,0 0-1,0 0 1,0 0-1,0-1 1,0 1-1,-1-1 1,1 1-1,-1-1 1,0 0-1,1 1 1,-1-1-1,-1 0 1,1 0-1,0 0 1,-1 0 0,1 0-1,-1 0 1,0 0-1,0 0 1,0 0-1,0 1 1,-1-1-1,1 0 1,-1 0-1,0 0 1,0 0-1,0 0 1,0 0-1,0 1 1,0-1 0,-1 1-1,0-1 1,1 1-1,-1-1 1,0 1-1,0 0 1,0 0-1,0 0 1,-4-3-1,-2 0-57,-1 0-1,1 0 1,-1 1-1,0 0 0,-13-4 1,16 6 47,-1 0 0,1 1 0,-1-1 0,0 1 0,0 1 0,0-1 1,0 1-1,-10 2 0,16-2 18,0 0 0,1 0 1,-1 0-1,0 0 0,0 0 1,0 1-1,1-1 1,-1 0-1,0 1 0,0-1 1,1 0-1,-1 1 0,0-1 1,1 1-1,-1-1 0,-1 2 1,2-2 8,0 0 0,0 1 1,0-1-1,0 0 1,0 1-1,0-1 0,0 0 1,0 1-1,0-1 0,0 0 1,0 1-1,0-1 0,0 0 1,0 1-1,0-1 0,1 0 1,-1 0-1,0 1 1,0-1-1,0 0 0,0 1 1,1-1-1,-1 0 0,0 0 1,0 1-1,0-1 0,1 0 1,1 2 34,0-1 0,0 1 0,0-1 0,1 1 0,-1-1 1,0 0-1,0 0 0,1 0 0,2 0 0,10 2 85,-1-2-1,1 1 1,-1-2 0,1 0-1,25-4 1,73-18 280,-26 3 133,-71 16-474,18-3 121,-32 6-190,0 0 0,0 1 0,0-1 0,0 0 1,0 0-1,0 1 0,0-1 0,0 1 1,0 0-1,0 0 0,-1-1 0,1 1 0,0 0 1,2 2-1,-4-2 9,0 0 0,1 0 0,-1-1 0,0 1 0,0 0 0,0 0 0,0 0 1,0 0-1,0 0 0,0 0 0,0 0 0,0 0 0,0 0 0,0 0 0,0 0 0,-1-1 0,0 3 0,0 2-20,-1 3 21,0 0 1,-1 0-1,0 0 0,0-1 0,-1 1 0,0-1 0,0 0 1,0 0-1,-9 9 0,0 4 555,20-23-485,0 1 0,0-1-1,11-6 1,12-5-12,0 1 0,1 1 0,41-9 0,29-10-287,-86 25 155,-11 4 50,0 0 1,0 0-1,1 0 1,-1 1-1,1 0 0,-1 0 1,1 0-1,-1 1 1,1-1-1,0 1 1,6 0-1,-11 1 10,1-1 1,-1 0-1,1 0 0,-1 0 1,0 1-1,1-1 1,-1 0-1,1 1 0,-1-1 1,1 0-1,-1 1 1,0-1-1,1 0 0,-1 1 1,0-1-1,0 1 0,1-1 1,-1 1-1,0-1 1,0 1-1,1-1 0,-1 1 1,0-1-1,0 1 1,0-1-1,0 1 0,0-1 1,0 1-1,0-1 1,0 1-1,0-1 0,0 1 1,-4 22-93,3-15 79,-1 0 54,0 0 0,0 0 0,-1 0 0,0 0 0,-4 7 0,2-4-28,3-6-61,-1 8 420,3-13-358,0 1-1,1-1 0,-1 0 0,1 0 0,-1 1 0,1-1 0,-1 0 0,1 0 1,0 0-1,-1 0 0,1 0 0,-1 0 0,1 0 0,-1 0 0,1 0 0,-1 0 1,1 0-1,0 0 0,-1 0 0,1 0 0,-1 0 0,1 0 0,-1-1 0,2 1 1,5-2 6,0 1 1,0-1-1,0 0 1,-1 0 0,1-1-1,0 0 1,-1 0-1,0-1 1,0 0-1,0 0 1,0 0 0,8-9-1,70-80-212,-81 90 195,6-6-332,-9 13 147,-6 16 125,2 0 1,-3 22-1,2-3 210,4-36-135,0 1-1,1-1 1,0 1 0,0-1 0,0 1-1,0-1 1,1 1 0,-1-1 0,1 1-1,0-1 1,0 0 0,0 1 0,0-1-1,1 0 1,-1 0 0,1 1-1,2 2 1,-3-5 18,0 0-1,1 0 0,-1-1 1,0 1-1,0-1 1,0 1-1,0-1 0,1 0 1,-1 1-1,0-1 1,0 0-1,1 0 0,-1 0 1,0 0-1,1 0 1,-1 0-1,0 0 0,0 0 1,2-1-1,24-7 173,102-50-32,4-6-651,-135 72 296,-8 8 80,-31 36 139,26-36-10,2 1 1,-15 24 0,-3 17 91,3 1 0,2 2 1,-24 88-1,21-60-90,-20 76 687,47-159-513,2-4-53,0-3-34,9-19 85,-1 3-171,-1 0 1,0 0 0,6-27 0,-4 12-11,4-10 24,2 1 0,33-64 0,-34 79-27,1 1 1,2 1-1,1 0 0,40-41 0,114-84-200,-108 97 83,-59 48 118,2-2-43,-1 1-1,1-1 1,0 1-1,1 1 0,9-5 1,-15 8 16,-1 0 0,1 1 1,-1-1-1,1 1 0,0 0 1,-1-1-1,1 1 0,0 0 1,0 0-1,-1 0 0,1 0 1,0 0-1,-1 1 0,1-1 0,0 0 1,-1 1-1,1-1 0,-1 1 1,1 0-1,0-1 0,-1 1 1,0 0-1,1 0 0,-1 0 1,1 0-1,-1 0 0,0 0 1,0 0-1,0 1 0,0-1 1,0 0-1,0 1 0,1 1 1,1 3 13,0-1 0,-1 1 0,1 0 0,-1 0 0,-1 1 0,1-1 1,-1 0-1,0 1 0,-1-1 0,1 0 0,-1 1 0,0-1 1,-2 11-1,1-12 16,0 1 1,0-1 0,0 0 0,-1 0 0,1 0-1,-1-1 1,0 1 0,-1 0 0,1-1-1,-1 1 1,0-1 0,0 0 0,0 0-1,-1 0 1,1 0 0,-1 0 0,-5 3 0,5-5 8,1 0 0,-1-1 0,0 0 0,1 0 0,-1 0 0,0 0 0,0 0 0,1-1 0,-1 1 0,0-1 0,0 0 0,0-1 0,0 1 0,1-1 0,-9-1 0,0-2-3,-1 0 0,1 0 1,-15-9-1,18 9-121,-1 0 0,1 0 0,-18-4 0,11 9-2329,15-1 1550,-1 0 0,1 0 0,-1 0 1,1 0-1,-1 0 0,1-1 0,-1 1 1,1 0-1,-1-1 0,-2-1 0</inkml:trace>
</inkml:ink>
</file>

<file path=ppt/ink/ink3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1:44.1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124 548 4224,'4'-8'5398,"-4"7"-5281,0 1-1,0 0 1,0-1 0,0 1 0,-1 0-1,1-1 1,0 1 0,0 0-1,0 0 1,-1-1 0,1 1 0,0 0-1,-1 0 1,1-1 0,0 1-1,0 0 1,-1 0 0,1 0 0,-1 0-1,1-1 1,0 1 0,-1 0-1,1 0 1,0 0 0,-1 0-1,1 0 1,0 0 0,-1 0 0,1 0-1,-1 0 1,1 0 0,0 0-1,-1 0 1,1 0 0,-1 1 0,-8 1 228,0 1 0,0 0 0,1 0 0,-1 1 1,1 0-1,0 1 0,0 0 0,0 0 0,1 1 1,-11 10-1,16-15-302,1 0 1,0 1-1,-1-1 0,1 1 1,0-1-1,0 1 0,0-1 1,0 1-1,0 0 0,1-1 1,-1 1-1,0 0 1,1 0-1,-1 0 0,1 0 1,0 0-1,0-1 0,0 1 1,0 0-1,0 0 0,0 0 1,0 0-1,0 0 1,1 0-1,0 2 0,0-2 4,0 0 0,0 0-1,0 0 1,0 0 0,1-1-1,-1 1 1,1 0 0,-1-1-1,1 1 1,0-1 0,-1 0 0,1 1-1,0-1 1,0 0 0,0 0-1,0 0 1,0 0 0,0 0-1,0-1 1,0 1 0,4 0-1,4 0 63,0 0 0,1-1-1,-1 0 1,1 0-1,-1-1 1,1-1 0,-1 0-1,0 0 1,0-1-1,19-8 1,-25 10-106,-1 0 1,0-1-1,0 1 0,0-1 1,0 0-1,0 0 0,0 0 1,0 0-1,0 0 0,-1-1 1,1 1-1,-1-1 0,0 0 0,0 0 1,0 1-1,0-2 0,0 1 1,-1 0-1,1 0 0,-1 0 1,0-1-1,0 1 0,0 0 1,0-1-1,-1 1 0,1-1 1,-1 1-1,0-1 0,0 0 1,0 1-1,-1-1 0,1 1 1,-1-1-1,0 1 0,0 0 0,0-1 1,0 1-1,-1 0 0,1 0 1,-1-1-1,0 1 0,0 1 1,0-1-1,-3-4 0,-24-19-12,2 1 456,27 25-426,-1-1 1,1 1-1,0-1 1,-1 1-1,1 0 1,0-1-1,0 1 1,-1-1 0,1 1-1,0 0 1,0-1-1,0 1 1,0-1-1,0 1 1,0-1-1,-1 1 1,1-1-1,0 1 1,0-1 0,0 1-1,0-1 1,1 1-1,-1-1 1,0 1-1,0 0 1,0-1-1,0 1 1,0-1-1,1 0 1,0 0 0,0 0 0,0 0 1,0 0-1,0 0 0,0 0 0,1 0 0,-1 0 1,0 0-1,3-1 0,5-2-9,0 1 0,13-4 0,-18 6 40,-3 1-52,98-24 432,-88 22-353,0 0-1,1 1 1,-1 1 0,1 0-1,-1 0 1,22 5 0,-29-4-57,0 0 0,0 0 1,0 0-1,0 1 0,-1 0 1,1 0-1,-1 0 1,1 0-1,-1 0 0,0 1 1,0-1-1,0 1 0,0 0 1,0 0-1,-1 0 1,1 0-1,-1 1 0,0-1 1,0 1-1,0-1 0,0 1 1,-1 0-1,0-1 1,1 1-1,-1 0 0,0 0 1,-1 0-1,1 0 0,-1 0 1,0 0-1,0 0 1,0 0-1,-1 5 0,-1 2 25,-1-1 0,0 1 0,0-1 0,-1 0 0,0 0 0,-1 0 0,0-1 0,-1 1 0,0-1 0,0 0 0,-13 13 0,8-5 138,10-15-68,3-6 41,0 0-78,5-7-100,0 0 0,1 1-1,0 0 1,1 1 0,11-10 0,-6 6-90,-10 8 70,1 1 0,0-1-1,0 1 1,0 1 0,0-1-1,1 1 1,9-5 0,-15 8 32,1 0 0,-1 0 0,0 0 0,0 0 0,1 0 1,-1 0-1,0 0 0,1 0 0,-1 0 0,0 0 1,0 0-1,1 0 0,-1 0 0,0 0 0,0 0 0,1 0 1,-1 0-1,0 0 0,0 0 0,1 1 0,-1-1 1,0 0-1,0 0 0,0 0 0,1 0 0,-1 1 0,0-1 1,0 0-1,0 0 0,0 0 0,1 1 0,-1-1 1,2 13-235,-5 18-12,1-24 305,0 8 44,1-8-24,-1 1-1,2-1 0,-1 1 1,1-1-1,1 11 0,-1-16-67,0 0 0,1-1 0,-1 1 0,1 0 0,-1-1 0,1 1 0,0-1 0,-1 1 0,1-1 0,0 1 0,0-1 0,0 1 0,0-1 0,1 0 0,-1 0 0,0 1 0,0-1 0,1 0 0,-1 0 0,1 0 0,-1 0 0,1-1 0,-1 1 0,1 0 0,-1-1 0,1 1 0,0-1 0,3 1 0,10 1 46,-1-1 0,1 0 0,0-1 0,-1 0 0,27-5 0,69-22 103,-86 20-178,44-20-1,-59 23 5,-1-1 0,0 0 0,0 0 0,0-1 0,-1 0 0,0 0 0,0 0 0,7-9 0,-13 14 1,-1 0 0,1 0-1,0 0 1,0 0-1,0 0 1,-1-1 0,1 1-1,0 0 1,-1 0 0,1-1-1,-1 1 1,0 0-1,1-1 1,-1 1 0,0 0-1,0-1 1,0-1 0,0 2 8,0 1 1,0-1-1,-1 1 1,1-1-1,0 1 1,0 0-1,-1-1 1,1 1-1,0-1 1,-1 1 0,1 0-1,0-1 1,-1 1-1,1 0 1,-1-1-1,1 1 1,0 0-1,-1-1 1,0 1-1,-17-3-53,12 3 20,-1 1 1,0 0-1,0 0 1,1 1-1,-1 0 1,1 0-1,-1 0 1,-9 5-1,5 0 97,-1 0 1,1 0-1,-17 15 0,26-20-41,0 0 0,0 0 0,0 0 0,0 1 1,0-1-1,1 1 0,-1-1 0,1 1 0,-1 0 0,1-1 0,0 1 1,0 0-1,-1 5 0,2-7 9,0 1 1,0 0-1,0-1 1,0 1-1,0 0 1,0-1-1,0 1 1,1 0-1,-1-1 1,1 1-1,-1 0 1,1-1-1,-1 1 1,1-1-1,0 1 1,0-1-1,0 1 1,0-1-1,0 0 1,0 1-1,0-1 1,0 0-1,0 0 1,1 0-1,-1 0 1,2 1-1,4 2 8,0-1-1,0 0 0,0 0 0,0-1 1,1 0-1,-1 0 0,1-1 1,-1 0-1,1 0 0,0-1 1,-1 0-1,1 0 0,13-2 1,-3-2-1,0 1 0,0-2 0,0-1 0,26-11 0,-23 9-22,-13 5-85,-1 0 0,1 0 0,-1-1 0,0 1 0,13-11 0,-20 15 80,0-1-1,0 0 1,0 0 0,0 0 0,0 0 0,-1 0-1,1 0 1,0 0 0,0 0 0,0 0-1,1 0 1,-1 0 0,0 0 0,0 0 0,0 0-1,0 0 1,0 0 0,0 1 0,0-1-1,0 0 1,0 0 0,0 0 0,0 0 0,0 0-1,0 0 1,0 0 0,0 0 0,0 0-1,0 0 1,0 0 0,0 0 0,0 0 0,0 0-1,0 0 1,0 0 0,0 0 0,0 0-1,0 0 1,1 0 0,-1 0 0,0 0 0,0 0-1,0 0 1,0 0 0,0 0 0,0 0-1,0 0 1,0 0 0,0 0 0,0 0 0,0 0-1,0 0 1,0 0 0,0 0 0,0 0-1,0 0 1,1 0 0,-1 0 0,0 0 0,0 0-1,0 0 1,0 0 0,0 0 0,0 0-1,0 0 1,0 0 0,0 0 0,0 0 0,-1 8 24,-2 8 15,3-15-46,0-1 0,0 1 0,-1 0 0,1-1 0,0 1 1,0-1-1,-1 1 0,1 0 0,0-1 0,-1 1 0,1-1 0,-1 1 0,1-1 0,-1 1 1,1-1-1,-1 0 0,1 1 0,-1-1 0,0 1 0,1-1 0,-1 0 0,1 0 0,-2 1 1,1-1 38,15-3 32,-8 1-24,0-1 0,0 1 0,0-2 0,8-4 0,12-7-246,-18 12 10,-6 5 74,-6 9 19,-3 4 55,4-4 171,2-7-107,0-1 0,0 0 0,0 0 0,0 0 0,1 1 0,-1-1 0,1 0 0,0 1 0,0-1 0,0 1 0,0-1 0,0 0 0,1 1 0,0-1 0,0 0 0,0 0 0,1 4 0,-1-7 6,-1 1 0,1-1 0,-1 1 0,1-1 0,-1 0 1,1 1-1,0-1 0,-1 0 0,1 0 0,-1 1 0,1-1 0,0 0 1,-1 0-1,1 0 0,0 0 0,-1 0 0,1 0 0,0 0 1,0 0-1,-1 0 0,2 0 0,18-3 141,-16 2-141,15-5 133,1 0 1,26-13 0,-11 5 6,-14 6-122,-1-1 1,0 0-1,0-2 0,-1-1 1,-1 0-1,31-27 1,-39 30-36,-1-1 0,-1 1 1,1-2-1,8-15 1,20-47-19,-27 51-1,65-186-95,-24 56-193,-49 147 305,0 0-105,1 0-1,-2 0 1,1-1 0,-1 1-1,1-1 1,-1 1-1,0-8 1,-1 13 97,0 0 0,0 0 1,0 0-1,0 0 0,0 0 0,-1 0 0,1 0 1,0 0-1,0 0 0,0 0 0,0 0 0,0-1 1,0 1-1,0 0 0,0 0 0,0 0 1,0 0-1,0 0 0,0 0 0,0 0 0,0 0 1,0 0-1,0 0 0,0 0 0,-1 0 0,1 0 1,0 0-1,0 0 0,0 0 0,0 0 1,0 0-1,0 0 0,0 0 0,0 0 0,0 0 1,0 0-1,0 0 0,0 0 0,-1 0 0,1 0 1,0 0-1,0 0 0,0 0 0,0 0 1,0 0-1,0 0 0,0 0 0,0 0 0,0 0 1,0 0-1,0 1 0,0-1 0,0 0 1,0 0-1,0 0 0,0 0 0,-1 0 0,-6 6-68,-7 9 136,9-8-22,0 1 1,0 0-1,1 0 0,-1 0 1,2 1-1,-1-1 0,2 1 1,-3 10-1,-1 11 83,-2 34 1,4-32-63,1-6-29,-16 202 318,18-137-141,0-45-1329,0 1-4314,1-46 5294,0-1 0,0 1 0,0-1 0,1 0-1,-1 1 1,0-1 0,0 1 0,0-1 0,0 0 0,0 1-1,-1-1 1,1 1 0,0-1 0,0 1 0,0-1-1,0 0 1,0 1 0,-1-1 0,1 1 0,0-1 0,0 0-1,0 1 1,-1-1 0,1 0 0,0 1 0,-1-1-1,1 0 1,0 0 0,-1 1 0,1-1 0,0 0 0,-1 0-1,1 0 1,0 1 0,-1-1 0,1 0 0,-1 0-1,1 0 1,-1 0 0,1 0 0,-5 3-2090</inkml:trace>
</inkml:ink>
</file>

<file path=ppt/ink/ink3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1:44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56 104 6816,'-35'-43'3072,"17"21"-2656,15 14 2144,3 4-1472,3-3 1887,10 2-1695,14-2 352,3 3-992,13 0-288,3 8-224,2-4-192,-5 4 32,0 0-2016,-3-1 1120,-10-3-5407,-4 5 3519</inkml:trace>
</inkml:ink>
</file>

<file path=ppt/ink/ink3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1:34.8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50 3552,'-14'-3'15807,"88"18"-13759,36-13-811,-60-3-927,-1-4-108,-29 2-132,-18 3-71,0 0 0,0 0 0,0-1 0,0 1-1,-1-1 1,1 1 0,0-1 0,0 0 0,-1 0 0,1 0 0,0 0 0,-1 0 0,1 0 0,1-1-1,-3 1-175,1 0-1,0 0 1,-1 0-1,1 0 0,-1 0 1,1 0-1,-1 0 0,1 0 1,-1 0-1,0 0 1,1 0-1,-1 0 0,0-1 1,0 1-1,0-1 0,0 0-442,0 1 0,-1 0-1,1-1 1,-1 1-1,0 0 1,1-1-1,-1 1 1,0 0 0,1 0-1,-1-1 1,0 1-1,0 0 1,0 0-1,-2-1 1,-2-3-1609</inkml:trace>
</inkml:ink>
</file>

<file path=ppt/ink/ink3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1:35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 2656,'17'-1'9284,"4"-2"-3531,27-5-1723,65-7-3498,-49 10-287,26 0-303,-61 9-292,-8-1-2424,-2-3-4694,-10 0 4578</inkml:trace>
</inkml:ink>
</file>

<file path=ppt/ink/ink3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1:46.1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138 474 4480,'5'-6'1149,"-4"4"-870,0 0 0,0 0 0,0 1 1,0-1-1,1 0 0,-1 1 0,1-1 0,-1 1 1,1 0-1,-1 0 0,1-1 0,3 0 0,-4 1-120,-1 1 0,1 0-1,-1 0 1,1 0 0,-1-1-1,1 1 1,0 0 0,-1-1-1,1 1 1,-1 0 0,0-1-1,1 1 1,-1-1 0,1 1-1,-1-1 1,0 1 0,1-1-1,-1 1 1,0-1 0,1 1-1,-1-1 1,0 1 0,0-1-1,0 0 1,1 1-1,-1-1 1,0 1 0,0-1-1,0 0 1,0 1 0,0-1-1,0 1 1,0-2 0,-1 1-79,1 1 1,0-1-1,-1 1 0,1-1 1,-1 1-1,1-1 0,-1 1 1,1 0-1,-1-1 1,1 1-1,-1 0 0,1-1 1,-1 1-1,1 0 0,-1-1 1,0 1-1,1 0 1,-1 0-1,0 0 0,1 0 1,-1 0-1,0 0 1,1-1-1,-1 1 0,1 1 1,-1-1-1,0 0 0,1 0 1,-1 0-1,0 0 1,1 0-1,-1 1 0,1-1 1,-2 0-1,-5 3 18,0 0 0,0 1 0,0-1 0,0 1 0,1 1 1,-1-1-1,1 1 0,0 0 0,1 1 0,-1-1 0,1 1 0,0 0 0,-6 10 0,0 1-79,2 0 0,0 1-1,0 0 1,-6 24 0,13-35 40,0 0-1,1 0 1,-1 0 0,2 0 0,-1 0-1,1 1 1,0-1 0,0 0 0,1 0-1,2 12 1,-2-16-29,0 0 1,-1-1-1,1 1 0,0-1 0,1 1 1,-1-1-1,0 1 0,1-1 0,-1 0 1,1 1-1,0-1 0,0 0 0,0 0 1,0 0-1,0 0 0,0-1 0,0 1 1,1-1-1,-1 1 0,0-1 0,1 0 1,0 0-1,-1 0 0,1 0 0,-1 0 0,1 0 1,0-1-1,0 0 0,-1 1 0,5-1 1,-2-1 14,0 1 0,0-1 0,-1 0 0,1 0 0,0 0 1,-1 0-1,1-1 0,-1 0 0,0 0 0,7-4 0,-1-1 33,-1 0-1,0 0 0,10-11 0,-7 6-18,-1-1 1,-1 0-1,0-1 1,-1-1-1,0 1 1,13-32-1,-17 34-39,-1-1 0,0 1-1,0-1 1,-2 0 0,1-1-1,-2 1 1,0 0 0,0-1 0,-2-16-1,0 24-61,0-1 0,-1 1 0,1 0 0,-1-1 0,-1 1 0,-5-11 0,7 15 62,0 0 0,0 0 1,0 0-1,-1 0 0,1 0 0,0 1 0,-1-1 1,1 1-1,-1-1 0,0 1 0,0-1 1,1 1-1,-1 0 0,0 0 0,0 0 0,0 0 1,0 0-1,0 1 0,0-1 0,-1 0 1,1 1-1,-3-1 0,2 3 370,10-1 505,17-8-617,1-1-1,-1-1 0,0-1 1,43-25-1,-55 27-171,0 0-1,-1-1 1,0 0 0,-1-1-1,0 0 1,0-1 0,-1 0-1,-1-1 1,0 1 0,10-21 0,-5 2-307,16-57 1,-23 65 131,-6 22 61,0 0-1,0 0 0,0 0 0,0 0 1,0 0-1,0 0 0,0 0 1,1 0-1,-1 0 0,0 0 0,0 0 1,0 0-1,0 0 0,0 0 1,0 0-1,0 0 0,0 0 1,0 0-1,0 0 0,0 0 0,0 0 1,0 0-1,0 0 0,0 0 1,0 0-1,0 0 0,0 0 0,0 0 1,0 0-1,0 0 0,0 0 1,0 0-1,0 0 0,0 0 1,0 0-1,1 8-113,-4 15 45,-4 22-9,1-7 65,-12 41 0,-14 39 32,-38 115 462,57-200-453,-1 1 1,-2-1 0,-1-1-1,-36 50 1,-5-14 166,15-19 154,32-36-251,8-7 13,-1-1 1,0 1-1,0-1 1,-1-1-1,0 1 1,0-1 0,0 1-1,0-2 1,-8 6-1,12-9-92,1 0-1,0 0 0,0 1 1,0-1-1,-1 0 0,1 0 1,0 0-1,0 0 0,-1 0 1,1 0-1,0 1 0,0-1 1,-1 0-1,1 0 0,0 0 1,0 0-1,-1 0 0,1 0 1,0 0-1,0 0 0,-1 0 1,1 0-1,0 0 0,0 0 1,-1 0-1,1-1 0,0 1 1,0 0-1,-1 0 0,1 0 1,0 0-1,0 0 0,-1 0 1,1-1-1,0 1 0,-1 0 1,7-10 318,16-14-6,-22 23-323,20-16 74,1 1 0,1 0 0,0 1 0,37-17 0,-4 1-210,-27 15-45,-7 2-523,0 2 0,1 0 0,0 2 0,33-11 0,-50 19 119,-1 2 0,1-1 0,-1 0 0,1 1 0,0 0 0,-1 0 0,1 1 0,0-1 0,5 2 0,11 5-1980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2:12.9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1391 2976,'-5'8'9264,"24"-19"-5787,-10 2-3191,0 0 0,0 0 0,0-1 0,-1 0 0,-1 0-1,9-15 1,-8 12-170,6-9 47,27-41 353,93-111 0,-128 168-517,33-35 90,-2-2 0,56-85 0,-66 77 16,-1-1 0,23-70 0,20-110-121,-65 214 31,13-61 36,8-87 0,-21 71-1032,-5 102 511,-1 0 0,0-1 0,-6 14 0,-1 4 366,-58 231 1107,46-138-113,-3 120 1,21-199-650,3 0-1,0 1 1,3-1 0,1 0-1,2 0 1,2 0 0,14 41-1,-20-72-99,1 1-1,1 0 0,0-1 0,0 0 0,10 14 0,-13-19-108,0-1 0,0 0-1,0 1 1,0-1-1,1 0 1,-1 0 0,0 0-1,1 0 1,-1 0-1,1 0 1,-1 0 0,1 0-1,-1-1 1,1 1-1,0 0 1,-1-1 0,1 0-1,0 1 1,-1-1-1,1 0 1,0 0 0,0 0-1,-1 0 1,1 0-1,0 0 1,0 0 0,-1-1-1,1 1 1,0-1-1,-1 1 1,1-1 0,0 0-1,-1 1 1,1-1-1,1-2 1,4-3 30,-1 0 0,1 0 0,-2-1 0,1 0 0,-1 0 0,8-15 0,-2 4-32,81-127 93,-91 145-144,-1 0 0,0 0 1,0 0-1,0-1 0,0 1 0,0 0 1,1 0-1,-1 0 0,0-1 1,0 1-1,0 0 0,0 0 0,0 0 1,0-1-1,0 1 0,0 0 1,0 0-1,0-1 0,0 1 1,0 0-1,0 0 0,0-1 0,0 1 1,0 0-1,0 0 0,0 0 1,0-1-1,0 1 0,-1 0 1,1 0-1,0 0 0,0-1 0,0 1 1,0 0-1,0 0 0,-1-1 1,1 1-3,0 0 1,-1 0-1,1 0 0,-1 0 1,1 0-1,0 0 1,-1 1-1,1-1 1,0 0-1,-1 0 1,1 0-1,0 0 1,-1 0-1,1 0 0,0 1 1,-1-1-1,1 0 1,0 0-1,0 0 1,-1 1-1,1-1 1,0 0-1,0 0 1,-1 1-1,1-1 0,0 0 1,0 1-1,-4 5-18,0 1-1,1 0 1,0 0-1,0 0 0,1 0 1,0 0-1,0 0 1,1 0-1,-1 11 0,1-2 116,0 0-1,2-1 1,0 1-1,0-1 0,1 1 1,1-1-1,1 0 1,0 0-1,1 0 1,1 0-1,13 25 1,-14-31 28,1 0 0,0 0 1,1 0-1,0-1 0,0 0 1,1 0-1,0-1 0,9 7 1,-11-10-20,0 0 0,1-1-1,-1 1 1,1-1 0,0 0 0,0-1 0,0 0 0,1 0 0,-1 0 0,0-1-1,1 0 1,10 0 0,-16-1-48,1 0-1,-1 0 1,1-1-1,-1 1 1,1-1-1,-1 1 1,1-1-1,-1 0 1,1 0-1,-1 0 1,0 0-1,1-1 1,-1 1-1,0-1 1,0 1-1,0-1 1,3-3-1,-2 1 11,0 0-1,0 0 1,0 0-1,-1 0 1,0-1-1,0 1 1,0-1 0,2-8-1,-1-1-27,-1 1 1,0-1-1,-1 0 0,0 0 0,-3-24 1,0 22-71,0 1 1,-1 0-1,-1 1 1,-1-1 0,0 1-1,0 0 1,-2 0 0,1 0-1,-2 1 1,0 0 0,-1 0-1,0 1 1,0 0-1,-1 1 1,-1 0 0,0 1-1,-1 0 1,0 0 0,0 1-1,-1 1 1,-14-7 0,11 9-110,7 5-316,22 4 386,-7-2 114,1 0 18,60 11 351,91 6 0,-112-16-440,57 1 310,-86-4-2218,33-6 0,-49 7 1672,0 0-1,0 0 0,0-1 0,0 1 0,0 0 0,0-1 0,0 1 0,0 0 1,0-1-1,0 0 0,0 1 0,-1-1 0,1 1 0,0-1 0,0 0 1,0 0-1,-1 1 0,1-1 0,0-1 0,3-4-2092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0:52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29 8320,'-22'-17'3072,"12"9"-2400,6 4 768,13 4-1888,4 0-288,6 4 416,0 9-2528,0-6 1568</inkml:trace>
</inkml:ink>
</file>

<file path=ppt/ink/ink3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2:07.3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489 158 2912,'7'-3'846,"0"0"-1,0 0 1,0-1 0,0 0 0,-1-1-1,0 1 1,0-1 0,0-1 0,0 1-1,-1-1 1,7-8 0,-11 13-741,-1 0 1,1-1-1,-1 1 1,1 0-1,-1 0 1,1-1-1,-1 1 1,0 0-1,0 0 1,1-1-1,-1 1 0,0 0 1,0-1-1,0 1 1,-1 0-1,1 0 1,0-1-1,0 1 1,-1-2-1,0 0 6,-1 1-1,1 0 1,0 0 0,-1 0-1,1 1 1,-1-1 0,1 0-1,-1 0 1,0 1 0,-2-2-1,-6-4 209,-1 1 0,1 1 0,-20-8 0,20 10-232,0-1-1,0 2 1,-1 0-1,0 0 0,1 1 1,-1 0-1,0 0 0,0 2 1,0-1-1,1 1 0,-1 1 1,0 0-1,-19 6 1,21-5-14,0 1 1,0 0 0,1 0 0,-1 1 0,1-1-1,0 2 1,0-1 0,1 1 0,0 1 0,0-1 0,0 1-1,1 0 1,0 1 0,0 0 0,1 0 0,-6 12-1,6-8-13,0 1 0,1 0 0,0 0 0,2 0-1,-3 22 1,1 68 335,4-99-381,6 227-24,-1-108 714,-5-122-955,0-20-5941,0 9 4986,-2 0 0,1-1-1,-1 1 1,0 0 0,-7-18 0,2 12 824,0-1-1,-13-19 1,11 23 809,0 1 0,-1 0 0,-1 0-1,0 1 1,-14-12 0,-17-16 3082,41 37-3389,0 1 0,0 0 0,0 0 1,0 0-1,0 0 0,0 0 0,1-1 1,-1 1-1,1 0 0,-1-1 0,0-1 1,1 2-39,0 0 0,0 1 1,0-1-1,0 1 1,0-1-1,0 1 1,0-1-1,0 1 1,0-1-1,0 1 0,1-1 1,-1 1-1,0-1 1,0 1-1,1-1 1,-1 1-1,0-1 0,0 1 1,1 0-1,-1-1 1,1 0-1,2-1 204,0 1-1,0-1 1,0 1 0,1-1-1,-1 1 1,0 0-1,7-1 1,8-1 275,-1 0 1,1 1 0,0 1 0,0 0-1,20 3 1,-3 2-191,55 13 0,-76-14-344,0 2 1,0-1-1,-1 2 0,0 0 1,1 0-1,16 13 1,-30-19-39,1 0 1,-1 0 0,1 1-1,-1-1 1,0 0 0,1 1-1,-1-1 1,0 0-1,1 0 1,-1 1 0,0-1-1,1 1 1,-1-1 0,0 0-1,0 1 1,1-1 0,-1 1-1,0-1 1,0 1 0,0-1-1,0 0 1,0 1 0,0-1-1,0 1 1,0-1-1,0 1 1,0-1 0,0 1-1,0-1 1,0 1 0,0-1-1,0 1 1,0-1 0,0 0-1,-1 1 1,1-1 0,0 1-1,-15 14-2035,5-6-640,9-7 2400,0-1-1,0 1 0,0 0 0,1-1 0,-1 1 0,0 0 1,1-1-1,-1 1 0,1 0 0,0 0 0,-1 0 0,1-1 0,0 1 1,0 0-1,0 0 0,1 0 0,-1-1 0,0 1 0,1 0 1,-1 0-1,1-1 0,-1 1 0,1 0 0,0 0 0,0-1 0,0 1 1,-1-1-1,2 1 0,-1-1 0,0 1 0,1 0 0,2 3-299,1-1-1,-1 0 1,0 0-1,1-1 1,0 1-1,0-1 0,0 0 1,9 4-1,-6-4 236,1-1-1,-1 0 1,15 2 0,26-1 6503,-49-3-6093,0 1 0,0-1 1,0 0-1,0 0 1,0 0-1,0 0 0,0 0 1,-1 0-1,1 0 0,0 0 1,0 0-1,0 1 0,0-1 1,0 0-1,0 0 0,0 0 1,0 0-1,0 0 0,0 0 1,0 0-1,0 0 0,0 0 1,0 1-1,0-1 0,0 0 1,0 0-1,0 0 1,1 0-1,-1 0 0,0 0 1,0 0-1,0 0 0,0 0 1,0 1-1,0-1 0,0 0 1,0 0-1,0 0 0,0 0 1,0 0-1,0 0 0,0 0 1,1 0-1,-1 0 0,0 0 1,0 0-1,0 0 0,0 0 1,0 0-1,0 0 1,0 0-1,0 0 0,0 0 1,1 0-1,-1 0 0,0 0 1,0 0-1,-8 5 485,8-4-210,-29 17 1584,17-11-1263,0 1 0,0 0 1,1 1-1,-16 16 0,26-24-612,0 0 0,0 0 0,0 0 0,0 0 0,1 0-1,-1 0 1,0 0 0,1 0 0,-1 1 0,1-1 0,-1 0 0,1 0 0,-1 1-1,1-1 1,0 0 0,0 1 0,0-1 0,0 0 0,0 1 0,0-1 0,0 0-1,0 1 1,0-1 0,0 0 0,1 0 0,-1 1 0,1-1 0,-1 0 0,1 0-1,-1 1 1,1-1 0,0 0 0,0 0 0,-1 0 0,1 0 0,0 0 0,0 0-1,0 0 1,2 1 0,1 1 34,0 0 0,0-1 0,1 0 0,-1 1 0,1-1 0,-1-1 0,1 1 0,-1-1 0,9 2 0,-2-2 65,0 0 0,1-1 0,-1 0 0,18-2 0,-22 1-57,-1 0-1,0-1 0,1 0 0,-1 0 0,0 0 1,0-1-1,0 0 0,0 0 0,6-5 0,-10 7-77,-1 1-1,0-1 0,1 0 0,-1 0 0,0-1 1,0 1-1,0 0 0,0 0 0,0 0 0,0-1 1,0 1-1,-1-1 0,1 1 0,0 0 0,-1-1 1,1 1-1,-1-1 0,1 0 0,-1 1 0,0-1 1,0 1-1,0-1 0,0 1 0,0-1 1,0 0-1,0 1 0,0-1 0,0 1 0,-2-3 1,1 0-6,-1 0 1,-1 0-1,1 0 1,0 1-1,-1-1 1,0 1-1,0 0 1,0 0-1,0 0 1,-6-4-1,8 6 11,1 1-1,-1 0 1,0-1 0,1 1 0,-1-1-1,1 1 1,-1-1 0,1 1-1,-1-1 1,1 1 0,-1-1 0,1 1-1,-1-1 1,1 1 0,0-1-1,-1 0 1,1 1 0,0-1 0,-1 0-1,1 0 1,0 1 0,0-1-1,0 0 1,0 1 0,0-1 0,0 0-1,0 0 1,0 1 0,0-1-1,0 0 1,0 0 0,0 1 0,0-1-1,1 0 1,-1 1 0,0-1-1,0 0 1,1 1 0,-1-1 0,1 0-1,-1 1 1,0-1 0,1 1-1,-1-1 1,1 1 0,0-1 0,-1 1-1,1-1 1,5-3 60,-1 1 0,1-1 0,0 1-1,10-4 1,-3 2 211,123-59-166,-127 61 19,1 0 0,14-3-1,-15 4-8,-8 2-111,0-1 1,0 1-1,0 0 1,0 0-1,0 0 1,0 0-1,0-1 1,0 2-1,0-1 1,0 0-1,0 0 1,0 0 0,0 0-1,0 1 1,0-1-1,0 0 1,0 1-1,0-1 1,0 1-1,0-1 1,0 1-1,-1-1 1,1 1-1,0 0 1,0-1-1,-1 1 1,1 0-1,0 0 1,-1-1 0,1 1-1,-1 0 1,1 0-1,-1 0 1,1 0-1,-1 0 1,0 0-1,1 0 1,-1 0-1,0 0 1,0 0-1,0 2 1,1 6 12,0 0 0,-1 0 0,-1 0 0,-1 10 0,0 3-74,-4 49 99,5-61-113,1-6 83,0 0 0,-1 1 0,2-1 0,-1 0 0,0 0 0,1 1 0,1 4 0,-2-8-14,1 0 0,-1 0 0,0 0 0,1 0-1,-1 0 1,0 0 0,1 0 0,-1-1 0,1 1-1,0 0 1,-1 0 0,1 0 0,0-1-1,-1 1 1,1 0 0,0-1 0,0 1 0,-1-1-1,1 1 1,0-1 0,0 1 0,0-1 0,0 1-1,0-1 1,0 0 0,0 0 0,0 1 0,0-1-1,0 0 1,0 0 0,0 0 0,0 0-1,0 0 1,0 0 0,0 0 0,1-1 0,27-8 28,-1-1 0,0-1 1,35-20-1,-10 5-37,2-1-49,-17 9 99,58-21 0,-91 37-28,20-4-225,-25 6 196,1 0 1,-1 0-1,0 0 0,1 0 0,-1 0 0,1 0 1,-1 0-1,1 0 0,-1 0 0,1 0 1,-1 0-1,1 0 0,-1 0 0,1 0 0,-1 1 1,1-1-1,-1 0 0,0 0 0,1 0 1,-1 1-1,1-1 0,-1 0 0,0 1 1,1-1-1,-1 0 0,0 1 0,1-1 0,-1 1 1,0-1-1,0 0 0,1 1 0,-1-1 1,0 1-1,0-1 0,0 1 0,0-1 1,1 1-1,-1-1 0,0 1 0,0-1 0,0 1 1,0 0-1,-1 7-23,0 0-1,-1 0 1,0 0-1,0-1 1,-1 1 0,-3 8-1,-5 13 87,10-26-64,0 1 1,0-1-1,1 0 1,-1 1 0,1-1-1,-1 1 1,1 0-1,0-1 1,1 4 0,-1-6 14,1 1 0,-1-1 0,1 0 0,-1 0 0,1 0 0,-1 0 0,1 0 0,0 0 0,0 0 0,-1 0 0,1 0 0,0 0 0,0 0 0,0 0 0,0-1 0,0 1 0,0 0 0,0-1 0,1 1 0,-1-1 0,0 1 0,0-1 0,0 1 0,0-1 0,1 0 0,-1 0 0,0 0 0,0 0 0,2 0 0,4 1 15,0-1 0,-1-1 0,1 1 1,0-1-1,-1-1 0,1 1 0,-1-1 1,0 0-1,1 0 0,-1-1 1,0 0-1,0 0 0,-1-1 0,1 1 1,-1-1-1,1 0 0,-1-1 0,6-6 1,-6 6-18,0-1 1,0 0 0,0 0-1,0-1 1,-1 1 0,0-1 0,-1 0-1,1 0 1,-2 0 0,1 0-1,-1-1 1,0 1 0,0-1-1,-1 0 1,1-10 0,-2 16-17,0 0-1,0 0 1,0 0-1,0 0 1,0 0 0,-1-1-1,1 1 1,-1 0 0,0 0-1,0 0 1,1 0-1,-3-2 1,3 3-1,0 1-1,-1 0 1,1 0-1,0-1 1,-1 1-1,1 0 1,0 0-1,-1-1 1,1 1-1,0 0 1,-1 0 0,1 0-1,0 0 1,-1 0-1,1-1 1,-1 1-1,1 0 1,0 0-1,-1 0 1,1 0 0,-1 0-1,1 0 1,-1 0-1,0 1 10,0-1 1,0 1-1,0-1 0,0 1 1,0-1-1,0 1 0,0-1 0,0 1 1,0 0-1,1 0 0,-1-1 1,-1 2-1,-3 5 1,0 0 0,1 0 0,-1 1 1,1 0-1,-3 8 0,2-5 38,3-6-22,1-1 1,-1 0 0,1 1-1,0-1 1,0 1-1,0 0 1,0-1-1,1 1 1,0 0-1,0-1 1,0 1-1,1 0 1,-1-1-1,1 1 1,0 0-1,3 6 1,-1-4 56,0 0 0,1 0 1,0-1-1,0 0 0,0 1 1,1-2-1,0 1 0,0 0 0,8 5 1,-10-8-35,0-1 0,0 0 1,1 0-1,-1 0 1,1-1-1,-1 1 1,1-1-1,0 0 0,0 0 1,-1 0-1,1 0 1,0-1-1,0 1 1,0-1-1,0 0 0,0-1 1,7 0-1,-6 0-432,0 0 0,0 0 0,0-1 0,0 1 0,0-1 0,0-1-1,0 1 1,0-1 0,-1 1 0,0-1 0,1 0 0,5-7 0,38-44-11931,-30 34 8709</inkml:trace>
</inkml:ink>
</file>

<file path=ppt/ink/ink3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2:09.8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7 544 3808,'-6'1'876,"6"1"-281,1 3 3907,2-5-4174,-1 0 0,0-1 1,1 1-1,-1-1 0,0 1 0,1-1 1,-1 0-1,0 0 0,0 0 0,0 0 1,0-1-1,0 1 0,0 0 0,2-3 0,24-26 1536,-18 18-1457,0 0 26,13-20 0,-14 19-122,14-17 0,-22 29-300,-1 1-1,1-1 1,-1 0-1,1 1 1,-1-1-1,1 1 1,0-1-1,-1 1 1,1-1-1,0 1 1,-1-1-1,1 1 0,0 0 1,0-1-1,-1 1 1,1 0-1,0 0 1,0 0-1,-1-1 1,3 1-1,-3 1-7,1-1-1,-1 0 0,1 0 1,-1 1-1,0-1 0,1 0 1,-1 1-1,1-1 1,-1 0-1,0 1 0,1-1 1,-1 1-1,0-1 0,1 1 1,-1-1-1,0 1 1,0-1-1,1 1 0,-1-1 1,0 1-1,0-1 0,0 1 1,1 5-6,0-1 1,0 0-1,-1 1 0,-1 10 1,-12 95 524,5-56 259,0 65 1,8-119-732,0 0 0,0 1 0,0-1 0,0 1 0,0-1 0,0 1 0,1-1 0,-1 0 0,0 1 0,1-1 0,-1 0 0,1 1 0,0-1 0,-1 0 0,1 0 0,0 1 0,1 0 0,-1-1-8,0-1 0,0 1 0,0-1 0,0 1 0,0-1 0,0 0 0,0 0 0,1 1 0,-1-1 0,0 0 0,0 0 0,0 0 0,0 0 0,1 0 0,-1 0 0,0 0 0,0-1 0,0 1 1,0 0-1,1-1 0,-1 1 0,2-1 0,4-3 13,-1 1 1,1-1-1,-1 0 1,1 0-1,6-7 1,4-2-11,-3 2-11,0-2 0,0 1 0,-1-2 0,-1 0 0,0 0-1,9-17 1,3-8-51,24-52 0,-45 86-83,-1-1 0,1 1 0,-1-1-1,0 0 1,-1 0 0,1 0 0,-1 0 0,0-8 0,9 33-364,-6-10 423,1-1 1,0 1 0,0-1-1,1 1 1,0-2 0,0 1-1,10 9 1,-4-6 145,1-1-1,0 0 1,25 16 0,-31-23-53,-1 1 0,1-1 1,0 0-1,1-1 1,-1 1-1,0-2 0,1 1 1,-1-1-1,1 0 1,-1 0-1,1-1 0,-1 0 1,1 0-1,0-1 1,-1 0-1,9-2 0,-12 1-31,-1 0 0,0 1 0,0-1 0,1 0 0,-1-1 0,-1 1 0,1 0 0,0-1 0,0 0 0,-1 1 0,0-1 0,0 0 0,1 0 0,-2-1 0,1 1 0,0 0 0,-1-1 0,1 1 0,-1-1 0,0 1 0,1-5 0,-1 1-37,1 0 0,-1 0-1,-1 0 1,1 0 0,-1 0-1,0-1 1,-1 1 0,0 0 0,0 0-1,-2-8 1,2 13 1,1 1 0,0 0 1,-1-1-1,1 1 0,-1 0 1,1-1-1,-1 1 0,0 0 0,0 0 1,1 0-1,-1 0 0,0 0 0,0 0 1,0 0-1,0 0 0,0 0 0,0 0 1,0 0-1,-1 0 0,1 1 0,0-1 1,0 1-1,-1-1 0,1 1 1,0-1-1,-1 1 0,1 0 0,0-1 1,-1 1-1,1 0 0,-1 0 0,1 0 1,0 0-1,-1 0 0,1 1 0,0-1 1,-1 0-1,-1 1 0,-2 1-7,0 0-1,0 0 0,1 1 1,-1 0-1,1-1 0,0 1 1,0 1-1,-6 5 0,0 0-7,1 1 0,0 1 1,1-1-1,0 2 0,0-1 0,-5 13 0,11-20 43,1 0-1,-1 0 1,1 0 0,0 1 0,0-1 0,0 0-1,1 1 1,-1-1 0,1 8 0,1-9 13,-1 0 0,1 0 0,0 0 0,0 1 0,0-1 0,0-1 0,0 1 0,1 0 0,-1 0 0,1 0 0,0-1 0,0 1 1,0-1-1,4 5 0,-2-3-2,1-1 1,-1 1-1,1-1 1,0 0-1,0 0 1,0-1-1,0 1 1,0-1-1,1 0 1,-1 0-1,1-1 1,-1 0-1,1 0 1,-1 0-1,1-1 1,0 1 0,10-2-1,5-2 76,-1-1 0,1 0 0,31-13-1,-28 10-81,50-19-47,-33 11-58,69-16 1,-104 31-25,-5 1-47,-9 5 32,-18 8 138,-65 37-181,82-44 159,0 0 0,0 0-1,0 1 1,1 0-1,0 0 1,1 1-1,-8 10 1,15-18 19,-1-1 1,1 1-1,-1-1 0,1 1 1,0 0-1,-1-1 0,1 1 0,0 0 1,-1 0-1,1-1 0,0 1 1,0 0-1,0-1 0,0 1 1,0 0-1,0 0 0,0 0 1,0-1-1,0 1 0,0 0 1,0 0-1,0-1 0,0 1 1,0 0-1,1-1 0,-1 1 1,0 0-1,1 0 0,-1-1 0,1 1 1,-1-1-1,0 1 0,1 0 1,-1-1-1,1 1 0,0-1 1,-1 1-1,1-1 0,-1 1 1,1-1-1,0 0 0,-1 1 1,1-1-1,0 0 0,-1 1 1,1-1-1,0 0 0,0 0 0,1 0 1,3 2 45,0-1 1,0 0 0,0-1 0,1 1-1,9-1 1,14-2 20,0-1 0,-1-2 0,1 0 0,43-15 0,-58 15-58,0-1 1,-1-1 0,1 0 0,-1 0 0,-1-1-1,1-1 1,-1 0 0,-1-1 0,0 0 0,17-20 0,-15 12 30,0 0 0,18-38 1,13-44-60,-11 23-22,74-134-64,-100 198 30,0-1 0,0 1 0,-2-1 0,7-24 0,-11 38 50,-1-1 0,0 0 1,0 0-1,0 0 0,1 1 1,-1-1-1,0 0 0,0 0 1,0 0-1,0 1 0,-1-1 0,1 0 1,0 0-1,0 0 0,0 1 1,-1-1-1,1-1 0,-1 2 8,1-1 0,0 1-1,-1 0 1,1 0-1,0 0 1,-1 0 0,1 0-1,0 0 1,-1 0-1,1 0 1,0-1 0,-1 1-1,1 0 1,0 0-1,-1 1 1,1-1 0,0 0-1,-1 0 1,1 0-1,0 0 1,-1 0 0,1 0-1,0 0 1,-1 0-1,1 1 1,-1-1 0,-3 3-37,1-1 1,-1 1 0,0 0-1,-4 5 1,1 1 39,0 0 0,0 0 0,1 1 0,0 0 0,1 0 0,0 0 0,1 1 0,-5 16 1,-17 92 492,22-94-345,-29 225-217,23-157 121,6-6-105,4-76 57,0-9-399,3-10-1322,-2-1 1334,-1 1 1,0 0-1,0-1 1,-1 1 0,0-1-1,0 1 1,-3-9-1,-2-5 221,-12-27-1,-48-83 1395,57 114-625,7 15-449,0 0 1,0 0-1,1-1 0,0 1 0,0 0 0,0-1 0,0 1 0,0-1 0,1 1 0,-1-1 0,1 1 1,0-6-1,1 7-110,-1 1 1,1-1 0,-1 1-1,1-1 1,0 1 0,-1 0-1,1-1 1,0 1 0,0 0-1,0 0 1,0-1 0,0 1-1,0 0 1,0 0 0,1 0-1,-1 0 1,0 1 0,1-1-1,-1 0 1,0 1 0,1-1-1,-1 0 1,1 1 0,-1 0-1,1-1 1,-1 1 0,1 0-1,-1 0 1,1-1 0,2 2-1,4-2 36,1 1 0,-1 1 0,0 0 0,0 0-1,0 0 1,0 1 0,13 5 0,53 26-192,-48-21 177,220 131-330,-236-137 302,56 31-30,-66-37-14,0 1 1,0-1 0,0 1 0,0-1 0,0 0-1,0 1 1,-1-1 0,1 0 0,0 1-1,0-1 1,0 0 0,-1 1 0,1-1 0,0 0-1,-1 1 1,1-1 0,0 0 0,-1 0 0,1 1-1,0-1 1,-1 0 0,1 0 0,0 0 0,-1 1-1,0-1 1,1 0 3,-20 10 36,-29 10-1,36-16 40,0 1 0,1 0-1,0 1 1,0 0 0,0 1 0,0 1-1,-16 13 1,28-21-59,-1 1 0,0 0-1,1-1 1,-1 1 0,0-1 0,1 1 0,-1 0 0,1 0-1,-1-1 1,1 1 0,-1 0 0,1 0 0,-1 0 0,1-1-1,0 1 1,0 0 0,-1 0 0,1 0 0,0 0 0,0 0 0,0 0-1,0-1 1,0 3 0,0-2 1,1-1 0,0 1 0,-1 0 0,1-1 0,-1 1 0,1-1 0,0 1 0,-1-1 1,1 1-1,0-1 0,0 1 0,-1-1 0,1 0 0,0 1 0,0-1 0,0 0 0,0 0 0,-1 1 0,3-1 0,7 1 75,0 0-1,0-1 0,12-1 1,-17 1-66,16-2 71,0 0 0,0-1 0,-1-2 0,1 0 0,-1-1 0,36-16 0,-54 22-101,-1-1 1,0 1-1,1-1 1,-1 0-1,0 0 1,0 0-1,1 0 1,-1 0-1,0 0 1,0 0-1,0 0 1,0 0-1,0 0 1,1-2-1,-2 0 3,1 1 0,0 0-1,-1-1 1,0 1 0,1-1 0,-1 1-1,0-5 1,0 6 9,1-1 0,-1 1 0,1-1 1,-1 1-1,1 0 0,0-1 0,-1 1 0,1 0 0,0-1 0,0 1 0,0 0 0,0 0 0,0 0 0,0 0 0,0 0 1,1 0-1,1-1 0,24-13 77,-15 10 5,9-3 261,35-9 1,-50 16-253,0 0 0,-1 0 0,1 1 0,-1-1 0,1 1 0,0 0 0,-1 1 0,1-1 0,0 1 0,-1 1 0,1-1 0,5 2 0,-10-2-51,1 1-1,0-1 1,0 0 0,-1 0 0,1 1-1,0-1 1,-1 1 0,1-1 0,-1 1-1,0 0 1,0 0 0,0-1 0,1 1-1,-2 0 1,2 3 0,10 34 554,-8-23-446,-1-6-56,0-1 0,0 0 1,1 1-1,1-2 0,-1 1 0,1 0 0,11 13 0,-12-17-90,0-1 1,0 0 0,1 0 0,-1 0-1,1-1 1,0 1 0,0-1 0,0 0-1,0 0 1,0-1 0,1 0 0,-1 0-1,1 0 1,10 1 0,15 1-282,0-2 0,45-2-1,18-7-3465,-60 5 1268,-27 1 1480,1 1 1,0-1-1,-1-1 0,1 0 0,-1 0 1,0 0-1,1-1 0,-1 0 0,0 0 1,0-1-1,-1 0 0,1 0 0,8-7 1,52-43-4480</inkml:trace>
</inkml:ink>
</file>

<file path=ppt/ink/ink3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3:59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378 145 2496,'8'-5'10181,"-1"-10"-8949,-11-13-235,3 23-906,0 0 0,0 0-1,-1 0 1,1 0 0,-1 0-1,0 0 1,-1 0 0,-3-6-1,5 10-72,1 0-1,-1 0 1,1 0-1,-1 0 1,1 1-1,-1-1 1,1 0-1,0 0 1,-1 0-1,1 0 1,0-1-1,0 1 0,0 0 1,0 0-1,0-1 1,-2-11 321,1 9-243,-1-5 413,2 9-502,0 0 0,0 0 0,0 0 0,0 0 0,0 0 0,0-1 0,0 1 0,-1 0 0,1 0 0,0 0 0,0 0 0,0 0 0,0 0 0,0 0 0,0 0 1,0 0-1,0-1 0,0 1 0,0 0 0,-1 0 0,1 0 0,0 0 0,0 0 0,0 0 0,0 0 0,0 0 0,0 0 0,0 0 0,-1 0 0,1 0 0,0 0 0,0 0 0,0 0 0,0 0 0,0 0 0,0 0 0,-1 0 0,1 0 0,0 0 0,0 0 0,0 0 0,0 0 0,0 0 0,0 0 0,0 0 0,-1 1 1,1-1-1,0 0 0,0 0 0,0 0 0,0 0 0,0 0 0,0 0 0,0 0 0,-10 7 1,8-7-20,0 1 0,0 0 1,1 0-1,-1 0 0,0 0 1,1 0-1,-4 3 0,-2 7 154,-1-1 0,2 1-1,-1 0 1,1 0 0,-8 23-1,-3 6 92,-145 274 1026,148-290-1143,-38 68 219,45-77-270,1-1 1,0 1-1,1 0 1,-5 22-1,9-24 597,1-13-665,0 0 1,0 0-1,0 0 0,0 0 1,0 1-1,0-1 0,0 0 1,0 0-1,0 0 0,1 0 1,-1 0-1,0 1 0,0-1 1,0 0-1,0 0 0,0 0 1,0 0-1,0 0 0,0 0 1,0 0-1,0 0 0,0 1 1,1-1-1,-1 0 0,0 0 1,0 0-1,0 0 0,0 0 1,0 0-1,0 0 0,1 0 1,-1 0-1,0 0 0,0 0 1,0 0-1,0 0 0,1 0 1,14-11-2726,-13 9 1443,1-1 0,0 1 0,0 0 0,0 0 0,5-3 0,9 1-1557</inkml:trace>
</inkml:ink>
</file>

<file path=ppt/ink/ink3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4:00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20 356 3488,'-1'0'162,"0"0"1,0 0-1,0-1 1,0 1-1,0 0 0,0-1 1,0 1-1,0-1 1,1 1-1,-1-1 1,0 0-1,0 1 1,1-1-1,-1 0 0,0 0 1,1 1-1,-1-1 1,0 0-1,1 0 1,0 0-1,-1 0 0,1 1 1,-1-1-1,1 0 1,0-2-1,-1-1 733,0 0-1,1-1 0,0 1 1,1-8-1,0-5-565,-1 11-136,1-1 0,0 1 0,0 0 0,0-1 0,1 1 0,0 0 1,0 0-1,1 0 0,0 0 0,0 1 0,0-1 0,0 1 0,1 0 0,0 0 1,7-8-1,7-4 109,1 1 0,35-24 0,-20 16 32,34-27 93,-61 45-318,0 0 0,0 1 1,1 0-1,0 1 0,0-1 1,0 1-1,13-3 0,-21 6-93,1 1-1,-1 0 0,1 0 0,-1 0 0,1 0 0,-1 0 0,1 0 0,-1 0 0,1 0 1,-1 0-1,1 0 0,0 0 0,-1 1 0,1-1 0,-1 0 0,0 0 0,1 0 0,-1 1 1,1-1-1,-1 0 0,1 0 0,-1 1 0,1-1 0,-1 0 0,0 1 0,1-1 0,-1 1 1,0-1-1,1 0 0,-1 1 0,0-1 0,0 1 0,1-1 0,-1 1 0,0-1 1,0 1-1,0-1 0,0 1 0,0-1 0,1 2 0,0 24 460,-1-21-444,0 9 70,-1-1 0,-1 1 1,0 0-1,0-1 0,-2 1 1,0-1-1,-10 26 0,4-10 349,10-28-438,0-1-1,0 0 1,-1 0-1,1 0 1,0 0-1,0 0 1,0 0-1,0 0 1,0 1-1,0-1 1,0 0-1,0 0 1,0 0-1,0 0 1,0 0-1,0 0 1,0 1-1,0-1 1,0 0-1,0 0 1,0 0-1,0 0 1,0 0-1,0 0 1,0 1-1,0-1 1,0 0-1,0 0 1,0 0-1,0 0 1,0 0-1,0 0 1,1 0-1,-1 1 1,0-1-1,0 0 1,0 0-1,0 0 1,0 0-1,0 0 1,0 0-1,0 0 1,1 0-1,-1 0 1,0 0-1,0 0 1,0 0-1,0 1 1,0-1-1,0 0 1,1 0-1,10-14 557,-2 1-525,40-53-107,-42 57 29,1 0 1,0 1-1,1 0 0,-1 0 1,11-6-1,-18 14 22,0-1-1,0 1 1,0-1 0,0 1-1,0-1 1,0 1-1,0 0 1,1-1 0,-1 1-1,0 0 1,0 0 0,0 0-1,0 0 1,0 0 0,0 0-1,1 0 1,-1 1 0,0-1-1,0 0 1,0 1-1,0-1 1,0 0 0,0 1-1,0-1 1,0 1 0,0 0-1,0-1 1,0 1 0,0 0-1,-1-1 1,1 1-1,0 0 1,0 0 0,0 1-1,4 5 83,-1-1-1,0 1 1,0-1-1,3 9 1,-3-7 13,6 14 182,-5-11-200,-1-1 1,1-1-1,12 18 1,-15-25-39,1 1 1,-1-1-1,0 1 0,1-1 1,-1 0-1,1 0 1,-1 0-1,1-1 1,0 1-1,0-1 1,0 1-1,0-1 0,0 0 1,0 0-1,0 0 1,1-1-1,4 2 1,0-2-241,0 0 1,0-1-1,11-1 0,10-4-3219,-3 1 1044</inkml:trace>
</inkml:ink>
</file>

<file path=ppt/ink/ink3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4:05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13 654 2976,'-1'0'93,"1"0"0,-1 0 0,1 0 0,-1 1 0,1-1 1,-1 0-1,1 0 0,-1 1 0,1-1 0,-1 0 0,1 1 0,-1-1 0,1 0 0,0 1 1,-1-1-1,1 0 0,0 1 0,-1-1 0,1 1 0,0-1 0,0 1 0,-1-1 0,1 1 1,0-1-1,0 1 0,0-1 0,0 1 0,-1-1 0,1 1 0,0-1 0,0 1 1,0-1-1,0 1 0,0 0 0,0-1 0,1 1 0,-1-1 0,0 1 0,0 0 147,0 0 0,0-1-1,0 1 1,0-1 0,0 1 0,0 0-1,0-1 1,0 1 0,0 0-1,0-1 1,0 1 0,-1-1 0,1 1-1,0-1 1,0 1 0,-1 1-1,8-19 5063,16-31-4732,-12 32-497,0 1-1,1 0 1,1 1-1,25-22 1,36-40 631,-35 33 0,-32 36-881,-3 8 171,4 17 175,-6-12-150,2 7 22,0-1 0,1 0 0,0 0 0,1 0 0,0-1 1,1 0-1,0 0 0,0 0 0,15 14 0,-11-15 203,-6-5-212,0 0 0,0-1 1,1 1-1,11 5 0,8 6-52,-17-11 72,0-1 0,0 1 0,0-1 1,1-1-1,14 5 0,-20-7 18,2 0-34,-1 0 1,1-1-1,-1 1 0,1-1 1,4 0-1,-8 0 300,14-4 59,-11 1-195,0 1-155,1-1-1,-1 0 1,6-7 0,-8 7-9,-1 0 0,1-1 0,-1 1 0,0 0 1,0 0-1,0-1 0,-1 1 0,1-1 0,-1 1 1,0 0-1,0-1 0,0 1 0,-1-5 0,-1-12 197,2 18-235,0 0-1,0-1 1,0 1 0,0 0-1,-1 0 1,1 0 0,-1 0 0,1 0-1,-1 0 1,0-1 0,0 1-1,-1-2 1,-2-2-32,3 4-30,0 0 1,0 0 0,0 1 0,-1-1-1,1 1 1,0-1 0,-1 0 0,1 1-1,-1 0 1,-3-3 0,4 4 29,0 0 1,0 0-1,-1 0 1,1 0 0,0 0-1,0 0 1,0 1-1,0-1 1,0 0 0,-1 1-1,1-1 1,0 1-1,0-1 1,0 1 0,0 0-1,0-1 1,0 1-1,0 0 1,1-1 0,-1 1-1,0 0 1,-1 1-1,1 0 14,-1-1-1,0 1 1,1 0-1,-1 0 1,1 0-1,0 0 1,0 0-1,0 0 1,0 1-1,0-1 0,0 0 1,0 0-1,1 1 1,-1-1-1,1 0 1,0 1-1,0-1 1,0 1-1,0-1 1,0 0-1,0 1 0,0-1 1,1 1-1,0-1 1,0 4-1,3 3 40,0 1-1,0-1 0,1 1 0,9 13 1,-12-21-4,-1 1-1,1 0 1,0 0 0,0-1 0,1 1-1,-1-1 1,0 0 0,1 0 0,0 0-1,-1 0 1,1 0 0,0-1 0,0 1 0,0-1-1,0 1 1,4 0 0,-4-2 32,-1 1 0,1-1 0,0 0 0,0 0 1,0-1-1,0 1 0,-1-1 0,1 1 0,0-1 0,0 0 0,-1 0 0,1 0 1,0 0-1,-1-1 0,1 1 0,-1-1 0,0 1 0,4-4 0,81-73 438,-63 55-415,-4 2-26,0-1 0,-2-1 0,0 0 0,-2-2 0,0 0 0,23-54 0,-15 20-61,-3-1 0,16-73-1,-30 111-40,-5 19-3,-1 0-1,0 0 0,0 0 1,-1 0-1,1 0 1,0 0-1,-1 0 0,0 0 1,0 0-1,0 0 1,0-1-1,-1-3 0,1 7 59,0 0-1,0 0 0,0 0 0,0 0 0,0 0 0,0 1 0,0-1 1,0 0-1,0 0 0,0 0 0,0 0 0,0 0 0,0 0 1,0 1-1,-1-1 0,1 0 0,0 0 0,0 0 0,0 0 1,0 0-1,0 0 0,0 0 0,0 0 0,-1 0 0,1 0 1,0 1-1,0-1 0,0 0 0,0 0 0,0 0 0,0 0 0,-1 0 1,1 0-1,0 0 0,0 0 0,0 0 0,0 0 0,0 0 1,-1 0-1,1 0 0,0 0 0,0 0 0,0-1 0,0 1 1,0 0-1,0 0 0,-1 0 0,1 0 0,0 0 0,0 0 1,0 0-1,0 0 0,0 0 0,0 0 0,0-1 0,-1 1 0,1 0 1,0 0-1,0 0 0,0 0 0,0 0 0,0 0 0,0 0 1,0-1-1,0 1 0,0 0 0,0 0 0,-8 15-67,6-10 35,-55 132-346,-13 30 279,52-128 138,-14 29 4,-26 80-1,-36 196 207,61-216-42,26-108-91,1 3 997,6-31-1022,1 0 1,0 0-1,1-1 0,-1 1 0,5-11 0,10-21-181,37-70-1,-43 93 88,1 0 0,0 2-1,2-1 1,0 1 0,0 1-1,25-20 1,0 6-27,2 2 0,0 2 1,2 2-1,1 1 0,79-26 0,-48 20 189,-64 22-159,0 0-1,-1 0 1,0 0-1,-1-1 1,11-9-1,-17 13 38,0 1 0,-1-1 0,1 0 1,-1-1-1,1 1 0,-1 0 0,0 0 0,0-1 0,0 1 0,0 0 0,1-6 0,-2 7-39,1 0 0,-1 0-1,0-1 1,0 1 0,0 0 0,0 0 0,0 0-1,0-1 1,0 1 0,0 0 0,-1 0 0,1 0-1,0-1 1,-1 1 0,1 0 0,-1 0 0,1 0-1,-1 0 1,0 0 0,1 0 0,-1 0 0,0 0-1,0 0 1,0 0 0,0 1 0,-1-3 0,0 3-17,1-1 0,0 1 0,0 0 0,0-1 1,0 1-1,-1 0 0,1 0 0,0 0 0,0 0 0,0 0 1,-1 0-1,1 0 0,0 0 0,0 0 0,0 0 1,-1 1-1,1-1 0,0 0 0,-2 2 0,-23 13-86,15-9 72,-35 18-285,28-16 298,-1 2 0,1 0 0,1 1 0,-19 15-1,33-23 28,0-1-1,1 1 1,-1 0-1,0 0 0,1 0 1,0 0-1,0 1 1,0-1-1,0 0 0,0 1 1,1 0-1,-1-1 1,1 1-1,0 0 0,0 0 1,0-1-1,1 1 1,0 0-1,-1 0 0,1 0 1,1 0-1,-1 0 1,0 0-1,1 0 0,0 0 1,0-1-1,0 1 1,0 0-1,1-1 0,0 1 1,-1-1-1,1 1 1,0-1-1,1 0 0,-1 1 1,1-1-1,-1-1 1,1 1-1,3 3 0,-2-3 39,0 0 0,0 0 1,0 0-1,0-1 0,1 1 0,-1-1 0,1 0 0,-1 0 0,1-1 0,0 1 0,0-1 0,0 0 0,-1 0 0,1-1 0,0 0 0,0 0 0,0 0 1,0 0-1,0-1 0,0 1 0,0-1 0,0 0 0,0-1 0,-1 1 0,1-1 0,-1 0 0,1-1 0,-1 1 0,8-6 0,92-68 261,38-25-76,-127 92-266,-1 1 0,-1-2 0,22-18 0,-35 27 33,0 1-1,0 0 0,1 0 1,-1 0-1,0-1 0,0 1 1,1 0-1,-1 0 1,0 0-1,0 0 0,1-1 1,-1 1-1,0 0 0,1 0 1,-1 0-1,0 0 0,1 0 1,-1 0-1,0 0 1,1 0-1,-1 0 0,0 0 1,0 0-1,1 0 0,-1 0 1,0 0-1,1 0 0,-1 0 1,0 1-1,1-1 0,-1 0 1,0 0-1,0 0 1,1 0-1,-1 1 0,0-1 1,0 0-1,1 0 0,-1 1 1,0-1-1,0 0 0,0 0 1,1 1-1,-1-1 1,10 8-55,0-1 46,0 1 1,13 13-1,-14-13 18,0 1-1,17 11 0,68 29 5,-88-47 18,1 1-1,0-1 1,0-1 0,0 1 0,0-1 0,0 0 0,0-1-1,0 1 1,12-2 0,-8-1 17,0 1 0,0-1 1,0-1-1,-1 0 0,18-7 0,-20 6-16,0-1 0,-1 0 0,0 0 1,0 0-1,0-1 0,-1 0 0,0 0 0,0 0 0,0-1 0,-1 0 1,0 0-1,-1-1 0,6-9 0,-10 15-30,1 0 1,0 0-1,-1 0 0,0 0 1,1 0-1,-1 0 0,0-1 1,0 1-1,0 0 0,0 0 1,0 0-1,-1 0 0,1 0 1,-1 0-1,-1-4 0,2 6-4,0-1 0,0 0 0,-1 1 0,1-1-1,-1 0 1,1 1 0,0-1 0,-1 1-1,1-1 1,-1 1 0,0-1 0,1 1-1,-1-1 1,1 1 0,-1-1 0,0 1 0,1 0-1,-1-1 1,0 1 0,1 0 0,-1 0-1,0-1 1,0 1 0,1 0 0,-1 0 0,0 0-1,0 0 1,1 0 0,-1 0 0,0 0-1,0 0 1,1 0 0,-1 1 0,0-1 0,1 0-1,-1 0 1,0 1 0,1-1 0,-1 0-1,0 1 1,1-1 0,-1 0 0,0 1 0,1-1-1,-1 1 1,1-1 0,-1 2 0,-7 4-3,0 1 0,1 0-1,0 0 1,0 1 0,1 0 0,0 0 0,0 1 0,-7 13 0,11-17 9,-1 1-1,1 0 1,0 0-1,0 0 1,1 0-1,-1 0 1,1 0 0,1 1-1,-1-1 1,1 0-1,0 0 1,1 1-1,0-1 1,2 12 0,-3-17 23,1 1 1,-1-1 0,0 0 0,1 1-1,-1-1 1,1 0 0,-1 1-1,1-1 1,0 0 0,-1 0 0,1 0-1,0 1 1,0-1 0,0 0-1,0 0 1,0 0 0,0-1 0,0 1-1,1 0 1,-1 0 0,0 0-1,0-1 1,1 1 0,-1-1 0,0 1-1,0-1 1,1 1 0,-1-1-1,1 0 1,-1 0 0,0 0 0,1 0-1,-1 0 1,1 0 0,-1 0-1,1 0 1,-1 0 0,0-1 0,1 1-1,0-1 1,7-2 28,0-1-1,-1 0 1,0-1-1,0 0 1,8-6 0,-8 5-70,25-13 99,1 1 0,1 1 1,58-18-1,-66 25-50,-7 3-12,2-2-59,-1 2 1,1 0-1,27-4 0,-47 11 31,0-1 0,0 1-1,0 0 1,0 0 0,0 0-1,0 0 1,0 1 0,0-1-1,0 1 1,0-1 0,0 1-1,0-1 1,0 1 0,-1 0-1,1 0 1,0 0 0,0 0-1,-1 0 1,1 0 0,2 3 0,-3-2 12,0-1 1,0 1-1,0-1 1,0 1-1,-1-1 1,1 1-1,0 0 1,-1-1-1,1 1 1,-1 0-1,0 0 1,0-1-1,1 1 1,-1 0 0,0 0-1,-1-1 1,1 1-1,0 0 1,0 0-1,-1-1 1,1 1-1,-1 0 1,1-1-1,-2 3 1,-12 25 167,-27 45 0,40-73 64,4-7-108,9-12 27,7 2-111,0 0 0,1 1 0,1 1 0,23-12 0,-35 21-70,9-6-30,-13 7 5,0 1-1,1-1 0,0 1 0,0 0 0,0 1 0,0-1 0,9-1 1,-15 4 56,1-1 0,-1 1 0,1 0 0,-1 0 0,1 0 0,0 0 0,-1 0 0,1 0 1,-1 0-1,1 0 0,-1 0 0,1 0 0,-1 0 0,1 1 0,-1-1 0,1 0 0,-1 0 1,1 0-1,-1 1 0,1-1 0,-1 0 0,0 1 0,1-1 0,0 1 0,-1 3 78,1-2-77,1 0-10,-1 1 1,1-1 0,-1 0 0,0 1-1,0-1 1,0 1 0,0-1-1,-1 1 1,1 0 0,-1-1 0,1 1-1,-1 0 1,0-1 0,0 1 0,0 0-1,0 0 1,-1-1 0,1 1 0,-2 4-1,0 1 15,1 0 1,0-1-1,0 1 0,1 0 0,0 9 0,0-6 73,1-11-67,-1 1 1,1-1-1,-1 1 0,1-1 1,-1 1-1,1-1 0,0 0 1,-1 1-1,1-1 0,0 0 1,-1 1-1,1-1 0,0 0 1,-1 0-1,1 0 0,0 0 1,0 1-1,-1-1 0,1 0 1,0 0-1,0-1 0,-1 1 1,3 0-1,7-4 14,0 0-1,-1-1 1,11-6 0,-8 4-59,16-7 66,2 1 0,0 2 0,0 1 1,40-7-1,-27 6-168,73-20 246,-106 26-60,-8 3-60,-7 2-100,-116 38-53,103-31 106,1 0-1,1 1 1,0 1 0,-29 21 0,42-27 61,0-1 0,0 1 1,0-1-1,0 1 0,1 0 0,0 0 1,-1 0-1,1 0 0,0 0 1,1 1-1,-1-1 0,1 1 1,-2 5-1,2-8 3,1 1 0,0 0 0,0 0 0,0 0 0,0 0 0,0 0 0,0 0 0,1 0 0,-1 0 0,1 0 0,-1-1 0,1 1 0,0 0 0,0 0 0,0-1 0,0 1 1,0 0-1,0-1 0,0 1 0,0-1 0,1 1 0,-1-1 0,0 0 0,1 0 0,-1 1 0,1-1 0,3 1 0,3 2 14,0 0 1,0-1-1,0 0 1,1 0-1,-1-1 1,1 0-1,-1 0 1,1-1-1,0 0 1,10-1-1,12-1 85,44-6 1,-44 2-145,-2-2 1,50-16 0,53-32-41,-131 55 73,14-7 68,23-14 1,-35 19-50,0 0 1,0 0 0,0 0 0,0 0-1,-1-1 1,1 1 0,-1-1 0,0 0-1,0 0 1,0 1 0,0-1 0,0-1-1,0 1 1,1-4 0,-3 6-14,0 0 1,0 1-1,0-1 1,0 0-1,0 1 1,0-1-1,0 0 1,0 1 0,0-1-1,0 0 1,0 1-1,0-1 1,-1 1-1,1-1 1,0 0-1,-1 1 1,1-1-1,0 1 1,-1-1-1,1 1 1,0-1-1,-1 1 1,1-1-1,-1 1 1,1-1-1,-1 1 1,1-1-1,-1 1 1,0 0-1,1-1 1,-1 1-1,0-1-18,-1 1 0,1-1 0,0 1 0,0 0 0,0-1 0,-1 1 0,1 0 0,0 0 0,0 0 0,-1 0 0,1 0 0,0 0 0,0 0 0,-1 0 0,0 1 0,-8 2-31,5-2 18,1 1 1,-1 0 0,0 0-1,1 0 1,0 0-1,-1 1 1,1 0-1,-5 4 1,-4 4 41,10-9-9,1 0 1,-1 0-1,0 1 1,1-1-1,-1 1 1,1 0-1,0 0 1,0 0-1,0 0 1,0 0-1,1 0 0,-2 4 1,1-4 8,1 0-1,0 0 1,1 0-1,-1 0 1,0 1 0,1-1-1,0 0 1,-1 0-1,1 0 1,0 0 0,1 1-1,-1-1 1,1 0-1,-1 0 1,1 0 0,0 0-1,0 0 1,0 0-1,1 0 1,-1 0 0,1-1-1,-1 1 1,1 0 0,0-1-1,0 1 1,0-1-1,1 0 1,2 3 0,-2-2 21,0-1 0,0 0 0,0 0 1,1 0-1,-1-1 0,1 1 0,-1-1 1,1 0-1,-1 0 0,1 0 1,-1 0-1,1-1 0,0 1 0,6-1 1,4 0 33,0-2 1,22-3 0,-32 4-51,190-43-839,-67 5-7512,-123 37 7922,1 1-510,0-1 0,0 0 0,9-5 0,-12 5 150,-1 1 0,1-1 0,0 0 1,0 0-1,-1 0 0,1 0 0,-1 0 1,2-4-1</inkml:trace>
</inkml:ink>
</file>

<file path=ppt/ink/ink3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4:08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43 955 4064,'0'-8'5936,"4"0"-3384,10-8-1858,-9 10 209,106-99 2572,-101 97-3324,22-21 198,-5 6-102,-1-1-1,30-37 0,-24 19 6,-3-1 0,31-58 0,37-100-5,3-53 446,-99 252-722,0-1-1,-1 1 0,1-1 1,-1 1-1,0-1 1,0 1-1,0-4 0,0 6 23,0 0-1,0 0 0,0 0 0,0 0 1,0-1-1,0 1 0,0 0 1,0 0-1,0 0 0,0 0 1,0 0-1,0 0 0,0 0 1,0 0-1,0-1 0,0 1 1,0 0-1,0 0 0,0 0 1,0 0-1,0 0 0,0 0 0,0 0 1,0 0-1,-1 0 0,1 0 1,0 0-1,0-1 0,0 1 1,0 0-1,0 0 0,0 0 1,0 0-1,0 0 0,0 0 1,-1 0-1,1 0 0,0 0 0,0 0 1,0 0-1,0 0 0,0 0 1,0 0-1,0 0 0,0 0 1,-1 0-1,1 0 0,0 0 1,0 0-1,0 0 0,0 0 1,-8 11-151,-14 40 78,-27 84 0,9-18-11,-106 189 635,57-143-61,-90 156 394,150-269-746,7-12 734,-34 45 0,51-76-533,5-8 17,11-16 0,36-53-216,101-126-213,-34 78 90,-56 61 44,-15 14 36,-5 7-123,-3-2-1,61-81 0,-81 100-15,-12 15 85,0 1-1,0-1 1,-1 0-1,1 0 1,-1 0-1,1 0 0,1-6 1,-1 2-676,-7 18 336,-15 42 227,-15 68-1,33-116 105,0 1-1,0-1 1,1 0 0,-1 1-1,1-1 1,0 0-1,0 0 1,1 1-1,-1-1 1,1 0-1,0 1 1,2 4 0,-2-7-13,0-1 1,0 1-1,0-1 1,0 1-1,0 0 1,0-1-1,0 0 1,0 1-1,1-1 1,-1 0-1,1 0 1,-1 0-1,1 0 1,-1 0-1,1 0 1,0 0-1,0 0 0,-1 0 1,1-1-1,0 1 1,0-1-1,0 0 1,-1 1-1,1-1 1,0 0-1,0 0 1,0 0-1,0 0 1,0-1-1,3 0 1,33-6 241,65-22 1,-51 13-221,3 0-5,-1-3 0,-1-2-1,84-45 1,-112 52 8,-13 8-77,0-1 0,13-11 0,-92 68-454,-34 26 280,95-70 211,0-1-1,1 1 0,0 0 0,0 1 1,1-1-1,-1 1 0,-3 9 0,7-14 4,0 0 0,0 0 0,1 1 0,-1-1 0,0 0 0,1 1 0,0-1 0,0 0 0,-1 1-1,1-1 1,1 1 0,-1 2 0,1-3 10,-1-1 0,1 1 0,0 0 0,-1-1 0,1 1 0,0-1 0,0 1 0,0-1 0,0 0 0,0 0 0,1 1 0,-1-1 0,0 0 0,0 0 0,1 0 0,-1 0 0,1 0 0,-1 0 0,3 0 0,0 1 17,-1-1 1,1 0-1,0 0 0,0 0 1,0 0-1,0-1 1,0 0-1,0 0 0,0 0 1,0 0-1,0 0 1,0-1-1,0 0 0,0 0 1,4-1-1,1-1-17,1-1-1,-1-1 1,1 1-1,14-11 1,-15 9 9,-1-1 1,0 1-1,0-1 1,13-14-1,-18 16-8,1 0 0,-1 0 0,0 0 0,0 0 1,-1 0-1,1-1 0,-1 1 0,-1-1 0,1 0 0,0-6 0,-1 12-29,-1-1-1,0 0 1,1 0 0,-1 0 0,0 0 0,0 1 0,0-1 0,0 0 0,0 0 0,0 0 0,0 0 0,0 0 0,0 1 0,0-1 0,0 0 0,-1 0 0,1 0 0,0 0 0,-1 1 0,1-1 0,-1 0 0,0-1 0,0 2 6,0 1-1,0-1 1,1 0 0,-1 1 0,0-1 0,0 0 0,0 1 0,0-1 0,0 1 0,1 0-1,-1-1 1,0 1 0,0-1 0,1 1 0,-1 0 0,0 0 0,1-1 0,-1 1-1,1 0 1,-1 2 0,-6 5-36,-16 25-141,21-31 167,1 1 0,-1 0-1,1 0 1,-1-1-1,1 1 1,0 0-1,0 0 1,1 0-1,-2 6 1,2-7 42,1 1 0,-1 0 0,0 0 0,1-1 0,0 1 0,0 0 0,-1-1 0,1 1 1,1-1-1,-1 1 0,0-1 0,2 3 0,-2-4-6,0 0 1,0 0-1,0 0 1,0 1-1,0-1 1,0 0-1,0 0 1,1-1-1,-1 1 1,0 0-1,1 0 1,-1-1-1,0 1 1,1 0-1,-1-1 1,1 0 0,-1 1-1,1-1 1,-1 0-1,1 0 1,-1 1-1,3-2 1,2 0 37,0 0 1,0 0 0,0-1-1,0 0 1,-1 0 0,10-6 0,32-21 199,-23 13-187,128-70-84,-65 38 12,-38 21-251,-49 27 249,0 0-1,0 0 0,1 0 0,-1-1 1,0 1-1,0 0 0,1 0 1,-1 0-1,0 0 0,1 0 0,-1 0 1,0 0-1,0 0 0,1 0 1,-1 0-1,0 0 0,1 0 1,-1 0-1,0 0 0,1 0 0,-1 0 1,0 0-1,0 0 0,1 0 1,-1 0-1,0 0 0,1 1 0,-1-1 1,0 0-1,0 0 0,1 1 1,1 9-98,-6 14 72,-1-14 31,0 0 0,-1 0 0,-7 11 1,5-10 63,-10 21 1,16-27-20,-3 7-22,-1 0 0,-11 16 0,17-27 177,2-2-84,1 0 0,0 0 0,0 0 0,0 0 0,-1-1 1,5-2-1,1-1-1,32-16-58,1 2 0,48-15 0,-83 32-127,-1 1 0,1-1 1,-1 1-1,1 0 0,0 1 1,0-1-1,8 1 0,-13 0 63,1 1-1,0-1 1,0 0-1,-1 0 1,1 1-1,0 0 1,-1-1-1,1 1 1,-1 0-1,1-1 1,-1 1-1,1 0 1,-1 0-1,0 0 1,1 0-1,-1 1 1,0-1-1,0 0 1,0 1-1,0-1 1,0 0-1,0 1 1,0-1-1,0 1 1,0-1-1,-1 1 1,1 0-1,-1-1 1,1 3-1,-2 15 7,-1-8 38,1-7 473,3-5-130,1-2-442,27-28 89,-23 22-47,2 0 0,-1 0 0,1 1-1,13-9 1,-20 16-8,0-1-1,1 1 1,-1 0-1,0 0 1,0 0 0,0 0-1,1 0 1,-1 0-1,0 1 1,1-1-1,-1 1 1,5-1-1,-6 2 14,1-1 1,-1 1-1,1-1 0,-1 1 0,1 0 0,-1 0 0,1-1 0,-1 1 0,0 0 0,1 0 0,-1 0 0,0 0 0,0 1 0,0-1 0,0 0 0,0 0 0,0 1 0,0-1 0,0 1 0,0 1 0,13 27 108,-12-25-89,0 1 1,1-1-1,0 0 0,-1 0 1,2 0-1,-1 0 1,0 0-1,6 5 0,-8-10 30,1 1 0,-1 0 0,1-1 0,0 1 0,-1 0 0,1-1 0,-1 0 0,1 1 0,0-1 0,-1 0 0,1 0 0,2 0 0,23-2 127,-21 2-190,10-2 64,1 0-1,-1-1 1,1 0 0,-1-2-1,-1 0 1,1 0-1,-1-2 1,28-15 0,-39 20-18,-1-1 1,0 1 0,0-1 0,0 0 0,0 0 0,0 0 0,-1 0 0,0 0 0,3-5 0,-4 7-21,-1 0 1,0 0 0,1 0-1,-1 0 1,0 0 0,1 0 0,-1 1-1,0-1 1,0 0 0,0 0-1,0 0 1,0 0 0,0 0-1,0 0 1,0 0 0,0 0 0,-1 0-1,1-1 1,-1 1-17,0 0-1,1 0 1,-1 0-1,0 0 1,0 1-1,0-1 1,0 0-1,0 0 1,0 1-1,0-1 1,0 0-1,0 1 1,0-1-1,0 1 1,0 0-1,0-1 1,0 1-1,-3-1 1,-2 0-13,-1 0 1,0 1 0,0 0-1,0 0 1,0 0 0,0 1-1,0 0 1,0 0-1,-7 3 1,0 0-7,1 1-1,-1 0 0,-17 11 1,27-14 33,0 1 0,1-1 1,-1 1-1,1 0 0,0 0 1,0 0-1,0 0 0,0 1 0,1-1 1,-4 6-1,5-7 24,0-1-1,0 1 1,1 0 0,-1-1 0,0 1-1,1 0 1,-1 0 0,1-1 0,0 1-1,0 0 1,0 0 0,-1 0-1,2-1 1,-1 1 0,0 0 0,0 0-1,0 0 1,1-1 0,-1 1 0,1 0-1,0 0 1,-1-1 0,1 1 0,0-1-1,0 1 1,0-1 0,2 3 0,3 2 30,1 0 0,-1-1 0,1 0 1,0-1-1,0 1 0,1-1 0,-1-1 0,1 1 1,0-1-1,16 3 0,7 1 59,47 4-1,-47-8-58,1-2-1,55-4 1,-39-5-2935,0-3-4209,-40 9 4135,-7 2 2445,0 0-1,0 0 1,1 0-1,-1-1 1,0 1-1,0-1 1,1 1-1,-1 0 1,0-1-1,0 0 1,0 1-1,0-1 1,0 0-1,0 0 1,0 1-1,2-3 1,-3 1 87,0 0 1,0 0 0,0 0-1,0 0 1,0 0 0,-1 0-1,0-4 1</inkml:trace>
</inkml:ink>
</file>

<file path=ppt/ink/ink3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4:10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137 559 4384,'2'-7'1441,"-1"7"-1297,-1 0 0,0 0 0,0-1 0,0 1 0,1 0 0,-1-1 0,0 1 0,0 0 0,0 0 0,0-1 0,0 1 0,0 0 0,0-1-1,1 1 1,-1 0 0,0-1 0,0 1 0,0 0 0,0-1 0,0 1 0,-1 0 0,1-1 0,0 1 0,0 0 0,0-1 0,0 1 0,0 0 0,0-1 0,-1-1 264,0 0 0,0 0-1,0 0 1,0 0 0,0 0 0,0 1 0,0-1 0,-1 0 0,1 1 0,-1-1 0,1 1 0,-1-1-1,1 1 1,-4-2 0,3 2-216,0 0 0,0 0-1,0 1 1,0-1-1,0 1 1,0-1 0,0 1-1,0 0 1,0 0 0,0 0-1,0 0 1,-4 0-1,1 1-77,0 1 0,1-1-1,-1 1 1,1-1-1,-1 2 1,1-1 0,0 0-1,-1 1 1,1 0 0,0-1-1,-6 8 1,7-7-66,0 0 0,0 0 1,0 1-1,0-1 1,1 1-1,0 0 0,-1 0 1,1 0-1,-2 7 0,3-9-18,1 1-1,0-1 1,-1 0-1,1 1 1,0-1 0,0 1-1,0-1 1,1 0-1,-1 1 1,0-1-1,1 0 1,0 0-1,0 1 1,-1-1-1,1 0 1,0 0 0,1 0-1,-1 0 1,0 0-1,2 2 1,-1-2 27,-1 0 1,1 0-1,-1 0 1,1 0-1,0-1 1,0 1 0,0-1-1,0 1 1,0-1-1,0 1 1,0-1-1,0 0 1,0 0-1,1 0 1,-1-1 0,0 1-1,1 0 1,-1-1-1,1 1 1,-1-1-1,1 0 1,-1 0-1,3 0 1,0-1-8,-1 0 0,0-1-1,1 1 1,-1-1 0,0 0 0,0 0-1,0 0 1,0 0 0,-1-1 0,1 1 0,5-7-1,-1 3 23,-1-2-1,0 1 1,0-1-1,-1 0 1,8-13-1,-12 17-106,0 1 0,0 0-1,-1 0 1,0-1 0,0 1 0,0-1 0,0 1-1,0-1 1,-1 0 0,1 1 0,-1-1 0,0 0-1,0 1 1,-1-1 0,1 1 0,-1-1 0,0 0-1,-1-3 1,2 6 23,0 1-1,0 0 0,-1-1 0,1 1 1,0 0-1,0-1 0,0 1 0,-1 0 1,1-1-1,0 1 0,0 0 0,-1 0 0,1-1 1,0 1-1,-1 0 0,1 0 0,0 0 1,-1-1-1,1 1 0,-1 0 0,1 0 1,0 0-1,-1 0 0,1 0 0,0 0 1,-1 0-1,1 0 0,-1 0 0,1 0 1,0 0-1,-1 0 0,0 0 0,-16 7-254,-9 13 358,27-20 15,3 0 22,0-1-1,-1 1 0,1-1 1,0 0-1,-1 0 1,1 0-1,5-3 0,0-4 90,0 0 0,-1-1 1,14-17-1,-4 3-78,106-142 150,-78 100-380,83-91 0,-113 137 80,-13 15-64,1-1 0,0 1 1,0 0-1,0 0 1,1 1-1,8-7 1,-13 10 64,0 0 1,0 0 0,0 0 0,1 0 0,-1-1 0,0 1-1,1 0 1,-1 0 0,0 0 0,0 0 0,1 0 0,-1 0 0,0 0-1,1 0 1,-1 0 0,0 0 0,0 0 0,1 0 0,-1 0-1,0 0 1,1 0 0,-1 0 0,0 0 0,1 0 0,-1 1-1,0-1 1,0 0 0,1 0 0,-1 0 0,0 0 0,0 0-1,0 1 1,1-1 0,2 14-69,-9 41 11,1-21 1,-5 35 49,-26 92 0,-32 65 241,51-172-238,-19 61 307,-5-2 1,-58 110-1,72-176-80,24-41-149,-1-1 0,0-1 0,0 1 0,0 0 0,0-1 0,-6 5 0,9-9-48,1 1 0,-1-1 0,1 1 0,-1-1-1,0 0 1,1 1 0,-1-1 0,0 0 0,0 1 0,1-1-1,-1 0 1,0 0 0,1 0 0,-1 0 0,0 0 0,0 0-1,1 0 1,-1 0 0,0 0 0,0 0 0,1 0 0,-1 0-1,0 0 1,0-1 0,-1 1 0,1-1 19,0 0 1,0 0-1,0 0 1,0 0-1,0 0 0,0 0 1,1 0-1,-1 0 1,0-1-1,0 1 0,1 0 1,-2-3-1,1-1-1,-1-1-1,1 0 0,-1 0 1,2 0-1,-1-8 0,1 2-50,1 0-1,0 0 1,1 0-1,1 0 1,0 0-1,0 0 1,10-20-1,-9 24 13,0 0-1,0 1 0,1-1 1,0 1-1,0 0 0,1 0 1,0 1-1,0-1 0,1 1 1,-1 1-1,14-9 0,-4 5 9,0 1 1,1 0-1,0 2 0,1 0 1,0 0-1,-1 2 0,1 0 0,1 1 1,-1 1-1,0 1 0,1 1 1,35 3-1,-49-2-188,0-1 0,-1 2 0,1-1 0,0 0 0,-1 1 1,1 0-1,-1 0 0,0 0 0,1 1 0,-1-1 0,7 7 0,-7-5-1028,0 0 0,0 0 0,-1 0 1,0 1-1,1-1 0,1 6 0,7 9-2008</inkml:trace>
</inkml:ink>
</file>

<file path=ppt/ink/ink3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4:13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46 745 1728,'-2'0'773,"-42"-1"11958,89-18-8664,-29 10-3736,0-1 0,-1 0 0,0-1 0,20-20 0,-30 25-224,1 0 0,-1-1 1,0 0-1,0 0 0,-1 0 0,5-12 1,15-49 437,-7 18-433,-14 42-94,-1-1 0,0 0 0,1-16 0,0 1 38,-2 0-221,7 29-187,-7-2 338,-1 0 0,1-1 0,0 1 0,-1 0 0,0 0 0,0 0 1,0 0-1,0 0 0,-1 4 0,1 8 9,3 21-144,0-19 157,-2 1 1,0-1 0,-1 1 0,-1-1 0,-3 21 0,1-26 61,0 1 0,0-1 0,-2 0 0,1-1 0,-2 1 0,1-1 0,-10 13 0,14-22-43,0 0 1,-1 0-1,1 0 1,-1 0-1,1-1 1,-1 1-1,0 0 1,1-1-1,-5 3 1,5-4-10,-1 1 1,1-1-1,-1 1 1,1-1-1,-1 0 1,1 0-1,-1 0 1,1 1-1,-1-1 1,1-1-1,-1 1 1,1 0-1,-1 0 1,1-1-1,-1 1 1,1-1-1,-3 0 1,-3-2 100,-1-1 1,1 0-1,0 0 1,-12-10 0,-4-1-36,22 14-114,-1-1 0,1 1 0,-1 0-1,1 0 1,-1-1 0,1 1 0,0 0 0,-2-3-1,3 4 18,0-1 0,1 1 1,-1 0-1,0 0 0,1 0 0,-1-1 0,0 1 0,0 0 0,1 0 0,-1 0 0,0 0 0,1 0 1,-1 0-1,0 0 0,1-1 0,-1 1 0,1 0 0,-1 0 0,0 0 0,1 0 0,-1 0 0,0 1 1,1-1-1,-1 0 0,1 0 0,16 2-81,-11-1 59,78 17-29,-68-14 126,-1-2 0,1 0 0,0-1 0,0 0 0,0-1 0,30-5 0,-22 1 60,-1-1 0,1-1 1,41-17-1,-55 19-89,0-2 1,0 1-1,0-1 0,-1 0 1,1-1-1,-2 0 0,1-1 1,-1 0-1,0 0 0,-1-1 1,0 1-1,0-2 0,-1 1 1,0-1-1,6-13 0,-8 14-40,-3 8-10,0 0-1,0-1 1,0 1-1,0-1 1,-1 1-1,1-1 1,0 0-1,-1 1 1,1-1-1,-1 0 1,0 1 0,0-1-1,1 0 1,-1 1-1,0-1 1,-1-2-1,1 4 11,0 0-1,0 0 0,0 0 1,0 0-1,0 0 0,-1 0 1,1 0-1,0-1 1,0 1-1,0 0 0,0 0 1,0 0-1,0 0 0,-1 0 1,1 0-1,0 0 0,0 0 1,0 0-1,0 1 0,0-1 1,0 0-1,-1 0 1,1 0-1,0 0 0,0 0 1,0 0-1,0 0 0,0 0 1,0 0-1,0 0 0,-1 0 1,1 0-1,0 1 1,0-1-1,0 0 0,0 0 1,0 0-1,0 0 0,0 0 1,0 0-1,0 1 0,-9 8-75,-7 14 18,9-11 90,0 1-1,1-1 1,0 1 0,1 0-1,1 0 1,0 1 0,-3 18-1,7-30-12,-1 1 0,1-1 0,0 0 0,0 1-1,1-1 1,-1 1 0,0-1 0,1 1 0,-1-1-1,1 0 1,0 1 0,0-1 0,0 0 0,0 0 0,0 0-1,1 0 1,-1 0 0,0 0 0,1 0 0,0 0-1,-1 0 1,1 0 0,0-1 0,0 1 0,0-1 0,0 0-1,0 1 1,0-1 0,0 0 0,1 0 0,-1 0 0,0-1-1,1 1 1,-1-1 0,1 1 0,2-1 0,9 0 50,1-1 0,0-1 0,-1-1 0,1 0 0,-1 0 1,0-2-1,0 0 0,19-9 0,-17 6-30,-1-1 0,0-1 0,0-1 0,-1 0 0,0 0 1,19-21-1,-27 25-56,0-1 0,0 0 0,-1 0 0,0 0 0,5-11 0,-9 16-35,-6 33-432,5-11 386,-1-12 134,1 1 1,0 0-1,0 0 1,0-1-1,1 1 1,1-1-1,-1 1 1,1-1-1,0 1 0,5 8 1,-6-14-23,0-1 0,0 1 0,1-1 0,-1 0 0,0 1 0,1-1 0,-1 0 0,1 0 0,-1 0 0,1 0 1,0 0-1,-1-1 0,1 1 0,0 0 0,0-1 0,0 1 0,-1-1 0,1 0 0,0 1 0,0-1 0,0 0 0,0 0 0,0 0 0,0 0 0,-1-1 0,4 0 0,6-1 58,-1-1-1,0 0 1,15-6-1,-2-1-19,0-1 1,29-20 0,-40 23-19,0 0 0,-1-1 0,0-1 0,-1 0 0,16-19 0,-25 27-46,1 0-1,-1 1 1,0-1 0,1 0 0,-1 0 0,0 0 0,0 0 0,-1 0 0,1 0 0,0 0 0,-1 0 0,1-1 0,0-2 0,-1 5 40,0 1-165,6 7 154,1-1 1,0 1-1,0-1 0,0-1 0,10 8 0,6 5-23,-12-8-30,2 0-1,0-1 1,0-1 0,0 0-1,1-1 1,29 12-1,-38-18 77,0-1-1,-1 1 1,1-1 0,1-1-1,-1 1 1,0-1 0,0 0-1,0 0 1,0 0-1,0-1 1,0 0 0,0 0-1,0 0 1,5-2 0,-4 0-10,0 0 0,-1 0 0,1 0 0,-1-1 0,0 0 0,0 0 0,0 0 0,-1-1 0,9-9 0,-2-3-23,0 0 0,-1-1 0,0 0 0,-2-1 0,12-36 0,96-242 171,-103 267-141,-4 12-16,-1 0 0,-1-1 0,8-30-1,-15 36-213,0 13 193,0 0 0,0 0 1,0 0-1,0-1 0,0 1 0,0 0 0,0 0 1,0 0-1,-1 0 0,1 0 0,0 0 0,0 0 1,0 0-1,0 0 0,0 0 0,0 0 1,0 0-1,0 0 0,-1 0 0,1 0 0,0 0 1,0 0-1,0 0 0,0 0 0,0 0 0,0 0 1,0 0-1,-1 0 0,1 0 0,0 0 0,0 0 1,0 0-1,0 0 0,0 0 0,0 0 0,0 0 1,0 1-1,-1-1 0,1 0 0,0 0 0,0 0 1,0 0-1,0 0 0,0 0 0,0 0 1,0 0-1,0 1 0,-14 20-357,0 18 316,1 0 1,-14 77 0,14-57 39,2-8 3,-52 202-134,28-122 64,11-38 294,-51 128 0,68-204-186,-2 0 0,0-1 0,-1 0 0,-15 19 0,23-33-2,0 1-1,-1-1 0,1 0 0,-1 1 1,1-1-1,-1 0 0,0-1 1,-5 3-1,7-3-20,1-1 1,-1 0 0,0 1-1,0-1 1,1 0 0,-1 0-1,0 1 1,0-1 0,0 0-1,1 0 1,-1 0 0,0 0-1,0 0 1,0 0 0,1 0-1,-1 0 1,0-1 0,0 1-1,0 0 1,1 0-1,-1-1 1,0 1 0,1 0-1,-1-1 1,0 1 0,0-1-1,1 1 1,-1-1 0,1 1-1,-1-1 1,1 1 0,-1-1-1,1 0 1,-1 1 0,1-1-1,-1 0 1,1 0 0,-1-1-1,-1-3 20,1 0-1,0-1 1,0 1-1,0-1 1,0 1-1,1-1 1,0 1-1,0-1 1,1 1-1,1-8 0,2-9 20,9-26 0,-4 21-45,1-1 1,2 1 0,0 1 0,2 0 0,1 1-1,21-28 1,-21 34-23,0 2-1,2 0 1,-1 1-1,2 0 0,0 1 1,1 1-1,0 1 1,29-14-1,140-50-7,2 0-220,-177 70 352,0 0-1,-1-1 0,23-19 1,-30 23-223,0-1 69,-4 5-23,-3 1-83,-42 28-197,-20 12 265,-103 62 91,166-102-3,-24 17 17,24-17-19,0 0 0,0 0-1,0 0 1,0 0 0,0 0-1,0 0 1,0 0 0,0 0-1,1 1 1,-1-1 0,0 0-1,1 1 1,-1-1 0,1 0 0,-1 3-1,13-3 415,-10-1-358,11 0 16,1-1-1,-1-1 1,1 0 0,-1-1 0,0-1 0,0 0 0,-1 0 0,1-2 0,-1 1 0,18-12 0,-12 6-51,-1-2 0,-1 1 0,0-2 0,-1 0 0,-1-1 0,17-21 0,-29 33-55,0 0 1,0 0-1,1 0 0,-1 1 0,1-1 1,0 1-1,0-1 0,6-2 0,-9 5 22,1 0 1,-1 0-1,1 0 0,-1 1 0,1-1 0,-1 0 0,1 0 0,-1 1 1,1-1-1,-1 0 0,1 1 0,-1-1 0,0 0 0,1 1 1,-1-1-1,1 1 0,-1-1 0,0 1 0,1-1 0,-1 1 0,0 0-5,9 14-176,10 24 0,-7-15 189,-12-24 4,3 7 22,0 0 0,1 0 0,0-1 0,0 0 0,1 1 0,5 5 1,-8-11 3,0 1 1,0-1 0,0 1-1,0-1 1,0 0 0,0 0-1,1 0 1,-1 0 0,0 0-1,1-1 1,-1 1 0,0-1-1,1 1 1,-1-1 0,1 0-1,-1 0 1,0 0 0,1 0-1,-1-1 1,1 1 0,-1-1-1,0 1 1,4-2 0,30-10 17,0-2 1,-1-1-1,0-1 1,-2-3-1,41-27 1,-66 37-119,-7 9 72,-1 0 0,0 0 1,0 0-1,0 0 0,0 0 0,0 0 0,0-1 1,0 1-1,0 0 0,0 0 0,0 0 0,0 0 0,0 0 1,0-1-1,0 1 0,0 0 0,0 0 0,0 0 1,0 0-1,0 0 0,0-1 0,0 1 0,0 0 0,0 0 1,0 0-1,0 0 0,0 0 0,0-1 0,-1 1 1,1 0-1,0 0 0,0 0 0,0 0 0,0 0 0,0 0 1,0-1-1,-2 1-9,1 0 1,0 0-1,0-1 1,-1 1-1,1 0 1,0 0-1,0 0 0,-1 0 1,1 1-1,0-1 1,0 0-1,0 0 1,-1 1-1,1-1 1,-1 1-1,-12 6-5,1 0 0,0 1 0,1 0 0,0 1 0,-19 17 0,24-20-26,0 1 1,0 0-1,1 0 0,-10 13 0,14-17 53,1 0-1,-1-1 1,1 1-1,-1 0 0,1 0 1,0 0-1,0 0 1,0 0-1,1 0 1,-1 0-1,1 1 0,0-1 1,0 0-1,0 0 1,0 0-1,0 0 0,2 6 1,-1-7-3,0 0 1,0 0-1,0 0 0,0 0 1,0 0-1,1-1 1,-1 1-1,1 0 0,-1-1 1,1 1-1,0-1 0,-1 0 1,1 1-1,0-1 1,0 0-1,0 0 0,0 0 1,0-1-1,0 1 1,0 0-1,3 0 0,6 1 98,0 0 0,20 1 0,-28-3-96,37 2 63,0-2 0,0-1 0,0-3-1,0-1 1,77-21 0,-107 23-43,-1 0-1,0-1 1,0-1 0,0 0-1,-1 0 1,0 0-1,0-1 1,0 0 0,10-11-1,-12 11-21,-1 0-1,0 0 0,0 0 1,-1-1-1,0 0 0,0 0 1,0 0-1,-1 0 0,0-1 1,-1 1-1,4-16 0,-6 22-14,0 0 0,1 0 0,-1 1 0,0-1 0,0 0 0,0 0 0,0 0 0,0 0 0,0 0 0,0 0 0,0 0 0,-1 1 0,1-1 0,0 0 0,0 0 0,-1 0 0,1 1 0,-1-1 0,1 0 0,0 0 0,-2 0 1,2 0-3,-1 1 0,1 0 0,-1-1 1,0 1-1,1 0 0,-1 0 1,0-1-1,0 1 0,1 0 0,-1 0 1,0 0-1,1 0 0,-1 0 1,0 0-1,0 0 0,1 0 0,-1 0 1,0 1-1,-1-1 0,-1 1-15,-1 1-1,1-1 0,0 1 1,0 0-1,0 0 1,0 0-1,0 0 0,-5 4 1,7-4 16,-11 10-36,-16 24 0,25-33 51,1 0 1,0 0-1,1 0 1,-1 0-1,0 1 1,1-1-1,0 0 1,0 1-1,0-1 1,0 1-1,0-1 0,1 1 1,0-1-1,0 8 1,0-8 14,1 0 1,0-1-1,0 1 1,0-1-1,0 1 1,1-1 0,-1 1-1,1-1 1,-1 1-1,1-1 1,0 0-1,0 0 1,0 0-1,0 0 1,0 0-1,0-1 1,1 1-1,-1-1 1,1 1-1,-1-1 1,1 0-1,-1 0 1,1 0-1,4 1 1,5 1 63,-1-1-1,1-1 1,-1 1 0,18-2 0,154-6-88,-127 4-178,52-10-7099,-95 9 3284,-3-1 1281</inkml:trace>
</inkml:ink>
</file>

<file path=ppt/ink/ink3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4:14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55 3648,'4'-10'405,"-3"8"-332,0-1 0,0 1 0,0 0-1,0 0 1,0 0 0,0 0 0,0 0-1,1 0 1,-1 1 0,1-1 0,-1 0 0,1 1-1,0-1 1,0 1 0,0-1 0,4-1 0,-3 1 230,1 0 0,0 1 0,0 0 0,0-1 0,0 1 0,0 1 0,0-1 1,0 0-1,0 1 0,0 0 0,0 0 0,0 0 0,5 1 0,-6 0-40,1 0 0,-1 1-1,0-1 1,0 1 0,1-1-1,-1 1 1,0 0 0,0 0-1,-1 0 1,1 0 0,0 1-1,-1-1 1,1 1 0,-1 0-1,0 0 1,2 3 0,1 2 140,-1-1 0,-1 1 0,1-1 1,-1 1-1,-1 0 0,1 0 1,-1 1-1,-1-1 0,0 0 0,1 14 1,-2-3 251,-1-1 0,-1 0-1,-8 34 1,8-43-542,0-1 0,-1 0-1,0 0 1,-1 0 0,0 0 0,0 0-1,-1-1 1,0 0 0,0 0-1,-1 0 1,1 0 0,-13 9 0,15-13-186,-1 0 0,0 0 1,0 0-1,0-1 1,-1 0-1,1 0 0,-1 0 1,1 0-1,-1 0 0,1-1 1,-1 0-1,0 0 1,0-1-1,0 1 0,1-1 1,-1 0-1,0 0 1,0 0-1,0-1 0,0 0 1,1 0-1,-1 0 1,-9-4-1,12 4-225,-1 0 1,1 0-1,0 0 0,-1-1 1,1 1-1,0-1 0,0 1 1,0-1-1,0 0 0,0 0 0,0 0 1,1 0-1,-1 0 0,1 0 1,-1-1-1,1 1 0,0 0 1,0-1-1,0 1 0,0-1 1,0-3-1,-5-37-7243</inkml:trace>
</inkml:ink>
</file>

<file path=ppt/ink/ink3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4:27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18 699 5056,'-2'0'400,"2"-1"-281,-1 1 0,0 0-1,1-1 1,-1 1 0,0 0 0,1 0 0,-1 0 0,0 0 0,0 0-1,1 0 1,-1 0 0,0 0 0,1 0 0,-1 0 0,0 0-1,-3 2 3309,5-2-2051,12-2-576,-1 0 0,0 0-1,0-1 1,0-1 0,0 0 0,-1-1 0,14-7 0,3-1-186,-14 8-483,-1-2 0,0 0 0,-1 0 1,1-1-1,-1 0 0,-1-1 0,0-1 0,0 0 1,-1 0-1,0-1 0,-1-1 0,0 1 0,-1-1 0,13-24 1,-18 30-96,50-121 440,-48 113-384,0 0 0,1 0 0,15-26 0,-15 29-77,1-4-264,-2 14 89,0 7 26,-3 1 131,0-1 0,0 1-1,-1-1 1,1 1 0,-2 0 0,1 7 0,3 15 9,1 1 12,2 57 1,-7-45 57,0 44 131,-1-73-226,-1-1 0,0 1-1,-1-1 1,-6 21 0,5-24 81,1 0 0,-1 0 1,0-1-1,-1 0 0,-9 14 1,11-19-26,1-1 1,0 0-1,-1 1 1,1-1-1,-1-1 1,1 1-1,-1 0 1,0 0 0,0-1-1,0 0 1,0 1-1,0-1 1,0 0-1,0-1 1,0 1 0,-1-1-1,1 1 1,0-1-1,0 0 1,-5 0-1,-3-1 5,0-1 0,1 0 0,-1-1 0,1 0 0,-1 0-1,1-1 1,0 0 0,1-1 0,-1 0 0,1-1 0,0 0-1,-12-10 1,20 16-54,1-1 0,-1 0 0,0 1 0,0-1 0,0 0 0,1 0-1,-1 0 1,0 0 0,1 1 0,-1-1 0,1 0 0,-1 0 0,1 0 0,0 0-1,-1 0 1,1 0 0,0 0 0,-1 0 0,1-1 0,0 1 0,0 0 0,0-1-1,1 1 9,-1-1 0,1 1 0,-1 0-1,1-1 1,-1 1 0,1 0-1,0 0 1,0-1 0,0 1-1,-1 0 1,1 0 0,0 0-1,0 0 1,3-1 0,2-2-44,0 0 0,0 0 1,1 1-1,0 0 1,10-3-1,-2 2-71,0 1 0,0 0-1,18-1 1,-12 2 95,-12 2 22,0 0 1,0 0 0,12 3-1,-2-1 2,-5-1 10,-5 0 13,-1 0 0,1-1-1,-1 0 1,1 0-1,-1-1 1,0 0-1,1-1 1,9-2 0,-9 1 37,-1-1 0,0 0 0,0-1 0,0 1 0,-1-1 0,1-1 0,-1 1 0,0-1 1,-1-1-1,0 1 0,0-1 0,0 0 0,0-1 0,-1 1 0,4-9 0,2-5-38,-1 0 0,-1 0 1,-1-1-1,9-38 0,-13 38 18,0 3-30,-4 18-182,-1 10-202,-16 66 262,9-30 109,4-23 39,0 0 1,0 35-1,4-55-18,0 7-7,0-1-1,0 1 0,1-1 0,0 1 0,3 8 0,-3-15 12,-1-1-1,1 1 1,-1-1-1,1 1 1,-1-1-1,1 1 1,0-1-1,0 0 1,0 1-1,0-1 1,0 0-1,0 0 1,0 1-1,1-1 1,-1 0-1,0 0 1,0 0-1,1 0 1,-1-1-1,1 1 1,-1 0-1,1-1 1,-1 1 0,1-1-1,0 1 1,-1-1-1,1 0 1,-1 1-1,1-1 1,0 0-1,-1 0 1,1 0-1,0-1 1,2 1-1,3-2 50,0 0 0,1 0 0,-1-1 0,0 0 0,12-6 0,31-24-28,-45 30-42,6-5 45,-1-1 0,1 0 0,-2 0 0,1-1 0,15-22 0,-11 10 13,0-1 0,12-26 0,-25 45-105,0 1 0,-1 0 1,1 0-1,0-1 0,-1-5 0,0 6-173,0 17 137,-1 8-43,-2 1 0,-6 32 0,-3 11 164,13-59-23,-1-1 0,1 0 0,0 1 0,0-1 0,1 0 0,0 0 0,0 0 0,5 10 0,-5-14 3,-1 0 0,0 0 1,1-1-1,-1 1 0,1 0 0,-1 0 0,1-1 0,0 1 1,0-1-1,0 0 0,0 1 0,0-1 0,0 0 1,0 0-1,0 0 0,0 0 0,1-1 0,-1 1 1,0-1-1,0 1 0,1-1 0,-1 0 0,0 0 1,1 0-1,-1 0 0,0 0 0,3-1 0,0 1-1,0-1 0,-1 0 0,1 0-1,0 0 1,-1-1 0,0 0 0,1 1-1,-1-2 1,0 1 0,0 0-1,0-1 1,6-5 0,4-8 14,0 0 0,-2-1 0,0 0 0,-1-1 0,-1 0 0,-1-1 0,0 0 0,-1-1 0,-2 1 0,0-2 0,6-35 0,-11 39-115,-1 15 70,0 0 0,0 1-1,0-1 1,0 0 0,0 1-1,0-1 1,0 0 0,1 1-1,-1-1 1,0 0 0,1 1-1,1-4 1,-2 9-31,-1 1 1,1-1-1,0 0 1,1 0-1,-1 1 1,1-1-1,-1 0 1,3 6-1,1 15 68,-3-14-22,0-3-4,-1 0 0,1 1 0,1-1 0,0 0-1,4 13 1,-4-15-19,0 1 1,0 0-1,1 11 0,3 12 51,-3-16-176,-2-11 142,-1 0 0,1-1 1,-1 1-1,1-1 0,0 0 1,0 1-1,0-1 0,1 0 1,-1 1-1,2 1 0,3 4 175,0-2-75,0-4-87,1-1 1,0 1-1,0-1 1,0 0-1,-1-1 1,1 0-1,0 0 1,7-1-1,59-12 201,-43 7-260,6-1 1,-1 1 57,-1-1 0,-1-2 0,43-16 0,-66 21 5,-1-1-1,1 0 1,-1 0 0,-1-1 0,1 0-1,-1-1 1,0 1 0,0-2 0,-1 1-1,0-1 1,0 0 0,-1 0 0,0-1-1,0 0 1,6-15 0,0-6 74,-1 0 1,8-40-1,7-65-114,-21 61 336,-4 22-372,-1 31-18,-1 19-307,-2 6 213,-3 7 50,-3 15-13,2 1 1,1-1-1,-4 35 0,4-29 140,2-3 12,-5 27 42,-2 1-1,-34 102 1,-4-49 16,-91 154 0,130-246-62,-23 35 152,30-48-101,-1 0-1,0 0 1,0 0 0,-1-1 0,0 1-1,-9 6 1,14-11-52,-1 1 0,1-1 0,-1 0 0,1 1 0,-1-1 0,0 0 0,1 0 0,-1 1 0,0-1 0,1 0 0,-1 0-1,0 0 1,1 0 0,-1 0 0,0 0 0,0 0 0,1 0 0,-1 0 0,0 0 0,1 0 0,-1 0 0,0 0 0,1-1 0,-1 1 0,0 0 0,0-1-1,0 0-1,0 0 0,0 0 0,0 0 0,0 0 0,0-1 0,0 1 0,0 0 0,0-1 0,0 1 0,1 0 0,-2-3-1,0-3 6,0 1 0,1-1 0,0 0 0,-1-10 0,1 8 3,1 0 1,0-1-1,1 1 0,0 0 0,0 0 1,1-1-1,0 1 0,1 0 0,0 1 1,0-1-1,1 0 0,0 1 0,0 0 1,1 0-1,0 0 0,1 1 0,0 0 1,0 0-1,0 0 0,14-11 0,13-6-97,54-32-1,-51 35-37,45-35 0,-60 38 167,51-41-33,102-63 0,-101 69 215,-71 50-157,-4 4-65,-8 5-86,-43 48-292,31-34 372,1 1 0,1 1-1,-30 43 1,40-47-44,-3 2 96,-16 33 1,28-51-43,1 1 0,-1-1 1,0 1-1,1-1 0,-1 0 1,1 1-1,0-1 0,0 1 1,0 3-1,0 1 121,0-7-127,1 1 0,-1-1-1,0 0 1,1 0-1,-1 0 1,1 0 0,-1 0-1,0 0 1,1 0 0,-1 1-1,1-1 1,-1 0 0,0 0-1,1 0 1,-1-1 0,0 1-1,1 0 1,-1 0-1,1 0 1,-1 0 0,1 0-1,-1 0 1,7-2 58,0-1 1,-1 1-1,1-1 0,0 0 1,-1-1-1,0 0 0,0 0 1,0 0-1,0 0 0,5-7 1,7-8-5,24-31 0,-19 22 43,-8 9-256,17-26-1,-27 53-80,-1 12 187,-2-8 35,1 1 1,0-1-1,0-1 0,1 1 1,7 14-1,-9-23 30,0 0-1,0 0 1,0 0-1,1 0 1,-1 0-1,1-1 1,-1 1-1,1-1 1,0 1-1,0-1 1,0 0-1,1 0 1,-1 0-1,0-1 1,1 1 0,-1-1-1,1 0 1,-1 0-1,1 0 1,0 0-1,-1-1 1,6 1-1,12-1 16,0 0 0,0-1 0,0-1 0,-1-1 0,1-1 0,-1-1 0,39-15 0,-43 13 15,-1-1 0,-1 0 1,15-11-1,11-6-1,16-14-89,-61 55-325,-1-6 327,-9 21-1,-2 4 40,15-31 8,0 0 1,-1 1-1,2-1 1,-1 1-1,0-1 1,1 1-1,0 0 1,0-1-1,0 8 1,1-10 1,0-1-1,0 1 1,0-1 0,0 0 0,1 1-1,-1-1 1,1 1 0,-1-1 0,1 0-1,-1 1 1,1-1 0,0 0 0,-1 1-1,1-1 1,0 0 0,0 0 0,0 0-1,0 0 1,0 0 0,0 0 0,0 0 0,0 0-1,1 0 1,-1 0 0,0-1 0,0 1-1,1 0 1,-1-1 0,1 1 0,-1-1-1,0 0 1,1 1 0,-1-1 0,1 0-1,-1 0 1,2 0 0,13 0 54,-1 0 1,1-2-1,-1 0 1,27-6-1,-9 1-123,3 0 133,0-1 1,54-21 0,-76 23-45,1 0-1,-1-1 0,-1-1 0,0 0 1,0-1-1,0 0 0,-1-1 0,20-21 0,-28 26 29,0 0-1,-1 0 1,1 0-1,5-12 0,-8 15-60,0 0 0,-1 0 0,1 0 0,0-1 0,-1 1 0,1 0 0,-1 0 0,0 0 0,0 0 0,0 0 0,0-1 0,0 1 0,0 0 0,-1 0 0,1 0 0,-1 0 0,-1-4 0,2 5-9,-1 0 0,1 0 0,-1 0 0,0 1 0,1-1 0,-1 0-1,0 0 1,0 1 0,1-1 0,-1 0 0,0 1 0,0-1 0,0 1 0,0-1 0,0 1-1,0 0 1,0-1 0,0 1 0,0 0 0,0 0 0,0 0 0,0-1 0,0 1 0,0 0-1,0 0 1,0 1 0,0-1 0,0 0 0,0 0 0,0 0 0,0 1 0,-2 0 0,-4 1-17,0 1 1,1 0 0,-11 7 0,12-8 24,-14 9 68,1 1 0,-26 20 0,38-26-36,0-1 1,1 1-1,-1 0 0,1 0 0,0 1 0,1-1 1,0 1-1,0 0 0,-6 15 0,9-20-4,0 0 0,0 1 0,1-1 0,-1 0 0,1 1 0,0-1 0,0 0 0,-1 1-1,1-1 1,1 1 0,-1-1 0,0 0 0,1 1 0,-1-1 0,1 0 0,0 0 0,1 5 0,0-4 4,0-1 1,0 1 0,0-1-1,0 0 1,0 0-1,1 1 1,-1-1 0,1-1-1,-1 1 1,1 0 0,5 2-1,5 1 47,0-1-1,0 0 1,0-1 0,25 3-1,-20-4-218,0-1-1,0-1 0,31-4 0,20-7-3329,-49 7 1373,0-1 0,0-1 1,22-10-1,28-17-1667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0:53.1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0 8960,'-18'1'8852,"21"16"-7609,-2-10-693,18 270 3108,-18-114-2795,-2-97-536,-1-21 78,-8 49 1,8-81-433,-3 7 107,1 6 1210,0-36-1252,4 5-50,1 0-1,-1 0 1,1 0 0,0 0 0,0 0 0,1 0 0,-1 1 0,1-1 0,0 0 0,0 1 0,4-6 0,-1 3 16,0 0-1,1 0 1,0 1-1,0 0 0,0 0 1,8-5-1,7-3 126,1 1 0,-1 1-1,41-15 1,25-4-42,-76 28-104,0 1-1,0 0 0,0 0 0,0 1 0,0 1 1,15 1-1,-25-1 33,1 0 1,-1 0-1,0 0 0,0 0 1,0 0-1,0 0 0,0 1 1,0-1-1,0 0 0,0 1 1,0-1-1,0 1 0,0-1 1,0 1-1,0-1 1,0 1-1,-1 0 0,1-1 1,0 1-1,0 0 0,0 0 1,-1-1-1,1 1 0,-1 0 1,1 0-1,0 0 0,-1 0 1,0 0-1,1 0 1,-1 0-1,0 0 0,1 0 1,-1 0-1,0 0 0,0 0 1,0 0-1,0 1 0,0-1 1,0 0-1,0 0 0,0 0 1,-1 1-1,1 1 23,-1 1 0,-1-1 0,1 0-1,0 0 1,-1 0 0,1 0 0,-1 0 0,0-1 0,0 1-1,0 0 1,0-1 0,-6 5 0,-1-1-27,0 0 0,-1 0-1,0-1 1,0 0 0,-14 4 0,-55 14-18,74-22 20,2 0 46,8 3 24,15 3 86,40 11 0,-4-2-75,26 7-99,-80-22-598,1-27-21652,-11 2 18655</inkml:trace>
</inkml:ink>
</file>

<file path=ppt/ink/ink3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4:29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16 384 3808,'-16'-3'8565,"32"3"-4842,-10-1-3284,0 1 1,0-1-1,0-1 1,0 1-1,-1-1 1,1 0-1,0 0 1,-1 0-1,0-1 1,1 0 0,7-6-1,5-5 73,28-26 0,-40 33-389,61-62 346,90-121 0,-148 175-346,2-2 22,-11 17-147,0 0 0,0 0 0,0 0 0,0 0 0,0 0 0,0 0 0,0 0 0,0 0 0,0 0 0,0 0 0,0 0 0,0 0 0,0 0 0,0 0 0,0 0-1,0 0 1,0 0 0,0 0 0,0 0 0,0 0 0,0 0 0,0 0 0,0 0 0,0 0 0,0 0 0,0 0 0,1 0 0,-1 0 0,0 0 0,0 0 0,0 0 0,0 0 0,0 0 0,0 0 0,0 0 0,0 0 0,0 0 0,0 0 0,0 0 0,0 0 0,0 0 0,0 0-1,0 0 1,0 0 0,0 0 0,0 0 0,0 0 0,0 0 0,-3 10-310,-24 60 343,8-22 39,-20 77 0,38-119-41,0 0-1,0 0 1,0 0 0,1 0 0,0 0-1,0 1 1,0-1 0,1 0-1,2 10 1,-2-13 9,0-1-1,0 1 1,1 0 0,-1-1-1,0 1 1,1-1-1,0 1 1,-1-1 0,1 1-1,0-1 1,0 0-1,1 0 1,-1 0 0,0 0-1,1-1 1,-1 1 0,1-1-1,-1 1 1,1-1-1,0 0 1,4 2 0,6-1 65,0 0 0,0-1 1,1 0-1,-1-1 0,0 0 1,0-1-1,18-4 0,-18 3-72,0-1-1,0-1 0,-1 0 0,1-1 1,-1 0-1,0 0 0,-1-2 1,0 1-1,0-2 0,0 1 1,-1-1-1,0-1 0,0 0 0,-1 0 1,0-1-1,-1 0 0,0-1 1,0 0-1,-2 0 0,1 0 1,5-16-1,-5 10-87,8-17-51,-15 34 100,0 0 1,0 0 0,0 0 0,0 0 0,0 0 0,0 0 0,0 1 0,0-1 0,0 0 0,0 0 0,0 0-1,0 0 1,0 0 0,0 0 0,0 0 0,0 0 0,0 0 0,0 0 0,0 0 0,0 0 0,0 0 0,0 0-1,0 0 1,0 0 0,0 1 0,0-1 0,0 0 0,1 0 0,-1 0 0,0 0 0,0 0 0,0 0 0,0 0-1,0 0 1,0 0 0,0 0 0,0 0 0,0 0 0,0 0 0,0 0 0,0 0 0,0 0 0,0 0 0,0 0-1,0 0 1,0 0 0,1 0 0,-1 0 0,0 0 0,0 0 0,0 0 0,0 0 0,0 0 0,0 0 0,0 0-1,0 0 1,0 0 0,0 12-176,-2 13 68,0-6 84,-11 69-38,11-79 89,0-1 0,-1 0 0,0 1 0,0-1 0,-1 0 0,0-1 0,-1 1 0,-5 7 0,6-8-55,3-7 34,1 1 0,0 0 0,-1 0 0,1-1 0,0 1 0,-1 0 0,1-1-1,-1 1 1,1 0 0,-1-1 0,0 1 0,1-1 0,-1 1 0,0-1 0,1 1 0,-1-1 0,0 1 0,1-1 0,-1 0 0,0 0 0,0 1 0,0-1 310,9-3-368,11-6 55,0 1 0,0 1 0,1 1 0,0 0-1,0 2 1,0 0 0,1 1 0,35 0 0,-55 3-119,-2 15-3903,1-14 3663,-1 0 0,1 1 0,-1-1 0,1 0 0,-1 0 0,0 0 0,1 0 0,-1 0 0,0 0 0,0 0 0,0 0 0,0 0 0,0 0 0,0 0 0,-2 1 0,2-1-671,-1 0 0,0 1 0,1-1 0,-1 1 0,1-1 0,0 1 0,-2 2 0,-3 9-2592,-3-1 1215</inkml:trace>
</inkml:ink>
</file>

<file path=ppt/ink/ink3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4:29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50 8384,'-48'-30'3104,"40"30"-2400,3 0-192,10-3-608,8-2-384,9 2 256,8-1-160,13 0 224,13 4-3648,-5 11 2080,-8 5-1696</inkml:trace>
</inkml:ink>
</file>

<file path=ppt/ink/ink3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4:30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400 530 3552,'1'-11'1904,"0"10"-1496,-1 0 0,0 0 1,0 0-1,0 1 1,1-1-1,-1 0 0,0 0 1,0 0-1,0 0 0,-1 0 1,1 1-1,0-1 1,0 0-1,0 0 0,-1 0 1,1 1-1,0-1 0,-1 0 1,0-1-1,-8-4 529,5 5-711,1 0 0,-1 0 0,0 1 0,0-1 0,0 1 0,1 0 0,-1 0 0,0 0 0,-5 2 1,-35 9 558,32-8-557,-37 12 784,-50 22 1,82-29-817,0 0 0,1 2 0,0-1 0,0 2 0,1 0 0,-18 17 0,32-27-189,0 0-1,0 0 1,0 0-1,0 0 0,0 0 1,0 0-1,0 1 0,1-1 1,-1 0-1,0 0 1,1 1-1,-1-1 0,1 0 1,-1 1-1,1-1 1,0 1-1,-1 1 0,2-2 10,-1 0 0,0-1 0,0 1 0,0 0 0,1 0 0,-1-1 0,1 1-1,-1 0 1,0-1 0,1 1 0,-1 0 0,1-1 0,-1 1 0,1 0 0,0-1 0,-1 1-1,1-1 1,0 1 0,-1-1 0,1 0 0,1 1 0,2 1 59,1 0 0,-1-1 0,1 0 1,-1 0-1,1 0 0,-1-1 0,1 0 0,7 0 1,6-1 29,0-1 1,0-1 0,0-1 0,24-8-1,-30 7-108,0 0 0,0 0 0,0-1 0,-1-1 0,1 0-1,16-15 1,-8 3-75,-1-1-1,17-23 0,-29 34-10,-12 33 44,-2 34-1,7-51 93,0 0-1,1-1 0,0 1 0,0-1 0,1 1 1,0-1-1,0 0 0,4 9 0,-4-11 11,-1-1-1,1 0 1,0 0 0,0 0-1,0-1 1,1 1-1,-1 0 1,1-1 0,-1 0-1,1 1 1,0-1-1,0 0 1,0 0 0,0-1-1,0 1 1,0-1-1,6 2 1,-6-2-23,1-1 0,0 0 0,-1 0 0,1 0 1,-1 0-1,1-1 0,0 1 0,-1-1 0,1 0 0,-1 0 0,0 0 0,1 0 0,-1-1 1,4-2-1,8-4 119,21-18 1,-35 26-152,24-20 64,0 0 0,-2-2 0,0 0-1,-1-2 1,18-26 0,98-162 87,-107 154-51,45-113 0,-73 163-101,7-24-66,-9 30 60,-1 1-1,0 0 0,0 0 0,0 0 0,1 0 0,-1-1 1,0 1-1,0 0 0,-1 0 0,1 0 0,0-1 0,0 1 1,-1 0-1,1 0 0,0 0 0,-1 0 0,1 0 1,-1 0-1,1 0 0,-1 0 0,-1-2 0,1 3 4,1 0-1,-1-1 0,0 1 1,1 0-1,-1 0 1,0 0-1,1-1 0,-1 1 1,0 0-1,0 0 0,1 0 1,-1 0-1,0 0 1,1 1-1,-1-1 0,0 0 1,0 0-1,1 0 1,-1 1-1,0-1 0,1 0 1,-1 0-1,0 1 0,1-1 1,-2 1-1,-16 13 18,17-13-15,-5 5 16,0 0 0,1 0 0,0 1 1,0 0-1,0 0 0,1 1 0,0-1 0,0 1 0,-4 13 1,-1 9-29,-8 39 1,14-53-32,-44 314 416,46-269-1459,1-41-2377,3-14-1086,-3-6 4338,0 1-1,1-1 1,-1 0-1,1 0 1,-1 1 0,0-1-1,1 0 1,-1 0-1,1 0 1,-1 0 0,1 0-1,-1 0 1,1 0-1,-1 0 1,1 0 0,-1 0-1,1 0 1,-1 0-1,1 0 1,-1 0 0,1 0-1,7-6-6166</inkml:trace>
</inkml:ink>
</file>

<file path=ppt/ink/ink3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4:30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38 11136,'-17'-19'4128,"22"19"-3200,-2 0-289,1 0 1505,4 0-1312,2-4 448,8 4-768,20-4-96,17 4-256,14-4-160,9 0-32,-10 1-1792,-2 3 960,-1 0-5599,11 3 3583,7 1-3072</inkml:trace>
</inkml:ink>
</file>

<file path=ppt/ink/ink3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4:32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23 769 4896,'-4'-2'445,"4"2"-377,-1-1-1,1 1 0,-1-1 0,0 1 0,1 0 0,-1 0 1,1-1-1,-1 1 0,0 0 0,1 0 0,-1-1 0,0 1 1,1 0-1,-1 0 0,0 0 0,1 0 0,-1 0 0,0 0 1,1 0-1,-1 0 0,0 1 0,1-1 0,-1 0 0,0 0 1,-1 2 2212,3-2-995,4-1-689,-1 0-1,1 0 0,-1 0 1,0-1-1,0 1 1,1-1-1,5-4 0,10-4 194,176-81 2070,-158 70-2519,-1-1 0,-1-2 0,64-57 0,-73 62 124,-27 42-400,-7 18 84,4-24-5,0-1 1,2 1-1,0 0 1,1 19-1,0-31-90,1 0 1,0 1-1,0-1 0,0 0 0,1 0 1,0 0-1,0-1 0,0 1 0,1 0 1,-1-1-1,1 1 0,0-1 0,0 0 1,1 0-1,-1 0 0,1-1 0,8 7 1,-9-8-9,0 0 0,0-1 0,0 1 0,1-1 0,-1 0 1,1 0-1,-1 0 0,1 0 0,-1-1 0,1 1 0,-1-1 0,1 0 1,0 0-1,-1 0 0,1-1 0,5 0 0,6-3 72,0 0 0,20-9 0,-30 12-99,17-8 152,40-23 0,-53 27-130,0-1 1,0 0-1,0-1 1,-1 0-1,0-1 1,10-11 0,-16 16-68,0 0 1,0-1 0,0 1 0,0 0 0,-1 0 0,0-1-1,1 1 1,-1-1 0,0 1 0,-1-1 0,1 1 0,-1-1-1,1 0 1,-1 1 0,-1-6 0,1 7 8,0 1 0,-1 0 1,1-1-1,0 1 0,-1 0 0,1-1 1,-1 1-1,0 0 0,1 0 1,-1 0-1,0-1 0,0 1 0,0 0 1,0 0-1,0 0 0,0 0 0,-1-1 1,0 2 3,0-1 1,0 0 0,0 0 0,0 1 0,0-1-1,1 1 1,-1-1 0,0 1 0,0 0 0,0 0-1,-1 0 1,1 0 0,0 0 0,0 0-1,-2 1 1,-3 0-46,0 1 0,0 0 0,1 0 0,-1 1 0,0 0 0,1 0 1,0 0-1,-1 1 0,2 0 0,-1 0 0,-10 10 0,9-7 50,1 0 0,-1 1-1,2 0 1,-1 0 0,1 0 0,0 1 0,1-1 0,-5 14 0,8-20 31,0 0 0,1 0 0,-1 0 0,1 0 0,-1 0 0,1 0 0,-1 0 0,1 0 0,0 0 1,0 0-1,0 0 0,1 1 0,-1-1 0,0 0 0,1 0 0,-1 0 0,1 0 0,0 0 0,-1 0 0,1 0 0,0 0 0,0-1 0,1 1 0,-1 0 0,0 0 0,0-1 0,1 1 0,-1-1 0,1 1 1,0-1-1,2 2 0,1 0 28,0 0 0,0-1 0,1 0 1,-1 0-1,1 0 0,0 0 1,0-1-1,-1 0 0,1 0 0,8-1 1,21 2 164,1-3-1,-1-1 1,56-11 0,-70 9-184,-1-1-1,0-1 1,-1-1-1,0-1 1,0 0 0,0-2-1,27-19 1,-35 21-19,-1-1 1,0 0 0,0-1-1,-1 0 1,-1-1-1,10-15 1,1-5-30,16-38-1,-28 59-12,-7 10 27,0 0 0,1 0 0,-1 0-1,0 0 1,0 0 0,0-1 0,0 1 0,0 0-1,0 0 1,1 0 0,-1 0 0,0 0-1,0 0 1,0 0 0,0 0 0,0 0-1,1 0 1,-1 0 0,0 0 0,0 0-1,0 0 1,0 0 0,0 0 0,0 1 0,1-1-1,-1 0 1,0 0 0,0 0 0,0 0-1,0 0 1,0 0 0,0 0 0,0 0-1,0 0 1,1 0 0,-1 1 0,0-1 0,0 0-1,0 0 1,0 0 0,0 0 0,1 2-5,-1 0 0,1 0 0,-1-1 0,0 1 0,1 0 0,-1 0 0,0 0 0,0 0 0,-1 3 0,-4 49-38,2-12 8,-2 1 0,-12 42 0,17-82 59,-1-1 0,0 0 1,1 1-1,-1-1 0,-1 0 1,1 0-1,0 1 0,0-1 1,-1 0-1,1 0 0,-1 0 1,0 0-1,0-1 0,1 1 1,-1 0-1,-4 1 0,5-2-13,0-1 1,0 0-1,0 0 0,0 0 0,0 0 1,0 0-1,0 0 0,0 0 0,0-1 1,0 1-1,0 0 0,0 0 0,0-1 1,0 1-1,0-1 0,0 1 0,0-1 1,0 1-1,0-1 0,0 0 0,1 1 1,-1-1-1,0 0 0,0 1 0,1-1 0,-1 0 1,0 0-1,0-1 0,0 0 0,-1 0-1,1 0 0,0 0 1,0-1-1,0 1 0,0 0 1,0-1-1,0 1 0,1 0 1,-2-4-1,2 5-13,0 0-1,0 0 1,0 0 0,0 0-1,0 1 1,0-1 0,0 0-1,0 0 1,1 0-1,-1 0 1,0 1 0,0-1-1,1 0 1,-1 0 0,0 1-1,1-1 1,-1 0-1,1 0 1,0 0 0,0 0-10,1 1 1,-1 0-1,0-1 0,1 1 1,-1 0-1,1-1 1,-1 1-1,0 0 1,1 0-1,1 1 1,79-2 63,0-3 0,132-23 0,-190 22 107,1-1 0,36-16 1,-51 18-122,0-1 1,0 0 0,0-1 0,-1 0-1,0 0 1,0-1 0,-1-1-1,10-8 1,-6 0 3,0 0 0,-1 0 0,17-35-1,19-58 81,-28 62-56,23-48 236,12-27-196,-16 33 293,-38 89-397,0 0 1,0 0 0,0 0-1,0 0 1,0 0 0,0 0 0,0 0-1,0 0 1,0 0 0,0 0-1,0 0 1,1 0 0,-1 0 0,0 0-1,0-1 1,0 1 0,0 0 0,0 0-1,0 0 1,0 0 0,0 0-1,0 0 1,0 0 0,0 0 0,0 0-1,0 0 1,0-1 0,0 1 0,0 0-1,0 0 1,0 0 0,0 0-1,0 0 1,-1 0 0,1 0 0,0 0-1,0 0 1,0 0 0,0 0-1,0 0 1,0-1 0,0 1 0,0 0-1,0 0 1,0 0 0,0 0 0,0 0-1,0 0 1,0 0 0,0 0-1,-1 0 1,1 0 0,0 0 0,0 0-1,0 0 1,0 0 0,0 0 0,0 0-1,0 0 1,0 0 0,0 0-1,0 0 1,-1 0 0,1 0 0,0 0-1,0 0 1,0 0 0,0 0 0,0 0-1,-6 4-47,0 2 59,1 0 0,-1 0 0,2 0 0,-1 0 0,1 1 0,0 0 0,-5 12 0,0 3 195,-9 32 0,-34 190 197,37-163-318,-17 122-202,31-196-183,0-6 110,1 0-1,0 0 1,0 0-1,-1 1 1,1-1-1,0 0 0,0 0 1,0 0-1,0 0 1,0 0-1,1 0 1,-1 0-1,0 0 0,0 0 1,1 0-1,-1 0 1,1 1-1,12-27-12917,-8-3 9915</inkml:trace>
</inkml:ink>
</file>

<file path=ppt/ink/ink3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4:32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43 10048,'-17'-35'3712,"-6"32"-2880,11-2 1375,24 10 33,6 1-1280,7 7 512,15 1-896,-2 5-256,5 8-192,10 1-32,11-1-64,9 0-160,5-5 64,0 2-4608,-2-2 2529,-20-6-6721</inkml:trace>
</inkml:ink>
</file>

<file path=ppt/ink/ink3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4:21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23 668 3136,'-1'-2'4436,"6"0"-2803,6-4 2117,-5 5-3415,-1-1 0,0 0 0,-1-1 0,1 1 0,0-1 0,-1 0 0,1-1 0,-1 1 0,0 0 0,7-9-1,9-19-13,17-33-2,40-97 460,-27 51-256,73-118-1,-119 222-543,-4 6 7,1-1 0,-1 1 0,0-1-1,1 1 1,-1-1 0,1 0 0,-1 1-1,0-1 1,0 0 0,1 1 0,-1-1-1,0 0 1,0 1 0,0-2 0,-1 3-8,-1 0 1,1 0 0,-1 0-1,1 0 1,0 0 0,0 0-1,-1 0 1,-1 3 0,-6 9 59,-1 0 0,2 1 0,0 0 0,0 0 1,-7 22-1,11-26-11,-64 166-11,23-73 596,-76 192-40,35-57 692,86-235-1177,-1-1 1,0 1-1,-1-1 1,1 1-1,0-1 1,-4 4-1,5-5-80,0-1 0,0 0 0,0 0 0,0 0 0,0 0 0,0 0 0,0 0 0,0 0 0,0 0 0,0 0 0,0 0 0,-1 0 0,1 0 0,0 0 0,0 1 0,0-1 0,0 0 0,0 0 0,0 0 0,0 0 0,0 0 0,0 0 0,-1 0 0,1 0 0,0 0 0,0 0 0,0 0 0,0 0 0,0 0 0,0 0 0,0 0 0,0 0 0,0 0 0,-1 0-1,1 0 1,0 0 0,0 0 0,0-1 0,0 1 0,0 0 0,0 0 0,0 0 0,0 0 0,0 0 0,0 0 0,-1 0 0,1 0 0,0 0 0,0 0 0,0 0 0,0 0 0,0-1 0,0 1 0,0 0 0,0 0 0,0 0 0,0-15 103,1-9-107,0 16-39,-1 0 1,1 1 0,0-1 0,0 0 0,4-10 0,-1 6 27,5-13-53,13-27 0,-17 42 58,1 1-1,-1 0 0,2 0 1,-1 1-1,1 0 1,10-10-1,13-7 41,0 2 0,66-37 0,31-22-47,-94 56-10,-2-2 0,-2-1 0,0-1-1,40-57 1,-36 42 105,-3-1 1,-1-2-1,24-55 0,-39 58-251,-8 23 71,-6 21 73,0 1 0,1-1 0,-1 1 1,0-1-1,0 1 0,0-1 0,0 1 0,0-1 0,0 1 1,0-1-1,0 1 0,0-1 0,0 1 0,0-1 0,0 1 1,0-1-1,0 1 0,0-1 0,0 1 0,-1-1 0,1 0 1,-1 1 0,1-1 0,0 1 1,-1 0-1,1 0 0,0 0 1,-1 0-1,1 0 1,0 0-1,-1 0 0,1 0 1,-1 0-1,1 0 0,0 0 1,-1 0-1,1 0 1,0 0-1,-1 0 0,1 0 1,-1 0-1,1 0 0,0 1 1,-1-1-1,-2 2-34,0-1 0,1 1 1,-1-1-1,1 1 0,-1 0 0,-3 4 0,-3 6 34,1 1-1,0-1 1,0 1-1,2 1 1,-1-1-1,-5 23 1,2-10 33,-79 209 132,73-200-37,-3 12 42,-19 63 0,36-105-107,1 0 0,0 0 0,1 0 0,-1 0-1,1 1 1,0-1 0,0 0 0,1 1 0,-1-1 0,1 0 0,3 10 0,-3-13 0,0-1 0,0 1 0,0 0 0,0 0 1,0-1-1,0 1 0,0-1 0,1 1 0,-1-1 0,0 1 1,1-1-1,-1 0 0,1 0 0,0 0 0,-1 0 0,1 0 1,0 0-1,0 0 0,0 0 0,-1-1 0,1 1 0,0-1 1,0 1-1,0-1 0,0 0 0,0 0 0,0 0 0,0 0 1,0 0-1,0 0 0,0 0 0,0-1 0,0 1 0,2-1 1,11-4 8,0 0 0,0 0 0,0-1 0,15-10 1,-22 11-49,0-1 0,0 0 0,-1 0 0,0-1 0,0 0 0,8-11 0,11-11-14,-21 24 11,-1 1 0,-1-1 0,1 0 0,-1 0 0,1-1 0,-1 1 0,-1-1 0,1 1 0,-1-1 0,0 0 0,2-12 0,-1 7-144,-4 20-139,-2 6 76,0 31 149,-2 15 73,4-55 39,1-1 0,0 1 0,0 0-1,0-1 1,1 1 0,0 0 0,0-1 0,0 1 0,4 8 0,-4-13-42,-1-1 0,1 0 1,0 0-1,-1 0 0,1 1 1,0-1-1,-1 0 1,1 0-1,0 0 0,0 0 1,-1 0-1,1 0 0,0-1 1,-1 1-1,1 0 1,0 0-1,-1 0 0,1-1 1,0 1-1,-1 0 0,1-1 1,0 1-1,0-1 1,1 0 63,5-2 34,0-1 1,0 0 0,-1-1-1,12-9 1,1-1-104,39-23-19,17-13-8,-59 41-182,-13 12-80,-4 8 46,-3 1 239,1 0 0,0 0 1,1 1-1,-2 18 0,4-29 9,0 1 1,0 0-1,0 0 1,0-1 0,1 1-1,-1 0 1,0 0-1,1-1 1,-1 1-1,1 0 1,0-1-1,0 1 1,-1-1-1,1 1 1,0-1-1,0 1 1,1-1-1,-1 0 1,0 1-1,3 1 1,-2-2 6,1 1 0,-1-1 1,1 0-1,0 0 0,-1 0 1,1 0-1,0-1 0,0 1 1,-1-1-1,1 0 1,5 1-1,5-2 41,0-1 0,-1 0 0,1 0 0,19-7 0,-30 8-53,97-34 115,-87 29-101,-1 1 0,0-2 1,0 0-1,-1 0 0,0 0 0,13-13 0,-23 19-34,1 1 0,-1-1 0,1 1 0,-1-1 0,1 1 0,-1-1 0,1 1 1,-1-1-1,1 1 0,0 0 0,-1-1 0,1 1 0,0 0 0,-1-1 0,1 1 0,1 0 0,-2 0 5,1 0-1,-1 0 1,0 0 0,0 1-1,0-1 1,0 0-1,1 0 1,-1 1-1,0-1 1,0 0 0,0 0-1,0 1 1,0-1-1,1 0 1,-1 0 0,0 1-1,0-1 1,0 0-1,0 1 1,0-1-1,0 0 1,0 0 0,0 1-1,0-1 1,0 0-1,0 1 1,-1-1-1,-7 31-154,4-20 90,1-5 80,1 0 0,0 0 1,0 1-1,0-1 0,1 0 0,0 1 0,0-1 0,1 1 0,-1-1 0,2 8 1,1-3 59,-2-10-64,-1-1 1,1 1-1,0-1 1,0 1-1,0-1 0,0 1 1,0-1-1,0 1 1,0-1-1,0 1 0,1-1 1,-1 1-1,0-1 1,0 0-1,0 1 0,0-1 1,1 1-1,-1-1 0,0 1 1,0-1-1,1 0 1,-1 1-1,0-1 0,1 1 1,-1-1-1,1 0 1,-1 1-1,0-1 0,1 0 1,-1 0-1,1 1 1,-1-1-1,1 0 0,-1 0 1,0 0-1,1 0 1,-1 1-1,1-1 0,-1 0 1,1 0-1,-1 0 1,1 0-1,-1 0 0,1 0 1,-1 0-1,1-1 1,-1 1-1,1 0 0,-1 0 1,1 0-1,-1 0 0,1 0 1,0-1-1,18-4 44,-1 0 0,0-1-1,30-14 1,-12 5-24,1 0 0,41-9 0,15-6-12,-63 16 160,-29 13-155,-15 6-411,-113 63 128,125-66 256,-8 3-31,1 2-1,-13 10 1,20-16 40,1 1-1,-1 0 1,0 0-1,0 0 1,1 0-1,-1 0 0,1 0 1,0 1-1,0-1 1,-1 0-1,1 1 1,1-1-1,-1 0 1,0 1-1,1-1 0,-1 5 1,1-6 1,0 0 1,0 0-1,0 0 1,0 0 0,0 0-1,1 0 1,-1 0-1,0 0 1,1 0-1,-1 0 1,1 0-1,-1 0 1,1 0-1,-1 0 1,1-1-1,0 1 1,-1 0-1,1 0 1,0-1-1,0 1 1,0-1-1,-1 1 1,1 0-1,0-1 1,0 0-1,0 1 1,0-1-1,0 1 1,0-1-1,0 0 1,0 0-1,0 0 1,0 1 0,0-1-1,0 0 1,0 0-1,0 0 1,1-1-1,6 1 61,-1-1 0,1 0 0,14-3 0,-17 2 18,21-5 34,0-2 0,0-1 0,-1 0 0,0-2 0,-1-1 0,43-32 0,-56 37-110,-1-2 1,0 0-1,0 0 1,-1-1 0,0 0-1,-1 0 1,0-1-1,-1 0 1,0 0-1,6-18 1,2-12 41,19-82-1,-19 61 23,-8 38-97,2-6-42,6-44 1,-15 72 85,2-21-113,-2 24 96,0 0 0,0-1 0,0 1 0,0 0 1,0 0-1,0 0 0,0 0 0,0 0 0,0 0 0,0 0 0,0 0 0,0 0 0,0 0 1,0-1-1,0 1 0,0 0 0,0 0 0,0 0 0,0 0 0,0 0 0,0 0 1,0 0-1,0 0 0,0 0 0,0 0 0,0-1 0,0 1 0,-1 0 0,1 0 0,0 0 1,0 0-1,0 0 0,0 0 0,0 0 0,0 0 0,0 0 0,0 0 0,0 0 1,0 0-1,0 0 0,-1 0 0,1 0 0,0 0 0,0 0 0,0 0 0,0 0 0,0 0 1,0 0-1,0 0 0,0 0 0,0 0 0,0 0 0,-1 0 0,1 0 0,-7 11-330,3 0 360,0 0 0,0 1 0,-3 17 0,0 0 78,-7 22-51,-19 80-122,26-95 88,2-14 24,1 0 0,1 1 1,1-1-1,2 33 0,1-38-40,1 0-1,0 0 1,9 28 0,-7-32 81,-4-10-81,1 1 1,1 0-1,-1-1 1,0 1-1,1-1 1,0 1-1,3 4 1,-1-2-820,7 10 1785</inkml:trace>
</inkml:ink>
</file>

<file path=ppt/ink/ink3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4:21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26 107 8128,'-25'-27'3008,"25"24"-2336,0-13-160,4 5-448,4 0-128,5-5-672,0 5 416,9 0-1984</inkml:trace>
</inkml:ink>
</file>

<file path=ppt/ink/ink3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4:22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39 1984,'2'-13'5180,"-2"0"488,-1 12-5565,1 1-1,-1-1 1,0 0 0,1 1 0,-1-1 0,1 1-1,-1-1 1,0 1 0,0-1 0,1 1 0,-1-1-1,0 1 1,0 0 0,1-1 0,-1 1 0,0 0-1,-2-1 1,-4 0-79,0 0 0,0 1 0,0-1 1,0 1-1,-8 1 0,-8 0-345,9-1-398,-9-1-782,9 3-2636,11 0 1231,5-8-193</inkml:trace>
</inkml:ink>
</file>

<file path=ppt/ink/ink3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4:24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217 560 2976,'0'-1'165,"0"0"0,-1 0 0,1-1 0,0 1 0,0 0 0,0 0 0,0 0 0,0-1 0,0 1 0,0 0 0,0 0 0,0 0 0,0-1 0,1 1 1,-1 0-1,1 0 0,-1 0 0,1 0 0,-1 0 0,1 0 0,-1 0 0,1 0 0,1-1 0,0-2 663,-2 3-362,1-1 0,-1 1 1,0-1-1,1 1 0,-1-1 0,0 1 0,0-1 1,0 1-1,0-1 0,0 1 0,-1-1 0,1 0 0,0 1 1,-1-2-1,1 2-342,-1 0 0,1 0 0,0 0 0,-1 0 0,1 0 1,-1 0-1,1 0 0,-1 0 0,0 0 0,1 0 0,-1 1 0,0-1 0,-1-1 0,0 1-26,-1 0 0,0-1 0,0 1 0,0 1 0,0-1 0,0 0-1,0 1 1,0-1 0,0 1 0,0 0 0,-1 0 0,1 1-1,0-1 1,0 0 0,0 1 0,0 0 0,0 0 0,0 0-1,0 0 1,-4 2 0,-8 5 99,1 0 1,-23 17-1,21-14-230,8-5 93,-1 0 0,1 0 0,1 1 0,-12 12 0,17-17-45,0 0 0,1 0-1,0 0 1,-1 0 0,1 0-1,0 0 1,0 0 0,0 0 0,1 0-1,-1 0 1,0 1 0,1-1-1,-1 0 1,1 0 0,0 1-1,0-1 1,0 0 0,0 1-1,0-1 1,0 0 0,1 1 0,-1-1-1,1 0 1,-1 0 0,3 4-1,-2-4 52,0 0 0,1-1-1,-1 1 1,1 0 0,0-1-1,0 0 1,-1 1 0,1-1-1,0 0 1,0 0 0,0 0-1,0 0 1,0 0 0,0 0-1,1 0 1,-1-1 0,0 1-1,0-1 1,0 0 0,5 0-1,0 1-1,1-1-1,-1 0 1,1-1-1,12-2 0,-12 0 15,-1 0 0,1 0 1,-1 0-1,0-1 0,0-1 0,0 1 0,0-1 0,-1 0 0,0 0 0,6-8 0,-6 7-85,-1 0 0,0-1 0,-1 1 0,0-1 0,0 0 0,0-1 0,-1 1 0,0-1 0,0 1 0,-1-1 0,0 0 0,1-13 0,-3 20-137,0 10-469,0-1 468,0-1 158,0 1 0,0 0 0,0-1 0,1 1 1,0-1-1,1 1 0,0-1 0,5 15 0,0-6 196,-6-14-136,0 1 1,0 0-1,0-1 1,0 0-1,1 1 1,-1-1 0,4 4-1,-4-5-36,0 0-1,0-1 1,0 1 0,1 0 0,-1-1-1,0 1 1,0-1 0,1 1-1,-1-1 1,0 1 0,1-1-1,-1 0 1,1 0 0,-1 0-1,0 0 1,1 0 0,-1 0 0,1 0-1,1-1 1,3 0 26,-1-1 1,0 0-1,0 0 1,0 0-1,0-1 0,0 0 1,8-6-1,8-5 6,5-3 3,0-1-1,-1-1 1,-1-1 0,-1-1 0,0-1-1,-2-1 1,-1-1 0,0-1 0,-2-1 0,24-45-1,-29 48 44,42-84-44,-44 84-48,-2-1 1,12-41-1,-18 53-45,0 0-35,-1 1 0,0-1 0,1-17 0,-5 22-143,-4 7 42,-4 12-2,4 2 194,0 0 1,1 0-1,0 1 0,-3 24 0,4-23-18,-36 232 244,12-61-115,27-176-141,0 1 0,1 0 1,0 11-1,1 1-223,-1-23 56,0 0 1,0 0 0,0 0 0,0 0 0,0-1-1,0 1 1,1 0 0,-1 0 0,0 0-1,1-1 1,-1 1 0,0 0 0,1 0 0,-1-1-1,1 1 1,-1 0 0,1-1 0,-1 1-1,1 0 1,0-1 0,-1 1 0,1-1 0,0 1-1,0 0 1,12-3-10539,-9 2 8093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0:54.5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21 4064,'-19'1'14198,"6"1"-3547,3-2-10194,30 0-9,209-12 89,1 0-296,-5 12-379,-224 0-209</inkml:trace>
</inkml:ink>
</file>

<file path=ppt/ink/ink3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4:24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72 9056,'-6'-11'1145,"5"9"-541,-1-1 0,0 0-1,0 0 1,0 1 0,-3-4 0,24 9 2830,-4 0-2790,1 0 0,-1-2 0,1 0 0,18-1-1,-20 0-577,42-1 159,88-13-1,-61-3-2427,-55 10-661,-16 3 242,1 1 0,-1 1 1,1 0-1,14-1 0,3 3 542</inkml:trace>
</inkml:ink>
</file>

<file path=ppt/ink/ink3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4:34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56 3072,'-1'-2'334,"1"-1"0,0 1 0,1 0 0,-1-1 0,0 1 0,1 0-1,-1 0 1,1-1 0,-1 1 0,1 0 0,0 0 0,0 0 0,0 0 0,1 0 0,-1 0 0,0 0 0,1 0 0,-1 0 0,1 1 0,-1-1 0,1 0 0,0 1-1,0 0 1,0-1 0,3-1 0,-5 3-185,1 0 0,-1-1 0,1 1 0,-1 0 0,1-1 0,-1 1 0,1 0 0,-1 0 0,0 0 0,1-1 0,0 1 0,-1 0 0,1 0 0,-1 0 0,1 0 0,-1 0 0,1 0 0,-1 0 0,1 0 0,-1 0 0,1 0 0,0 1 0,0 0-23,-1-1 0,1 1 1,-1 0-1,1 0 0,-1 0 1,1 0-1,-1 0 0,1 0 0,-1 0 1,0 0-1,0 0 0,0 0 1,1 2-1,-1 4 174,0-1 1,0 1-1,0 0 0,-1-1 1,-3 14-1,-1 5 106,-37 238 815,-15 49 118,53-298-701,3-13-157,3-9-406,1-1-103,1 1-1,0-1 0,0 1 0,1-1 1,0 1-1,0 1 0,1-1 1,0 1-1,1 0 0,-1 0 0,1 1 1,8-6-1,-10 9 12,-1 0 0,1 0-1,0 1 1,-1 0 0,1 0 0,0 0 0,0 0 0,0 1-1,1 0 1,-1 0 0,0 1 0,0-1 0,1 1 0,-1 0-1,0 0 1,1 1 0,-1 0 0,0 0 0,0 0 0,5 2-1,-5-1 12,-1-1 0,1 1-1,-1 0 1,1 0 0,-1 1-1,0-1 1,0 1 0,0 0-1,-1 0 1,1 0 0,-1 1-1,1-1 1,-1 1 0,0 0-1,0 0 1,-1 0-1,1 0 1,-1 0 0,0 0-1,0 1 1,0-1 0,0 7-1,-1-9 43,-1 1 0,0 0 0,0 0-1,0 0 1,-1 0 0,1 0 0,-1 0-1,1 0 1,-1 0 0,0 0 0,0 0-1,0 0 1,-1-1 0,1 1-1,-1-1 1,1 1 0,-1-1 0,0 1-1,0-1 1,-3 3 0,-2 2 94,-1 0 1,0-1-1,0 0 1,-16 9-1,18-11-59,-1-1 1,0 0-1,0 0 1,0 0-1,0-1 1,0 0-1,0-1 1,-11 1-1,13-1-30,1-1 0,-1 0 1,1-1-1,-1 1 0,1-1 0,0 0 0,-1 0 0,1 0 0,0-1 0,0 0 1,0 1-1,0-1 0,0-1 0,0 1 0,-4-4 0,-6-3-113,12 9 55,1-1 0,-1 0 0,1 1-1,-1-1 1,1 0 0,0 0 0,-1 0 0,1 1 0,0-2 0,0 1 0,0 0-1,0 0 1,0 0 0,0 0 0,0-1 0,0 1 0,0 0 0,0-1 0,1 1-1,-2-3 1,2 3-68,8 1-70,44 1 42,-21 0 151,1-1-1,48-7 1,-53 2 73,-1-1 1,0-2-1,27-10 0,-37 11-82,0-1 0,-1 0 0,0 0 0,-1-2 0,27-21 0,14-23-82,-50 62-182,-4-1 188,0 1 0,-1 0 1,1 0-1,-2 0 0,1 0 0,-3 9 1,0 22 101,3-39-55,0 6 48,0 1 0,0 0 1,1 0-1,0 0 0,2 7 0,-2-12-34,-1-1 0,1 0 1,-1 0-1,0 0 0,1 0 0,0 1 0,-1-1 0,1 0 0,0 0 1,-1 0-1,1 0 0,0 0 0,0-1 0,0 1 0,0 0 0,0 0 1,0-1-1,0 1 0,0 0 0,0-1 0,0 1 0,1-1 0,-1 1 1,0-1-1,0 0 0,0 0 0,1 1 0,-1-1 0,0 0 0,0 0 1,1 0-1,-1 0 0,0 0 0,0-1 0,1 1 0,-1 0 0,2-1 1,2-1 38,-1 0 1,1 0 0,0 0-1,-1 0 1,1-1 0,-1 0 0,0 0-1,0 0 1,0-1 0,0 1-1,0-1 1,3-5 0,5-7-23,19-33 1,-12 18 44,-6 12-73,-8 14-65,-1-1 0,0 0 0,5-11 0,-7 40-205,-6 22 219,-14 62 0,-4 2 80,-9 39 48,21-108-45,-25 63-1,30-91 33,0 0-1,-1-1 0,0 1 0,-1-1 1,0 0-1,-15 17 0,20-26-36,0 0-1,0 0 1,0-1-1,0 1 1,0 0-1,0-1 1,-4 3-1,5-4-19,0 0 1,0 0-1,0 1 1,0-1-1,0 0 1,0 0-1,0 0 0,0 0 1,0 0-1,0 0 1,0 0-1,0-1 1,0 1-1,0 0 0,0-1 1,0 1-1,0 0 1,1-1-1,-1 1 1,0-1-1,0 1 0,0-1 1,1 0-1,-1 1 1,0-1-1,-1-1 1,-1-2 15,0 0 1,0 0 0,0-1 0,0 1 0,1-1 0,0 0 0,0 0-1,0 0 1,0 0 0,1 0 0,-2-7 0,1-2-68,1-1 1,0 1-1,1-20 1,1 16 61,1 0 0,1-1 0,1 1 1,0 0-1,2 1 0,11-30 0,-10 34-32,-1 0 0,2 1 0,0 0 0,0 0 0,1 1-1,0 0 1,1 0 0,0 1 0,15-11 0,-21 18-25,1 0-1,0 0 1,-1 0 0,1 1 0,0 0-1,0 0 1,0 0 0,0 1 0,1 0-1,-1 0 1,0 0 0,1 0 0,-1 1-1,1 0 1,9 1 0,-10 0-613,0 0-1,0 0 1,0 0 0,0 1-1,0 0 1,5 2 0,55 34-10847,-24-11 7344,-7-4 723</inkml:trace>
</inkml:ink>
</file>

<file path=ppt/ink/ink3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4:36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1001 4320,'-6'0'6201,"26"-1"-3586,-1-5-1782,1-1 0,-1-1 0,32-17 0,-35 17-603,3-3-141,0 0-1,-1-2 1,0 0-1,-1 0 1,0-2-1,-2 0 1,1-1-1,-2 0 1,17-25-1,31-55 579,-5-2 0,56-128-1,-110 219-593,0 2-28,-1 0 0,0 0 0,0 0 0,0 0 0,-1 0 0,0 0 0,1-7-1,-3 16-78,-1 1-1,1-1 0,-1 0 0,0 1 1,-4 5-1,-10 26 35,-6 34 232,-11 75-1,25-107-102,-6 30 375,-7 77 0,20-136-447,1 0 0,1 0 0,-1 0 0,2 0 0,2 13 0,-3-19-21,-1-1 0,1 0-1,-1 1 1,1-1 0,0 0-1,0 0 1,0 0 0,0 0-1,0 0 1,1 0 0,-1 0-1,1 0 1,-1 0 0,1-1-1,-1 1 1,1-1 0,0 1-1,0-1 1,0 1 0,0-1-1,0 0 1,0 0 0,0 0-1,1 0 1,2 0 0,-3-1-2,1 0 0,-1 0 1,1 0-1,-1 0 0,1-1 1,-1 1-1,1-1 0,-1 0 1,0 0-1,1 0 0,-1 0 1,0 0-1,0 0 0,1-1 1,2-2-1,1-1 27,0 0 1,0-1-1,9-12 0,10-19 154,35-65 0,1-4-26,41-33-98,-57 82-56,44-75-1,-61 77-96,-3-1-1,33-109 1,-43 115-352,-15 44-212,-10 30 317,1-1 322,-3 13 75,-3-1 1,-1-1 0,-23 37 0,-2-13 136,-20 32 67,29-28-122,-32 92 0,27-61-72,-54 133 339,85-206-107,6-20-326,0 0 0,0 0 1,0 0-1,0 0 0,0 1 0,0-1 0,0 0 0,0 0 0,0 0 1,0 0-1,0 0 0,0 0 0,0 0 0,0 0 0,0 0 1,0 0-1,0 0 0,0 0 0,0 0 0,0 0 0,0 0 1,0 0-1,0 0 0,0 0 0,0 0 0,0 0 0,0 0 1,1 0-1,-1 0 0,0 0 0,0 0 0,0 0 0,0 0 1,0 0-1,0 0 0,0 0 0,0 0 0,0 0 0,0 0 1,0 0-1,0 0 0,0 0 0,0 0 0,0 0 0,0 0 1,1 0-1,-1 0 0,0 0 0,0 0 0,0 0 0,0 0 1,0 0-1,0 0 0,0 0 0,0 0 0,0 0 0,0 0 1,0 0-1,0 0 0,0 0 0,0 0 0,0 0 0,0 0 1,0-1-1,8-7 158,52-79-77,-37 58-124,-12 13 50,1 1 0,1 0 0,0 1 0,19-15 0,-31 28-18,0 0-1,0 0 1,1 0-1,-1 0 1,0 0 0,0 1-1,1-1 1,-1 1 0,1-1-1,-1 1 1,0-1-1,1 1 1,-1 0 0,1-1-1,-1 1 1,1 0 0,-1 0-1,1 0 1,-1 0-1,1 1 1,1-1 0,-2 1-4,1 0-1,0 0 1,-1 0 0,1 0 0,-1 0 0,1 0 0,-1 0-1,1 1 1,-1-1 0,0 1 0,0-1 0,0 1 0,0-1-1,0 1 1,0 0 0,1 2 0,18 49-167,-15-37 159,1-1 0,10 21 1,-14-31 38,1-1 1,0 0-1,0 1 1,0-1-1,0-1 1,1 1-1,0 0 0,-1-1 1,1 0-1,1 0 1,-1 0-1,5 2 1,-4-2 1,1 0 1,0-1 0,0 0-1,0 0 1,0 0-1,1-1 1,-1 0-1,0 0 1,1-1-1,-1 0 1,0 0-1,1 0 1,-1-1-1,0 0 1,1 0-1,-1 0 1,0-1 0,0 0-1,0 0 1,0-1-1,-1 0 1,1 0-1,-1 0 1,1 0-1,-1-1 1,0 0-1,0 0 1,-1 0-1,1-1 1,3-5 0,0-1 11,-2 0-1,1-1 1,-1 0 0,-1 0 0,0 0 0,6-26 0,-5 8 15,4-59 1,-10 88-60,1-24-69,-1 24 60,0 0-1,0 0 1,-1 0 0,1 0 0,0 0 0,0 0-1,0 0 1,-1 0 0,1 0 0,0 0 0,-1 0 0,1 0-1,-1 0 1,1 1 0,-1-1 0,1 0 0,-1 0-1,-1-1 1,1 2 7,0 0-1,1 1 0,-1-1 1,0 0-1,0 1 0,1-1 0,-1 1 1,1-1-1,-1 1 0,0-1 1,1 1-1,-1 0 0,1-1 1,-1 1-1,1-1 0,0 1 1,-1 0-1,1 0 0,0-1 1,-1 2-1,-1 1-25,-2 4 58,0 0 0,1 0 1,0 1-1,0-1 0,0 1 0,-1 9 0,-5 50 31,8-60-29,1-1-1,1 1 1,-1-1-1,1 0 0,0 1 1,0-1-1,1 0 1,0 0-1,0 0 1,0 0-1,1 0 0,5 8 1,-6-10-13,1 0 0,-1 0-1,1-1 1,0 1 0,0-1 0,1 0 0,-1 0-1,1 0 1,-1 0 0,1-1 0,0 1 0,0-1-1,0 0 1,0 0 0,1 0 0,-1-1 0,9 3 0,-3-3-683,1-1 0,-1 1 1,1-2-1,-1 1 1,15-4-1,-19 3-112,0 0-1,0-1 1,0 0-1,-1 0 1,1 0-1,0-1 1,-1 1-1,0-1 1,0-1-1,7-5 1,-9 7 203,-1-1 0,0 1 0,0-1 0,0 0 0,-1 0 1,1 0-1,-1 0 0,0 0 0,1 0 0,-1 0 0,0-1 1,-1 1-1,1-4 0,1-20-2473</inkml:trace>
</inkml:ink>
</file>

<file path=ppt/ink/ink3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4:36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9056,'3'-4'3360,"19"-3"-2624,34-9-192,-8 8 960,20 0-928,10 0-288,3 2-224,23-10 0,34 5-32,-1 3-3744,-6 5 2016,3-2-4448</inkml:trace>
</inkml:ink>
</file>

<file path=ppt/ink/ink3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4:38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22 487 2912,'-1'1'154,"-1"0"1,1 0-1,0 0 0,0 0 1,0-1-1,-1 1 1,1 0-1,0 0 0,-2 0 1,1 0 8,0 0 1020,-1 17 8837,5-24-6128,0 1-4844,14-22 1504,-2-1-1,-1 0 1,11-31 0,-13 28-411,2 1-1,25-45 1,-23 53-33,2 0 0,0 1-1,1 1 1,1 1 0,0 1-1,2 0 1,0 2-1,1 0 1,1 1 0,42-20-1,-64 35-99,0-1-1,0 1 0,-1-1 0,1 1 1,0-1-1,0 1 0,0 0 0,0 0 1,0-1-1,0 1 0,0 0 0,0 0 1,0 0-1,0 0 0,0 0 0,0 0 1,0 0-1,0 0 0,0 1 0,0-1 1,0 0-1,0 1 0,0-1 0,0 0 1,0 1-1,-1-1 0,1 1 1,0-1-1,0 1 0,0 0 0,-1-1 1,1 1-1,0 0 0,-1 0 0,1-1 1,-1 1-1,1 0 0,0 0 0,-1 0 1,0 0-1,1 0 0,-1 0 0,0 0 1,1 1-1,0 4 28,0 0 0,0 0 0,-1 0-1,1 0 1,-1-1 0,-2 10 0,-3 18 69,-1 0-1,-2-1 1,-2 0 0,0-1-1,-2 0 1,-2 0 0,-1-1 0,-24 36-1,38-64-122,-9 14 272,10-12-29,8-7-52,44-38-83,50-50 0,-50 42-43,-31 31-142,35-25 0,-54 42 94,0-1 0,0 1 1,0 0-1,0 0 0,0 0 1,0 0-1,0 1 0,0-1 1,0 0-1,1 1 0,-1 0 1,3-1-1,-4 1 5,0 1-1,0-1 1,0 0 0,-1 0 0,1 1-1,0-1 1,0 1 0,0-1 0,-1 1-1,1-1 1,0 1 0,-1-1 0,1 1 0,0-1-1,-1 1 1,1 0 0,-1-1 0,1 1-1,-1 0 1,1 0 0,-1-1 0,1 1-1,-1 0 1,0 0 0,0 0 0,1 0-1,-1 0 1,0-1 0,0 1 0,0 0-1,0 0 1,0 1 0,1 29-39,-1-1-1,-1 0 1,-2 0-1,-8 39 1,5-31 165,3-23-96,2-13-25,0 1 0,0-1 0,1 1 0,-1 0 0,1-1 0,0 1 0,-1-1 0,1 1-1,0-1 1,1 1 0,-1 0 0,0-1 0,1 1 0,-1-1 0,1 1 0,0-1 0,0 1 0,0-1 0,2 3 0,-2-4 0,0-1 0,0 1 0,0 0 0,0-1 0,0 1 0,0-1 0,0 1 0,0-1 0,0 1 0,1-1 1,-1 0-1,0 1 0,0-1 0,1 0 0,-1 0 0,0 0 0,0 0 0,1 0 0,-1 0 0,0-1 0,0 1 1,0 0-1,1-1 0,1 0 0,3-1 1,1-1 1,-1 0-1,7-4 1,15-12 54,0-1 0,-2-2 1,39-39-1,2-3-108,-61 59 45,-4 3 5,0 1-1,0 0 1,-1-1 0,1 1-1,0-1 1,-1 1-1,1-1 1,-1 0-1,0 0 1,1 0-1,-1 0 1,0 0-1,0 0 1,0 0-1,0 0 1,-1 0-1,1 0 1,0-3 0,-1 5-9,0 0 1,0 0-1,0 0 0,0 0 1,0-1-1,0 1 1,0 0-1,0 0 1,0 0-1,0 0 1,0 0-1,0 0 1,0 0-1,0 0 1,-1 0-1,1 0 1,0 0-1,0-1 1,0 1-1,0 0 1,0 0-1,0 0 1,0 0-1,0 0 1,0 0-1,0 0 1,0 0-1,-1 0 1,1 0-1,0 0 1,0 0-1,0 0 1,0 0-1,0 0 1,0 0-1,0 0 1,0 0-1,0 0 1,0 0-1,-1 0 0,1 0 1,0 0-1,0 0 1,0 0-1,0 0 1,0 0-1,0 0 1,0 0-1,0 0 1,0 0-1,0 0 1,-1 0-1,1 1 1,0-1-1,0 0 1,0 0-1,0 0 1,0 0-1,0 0 1,0 0-1,0 0 1,0 0-1,-9 9-87,-8 10-13,8-8 85,1 1 0,-13 23 0,19-30 6,0 0 0,0 0 0,1-1 0,-1 1 0,1 0 0,0 1 0,0-1 0,0 0 0,1 0 0,0 0 0,1 7 0,-1-10 15,0 0-1,1 1 1,0-1-1,-1 0 0,1 0 1,0 0-1,0 0 1,1 0-1,-1 0 1,0 0-1,0 0 1,1 0-1,0-1 0,-1 1 1,1-1-1,0 1 1,-1-1-1,1 1 1,0-1-1,0 0 1,0 0-1,0 0 0,0 0 1,1 0-1,2 0 1,2 1 23,0 0 0,1-1 0,-1 0 0,1 0 0,0-1 0,10-1 0,-11 1-19,0-1 1,0 0 0,0 0 0,-1-1 0,1 0 0,0 0 0,-1-1 0,8-3-1,-10 3 8,0 1 0,0-1 0,-1 1 0,1-1 0,-1 0-1,0 0 1,0-1 0,0 1 0,-1-1 0,1 1 0,-1-1-1,1 0 1,-1 0 0,2-6 0,-2 2-15,0 0 0,0 0 0,-1 0 0,0 0 0,0-1 0,-1 1 0,0-1 1,0 1-1,-1 0 0,0-1 0,-1 1 0,0 0 0,0 0 0,-6-14 0,2 8-47,0 0-1,-1 1 1,-1 0-1,0 1 1,-1 0-1,0 0 1,-17-16-1,19 21-14,0 1-1,-1 0 1,0 0 0,-11-6-1,16 10 43,-1 0 0,0 1-1,1-1 1,-1 1 0,0 0-1,0-1 1,0 2 0,0-1-1,-1 0 1,1 1 0,0 0 0,-7 1-1,10-1 20,0 0-1,0 0 1,0 0-1,0 1 1,0-1 0,0 1-1,0-1 1,0 1-1,0-1 1,0 1-1,0 0 1,0-1-1,0 1 1,1 0-1,-1 0 1,0-1 0,0 1-1,1 0 1,-1 0-1,1 0 1,-1 0-1,1 0 1,-1 0-1,1 0 1,-1 0-1,1 0 1,0 0 0,0 0-1,-1 0 1,1 0-1,0 0 1,0 2-1,0-1 0,0 0-1,1 0 0,-1 0 1,0 0-1,1 0 0,-1 0 1,1 0-1,-1 0 0,1 0 1,0-1-1,0 1 0,0 0 1,0 0-1,0-1 0,0 1 1,1 0-1,1 1 0,0-1-104,0 0 0,1 1 0,-1-1 0,1 0 0,0-1 0,-1 1 0,1-1 0,0 0 0,0 0 0,0 0 0,0 0 0,0 0-1,0-1 1,7 0 0,6-1-1070,0 0 0,21-5 0,-7 0-635,24 0-3868,-7 1 1798</inkml:trace>
</inkml:ink>
</file>

<file path=ppt/ink/ink3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4:40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1017 6720,'-2'-2'360,"1"2"-287,1 0 1,0 0-1,0 0 1,-1 0-1,1 0 1,0 0-1,0 0 1,-1-1-1,1 1 1,0 0 0,0 0-1,-1 0 1,1 0-1,0 0 1,0-1-1,0 1 1,-1 0-1,1 0 1,0 0 0,0-1-1,0 1 1,0 0-1,0 0 1,-1-1-1,1 1 1,0 0-1,0 0 1,0-1-1,0 1 1,0 0 0,0 0-1,0-1 1,0 1-1,0 0 1,0-1-1,0-3 1058,9 3 1451,6-2-1473,1-2 0,-1 0 0,25-13 1,-21 8-788,0-1 1,-1 0 0,0-2 0,-1 0-1,0-1 1,-1 0 0,20-25-1,90-130 1109,-68 86-665,-23 30-643,-34 53-129,-1 1 0,1-1 0,-1 0 0,1 1 0,0-1 0,-1 1 0,1-1 0,-1 1 0,1-1 0,-1 1-1,1-1 1,-1 1 0,1-1 0,0 2 0,1 3 30,1 0 0,-1 1 0,1-1 0,-1 1 0,-1-1-1,3 12 1,2 38 23,-4-38-21,2 15 79,-2 0-1,-1 1 1,-1-1-1,-7 49 1,5-71-80,-1 0-1,1-1 1,-2 1-1,1-1 1,-1 0 0,-8 13-1,11-20 12,-1 1-1,1 0 0,-1-1 1,0 0-1,0 1 0,-1-1 1,1 0-1,0 0 0,-1 0 1,1 0-1,-1-1 0,1 1 1,-1-1-1,0 1 0,0-1 1,0 0-1,0 0 1,0 0-1,0 0 0,0-1 1,0 1-1,0-1 0,0 0 1,-6 0-1,0-1 16,1-1 0,-1 0 0,1 0 0,0-1-1,0 0 1,0 0 0,0-1 0,0 0 0,1 0 0,-14-10 0,20 13-58,0 0 0,0 0 0,0 1 0,0-1 0,0 0 0,0 0-1,0 0 1,1 0 0,-1 0 0,0 0 0,1 0 0,-1 0 0,0 0 0,1 0 0,0 0 0,-1 0 0,1-1 0,0 1 0,-1 0 0,1 0 0,0 0 0,0-3 0,0 2-17,1 0 0,-1 1 0,1-1-1,0 0 1,0 1 0,-1-1 0,1 1 0,0-1 0,0 1 0,1-1 0,-1 1 0,0-1 0,3-1 0,1-1-45,1-1 0,0 1 0,0 1 0,0-1 1,1 1-1,11-4 0,9 0 25,0 1 0,0 2 0,0 0 1,46 1-1,-64 3 71,-1 0 1,1-1-1,0 0 0,0-1 1,-1 0-1,1 0 0,-1 0 1,0-1-1,0-1 0,0 0 1,0 0-1,0 0 0,-1-1 1,0 0-1,13-11 0,82-83 225,7-7-120,-99 97-84,29-24 4,-1-2-1,55-66 1,-83 87-33,-1-1 1,0 0-1,-1-1 1,-1 0-1,0 0 0,-1-1 1,-1 0-1,5-30 0,-3 3-59,-3-1 0,-1-54-1,-2 95 13,-1 0 0,0 1 0,-1-1 0,1 0 0,-1 0 0,1 1-1,-1-1 1,0 0 0,0 1 0,-3-5 0,4 8 14,0-1 1,-1 1-1,1-1 1,-1 1-1,1-1 1,0 1-1,-1 0 1,1-1-1,-1 1 0,0 0 1,1-1-1,-1 1 1,1 0-1,-1-1 1,0 1-1,1 0 1,-1 0-1,1 0 0,-1 0 1,0 0-1,1-1 1,-1 1-1,0 0 1,1 0-1,-1 1 1,0-1-1,1 0 1,-1 0-1,1 0 0,-1 0 1,0 1-1,1-1 1,-1 0-1,1 0 1,-1 1-1,0-1 1,1 0-1,-1 1 0,1-1 1,-1 1-1,0 0 1,-3 3-69,-1 0-1,0 0 1,-4 7 0,7-9 79,-90 115-254,1 0 322,72-95-34,1 2 0,-20 31 0,32-43-25,0 0-1,0 0 1,1 1 0,0-1-1,1 1 1,1 1 0,-3 16-1,5-14 58,-1 0-1,2 1 0,0 0 1,2-1-1,-1 1 0,2-1 1,7 27-1,-8-36-26,1-1-1,0 1 1,0-1-1,0 0 1,1 0 0,-1 0-1,1 0 1,1-1 0,5 6-1,-7-7-22,1-1 0,0 0-1,0-1 1,0 1 0,0-1-1,0 0 1,0 0 0,0 0-1,1 0 1,-1-1 0,1 0 0,0 0-1,-1 0 1,9 0 0,-4-1 3,0-1-1,0 0 1,0 0 0,0 0 0,0-2 0,0 1 0,-1-1 0,1 0 0,-1-1 0,0 1 0,15-11 0,-3 0 20,-1 0 0,0-2 0,19-20 1,9-21-160,-46 69-74,-3 47 192,1-34 51,0 1 0,2-1-1,0 0 1,11 50 0,-11-70-32,1 0 1,0 0 0,0 0 0,6 9 0,-7-13-12,0 0-1,0 1 1,-1-1-1,1 0 1,0 1-1,1-1 1,-1 0 0,0 0-1,0 0 1,0 0-1,1 0 1,-1 0-1,1-1 1,-1 1-1,0 0 1,1-1-1,-1 1 1,1-1-1,0 1 1,1-1 0,2 0 15,1-1 1,-1 0 0,0 0-1,0 0 1,0-1 0,0 0 0,5-2-1,-5 1 13,1 1 0,0 0 0,0 0 0,9-2 0,-13 4-35,-1 0 0,0 0 0,1 0 0,-1 1 0,0-1 0,1 0 0,-1 0 0,0 1 0,0-1 0,0 1 0,1-1 0,-1 1 0,0 0 0,0-1 0,0 1 0,0 0 0,0 0 0,0 0 0,0-1 0,0 1 0,0 0 0,0 0 0,-1 1 0,1-1 0,0 0 0,-1 0 0,1 0 0,-1 0 0,1 1 0,-1-1 0,1 2 0,1 2-23,-1 1 0,0 0 1,0 0-1,0 0 0,-1 9 1,0-2 37,-1 0 0,-1 0 0,0 0 1,-5 12-1,-18 52 95,8-29-55,-16 58 765,28-113-325,5 1-463,0 0 1,0 0 0,0 1-1,1-1 1,-1 0-1,1 0 1,3-7 0,-1 2-13,7-29-11,2 0 1,2 0-1,2 1 0,1 1 1,2 1-1,2 1 0,1 0 1,32-38-1,-33 49-54,1 0 0,1 2 0,2 1 0,0 0 0,43-27 1,-61 45 36,-1 0 0,1 1 0,0-1 0,1 1 0,-1 1 0,12-4 0,-17 6 11,0-1 0,0 1 0,0 0 0,0 0 0,0 0 0,0 0 0,0 0 0,1 0 0,-1 0 0,0 1 0,0-1 0,0 1 0,0-1 0,0 1 0,0 0 0,0 0 0,0 0 0,0 0 0,-1 0 0,1 0 0,0 1 0,-1-1 0,1 0 0,0 1 0,-1-1 0,0 1 0,3 3 0,-2-1 21,0 0 1,-1-1 0,1 1 0,-1 0 0,0 0 0,0 0-1,0 0 1,0 0 0,-1 0 0,1 0 0,-1 1 0,-1 5 0,0-3 7,0 0 1,0 0-1,-1 0 1,-1 0-1,1 0 0,-7 11 1,2-5-22,-1-1-1,0 0 1,-1 0 0,-1-1-1,0 0 1,-16 14 0,15-16-66,-1-1 1,1 0-1,-1 0 0,-1-1 1,-24 10-1,33-16-576,0 0 1,-1 0-1,1 0 0,-1 0 1,0-1-1,1 1 1,-1-1-1,-7-1 0,9 0 103,0 1 0,1-1-1,-1 1 1,1-1-1,0 0 1,-1 0 0,1 0-1,0-1 1,-1 1-1,1 0 1,0-1 0,0 0-1,0 1 1,0-1-1,0 0 1,-2-4 0,-10-16-4220</inkml:trace>
</inkml:ink>
</file>

<file path=ppt/ink/ink3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4:40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80 6976,'-5'-39'2592,"5"31"-2016,0 0-160,0 5 1088,0-5-896,5 5-32,3-2-352,10 2-864,7 0 352,15 3-1888,11 6 1216</inkml:trace>
</inkml:ink>
</file>

<file path=ppt/ink/ink3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4:42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197 294 3136,'0'-12'367,"1"7"596,-1 1 1,0-1 0,0 0-1,0 0 1,-1 0 0,0 1-1,0-1 1,-2-5 0,1 3 449,-7-9 838,8 15-2200,1 1 0,-1-1 0,1 1 0,-1 0-1,0-1 1,1 1 0,-1 0 0,1-1 0,-1 1 0,0 0 0,1 0 0,-1 0 0,0-1 0,1 1 0,-1 0 0,0 0 0,0 0 0,1 0 0,-1 0 0,0 0 0,1 1 0,-1-1 0,0 0 0,1 0 0,-1 0 0,0 1-1,-3 0 34,1 1-1,1 0 0,-1 0 0,0 0 0,0 0 0,1 0 1,-1 0-1,1 1 0,0-1 0,-1 1 0,-1 4 0,-23 38 469,18-28-390,-9 17 200,2 0 0,1 1-1,1 0 1,-11 50-1,23-79-314,1 0 0,0 0 0,1 0-1,-1-1 1,1 1 0,0 0-1,1 0 1,-1 0 0,1 0 0,0-1-1,1 1 1,0 0 0,-1-1-1,2 1 1,-1-1 0,1 0 0,0 1-1,5 7 1,-5-10-8,1 1 0,-1 0 1,1-1-1,0 0 0,0 0 0,0 0 0,1 0 0,-1-1 1,1 1-1,-1-1 0,1 0 0,0-1 0,-1 1 0,1-1 1,0 0-1,0 0 0,0-1 0,0 1 0,0-1 0,0 0 0,9-1 1,26-6 93,-1-1 0,0-2 1,0-2-1,60-27 0,-53 19-69,-1-2 0,58-38 0,-101 57-291,-7 3 95,-10 3-47,4 3 156,0 0 0,1 0 0,-1 1 0,1 0 0,0 1 0,1 0 0,0 0 0,0 1 0,1 0 0,0 1 0,1 0 0,-10 17 0,16-25 30,0-1 0,0 1-1,1-1 1,-1 1 0,1-1 0,-1 1 0,1 0 0,0-1-1,-1 1 1,1 0 0,0-1 0,0 1 0,0-1 0,1 1-1,-1 0 1,0-1 0,1 1 0,-1 0 0,2 2 0,-1-2 13,0 0 1,0 0 0,1 0-1,-1 0 1,1 0-1,0-1 1,0 1 0,-1-1-1,1 1 1,0-1 0,0 1-1,3 0 1,1 1 35,-1-1 0,1 1-1,0-2 1,0 1 0,0-1 0,0 1 0,0-2-1,0 1 1,0-1 0,7 0 0,-6-1 20,8 0 81,1-1 0,-2 0 0,19-6 0,-29 7-132,0-1-1,0 0 1,0 0 0,0 0-1,0 0 1,0-1-1,0 1 1,0-1 0,-1 0-1,0 0 1,0 0 0,1-1-1,-2 1 1,1-1 0,2-4-1,-3 6-7,-1-1 0,0 0 0,0 1 0,-1-1-1,1 0 1,-1 1 0,1-1 0,-1 0 0,0 0 0,0 0-1,0 1 1,0-1 0,-1 0 0,1 0 0,-1 0 0,1 1-1,-2-5 1,0 4-67,1 0 0,0-1-1,-1 1 1,0 0-1,0 0 1,0 0 0,0 0-1,0 0 1,-1 0-1,1 1 1,-1-1 0,-5-3-1,3 3-13,0 1 0,-1-1 0,1 1 0,-1 0 0,1 1 0,-1 0 0,-7-2-1,-43 0 184,65-2-167,13-2 197,10-1-25,124-28-157,-147 34 36,1 1 0,-1 0 0,1 1 0,-1 0 0,1 0 0,0 1 0,-1 0 0,1 1 0,9 3 0,-14-4 28,-1 1-1,1 0 1,-1 0-1,0 0 1,0 1-1,0-1 1,0 1 0,0 0-1,-1 0 1,1 0-1,-1 1 1,0-1-1,0 1 1,0 0-1,-1-1 1,1 2-1,-1-1 1,0 0 0,0 0-1,2 5 1,-3-6-13,-1 0 0,1 0 1,-1 0-1,1 0 0,-1 0 1,0 0-1,0 0 0,0 1 0,0-1 1,-1 0-1,1 0 0,-1 0 1,-1 4-1,-2 2 73,0 0-1,-10 15 1,-1 1 218,22-37-257,0 1 1,0-1-1,1 2 0,0-1 1,1 1-1,0 0 0,1 1 1,0 0-1,0 0 1,16-9-1,-23 16-64,0 1 1,0-1-1,0 0 0,0 1 1,0 0-1,1 0 1,-1 0-1,0 0 0,1 0 1,-1 1-1,0 0 0,1-1 1,-1 1-1,1 0 1,-1 1-1,0-1 0,1 1 1,-1-1-1,0 1 0,1 0 1,-1 0-1,0 1 1,0-1-1,0 0 0,0 1 1,0 0-1,0 0 0,0 0 1,-1 0-1,1 0 1,-1 1-1,1-1 0,-1 1 1,0-1-1,0 1 0,0 0 1,0 0-1,2 5 1,-1-2 10,0 0 0,0-1 0,1 0 0,0 0 0,0 0 0,0 0 0,1 0 0,-1-1 0,1 0 0,0 0 0,0 0 0,9 4 0,-6-4 16,0-1 1,1 0-1,-1 0 0,1-1 1,-1 0-1,1 0 0,0-1 0,11 1 1,-4-2 41,1-1-1,0-1 1,-1 0 0,1-1 0,-1-1 0,0 0-1,0-1 1,-1-1 0,19-9 0,-8 2-52,-1-1 1,0-2-1,-1 0 0,26-24 1,-49 40-3,0-1 0,-1 0 0,1 0 0,-1 1 0,1-1 0,0 0 0,-1 0 0,0 0 1,1 0-1,-1 0 0,0 0 0,1 1 0,-1-1 0,0 0 0,0-2 0,-3-2-106,-6 7-233,-11 10 232,1 1 1,0 0-1,-18 17 0,4-3-57,-5 0 129,26-19 59,-1 1 0,1 0-1,1 1 1,-14 14 0,25-23-23,-1-1 1,0 1 0,1 0-1,-1 0 1,0 0 0,1 0-1,-1-1 1,1 1 0,-1 0-1,1 0 1,-1 0 0,1 0-1,0 0 1,0 0 0,-1 0-1,1 0 1,0 0 0,0 0-1,0 0 1,0 0 0,0 0-1,0 0 1,0 0 0,1 0-1,-1 0 1,0 0 0,1 0-1,-1 0 1,0 0 0,1 0-1,-1 0 1,1 0 0,-1 0-1,1 0 1,0-1 0,-1 1-1,1 0 1,0 0 0,0-1-1,-1 1 1,1 0 0,0-1-1,0 1 1,0-1 0,0 1-1,0-1 1,0 0 0,0 1-1,0-1 1,0 0 0,0 0-1,0 1 1,0-1 0,0 0-1,2 0 1,4 0 38,0 0-1,0 0 1,0-1 0,1 0 0,-1 0-1,0-1 1,-1 0 0,1 0-1,0 0 1,0-1 0,-1 0 0,0-1-1,12-7 1,-3 0-27,-1 0 0,0-1 0,-1 0-1,18-23 1,-14 13 13,-1-1 0,17-32-1,23-55 72,-25 45-126,-14 32 24,12-22 35,-2-2-1,30-93 1,-57 147-56,1 0 1,0 0-1,-1 0 0,1 0 0,-1 0 0,0 0 0,0-4 1,0 7 16,0-1-1,0 1 1,0-1 0,-1 1 0,1 0 0,0-1 0,0 1 0,0 0 0,0-1 0,0 1 0,-1 0 0,1-1 0,0 1 0,0 0 0,-1 0 0,1-1 0,0 1 0,0 0 0,-1 0 0,1 0 0,0-1 0,-1 1 0,1 0 0,-1 0 0,0 0-2,0-1-1,0 2 0,0-1 1,0 0-1,0 0 1,0 0-1,0 0 0,0 0 1,0 1-1,0-1 1,0 0-1,0 1 0,-1 0 1,-3 2 6,0 1 1,0-1-1,1 1 1,-1 0-1,1 0 1,0 0-1,0 0 1,0 1-1,1 0 1,-4 5-1,-1 5 66,1-1 1,-9 24-1,-10 43 235,3 0-1,-22 152 1,42-209-253,1 0 1,1 1 0,3 28-1,-2-51-167,0 0-1,1-1 1,-1 1-1,1 0 0,-1-1 1,1 1-1,-1-1 0,1 1 1,0 0-1,-1-1 0,1 0 1,0 1-1,0-1 0,0 0 1,1 1-1,-1-1 0,0 0 1,0 0-1,1 0 0,-1 0 1,0 0-1,1 0 0,-1 0 1,1 0-1,-1-1 0,1 1 1,0-1-1,-1 1 0,1-1 1,0 1-1,-1-1 0,3 0 1,6 1-1594,0-1 0,-1-1 0,1 0 0,14-2 1,-13 1-369,26-4-1842</inkml:trace>
</inkml:ink>
</file>

<file path=ppt/ink/ink3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4:42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11552,'-5'0'4288,"2"0"-3361,-2 11 1025,5-3-1600,-5-3-416,18-5-6367,9-19-737</inkml:trace>
</inkml:ink>
</file>

<file path=ppt/ink/ink3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5:31.4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52 64,'-48'-43'32,"31"35"-32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0:55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12 4992,'-3'-12'14186,"26"91"-8091,8 36-4729,5 43-676,-21-97-473,44 153-249,-58-209-808,0-17-6736,7-17 4019,2-16-3024</inkml:trace>
</inkml:ink>
</file>

<file path=ppt/ink/ink3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5:52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24 4736,'-5'-3'20015,"384"-13"-16975,-240 11-2558,-79 7-3358</inkml:trace>
</inkml:ink>
</file>

<file path=ppt/ink/ink3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5:53.0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6 3968,'-30'-5'20917,"52"10"-19392,28-3-836,60 11 1,-61-6-422,60 1-1,-50-6 294,-1-1-4791</inkml:trace>
</inkml:ink>
</file>

<file path=ppt/ink/ink3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5:57.3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0 480,'-13'7'22794,"17"-6"-22479,11 0-101,-1 0 0,1 0 0,15-3 0,5 1 12,95-1 205,90 2 562,-111 5-1057,-104-2 713</inkml:trace>
</inkml:ink>
</file>

<file path=ppt/ink/ink3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5:58.8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559 26 3968,'-3'-2'706,"-19"-5"17514,20 12-18592,-1 16 1279,3-17-814,0-1-1,-1 0 0,1 1 1,-1-1-1,-2 5 0,-2 7 324,-6 29 0,9-32-303,-1 0 1,0-1 0,-1 0 0,0 0 0,-6 11 0,3-3-28,0 1 164,-2-5-53,6-11-143,0 1 0,0 0 1,0 0-1,0-1 0,-7 7 1,6-7 7,0-1 1,0 0-1,-1 1 1,1-1-1,-1-1 1,-6 4 0,8-4-43,0-2 0,-1 1 1,1 0-1,0-1 1,0 1-1,0-1 1,0 0-1,-1 0 1,1 0-1,0-1 1,0 1-1,-4-2 1,-10-3 35,0-1 1,0 0 0,-17-10 0,-28-11-82,51 23 10,-2 0 72,1 0 1,-1-1-1,1-1 1,-17-10-1,5 1-51,16 10 21,-1 0-1,-15-13 0,21 15-25,-1-1-1,1 0 1,0 1-1,0-1 1,0 0-1,1-1 1,-4-7-1,-2-3-121,6 11 105,0 0-1,0 0 1,0-1-1,1 1 1,-1-1-1,1 1 0,0-1 1,0 0-1,1 0 1,-1-6-1,1 9 43,1 0 0,-1-1 0,1 1 0,-1 0 0,1-1 0,0 1 0,0 0 0,0 0 0,0 0 0,0 0 0,0-1 0,1 2 0,-1-1 0,1 0 0,-1 0 0,1 0 0,0 1 0,0-1 0,0 1 0,0-1 0,0 1 0,4-2 0,3-1 17,1 0 0,0 1 0,0 0 0,0 0 0,1 1 0,-1 0 0,0 1 0,1 1 0,10 0 0,16 1 38,41 8 0,61 18 724,-97-20-559,1-2-1,0-2 0,-1-2 1,64-6-1,-79 2-215,93-5-119,-116 8 77,-1 0 0,1 0 0,0-1-1,-1 1 1,1-1 0,-1 0 0,1 1-1,-1-1 1,7-3 0,-9 2 573</inkml:trace>
</inkml:ink>
</file>

<file path=ppt/ink/ink3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5:59.6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31 2720,'0'0'43,"0"0"0,0 0 0,-1 0 1,1-1-1,0 1 0,0 0 0,-1 0 0,1 0 1,0 0-1,0 0 0,0 0 0,0-1 0,-1 1 1,1 0-1,0 0 0,0 0 0,0-1 0,0 1 0,0 0 1,0 0-1,-1 0 0,1-1 0,0 1 0,0 0 1,0 0-1,0 0 0,0-1 0,0 1 0,0 0 1,0 0-1,0-1 0,0 1 0,0 0 0,0 0 0,0-1 1,0 1-1,0 0 0,0 0 0,1 0 0,-1-1 1,0 1-1,0 0 0,0 0 0,0 0 0,0-1 0,13-7 3617,-12 8-3066,0 0 0,0-1 0,0 1-1,0 0 1,-1-1 0,1 0-1,0 1 1,0-1 0,0 1 0,0-1-1,0 0 1,-1 0 0,1 1 0,0-1-1,-1 0 1,1 0 0,-1 0 0,2-1-1,-11 13 1930,5 0-1905,-6 12 441,-10 39 0,18-56-977,0 1-1,1-1 0,0 1 1,1-1-1,-1 1 0,1 0 0,1-1 1,-1 1-1,1-1 0,0 1 1,3 8-1,-1-5 94,-2-7-107,0 0 0,-1-1 0,1 1-1,1-1 1,-1 1 0,0-1 0,0 0 0,1 0-1,3 4 1,-3-3-128,0-1 1,1 0-1,-1 0 0,1 0 0,-1 0 1,1-1-1,0 1 0,5 2 0,13 0-3460</inkml:trace>
</inkml:ink>
</file>

<file path=ppt/ink/ink3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5:59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31 7968,'-21'-22'2944,"17"22"-2272,4-5 160,0 2 0,8 3-1696,1 0 480,4 8-1856,0 0 1248,4 0-3904</inkml:trace>
</inkml:ink>
</file>

<file path=ppt/ink/ink3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6:00.7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20 7392,'-3'-8'971,"2"0"166,1 8-1098,0 0-1,0-1 0,0 1 0,0 0 1,0 0-1,0 0 0,0 0 1,0 0-1,0 0 0,0 0 1,0-1-1,0 1 0,0 0 1,0 0-1,0 0 0,0 0 0,0 0 1,0 0-1,0 0 0,0 0 1,0 0-1,1-1 0,-1 1 1,0 0-1,0 0 0,0 0 0,0 0 1,0 0-1,0 0 0,0 0 1,0 0-1,1 0 0,-1 0 1,0 0-1,0 0 0,0 0 0,0 0 1,0 0-1,0 0 0,0 0 1,1 0-1,0 0 341,3 24 3637,-5 19-2714,-2 0 0,-2 0 1,-1-1-1,-17 57 0,-7 25-166,27-109-967,2 1 0,0 17 0,1-31 370,1-22-753,6 10 191,1-1-1,1 1 1,0 1-1,11-10 1,13-14-100,25-28 206,-51 54-25,0 1-1,1 0 1,0 0-1,0 1 1,0 0-1,15-6 1,-21 10-49,0 0 0,0 1 0,0-1 1,0 1-1,0-1 0,1 1 0,-1 0 1,0 0-1,0 0 0,0 0 0,0 0 1,0 0-1,0 0 0,1 1 0,-1-1 1,0 1-1,0 0 0,0 0 0,0-1 1,2 3-1,-2-2 10,0 1 0,0 0 0,0 0 0,0 0 0,0 0 0,-1 0 0,1 0 0,0 1 0,-1-1 1,0 1-1,0-1 0,1 1 0,0 4 0,-1-3 15,0 0 1,0 0-1,0 0 1,0 1-1,-1-1 1,0 0 0,0 0-1,0 1 1,0-1-1,-1 0 1,0 0-1,0 0 1,0 1-1,0-1 1,0 0-1,-1 0 1,0-1-1,0 1 1,-4 6 0,4-8-57,0 0 1,-1-1 0,1 1 0,0-1 0,-1 1 0,1-1-1,-1 0 1,0 0 0,1 0 0,-1 0 0,0 0 0,1-1-1,-1 1 1,-3 0 0,0-1-32,0 0 0,-1 0 1,1 0-1,0-1 0,-8-1 0,-4-1 16,13 2 11,0 1 0,0-1 1,0-1-1,-8-2 1,-5 0 19,18 5 12,0-1 1,0 0-1,0 0 0,0 0 0,0 0 0,0 0 1,0 0-1,0 0 0,0 0 0,0 0 0,-1 0 1,1 0-1,0 0 0,0 0 0,0 1 0,0-1 1,0 0-1,0 0 0,0 0 0,0 0 0,0 0 1,0 0-1,0 0 0,0 0 0,0 0 0,0 1 1,0-1-1,0 0 0,0 0 0,0 0 0,0 0 1,0 0-1,0 0 0,0 0 0,0 0 0,0 0 1,0 1-1,0-1 0,0 0 0,1 0 0,-1 0 1,0 0-1,0 0 0,0 0 0,0 0 0,0 0 1,0 0-1,0 0 0,0 0 0,0 0 0,0 0 1,0 0-1,1 1 0,-1-1 0,0 0 0,0 0 0,0 0 1,0 0-1,0 0 0,7 6 434,-6-5-388,9 9 280,75 71 1597,-77-73-1872,1-1 0,15 11 0,-22-17-430</inkml:trace>
</inkml:ink>
</file>

<file path=ppt/ink/ink3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6:05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96 1984,'0'-1'397,"0"-1"0,1 1-1,-1 0 1,0 0 0,1 0 0,-1 0 0,1 0 0,-1 0-1,1 0 1,0 0 0,0 0 0,-1 0 0,1 0 0,10-8 9334,-11 14-7995,-1 4-1294,0-1 0,0 1 0,-4 10 0,3-10-168,0-1 0,1 1 0,-1 12 0,-6 94 676,3-66-641,1-34-290,0 8 90,0 14 232,4-36-250,0-1-66,0 1-1,0-1 1,1 0-1,-1 0 1,0 0 0,0 0-1,0 0 1,1 0-1,-1 0 1,0 0 0,0 0-1,0 1 1,1-1 0,-1 0-1,0 0 1,0 0-1,0 0 1,0 1 0,0-1-1,1 0 1,-1 0 0,0 0-1,0 1 1,0-1-1,0 0 1,0 1 0,2 0 614,1-7-748,44-131 381,-46 134-279,15-36 35,23-41-1,-22 47-41,-12 23 13,0 0 0,1 0-1,0 1 1,1-1 0,11-12-1,25-23-238,-43 44 192,18 9 118,-14-6-49,1 0 1,-1 1 0,0-1 0,0 1-1,0 0 1,0 0 0,0 1 0,-1-1-1,1 1 1,-1 0 0,0 0 0,0 0-1,0 0 1,-1 0 0,0 0 0,1 1-1,-2-1 1,1 1 0,0 0 0,-1 0 0,0-1-1,0 1 1,0 0 0,-1 7 0,1 5 251,-1-10-156,0 0 1,0 0-1,0 1 0,-1-1 0,0 0 0,-1 0 0,-3 11 0,0-5-5,1 0-1,0 0 0,0 0 1,1 0-1,1 1 0,1 0 0,-1 15 1,2-13-160,-1-14 35,2 11 250,11 25-355,-7-16 380,8 13 20,-12-29-251,-1-5-28,0 0 0,0 0 1,0 0-1,1 0 0,-1 0 0,0 0 1,0 0-1,1 0 0,-1-1 0,0 1 0,1 0 1,-1 0-1,1 0 0,-1-1 0,1 1 1,0 1-1,0-1 253,4-9-3056,-4 5 2099,-1 0 0,1 0 0,0 0 0,-1-1 0,0 1 0,0 0 0,0-4 1,0 2-322,0-22-1975</inkml:trace>
</inkml:ink>
</file>

<file path=ppt/ink/ink3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6:36.6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147 670 2144,'0'0'76,"0"0"0,0 0 0,0 0 1,0 0-1,0 0 0,0 1 0,0-1 0,1 0 0,-1 0 1,0 0-1,0 0 0,0 0 0,0 0 0,0 1 0,0-1 1,0 0-1,0 0 0,0 0 0,0 0 0,0 0 0,1 0 1,-1 0-1,0 1 0,0-1 0,0 0 0,0 0 0,0 0 0,0 0 1,0 0-1,1 0 0,-1 0 0,0 0 0,0 0 0,0 0 1,0 0-1,0 0 0,1 0 0,-1 0 0,0 0 0,0 0 1,0 0-1,0 0 0,1 0 0,8-4 8053,3-3-1260,-7 3-9261,1-4 2615,-1 1 0,0-1 0,0-1 1,5-12-1,-2 4-134,51-127 315,-19 37-307,-19 62 95,2 0 0,36-52 0,-3 20 336,-53 73-492,-1 0-1,1 0 0,0 0 0,-1 0 0,0 0 1,0-1-1,0 1 0,-1 0 0,1-1 0,-1 0 1,0 1-1,0-1 0,-1 0 0,1-4 0,-1 9-51,0-1 1,0 1-1,-1 0 0,1 0 0,0 0 0,0 0 0,0 0 0,0 0 0,0-1 0,-1 1 0,1 0 0,0 0 0,0 0 0,0 0 1,0 0-1,-1 0 0,1 0 0,0 0 0,0 0 0,0 0 0,-1 0 0,1 0 0,0 0 0,0 0 0,0 0 0,0 0 0,-1 0 1,1 0-1,0 0 0,0 0 0,0 0 0,-1 0 0,1 0 0,0 0 0,0 0 0,0 0 0,0 1 0,-1-1 0,1 0 0,0 0 1,0 0-1,0 0 0,0 0 0,0 1 0,0-1 0,-1 0 0,-12 9-322,8-5 288,-6 4 108,0 0-1,0 0 1,1 1-1,1 1 0,0 0 1,0 0-1,1 1 1,0 0-1,1 0 0,-9 19 1,-3 11-3,-22 78-1,29-81 0,-5 15 12,-59 169 497,33-114-173,12-26-259,8-18-108,-11 23 383,30-78-396,-1-1 0,0 1 0,0-1-1,-9 10 1,5-5 31,8-12-17,0 0 0,1 0-1,-1-1 1,0 1-1,0 0 1,0-1 0,0 1-1,0-1 1,1 1-1,-1-1 1,0 1 0,0-1-1,0 0 1,0 1-1,-2-1 1,2 0-15,1 0 0,0 0 0,-1 1 0,1-1 0,0 0 0,-1 0 0,1 0 0,-1-1 0,1 1 0,0 0 0,-1 0-1,1 0 1,0 0 0,-1 0 0,1 0 0,0 0 0,-1-1 0,1 1 0,0 0 0,-1 0 0,1 0 0,0-1 0,-1 1 0,1 0 0,0 0 0,0-1 0,-1 1 0,1 0 0,0-1 0,0 1 0,0 0 0,0-1-1,-1 1 1,1 0 0,0-1 0,0 1 0,0 0 0,0-1 0,0 1 0,0-1 0,0 1 0,0-1 0,1-7 54,0-1-1,1 1 1,0-1-1,0 1 1,1 0 0,0 0-1,1 0 1,0 0 0,6-9-1,-2 2-27,3-2-21,0 0 0,1 1-1,0 1 1,2 0 0,-1 0 0,18-12-1,-6 5-41,1 2-1,2 0 0,0 2 1,0 1-1,2 2 0,0 0 1,52-16-1,9 4-78,-91 27 105,0 0-1,1 0 1,-1 0-1,0 0 1,0 0-1,0 0 1,0 0-1,0 0 1,1 0-1,-1 0 1,0 0-1,0 0 1,0 0-1,0 0 1,0-1-1,0 1 1,1 0 0,-1 0-1,0 0 1,0 0-1,0 0 1,0 0-1,0 0 1,0-1-1,0 1 1,0 0-1,0 0 1,0 0-1,1 0 1,-1 0-1,0-1 1,0 1-1,0 0 1,0 0-1,0 0 1,0 0-1,0-1 1,-1 1-2,1 0 0,0 0 0,0 0 0,-1 0 0,1 0 0,0 0 0,-1 0 0,1 0 0,0 0 0,0 0 0,-1 0 0,1 0 0,0 0 0,0 0 0,-1 0 0,1 0 0,0 0 0,-1 0 0,1 0 0,0 0 0,0 1 0,0-1 0,-1 0 0,1 0 0,0 0 0,-1 1 0,-45 22 117,28-14-261,-24 14 1,37-20 119,1 0 0,0 0 0,0 0-1,1 1 1,-1-1 0,1 1 0,-1 0 0,1 0 0,0 0 0,-3 7 0,5-9 42,0-1 1,0 1-1,1 0 1,-1 0-1,1 0 1,-1-1-1,1 1 1,0 0-1,0 0 1,0 0-1,0 0 1,0 0-1,0-1 1,0 1-1,0 0 1,1 0-1,-1 0 1,2 2-1,-1-1 4,1-1 0,-1 0 0,1 0 0,-1 0 0,1 0 1,0 0-1,0 0 0,0 0 0,0 0 0,0-1 0,4 3 0,0-1 47,-1 0 1,0-1-1,1 0 0,-1 0 0,1 0 0,-1-1 1,1 0-1,0 0 0,0 0 0,0-1 0,8 0 1,-1-1-2,0-2 1,-1 1 0,1-2 0,-1 0 0,1 0 0,-1-1 0,0 0 0,-1-1 0,1-1-1,-1 0 1,12-10 0,-22 16-69,0 0 1,1 0-1,-1 0 0,0 0 0,0-1 0,0 1 1,0 0-1,0-1 0,0 1 0,0-1 1,0 1-1,0-1 0,-1 0 0,1 1 0,-1-1 1,1 0-1,-1 1 0,0-1 0,0 0 0,0 1 1,0-3-1,0 2 4,-1 0 0,1 0 0,-1 0-1,0 0 1,0 0 0,0 1 0,0-1 0,0 0 0,0 1 0,-1-1 0,1 1 0,0-1-1,-1 1 1,1-1 0,-1 1 0,0 0 0,-3-2 0,-6-3-17,-1 1-1,1 0 1,-1 1 0,-1 0-1,1 1 1,0 0 0,-16-1-1,3 2 94,17 1 42,25 0-8,16 1-170,174-8 408,-190 5-305,0-1 0,-1-1 0,22-8-1,-24 7-37,-10 4 38,0 1 0,-1-2-1,1 1 1,-1 0 0,0-1-1,0 1 1,0-1 0,0 0-1,0 0 1,4-6 0,-2 0 311,-5 9-346,1-1 0,-1 1-1,1-1 1,-1 0 0,0 1 0,1-1 0,-1 0 0,0 0-1,0 1 1,0-1 0,1 0 0,-1 0 0,0-1 0,0 2-56,-1 0-64,-2 0 117,2 0 43,2 0-46,1 1 0,-1-1 1,0 1-1,0-1 0,1 1 1,-1 0-1,0 0 0,0-1 1,0 1-1,0 0 0,0 0 1,0 0-1,0 0 0,0 0 1,0 0-1,-1 0 0,2 2 0,-1-1-24,1 0-1,-1 0 0,0 0 0,0 0 0,0 1 1,0-1-1,-1 0 0,1 1 0,0 3 0,3 14 22,-3-18 8,0 0 0,-1 0-1,1 0 1,-1 0 0,0 0 0,1 0-1,-1 0 1,0 0 0,0 0 0,0 0-1,-1 0 1,1 0 0,0 0-1,-1-1 1,0 3 0,-3 7-27,1-1 1,-2 12-1,4-10 51,1-11-25,0 0-1,0 0 0,0 0 1,-1 0-1,1 1 1,0-1-1,0 0 0,-1 0 1,1 0-1,0 0 1,-2 1-1,2-2-4,0 1 0,0-1 0,-1 1 0,1-1 0,0 0 0,0 1 0,0-1 0,0 0 1,-1 1-1,1-1 0,0 1 0,0-1 0,0 0 0,0 1 0,0-1 0,0 1 0,0-1 0,0 0 0,0 1 0,0-1 0,0 1 0,0-1 0,1 0 0,-1 1 0,0-1 0,0 1 0,0-1 0,1 1 0,-1-1 3,1 1 0,0-1 0,0 1-1,-1-1 1,1 1 0,0-1 0,0 1-1,0-1 1,-1 0 0,1 1 0,0-1-1,1 0 1,31 2 220,-29-2-143,18-1-40,0-1 1,23-6-1,2 0-122,18-4 173,89-28 0,-149 39-95,69-26-7,-41 16 36,-31 7-42,-2 3-16,0 1-6,0 0 42,1 0 1,-1 0-1,0 0 1,0 0-1,0 0 0,1 0 1,-1 0-1,0 0 1,0 0-1,0-1 0,0 1 1,1 0-1,-1 0 1,0 0-1,0 0 1,0 0-1,0-1 0,0 1 1,1 0-1,-1 0 1,0 0-1,0 0 0,0-1 1,0 1-1,0 0 1,0 0-1,0 0 0,0-1 1,0 1-1,0 0 1,0 0-1,0 0 1,0-1-1,0 1 0,0 0 1,0 0-1,0 0 1,0-1-1,0 1 0,0 0 1,0 0-1,-1-1 1,-2-7-2,1 8-9,1-1 0,-1 1 1,1 0-1,-1 0 0,0 0 0,1 0 1,-1 0-1,1 0 0,-1 0 0,0 0 1,1 0-1,-1 1 0,1-1 0,-1 1 1,1-1-1,-1 1 0,1 0 0,0-1 1,-3 3-1,-28 18 2,32-21 0,-20 12-87,16-11 77,1 1 0,-1 0-1,1 0 1,0 1 0,-3 2 0,-4 4 40,6-6-22,-1 1-1,1 0 1,0 0-1,1 0 1,-1 0-1,-4 9 1,7-11-9,0-1 0,1 1 0,0-1 0,-1 1 0,1-1 0,0 1 0,0-1 1,-1 1-1,1 0 0,1-1 0,-1 1 0,0-1 0,0 1 0,0-1 0,1 1 0,-1-1 0,1 1 1,-1-1-1,1 0 0,0 1 0,0-1 0,-1 0 0,1 1 0,0-1 0,0 0 0,0 0 0,0 0 1,1 0-1,-1 0 0,1 1 0,4 3 7,0 0-1,1-1 1,-1 0 0,1 0-1,0 0 1,0-1 0,0 0-1,0-1 1,12 3 0,-3-1 64,0-2 1,1 0-1,23 0 0,-29-2-45,0-2-1,0 1 1,0-1-1,0-1 1,0 0-1,0 0 1,11-6-1,71-40-169,-71 37 182,-17 9-18,-1 0 0,0 0 0,0 0 0,0 0 0,0-1 0,0 1-1,-1-1 1,0 0 0,0 0 0,3-5 0,-5 8-12,0-1 1,-1 1-1,1 0 0,-1 0 1,0-1-1,1 1 1,-1 0-1,0-1 0,1 1 1,-1 0-1,0-1 1,0 1-1,0 0 0,-1-1 1,1 1-1,0 0 0,-1-2 1,0 1-12,1 1 0,-1-1 1,0 1-1,0 0 0,0 0 0,0-1 1,-1 1-1,1 0 0,0 0 1,0 0-1,-1 0 0,1 0 0,0 0 1,-1 1-1,1-1 0,-1 0 1,-3 0-1,3 0 6,-1 0 1,0 0 0,0 1-1,0-1 1,0 1-1,0 0 1,0 0 0,0 0-1,0 0 1,0 1 0,0-1-1,0 1 1,-3 0-1,-1 2-11,0 0 0,0 0 0,0 0 0,-5 5-1,6-3-2,1-1 0,0 1 0,0 0-1,1 1 1,-1-1 0,-4 10-1,8-15 25,1 2 0,-1-1 1,0 0-1,1 0 0,-1 1 1,1-1-1,-1 0 0,1 1 1,0-1-1,0 0 1,0 1-1,-1-1 0,1 1 1,0-1-1,1 0 1,-1 1-1,0-1 0,0 1 1,1-1-1,-1 0 0,0 1 1,1-1-1,0 0 1,-1 0-1,1 1 0,0-1 1,-1 0-1,1 0 0,0 0 1,2 2-1,0 0 15,0 0 0,0 0 0,0-1 0,0 1 0,1-1-1,-1 0 1,1 0 0,-1 0 0,6 1 0,9 3 96,0-2 1,0 0-1,36 2 0,59-6-95,-60 0-29,18-3-386,-35 2-2312,0 0-4598</inkml:trace>
</inkml:ink>
</file>

<file path=ppt/ink/ink3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6:38.7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88 137 4160,'3'-2'549,"-1"0"0,1 0 0,0 1 0,0-1 0,0 1 0,0 0 0,0 0 0,1 0 0,-1 0 0,0 0 0,0 0 0,1 1 0,-1 0 0,0 0 0,7 0 0,-10 0-453,0 1 1,0-1 0,0 0-1,1 1 1,-1-1 0,0 0 0,0 1-1,0-1 1,0 0 0,0 1 0,0-1-1,1 0 1,-1 1 0,0-1-1,0 0 1,0 1 0,0-1 0,0 0-1,0 1 1,0-1 0,-1 0-1,1 1 1,0 0 217,-1 5 7,0 0 1,0 0-1,0 0 0,-1-1 0,0 1 0,0-1 0,-5 8 1,-3 10 335,-14 44 809,-25 118 1,11-16-587,37-152-616,0-11 653,-1-18-354,0-6-476,1 1 0,1-1 0,1 0 0,4-28 0,1-12-165,-5 38 79,2 0-1,0 0 1,1 1-1,1 0 0,1 0 1,1 0-1,0 1 1,1-1-1,11-16 1,1 3-76,2 1 1,0 1-1,48-48 1,-61 68 18,1 1 1,0-1-1,1 2 0,-1 0 0,2 0 1,-1 0-1,1 2 0,14-7 1,-23 12 52,1 1 0,-1-1 0,1 0 0,-1 1 0,1 0 0,0 0 0,-1 0 0,1 0 0,-1 0 0,1 1 0,-1 0 0,1 0 0,-1 0 0,1 0 0,-1 0 0,0 1 0,1-1 0,-1 1 0,0 0 0,0 0 0,0 0 0,0 0 0,-1 1 0,4 2 0,0 1 32,-1 1-1,0-1 0,0 1 0,0 0 0,-1 0 1,0 1-1,0-1 0,-1 1 0,3 11 1,-1-3 81,3 23 1,-7-34-69,-1 0-1,1 1 1,-1-1 0,0 0 0,-1 0 0,1 0-1,-1 0 1,-3 10 0,3-13-31,0 0 0,0 0 0,-1 0 0,1 0 0,0-1 0,-1 1 0,1 0 0,-1 0 1,0-1-1,0 1 0,1-1 0,-1 0 0,0 1 0,0-1 0,0 0 0,0 0 0,-1 0 0,1-1 0,0 1 0,0 0 0,-1-1 0,1 0 0,-4 1 0,-6 0 31,-1 0 0,1-1-1,-15-2 1,19 1 11,-5 0-59,1 0-1,0-2 1,0 1 0,-12-5-1,32 3-43,6 1-49,16 2 24,52 5 0,7 1 75,-76-5 7,-1-1 0,1 0 1,-1-1-1,0-1 0,13-3 0,3-3-5,-13 5 79,0-1 0,-1 0 1,1-1-1,19-12 0,-30 15-69,-1 1 0,1 0 0,-1-1 0,0 0 0,0 0 0,-1 0 0,1 0 0,0 0 0,-1-1 0,0 1 0,0-1 0,0 1 0,0-1-1,-1 0 1,1 0 0,-1 1 0,0-1 0,0 0 0,0 0 0,-1-1 0,1 1 0,-1-4 0,0 5-23,0 0 1,0 0 0,0-1-1,0 1 1,-1 0-1,0 0 1,1 0 0,-1 0-1,0 0 1,0 0-1,-1 0 1,1 1-1,-1-1 1,1 0 0,-1 1-1,0-1 1,0 1-1,0-1 1,0 1-1,0 0 1,-5-3 0,6 4 2,0 1 1,0-1-1,-1 1 1,1 0-1,0 0 1,0 0 0,-1-1-1,1 1 1,0 0-1,0 0 1,0 1-1,-1-1 1,1 0 0,0 0-1,0 1 1,0-1-1,-1 0 1,1 1-1,0-1 1,0 1 0,0-1-1,0 1 1,0 0-1,0 0 1,0-1 0,0 1-1,0 0 1,-1 1-1,-4 5-37,0-1 0,-9 14-1,13-17 56,-2 4-17,1-1 1,0 1-1,0-1 0,1 1 0,0 0 1,0 0-1,0 0 0,1 0 0,0 0 0,1 13 1,0-16 6,0-1 0,0 0 0,0 0 0,1 0 0,-1 0 1,1 1-1,0-1 0,0 0 0,0 0 0,1 0 0,-1-1 1,1 1-1,-1 0 0,1 0 0,0-1 0,4 5 0,-2-4 7,0 0 0,0 0-1,0 0 1,0-1-1,0 1 1,1-1 0,-1 0-1,1 0 1,-1-1-1,6 2 1,6-1 48,0 0 0,-1 0 0,1-1 0,0-1 0,26-4 0,-13 0 18,0-1 1,-1-2-1,52-19 0,-70 21-17,-1 0-1,1-1 0,-1 0 1,-1-1-1,1 1 0,-1-1 1,0-1-1,-1 0 0,8-10 1,14-13 14,-27 29-77,0-1-1,1 0 1,-1 1-1,0-1 0,0 0 1,0 0-1,-1 0 1,1 0-1,-1 0 1,0 0-1,1-4 1,-2 7 4,1 0 1,-1 0-1,0 0 1,0 0 0,0 0-1,0 0 1,0-1 0,0 1-1,0 0 1,0 0 0,0 0-1,0 0 1,0 0-1,0 0 1,1 0 0,-1 0-1,0 0 1,0 0 0,0 0-1,0 0 1,0 0 0,0 0-1,0-1 1,1 1-1,-1 0 1,0 0 0,0 0-1,0 0 1,0 0 0,0 0-1,0 0 1,0 0 0,1 1-1,-1-1 1,0 0-1,0 0 1,0 0 0,0 0-1,0 0 1,0 0 0,0 0-1,0 0 1,1 0 0,-1 0-1,0 0 1,0 0-1,0 0 1,0 0 0,0 0-1,0 1 1,0-1 0,0 0-1,0 0 1,0 0 0,0 0-1,0 0 1,0 0-1,7 7-141,-6-7 202,2 6-26,-1 0 1,0-1-1,-1 1 1,1 0 0,-1 0-1,0 0 1,-1 0-1,1 8 1,4 67 282,-5-80-289,0 1 1,0 0 0,0-1 0,0 1 0,0 0 0,1-1-1,-1 1 1,0-1 0,1 1 0,0 0 0,-1-1 0,1 1-1,0-1 1,0 0 0,0 1 0,0-1 0,0 1 0,0-1-1,0 0 1,0 0 0,0 0 0,1 0 0,-1 0 0,0 0-1,1 0 1,2 1 0,-2-1 0,0-1-1,0 1 0,0-1 1,0 0-1,0 1 1,0-1-1,0 0 1,1 0-1,-1-1 1,0 1-1,0 0 1,0-1-1,0 1 1,0-1-1,0 0 0,0 1 1,-1-1-1,1 0 1,0 0-1,0 0 1,1-2-1,28-20-370,28-29 0,-54 46-1728,-27 22-12175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0:56.2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572 21 5152,'-13'-11'21679,"15"20"-21475,0 0 0,-1-1 0,0 1 0,-1 0 0,0 0 0,-2 12 0,1 7-16,-5 186 255,1-165-274,-1 1 0,-18 62-1,24-111-158,-1 3-20,0-1 0,0 1 0,0 0-1,-1-1 1,1 1 0,-1-1 0,-3 5 0,5-7 1,-1 0-1,0 0 1,0-1 0,0 1 0,0 0-1,0-1 1,0 1 0,-1 0 0,1-1-1,0 1 1,0-1 0,0 0 0,0 1-1,-1-1 1,1 0 0,0 0 0,0 0-1,-1 0 1,1 0 0,0 0 0,0 0-1,-1 0 1,1 0 0,0-1 0,0 1-1,0-1 1,-2 0 0,-7-3 3,0 0 1,0 0-1,0-1 1,-14-10-1,-35-31-127,26 19 54,-225-162-705,253 185 788,-1 0 0,1-1 0,0 0 0,0 0 0,1 0 0,-1 0 1,1-1-1,0 0 0,1 0 0,-1 0 0,1 0 0,-3-9 0,6 13-6,0 0 1,0 1-1,0-1 1,0 0-1,1 1 0,-1-1 1,0 0-1,1 1 0,-1-1 1,1 1-1,0-1 0,0 1 1,0-1-1,-1 1 0,1-1 1,0 1-1,1 0 0,-1-1 1,0 1-1,0 0 0,1 0 1,2-2-1,4-4 59,2 1 1,12-7-1,-16 10-15,26-12 181,0 1 0,60-16-1,-43 15-26,63-15 321,-52 15-282,-34 10-101,0 1-1,1 1 1,-1 2-1,37 1 1,-18 1 35,191 7 349,-197-6-687,0-2 0,46-6 0,-73 6-743,5-1-869,-17 1 1558,1 0 0,-1 0 1,0 0-1,1 0 0,-1 0 0,0-1 0,1 1 0,-1 0 1,0 0-1,1 0 0,-1 0 0,0 0 0,1-1 0,-1 1 1,0 0-1,0 0 0,1 0 0,-1-1-445,1 0 445,-1 1 0,0 0 0,0 0 0,0-1 0,0 1 1,1 0-1,-1-1 0,0 1 0,0 0 0,0-1 0,-32-4-16528</inkml:trace>
</inkml:ink>
</file>

<file path=ppt/ink/ink3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6:41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53 472 3328,'9'0'11800,"-9"-1"-11606,0 1-147,0 0 0,0 0 0,0 0 0,0 0 0,0 0 0,0-1 0,0 1 0,0 0 0,0 0 0,0 0 0,0 0 0,0 0 0,0 0 0,0 0 0,0-1 0,0 1 0,0 0 0,0 0 0,0 0 0,-1 0 0,1 0 0,0 0 0,0 0 0,0 0 0,0 0 0,0-1 0,0 1 0,0 0 0,0 0 0,0 0 0,-1 0 0,1 0 0,0 0 0,0 0 0,0 0 0,0 0 0,0 0 0,0 0 0,0 0 0,-1 0 0,1 0 0,-7 3 1567,-5 7-391,6 0-937,1 1 0,0 0 0,0 0 0,1 1 0,0-1 0,1 1 0,-3 24 0,6-31-225,-1 0 0,1 1 1,-1-1-1,2 1 1,-1-1-1,1 7 1,0-11-37,-1 1 0,0-1 1,0 0-1,1 1 1,-1-1-1,1 0 0,-1 0 1,1 0-1,-1 0 1,1 1-1,0-1 0,0 0 1,0 0-1,-1 0 1,1 0-1,0-1 0,0 1 1,0 0-1,0 0 1,0 0-1,1-1 0,-1 1 1,0-1-1,0 1 0,0-1 1,0 1-1,1-1 1,-1 0-1,0 1 0,1-1 1,1 0-1,4-1 26,0 0-1,0 0 1,-1-1-1,1 0 0,-1 0 1,1-1-1,-1 1 1,0-1-1,0-1 1,7-4-1,5-4-21,1-2 1,-2 0-1,0 0 0,-1-2 1,21-25-1,-33 36-3,3-4 9,-1 0 0,0-1-1,5-10 1,-9 15-408,-5 10 260,-4 13-14,3-4 127,1-1 1,0 1-1,1 0 0,0 25 1,2-35 19,0 0 0,1 0 0,-1-1 0,1 1 0,0 0 0,0-1 0,0 1 0,0 0 0,0-1 1,1 1-1,0-1 0,0 0 0,0 1 0,0-1 0,0 0 0,1 0 0,-1 0 0,1-1 0,0 1 1,-1-1-1,1 1 0,7 3 0,-5-4 27,1 0 1,0 0-1,-1 0 1,1-1-1,0 0 1,0 0-1,0 0 1,0-1-1,0 0 1,0 0-1,0-1 0,0 1 1,10-4-1,4 0-9,-2-2 1,37-15-1,-26 6 11,0-1 1,49-37 0,-38 19-189,-39 33 70,2 9 85,0 0 33,-1 0-1,0 0 1,-1 0 0,1 0-1,-2 0 1,1 0 0,-1 0 0,-1 10-1,1 0-6,-5 40 742,22-70-389,21-22-355,-28 24-46,0 0 0,1 1 0,1 0 1,-1 1-1,22-11 0,-25 13 19,-8 6-16,0 0 1,0 0 0,0-1-1,0 1 1,0 0-1,1 0 1,-1 0 0,0 0-1,0-1 1,0 1 0,0 0-1,0 0 1,1 0-1,-1 0 1,0 0 0,0-1-1,0 1 1,1 0 0,-1 0-1,0 0 1,0 0-1,0 0 1,1 0 0,-1 0-1,0 0 1,0 0-1,1 0 1,-1 0 0,0 0-1,0 0 1,0 0 0,1 0-1,-1 0 1,0 0-1,0 0 1,1 0 0,-1 0-1,0 0 1,0 0 0,0 0-1,1 1 1,-1-1-1,0 0 1,0 0 0,0 0-1,0 0 1,1 0 0,-1 1-1,0-1 1,0 0-1,0 0 1,0 0 0,0 1-1,0-1 1,0 0 0,1 0-1,-1 0 1,0 1-1,0-1 1,0 0 0,0 0-1,0 0 1,0 1 0,0-1-1,0 1 1,3 31-258,-3-28 271,-1 0 0,2 0 0,-1-1 0,0 1 0,1 0 0,-1-1 0,1 1-1,0 0 1,0-1 0,1 1 0,-1-1 0,1 0 0,2 5 0,-4-8-17,1 1 18,0 1-1,0 0 0,0-1 1,0 1-1,1-1 0,-1 0 0,0 0 1,1 1-1,-1-1 0,1 0 0,-1 0 1,1 0-1,-1 0 0,1 0 1,0-1-1,-1 1 0,1 0 0,0-1 1,0 0-1,-1 1 0,1-1 0,0 0 1,0 0-1,0 0 0,0 0 1,2 0-1,8-1 28,0 0 1,-1 0-1,1-1 0,-1-1 1,20-6-1,53-28-22,-46 20 279,-5-2-205,-25 14-29,1 0 0,13-5 0,-21 9-75,0 1 0,0 0 0,0-1 0,0 1 0,0-1-1,-1 1 1,1-1 0,0 1 0,0-1 0,-1 0 0,1 1-1,0-1 1,-1 0 0,1 1 0,0-2 0,3-3-49,-4 4 121,0 17 26,0-2-261,0-10 207,-1 0 0,1 1 1,0-1-1,0 0 0,1 0 0,-1 0 0,1 0 1,0 0-1,0 0 0,0 0 0,1 0 1,2 5-1,-3-8-61,1 2 5,0 1 0,0-1 0,1 0-1,-1 0 1,5 4 0,-5-6 44,-1 0 0,1 0 0,0 0 0,0-1 0,0 1 0,0 0 0,-1-1 0,1 1 0,0-1 0,0 0 0,0 1 0,0-1 0,3 0 0,2-1-5,-1 1 0,1-1 1,-1 0-1,1-1 0,-1 1 0,0-1 0,1-1 0,-1 1 1,0-1-1,5-3 0,-2 1-1,-1-1 1,0 0 0,0 0-1,-1-1 1,0 0-1,7-8 1,-8 6-24,-1 1 0,0-1 0,-1 0 0,1 0 0,4-17 0,1 0 59,-5 9-50,0 0-1,-1 0 1,3-27 0,2-13 107,4-26-57,-10 57-188,11-50 0,20-68 102,-32 125-251,-3 13-8,-4 12 149,-3 13 197,1 0 0,0 0 0,1 1 1,-5 33-1,-4 82-171,14-123 55,-9 248 104,11-249 22,0 1 0,1-1 0,0 1 0,0-1 0,1 0 0,1 0 1,7 16-1,-7-18 18,-3-7-56,2 0-33,4 1-39,-13-27-20203</inkml:trace>
</inkml:ink>
</file>

<file path=ppt/ink/ink3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6:41.8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17 142 5152,'-12'-25'1648,"11"24"-1599,1 0 1,-1 0-1,1 0 1,0 0-1,-1 0 1,1 0-1,0 0 1,-1 0-1,1 0 1,0 1-1,0-1 1,0 0-1,0 0 1,0 0-1,0 0 1,0 0-1,0 0 1,1-2-1,0-1 173,-1 1 193,0-1-1,0 1 0,1-1 1,-1 1-1,1-1 1,0 1-1,0 0 0,0-1 1,1 1-1,-1 0 0,1 0 1,-1 0-1,1 0 0,0 0 1,1 0-1,-1 1 0,0-1 1,1 1-1,-1-1 1,1 1-1,0 0 0,0 0 1,0 0-1,3-1 0,1-1 86,1 1 0,-1 0 0,1 1 0,0 0 0,0 0 0,0 0 0,0 1 0,16 0 0,14 1-700,0 2 0,0 1 0,66 15 0,-87-13-2748</inkml:trace>
</inkml:ink>
</file>

<file path=ppt/ink/ink3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6:42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24 6048,'-5'-3'2240,"10"3"-1728,-5-5 1568,3 2-1664,2-2-256,0 2-672,3 3-2144,1-5 1568,4 5-2976</inkml:trace>
</inkml:ink>
</file>

<file path=ppt/ink/ink3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6:46.2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184 23 2304,'-1'-2'17403,"-4"4"-19132,-14 1 3243,17-3-1420,-1 0 0,0 0 1,1 1-1,-1-1 1,1 1-1,-1 0 0,1 0 1,-1-1-1,1 2 1,0-1-1,-1 0 0,1 0 1,0 1-1,0-1 1,-3 3-1,3-1-24,-1-1 0,0 0-1,0 0 1,0 0 0,0-1 0,-6 3 0,-12 8 161,2 0 38,15-10-233,0 0 0,0 0 0,1 1 0,-1-1 0,1 1 0,-1 0-1,1 0 1,0 0 0,0 0 0,1 0 0,-1 1 0,-2 4 0,3-4-14,1-1 0,0 0 1,0 1-1,1-1 0,-1 0 0,1 1 0,-1-1 1,1 1-1,0 2 0,1-3-3,-1-1 0,1 0 0,0 0 0,0 0 0,0 0 0,0 0 0,0 0 0,0 0 0,0 0 0,1 0 0,-1 0 0,0 0 0,1-1 0,2 3 0,-2-2-17,1-1 0,-1 1 0,0-1 0,1 0 1,-1 1-1,1-1 0,-1 0 0,1-1 0,0 1 1,-1 0-1,1-1 0,0 1 0,0-1 0,-1 0 0,1 0 1,0 0-1,0 0 0,-1-1 0,1 1 0,0-1 1,-1 1-1,1-1 0,0 0 0,-1 0 0,5-3 0,4-1-104,0-2 0,0 0 0,0 0 0,11-10 0,-17 12 86,-1 1 1,1-1-1,-1 0 0,0 0 0,0 0 0,0-1 1,5-10-1,-7 13 34,-1-1 0,1 0 0,-1 0 0,0 0 1,0 0-1,0 0 0,0 0 0,-1 0 0,0 0 1,1 0-1,-2 0 0,1 0 0,-1-5 0,0 3 65,-1-9 254,-2 12-106,-2 8 25,3 0-186,0 0 0,1 0 0,-1 1 0,1-1 0,1 0 0,-1 1 0,1 0 0,0-1 0,0 1 0,0 7 0,0-5 45,1-6-104,0 0 0,-1 0 0,1-1-1,0 1 1,0 0 0,0 0 0,0-1-1,1 1 1,-1 0 0,0 0 0,1-1-1,-1 1 1,1 0 0,-1 0 0,1-1-1,0 1 1,0-1 0,0 1 0,0-1 0,0 1-1,0-1 1,0 0 0,1 1 0,-1-1-1,0 0 1,1 0 0,-1 0 0,1 0-1,-1 0 1,1 0 0,2 1 0,1-1 53,0 0 0,1 0 0,-1 0 1,0 0-1,0-1 0,1 0 0,-1 0 0,0-1 1,8-1-1,51-11 27,112-39-1,-154 44-90,-1-2 0,0 0 0,0-2 0,28-20 0,-45 29 4,-3 3 9,-1 0-1,1 0 0,-1 0 0,1-1 0,-1 1 0,1 0 0,-1 0 0,0-1 0,1 1 0,-1 0 0,1-1 0,-1 1 0,0-1 0,1 1 0,-1 0 0,0-1 0,0 1 0,1-1 0,-1 1 0,0-1 0,0 1 0,0-1 1,1 0-1,-1 1 121,4 5-224,53 120 246,-52-117-102,1 1 1,0-1-1,0 0 0,1 0 1,-1-1-1,12 10 0,-15-15-48,-1-1 0,1 1-1,-1-1 1,1 0-1,-1 1 1,1-1 0,0 0-1,-1-1 1,1 1 0,0 0-1,0-1 1,0 1 0,0-1-1,0 0 1,5-1 0,4 0 21,0-1 1,16-4 0,-15 2-22,90-28 529,-78 25-604,0-2 1,-1-1 0,43-23-1,-54 27-31,9-5-27,-17 10 168,-5 1-38,1 0 0,0 0 0,-1 0 0,1-1 0,0 1 0,-1 0-1,1 0 1,-1 0 0,1-1 0,0 1 0,-1 0 0,1 0 0,-1-1 0,1 1 0,-1-1-1,1 1 1,-1 0 0,1-1 0,-1 1 0,1-2 0,17-1 25,-17 2-33,0 1 0,-1-1 0,1 0 1,0 1-1,-1-1 0,1 0 0,-1 1 1,1-1-1,-1 0 0,1 0 1,-1 1-1,0-1 0,1 0 0,-1 0 1,0 0-1,0 0 0,0 1 0,0-1 1,0 0-1,1 0 0,-1 0 0,-1 0 1,1 0-1,0 0 0,0 1 1,0-1-1,0 0 0,-1 0 0,1 0 1,0 0-1,-1 1 0,1-1 0,0 0 1,-2-1-1,1 0-24,-1 0-1,1-1 1,-1 1-1,0 0 1,1 0 0,-1 0-1,0 1 1,0-1-1,0 0 1,-1 1 0,-2-3-1,2 3 3,0-1 0,1 1 0,-1 0 0,0 0 0,0 0-1,0 0 1,0 0 0,0 0 0,0 1 0,0-1 0,0 1 0,0 0 0,0 0 0,0 0-1,-1 1 1,1-1 0,0 1 0,0 0 0,0-1 0,0 1 0,-5 3 0,4-2 7,-11 6 40,-23 15 0,34-19-18,-1 0 0,0 0 0,1 0 0,0 0 0,0 1 0,0-1 0,1 1 0,-5 8 0,6-9 46,0 0-1,0 0 0,1 0 1,-1 0-1,1 0 0,0 1 1,0-1-1,0 0 1,1 1-1,0-1 0,0 1 1,0-1-1,0 0 1,2 8-1,-1-8-44,0-1 0,0 1 0,1-1 0,0 1 0,-1-1 0,1 0 0,1 0-1,-1 0 1,0 0 0,1 0 0,-1 0 0,1-1 0,0 1 0,0-1 0,0 1 0,0-1 0,7 3 0,-3-2 42,0 0 0,0-1 0,0 0 0,1 0 0,-1 0-1,0-1 1,1 0 0,9-1 0,62-4 338,-70 3-391,21-3 80,-1-1 0,0-1 1,55-20-1,78-44 193,-161 70-264,68-38 0,-69 38-1,0 0 0,1 0 0,-1 0 0,0 0 0,0 0 0,0-1 0,1 1 0,-1 0 0,0 0 0,0 0 0,0 0 0,1 0 0,-1 0 0,0 0 0,0 0 0,0-1 0,0 1 0,0 0 0,1 0 0,-1 0 0,0 0 0,0 0 0,0-1 0,0 1 0,0 0 0,0 0 0,0 0 0,0-1 0,0 1 0,1 0 0,-1 0 0,0 0 0,0 0 0,0-1 0,0 1 0,0 0 0,0 0 0,0 0 0,0-1 0,0 1 0,-1 0 0,1 0 0,0 0 0,0-1 0,0 1 0,0 0 0,0 0 0,0 0 0,0-1 0,0 1 0,0 0 0,-1 0 0,1 0 0,0 0 0,0 0 0,0-1-1,0 1 1,0 0 0,-1 0 0,1 0 0,0 0 0,-15-2-69,5 4 81,0 2 1,0-1-1,0 1 1,-17 10-1,12-6 113,6-4-44,2 1 0,-1 0 0,0 0 0,1 1 0,0-1 0,-10 12 0,13-12-87,0 0-1,1 0 1,-1 0 0,1 0 0,0 0-1,0 1 1,1-1 0,0 1 0,0 0-1,-3 11 1,5-13 38,0-1-1,0 0 0,1 1 1,-1-1-1,1 0 1,0 0-1,0 1 1,0-1-1,0 0 0,0 0 1,1 0-1,0 0 1,-1 0-1,1-1 1,0 1-1,4 4 0,-5-6-31,0-1 0,0 1 0,0-1 0,0 1 0,0-1 0,0 1 0,0-1 0,0 0 0,0 0 0,0 1 0,0-1 0,0 0 0,1 0-1,-1 0 1,0 0 0,0 0 0,0 0 0,0-1 0,0 1 0,0 0 0,0 0 0,0-1 0,0 1 0,0-1 0,0 1 0,0-1 0,1 0-1,28-19-27,-27 17 30,13-11-63,-1 0 0,26-32 0,-30 32 34,-7 10 4,0-1-1,-1 0 1,0 0-1,5-9 1,-7 13 23,-1 0 1,1 0 0,-1 0 0,1-1 0,-1 1-1,0 0 1,0-1 0,1 1 0,-1 0 0,0-1 0,0 1-1,0 0 1,0 0 0,-1-1 0,1 1 0,0 0-1,0-1 1,-1 1 0,1 0 0,-1 0 0,1-1-1,-1 1 1,0 0 0,1 0 0,-1 0 0,-2-2-1,3 2 10,-1 1-1,1 0 1,-1-1-1,1 1 0,-1 0 1,0 0-1,1 0 1,-1-1-1,0 1 0,1 0 1,-1 0-1,0 0 0,1 0 1,-1 0-1,0 0 1,1 0-1,-1 0 0,0 0 1,1 0-1,-1 1 1,1-1-1,-1 0 0,0 0 1,1 1-1,-1-1 1,1 0-1,-1 1 0,0-1 1,1 0-1,-1 1 0,1-1 1,0 1-1,-1-1 1,1 1-1,-1-1 0,0 2 1,1-2-5,-1 1 24,0 0-1,0 0 1,0 0-1,0 1 1,0-1 0,0 1-1,1-1 1,-1 1-1,0-1 1,1 1 0,-1-1-1,1 1 1,0-1-1,-1 1 1,1 0 0,0-1-1,0 1 1,0-1-1,0 1 1,0 1 0,1-1 0,0 0 0,-1 0 1,1 0-1,0 0 1,0 0-1,1 0 1,-1-1-1,0 1 1,0 0-1,1-1 1,-1 1-1,1-1 1,2 2-1,5 3 74,1 0 0,-1-1 0,1-1 0,19 7 0,-2-2-102,1-1-1,0-1 1,0-2-1,1-1 1,53 1-1,-7-10-5703,1-10-8492,-72 14 13163,0 0 1,1-1-1,-1 0 1,7-3-1,9-13-2396</inkml:trace>
</inkml:ink>
</file>

<file path=ppt/ink/ink3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6:32.7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20 101 2976,'-18'4'14975,"18"-6"-14439,0 1 0,-1-1 0,1 1 0,0 0 0,-1-1 0,1 1 0,0-1 0,0 1 0,1-3 0,62-14 584,-21 1-880,57-15 0,-74 26-77,0 1 0,0 1-1,48-1 1,-65 5-117,-5 0-7,1 0 0,-1 0 0,0 0 0,0 0 0,0 0 0,0 1-1,4 1 1,-6-2 57,-6 8-1978,3-7 1555,1 0 0,0 0 1,0-1-1,-1 1 0,1 0 0,0-1 1,-1 1-1,1 0 0,-4 0 1,-8 4-2557,7 0 1157,-1-1-1,2 2 1,-11 10 0,3-2-451,-9 5-2692</inkml:trace>
</inkml:ink>
</file>

<file path=ppt/ink/ink3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6:33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67 4160,'0'0'96,"0"0"0,-1 0 1,1 0-1,0 0 0,0 0 1,-1 0-1,1 1 0,0-1 1,0 0-1,-1 0 0,1 0 0,0 0 1,0 0-1,-1 0 0,1 0 1,0 0-1,0 0 0,-1-1 0,1 1 1,0 0-1,0 0 0,0 0 1,-1 0-1,1 0 0,0 0 1,0 0-1,-1-1 0,1 1 0,0 0 1,0 0-1,0 0 0,0 0 1,-1-1-1,1 1 0,8-5 6581,4-3-2997,4 2 658,30-3-2815,-27 5-1000,13-3-107,84-14 123,-83 18-388,0 1 0,40 3 0,-52 0-190,-10-1 6,0 1 0,13 1 0,-19-1 840</inkml:trace>
</inkml:ink>
</file>

<file path=ppt/ink/ink3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6:48.5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375 2 2976,'10'-2'6026,"-14"14"-3070,1-4-3842,-10 13 1525,-1 0 0,-1-1 1,-24 26-1,-21 29 964,-21 53 300,68-102-1564,1 0 0,1 1-1,-10 35 1,-3 38 416,-8 26 207,19-78-314,-11 64 0,22-91-392,0 0 0,1-1 0,1 1 0,1 0 0,6 39 0,-6-59-253,53 229 1366,-41-189-1067,1-1 1,2 0-1,32 58 1,-38-82-320,0 0-1,0-1 1,2 0 0,23 23 0,0-14-1300,-33-23 706,-1 0 1,1 0 0,0 0-1,-1-1 1,1 1-1,0 0 1,0-1-1,0 1 1,0-1 0,0 1-1,0-1 1,0 0-1,0 0 1,0 0-1,0 0 1,0 0-1,0-1 1,-1 1 0,1 0-1,0-1 1,0 0-1,0 1 1,0-1-1,0 0 1,2-2-1,18-13-4215</inkml:trace>
</inkml:ink>
</file>

<file path=ppt/ink/ink3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6:49.6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36 4736,'-3'-5'642,"2"4"-468,0 0 0,0 0 0,0-1 0,0 1 0,0 0-1,0-1 1,1 1 0,-1 0 0,0-1 0,0-2-1,14-1 2974,-8 3-2747,0 1-1,0-1 1,1 1-1,-1 0 1,0 0-1,1 1 1,-1-1-1,1 1 1,-1 1 0,0-1-1,9 2 1,-1 1 173,0 0 0,-1 1 1,20 9-1,-2 0-205,-1 2 0,-1 1 0,0 1 0,-1 1 0,-1 2 0,-1 0 0,0 2 0,-2 1 0,-1 0 0,33 46 0,41 85 434,-79-123-601,-1 1 0,-2 0-1,10 39 1,-21-61-103,0 0 0,-1 0 0,0 1 0,-1-1 0,-1 0 0,1 0 0,-1 1 1,-1-1-1,0 0 0,-1 1 0,0-1 0,0 0 0,-1 0 0,0 0 0,-1-1 0,0 1 0,-7 11 0,-111 190 909,65-117-734,41-65-205,-3-1 0,0-1 0,-24 26 0,19-30 34,9-14-1555,0-5-4465</inkml:trace>
</inkml:ink>
</file>

<file path=ppt/ink/ink3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6:50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8 4480,'12'-7'19535,"-19"16"-19011,1 0 0,1 0 0,-1 1 0,-4 14 0,-3 2 126,6-13-558,2 1 1,-1-1-1,1 1 1,1 0 0,1 0-1,0 0 1,1 1-1,0-1 1,1 1 0,1 20-1,1-30-84,-1-1 1,1 0-1,0 0 0,0 0 0,0 0 1,1 0-1,-1 0 0,1 0 0,0-1 1,0 1-1,0 0 0,1-1 0,2 4 1,-3-6-249,-1 1 0,1-1 0,0 1 0,-1-1-1,1 0 1,0 0 0,0 0 0,0 0 0,0 0 0,0 0 0,3 1 0,-3-2-383,0 0 1,0 1-1,1-1 0,-1 0 1,0 0-1,0-1 0,0 1 1,0 0-1,1-1 0,-1 1 1,0-1-1,0 1 0,2-2 1,9-6-3127,4-2-3275</inkml:trace>
</inkml:ink>
</file>

<file path=ppt/ink/ink3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6:50.4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77 13952,'-35'-15'5183,"32"11"-4031,-2-4-320,5 4 384,-5 1-832,5-2-224,0 2-128,0-2-2208,5 2 1152,12 3-9119,14-11 5567,-1-5 1216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0:57.6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216 11 3968,'6'-2'997,"-4"1"-640,1 0-1,-1 1 1,0-1 0,1 0-1,-1 1 1,4-1-1,9-2 10855,-20 10-6273,-8 5-4318,0-1 1,0 0 0,-1-1-1,-18 10 1,16-10-386,0 0 0,0 1 0,-16 16-1,27-21-661,9-9-380,13-8 191,89-31-219,-22 11 886,-38 11 2445,-125 61-1410,3-1-626,57-27-377,-1 0 0,2 1-1,0 1 1,0 1 0,2 0-1,0 1 1,-24 34 0,27-35-842,7-11-2002,24-4-12273</inkml:trace>
</inkml:ink>
</file>

<file path=ppt/ink/ink3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6:55.1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71 3328,'0'-1'111,"1"0"0,-1 0-1,0 0 1,1-1 0,-1 1 0,0 0 0,0 0-1,0 0 1,1 0 0,-1-1 0,0 1 0,-1 0-1,1 0 1,0 0 0,0-1 0,0 1 0,-2-2 0,3 0 1113,-1 0 1,1 0-1,-1-1 1,1 1 0,0 0-1,0 0 1,2-3 0,0 2 122,-2 3-1003,-1 0 0,1 0 0,0 0 0,-1 0 0,1 0 0,-1 0 0,1-1-1,-1 1 1,1-4 3720,8 22-3829,-4 2-24,-1 0 1,-1 0 0,0 1-1,-1 29 1,2 23 63,13 105 285,-16-147-499,-1-23-51,1 1 0,-1 0 0,3 10 0,-2-2 993,-1-19-984,1 1 0,-1-1 0,1 1 0,0-1 0,0 0 1,1 1-1,1-4 0,5-11-23,0-9 36,1 1 0,2 0 0,25-45 0,-33 65-46,0 0 0,1 0-1,-1 0 1,1 0 0,0 0-1,1 1 1,-1 0 0,7-5-1,-9 7 3,0 1-1,0 0 0,0 0 0,0 1 0,0-1 1,0 0-1,0 1 0,0-1 0,1 1 0,-1-1 1,0 1-1,0 0 0,0 0 0,1 0 0,-1 0 0,0 1 1,0-1-1,0 0 0,1 1 0,-1 0 0,0-1 1,0 1-1,0 0 0,0 0 0,0 0 0,1 2 1,5 2 25,-1 0 1,0 1 0,0-1 0,0 2 0,-1-1 0,9 12 0,-13-16-7,-1 1 1,1-1-1,-1 1 1,0 0-1,1 0 1,-1 0-1,0 0 1,0-1-1,-1 1 1,1 5 0,-1-6-6,0 0 0,0 0 0,0 0 0,0 0 0,-1-1 0,1 1 0,-1 0 0,1 0 0,-1 0 0,0 0 0,0-1 0,0 1 0,0 0 0,0-1 0,0 1 0,0 0 0,0-1 0,-2 2 0,-1 0 7,0 1-1,0-1 1,0 0 0,0 0-1,0 0 1,-1-1-1,0 1 1,1-1 0,-1 0-1,-7 2 1,1-2 17,0 0-1,1-1 1,-23 0 0,20-3 68,13 2-96,-1 0 0,1 0 1,-1 0-1,1-1 1,0 1-1,-1 0 1,1 0-1,-1 0 0,1 0 1,-1 0-1,1 0 1,0-1-1,-1 1 1,1 0-1,0 0 0,-1-1 1,1 1-1,0 0 1,-1-1-1,1 1 1,0 0-1,-1 0 1,1-1-1,0 1 0,0-1 1,23 1-63,8 2 314,0 2 0,-1 1 0,39 11 0,-64-15-242,128 37-99,-115-32-165,4 1-865,-6-5-9949,-36-13 366</inkml:trace>
</inkml:ink>
</file>

<file path=ppt/ink/ink3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7:36.2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2976,'9'2'16393,"-4"-1"-14819,-3-1-1513,0 0 15,0 0 1,0 0 0,0 0 0,0 0-1,0 0 1,-1 1 0,1-1 0,0 0-1,0 1 1,0 0 0,-1-1 0,1 1 0,0 0-1,-1 0 1,1 0 0,2 1 0,25 24 3,-23-23-6,0 1-1,0-1 1,0-1 0,0 1 0,0-1 0,0 0 0,1 0 0,10 1 0,-4 0-62,6 0 50,0 0 1,25-1-1,7 1 135,101 3 57,-42-4-124,160-5 313,-2-22 78,-170 15-456,165-16 181,-257 25-734,0 0 0,1 0 0,10-4 0,-17 7-590</inkml:trace>
</inkml:ink>
</file>

<file path=ppt/ink/ink3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7:37.5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8 3552,'5'-6'1547,"-2"4"62,4 3 3384,4 19-1233,-8-9-3396,0 0-1,-1 0 1,-1 1 0,1-1-1,-2 17 1,2-2 110,5 271 1536,-5-217-1752,0-43 128,-6 74 0,4-81-219,1-25-113,-1 0 0,0 0 0,0 0-1,0 0 1,-1 0 0,0 0-1,-2 9 1,3-14-31,0 0 0,0 0 0,-1 0 0,1 1 1,0-1-1,0 0 0,0 0 0,0 0 0,0 0 0,0 0 0,0 0 0,0 0 0,0 0 0,0 1 1,0-1-1,0 0 0,0 0 0,0 0 0,0 0 0,0 0 0,0 0 0,0 0 0,1 0 1,-1 1-1,0-1 0,0 0 0,0 0 0,0 0 0,0 0 0,0 0 0,0 0 0,0 0 1,0 0-1,0 0 0,0 0 0,0 0 0,1 1 0,-1-1 0,0 0 0,0 0 0,0 0 1,7 0 368,17-4-451,-7 1 168,81-6 523,112 3 0,-51 10-388,133 4 69,-3 18 85,-278-24-372,95 16 324,-89-14-283,0 0 1,0 1 0,-1 1 0,16 9 0,-31-15-92,1 1 0,-1-1 1,0 1-1,0 0 0,0-1 1,0 1-1,0 0 0,0 0 1,0 0-1,0 0 1,0 0-1,0 0 0,-1 0 1,1 0-1,0 0 0,-1 1 1,1-1-1,-1 0 1,1 0-1,-1 1 0,0-1 1,1 0-1,-1 0 0,0 1 1,0-1-1,0 0 0,0 1 1,0-1-1,0 0 1,0 1-1,-1 1 0,1-2-298,-1 1-1,0 0 1,1-1-1,-1 1 1,0 0-1,0-1 1,0 0-1,0 1 0,-2 1 1,1-1-409,1-1 0,-1 0 0,1 1 0,-1-1 1,0 0-1,1 0 0,-1 0 0,0-1 0,-2 2 0,-5 1-2943</inkml:trace>
</inkml:ink>
</file>

<file path=ppt/ink/ink3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7:47.6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64 2976,'0'-12'5722,"3"4"-2777,-3 7-2637,0 1 0,0-1-1,0 0 1,0 1-1,0-1 1,1 0 0,-1 1-1,0-1 1,1 1-1,-1-1 1,0 1-1,1-1 1,-1 0 0,1 1-1,0-1 1,0 16 886,0-13-1145,3 17 655,-1 0 0,1 38-1,-4 9-326,1 84 451,1-110-513,13 69 0,-13-87-142,-1-17-76,-1 0 0,1-1 0,-1 1 0,1-1 0,0 1 0,1-1 0,2 6 0,-4-9 218,0-12 549,5-36-473,-1 12-179,2-39-295,14-75 0,-18 141 82,2-18-44,2 1 0,0 1 0,2-1 0,13-28 0,-18 46 35,0 1 0,1 0-1,0 0 1,0 0 0,0 1-1,1 0 1,0-1 0,0 1-1,0 1 1,1-1 0,-1 1-1,1 0 1,0 0 0,0 1-1,1 0 1,-1 0 0,1 0 0,-1 1-1,1 0 1,11-2 0,-4 2-18,1 0 0,0 1 0,0 1 0,0 0 1,22 4-1,-27-2 12,0 0 0,0 1 0,0 0 0,0 0 1,-1 1-1,1 1 0,-1-1 0,0 2 0,8 5 0,-14-8 22,0 0-1,0 0 1,0 1-1,0-1 1,-1 0-1,1 1 0,-1 0 1,0 0-1,0-1 1,-1 1-1,1 0 1,-1 0-1,2 9 1,0 5 31,2 35 0,-4-34-49,1 131-53,-3-82 34,-1-25 304,1-31-228,0 0-1,1 0 1,0 0-1,3 20 1,-2-4-156,-1-19 243,0-8 98,3 5-229,-3-5-612,-3-4-737,1 1 621,1-1 1,0 0-1,0 0 0,-1 0 0,2 0 0,-1 0 0,0 0 1,1 0-1,-1 0 0,1-1 0,0 1 0,1-6 0,-1 7 459,0-28-6574</inkml:trace>
</inkml:ink>
</file>

<file path=ppt/ink/ink3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7:48.7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55 3904,'-1'-2'250,"1"-1"-1,-1 1 1,1 0 0,0 0-1,-1 0 1,1 0 0,1 0-1,-1-1 1,0 1 0,0 0-1,1 0 1,-1 0 0,2-2-1,1-19 6421,-3 25-5971,1 63 1740,-2 79 289,-7-89-2019,4-33-431,-1 38-1,0 51 1579,6-118-1797,-1 1 0,2-1 0,-1 0 0,1 0 0,0 1-1,0-1 1,1 1 0,5-11 0,-1 6-59,-1 0-1,2 0 1,16-18-1,-15 20-2,0 1 0,1 0 0,0 1 0,0 1 0,1-1 0,0 1 0,18-7 0,-2 4 1,0 0-1,33-5 0,-46 11-129,26-2-1,-36 5 108,0 0-1,0 0 1,0 0-1,0 1 1,-1-1-1,1 1 1,0 0-1,0 0 1,-1 1 0,1-1-1,5 3 1,2 3-17,-6-4 59,-1-1 1,1 1-1,-1 0 1,7 6-1,-10-7-19,0-1-1,0 0 1,0 0-1,0 1 1,0-1 0,0 0-1,0 1 1,-1-1-1,1 1 1,-1-1-1,1 1 1,-1-1 0,0 1-1,1 0 1,-1-1-1,0 1 1,0-1 0,0 1-1,0 0 1,-1 1-1,1-1 21,-1 0-1,0 0 1,1-1-1,-1 1 1,0 0-1,0-1 1,0 1-1,0-1 1,0 0-1,-1 1 1,1-1-1,0 0 1,-1 1-1,1-1 1,-1 0-1,1 0 1,-1 0-1,1 0 1,-1-1-1,-3 2 1,0 0 11,-1 0 1,1 0-1,-1-1 0,1 0 1,-8 1-1,-19-3 47,1 0 0,0-2 0,-59-14 0,87 16-53,0 0 0,0 0 0,-1-1 0,1 1 0,-5-4-1,5 4 52,9 7-95,-3-3-14,37 42-33,56 57 963,-70-76-792,-18-17-87,1-1-1,0 0 0,15 11 1,-13-15-736,-11-4 347,1 0 0,-1 0-1,1 0 1,-1 0 0,1 0-1,-1 0 1,1 0 0,-1-1-1,1 1 1,-1 0 0,1 0-1,-1 0 1,0 0 0,1-1-1,2-1-1493,1-5-964</inkml:trace>
</inkml:ink>
</file>

<file path=ppt/ink/ink3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7:54.1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399 542 2976,'13'-16'1597,"-10"14"-994,-1 0-1,0 0 1,0 0 0,-1-1-1,1 1 1,2-4-1,-4 5-414,0 0-1,1 0 0,-1 0 0,0 0 1,0 0-1,1 0 0,-1 0 1,0 0-1,0 0 0,0-1 0,0 1 1,-1 0-1,1 0 0,0 0 1,0 0-1,-1 0 0,1 0 0,0 0 1,-1 0-1,1 0 0,-2-1 1,-1-3 143,0 0 0,-1 1 1,0-1-1,0 1 1,0 0-1,0 0 1,-1 0-1,1 1 0,-1 0 1,0 0-1,0 0 1,0 0-1,-1 1 0,1 0 1,0 0-1,-1 0 1,0 0-1,-8 0 0,4 0-162,0 1 0,-1 1 0,1-1-1,-1 2 1,1-1 0,0 2-1,0-1 1,-1 1 0,-15 6-1,13-3-72,-1 1 0,1 1 0,-1 0 1,2 1-1,-1 1 0,1 0 0,1 0 0,0 1 0,0 1 0,-10 13 0,13-15-52,1 0-1,1 1 1,0-1 0,0 2 0,1-1-1,0 1 1,1-1 0,0 1 0,1 0 0,0 1-1,0-1 1,2 0 0,-2 20 0,4-25 5,-1 1 0,2-1 0,-1 0 0,1 1 1,0-1-1,0 0 0,0 0 0,1 0 0,0 0 1,0-1-1,1 1 0,0-1 0,0 0 0,0 0 1,0 0-1,1 0 0,0-1 0,0 0 0,10 7 0,-9-6 4,0-1 0,1-1-1,-1 1 1,1-1-1,0 0 1,0 0-1,0-1 1,0 0-1,1 0 1,-1-1 0,1 0-1,-1 0 1,1-1-1,-1 0 1,1 0-1,14-3 1,-14 1-22,-1-1 1,1 0-1,-1 0 0,1-1 1,-1 0-1,0 0 0,-1-1 1,1 1-1,-1-2 0,0 1 1,0-1-1,7-7 1,-6 3-14,1-1 0,-1 1 1,-1-1-1,0 0 0,-1-1 1,0 1-1,5-16 1,5-22 22,-2-2 1,-2 1-1,-2-2 1,3-90 0,-14 97-89,-11-61 1,2 17-149,5 51 129,4 23-8,-2-28 0,4 43 73,0 0 0,0-1 0,0 1 0,0 0 0,0 0 0,0 0-1,0 0 1,0 0 0,0 0 0,0 0 0,0-1 0,0 1 0,0 0 0,0 0 0,0 0-1,0 0 1,0 0 0,0 0 0,0 0 0,0 0 0,0-1 0,0 1 0,0 0 0,0 0 0,0 0-1,0 0 1,0 0 0,0 0 0,0 0 0,0 0 0,0-1 0,-1 1 0,1 0 0,0 0-1,0 0 1,0 0 0,0 0 0,0 0 0,0 0 0,0 0 0,0 0 0,0 0 0,-1 0-1,1 0 1,0 0 0,0 0 0,0 0 0,0 0 0,0 0 0,0 0 0,0 0 0,-1 0-1,1 0 1,0 0 0,0 0 0,0 0 0,0 0 0,0 0 0,0 0 0,0 0 0,0 0-1,-1 0 1,1 0 0,0 0 0,-5 9-60,-5 25 96,3 2 1,0-1-1,0 37 0,-1-5 181,5-19 187,1 1-1,11 94 1,-5-89-288,1-4 29,21 92 0,-21-125-59,1 1 1,0-1-1,16 30 0,-19-40-63,-3-6 95,5-5-2016,-7-12-1794,1 13 2899,0 1 1,1-1 0,-1 1 0,1 0 0,0-1 0,0 1 0,0-1 0,0 1 0,0-1 0,0 1 0,2-5 0,6-7-5612</inkml:trace>
</inkml:ink>
</file>

<file path=ppt/ink/ink3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7:55.2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448 182 1664,'3'-3'467,"-2"3"-377,-1 0 0,1-1 1,-1 1-1,1-1 0,-1 1 1,1-1-1,-1 1 0,0-1 0,1 1 1,-1-1-1,0 1 0,1-1 1,-1 1-1,0-1 0,0 0 0,0 1 1,0-1-1,1 1 0,-1-1 1,0 0-1,0-1 1067,0-13 2965,0 11-3684,0 0 0,-1 0 0,1 1 0,-1-1 0,0 0 0,0 1 0,0-1 0,0 0 0,0 1 0,-1 0-1,0-1 1,0 1 0,0 0 0,0 0 0,0 0 0,-1 0 0,-3-4 0,-3 0-22,0 0-1,0 0 1,-1 1 0,0 0 0,0 0 0,-16-5 0,11 4-138,3 2-128,-1 0 1,1 1-1,-1 0 0,0 1 1,0 0-1,0 1 0,-1 1 0,1 0 1,0 1-1,-21 2 0,25 0-87,0 0 0,1 1 0,-1 0-1,1 0 1,0 1 0,0 0 0,0 1-1,0 0 1,1 0 0,-1 0 0,1 1-1,1 0 1,-1 1 0,1-1 0,0 1-1,1 0 1,-1 1 0,1-1 0,1 1-1,0 0 1,0 1 0,0-1 0,1 0-1,0 1 1,1 0 0,0 0 0,0 0-1,1 0 1,0 9 0,3 25 189,2 0 1,3-1-1,11 44 0,-6-32-109,28 90 190,-25-98 86,-12-34-288,0-1-1,-1 1 1,-1-1 0,0 1-1,0 0 1,-2 0 0,-1 18-1,1-27-91,1 0 0,-1 0-1,0 0 1,-1 0 0,1 0 0,0-1-1,-1 1 1,0 0 0,1-1 0,-5 5-1,-4 7-58,9-13 18,0 0 0,0 0 1,0 0-1,1 0 0,-1-1 1,0 1-1,0 0 0,0-1 0,0 1 1,-2 0-1,-7 7-70,9-7 63,1-1-1,-1 1 1,0 0 0,0 0 0,0 0 0,0-1 0,0 1-1,0 0 1,0-1 0,0 1 0,0-1 0,0 1-1,0-1 1,0 1 0,0-1 0,0 0 0,0 0-1,-2 1 1,-8-1-4183,7 0 922</inkml:trace>
</inkml:ink>
</file>

<file path=ppt/ink/ink3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7:55.5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85 7456,'-11'-11'9800,"18"13"-5998,19 2-2546,-18-2-216,10 0-432,0-1 0,0-1-1,0-1 1,0 0 0,30-7 0,-8 2-239,224-33-42,-153 19-3038,-93 17 1945,0 2-7439,-35 0-2877,-12-3 7749</inkml:trace>
</inkml:ink>
</file>

<file path=ppt/ink/ink3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8:02.9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55 2976,'-1'-6'1328,"1"0"-1,-1 0 1,1 0 0,1-9 0,0 0 6086,3 24-6604,1-1-631,-3-5-147,0-1 0,0 1 1,-1 0-1,1 0 0,0 1 0,-1-1 1,0 0-1,0 0 0,1 8 1,-1-2 61,0 0-1,4 18 1,2 7 46,12 93 97,-15-106-170,2 0-1,0-1 1,1 0 0,11 20 0,-13-32-5,0 1 0,1-1 1,0-1-1,0 1 0,1-1 0,0 0 1,1-1-1,-1 1 0,1-1 0,0-1 1,1 0-1,-1 0 0,1 0 0,17 5 1,8 1 166,1-1 1,58 9 0,-80-17-211,137 20 397,51 11-421,-166-26 32,114 26-101,-122-25 61,0 1-1,-1 1 0,36 19 1,-48-20 23,0 1 1,0 0-1,-1 0 1,0 2-1,-1-1 1,13 17 0,-8-6 28,0 2 0,25 45 1,45 82-126,-69-124 101,2 0-1,0-1 1,29 27 0,-33-36 45,-1 0 1,0 1-1,-2 1 0,0 0 0,-1 1 1,-1 0-1,-1 1 0,0 0 0,8 29 1,5 26 179,16 48-290,-30-100 69,1-1 0,2 0 0,13 21 0,-18-33 46,1-1-1,1-1 0,-1 0 1,2 0-1,-1 0 0,1-1 0,0-1 1,1 0-1,0 0 0,0-1 1,1 0-1,-1-1 0,1 0 0,0-1 1,0-1-1,1 1 0,22 1 1,232 10 399,-137-5-434,33 2 313,-122-11-301,225 11-15,-2 17 192,-222-23-162,206 27 174,-81-26-242,-165-7-15,-33 10-7414,10 2 3472,3 1-3301</inkml:trace>
</inkml:ink>
</file>

<file path=ppt/ink/ink3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8:04.6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119 216 992,'-1'-9'347,"1"8"-272,-1 0 1,1 1 0,0-1-1,0 0 1,0 0 0,0 1-1,0-1 1,1 0 0,-1 1-1,0-1 1,0 0 0,0 0-1,1 1 1,-1-1 0,0 0-1,1 1 1,-1-1 0,0 1 0,1-1-1,0-1 1,2-1 623,-1-1 0,0 0 1,0 0-1,0-1 0,-1 1 0,1 0 1,-1 0-1,4-14 6698,-3 25-3804,-3-1-4807,-24 90 3065,-24 34-1589,46-123-284,-11 30 90,-23 49 386,24-72-68,12-12 44,6-6 248,-2 0-594,1 1-1,-1-1 1,0 1 0,0-1 0,0 0 0,-1 0 0,0 0 0,3-7 0,13-37-53,-16 43 4,9-31-78,-2 0 1,9-65-1,5-46 236,-20 128-189,10-47 7,-13 64-7,1 0 0,-1 1 0,1-1 0,0 0 0,0 0 0,0 1 0,0-1 0,0 0 1,2-1-1,-3 3-6,1-1 1,-1 1 0,1-1 0,-1 1-1,1 0 1,-1 0 0,1-1-1,0 1 1,-1 0 0,1 0 0,-1 0-1,1-1 1,0 1 0,-1 0-1,1 0 1,-1 0 0,1 0 0,0 0-1,-1 0 1,1 0 0,-1 1 0,1-1-1,0 0 1,-1 0 0,1 0-1,-1 1 1,1-1 0,-1 0 0,1 0-1,0 1 1,-1-1 0,1 1-1,-1-1 1,0 0 0,1 1 0,5 6 0,0-1 0,0 0 0,-1 1 0,0 0 0,5 10 0,4 6 44,11 10 16,0-2 0,37 35 1,64 50-318,-106-99 306,121 110-37,-139-125 36,1 0 1,-1 0-1,0 0 1,-1 0-1,1 0 1,0 1-1,-1-1 1,1 1-1,-1 0 1,2 4-1,-3-6-24,0 0-1,-1-1 0,1 1 0,-1-1 1,1 0-1,-1 1 0,1-1 1,-1 1-1,1-1 0,-1 0 1,1 1-1,-1-1 0,0 0 0,1 0 1,-1 1-1,1-1 0,-1 0 1,0 0-1,1 0 0,-1 0 0,0 0 1,1 0-1,-1 0 0,0 0 1,-1 0-1,1 0 28,-41 0 100,-1-1-1,-75-13 1,74 7-151,-147-34-66,111 20-336,73 20-540,-20-7-958,12-1-5196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0:58.6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294 9 2240,'-18'-9'1195,"18"9"-865,-19 0 3734,-17 3 6901,0 5-5112,21-3-5528,0 0 0,1 2 0,0-1 0,0 2 0,0 0 0,1 0 0,0 1 1,1 1-1,-13 12 0,21-18-254,1 0 0,-1 0 0,1 0 0,0 0 0,0 1 0,0-1 0,1 1 0,0 0 0,0 0 0,0 0-1,-2 9 1,4-12-109,-1 0-1,1 0 0,0 0 0,0 0 0,0 0 0,0 0 0,1 1 0,-1-1 0,1 0 0,-1 0 1,1 0-1,0 0 0,-1-1 0,1 1 0,0 0 0,0 0 0,1 0 0,-1-1 0,0 1 1,1 0-1,-1-1 0,0 1 0,1-1 0,0 0 0,-1 1 0,1-1 0,0 0 0,0 0 0,0 0 1,-1 0-1,1-1 0,3 2 0,1 0-973,-1-1-1,1 1 1,0-1 0,0 0 0,-1-1-1,1 1 1,0-1 0,0 0 0,0-1 0,10-1-1,-12 1 256,1 0 0,-1-1 0,0 1 0,0 0 0,0-1 0,0 0 0,-1 0 0,1 0 0,0-1 0,-1 1 0,0-1 0,1 0 0,-1 0 0,0 0 0,3-5 0,9-20-1990</inkml:trace>
</inkml:ink>
</file>

<file path=ppt/ink/ink3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8:09.8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1888,'0'10'8826,"8"14"-5332,-8-23-3030,3 5 926,-3-6-1185,0 0 1,0 1-1,1-1 1,-1 1-1,0-1 1,0 1-1,0-1 1,1 1 0,-1-1-1,0 1 1,0-1-1,1 0 1,-1 1-1,0-1 1,1 0-1,-1 1 1,1-1-1,-1 0 1,0 1-1,1-1 1,-1 0-1,2 1 1,584-4 2476,-580 2-2698,-6 0-26,0 1-1,1-1 1,-1 1 0,0-1-1,0 0 1,0 1-1,1-1 1,-1 0-1,0 1 1,0-1 0,0 0-1,0 1 1,0-1-1,0 1 1,0-1 0,0 0-1,-1 1 1,1-1-1,0 0 1,0 1-1,-1-2 1,1 2-207,0 0-1,0-1 1,1 1-1,-1-1 1,0 1-1,0-1 1,0 1-1,0 0 1,-1-1 0,1 1-1,0-1 1,0 1-1,0 0 1,0-1-1,0 1 1,0-1 0,-1 1-1,1 0 1,0-1-1,0 1 1,0 0-1,-1-1 1,1 1-1,0 0 1,-1-1 0,1 1-1,0 0 1,-1 0-1,1-1 1,0 1-1,-1 0 1,1 0 0,0 0-1,-1 0 1,1-1-1,-1 1 1,1 0-1,0 0 1,-1 0-1,1 0 1,-1 0 0,1 0-1,-1 0 1,1 0-1,0 0 1,-1 0-1,0 0 1</inkml:trace>
</inkml:ink>
</file>

<file path=ppt/ink/ink3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8:10.5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63 2720,'1'-2'256,"-1"0"-1,1 0 1,0 1-1,0-1 1,0 0-1,0 1 1,0-1 0,0 1-1,0-1 1,1 1-1,-1-1 1,1 1 0,-1 0-1,3-2 1,25-17 4016,-26 17-3628,1 1 0,0-1 0,1 1 0,-1 1 0,0-1 0,0 0 0,5 0 0,-8 2-557,0 0 0,0 1-1,0-1 1,0 0 0,-1 1-1,1-1 1,0 1 0,0-1-1,-1 1 1,1-1 0,0 1 0,-1 0-1,1-1 1,0 1 0,-1 0-1,1 0 1,-1-1 0,1 1-1,-1 0 1,0 0 0,1 1 0,7 19 621,-8-20-673,2 11 214,0 0 0,-1 0 0,0 0 0,-1 0 0,-1 15 0,0 9 113,1 379 1280,-4-331-1252,3-84-374,0 0 0,0 1 0,0-1 0,0 0 0,0 0 0,0 0 0,0 0 0,0 0 0,0 0 0,0 0 0,-2-1 0,1 1-216,1-1 1,0 1 0,0-1 0,0 0 0,0 0-1,0 1 1,0-1 0,0 0 0,0 0-1,0 0 1,0 0 0,1 0 0,-1 0 0,0-1-1,1 1 1,-1 0 0,1 0 0,-1 0 0,0-2-1,-6-27-5159,5 17 3522,1 0-1,0 0 1,1 0 0,1 0 0,3-20-1,4 2 137</inkml:trace>
</inkml:ink>
</file>

<file path=ppt/ink/ink3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8:11.1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19 186 2976,'-1'-1'230,"-1"-1"-1,1 0 1,-1 1 0,1-1-1,-1 0 1,1 0 0,-1-2-1,1 1 562,0 0 0,0 0 0,0 0 0,0 0 0,0 0 0,1 0 0,0 0 0,0-1 0,-1 1 0,2 0 0,-1 0 0,0 0 0,1 0-1,1-4 1,5-11-215,0 8 45,1-1 0,0 2 1,0-1-1,1 1 0,20-15 1,-24 20-558,0 1 1,1 0-1,-1 0 0,1 0 1,0 1-1,0 0 1,0 0-1,0 0 1,0 1-1,0-1 1,1 2-1,-1-1 0,10 1 1,-2 0-75,0 1 0,0 1 0,-1 0 0,1 1 0,15 6 0,-11-3 40,1 1 0,-2 1 0,1 1-1,-1 1 1,0 0 0,23 20 0,-29-21-26,0 1 0,-1 0 0,-1 1 1,1 0-1,-2 1 0,1 0 0,-2 0 1,0 1-1,10 22 0,-15-29 33,0 1 0,0 0 0,0-1 0,-1 1-1,0 0 1,0 0 0,-1-1 0,0 11 0,0-15-4,0 0-1,-1 0 1,1 0-1,0-1 1,-1 1-1,1 0 1,-1 0-1,0-1 1,0 1 0,1 0-1,-1-1 1,0 1-1,0-1 1,-1 1-1,1-1 1,0 0-1,0 1 1,-1-1 0,1 0-1,-1 0 1,1 0-1,-1 0 1,1 0-1,-1 0 1,0 0-1,1-1 1,-1 1-1,0 0 1,1-1 0,-1 0-1,0 1 1,0-1-1,0 0 1,0 0-1,-2 0 1,-33-2-63,-51-8 1,53 4-22,-50 0 1,81 6-182,-1 0-1,1 0 1,-1 0 0,1-1 0,-1 1-1,1-1 1,0 0 0,-8-3-1,31 6-7563,-11-1 5827,16 0-761</inkml:trace>
</inkml:ink>
</file>

<file path=ppt/ink/ink3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8:12.6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310 418 3392,'1'-1'270,"0"-1"0,0 0-1,1 1 1,-1 0 0,1-1 0,-1 1 0,1 0 0,0-1-1,0 1 1,-1 0 0,4-1 0,-3 1 105,0 1-1,-1-1 1,1 0-1,0-1 1,-1 1 0,1 0-1,0 0 1,-1-1-1,0 1 1,1-1-1,1-1 1,-3 1-217,1 1 0,-1 0 0,0 0 0,1 0 0,-1-1-1,0 1 1,0 0 0,0-1 0,0 1 0,0 0 0,0 0 0,0-1 0,-1 1 0,1 0 0,0 0 0,-1-1-1,1 1 1,-1 0 0,1 0 0,-1 0 0,1-1 0,-1 1 0,0 0 0,-1-1 0,-22-24 1510,22 25-1576,-1-1 0,1 1 1,-1-1-1,0 1 0,1 0 1,-1 0-1,0 0 0,0 0 1,0 1-1,0-1 0,0 1 1,0-1-1,0 1 0,0 0 1,0 0-1,0 1 0,0-1 1,0 1-1,-3 0 0,-9 3 385,1 0-1,-21 9 1,26-9-329,-13 5-51,0 2 1,1 0 0,0 1 0,0 1 0,-31 27-1,49-38-75,1 1-1,-1-1 1,1 1-1,-1-1 1,1 1-1,0 0 1,0 0-1,1 0 0,-1 0 1,1 0-1,-1 0 1,1 0-1,-1 5 1,1-5-19,1-1 0,0 0 0,0 1 1,0-1-1,0 0 0,0 0 0,1 1 1,-1-1-1,1 0 0,-1 0 0,1 1 0,0-1 1,0 0-1,0 0 0,0 0 0,0 0 0,1 0 1,-1 0-1,0 0 0,3 2 0,5 3 84,1 1 1,-1-1-1,1-1 0,0 0 0,13 6 0,-8-5 36,12 7 197,57 22 0,-79-35-247,0 0 0,0 0-1,0-1 1,0 1 0,0-1 0,0 0 0,0 0 0,0-1 0,10-1 0,-12 1-50,-1 1 0,0-1 0,1 0 0,-1 1 0,0-1 0,0 0 0,1-1 0,-1 1 0,0 0 0,0-1 0,0 1 0,-1-1 0,1 1 0,0-1 0,0 0 0,-1 0 0,1 0 0,-1 0 0,0 0 0,1 0 0,-1 0 0,1-3 0,-1 1-1,1-1 0,-1 0 0,0 1 0,0-1 0,-1 0 0,1 0 0,-1 1 0,0-1 0,0 0 0,-1 0 0,1 1 0,-1-1 0,0 0 0,0 1 0,-1-1 0,-3-7 0,-7-13 9,-1 1 0,-2 1 0,0 1 0,-1 0 0,-26-26 0,26 30-12,-54-53 320,62 63-315,0 2 19,1 0-1,0-1 1,0 0-1,-9-12 1,15 17-26,-1 0 0,1-1 0,0 1-1,0-1 1,0 1 0,0-1 0,0 1 0,1-1 0,-1 0 0,1 1 0,-1-1 0,1 0-1,0 1 1,0-1 0,0 0 0,1 0 0,-1 1 0,0-1 0,1 0 0,2-4 0,0-1-11,1 0 0,0 0 0,0 0 0,1 1 0,0 0 0,0 0 0,1 0 0,0 0 0,0 1 1,0 0-1,1 0 0,0 1 0,0 0 0,1 0 0,-1 0 0,11-4 0,-2 3-27,-1 1-1,1 0 0,0 1 1,0 0-1,0 1 1,1 1-1,29 0 0,-35 2 44,0 0-10,0 0 1,0 0-1,0 1 0,-1 0 0,1 1 0,16 5 0,-6 1-6,-10-5-3,-1 1 0,17 8 1,-11-4 81,-14-8-74,-7 17-6187,4-15 5402,0 0 0,0 1 0,1-1 0,-1 0 0,0 1 0,1-1 1,0 1-1,-1-1 0,1 1 0,0-1 0,0 1 0,0-1 0,1 1 0,-1-1 0,1 1 0,0 2 0,7 14-2879</inkml:trace>
</inkml:ink>
</file>

<file path=ppt/ink/ink3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8:13.1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121 27 4896,'-17'-15'2959,"17"15"-2789,0-1 0,0 1 0,0 0 0,0 0 0,-1-1 0,1 1 1,0 0-1,0 0 0,0 0 0,0-1 0,0 1 0,0 0 0,0-1 0,0 1 0,0 0 0,0 0 0,0-1 0,0 1 0,0 0 0,0 0 0,0-1 0,0 1 0,0 0 1,1-1 285,-1 1-361,0 0 0,0 0 1,0 0-1,0 0 0,0-1 1,0 1-1,0 0 0,0 0 1,0 0-1,0 0 1,0 0-1,0-1 0,0 1 1,0 0-1,0 0 0,0 0 1,0 0-1,0 0 0,0 0 1,0-1-1,-1 0 1335,1 1-1334,0 0-1,0 0 1,0-1-1,0 1 0,0 0 1,-1 0-1,1 0 0,0 0 1,0 0-1,0 0 0,0 0 1,0 0-1,-1 0 0,1 0 1,0 0-1,0 0 1,0 0-1,0 0 0,0 0 1,-1 0-1,1 0 0,0 0 1,0 0-1,0 0 0,0 1 1,0-1-1,-1 0 0,-3 1 90,1 1 0,-1 0 0,0 0-1,0 0 1,1 0 0,-1 1 0,1 0 0,0-1-1,0 1 1,0 0 0,0 1 0,-5 5-1,1 1 79,1 0-1,0 1 0,-7 15 0,9-16-185,1-1 0,0 1 0,1-1 0,0 1 0,1 0 0,0 0 0,0 0 0,1 0 0,0 0 0,3 15-1,-3-20-174,1 0 0,0 0-1,1 0 1,-1-1-1,1 1 1,0 0-1,0-1 1,0 1-1,1-1 1,0 0-1,-1 0 1,1 0-1,1 0 1,-1 0-1,1-1 1,-1 1-1,1-1 1,0 0-1,0 0 1,0 0-1,1-1 1,7 4-1,-8-5-577,-1 0 0,0 0 0,1-1 0,-1 1 0,1-1 0,-1 0 0,1 0 0,-1 0 0,1 0 0,-1-1-1,1 1 1,5-3 0,8-4-1974</inkml:trace>
</inkml:ink>
</file>

<file path=ppt/ink/ink3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8:13.5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57 42 7456,'-39'-19'2784,"31"16"-2176,-1-2-160,9 2 256,0 0-480,0-2-32,0 2-96,9 3-928,-1 0 448,5 8-1728,0-2 1152,0 7-3648</inkml:trace>
</inkml:ink>
</file>

<file path=ppt/ink/ink3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8:14.1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34 5728,'3'-22'1840,"-3"22"-1752,0-1 1,0 0 0,0 1-1,0-1 1,0 0-1,1 1 1,-1-1-1,0 1 1,0-1 0,1 0-1,-1 1 1,0-1-1,1 1 1,-1-1 0,0 1-1,1-1 1,-1 0 21,1 1 0,-1 0 0,0 0 0,1 0 0,-1 0 1,0 0-1,0 0 0,1 0 0,-1 0 0,0 0 0,1 0 0,-1 0 1,0 0-1,0 0 0,1 0 0,-1 0 0,0 0 0,1 0 0,-1 0 1,0 0-1,0 0 0,1 0 0,-1 1 0,15 12 3014,-14-12-3395,1 2 413,0-1-1,0 1 1,-1 0 0,1 0-1,-1 0 1,0 0 0,1 0-1,-2 0 1,1 0-1,0 0 1,0 4 0,1 38 773,-2-44-901,-12 173 1831,6-120-1524,-9 42 562,9-62-945,5-14 522,1-17 295,0-14-461,2-1-254,-1 0 0,2 0 0,-1 1 0,2-1-1,-1 0 1,10-17 0,0-4 28,-7 17-157,1 0 0,13-23-1,-15 32 51,-1 0-1,1 1 0,0-1 0,1 1 0,-1 0 0,1 0 0,11-8 0,-15 13 22,-1 0 0,1 0 0,0 0 0,0 0 0,0 0 0,1 0-1,-1 0 1,0 1 0,0-1 0,0 1 0,0-1 0,1 1 0,-1 0 0,0 0-1,0 0 1,1 0 0,3 1 0,-4 0 30,0 0 0,-1-1 0,1 1 0,0 0 0,-1 0 0,1 0 0,-1 0-1,1 1 1,-1-1 0,1 0 0,-1 1 0,0-1 0,0 1 0,0-1 0,0 1 0,0-1 0,0 1 0,0 0 0,0-1 0,0 1-1,0 2 1,-1-1 11,1 0 0,-1 0 0,0 0-1,0 0 1,0 0 0,0 0 0,0 0-1,-1 0 1,1 0 0,-1 0 0,-1 3-1,-13 32 271,12-31-277,-2 3-11,0 1 1,0-2-1,-1 1 0,-11 13 1,15-20 37,0 0-1,-1 0 1,1-1-1,-1 0 1,1 1 0,-1-1-1,0 0 1,0 0 0,0-1-1,0 1 1,0-1 0,-1 1-1,1-1 1,0 0-1,-1 0 1,1 0 0,-1-1-1,-4 1 1,7-1-20,1 0 1,-1 0-1,0 0 1,0-1-1,0 1 0,1 0 1,-1 0-1,0-1 1,0 1-1,1 0 0,-1-1 1,0 1-1,1-1 1,-1 1-1,0-2 0,0 2-19,1 0 0,0-1-1,0 1 1,0 0 0,0-1-1,-1 1 1,1 0-1,0-1 1,0 1 0,0 0-1,0-1 1,0 1-1,0 0 1,0-1 0,0 1-1,0 0 1,0-1-1,0 1 1,0-1 0,0 1-1,0 0 1,0-1-1,0 1 1,1 0 0,-1-1-1,0 1 1,0 0 0,0 0-1,0-1 1,1 1-1,-1 0 1,0-1 0,0 1-1,1 0 1,-1 0-1,0 0 1,0-1 0,1 1-1,-1 0 1,0 0-1,1 0 1,-1 0 0,1-1-1,0 1 30,1-1 0,-1 1-1,1-1 1,-1 1 0,1 0-1,-1-1 1,1 1 0,-1 0-1,1 0 1,0 0 0,-1 1 0,1-1-1,-1 0 1,1 0 0,-1 1-1,1-1 1,-1 1 0,1-1-1,-1 1 1,2 1 0,30 18 386,-27-16-346,15 9-25,-13-8-27,1 0 1,-1 1-1,0 0 0,-1 0 1,14 14-1,0 6-1024,-21-26 644,1 1-1,-1 0 0,0 0 1,0 0-1,0 0 0,0 0 1,0 0-1,0 0 1,0 0-1,0 0 0,0 0 1,0 0-1,0 0 0,-1 1 1</inkml:trace>
</inkml:ink>
</file>

<file path=ppt/ink/ink3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8:17.0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133 145 3904,'-3'-32'5957,"2"27"-5219,0 0 0,0 0 1,0 0-1,-1 1 0,0-1 0,-3-6 1,1 2 264,-21-37 3535,23 34-3208,1 6 285,-3 16-811,-29 150-94,12-26-65,21-84-617,0-39 52,0-1 0,0 1-1,-1-1 1,-2 14 0,2-22 177,-3 9-1185,3-11 724,1-1-1,-1 1 1,1 0-1,-1 0 1,0-1-1,1 1 1,0 0-1,-1-1 1,1 1-1,-1-1 1,1 1-1,-1-1 1,1 1-1,0-1 0,-1 1 1,1-1-1,0 1 1,0-1-1,-1 1 1,1-2-1,-8-7-5532</inkml:trace>
</inkml:ink>
</file>

<file path=ppt/ink/ink3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8:17.5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69 1664,'-5'-16'15205,"14"16"-13168,0 1-1627,0 0 1,-1-1-1,1 0 0,0-1 1,-1 0-1,1 0 0,0-1 1,10-4-1,15-2-23,148-15 250,3 14-572,-182 9-68,27-1-54,-6-1-472,0 2 1,25 2-1,-58 6-4148,-4-1 656,-3 1 1301</inkml:trace>
</inkml:ink>
</file>

<file path=ppt/ink/ink3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8:19.1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385 50 2720,'3'-12'3332,"-3"11"-3044,0 1 0,0-1-1,1 0 1,-1 1-1,0-1 1,0 0 0,0 1-1,0-1 1,0 0-1,1 0 1,-2 1 0,1-1-1,0 0 1,0 1-1,0-1 1,0 0 0,0 0-1,0 1 1,-9-10 7574,7 17-4159,0-1-4594,-1 23 1512,2-9-415,-12 99 989,10-109-1126,0-1 0,0 1 0,-1-1 1,0 1-1,-7 10 0,0 0 124,10-18-178,0 0 1,-1 0 0,1-1-1,-1 1 1,0 0 0,1-1-1,-1 1 1,0-1 0,0 0-1,0 0 1,0 0 0,0 0-1,0 0 1,0 0 0,0 0-1,0 0 1,0-1 0,-1 1 0,1-1-1,0 0 1,0 0 0,-1 0-1,-2 0 1,-4 0 21,-1-1-1,1 0 1,-1 0 0,-11-4 0,5-1 28,1-1 1,-1 0-1,1-1 1,-25-18-1,23 15 120,-1-5-21,16 14-145,0 0 0,0 0 0,-1 0 0,1 0 0,-1 0 0,0 0 0,1 0 0,-5-1 1,4 1-50,1 1 0,-1-1 0,1 0 1,0 0-1,0-1 0,0 1 0,0 0 1,0-1-1,0 1 0,-1-5 0,-11-11-64,12 16 123,1-1 0,0 1-1,0-1 1,0 1 0,0-1-1,0 1 1,1-1 0,-1 0-1,1 1 1,0-1 0,0 0-1,0 0 1,0-4 0,0 2-20,1 2-10,-1 1 1,0 0-1,1 0 1,0-1-1,-1 1 0,1 0 1,0 0-1,0 0 1,0 0-1,1 0 1,-1 0-1,0 0 1,1 0-1,-1 1 0,1-1 1,-1 0-1,1 1 1,0-1-1,0 1 1,0 0-1,3-2 0,4-2-83,-1 1-1,1 0 0,18-5 0,0 3 324,56-7 0,-22 6 206,-55 5-441,0 1 0,0 1 0,0-1 0,0 1 0,0 0 0,0 1 1,0-1-1,7 3 0,20 2 62,11 4 327,-28-4-325,-1-1 0,18 3 1,-26-7-50,0 1 1,0-1 0,0 0-1,0 0 1,0-1 0,-1 0-1,11-2 1,2-1-646,-17 4 331,1 0 0,-1 0 0,1-1-1,-1 1 1,1-1 0,-1 0 0,1 0-1,-1 0 1,1 0 0,-1 0 0,0 0 0,3-2-1,7-8-9127,-4-5 1903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0:58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38 7456,'-38'-22'2784,"35"22"-2176,11-4-160,1 1-1440,4-2 448,3 1-1056,1 4 928,1 0-3200,11 0 2176,-12 12 448</inkml:trace>
</inkml:ink>
</file>

<file path=ppt/ink/ink3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8:21.6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190 11 2144,'-1'0'30,"1"0"-1,0 0 1,0-1 0,0 1 0,0 0-1,0 0 1,0-1 0,0 1 0,0 0-1,0 0 1,1-1 0,-1 1-1,0 0 1,0 0 0,0-1 0,0 1-1,0 0 1,0 0 0,0 0 0,1-1-1,-1 1 1,0 0 0,0 0 0,15-6 13165,-20 12-12643,-1 1 1,0-1 0,0-1-1,-1 1 1,1-1-1,-1-1 1,0 1-1,-12 5 1,-6 5 282,20-12-719,-12 8 203,0 0 0,0 2 0,-21 21 0,36-32-432,0 0 1,1 0-1,-1 1 0,1-1 1,-1 0-1,1 1 1,-2 4-1,2-3-800,0-1 0,0 1 0,1 0 0,-1-1 0,1 6 0,0 6-7193</inkml:trace>
</inkml:ink>
</file>

<file path=ppt/ink/ink3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8:22.6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52 54 2560,'3'-3'623,"0"-1"-1,1 1 1,-1 0 0,1 0 0,-1 0 0,1 0-1,0 0 1,0 1 0,5-3 0,-3 2 816,0 0 0,-1-1 0,11-8 3941,-18 18-5127,1 0-1,0 0 1,-1 0 0,0-1 0,-1 1-1,1-1 1,-1 1 0,0-1 0,-4 5-1,-2 6 303,-26 38 511,26-43-941,2 0 0,-1 0 0,2 1 0,-1 0 0,1 0 1,-5 17-1,11-28-97,-1 1 0,1-1 1,0 1-1,-1-1 1,1 1-1,0-1 1,0 1-1,0-1 1,0 1-1,1-1 0,-1 1 1,0-1-1,0 1 1,1-1-1,-1 1 1,1-1-1,0 1 1,-1-1-1,1 0 0,0 1 1,0-1-1,0 0 1,0 0-1,0 0 1,0 0-1,0 0 0,0 0 1,0 0-1,0 0 1,1 0-1,-1 0 1,0 0-1,1-1 1,-1 1-1,2 0 0,5 1 44,0 0-1,0 0 0,0 0 1,1-1-1,8 0 1,-8-1-47,119 10-254,-127-10 145,25 2-1376,-14-5-2063</inkml:trace>
</inkml:ink>
</file>

<file path=ppt/ink/ink3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8:23.0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 96 7392,'-22'-55'2720,"9"48"-2080,8-5-224,5 9 352,0-2-512,0 2 320,5 0-320,3-2-576,5 2 160,4 3-1504,1 3 928,-1 2-4128,1 6 2720,-10 0 160</inkml:trace>
</inkml:ink>
</file>

<file path=ppt/ink/ink3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8:23.8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 7 5888,'2'-7'4114,"-2"14"801,2 5-4102,-1 0 0,-1-1-1,-1 25 1,-1-18-310,-10 138 1119,3-76-1129,5-51-356,0 33 1,-4-4 784,8-58-746,0 4 534,1-14-678,1-1 1,1 1 0,0 0-1,0 0 1,1 0-1,8-16 1,-2 3-112,-7 16 66,1 0-1,-1 0 1,1 1 0,0-1-1,1 1 1,0 0 0,0 0-1,0 0 1,1 1 0,-1 0-1,1 0 1,1 0 0,-1 1-1,0 0 1,1 0 0,0 0-1,0 1 1,0 0 0,1 1-1,-1-1 1,9 0 0,-1-1-34,-1 2 0,1 0-1,24-1 1,-35 3 80,0 0 0,0 0 0,0 1 0,0 0 0,1-1 0,-1 1 0,0 1 0,0-1 0,0 1 0,-1-1 0,1 1 0,0 0 0,-1 0 0,1 1 0,-1-1 0,1 1 0,3 4 0,-6-5-23,1-1 0,-1 1 0,0 0 0,0 0 0,0 0 0,-1 0 0,1 0 0,0 1 0,-1-1 0,1 0 0,-1 0 0,0 0 0,0 0 0,1 1 0,-1-1 0,-1 0 0,1 0 0,0 0 0,-1 1 1,1-1-1,-1 0 0,1 0 0,-3 4 0,1-2 12,0 1 1,0-1 0,-1 0 0,0 0 0,0 0 0,0 0 0,0 0 0,0-1-1,-8 7 1,3-5-1,0 0-1,0-1 1,0 0 0,-1 0-1,1 0 1,-1-1-1,0-1 1,0 0 0,0 0-1,0 0 1,0-1-1,-1-1 1,1 0 0,0 0-1,0 0 1,-1-1-1,1-1 1,0 0-1,0 0 1,-15-6 0,-19-7 31,43 15-56,0 0 1,-1 0-1,1 0 1,0 0-1,0 0 0,0 0 1,0 0-1,0 0 1,0 0-1,-1 0 1,1 0-1,0 0 0,0 0 1,0-1-1,0 1 1,0 0-1,-1 0 1,1 0-1,0 0 0,0 1 1,0-1-1,0 0 1,0 0-1,-1 0 0,1 0 1,0 0-1,0 0 1,0 0-1,0 0 1,0 0-1,-1 0 0,1 0 1,0 0-1,0 0 1,0 1-1,0-1 1,0 0-1,0 0 0,0 0 1,0 0-1,-1 0 1,1 0-1,0 1 1,0-1-1,0 0 0,0 0 1,0 0-1,0 0 1,0 0-1,0 1 0,0-1 1,0 0-1,0 0 1,0 0-1,0 0 1,0 0-1,0 1 0,0-1 1,0 0-1,0 0 1,0 0-1,8 14 276,16 13 275,-12-17-280,1-1 0,0 0-1,0-1 1,25 11 0,-18-10-436,29 19 0,-37-21 71,20 10-1,-17-10-2571</inkml:trace>
</inkml:ink>
</file>

<file path=ppt/ink/ink3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8:34.6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1664,'2'1'23201,"5"1"-26696,0 0 3719,1 0-1,-1-1 1,1 0-1,-1 0 1,15-1-1,14 1-23,36 5 740,125-5 0,-85-3-286,-111 2-622,0 0 21,6 2-16,-6-1-47,-1 14-13003,1-6 7831,3 2 2279,4 3 172</inkml:trace>
</inkml:ink>
</file>

<file path=ppt/ink/ink3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8:35.1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92 3712,'-19'-2'8022,"22"-7"-5068,-1 6-2476,0 1 0,0-1 0,0 1 0,0 0 0,1 0 0,-1 0 1,1 0-1,-1 0 0,1 0 0,0 1 0,0-1 0,0 1 0,0 0 1,0 0-1,0 0 0,3 0 0,9-2-2,-1 1 0,19-1-1,-16 2 119,339-34 2173,-270 29-4044,-73 6-1040,1 0 0,15 3-1,-8 4-929</inkml:trace>
</inkml:ink>
</file>

<file path=ppt/ink/ink3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8:39.4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4 3136,'0'1'18504,"-14"-5"-18283,14 4-116,-1 0 0,1 0 1,-1 0-1,1 0 0,-1 0 0,1 0 1,-1 0-1,1 0 0,-1 0 0,1 1 1,0-1-1,-1 0 0,1 0 1,-1 0-1,1 1 0,-1-1 0,1 0 1,0 1-1,-1-1 0,1 0 1,0 1-1,-1-1 0,1 1 0,0-1 1,0 0-1,-1 2 0,-2 13 29,1-4 159,-2 7 41,-2 31 1,3-15-188,-17 197 965,18-207-1013,-1 21-14,-2 32 208,6-47-285,0-20 77,-1 1 0,0 0 0,-1-1-1,-1 11 1,2-20-90,-1 2-22,0 0-1,1 1 1,-1-1-1,1 1 1,0-1-1,0 5 0,0 15 311,0-22-128,0 3-843,8-66-17759,-8 44 13695</inkml:trace>
</inkml:ink>
</file>

<file path=ppt/ink/ink3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8:40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30 213 2304,'-2'-5'1159,"1"1"0,-1-1-1,1 1 1,0-1 0,1 1 0,-1-7 0,1 10-884,0-1 0,-1 1 0,1 0 1,0-1-1,-1 1 0,1 0 0,-1 0 1,1 0-1,-2-2 0,-3-9 1549,2 0-163,2 9-1097,0-1 0,0 0 0,0 1 0,1-1 0,-1-5 0,-1-4 337,2 11-800,-1 1-1,1-1 0,0 1 1,0-1-1,-1 0 1,1 1-1,0-1 0,0 1 1,0-1-1,1 0 0,-1 1 1,0-1-1,1 1 1,-1-1-1,1 1 0,0-3 1,6-9 408,-6 11-441,0 0 1,-1 0-1,1 1 1,0-1-1,0 0 1,1 1 0,-1-1-1,0 1 1,0-1-1,1 1 1,-1 0-1,1-1 1,-1 1 0,1 0-1,0 0 1,2-1-1,9-4 51,0 2 0,0-1 0,0 1 0,0 1-1,1 1 1,0 0 0,-1 0 0,20 1 0,-7 2 51,0 1 0,0 1 0,39 10 0,-51-10-64,-1 1 0,0 0 0,0 1 0,-1 1 0,20 11 0,-26-13-51,0 0 0,-1 0 1,0 1-1,0 0 0,0 0 0,0 0 1,-1 0-1,1 1 0,-2 0 0,1 0 1,0 0-1,4 12 0,-6-12 14,0 1-1,0 0 0,0 0 1,-1 0-1,0 1 1,0-1-1,-1 0 1,0 0-1,0 1 0,-1-1 1,0 0-1,0 0 1,-3 10-1,3-13-33,-1 1 0,0-1 1,0 1-1,-1-1 0,1 1 0,-1-1 0,0 0 0,0 0 0,-1-1 1,1 1-1,-1-1 0,1 1 0,-1-1 0,0 0 0,0 0 0,-1-1 1,1 0-1,0 1 0,-1-1 0,-6 2 0,1-2-12,-1 1-1,0-2 1,0 1-1,0-2 1,0 1-1,-17-2 1,5-2 27,0 0 1,-25-7-1,1-5-732,-51-23-1,89 35 32,7 1 486,1 2-172,0 0 1,1-1-1,-1 1 1,1 0-1,-1 0 0,0-1 1,1 1-1,-1 0 1,1 0-1,-1 0 1,0 0-1,1 0 1,-1 0-1,0 0 1,1 0-1,-2 0 1,2 1-120,-1 0 0,1-1 1,0 1-1,0 0 0,0 0 0,0 0 1,0 0-1,0 0 0,0 0 1,1 0-1,-1 0 0,0 0 0,0 0 1,1 0-1,-1 0 0,7 17-2770</inkml:trace>
</inkml:ink>
</file>

<file path=ppt/ink/ink3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8:44.8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45 3392,'3'-13'5088,"2"-3"645,-5 15-6132,2-13 8361,0 20-7248,3 34 365,-2-5-489,-2-26-389,0 0-1,0 0 1,-2 14-1,1 15-58,4 104 322,-4-104-277,-5 38 5,4-71-91,0-7 183,-2-9-114,4-4-94,1-1 0,0 0 0,6-18 0,0-3-28,-8 36-47,2-9-23,0 0 1,0 0-1,1 0 1,0 0-1,0 1 1,1-1-1,10-15 1,-3 7 64,-6 9-12,0 2 0,1-1 0,-1 0-1,9-7 1,3-1-92,-12 10-6,1 0-1,0 1 1,11-8 0,-2 5 59,1 0 0,-1 2 1,1 0-1,0 0 0,1 2 1,21-4-1,-9-2-68,-25 9 83,0-1 0,0 0 0,1 1 0,-1 0 0,1 0 0,5 0 1,1-1-159,-10 2 161,0 0 0,0 0-1,0 0 1,0 0 0,0 0 0,1 0 0,-1 0 0,0 0 0,0 0 0,0 0 0,2 1 0,6 2-389,-8-3 365,0 1 1,0-1-1,0 0 1,0 1-1,0-1 1,0 1-1,0-1 1,0 1-1,0 0 0,0-1 1,-1 1-1,3 1 1,0 2 33,-1-2-2,0-1-1,0 1 0,0 0 1,-1 0-1,1 0 1,-1 0-1,1 0 1,-1 1-1,0-1 0,0 0 1,1 3-1,5 16 5,-6-19-14,0 0 0,0 0 0,-1 0 0,1 0 0,-1 0 0,0 1 0,1-1 0,-1 0 0,0 4 0,0 10 61,0 7 3,-4 38 0,1-36-65,2 41 1,1-45 137,-5 24-17,5-41-98,0-1-12,0-1 0,0 1 0,0 0 0,0-1 0,-1 1 0,1 0 0,-1 0 0,-1 4 0,1-5 238,1-1-192,0 4-11,0 30 454,5-23-155,-5-12-353,1 1 0,-1 0 0,1 0 0,-1 0 1,1 0-1,-1 0 0,1 0 0,-1 0 0,0 0 1,0 0-1,0 0 0,1 1 0,-1 18 17,0-19 53,-3 1-2043</inkml:trace>
</inkml:ink>
</file>

<file path=ppt/ink/ink3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8:45.9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22 2240,'-3'3'778,"8"-27"20033,-6 26-20588,-1 1 1,1 0-1,0-1 1,0 1 0,0 0-1,0 0 1,1 0-1,-1 0 1,1 4-1,-4 9 230,-1 19-184,5-33-246,0 1 0,0-1 0,0 1-1,0-1 1,0 1 0,0-1 0,1 1 0,-1-1 0,1 1 0,0-1 0,1 4 0,1 2 123,-3-7-142,0-1 0,0 1 0,0-1-1,0 1 1,0-1 0,0 1 0,1-1 0,-1 1-1,0-1 1,0 1 0,0-1 0,1 1-1,-1-1 1,0 1 0,0-1 0,1 1 0,-1-1-1,1 1 1,1 1 44,0-1 1,-1 0-1,1 0 0,0 0 1,0 0-1,0 0 0,0 0 1,0 0-1,0-1 0,0 1 1,1-1-1,-1 1 0,0-1 1,0 0-1,0 0 0,3 0 1,7-1 64,22-3 0,3-1 119,-20 4-211,-1-1 0,28-6 0,-6 1 23,-24 6-38,-13 2-9,0-1 0,1 0 1,-1 0-1,0 0 0,1 0 1,-1 0-1,0 0 0,1-1 0,-1 1 1,0 0-1,1-1 0,-1 1 0,2-2 1,-2 2-164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0:59.5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4 9568,'-7'-3'2981,"14"3"539,0 12-518,-6-9-2702,-1 0-1,1 1 0,-1-1 1,0 0-1,0 0 0,0 4 0,-1 6 438,-13 253 2444,6-167-2468,7-90-656,-3 50 480,-15 74-1,16-119-452,1-1-1,-1 24 1,3-35 438,9-26-778,-2 14 245,0-1 0,0 2 0,1-1 0,0 1 0,1 0 0,0 1 0,1 0 0,-1 1 0,1-1 0,1 2 0,0 0 0,-1 0 0,2 1 0,16-6 0,-15 7 61,-2 0 87,1 1-1,-1 0 1,1 1-1,-1 0 0,1 1 1,0 0-1,23 1 0,-34 0-114,0 1-1,0-1 0,0 0 0,-1 0 0,1 0 0,0 1 0,0-1 1,0 1-1,0-1 0,0 0 0,0 1 0,0-1 0,-1 1 0,1 0 1,0-1-1,0 1 0,-1 0 0,1 0 0,-1-1 0,1 1 0,0 0 0,-1 0 1,1 0-1,-1-1 0,0 1 0,1 0 0,-1 0 0,0 0 0,1 0 1,-1 1-1,0 0 5,0-1 1,0 0 0,0 0-1,0 1 1,-1-1 0,1 0 0,0 1-1,-1-1 1,1 0 0,-1 0-1,1 0 1,-1 1 0,0-1-1,1 0 1,-1 0 0,0 0 0,0 0-1,0 0 1,0 0 0,0 0-1,-1 1 1,-11 5-37,0 0 0,0 0 0,0-1 0,-19 5 0,7-2 55,11-6-29,1 0 0,0-1 0,-1 0 0,1-1 0,-25-1 0,37 0-16,6 9 122,-2-6-85,0-1 0,-1 1 0,1-1 0,0 0 0,0 0 0,0 0 0,0 0 0,6 2 0,31 10 145,-25-9-153,-13-4-82,131 40 894,-65-27-2577,-48-12-2176,29 1-1,-27-3 473</inkml:trace>
</inkml:ink>
</file>

<file path=ppt/ink/ink3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8:46.5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1 2400,'-9'2'22082,"7"2"-20867,-2 1-4182,-46 55 6460,50-60-3469,0 0 0,0 0 0,0 0 0,0 0 1,-1-1-1,1 1 0,0 0 0,0 0 0,0 0 0,0 0 0,0 0 0,0 0 0,0 0 0,0 0 0,0 0 0,0 0 0,0 0 0,0 0 1,0 0-1,0 0 0,0 0 0,0 0 0,0 0 0,0 0 0,0 0 0,-1 0 0,1 0 0,0 0 0,0 0 0,0 0 0,0 0 0,0 0 1,0 0-1,0 0 0,0 0 0,4-14 182,11-17-265,-11 24 23,1-3-1057</inkml:trace>
</inkml:ink>
</file>

<file path=ppt/ink/ink3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5:37.4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46 1664,'-1'-1'59,"1"1"62,-1-1 0,1 0 0,-1 1 0,1-1 0,0 1 0,-1-1 0,1 0 0,-1 1 0,1-1 0,-1 1 0,1-1 0,-1 1 0,0-1 0,1 1 0,-1 0 0,0-1 0,1 1 0,-1 0 0,0 0 0,1-1 0,-1 1 0,0 0 0,0 0 0,1 0 0,-1 0 0,0 0 0,0 0 0,1 0 0,-1 0 0,0 0 0,0 0-1,0 0-5,1 0-1,-1 0 0,1 0 0,0 0 0,-1 0 1,1 0-1,0 0 0,-1 0 0,1 0 0,0 0 0,-1 0 1,1 0-1,0-1 0,-1 1 0,1 0 0,0 0 0,-1 0 1,1-1-1,0 1 0,-1 0 0,1 0 0,0-1 0,0 1 1,0 0-1,-1 0 0,1-1 0,0 1 0,0 0 0,0-1 1,-1 1-1,1 0 0,0-1 0,0 1 0,0 0 0,0-1 1,0 1-1,0-1 0,0 0 0,3-16 6715,-1 8-831,0 11-5860,-1-1-1,1 1 1,0-1 0,-1 1 0,0 0 0,1 0-1,-1 0 1,0-1 0,1 4 0,0-2-39,4 7 12,-1 1 0,0-1 0,-1 1 0,0-1 0,0 1 0,2 16 0,7 71 324,-8-56-244,39 177 655,-10-63-103,-31-133-684,0 1-1,-1 36 1,-2-59-166,0-1-1,0 1 1,0-1 0,-1 1-1,1-1 1,0 1-1,0-1 1,0 1 0,0 0-1,0-1 1,-1 1-1,1-1 1,0 1 0,0-1-1,-1 0 1,1 1 0,-1 0-1,1-1-272,-1 1 1,1-1-1,-1 0 0,0 0 0,1 1 1,-1-1-1,1 0 0,-1 0 1,0 0-1,1 0 0,-1 0 0,1 1 1,-1-1-1,0 0 0,1-1 0,-1 1 1,0 0-1,1 0 0,-2 0 0,0-1-776,0 1 1,0-1-1,0 0 0,0 0 0,0 0 0,0 0 0,0 0 0,1 0 0,-3-2 0,-2-6-1777,-1-6 714</inkml:trace>
</inkml:ink>
</file>

<file path=ppt/ink/ink3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5:37.9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43 321 4064,'-21'-51'2633,"3"-1"4462,17 48-6563,0-1 1,0 1-1,1-1 1,-1 1-1,1-1 1,0 1 0,0-1-1,1 1 1,-1-1-1,1 1 1,2-7 0,-1 4-161,1 1 1,0 0-1,0-1 1,0 1-1,1 0 1,8-10 0,-4 7-259,0 0 1,1 1 0,0 0 0,0 1-1,1 0 1,0 0 0,0 1 0,16-7-1,-9 5-38,33-9-1,-44 16-43,0 0 0,0 0 0,0 0 0,0 0-1,0 1 1,0 0 0,0 1 0,-1-1 0,13 4 0,-5 0-34,0 1 1,0 0-1,-1 1 1,0 1-1,0 0 1,21 16-1,-11-5 160,-2 1 0,27 31 1,-41-44-2,-1 1 0,0 1 0,0-1 1,0 1-1,-1-1 0,5 14 1,-8-19-91,0 0 1,0 0 0,-1 1 0,1-1 0,-1 0 0,0 1-1,1-1 1,-1 0 0,0 1 0,0-1 0,-1 0 0,1 1-1,0-1 1,-1 0 0,1 1 0,-1-1 0,0 0 0,0 0-1,0 1 1,0-1 0,0 0 0,0 0 0,-1 0 0,1 0-1,-1-1 1,1 1 0,-1 0 0,0-1 0,-2 3-1,1-3-16,1 0-1,-1 1 1,0-1-1,0 0 0,0 0 1,0-1-1,0 1 0,0 0 1,0-1-1,-1 0 1,1 0-1,-3 0 0,-42-5 106,15-2-308,13 3-33,-21-2 1,35 5-662,1 1 0,-1 0 0,0 1-1,-9 1 1,14-2 566,0 0 1,0 1-1,0-1 0,0 1 0,0-1 1,0 1-1,0-1 0,0 1 0,0 0 1,1-1-1,-1 1 0,0 0 0,0 0 0,1-1 1,-1 1-1,1 0 0,-1 0 0,0 0 1,1 0-1,0 0 0,-1 0 0,1 0 0,-1 0 1,1 0-1,0 0 0,0 0 0,0 0 1,0 0-1,0 0 0,0 0 0,0 0 0,0 1 1,0-1-1,0 0 0,0 0 0,1 1 1,6 19-2601</inkml:trace>
</inkml:ink>
</file>

<file path=ppt/ink/ink3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5:38.4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8 5408,'-4'-8'15258,"-9"21"-12437,9-7-2579,-1 0 0,1 1-1,0-1 1,1 1-1,-1 0 1,1 0 0,1 0-1,-1 0 1,1 1 0,0-1-1,0 9 1,-1 12-207,1 45 1,2-60 97,0-5-394,-1 0 378,2-1 1,-1 1 0,3 14-1,-3-21-285,1 1 0,-1-1-1,0 1 1,1-1-1,-1 0 1,1 1-1,0-1 1,-1 0-1,1 1 1,0-1-1,0 0 1,0 0 0,0 0-1,0 0 1,0 0-1,0 0 1,0 0-1,1 0 1,-1 0-1,0 0 1,1-1-1,-1 1 1,0-1 0,1 1-1,2 0 1,-3-1-183,0 0 0,0 0 0,0 0 0,1-1 0,-1 1 0,0 0 0,0-1 0,0 1 0,0 0 0,0-1 0,0 0 0,0 1 0,0-1 1,0 1-1,0-1 0,0 0 0,0 0 0,-1 0 0,1 1 0,0-1 0,-1 0 0,1 0 0,0 0 0,-1 0 0,2-2 0,-1 0-711,11-15-1828</inkml:trace>
</inkml:ink>
</file>

<file path=ppt/ink/ink3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5:38.8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43 9632,'-30'-19'3584,"25"14"-1056,5 2-1888,8 3-1664,2-5-1376,2 5 1344,1 0-3264,12-3 2432,1-5-1440</inkml:trace>
</inkml:ink>
</file>

<file path=ppt/ink/ink3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5:39.7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9 137 4896,'-8'-16'3514,"7"-10"8687,2 14-8061,-1 11-4098,0 1 0,0-1 0,1 1-1,-1-1 1,0 0 0,0 1 0,1-1 0,-1 1-1,1-1 1,-1 1 0,0-1 0,1 1 0,-1-1-1,1 1 1,-1-1 0,1 1 0,-1 0 0,1-1-1,1 0 1,13-6 199,-12 6-150,24-9-2,2 2-1,-1 1 1,59-7-1,-66 11-15,69-8-33,137 0 0,-225 11-723,-28 19-17700</inkml:trace>
</inkml:ink>
</file>

<file path=ppt/ink/ink3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5:40.0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96 6240,'-1'0'325,"0"0"-1,0 0 1,1 0 0,-1-1 0,0 1-1,0 0 1,1-1 0,-1 1 0,0 0-1,1-1 1,-1 1 0,0-1 0,1 1 0,-1-1-1,1 1 1,-1-1 0,0-1 0,1 2-113,0-1 0,0 1 0,0 0 0,0-1 0,0 1 0,0 0 1,0-1-1,1 1 0,-1 0 0,0-1 0,0 1 0,0 0 0,1-1 1,-1 1-1,0 0 0,0 0 0,1-1 0,-1 1 0,0 0 0,0 0 1,1 0-1,-1-1 0,0 1 0,1 0 0,-1 0 0,1 0 0,33-11 6048,-27 10-6888,92-22 1921,106-10 0,-111 26-5208,-53 4-2201,-16 1 2820</inkml:trace>
</inkml:ink>
</file>

<file path=ppt/ink/ink3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5:42.3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163 29 3904,'-1'-15'15834,"-2"11"-15093,2 4-405,-4 0 379,4 1-526,4-3-90,1-5 925,-5 6-302,-2 6-708,-8 29 261,1 0 1,-10 59-1,14-59-157,-6 33 213,-37 157 634,15-105-666,32-113-221,2-5-221,0 0 0,-1 0 0,1 0 0,0 0 0,-1 0 0,1 0 0,-1 0 0,1 0 0,-1 0-1,1-1 1,-1 1 0,1 0 0,-1 0 0,0-1 0,0 1 0,1 0 0,-1-1 0,-1 1 0</inkml:trace>
</inkml:ink>
</file>

<file path=ppt/ink/ink3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5:42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73 2080,'2'-9'463,"-2"8"-407,0 0 1,0 0 0,0 1 0,1-1-1,-1 0 1,0 0 0,0 1 0,0-1-1,0 0 1,0 0 0,-1 0 0,1 1-1,0-1 1,0 0 0,-1-1 0,18-6 4241,35-34 9318,-52 43-12875,0 7-383,-1-1 0,0 0 0,-2 8-1,-2 7 9,-25 178 904,5-28-28,23-154-1223,-9 47 147,9-57-279,0-1 1,0 0-1,-1 0 1,0-1-1,0 1 1,-7 10 0,10-17-30,-1 0 0,1 1 0,0-1 1,0 0-1,0 0 0,-1 0 0,1 1 0,0-1 1,0 0-1,0 0 0,-1 0 0,1 0 1,0 0-1,0 1 0,-1-1 0,1 0 1,0 0-1,0 0 0,-1 0 0,1 0 1,0 0-1,-1 0 0,1 0 0,0 0 1,0 0-1,-1 0 0,1 0 0,0 0 1,0 0-1,-1 0 0,1 0 0,0-1 0,-1 1 1,1 0-1,0 0 0,0 0 0,0 0 1,-1 0-1,1-1 0,0 1 0,0 0 1,0 0-1,-1 0 0,1-1 0,0 1 1,0 0-1,0 0 0,0-1 0,0 1 1,-1 0-1,1 0 0,0-1 0,0 1 1,-8-18-6067,7 14 5543,-4-16-2700,4-8-1067</inkml:trace>
</inkml:ink>
</file>

<file path=ppt/ink/ink3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5:43.4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5 3648,'-6'0'1823,"-15"-4"11601,34 15-9936,-5-6-3057,1-1-1,-1 0 0,1 0 0,0-1 1,0-1-1,15 4 0,57 3 942,68-7-182,-44-2-929,207 22 106,-269-18-350,15 5 249,-7-1-753,-17-6-3297,-46-7-6585,11 5 9971,1 0-1,-1-1 1,0 1-1,1 0 0,-1 0 1,0 0-1,0 0 1,-20 7-4066,-4 3 448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1:11.3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67 3232,'4'3'18590,"25"30"-18583,25 35 462,-35-46-405,10 13-20,90 115 77,-111-139-45,1-1 0,1 0 0,15 13 0,-12-12 111,-9-7-148,1 0 0,0-1-1,1 1 1,-1-1 0,1-1 0,-1 1 0,1-1 0,10 3-1,5 0 133,24 2-1,-23-3 84,-2-3-167,0 0 0,0-1 0,-1-2 0,1 1 0,22-6 1,127-26 130,-145 30-197,6-2-18,35-9 0,-23 2 178,46-21 1,-30 11-145,1 3 1,81-17 0,-75 21-29,-10 2 101,85-33-1,-70 15-30,-26 11-155,0 2 0,52-14 0,-7 11 86,0 4 1,1 4 0,138-3-1,-208 16-9,1 1 0,-1 1 0,0 1-1,0 1 1,-1 0 0,27 11 0,28 12 167,79 32-128,50 39 61,-191-91-118,6 2-16,0 2-1,25 19 1,-30-18 269,38 29 290,-50-41-307,2 0-165,-1 0 0,1 0 0,-1 0 0,1-1 0,-1 1 0,0-1 0,1 0 0,-1 0 0,0 0 0,1 0 0,-1 0 0,0 0 0,0-1 0,0 1 0,3-4 0,8-6-160,6-6 142,1 1-1,22-15 0,17-5-72,-29 20 169,11-5-99,18-2-151,75-17 1,-117 36 115,1 1-1,0 0 0,0 2 1,1 0-1,33 3 0,-39 0-15,-1 0 0,0 1 0,0 0 0,0 1 0,22 11 0,52 35-13,-13-6 181,-63-38-137,8 4 34,0-1 1,0-1-1,1-1 1,24 7-1,197 29 246,-205-37-292,106 22 389,-60-11-322,9-2 135,106 2 0,-120-15-201,50 5 177,73 5 408,68-24-465,-218 7 14,72-6 91,60 5-206,-155 5 83,0-2 0,52-12-1,-19 3-211,184-36 455,-199 39-136,75-25 1,-98 26-212,0-1-1,-1-1 1,0-1 0,0 0-1,25-21 1,-34 22-67,-1 1 1,0-2-1,-1 1 0,0-1 0,-1 0 0,11-19 1,-12 16-1258,0 0 1,10-28 0,1-4-6090,-5 19 3968</inkml:trace>
</inkml:ink>
</file>

<file path=ppt/ink/ink3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5:44.1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30 5984,'0'-1'84,"-1"1"0,1 0 0,-1-1-1,1 1 1,-1 0 0,1-1 0,0 1 0,-1-1 0,1 1 0,0-1 0,0 1 0,-1-1 0,1 1-1,0-1 1,0 1 0,0-1 0,0 0 0,0 1 0,0-1 0,-1 1 0,1-1 0,0 1 0,1-1-1,-1 1 1,0-1 0,0 0 0,0 1 0,0-1 0,0 1 0,4-15 12580,-15 24-10031,-13 18-2533,15-15 76,0 0 0,0 1 0,1 0 0,1 0 0,0 1 0,1 0 0,-7 22 0,11-30-149,1 1 0,0 0 1,0-1-1,0 10 0,1-13-43,1 0 1,-1 0-1,1 1 0,0-1 0,0 0 0,0 0 1,0 0-1,1 0 0,-1-1 0,4 6 1,-1-2-445,0-1 1,1 0 0,-1 0 0,1 0 0,0 0-1,0-1 1,0 0 0,12 7 0,-14-9-526,1 0 1,0-1-1,0 1 1,0-1-1,0 0 1,0 0-1,1 0 0,-1 0 1,6-1-1,7 0-1729</inkml:trace>
</inkml:ink>
</file>

<file path=ppt/ink/ink3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5:44.6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23 6656,'-3'-14'2464,"-2"9"-1920,-3 2 384,3 3-640,13 8-4096</inkml:trace>
</inkml:ink>
</file>

<file path=ppt/ink/ink3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5:45.1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1 7872,'-9'-1'2424,"18"2"917,-9 1-2210,-1 67 2659,-7 35-2276,4-53-893,-13 94 1123,-3-31-1123,10-70-309,21-71-367,0 0 1,1 1-1,18-28 0,-24 45 46,1 1 0,0-1 0,0 1-1,1 1 1,-1-1 0,2 1 0,-1 0 0,1 1-1,0 0 1,0 1 0,11-5 0,-15 7 7,0 2-1,0-1 1,-1 0 0,1 1 0,0 0 0,1 0-1,-1 0 1,0 1 0,0 0 0,0 0 0,0 0 0,0 1-1,1-1 1,-1 1 0,0 0 0,0 1 0,0-1-1,-1 1 1,1 0 0,0 0 0,-1 1 0,1-1-1,-1 1 1,8 7 0,-7-7 26,-1 1 0,0 0 1,-1 0-1,1 1 0,-1-1 0,0 1 0,0 0 1,0 0-1,3 9 0,-5-12-7,0 0 0,-1 0 0,1 0 0,-1 0 0,0 0 0,0 0-1,0 0 1,0 0 0,0 0 0,0 0 0,0 0 0,-1 0 0,1 0 0,-1 0 0,1 0 0,-1 0 0,0 0 0,0-1 0,0 1 0,0 0 0,0 0 0,0-1-1,0 1 1,0-1 0,-1 1 0,1-1 0,-1 1 0,1-1 0,-1 0 0,0 0 0,-1 1 0,-7 4 64,-1-1 1,1 0-1,-1-1 0,0-1 1,0 1-1,0-2 0,0 1 1,0-1-1,-1-1 0,1 0 1,-19-2-1,9 0 31,17-1-43,6 1-6,10 1 157,64 18 927,-44-12-1095,0 0 0,-1 2 0,46 18 0,-75-25-498,1 0 0,0 0 0,0 0 0,0 0 0,0-1 0,0 0 0,6 1 0,-25-40-19927</inkml:trace>
</inkml:ink>
</file>

<file path=ppt/ink/ink3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5:48.0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20 4064,'-1'0'104,"1"-1"0,0 1 0,-1 0 0,1-1 0,0 1 0,0-1 0,0 0 0,0 1 0,10-16 13602,-6 41-12402,4 96 488,-8 78 709,6-202-2298,-2 0-186,0 0 1,1 0 0,-1 0-1,-1-1 1,1 0-1,0 0 1,3-4-1,13-14-109,31-21 139,91-85 157,-117 104-199,37-29 0,-59 51-3,0-1 0,1 1 0,-1 0 0,1 0 0,-1 1 0,1-1 0,0 1 0,5-2 0,-8 3 9,0 0-1,1 0 1,-1 0 0,0 0-1,0 0 1,0 0-1,0 0 1,1 0 0,-1 0-1,0 0 1,0 1-1,0-1 1,0 0 0,0 1-1,0-1 1,0 1-1,0 0 1,0-1 0,0 1-1,0 0 1,0-1 0,0 1-1,0 0 1,0 0-1,-1 0 1,1 0 0,0 0-1,-1 0 1,1 0-1,-1 0 1,1 0 0,0 1-1,5 15 210,0 1 0,-1-1-1,0 1 1,2 30 0,-6 35 489,-1-43-602,-3 40 197,3-80-75,-23-11-19444</inkml:trace>
</inkml:ink>
</file>

<file path=ppt/ink/ink3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5:49.1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40 1984,'0'-1'38,"-1"1"0,1 0 0,-1-1 0,1 1 0,0-1 0,-1 1 0,1-1 0,-1 1 0,1-1 0,0 1 0,0-1 0,-1 0 0,1 1 0,0-1 0,0 1 0,0-1 1,0 1-1,-1-1 0,1 0 0,0 1 0,0-1 0,0 0 0,0 1 0,1-1 0,7-11 2854,3-1 7436,-10 17-6845,1 16-1355,-1 26-1916,-13 175 1297,7-164-1407,2-33 8,3-19-79,0 0 1,-1 1-1,0-1 0,-2 7 0,2-10-47,-5 2 382,6-4-349,0 0-1,0 0 1,0 0 0,0 0 0,0 0 0,0 0 0,0 0-1,0 0 1,0 0 0,0-1 0,-1 1 0,1 0 0,0 0-1,0 0 1,0 0 0,0 0 0,0 0 0,0 0 0,0 0-1,0 0 1,0 0 0,0 0 0,0 0 0,0 0 0,-1 0-1,1 0 1,0 0 0,0 0 0,0 0 0,0 0-1,0 0 1,0 0 0,0 0 0,0 0 0,0 0 0,0 0-1,-1 0 1,1 0 0,0 0 0,0 0 0,0 0 0,0 0-1,0 0 1,0 0 0,0 0 0,0 0 0,0 0 0,-3-11 196,5 0-166,0 1 0,1 0 0,1 0 0,-1 0 0,8-12 1,-5 11-53,1-1 1,1 2 0,-1-1-1,2 1 1,0 0 0,0 1 0,0 0-1,1 0 1,14-8 0,-19 13 11,1 0 0,-1 1 0,1 0 0,0 0 0,0 1 1,0-1-1,0 1 0,0 1 0,1-1 0,-1 1 0,1 0 0,-1 0 0,1 1 0,-1 0 1,1 0-1,-1 1 0,0 0 0,1 0 0,-1 0 0,9 3 0,-11-2 19,-1-1 0,0 1 0,0 0 0,1 0 0,-1 0-1,-1 0 1,1 0 0,0 0 0,-1 1 0,1 0 0,-1-1 0,1 1-1,-1 0 1,0 0 0,0 0 0,2 6 0,-3-7-1,-1 1 1,1-1-1,-1 0 1,1 0-1,-1 1 1,0-1-1,0 0 0,0 1 1,0-1-1,0 0 1,-1 1-1,1-1 1,-1 0-1,1 0 0,-1 1 1,0-1-1,0 0 1,0 0-1,0 0 1,0 0-1,0 0 1,-1 0-1,1 0 0,-1-1 1,1 1-1,-1 0 1,-2 1-1,-2 2-20,0 0-1,-1-1 1,1 0-1,-1 0 0,0 0 1,0-1-1,0 0 1,-1 0-1,1-1 1,0 0-1,-1 0 1,0-1-1,1 0 0,-1 0 1,0-1-1,0 0 1,0 0-1,1-1 1,-1 0-1,0 0 1,1-1-1,-1 0 0,-11-4 1,11 3 2,7 3 0,0 0 0,0 0 1,0 0-1,0 0 0,0 0 0,0 0 1,0-1-1,0 1 0,1 0 0,-1-1 1,0 1-1,0-1 0,0 1 1,0-1-1,1 1 0,-1-1 0,0 0 1,1 1-1,-1-1 0,0 0 0,1 0 1,-1 1-1,0-3 0,1 3-23,2 0 85,1 1 5,0 0 1,-1 0-1,0 0 0,1 0 0,-1 0 1,1 0-1,-1 1 0,0-1 0,0 1 1,0-1-1,3 4 0,11 7 134,41 15 113,23 15-178,-54-23-1983,-34-42-17269,10 20 17789,2-7 1,2-5-345,7-25-795</inkml:trace>
</inkml:ink>
</file>

<file path=ppt/ink/ink3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8:59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16 1248,'-6'-1'12450,"4"2"-12724,12-1 7419,-3 0-7613,121-8 1673,-62 0 331,-77 8-960,-135 8 597,141-8-1088,1 0-698,15 0-2267,-3 0 1728</inkml:trace>
</inkml:ink>
</file>

<file path=ppt/ink/ink3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9:14.4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46 2816,'-2'-4'19838,"4"-5"-21853,-3 6 2101,-3 3 1498,22-8-1339,-6 3-193,1 1-1,22-5 1,-21 7-26,1 1 1,-1 0 0,19 3-1,3-1-52,-25 0 52,-1 0 0,1 1 0,-1 0 1,15 5-1,-15-4 41,1 0 1,0 0 0,0-1-1,17 1 1,143-3 1276,-170 0-1381,-3 2-1620,2-2 1430,-1 0 1,1 0 0,-1 1-1,1-1 1,0 0 0,-1 0-1,1 0 1,-1 0 0,1 1-1,-1-1 1,1 0 0,0 0-1,-1 0 1,1 0-1,-1 0 1,1 0 0,-1 0-1,1 0 1,-1-1 0</inkml:trace>
</inkml:ink>
</file>

<file path=ppt/ink/ink3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9:16.4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458 96 2144,'-5'-11'2453,"10"-1"3462,-4 4-519,-1 6-4819,0 0 0,1 0 0,-1 0 1,0 1-1,1-1 0,0 0 0,0 0 0,-1 0 0,3-2 2155,-4 18-2113,-5 19-402,-22 94 528,20-97-508,-1-1 1,-17 35-1,17-44-168,0 0-1,-2 0 1,-1-1-1,0-1 0,-21 24 1,28-36-37,0-1 0,0-1 0,-1 1 0,1-1 0,-1 0 0,0 0 0,-7 3 0,8-4 2,-1 0 0,1-1 0,-1 1 0,0-1 0,0 0 0,0 0 0,0-1 0,0 0 1,0 0-1,0-1 0,-1 1 0,1-1 0,0-1 0,0 1 0,0-1 0,-1 0 0,-6-3 0,6 2 10,-2-1 45,1 0 0,-16-9 0,21 10-64,-1-1-1,1 1 0,0-1 1,1 1-1,-1-1 0,0 0 1,1 0-1,-1-1 0,-2-4 1,-3-8-23,0-1 0,1 0 1,0 0-1,2 0 0,0-1 0,1 0 1,-2-24-1,0-129-166,6 129 75,5-7 78,-4 46 5,-1 1-1,1-1 1,-1 1-1,1 0 1,0-1-1,0 1 1,0 0-1,0-1 1,1 1-1,-1 0 1,0 0-1,1 0 1,0 0-1,-1 1 1,1-1-1,4-3 1,-3 4-1,0-1-1,0 0 1,0 1 0,0 0 0,1 0-1,-1 0 1,0 0 0,1 0 0,-1 1 0,1-1-1,6 1 1,463-3-30,-461 3 67,0 0 1,0 0 0,0 2-1,0-1 1,-1 2 0,1-1-1,12 6 1,-18-7-31,1 1 1,0-1-1,0 0 0,0-1 0,0 1 0,0-1 1,12-2-1,6 1 2674</inkml:trace>
</inkml:ink>
</file>

<file path=ppt/ink/ink3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9:18.7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374 207 3392,'8'-11'11157,"-8"7"-8446,0 4-2594,0 0-1,0-1 0,0 1 1,1 0-1,-1-1 0,0 1 1,0 0-1,0-1 1,0 1-1,0-1 0,0 1 1,0 0-1,0-1 1,0 1-1,0 0 0,0-1 1,0 1-1,-1-1 0,1 1 1,0 0-1,0-1 1,0 1-1,0 0 0,-1-1 1,1 1-1,0 0 1,0 0-1,0-1 0,-1 1 1,1 0-1,0-1 1,-1 1-1,1 0 0,0 0 1,-1-1-1,-3 2-41,0 0-1,1 0 1,-1 1-1,0-1 1,1 1-1,-1 0 1,1-1-1,0 2 1,0-1-1,-5 4 1,-7 4 97,-129 67 279,66-39-257,59-27-66,-17 8 54,31-18-218,5-1 50,-1 0-1,1 0 0,0 0 0,-1 0 1,1 0-1,-1 0 0,1 1 1,0-1-1,-1 0 0,1 0 0,-1 0 1,1 0-1,0 0 0,-1 1 0,1-1 1,0 0-1,-1 0 0,1 1 0,0-1 1,0 0-1,-1 1 0,1-1 0,0 0 1,0 1-1,-1-1 0,1 0 0,0 1 1,0-1-1,-1 1 0,3-2 50,-1-1 0,0 1 0,1-1-1,-1 1 1,1 0 0,0 0 0,-1-1-1,1 1 1,0 1 0,2-2 0,0 0 9,51-37 139,61-55-1,-69 55-194,-15 11-34,-2-1 1,45-56-1,-48 51-14,-46 77-240,5-22 183,-1 0 0,-1-1 0,-34 32 0,-65 43 130,38-43-16,44-31-160,-54 45 0,79-61-579,19-6-7786,-4-1 6981,0 0 1,0-1-1,0 0 1,-1 0 0,8-5-1,13-10-1862</inkml:trace>
</inkml:ink>
</file>

<file path=ppt/ink/ink3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9:19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11 2144,'-8'-10'9222,"9"9"-8924,-11 1 6002,8 0-6124,0 1-1,0-1 0,0 0 1,0 1-1,0-1 0,0 1 1,0 0-1,0 0 1,0 0-1,0 0 0,-2 1 1,-2 4 78,0 0 0,0 1 0,1-1 1,-1 1-1,2 0 0,-1 0 0,1 1 0,-5 10 1,9-17-261,-1-1-1,1 1 1,0 0 0,0-1 0,0 1 0,0-1 0,0 1 0,0 0 0,0-1-1,0 1 1,0-1 0,1 1 0,-1 0 0,0-1 0,0 1 0,0-1 0,1 1 0,-1-1-1,0 1 1,1-1 0,-1 1 0,0-1 0,1 1 0,-1-1 0,1 1 0,-1-1-1,1 0 1,-1 1 0,1-1 0,-1 0 0,1 1 0,-1-1 0,1 0 0,-1 0 0,1 1-1,-1-1 1,1 0 0,0 0 0,-1 0 0,1 0 0,-1 0 0,1 0 0,0 0-1,7 1-863,-1 0 0,16-1 0,-14 0-666,69-8-6431,-76 7 7737,25-3-5002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2:13.3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74 301 7456,'-55'-16'3392,"41"16"-2944,9 0 2944,20-4-2240,2-1-704,38-6 831,11 2-703,26-14-192,-8 3-256,29-16-32,-10 4-64,27-11-32,-12 10 32,-2-7-2943,-16 12 1599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1:12.6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4480,'0'0'16191,"6"7"-11033,-4-7-5050,0 1 0,0-1 0,1 1 1,-1 0-1,0 0 0,0 0 0,0 0 1,2 2-1,16 8 347,-3-8-276,0 0 1,0-1-1,0 0 0,-1-1 1,1-1-1,22-3 0,0 1-16,222-5 243,-127 4-54,-94 1-324,-13 1-10,49-8 0,-58 9 23,-7 1-125,-10-1 175,-2 0-158,-1 1 64,1-1 0,0 1 0,0 0 0,0-1 0,0 1 0,0 0 1,1 0-1,-1 0 0,-1 1 0,-11 13-63,0 1 1,1 1-1,-15 29 1,-24 60 153,35-69 6,-14 36-28,-10 21 113,-25 53-147,63-141-71,-4 5 8,-7 22 0,13-31 1,0-2-54,0 0 0,0 1 0,0-1 1,0 0-1,0 0 0,0 0 0,0 1 0,0-1 1,0 0-1,0 0 0,0 0 0,0 1 1,0-1-1,0 0 0,0 0 0,0 0 0,0 1 1,0-1-1,0 0 0,0 0 0,-1 0 0,1 0 1,0 1-1,0-1 0,0 0 0,0 0 1,0 0-1,0 0 0,-1 0 0,1 0 0,0 1 1,0-1-1,0 0 0,0 0 0,-1 0 1,1 0-1,0 0 0,0 0 0</inkml:trace>
</inkml:ink>
</file>

<file path=ppt/ink/ink3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9:20.0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74 7456,'-27'-23'2784,"24"19"-2176,3-4-160,0 4 32,0-3-352,0-1 96,3 4-128,6-4-832,-1 5 384,5-2-2016,2 10 1280</inkml:trace>
</inkml:ink>
</file>

<file path=ppt/ink/ink3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9:20.7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5 5984,'-2'-4'1585,"4"3"-918,-2 1-551,1 1 0,-1-1 0,0 0 0,1 0 0,-1 0-1,0 1 1,0-1 0,1 0 0,-1 0 0,0 1 0,0-1 0,0 0-1,1 0 1,-1 1 0,0-1 0,0 0 0,0 1 0,0-1 0,0 0-1,0 1 1,1-1 0,-1 1 0,-7 111 6090,-20 57-3511,24-159-2542,0 1 0,-1-1 0,0 0 0,-1 0-1,-10 18 1,14-27 893,14-13-641,-6 6-413,0 0 0,0-1 0,0 0 1,-1 0-1,6-9 0,-7 9-114,1 0 0,0 0 0,0 0 0,0 1 0,1 0 0,10-8 0,-12 11 94,0 0 0,0 1 1,0-1-1,0 1 1,1 0-1,-1 0 0,8-1 1,-12 3 29,1 0 0,-1 0-1,1 0 1,-1 0 0,1 0 0,-1 0 0,1 0 0,0 0 0,-1 0 0,1 1 0,-1-1 0,1 1 0,-1-1-1,0 1 1,1 0 0,-1-1 0,1 1 0,-1 0 0,0 0 0,0 0 0,1 0 0,-1 0 0,0 0-1,0 0 1,0 0 0,0 1 0,0-1 0,-1 0 0,1 1 0,0-1 0,0 3 0,0-2 56,0 0-1,-1 1 1,1-1 0,-1 0 0,0 1 0,0-1-1,0 1 1,0-1 0,0 0 0,0 1 0,-1 3 0,0-5-39,1 0 1,0 1 0,-1-1-1,1 0 1,0 0 0,-1 0-1,0 0 1,1 0 0,-1 0-1,1 0 1,-1 0 0,0 0-1,0 0 1,0 0 0,0 0 0,0 0-1,0-1 1,0 1 0,0 0-1,0-1 1,0 1 0,-1 0-1,-32 1 413,33-2-428,1 1 0,-1-1 0,0 0 0,1 0 1,-1 0-1,0 0 0,1 0 0,-1 0 0,1 0 0,-1-1 0,0 1 0,1 0 0,-1 0 0,0 0 0,1-1 0,-1 1 0,1 0 0,-1-1 0,1 1 0,-1 0 0,1-1 0,-1 1 0,1-1 0,-1 1 0,1-1 0,-1 1 0,1-1 0,0 1 0,-1-1 1,1 1-1,0-1 0,-1-1 0,1 2 76,1 0 74,36 19 1436,-23-10-1376,1-1 1,20 9 0,-34-17-209,1 1-183,-1 0 0,1-1 0,-1 1 0,1-1 0,-1 0 0,1 0 0,-1 1 0,1-1 0,1 0 0,0-1-706,-1 1 0,1 0 0,-1-1 0,0 0 1,1 0-1,-1 1 0,0-1 0,0 0 0,3-2 1,-1 1-910,-1-1 1,1 0-1,-1 0 1,5-4-1,3-7-208,7-21-587</inkml:trace>
</inkml:ink>
</file>

<file path=ppt/ink/ink3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9:23.2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37 3808,'0'-1'92,"12"-14"13234,-7 32-11582,-2 173 677,-2-149-2247,0-18 67,-2 27 0,0-34-173,3 27 1,-1-6 162,-2-25-221,1-10-5,0 0 1,0-1-1,0 1 1,-1 0-1,2 0 0,-1-1 1,0 1-1,0 0 1,0 0-1,1-1 1,0 4-1,0-3 0,-1-2-8,0 13 49,0-6 10,1-7-46,-1 1-1,0 0 0,0 0 1,0 0-1,0-1 1,0 1-1,0 0 0,0 0 1,0 0-1,0-1 0,0 1 1,0 0-1,-1 0 1,1-1-1,0 1 0,-1 0 1,1 0-1,0-1 0,-1 1 1,1 0-1,-1-1 1,0 2-1,0-2 98,4 0-45,4 2-375,-7 1 1296,2-3-448,2-10-360,3-16-268,8-64 408,-4 9-385,-3 30 4,-7 36 51,1 1 0,7-25-1,1 2-2,-9 30-4,1 0 1,-1 0-1,1 1 1,1-1-1,-1 0 1,1 1-1,0 0 0,1 0 1,-1 0-1,1 0 1,0 0-1,7-6 1,5-5-85,-14 14 109,1 0 0,-1 1 1,1-1-1,0 0 0,0 1 1,0-1-1,1 1 0,-1 0 1,0 0-1,6-2 0,5-1-41,0 1 0,1 1 0,-1 0-1,0 0 1,26 0 0,-34 3 26,0 0 1,0 1-1,0-1 1,1 1-1,-1 0 0,0 1 1,-1-1-1,1 1 0,0 0 1,0 1-1,-1 0 1,1 0-1,-1 0 0,0 0 1,0 1-1,5 4 1,-7-5 23,0 0 0,0 1 0,0-1 0,0 1 0,0 0 0,-1 0 0,0 0 0,0 0 0,0 0 0,0 0 0,-1 0 0,1 1 0,-1-1 0,0 1 0,0 4 0,0 9 56,0 0 0,-2-1 0,0 1 0,-1-1 0,0 1-1,-9 26 1,0 10-26,10-50-37,-5 33 137,-13 40-1,17-69-100,0 1 1,0-1-1,1 0 0,0 1 1,1-1-1,0 16 1,0-4-92,0-19 146,3 6-1684,4-7-3410,-5 0 4345,1-1 0,-1 0 0,1 0 0,-1 0 1,0 0-1,0 0 0,0 0 0,1-1 0,-1 1 0,-1-1 0,4-2 0,7-9-2184</inkml:trace>
</inkml:ink>
</file>

<file path=ppt/ink/ink3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09:24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11 3808,'0'-11'11557,"0"28"-9509,-8 115 432,3 14-688,2-54-1216,3-87-493,0-4-41,1 0 0,-1 1-1,0-1 1,0 0 0,0 0 0,0 1 0,-1-1-1,1 0 1,0 0 0,0 1 0,-1-1 0,1 0-1,-1 0 1,1 0 0,-2 2 0,1-2 475,8-33-156,-2 13-439,-3 11 35,0 0 0,0-1 0,1 1 0,0 0 0,7-13 0,-7 16-3,0 1 1,0 0-1,1 0 1,-1 0 0,1 0-1,0 0 1,0 1-1,0 0 1,0 0 0,7-4-1,-1 2-7,1 0-1,-1 1 0,1 0 1,-1 1-1,1 0 0,15-1 1,-18 3 28,-1 0 1,1 0-1,0 1 1,0 1-1,-1 0 1,1 0-1,0 0 1,-1 1-1,1 0 1,8 3-1,-12-3 53,0 1 0,0 0 0,-1-1 1,6 6-1,-4-4 60,-5-4-82,0 1-1,0-1 0,1 0 0,-1 1 1,0-1-1,0 1 0,0-1 0,0 1 1,0-1-1,0 0 0,0 1 0,0-1 1,0 1-1,0-1 0,0 1 0,0-1 1,0 1-1,0-1 0,0 0 0,0 1 1,0-1-1,0 1 0,0-1 0,-1 0 1,1 1-1,0-1 0,0 1 1,-1-1-1,1 1 0,-8 9 216,6-9-206,0 0 1,0 0-1,0 0 0,0 0 0,0 0 1,0 0-1,-1 0 0,1-1 1,0 1-1,-5-1 0,-8 3 4,2 0 55,0 0 0,-20 0 0,-13 3 50,16-3-145,24-3 8,0 1 0,1-1 0,0 1 1,-8 2-1,5-2-45,3 0 515,10 5 152,0-3-503,0-1-1,-1 0 1,1 0 0,0 0-1,1 0 1,-1-1 0,0 0-1,8 1 1,-5-1 111,230 33 706,-190-28-891,29-2-3323,-77-5 3114,1 1 0,-1 0 1,1 0-1,-1 0 0,1 0 0,-1 0 1,1 0-1,-1 0 0,1 1 0,-1-1 0,1 0 1,-1 0-1,1 0 0,-1 0 0,1 1 1,-1-1-1,1 0 0,-1 0 0,1 1 1,-1-1-1,0 0 0,1 1 0,-1-1 0,0 1 1,1-1-1,-1 0 0,0 1 0,1-1 1,-1 1-1,0-1 0,0 1 0,0-1 1,1 1-1,-1-1 0,0 1 0,0-1 0,0 1 1,0-1-1,0 1 0,0-1 0,0 1 1,0-1-1,0 1 0,0-1 0,0 1 1,0-1-1,-1 1 0,1-1 0,0 1 0,0-1 1,0 1-1,-1-1 0,1 0 0,-1 2 1,-13 16-7296</inkml:trace>
</inkml:ink>
</file>

<file path=ppt/ink/ink3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10:12.2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61 124 2144,'9'-29'2635,"4"-28"3386,-12 32-1713,-1 13-1769,-1 67 1824,0-16-3835,-11 69 0,3-47-68,7-43-313,-1 1 0,-1 0 0,0-1 0,-13 35 0,8-30-5,4-8-132,5-15-17,0 1 1,0-1 0,0 0-1,0 0 1,0 0 0,0 0-1,0 1 1,0-1 0,0 0 0,0 0-1,0 0 1,0 0 0,0 0-1,0 1 1,0-1 0,0 0-1,-1 0 1,1 0 0,0 0-1,0 0 1,0 1 0,0-1 0,0 0-1,0 0 1,0 0 0,-1 0-1,1 0 1,0 0 0,0 0-1,0 0 1,0 0 0,0 0-1,-1 1 1,1-1 0,0 0-1,0 0 1,0 0 0,0 0 0,0 0-1,-1 0 1,-10-15-7780,10 11 5210</inkml:trace>
</inkml:ink>
</file>

<file path=ppt/ink/ink3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10:12.8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18 125 4064,'-18'-8'17827,"23"1"-16412,0 2-1294,1 0-1,-1 1 1,1-1-1,-1 1 1,1 0-1,0 0 1,1 1-1,-1 0 1,9-3-1,28-9-59,0 2-1,1 1 1,0 3-1,1 2 0,79-4 1,-86 13-541,-37-2 267,-7 8-4555,0 0 1291,1 0 1141</inkml:trace>
</inkml:ink>
</file>

<file path=ppt/ink/ink3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10:13.3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87 4224,'-5'-3'16205,"14"2"-15040,90-23 1127,-35 7-1853,145-18-41,-173 30-551,-35 5-271,9-1 569,-10 0-270,1 1 1,-1 0-1,0 0 0,0 0 0,0 0 0,1 0 0,-1 0 0,0 0 1,0 0-1,1 0 0,-1 0 0,0 0 0,0 0 0,1 1 1,-1-1-1,0 0 0,0 0 0,0 0 0,1 0 0,-1 0 0,0 0 1,0 0-1,0 1 0,0-1 0,1 0 0,-1 0 0,0 0 0,0 0 1,0 1-1,0-1 0,0 0 0,1 0 0,-1 0 0,0 1 1,0-1-1,0 7-2137</inkml:trace>
</inkml:ink>
</file>

<file path=ppt/ink/ink3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10:15.4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1 698 3328,'5'-1'8516,"10"-1"-5431,21-3-1049,-23 1-1612,-1 0 0,0-1-1,0-1 1,17-10 0,40-33 22,-58 39-415,-1 1 1,0-2-1,-1 0 1,-1 0-1,0 0 1,0-1-1,-1 0 0,8-18 1,1-17 314,-14 42-665,-5 7 198,-4 13 172,2 11 65,5-19-153,-1 0 0,-1 0 0,0 0 0,-2 8 0,0-4 187,1 0 0,0 1 0,0-1 0,1 1 0,1 0 0,0 14 0,1-24-99,0 0 0,0 0 0,0 0 0,0 0 0,1 0 0,-1 1 0,1-1 0,0 0 0,-1 0 1,1 0-1,2 2 0,-3-3-9,1 0 1,0 0 0,-1 0 0,1-1-1,0 1 1,0 0 0,0 0 0,0-1 0,0 1-1,0 0 1,0-1 0,0 1 0,0-1 0,0 0-1,0 1 1,2 0 0,-1-1-9,1 0 0,-1 0 1,1 0-1,-1-1 0,1 1 0,-1-1 0,1 1 1,-1-1-1,0 0 0,1 0 0,-1 0 0,0 0 0,1 0 1,-1 0-1,0-1 0,0 1 0,0-1 0,2-1 1,68-70 103,-2 3-106,-55 58-5,-11 9 2,1 0 0,-1-1-1,0 1 1,0-1-1,-1 0 1,1 0 0,3-6-1,-5 4 102,0 4 30,5 10 105,52 59 432,-41-47-765,-13-15 138,1 0 0,0 0 0,0 0 0,0-1 0,1 0 0,-1 0 0,13 5 0,-5-4 18,-1 0 0,1-1 0,17 3 0,-25-6-51,1 0 0,0-1 0,-1 1 0,1-1 0,0-1-1,-1 1 1,1-1 0,0 0 0,-1 0 0,1-1 0,-1 0 0,1 0 0,-1-1-1,0 0 1,0 0 0,0 0 0,0-1 0,-1 0 0,1 0 0,-1 0-1,0-1 1,8-9 0,-4 2 5,0 0 0,-2-1 0,0 1-1,0-1 1,8-23 0,-12 25-119,1 0-1,1 1 1,8-15 0,-13 25 76,0 0 0,0-1 1,0 1-1,0 0 1,0 0-1,0-1 1,0 1-1,0 0 0,1 0 1,-1-1-1,0 1 1,0 0-1,0 0 1,1-1-1,-1 1 1,0 0-1,0 0 0,1 0 1,-1 0-1,0-1 1,0 1-1,1 0 1,-1 0-1,0 0 0,1 0 1,-1 0-1,0 0 1,0 0-1,1 0 1,-1 0-1,0 0 0,1 0 1,-1 0-1,0 0 1,0 0-1,1 0 1,-1 0-1,0 0 1,1 0-1,-1 0 0,0 0 1,0 0-1,1 0 1,-1 1-1,0-1 1,0 0-1,1 0 0,-1 0 1,0 1-1,0-1 1,1 0-1,-1 0 1,0 1-1,0-1 0,1 1 1,8 19 48,-6-14-96,3 10 91,0-1 0,-2 1 0,1 0 1,-2 0-1,0 0 0,-1 1 0,-1-1 1,-1 21-1,0-35-32,0 0 0,0 1 0,0-1-1,-1 0 1,1 0 0,-1 0 0,1 0 0,-1 1 0,0-1 0,0 0 0,0 0 0,0 0-1,0-1 1,0 1 0,-1 0 0,-1 2 0,2-3-5,0 0-1,0-1 1,0 1-1,0 0 1,-1 0 0,1-1-1,0 1 1,0-1-1,-1 1 1,1-1-1,0 0 1,-1 1 0,1-1-1,0 0 1,-1 0-1,1 0 1,-1 0-1,1 0 1,0 0 0,-1 0-1,1 0 1,0-1-1,-1 1 1,1-1-1,0 1 1,0-1 0,-2 0-1,-5-3 13,1 0 1,0 0-1,0-1 0,0 0 1,0-1-1,-7-7 0,9 7 32,1-1 0,0 1 1,0-1-1,-4-9 0,8 16-55,0 0 0,0 0 1,0 0-1,0 0 0,0 0 1,0 0-1,0 0 0,0-1 0,0 1 1,0 0-1,0 0 0,0 0 1,0 0-1,0 0 0,0 0 0,0 0 1,0 0-1,0 0 0,0 0 1,0 0-1,0-1 0,0 1 0,0 0 1,0 0-1,0 0 0,0 0 1,0 0-1,0 0 0,0 0 1,0 0-1,0 0 0,0 0 0,0 0 1,0 0-1,0 0 0,0-1 1,0 1-1,0 0 0,1 0 0,-1 0 1,0 0-1,0 0 0,0 0 1,0 0-1,0 0 0,0 0 0,0 0 1,0 0-1,0 0 0,0 0 1,0 0-1,0 0 0,1 0 0,-1 0 1,0 0-1,0 0 0,0 0 1,0 0-1,0 0 0,0 0 0,0 0 1,0 0-1,0 0 0,0 0 1,0 0-1,1 0 0,-1 0 1,0 0-1,0 0 0,10 5-138,12 9 29,-21-13 116,11 8-7,1 0 0,24 13-1,-32-20 37,0 1 0,0-2 0,1 1 0,-1-1 0,1 1 0,-1-1 0,0-1 0,1 1 0,-1-1 0,1 0 0,9-1 0,0-2 4,1-1 1,-1 0 0,1-1 0,-1 0 0,-1-1 0,1-1-1,-1 0 1,0-1 0,-1-1 0,0 0 0,0-1 0,-1 0 0,0-1-1,-1 0 1,0-1 0,-1 0 0,14-23 0,-1-4 9,24-62-1,9-46 85,-50 129-159,-1 1 0,0-1-1,-1-1 1,-1 1-1,-1 0 1,-1-23-1,-1 41 27,0 0 0,0 0 0,0 0 0,0 0 0,0 0 0,0 0 0,0 0 0,0 0 0,-1 1 0,1-1 0,0 0 0,0 0 0,0 0 0,0 0 0,0 0 0,-1 0 0,1 0 0,0 0 0,0 0 0,0 0-1,0 0 1,0 0 0,0 0 0,-1 0 0,1 0 0,0 0 0,0 0 0,0 0 0,0 0 0,0 0 0,-1 0 0,1 0 0,0-1 0,0 1 0,0 0 0,0 0 0,0 0 0,0 0 0,0 0 0,-1 0 0,1 0 0,0 0 0,0 0 0,0-1 0,0 1 0,0 0 0,0 0 0,0 0 0,0 0 0,0 0-1,0 0 1,0-1 0,0 1 0,0 0 0,-8 14 45,3 11 25,1 0 0,2 0 0,-1 29 1,0 7 57,0 0-14,3 1 1,8 70-1,-4-93-52,2 0 1,13 41 0,-15-68 15,1 5-148,-5-15-385,-5-15-9029,1 4 6347,-1 0 0,-7-10 0,3 8 197</inkml:trace>
</inkml:ink>
</file>

<file path=ppt/ink/ink3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10:15.7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54 123 6304,'-17'-15'1348,"-9"-9"866,25 23-1880,0 0 0,0 0-1,0 0 1,0-1 0,0 1-1,1 0 1,-1-1 0,0 1-1,1-1 1,-1 1-1,1 0 1,0-1 0,-1 1-1,1-1 1,0 0 0,0 1-1,0-1 1,0-1 0,0 1-117,1 1 1,-1 0 0,1-1 0,0 1 0,-1 0 0,1 0 0,0-1 0,0 1 0,0 0-1,0 0 1,0 0 0,0 0 0,0 0 0,0 0 0,0 0 0,2 0 0,4-3 151,-1 1 0,1 0 1,0 1-1,1 0 1,-1 0-1,11-2 0,155-10 744,-142 13-1079,67 2-181,-28 2-1386,-57-2-958,-1-1 481</inkml:trace>
</inkml:ink>
</file>

<file path=ppt/ink/ink3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10:16.1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129 137 10464,'-63'-30'3872,"45"33"-3008,-7-3-224,15-3 479,2-5-735,3-3 960,5-5-736,0 2-512,5-2-96,3-3-2816,10 8 1569,7 3-5921,23 5 4000,4 3 32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1:13.0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16 6144,'0'0'1978,"14"-7"1260,9 11 1764,-20-4-4251,0 0 0,0 0 0,0 0 0,0 1 0,0-1 0,0 1 0,0 0 0,0 0 0,-1 0 0,5 2 960,-7-3-1688,0 1-1,0-1 0,0 0 1,0 0-1,0 1 1,0-1-1,0 0 1,0 0-1,1 0 0,-1 1 1,0-1-1,0 0 1,0 0-1,0 1 1,0-1-1,0 0 0,0 0 1,0 0-1,0 0 1,1 1-1,-1-1 1,0 0-1,0 0 0,0 0 1,0 0-1,1 1 1,-1-1-1,0 0 0,0 0 1,0 0-1,1 0 1,-1 0-1,0 0 1,0 0-1,0 0 0,1 0 1,-1 0-1,0 0 1,0 0-1,1 0 1,-1 0-1,0 0 0,0 0 1,0 0-1,1 0 1,-1 0-1,0 0 1,0 0-1,1 0 0,-1 0 1,0 0-1,0 0 1,0 0-1,0-1 0,1 1 1,14-9-255,-10 5 350,-1 2-75,-2 1 39,0-1 0,0 1 1,0 0-1,1-1 0,-1 1 1,1 0-1,-1 0 0,4 1 2134</inkml:trace>
</inkml:ink>
</file>

<file path=ppt/ink/ink3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10:18.9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10 740 3072,'-9'0'8288,"13"-6"-6070,28-14-151,-19 13-1658,0-1-1,-1-1 1,17-14-1,-14 6-255,0-2-1,-1 1 1,0-2-1,-2 0 0,0 0 1,9-24-1,22-69 98,-15 33-132,4 5-19,-10 24 358,25-89 0,-46 138-414,0-1 0,-1 0 0,1 0 0,-1 1 0,0-1 0,0 0 0,0 1 0,-1-1 0,1 0 0,0 1 0,-1-1 0,0 0 0,0 1 0,0-1 0,0 1 0,0-1 0,-2-2 0,3 5-50,-1 1 1,0-1 0,1 1-1,-1-1 1,1 1-1,-1-1 1,0 1 0,1-1-1,-1 1 1,1 0 0,0-1-1,-1 1 1,1 0 0,0-1-1,-1 1 1,1 0-1,-1 1 36,-7 13 184,1 1 1,1-1 0,-9 31 0,13-39-141,-11 46 337,1 0 1,3 1 0,-4 85-1,12-126-369,1 65 414,1-38-110,-1-32-280,0 0-1,0 0 1,1 0 0,0 0-1,0 0 1,1 0 0,0-1-1,0 1 1,1 0 0,5 11-1,1-4 155,-8-14-182,8 14 145,-5-13-153,0 0 0,-1-1 0,1 0 0,0 0 0,0 0 1,0 0-1,0-1 0,1 1 0,-1-1 0,0 0 0,0 0 1,0-1-1,0 1 0,0-1 0,5-1 0,8-3 60,0 0 0,17-9-1,-33 14-84,15-7 19,-1 0 0,0-1 1,25-17-1,-34 20-19,0 1 0,-1-1 0,1-1 0,-1 1 0,0-1 1,-1 0-1,1 0 0,-1 0 0,0-1 0,6-13 0,-9 15-23,0 1-1,0-1 0,0 0 1,0 0-1,0 0 1,-1 0-1,0 0 0,0 0 1,-2-6-1,2 8 7,0 1-1,-1 0 1,1-1 0,-1 1-1,0-1 1,1 1-1,-1 0 1,-1-1 0,1 1-1,0 0 1,0 0-1,-1 0 1,1 0 0,-1 0-1,0 0 1,1 1-1,-1-1 1,0 0 0,-3-1-1,3 2-3,1 0-1,-1 1 0,1 0 1,0-1-1,-1 1 0,1 0 1,-1 0-1,1-1 1,-1 1-1,1 0 0,0 0 1,-1 1-1,1-1 0,-1 0 1,1 0-1,-1 1 1,1-1-1,-2 2 0,-1-1 7,1 1 0,-1 1 0,1-1-1,-1 0 1,1 1 0,-4 4 0,-3 3-24,1 1 0,-13 20 1,15-22 16,2 0-1,0 1 1,0 0 0,0 0-1,1 0 1,1 0-1,0 0 1,-3 14 0,6-20 37,-1 0 1,1 0-1,0 0 0,0 0 1,1 0-1,-1-1 0,1 1 1,0 0-1,0 0 0,0-1 1,0 1-1,1-1 0,-1 1 1,1-1-1,0 1 0,0-1 1,0 0-1,0 0 0,1 0 1,0 0-1,-1 0 0,1-1 1,0 1-1,0-1 1,0 0-1,6 4 0,0-2 60,0 0 1,0-1-1,0 1 0,0-2 0,0 1 0,1-1 1,0-1-1,-1 0 0,1 0 0,19-1 0,-14-1 9,0-1-1,0-1 0,0 0 1,0 0-1,-1-2 0,20-7 1,-26 7-73,0 1 0,0-1 0,0 0 0,0 0 0,-1-1 0,0 0 1,8-10-1,-4 3-29,0-1 0,18-29 1,-27 38 27,1-1 0,-1 1 0,0-1 1,2-9-1,4-14 32,-6 26-49,-1 0 1,-1-1-1,1 1 0,0-1 0,-1 1 0,0-1 0,0-5 0,0 8 5,0 0 211,8 7-122,10 18-128,-16-20 43,1 1 0,0-1 1,0-1-1,0 1 0,5 4 0,-7-7-8,0 0 0,0 0 0,0 0 0,0 0 1,0 0-1,-1 0 0,1 1 0,0-1 0,-1 0 0,1 0 1,0 1-1,-1-1 0,0 0 0,1 1 0,-1-1 0,0 1 1,0-1-1,1 3 0,-1-2 6,0 0 1,0 0-1,1 1 0,-1-1 1,1 0-1,0 0 0,1 3 1,10 26 44,-10-26-33,-1 1-1,1-1 0,1 1 0,-1-1 1,1 0-1,0 0 0,0 0 0,5 6 0,-6-10 7,-1 0-1,1 0 0,-1 1 0,1-1 0,0-1 0,0 1 0,-1 0 0,1 0 0,0-1 0,0 1 0,0-1 0,0 1 0,0-1 0,0 0 0,0 0 0,-1 0 0,1 0 1,0 0-1,0 0 0,0 0 0,0-1 0,0 1 0,0-1 0,0 1 0,3-3 0,5-1 24,-1-1 1,1-1-1,12-9 0,-12 8-32,14-9 23,57-37 44,-71 47-90,1 1 0,-1 0 1,1 1-1,0 0 0,0 1 1,13-3-1,-22 6 17,0 0 1,0 0-1,0 0 0,0 1 1,0-1-1,0 0 1,0 1-1,0 0 0,0-1 1,0 1-1,0 0 1,0 0-1,0 0 0,0 0 1,-1 0-1,1 1 1,0-1-1,-1 0 0,1 1 1,-1-1-1,3 4 0,-2-2 8,1 1-1,-1-1 0,0 1 0,0-1 0,0 1 0,0 0 0,-1 0 1,1 0-1,1 7 0,-3 26 114,0-36 80,6-2-142,-1-1 0,1 0-1,0 0 1,-1 0 0,0-1 0,0 0 0,0 0 0,8-6 0,4-2-35,19-11-26,-18 10-5,32-15 0,-49 26-6,0 0 0,1 1 0,-1-1 0,1 1 0,-1-1-1,0 1 1,1 0 0,-1-1 0,1 1 0,-1 0 0,1 0 0,-1 0 0,1 0-1,-1 0 1,1 1 0,-1-1 0,1 0 0,-1 1 0,0-1 0,1 1 0,1 0 0,-1 0-3,-1 1 1,1-1 0,-1 1 0,0-1 0,1 1 0,-1-1 0,0 1 0,0 0-1,0 0 1,0 0 0,0-1 0,0 1 0,0 4 0,2 5 29,-1 0 1,-1 1-1,0-1 0,-1 16 1,0-23 18,-1 11 14,1-10 202,9-12 26,43-51-149,-35 41-205,-11 11 65,0 0-1,0 0 1,15-9 0,-12 9 13,-7 5-7,0-1 1,0 1-1,0 0 0,0-1 0,0 1 0,0 0 0,1 0 0,-1 0 0,0 1 0,1-1 0,-1 1 0,0-1 1,1 1-1,-1 0 0,1 0 0,-1 0 0,1 0 0,3 0 0,1 4-15,-5-3 19,0 1 1,1 0-1,-1 0 1,0 0-1,0 0 0,0 1 1,-1-1-1,1 0 1,-1 1-1,2 3 0,10 25 295,-12-29-292,1 3 64,0 0-1,0 0 0,1 0 0,-1-1 1,1 1-1,0-1 0,0 0 1,1 0-1,-1 0 0,1 0 0,0-1 1,0 1-1,7 4 0,-8-6-236,0-1-1,1 1 1,-1-1-1,0 0 1,0 0 0,1 0-1,-1 0 1,0 0-1,5-1 1,-4 0-647,-1 0 1,1 0-1,-1 0 1,0-1-1,1 0 1,-1 0-1,0 0 1,1 0-1,-1 0 1,4-3-1,-6 4 170,1-1 0,-1 0-1,0 0 1,0 1 0,0-1-1,0 0 1,0 0-1,0 0 1,0-1 0,0 1-1,-1 0 1,1 0 0,0 0-1,-1-1 1,1 1-1,0-2 1,-3-15-4929</inkml:trace>
</inkml:ink>
</file>

<file path=ppt/ink/ink3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10:19.4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94 5728,'-1'-2'391,"0"0"1,0 0-1,0-1 0,1 1 1,-1 0-1,1-1 0,-1 1 1,1-1-1,0 1 1,0 0-1,0-1 0,0 1 1,0-1-1,0 1 0,1-1 1,-1 1-1,1 0 0,0-1 1,0 1-1,2-4 1,-1 3 76,0 0 1,1 1-1,-1-1 1,1 1 0,-1 0-1,1 0 1,0 0-1,0 0 1,0 0-1,0 1 1,0-1 0,1 1-1,-1 0 1,6-1-1,12-2 610,1 0 1,-1 2-1,39 1 0,-59 1-1071,268 3 687,-141-3-1070,-74 0-6539,-53 0 6384,1 0-309,0 0 0,0 0 1,0 0-1,0 0 0,0 1 1,-1-1-1,1 0 0,0 1 1,0-1-1,0 1 0,2 1 0,6 8-3922</inkml:trace>
</inkml:ink>
</file>

<file path=ppt/ink/ink3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10:20.4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27 3552,'9'-15'20730,"-6"18"-19759,-2-2-278,8-1-325,-7 0-323,-1-1-1,1 1 1,0-1 0,-1 1-1,1-1 1,-1 0 0,1 0-1,-1 1 1,1-1 0,-1 0-1,1 0 1,-1-1 0,0 1 0,2-3-1,-2 4-47,0-1 253,-3 2-230,1-1-1,-1 1 0,1-1 1,-1 1-1,1 0 1,-1 0-1,1 0 0,0 0 1,0 0-1,-1 0 1,1 0-1,0 0 1,0 0-1,-1 3 0,1-3 5,-14 16 180,12-12-103,-1 0 0,0 0 0,0-1 0,-10 8 843,16-11-982,4 2-15,-4-2 277,-1-1-309,-1-1 16,1 1 0,-1 0 0,1-1 0,-1 1 0,1-1 0,-1 1 0,0-1 0,1 0-1,-1 1 1,0-1 0,1 1 0,-1-1 0,0 0 0,1 1 0,-1-1 0,0 0 0,0 1 0,0-2 0,-8-4-4708,13 24-8686,7-7 7997</inkml:trace>
</inkml:ink>
</file>

<file path=ppt/ink/ink3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10:21.2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 39 4160,'-18'-18'23453,"15"16"-23622,1 0 178,0 0-1,0 0 0,0 1 0,-1-1 0,1 0 1,-4-1-1,0-1 148,5 3 62,-12 9-218,11-6-34,1-1 51,-1 0 0,1 1 0,-1-1 1,1 0-1,0 1 0,-1-1 0,1 1 0,0 0 0,0-1 0,0 1 0,0 0 1,1-1-1,-1 1 0,0 0 0,1 0 0,-1 0 0,1 0 0,0 0 1,-1 0-1,1 3 0,0-3 73,14-16-12041,6-6 3130</inkml:trace>
</inkml:ink>
</file>

<file path=ppt/ink/ink3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10:29.2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259 508 2400,'0'0'2256,"0"-19"2282,0 18-4407,-1 1-1,1-1 0,0 0 1,0 1-1,0-1 0,-1 0 0,1 1 1,0-1-1,-1 0 0,1 1 1,0-1-1,-1 1 0,1-1 1,-1 1-1,1-1 0,-1 1 0,1-1 1,-1 1-1,0-1 0,1 1 1,-1 0-1,1-1 0,-1 1 0,0 0 1,1-1-1,-1 1 0,0 0 1,1 0-1,-1 0 0,0 0 1,0 0-1,-26-2 1076,22 2-950,-2 1-73,1-1 1,-1 1-1,0 0 0,1 0 0,-1 1 1,1 0-1,0 0 0,-10 5 0,-2 3 400,-24 17-1,10-5 33,27-19-486,1 0-1,0 0 0,0 1 0,0 0 0,0-1 0,1 1 0,-1 0 1,-2 6-1,4-8-43,0 1 1,1 0 0,0 0-1,-1 0 1,1 0-1,0 0 1,0 1 0,1-1-1,-1 0 1,1 0-1,-1 1 1,1-1 0,0 0-1,1 6 1,0-7-47,0 0 1,-1 0 0,1-1 0,0 1-1,0 0 1,0-1 0,1 1-1,-1-1 1,0 1 0,1-1-1,-1 0 1,0 1 0,1-1 0,0 0-1,-1 0 1,1 0 0,0 0-1,-1 0 1,1-1 0,0 1-1,3 0 1,4 2 80,-1-1 1,0 0-1,16 1 0,0-3 12,1-1-1,-1-1 0,1-1 0,44-11 0,-65 13-78,1 0 0,0-1 0,0 1 0,-1-1 0,1 0-1,-1-1 1,1 1 0,-1-1 0,0 0 0,0 0 0,0 0-1,6-7 1,-9 8-33,0 1 0,0-1-1,0 1 1,0-1 0,0 0-1,0 0 1,-1 1 0,1-1-1,-1 0 1,1 0 0,-1 0-1,0 0 1,1 0 0,-1-3-1,-1 2-6,1 1 0,-1-1 0,0 1 0,1 0 0,-1-1 0,0 1 0,0 0 0,-1-1-1,1 1 1,0 0 0,-1 0 0,1 0 0,-4-3 0,-7-6 69,0 0-1,0 0 1,-1 2 0,0-1 0,-23-11 0,31 19-35,3 2-16,0-1-1,0 1 1,1-1 0,-1 0-1,0 0 1,1 0 0,-1 0 0,1 0-1,-1 0 1,1 0 0,-3-3 0,87-21 1270,-62 17-1287,1 0 124,1-1 0,-1 0-1,28-18 1,-34 16-116,-9 7 16,-1 0 0,1-1 0,-1 0 0,1 0 0,-2 0 0,1-1 0,7-9 0,-10 12-16,0-1 0,0 1 1,1-1-1,-1 1 0,1 0 1,0 1-1,-1-1 0,1 0 1,1 1-1,-1 0 0,0 0 0,1 0 1,-1 1-1,1 0 0,5-2 1,-9 3-21,0 1 0,1-1 0,-1 0 0,0 1 0,0-1-1,0 1 1,0-1 0,0 1 0,0-1 0,0 1 0,0 0 0,0 0 0,0-1 0,0 1 0,0 0 0,0 0 0,-1 0 0,1 0 0,0 0 0,-1 0 0,1 0 0,-1 0 0,2 2-1,-1 1 3,1 0 0,-1 0 0,0 0 0,0 0-1,1 5 1,7 202 215,-9-206-198,0-1 0,0 1 0,1-1 0,-1 0-1,1 1 1,0-1 0,0 0 0,1 1 0,0-1 0,-1 0 0,1 0 0,4 6 0,-5-9-10,1 0 1,-1-1-1,0 1 1,0-1-1,0 1 1,1-1-1,-1 1 1,0-1-1,1 0 1,-1 1-1,0-1 1,1 0-1,-1 0 0,0 0 1,1 0-1,-1 0 1,2-1-1,24-4-89,34-15 47,-1-4 0,59-31 0,-55 24-47,-52 25 63,0-1-1,12-10 0,-12 9 2,19-11 0,-25 16 27,-4 2-37,-2 2-19,-8 11-20,-2 4 43,0 0-1,-1 0 1,-15 16-1,-7 9-30,23-27 8,3-5 17,0 0 1,-5 11-1,10-17 27,1 0 1,0 0-1,-1 0 0,1 0 1,0 0-1,1 0 1,-1 0-1,1 0 1,-1 0-1,1 0 1,0 0-1,0 5 1,0-7 6,1 0 0,-1 1 0,0-1 0,0 0 0,1 0 0,-1 0 0,1 0 0,-1 0 0,1 0 0,-1 0 0,1 0 0,0 0 1,0 0-1,-1 0 0,1 0 0,0 0 0,0 0 0,0-1 0,0 1 0,0 0 0,1 0 0,0 0-8,0 0-1,0-1 1,1 1-1,-1-1 1,0 1-1,1-1 1,-1 0-1,0 0 1,0 0 0,4 0-1,2-1-45,1 0 0,-1-1-1,0-1 1,15-5 0,-16 6-27,0-2 1,0 1-1,0-1 0,-1 1 1,1-2-1,-1 1 0,0-1 1,-1 0-1,1 0 0,-1-1 1,0 1-1,0-1 0,0 0 1,-1-1-1,6-11 0,-4 5-52,0-1 0,-1 1 0,-1-1-1,4-22 1,5-60-175,-12 84 261,9-132-223,-8 89 241,-1 38-19,-2 1 0,0-1 0,-1 0 0,-1 0 0,-7-26 0,7 25 40,3 16 0,0 0 0,0 0 0,0 1 0,-1-1 0,1 0 0,-1 0 0,1 0 0,-1 0 0,-1-2 0,-1 3-435,0 6 149,0 11 53,3-12 227,-3 18 230,1 1-1,1 0 1,1 0-1,3 25 1,1 23-131,4 59-167,-1-46 297,-6-63-201,1 0-1,1 0 0,7 23 1,15 11 388,-25-54-391,1 3-53,9 1 316,-9-4-266,3-1 22,0-1 1,-1 1-1,1-1 0,0 0 1,-1 0-1,1 0 0,-1 0 1,1-1-1,-1 1 0,1-1 1,-1 0-1,0 0 0,0 0 1,0-1-1,0 1 0,0-1 1,-1 1-1,1-1 0,-1 0 1,0 0-1,1 0 0,2-6 1,-2 2-65,1 0 0,-1-1 0,0 0 0,0 1 1,-1-1-1,0 0 0,-1 0 0,0 0 1,1-14-1,2-10 21,1 16 101,-5 15-22,0 17-287,0 8 148,0-4 33,3 35 1,-1-40 31,-2-10 41,1 0 0,-1-1-1,1 1 1,0 0 0,4 7 0,-4-8-51,0-1 1,1 1-1,0-1 0,0 0 1,0 1-1,0-1 0,0 0 0,1 0 1,3 3-1,-4-4 27,1-1-1,0 1 1,0-1 0,-1 1 0,1-1 0,0 0 0,6 1 0,-7-2-12,0 0 1,0 0 0,1 0 0,-1 0 0,0 0-1,0-1 1,0 1 0,0-1 0,0 1 0,0-1-1,2-1 1,22-11 37,-26 13-43,25-14 11,-4 3 22,0-1 1,31-24 0,-9 1-173,-17 16 48,-25 19 101,1 0-1,-1 0 1,0 0-1,1 0 1,-1 0-1,0 0 1,0 0-1,1 1 1,-1-1-1,0 0 1,0 1-1,1-1 1,-1 1-1,0-1 1,0 1-1,0-1 1,2 3-1,-1-2-41,3 1 16,0 1-1,-1 0 1,1 0 0,-1 0 0,0 1 0,0 0-1,0-1 1,-1 1 0,1 0 0,5 10-1,-4-4 19,1 0 0,-2 1 0,8 22 0,-10-11 180,8-26-183,1 0 0,-1-1 0,0 0 0,-1-1 0,16-11 0,-21 14 12,-1 1 1,1-1-1,0 1 0,0 0 1,0 0-1,5-1 0,-5 2 3,0-1-1,-1 1 1,1-1-1,0 0 1,-1 0-1,0 0 0,4-3 1,-6 4-21,0 1-1,0 0 1,0 0 0,0-1 0,0 1-1,0 0 1,0 0 0,0 0 0,0 0-1,0 0 1,0 1 0,-1-1 0,1 0-1,0 0 1,0 0 0,0 1 0,0-1-1,0 1 1,0-1 0,-1 1 0,1-1-1,0 1 1,0-1 0,0 2 0,3 35-79,0-5 225,0 1-192,-3-28 58,-1-4 192,10 2-258,-9-3 70,0 0 0,0 1 0,0-1-1,0 0 1,0 1 0,0-1 0,1 0 0,-1 0-1,0 0 1,0 0 0,0 0 0,1-1 0,9-2-39,-1-2 1,-1 0-1,1 0 1,-1-1-1,15-11 1,-2 2 280,21-15-234,-6 4-89,51-26-1,-86 51 64,0 0 0,1 0 0,-1 1 0,0-1 0,0 0 0,0 1 0,1 0 0,-1-1 0,0 1 0,0 0 0,1 0 0,-1 1 0,0-1 0,1 0 0,-1 1 0,0-1 0,0 1 0,0 0 0,3 1 0,2 2 29,1 0 1,-1 0 0,12 12 0,13 6-36,-27-16 293,-6-8-300,-2-2 7,-1 0-1,1 0 1,-1 1 0,0-1-1,-8-5 1,9 7 11,-1-1-8,0 0-1,0 1 0,-1-1 0,1 1 1,-1 0-1,0 0 0,1 0 1,-1 1-1,0-1 0,0 1 1,0 1-1,0-1 0,0 1 1,0-1-1,0 2 0,0-1 1,0 0-1,-10 3 0,10-1 12,-1-1-1,1 2 0,-1-1 1,1 1-1,0-1 1,0 1-1,0 1 0,1-1 1,-1 1-1,1 0 1,-1 0-1,1 0 0,0 0 1,1 1-1,-7 9 1,9-11 7,0 0 1,0 0-1,0 0 1,0 0-1,0 0 1,1 0-1,-1 0 1,1 0-1,0 0 1,0 1-1,0-1 1,0 0-1,0 0 1,1 0-1,-1 0 1,1 0 0,0 0-1,0 0 1,0 0-1,2 3 1,-1-3-3,-1 0 0,1 0 0,-1 0 0,1 0 0,0-1 0,0 1 0,0-1 0,1 1 0,-1-1 0,1 0 0,-1 0 1,1 0-1,0 0 0,-1-1 0,1 1 0,0-1 0,0 1 0,0-1 0,4 1 0,-2-1-26,1-1-1,-1 0 1,1 0-1,-1 0 1,1-1-1,-1 1 1,0-1-1,1 0 0,-1-1 1,0 0-1,0 1 1,0-2-1,0 1 1,0 0-1,0-1 1,0 0-1,-1 0 1,7-7-1,-3 4-19,-2-1 0,1 0 0,-1-1 0,0 0 0,0 0 0,-1 0 0,0 0 0,-1-1 0,6-14 0,-7 16 39,-2 4-9,0-1 0,1 1 1,-2-1-1,1 1 0,0-1 1,0-6-1,-2 10-17,0 0 1,0 0-1,0 0 0,0 1 1,1-1-1,-1 0 0,0 1 1,0-1-1,0 0 0,0 1 1,1-1-1,-1 1 0,0-1 1,1 1-1,-2 1 0,0 1 51,-1 0 0,1 1-1,1 0 1,-1-1 0,0 1-1,1 0 1,0 0 0,0 0-1,0 0 1,1 0 0,-1 0-1,1 0 1,0 0 0,0 0 0,0 0-1,1 0 1,-1 0 0,1 0-1,0 0 1,0 0 0,0 0-1,1 0 1,-1-1 0,1 1-1,0 0 1,0-1 0,0 1 0,1-1-1,4 5 1,0-2 47,0 0 1,1 0-1,0-1 1,0 0-1,0-1 1,1 0-1,15 6 1,-20-9-69,0 0 0,1 0 0,-1 0 0,1 0 0,-1-1 0,1 0 0,-1 0 0,1 0 0,-1-1 0,1 1 0,-1-1 0,1 0 0,-1 0 1,0-1-1,1 1 0,-1-1 0,0 0 0,5-3 0,-6 2 15,1 1 0,-1-1 1,1 0-1,-1 0 0,0 0 1,0-1-1,0 1 0,-1-1 0,1 1 1,-1-1-1,0 0 0,0 0 0,0 0 1,0-1-1,1-5 0,-2 3-45,1 0 0,-2 0 0,1-1 1,-1 1-1,0 0 0,0 0 0,-1-1 0,-2-10 0,-1-13 61,2 27-461,8 8 154,16 8 368,-15-8-111,-1-1 1,1 1-1,0-2 1,9 4-1,-5-3 61,-1 1 0,19 9-1,-27-12-34,0 0 0,0 0-1,0 1 1,0-1 0,0 1 0,0 0-1,0-1 1,-1 1 0,1 0 0,-1 0-1,1 0 1,-1 0 0,0 0 0,0 1-1,0-1 1,0 0 0,0 0 0,0 1-1,0-1 1,-1 1 0,0-1 0,1 1-1,-1-1 1,0 0 0,0 1-1,0-1 1,0 1 0,-1-1 0,1 1-1,-2 3 1,1-3-14,1 1 0,-1-1-1,1 0 1,0 1 0,0-1 0,0 0 0,0 1-1,1 3 1,-1-5 9,0-1 0,1 1 0,-1-1 0,1 1 0,-1-1 0,1 1 1,-1-1-1,1 0 0,0 1 0,0-1 0,0 0 0,0 1 0,0-1 0,0 0 0,0 0 0,0 0 0,0 0 0,0 0 0,3 1 1,-3-1 0,0-1 0,0 1 0,0-1 0,0 1 1,0-1-1,0 1 0,0-1 0,0 0 0,0 1 0,1-1 1,-1 0-1,0 0 0,0 0 0,0 0 0,0 0 1,0 0-1,2-1 0,2 1 22,1-1-5,1 0 0,-1 0 1,0 0-1,1-1 0,-1 1 1,0-2-1,0 1 0,7-4 1,47-30 162,-42 24-251,93-64 35,-110 76 28,-1-1 0,0 1 0,1 0 0,-1-1 0,1 1 0,-1 0 1,1-1-1,-1 1 0,1 0 0,-1 0 0,1 0 0,0-1 0,-1 1 0,1 0 0,-1 0 0,1 0 0,-1 0 0,1 0 0,0 0 0,0 0 0,4 12-62,-4-8 77,4 16 142,-4-14-117,1 0 0,-1 0-1,1 0 1,0-1 0,3 7 0,4 5 52,7 14-18,-14-29-52,-1 0 0,0-1 0,1 1 0,-1 0 1,1-1-1,0 1 0,0-1 0,-1 0 0,1 1 1,0-1-1,0 0 0,4 1 0,-5-2-4,0 1-1,0-1 0,0 0 1,0 0-1,1 0 1,-1 0-1,0 0 0,0 0 1,0 0-1,0 0 1,1-1-1,-1 1 1,0 0-1,0-1 0,0 1 1,0-1-1,0 1 1,0-1-1,0 1 0,0-1 1,0 0-1,0 1 1,0-1-1,1-1 0,1-2 89,1 0-1,-1-1 0,6-8 0,-5 6-57,5-7 8,-1 1 0,-1-2 0,-1 1-1,0-1 1,-1 0 0,7-29 0,-12 28-139,0 14 61,1 9 6,-1-6 19,3 22-121,6 114 20,-9-44 470,-22 160 0,19-239-343,1 0 1,-2-1-1,0 1 0,-7 14 0,10-24-13,-1 0 0,0 0 0,0-1 0,0 1 0,-1-1 0,0 1 0,1-1 0,-1 0 0,0 0 0,0 0 0,-1 0 0,1-1 0,-1 1 0,1-1 0,-1 0 0,0 0 0,-6 2 0,3-2-7,-1-1 0,1 0 1,-1 0-1,1-1 0,-1 0 1,1 0-1,-1-1 0,1 0 1,-1 0-1,1-1 0,-1 0 1,1 0-1,0 0 0,0-1 1,0 0-1,-12-9 0,9 6-3,1 0-1,0-1 0,1 0 1,-1 0-1,1-1 0,1 0 1,0 0-1,0-1 0,0 0 1,1-1-1,-5-10 0,8 15 6,1-1 0,0 1 0,0-1 0,0 0 0,1 0 0,0 0 0,0 0 0,0 0 0,1 0-1,0-1 1,0 1 0,0 0 0,1 0 0,0 0 0,0 0 0,1 0 0,0 0 0,0 0 0,0 1-1,1-1 1,-1 1 0,1-1 0,1 1 0,3-5 0,1 0 64,1 0 0,1 0 1,0 1-1,0 0 0,1 1 1,0 0-1,0 1 0,1 0 0,22-10 1,104-33 381,-83 38-736,-44 8-938,-50 24-16229,-1-12 10997</inkml:trace>
</inkml:ink>
</file>

<file path=ppt/ink/ink3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10:29.6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 72 12288,'-35'-27'4575,"27"16"-3583,-5 3-256,8 4 1856,-3 1-1568,-1-5-192,6 3-544,3 2-800,0 0 288,20 3-4704</inkml:trace>
</inkml:ink>
</file>

<file path=ppt/ink/ink3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10:34.3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1 453 4160,'1'1'5866,"4"-4"-2150,13-11-835,18-19-2027,-27 24-606,-2-1 0,1 0 0,6-12 0,-11 15-164,1 1 1,0 0-1,0 0 0,1 0 1,0 0-1,0 1 0,0 0 1,0 0-1,1 0 0,10-6 1,-16 11-75,0-1 1,1 1-1,-1 0 1,1 0-1,-1 0 1,1-1 0,0 1-1,-1 0 1,1 0-1,-1 0 1,1 0-1,-1 0 1,1 0-1,-1 0 1,1 0-1,-1 0 1,1 0-1,0 0 1,-1 0-1,1 1 1,-1-1 0,1 0-1,-1 0 1,1 0-1,-1 1 1,1-1-1,0 1 11,0 0-1,0 0 1,-1 0 0,1 0-1,0 0 1,-1 0 0,1 1-1,-1-1 1,1 0-1,-1 0 1,1 2 0,1 5 92,-1 0 1,0 0-1,-1 8 1,1-10 4,1 37 559,-2 0 0,-2 0 1,-9 55-1,2-38-445,-11 51 53,7-43 286,13-135 224,0 34-728,2 1 1,1 0-1,2-1 1,1 1-1,17-51 1,-15 61 1,5-21 91,3 0 0,38-74 0,-42 96-57,1 1-1,2 0 1,16-18 0,-24 31-93,0 0 0,0 1 0,1 0 0,-1 0 1,1 1-1,0 0 0,1 0 0,-1 1 0,1 0 1,13-4-1,-18 7 8,-1 1 1,0-1-1,1 1 1,-1-1-1,0 1 1,1 0-1,-1 0 1,1 1-1,-1-1 1,1 1-1,-1-1 1,0 1-1,0 0 1,1 1-1,-1-1 0,0 0 1,0 1-1,0 0 1,0-1-1,0 1 1,-1 0-1,1 1 1,-1-1-1,1 0 1,-1 1-1,0-1 1,1 1-1,1 3 1,0 2 15,1-1 1,-2 0 0,1 1-1,-1 0 1,0 0 0,0 0-1,-1 0 1,0 1 0,0-1-1,0 11 1,-1 4 17,1-4-27,-2 32-1,0-47-6,-1 1 0,1-1 0,-1 1 1,0-1-1,-1 1 0,1-1 0,-1 1 0,1-1 0,-1 0 0,-1 0 0,1 0 0,-3 4 0,1-4-11,0 0 1,-1-1-1,1 0 0,-1 1 1,1-2-1,-1 1 0,0 0 1,0-1-1,0 0 0,0 0 0,-11 2 1,-8 1-56,-33 2 0,40-5 168,-24-1-187,38-1-47,14 0 24,-7 0 79,18-1 34,0-1 0,0-1 1,42-10-1,60-29 182,-109 35-198,1-1-1,-1 0 0,-1-1 1,0 0-1,22-20 1,-12 7 65,-1-1 1,21-28-1,-37 43-46,-1 0 0,-1-1 0,0 0 0,0 0 0,-1 0 0,0 0 0,5-18 0,-9 25-13,0-1 0,0 1 0,0-1 0,0 0 0,0 1 0,-1-1 0,0-2 0,-5-6 63,6 11-74,0 0-1,-1 0 0,1 0 1,0 0-1,-1-1 1,1 1-1,0 0 0,0 0 1,-1 0-1,1 0 1,0 0-1,-1 0 1,1 0-1,0 0 0,-1 0 1,1 0-1,0 0 1,-1 0-1,1 0 1,0 0-1,-1 0 0,1 0 1,0 0-1,-1 0 1,1 1-1,0-1 0,0 0 1,-1 0-1,1 0 1,0 1-1,-1-1 4,0 1 0,1 0 0,-1-1 0,1 1 0,-1 0 0,1-1 0,-1 1 0,1 0 0,-1 0 0,1 0 0,0-1 0,-1 1 0,1 0 0,0 0 0,0 0 0,0 0 0,0 0 0,0 0 0,0 0 0,0-1 0,0 1 0,0 0 0,0 0 0,1 1 0,7 25 14,-6-23-88,9 26 12,0 2-2,2-1-1,1-1 1,21 35-1,-30-57 75,0 0 0,1 0 0,0-1 0,0 0-1,1-1 1,-1 1 0,1-1 0,1 0 0,-1-1-1,1 0 1,0 0 0,1-1 0,-1 0 0,1 0 0,-1-1-1,15 4 1,-11-5 10,0 0 0,0 0-1,0-1 1,1-1 0,-1 0-1,0-1 1,0 0 0,17-4-1,-22 3-18,0 0-1,0 0 0,-1-1 0,1 0 0,-1 0 0,0-1 0,0 0 0,0 0 1,-1 0-1,1-1 0,-1 1 0,0-1 0,0-1 0,-1 1 0,1-1 0,3-6 0,-4 4-25,0 1-1,0-1 0,-1 0 0,0-1 1,4-16-1,2-44 300,-9 65-274,0-9-28,0 0-1,-1 0 1,0 0-1,-1 1 0,0-1 1,-9-24-1,11 35 24,-1 0 1,0-1-1,0 1 0,0 0 1,-1 0-1,1-1 0,0 1 0,-1 0 1,1 1-1,-1-1 0,0 0 0,0 0 1,-2-1-1,4 2 0,-1 1 1,0 0-1,0-1 1,1 1-1,-1 0 0,0 0 1,0 0-1,1-1 0,-1 1 1,0 0-1,0 0 1,1 0-1,-1 0 0,0 0 1,0 0-1,1 1 1,-3-1-1,2 1 3,0-1 0,-1 1 1,1 0-1,0 0 0,-1 0 1,1 0-1,0 0 0,0 0 0,0 0 1,0 0-1,0 0 0,-1 2 0,-1 2-15,0 1-1,0 0 0,0 0 1,1 1-1,0-1 0,0 0 1,0 1-1,1-1 0,0 1 0,0-1 1,1 1-1,0 7 0,1 5 27,0 1 1,8 34-1,-7-45 21,0-1 0,0 1 0,1-1 0,0 0 0,1 0 0,0 0 0,0 0 0,1-1 0,-1 0 0,2 0 0,-1 0 0,1 0 0,8 7 0,-11-12-22,-1-1-1,0 0 0,1 0 0,-1 0 1,1 0-1,0 0 0,-1 0 0,1-1 0,-1 1 1,1-1-1,0 0 0,0 0 0,-1 0 0,1 0 1,0 0-1,-1-1 0,1 1 0,0-1 1,-1 1-1,1-1 0,-1 0 0,1 0 0,2-2 1,2-1 19,1 0 1,-1 0 0,0-1 0,0 0 0,0-1-1,7-7 1,5-11-21,0 0 0,-2-1-1,0-1 1,15-33 0,4-7 57,-21 37-194,-12 22 170,0 0-1,1 0 1,6-9-1,-9 15-55,0 0-1,0-1 0,0 1 0,0 0 0,-1-1 1,1 1-1,0 0 0,-1-1 0,1 1 0,-1-1 1,0 1-1,1-1 0,-1-2 0,0 4-116,5 12-43,2 8 166,-1 1-1,0-1 0,-2 1 0,-1 0 0,0 0 0,-2 0 0,0 0 0,-3 25 0,1-35 24,0-1 1,-1 0-1,0 1 0,0-1 0,-2 0 0,1 0 1,-10 18-1,11-24 1,0-1 0,0 1 0,-1 0 1,0-1-1,0 1 0,0-1 0,0 0 1,0 0-1,0 0 0,-1-1 0,1 1 0,-1-1 1,0 1-1,0-1 0,0-1 0,0 1 1,0 0-1,-1-1 0,1 0 0,-8 1 0,3-2-14,1 0 0,0 0-1,-1-1 1,1-1 0,0 1-1,0-1 1,0-1 0,0 1-1,0-1 1,0-1 0,1 0-1,0 0 1,-1 0 0,1-1-1,-7-6 1,11 8-14,1 2-15,1 0 0,-1 0 0,1 0 0,0-1 0,-1 1 0,1-1 0,0 1-1,0-1 1,0 1 0,0-1 0,0 0 0,0 1 0,1-1 0,-1 0 0,-1-3-1,19 15-92,-7-4 118,0-1-1,0 0 1,1-1-1,0 0 1,-1-1-1,1 0 1,16 1-1,-6 1 17,0-1 31,0-1 1,-1-1-1,1-1 0,35-2 0,-44 0-12,0-1 1,1 0 0,-1 0 0,0-1 0,0-1-1,0 0 1,-1-1 0,1 0 0,12-8-1,-19 9-35,0-1 0,0 0-1,0 0 1,-1 0 0,0-1 0,0 1-1,0-1 1,-1 0 0,1 0-1,3-11 1,-1 3 2,7-15 55,-2-1-1,13-59 1,-7 23-167,-15 57 117,0-1-1,0 1 0,-1-1 1,1-12-1,-2 17 15,0 5-23,0 0 0,1 0-1,-1 0 1,0 0 0,0 0 0,0 0 0,0 0 0,0 0 0,0-1 0,0 1 0,0 0 0,0 0 0,0 0-1,0 0 1,0 0 0,0 0 0,1 0 0,-1 0 0,0 0 0,0 0 0,0 0 0,0 0 0,0 0-1,0 0 1,0 0 0,0 0 0,0 0 0,0 0 0,1 0 0,-1 0 0,0 0 0,0 0 0,0 0 0,0 0-1,0 0 1,0 0 0,0 0 0,0 1 0,0-1 0,0 0 0,0 0 0,0 0 0,1 0 0,-1 0 0,0 0-1,0 0 1,0 0 0,0 0 0,0 0 0,0 0 0,0 0 0,0 0 0,0 1 0,0-1 0,0 0-1,0 0 1,0 0 0,0 0 0,0 0 0,0 0 0,0 0 0,0 0 0,0 0 0,0 0 0,0 1 0,0-1-1,0 0 1,0 0 0,0 0 0,1 7-58,-1-7 56,12 301-13,-12-292-5,0 0-1,-1-1 1,0 1-1,-1-1 1,-4 17 0,5-24 28,1 1-1,-1-1 1,1 1 0,-1 0 0,0-1 0,1 1 0,-1-1 0,0 0 0,0 1 0,0-1-1,0 0 1,-1 1 0,1-1 0,0 0 0,0 0 0,-1 0 0,1 0 0,-1 0 0,1 0-1,-1-1 1,1 1 0,-1 0 0,1-1 0,-1 1 0,0-1 0,1 0 0,-1 1 0,0-1-1,1 0 1,-1 0 0,0 0 0,1 0 0,-1 0 0,0 0 0,1-1 0,-1 1 0,-1-1-1,0 0 2,-2 0-4,0-1-1,0 1 1,0-1-1,0-1 1,0 1-1,1-1 1,-1 1-1,1-1 1,-5-4-1,1 0 47,-12-13-239,16 19 29,10 2 32,16 4-63,-7-1 246,-1-1 1,1 0-1,0-1 0,29-1 1,-21-3-31,-1-1 1,0-1-1,1-1 0,-2-1 1,28-10-1,-33 9 3,0 0 1,-1-2-1,0 1 0,0-2 1,-1 0-1,0 0 0,17-19 0,-19 15 5,-1-1 0,-1 0 0,0 0 0,-2-1-1,13-28 1,-19 38-32,0 2 12,0-1 0,-1 0 0,1 0 0,-1 0 1,0 0-1,-1 0 0,1 0 0,-1 0 0,0 0 0,-1 0 0,1 0 1,-1 0-1,0 0 0,-1-6 0,1 11-17,1-1 0,0 1 0,0 0 0,0-1-1,0 1 1,0 0 0,-1 0 0,1-1 0,0 1 0,0 0 0,0 0-1,0 0 1,-1-1 0,1 1 0,0 0 0,0 0 0,-1 0 0,1 0-1,0 0 1,0-1 0,-1 1 0,1 0 0,0 0 0,-1 0 0,1 0 0,0 0-1,0 0 1,-1 0 0,1 0 0,0 0 0,-1 0 0,1 0 0,0 0-1,-1 0 1,1 0 0,0 0 0,0 0 0,-1 0 0,1 1 0,0-1 0,0 0-1,-1 0 1,1 0 0,0 0 0,-1 1 0,-9 10-89,3 5 104,0 0 0,1 1 0,1-1 1,1 1-1,-4 33 0,2-14-14,4-26 30,-12 76-172,12-72 137,1 0 1,1 0 0,0 1 0,2 14 0,5 2 396,-6-30-380,-1-1 0,0 0 0,0 1 0,1-1 0,-1 0 0,0 1 0,1-1 0,-1 0 0,0 0 1,1 0-1,-1 1 0,0-1 0,1 0 0,-1 0 0,0 0 0,1 0 0,-1 1 0,1-1 0,-1 0 0,0 0 0,1 0 0,-1 0 0,1 0 0,-1 0 0,0 0 0,1 0 0,0 0 0,11-1 10,-7-2 3,1 1-1,-1-1 1,1 0-1,-1 0 1,0-1-1,-1 0 1,1 1-1,4-6 1,1-2-32,0 1 1,10-16-1,0-7 10,-1-1 0,-2 0-1,15-43 1,-9 19-191,-21 50 142,-3 17 29,1 37 23,1 0-1,3-1 1,17 79 0,-21-122 3,0 0 0,1-1 0,-1 1-1,0 0 1,1-1 0,0 1 0,-1-1 0,1 1 0,0-1 0,0 1 0,0-1 0,0 1 0,0-1 0,0 0 0,0 0 0,0 1 0,1-1 0,-1 0 0,0 0-1,1 0 1,-1 0 0,1-1 0,-1 1 0,1 0 0,-1-1 0,1 1 0,0-1 0,2 1 0,-2-1 1,1 0 1,0-1-1,-1 1 0,1-1 1,-1 0-1,1 1 0,-1-1 0,1-1 1,-1 1-1,1 0 0,-1 0 1,0-1-1,0 1 0,0-1 1,0 0-1,0 0 0,2-2 1,5-7-7,-2 0 0,1-1 0,-2 0 0,1 0-1,-2 0 1,1-1 0,3-16 0,8-15-30,-8 20-1,0-1-1,-2 1 0,5-29 1,-11 41 86,-1 6-172,5 11 5,-3 0 125,0 0-1,0 0 1,0-1 0,1 8 0,3 8-46,-2 2 45,-4-19-18,0-1 0,0 1 0,1-1 1,-1 1-1,0-1 0,3 5 0,-3-5 48,0 4-6,0-5-26,5 22 47,-5 115-116,0-136 51,0 1 1,1 0 0,-1 0-1,1 0 1,-1-1-1,1 1 1,0 0 0,0-1-1,0 1 1,1-1-1,-1 1 1,0-1 0,1 1-1,2 1 1,1 3 94,-4-6-79,0 0-1,0 0 0,0 0 1,0 0-1,0 0 0,0 0 1,0 0-1,0 0 0,0-1 0,0 1 1,0 0-1,1-1 0,-1 1 1,2 0-1,-1 0-10,1 0 0,0 0 0,-1 0 0,1-1 0,0 1 0,0-1 0,-1 0 0,1 0 1,0 0-1,0 0 0,3 0 0,34-8-57,-22 4 45,8-1-83,0-1 0,-1-1 0,36-16 0,-49 18 51,-1 0 0,-1-1 0,1-1 0,-1 0 0,0 0 0,-1-1 0,1 0 0,-2-1 0,13-14 0,-14 13-28,0 1 0,-1-1 1,0 0-1,-1-1 0,0 0 0,4-11 0,-7 14 57,0 1 0,-1-1 0,0 1 0,0-1 0,0 0 0,-1 1 0,0-1 0,-1 0 0,0 1 0,-2-10 0,3 14 9,-1 1-1,0-1 1,0 1-1,0-1 1,0 1 0,0-1-1,0 1 1,-1 0-1,1 0 1,-1-1-1,1 1 1,-1 0 0,0 0-1,0 1 1,0-1-1,0 0 1,0 1-1,0-1 1,-1 1 0,1 0-1,0-1 1,-1 1-1,1 0 1,-1 1-1,-4-2 1,4 1 3,-1 1 1,1 0-1,0 0 1,-1 0-1,1 0 1,-1 1-1,1-1 1,0 1-1,0 0 1,-1 0-1,1 0 1,0 0-1,0 1 1,0-1-1,0 1 1,0 0-1,0-1 1,1 2-1,-6 3 1,-5 9 64,0 1 0,1 0 0,1 1 1,1 0-1,0 1 0,-14 35 0,22-48 15,0 1-1,0 0 1,0 0 0,1 0-1,0 0 1,0 0-1,1 0 1,-1 0 0,1 0-1,0 1 1,1-1-1,0 0 1,1 7 0,0-8-28,0 0 0,0-1 0,0 1 0,1 0 0,-1-1 0,1 1 0,0-1 0,1 0 0,-1 0 0,1 0 0,-1 0 0,1-1 0,0 1 0,1-1 0,4 3 0,-1-1-3,0-1 0,0 0 0,1 0 0,-1-1 0,1 0 0,0 0 0,0-1 0,0-1 0,17 2 0,-12-3 164,0 0 0,0-1 0,0-1-1,0 0 1,25-8 0,-15 1-789,1 0-1,30-17 1,37-29-7948,-71 43 3878,-3 3-4068</inkml:trace>
</inkml:ink>
</file>

<file path=ppt/ink/ink3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10:37.5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313 80 1664,'2'3'10699,"2"-7"-8060,-4 3-2547,1 0-1,-1-1 0,1 1 1,-1 0-1,0 0 0,1 0 1,-1 0-1,0-1 1,0 1-1,0 0 0,0 0 1,0 0-1,0-1 0,0-1 1,-2 0 57,0 0 0,1-1 0,-1 1 0,-1 0 0,1 0 0,0 0 0,-1 0 0,1 0 0,-1 1 1,0-1-1,0 1 0,0-1 0,0 1 0,-1 0 0,1 1 0,0-1 0,-1 0 0,1 1 0,-1 0 0,0 0 0,-3-1 0,-1 0-5,-1 0 0,1 1 0,0 0 0,-1 0 1,1 1-1,-1 0 0,1 1 0,-13 1 0,14 1-98,1-1 1,-1 1 0,1 0-1,-1 0 1,1 1 0,0 0-1,0 0 1,1 0 0,-1 1-1,1 0 1,0 0 0,0 0-1,1 0 1,-1 1 0,-5 10-1,8-12-12,0 1 0,0-1 0,0 1 0,0 0 0,1 0 0,0-1 0,0 1 0,0 0 0,0 0 0,1 0 0,0 0 0,0 0-1,0 0 1,1 0 0,0 0 0,0 0 0,2 8 0,1-4-22,-1 0-1,2 0 1,-1 0-1,1-1 1,1 1-1,-1-1 1,1-1-1,8 9 1,-6-9 12,-1 0 1,1-1-1,13 8 0,4 3-4,4 3-60,22 20 60,-45-35 8,-1 0 0,1 1 0,-1 0 0,-1 0 0,1 0 0,5 11 0,-8-11 55,0-1-1,0 1 0,0-1 1,1 11-1,-2-13-44,-1-1 1,1 1 0,-1 0-1,0 0 1,0 0-1,0 0 1,-1 0 0,1 0-1,-1 0 1,0 0-1,-1 3 1,1-3-14,-1-1 1,0 0 0,1 1-1,-1-1 1,0 0-1,0 0 1,0 0-1,-1 0 1,1-1-1,0 1 1,-1 0-1,1-1 1,-1 0-1,1 1 1,-1-1-1,0 0 1,1-1-1,-1 1 1,0 0-1,0-1 1,0 1-1,-5-1 1,-7 0 64,0 0-1,0-2 1,-19-3 0,9 1-49,-60-11-40,46 8 136,27 3-211,3 0-14,8 4 79,1 0 0,0 0 0,0 0 0,0 0 0,0 0 0,0 0 0,0 0 0,0 0 0,-1 0 0,1 0 0,0 0 0,0 0 0,0 0 0,0 0 0,0 0 0,0 0 0,0 0 0,-1 0 0,1 0 0,0 0 0,0 0 0,0 0 0,0 0 0,0 0 0,0 0 0,0 0 0,-1 0 0,1 1 0,0-1 0,0 0 0,0 0 0,0 0 0,0 0 0,0 0 0,0 0 0,0 0 0,0 0 0,0 0 0,0 1 0,-1-1 0,1 0 0,0 0 0,0 0 0,0 0 0,0 0 0,9 1-5399,2 3 3105</inkml:trace>
</inkml:ink>
</file>

<file path=ppt/ink/ink3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10:40.3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6 603 3552,'-5'11'10986,"10"-10"-9220,-1 1-1579,1 0 0,-1-1 0,0 0 0,0 0 0,0 0 0,1-1 0,-1 0 0,0 1 0,1-2 1,-1 1-1,0 0 0,1-1 0,-1 0 0,0 0 0,1 0 0,4-2 0,4-2-70,0 0 0,0-1 0,21-13-1,-29 15-83,1 0 0,-1 0 0,0-1 0,0 1 0,0-1 0,-1 0 0,0-1 0,6-8 0,-9 13-35,0-1 1,0 0-1,0 1 0,-1-1 1,1 0-1,0 0 1,-1 1-1,1-1 1,-1 0-1,1 0 1,-1 0-1,0 0 0,0 0 1,0 1-1,0-1 1,0 0-1,-1 0 1,1 0-1,0 0 0,-1 0 1,1 1-1,-1-1 1,0 0-1,0 0 1,1 1-1,-1-1 0,0 1 1,0-1-1,-1 1 1,1-1-1,0 1 1,0-1-1,-1 1 1,1 0-1,-3-2 0,0 0 39,1 1 0,-1 0 0,0-1 0,0 1-1,0 1 1,0-1 0,0 0 0,-1 1 0,1 0-1,0 0 1,-1 0 0,1 1 0,-1 0 0,1-1-1,0 1 1,-1 1 0,1-1 0,-1 1 0,1 0-1,0 0 1,-1 0 0,1 0 0,0 1 0,0 0-1,0-1 1,0 2 0,0-1 0,0 0 0,-6 6-1,6-4 60,0 0-1,0 1 0,1-1 0,-1 1 0,1 0 0,0-1 0,0 1 1,1 1-1,0-1 0,0 0 0,0 1 0,0-1 0,1 1 1,0-1-1,0 1 0,0-1 0,1 1 0,0 0 0,0-1 1,0 1-1,1 0 0,0-1 0,0 1 0,0 0 0,1-1 1,0 0-1,0 1 0,0-1 0,1 0 0,-1 0 0,5 6 1,-3-7-43,0 0 1,0 0-1,0-1 0,1 1 1,-1-1-1,1 0 1,0 0-1,0-1 1,0 1-1,0-1 1,0 0-1,0 0 1,7 0-1,11 4 143,40 2 1,-54-7-138,-1 0-39,1-1 0,-1 0 0,1-1 1,-1 0-1,1 0 0,-1 0 1,0-1-1,0-1 0,0 0 1,0 0-1,0 0 0,14-9 0,-7 2-55,-1 0-1,1-1 0,-2-1 1,25-27-1,-32 32-28,-1-1-1,0 0 1,0-1 0,5-12 0,6-13-180,-8 20 189,-4 7 8,-1 1 1,1-1-1,1 1 0,-1 0 1,1 0-1,0 0 0,0 0 1,8-6-1,-10 11 54,0 0 0,-1 0-1,1 1 1,0-1 0,-1 1 0,1-1 0,0 1 0,0 0 0,-1 0-1,5 1 1,1-1 9,-8 0-11,0 0 1,0 0-1,0 0 0,0 0 1,1 0-1,-1 0 1,0 0-1,0 0 1,0 0-1,0 0 1,0 0-1,1 0 1,-1 0-1,0 0 1,0 0-1,0 0 1,0 0-1,0 0 1,0 0-1,1 0 0,-1 0 1,0 0-1,0 0 1,0 1-1,0-1 1,0 0-1,0 0 1,0 0-1,1 0 1,-1 0-1,0 0 1,0 0-1,0 1 1,0-1-1,0 0 1,0 0-1,0 0 0,0 0 1,0 0-1,0 0 1,0 1-1,0-1-2,0 0-1,0 0 0,0 0 0,0 0 0,0 0 0,-1 0 1,1 0-1,0 0 0,0 0 0,0 0 0,0 0 1,0 0-1,0 0 0,0 0 0,-1 0 0,1 0 1,0 0-1,0 0 0,0 0 0,0 0 0,0 0 0,0 0 1,0 0-1,0 0 0,-1 0 0,1-1 0,0 1 1,0 0-1,0 0 0,0 0 0,0 0 0,0 0 1,0 0-1,0 0 0,0 0 0,0 0 0,0-1 0,0 1 1,0 0-1,-1 0 0,1 0 0,0 0 0,0 0 1,0 0-1,0 0 0,0-1 0,0 1 0,0 0 1,0 0-1,1 0 0,-2-1-4,0 0-1,0 0 1,1 0 0,-1 0 0,0 1 0,0-1-1,0 0 1,0 1 0,0-1 0,0 0-1,0 1 1,0-1 0,0 1 0,0 0-1,0-1 1,-1 1 0,1 0 0,0 0 0,0 0-1,0-1 1,0 1 0,-1 0 0,0 1-1,-3-1-20,1 0 0,-1 0-1,0 1 1,-6 1-1,7 0 19,0 0 1,0 0-1,1 0 0,-1 1 0,1-1 0,-1 1 0,1 0 0,0 0 1,0 0-1,0 0 0,1 0 0,-1 1 0,-2 4 0,-8 9-60,9-11 77,0 0-1,0 0 1,0 0 0,1 0-1,0 0 1,0 1 0,1 0 0,-3 10-1,4-13-1,0 1 0,0-1 0,1 1 0,0-1 0,-1 0 1,2 1-1,-1-1 0,0 1 0,1-1 0,0 1 0,0-1 0,1 0 0,-1 1 0,4 5 0,-1-1-6,2 1 108,0 0-1,13 18 1,-17-25-91,0-1 0,1 0 0,-1 1 0,1-1 0,-1 0 1,1 0-1,0 0 0,0-1 0,0 1 0,0-1 0,0 1 0,0-1 1,0 0-1,7 1 0,3 0 132,-10-1-134,0 0-1,0-1 1,0 1 0,1-1 0,-1 0 0,0 0-1,0 0 1,0 0 0,1-1 0,-1 1 0,0-1-1,0 0 1,6-2 0,9-7-110,0 0 1,-1-1-1,0 0 0,-1-2 1,-1 0-1,0 0 0,20-24 1,-28 29 121,1 1-117,-7 7 77,-1 1 0,1 0 0,-1 0-1,0 0 1,0 0 0,1 0 0,-1-1 0,0 1 0,0 0-1,0 0 1,0 0 0,0 0 0,0 0 0,0 1 0,-1 4 13,2 0 1,-1 0-1,0-1 0,1 1 1,0 0-1,1-1 1,2 9-1,-3-11 47,1 0-1,0 0 0,0 0 0,0 0 1,0-1-1,0 1 0,1-1 0,-1 1 0,1-1 1,0 0-1,-1 0 0,1 0 0,0 0 1,4 1-1,0 1-26,1-1 0,0 0 0,1 0 0,-1-1 1,0 0-1,1-1 0,-1 1 0,1-2 0,12 0 0,-14 0-11,-1 0-1,1-1 1,-1 0-1,1 0 1,-1-1-1,0 1 1,1-2-1,-1 1 1,0-1-1,0 1 0,-1-2 1,1 1-1,6-5 1,-10 6-21,-1 0 0,1 1 0,-1-1 0,1 0-1,-1 0 1,1 0 0,-1 0 0,0 0 0,0-1 0,0 1 0,0 0 0,0 0 0,-1-1 0,1 1 0,-1-1 0,1 1 0,-1 0-1,0-1 1,0 1 0,0-1 0,0 1 0,-1-1 0,1 1 0,-1 0 0,1-1 0,-1 1 0,0 0 0,0-1 0,0 1 0,0 0-1,0 0 1,-3-4 0,1 2-3,0-1 0,0 1 0,0 0 0,-1 0 0,0 0 0,0 1 0,0-1 0,0 1 0,0 0 0,-1 0 0,1 1 0,-1-1 0,0 1 0,-6-2 0,3 1-19,-1 1 1,0 1-1,0 0 1,1 0-1,-1 1 1,0 0-1,0 1 1,1-1-1,-1 2 1,0-1-1,1 1 1,-1 1-1,1-1 1,-9 5-1,16-7 35,1 0-1,-1 0 1,1 0-1,0 1 1,-1-1 0,1 0-1,-1 0 1,1 0-1,0 0 1,-1 1-1,1-1 1,0 0-1,-1 0 1,1 1 0,0-1-1,-1 0 1,1 1-1,0-1 1,-1 0-1,1 1 1,0-1-1,0 1 1,0-1 0,-1 0-1,1 1 1,0-1-1,0 1 1,0-1-1,0 0 1,0 1-1,0-1 1,0 1 0,0-1-1,0 1 1,0-1-1,0 0 1,0 1-1,0-1 1,0 1-1,0-1 1,0 1 0,0-1-1,1 0 1,-1 1-1,0-1 1,0 1-1,0-1 1,1 1-1,0 0 13,1 0-1,-1 0 1,1 0 0,-1 0-1,1 0 1,-1 0-1,1 0 1,0 0-1,-1-1 1,4 2 0,5-1 25,-1 0 1,1 0-1,-1-1 1,1 0 0,-1 0-1,0-1 1,1 0-1,-1-1 1,13-4 0,11-5-15,37-17-1,-52 20-28,-3 1-17,23-16 0,-29 17 74,0 0-1,1 0 0,-1 1 1,1 1-1,0 0 0,12-4 1,-20 8-41,-1 0 0,0-1 0,1 1 0,-1 0 0,0 0 0,1 0 0,-1 0 0,0 1 0,1-1 0,-1 0 0,0 0 0,0 1 0,1-1 0,-1 1 0,0-1 0,0 1 0,0 0 0,1-1 0,-1 1 0,0 0 0,0 0 0,0 0 0,0-1 0,0 1 0,-1 0 0,1 1 0,0-1 0,0 0 0,-1 0 0,1 0 0,0 0 0,-1 0 0,1 1 0,-1 0 0,3 6 7,-1 0 0,0 0 0,-1 1 0,1 10 0,-1-8-60,0-1 89,0 0 0,-1 1 0,0 0 0,-1-1 0,0 1 0,-1-1 0,0 0 0,-5 16-1,6-21-28,2 0-76,2-7 19,1-5 6,4-10 8,0 1 0,1 0-1,1 1 1,0 0 0,23-24-1,-9 19 76,-23 21-52,-1-1 0,1 0 0,-1 0 0,1 0 0,0 1 0,-1-1 0,1 0 0,-1 0 0,1 1 0,-1-1 0,1 0 0,-1 1 0,0-1 0,1 1 0,-1-1 0,1 1 0,-1-1 0,0 1 0,1 0 0,-1-1 0,1 2 9,0-1-1,0 1 0,0-1 0,-1 1 0,1 0 1,-1 0-1,1-1 0,-1 1 0,0 0 0,1 0 1,-1-1-1,0 1 0,0 0 0,0 0 0,-1 3 1,-9 31 80,3-8 54,2-4-38,5-13-80,0-11-28,1 1-1,-1-1 1,0 1 0,1-1 0,-1 1 0,0-1 0,1 1-1,-1-1 1,1 1 0,-1-1 0,0 1 0,1-1 0,-1 1-1,1-1 1,-1 0 0,1 0 0,0 1 0,-1-1-1,1 0 1,-1 0 0,1 1 0,-1-1 0,1 0 0,0 0-1,-1 0 1,1 0 0,0 0 0,-1 0 0,1 0 0,-1 0-1,1 0 1,0 0 0,24-6-79,-23 6 81,35-12-54,-1-2 0,-1-1 0,34-20 0,-16 4 119,56-44 0,-106 73-55,13-9 124,-10 11-101,-7 8-91,-5 8 54,-2-1 1,0 0-1,0 0 0,-2-1 1,-15 19-1,19-26 30,-8 12-7,0-2-50,1 2 0,-15 25 0,28-42 43,-1 0-1,0 0 0,0 1 0,1-1 0,-1 0 0,1 1 0,0-1 0,-1 0 0,1 1 0,1 2 0,-1-4-15,0-1 0,0 1 0,0 0 0,0 0 0,0-1-1,0 1 1,0 0 0,1 0 0,-1-1 0,0 1 0,1 0 0,-1-1 0,1 1 0,-1 0 0,0-1 0,1 1 0,-1-1-1,1 1 1,0-1 0,-1 1 0,1-1 0,-1 1 0,1-1 0,0 0 0,-1 1 0,1-1 0,0 0 0,-1 1-1,1-1 1,0 0 0,0 0 0,-1 0 0,1 0 0,0 1 0,0-1 0,5-1 8,-1 0 0,0 0 0,1 0 0,-1 0 0,0-1 0,0 0 0,0 0 0,0 0 0,0-1 0,-1 1 0,1-1 0,-1 0 1,1-1-1,-1 1 0,0-1 0,-1 0 0,1 0 0,4-5 0,0-2-41,0 0 0,-1-1 0,0 1 1,-1-2-1,0 1 0,4-16 0,0-4-51,-3 0-1,7-52 1,-2-68-241,-12 136 305,3-23-47,-3 0 1,-6-67 0,4 93 120,0-28-1,2 41-62,0-1 1,0 0-1,0 1 0,0-1 1,0 1-1,0-1 0,0 0 1,0 1-1,0-1 0,-1 1 1,1-1-1,0 0 0,0 1 1,-1-1-1,1 1 0,0-1 0,-1 1 1,1-1-1,0 1 0,-2-1 1,-1 2-54,2 7 167,6 195 1477,4-117-1379,-1-20-230,6 39-134,-7-61-418,-5-32-1288,1 1 1,5 15-1,-7-25 994,0 1 0,0-1 0,1 0 0,-1 1 0,1-1 0,0 0 0,0 0 0,0 0 0,0-1 0,1 1 0,-1 0 0,4 2 0,9 0-5225</inkml:trace>
</inkml:ink>
</file>

<file path=ppt/ink/ink3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10:43.0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26 758 2976,'0'0'39,"-1"0"1,1 0-1,-1 0 0,1-1 1,-1 1-1,1 0 0,-1 0 1,1 0-1,-1 0 0,1 0 1,-1 0-1,1 0 0,-1 0 1,1 0-1,-1 0 0,1 1 1,-1-1-1,1 0 0,-1 0 1,1 0-1,-1 1 0,1-1 1,-1 0-1,1 1 0,-1-1 1,1 0-1,0 1 0,-1-1 1,1 1-1,-11 3 9095,17-1-6902,-5-3-2147,0 1-1,-1-1 1,1 0-1,0 0 1,-1 1 0,1-1-1,0 0 1,-1 0 0,1 0-1,0 0 1,0 0 0,-1 0-1,1 0 1,0 0 0,0 0-1,-1 0 1,1 0 0,1-1-1,2 0 55,0-1 0,0 0 0,0 0 0,0 0 0,0-1 0,0 1 1,-1-1-1,1 0 0,-1 0 0,0 0 0,0 0 0,0-1 0,0 1 0,0-1 0,-1 0 0,1 1 0,1-6 0,4-9-33,-1 0 1,9-32-1,-5 16 69,109-270 39,-108 277-91,-2 0 0,-1 0 1,-1-1-1,-1 0 0,-2-1 1,-1 0-1,2-41 0,-6 65-94,-1-8 183,1 13-207,0-1 0,0 1 0,0 0 0,-1-1 0,1 1 0,0 0 0,0 0 0,0-1 0,0 1 0,-1 0 0,1-1 0,0 1 0,0 0 0,0 0 0,-1-1 0,1 1 0,0 0 0,0 0 0,-1 0 0,1-1 0,0 1 0,-1 0 0,1 0 0,0 0 0,-1 0 0,1 0-1,0 0 1,-1 0 0,1-1 0,0 1 0,-1 0 0,-3 12 27,-7 20 264,5-14-34,1-1 1,-4 24-1,-7 53 533,-2 23-449,10-25 62,8 140 0,0-223-368,1 1-1,0-1 0,1 0 1,-1 1-1,2-1 0,-1 0 1,9 17-1,-4-12-5,-4-8 6,-1-1 0,2 1-1,4 6 1,-7-11-16,0 1 0,0-1-1,0 0 1,1 0 0,-1 0 0,0 0 0,0 0-1,1-1 1,-1 1 0,0 0 0,1 0 0,-1-1-1,1 1 1,-1-1 0,1 0 0,-1 1 0,1-1-1,2 0 1,15 0-20,0-2-1,0 0 1,0-2 0,-1 0-1,1-1 1,19-8-1,-13 3 14,0-1-1,-1-1 1,39-27-1,-51 30-35,0-1 0,0 0 0,-1-1 0,17-22 0,-22 25-14,0 0-1,-1 0 1,0 0 0,-1-1 0,0 1-1,0-1 1,-1 0 0,4-18-1,-6 23 9,-1-1-1,1 0 0,-1 0 1,0 0-1,-1 0 1,1 1-1,-1-1 1,0 0-1,-1 0 0,1 1 1,-1-1-1,0 1 1,0-1-1,0 1 0,0 0 1,-1 0-1,-3-4 1,3 3 2,-1 1 1,-1-1 0,1 1-1,0 0 1,-1 1 0,0-1-1,0 1 1,0 0 0,0 0-1,-1 0 1,1 1 0,-1 0-1,-7-2 1,10 3 22,-1 0 1,1 1 0,0-1-1,-1 1 1,1 0-1,0 0 1,-1 0-1,1 0 1,0 1-1,-1-1 1,1 1-1,0 0 1,0 0-1,0 0 1,-1 0-1,1 1 1,0-1 0,0 1-1,1 0 1,-1 0-1,0 0 1,1 0-1,-1 0 1,1 1-1,0-1 1,-1 1-1,1-1 1,1 1-1,-1 0 1,0 0-1,1 0 1,-1 0 0,1 0-1,0 0 1,0 1-1,0-1 1,0 0-1,1 0 1,-1 5-1,0 1 53,1 0 0,0-1 0,1 1 0,0 0-1,0 0 1,1-1 0,0 1 0,0-1 0,1 0 0,0 1-1,1-1 1,0-1 0,0 1 0,1 0 0,5 7-1,-3-6-4,1 0-1,0 0 0,0-1 1,1 0-1,0 0 0,1-1 0,-1 0 1,1 0-1,1-1 0,17 7 1,-17-8-16,0-1 1,0-1 0,1 0 0,18 3 0,-26-6-11,0 0 1,0 0 0,1 0-1,-1 0 1,0-1 0,0 1-1,0-1 1,0 0 0,0-1-1,0 1 1,0-1 0,0 1-1,0-1 1,0 0 0,-1-1-1,5-2 1,0-2 15,-1-1 0,0 1 0,-1-1 1,1 0-1,-2-1 0,1 1 0,-1-1 0,0 0 0,5-15 1,-3 5-54,-1 0 1,-1-1 0,5-38 0,-8 40-16,-2-22 1,-1 17 147,2 21-124,-1 0 1,0 0-1,1 1 1,-1-1-1,1 0 1,0 1-1,0-1 1,-1 1-1,1-1 1,0 1-1,1-1 1,-1 1-1,0-1 1,0 1-1,0 0 1,1 0-1,-1 0 0,1 0 1,-1 0-1,1 0 1,-1 0-1,1 0 1,-1 0-1,1 1 1,0-1-1,3 0 1,0-1 51,1 1 1,-1 0 0,1 0-1,-1 0 1,1 0 0,0 1-1,7 1 1,-10-1-31,0 1 0,0 0 0,0 0 0,0 1 0,-1-1 0,1 0 0,0 1 1,-1 0-1,1 0 0,-1-1 0,1 1 0,-1 1 0,0-1 0,0 0 0,0 1 0,0-1 0,-1 1 0,1-1 1,-1 1-1,1 0 0,-1 0 0,2 4 0,0 3 31,0 0-1,0 1 1,-1-1 0,0 0 0,0 15-1,0 17 37,-2-8 18,2 0-1,12 62 0,-13-93-91,0 0-1,0 1 0,0-1 0,0 0 0,0 0 1,1 0-1,0 0 0,-1 0 0,1 0 0,0-1 1,1 1-1,-1 0 0,4 2 0,-4-4 22,-1 1 0,1-1 0,0 0 0,0-1-1,0 1 1,1 0 0,-1 0 0,0-1 0,0 1 0,0-1-1,0 0 1,1 0 0,-1 0 0,0 0 0,0 0 0,1 0-1,-1 0 1,0-1 0,0 1 0,4-2 0,6-3-48,0 0-1,-1 0 1,0-1 0,0 0 0,0-1 0,-1 0 0,0-1-1,13-12 1,4-8 34,32-43-1,1-1 134,-49 59-134,-7 8-40,0 0 1,1 1-1,-1-1 1,1 1-1,0 0 0,0 0 1,9-5-1,-13 9 24,-1 0 0,0 0 0,0-1 0,1 1-1,-1 0 1,0 0 0,1 0 0,-1 0-1,0 0 1,0 0 0,1 0 0,-1 0-1,0 0 1,1 0 0,-1 0 0,0 0 0,0 0-1,1 0 1,-1 0 0,0 0 0,1 1-1,-1-1 1,0 0 0,0 0 0,1 0-1,0 2 2,0-1-1,0 1 1,0-1 0,0 1-1,0-1 1,-1 1-1,1-1 1,-1 1-1,1-1 1,-1 1-1,1 3 1,2 21 1,-2-20-2,-1 24 162,-1 1 1,-1 0-1,-11 58 0,12-86-177,-2 14 199,3-15-62,3-9-67,-1 1-61,31-83-53,-27 76 14,1 0-1,0 0 1,0 1-1,17-20 1,-19 26 65,-2 2-22,0 1-1,0-1 1,0 1-1,0 0 1,7-5-1,-9 7 4,-1 1 0,0 0 0,1 0 0,-1 0 0,0 0 0,1 0 0,-1-1 0,0 1 0,1 0 0,-1 0 0,1 0 0,-1 0 0,0 0 0,1 0 0,-1 0 1,0 0-1,1 0 0,-1 0 0,0 0 0,1 1 0,-1-1 0,0 0 0,1 0 0,-1 0 0,0 0 0,1 1 0,-1-1 0,0 0 0,1 1 0,0 0 5,0 0-1,-1 0 1,1 1-1,0-1 1,-1 0 0,1 1-1,-1-1 1,0 1-1,1-1 1,-1 1 0,0-1-1,0 2 1,1 15 34,-2 0 1,0 0-1,-1 0 1,-5 20 0,6-28-9,0 17 65,1-26 75,5-10-134,-3 4-48,2-9-49,1 1 0,0-1-1,1 2 1,1-1-1,12-17 1,-4 10-12,1 2 0,29-27 0,-35 36 70,1 1 0,0 0 0,0 0 0,1 2 0,0-1 0,16-5 0,-25 10 4,0 1-1,1 0 0,-1 0 0,0 1 0,0-1 1,0 1-1,1-1 0,-1 1 0,0 0 0,1 0 0,5 2 1,-6-1 6,-1-1 0,1 1 0,-1 1 0,0-1 0,1 0 0,-1 1 0,0-1 1,0 1-1,0-1 0,0 1 0,0 0 0,0 0 0,-1 0 0,1 0 0,2 4 0,2 4 89,0 0 0,-1 1-1,-1 0 1,8 22 0,5 48 335,-2-10 103,-11-52-513,-3-14-43,-1-1 0,1 0 0,0 0 0,1 0 0,-1 0 0,1 0 0,0 0 0,0 0 0,0 0 0,0-1 0,1 1 0,-1-1 0,5 4 0,-7-6-89,1 0 0,0 0 0,0-1 0,-1 1 0,1-1 0,0 1 1,0-1-1,0 1 0,0-1 0,0 1 0,0-1 0,0 0 0,0 1 0,0-1 0,0 0 0,0 0 0,1 0 0,7 0-3990,-4 0-82,-24-22-13060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1:14.1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61 130 4384,'-10'-8'19497,"10"7"-19357,0-1 0,0 0 0,1 0 0,-1 0 0,1 0 0,-1 0 0,1 0 0,1-1 0,3-5-20,0 1 0,1 0 1,0 1-1,0-1 1,0 1-1,1 0 0,0 1 1,0-1-1,0 1 1,1 1-1,12-6 0,-9 5-62,1 0 1,0 1-1,0 1 0,0 0 0,0 1 0,0 0 0,23-1 0,-32 3-21,0 0 0,1 1 0,-1-1 1,0 0-1,0 1 0,1 0 0,-1 0 0,0 0 1,0 0-1,5 3 0,-7-3-12,1 0 0,-1 0 0,0 0 0,1 0 1,-1 0-1,0 1 0,0-1 0,0 0 0,0 1 0,0-1 0,-1 1 0,1-1 0,0 1 1,-1-1-1,1 1 0,-1 0 0,1-1 0,-1 1 0,0 0 0,1-1 0,-1 1 0,0 2 0,-1 6 19,0-1 0,-1 0 0,0 1 0,-1-1 0,-3 10 0,0 0-4,-14 45 90,-2-1-1,-4-1 0,-1-2 0,-72 114 0,81-146-87,8-13-22,0 1 1,0-1-1,-2-1 0,-16 16 1,11-16 317,15-13-110,12-9 54,-8 7-267,0 0 0,1-1 0,-1 1 0,1 0 0,-1 0 1,1 0-1,0 0 0,-1 1 0,6-2 0,9-1 111,5-2-107,1 2-1,0 0 1,42 2 0,81 12-16,-103-6-188,-35-5-562,5 2 916</inkml:trace>
</inkml:ink>
</file>

<file path=ppt/ink/ink3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10:43.4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25 134 5632,'-9'-3'926,"-6"-2"692,15 4-1540,0 1 1,0 0 0,0 0-1,-1 0 1,1-1 0,0 1-1,1 0 1,-1 0 0,0 0-1,0-1 1,0 1 0,0 0-1,0 0 1,0 0 0,0-1-1,0 1 1,0 0 0,0 0-1,0 0 1,0 0 0,1-1-1,-1 1 1,0 0 0,0 0-1,0 0 1,0 0 0,0 0-1,1 0 1,-1-1 0,0 1-1,0 0 1,0 0 0,0 0-1,1 0 1,-1 0 0,0 0-1,1 0 1,7-5 1625,22-5 717,-1 1 0,37-6 0,65-3 1590,166-3-1984,-150 14-2022,-60 3 225,26-2-5370,-2-8-6941,-62 3 6801</inkml:trace>
</inkml:ink>
</file>

<file path=ppt/ink/ink3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10:44.7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58 1472,'4'-8'3312,"-3"6"-2408,0 0 1,0 0-1,-1-1 1,1 1-1,-1-1 1,1 1-1,-1 0 0,0-1 1,1 1-1,-1-1 1,-1-2-1,1 1 1288,0 3-2031,0 1 1,-1 0-1,1-1 1,0 1-1,0 0 1,-1 0 0,1-1-1,0 1 1,-1 0-1,1 0 1,0-1-1,-1 1 1,1 0-1,-1 0 1,1 0-1,0 0 1,-1 0-1,1 0 1,-1-1 0,1 1-1,0 0 1,-1 0-1,1 0 1,-1 0-1,1 0 1,0 1-1,-1-1 1,1 0-1,-1 0 1,1 0-1,0 0 1,-1 0-1,1 1 1,-1-1 0,-1 0 25,1 1 1,-1-1-1,1 1 1,0-1-1,-1 1 1,1 0 0,0-1-1,-1 1 1,1 0-1,-2 1 1,1 1-86,0 0 1,1 0-1,-1 1 1,1-1-1,0 0 1,0 0-1,0 1 1,0-1-1,1 0 1,-1 1-1,1-1 1,0 1-1,0 6 1,0-9-23,10 2 181,-6-6-263,1 1 1,-1-1-1,1 0 1,-1 0-1,0 0 1,0 0-1,0-1 1,-1 0-1,1 0 1,-1 0-1,0 0 1,0 0-1,2-5 1,-2 5-36,6-11 78,-9 15-40,0 0 0,0 0 0,0 0 0,0-1 0,0 1 0,0 0 0,0 0 0,0 0 0,0 0 0,0 0 0,0-1 0,0 1 0,0 0-1,0 0 1,0 0 0,0 0 0,-1 0 0,1-1 0,0 1 0,0 0 0,0 0 0,0 0 0,0 0 0,0 0 0,0 0 0,0-1 0,0 1 0,-1 0 0,1 0 0,0 0 0,0 0 0,0 0 0,0 0 0,-12 0-1,9 1 110,0 1 0,0-1-1,0 0 1,-1 1 0,1 0 0,1-1 0,-1 1 0,0 1 0,0-1-1,1 0 1,-1 0 0,1 1 0,0 0 0,-4 4 0,6-6 18,1-2-1124,-1 0 728,1 0 0,-1 1-1,1-1 1,0 1-1,-1-1 1,1 1-1,0-1 1,-1 1 0,1 0-1,0-1 1,0 1-1,-1 0 1,1-1 0,2 1-1,-3 0-48,3-1-794,0-1 0,0 2-1,0-1 1,0 0 0,0 1-1,0-1 1,0 1 0,0 0-1,0 0 1,0 0 0,0 0-1,5 2 1,10 6-1743,1 10-996</inkml:trace>
</inkml:ink>
</file>

<file path=ppt/ink/ink3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10:45.5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 66 5984,'-5'-3'1785,"-1"-1"1284,5-3 2226,0 6-4919,1-1 1,0 1-1,0 0 1,0 0-1,-1-1 1,1 1-1,0 0 1,-1 0 0,1 0-1,-1-1 1,1 1-1,-1 0 1,0 0-1,0 0 1,1 0-1,-1 0 1,0 0-1,0 1 1,0-1-1,0 0 1,0 0-1,0 1 1,0-1-1,-2-1 1,2 2-255,0 0 1,0 0-1,0 0 1,-1-1-1,1 1 0,0 0 1,0 0-1,0 1 1,0-1-1,0 0 1,-1 0-1,1 0 1,0 1-1,0-1 0,0 1 1,0-1-1,0 1 1,0-1-1,0 1 1,0-1-1,-1 2 0,-8 4 246,10-6-351,-1 0 1,1 0-1,-1 0 0,1 0 1,-1 1-1,1-1 0,-1 0 1,1 0-1,-1 1 0,1-1 1,-1 0-1,1 1 0,0-1 1,-1 1-1,1-1 0,0 0 1,-1 1-1,1-1 0,0 1 1,-1-1-1,1 1 0,0-1 1,0 1-1,0-1 0,0 1 1,-1-1-1,1 1 0,0-1 1,0 1-1,0 0 0,0-1 1,0 1-1,0-1 0,0 1 1,0-1-1,0 1 0,1-1 1,-1 1-1,0 0 0,1 0-118,10 0 140,-8-1-19,0 0-1,0 1 1,-1-1-1,1-1 1,0 1 0,3-1-1,-4 1-22,0-1 1,0 0-1,0 1 0,0-1 0,0 0 1,0 0-1,0-1 0,0 1 0,0 0 1,0-1-1,-1 1 0,1-1 0,-1 1 1,1-1-1,-1 0 0,0 1 0,1-1 1,-1 0-1,0 0 0,0 0 0,0 0 1,-1 0-1,1 0 0,0 0 0,-1 0 1,1-1-1,-1 1 0,0 0 0,0 0 1,0-4-1,0 6 7,0 0 0,0-1 1,-1 1-1,1 0 0,0 0 1,-1 0-1,1 0 0,0 0 1,0 0-1,-1 0 0,1-1 0,0 1 1,-1 0-1,1 0 0,0 0 1,-1 0-1,1 0 0,0 0 1,0 1-1,-1-1 0,1 0 1,0 0-1,-1 0 0,1 0 0,0 0 1,0 0-1,-1 0 0,1 1 1,-1-1-1,-7 4 53,5-3 4,1 0 0,0 1 0,0 0 0,0-1 0,0 1 0,0 0 0,0 0 0,0 0 0,0 1 0,-1 2 0,-8 9 362,26-32-13580,10-6 3744</inkml:trace>
</inkml:ink>
</file>

<file path=ppt/ink/ink3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10:54.7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44 556 1984,'-5'3'3600,"-9"13"5013,9-9-8237,4-6-332,1-1 1,0 1-1,-1-1 1,1 1-1,0 0 1,-1-1-1,1 1 1,-1-1-1,1 1 1,-1-1-1,1 0 1,-1 1-1,1-1 1,-1 0-1,0 1 1,1-1-1,-1 0 1,-1 1 735,-3 2 1983,6-3-2656,1 0 0,-1 0 0,1 0 1,-1-1-1,1 1 0,-1 0 0,1-1 0,-1 1 1,3-2-1,-1-1 12,0-1 0,0 1 0,0-1 0,0 1 0,-1-1 0,1 0 0,2-9 0,11-33 120,-4 11-145,15-28 2,39-69 0,-65 131-97,12-21 57,0 0 0,2 1 1,17-20-1,-19 25 6,23-34 0,-2 1-303,-18 26 249,-13 16 25,2 1 0,8-11-1,-12 16 331,-10 13-150,-49 79 68,33-55-102,-24 49 1,3 28 84,1-2 38,-10 15-30,41-98-211,-21 59 0,29-73-73,5-12 64,0 0 0,0 0 1,0 0-1,1 0 0,-1 0 0,0 0 0,0 4 1,1-5-60,0-1 1,0 0 0,0 0-1,0 1 1,-1-1 0,1 0-1,0 0 1,0 1 0,-1-1 0,1 0-1,0 0 1,0 0 0,-1 0-1,1 1 1,0-1 0,-1 0-1,1 0 1,0 0 0,0 0 0,-1 0-1,1 0 1,0 0 0,-1 0-1,1 0 1,0 0 0,-1 0-1,1 0 1,0 0 0,-1 0-1,1 0 1,-4 1 20,4-3-54,0-1 0,0 1 0,1 0 0,-1 0 0,1 0 0,0 0 0,0 0 0,0-1 0,-1 1 0,2 1 0,-1-1 0,0 0 0,0 0 0,1 0 0,-1 1 0,1-1 0,1-1 0,8-10-18,-4 3-9,1 0 0,1 1 1,-1 0-1,21-16 0,-7 6 81,37-27-123,2 2 0,77-42 0,-49 31 41,-17 17 80,-11 6 232,-60 32-238,0-1-1,1 1 1,-1-1 0,0 1-1,0-1 1,0 1 0,1 0-1,-1 0 1,0-1 0,1 1-1,-1 0 1,0 0 0,2 0-1,1 0 44,-3 0 532,-3 1-478,0-1 0,0 0 1,0 0-1,1 0 0,-1 1 0,0-1 0,0 1 0,-2 0 0,-2 6-133,1-1-1,-1 1 0,1 0 1,1 0-1,-1 0 1,-6 15-1,-7 12 80,-54 84 538,71-116-573,-1 0 0,1 1 0,0-1 1,-1 1-1,1-1 0,1 1 1,-1 0-1,0-1 0,1 1 0,-1 0 1,1 0-1,0-1 0,0 1 1,0 4-1,1-5-17,-1 0 0,1 0-1,0 0 1,0 0 0,0 0 0,0 0 0,0 0 0,1 0 0,-1-1-1,1 1 1,-1-1 0,1 1 0,-1-1 0,1 1 0,0-1 0,0 0 0,0 1-1,3 0 1,-3-1-5,0 0-1,0 0 0,0 0 1,0 0-1,0 0 1,0-1-1,0 1 1,1-1-1,-1 1 0,0-1 1,0 0-1,1 0 1,-1 0-1,0 0 1,0-1-1,1 1 0,2-1 1,-2-1 21,0 1-1,0 0 1,0-1 0,0 0 0,0 0-1,-1 0 1,1 0 0,-1 0 0,0 0-1,5-5 1,1-5 41,-1 0 0,0 0 0,-1 0 1,8-20-1,-14 32-55,5-15 47,-1 0 1,0-1-1,-1 1 0,-1-1 0,-1 0 1,0 0-1,-1 1 0,-2-25 0,0 31-50,1 0-1,-1 0 0,0 1 1,-1-1-1,0 1 0,0 0 1,-6-9-1,9 16-9,0 1 1,0 0-1,0 0 0,0 0 0,0 0 1,0 0-1,0-1 0,0 1 1,0 0-1,0 0 0,0 0 1,0 0-1,0 0 0,0-1 1,0 1-1,0 0 0,0 0 1,0 0-1,0 0 0,0-1 0,0 1 1,0 0-1,0 0 0,0 0 1,0 0-1,0 0 0,0-1 1,0 1-1,0 0 0,0 0 1,0 0-1,1 0 0,-1 0 1,0 0-1,0-1 0,0 1 1,0 0-1,0 0 0,0 0 0,1 0 1,9-3-126,16 3 319,-21 0-204,7 0-49,0-2-1,-1 1 1,16-5 0,-15 3 97,0 0 0,0 2 0,15-2 0,16 3 386,-33 6-367,-7-2-21,1 1 0,-1-1 1,1 0-1,-1 1 0,-1 0 1,1 0-1,-1 0 0,1 0 1,-1 0-1,-1 0 0,1 0 0,-1 1 1,0-1-1,0 1 0,-1-1 1,1 1-1,-1-1 0,-1 8 1,-2 8 158,-1 1 1,0-1-1,-12 30 1,9-27-45,-8 38 0,15-58-132,-1 0-1,1 0 1,-1 0 0,1 0-1,1 0 1,-1 0 0,0 0-1,1 0 1,2 6 0,-3-8-6,1-1 1,0 0-1,0 1 1,0-1 0,0 1-1,0-1 1,0 0 0,1 0-1,-1 0 1,0 1-1,1-1 1,-1-1 0,0 1-1,1 0 1,-1 0 0,1 0-1,0-1 1,-1 1-1,1-1 1,-1 1 0,1-1-1,0 0 1,0 0 0,2 1-1,3-1-10,1 0-1,-1-1 0,1 1 1,-1-1-1,1-1 1,-1 1-1,1-2 0,-1 1 1,0-1-1,0 1 1,0-2-1,6-4 0,6-3-39,-1-1-1,-1-1 1,17-16-1,-5-1 1,40-50-1,14-15 75,-76 87-41,-3 4 9,-1 1 0,1-1 0,-1 1 1,1 0-1,0 0 0,8-5 0,-11 8 9,1-1 0,-1 1 0,1 0 0,-1-1 0,0 1 0,1 0 0,-1 0 0,1 0 0,-1 0 0,1 0 0,-1 0 0,1 1 0,-1-1 0,0 0 0,1 1 0,-1-1 0,1 1 0,-1-1 0,0 1 0,1 0 0,-1-1 0,0 1 0,0 0 0,0 0 0,0 0 0,0 0 0,0 0 0,0 0 0,1 2 0,5 4 7,-1 0 1,0 1-1,0 0 1,8 17-1,-13-23 13,0-1 0,0 1-1,-1-1 1,1 1 0,0-1 0,0 0-1,0 0 1,1 1 0,1 0 0,-1 6 334,-2-7-96,-1-5-161,1 0-109,0 0 0,-1 0 0,0 1 0,0-1 0,0 0 0,0 0 0,-1 1 0,1-1 0,-1 1 0,0-1 0,-3-3 1,-1-1-30,0 1 1,0-1 0,-11-9 0,16 17 34,0-1 0,0 0 1,1 0-1,-2 0 0,1 1 0,0-1 1,0 0-1,0 1 0,0-1 0,0 1 1,0-1-1,-1 1 0,1 0 0,0 0 1,0-1-1,0 1 0,-1 0 1,1 0-1,0 0 0,0 0 0,-1 0 1,1 1-1,0-1 0,0 0 0,-1 0 1,1 1-1,0-1 0,0 1 0,0-1 1,0 1-1,0 0 0,0-1 0,0 1 1,0 0-1,0 0 0,0 0 0,-1 1 1,-1 1 2,0 1 0,0 0 1,0-1-1,1 1 0,-1 0 0,1 1 1,0-1-1,1 0 0,-3 6 1,1 5 99,0 0 1,1 0-1,1 1 1,0-1 0,1 0-1,0 1 1,2-1 0,0 0-1,0 1 1,1-1 0,1-1-1,10 26 1,-9-28-34,-4-10-67,-1 0 0,1 0 1,0 0-1,0 0 0,0 0 1,1 0-1,-1 0 0,0-1 1,3 4-1,6 7 68,-9-10-51,0-1 0,0 0 0,0 1 0,0-1 0,0 0 0,1 0 0,-1 0 0,0 1 0,1-1 0,1 0 0,-2 0 87,-1-1-126,1 5-12,0-5 31,0 1 1,-1-1-1,1 0 1,0 1 0,-1-1-1,1 0 1,0 0-1,0 1 1,-1-1-1,1 0 1,0 0 0,0 0-1,0 0 1,-1 0-1,2 0 1,15 1 17,-14 0-15,0-1 0,0 1 0,0-1 1,1 0-1,-1 0 0,0-1 0,0 1 0,0-1 1,4 0-1,98-32-128,22-9-143,-106 34 237,0-2-1,0-1 1,35-23-1,-45 26 38,5-3-3,-1-1 0,0-1-1,13-14 1,-24 24-1,-1 0 0,0-1 1,0 0-1,-1 0 0,1 1 0,-1-1 0,0-1 1,0 1-1,0 0 0,-1-1 0,1 1 0,-1 0 1,0-1-1,-1 0 0,1 1 0,-1-1 0,1 1 1,-2-7-1,1 8 4,-1 0 0,1 1 1,-1-1-1,0 0 0,0 1 0,0-1 0,0 1 1,-1-1-1,1 1 0,-1-1 0,1 1 1,-1 0-1,0 0 0,0 0 0,0 0 0,0 0 1,0 0-1,0 0 0,0 1 0,-1-1 1,1 1-1,-1 0 0,1-1 0,-1 1 1,1 0-1,-1 1 0,0-1 0,0 0 0,1 1 1,-1 0-1,0-1 0,-4 1 0,1 0-19,-1 0 0,0 1 0,0-1 0,0 2 0,1-1 0,-1 0 0,0 1 0,1 1 0,-1-1 0,1 1 0,0 0 0,-7 4 0,6-2 47,1 1-1,-1-1 1,1 1 0,0 0-1,0 1 1,1-1 0,0 1 0,0 0-1,1 1 1,-1-1 0,2 1-1,-1-1 1,-2 11 0,4-13 17,1 0 1,0 0-1,0 0 0,1 0 1,-1 0-1,1 0 1,0 0-1,1 0 0,-1 0 1,1 0-1,0 0 1,0 0-1,0 0 0,1 0 1,0-1-1,0 1 0,0 0 1,0-1-1,1 0 1,0 1-1,0-1 0,0 0 1,5 5-1,1-1-11,1 0 0,-1-1 0,1 0 0,1-1 0,-1 0 0,1 0 0,0-1 0,1-1 0,-1 1 0,1-2-1,0 0 1,-1 0 0,1-1 0,1-1 0,-1 0 0,0 0 0,0-2 0,0 1 0,0-1 0,0-1 0,17-4 0,-16 2-442,0-1-1,-1 0 1,0-1 0,14-9 0,-3-1-3904,-2-2-4359</inkml:trace>
</inkml:ink>
</file>

<file path=ppt/ink/ink3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11:02.3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70 360 2080,'20'-14'13992,"-26"6"-12177,5 8-1718,1 0-1,-1-1 1,0 1-1,1 0 1,-1-1-1,1 1 1,-1 0-1,0 0 1,1 0-1,-1 0 1,0 0-1,1-1 1,-1 1-1,0 0 1,1 0-1,-1 1 1,1-1-1,-1 0 1,0 0-1,1 0 1,-1 0-1,0 0 1,1 1-1,-1-1 1,1 0-1,-2 1 1,-12 10 1052,10-7-987,0 1 0,1 0 0,0 0 0,-1 0 0,2 0 0,-1 0 0,-2 8 0,-2 9 54,3-11-30,0 0 1,1 0-1,-2 23 1,4-31-158,1 1 1,0-1-1,0 0 0,1 1 1,-1-1-1,1 1 1,0-1-1,-1 0 0,2 0 1,-1 1-1,0-1 0,1 0 1,-1 0-1,1 0 0,0 0 1,0-1-1,0 1 1,3 3-1,1 0-24,0-1 0,0 0 0,0 0 0,1 0 1,0-1-1,9 5 0,-14-8 4,0 0 1,0 0-1,1 0 0,-1-1 1,1 1-1,-1-1 1,1 1-1,-1-1 0,1 0 1,-1 0-1,1 0 1,-1 0-1,1 0 0,-1 0 1,1-1-1,-1 1 0,0-1 1,1 0-1,-1 0 1,1 0-1,-1 0 0,0 0 1,4-3-1,-5 3 6,0 0 0,-1 0 1,1 0-1,0 0 0,-1 0 0,1-1 0,0 1 0,-1 0 0,0 0 0,1-1 1,-1 1-1,0 0 0,1-1 0,-1-1 0,1-22 164,-1 21-158,-2-19-5,0 0 1,-2 1 0,0-1-1,-1 1 1,-2 0-1,0 0 1,-1 1 0,-13-22-1,20 39-12,0 3-8,1-1 0,-1 1 1,1-1-1,-1 1 1,1-1-1,-1 1 1,0 0-1,0 0 1,0-1-1,0 1 1,0 0-1,0 0 0,0 0 1,0 0-1,0 0 1,0 0-1,-1 0 1,1 0-1,0 0 1,-1 1-1,1-1 1,0 1-1,-1-1 0,1 1 1,-1-1-1,1 1 1,-4-1-1,5 1-65,7 15 128,-6-12-36,0-1 0,1 1 0,-1-1 0,1 1 0,-1-1 0,1 0 0,0 1 0,0-1 0,0 0 0,0 0 0,0 0 0,0-1 0,1 1 0,-1 0 0,1-1 0,-1 0 1,1 1-1,-1-1 0,1 0 0,0 0 0,0-1 0,-1 1 0,1 0 0,0-1 0,0 0 0,0 0 0,0 0 0,0 0 0,0 0 0,-1 0 0,1-1 0,0 1 0,3-2 1,7-5-6,-1 1 0,0-2 0,-1 0 0,22-18 0,-2 0 89,-23 21-93,143-101 228,-133 94-202,0-1-1,-2-1 1,30-30 0,2-3 238,-40 38-87,-6 6-9,-3 9-96,-11 22 95,2-7-58,-70 182 602,79-200-723,-113 287 401,79-213-77,-69 111-1,102-186-297,0 1-68,1 0 1,-1-1-1,0 1 0,0-1 1,-5 5-1,7-7 34,-1 0-1,1 0 1,0 1-1,-1-1 1,1 0-1,-1 0 1,1 0 0,-1 1-1,1-1 1,-1 0-1,1 0 1,-1 0-1,1 0 1,-1 0-1,1 0 1,-1 0-1,1 0 1,-1 0 0,1 0-1,0 0 1,-1-1-1,1 1 1,-1 0-1,1 0 1,-1 0-1,1-1 1,-1 1 0,1 0-1,0 0 1,-1-1-1,1 1 1,-1 0-1,1-1 1,0 1-1,0 0 1,-1-1 0,1 1-1,0-1 1,-1 1-1,1 0 1,0-1-1,0 1 1,0-1-1,0 1 1,-1-2-1,0-1-29,0 1-1,0-1 1,1 0-1,-1 0 0,1 0 1,0 0-1,-1 0 0,1 0 1,0 0-1,1 0 1,-1 0-1,1 0 0,-1 0 1,1 0-1,0 0 0,0 0 1,2-4-1,-1 3 18,0 0 1,0 0-1,0 1 0,0-1 0,1 1 0,0-1 0,0 1 1,0 0-1,0 0 0,0 0 0,6-4 0,8-2 35,-1 1 1,1 1-1,25-8 0,55-9 199,-23 7-239,-34 8-15,-5 1-1998,-12 2-2911,4 1-3899,-6 1 5183</inkml:trace>
</inkml:ink>
</file>

<file path=ppt/ink/ink3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11:06.9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1 741 2560,'0'0'10090,"4"-5"-9252,7-2-411,0-1 0,-1-1 1,0 1-1,0-2 1,8-10-1,39-56 269,-21 26-389,149-215 1565,-171 242-1671,-1 0-1,11-31 0,-5 11 186,-2 20 137,-22 49-177,-35 107 326,-61 138 0,83-234-533,-1 0 0,-1-1-1,-2-1 1,-2 0 0,-1-2-1,-2-1 1,-1-2 0,-43 37-1,64-60-204,7-6-101,15-10-53,78-44-266,-61 36 482,-1 0 0,-1-3 0,55-44 1,-59 38 87,-1-2 0,-1-1 0,24-35 0,48-102 625,-86 135 432,-7 27-1034,-2 3 154,-6 132 209,5-116-231,2 53-234,-1-60 3,0-1 0,0 1-1,1 0 1,0-1 0,0 1 0,5 8-1,-6-12 6,0-1-1,1 0 0,0 0 1,0 0-1,0 0 1,0 0-1,0 0 0,1-1 1,-1 1-1,1-1 0,0 0 1,-1 1-1,1-1 1,0-1-1,0 1 0,1 0 1,-1-1-1,0 1 1,0-1-1,1 0 0,-1 0 1,1 0-1,-1-1 0,1 1 1,-1-1-1,1 0 1,0 0-1,-1 0 0,1 0 1,6-2-1,3-1-4,-1 0-1,1 0 0,-1-2 1,0 1-1,0-2 0,0 1 1,-1-2-1,0 1 1,19-16-1,0-4-41,51-55 0,-25 8 240,-22 26-178,-7 6 90,-26 36 135,-2 11 54,-10 30-135,5-20-194,-4 22 0,7-17 130,0 0 0,1 1 1,1 23-1,1-39-92,0 0 1,1 0-1,0 0 0,0 0 0,0-1 0,1 1 1,0 0-1,0 0 0,0-1 0,1 1 1,0-1-1,0 0 0,0 0 0,1 0 0,0 0 1,4 4-1,-7-8-25,1 1 0,-1-1 0,1 0 0,0 0 0,0 0 0,-1 0 0,1 0 0,0 0 1,0 0-1,0 0 0,0-1 0,0 1 0,0-1 0,0 0 0,0 1 0,0-1 0,0 0 0,3 0 0,-2-1 16,0 0-1,0 0 1,0 1 0,0-2-1,0 1 1,0 0-1,0-1 1,0 1 0,-1-1-1,5-3 1,2-3-49,-1 0 1,0-1-1,0 0 0,-1 0 1,9-15-1,3-5-81,1 0-1,29-30 1,-35 44 106,0 1 1,1 0-1,1 2 1,0-1-1,23-11 1,-35 22 19,-1 0 0,1 0 0,0 1 0,-1 0 0,9-2-1,-11 2 5,0 1-1,-1 0 1,1 0-1,0 0 0,0 0 1,0 0-1,0 0 0,0 0 1,0 0-1,0 0 0,-1 1 1,1-1-1,0 0 0,0 0 1,0 1-1,0-1 0,-1 1 1,1-1-1,0 0 1,0 1-1,-1 0 0,1-1 1,0 1-1,-1-1 0,1 1 1,-1 0-1,1-1 0,-1 1 1,1 0-1,-1 0 0,1 0 1,-1-1-1,1 1 1,-1 1-1,0-2-5,5 22 91,-5-21-91,0 0-1,0 0 1,0-1-1,0 1 1,0 0-1,0-1 1,-1 1-1,1 0 1,0-1-1,0 1 1,-1 0-1,1-1 1,0 1-1,-1 0 1,1-1-1,0 1 1,-1-1-1,1 1 1,-1-1-1,1 1 1,-1-1-1,1 1 1,-1-1 0,0 1-1,0-1 0,-31 14 33,23-10-11,0-1 0,1 1 0,-1 1 1,1 0-1,-15 11 0,18-11-38,-1 1 1,1 0 0,0 0-1,1 1 1,-1 0-1,1-1 1,-4 11-1,1-1-26,1 0 0,-5 21-1,11-33 40,-1-1-1,0 0 0,1 0 1,0 0-1,-1 1 0,1-1 1,1 0-1,-1 0 0,0 0 1,1 1-1,0-1 0,-1 0 1,1 0-1,0 0 1,1 0-1,-1 0 0,1 0 1,-1 0-1,1-1 0,0 1 1,0 0-1,0-1 0,0 0 1,0 1-1,1-1 0,-1 0 1,1 0-1,-1 0 1,1 0-1,0-1 0,0 1 1,0-1-1,0 0 0,0 0 1,0 0-1,0 0 0,0 0 1,0 0-1,0-1 0,5 0 1,8 1-35,1-1 1,-1-1-1,0 0 0,0-2 1,0 1-1,0-2 0,0 0 1,27-12-1,-20 6-1,-1-1 1,1-2-1,-2 0 0,0-1 1,19-17-1,-14 6-19,-1-1 0,-2-1 0,-1-1 0,22-36 0,-5 9-36,-30 41 40,0 0 0,-1 0 0,0 0-1,-1-1 1,-1 0 0,0-1 0,-1 1-1,-1-1 1,-1 0 0,0 0 0,1-22 0,-1-98-357,-3 131 416,-2 0-71,0 8 6,-3 10 0,-7 41 230,-14 71 561,21-95-462,0-2-102,-2 53 0,4-29 79,2-30-166,1 33-1,2-19-97,-2-19 105,1 0 0,1 1 0,5 20 1,-2 13-158,-4-51 75,-1 1 0,0 0 0,1-1 0,-1 1 0,1 0 0,-1-1 0,1 1 0,-1 0 1,1-1-1,-1 1 0,1-1 0,-1 1 0,1-1 0,0 1 0,-1-1 0,1 0 0,1 1 0,-1 0 70,16-2-22,-15 0-68,0 1 0,0-1 0,0 0 0,0-1 1,0 1-1,0 0 0,0 0 0,0-1 0,0 1 0,-1-1 0,1 0 1,2-3-1,16-27-208,-10 16 218,4-6-7,-5 8-69,1-1-1,12-13 1,60-61 385,-81 89-208,0 1 53,0 5-47,0-1-1,0 1 1,0 0 0,-1 0 0,1 0 0,-2 0-1,0 7 1,1 20 198,3-7-5,8 35-1,-9-53-271,0-1 0,0 1 1,1-1-1,0 0 0,1 0 0,-1 0 1,1 0-1,1-1 0,5 7 1,-8-11-35,0 0 1,1 0-1,-1 0 0,1 0 1,0 0-1,-1-1 0,1 0 1,0 1-1,0-1 0,0 0 1,0 0-1,0-1 1,0 1-1,0 0 0,1-1 1,-1 0-1,0 0 0,0 0 1,0 0-1,0-1 1,0 1-1,1-1 0,4-1 1,3-2-38,-1 1-1,1-2 1,-1 0 0,0 0 0,13-9 0,-1-3-71,0-1 0,-2-1 1,36-41-1,-33 25 130,-16 103-86,-5-45 46,-2-18 26,0 1 0,1 0 1,-1-1-1,1 1 0,0-1 1,1 1-1,-1-1 0,1 1 1,0-1-1,4 7 0,-1-6-11,-3-3 17,-1 0 0,1-1-1,0 1 1,1-1 0,-1 1 0,0-1 0,4 3 0,-5-4-9,1-1 0,-1 1 0,0-1 0,0 0 0,0 1-1,0-1 1,0 0 0,1 0 0,-1 0 0,0 0 0,0 0 0,1 0 0,-1 0 0,0 0 0,0 0 0,0 0 0,0-1 0,1 1 0,-1-1 0,0 1-1,0-1 1,0 1 0,0-1 0,0 1 0,1-2 0,0 0-11,0 1 1,-1-1-1,1 1 0,-1-1 0,0 0 1,1 0-1,-1 0 0,0 0 0,0 0 1,0 0-1,-1 0 0,1 0 0,0 0 0,0-3 1,0-3-48,1 1 0,-1 0 0,-1-10 1,0 1 46,-1 0 0,0 0 0,-1 0 0,-1 1 0,-1-1 0,0 1 0,-1 0 0,0 0 0,-1 0 0,-10-17 0,14 30 35,0 0 0,1 0 0,-1 0 0,0 0 1,0 0-1,0 0 0,0 0 0,0 1 0,0-1 0,-1 1 0,-3-2 1,5 2-18,1 1 0,-1 0 0,0-1 0,0 1 0,0 0 1,1-1-1,-1 1 0,0 0 0,0 0 0,0 0 1,0 0-1,0 0 0,0 0 0,1 0 0,-1 0 0,0 0 1,0 0-1,0 1 0,0-1 0,0 0 0,1 1 0,-1-1 1,0 0-1,0 1 0,1-1 0,-1 1 0,0-1 1,0 1-1,1-1 0,-1 1 0,1 0 0,-1-1 0,1 1 1,-1 0-1,1 0 0,-1 0 0,-1 4 5,0-1 0,0 1 1,1-1-1,-1 1 0,1 0 0,0-1 0,1 1 0,-1 0 0,1 0 0,0-1 1,0 1-1,1 0 0,-1 0 0,1-1 0,0 1 0,0 0 0,1-1 1,-1 1-1,4 5 0,-5-10-6,0 1 0,0 0 0,1-1-1,-1 1 1,0-1 0,1 1 0,-1 0 0,0-1 0,1 1 0,-1-1 0,1 1 0,-1-1 0,1 1-1,-1-1 1,1 1 0,-1-1 0,1 0 0,0 1 0,-1-1 0,1 0 0,0 0 0,-1 1 0,1-1-1,0 0 1,-1 0 0,1 0 0,0 0 0,-1 0 0,1 0 0,0 0 0,0 0 0,-1 0 0,1 0 0,0 0-1,-1 0 1,1 0 0,0-1 0,-1 1 0,1 0 0,0 0 0,-1-1 0,1 1 0,-1-1 0,1 1-1,-1 0 1,1-1 0,-1 1 0,2-2 0,4-3-56,-1 0 0,0-1 0,8-9 0,-9 10 39,7-8 82,0 0 0,0 1-1,2 0 1,-1 1 0,2 1-1,-1 0 1,2 0 0,-1 1-1,1 1 1,0 1 0,1 0-1,0 1 1,0 0 0,0 2-1,32-6 1,-45 10-20,-1-1 1,0 1-1,0 0 0,0 0 0,0 0 0,0 0 0,0 1 1,0-1-1,0 1 0,0-1 0,0 1 0,0 0 1,0-1-1,0 1 0,0 0 0,0 0 0,0 1 1,2 1-1,-2-1 5,0 0 0,-1 0 0,1 1 0,0-1 0,-1 1 0,1-1 0,-1 1 0,0 0 0,0 0 1,0-1-1,1 6 0,0 5 36,-1-1 1,0 1 0,-1 0 0,-2 23-1,-2-5-47,2-13 70,-1 22-1,13-48-502,33-34-367,-30 28 696,0 0 1,16-11-1,-19 17 30,0 0 45,1 1-1,-1-1 1,23-9-1,-31 15 20,0 1-1,1 0 1,-1 0-1,1 1 1,0-1 0,-1 0-1,1 1 1,-1 0-1,1 0 1,0-1 0,-1 1-1,1 1 1,0-1-1,-1 0 1,1 1 0,-1-1-1,1 1 1,0 0-1,-1 0 1,1 0 0,-1 0-1,0 0 1,1 0 0,-1 1-1,2 1 1,0 1 120,-1 1-1,0-1 1,0 1 0,0 0 0,0-1 0,3 12-1,0-3 21,-1 0-157,0-1 0,-1 1 0,0 1 0,-1-1 0,-1 0-1,0 1 1,0-1 0,-1 19 0,-31-24-23563,2-15 19199</inkml:trace>
</inkml:ink>
</file>

<file path=ppt/ink/ink3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11:07.2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11 7808,'-13'-5'2880,"5"10"3199,16-5-5983,1-5-64,-1 2-192,0 3 96,-3-3-2207</inkml:trace>
</inkml:ink>
</file>

<file path=ppt/ink/ink3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11:07.6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733 224 8128,'-6'-3'941,"-6"-1"2894,26 3 92,86 1 895,264 7-5030,-325-7-2078,-27-1-655,1 1 0,13 2 0,-17 1-2659</inkml:trace>
  <inkml:trace contextRef="#ctx0" brushRef="#br0" timeOffset="1">133 115 11712,'-64'-38'4352,"39"27"-3393,-5 8-255,20-2-2239,7 2 703,3-13-1120,13 2 1088,2-10-3328</inkml:trace>
</inkml:ink>
</file>

<file path=ppt/ink/ink3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11:18.8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432 9 3072,'0'-8'12897,"14"10"-10678,16 12-3378,-4 0 1223,0 2 0,39 29 0,-51-33-31,-1 0 0,0 1 0,-1 1-1,0 0 1,16 25 0,-10-12 247,-11-18-197,-1 0 1,0 1-1,5 12 0,-5-8 71,-1-1 0,-1 1 0,0 1 0,0-1 0,-2 0 0,1 1 0,-1 25 0,-1-16-35,0-18-69,0 0-1,-1 0 1,0 0-1,-1 0 1,-1 11-1,-6 18 257,0-4-98,-11 33 0,15-53-164,0-1 0,-1 0 0,-1 0 0,0 0 0,0-1 0,-14 16 0,3-7 71,-2-2 0,0 0 1,0-1-1,-1-1 0,-1 0 1,-1-2-1,-22 10 0,-97 42 861,125-56-757,-3 1 21,6-3-150,13-5-64,0-1 0,0 0 0,0 0 0,-1 0 0,1 0 0,0 0-1,0 0 1,0 1 0,0-1 0,0 0 0,-1 0 0,1 0 0,0 0 0,0 0 0,0 1 0,0-1 0,0 0 0,0 0-1,0 0 1,0 1 0,0-1 0,0 0 0,0 0 0,0 0 0,-1 1 0,1-1 0,1 0 0,-1 0 0,0 0 0,0 1-1,0-1 1,0 0 0,0 0 0,0 0 0,0 1 0,0-1 0,0 0 0,0 0 0,0 0 0,0 0 0,1 1 0,-1-1-1,0 0 1,0 0 0,0 0 0,0 0 0,0 0 0,1 1 0,13 5 54,0-1-1,0 0 1,0 0 0,1-2 0,24 4-1,2 0-152,44 12 180,-75-18-182,-9-1 81,-1 0 1,1 0 0,-1 0-1,1 0 1,-1 0 0,1 0-1,-1 0 1,1 1-1,-1-1 1,1 0 0,-1 0-1,1 0 1,-1 1 0,1-1-1,-1 0 1,1 0 0,-1 1-1,0-1 1,1 0-1,-1 1 1,0-1 0,1 1-1,-1-1 1,1 1 0,-10 11 153,5-10-167,0 0 0,0 0 0,0 0 1,0-1-1,0 1 0,0-1 1,-1 0-1,1 0 0,-6 0 1,-12 4 89,-47 11 95,41-11-105,-51 19 1,62-18 33,-30 18 0,40-20-127,1 1-1,-1 0 0,1 0 0,0 1 1,0-1-1,-8 13 0,11-15 35,0 0-1,1 1 1,-1-1-1,1 1 1,0 0-1,0 0 1,0 0 0,1 0-1,-1 0 1,1 0-1,0 0 1,-1 7-1,0 5 208,1-14-219,1 0 1,-1 0-1,1 0 1,0 0-1,-1 0 1,1 0-1,0 0 1,1 0-1,-1 3 1,1-3-25,2 13 27,0 0 1,10 21-1,14 37-197,50 73 528,-74-141-337,-1-2 2,1 1 0,-1 0 0,0 0 0,0 0 0,-1 0 0,1 0 0,-1 0 0,0 1 0,0-1 0,0 0 0,0 8 0,-1-8 11,0-1 0,-1 1 0,1-1 0,-1 0 0,1 1 0,-1-1 0,0 0 0,0 1 0,-1-1 0,1 0 0,-1 0 1,1 0-1,-1 0 0,0 0 0,0-1 0,0 1 0,-1 0 0,1-1 0,0 0 0,-1 1 0,0-1 0,0 0 0,1 0 0,-1-1 0,0 1 0,-1 0 0,1-1 0,0 0 0,-7 2 0,-6 1 58,-1-1-1,1-1 1,-1-1-1,-29 0 1,44-1-70,-19 0-319,-82-4-5900,103 4 6065,-1 1-1,1-1 1,0 0 0,-1 0 0,1 0 0,0 0 0,-1 0-1,1 0 1,0 0 0,0-1 0,-1 1 0,1 0 0,0 0 0,-1 0-1,1 0 1,0 0 0,-1 0 0,1-1 0,0 1 0,0 0-1,-1 0 1,1 0 0,0-1 0,0 1 0,0 0 0,-1 0-1,1 0 1,0-1 0,0 1 0,0 0 0,0-1 0,-1 1 0,1 0-1,0 0 1,0-1 0,0 1 0,0 0 0,0-1 0,0 1-1,0 0 1,0-1 0,0 1 0,0 0 0,0-1 0,0 1-1,0 0 1,0 0 0,0-1 0,0 1 0,0 0 0,1-1 0,-1 1-1,0 0 1,0 0 0,0-1 0,0 1 0,1 0 0,-1 0-1,0-1 1,0 1 0,1 0 0,-1 0 0,0 0 0,0-1 0,1 1-1,21-19-6387,-16 15 5707,22-20-1250</inkml:trace>
</inkml:ink>
</file>

<file path=ppt/ink/ink3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11:21.4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91 126 576,'-29'2'4812,"23"-4"-2590,-50-6 16871,70 7-18703,8-3-159,-13 2-175,0 0-1,0 1 0,10 0 1,82-6-204,-1 0 157,-40 7 93,62 10-1,-47 1-42,88 9 63,-63-12-8,-31-1-136,93-4-1,-118-7 265,55-13-1,-6 1-292,-40 11 54,59 2 0,-53 3 215,-89 5-138,-115-11 231,123 4-232,-9 0 8,-1 1-13,1-1 0,-55-13 0,-6-15 22,57 18-96,-68-15 0,88 25 5,-29 0 1,43 2-6,0 0 1,0 0-1,0 0 0,0 0 1,0 0-1,0 0 1,0 0-1,0 0 1,0-1-1,0 1 0,0 0 1,0-1-1,0 1 1,1-1-1,-1 1 1,0-1-1,0 1 0,0-1 1,1 0-1,-1 1 1,0-1-1,1 0 1,-1 0-1,0 0 0,1 0 6,2 1-9,1 0 0,-1 0 0,1 1 0,-1-1 1,0 0-1,1 1 0,-1 0 0,0 0 0,3 1 0,13 3 26,6-1 1,-14-3-23,-1 0 0,15 4 0,114 37-1,-107-33 0,7 3 0,-23-7-10,1 0 1,-1-1-1,1 0 1,0-1-1,27 1 0,-25-3 1,0 2-1,1-1 0,-1 2 0,18 6 0,-3 1 119,46 7-1,-38-9-37,-29-7-49,-2 1-105,-19 0 144,3-2-50,0 0-1,1-1 0,-1 0 0,-7 0 0,-12-1 19,-21 4-18,1 1 0,0 2-1,-80 22 1,41 5-61,16-5 73,63-27 19,1 1-1,0-1 1,-1 0-1,-7 0 1,11-1-32,0 0 1,0 0 0,1 0-1,-1 0 1,0 0 0,0 0-1,0 0 1,0 0 0,0 0 0,0 0-1,0-1 1,0 1 0,0 0-1,0-1 1,1 1 0,-1-1-1,0 1 1,0-1 0,0 1-1,1-1 1,-1 1 0,0-1 0,1 0-1,-1 1 1,0-1 0,1 0-1,-1 0 1,1 0 0,-1 1-1,0-3 1,-3-20 257,0-1 0,1 0 0,1-38 0,2 57-285,1 1-1,-1-1 1,1 1 0,0 0-1,0-1 1,4-6-1,3-16-3268,-8 24 2753,2-7-1785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1:15.0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349 9 3328,'0'-8'17983,"-1"14"-17671,-1 0 1,1 0-1,-1 0 0,0 0 0,0-1 0,0 1 0,-1 0 1,0-1-1,-6 9 0,1-2 12,-14 29 229,14-25-336,-1 0-1,0 0 0,-14 16 0,-16 14 30,5-8 194,-48 72 0,73-94-324,1 0 0,1 1 1,-9 27-1,14-38-80,-9 30 78,1 0 1,2 0 0,1 1-1,2 0 1,2 0 0,2 1-1,4 60 1,0-76 42,1 0 0,1-1 0,1 0 1,12 28-1,42 78 515,-28-64-455,60 111 417,-26-53-1098,-66-121 407,0 0 0,0 0 0,0 0 0,0 1 0,0-1 0,0 0 0,0 0 0,1 0 0,-1 0 0,0 0 0,0 0 0,0 0 0,0 1-1,0-1 1,0 0 0,0 0 0,1 0 0,-1 0 0,0 0 0,0 0 0,0 0 0,0 0 0,0 0 0,1 0 0,-1 0 0,0 0 0,0 0-1,0 0 1,0 0 0,0 0 0,1 0 0,-1 0 0,0 0 0,0 0 0,0 0 0,0 0 0,0 0 0,1 0 0,-1 0 0,0 0 0,0 0 0,0 0-1,0 0 1,0-1 0,0 1 0,1 0 0,-1 0 0,0 0 0,0 0 0,0 0 0,0 0 0,0 0 0,0-1 0,0 1 0,0 0 0,0 0-1,0 0 1,0 0 0,0 0 0,0-1 0,1 1 0,4-14-4932,-3 8 3314,7-11-1472</inkml:trace>
</inkml:ink>
</file>

<file path=ppt/ink/ink3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12:33.808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2788 4238 64,'8'-3'5424,"3"2"-4674,0 1 0,0-2-1,0 1 1,10-4 0,-13 3-539,0 1 1,15-1-1,17-2-13,28-1 207,9-1-80,-37 3-218,-5 3 19,47 3 0,30 1-127,286-15 742,-125 10-374,-132 3-328,27 5 1833,-172-24-1696,3 11-175,1-1 0,0 1 0,0-1 0,1-9 0,0-5 36,-9-131 379,11-12-378,2-9-124,0-301 217,7-214 256,-4 470-291,1-20-11,3-8-58,-3 80 5,-6 44 249,13-154-274,-9 237-71,18-56 1,-7 33 19,33-230-61,-29 142 87,3-14-206,-24 161 216,-1 1 0,0 0 0,0 0-1,0-1 1,0 1 0,0 0 0,0-1 0,-1 1-1,1 0 1,-1 0 0,1 0 0,-2-3 0,-1-3 3,3 7-8,0 0 0,0 0 0,-1 0 0,1 0 0,0 0 0,-1 0 1,1 0-1,-1 0 0,1 0 0,-1 1 0,1-1 0,-1 0 0,0 0 1,1 0-1,-1 1 0,0-1 0,0 0 0,0 0 0,1 1 1,-1-1-1,0 1 0,0-1 0,0 1 0,0-1 0,0 1 0,-1-1 1,-40-7-30,0 1 1,-61-1 0,55 5-91,-57-2 29,-28-3 259,-47-6-199,-61 5-159,8 3 20,-29 8 284,-186-10-310,208-9 311,146 8-36,-169-22-333,-220 0 218,422 27 100,-69-13 1,-58-22 60,-56-9-65,72 15-181,109 16 147,43 11-47,0 0 0,-31-3 0,-9 5-38,1 2 0,0 3 1,-84 12-1,-47 17 50,176-28-3,0 0 1,-23-1 0,12 2-254,24-3 197,1 16-555,-6 99-26,-1-13 592,1-7 69,2-41 0,-9 66 245,3-23-347,3-31 412,-1-19 735,13-55-890,15-53-289,-1 4 23,-5 15 110,-8 23-49,9-20-1,10 1-45,-16 30-55,-9 7 138,1 1 0,-1 0 0,1-1 0,0 1 0,-1-1 0,1 1 0,-1-1 0,1 1 0,-1-1 1,1 1-1,-1-1 0,0 0 0,1 1 0,-1-1 0,0 0 0,1 1 0,-1-2 0,2 0 0,0 0 0,-1 1 0,1-1 0,0 0 1,0 1-1,4-3 0,-5 3 13,-41 16-5206,35-13 5224,-1 0 0,1 1 0,-1-1 0,-7 7 0,5-5-76,-10-1 300,12-2-260,13-1-35,-4 0 84,-1 0 1,1-1-1,0 0 0,-1 1 1,1-1-1,-1 0 0,1 0 1,-1-1-1,1 1 0,2-3 1,16-6 87,6 0-218,-17 7 118,-1-1 0,1 1-1,0 1 1,15-2 0,34-4-96,-36 4 148,37-1-1,-30 3-212,-23 1 144,1 0 0,0 1 0,12 0 0,4 2 19,-16-1-2,0-1 0,0 1 0,12 4-1,-14-4-6,0 1 0,0-1 0,0 0-1,12 0 1,9 5 41,-18-3-37,-7-2-2,0 0 0,0 0 0,1 0 0,-1 0 0,0-1 0,1 1 0,3 0 0,-1 0 101,-1-1 0,1 1 0,-1-1 0,1 0 0,-1 0 0,1 0 0,-1-1 0,1 1 0,-1-1-1,8-2 1,-10 2-107,1 0-1,-1 0 0,1 0 0,0 0 0,-1 1 0,1-1 1,0 1-1,-1 0 0,1 0 0,5 0 0,18-1 16,-18-1-15,25-5 64,-31 7-115,6 0 123,28-3-27,294 3 91,-266 6 22,-93 8 330,-4-3-385,-64 13 1,-40-3 221,115-18-249,-1-1-39,0 0 0,0-2 1,0-1-1,0-1 0,0 0 1,0-2-1,0-1 0,1 0 1,0-2-1,0-1 0,-22-10 1,18 7-174,0 1 0,-1 1 0,-40-8 0,29 14-438,42 1 216,-3 1 322,1 1 0,-1-1 0,1 1 0,-1-1 1,1 1-1,0 0 0,-1 0 0,1 0 0,2 0 0,28-1-114,25 1 167,26 5-233,-57-3 129,37-2 1,-23-1 203,63-4 280,-105 7-357,0 0 0,0 0 0,0-1 0,-1 1 0,1-1 0,-1 1 0,1-1 0,-1 0 0,1 0 0,-1 0 0,0 0 0,1 0 0,-1-1 0,0 1 0,-3-1 0,-110 9-165,82-2-261,35-7 372,-1 0 0,0 0-7,0 0-25,0 0 31,0 0 1,0 1-1,0-1 1,0 0 0,0 0-1,0 0 1,0 0-1,0 0 1,0 0 0,0 0-1,0 0 1,0 0 0,0 0-1,0 0 1,0 0-1,0 0 1,0 0 0,0 0-1,0 0 1,0 1 0,0-1-1,0 0 1,0 0-1,0 0 1,0 0 0,0 0-1,0 0 1,0 0-7,0 0 7,20-1-118,113-11-210,-68 8 444,34 0-153,110-4 295,-186 8-242,-6 1-39,0 0-1,30 8 1,-25-5 95,7 5-26,-15-3-74,-12-6-30,-2 1 75,1 0 0,-1 0 0,1 0 0,-1 0 0,1-1 0,-1 1 0,1 0 0,-1 0 0,1 0 0,0-1 0,0 1 0,-1-1 0,1 1 0,0 0 0,0-1 0,0 1 0,0-1 0,-1 0 0,1 1 0,0-1 0,0 0 0,2 1 0,-2 0 13,1-1 61,23 12 379,1-5-53,-25-7-448,7 4-54,13 1 297,-19-4-187,1-1-1,-1 1 1,1-1-1,-1 1 1,1 0-1,3 1 1,21 6-168,16 6 208,-32-11-141,1 0 0,18 9 0,3 7 78,-21-12 97,23 11-1,52 26-201,-53-26 165,-33-17-54,115 63 215,-70-37-271,10 11 150,-54-36-48,1 3-10,0-2-48,-2-3 7,0 0-1,0 0 0,-1 0 0,1 0 0,0 0 0,-1 1 0,1-1 0,0 0 1,0 0-1,-1 0 0,1 1 0,0-1 0,-1 0 0,1 0 0,0 1 0,-1-1 1,1 1-1,-1-1 0,1 1 0,0 0 0,2 0-2,10 13 7,4 2-1,-9-10 37,-1-1 0,1 0 1,1 0-1,8 4 0,0 0 62,-7-4-83,0 0 1,0-1-1,0 0 1,14 4 0,41 7-71,106 41 1,-137-46-57,-29-9 124,0 0-1,0 1 0,0-1 1,0 1-1,0 0 1,0 0-1,0 1 0,7 5 1,-7-2 23,-5-5-40,0-1-1,1 1 0,-1-1 0,0 1 1,1 0-1,-1-1 0,1 1 0,-1-1 1,0 1-1,1-1 0,-1 1 0,1-1 1,-1 0-1,1 1 0,0-1 0,-1 0 1,1 1-1,-1-1 0,2 0 0,1 2-3,0-1 0,0 1 0,0 0 0,0 0 0,0 0 0,0 0 0,2 3 0,12 8-6,-14-10 25,1-1-1,-1 1 1,0 0 0,-1 1-1,4 3 1,7 9 67,12 4-6,-21-17-60,1 0 0,-1 0 1,0 0-1,-1 1 0,1-1 0,-1 1 1,1 0-1,-1 0 0,0 0 1,3 6-1,1 0 9,-6-9-22,-1-1 0,1 1 0,0 0 0,0 0 0,-1 0 0,1 0 0,-1 0 0,1 0 0,-1 0 0,1 0-1,-1 0 1,1 1 0,1 10-2,0-6 29,-1 1 1,0-1-1,0 9 0,3 6 1863,-9-24-1753,2 2-119,0-1 1,1 0-1,-1 0 1,1 0-1,-1 0 1,-3-5-1,-16-13 50,-3 4-28,0 1-1,-1 1 1,-29-10 0,0-2-135,-71-27 143,58 15-272,82 46-1540,-4-3 1703,0 0 0,11 3 0,61 26-61,42 20 74,-123-54 46,110 61 377,-104-56-397,-1 1 0,0 0 0,0 0 0,-1 0 0,1 1 0,7 14 0,-9-16-21,25 49 182,-16-28-86,4 11-107,-1 2 0,15 59 1,-26-80 54,-1-1 34,-2-11-14,-1 0-1,1 0 1,0 0 0,1 0 0,5 11 0,4 8-43,-10-21 23,0 0 1,-1 0-1,1 0 0,1-1 0,-1 1 0,0 0 1,1-1-1,3 4 0,-4-5 20,7 6 196,-1-1 0,11 7 0,11 16-52,-15-17-141,26 31 0,-19-18 227,38 32 32,-56-53-284,0 0 0,0 0 0,-1 1 0,0-1 0,4 8 0,11 18 28,-10-20-18,-1 0-1,-1 1 1,0 0-1,9 23 1,-5-9 172,25 66 443,-31-81-567,8 27 163,-11-32-222,1 0 0,0 0 0,0 0 1,1 0-1,-1-1 0,2 1 0,3 5 0,9 18 305,5 21-143,-16-39-92,3 8-168,-4-4 222,-3-12-128,0 0 0,0 0 0,0 0 0,0-1 0,-1 1 0,1 4 0,4 28 177,-5-32-171,1 0 0,-1 1-1,1-1 1,0 0 0,0 0 0,0 1 0,3 2 0,3 14-20,6 48 414,13 48-271,-18-55-144,9 38 117,-16-90-79,0 0 0,0-1 1,-1 1-1,-1 15 1,0 2 124,1 46-68,-3-55-59,2-16-11,1 1 0,-1-1 1,1 1-1,0-1 1,-1 1-1,1 0 1,0-1-1,0 1 1,1 2-1,-1 0-10,0 0 0,0 0 0,0 0 0,0 0 0,0-1 0,-1 1 0,0 0 0,-2 6 0,2-7 14,0 0-1,0 0 1,1 0-1,-1 0 1,1 0-1,0 0 1,0 0-1,0 0 1,0 5-1,1 0-23,0-1 0,0 0 0,-1 0 0,-1 13 0,0 1 75,-7 36 112,-1 62-150,1-46-16,3-20 1,-21 96-1,24-140 48,2 0-1,0 0 1,0 0-1,1 9 0,0 10 113,-1 228 907,0-255-1059,0 0 1,0-1-1,0 1 1,0 0-1,0 0 1,-1-1 0,-2 9 1203,2-11-1180,1-1 1,0 1 0,-1-1 0,1 1-1,1-1 1,-1-3 0,1 2-73,1-40-337,15-80 0,-11 84 391,15-40-848,-7 30 634,6-16 157,-19 65 58,2-17-157,-5 13-198,-6 9-114,7-3 425,0 0-1,1 1 0,-1-1 1,0 0-1,0 1 1,1-1-1,-1 1 1,1-1-1,0 1 1,-1 1-1,-3 9-52,1-8 16,-48 91 378,39-72-233,4-7-28,0 0 1,1 0-1,0 1 0,2 0 1,-7 32-1,8-15-2,-21 142 334,22-167-248,3-8-117,0-1 0,0 1 0,-1-1 1,1 1-1,0-1 0,0 1 0,0-1 0,-1 1 0,1-1 0,0 1 1,0-1-1,0 1 0,2 6 923,-2-15-909,2-26-144,0 1-1,2-1 0,2 1 0,10-36 1,43-115-533,-57 178 386,-2 10-177,-6 15 118,-8 17 434,1 1 0,-15 69 0,16-69-9,9-26-18,-1 0 0,1 0 0,1 1 0,-3 21-1,5-33-88,0 1 0,0 0 0,0-1 0,1 1 0,-1 0 0,0-1 0,0 1 0,0-1 0,0 1 0,1 0-1,-1-1 1,0 1 0,1-1 0,-1 1 0,0 0 0,1-1 0,-1 1 0,1-1 0,-1 1 0,1-1-1,-1 0 1,1 1 0,-1-1 0,1 1 0,0-1 0,1 1 15,0 0 1,0-1-1,-1 1 1,1-1-1,0 0 1,0 0-1,0 0 1,0 0-1,2 0 1,3-1 34,1 0 1,-1-1-1,13-4 1,29-13 39,-17 7-105,0 0 0,52-11-1,-21 12 75,0 2 0,0 3 0,1 3 0,79 6 0,-125-1-81,0 0 1,0 1-1,0 0 0,-1 2 0,1 0 1,27 13-1,-42-17 13,-1 1 0,1-1 0,-1 1 0,0 0 0,1-1 0,-1 1 1,0 0-1,0 1 0,0-1 0,0 0 0,0 0 0,-1 1 0,1-1 0,-1 1 1,0 0-1,1-1 0,-1 1 0,0 0 0,-1 0 0,1 0 0,0 4 0,6 5 662,-7-12-650,2-24 1102,0 7-1387,7-38 260,4-63 1,-11 93 49,0-122-88,-3 70-98,-14-327-73,1-5 335,16 134-552,3 254 291,-4 18 166,0 1-1,-1-1 0,1 1 0,-1-1 1,1 1-1,-1-5 0,1 5-108,-3 14-860,-5 7 909,0 0 1,2 0-1,-4 25 0,-5 62-71,8-56 38,-10 49 239,-5-2 0,-40 117 0,6-17-20,-11 31 360,62-216-427,0 0-1,-2 0 1,1-1-1,-12 17 1,16-27-55,0 0 1,0 1-1,0-1 1,0 0-1,-1 0 1,1 0-1,0 0 0,-1-1 1,-2 2-1,-4 3 208,8-5-194,-1 0-1,0 0 1,0 0-1,0 1 1,1-1-1,-1 0 0,0 0 1,0 0-1,0-1 1,0 1-1,1 0 1,-1 0-1,0 0 1,0 0-1,1-1 0,-1 1 1,0 0-1,0-1 1,1 1-1,-1-1 1,0 1-1,1-1 1,-1 1-1,1-1 0,-1 1 1,0-1-1,1 0 1,-1 0-1,-2-2-3,0 0 0,1-1-1,0 1 1,-4-7 0,-1-16-60,-1-39-160,1-68 0,17-88 123,5-2 74,-2-184-48,-13 397-61,-1-22-10,1 31 61,0-1 1,0 1-1,0 0 1,-1-1-1,1 1 1,-1 0 0,1-1-1,-1 1 1,1 0-1,-1 0 1,0-1-1,1 1 1,-1 0-1,0 0 1,0 0 0,0 0-1,-1-1 1,1 2 24,0 0 0,1 0 0,-1 0 1,0 0-1,0 0 0,1 0 1,-1 0-1,0 0 0,1 0 0,-1 0 1,0 1-1,1-1 0,-1 0 0,1 1 1,-1-1-1,0 0 0,1 1 0,-1-1 1,1 1-1,-1-1 0,1 1 0,-1-1 1,1 1-1,0-1 0,-1 1 0,1-1 1,-1 2-1,0-1-75,-5 6 22,0 0 0,1 1 0,0-1 0,1 1 0,0 0 0,-6 16 0,-13 53-2,21-70 77,-17 76 184,-10 101 1,27-167-49,0-4-15,1-1 0,0 1 0,1 0-1,2 15 1,-3-27-90,1 0 0,1-1 0,-1 1 0,0 0 0,0 0 0,0-1 0,0 1 0,0 0 0,1 0 0,-1-1 0,0 1 0,1 0 0,-1-1 0,0 1 0,1-1 0,-1 1 0,1 0 0,-1-1 0,1 1 0,-1-1 0,1 1 0,0-1-1,-1 1 1,1-1 0,0 0 0,-1 1 0,1-1 0,0 0 0,-1 0 0,1 1 0,0-1 0,-1 0 0,1 0 0,0 0 0,0 0 0,-1 0 0,1 0 0,0 0 0,0 0 0,-1 0 0,1 0 0,0 0 0,0 0 0,-1-1 0,1 1 0,0 0 0,-1 0 0,2-1 0,4-3 87,0 1-1,0-1 1,-1 1 0,8-8 0,-10 8-87,10-9 38,1-1 0,-2-1 0,0 0 1,17-27-1,32-66 122,29-88 1,-59 123-164,-15 36 9,-1-1-1,18-71 0,3-62-51,37-150-49,-59 258 63,-2-2 0,4-82 0,-10 19-123,-4 42 25,0-54 192,-3 88-19,-8-71-409,1 52 389,-10-100-459,15 156 119,-3 43-1096,-16 371 899,-5 58 818,-13 9 487,37-409 1209,2-58-2009,4-6 130,-3-70 419,5-143-362,-5-82-299,-25-436-496,24 697 392,-4-28 197,1-9 30,4 64-35,0 10-24,0 1 0,1 0 0,-1-1 0,0 1 1,0 0-1,-1 0 0,1-1 0,0 1 0,-1 0 0,1 0 1,-1-1-1,0 1 0,0 0 0,0 0 0,-2-3 0,3 5 12,-1 0-1,1 0 0,0-1 1,-1 1-1,1 0 0,-1 0 0,1 0 1,-1 0-1,1 1 0,-1-1 1,1 0-1,0 0 0,-1 0 1,1 0-1,-1 0 0,1 0 1,0 1-1,-1-1 0,1 0 0,-1 0 1,1 1-1,0-1 0,-1 0 1,1 1-1,0-1 0,-1 0 1,1 1-1,0-1 0,0 0 1,-1 1-1,-10 16-319,-1 6 245,2 2-1,1-1 1,1 2-1,-8 40 1,7-27 55,-14 51 20,-38 176 2,40-121 75,-42 214 201,41-248-98,10-46 219,12-51-220,-1-1 1343,-4-17-1041,-5-6-45,2-3-338,0-1-1,1-1 0,0 1 0,1-1 0,-5-17 1,-11-75-35,5-59 1,11 86-40,-1-6-80,-21-177-163,23 229 290,-26-132-784,26 148 690,-4-23 11,9 39 39,0-7-73,-1 0-1,0 0 1,-1-1-1,0 1 0,-1 0 1,-5-14-1,8 23 56,0 0-1,0 0 0,0 0 0,0 0 0,0 0 1,-1-1-1,1 1 0,0 0 0,0 0 1,0 0-1,0 0 0,0 0 0,-1 0 0,1 0 1,0 0-1,0 0 0,0-1 0,0 1 1,0 0-1,-1 0 0,1 0 0,0 0 0,0 0 1,0 0-1,0 0 0,-1 0 0,1 0 1,0 0-1,0 0 0,0 0 0,0 0 0,-1 0 1,1 1-1,0-1 0,0 0 0,0 0 1,0 0-1,-1 0 0,1 0 0,0 0 0,0 0 1,0 0-1,0 0 0,0 1 0,0-1 1,0 0-1,-1 0 0,1 0 0,0 0 0,0 0 1,0 1-1,0-1 0,0 0 0,0 0 0,0 0 1,0 0-1,0 1 0,0-1 0,0 0 1,0 0-1,0 0 0,0 1 0,-6 16-426,5-13 386,-16 57-357,-14 106 0,6 70 549,20-175-86,-9 204-216,11-181 170,2 17 281,2-47 1592,-2-62-1678,0 0 0,1 0 1,0 0-1,1-12 0,0 2-77,4-321-25,0 138-213,2 12 16,-6 10-134,-1 108 33,-1 52-68,-5-33-1,5 45 115,1 5 129,0 1 1,0-1 0,0 1-1,0-1 1,0 1 0,0 0 0,0-1-1,0 1 1,-1-1 0,1 1-1,0-1 1,0 1 0,0 0-1,-1-1 1,1 1 0,0-1 0,0 1-1,-1 0 1,1-1 0,0 1-1,-1-1 1,-6 5-335,-4 14 55,-52 143-483,-5 12 704,43-120 80,2 2 0,3 0 0,-22 96 0,34-111 69,1 0-1,2 1 1,2-1-1,2 1 1,3 41-1,0-66 147,1-1 0,7 15 1882,-9-46-1657,0-20-383,-1-42-56,-4 0 0,-3 0 0,-4 1 0,-3 0-1,-46-145 1,11 84-257,43 123 163,0-1 0,-2 1-1,0 1 1,0-1 0,-16-18-1,23 31 52,0 0-1,0 1 0,-1-1 0,1 1 0,0 0 1,0-1-1,-1 1 0,1 0 0,-1 0 1,1 0-1,-1 0 0,0 0 0,1 0 0,-1 0 1,0 0-1,0 1 0,1-1 0,-5 0 1,4 1 6,1 0 1,-1 1 0,0-1 0,0 0 0,1 1-1,-1-1 1,0 1 0,1 0 0,-1-1 0,0 1 0,1 0-1,-1 0 1,1 0 0,-1 0 0,-2 3 0,-2 2-31,1 1 0,-1 0 1,1 1-1,0-1 1,1 1-1,-5 10 1,-47 121-264,4-7 359,-8-15 1355,59-123-1054,3-12-68,4 0-122,-1-1 0,-1 0 1,2-35-1,-3-36-258,-11-118-1,8 206 115,-9-59-224,8 55 164,-1-1 1,1 1 0,-2 0-1,1 0 1,-1 0 0,-5-10 0,7 15 34,0-1 0,0 1 0,0 0 0,0 0 0,0-1 0,0 1 0,0 0 0,0 0 0,-1 0 0,1 0 0,0 1 0,0-1 1,-1 0-1,1 0 0,-1 1 0,1-1 0,-1 1 0,1-1 0,-1 1 0,-2-1 0,2 2-7,0-1 0,0 0 0,0 1 0,0-1 0,0 1 0,0-1 0,0 1 0,0 0 0,0 0 0,0 0 0,0 0 0,1 0 0,-3 3 0,-4 3-56,1 0-1,0 1 0,0 0 0,-10 17 0,-59 112-200,37-63 424,38-73-126,-4 8 55,0 1 0,0 0 0,-5 18 0,9-28-52,1 0-1,0 1 0,0-1 0,0 0 1,0 0-1,0 1 0,0-1 0,0 0 0,0 1 1,0-1-1,0 0 0,0 1 0,0-1 1,0 0-1,0 0 0,0 1 0,0-1 1,0 0-1,0 1 0,0-1 0,0 0 0,1 0 1,-1 1-1,0-1 0,0 0 0,0 0 1,1 1-1,-1-1 0,0 0 0,0 0 1,0 0-1,1 1 0,-1-1 0,0 0 0,13 0 364,13-12 163,-20 7-488,-1 0-1,0 0 1,1 0-1,-2-1 1,1 0-1,-1 0 1,0 0 0,0-1-1,0 1 1,-1-1-1,0 0 1,-1 0-1,0 0 1,2-8 0,-3 9-51,0 1 1,0-1 0,-1 0 0,0-11 0,0 15-31,-1 0 0,1 0-1,0 0 1,-1 0 0,1 0 0,-1 0 0,0 0 0,1 1 0,-1-1 0,0 0 0,0 0 0,0 1 0,-1-1 0,1 1 0,0-1-1,0 1 1,-3-3 0,3 4 4,0-1-1,0 1 0,0-1 0,0 1 0,-1 0 0,1-1 1,0 1-1,0 0 0,0 0 0,0 0 0,0 0 0,-1 0 1,1 0-1,0 0 0,0 0 0,0 0 0,0 0 1,0 1-1,-1-1 0,1 0 0,0 1 0,0-1 0,0 1 1,0 0-1,0-1 0,0 1 0,0 0 0,1-1 1,-1 1-1,0 0 0,0 0 0,0 1 0,-4 3 24,0 1 1,1-1-1,-6 11 0,9-15 6,-1 2-64</inkml:trace>
</inkml:ink>
</file>

<file path=ppt/ink/ink3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12:36.357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2117 25 4736,'-15'-13'1530,"15"12"-1510,0 1-1,0 0 0,-1 0 1,1 0-1,0 0 0,0-1 0,0 1 1,0 0-1,0 0 0,-1 0 0,1 0 1,0 0-1,0 0 0,0 0 1,-1-1-1,1 1 0,0 0 0,0 0 1,0 0-1,-1 0 0,1 0 0,0 0 1,0 0-1,0 0 0,-1 0 0,1 0 1,0 0-1,0 0 0,0 0 1,-1 0-1,-21 8 99,-4 0 2302,25-8-2399,1 0-1,-1 0 0,0 1 1,1-1-1,-1 0 0,0 1 1,1-1-1,-1 0 0,1 1 1,-1-1-1,0 1 0,1-1 1,-1 1-1,1-1 0,-1 1 1,1-1-1,0 1 1,-1 0-1,1-1 0,0 1 1,-1-1-1,1 1 0,0 0 1,0-1-1,-1 1 0,1 0 1,0 0-1,0 1 0,-4 27 407,3-16-350,-37 177 771,36-183-693,0 0 0,0 0 0,-1-1 0,1 1 0,-8 10 0,8-14-87,1-1 0,-1 0-1,0 1 1,0-1 0,1 0 0,-2 0 0,1 0-1,0-1 1,0 1 0,-1 0 0,1-1 0,-1 0-1,1 1 1,-1-1 0,1 0 0,-1 0 0,0-1-1,-3 2 1,-2-2 54,1 0 0,-1 0-1,1-1 1,0 0 0,-1-1-1,1 1 1,0-1 0,0-1-1,0 1 1,0-1 0,1 0-1,-1-1 1,1 0 0,-1 0-1,-10-9 1,17 13-123,0-1 0,-1 1 0,1 0 0,0 0 0,-1-1 0,1 1 0,0 0 0,0 0 1,0-1-1,-1 1 0,1 0 0,0-1 0,0 1 0,0 0 0,0-1 0,0 1 0,0 0 0,0-1 0,-1 1 0,1 0 0,0-1 0,0 1 0,0 0 1,0-1-1,0 1 0,1 0 0,-1-1 0,0 1 0,0 0 0,0-1 0,0 1 0,0 0 0,0-1 0,0 1 0,1 0 0,-1-1 0,0 1 1,0 0-1,1 0 0,-1-1 0,0 1 0,0 0 0,1 0 0,-1-1 0,0 1 0,0 0 0,1 0 0,-1 0 0,0 0 0,1 0 0,-1-1 1,1 1-1,24-8 17,-13 6 102,69-25 1268,176-66 231,-255 92-1589,-1 0 0,1 1 0,-1-1 0,1 0 1,-1 0-1,0 0 0,1 0 0,-1 0 0,0 0 0,0 0 0,1 0 1,0-2-1,-2 2-22,0 1 0,0-1 1,0 0-1,0 1 1,0-1-1,0 0 0,0 1 1,0-1-1,0 0 1,0 1-1,0-1 0,0 0 1,0 1-1,-1-1 1,1 1-1,0-1 0,-1 0 1,1 1-1,0-1 1,-1 1-1,1-1 0,0 1 1,-1-1-1,1 1 1,-1-1-1,1 1 0,-1 0 1,0-1-1,1 1 1,-1 0-1,0-1 0,-6-4-27,-1 0-1,0 1 0,1 0 1,-1 1-1,-1 0 0,-13-4 0,-55-8 33,40 9-195,-84-6 21,46 7 331,-426-34-648,396 32 354,-202-8-649,225 12 281,49 1 52,-1 2 0,1 0 0,0 3 0,-34 5 0,-111 22-591,110-21 1038,-123 33-1,44 8-372,132-47 483,-1 1 69,16-3-179,0-2-24,0 0-1,1 0 0,-1-1 1,1 1-1,-1 1 0,1-1 1,-1 0-1,1 0 0,0 0 1,-1 0-1,1 0 0,0 0 1,0 1-1,0-1 0,0 0 1,-1 1-1,1-1 0,0 1 1,0-1-1,0 1 0,2-1 1,23-8-290,189-14 406,-150 19-162,120 0 13,-129 4-56,-36 2 97,0 0 1,0 1-1,0 1 0,0 1 1,-1 0-1,26 12 0,-31-13 39,0-1-1,0 0 1,29 1-1,-19-2 50,101 4 278,-10-1-385,-45 5 80,105 26 0,-141-28-80,83 18 131,-80-18 215,61 5 0,-30-6-121,-24 1-12,-28-4 14,0-2-1,27 2 1,-41-3-214,0-1 0,1 0-1,-1 1 1,0-1 0,0 1 0,1 0 0,3 1 0,-5-1 28,1 0 1,0 0 0,0-1 0,0 1 0,0-1 0,0 1-1,3 0 1,-5 3-33,0 0-48</inkml:trace>
</inkml:ink>
</file>

<file path=ppt/ink/ink3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12:49.0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1233 16 2400,'-3'-4'12613,"3"-8"-11253,-7 12 2811,-28 9-3676,9-2-370,1 2 0,0 1-1,0 1 1,1 1 0,1 1-1,0 1 1,-40 33 0,35-17 0,1 1 0,-40 60 1,61-84-113,-60 97 192,-6 7 182,63-100-336,0 0-1,0-1 1,-2-1 0,1 1 0,-1-2-1,0 1 1,-18 9 0,-91 39 269,76-38-406,3-1 207,1 2 0,-39 26 0,59-33-114,0 2 0,2 0 0,-1 1 0,2 1 0,-26 32 0,23-26 36,14-17-9,1 1 0,0-1-1,0 1 1,0 0 0,-5 12 0,1-2 67,8-16-82,1 0-1,-1 0 1,1 0-1,-1-1 1,1 1-1,-1 0 1,0 0-1,1-1 1,-1 1-1,0-1 1,0 1-1,0 0 1,1-1-1,-1 0 1,0 1-1,0-1 1,0 1-1,-2-1 1,3 0-13,0 0-1,0 0 1,0 0 0,0 0 0,0 0-1,-1 0 1,1 0 0,0 0 0,0 0-1,0 1 1,0-1 0,0 0-1,-1 0 1,1 0 0,0 0 0,0 0-1,0 0 1,0 0 0,0 0 0,0 0-1,-1 0 1,1 1 0,0-1 0,0 0-1,0 0 1,0 0 0,0 0-1,0 0 1,0 0 0,0 1 0,0-1-1,0 0 1,0 0 0,0 0 0,0 0-1,-1 1 1,1-1 0,0 0 0,1 0-1,-9 5 51,5-4 51,5-4 13,-1-15 1021,-1 3-963,2 1 0,0-1 0,4-16 0,1-3-84,-1 7-27,1 1 1,1 0 0,2 0 0,0 1 0,2 0-1,21-33 1,6 7-223,-26 34 191,-10 12-25,1 1 0,-1-1 0,0 0 0,4-8 0,-4 7-54,0 1-258,-7 6-91,3 0 385,1-1 1,-1 1-1,0 0 0,1 1 1,-1-1-1,0 0 0,1 0 0,0 0 1,-1 0-1,0 2 0,-2 6-4,-9 11-169,-20 26 0,-5 7 321,25-31-164,1 1 0,1 0 0,-11 36-1,-12 74 21,30-118 3,-23 89 176,22-94-150,3-4 364,11-7-80,39-11-498,-12 3 231,61-6 0,15 13-71,-62 2 83,59-5 14,-110 5-68,1 0 1,0 0-1,-1 0 0,1 0 0,0 0 0,-1 0 1,1-1-1,-1 1 0,1 0 0,0 0 0,-1 0 1,1-1-1,-1 1 0,1 0 0,-1 0 1,1-1-1,-1 1 0,1 0 0,-1-1 0,1 1 1,-1-1-1,1 1 0,-1-1 0,1 1 0,-1-1 1,1 0-1,-1 0 4,0-1 0,1 1 1,-1 0-1,0-1 0,0 1 1,0 0-1,0-1 0,0 1 0,0 0 1,0 0-1,-1-1 0,1-1 0,-2-3 13,-1 0-1,1-1 1,-7-10-1,-2 1 16,0 1 0,-1 1-1,0-1 1,-1 2 0,-18-16 0,6 6-22,-112-86 104,22 21 15,110 83-205,6 4 40,5 2 30,9 4 8,30 20-126,64 44 1,-89-53 201,0 0 0,18 20 0,14 12-60,-66-52-10,0 1 1,0 0 0,0 1-1,-22-1 1,22 3-4,-1 2 0,0 0 0,-17 5 0,18-4-22,0 0-1,-1-1 0,-17 1 0,16 2 124,15-2-105,-1 0-1,1 0 1,0 0 0,0 1-1,0-1 1,1 0 0,-1 1 0,1 5-1,-4 17-38,0-10-288,1-6 370,1 0 0,0 0 0,-1 16 0,3-22-350,0 0-1,0 0 1,1 0 0,0-1-1,1 6 1,-1-6-426,0 1 0,1-1 0,-1 0 1,1 0-1,0 0 0,3 5 0,12 11-2581</inkml:trace>
</inkml:ink>
</file>

<file path=ppt/ink/ink3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12:56.4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303 1 1888,'22'16'7813,"-23"-8"-4058,-6-5-3039,6-3-637,-1 1 1,1 0-1,0-1 0,0 1 1,0-1-1,0 0 0,0 1 1,0-1-1,-1 0 1,-1 1-1,-18 2 1046,5-2-946,-1 0 0,1 2 0,0 0 0,0 0 0,0 2 0,-16 6 0,-5 1 87,-8 3-126,38-12-66,0 1-1,0-1 1,0 2 0,0-1 0,-12 11 0,18-14-48,-1 0 1,1 1-1,0-1 1,0 1 0,-1-1-1,1 1 1,0 0 0,0 0-1,1-1 1,-1 1 0,0 0-1,1 0 1,-1 0 0,1 0-1,-1 0 1,1 0 0,0-1-1,0 1 1,0 0 0,0 0-1,0 0 1,0 0 0,0 0-1,1 0 1,-1 0 0,1 0-1,0 0 1,-1 0 0,1-1-1,1 3 1,0 0-4,1 0 0,-1 0 0,1 0 0,-1-1 0,1 1 1,1-1-1,-1 0 0,0 0 0,1 0 0,-1 0 0,1 0 0,0-1 0,0 0 0,6 3 0,-4-3 49,0 0 1,0-1-1,0 1 0,0-1 1,0-1-1,1 1 0,-1-1 1,0 0-1,10-2 0,-2-1 12,0 0 0,0-1 0,-1 0 0,1-1 0,-1-1-1,0 0 1,-1 0 0,18-13 0,-27 16-69,0 1 1,0-1-1,0 0 1,0 1-1,-1-1 1,1-1-1,-1 1 1,0 0-1,0-1 0,2-3 1,-3 5-15,-1 1 0,1 0 0,-1-1 0,1 0-1,-1 1 1,0-1 0,0 1 0,1-1 0,-1 1 0,0-1 0,0 0 0,0 1 0,-1-1 0,1 1 0,0-1 0,-1 1-1,1-1 1,-1 1 0,1-1 0,-1 1 0,0-1 0,1 1 0,-1 0 0,0-1 0,0 1 0,0 0 0,0 0 0,0 0-1,-2-2 1,-3-1 9,0 0 0,1 0 0,-2 1-1,1 0 1,0 0 0,0 1 0,-1 0-1,1 0 1,-1 0 0,0 1 0,0 0-1,1 0 1,-11 1 0,-1 0-175,1 1 0,-1 1 1,-34 9-1,51-11-17,0 0 0,0 1 0,0-1 0,0 0 0,0 1 0,1-1 0,-1 0 1,0 1-1,0-1 0,0 1 0,1-1 0,-1 1 0,0 0 0,1-1 0,-2 2 0,2-2-107,0 1-1,0-1 0,0 0 1,0 1-1,0-1 0,0 1 1,0-1-1,0 1 0,0-1 1,0 0-1,0 1 1,0-1-1,0 1 0,0-1 1,0 1-1,0-1 0,0 0 1,1 1-1,-1-1 0,0 1 1,0-1-1,0 0 0,1 1 1,-1-1-1,3 2-2027,9 8-1523</inkml:trace>
</inkml:ink>
</file>

<file path=ppt/ink/ink3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12:57.2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43 992,'0'0'309,"16"3"10171,-13 3-10206,0-1 0,-1 1-1,0 0 1,1 7 0,6 17 330,34 58 868,-42-87-1426,-1 1 1,1-1-1,0 0 0,-1 0 0,1 0 0,0 0 0,-1 0 1,1 0-1,0 0 0,0 0 0,0 0 0,0-1 0,0 1 1,0 0-1,0-1 0,0 1 0,0 0 0,0-1 0,1 1 1,-1-1-1,0 0 0,0 1 0,0-1 0,1 0 1,-1 0-1,0 0 0,0 0 0,3 0 0,-3 0 15,1-1 0,0 0 0,0 0 0,0 0 0,0 0 0,0 0 0,-1 0 0,1 0 0,-1 0 0,1-1 0,-1 1 0,1-1 0,-1 1 0,0-1 0,1 1 0,-1-1 0,1-3 0,4-4 65,-1-1-1,0 0 0,-1 0 1,0-1-1,0 1 0,-1-1 1,-1 0-1,1 0 0,0-15 1,-3 19-175,0 0-1,-1 0 1,0 1 0,0-1 0,0 0 0,-1 1-1,0-1 1,-4-10 0,6 17-35,0 0 0,0 0 0,0-1 0,0 1 0,-1 0 0,1 0 0,0 0 0,0-1 0,0 1 1,0 0-1,-1 0 0,1 0 0,0-1 0,0 1 0,0 0 0,-1 0 0,1 0 0,0 0 0,0 0 0,-1-1 0,1 1 0,0 0 0,0 0 0,-1 0 0,1 0 0,0 0 0,0 0 0,-1 0 0,1 0 0,0 0 0,0 0 0,-1 0 1,1 0-1,0 0 0,0 0 0,-1 0 0,1 0 0,0 1 0,0-1 0,-1 0 0,1 0 0,0 0 0,0 0 0,-1 0 0,1 1 0,0-1 0,0 0 0,0 0 0,0 0 0,-1 1 0,1-1 0,0 0 0,0 0 0,0 0 0,0 1 1,0-1-1,-1 0 0,1 0 0,0 1 0,0-1 0,0 0 0,0 0 0,0 1 0,0-1 0,0 1 0,8 5-6673</inkml:trace>
</inkml:ink>
</file>

<file path=ppt/ink/ink3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12:57.7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78 9 3328,'0'-8'4437,"17"28"-1626,-15-17-2615,-1 1 1,1-1-1,-1 1 0,1-1 1,-1 1-1,0 0 1,0 0-1,-1 0 1,1 0-1,-1 4 1,-1 44 1051,0-35-935,-2 44 465,-1 40 518,-24 137 1,17-178-943,-14 61 662,12-91-1070,3-20-2353,10-9 2198,0-1 0,0 0 1,-1 0-1,1 0 0,0 0 0,-1 0 0,1 1 0,0-1 0,0 0 0,-1 0 0,1 0 1,0 0-1,-1 0 0,1 0 0,0 0 0,-1 0 0,1 0 0,0 0 0,-1 0 1,1 0-1,0-1 0,0 1 0,-1 0 0,1 0 0,0 0 0,-1 0 0,1 0 0,0 0 1,0-1-1,-1 0-418,-1-3-2018</inkml:trace>
</inkml:ink>
</file>

<file path=ppt/ink/ink3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12:58.1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19 5632,'-21'-16'2544,"37"14"4066,39 1-4766,-55 1-1808,306 13 3329,-292-12-3317,28 5-40,-32-4 115,1 0 1,18 0 0,-13-13-11686</inkml:trace>
</inkml:ink>
</file>

<file path=ppt/ink/ink3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12:58.8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31 3232,'-1'-3'238,"1"3"-208,0 0 0,-1 0 1,1 0-1,0 0 0,0 0 1,0-1-1,0 1 0,0 0 1,-1 0-1,1 0 0,0 0 1,0-1-1,0 1 0,0 0 1,0 0-1,0 0 0,0 0 1,0-1-1,0 1 0,0 0 1,0 0-1,-1 0 0,1-1 1,0 1-1,0 0 0,0 0 1,0 0-1,0 0 0,1-1 1,-1 1-1,0 0 0,0 0 1,0 0-1,0-1 0,0 1 1,0 0-1,0 0 0,0 0 1,0 0-1,0-1 0,1 1 1,-1 0-1,0 0 0,0 0 1,0 0-1,0 0 0,0-1 1,1 1-1,-1 0 0,0 0 1,0 0-1,1 0 976,17 3 4023,-9 3-4118,-5-4-603,0 0-1,-1 0 1,1 1-1,-1-1 1,1 1-1,-1 0 1,0 0-1,0 0 1,0 1-1,4 6 1,4 11 266,-1 0 0,8 25 0,-16-43-467,-1 0-1,1 0 1,-1 0 0,1 0-1,0 0 1,4 4 0,-4-5 303,-2-4-258,1 1 0,1-1-1,-1 1 1,0-1-1,0 1 1,0 0-1,1-1 1,1 0 0,3-3 57,17-23-13,-16 19-256,0 1 1,1-1-1,0 1 0,0 0 0,1 1 0,0 0 0,15-8 0,-24 14 27,1 1 1,0-1-1,0 1 1,0 0-1,-1-1 0,1 1 1,0 0-1,0 0 0,0-1 1,0 1-1,0 0 0,0 0 1,0 0-1,0 0 0,-1 0 1,1 1-1,0-1 1,0 0-1,0 0 0,0 1 1,0-1-1,0 0 0,-1 1 1,1-1-1,1 1 0,1 2-16,-1-1-1,0 1 1,0-1-1,1 1 0,2 5 1,3 5 112,10 10-64,32 48 248,-46-63-71,1-1 1,11 12 0,-14-17-91,0 0 1,0 0-1,0 0 0,0 0 1,1 0-1,-1-1 1,1 1-1,-1-1 0,1 0 1,-1 0-1,1 0 1,5 1-1,-6-2-32,1 0-1,-1 0 1,0 0-1,1 0 1,-1-1 0,0 1-1,0-1 1,1 0-1,-1 0 1,0 0-1,0 0 1,0 0 0,0 0-1,0 0 1,0-1-1,-1 1 1,1-1 0,2-2-1,5-6 50,0 0 0,8-11 0,-8 8 69,5-4 6,-3 4-178,0-1-1,-1 0 1,0 0-1,-1-1 1,11-27 0,-18 37-181,0 0 1,0 0-1,-1 0 0,0 0 1,0 0-1,0-10 1</inkml:trace>
</inkml:ink>
</file>

<file path=ppt/ink/ink3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12:59.7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106 66 4480,'-3'-1'609,"1"-1"-1,-1 1 1,0 0 0,1 0 0,-1 0 0,0 0-1,0 0 1,0 1 0,1-1 0,-1 1 0,0-1-1,0 1 1,0 0 0,0 1 0,0-1 0,-3 1-1,-6 4-147,8-1-72,-1-1 0,1 1-1,0 0 1,0 0 0,-7 9 0,10-12-363,0 1 1,0 0-1,-1 0 1,1 0 0,0 0-1,1 0 1,-1 0-1,0 0 1,1 1-1,-1-1 1,1 0-1,0 0 1,-1 1 0,1-1-1,0 0 1,0 0-1,1 4 1,0-2 88,0-1 8,0 0 0,-1 0 0,1 0 1,0 0-1,1 0 0,1 3 0,-3-5-94,1-1 1,-1 1 0,1-1-1,-1 1 1,1-1-1,-1 1 1,1-1 0,0 1-1,-1-1 1,1 0 0,0 1-1,-1-1 1,1 0 0,0 1-1,-1-1 1,1 0-1,0 0 1,0 0 0,-1 0-1,1 0 1,0 0 0,-1 0-1,1 0 1,0 0 0,0 0-1,-1 0 1,1 0 0,0 0-1,0-1 1,-1 1-1,2-1 1,2 0 62,1-1-1,-1 0 1,1 0 0,-1 0-1,0-1 1,0 0-1,0 0 1,-1 0 0,1 0-1,4-6 1,29-32-967,-35 75 214,-2-30 713,0 0 0,0 0-1,1 1 1,-1-1 0,1 0-1,0 0 1,0 0 0,0 0 0,3 5-1,3 17 215,-7-23-190,0 0 0,1 0 1,0 0-1,0 0 1,0 0-1,3 6 0,-3-8-240,0-1 0,0 0 0,0 0 1,0 1-1,0-1 0,0 0 0,1 0 0,-1 0 0,0 0 0,0-1 0,0 1 0,0 0 0,0 0 0,0-1 0,1 1 0,-1 0 0,0-1 0,1 0 0,26-12-3638,-19 8 2292,7-5 58,0 2 0,0 0 1,30-10-1,-45 18 1536,1 0 1,-1 0-1,0 0 1,0 0-1,0 0 0,0 0 1,0 1-1,0-1 0,0 0 1,0 1-1,0-1 0,0 1 1,0-1-1,0 1 0,-1-1 1,1 1-1,0 0 0,0 0 1,0-1-1,-1 1 1,1 0-1,0 0 0,-1 0 1,1 0-1,-1-1 0,1 1 1,-1 0-1,1 0 0,-1 2 1,13 32 2131,-12-32-1923,3 3 2130,-1-10-774,-1-11-564,-7-46 423,3 46-1153,0-1 0,1 1 0,2-24 0,0 34-254,-1-1 0,1 1-1,0 0 1,1 0 0,-1 0 0,4-7 0,-4 11-87,-1 0 1,1 0-1,0-1 1,0 1-1,0 0 1,0 0-1,0 0 1,0 0-1,0 1 1,0-1-1,0 0 1,1 0-1,-1 1 1,0-1-1,0 1 1,1-1-1,-1 1 1,0-1 0,1 1-1,-1 0 1,1 0-1,-1-1 1,0 1-1,1 0 1,-1 0-1,1 1 1,-1-1-1,0 0 1,2 1-1,14 3 10,-1 1-1,0 0 0,26 13 1,-22-9 74,-5-1-928,19 11-1,-22-11-5070,-3-1-536</inkml:trace>
</inkml:ink>
</file>

<file path=ppt/ink/ink3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13:00.2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51 413 4384,'2'-6'1289,"-5"6"-162,0-1 227,3 1-1238,0 0 1,0-1-1,0 1 0,0 0 1,0-1-1,0 1 1,0 0-1,0 0 0,0-1 1,0 1-1,0 0 0,0 0 1,-1-1-1,1 1 1,0 0-1,0 0 0,0-1 1,-1 1-1,1 0 0,0 0 1,0 0-1,0 0 1,-1-1-1,1 1 0,0 0 1,0 0-1,-1 0 1,1 0-1,0 0 0,0 0 1,-1 0-1,1 0 0,0-1 1,-1 1-1,1 0 1,0 0-1,0 0 0,-1 0 1,1 1-1,0-1 0,-1 0 1,1 0-1,0 0 1,0 0-1,-1 0 0,1 0 1,0 0-1,0 0 1,-1 1-1,-8 1 705,8-2-761,0 0 1,0 0-1,0 0 0,0 0 0,-1 1 0,1-1 1,0 0-1,0 1 0,0-1 0,0 1 0,0-1 1,0 1-1,0-1 0,0 1 0,0 0 0,1-1 0,-1 1 1,0 0-1,0 0 0,1 0 0,-1 0 0,0 0 1,1 0-1,-1-1 0,1 1 0,-1 1 0,1-1 1,-1 0-1,1 0 0,0 0 0,0 0 0,-1 0 0,1 0 1,0 2-1,-1 2-21,1-1 0,-1 1 1,1-1-1,0 1 0,1-1 0,-1 1 0,1-1 1,-1 1-1,2-1 0,-1 1 0,0-1 1,1 0-1,2 6 0,0-1 188,-1-2-65,0 0 1,0-1-1,1 1 0,6 9 0,-10-16-136,1 1-1,-1 0 1,1 0-1,0 0 1,-1-1 0,1 1-1,0 0 1,0-1-1,-1 1 1,1-1 0,0 1-1,0-1 1,0 1-1,0-1 1,0 1 0,0-1-1,0 0 1,0 0-1,0 1 1,0-1 0,0 0-1,0 0 1,0 0-1,0 0 1,0 0 0,0 0-1,0 0 1,-1 0-1,1-1 1,0 1 0,0 0-1,0-1 1,0 1-1,0 0 1,0-1 0,0 1-1,0-1 1,-1 0-1,1 1 1,0-1 0,0 0-1,0 0 1,5-6 122,0 0 1,0 0 0,-1-1 0,0 1-1,8-16 1,15-44 185,-19 39-300,-1 0-1,-2 0 0,0 0 0,2-49 0,-6 30-152,-3 0 0,-7-53-1,8 95 46,-1 0-1,0 0 0,0 0 1,-1 0-1,0 0 0,-2-6 1,4 11 70,0 0 0,0 0 0,0-1 0,0 1 0,0 0 0,-1 0 0,1 0 0,0 0 0,0 0 1,0 0-1,0 0 0,0 0 0,0 0 0,0 0 0,0 0 0,0 0 0,0 0 0,0 0 0,0 0 0,0 0 0,0 0 1,0 0-1,-1 0 0,1-1 0,0 1 0,0 0 0,0 0 0,0 0 0,0 0 0,0 0 0,0 0 0,0 0 0,0 0 1,0 0-1,0 1 0,-1-1 0,1 0 0,0 0 0,0 0 0,0 0 0,0 0 0,0 0 0,0 0 0,0 0 0,0 0 1,0 0-1,0 0 0,0 0 0,0 0 0,0 0 0,0 0 0,0 0 0,-1 0 0,1 0 0,0 0 0,0 1 0,0-1 0,0 0 1,0 0-1,0 0 0,0 0 0,-4 9-62,-3 17 109,6-22-55,-8 37 140,-7 71 0,8 48 30,-1-1-1100,5-107-3020,4-5 1045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1:15.7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10 3552,'-5'-10'14399,"7"13"-12681,30 43 1547,30 49 28,-52-77-2890,-1 0 0,0 1 0,10 35 0,-5 10 232,-3 0-1,-2 1 1,0 125 0,-10-144-450,-1 0 1,-3-1 0,-1 1-1,-24 81 1,11-59-629,-17 51-1730,26-91 1278,-1 0 0,-16 29 0,4-15-1463</inkml:trace>
</inkml:ink>
</file>

<file path=ppt/ink/ink3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13:03.4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1 305 3968,'17'-5'3434,"-15"6"-2570,1 1-635,0 1-1,0-1 1,0 1 0,0-1-1,-1 1 1,1 0-1,-1 0 1,0 0-1,0 0 1,0 1-1,0-1 1,2 7-1,1 5 502,7 30 0,-4-11 2,43 127 1289,-48-151-1737,-1-5 685,2-15-403,22-82-71,-19 58-431,20-50 1,-19 65-17,1 1 0,1 0 0,23-32 0,-20 32 184,11-14 68,-22 30-295,0 0 0,0 1 0,0-1 0,0 0 0,0 1 0,0-1 0,1 1 0,-1 0 0,0 0 0,1 0 0,-1 0 0,5-1 0,-5 2 0,-1 0 1,1 0-1,0 1 1,0-1-1,0 0 1,0 1-1,0-1 0,-1 1 1,1-1-1,0 1 1,-1 0-1,1 0 0,0 0 1,-1 0-1,1 0 1,-1 0-1,1 0 0,-1 0 1,0 0-1,1 1 1,-1-1-1,0 1 0,0-1 1,2 3-1,1 4 5,1-1 1,-2 1-1,7 15 0,-5-8 136,0 0 0,-1 0 0,-1 0 0,0 0 0,-2 1 0,1-1 0,-3 31 0,-3 4-145,0-19 56,3 1-1,1 31 1,0-54-60,1 10 378,-1-19-363,0 1 0,0-1 1,0 0-1,0 1 0,0-1 0,0 0 1,0 1-1,1-1 0,-1 0 0,0 0 1,0 1-1,0-1 0,0 0 0,1 1 1,-1-1-1,0 0 0,0 0 0,0 1 1,1-1-1,-1 0 0,0 0 0,0 1 0,1-1 1,-1 0-1,0 0 0,1 0 0,-1 0 1,0 1-1,1-1 0,-1 0 0,0 0 1,1 0-1,-1 0 0,0 0 0,1 0 1,-1 0-1,1 0 0,0-1 39,1 0 0,0 0 0,0 0 0,-1 0 0,1 0-1,-1 0 1,1 0 0,-1-1 0,1 1 0,1-3 0,14-17 111,-15 18-143,29-38 154,76-92 22,-46 64-157,-60 68-66,-1 0 1,1 0-1,0 0 1,-1 1-1,1-1 1,-1 0-1,1 0 1,-1 0-1,0 0 1,1 0 0,-1 0-1,0 0 1,0 0-1,0 0 1,1 0-1,-1 0 1,0-2-1,0 3 11,-1 0 0,1-1 0,0 1-1,0 0 1,0 0 0,0 0 0,0-1-1,0 1 1,-1 0 0,1 0 0,0 0 0,0-1-1,0 1 1,-1 0 0,1 0 0,0 0-1,0 0 1,0 0 0,-1 0 0,1-1 0,0 1-1,0 0 1,-1 0 0,1 0 0,0 0-1,-1 0 1,-10 3-223,4 0 231,0 1 1,1 0-1,0 0 1,0 1 0,0-1-1,0 1 1,1 1-1,0-1 1,0 1-1,0 0 1,1 0 0,0 0-1,0 1 1,0-1-1,1 1 1,-5 14-1,5-10 11,-1 1 0,2 0 1,0 0-1,0 0 0,1 0 0,0 1 0,1-1 0,1 0 0,3 22 0,-3-30 36,0 1 0,0-1 0,1 0 0,0 1 0,-1-1 0,2 0 0,-1 0 0,0 0 0,1-1 0,3 4 0,-5-5-14,0 0 0,1-1 0,0 1 0,-1-1 0,1 1 0,0-1 0,0 0 0,0 0 0,0 0 0,0 0 0,0 0 0,0 0 0,0-1 0,0 1 0,1 0 0,-1-1 0,0 0 0,0 0 1,0 1-1,1-1 0,-1-1 0,3 1 0,2-2 38,-1 0 1,1 0 0,0-1-1,-1 0 1,0 0 0,1 0-1,-1-1 1,0 0 0,-1 0-1,1-1 1,-1 0 0,0 1-1,0-2 1,7-8 0,-3 1-33,0 0 0,-1-1 0,-1 1 0,0-2 0,7-21 0,-12 31-42,0-1 0,-1 0 0,0 0 0,0 1 0,-1-1 0,1 0 0,-1 0 0,0 0 1,-1 0-1,0 0 0,0 1 0,0-1 0,0 0 0,-1 1 0,0-1 0,-3-6 0,3 8-22,-1 0 0,1 0 0,-1 0 0,0 1 0,0-1 0,0 1 0,0-1 0,0 1 0,-1 0 0,0 1 0,1-1 0,-1 1 0,0-1 0,0 1 0,0 0 0,-1 0 0,1 1-1,0 0 1,-1-1 0,-8 0 0,-11 1-79,20 1-3,14 1 89,153-13 747,-60-6-629,-74 11-45,-22 5-34,-1 0 0,0 0 0,1 1 0,9-1 1,-16 2-21,1 1 0,0-1 0,-1 0 1,1 0-1,0 0 0,-1 0 0,1 1 1,0-1-1,-1 0 0,1 0 0,0 1 0,-1-1 1,1 1-1,-1-1 0,1 0 0,-1 1 1,1-1-1,-1 1 0,1 0 0,-1-1 1,0 1-1,1-1 0,-1 1 0,0-1 0,1 1 1,-1 0-1,0-1 0,0 1 0,1 1 1,2 26-116,-1-13 68,2 45 46,-3-44 39,0 0-1,6 29 1,-3-21-7,4 13-24,-8-35 13,1 0 0,0 0 0,-1 0 0,1-1 0,0 1 0,0 0 0,0-1 0,0 1 0,1 0 0,-1-1-1,0 0 1,1 1 0,-1-1 0,1 0 0,1 2 0,-2-3 8,1 1 0,-1-1 0,0 0 1,0 0-1,0 0 0,0 0 0,0 0 0,0 0 0,1 0 0,-1 0 0,0 0 0,0 0 0,0-1 0,0 1 0,0 0 0,0-1 0,0 1 0,0-1 0,0 1 0,0-1 0,0 0 0,0 1 1,0-1-1,0 0 0,0 0 0,-1 0 0,2 0 0,20-27 282,-8 5-265,12-25-1,-19 32-28,1 0 0,1 1 0,1 0-1,15-19 1,-23 32-8,12-13-131,25-22 0,-35 34 106,0 0 0,0 1 0,0-1 0,0 1 0,0-1 0,1 1 0,-1 1 0,1-1 0,-1 0 1,1 1-1,0 0 0,9-1 0,-12 2 15,0 0 1,0 0 0,0 1 0,0-1-1,0 1 1,0-1 0,0 1-1,0-1 1,0 1 0,0 0 0,0 0-1,0 0 1,0 0 0,0 1 0,-1-1-1,1 0 1,0 1 0,-1-1 0,1 1-1,-1-1 1,0 1 0,1 0 0,-1 0-1,0 0 1,0-1 0,0 1-1,0 0 1,-1 0 0,1 0 0,0 1-1,0 3 1,0 2 28,0 0 0,0 1-1,-1-1 1,0 1 0,0 0 0,-4 13-1,-13 43 207,11-46-92,54-75 683,-40 45-849,2 2 0,-1-1 0,1 1 1,0 1-1,1 0 0,17-10 0,-12 10-16,-9 4 1,-1 1 1,1 0-1,-1 0 0,1 1 0,0-1 0,0 1 0,14-1 0,-20 3 38,0 0 0,0 0 0,-1 0 1,1 0-1,0 0 0,0 0 0,-1 0 0,1 0 0,0 1 0,0-1 0,-1 0 0,1 1 0,0-1 0,0 0 0,-1 1 0,1-1 0,-1 1 0,1-1 0,0 1 0,-1 0 0,1-1 0,-1 1 0,1-1 1,0 2-1,-1 0 6,1-1 0,-1 1 0,1 0 0,-1 0 0,1-1 0,-1 1 0,0 0 1,0 0-1,0 0 0,0 2 0,-1 1 22,1 1 0,-1-1 0,-1 0 0,1 0 0,-1 0 0,-4 8 0,-5 12 243,9-23-10,3-5-87,5-8-29,8-1-130,0 0 0,0 0 1,29-15-1,-42 26-23,1 0 1,-1 0-1,1 0 0,-1 0 1,1 0-1,-1 1 0,1-1 1,-1 1-1,1-1 1,-1 1-1,1 0 0,0-1 1,-1 1-1,1 0 0,0 0 1,1 0-1,-2 1 4,0-1 1,0 1-1,0-1 0,-1 0 0,1 1 0,0-1 1,0 1-1,0 0 0,-1-1 0,1 1 0,0 0 1,-1-1-1,1 1 0,-1 0 0,1 0 1,-1-1-1,1 1 0,-1 0 0,1 0 0,-1 1 1,2 5-17,0 1 0,-1-1 0,0 1 0,-1-1 0,0 13 0,0-12 90,-1 11-96,1 24 96,1-40-23,-1 0 0,1 0-1,-1 0 1,1 0-1,0 0 1,0 0-1,0 0 1,1 0-1,-1 0 1,4 4-1,-5-6-27,1-1 0,-1 1-1,1-1 1,0 1 0,-1-1-1,1 1 1,-1-1 0,1 0 0,-1 1-1,1-1 1,0 0 0,-1 0-1,1 1 1,0-1 0,-1 0-1,1 0 1,0 0 0,-1 0 0,1 0-1,0 0 1,1 0 0,17-7 71,-10 2-85,-1 0 0,10-9-1,34-21 120,-7 6-36,-22 13-129,-16 13 75,-1-1 1,0 0-1,0-1 1,0 0-1,0 0 0,-1 0 1,9-10-1,-14 14-22,0 1-1,0 0 0,1 0 0,-1-1 1,0 1-1,0 0 0,0-1 0,0 1 1,0 0-1,1 0 0,-1-1 0,0 1 1,0 0-1,0-1 0,0 1 0,0 0 1,0-1-1,0 1 0,0 0 0,0-1 1,0 1-1,0 0 0,0-1 0,-1 1 1,1 0-1,0-1 0,0 1 0,0 0 1,0 0-1,0-1 0,-1 1 0,1 0 1,0-1-1,0 1 0,0 0 0,-1 0 1,1 0-1,0-1 0,0 1 0,-1 0 1,1 0-1,0 0 0,-1 0 0,1-1 1,0 1-1,-1 0 0,1 0 0,0 0 1,-1 0-1,1 0 0,-1 0 0,-18 0-316,9 2 302,0 0 0,1 1 0,-1 0 0,1 1 0,-1 0 0,1 0 1,0 1-1,1 0 0,-1 1 0,1 0 0,0 0 0,1 1 0,-1 0 1,1 0-1,1 1 0,-9 11 0,14-18 19,0 0 0,0 1-1,0-1 1,0 0 0,0 1 0,1-1 0,-1 1 0,0-1 0,1 1-1,-1 0 1,1-1 0,0 1 0,-1 0 0,1-1 0,0 1-1,0-1 1,0 1 0,0 0 0,0-1 0,1 4 0,-1-5-5,0 1 1,1-1 0,-1 0-1,0 0 1,0 0-1,0 0 1,0 0 0,0 0-1,0 0 1,1 1 0,-1-1-1,0 0 1,0 0 0,0 0-1,0 0 1,1 0-1,-1 0 1,0 0 0,0 0-1,0 0 1,0 0 0,0 0-1,1 0 1,-1 0 0,0 0-1,0 0 1,0 0-1,0 0 1,1 0 0,-1 0-1,0 0 1,0-1 0,0 1-1,0 0 1,0 0 0,1 0-1,-1 0 1,11-8 120,14-16 140,-14 14-202,7-5-196,19-12 0,-36 27 133,-1 0 0,0 0 0,0 1 0,0-1 0,1 0 0,-1 0 0,0 0 1,0 0-1,0 0 0,1 0 0,-1 1 0,0-1 0,0 0 0,0 0 0,0 0 0,0 0 0,0 1 0,1-1 0,-1 0 0,0 0 0,0 0 0,0 1 0,0-1 0,0 0 0,0 0 0,0 0 0,0 1 0,0-1 0,0 0 0,0 0 0,0 0 0,0 1 0,0-1 0,0 0 0,0 0 0,0 0 0,0 1 0,1 16 7,-1-7-7,1-3 6,1 0 0,-1 0-1,1 0 1,1 0 0,-1-1-1,1 1 1,0-1 0,1 1-1,-1-1 1,1 0 0,1 0-1,-1-1 1,1 1 0,0-1-1,0 0 1,0 0 0,1-1-1,-1 0 1,1 0 0,1 0-1,-1 0 1,0-1 0,1 0-1,-1-1 1,14 4 0,-10-5 24,0 0 0,0 0 0,0-1 0,0 0 0,-1-1 0,1 0 0,0-1 1,0 0-1,0 0 0,-1-1 0,1-1 0,-1 1 0,0-1 0,0-1 0,12-8 0,3-3 45,-1-2-1,0-1 0,-2 0 0,22-26 0,-26 26-52,-1-1 0,-1-1 0,-1-1-1,-1 0 1,21-45 0,-22 34-39,0 0 0,-2-1-1,10-63 1,-19 89-10,-1-1 0,1 1 0,-1-1 0,-2-9 1,2 18 21,0 0 1,0-1-1,0 1 1,0 0-1,0-1 1,0 1 0,0 0-1,0-1 1,0 1-1,0 0 1,0-1-1,0 1 1,-1 0 0,1-1-1,0 1 1,0 0-1,0-1 1,-1 1-1,1 0 1,0 0 0,0-1-1,-1 1 1,1 0-1,-5 4-122,-3 13-26,8-17 151,-13 36 67,1 1 0,2-1 0,2 2 0,-5 44 0,11-53-33,1 0 0,1 0 0,2 0-1,0 0 1,2 0 0,8 30 0,17 33-284,-8-48-2044,-15-33 151,1-1 1,8 10-1,6 3-1414</inkml:trace>
</inkml:ink>
</file>

<file path=ppt/ink/ink3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13:06.1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112 409 2976,'0'-2'222,"0"1"-1,1 0 1,-1-1 0,0 1-1,1 0 1,-1-1 0,1 1 0,0 0-1,-1 0 1,1 0 0,0 0-1,0-1 1,0 1 0,0 0 0,0 0-1,0 0 1,0 1 0,0-1-1,0 0 1,2-1 0,-3 2-130,0 0 0,0-1 0,0 1-1,0-1 1,0 1 0,0 0 0,0-1 0,0 1 0,0-1 0,0 1 0,-1 0 0,1-1 0,0 1 0,0 0 0,0-1 0,0 1 0,-1 0-1,1-1 1,0 1 0,0 0 0,-1-1 0,1 1 0,0 0 0,0 0 0,-1-1 0,1 1 0,0 0 0,-1 0 0,1 0 0,0-1 0,-1 1-1,1 0 1,0 0 0,-1 0 0,1 0 0,-1 0 0,0 0 0,-5-1 422,-1 2 1,0-1-1,0 1 0,-10 2 0,14-2-457,0 0 0,0 0-1,0 1 1,0-1-1,0 1 1,0 0-1,1 0 1,-1 0-1,1 0 1,-1 1-1,1-1 1,-3 4 0,0 0 53,1 0 0,0 0 0,0 1 0,0 0 0,1-1 1,0 1-1,0 1 0,-2 11 0,4-16-60,0 0 0,1 0 0,-1 0 0,1 0-1,0 0 1,0 0 0,0 0 0,1 0 0,-1 0 0,0 0 0,1 0-1,0 0 1,0-1 0,0 1 0,0 0 0,0 0 0,1-1 0,-1 1-1,1-1 1,0 1 0,-1-1 0,1 1 0,0-1 0,0 0 0,4 2-1,-1 0 47,0-1-1,1-1 0,-1 1 0,1-1 0,0 0 0,-1 0 1,1-1-1,0 0 0,0 0 0,0 0 0,0 0 0,0-1 1,0 0-1,0-1 0,0 1 0,7-2 0,-3 0-8,0 0-1,0-1 0,-1 0 1,1-1-1,-1 0 0,0 0 0,1-1 1,13-10-1,-19 11-61,0 1-1,0-1 1,0 0-1,-1 0 1,0 0-1,0 0 1,0-1 0,0 1-1,-1-1 1,1 0-1,-1 0 1,-1 0-1,1 0 1,-1 0-1,1 0 1,-2-1 0,1 1-1,0 0 1,-1 0-1,0-1 1,-1-7-1,0 5-64,0 0 0,-1 0-1,1 0 1,-2 0 0,1 0-1,-1 1 1,0-1 0,-1 1-1,0 0 1,0 0 0,-1 0-1,-9-12 1,12 17 3,0 1 0,0-1 1,0 0-1,0 1 0,0-1 0,0 1 0,-1 0 0,1 0 0,0 0 1,-1 0-1,1 0 0,-1 1 0,1-1 0,-1 1 0,1-1 1,-1 1-1,-4 0 0,2 0 53,0 1 0,0 0 1,0 0-1,-1 0 0,1 0 0,0 1 1,-5 3-1,9-5 0,1 0-1,-1 0 1,0 0 0,1 1 0,-1-1 0,1 0 0,-1 0 0,1 1-1,-1-1 1,1 1 0,-1-1 0,1 0 0,0 1 0,-1-1 0,1 1-1,-1-1 1,1 1 0,0-1 0,-1 1 0,1-1 0,0 1 0,0-1-1,-1 1 1,1 0 0,0-1 0,0 1 0,0-1 0,0 1 0,0-1-1,0 1 1,0 0 0,0-1 0,0 1 0,0-1 0,0 1 0,0 0-1,0-1 1,1 1 0,-1 0 0,1 0 27,-1 0-1,1 0 1,0 0 0,0 0-1,-1 0 1,1-1 0,0 1-1,0 0 1,0 0 0,0-1 0,0 1-1,0 0 1,0-1 0,0 1-1,0-1 1,0 1 0,0-1-1,3 1 1,0-1 34,1 0 0,-1 0-1,1 0 1,-1-1 0,1 1 0,-1-1 0,1 0-1,-1 0 1,0 0 0,0-1 0,1 0 0,-1 0-1,0 0 1,-1 0 0,1-1 0,0 1 0,6-7-1,1-1 48,0-1 0,0-1 0,15-23-1,-7 5-68,-1 0 1,-2-2-1,14-39 0,-18 43-190,17-18-649,-36 124 741,-22 214-8,15-218 351,-44 139 0,5-67 628,51-140-896,0-1 31,0-1 0,0 1 1,0 0-1,0-1 1,-1 0-1,1 1 1,-7 6-1,9-10-48,0-1-1,-1 0 1,1 1-1,0-1 1,-1 1 0,1-1-1,-1 0 1,1 1 0,0-1-1,-1 0 1,1 1-1,-1-1 1,1 0 0,-1 0-1,1 0 1,-1 1 0,1-1-1,-1 0 1,1 0-1,-1 0 1,1 0 0,-1 0-1,1 0 1,-1 0-1,1 0 1,-1 0 0,1 0-1,-1 0 1,1 0 0,-1 0-1,0-1 1,0 1 14,0-1 0,0 0 0,0 0 0,1 0 0,-1 0 0,0 0 0,1 0 0,-1 0 1,1 0-1,-1 0 0,1 0 0,-1-1 0,1 0 0,-2-5 47,0-1 0,1 1 0,0-14 0,1 9-64,1 1 0,1-1 0,0 0 0,0 1 0,1-1 0,1 1 0,0 0 1,0 0-1,1 1 0,0-1 0,1 1 0,0 0 0,1 0 0,0 1 0,1 0 1,0 0-1,0 1 0,0 0 0,1 0 0,1 1 0,14-9 0,-14 10 6,-1 0-1,1 1 0,1 0 1,19-6-1,-27 10-50,0 1-1,0-1 1,0 0 0,0 1-1,1-1 1,-1 1 0,0 0 0,0 0-1,0 0 1,1 1 0,-1-1 0,0 1-1,0 0 1,0 0 0,0 0 0,0 0-1,0 0 1,0 1 0,0-1-1,0 1 1,3 2 0,5 9-1685,-9-11 498,0 1 0,1-1 0,-1 0 0,0 1 1,0-1-1,1 0 0,5 3 0,5 0-3596,0 3 1595</inkml:trace>
</inkml:ink>
</file>

<file path=ppt/ink/ink3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13:08.9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8 550 4480,'-1'0'102,"1"0"0,0 0 0,-1 0 1,1 0-1,0 0 0,-1 0 0,1 0 0,0 0 1,0 0-1,-1 1 0,1-1 0,0 0 0,-1 0 1,1 0-1,0 0 0,0 1 0,-1-1 0,1 0 1,0 0-1,0 0 0,0 1 0,-1-1 0,1 0 1,0 0-1,0 1 0,0-1 0,0 0 0,-1 1 1,11 0 3064,19-6-760,-19 2-2138,0 0 0,-1-1 0,1 0 0,-1-1-1,0 0 1,0-1 0,-1 0 0,0 0 0,12-12 0,-2 0-162,-2 0 1,-1-1 0,15-23 0,30-52 489,72-153 1,-106 197-369,-26 50-233,0 0 1,0 0-1,0 0 0,0 0 0,0 0 1,0 0-1,0 0 0,0 0 0,0 0 1,-1 0-1,1 0 0,0 0 0,0 0 1,0 0-1,0 0 0,0 0 1,0 0-1,0 0 0,0 0 0,0 0 1,0 0-1,-1 0 0,1 0 0,0 0 1,0 0-1,0 0 0,0 0 0,0 0 1,0 0-1,0 0 0,0 0 0,0 0 1,0-1-1,0 1 0,0 0 0,-1 0 1,1 0-1,0 0 0,0 0 0,0 0 1,0 0-1,0 0 0,0 0 0,0 0 1,0 0-1,0 0 0,0-1 1,0 1-1,0 0 0,0 0 0,0 0 1,0 0-1,0 0 0,0 0 0,0 0 1,0 0-1,-35 71 1033,24-42-886,1 0 0,1 1 0,-6 35 0,13-54-128,-8 37 104,-21 87 269,22-101-183,-27 62 0,28-79-127,-1 6 60,-2-1 0,0 0 0,-2-1 0,-21 28 0,30-44-47,0 0 0,-1 0 0,1-1 1,-1 1-1,0-1 0,-10 6 0,12-9-29,-1 1 0,1-1 1,0 0-1,-1 0 0,1 0 0,-1 0 1,0-1-1,1 1 0,-1-1 0,1 0 1,-1 0-1,0 0 0,-4-1 0,5 0-12,1 0 0,-1 1-1,0-1 1,1 0 0,-1 0-1,-2-2 1,4 3-52,1 0 1,-1-1-1,1 1 1,-1 0-1,1-1 0,0 1 1,-1 0-1,1-1 1,-1 1-1,1 0 0,0-1 1,-1 1-1,1-1 1,0 1-1,0-1 0,-1 1 1,1 0-1,0-1 1,0 1-1,0-1 0,-1 1 1,1-1-1,0 0 1,0 1-1,0-1 0,0 1 1,0-1-1,0 1 1,0-1-1,0 1 0,0-1 1,0 1-1,1-1 1,-1 1-1,0-1 0,0 1 1,0-1-1,1 1 1,-1-1-1,0 1 0,0-1 1,1 1-1,0-1 1,2-3 1,0 1 0,1 0 1,0-1-1,0 1 0,0 1 1,0-1-1,7-3 0,35-13-9,-26 11-102,103-47 87,-97 42 16,-1-2 0,38-28 0,-11-1 96,-2-3-1,-3-1 1,-1-3-1,68-98 1,-71 93-148,-31 43 24,0-2 0,-2 0 0,1 0 0,14-31 0,-24 43 29,0 1 1,0-1-1,0 0 1,-1 1-1,1-1 1,0-4-1,-1 7-1,0-1-1,0 1 0,0 0 0,0-1 0,0 1 0,0 0 0,0-1 1,0 1-1,0 0 0,-1-1 0,1 1 0,0 0 0,0-1 0,0 1 1,0 0-1,-1-1 0,1 1 0,0 0 0,0 0 0,-1-1 0,0 1 1,1-1-25,-1 1 1,0 0 0,1 0-1,-1-1 1,0 1-1,0 0 1,0 0 0,1 0-1,-1 0 1,0 0 0,0 0-1,0 0 1,1 0 0,-2 1-1,-4 0-55,-1 0 0,1 1 0,0-1 0,0 1 0,0 1 0,0-1 0,-8 5 0,4-1 56,1-1-1,-1 2 1,1-1-1,0 1 1,0 0-1,1 1 1,0 0-1,0 1 1,-12 17-1,11-7 55,0 0-1,0 0 1,2 1 0,1 1-1,-6 30 1,4-4-116,-1 62-1,8-92 153,0-3 11,0 1 0,1 0 0,4 25-1,-4-37-6,1 0-1,0 0 0,-1 0 1,1 1-1,1-1 0,-1 0 1,0 0-1,1 0 0,-1-1 1,1 1-1,0 0 1,0 0-1,0-1 0,0 0 1,1 1-1,-1-1 0,1 0 1,-1 0-1,1 0 0,0 0 1,-1-1-1,6 3 0,-4-3-22,0 0-1,1 0 0,-1 0 0,1-1 1,-1 1-1,1-1 0,-1 0 1,1 0-1,-1-1 0,1 0 1,8-2-1,-2 0 39,1-1 0,-1 0 0,14-8 0,-13 5-9,1-1 0,-1-1-1,0 0 1,-1 0-1,0-1 1,10-12 0,-5 3-47,-1-1 1,24-40 0,-30 38-187,-2 6 60,-5 12 3,-2 6-59,0 9 191,-2 1 0,1-1 1,-7 22-1,5-23-26,0-1 0,1 1 0,1 0 0,-1 0 0,2 0 0,-1 10 0,2 4-144,2 12 253,-3-34-92,1 1-1,-1-1 1,1 0-1,0 1 1,0-1-1,0 0 0,0 1 1,1-1-1,-1 0 1,0 0-1,4 4 1,-4-5 3,0 0 1,0 0-1,1 0 1,-1 0-1,0-1 1,0 1-1,1 0 1,-1 0-1,1-1 1,-1 1-1,1-1 1,-1 1-1,1-1 1,-1 0 0,1 1-1,-1-1 1,1 0-1,-1 0 1,2 0-1,0-1 7,0 0-1,0 1 0,0-1 1,0 0-1,0 0 0,0-1 1,0 1-1,-1-1 0,4-1 1,3-4 39,-1 0 1,0 0-1,0-1 1,9-12-1,-11 12-56,-1-1 0,0 0-1,0 1 1,-1-2-1,0 1 1,0 0 0,-1-1-1,3-18 1,4-10 13,-9 32 23,2-4-404,-2 10 137,-1 6 76,-6 67-64,0 1 170,9 6 233,-3-79-186,-1 0 1,1 0-1,0 0 1,0 0-1,0 0 1,0 0 0,0 0-1,1 0 1,-1 0-1,0 0 1,0 0-1,1 0 1,-1 0 0,1 0-1,-1 0 1,1 0-1,-1 0 1,1-1 0,-1 1-1,1 0 1,0 0-1,-1 0 1,1-1-1,0 1 1,0-1 0,-1 1-1,1 0 1,0-1-1,0 1 1,0-1-1,0 0 1,0 1 0,0-1-1,0 0 1,0 1-1,0-1 1,0 0-1,0 0 1,0 0 0,0 0-1,0 0 1,0 0-1,0 0 1,0 0-1,0 0 1,0-1 0,0 1-1,1-1 1,4-1-13,0 0 1,0 0-1,0-1 0,0 0 1,10-6-1,21-15 86,-9 6 20,28-24 0,-49 37-91,0-1 1,-1-1-1,0 0 1,0 1-1,0-2 1,-1 1 0,0-1-1,7-14 1,-7 0-25,-5 16-126,-5 12-95,2-1 208,-27 54-322,27-52 352,1 0 0,-1 0 0,2 0 0,-1 0 1,1 1-1,-2 13 0,3-19 1,0 0 1,0 0-1,0 1 0,0-1 0,1 0 1,-1 0-1,1 0 0,-1 0 1,1 0-1,-1 0 0,1 0 1,0 0-1,0 0 0,0-1 0,0 1 1,0 0-1,1 0 0,-1-1 1,0 1-1,1-1 0,-1 1 0,1-1 1,0 0-1,-1 0 0,1 1 1,0-1-1,0 0 0,0 0 1,0-1-1,0 1 0,0 0 0,0-1 1,0 1-1,0-1 0,0 0 1,0 1-1,0-1 0,3 0 1,6-1 40,0 0 1,0-1-1,0 0 0,0 0 1,-1-1-1,1-1 1,-1 0-1,13-6 1,4-5-94,43-30 0,22-18-75,-83 53-71,-11 19 16,0-3 178,-1-1 0,1 1 0,-1 0 0,0-1 0,-1 1 0,1-1 0,-1 0 0,0 0 0,0 0 0,-1-1 0,-8 7 0,-9 13 9,8-10-9,8-9-18,1 1-1,-9 11 0,13-16-2,0 1-1,0 0 1,0-1-1,0 1 1,1 0 0,-1 0-1,0 0 1,1-1 0,-1 1-1,1 0 1,0 0-1,0 0 1,0 0 0,0 0-1,0 0 1,0 2 0,1-3 24,-1 0 0,1 0 0,-1 0 1,1-1-1,-1 1 0,1 0 1,-1 0-1,1-1 0,0 1 1,0-1-1,-1 1 0,1 0 1,0-1-1,0 1 0,0-1 0,-1 0 1,1 1-1,0-1 0,0 0 1,0 0-1,0 1 0,0-1 1,0 0-1,0 0 0,0 0 1,0 0-1,0 0 0,-1 0 0,1 0 1,0 0-1,2-1 0,30-7 276,-28 6-262,0 0 0,1-1 1,-2 0-1,1 0 0,0 0 0,0-1 0,-1 1 1,0-1-1,0 0 0,0-1 0,0 1 1,-1-1-1,4-6 0,2-3 24,-1-1 0,-1 0 1,6-18-1,40-155-98,-19 57 195,-25 103-229,-2 1 1,4-35 0,-10 57 54,-1 3-6,0 1 1,1-1-1,-1 0 1,0 0-1,0 1 1,0-1-1,0 0 1,-1 1 0,1-1-1,-1-3 1,0 5 25,1 0 0,0 0 0,-1 0 0,1 0 1,-1 0-1,1 0 0,-1 0 0,1 0 1,-1 1-1,1-1 0,-1 0 0,1 0 0,-1 0 1,1 0-1,0 1 0,-1-1 0,1 0 1,-1 0-1,1 1 0,0-1 0,-1 1 0,1-1 3,-2 1-5,0 1-1,0-1 0,0 1 0,0 0 1,0 0-1,1 0 0,-1 0 0,1 0 1,-1 1-1,1-1 0,0 0 0,0 0 1,-1 5-1,-1 3-11,1 0-1,-2 12 1,3-13 27,-9 73-5,2 117 0,8-178 81,1 0 1,7 35-1,-6-48-56,0 1 1,0-1-1,1 0 1,0 1 0,1-1-1,0-1 1,0 1-1,10 14 1,-11-19-225,0-1 1,0 1 0,1-1 0,-1 0 0,0 0 0,1 0 0,-1 0 0,1 0-1,0-1 1,0 1 0,-1-1 0,1 0 0,0-1 0,6 2 0,-7-2-376,0 0 0,0 1 1,0-1-1,0 0 0,1 0 1,-1-1-1,0 1 0,0-1 1,0 1-1,0-1 0,0 0 1,0 0-1,0-1 0,0 1 1,0-1-1,0 1 0,3-4 1,6-6-2080</inkml:trace>
</inkml:ink>
</file>

<file path=ppt/ink/ink3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13:09.3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 8 8128,'-44'-8'3680,"49"8"-3168,-1 0-384,9 0-160</inkml:trace>
</inkml:ink>
</file>

<file path=ppt/ink/ink3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13:12.2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1 129 2976,'2'-3'866,"0"1"1,1 0-1,-1 1 0,1-1 1,-1 0-1,1 1 0,0 0 1,0-1-1,4 0 0,2-2 1921,-5 2-1660,0 0 0,0 0 0,-1-1 0,1 1-1,-1-1 1,4-4 0,3-1 628,-5 1-1271,-5 6-470,0 1 1,0 0-1,0-1 0,0 1 0,1-1 0,-1 1 0,0 0 1,0-1-1,1 1 0,-1 0 0,0-1 0,1 1 1,-1 0-1,0 0 0,1-1 0,-1 1 0,0 0 0,1 0 1,-1 0-1,1-1 0,-1 1 0,0 0 0,1 0 1,-1 0-1,1 0 0,3-1 30,-4 1-29,1 0 0,-1 0 0,0 0-1,1 0 1,-1 0 0,0 0-1,0 0 1,1 0 0,-1 0-1,0 0 1,1 0 0,-1 0-1,0 0 1,0-1 0,1 1-1,-1 0 1,0 0 0,1 0 0,-1 0-1,0-1 1,0 1 0,0 0-1,1 0 1,-1 0 0,0-1-1,0 1 1,0 0 0,0 0-1,1-1 1,-1 1 0,0 0-1,0 0 1,0-1 0,1 3-42,-1 1-1,1-1 1,0 0 0,0 0-1,0 1 1,0-1 0,0 0 0,0 0-1,3 3 1,-1-1 43,-1-1 0,0 1 1,0 0-1,3 7 0,8 27 6,-8-28 25,-2 0 0,1 0 0,-1 1 1,-1-1-1,0 1 0,1 15 0,1-11 417,4-1-443,-7-16 12,0 1-1,0-1 1,0 0-1,0 1 1,0-1-1,0 1 1,0-1-1,0 1 1,2-2-1,11-15 43,85-172-91,-90 179 18,-8 10-19,1 1 0,-1-1 0,-1 0 0,1 0 0,0 0 0,0-1 0,0 1 0,0 0 0,-1 0 0,1 0 0,-1 0 0,1-1 0,-1 1 0,1 0 0,-1-1 0,0 1 0,1-3 0,-1 3 25,0 1-39,5 2 76,-5-2-52,0-1 1,0 1 0,0 0 0,0 0-1,0 0 1,0-1 0,0 1 0,0 0-1,0 0 1,0 0 0,0-1 0,0 1-1,1 0 1,-1 0 0,0 0 0,0-1-1,0 1 1,0 0 0,0 0 0,1 0-1,-1 0 1,0 0 0,0-1 0,0 1-1,1 0 1,-1 0 0,0 0 0,0 0-1,0 0 1,1 0 0,-1 0 0,0 0-1,0 0 1,1 0 0,14 8 102,-9-2-142,0 1 1,-1 0-1,0 1 0,0-1 1,0 1-1,-1 0 0,0 0 1,4 17-1,3 2-26,-9-21 70,1 0 1,-1 0-1,0 0 1,1 9-1,14 45 120,-13-51-7,-4-9-169,0 0-1,0 0 0,0 0 0,0 0 1,1 0-1,-1 0 0,0 1 0,0-1 0,0 0 1,0 0-1,0 0 0,0 0 0,0 0 1,1 1-1,-1-1 0,0 0 0,0 0 0,0 0 1,0 1-1,0-1 0,0 0 0,0 0 1,0 0-1,0 0 0,0 1 0,0-1 0,0 0 1,0 0-1,0 0 0,0 1 0,0-1 1,0 0-1,0 0 0,0 0 0,0 0 0,-1 1 1,1-1-1,0 0 0,0 0 0,0 0 1,0 0-1,0 1 0,0-1 0,-1 0 0,1 0 1,0 0-1</inkml:trace>
</inkml:ink>
</file>

<file path=ppt/ink/ink3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20:13:12.9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78 2720,'0'0'19434,"8"-5"-17738,6-6-1023,16-8-50,-15 12-510,1 0 1,-1 1-1,1 1 0,0 0 1,0 1-1,0 1 0,29-2 1,-9 5-88,-1 2 1,59 11-1,-10-1 380,-71-13-557,-8 1-2619,-18 6-6351</inkml:trace>
</inkml:ink>
</file>

<file path=ppt/ink/ink3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08:06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 2080,'-3'-8'13349,"4"93"-8135,5 40-3367,-4-75-1494,-2-30-71,4 25 0,0-18-122,0 38 0,1-31 6,-5-33-17,-6-11-570,5 3-893,0 1-1,1-1 1,-1 0 0,1 0 0,1 0 0,-1 0 0,1 1 0,1-1 0,3-13 0,3 3-1070</inkml:trace>
</inkml:ink>
</file>

<file path=ppt/ink/ink3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08:06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66 4480,'0'0'259,"1"-1"1,0 0-1,-1 0 1,1 1-1,0-1 1,-1 0-1,1 0 1,-1 0-1,1 0 1,-1 0-1,0 0 1,1 0-1,-1 0 1,0 1-1,1-1 1,-1 0-1,0 0 1,0 0-1,0 0 1,0-1-1,0 1 1,0 0-1,0 0 0,-1-1 1,1 1-129,0 1 0,0-1 1,0 1-1,-1-1 0,1 1 0,0-1 0,0 1 1,0-1-1,-1 1 0,1-1 0,0 1 0,-1-1 1,1 1-1,0-1 0,-1 1 0,1 0 0,-1-1 1,1 1-1,0 0 0,-1-1 0,1 1 0,-1 0 1,1-1-1,-1 1 0,1 0 0,-1 0 0,0 0 1,1 0-1,-1-1 0,1 1 0,-1 0 0,1 0 1,-1 0-1,1 0 0,-1 0 0,0 0 0,1 0 1,-1 1-1,1-1 0,-1 0 0,1 0 0,-1 0 1,1 0-1,-1 1 0,0-1 0,-47 30 1986,44-28-2041,0 1-1,0-1 0,1 1 0,-1 0 1,0 0-1,1 0 0,0 1 1,0-1-1,0 1 0,0 0 0,-2 4 1,4-6-44,0 0 1,0 1 0,0-1 0,0 0 0,1 1 0,-1-1 0,1 0-1,-1 1 1,1-1 0,0 1 0,0-1 0,0 1 0,0-1-1,0 1 1,1-1 0,-1 0 0,1 1 0,-1-1 0,1 1-1,0-1 1,0 0 0,2 3 0,-1-1 44,1 0 0,-1 0 0,1 0 0,0-1 1,0 1-1,0-1 0,1 0 0,-1 0 0,1 0 0,-1 0 0,1-1 0,0 1 0,0-1 1,0 0-1,1 0 0,-1 0 0,0-1 0,1 0 0,-1 0 0,1 0 0,-1 0 0,1-1 1,8 0-1,-7 1-8,1-2 0,-1 1 0,0-1 0,1 0 0,-1 0 0,0 0 0,0-1 0,0 0 0,0 0 0,0-1 0,0 0 0,-1 0 0,1 0 0,-1-1 0,0 1 0,0-1 0,7-8 0,-1 1-9,-5 3-24,1 1-1,-1 0 0,0-1 0,7-15 1,-11 21-21,-1-1 0,0 1 0,-1-1 1,1 1-1,0-1 0,-1 1 0,1-1 0,-1 1 1,0-1-1,0 0 0,0 1 0,0-1 1,0 0-1,-1 1 0,1-1 0,-1 1 1,0-1-1,1 1 0,-1-1 0,0 1 0,-1-1 1,-1-3-1,0 3-43,0-1 0,0 1 0,0-1 1,0 1-1,-1 0 0,1 0 0,-1 0 0,0 1 0,0-1 1,0 1-1,0 0 0,0 0 0,-1 1 0,1-1 0,-6 0 1,7 1-24,0 0 0,0 1 1,0-1-1,0 1 0,0 0 1,-1 0-1,1 0 0,0 0 1,0 1-1,0-1 0,0 1 1,0 0-1,0 0 0,0 0 1,0 0-1,0 1 0,0-1 1,0 1-1,1 0 0,-1-1 1,1 1-1,-5 4 0,6-4-442,0 0 1,0-1-1,0 1 0,0 0 0,0 0 0,0 0 0,0 0 0,0 0 0,1 0 1,-1 0-1,1 0 0,0 0 0,-1 0 0,1 0 0,0 0 0,0 0 0,0 0 1,1 0-1,-1 0 0,0 1 0,1-1 0,0 0 0,0 2 0,7 8-1501</inkml:trace>
</inkml:ink>
</file>

<file path=ppt/ink/ink3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08:07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4 4480,'-2'-2'1929,"2"4"-1075,-3-2 901,1 1-1392,0-1 0,1 0 1,-1 0-1,0 1 0,1-1 0,-1 1 0,1 0 0,-1 0 0,1-1 0,-1 1 0,1 0 0,0 0 0,-1 0 0,1 0 0,0 0 0,-1 2 0,-3 2 67,1 0 1,1 0-1,-1 0 0,-3 9 0,1-2-245,0 0 0,1 0 0,1 1 0,-4 17 0,7-24-69,0 0 1,1-1-1,0 1 0,-1 0 0,2-1 1,-1 1-1,1 0 0,0-1 0,0 1 1,0 0-1,1-1 0,0 0 1,0 1-1,0-1 0,1 0 0,0 0 1,0 0-1,0-1 0,6 8 0,-8-11-60,0 0 0,0 0 0,0 0 0,0 0 1,0 0-1,1 0 0,-1-1 0,0 1 0,1 0 0,-1 0 0,0-1 0,1 1 0,-1-1 0,1 0 0,-1 1 0,1-1 0,-1 0 0,1 0 0,-1 0 0,4 0 0,-2-1-6,-1 1-1,1-1 1,0 0-1,-1 0 1,1 0 0,-1-1-1,1 1 1,-1 0-1,0-1 1,4-3 0,3-4 38,0 1 1,-1-2-1,-1 1 1,9-14 0,-11 14-25,0 1 0,-1-1 0,1 0 0,-2-1 1,1 1-1,1-12 0,-4 18-47,0-1 0,0 0 1,-1 1-1,1-1 0,-1 0 1,0 0-1,0 1 0,0-1 0,-1 0 1,0 1-1,1-1 0,-1 0 0,0 1 1,-1-1-1,1 1 0,-1-1 0,1 1 1,-1 0-1,-3-4 0,2 4-185,0 0-1,0 0 1,-1 0-1,1 1 0,-1-1 1,0 1-1,1 0 1,-1 0-1,0 1 1,0-1-1,-1 1 0,1-1 1,-6 1-1,4-1-251,-1 2-1,0-1 1,1 1 0,-1 0-1,0 1 1,0-1-1,1 1 1,-8 2-1,8 1-1330</inkml:trace>
</inkml:ink>
</file>

<file path=ppt/ink/ink3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08:08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940 74 2976,'-2'-4'482,"-1"0"1,1 1-1,-1-1 0,1 1 0,-1 0 1,0 0-1,0 0 0,-1 0 1,1 0-1,-1 1 0,1-1 1,-1 1-1,0 0 0,0 0 1,-6-2-1,-4-1 317,0 1-1,0 0 1,-19-2 0,15 3-529,0 1 0,0 1 1,0 1-1,0 0 0,0 1 1,0 1-1,0 1 0,0 0 1,0 2-1,1 0 0,0 1 1,-19 8-1,-8 10 519,2 2 0,-55 43 0,30-20-271,-89 62 693,144-102-1067,1 0 0,0 1-1,1 0 1,0 1 0,1 0 0,0 1-1,0-1 1,1 2 0,1-1 0,0 1 0,1 0-1,0 1 1,1-1 0,-3 15 0,1 3 70,1-1-1,1 1 1,1 0 0,2 0 0,3 48 0,0-61-37,2 1 1,-1 0-1,2-1 1,7 20-1,-9-30-119,1 0 0,0 0 1,1 0-1,0-1 0,0 1 0,1-1 0,-1 0 0,2 0 0,-1-1 0,1 1 0,8 6 0,16 10 143,2-2 0,0-1 0,2-1 0,0-2 1,1-2-1,48 16 0,-61-27-183,-1 0 1,1-1-1,0-2 1,1 0 0,27-2-1,-3 0 31,206-5 52,-215 4-84,-1-2 0,0-1 0,-1-2 0,1-2 0,55-20-1,-3-4-23,-45 18 105,0-1 1,66-37-1,-97 45-80,-1 0-1,0 0 0,0-1 0,-1-1 0,0 0 0,-1 0 0,0-1 0,-1 0 1,0-1-1,0 0 0,-2 0 0,1-1 0,-2 0 0,0 0 0,0-1 0,-1 0 1,-1 0-1,4-19 0,-5 18 12,1-4 11,-1 1 0,-1-1 0,0 0 0,-2-26 0,-1 33-64,0-6-4,0 1 0,-1-1 0,-2 1 0,1-1 0,-13-31 0,11 38 50,1 1-6,0 0 0,-1 1 0,-7-11-1,4 10-21,0 0-1,0 1 0,-1 0 1,0 0-1,0 1 0,-1 0 1,-11-7-1,6 5 15,-25-16-57,-1 2 0,-67-29 0,-59-19-116,153 65 21,0 2-1,0-1 0,0 2 1,-1 0-1,1 0 1,-1 2-1,0 0 0,-18-1 1,30 3-317,0 0 0,0 1-1,0-1 1,0 0 0,0 1 0,0 0 0,0-1 0,-3 3 0,-6 4-5090,7 0 2474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8:55.50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123 0 1984,'-3'8'18428,"-1"-3"-20841,-7 8 2715,0 1-1,0 0 0,2 0 1,0 1-1,0 1 0,2 0 1,-11 29-1,-7 36-456,19-73-1427,18-15-6307</inkml:trace>
</inkml:ink>
</file>

<file path=ppt/ink/ink3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08:11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15 4160,'0'-3'-456,"-1"-8"5128,0 11-4317,0 0 1,1 0 0,-1-1-1,0 1 1,1 0-1,-1 0 1,0 1 0,1-1-1,-1 0 1,0 0-1,1 0 1,-1 0 0,0 0-1,1 1 1,-1-1-1,0 1 1,-3 0-182,0 1 0,0 0 0,1 0 0,-1 0 0,1 1 0,0 0 0,-1-1 0,1 1 0,0 0 0,1 0 0,-1 0 0,-3 6 0,-4 7 98,-13 26 0,15-26-49,-8 18-7,2 1-1,1 1 1,2 0-1,-11 59 0,5 1 420,10-81-253,4-12-1067,1-8-1353,7-10-1744,-3 10 2481,7-11-805</inkml:trace>
</inkml:ink>
</file>

<file path=ppt/ink/ink3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08:11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26 4640,'-7'1'1197,"-1"0"0,1 0 1,-15 0-1,14 0 1764,12 5 386,-3-6-3260,1 0 116,0 1 1,1-1 0,-1 0 0,0 0 0,1 0-1,-1 0 1,0 0 0,0 0 0,1-1 0,-1 1 0,3-2-1,6 0 258,75-17 894,-13 11-758,97 2 0,-114 9-348,78 13-1,-123-14-238,16 1 163,11 3 219,-37-6-390,-1 0 1,1 0-1,-1 0 0,1 1 0,-1-1 0,1 0 0,0 0 0,-1 0 0,1 0 0,-1 0 0,1 0 1,-1 0-1,1 0 0,0 0 0,-1 0 0,1 0 0,-1-1 0,1 1 0,-1 0 0,1 0 0,-1 0 1,1-1-1,-1 1 0,1 0 0,-1-1 0,1 1 0,-1 0 0,1-1 0,2-6-2311,-3-1-4621</inkml:trace>
</inkml:ink>
</file>

<file path=ppt/ink/ink3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08:12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61 5312,'-1'-1'271,"1"0"210,-1 0 0,0 0 0,1-1 0,-1 1 0,0 0 0,1 0 0,-1 0 0,0 0 0,0 0 0,-1 0 0,1 0-336,1 1 0,-1 0-1,0 0 1,1 0-1,-1-1 1,0 1 0,1 0-1,-1 0 1,0 0 0,1 0-1,-1 0 1,0 1 0,0-1-1,1 0 1,-1 0-1,0 0 1,1 0 0,-1 1-1,1-1 1,-1 0 0,0 1-1,1-1 1,-1 1 0,0 0-1,-10 6 204,1 1 0,0 0 0,1 1 0,0 0-1,0 1 1,-8 11 0,6-5-241,1 0 1,0 1-1,-11 26 0,18-38-105,1 1-1,0 0 1,1-1-1,-1 1 1,1 0 0,0 10-1,1-15 18,0 0 0,0 0 0,0 0 0,0 1 0,0-1 0,0 0-1,1 0 1,-1 0 0,0 0 0,1 0 0,-1 0 0,1 0 0,-1 0 0,1 0 0,0 0-1,1 2 1,-1-2 18,0-1 0,0 1 0,0-1 0,1 1 0,-1 0 0,0-1 0,0 0 0,1 1 0,-1-1 0,0 0 0,1 0 0,-1 0 0,0 0 0,0 0 0,1 0 0,-1 0 0,0 0 0,3-1 0,0 0 36,1 0 0,0-1 0,-1 1 1,0-1-1,1 0 0,-1-1 0,0 1 1,0-1-1,0 0 0,0 0 0,-1 0 1,5-5-1,5-6 95,19-29-1,-23 30-36,72-109-429,-78 121 176,-2 7 74,0 8 36,1 25-97,13 70 0,-14-102 139,0-1 0,1 0 1,0 1-1,0-1 0,0 0 0,1 0 1,4 8-1,-6-12-6,0-1 1,0 0-1,0 1 0,0-1 1,1 0-1,-1 0 0,0 0 1,0 0-1,1 0 1,-1 0-1,1-1 0,-1 1 1,1 0-1,-1-1 1,1 1-1,-1-1 0,1 1 1,-1-1-1,1 0 1,0 1-1,-1-1 0,1 0 1,0 0-1,-1 0 0,1-1 1,-1 1-1,1 0 1,0-1-1,-1 1 0,1-1 1,-1 1-1,1-1 1,-1 0-1,1 1 0,1-3 1,5-2 92,0 0 0,0-1 0,-1 0 0,0 0 0,0-1 0,-1 1 0,1-2 0,6-10 0,-2 1-33,0 0 1,15-35-1,-21 39-62,-1 0-1,0-1 0,-1 1 1,-1-1-1,0 0 0,0 1 1,-2-20-1,0 32-42,0 0 0,0 1 0,0-1 0,0 0-1,1 1 1,-1-1 0,0 0 0,0 1 0,0-1 0,0 1 0,1-1 0,-1 0 0,0 1-1,1-1 1,-1 1 0,0-1 0,1 1 0,-1-1 0,1 1 0,-1-1 0,1 1 0,-1 0 0,1-1-1,0 1 1,0-1-3,1 0 0,-1 1 0,1-1 1,-1 1-1,1 0 0,-1-1 0,1 1 0,0 0 0,2 0 0,2 1-9,0-1-1,0 1 1,0 1 0,9 3 0,35 11-6,-24-7-3,27 11 0,-29-9 0,-14-7 77,0 0 1,-1 0-1,1 1 0,-1 1 0,0 0 1,-1 0-1,11 10 0,-16-13-35,-1-1 0,0 1 0,0 0 0,0 1 0,-1-1 0,1 0 0,-1 1 0,1-1 0,-1 0 0,-1 1 0,1-1 0,0 5 0,0 6 137,-1 26 1,0-27-172,1 23 1,2-15 34,-3-10-29,2-1-1,0 1 1,4 13-1,-5-21 47,0 0 0,0-1 0,0 1 0,1 0 0,-1-1 0,1 1 0,-1-1 0,1 1 0,0-1 0,0 0-1,1 0 1,-1 0 0,0 0 0,1 0 0,-1 0 0,4 1 0,-4-2 16,-1-1-1,0 0 1,0 0-1,1-1 1,-1 1-1,0 0 1,1 0-1,-1-1 1,0 1-1,0-1 1,0 1-1,1-1 1,-1 1-1,0-1 1,0 0 0,0 1-1,0-1 1,0 0-1,0 0 1,0 0-1,0 0 1,-1 0-1,2-1 1,1-2 21,1 0 0,-1 1 0,-1-1 0,1 0-1,-1 0 1,4-7 0,-4 3 0,0 1-1,-1-1 0,0 0 1,0 0-1,-1 0 1,0 0-1,0 0 0,0 0 1,-1 0-1,-1 1 0,-2-10 1,0 3-51,0 0 0,-1 0 0,-1 1 0,0 0 0,-10-16 1,13 24-49,0 1 0,0 0 0,0 1 1,0-1-1,0 0 0,-1 1 1,0 0-1,0 0 0,0 0 0,0 0 1,0 0-1,-1 1 0,1 0 0,-1 0 1,1 0-1,-1 1 0,0-1 0,0 1 1,-8-1-1,13 2 32,-1 0 0,0 0 0,0 0 0,0 0 0,1 0 0,-1 0 0,0 1 0,0-1 0,1 0 0,-1 0 0,0 1 0,0-1 0,1 0 0,-1 1 0,-1 0 0,2-1-48,0 1-1,-1-1 0,1 0 1,0 1-1,0-1 0,0 1 1,-1-1-1,1 0 0,0 1 1,0-1-1,0 1 0,0-1 1,0 1-1,0-1 0,0 0 1,0 1-1,0-1 0,0 1 1,0-1-1,0 1 0,1 3-611,0-1 0,1 0 0,-1 1 0,1-1 0,3 5 0,-1-2-491,8 12-858</inkml:trace>
</inkml:ink>
</file>

<file path=ppt/ink/ink3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08:20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4 691 3552,'-3'0'1355,"6"0"1482,2 0-1221,-1 0-1369,0-1 1,0 1 0,0-1 0,-1 0-1,1-1 1,0 1 0,0-1 0,-1 0-1,1 0 1,-1 0 0,1 0 0,-1 0-1,0-1 1,0 1 0,5-7 0,5-5-29,-1 0 1,10-18 0,-15 22-59,42-61 202,52-72 378,-88 125-290,0-1 1,12-23-1,-25 42-448,1-1 0,-1 0 0,0 1-1,1-1 1,-1 1 0,0-1 0,0 0 0,0 1-1,0-1 1,1 0 0,-1 1 0,0-1 0,0 0 0,0 1-1,0-1 1,0 1 0,-1-2 0,1 1-7,0 1 0,0 0 0,-1 0 1,1-1-1,0 1 0,0 0 0,-1 0 0,1 0 0,0-1 1,0 1-1,-1 0 0,1 0 0,0 0 0,-1 0 1,1-1-1,0 1 0,-1 0 0,1 0 0,0 0 1,-1 0-1,1 0 0,0 0 0,-1 0 0,1 0 0,-3 0-21,1 1 0,0-1 0,0 1 0,0-1 0,0 1 0,0 0 0,0 0 0,0 0 0,1 0 0,-4 2 0,0 1-6,0 0 0,1 1 0,0-1-1,0 1 1,0 0 0,0 1 0,1-1 0,0 1 0,0-1-1,-2 7 1,-3 12 37,-8 29-1,11-35 77,-1 7-94,-6 39 0,11-54 59,0 0 0,1-1 0,0 1 0,1 0 0,0 0 0,1-1 0,3 14 0,-4-20 2,0 0 1,0 0-1,0 0 1,1 0-1,-1 0 1,1 0-1,0-1 1,0 1-1,0 0 1,0-1-1,0 0 1,1 1-1,-1-1 1,1 0-1,-1 0 1,1 0-1,0-1 1,0 1-1,0 0 1,0-1-1,0 0 1,0 0 0,0 0-1,0 0 1,0-1-1,1 1 1,-1-1-1,0 1 1,1-1-1,-1 0 1,0-1-1,0 1 1,1-1-1,4-1 1,6-2 78,0-1 0,0 0 0,0-1-1,-1-1 1,0 0 0,-1-1 0,1-1 0,-2 0 0,19-17 0,7-11-163,42-56 1,-77 91 34,34-46 43,19-21 464,-45 61-391,-10 8-112,0 0-1,0 0 1,1 0 0,-1 0 0,0 0 0,0 0 0,0 0 0,0 0-1,1 0 1,-1 0 0,0 0 0,0 0 0,0 0 0,0 0 0,1 0-1,-1 0 1,0 0 0,0 0 0,0 0 0,0 0 0,1 0 0,-1 0 0,0 1-1,0-1 1,0 0 0,0 0 0,0 0 0,1 0 0,-1 0 0,0 0-1,0 0 1,0 1 0,0-1 0,1 2 18,0 0 1,-1 1-1,1-1 0,-1 0 1,0 1-1,0-1 0,0 0 0,0 3 1,-2 26 103,-1 1 0,-8 37 1,-3 11 22,13-74-106,0 11 217,3-15-44,6-8 59,60-86 39,-19 24-452,-47 66 134,0-1 0,1 1 0,-1-1 0,1 1 0,-1 0 0,6-3 0,-7 4 12,-1 1-1,0 0 1,1-1-1,-1 1 1,1 0-1,-1 0 1,1-1-1,-1 1 1,1 0 0,-1 0-1,1 0 1,-1 0-1,1 0 1,0 0-1,-1 0 1,1 0-1,-1 0 1,1 0-1,-1 0 1,1 0 0,-1 0-1,1 0 1,-1 0-1,1 0 1,-1 1-1,1-1 1,-1 0-1,1 0 1,-1 1-1,1-1 1,-1 0-1,1 1 1,-1-1 0,0 0-1,1 1 1,-1-1-1,0 1 1,1-1-1,-1 0 1,0 1-1,1-1 1,-1 1-1,0-1 1,0 1 0,0-1-1,0 1 1,1-1-1,-1 2 1,3 12 90,-1 1-1,0 0 1,-1-1 0,-1 21 0,-10 58-209,10-91 121,-1-1-1,1 1 0,0 0 0,0 0 0,0 0 1,0 0-1,0-1 0,0 1 0,0 0 0,1 3 1,0-3 112,8-12 305,11-20-294,-9 13-47,11-16-33,33-41-288,-49 69 194,-1 1 0,1 0-1,10-6 1,-13 16 36,-2 1 1,1-1-1,-1 0 0,0 0 1,0 1-1,0-1 1,-1 0-1,-1 11 0,1-8-6,0 19-42,-1-12 55,1-1 1,0 0 0,1 0-1,1 1 1,5 19-1,-6-34 20,-1 0-1,1 0 0,0 0 0,-1 0 1,1 0-1,0 0 0,0 0 1,0 0-1,0 0 0,0 0 1,0 0-1,0-1 0,0 1 0,1 0 1,-1-1-1,0 1 0,0-1 1,3 1-1,21 3-63,-14-3 95,-1-2 1,0 1-1,20-5 0,-24 3-39,6 1 88,-3 1-90,-8 0-10,-1 0 0,0 0-1,1 0 1,-1 0 0,1 0-1,-1 0 1,0 0 0,1-1-1,-1 1 1,0 0 0,1 0-1,-1-1 1,0 1 0,0 0-1,1 0 1,-1-1 0,0 1-1,0 0 1,1-1 0,-1 1-1,0 0-1,0 0 1,0 0-1,0 0 0,0 0 0,0 0 0,0 0 0,0 0 0,0 0 0,0 0 0,0 0 0,0 0 0,0 0 0,0 0 0,0 0 0,1 0 0,-1 0 0,0 0 0,0 0 1,0 0-1,0 0 0,0 0 0,0 0 0,0 0 0,0 0 0,0 0 0,0 0 0,0 0 0,0 0 0,0 0 0,0 0 0,0 0 0,0 0 0,0 0 0,0 0 0,0 0 1,0 0-1,0 0 0,0 1 298,13-16-394,4 2 240,-16 13-170,2-6 101,-2-15-124,3-6 172,-4 26-131,0 0 1,0 1-1,0-1 1,0 1-1,1-1 1,-1 0-1,0 1 1,0-1-1,1 1 1,-1-1-1,1 1 1,-1-1-1,0 1 1,1-1-1,-1 1 0,1-1 1,8 4-38,-8-2 31,0-1 1,0 1 0,0-1-1,0 1 1,0-1 0,0 1-1,0-1 1,1 0 0,-1 0-1,0 1 1,0-1 0,1 0-1,-1 0 206,23 0-378,-24 0 191,1 0 0,-1 0 0,1 0 0,-1 0 0,1-1 0,-1 1 1,1 0-1,-1 0 0,1 0 0,-1-1 0,0 1 0,1 0 1,-1 0-1,1-1 0,-1 1 0,1 0 0,-1-1 0,0 1 0,1 0 1,-1-1-1,0 1 0,0-1 0,1 1 0,-1-1 0,0 1 0,0 0 1,1-1-1,-1 0 0,9-3-186,-8 4 187,-1 0 1,1 0-1,0 0 1,0 0-1,0 0 1,0-1-1,0 1 1,-1 0 0,1 0-1,0-1 1,0 1-1,0-1 1,1 0-1,-2 1-11,1-1-1,0 1 0,0-1 0,-1 1 0,1 0 1,0-1-1,0 1 0,-1 0 0,1 0 0,0-1 1,0 1-1,0 0 0,1 0 0,0-5 92,-2 5-81,1 0 0,-1 0 0,1 0 0,0-1-1,-1 1 1,1 0 0,-1 0 0,1 0 0,0-1 0,-1 1 0,1 0 0,-1 0 0,1-1 0,-1 1 0,1-1 0,-1 1 0,1 0 0,-1-1 0,1 1 0,-1-1 0,1 0 0,1-2-72,8-1 30,16-17-91,-13 9 197,-7 8-233,-5 3 183,0 0 1,1 0-1,-1 0 1,0 0-1,1 1 1,-1-1-1,1 0 1,-1 1-1,1-1 1,-1 1-1,3-1 1,1-1-189,8-3 151,-12 6 17,-1-1 0,1 1 0,-1 0 0,1-1 0,-1 1-1,1-1 1,-1 1 0,1 0 0,-1 0 0,1-1 0,-1 1 0,0 0 0,1 0 0,-1-1 0,0 1 0,0 0 0,0 0 0,1-1 0,-1 1-1,0 0 1,0 0 0,0 1 0,1 21-113,-1-8 122,1-1-27,-1-1-1,-1 1 1,0 0-1,-1 0 1,0 0 0,-6 16-1,-6 8 426,24-56-417,-1 1 1,11-27 0,-2 2-82,1 2 277,17-37-344,-30 66 85,1 0 1,0 0-1,1 1 1,13-14 0,-21 23 66,0 1 0,0 0 0,1 0 1,-1 0-1,0 0 0,0 0 0,0 0 1,1 0-1,-1 0 0,0 0 1,0 0-1,1 0 0,-1 0 0,0 0 1,0 0-1,1 0 0,-1 0 0,0 0 1,0 0-1,0 0 0,1 0 0,-1 0 1,0 1-1,0-1 0,1 0 1,-1 0-1,0 0 0,0 0 0,0 0 1,0 1-1,1-1 0,-1 0 0,0 0 1,0 0-1,0 1 0,0-1 0,0 0 1,0 0-1,0 0 0,1 1 1,-1-1-1,0 0 0,0 0 0,0 1 1,4 10-65,-3 6 14,0 0 0,-1 0 1,-4 33-1,3-33 87,-1 12 4,1-14-11,0 1 1,-1-1-1,-5 17 1,7-32-20,0 0-1,0 0 1,0 0 0,0 0 0,0 0-1,0 0 1,1 0 0,-1 0 0,0 0-1,0 0 1,0 0 0,0 0 0,0 0-1,0 0 1,0 0 0,0 0 0,0 0-1,0 0 1,0 0 0,0 0 0,1 0-1,-1 0 1,0 1 0,0-1 0,0 0-1,0 0 1,0 0 0,0 0 0,0 0-1,0 0 1,0 0 0,0 0 0,0 0-1,0 0 1,0 0 0,0 0 0,0 0-1,0 1 1,0-1 0,0 0 0,0 0-1,0 0 1,0 0 0,0 0 0,0 0-1,0 0 1,0 0 0,0 0 0,0 0-1,0 0 1,0 0 0,0 1 0,0-1-1,0 0 1,0 0 0,9-9 23,9-15-8,4-10 17,1 2-1,54-58 1,3 20-303,-80 69 251,1 1-1,0-1 1,0 0 0,-1 1-1,1-1 1,0 1 0,0-1-1,-1 1 1,1-1 0,0 1-1,0 0 1,0 0 0,0-1-1,0 1 1,0 0 0,0 0-1,0 0 1,-1 0 0,1 0-1,0 0 1,1 0 0,-1 1-6,0-1 1,-1 1 0,1-1 0,-1 1-1,1 0 1,-1-1 0,1 1 0,-1 0-1,0-1 1,1 1 0,-1 0 0,0 0-1,1 0 1,-1-1 0,0 1 0,0 0-1,0 0 1,0 0 0,0-1 0,0 1-1,0 0 1,0 0 0,0 1 0,0 23 118,1 6-215,-6 42 0,4-56 152,0 1 0,3 22-1,-1-1-305,-1-37 289,0 0-1,1-1 0,-1 1 0,1 0 0,0-1 0,-1 1 1,1-1-1,0 1 0,0-1 0,0 1 0,0-1 1,0 0-1,0 1 0,1 0 0,20 18-123,-18-17 179,0 0-65,1 0 0,-1-1 0,1 1 0,-1-1-1,1 0 1,0 0 0,0-1 0,0 1 0,0-1-1,8 0 1,-6 0 19,-1 0 0,1-1 0,0 0 0,0-1 0,0 1 0,0-1 0,9-3 0,-8 1 9,-1 0 0,1 0 1,-1-1-1,0 0 0,0 0 0,10-10 0,-1 1 21,20-24-1,-26 24-48,-1-1 0,0 0 0,-1-1 0,8-20 0,-7 15 60,6-8 59,-11 21-146,1 0 0,-2 0 0,1-1-1,-1 0 1,0 1 0,-1-1 0,1 0 0,-2 0 0,2-9 0,-11 123-476,1-24 437,3-45 34,2-21 23,0 0 0,1 0 0,2 16-1,-1-28 13,1 0-1,-1 0 0,1 0 0,0 0 0,0 0 1,1 0-1,-1-1 0,1 1 0,0 0 0,0-1 1,0 1-1,0-1 0,0 1 0,1-1 1,0 0-1,4 4 0,-5-6 11,0 0 0,-1 0 0,1-1 0,0 1 1,0 0-1,0-1 0,0 0 0,0 1 0,-1-1 0,1 0 0,0 0 0,0 0 1,0 0-1,0 0 0,0-1 0,0 1 0,0-1 0,0 1 0,-1-1 0,1 1 1,0-1-1,0 0 0,2-2 0,7-3 83,-1 0 0,15-11-1,-22 15-77,25-22 32,0-2-1,-1-1 1,-2-1-1,25-35 1,-39 49 0,10-13-16,19-34-1,40-55-381,-79 115 329,-1 0 1,1 0-1,0 0 1,0-1-1,0 1 1,0 0-1,1 0 0,-1 0 1,0 0-1,0 1 1,1-1-1,-1 0 0,0 0 1,1 1-1,-1-1 1,0 1-1,1-1 1,2 1-1,-3 0 1,0 0-1,0 0 1,0 0 0,1 1-1,-1-1 1,0 0 0,0 1-1,0-1 1,0 1 0,0-1-1,0 1 1,0 0 0,0-1-1,0 1 1,-1 0 0,1 0-1,0 0 1,1 1 0,2 4 26,-1 0 0,0 0 0,0 0-1,0 0 1,-1 0 0,4 12 0,-1 3-57,0 0-1,-1 1 0,-1-1 1,-1 1-1,-1 34 0,-8 71 411,7-126-347,0 1 0,0 0 1,0 0-1,0 0 0,-1 0 0,1 0 0,0 0 0,-1 0 0,0-1 0,1 1 0,-1 0 0,0 0 0,0-1 1,0 1-1,0-1 0,-1 1 0,1-1 0,0 1 0,0-1 0,-1 0 0,-2 3 0,2-4 7,0 1-1,0-1 0,-1 1 0,1-1 1,0 0-1,0 0 0,0 0 0,0 0 1,-1 0-1,1 0 0,0-1 0,0 1 1,0-1-1,0 1 0,0-1 0,0 0 1,-3-1-1,0-1-7,0 0-1,0 0 1,0 0-1,1 0 1,-1-1-1,-5-5 1,-18-14-40,-31-17-513,80 53 272,37 18 0,-48-27 290,1 1 0,-1-2 1,1 1-1,0-1 0,0-1 0,0 0 1,16 1-1,-15-4-17,1 0 0,-1-1 0,0 0 0,0 0 0,22-9 0,57-28 67,-49 19-65,-6 4 73,14-6-40,-1-1 1,76-50 0,-124 73-46,-1 0 0,1-1 0,0 1 0,0-1 0,0 0 1,0 1-1,-1-1 0,1 1 0,0-1 0,-1 0 0,1 0 1,-1 1-1,1-1 0,-1 0 0,1 0 0,-1 0 0,1 0 1,-1 0-1,0 0 0,1 0 0,-1 1 0,0-1 0,0 0 1,0 0-1,0 0 0,0 0 0,0 0 0,0 0 0,0 0 1,0 0-1,-1-1 0,1 1-8,0 1-1,-1-1 1,0 1 0,1-1 0,-1 1 0,1-1-1,-1 1 1,0-1 0,1 1 0,-1 0-1,0 0 1,1-1 0,-1 1 0,0 0-1,1 0 1,-1 0 0,0 0 0,0 0-1,1-1 1,-1 1 0,0 1 0,1-1-1,-1 0 1,0 0 0,0 0 0,1 0-1,-1 0 1,0 1 0,-21 6-10,10-2-30,1 1-1,0 1 1,0 0 0,-14 11 0,-38 38 21,50-43-14,0 0 1,1 1-1,0 1 1,1-1-1,1 2 1,0-1-1,2 1 0,-9 21 1,16-35 41,0 0 0,0 0 1,1-1-1,-1 1 0,1 0 0,0 1 1,-1-1-1,1 0 0,0 0 0,0 0 1,0 0-1,1 0 0,-1 0 0,0 0 1,1 0-1,-1 0 0,1 0 0,0 0 1,0 0-1,-1-1 0,1 1 0,0 0 1,1 0-1,-1-1 0,2 3 0,0-1 23,0-1-1,0 0 1,0 0 0,1 0-1,-1 0 1,1-1-1,-1 1 1,1-1 0,-1 0-1,1 0 1,0 0-1,-1-1 1,7 1 0,26 0 47,1-2 1,0-2-1,67-13 1,-100 15-75,23-4 23,-1-2 0,-1-1 0,1-1 0,-2-1 0,1-1 1,31-20-1,-41 19 13,0 0 1,-1-1 0,-1 0 0,0-1 0,-1 0-1,15-23 1,-15 12-304,-9 18 3,-6 19 68,1 0 183,1 0 0,-1 21 1,1-2-128,1-30 142,-1 10-2,0 0 0,1-1-1,0 1 1,4 19 0,-4-28 6,0 0 0,1 0 0,-1 0 0,1 0 0,0 0 0,0 0 0,-1 0 0,1 0 0,0 0 0,1-1 0,-1 1 0,0 0 0,1-1 0,-1 1 0,1 0 0,-1-1 0,1 0 0,-1 1 0,1-1 0,0 0 0,0 0 0,0 0 0,0 0 0,0 0 0,0-1 0,0 1 0,0 0 0,0-1 0,0 0 0,0 1 0,0-1 0,3 0 0,9-1 115,1-1 0,0-1 0,-1 0 0,1-1 0,24-11 0,-12 4-90,-1-2-1,0 0 1,-1-2 0,-1 0-1,-1-2 1,0-1-1,-1 0 1,-1-2-1,-1 0 1,20-27 0,-7 5-20,50-91 1,-71 112 28,28-61-84,-33 68 57,-1-1 0,-1-1 0,5-22 1,-10 36-48,0 1 0,1 0 1,-1-1-1,0 1 0,0-1 1,0 1-1,0 0 0,0-1 1,0 1-1,-1-1 0,0-1 1,-4 1-360,-4 7 313,-4 8 56,0-1 0,0 2 0,2 0-1,0 0 1,0 1 0,1 0 0,1 1 0,1 0 0,-8 20 0,-6 23-93,-18 78 0,35-116 114,-16 87-1,18-89-6,2-12 4,1 0 1,-1 0-1,1 0 0,1 0 0,1 13 0,-2-18 32,0 0 1,1-1-1,-1 1 0,0 0 0,1-1 1,-1 1-1,1-1 0,0 1 1,-1-1-1,1 1 0,0-1 0,0 0 1,0 1-1,0-1 0,0 0 1,0 0-1,1 0 0,-1 0 0,0 0 1,0 0-1,1 0 0,-1 0 1,1 0-1,-1 0 0,1-1 1,-1 1-1,1-1 0,-1 1 0,1-1 1,-1 0-1,3 1 0,2-2 1,-1 1-1,0-1 0,1-1 1,-1 1-1,0-1 0,0 0 1,0 0-1,0 0 0,0-1 1,0 0-1,0 0 0,-1 0 1,0 0-1,1-1 0,3-4 1,3-3 18,-1 0 1,-1-1 0,0 0 0,10-18 0,3-17-205,-22 46 154,0 1 0,0 0 0,0 0 0,0 0 1,1 0-1,-1-1 0,0 1 0,0 0 1,0 0-1,0 0 0,0-1 0,0 1 0,1 0 1,-1 0-1,0-1 0,0 1 0,0 0 0,0 0 1,0-1-1,0 1 0,0 0 0,0 0 0,0-1 1,0 1-1,0 0 0,0 0 0,0-1 1,0 1-1,0 0 0,-1 0 0,1 0 0,0-1 1,0 1-1,0-1 0,-6 1-71,6 0 5,0 3 34,0-1 1,1 0 0,-1 0-1,1 0 1,0 0 0,-1 0-1,1 0 1,0 0 0,2 3-1,-2-5 40,-1 1-1,1-1 0,0 1 0,0-1 1,0 0-1,-1 1 0,1-1 0,0 0 1,0 0-1,0 1 0,0-1 0,0 0 1,0 0-1,-1 0 0,1 0 1,0 0-1,0-1 0,0 1 0,1 0 1,16-4 143,-5-2-81,-1 1 0,-1-2-1,1 0 1,-1 0 0,19-16 0,-6 4 33,173-133 116,-164 128-201,-1-2-1,-1-2 0,-2-1 1,0-1-1,-2-1 0,-2-1 1,23-37-1,-40 56-72,-1-2 0,0 1 1,-1-1-1,6-20 0,-12 31-116,-3 6 76,-6 11-26,-55 77-90,14-21 300,35-45-112,1 0 0,1 1 0,1 0-1,-16 51 1,23-59 23,1 0 1,1 0-1,0 0 0,2 0 1,-1 1-1,2-1 0,1 1 1,5 33-1,-4-41 53,1 1-1,0-1 1,0 0 0,1 0-1,1-1 1,0 1 0,0-1-1,1 0 1,0 0 0,0-1-1,9 9 1,-12-14-20,0-1 0,0 0 1,0 0-1,1 0 0,-1 0 1,1-1-1,-1 1 0,1-1 0,-1 0 1,1 0-1,0 0 0,-1-1 0,1 1 1,0-1-1,0 0 0,0 0 0,-1 0 1,1 0-1,0-1 0,0 0 0,0 1 1,-1-1-1,1-1 0,4-1 0,-1 0-2,0 0 0,0-1-1,0 0 1,-1 0-1,0 0 1,0-1-1,0 0 1,0 0-1,-1 0 1,0-1-1,5-6 1,2-5 1,-2 0 0,0-1 0,-1 0 0,0 0-1,-2-1 1,8-28 0,-14 45-35,-1 1 0,0-1 0,1 0 0,-1 0 0,0 0 0,0 0 0,0 0 0,0 0 0,-1 0-1,1 1 1,-1-1 0,1 0 0,-1 0 0,-1-3 0,2 5 3,0-1 0,-1 1 0,1 0 0,0-1 0,0 1 0,-1 0-1,1-1 1,0 1 0,-1 0 0,1 0 0,0-1 0,-1 1 0,1 0 0,-1 0 0,1 0 0,0 0 0,-1 0 0,1-1 0,-1 1-1,1 0 1,-1 0 0,1 0 0,0 0 0,-2 0 0,1 1-7,0-1 1,0 1-1,0-1 0,-1 1 1,1-1-1,0 1 0,0 0 0,0-1 1,0 1-1,0 0 0,0 0 1,-1 1-1,-4 5-33,0 1 1,0 0-1,1 0 1,-8 14-1,9-14 39,-2 3 6,1-1-1,1 1 1,0 0-1,0 0 1,1 1-1,-2 17 0,4-23 9,0 0-1,1 0 0,0 1 0,0-1 0,1 0 0,-1 0 0,1 1 0,1-1 0,-1 0 1,1 0-1,0 0 0,1-1 0,4 11 0,-3-10-35,0 0-1,1 0 1,-1-1-1,7 7 1,-8-9-474,1-1-1,-1 1 1,1-1-1,-1 0 1,5 2-1,-7-3 158,0-1 0,0 0 0,0 1 0,0-1 0,0 0 0,0 0 0,0 0 1,0 1-1,0-1 0,-1 0 0,1 0 0,0 0 0,0-1 0,0 1 0,0 0 0,0 0 0,0 0 0,0-1 0,0 1 0,0-1 0,0 1 0,0 0 1,-1-1-1,1 1 0,0-1 0,0 0 0,0 1 0,-1-1 0,1 0 0,-1 1 0,1-1 0,0 0 0,-1 0 0,1 0 0,-1 0 0,1-1 0,7-9-2992</inkml:trace>
</inkml:ink>
</file>

<file path=ppt/ink/ink3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08:21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42 8384,'-69'-33'3808,"60"33"-3328,4-5-384,2 2 32,6 6-64,6-3-2752,-4 8-3008</inkml:trace>
</inkml:ink>
</file>

<file path=ppt/ink/ink3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08:21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27 7968,'-30'-16'3616,"21"13"-3136,5 0-128,8 3-288,0-5-576,9 10 256,0-5-1504,4 3 960</inkml:trace>
</inkml:ink>
</file>

<file path=ppt/ink/ink3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08:22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82 7808,'-100'-54'3520,"49"38"-3040,34 8-480,12 8-96,5-3-320,9 6 256,25-3 128,6 5 32</inkml:trace>
</inkml:ink>
</file>

<file path=ppt/ink/ink3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08:25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55 974 2816,'-3'0'330,"3"0"-298,0 0 0,0 0 0,0 0 0,-1 0 0,1 0 0,0 0 0,0 0 0,0 0 0,-1 0 0,1 0 0,0 0 0,0 0 0,0 0 0,-1 0 0,1 0 0,0 0 0,0 0 0,-1 0 0,1 0 0,0 0 0,0 0 0,0 0 0,-1 0 0,1 0 0,0 0 0,0 1 0,0-1 0,0 0 0,-1 0 0,1 0 0,0 0 0,0 1 0,0-1 0,0 0 0,0 0 0,0 0 0,-1 0 1,1 1 756,2-1-48,13 0 176,1-2 0,-1 0 0,0-1 0,0 0 0,28-11-1,-23 7-606,-1-2 0,0 0 0,31-21 0,-34 18-174,-1-1-1,0 0 0,-1-1 1,24-31-1,38-69 223,-65 97-299,42-69 183,87-132 470,-81 115-204,-52 89-376,9-22 122,-15 34-249,-1 0-1,1 0 1,-1 0 0,1 0 0,-1 0 0,0 0 0,1 0-1,-1 0 1,0 0 0,-1 0 0,1 0 0,0 0-1,0 0 1,-1 0 0,0-2 0,0 4-18,1-1-1,-1 1 1,0-1 0,1 0 0,-1 1 0,0 0-1,0-1 1,1 1 0,-1-1 0,0 1 0,0 0-1,0 0 1,0-1 0,1 1 0,-1 0 0,0 0-1,0 0 1,0 0 0,0 0 0,0 0-1,1 0 1,-1 0 0,0 1 0,0-1 0,0 0-1,0 0 1,1 1 0,-1-1 0,-1 1 0,-23 10-124,11-2 180,1 1 0,1 0 1,0 0-1,0 2 1,1-1-1,-18 26 1,-7 15 155,-33 68 1,14-22-178,-62 78-82,63-97 56,36-53 48,-31 47 168,-62 121 1,85-137-53,-21 43 1664,64-125-1360,0 1 0,40-41 0,-23 34-527,1 2-1,42-25 1,52-43-40,-11-17 75,-57 53-35,159-140-177,-118 117 325,17-14-210,-90 72 191,48-58-1,-56 58-17,-2-1 0,-1-1 0,28-57 0,-37 66 46,-5 11-88,0 0-1,-1 0 1,0 0-1,0 0 1,0-1-1,-1 1 1,1-11-1,-5 13-206,-1 9-7,-7 17-112,7-13 265,-19 35 18,-1 0 0,-45 59-1,36-59-23,-41 75 0,50-72 37,1 1 0,3 2 0,2 0 0,2 0 0,-10 55 0,23-95 85,1 0 1,0 0-1,0 0 0,0 0 1,1 0-1,0 0 0,3 14 1,-3-20-2,1 0 1,0 1-1,-1-1 1,1 0-1,0 1 1,0-1-1,1 0 1,-1 0-1,0 0 1,1 0-1,-1 0 1,1 0-1,-1-1 1,1 1-1,0 0 1,0-1-1,0 1 1,0-1-1,0 0 1,0 0-1,0 1 1,1-2-1,-1 1 1,0 0-1,1 0 1,-1-1-1,0 1 1,4 0-1,0-1 8,0 0-1,0 0 1,-1 0-1,1-1 1,0 0-1,-1 0 1,1 0 0,-1-1-1,1 1 1,-1-1-1,0-1 1,0 1-1,0-1 1,0 0 0,8-6-1,4-5-18,-1 0 0,27-32 1,-34 36-31,5-7 13,-1 0 0,-1-1-1,12-21 1,26-62 229,-45 90-260,-2 6 36,5-11-465,-8 16 423,0 0 1,0 0 0,0 0-1,0 0 1,0 0-1,0 1 1,0-1 0,0 0-1,0 0 1,0 0 0,0 0-1,0 0 1,0 0 0,0 0-1,0 0 1,0 0 0,0 0-1,0 0 1,0 0 0,0 0-1,0 0 1,0 0 0,0 0-1,0 0 1,0 0 0,0 0-1,0 0 1,0 0-1,0 0 1,0 0 0,0 0-1,0 1 1,0-1 0,0 0-1,0 0 1,0 0 0,0 0-1,0 0 1,0 0 0,0 0-1,1 0 1,-1 0 0,0 0-1,0 0 1,0 0 0,0 0-1,0 0 1,0 0 0,0 0-1,0 0 1,0 0 0,0 0-1,0 0 1,0-1-1,0 1 1,0 0 0,0 0-1,0 0 1,0 0 0,0 0-1,0 0 1,0 0 0,0 0-1,0 0 1,1 0 0,-2 12-139,-8 45 67,-11 110 259,18-148-142,1-12-28,0-1 0,1 0 0,0 0-1,0 0 1,0 1 0,1-1 0,2 11 0,-2-16 7,-1 0 1,0 0-1,1 0 1,-1-1-1,0 1 0,1 0 1,-1 0-1,1 0 1,-1-1-1,1 1 1,0 0-1,-1 0 1,1-1-1,0 1 1,-1-1-1,1 1 1,0 0-1,0-1 0,0 1 1,-1-1-1,1 0 1,1 1-1,0-1 15,-1 0-1,1 0 0,-1 0 1,1 0-1,-1 0 0,1 0 1,-1 0-1,1 0 0,-1-1 1,0 1-1,1-1 0,2 0 1,3-3 46,0-1 0,0 1 0,-1-1 0,7-6 0,-10 8-107,53-49 68,95-115 1,-94 100-86,-48 60-15,-8 13-117,-7 18 35,-23 48 127,-8 24-212,33-84 260,1 0 0,1-1-1,0 1 1,1 0 0,0 0 0,1 18-1,0-28-30,0 0 0,1 0-1,-1 0 1,0 0-1,0 0 1,1-1 0,-1 1-1,1 0 1,0 0 0,0-1-1,-1 1 1,1 0 0,0-1-1,0 1 1,1-1-1,-1 1 1,0-1 0,0 0-1,1 1 1,1 0 0,-1-1 21,0 0 1,1 0 0,-1 0 0,0-1 0,1 1 0,-1-1 0,0 1-1,1-1 1,-1 0 0,1 0 0,-1 0 0,0 0 0,1-1-1,3 0 1,5-1 33,1-1 0,-1-1 0,0 0-1,0 0 1,0-1 0,0 0-1,-1-1 1,0 0 0,0-1 0,10-8-1,-7 3-36,0-1-1,-1-1 0,0 0 0,-1 0 0,16-28 1,33-70 0,-38 71-220,-19 35 135,2-4-41,-3 11 40,-3 5-31,-9 58 2,5-37 66,1 0 0,1 0 0,1 0-1,3 41 1,0-57 52,-1-6-19,0 0 1,1 0 0,0-1 0,0 1 0,0 0 0,3 7-1,-3-11 6,0 0 0,0 1 0,0-1 0,0 0 0,0 0 0,0 0 0,0 0 0,0 0 0,1 0 0,-1 0 0,0 0 0,1 0 0,-1 0 0,0-1 0,1 1 0,-1-1 0,1 1 0,-1-1 0,1 1 0,-1-1 0,1 0 0,-1 0 0,1 0 0,0 0 0,1 0 0,11-2 52,0 0 0,0 0 0,0-2-1,0 0 1,20-9 0,-4 3-4,15-6-44,-1-1 1,0-2 0,-2-2 0,-1-2-1,0-2 1,48-39 0,-76 53 9,-1-1-1,0-1 1,0 0-1,13-22 1,-18 24-88,-8 6-103,-7 6-72,0 3 193,0 1 0,0 0 0,0 0 0,1 0 1,0 1-1,0 0 0,-7 8 0,-5 4 43,1-2 38,-68 65-93,69-64-50,2 1 0,0 1 0,-12 20 0,25-36 108,0 0 0,0 0 0,0 1-1,1-1 1,0 0 0,-1 1-1,1-1 1,1 1 0,-1 0 0,0-1-1,1 1 1,0-1 0,0 1 0,0 6-1,1-8 7,0 0-1,-1-1 0,1 1 1,0 0-1,0 0 0,0-1 1,0 1-1,0-1 0,0 1 0,0-1 1,1 1-1,-1-1 0,1 0 1,-1 1-1,1-1 0,-1 0 1,1 0-1,0 0 0,-1 0 1,1-1-1,0 1 0,0 0 0,0-1 1,-1 1-1,1-1 0,0 0 1,0 1-1,0-1 0,3 0 1,4 0 25,1 0 0,-1 0 0,0-1 0,1 0 1,-1-1-1,0 0 0,1 0 0,13-7 0,-15 6-6,0-2 1,0 1-1,0-1 0,0 0 0,-1 0 1,0-1-1,0 0 0,-1-1 0,7-7 0,5-9 21,21-36 0,8-18-17,-18 27-31,42-54 1,-31 55-16,-19 24-33,33-47-1,-42 52 69,3-3-57,-1 0 0,-2-2 0,12-27 0,-24 51 29,1 1-1,-1-1 0,0 0 0,0 0 1,1 0-1,-1 0 0,0 0 0,0 0 1,0 0-1,0 0 0,0 0 0,0 0 1,-1 0-1,1 0 0,0-1 0,0 2 7,-1-1-1,1 1 0,0 0 1,-1-1-1,1 1 0,0 0 1,0-1-1,-1 1 0,1 0 1,-1-1-1,1 1 0,0 0 1,-1 0-1,1 0 0,0-1 1,-1 1-1,1 0 0,-1 0 1,1 0-1,-1 0 0,1 0 1,0 0-1,-2 0 0,0 0 5,-1 0-1,1 1 0,-1-1 0,1 1 0,-1 0 0,1 0 0,0 0 0,-1 0 0,1 0 0,-4 2 0,-12 10-48,-1 1-1,2 1 1,0 0 0,0 1-1,-19 25 1,25-26 24,1-1 1,0 2 0,1-1-1,1 1 1,0 0-1,2 1 1,-9 28-1,6-8 1,2 1 0,-3 55 0,9-77 26,1 0 1,0 1-1,2-1 1,0 0-1,0 0 0,2 0 1,0 0-1,9 23 1,-12-36 26,1 1 1,0 0-1,0-1 1,0 0-1,0 1 1,1-1-1,-1 0 1,1 0-1,0 0 1,0 0-1,0-1 1,0 1-1,0-1 1,1 0-1,-1 0 1,1 0-1,-1 0 1,1 0-1,0-1 1,-1 0-1,1 0 1,0 0-1,0 0 1,0 0 0,0-1-1,0 0 1,0 0-1,0 0 1,0 0-1,0-1 1,0 1-1,7-3 1,10-3 3,0 0 0,-1-2 0,0 0 0,0-1 0,-1-1 1,21-15-1,-13 6-5,0-1 1,-2-2-1,30-32 1,-31 29-113,0 0 0,31-22 0,-54 46 76,-1 1-1,1-1 1,0 0-1,-1 1 1,1-1 0,0 1-1,0-1 1,-1 1-1,1-1 1,0 1-1,0 0 1,0-1-1,-1 1 1,1 0 0,0 0-1,0 0 1,0-1-1,0 1 1,0 0-1,0 0 1,-1 0-1,1 0 1,0 1-1,0-1 1,0 0 0,0 0-1,0 0 1,-1 1-1,1-1 1,0 0-1,0 1 1,0-1-1,-1 1 1,1-1-1,0 1 1,-1-1 0,1 1-1,0 0 1,-1-1-1,1 1 1,-1 0-1,1-1 1,-1 1-1,1 0 1,-1 0 0,1-1-1,-1 1 1,0 0-1,0 0 1,1 0-1,-1 0 1,0 1-1,2 5 4,0 1 0,-1-1 0,0 1 0,0 14 0,-2 3 32,-1-1 0,0 0 0,-2 1 0,-1-1 1,-10 33-1,11-45-6,-1 0 1,0 0-1,0-1 1,-1 0-1,-1 0 1,0 0-1,0-1 1,-1 0-1,0 0 0,-1-1 1,0 0-1,-13 10 1,13-13 76,-1 0 0,0-1-1,0 0 1,0 0 0,-1-1 0,-16 4 0,22-7-71,-1 0 1,1-1-1,0 1 1,-1-1-1,1 0 1,0 0-1,-1-1 0,1 0 1,0 0-1,-1 0 1,1 0-1,0-1 1,0 0-1,0 0 1,0 0-1,-6-5 1,11 7-36,0 0 1,0 0-1,-1 0 0,1-1 1,0 1-1,0 0 0,0 0 1,0 0-1,0 0 1,0 0-1,0 0 0,-1-1 1,1 1-1,0 0 0,0 0 1,0 0-1,0 0 0,0 0 1,0-1-1,0 1 1,0 0-1,0 0 0,0 0 1,0 0-1,0-1 0,0 1 1,0 0-1,0 0 0,0 0 1,0 0-1,0-1 1,0 1-1,0 0 0,0 0 1,0 0-1,0 0 0,1 0 1,-1-1-1,0 1 1,0 0-1,0 0 0,0 0 1,0 0-1,0 0 0,0 0 1,1 0-1,-1-1 0,0 1 1,0 0-1,0 0 1,0 0-1,1 0 0,13-5-201,19 0 116,81 3 213,-62 3-159,31 2 33,-42-2-2171,-1 0-3795,-40-1 5828,0 0 0,0 0 0,1 0 0,-1 0 0,0 0 0,1 0-1,-1 0 1,0 0 0,0 0 0,1 0 0,-1 0 0,0 0 0,1 0 0,-1 0 0,0 0 0,0 0 0,1 1 0,-1-1 0,0 0 0,0 0 0,0 0 0,1 0 0,-1 1 0,0-1-1,0 0 1,0 0 0,1 1 0,-1-1 0,0 0 0,0 0 0,0 1 0,0-1 0,0 0 0,1 1 0,-4 9-4278,-1 0 1807</inkml:trace>
</inkml:ink>
</file>

<file path=ppt/ink/ink3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08:25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39 6560,'-43'-27'2976,"33"24"-2592,15 0-128,5 3-224,10-5-288,10 5 128</inkml:trace>
</inkml:ink>
</file>

<file path=ppt/ink/ink3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08:25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40 115 8640,'-18'-49'3904,"14"30"-3392,1 8 1568,3 6-1248,-5-6 575,5 8-831,-5-5-608,5 3 0,-5 2-544,10 3 320,-5 3 128,10 10 96,-10 6-3359,3 6 1855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8:55.84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177 16 4384,'12'-15'10081,"-16"18"-7432,-37 31 197,18-15-2337,8-6-360,0 1 1,1 0-1,-14 18 1,21-23-279,1 0 0,0 1 0,1-1 1,0 1-1,0 0 0,1 0 0,-4 15 1,7-21-291,1 0 1,-1 0 0,1 0-1,-1 0 1,2 0-1,-1 0 1,1 7 0,-1-9-210,1 0 1,-1 0 0,1 0 0,0 0 0,0 0 0,0 0 0,0 0 0,0 0 0,0-1 0,2 3 0,9 8-2253</inkml:trace>
</inkml:ink>
</file>

<file path=ppt/ink/ink3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08:26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6880,'-8'8'8672,"11"-8"-8768,2 5 96</inkml:trace>
</inkml:ink>
</file>

<file path=ppt/ink/ink3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08:38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13 275 1312,'-12'-18'587,"11"17"-913,5-7 2790,14-2 4551,11 2-4302,-19 7-2088,0 0 1,17 0 0,15 0 244,364-71 2007,-310 52-2549,202-21 546,2 21-354,-225 16-458,264 2 441,21-1-244,-3-25 2,46-3-133,5 27-143,-5 38-25,-122-8 53,240-11 195,-305-25-178,103 2-108,-246 14 77,-2 3-1,1 4 1,103 31 0,230 54 184,-237-61 204,160 18 181,-77-15-736,104 12-1338,-120-32-5313,-189-17 3714,-1-2-1,60-7 0,6-15-383,-111 21 3485</inkml:trace>
</inkml:ink>
</file>

<file path=ppt/ink/ink3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08:51.046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1 240 1728,'25'-12'3051,"-19"11"-2816,32 1 2083,-16 2-797,125-2 2586,-132-2-3932,22-3 0,-34 4-173,9-1 152,-1 1 1,18-1 0,213 2 1173,-217-2-1226,40-6 1,-32 3-26,-7 1-27,-2 0 0,30 0 0,-45 3-58,0-1 0,-1 1 0,1-1 0,-1-1 0,10-3 0,-15 4 8,-1 1 7,1 0-1,0 0 0,-1 1 1,1-1-1,0 0 1,-1 1-1,1 0 1,4 0-1,-6-1-6,1 1 0,0 0 0,0-1 0,0 1 0,-1-1 0,1 1 0,0-1 0,-1 0 0,1 0 0,1-1 0,-2 2-2,0-1 0,0 0 0,0 1-1,0-1 1,1 1 0,-1-1 0,0 1 0,0-1 0,0 1 0,0 0 0,1 0-1,-1 0 1,0-1 0,0 1 0,0 0 0,1 0 0,-1 1 0,0-1 0,3 1 0,0 0 23,0-1 1,0 1 0,1-1 0,-1 1 0,0-1-1,1-1 1,4 0 0,8 0 17,44-7-2,2-2-15,7-1 4,11 2 137,110-25 0,-105 18-57,-81 15-122,-1 1 0,1-1 0,0 1 0,-1 0 0,1 1 0,5 0 0,-4 0 83,0-1 1,-1 1 0,1-1-1,0 0 1,9-2 0,19-4-73,0 2 1,43-1 0,2 1 294,12 2 2,2 1 2,64-1-120,-84 3 111,-22-1-220,178-7 291,-39-16-404,-86 12 128,-101 11-71,1-1 25,-1 0-1,1 1 1,-1 0 0,0 0 0,1 0 0,4 1 0,4 0-76,0 0 0,0 0 0,24-2 1,-3 0-16,115 14 419,-138-12-314,91 10 14,39 5 228,-104-9-205,-3-1 40,1-1-1,35 1 1,12-1 166,-1 1-353,-57-6 220,37 0-48,110-13 1,-30-16-170,-125 26 73,1 0-1,28 0 0,0-1-15,-33 3-47,-4 0 105,0 0 1,-1 0 0,1 1 0,11 1-1,0 0-41,28 0-1,-27-1 148,24 2-1,250 55 218,-178-33-75,-52-12-413,-48-10 250,3 0-118,1-1 0,29-2-1,-8-1-21,2 0 113,-29 0-139,0 2-1,23 0 1,2 3 7,48-4 1,-30 0-71,-10 2 162,72 12 1,42 19-32,-7-10 230,-55-11-55,-41-3-185,52 9 14,37 11 219,161 9 1,-144-17-20,5 1-275,15-17 351,-17 0-1,-25 3 35,-102-4-311,-26-2 8,27 3 1,-30-2 11,0-1 0,1-1 0,17-1-1</inkml:trace>
</inkml:ink>
</file>

<file path=ppt/ink/ink3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08:52.438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17 116 3136,'-16'-8'8810,"70"0"-4591,81-6-1943,141 4 1,-166 8-1614,811 2 1283,-427-5-1105,-21 0-460,-191 7-299,61 1-20,164-1 72,-273-3-71,74-5-106,-286 6 52,265-10 4,-96-7 10,304-19-51,-4 41 193,-139 50-96,-149-22-83,-59-11 76,176 35-62,-261-49 275,103 1 1,-94-8-267,200 2-221,-153-9-2237,-67 2 1131</inkml:trace>
</inkml:ink>
</file>

<file path=ppt/ink/ink3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09:01.088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5 500 2144,'-5'3'3115,"19"-6"-2671,-1 0 23,1 1 0,26-2 0,-20 3-120,-1-2-1,0-1 1,0 0 0,0-1-1,32-14 1,-50 19-337,24-10 319,-1-2-1,0 0 1,-1-2-1,24-17 1,-38 24-89,-1-1 0,0 0 0,-1 0 0,11-14 0,-12 10 234,1-2 12,-1 7-369,-1 0 1,0 0-1,-1 0 0,0-1 1,6-14-1,-5 2 112,-4 19-212,-1 0 0,1 0 1,-1-1-1,0 1 0,1 0 0,-1-1 0,0 1 0,0 0 0,0 0 0,0-1 1,0 1-1,0 0 0,0 0 0,-1-1 0,1 1 0,0 0 0,-1 0 0,0-2 1,0 1-30,1 1 0,-1-1 0,0 0 1,0 1-1,-1 0 0,1-1 1,0 1-1,0 0 0,-1-1 0,1 1 1,-1 0-1,1 0 0,-1 0 0,1 0 1,-1 0-1,0 0 0,1 1 1,-1-1-1,0 1 0,1-1 0,-1 1 1,0-1-1,0 1 0,0 0 1,0 0-1,1 0 0,-4 0 0,-5 1 4,1 1 1,-1 0-1,1 0 0,-10 4 0,17-6 13,-11 7-113,-3-1 83,-12 0 339,22-8-309,8 0 17,-1-1 72,-1 2-95,0-1 1,0 1 0,0 0 0,0-1-1,0 1 1,1 0 0,-1 0 0,0-1 0,1 1-1,0 0 1,-1 0 0,2-2 0,5-5 16,0 0 0,1 1 0,0 0 0,0 0 0,1 1 0,13-8 0,-12 9-37,-3 1 64,0 1 1,0 0-1,0 0 0,1 0 1,-1 1-1,13-2 0,53-12 144,-25 5-182,11 0-53,96-14 790,-78 17-838,-53 7 212,4-2-14,-21 3-118,0-1-1,0 1 1,0 0-1,9 1 1,5 0 72,13-1-127,-2 1 122,49-6 1,-63 4-133,-1 0-1,24 2 1,0 1 202,663-2 439,-552 6-128,-39-1-262,3-5 145,-83-5-145,-28 4-136,0 0 0,0 0 0,0 1 0,0-1 0,10 1-1,-6 1-60,-1-1 0,1 0 0,13-2 0,-14 1 59,0 0 1,0 0-1,14 2 1,7 1 74,52-2 1,-31-1-126,161 1 194,-163 3-7,-35-2-168,1 0-1,-1 0 0,24-3 1,84-11 703,-91 9-711,1 2 0,58 4-1,-11 2 115,-1-1-102,-33-2 28,-32-1-17,1 0 0,22 4-1,-12-1 1,0-1 0,42-2 0,-24-1 43,1-3 42,-32 2-60,0 1 1,0 0-1,16 0 1,-8 2-78,1-1 1,18-2-1,-20 0 13,0 1 0,26 2 0,54 1 276,0 1-85,-63 0-196,109 16 323,-136-18-249,0-1 1,1 0-1,-1 0 1,0 0-1,9-3 1,-8 2-47,-1 0-1,1 0 1,0 1-1,8 1 1,12 1-49,51-3-1,-26 0 176,122 9-105,-123-4-4,68 3 169,-34 1-224,-3-2 80,-2-1 103,-7 0-28,-27-2-150,0 1-1,52 13 0,-90-15 87,7 1-71,-1 0 0,0 1 0,0 1 0,0 0 0,0 1 0,-1 1-1,0 0 1,0 1 0,16 13 0,18 13-174,-34-22 410,24 15 0,-16-12-403,-9-7 220,0-2-1,0 1 1,0-2 0,15 5 0,-10-4-12,4 1 12,0-2-1,1 0 1,0-2-1,30 1 1,-28-2-64,17 0 84,11 1 7,-33-1-60,1-1 0,33-2 0,-10-1 19,-19 2-57,1 1 1,30 6-1,-41-5 73,29-1-1,-28-1 8,27 4-1,40 9-66,90 17 324,-71-3-31,16 3 164,-93-24-595,-8-2 161,1-1 0,0 0 0,20 0 1,139 5 121,-164-8-21,232-8 177,-228 7-239,22 1 1,-12 1 297,-24-1-302,0 0-1,0 0 1,0 1 0,0-1-1,0 1 1,0 0 0,0-1-1,0 1 1,4 2 0,-4-1 42</inkml:trace>
</inkml:ink>
</file>

<file path=ppt/ink/ink3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09:02.355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39 143 1984,'-39'-24'6133,"42"25"-5957,-1-1-1,0 0 1,0 1-1,0-1 1,0 0-1,1 0 1,-1 0-1,3-1 1,4 1 351,236 12 4439,-58-1-3330,199 5-153,-74 1-888,-182-9-396,354 23 772,-30 0-416,-20-15 95,-61-21-95,-307 2-403,663-46 523,-138-10-574,-473 48-32,433-14-207,-206 14 714,-116 1-326,-30-3 282,-31 1-482,-25 2 307,22 0 347,-59 3-872,146-29 0</inkml:trace>
</inkml:ink>
</file>

<file path=ppt/ink/ink3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09:07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94 528 2560,'3'-1'10523,"-6"-9"-6776,2 7-3445,0 0 1,-1 1-1,0-1 1,1 0-1,-5-4 1,4 5-227,0 1 1,0-1-1,0 1 1,0 0 0,-1-1-1,1 1 1,0 0-1,-1 0 1,1 1-1,-1-1 1,1 0-1,-1 1 1,1 0-1,-1-1 1,1 1 0,-4 0-1,-3 1-148,8-1 81,0 0 1,0 0-1,1 0 1,-1 0-1,0 0 1,0 0-1,1 1 1,-1-1 0,0 0-1,1 0 1,-1 0-1,0 1 1,1-1-1,-1 0 1,-1 1-1,1 0 8,0 0 1,-1 0-1,1 1 1,0-1-1,0 0 1,0 0-1,0 0 0,0 1 1,0-1-1,0 1 1,0-1-1,0 0 1,0 3-1,1-1-3,0-1 0,0 1 1,0 0-1,0-1 0,1 1 0,-1 0 0,2 4 0,-1-4 33,0 0-1,0 0 0,0-1 0,0 1 0,0 0 1,0 0-1,1-1 0,-1 1 0,1-1 1,0 1-1,0-1 0,4 4 0,-2-1-12,-1-2 1,-1 0 1,1-1-1,0 1 1,-1 0-1,1-1 1,1 0-1,-1 0 1,0 0-1,0 0 1,1 0-1,-1-1 1,1 1-1,-1-1 1,1 0-1,0 0 0,-1 0 1,1-1-1,0 1 1,7-1-1,12 3 293,-22-3-309,1 1 0,0-1-1,0 1 1,-1-1 0,1 0-1,0 0 1,0 1 0,-1-1-1,1-1 1,0 1 0,0 0-1,0 0 1,-1-1 0,1 1-1,0-1 1,-1 1 0,1-1-1,0 0 1,-1 1 0,1-1-1,-1 0 1,3-2 0,4-4 166,-6 6-161,0 0 0,-1-1 0,1 1-1,-1 0 1,1-1 0,-1 1 0,0-1 0,0 1 0,1-1 0,-1 0 0,0 0 0,-1 0 0,1 1 0,1-5 0,4-12 88,-4 14-65,0-1 1,-1-1-1,1 1 0,-1 0 0,-1 0 0,2-9 0,-2 11-45,0 0-1,0-1 0,0 1 0,-1 0 1,1 0-1,-1 0 0,1 0 0,-1 0 1,0 0-1,0 0 0,-1 0 0,1 0 1,-1 0-1,1 0 0,-1 1 0,-2-4 1,-6-8-161,7 10 147,1 1 0,-1 0-1,1-1 1,-7-5-1,8 9-2,0-1-1,0 0 0,0 0 0,-1 1 0,1-1 0,0 1 0,0-1 0,0 1 0,-1-1 0,1 1 0,0 0 0,-1 0 0,1-1 0,0 1 1,-1 0-1,1 0 0,0 0 0,-1 1 0,1-1 0,-2 0 0,-15 2-175,16-2 197,0-1 0,1 1-1,-1 1 1,0-1 0,0 0-1,1 0 1,-1 1 0,0-1 0,0 1-1,-1 0 1,-7 3-292,8-3 277,0-1-1,0 1 0,0 0 1,0 0-1,0 0 1,0 0-1,0 0 0,1 0 1,-1 1-1,0-1 1,1 0-1,-3 3 0,4-2 5,-1-1-1,0 1 1,0-1-1,1 0 0,-1 0 1,0 1-1,0-1 1,0 0-1,0 0 1,-1 0-1,1 0 1,0 0-1,0 0 0,-1 0 1,1-1-1,0 1 1,-1 0-1,1-1 1,-1 1-1,1-1 0,-1 0 1,-2 1-1,23-1 200,27 1 177,-1-2 0,83-14 0,58-38 173,-130 35-485,-49 16 0,-4 1-28,-1 1 0,0-1 1,1 1-1,-1-1 1,0 0-1,0 0 1,0 0-1,0 0 0,4-3 1,-50 79-229,37-61 201,1 0 0,0 0 1,1 1-1,-4 17 0,9-30-1,-1 0 0,1 0 0,0 0-1,0 0 1,-1 0 0,1 0 0,1 0 0,-1 0 0,0-1 0,0 1 0,1 0-1,-1 0 1,1 0 0,0 0 0,-1 0 0,1 0 0,1 2 0,0-3 0,0 1 1,-1-1-1,1 1 0,0-1 1,0 1-1,0-1 1,0 0-1,0 0 1,0 0-1,0 0 0,0-1 1,0 1-1,0 0 1,1-1-1,1 1 1,13 2 30,0-1 0,0 0 1,0-2-1,0 0 0,0 0 1,0-2-1,0 0 1,24-6-1,-24 3-24,1 0-1,-1 0 1,-1-2-1,28-14 1,-20 7 34,21-13-53,55-43 1,-27 10 159,-2-4 0,64-76 0,-123 127-172,15-24 1,-23 31 7,-1 0 1,0 1 0,0-2 0,-1 1 0,1 0 0,-2 0-1,3-11 1,-3 15-2,-1 1 0,0-1 0,0 1 0,0-1 0,0 1 0,0-1 0,0 1 0,0-1 0,-1 1 0,1-1 0,0 1 0,-1-1 0,1 1 0,-1-1 0,0 1 0,1 0 0,-1-1 0,0 1 0,0 0 0,0 0 0,0-1 0,0 1-1,0 0 1,0 0 0,0 0 0,0 0 0,-1 0 0,1 1 0,0-1 0,-1 0 0,1 0 0,0 1 0,-1-1 0,1 1 0,-1 0 0,1-1 0,-1 1 0,-1 0 0,-5-1-16,1 0 0,-1 1 0,1 0 0,-1 1 0,1 0 0,-15 3 0,2 1 8,0 1 0,0 2 0,1 0 0,0 0 0,0 2 0,1 1 0,-20 15 0,29-19 32,0 1 1,1 0-1,0 1 1,0 0-1,1 0 1,0 1-1,1 0 0,0 0 1,0 0-1,1 1 1,-5 15-1,3-5 95,1 1 0,1 0 0,1 1 0,-3 41 1,6-38 13,1-1 1,6 41 0,-5-54 23,2-1 0,0 1 0,0-1 0,1 1 0,0-1 0,1 0 0,11 19 1,-13-27-106,0 1 0,-1-1 0,1 0 0,1 0 0,-1 0 0,0-1 0,0 1 0,1-1 0,0 0 0,-1 0 1,1 0-1,0 0 0,0-1 0,0 1 0,5 0 0,-2 0-759,0-1 0,0 0 0,9 0 0,21-4-9991,-25 3 7790</inkml:trace>
</inkml:ink>
</file>

<file path=ppt/ink/ink3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09:07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26 8896,'-17'-14'4032,"17"9"-3520,4 2-256,1 3-256,-2-3-992,10 3 544</inkml:trace>
</inkml:ink>
</file>

<file path=ppt/ink/ink3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09:11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105 398 3232,'-14'3'18212,"-1"11"-19940,9-7 3211,-3 4-1402,1 2 0,0 0 0,1 0 0,1 0 0,-6 14 0,8-16-32,0 0 1,1 0 0,0 0-1,-2 19 1,4-27-14,1 0 0,0 0 0,0 1 0,1-1 0,-1 0 0,1 1-1,-1-1 1,1 0 0,0 0 0,1 0 0,-1 0 0,0 0 0,1 0 0,-1 0 0,1 0 0,0-1 0,0 1 0,0-1-1,1 1 1,2 2 0,-4-4-12,0 0 0,1 0 0,-1 0 0,0 0 0,1-1 0,-1 1 0,0 0 0,1-1 0,-1 1 0,1-1 0,-1 1-1,1-1 1,-1 0 0,3 0 0,25-4 311,-14-1-314,-1-1 1,0 0 0,0-1-1,24-16 1,-8 4 147,-18 12-152,0-2-1,0 0 1,-1 0 0,0-1-1,-1 0 1,0 0 0,8-14-1,-21 36-233,0-1 1,-1 15-1,4-20 203,0 1 0,1 0 0,0-1 0,0 1 0,1-1 0,0 1 0,0-1 0,0 0 0,1 1 0,0-1 1,5 8-1,-6-10 58,1-1 0,0 1 0,0 0 0,1-1 0,-1 0 0,1 0 0,-1 0 0,1 0 0,0 0 0,0-1 0,0 0 0,1 0 0,-1 0 0,0 0 0,1-1 0,6 2 0,2-1 125,0 0 1,1-1-1,21-2 0,-28 1-140,-1-1 0,0 0 0,1 0 0,-1 0-1,0-1 1,0 0 0,1 0 0,-2-1-1,10-4 1,-12 5-15,8-5 96,-1-1-1,0 0 1,12-11 0,-19 16-90,0-1 1,-1 1-1,1-1 0,-1 0 0,0 0 0,0 0 0,0 0 0,0 0 0,-1 0 1,1-1-1,-1 1 0,1-9 0,-2 2 2,0 0-1,0 0 1,-1 0 0,-1 0-1,-5-19 1,1-3-83,4 25 32,2 7 6,-1 0 0,1 0-1,0 0 1,0 0 0,0 0 0,-1 0 0,1 0 0,0 0 0,0 0 0,0 0 0,1 0 0,-1 0 0,0 0 0,0 0 0,0 0 0,1 0 0,-1 0 0,1 0 0,0-1 0,0 2-1,0 0 1,0 0 0,0 0 0,0 0 0,1 0 0,-1 0 0,0 1-1,0-1 1,0 0 0,0 0 0,0 1 0,0-1 0,0 1 0,0-1 0,1 2-1,23 10-11,12 10 81,-3-1 11,1-2 1,48 20 0,-59-31 53,0-2-1,1 0 1,31 3 0,-9-5 854,-47-4-789,-6-6 139,-1 5-299,0-1 0,0 1 0,0 0 0,1 1 0,-1 0 1,-13 1-1,1 1-137,-24 6 1,34-5 95,0 0 0,0 0 0,0 1 0,0 0 0,1 0 0,0 1 0,0 0 0,0 1 1,-11 10-1,15-12 35,0 0 1,0 0-1,0 1 1,0-1 0,1 1-1,-1 0 1,1 0-1,1 0 1,-1 0-1,1 1 1,0-1-1,0 1 1,0-1 0,1 1-1,0 0 1,-1 8-1,2-13 9,0-1 0,0 1 0,0 0 0,0 0-1,1 0 1,-1 0 0,0 0 0,0 0 0,1-1 0,-1 1 0,0 0-1,1 0 1,-1 0 0,1-1 0,-1 1 0,1 0 0,0 0 0,-1-1-1,1 1 1,0-1 0,-1 1 0,1-1 0,0 1 0,0-1 0,-1 1-1,1-1 1,0 1 0,0-1 0,0 0 0,0 0 0,-1 1 0,1-1-1,0 0 1,0 0 0,0 0 0,0 0 0,0 0 0,0 0 0,0 0-1,0 0 1,-1 0 0,2-1 0,4 0 38,-1 0 0,1 0 0,-1-1-1,0 1 1,11-6 0,-2-2-39,1 0-1,-2-1 0,1-1 1,19-20-1,1-1-88,-9 4 151,-10 11-133,-17 20 31,0 0-1,-1 1 1,1-1 0,1 0 0,-1 1 0,0 0 0,1-1-1,0 1 1,0 0 0,0 0 0,0 0 0,0 0 0,1 0-1,0 0 1,0 0 0,0 0 0,0 0 0,2 7 0,-1-8 8,-1 0 0,1 0 0,0 0 0,0 0 0,0 0 0,0 0 0,1 0 0,-1 0 0,1-1 0,0 1 1,0-1-1,0 1 0,0-1 0,0 1 0,1-1 0,-1 0 0,0 0 0,1 0 0,0-1 0,-1 1 0,1 0 1,0-1-1,0 0 0,0 0 0,0 0 0,0 0 0,4 1 0,2-1 37,-1-1 0,0 0 0,1 0 0,-1 0 0,0-1 0,17-4 1,-4-1 68,29-13 1,-36 13-85,0-1 1,-1-1 0,0 0-1,-1-1 1,1 0 0,-2-1-1,1-1 1,-2 0 0,1 0-1,-1-1 1,-1 0 0,8-14-1,10-19 56,-3-2 0,22-55 0,-30 63 16,38-74 21,-18 38-64,-30 62-39,-1-1 0,0 0 0,-1 0 0,3-27 0,-6 20-185,-1 20 182,-1 1 0,1 0-1,0 0 1,0-1 0,0 1 0,0 0 0,0-1-1,0 1 1,0 0 0,-1 0 0,1-1 0,0 1-1,0 0 1,0 0 0,-1 0 0,1-1 0,0 1-1,0 0 1,-1 0 0,1 0 0,0-1 0,0 1 0,-1 0-1,0 0-8,1 0 0,-1 0-1,0 0 1,1 0 0,-1 0 0,0 0-1,1 1 1,-1-1 0,1 0-1,-1 0 1,0 1 0,1-1-1,-1 0 1,1 1 0,-1-1-1,0 1 1,-7 5 1,-1 1 0,2 0 0,-1 1 0,1 0-1,0 0 1,0 0 0,1 1 0,0 0 0,1 0 0,0 0-1,0 1 1,1 0 0,1 0 0,-5 17 0,-5 28 65,2 0 0,2 1 0,-1 95 0,7-115-3,2-26-16,0 1 1,2 20-1,-1-5-51,0-22 57,0 1 1,0-1 0,0 0-1,1 0 1,-1 1 0,1-1-1,1 5 1,0 5-35,-2-13-4,0 0-1,0 0 1,0 0 0,0-1-1,0 1 1,0 0 0,0 0-1,0 0 1,1 0-1,-1 0 1,0 0 0,0 0-1,1 0 1,-1 0 0,1-1-1,0 2 1,10 17 27,-5-6 40,-5-10-48,1-1 1,0 1 0,0-1-1,0 1 1,0-1-1,0 0 1,1 0-1,-1 0 1,1 0 0,-1-1-1,1 1 1,0 0-1,0-1 1,0 0 0,-1 0-1,6 2 1,-1-2 1,0 0 1,0 0-1,0-1 0,1 0 1,-1 0-1,12-2 0,141-23 384,-143 21-351,-1-1 0,1-1-1,-1 0 1,0-1 0,0-1 0,27-18 0,-40 24-59,0 0 0,0-1 1,0 0-1,0 0 1,-1 0-1,1 0 0,-1 0 1,0 0-1,0 0 0,0-1 1,0 1-1,0-1 0,-1 0 1,0 1-1,0-1 0,0 0 1,0 0-1,0 0 1,-1 0-1,0 1 0,0-1 1,0-6-1,0 7-8,-1 0 0,1 0 0,-1 0 0,1 0 0,-1 1 0,0-1 0,0 0 0,0 1 0,-1-1-1,1 1 1,-1-1 0,1 1 0,-1-1 0,0 1 0,0 0 0,0 0 0,0 0 0,0 0 0,0 0 0,-1 0 0,1 1 0,-1-1 0,1 1 0,-1 0 0,0 0 0,1 0 0,-1 0 0,0 0 0,0 0 0,0 1 0,-4-1-1,2 1 6,0 0-1,0 0 1,0 1-1,0 0 1,0 0-1,0 0 1,1 0-1,-1 1 1,1 0-1,-1 0 1,1 0-1,-1 0 1,-6 6-1,3-2-1,1 0-1,0 0 1,0 0 0,1 1-1,-1 0 1,-6 11 0,11-15 26,1 0-1,-1 1 1,1-1 0,-1 0 0,1 1 0,0-1 0,0 1 0,1-1-1,-1 1 1,1 0 0,0-1 0,0 1 0,0-1 0,0 1-1,0 0 1,1-1 0,0 1 0,0-1 0,0 1 0,0-1-1,0 1 1,1-1 0,1 4 0,-1-3 7,1 0 0,-1-1 0,1 1 0,-1-1 0,1 1 0,0-1-1,1 0 1,-1 0 0,0 0 0,1 0 0,0-1 0,-1 0 0,1 1 0,0-1 0,0-1 0,0 1 0,1-1 0,5 2-1,5-2 22,1 0-1,-1-2 1,0 0-1,0 0 1,0-2-1,0 0 1,0 0-1,18-8 0,31-17-18,-17 6 34,-30 15-17,-10 4 39,0 0 0,1 0 0,-1 1 1,12-2-1,-15 3-59,0 1 1,0 0-1,-1 1 1,1-1-1,0 0 1,0 1-1,0 0 1,0 0-1,0 0 1,-1 1-1,8 3 1,24 11 182,67 21 1,41 2 20,-32-10 50,-96-25-189,0-1 0,20 3 0,-28-6-359,-1 1-1,1-1 0,-1-1 0,0 1 1,1-1-1,-1 0 0,0 0 1,9-4-1,-14 5-120,0-1 0,1 1-1,-1-1 1,0 0 0,0 0 0,0 0 0,0 0 0,0 1 0,0-1-1,0 0 1,0-1 0,0 1 0,0 0 0,-1 0 0,1 0 0,0 0 0,-1-1-1,1 1 1,-1 0 0,0-1 0,1 1 0,-1 0 0,0-1 0,1-1-1,-1-4-2318,0 0-1,0 0 0,-3-12 0,2 14 1950,-3-22-3019</inkml:trace>
</inkml:ink>
</file>

<file path=ppt/ink/ink3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09:11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19 5984,'-51'-13'2688,"28"10"-2336,16 0 2912,7 6-1856,7-6 2399,6 3-2175,17 0 1632,10 3-1856,21-3 1632,2 3-1728,38 2-288,-3-2-640,31 2-288,-12 2-64,7-7-480,-11 4 256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8:59.93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7 248 4800,'0'0'245,"-1"0"1,1-1 0,-1 1-1,1-1 1,-1 1 0,1-1-1,0 1 1,-1-1 0,1 1-1,0-1 1,-1 1-1,1-1 1,0 0 0,-1 1-1,1-1 1,0 1 0,0-1-1,0 0 1,0 1-1,0-1 1,0 0 0,0 1-1,0-1 1,0 0 0,0 1-1,0-1 1,0 0-1,0 1 1,1-2 0,0 0 202,1 0 0,-1 0 0,1 1 0,0-1 1,0 0-1,-1 1 0,1 0 0,4-3 0,5-2 39,0 0-1,1 1 0,-1 0 1,25-6-1,50-7-115,-41 10-43,-28 4-259,-9 2-3,1 0 1,0 1-1,0-1 0,0 2 0,0-1 1,18 2-1,-26 0-32,0-1 0,1 0 0,-1 1 0,0-1 0,0 1 1,0-1-1,0 1 0,1-1 0,-1 1 0,0 0 0,0 0 0,0 0 0,0-1 0,-1 1 0,1 0 0,0 0 0,0 0 0,0 0 1,-1 1-1,1-1 0,-1 0 0,1 0 0,-1 0 0,1 0 0,-1 1 0,1-1 0,-1 0 0,0 0 0,0 1 0,0-1 1,0 0-1,0 3 0,0 5 160,-1 0-1,0 0 1,-5 16 0,1 0-115,2 1-34,1 0 0,2 1 1,3 29-1,-1-30 228,-2-20-181,0 0 0,1 0 1,0 0-1,0 0 0,0 0 1,1 0-1,-1-1 1,4 8-1,-4-13-72,-1 1 0,0-1 0,0 0-1,0 1 1,1-1 0,-1 0 0,0 1 0,0-1 0,1 0-1,-1 1 1,0-1 0,1 0 0,-1 0 0,0 1 0,1-1 0,-1 0-1,0 0 1,1 0 0,-1 0 0,1 1 0,-1-1 0,0 0 0,1 0-1,-1 0 1,1 0 0,-1 0 0,0 0 0,1 0 0,-1 0 0,1 0-1,14-8 358,12-19-27,-24 24-300,6-9 19,0 1 0,0-1 0,-1-1 0,-1 0 0,9-19 0,21-70 136,-13 30-365,-20 60 221,-1-1 1,3-20 0,3-12 62,-8 38-441,-1 5 106,0 3 94,14 0 229,-5 2-43,0 0 0,0-1 0,0-1 0,0 1 0,0-1 0,1-1 1,14 0-1,69-12 473,-57 7-309,75-14 17,-42 13-372,-69 7 121,0-1 0,0 0 1,0 0-1,1 0 0,-1 0 0,0 0 1,0 0-1,0 0 0,1 0 1,-1 1-1,0-1 0,0 0 1,0 0-1,0 0 0,1 0 1,-1 1-1,0-1 0,0 0 1,0 0-1,0 0 0,0 1 1,0-1-1,0 0 0,0 0 1,0 1-1,0-1 0,0 0 1,1 0-1,-1 0 0,0 1 1,0-1-1,-1 0 0,1 0 1,0 1-1,0-1 0,0 0 1,0 0-1,0 0 0,0 1 1,0-1-1,0 0 0,0 0 1,-7 19-32,-13 20 82,10-24-44,8-11-17,-1 0 0,0 0 0,1 0-1,0 0 1,0 0 0,1 1-1,-1-1 1,1 1 0,-1 4-1,1-6 19,1-1-1,-1 1 0,1 0 1,0-1-1,0 1 0,0-1 1,0 1-1,1 0 0,-1-1 1,1 1-1,0-1 1,-1 1-1,1-1 0,0 0 1,1 1-1,-1-1 0,0 0 1,0 0-1,1 1 1,0-1-1,-1 0 0,1 0 1,0-1-1,0 1 0,0 0 1,0-1-1,0 1 0,0-1 1,1 0-1,3 2 1,2 0 62,0 0 1,0-1-1,1 0 1,-1 0 0,1-1-1,-1 0 1,1-1 0,0 0-1,-1 0 1,1-1-1,-1 0 1,1 0 0,-1-1-1,1 0 1,-1-1 0,0 0-1,15-7 1,-11 3-54,4-1 97,0-1 1,-1-1-1,22-18 0,24-31 20,-37 35-130,37-48 0,-56 67-92,-3 5 0,-2 12-44,0-1 108,-2 29 97,-1 0 1,-3-1-1,0 1 1,-19 59-1,10-35 168,15-63-233,0-1-1,0 1 0,-1 0 1,1-1-1,0 1 0,0-1 0,0 1 1,-1 0-1,1-1 0,0 1 1,-1 0-1,1-1 0,0 1 0,-1-1 1,1 1-1,-1-1 0,1 1 1,-1-1-1,1 1 0,-1-1 0,1 0 1,-1 1-1,1-1 0,-1 0 1,0 1-1,0-1 5,0 0 0,0 0 0,0 0 0,0 0 0,0 0 0,1-1 1,-1 1-1,0 0 0,0 0 0,0-1 0,0 1 0,1-1 0,-1 1 0,0-1 0,0 1 0,0-1 0,-4-3 14,1 0 0,0-1-1,1 1 1,-6-8-1,-1-2-157,-1 0-1,-17-17 1,24 26 252,-3-2-162,7 7 38,0 0 0,0 0 0,0-1 0,0 1 0,0 0 0,0 0-1,0 0 1,0 0 0,0 0 0,-1 0 0,1 0 0,0 0 0,0 0 0,0 0 0,0 0 0,0 0 0,0 0 0,0 0 0,0 0 0,0 0 0,0 0 0,0 0 0,-1 0 0,1 0 0,0 0 0,0 0 0,0 0 0,0 0 0,0 0-1,0 0 1,0 0 0,0 0 0,0 0 0,0 0 0,0 0 0,0 0 0,-1 1 0,1-1 0,0 0 0,0 0 0,0 0 0,0 0 0,0 0 0,0 0 0,0 0 0,0 0 0,0 0 0,0 0 0,0 0 0,0 0 0,0 0 0,0 1 0,0-1-1,0 0 1,0 0 0,0 0 0,0 0 0,0 0 0,0 0 0,0 0 0,0 0 0,0 0 0,0 0 0,0 0 0,0 1 0,0-1 0,0 0 0,0 0 0,0 0 0,1 3-7,0-1 0,0 1 1,0 0-1,0-1 0,1 1 1,-1-1-1,1 1 0,-1-1 0,1 0 1,0 0-1,4 4 0,4 7-18,-7-9 44,1-1-1,-1 1 1,1-1 0,0 1-1,-1-1 1,1 0 0,1 0-1,-1-1 1,0 1-1,1-1 1,-1 0 0,1 0-1,0-1 1,0 1 0,-1-1-1,1 0 1,0-1-1,0 1 1,0-1 0,0 0-1,0 0 1,8-1 0,9-2-4,-1-1 0,0-2 0,38-13 0,-42 13 52,-4 1-32,50-17 30,64-32-1,12-25 2,-82 45-175,-38 25 166,-16 8-91,0-1 0,0 1 0,0-1-1,0 1 1,-1-1 0,1 0 0,3-3 0,-5 5 35,0 0 0,0 0 0,0 0 0,-1 1 0,1-1 0,0 0 0,0 0 0,0 1 0,0-1 0,0 0 0,0 1 0,-1-1 0,1 1 0,0-1 0,0 1 0,-1-1 0,1 1 0,0 0 0,0 1 0,2-1 16,-2 0-14,0-1-1,0 1 1,0-1-1,0 1 0,0-1 1,-1 1-1,1-1 0,0 1 1,0 0-1,-1 0 0,1-1 1,0 1-1,-1 0 1,1 0-1,-1 0 0,1 0 1,-1 0-1,1 0 0,-1 0 1,0 1-1,1-1 734,-16-13-785,11 11 46,-1 0-1,0 0 1,1 1-1,-1-1 1,1 1-1,-1 0 0,1 0 1,-1 1-1,0-1 1,1 1-1,-1 0 1,1 0-1,-8 3 1,-6 4-99,-33 18 1,29-14 49,16-9 59,0 0 1,0 0-1,1 1 0,-1 0 1,1 0-1,0 1 0,0 0 1,1-1-1,-1 1 0,1 1 1,-4 6-1,5-7 0,1-1 0,0 1 0,1-1 0,-1 1 0,1 0 0,0 0-1,0 0 1,0 0 0,1 0 0,-1 0 0,1 0 0,1 0 0,-1 0 0,1 0 0,1 7 0,0-4 12,1 1 1,0-1-1,0 0 0,1 0 1,0 0-1,0 0 1,1-1-1,0 0 0,0 1 1,1-2-1,6 8 1,-8-11-2,0 1 1,0-1-1,0 0 1,1 0-1,-1 0 1,1-1-1,-1 1 1,1-1-1,0 0 1,0 0-1,0-1 1,0 0-1,0 0 0,1 0 1,-1 0-1,0-1 1,0 0-1,1 0 1,7-1-1,-4-1 19,-2-1 0,1 0-1,0 0 1,0 0 0,-1-1-1,8-6 1,3 0 18,326-171-119,-322 169 47,-21 9-139,-12 6 24,6 0 93,0-1-1,0 1 1,0 0-1,0 0 1,0 0 0,1 1-1,-1-1 1,1 1-1,0 0 1,0 0-1,1 1 1,-1-1 0,-3 7-1,3-3 59,0-1-1,0 1 0,1 0 1,0 0-1,0 0 1,1 0-1,0 0 0,-1 13 1,2-15-11,1 1 0,0-1 0,0 1 1,0 0-1,1-1 0,0 1 0,0-1 0,1 0 1,0 1-1,0-1 0,1 0 0,-1 0 0,1 0 1,1 0-1,-1-1 0,1 1 0,0-1 0,0 0 1,0 0-1,1 0 0,0-1 0,0 1 0,0-1 1,0 0-1,1-1 0,0 1 0,-1-1 0,1-1 1,9 4-1,-7-3 23,0-1 1,0 0 0,1-1-1,-1 0 1,1 0 0,-1-1-1,1 0 1,-1 0 0,1-1-1,-1 0 1,0-1 0,1 0-1,-1 0 1,0-1 0,0 0-1,0 0 1,-1 0 0,1-1-1,-1-1 1,0 1 0,0-1-1,0 0 1,11-12 0,-11 9-9,0 0 0,-1-1 0,1 0 0,-2 0 0,1 0 0,-1-1 0,-1 1 0,0-1 0,4-16 0,-6 21-15,-1 1-1,-1-1 1,1 0-1,-1 1 1,0-1-1,0 0 1,0 0-1,-1 1 1,1-1-1,-1 0 1,0 1-1,0-1 0,-1 1 1,0-1-1,0 1 1,0 0-1,0-1 1,0 1-1,-1 0 1,0 1-1,0-1 1,0 0-1,-6-5 1,2 3-47,0 1 0,-1 0 0,1 1 0,-1 0 1,0 0-1,0 0 0,0 1 0,0 1 0,-1-1 1,-14-1-1,5 1-12,-1 1 0,1 2-1,-1 0 1,-22 3 0,25-3 122,-10 2-211,24-1 137,1-1 1,0 1 0,-1-1 0,1 1-1,0-1 1,0 1 0,0 0 0,-1-1-1,1 1 1,0 0 0,0 0 0,0 0-1,0 0 1,0 0 0,1 0 0,-2 2-1,1-2 8,1 0-1,0 0 0,0 0 0,-1 0 0,1 0 0,0 0 0,0 0 0,0 0 0,0 0 0,0 0 0,0 0 0,1 0 0,-1 0 0,0 0 0,0 0 0,1 0 0,-1-1 0,1 1 0,-1 0 0,0 0 0,1 0 0,0 0 0,-1-1 0,1 1 0,1 1 0,19 18 336,-13-14-316,1 0-1,0-1 1,1 0 0,-1 0 0,1-1 0,0-1-1,0 1 1,0-2 0,0 1 0,21 1 0,-18-3 0,0-1 1,0 0 0,0-1-1,0 0 1,-1-1 0,1-1-1,0 0 1,19-7 0,4-7 129,-1-1 1,57-40 0,-42 26-82,-32 17-181,-16 14-71,-7 5 29,-1 3 106,0 1 53,0 0 1,0 0 0,1 1-1,0 0 1,0 0-1,1 0 1,0 1 0,1-1-1,0 1 1,-2 13-1,0 3 19,2 1-1,0 45 0,3-71-22,3 37 33,-3-36-24,0 0 0,1 0 1,0 0-1,-1 0 1,1-1-1,0 1 0,0 0 1,0 0-1,0-1 0,0 1 1,0 0-1,0-1 1,1 1-1,-1-1 0,0 1 1,3 1-1,-2-3 13,-1 1-1,0-1 1,0 0 0,1 0-1,-1 1 1,0-1 0,0 0-1,1 0 1,-1 0 0,0 0 0,1-1-1,-1 1 1,0 0 0,0 0-1,0-1 1,2 0 0,21-9 121,5-6-25,-1-2 0,37-30 0,-32 23-179,59-45-3,-85 65 69,0 0 0,11-13 0,-13 12-137,-8 11 96,-1 1-1,1-1 1,0 1-1,0-1 1,1 1-1,-1 0 1,1 0-1,1 0 1,-1 0-1,1 0 1,-1 9-1,0 4 69,1 1 1,1 36-1,1-45-12,0 0 1,1 1-1,0-1 0,1 0 1,5 13-1,-6-20-5,-1 0 0,1 0 1,1 0-1,-1-1 0,0 1 0,1 0 0,0-1 0,0 0 0,0 0 0,0 0 0,0 0 0,1 0 0,0 0 0,-1-1 0,1 0 0,5 3 0,-5-3-6,0-1 0,0 1 0,0-1 0,0 0 0,0 0 0,0-1 0,0 1 0,0-1 0,1 0 0,-1 0 0,0 0 0,8-2 0,-7 0 30,1 0-1,0 0 1,-1-1 0,1 1-1,-1-1 1,0-1-1,0 1 1,6-6-1,1-1 3,-1-1 0,0 0 0,-1-1 0,10-13-1,33-57-27,-16 23-38,-23 40-88,44-62 221,-41 67-1,-15 13-103,0-1-1,0 1 1,0-1 0,0 0 0,-1 0 0,4-3-1,-5 5-11,0 0 0,0 0 0,0 0 0,0 0 0,0 0-1,0 0 1,0 1 0,0-1 0,0 0 0,0 0 0,0 0-1,0 0 1,0 0 0,0 0 0,0 0 0,0 0-1,0 0 1,0 0 0,0 0 0,0 0 0,0 1 0,0-1-1,0 0 1,0 0 0,0 0 0,0 0 0,0 0 0,0 0-1,0 0 1,0 0 0,0 0 0,1 0 0,-1 0 0,0 0-1,0 0 1,0 0 0,0 0 0,0 0 0,0 0 0,0 0-1,0 0 1,0 0 0,0 0 0,0 0 0,0 0-1,1 0 1,-1 0 0,0 0 0,0 0 0,0 0 0,0 0-1,0 0 1,0 0 0,0 0 0,0 0 0,0 0 0,0 0-1,0 0 1,0 0 0,0 0 0,0 0 0,1 0 0,-1 0-1,0 0 1,1 12-173,-2 21 163,-22 102 272,6-48-290,14-66 1,0 2 77,-1 1 1,-1-1-1,-1 0 0,-1 0 1,-13 29-1,-6-3-170,25-48 131,1-1 0,-1 1 0,1 0 0,-1 0 1,1-1-1,-1 1 0,0 0 0,1-1 0,-1 1 0,0-1 0,1 1 0,-1-1 0,0 1 1,0-1-1,0 1 0,1-1 0,-1 0 0,-1 1 0,1-1 2,1 0 0,-1 0 1,1 0-1,-1 0 0,1-1 0,-1 1 0,0 0 1,1 0-1,-1 0 0,1-1 0,-1 1 0,1 0 1,-1-1-1,1 1 0,-1 0 0,1-1 0,-1 1 0,1 0 1,0-1-1,-1 0 0,-1-1 12,0-1 0,1 1 0,0-1 0,-1 0 0,1 0-1,0 1 1,0-1 0,0-5 0,-1-7 0,2 12-14,0 0 1,0 0-1,-1 0 1,1 1-1,-1-1 1,1 0-1,-1 0 1,0 1-1,0-1 1,0 1-1,-1-1 1,1 1-1,0-1 1,-3-2-1,3 2-75,3-1-64,1 7 136,-1-1 0,1 0 0,0 1 0,0-1 0,3 1 0,12 6 44,0 0 0,0-2 0,0 0-1,1-1 1,28 5 0,-14-6-62,1-1 0,46-1-1,-79-2-150,0-1 0,0 0-1,-1 0 1,1 0-1,0 0 1,0 0 0,0 0-1,0 0 1,-1 0-1,1 0 1,0-1 0,0 1-1,0 0 1,0 0 0,-1-1-1,1 1 1,0 0-1,0-1 1,-1 1 0,1-1-1,0 1 1,-1-1-1,1 1 1,0-1 0,-1 0-1,1 1 1,-1-1-1,1-1 1,0 0-724,-1 0 1,0 0-1,-1 0 0,1-1 0,0 1 1,0 0-1,-1 0 0,0 0 0,-1-3 1,-2-9-1535,-1-12-1471</inkml:trace>
</inkml:ink>
</file>

<file path=ppt/ink/ink3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09:28.8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1854 0 1312,'6'4'10690,"-12"-3"-9562,-23 1-488,1 1 0,-1 2 0,-38 10 0,13-2-48,-294 47 1748,234-43-1875,-350 71 661,127 9-806,252-67-155,-150 79 0,222-102-374,2 0-1,-17 14 0,16-10-249</inkml:trace>
</inkml:ink>
</file>

<file path=ppt/ink/ink3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09:30.1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599 106 1984,'2'-1'10878,"-2"1"-10876,0 1 0,0-1 0,0 0 0,0 0 0,0 0 0,0 0-1,0 0 1,0 0 0,0 0 0,1 0 0,-1 0 0,0 0 0,0 0 0,0 0 0,0 0 0,0 0 0,0 0 0,0 0 0,0 0 0,0 0 0,0 0-1,0 0 1,0 0 0,0 0 0,1 0 0,-1 0 0,0 0 0,0 0 0,0 0 0,0 0 0,0 0 0,0 0 0,0 0 0,0 0 0,0 0 0,0 0-1,0 0 1,0 0 0,0 0 0,0 0 0,0-1 0,0 1 0,0 0 0,1 0 0,-1 1 297,-1-13 1669,0 11-1971,0 0 1,0 0 0,0 0 0,0 0 0,0 0 0,0 0 0,-1 1 0,1-1 0,0 0 0,0 1 0,0-1 0,-1 1 0,1 0 0,0-1 0,-1 1 0,1 0 0,-2 0-1,-35-2 433,-7-1 340,-131-26 377,-110-15-262,275 42-955,9 1 99,0 1 0,1 0 0,-1-1 0,0 1 0,0 0 0,0 0 0,1 0 0,-1 0 0,0 0 0,0 0 0,-2 1-1,48 14 746,48 4-212,173 11 1,-231-28-471,47-5-1,-47 0-118,40 4-1,-30-1-404,-44 0 428,0 0-1,0 0 1,0 0-1,0 0 1,0 0-1,1 0 1,-1 0-1,0 1 1,0-1-1,0 0 1,0 0-1,0 0 1,0 0-1,0 0 1,0 0-1,1 0 1,-1 0-1,0 1 1,0-1-1,0 0 1,0 0-1,0 0 1,0 0-1,0 0 1,0 0-1,0 1 1,0-1-1,0 0 0,0 0 1,0 0-1,0 0 1,0 0-1,0 1 1,0-1-1,0 0 1,0 0-1,0 0 1,0 0-1,0 0 1,0 0-1,0 1 1,0-1-1,-1 0 1,1 0-1,0 0 1,0 0-1,0 0 1,0 0-1,0 0 1,0 0-1,0 0 1,0 1-1,-1-1 1,1 0-1,0 0 1,0 0-1,0 0 1,0 0-1,-1 0 1,-8 10-5,6-6 32,-60 63-30,19-21-125,29-25 220,13-18-27,0 0-1,1-1 0,-1 1 1,0-1-1,-1 1 0,1-1 1,-3 3-1,4-5-23,1 0-1,-1 1 1,1-1 0,-1 0-1,1 0 1,0 0-1,-1-1 1,1 1 0,-1 0-1,1 0 1,-1 0 0,1 0-1,0 0 1,-1 0-1,1-1 1,-1 1 0,1 0-1,0 0 1,-1 0-1,1-1 1,0 1 0,-1 0-1,1-1 1,0 1 0,-1 0-1,1-1 1,0 1-1,0 0 1,-1-1 0,1 0-1,-12-17 164,8 11-68,-10-17-74,3 6 101,-26-33 0,34 47-218,-1 0-1,1 0 0,-1 0 1,0 1-1,0 0 0,-1 0 1,1 0-1,-1 0 0,1 0 1,-1 1-1,0 0 0,0 0 1,-7-2-1,-11 4-2985,4 7 816</inkml:trace>
</inkml:ink>
</file>

<file path=ppt/ink/ink3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09:35.3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1035 2304,'-1'0'325,"0"0"1,-1 0 0,1 0-1,0 0 1,-1 0-1,1 0 1,0 0-1,0 1 1,-1-1 0,1 0-1,-1 2 1,-8 0 4423,10-3-4651,-1 0 0,1 1 0,0-1 1,0 0-1,0 1 0,0-1 0,0 0 1,0 1-1,0-1 0,0 0 1,0 1-1,0-1 0,0 0 0,0 1 1,0-1-1,0 1 0,1-1 0,-1 0 1,0 1-1,0-1 0,2-1 0,5-17 285,-4 14-334,0 0 0,0-1 0,1 1 0,0 1 1,0-1-1,6-6 0,10-11 49,79-93 237,-81 98-448,0 0 0,1 1 0,1 1 1,25-15-1,-17 17-117,-28 13 217,1 0 0,0-1 0,0 1 0,0 0 0,0-1 0,0 1 0,0 0 0,0 0 1,0 0-1,0 0 0,0 0 0,0 0 0,0 0 0,0 0 0,0 0 0,0 0 0,-1 1 0,1-1 0,0 0 0,0 1 0,0-1 0,0 1 1,0-1-1,0 1 0,-1-1 0,1 1 0,1 0 0,-1 1 8,0 0 1,0 0 0,-1 0-1,1 0 1,-1 0-1,1 0 1,-1 0-1,0 0 1,1 0 0,-1 0-1,0 0 1,-1 3-1,-3 26 88,2-24-60,-18 82 172,-4 26 84,21-97-149,2 1 1,0-1-1,1 1 0,2 25 0,0-37 1,-1 1-1,2 0 0,-1-1 1,1 0-1,0 1 0,0-1 1,1 0-1,-1 0 0,2-1 1,5 8-1,-8-12-24,0 0 0,-1 0 0,2 0 1,-1 0-1,0 0 0,0-1 0,1 1 0,-1-1 0,1 1 1,-1-1-1,1 0 0,-1 0 0,5 1 0,-4-2-30,-1 0 0,0 0-1,1 0 1,-1 0-1,0 0 1,1-1 0,-1 1-1,0-1 1,1 1 0,-1-1-1,0 0 1,0 0 0,0 0-1,0 0 1,0 0 0,0-1-1,0 1 1,3-4-1,1 0 11,0-2 0,-1 1 0,0-1-1,0 0 1,-1 0 0,0 0 0,4-10-1,21-57-85,-24 62 45,6-28 54,-2 1 1,-1-1-1,4-65 1,1-4-663,-9 77-941,9 44 768,-3-4 733,10 9 52,0 0 0,41 24 0,-61-40-48,103 51 136,-88-46 23,1 0 0,0 0 0,1-1 0,28 4 0,-37-9-60,0 1 0,0-2 0,0 1 0,0-1 0,0 0 0,0 0 0,0-1 0,0 0-1,-1-1 1,1 0 0,0 0 0,-1 0 0,0-1 0,13-9 0,-11 6-24,-1 1 0,0-2 0,0 1 0,0-1 1,-1-1-1,-1 1 0,1-1 0,-1-1 0,-1 1 0,8-17 0,-10 20-47,-1 0-1,0-1 0,0 1 1,0-1-1,-1 1 0,0-1 1,0 0-1,-1-8 0,0 12-58,0 1 0,-1-1 0,1 1 1,-1-1-1,1 1 0,-1-1 0,0 1 0,0-1 0,0 1 0,0 0 0,-1 0 0,1 0 0,-1 0 1,1-1-1,-1 2 0,0-1 0,1 0 0,-1 0 0,0 1 0,0-1 0,0 1 0,-1-1 0,1 1 1,0 0-1,-3-1 0,0 0-47,0 1 0,0-1 0,0 1 0,0 1 1,0-1-1,0 1 0,0 0 0,0 0 0,-7 1 1,-6 2-190,-20 5 0,31-6 222,-5 1-26,1 0 0,0 1-1,0 1 1,0-1 0,1 2 0,0-1 0,0 2 0,0-1 0,1 1-1,-15 14 1,19-15 65,-1 1 1,1-1-1,-1 1 0,2 0 0,-1 1 1,1-1-1,0 1 0,1 0 0,0 0 0,0 0 1,1 0-1,0 0 0,0 1 0,1-1 1,-1 11-1,2-8 58,0 1 0,0 0 1,2 0-1,-1 0 0,2-1 1,-1 1-1,1-1 0,1 1 1,0-1-1,1 0 0,0-1 1,1 1-1,0-1 0,0 0 1,1 0-1,1-1 0,12 13 1,-6-9 57,1 1 0,0-2 1,31 19-1,-37-25 2,1-1 0,0 0 0,1-1-1,-1 0 1,1 0 0,0-1 0,0-1 0,13 2 0,-18-4-61,0 0-1,0 0 1,-1-1-1,1 0 1,0 0-1,-1 0 1,1-1 0,-1 0-1,1 0 1,-1 0-1,6-4 1,4-3 30,-1 0-1,18-15 1,8-12 104,64-72 0,-42 40 13,-16 21-107,83-96-88,-99 100-6,-3 0 1,-1-2 0,19-48-1,-22 40-31,-3-1-1,16-63 0,-32 103 38,5-17-106,-2 1-1,-1-1 1,5-62 0,-11 92 62,0 0 1,0 0 0,0 0 0,0-1-1,0 1 1,0 0 0,0 0 0,-1 0-1,1 0 1,0-1 0,-1 1-1,1 0 1,-1 0 0,1 0 0,-1 0-1,1 0 1,-1 0 0,0 0 0,-1-1-1,2 1 13,-1 1-1,0 0 1,0 0 0,1 0-1,-1-1 1,0 1-1,1 0 1,-1 0 0,0 0-1,0 0 1,1 0-1,-1 0 1,0 0 0,0 1-1,1-1 1,-1 0-1,0 0 1,1 0-1,-1 1 1,0-1 0,1 0-1,-2 1 1,-3 2-13,1 0 0,0 1 1,0-1-1,0 1 0,0 0 1,1 0-1,-4 5 0,-23 37-65,3 1-1,-28 69 0,31-65 157,3-7-71,-51 116-13,60-126 33,0 1 0,-12 68-1,8 38 50,15-115-5,1-1 0,1 1 0,8 41-1,-8-59 0,1 0 0,1 0 0,0-1 0,0 1 0,0-1 0,1 0 0,0 0 0,0 0-1,1 0 1,-1 0 0,12 10 0,-13-14 13,1 0-1,0 1 1,0-2-1,0 1 1,0 0-1,1-1 1,-1 0-1,1 0 1,0 0-1,-1 0 1,1-1-1,0 0 0,0 0 1,0 0-1,0 0 1,0-1-1,0 0 1,0 0-1,0 0 1,6-2-1,-4 1-6,1-1 0,-1-1 0,0 1-1,0-1 1,-1 0 0,1-1 0,-1 1-1,1-1 1,-1 0 0,0-1 0,-1 0 0,1 0-1,-1 0 1,8-10 0,0-2 65,-1-2 1,-1 1-1,14-32 1,-21 41-151,-1 1 1,0-1 0,0 0-1,-1 0 1,0 0 0,0 0-1,0-18 1,-2 26 2,0 1 1,0-1-1,0 0 0,0 1 0,0-1 1,0 1-1,0-1 0,0 0 1,0 1-1,0-1 0,-1 0 0,1 1 1,0-1-1,0 1 0,-1-1 0,0 0 1,1 1 13,0 0-1,0 0 1,0 0 0,-1 0 0,1 0-1,0 0 1,0 0 0,-1 0 0,1 0 0,0 0-1,0 0 1,-1 0 0,1 0 0,0 1 0,0-1-1,0 0 1,-1 0 0,1 0 0,0 0-1,0 0 1,0 1 0,0-1 0,0 0 0,-1 0-1,1 0 1,0 1 0,0-1 0,-11 20-364,4-4 371,1 2-1,1-1 1,1 1 0,0-1 0,1 1 0,1 0 0,0 0 0,2 0 0,0 1 0,4 28-1,-2-42 38,-1 1-1,1-1 1,0 0-1,0 0 1,1 0-1,-1 0 1,1 0 0,0-1-1,0 1 1,8 7-1,-9-10 34,0 0 0,0 0 1,0 0-1,1 0 0,-1-1 0,1 1 0,0-1 0,-1 1 1,6 1-1,-6-3-15,-1 0 1,1 1-1,0-1 0,-1 0 1,1 0-1,0 0 0,0 0 1,-1 0-1,1 0 0,0-1 1,-1 1-1,1-1 1,0 1-1,-1-1 0,1 1 1,0-1-1,2-1 0,1-2-2,0 1-1,1-1 1,-1 0-1,-1 0 0,1-1 1,-1 1-1,1-1 1,-1 0-1,-1 0 1,1 0-1,-1-1 0,0 1 1,0-1-1,0 0 1,-1 0-1,0 0 0,0 0 1,1-9-1,-1 3-53,-1 1-1,0-1 1,-1 0-1,0 1 0,-1-1 1,-1 0-1,0 1 1,0-1-1,-8-20 0,8 26-25,0 1 1,0-1-1,-1 1 0,0 0 0,0 0 0,0 0 0,-1 0 0,1 0 0,-1 1 0,0 0 0,-1-1 0,1 1 1,-1 1-1,0-1 0,0 1 0,0 0 0,0 0 0,0 0 0,-1 1 0,1 0 0,-9-2 0,13 3 32,0 1-1,0 0 0,0 0 0,0 0 1,0 0-1,0 0 0,0 0 0,1 0 1,-1 0-1,0 0 0,0 1 1,0-1-1,0 0 0,0 0 0,0 1 1,0-1-1,1 1 0,-1-1 0,0 1 1,0-1-1,-1 2 0,1 0-9,0-1 0,0 1 0,-1-1-1,1 1 1,0 0 0,1 0 0,-1-1-1,0 1 1,0 0 0,0 2 0,0 1 7,0 0 0,1 1 1,-1-1-1,1 0 0,0 0 0,0 1 1,2 6-1,-1-7 29,0 0-1,1 0 1,0 0 0,0-1-1,0 1 1,1 0 0,-1-1-1,1 0 1,0 0 0,0 0-1,1 0 1,-1 0 0,1 0 0,0-1-1,0 0 1,0 0 0,5 3-1,-3-3 29,0 0-1,0 0 0,1 0 1,-1-1-1,1 0 0,-1 0 1,1-1-1,0 1 0,0-2 1,0 1-1,0-1 0,8 0 1,-1-2 49,1-1 1,-1 0-1,1 0 1,20-10-1,54-28 102,-82 38-233,76-49 4,-41 25 19,-25 15-19,-10 7-29,0 0-1,1 1 0,14-7 0,-19 10 49,0 0 0,0 1 0,-1-1 0,1 1-1,0-1 1,0 1 0,0 0 0,0 0-1,0 0 1,0 1 0,0-1 0,0 1 0,-1-1-1,1 1 1,4 2 0,-3-2 1,-1 1 0,1 0 0,-1 0-1,0 0 1,0 1 0,0-1 0,0 1 0,0 0 0,3 4 0,20 31 18,-22-31 28,-3-5-30,-1-2-4,0 1 0,0-1-1,1 0 1,-1 1 0,0-1 0,0 0 0,0 1-1,0-1 1,1 0 0,-1 0 0,0 1 0,0-1-1,1 0 1,-1 0 0,0 1 0,0-1-1,1 0 1,-1 0 0,0 0 0,1 0 0,-1 1-1,0-1 1,1 0 0,-1 0 0,0 0 0,1 0-1,-2-5 376,-10-23-298,11 26-85,-1 0 0,-1 0 0,1 0-1,0 0 1,0 0 0,-1 0 0,1 0 0,-1 0 0,0 0 0,1 1-1,-4-3 1,2 2-11,-1 1-1,1 0 1,0 0-1,-1 0 1,1 0-1,-1 1 1,1-1 0,-1 1-1,0 0 1,1 0-1,-1 0 1,1 1-1,-1-1 1,1 1-1,-1 0 1,1 0-1,-1 0 1,1 0-1,0 0 1,0 1-1,-1 0 1,1-1-1,-5 6 1,2-3-4,1 0 1,1 0-1,-1 0 0,0 1 1,1 0-1,0 0 0,0 0 1,1 1-1,-1-1 0,1 1 1,0 0-1,1 0 0,-3 7 1,2-3 4,0 1 0,1 0 0,0-1 0,1 1 0,0 0 0,0 1 0,1-1 1,1 0-1,0 0 0,0 0 0,5 14 0,-4-16 51,1-1-1,0 0 1,1 1-1,0-2 1,0 1 0,0 0-1,1-1 1,1 0 0,-1 0-1,1 0 1,12 10-1,-15-14 5,1 0-1,-1-1 0,1 0 0,-1 0 0,1 0 1,0 0-1,0 0 0,0-1 0,0 0 0,0 0 1,0 0-1,0 0 0,0 0 0,0-1 0,1 0 1,-1 0-1,0 0 0,0 0 0,0-1 1,0 0-1,0 0 0,1 0 0,-1 0 0,-1 0 1,1-1-1,6-3 0,5-4-3,0-1 0,0-1 0,-1 0 0,-1-1 0,14-14-1,56-74 286,-69 82-265,2 1-46,-12 13-61,0-1-1,0 1 0,0-1 0,-1 1 0,0-1 1,4-7-1,-39 90-981,28-64 1043,0-4-11,1 1-1,1-1 1,-1 1 0,0 18 0,3-26 9,0 0 0,0 0 0,0 0 0,1 0 0,-1 0 0,1 0 0,0 0 0,0 0 0,0 0 0,0 0 0,1 0 0,-1 0 0,1 0 0,0-1 0,0 1 0,0-1 0,0 1 0,0-1 0,0 0 0,5 3 0,-3-1 22,2 0 1,-1-1 0,0 0 0,1 0 0,-1 0 0,1-1-1,11 4 1,-7-4 2,-1-1 0,0 0-1,0 0 1,16-2 0,-9-1 44,0-1 0,0 0 1,-1-1-1,1-1 0,-1 0 1,0-1-1,22-12 0,-24 10-61,-1 0 0,0-1-1,0 0 1,-1-1 0,0 0 0,-1-1-1,17-22 1,54-94 83,-43 62-96,63-81 29,18-30 15,-103 150-68,-1-1 1,-2-1-1,11-32 0,-8 10-25,13-79 0,-28 120-63,0 0 0,-1 0 0,1 0 0,-2 0 0,-1-12 0,2 20 84,0 0 1,0 0-1,0 0 1,0 0 0,-1 0-1,1 0 1,-1 0 0,1 0-1,0 0 1,-1 0-1,1 0 1,-1 1 0,0-1-1,1 0 1,-1 0-1,0 0 1,1 1 0,-1-1-1,0 0 1,0 1 0,-1-1-1,1 0 3,-1 1 1,1 0-1,0 0 0,0 0 0,-1 0 1,1 0-1,0 0 0,-1 0 0,1 0 0,0 0 1,0 1-1,-1-1 0,1 1 0,0-1 1,0 1-1,0-1 0,0 1 0,0-1 0,-2 2 1,-8 6-32,1 0 1,0 1-1,0 0 1,1 0 0,0 1-1,-9 13 1,-44 75-67,36-50 88,3 1-1,1 1 0,3 1 0,-16 68 0,14-24 36,-14 149 0,33-219 74,2 0-1,0 0 1,1 0 0,5 25 0,-5-45 28,0 0 1,0 0 0,1 1 0,2 6-1,-3-11-80,-1-1-1,0 1 0,1 0 0,-1 0 1,1 0-1,0 0 0,-1 0 0,1 0 1,0-1-1,-1 1 0,1 0 0,0-1 1,0 1-1,-1 0 0,1-1 0,0 1 1,0-1-1,0 1 0,0-1 0,0 0 1,0 1-1,0-1 0,0 0 0,0 0 1,0 0-1,0 1 0,0-1 0,0 0 1,1-1-1,11-2 89,-1-1 0,-1-1 0,1 0 0,-1-1 0,0 0 0,17-13 0,-26 18-101,172-120 91,-126 86-242,-31 26-118,-17 9 247,1 0 0,-1 0 1,0 0-1,1 0 0,-1 0 0,0 0 0,1 0 0,-1 0 1,0 0-1,0 0 0,1 0 0,-1 0 0,0 0 0,1 0 1,-1 0-1,0 1 0,1-1 0,-1 0 0,0 0 0,0 0 1,1 0-1,-1 1 0,0-1 0,0 0 0,1 0 0,-1 0 1,0 1-1,0-1 0,0 0 0,1 1 0,-1-1 0,0 0 1,0 0-1,0 1 0,0-1 0,0 0 0,1 1 0,-1-1 1,0 0-1,0 1 0,0-1 0,0 0 0,0 1 0,0-1 0,0 0 1,0 1-1,0-1 0,0 0 0,-1 1 0,0 8-63,0 1 0,0 0 0,-2-1 0,-4 16 1,-4 11 74,11-34 4,-4 16 26,-2 29-1,6-42-9,0-1 0,0 0 1,0 0-1,0 1 0,1-1 0,0 0 0,-1 0 1,2 0-1,-1 0 0,0 0 0,1 0 0,4 8 1,-4-10 8,0 1 0,1-1 0,-1 0 0,1 1 1,0-1-1,0 0 0,0-1 0,0 1 0,0 0 1,0-1-1,0 0 0,1 1 0,-1-1 0,1-1 0,-1 1 1,0 0-1,1-1 0,-1 0 0,5 0 0,6 0 81,0-1-1,0 0 1,18-5-1,-18 2-78,0 0 0,0-2 0,0 1 0,0-2 0,-1 0 0,0-1 0,0 0 0,-1-1 0,0 0 0,-1-1 0,11-11 0,-9 5 20,-1 1 0,-1-2 0,0 1 0,-1-2 0,7-18 0,-13 28-33,3-3-67,-2-1 1,0 0 0,0 0-1,-1 0 1,0-1 0,-1 1-1,3-26 1,-6 34 6,-1 0 1,1 0-1,0 1 0,-1-1 1,0 0-1,0 1 1,0-1-1,-2-4 0,2 7 28,1 0 0,0 1-1,-1-1 1,1 0-1,-1 0 1,1 1 0,-1-1-1,0 0 1,1 1-1,-1-1 1,0 1 0,1-1-1,-1 1 1,0-1-1,0 1 1,0-1 0,1 1-1,-1 0 1,0-1-1,0 1 1,0 0 0,0 0-1,0 0 1,1-1 0,-1 1-1,0 0 1,0 0-1,0 0 1,0 1 0,0-1-1,0 0 1,0 0-1,1 0 1,-1 1 0,0-1-1,0 0 1,0 1-1,1-1 1,-2 1 0,-4 3-14,1 0 0,0 0 0,0 0 0,0 1 0,1-1 0,-1 1 1,1 0-1,0 0 0,1 1 0,-1-1 0,1 1 0,0 0 0,-4 10 0,0 5 46,0 1 0,-6 35 0,11-45-8,1 0 1,0-1 0,1 1 0,0 0-1,0 0 1,2 0 0,-1 0 0,2-1 0,3 14-1,-4-21 18,-1 1 0,1 0-1,1-1 1,-1 0 0,1 1-1,-1-1 1,1 0 0,1 0 0,-1 0-1,6 5 1,-6-7 13,1 0-1,-1 0 1,0 0-1,0 0 1,1-1-1,-1 1 1,1-1 0,-1 0-1,1 0 1,0 0-1,-1-1 1,1 1 0,0-1-1,0 0 1,6 0-1,10-3 162,-1 0 0,0 0 0,34-13 0,54-28-1,-86 33-168,0 0 0,-1-2 1,0 0-1,29-27 0,-23 15-87,-1 0-1,29-40 0,-47 55-39,-3 5-218,-6 16 17,-5 11 225,-1-1 1,-2 0 0,0 0 0,-14 22-1,10-21 111,-1-1-1,-1 0 1,-1-1 0,0-1-1,-2-1 1,0 0-1,-1-1 1,-1-1 0,-31 18-1,49-32 23,1-1-1,-1 1 1,0-1-1,1 0 1,-1 0-1,0 0 1,0-1 0,0 1-1,0-1 1,0 1-1,1-1 1,-6 0-1,7 0-46,0 0 0,0-1 0,0 1 0,0 0 0,0-1 0,0 1 0,0-1 0,0 1 0,0-1 0,1 1-1,-1-1 1,0 0 0,0 0 0,1 1 0,-1-1 0,0 0 0,1 0 0,-1 0 0,0 1 0,1-1 0,-1 0 0,1 0 0,0 0 0,-1 0 0,1 0-1,0 0 1,-1 0 0,1 0 0,0 0 0,0 0 0,0 0 0,0 0 0,0 0 0,0-2 0,1 2-18,-1 0 0,0 0 1,0 1-1,1-1 0,-1 0 1,0 0-1,1 0 0,-1 0 1,1 0-1,-1 1 0,1-1 1,0 0-1,-1 0 0,1 1 0,0-1 1,-1 0-1,1 1 0,0-1 1,0 1-1,-1-1 0,1 1 1,0-1-1,0 1 0,0 0 1,1-1-1,28-7-186,-26 7 157,15-1 56,0 0 1,0 1-1,31 3 0,-4 0-8,-9-2-650,51 7 0,-71-6-3080</inkml:trace>
</inkml:ink>
</file>

<file path=ppt/ink/ink3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09:35.7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20 7392,'-17'-11'3360,"25"6"-2944,-8 2 64,0 6-352,5-3-608,3 0 256,1 0 0,-1 0 128</inkml:trace>
</inkml:ink>
</file>

<file path=ppt/ink/ink3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09:36.0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454 367 7648,'-4'-16'2453,"4"16"-2439,0 0 1,0-1-1,0 1 0,0 0 0,0 0 1,0 0-1,0 0 0,0 0 0,0 0 1,0 0-1,0 0 0,0 0 1,0-1-1,0 1 0,0 0 0,0 0 1,0 0-1,0 0 0,0 0 1,0 0-1,0 0 0,0 0 0,0-1 1,0 1-1,0 0 0,0 0 0,0 0 1,0 0-1,0 0 0,0 0 1,0 0-1,0 0 0,0 0 0,0 0 1,1-1-1,-1 1 0,0 0 0,0 0 1,0 0-1,0 0 0,0 0 1,0 0-1,0 0 0,0 0 0,0 0 1,1 0-1,-1 0 0,0 0 0,0 0 1,0 0-1,0 0 0,0 0 1,0 0-1,0 0 0,0 0 0,1 0 1,-1 0-1,0 0 0,0 0 0,0 0 1,0 0-1,0 0 0,0 0 1,0 0-1,0 0 0,0 0 0,1 1 1,109-10 3334,-39 2-2410,51-1-493,-1 6 0,172 17 0,-281-13-326,-3-2-630,0 1 0,0 0 0,-1 1 0,1 0 0,0 1 0,12 5 0,-15-1-2317,-1 1 918</inkml:trace>
  <inkml:trace contextRef="#ctx0" brushRef="#br0" timeOffset="1">66 99 8128,'-56'-41'3680,"46"17"-3168,15 13-640,5 8-32,15-10-512,6 6 384</inkml:trace>
</inkml:ink>
</file>

<file path=ppt/ink/ink3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09:37.7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2 792 5152,'4'-17'2970,"-4"16"-2731,1 0 1,-1 0-1,0 0 0,0 0 1,1 0-1,-1 0 0,0 0 1,1 0-1,-1 0 1,1 0-1,0 0 0,-1 0 1,1 0-1,0 0 0,0-1 1,3-7 2664,-5 7-2080,-3 6-926,3-2 103,-1 0 1,1 0-1,-1 1 0,1-1 0,0 1 0,0-1 1,0 1-1,1-1 0,-1 1 0,1-1 1,-1 1-1,1 0 0,0-1 0,0 1 0,0 0 1,0-1-1,0 1 0,1 0 0,-1-1 1,1 1-1,0-1 0,0 1 0,1 2 0,0 0 161,0 0-1,1 0 0,-1-1 0,1 1 1,0-1-1,0 1 0,1-1 0,0 0 0,-1 0 1,9 6-1,-8-8 2,-1 0 0,0 0 1,1 0-1,-1 0 0,1 0 1,0-1-1,-1 0 0,7 2 0,-9-3-114,0 0 0,1 0 0,-1 0 1,1 0-1,-1 0 0,1 0 0,-1 0 0,0-1 0,1 1 0,-1 0 0,0-1 0,1 1 0,-1-1 0,0 0 0,1 1 0,-1-1 0,0 0 0,0 0 0,0 0 0,0 0 0,0 0 0,0 0 0,0 0 0,0 0 0,0 0 0,0 0 0,1-3 0,1-3-27,0 0 0,-1 0 0,0 0 0,0-1 0,-1 1 0,0-1 0,0 1 0,-1-1 0,1 1 0,-2-1 0,1 1 0,-1-1 0,0 1 0,-1-1 0,0 1 0,-2-8 0,-1-1-166,3 11 111,0-1 0,0 1 0,0-1 0,0 1 0,-5-6 0,-1-7 166,6 14-245,1 0 0,-1 0 0,0 0 0,-1 1 1,1-1-1,-4-4 0,1 7 14,4 2 97,4-1 174,-2-2-111,0 0 1,0 0-1,0 0 0,0 0 0,0 0 0,-1 0 0,1 0 0,-1 0 0,1 0 0,-1-5 0,4 7-3,0-1 0,0 0-1,-1 0 1,1 0 0,6-3 0,-3 2 111,66-27 590,119-64 0,-179 85-732,112-64 151,-108 61-98,0-2 0,-2 0 0,1 0 0,-2-2 0,14-16 0,-10 7-81,-1 0 0,-1-2 0,-1 0 0,-2-1 0,-1-1 0,14-43 0,-24 63 7,3-9-315,11-28 1,-19 56 94,-69 225-425,53-181 604,-34 94 36,-98 196 1,-5-25 557,155-317-466,0 0 0,-1 0-1,1 0 1,-1 0 0,0-1 0,1 1 0,-5 3 0,6-5-75,0-1 1,-1 0-1,1 0 1,0 0 0,0 0-1,-1 1 1,1-1-1,0 0 1,0 0 0,-1 0-1,1 0 1,0 0-1,-1 0 1,1 0 0,0 0-1,0 0 1,-1 0-1,1 0 1,0 0 0,-1 0-1,1 0 1,0 0-1,-1 0 1,1 0 0,0 0-1,0 0 1,-1 0-1,1-1 1,0 1 0,-1 0-1,0-1 42,0 0 1,0 0-1,0-1 0,1 1 0,-1 0 1,0 0-1,0-1 0,1 1 0,-1 0 1,0-3-1,-2-5 11,1 0 0,-1-1 0,2 1 0,-1-1 0,1 1 0,1-1 0,0-16 0,1 21-92,-1 0 0,1 0-1,0 0 1,0 0-1,0 0 1,1 1-1,0-1 1,0 0 0,0 1-1,0-1 1,1 1-1,0 0 1,0 0 0,0 0-1,0 0 1,6-5-1,-1 3-25,0 1-1,0 0 1,1 0-1,0 1 1,16-6-1,47-9-82,-57 16 105,10-2 29,0 1-1,1 1 0,-1 1 0,50 3 1,-5 1-3536,-48 0 1600</inkml:trace>
</inkml:ink>
</file>

<file path=ppt/ink/ink3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09:40.7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1042 4480,'-1'0'149,"1"0"0,-1 0 1,1-1-1,-1 1 0,1 0 0,-1 0 0,1 0 1,-1 0-1,1 0 0,-1-1 0,0 1 1,1 0-1,0 0 0,-1-1 0,1 1 0,-1 0 1,1-1-1,-1 1 0,1-1 0,0 1 0,-1-1 1,1 1-1,-1-1 0,9-9 4400,1 0-4519,49-66 2636,-37 47-2037,31-34 1,-10 23-411,79-58 1,-11 10 63,-87 68-67,-2-1 0,33-41 0,-27 23 84,-1-1 0,-2-2 0,37-87 0,-55 114-302,-1 0-1,0 0 0,-1 0 1,0-1-1,2-26 0,-6 41-26,0 0-1,0 1 1,0-1-1,0 1 0,0-1 1,0 0-1,0 1 0,0-1 1,0 0-1,0 1 1,0-1-1,0 0 0,-1 1 1,1-1-1,0 1 0,-1-1 1,1 0-1,0 1 1,-1-1-1,0 1 11,1 0-1,0 0 1,-1 0 0,1 0 0,0 0 0,-1 0-1,1 0 1,0 0 0,-1 1 0,1-1-1,0 0 1,-1 0 0,1 0 0,0 1-1,-1-1 1,1 0 0,0 0 0,0 1 0,-1-1-1,1 0 1,0 0 0,0 1 0,-1 0-1,-16 28-480,17-28 492,-29 54-124,-2-1 1,-56 73-1,52-82 258,-131 174 324,-5 52 313,81-124-465,-17 29 198,69-122 640,30-44-385,8-10-732,0 0 0,0 0 0,0 0 0,0 0 1,-1 0-1,1 0 0,0 0 0,0 0 0,0 0 0,0 0 1,0 0-1,0 0 0,0 0 0,-1 0 0,1 0 0,0 0 1,0 0-1,0 0 0,0 0 0,0 0 0,0 0 1,0 0-1,-1 0 0,1 0 0,0 0 0,0 0 0,0-1 1,0 1-1,0 0 0,0 0 0,0 0 0,0 0 0,0 0 1,0 0-1,0 0 0,-1 0 0,1 0 0,0-1 0,0 1 1,0 0-1,0 0 0,0 0 0,0 0 0,0 0 0,0 0 1,0-2 32,0 0 0,0 0 1,0 0-1,0 0 0,0 0 1,0 1-1,0-1 0,1 0 1,-1 0-1,2-2 0,2-10-34,-2 9-37,-1 0 0,1 1 0,-1-1 0,1 1 1,1-1-1,-1 1 0,6-8 0,6-5-78,1 1 0,1 0-1,0 1 1,1 1 0,0 0 0,1 2 0,1 0 0,28-14-1,21-5 142,102-49-78,-125 56 27,69-49-1,36-45 387,-14 25-438,18-14 342,-130 88-266,0-2 0,-1-1 0,-2-1 0,0 0 0,19-30 0,-11 9-37,-3-1 0,26-57 0,-34 62-161,-1-1 0,-2 0-1,12-49 1,-27 89 150,0 0 0,0 1-1,1-1 1,-1 0 0,0 1 0,0-1 0,0 0-1,0 0 1,0 1 0,0-1 0,0 0-1,0 1 1,-1-1 0,1 0 0,0 0 0,0 1-1,-1-1 1,1-1 0,-6 3-231,-2 7 136,-35 48 110,-47 90-158,17-25 124,45-78-30,-59 97-55,70-109 130,1 0 0,-19 53 0,20-34 32,-12 58-1,23-81 118,0 0 0,2 0 1,2 52-1,1-75-66,-1 1 0,1-1 0,-1 1 0,1-1 0,0 0 0,1 1 0,-1-1 0,4 7 0,-4-10-31,0 1-1,0-1 1,1 1 0,-1-1-1,0 0 1,1 0 0,-1 1-1,1-1 1,-1 0 0,1 0-1,-1 0 1,1 0 0,0-1-1,-1 1 1,1 0 0,0-1 0,0 1-1,-1-1 1,1 0 0,0 1-1,0-1 1,4 0 0,1-1 20,0 0-1,0 0 1,-1-1 0,1 0 0,0 0 0,-1 0 0,1-1 0,-1 0 0,1 0 0,5-5 0,12-8 36,21-19 0,-44 35-101,35-32 8,54-57 0,21-45 156,-90 105-207,-17 22-60,1 0 1,0 0-1,1 0 1,10-10-1,-28 48-657,1-2 711,1 0 50,0 0-1,2 0 1,-6 40 0,7-33 90,4-22-5,0 0 1,1 0 0,1 0 0,0 0 0,1 0 0,2 22-1,-2-34-46,1 0 0,-1 0 0,1 0-1,-1 0 1,1 0 0,0 0 0,0 0-1,0 0 1,0 0 0,0-1 0,0 1-1,1 0 1,-1-1 0,0 1 0,1-1-1,1 2 1,-1-2-8,-1-1 0,0 1 0,1-1 0,-1 1 0,0-1 0,1 1-1,-1-1 1,1 0 0,-1 0 0,1 0 0,-1 0 0,0 0 0,1 0 0,-1 0 0,1 0 0,-1 0-1,1-1 1,-1 1 0,0-1 0,1 1 0,-1-1 0,0 1 0,1-1 0,1-1 0,10-7 9,-1-1 1,0-1 0,-1 0 0,0-1-1,17-22 1,6-6 19,165-187-36,-196 223-185,-5 2-61,-6 6-39,0 4 219,1 0 0,0 1 0,0-1 0,1 2 0,0-1-1,0 1 1,-8 19 0,3 2 25,-11 45 0,18-62 7,1 0 0,-1 22 1,4-31 53,-1 0 0,1 0-1,1 1 1,-1-1 0,1 0 0,0 0 0,0 0 0,1 0 0,-1 0 0,5 9 0,-5-13-22,0 1 0,0-1 0,0 0 0,0 0 0,0 1 0,0-1 0,0 0 0,1 0 0,-1 0 0,0 0 0,1-1 0,-1 1 0,1 0 0,-1 0 0,0-1 0,1 1 0,0-1 0,-1 0 0,1 1 0,-1-1 0,1 0 0,-1 0 0,1 0 0,2 0 0,3-1 57,0 0-1,0 0 0,-1-1 1,10-2-1,-15 3-73,14-4 35,0-1 0,0-1 0,-1-1 1,0 0-1,-1-1 0,1 0 0,13-13 0,78-85 124,-74 69-179,29-48 1,-52 74-9,-6 9-58,0 0 1,0 0-1,-1-1 1,0 1-1,1 0 0,0-4 1,-2 7 69,0 0 1,-1 0-1,1 0 0,0 0 1,0 0-1,0 0 0,0 0 1,0 0-1,0 0 1,0 0-1,0 0 0,0 0 1,0 0-1,0 0 0,0 0 1,0 0-1,0 0 1,0 0-1,0 0 0,0 0 1,0 0-1,0 0 0,-1 0 1,1 0-1,0 0 0,0 0 1,0 0-1,0 0 1,0 0-1,0 0 0,0 0 1,0-1-1,0 1 0,0 0 1,0 0-1,0 0 1,0 0-1,0 0 0,0 0 1,0 0-1,0 0 0,-8 15-45,2 5 16,0-1 0,1 1 0,-4 38 0,4-21 78,0-8-17,1 0 0,2 0 0,1 39 0,1-66 1,0 0-1,0 0 1,1-1 0,-1 1 0,0 0-1,1 0 1,-1-1 0,1 1-1,-1 0 1,1 0 0,0-1 0,0 1-1,-1-1 1,1 1 0,0-1-1,1 1 1,-1-1 0,0 1 0,0-1-1,1 0 1,-1 0 0,0 0 0,1 0-1,-1 0 1,1 0 0,0 0-1,-1 0 1,1 0 0,2 0 0,2 0-7,-1-1 1,0 0 0,1 0 0,-1 0 0,0 0 0,0-1 0,1 0 0,9-3 0,0-1 14,0 0 0,-1-2 0,17-9 0,16-7 16,19-2-24,-33 13 8,0-1-1,53-30 1,-76 34-63,-10 9 27,0-1-1,0 1 1,0 0-1,0 0 0,0 0 1,0 0-1,0-1 1,0 1-1,0 0 0,-1 0 1,1 0-1,0 0 0,0 0 1,0 0-1,0 0 1,0-1-1,0 1 0,0 0 1,0 0-1,-1 0 1,1 0-1,0 0 0,0 0 1,0 0-1,0 0 1,0 0-1,0 0 0,-1 0 1,1-1-1,0 1 1,0 0-1,0 0 0,0 0 1,0 0-1,-1 0 1,1 0-1,0 0 0,0 0 1,0 0-1,0 1 1,0-1-1,-1 0 0,-2 0-26,-1 0 0,1 1 0,0 0 0,-1-1 0,1 1 0,-5 2 0,-14 8-39,1 1 0,0 0 0,1 2-1,-28 23 1,9-1-78,-35 40 0,72-74 164,-1 1-1,1-1 0,0 1 0,0-1 1,1 1-1,-1 0 0,1 0 1,-1 0-1,1 0 0,0 0 0,0 0 1,0 0-1,0 0 0,1 1 1,-1-1-1,1 0 0,0 6 1,0-9-12,0 0 0,0 1 0,1-1 0,-1 1 0,0-1 0,0 0 0,1 1 0,-1-1 0,0 0 0,1 0 1,-1 1-1,0-1 0,1 0 0,-1 0 0,0 1 0,1-1 0,-1 0 0,1 0 0,-1 0 0,0 0 1,1 0-1,-1 1 0,1-1 0,-1 0 0,1 0 0,-1 0 0,1 0 0,-1 0 0,0 0 0,1 0 0,-1-1 1,1 1-1,-1 0 0,1 0 0,-1 0 0,1-1 0,21-7 142,-15 5-77,14-6-45,1-1 1,-2-1-1,1 0 0,-1-2 1,-1 0-1,0-1 0,28-29 1,-2-7 50,-3-1 0,-2-2 0,52-90 0,-71 103-103,0-1 0,-3-2 1,-1 0-1,-3 0 0,-1-1 1,12-82-1,-24 121-50,-1-1-1,1 1 1,-1-1 0,-1-9 0,1 15 66,-1-1 1,1 1 0,0-1-1,0 1 1,0-1 0,0 1 0,0 0-1,0-1 1,-1 1 0,1-1-1,0 1 1,0-1 0,0 1-1,-1 0 1,1-1 0,0 1-1,-1 0 1,1-1 0,0 1-1,-1 0 1,1-1 0,-1 1 0,1 0-1,0 0 1,-2-1 0,1 1-6,0 0-1,0 1 1,0-1 0,1 0 0,-1 1 0,0-1 0,0 1 0,0-1 0,0 1 0,0-1 0,0 1 0,1 0-1,-1-1 1,0 1 0,0 0 0,1 0 0,-1-1 0,0 2 0,-10 13-122,1 0 0,-14 29 0,12-20 72,-44 90-15,50-97 84,0 0-1,1 0 1,1 0 0,0 0 0,-1 23 0,4-8 20,1 1-1,1 0 1,8 46 0,-5-58-15,1 1 1,1-1-1,1 0 0,0 0 1,2-1-1,12 21 0,-18-34 29,2-1 1,-1 0-1,1 0 0,0-1 0,0 1 0,8 6 0,-11-10-8,1 0 0,0 0 0,0 0 0,0 0 0,1-1-1,-1 1 1,0-1 0,1 0 0,-1 1 0,1-2 0,-1 1 0,1 0 0,-1-1 0,8 1 0,-6-2 21,0 0 0,1 0 0,-1 0 0,0-1 0,0 0 0,0 0 0,0 0 1,0 0-1,-1-1 0,8-5 0,5-5 2,21-22 1,-22 21-48,49-54-81,-6 6 221,-9 13-331,71-52-1,-121 101 181,0-1-1,1 1 1,-1 0 0,0 0 0,0 0 0,0-1-1,0 1 1,0 0 0,1 0 0,-1 0-1,0 0 1,0 0 0,0-1 0,1 1 0,-1 0-1,0 0 1,0 0 0,1 0 0,-1 0 0,0 0-1,0 0 1,1 0 0,-1 0 0,0 0-1,0 0 1,1 0 0,-1 0 0,0 0 0,0 0-1,0 0 1,1 0 0,-1 0 0,0 0-1,0 0 1,1 0 0,-1 0 0,0 0 0,0 1-1,0-1 1,1 0 0,-1 0 0,0 0-1,0 0 1,0 1 0,1-1 0,-1 0 0,0 0-1,0 0 1,0 1 0,0-1 0,0 0 0,0 0-1,0 0 1,1 1 0,-1-1 0,0 0-1,0 0 1,0 1 0,0-1 0,0 0 0,0 0-1,0 1 1,0 1-22,0 1-1,-1-1 1,1 0 0,0 1-1,-1-1 1,0 0 0,0 3-1,-20 41-56,-2-2 1,-32 46-1,39-66 83,-94 140-25,84-126 81,-33 39 266,57-75-264,0 1-1,0-1 1,0 1 0,0-1 0,-1 0 0,1 1-1,0-1 1,-1-1 0,0 1 0,1 0-1,-5 1 1,7-2-42,-1-1 1,0 0-1,1 0 0,-1 0 0,1 0 1,-1 0-1,1 0 0,-1 1 0,1-1 1,-1 0-1,0-1 0,1 1 0,-1 0 1,1 0-1,-1 0 0,1 0 0,-1 0 0,1 0 1,-1-1-1,1 1 0,-1 0 0,1-1 1,-2 1-1,2-1-10,-1 0 0,0 0 1,1 0-1,-1 0 0,1 0 0,-1 0 0,1 0 1,0-1-1,-1 1 0,1 0 0,0 0 0,0 0 1,0 0-1,-1 0 0,1-1 0,1 0 1,5-36 21,-6 37-30,0 0-1,0 1 0,0-1 1,1 0-1,-1 1 1,0-1-1,0 0 0,0 1 1,1-1-1,-1 1 1,0-1-1,1 0 1,-1 1-1,1-1 0,-1 1 1,1-1-1,-1 1 1,1 0-1,-1-1 0,1 1 1,-1-1-1,1 1 1,-1 0-1,1-1 0,0 1 1,-1 0-1,1 0 1,-1-1-1,2 1 1,23-3-95,-18 3 63,41-1-31,89 10 1,-23 0-57,6-7-912,-42-2-7353,-64 0 5828</inkml:trace>
</inkml:ink>
</file>

<file path=ppt/ink/ink3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09:41.0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36 8128,'-8'-24'3680,"8"21"-3168,3-1-1280,10 4 320,22-4-3488,0 8 2176</inkml:trace>
</inkml:ink>
</file>

<file path=ppt/ink/ink3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09:43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503 725 4064,'2'-4'671,"-1"-1"1,1 0-1,-1 1 0,1-8 0,0 0 789,-1 10-1326,-1 1 0,0-1 0,1 0 1,-1 1-1,0-1 0,0 1 0,0-1 0,0 0 1,0 1-1,-1-1 0,1 1 0,0-1 0,-1 0 1,1 1-1,-1-1 0,1 1 0,-1-1 0,0 1 0,-1-3 1,0 3-36,1-1 1,-1 1 0,0-1-1,0 1 1,1 0 0,-1 0 0,0 0-1,0 0 1,0 0 0,0 0-1,0 1 1,0-1 0,-3 0 0,-4 0 53,0 0 0,0 1 0,0 0 0,0 1 0,0-1 0,-16 5 1,2 1-49,0 1 1,1 1-1,0 1 1,0 1-1,1 1 1,-35 23-1,31-16 3,1 1 1,0 2-1,2 0 0,-36 44 1,47-51 6,-16 27 0,24-36-42,0 0 0,1 1 0,0-1 0,0 0 0,0 1 0,0-1 0,1 1 0,0 0 0,0 7 0,1-12-47,0 1 0,0-1 1,0 1-1,0-1 1,0 0-1,1 1 1,-1-1-1,1 1 1,-1-1-1,1 0 1,-1 1-1,1-1 1,0 0-1,0 0 1,-1 0-1,1 0 1,0 1-1,0-1 1,0 0-1,0-1 1,1 1-1,-1 0 1,0 0-1,0 0 0,0-1 1,1 1-1,-1 0 1,0-1-1,1 1 1,-1-1-1,3 1 1,2 0 87,1 0 0,0-1-1,-1 1 1,1-1 0,9-2 0,-2 1-29,0-2 1,0 0-1,-1 0 0,0-1 0,1-1 0,-2 0 1,1-1-1,0-1 0,-1 0 0,-1 0 0,18-15 1,-1-2 35,-1-1 1,-2-2 0,27-34-1,-41 46-158,0-1 0,-1 0-1,0 0 1,-1-1 0,-1 0-1,-1 0 1,-1-1 0,9-34-1,-15 51-25,0-1 0,0 1-1,0 0 1,0-1 0,0 1-1,0 0 1,0-1 0,0 1-1,0 0 1,-1-2 0,-2 3-436,-3 8 244,-3 13 161,0 1 0,2 0 1,0 0-1,-5 29 0,10-35 154,0 1-1,1-1 0,1 1 1,0-1-1,1 1 0,6 29 0,-6-41 37,1 0-1,0 0 0,0 0 0,0 0 0,0 0 0,1 0 0,0-1 0,6 8 0,-8-10-53,0-1 1,0 1-1,1-1 0,-1 1 0,1-1 0,-1 0 1,1 0-1,-1 0 0,1 0 0,0 0 1,-1 0-1,1 0 0,0-1 0,0 1 0,0-1 1,0 1-1,-1-1 0,1 1 0,0-1 0,0 0 1,0 0-1,0 0 0,0 0 0,0-1 1,0 1-1,0 0 0,0-1 0,1 0 0,6-3 68,-1 0-1,0 0 1,-1-1 0,1 0-1,-1-1 1,12-11-1,39-47 161,-46 50-219,78-91 134,84-104 94,-151 175-278,-1-1-1,-2-2 0,26-65 0,-23 37-118,20-93 1,-40 138 47,3-23 0,-5 33 2,-1 8 47,0 0 0,0 0 0,0 0 0,0-1 0,0 1 0,-1 0 0,0-4 0,1 6 17,0-1 0,0 1 0,-1 0 1,1 0-1,0-1 0,0 1 0,0 0 1,0 0-1,0 0 0,-1-1 1,1 1-1,0 0 0,0 0 0,0 0 1,-1 0-1,1-1 0,0 1 0,0 0 1,0 0-1,-1 0 0,1 0 0,0 0 1,0 0-1,-1 0 0,1 0 1,0 0-1,0 0 0,-1 0 0,1 0 1,-1 0-1,0 0-6,0 1 0,0-1-1,0 1 1,0-1 0,0 1 0,0-1 0,0 1 0,0 0 0,1 0 0,-1-1 0,-1 3-1,-11 14-21,2 0 0,0 0 0,1 1 0,-12 29 0,11-22 32,-13 23 1,0 2 4,-24 68 0,30-59 52,2 0 0,-9 78 0,20-90 89,2-1 0,2 1 0,1-1 0,9 52 0,-7-83-91,2 1 0,0-1 0,8 21 0,-8-29-23,-1 1 0,1-1 0,0 1 0,1-1 0,-1 0-1,1-1 1,11 12 0,-14-17-190,-1 0 0,0 0 0,0 0 1,1 0-1,-1 0 0,1-1 0,-1 1 0,1 0 0,-1-1 0,1 1 1,0-1-1,-1 1 0,1-1 0,0 0 0,-1 0 0,1 0 0,0 0 0,-1 0 1,1 0-1,0 0 0,-1-1 0,1 1 0,-1 0 0,1-1 0,0 1 1,-1-1-1,1 0 0,-1 0 0,0 1 0,1-1 0,-1 0 0,1 0 1,-1 0-1,2-2 0,3-15-2869,-5 13 2342,7-18-1832</inkml:trace>
</inkml:ink>
</file>

<file path=ppt/ink/ink3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09:44.2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12 5888,'-7'-3'627,"-7"-2"873,14 3-193,10 1 608,60 1 1398,167 2 141,0 19-3091,-219-18-1765,25 9-1,-17-4-399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9:00.96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51 160 14624,'-46'-41'6623,"41"33"-5759,10 1-256,4 2-512,15-12 384,3 5-256,5-9-1184,4 6 544,2-5-4448,-1 6 2689</inkml:trace>
</inkml:ink>
</file>

<file path=ppt/ink/ink3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09:49.2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0 968 4640,'1'0'139,"-1"0"0,1 0 1,-1 0-1,0 0 0,1 0 0,-1 0 0,1 0 1,-1 1-1,1-1 0,-1 0 0,0 0 1,1 0-1,-1 1 0,1-1 0,-1 0 0,0 0 1,1 1-1,-1-1 0,1 1 0,-1-1-63,0 1 0,1-1-1,-1 0 1,0 1 0,1-1 0,-1 0-1,1 0 1,-1 1 0,0-1-1,1 0 1,-1 0 0,1 0-1,-1 0 1,1 1 0,-1-1 0,1 0-1,-1 0 1,1 0 0,0 0-1,14-1 1001,0 0 0,-1 0 0,24-7 0,-11 0-361,0-1-1,35-17 1,-38 14-550,-1-2-1,0 0 0,-1-1 1,0-2-1,-2 0 0,0-1 1,-1-1-1,0-1 0,-2 0 1,19-30-1,21-35 67,72-97 658,-22 54-105,-102 123-742,0-1 0,0-1 0,0 1 0,-1-1 0,0 1 0,-1-1 0,6-14 0,-10 14-692,-5 10 126,-13 16-106,11-11 541,-4 6 76,0 0 0,1 1 1,1 0-1,0 0 0,1 1 1,1 0-1,0 1 0,2 0 1,0 0-1,-6 25 0,1 12 191,2 1 0,-1 64 0,9-110-156,-1 73 298,2-74-218,1 0-1,0 0 0,0 1 0,1-1 1,0 0-1,0-1 0,6 14 0,-7-19-43,1 1 0,-1-1 0,1 1-1,0-1 1,-1 0 0,1 0-1,0 0 1,1 0 0,-1 0 0,0 0-1,0 0 1,1-1 0,-1 1-1,1-1 1,0 0 0,-1 0 0,1 1-1,0-2 1,0 1 0,0 0-1,-1-1 1,1 1 0,0-1 0,0 0-1,0 0 1,0 0 0,0 0-1,4-1 1,6-2 73,-1 0 0,-1-1 0,1 0-1,0 0 1,12-8 0,-4 2-44,-1-2 1,0 0-1,0-2 0,31-29 1,54-71 179,-49 42-80,55-98-1,-89 133-120,-1-2-1,-2 0 1,-2-1-1,-1 0 1,-2-2-1,13-80 1,-23 87-123,-3 33 32,0 1 0,0-1 0,0 1 0,0 0 0,0-1 1,-1 1-1,1 0 0,-1-1 0,1 1 0,-1 0 0,1 0 0,-1-1 0,1 1 1,-1 0-1,0 0 0,0 0 0,0 0 0,0 0 0,-1-2 0,2 3 18,0 0-1,-1 0 0,1 0 0,0 0 1,0 0-1,0 0 0,0 0 1,-1 0-1,1-1 0,0 1 0,0 0 1,0 0-1,0 0 0,-1 0 1,1 0-1,0 0 0,0 0 0,0 0 1,0 0-1,-1 0 0,1 1 1,0-1-1,0 0 0,0 0 0,0 0 1,-1 0-1,1 0 0,0 0 0,0 0 1,0 0-1,0 0 0,0 0 1,0 1-1,-1-1 0,1 0 0,0 0 1,0 0-1,-2 3-54,0-1 0,0 1 0,0-1 0,1 1 0,-1 0 0,1 0 0,-1 0-1,0 4 1,0-2 34,-116 280 12,84-195 294,4 2-1,-19 104 0,25-80 822,22-109-779,2-7-296,-1 0 1,1 0 0,0 1 0,0-1 0,0 0-1,0 1 1,0-1 0,0 0 0,0 0-1,0 1 1,0-1 0,0 0 0,0 1-1,0-1 1,0 0 0,0 1 0,0-1 0,0 0-1,0 1 1,0-1 0,0 0 0,0 0-1,0 1 1,1-1 0,-1 0 0,0 1-1,0-1 1,1 1 178,-11-14-102,7 12-131,-1 0-1,1 0 0,0 1 0,0-1 1,-1 1-1,1 0 0,0 0 1,-5 1-1,-6-1 110,26-34 294,1 11-389,0 1-1,29-34 0,40-36-162,-66 75 67,-10 10 58,21-20 37,-25 25 9,1 1 0,-1-1-1,1 0 1,-1 1 0,1-1 0,0 1 0,0 0 0,-1 0 0,1 0 0,4-1 0,-6 2-1,-1 0 0,1 0 0,0 0-1,0 0 1,0 0 0,0 1 0,0-1 0,0 0 0,0 0 0,0 1-1,-1-1 1,1 1 0,0-1 0,0 1 0,0-1 0,-1 1 0,1-1 0,0 1-1,-1-1 1,1 1 0,0 0 0,-1 0 0,1-1 0,-1 1 0,1 0-1,-1 0 1,1 0 0,-1-1 0,0 1 0,1 0 0,-1 0 0,0 0 0,0 2-1,2 5-5,0 0-1,-1 0 0,0 8 1,-1-7 9,1 19-27,-4 41-1,1-42 14,1 46 1,3-2 148,-3-41-120,1-29 9,0 0 1,0 0-1,0 0 0,0-1 0,1 1 0,-1 0 0,0 0 1,0 0-1,1 0 0,-1 0 0,0 0 0,1-1 0,-1 1 1,1 0-1,-1 0 0,1 0 0,-1-1 0,1 1 0,0 0 0,-1-1 1,1 1-1,0-1 0,0 1 0,-1-1 0,1 1 0,0-1 1,0 1-1,0-1 0,0 0 0,-1 1 0,1-1 0,0 0 1,0 0-1,0 0 0,0 1 0,1-1 0,15 4-55,-16-4 133,17 1-75,-1-1 10,1-1 1,-1-1-1,1-1 1,-1 0-1,0-1 1,0-1-1,-1-1 1,1 0-1,22-12 1,-35 15-22,21-10 8,0-1 0,-2-2 0,27-22 1,-44 33 17,0-1 0,0 0 0,0 0 0,-1-1 0,0 0 1,-1 1-1,1-2 0,-1 1 0,0 0 0,-1-1 0,0 0 1,0 0-1,-1 0 0,0 0 0,1-13 0,-2 13-37,0-1 0,-1 0 0,-1 0 0,1 0 0,-1 1 0,-1-1 0,-4-16 0,5 22-20,0 0 1,0 0 0,-1 1 0,1-1-1,-1 1 1,1-1 0,-1 1-1,0-1 1,0 1 0,0 0-1,0 0 1,0 0 0,0 0-1,-1 0 1,1 1 0,-1-1 0,1 1-1,-1-1 1,1 1 0,-1 0-1,0 0 1,0 0 0,0 0-1,0 1 1,1-1 0,-1 1 0,0 0-1,-3 0 1,0 0-4,1 0 0,-1 1 0,1 0 0,-1 0 0,1 0 0,-1 0 0,1 1 0,0 0 0,0 0 0,0 1 1,0 0-1,-6 4 0,4-2 19,1 0 1,0 1 0,0 0-1,0 0 1,1 0-1,0 1 1,-7 12 0,5-6 6,1 0 1,0 0 0,1 0-1,1 1 1,0 0-1,1 0 1,0 0 0,2 0-1,-2 21 1,4-27-14,-1 0 1,1-1 0,0 1-1,1 0 1,0-1-1,0 1 1,1-1-1,-1 0 1,2 0-1,6 13 1,-7-15 54,1 0 0,0 0 0,0 0 0,0 0 0,1-1 0,-1 0 0,1 0 0,0 0 0,0 0 0,1-1 0,-1 0 0,1 0 0,9 4 0,1-3 48,1 0-1,-1-1 1,1 0-1,-1-1 1,1-1-1,0-1 1,25-3-1,-6-1-9,0-3-1,47-14 0,-78 20-362,-1 0 0,1-1 0,-1 0 0,1 0 0,-1-1 1,0 1-1,7-6 0,-9 7-212,0-1 1,-1 0-1,1 1 1,-1-1-1,0 0 1,1 0-1,-1 1 1,0-1-1,0 0 1,0 0-1,0 0 1,-1 0-1,1-1 1,0 1-1,-1 0 1,0 0-1,1 0 1,-1-3-1,0-12-2461</inkml:trace>
</inkml:ink>
</file>

<file path=ppt/ink/ink3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09:49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6 6816,'-18'-5'2197,"12"5"729,14 2-1521,184-4 4814,95 1-6012,-222 1-546,58 3-1639,-100-1-887,35 8-1,-10 5-344</inkml:trace>
</inkml:ink>
</file>

<file path=ppt/ink/ink3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09:53.2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12 823 4384,'-1'1'53,"0"-1"89,1 1 0,-1 0 0,0-1 0,0 1 0,0 0 0,0 0 1,1 0-1,-1 0 0,0 0 0,1 0 0,-1 0 0,0 0 1,1 0-1,0 0 0,-1 0 0,2 4 3328,2-4-3054,0 1 0,1-1 0,-1 0 0,1 0 0,-1-1 0,1 1 0,-1-1 0,1 0 0,6 0 0,0 0 330,0-1 1,14-3 0,1-3-289,-1-1 0,0-2 1,-1 0-1,1-1 0,-2-1 0,0-1 1,-1-1-1,29-24 0,11-17-96,68-76 0,-94 93-99,-2 0 0,29-45 0,-61 81-261,0 0 1,1-1-1,-1 1 0,0-1 1,0 1-1,0-1 0,0-3 1,-1 6-9,0 0 0,0-1 1,0 1-1,0 0 0,0 0 0,1 0 1,-1 0-1,0 0 0,0 0 0,0-1 1,-1 1-1,1 0 0,0 0 1,0 0-1,0 0 0,0 0 0,0 0 1,0-1-1,0 1 0,0 0 0,0 0 1,0 0-1,0 0 0,0 0 1,0 0-1,0 0 0,0 0 0,-1 0 1,1-1-1,0 1 0,0 0 1,0 0-1,0 0 0,0 0 0,0 0 1,0 0-1,0 0 0,-1 0 0,1 0 1,0 0-1,0 0 0,0 0 1,0 0-1,0 0 0,0 0 0,-1 0 1,1 0-1,0 0 0,-13 8-356,-2 7 146,0 1 1,1 0-1,-18 28 0,-31 58 159,50-79 60,0-1 29,2 0 0,0 1 0,-14 46 0,24-65 11,0 0 0,1-1 0,-1 1 0,1 0 0,-1-1 0,1 1 0,0 0 0,1-1 1,-1 1-1,1 0 0,1 4 0,-2-6 7,1 0 0,0 0 0,0-1 1,0 1-1,0 0 0,0-1 0,0 1 1,0-1-1,1 0 0,-1 1 0,1-1 1,-1 0-1,1 0 0,-1 0 0,1 0 0,-1 0 1,1 0-1,0 0 0,0 0 0,-1-1 1,1 1-1,0-1 0,3 1 0,3 0 70,1 0-1,-1 0 0,1-1 0,-1-1 0,1 1 1,8-3-1,6-2 136,21-7-1,-24 5-195,-1 0 1,-1-1-1,1-1 0,-2 0 0,1-2 0,-1 0 1,-1 0-1,0-2 0,22-21 0,66-79 363,-104 113-423,1-1 1,-1 1 0,1-1 0,-1 1-1,1-1 1,-1 1 0,1-1 0,0 1 0,-1-1-1,1 1 1,-1 0 0,1-1 0,0 1-1,-1 0 1,1 0 0,0 0 0,-1-1-1,2 1 1,-2 0-2,1 0 0,-1 1 0,0-1 0,1 0 0,-1 0 0,0 0 0,1 0 0,-1 1 0,0-1 0,1 0 0,-1 0 0,0 1 0,0-1 0,1 0 0,-1 1 0,0-1 0,0 0 0,0 1 0,0-1 0,1 0 0,-1 1 0,0-1 0,0 0 0,0 1 0,1 4-18,0 0-1,-1 0 1,1 0-1,-2 6 1,1-8 17,-1 23 48,-2-1 0,-1 1 0,0-1 0,-9 24 0,-2 10-4,10-19-3,5-40-23,1 0 1,-1 1-1,0-1 1,0 0-1,0 0 1,1 0-1,-1 0 1,0 0 0,0 0-1,0 1 1,1-1-1,-1 0 1,0 0-1,0 0 1,1 0-1,-1 0 1,0 0 0,0 0-1,1 0 1,-1 0-1,0 0 1,0 0-1,1 0 1,-1 0-1,0 0 1,0 0 0,0-1-1,1 1 1,-1 0-1,0 0 1,0 0-1,0 0 1,1 0-1,-1 0 1,0-1 0,23-17 277,34-34 0,4-5-298,-51 49 21,17-12-169,-26 19 128,1 0 1,-1 0 0,1 0 0,-1 1-1,1-1 1,0 1 0,-1-1 0,1 1-1,0 0 1,-1-1 0,1 1 0,0 0-1,-1 0 1,1 0 0,0 0 0,2 1 0,-3 0 18,0-1 0,0 1 0,0-1 0,0 1 0,-1 0 0,1-1 0,0 1 0,0 0 1,0 0-1,-1 0 0,1 0 0,0-1 0,-1 1 0,1 0 0,-1 0 0,1 0 1,-1 0-1,0 1 0,1-1 0,-1 0 0,0 0 0,0 0 0,0 0 0,1 0 0,-2 2 1,0 32-56,1-31 40,-4 29-66,1-20 78,2-1-1,0 1 1,0 0 0,3 21 0,-2-33 17,0 0 0,1 1 0,-1-1 0,0 0 1,1 0-1,-1 0 0,1 0 0,0 0 0,-1 0 0,1 0 1,0 0-1,0 0 0,0-1 0,-1 1 0,1 0 1,0 0-1,0-1 0,0 1 0,0 0 0,0-1 1,1 1-1,-1-1 0,0 0 0,0 1 0,0-1 0,0 0 1,0 1-1,1-1 0,-1 0 0,0 0 0,2 0 1,5 0 80,0-1 0,0 1 0,14-4 0,0-3 6,0 0 0,0-2 0,-1 0 0,26-16 0,-31 15-75,0-1 0,-1 0 0,0-2 0,-1 1 0,0-2 1,-1 1-1,-1-2 0,0 0 0,10-17 0,11-22 83,33-76 0,-55 108-78,106-242 76,-98 214-202,13-57 0,-30 100 56,-1 6 22,-1 1 1,1-1-1,-1 1 0,0-1 0,0 0 0,1 1 0,-1-1 1,0 0-1,0 1 0,0-1 0,0 0 0,0 1 0,0-1 1,0 0-1,0 1 0,0-1 0,0 0 0,0 0 0,0 1 1,0-1-1,-1 0 0,1 1 0,0-1 0,0 1 1,-1-1-1,1 0 0,0 1 0,-1-1 0,1 1 0,-2-2 1,2 2 11,0 0 0,0 0 1,0 0-1,0 0 0,-1 0 1,1 0-1,0 0 0,0-1 1,0 1-1,-1 0 0,1 0 1,0 0-1,0 0 0,0 0 1,-1 0-1,1 0 0,0 0 1,0 0-1,0 1 0,-1-1 1,1 0-1,0 0 0,0 0 1,0 0-1,-1 0 0,1 0 1,0 0-1,0 0 0,0 0 1,0 1-1,-1-1 0,1 0 1,0 0-1,0 1 0,-6 4-83,1 1 0,1 0 0,-1 0 0,1 0-1,-6 11 1,-16 39 67,12-22 13,2 0 0,2 1 0,1 1 0,-7 53 0,12-43 4,1 1-1,3 0 1,5 49-1,-4-82 46,1 0-1,1 0 1,0-1-1,0 1 1,2-1-1,7 18 1,-10-27-3,0 1 1,0-1-1,1 0 0,0 0 1,0-1-1,0 1 1,0 0-1,0-1 1,1 0-1,-1 0 0,1 0 1,0 0-1,0-1 1,0 1-1,0-1 0,1 0 1,-1 0-1,0-1 1,1 1-1,0-1 0,8 2 1,-2-3 18,0 1 1,0-1-1,0-1 0,0 0 1,0 0-1,0-1 0,0-1 1,-1 1-1,12-6 0,-15 5 7,0 0 0,0 0 0,-1-1 0,1 0-1,-1-1 1,0 1 0,0-1 0,0 0 0,-1 0-1,0-1 1,0 0 0,0 0 0,7-13 0,-7 10-50,0-1 1,-1 0 0,-1-1 0,0 1 0,3-15 0,-5 20-65,0-1 0,-1 1-1,1-1 1,-1 0 0,-1 1 0,1-1 0,-1 0-1,0 1 1,0-1 0,0 1 0,-1 0-1,-2-6 1,4 10 44,-1 0 0,0 0 0,1 0 0,-1 0-1,0 0 1,1 0 0,-1 0 0,0 0 0,0 0-1,0 0 1,0 1 0,0-1 0,0 0 0,0 1 0,0-1-1,0 1 1,0-1 0,0 1 0,0 0 0,0-1 0,0 1-1,-1 0 1,1 0 0,0 0 0,0-1 0,0 1-1,-1 0 1,1 1 0,0-1 0,0 0 0,0 0 0,0 1-1,-1-1 1,1 0 0,-1 1 0,-3 2-29,0-1 0,0 1 0,0 0 0,0 0 0,1 0 0,-5 5 0,-2 2 11,1 1-1,1 0 1,0 1 0,-10 17-1,5-8 28,8-12 6,0 0 0,1 0 0,0 1 0,1 0 0,0 0 0,1 0 0,0 0 0,-2 12 0,4-18 7,1 0 0,-1 0 0,1 0 1,0 1-1,0-1 0,1 0 0,-1 0 0,1 1 1,0-1-1,0 0 0,0 0 0,0 0 1,1 0-1,0 0 0,0 0 0,0-1 1,0 1-1,0 0 0,1-1 0,0 0 1,0 0-1,-1 1 0,6 2 0,-1-1 62,0 0 0,1-1 0,0 0 0,0 0 1,0-1-1,0 0 0,1 0 0,-1-1 0,1 0 0,0-1 0,0 0 0,-1 0 0,1-1 0,0 0 0,0 0 0,0-1 0,16-4 0,-2 0-11,-1-2-1,1 0 0,-1-2 0,0 0 1,29-18-1,-18 6-113,59-48-1,-78 56 15,-11 10 11,1-1-1,0 0 0,0 1 1,0 0-1,1 0 0,-1 0 1,1 1-1,-1-1 0,8-2 1,-12 5 25,1 0-1,0 0 1,0 0 0,-1 0 0,1 0-1,0 1 1,-1-1 0,1 0 0,0 0-1,0 0 1,-1 1 0,1-1-1,0 0 1,-1 0 0,1 1 0,-1-1-1,1 1 1,0-1 0,-1 1 0,1-1-1,-1 1 1,1-1 0,-1 1 0,0-1-1,1 1 1,-1 0 0,1-1 0,-1 1-1,0-1 1,0 1 0,1 0 0,-1 1-1,6 25-70,-6-21 69,1 2 6,1 1 0,0 0 1,0-1-1,1 1 0,6 13 0,-7-17-1,1 0 0,1 0-1,-1 0 1,0-1 0,1 0 0,0 1 0,0-1 0,0-1 0,1 1 0,4 3 0,-3-4 34,0 0 1,0 0 0,0 0 0,0-1 0,1 1 0,-1-2-1,1 1 1,-1-1 0,1 0 0,0 0 0,-1-1 0,12 0 0,4-2 136,0-1 0,29-8 0,-47 10-167,7-1 11,0-2 0,0 1 0,0-1 0,-1-1 0,0 0-1,1 0 1,-2-1 0,1-1 0,-1 1 0,0-1 0,0-1 0,-1 0 0,0 0-1,0-1 1,-1 0 0,0 0 0,0 0 0,9-20 0,0-5 78,22-60 1,5-44 203,-24 73-307,28-102 42,-46 165-51,8-28-87,-9 29 70,1 0 0,-1-1 0,0 1 1,1 0-1,-1 0 0,0-1 0,0 1 0,0 0 0,0 0 0,0-1 0,0 1 0,0 0 0,-1-1 0,1 1 0,0 0 0,-2-2 0,0 7-262,-4 13 177,1 0 0,0 0 1,1 0-1,-3 29 0,1-2 106,-44 234 133,24-151 54,-6-2 0,-57 144 1,70-222 19,-37 67 0,53-109-139,0 1-1,-1-1 1,0 1 0,0-1 0,0 0-1,-1-1 1,-7 7 0,11-9-35,-1-1 0,1 0-1,-1 0 1,1 0 0,-1-1 0,0 1-1,1 0 1,-1-1 0,0 1-1,1-1 1,-1 1 0,0-1 0,0 0-1,0 1 1,1-1 0,-1 0 0,0 0-1,0-1 1,0 1 0,1 0 0,-1-1-1,0 1 1,0-1 0,1 1 0,-1-1-1,0 0 1,1 0 0,-1 1 0,-2-3-1,2 1-7,1 1-1,-1-1 0,1 1 0,-1-1 0,1 0 0,0 0 0,0 1 0,0-1 1,0 0-1,0 0 0,0 0 0,0 0 0,-1-4 0,-2-30-42,4 32 34,-1-9-24,1 0-1,1 1 1,1-1-1,-1 0 1,2 0-1,0 0 1,1 1-1,0-1 1,0 1-1,1 0 1,1 1-1,0-1 1,1 1-1,0 0 1,1 1-1,0 0 1,0 0-1,1 0 1,1 1-1,-1 1 1,20-14-1,1 2-21,1 2 0,1 1 0,0 1 1,41-13-1,141-33 169,-7 1-216,-161 45 133,-1-3 0,84-46 0,-112 50 60,-9 6-74,-8 8-290,-3 1 179,-5 2 4,-14 10-114,-33 25 0,10-7 193,23-17 27,2-1 10,-23 18 1,39-27-45,-1 1 1,1 0-1,0 0 0,0 0 1,0 0-1,1 1 1,0 0-1,0-1 1,0 1-1,-3 8 1,5-12 18,1-1-1,0 1 1,-1 0 0,1-1 0,0 1 0,0 0 0,0-1-1,-1 1 1,1 0 0,0-1 0,0 1 0,0 0 0,0 0-1,0-1 1,0 1 0,1 0 0,-1 0 0,0-1 0,0 1-1,0 0 1,1-1 0,-1 1 0,0 0 0,1-1 0,-1 1-1,1-1 1,-1 1 0,0 0 0,1-1 0,-1 1 0,1-1-1,0 1 1,-1-1 0,1 0 0,-1 1 0,1-1 0,0 1-1,-1-1 1,1 0 0,0 0 0,-1 1 0,1-1 0,0 0-1,0 0 1,-1 0 0,1 0 0,0 0 0,-1 0 0,2 0-1,5 0 59,-1 0 0,0-1 0,0 1-1,9-3 1,-4 0-29,0 0 1,-1-1-1,1 0 0,-1-1 1,0 0-1,0-1 0,0 0 1,-1 0-1,0-1 0,15-14 0,0-4-89,-1-2-1,22-32 0,-38 49-9,-7 10 51,0 0 0,0 0 0,0 0 1,0-1-1,0 1 0,0 0 0,0 0 0,0 0 1,0 0-1,0 0 0,1-1 0,-1 1 0,0 0 1,0 0-1,0 0 0,0 0 0,0 0 0,0-1 1,1 1-1,-1 0 0,0 0 0,0 0 0,0 0 1,0 0-1,0 0 0,1 0 0,-1 0 0,0 0 1,0 0-1,0 0 0,0 0 0,1 0 0,-1 0 1,0 0-1,0 0 0,0 0 0,0 0 0,1 0 0,-1 0 1,0 0-1,0 0 0,0 0 0,1 0 0,-1 0 1,0 0-1,0 0 0,2 12-161,-5 22 97,2-28 50,1-5 22,-2 12-4,1-1-1,0 1 1,1 0 0,0 0-1,4 17 1,-4-28 15,1-1 1,-1 1 0,1 0-1,0-1 1,0 1 0,0-1-1,0 1 1,0-1 0,0 0-1,0 1 1,1-1 0,-1 0-1,0 0 1,1 0 0,-1 0-1,1 0 1,-1 0 0,1 0-1,-1-1 1,1 1 0,0 0-1,-1-1 1,1 1 0,0-1-1,-1 0 1,3 0 0,5 1 36,-1 0 0,0-1 0,0-1 0,9-1-1,59-8-75,0-4 0,90-30-1,-127 31 100,-1-3-1,0-1 1,57-36 0,-95 53-73,1-1 1,-1 1-1,0 0 1,1-1-1,-1 1 1,0 0-1,1 0 1,-1 0-1,0-1 1,1 1-1,-1 0 1,1 0-1,-1 0 1,0 0-1,1-1 1,-1 1-1,1 0 1,-1 0-1,1 0 1,-1 0-1,0 0 1,1 0-1,-1 0 1,1 0-1,0 1 1,-4 9-126,-16 19-55,17-27 194,-23 31-35,14-21-37,2 0 0,-16 27 0,24-37 65,0 0-1,0 0 1,0 0-1,1 0 1,-1 1-1,1-1 1,-1 0-1,1 0 1,0 0-1,0 1 1,0-1-1,0 0 1,0 0-1,1 1 1,-1-1-1,0 0 1,1 0-1,0 0 1,0 0-1,-1 0 1,1 0-1,0 0 1,1 0-1,-1 0 1,0 0-1,0 0 1,1-1-1,2 3 1,-1-1 26,0 0 1,1 0-1,-1-1 0,1 0 1,0 1-1,-1-1 1,1-1-1,0 1 1,0 0-1,0-1 0,1 0 1,-1 0-1,9 1 1,2-2-5,-1-1 0,1 0 0,0 0 0,16-5 0,58-18 59,-67 17 2,104-36 180,-112 37-240,0-1 0,0-1 0,-1 0 0,0 0 0,0-1 0,16-16 0,-17 9-19,-12 16-10,0-1 0,0 1 0,1-1 0,-1 1 0,0-1 0,0 1-1,0-1 1,0 1 0,0-1 0,0 1 0,0-1 0,0 1 0,-1-1-1,1 1 1,0-1 0,0 1 0,0-1 0,0 1 0,-1-1 0,1 1 0,0-1-1,0 1 1,-1 0 0,1-1 0,0 1 0,-1-1 0,1 1 0,0 0-1,-1 0 1,1-1 0,-1 1 0,1 0 0,-1-1 0,1 1 0,0 0-1,-1 0 1,1 0 0,-1 0 0,1-1 0,-1 1 0,-5-1-39,0-1 1,0 1 0,0 1-1,1-1 1,-1 1 0,0 0-1,0 0 1,0 1 0,0-1-1,-9 3 1,-8 3 15,-27 11 1,38-12 16,-20 10 1,29-13 20,0-1 0,0 1-1,0 1 1,0-1 0,0 0 0,1 1-1,-1-1 1,1 1 0,-1 0 0,-2 4-1,5-6-7,-1 0-1,1 0 1,0-1-1,-1 1 1,1 0-1,0 0 0,0 0 1,0-1-1,0 1 1,0 0-1,0 0 1,0 0-1,0-1 0,0 1 1,0 0-1,0 0 1,0 0-1,1-1 0,-1 1 1,0 0-1,0 0 1,1 1-1,1-1-2,-1 1 1,0 0-1,1-1 0,-1 1 1,1-1-1,0 1 0,-1-1 0,4 2 1,2 1 17,0 0 1,0-1-1,14 5 0,18 3-178,1-2-1,0-2 0,55 3 1,-4-10-5410,-88 0 4749,0 0 0,1 0 1,-1 0-1,0-1 0,1 0 0,-1 0 0,3-1 0,-5 2 536,-1-1-1,1 1 1,-1-1 0,1 1-1,-1-1 1,1 1 0,-1-1-1,1 1 1,-1-1 0,1 1-1,-1-1 1,0 0 0,0 1-1,1-1 1,-1 0-1,0 1 1,0-1 0,0 0-1,1 0 1,-1 1 0,0-1-1,0 0 1,0 0 0,0 1-1,0-1 1,-1 0 0,1 1-1,0-1 1,0 0 0,0 1-1,-1-2 1,-4-17-4171</inkml:trace>
</inkml:ink>
</file>

<file path=ppt/ink/ink3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09:53.6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43 120 11296,'-43'-24'5120,"46"5"-4449,7 8-991,8 3 32,7-7-607,10 4 543,11-10-4416,2 10 2624</inkml:trace>
</inkml:ink>
</file>

<file path=ppt/ink/ink3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09:58.7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7 802 7040,'-2'2'321,"2"-2"-187,0 1-1,-1-1 0,1 0 0,0 1 1,-1-1-1,1 1 0,0-1 1,-1 1-1,1-1 0,0 0 0,0 1 1,0-1-1,-1 1 0,1-1 0,0 1 1,0-1-1,0 1 0,0-1 0,0 1 1,0-1-1,0 1 0,0-1 1,0 1-1,0 0 0,1 1 1739,8-3 1568,-2-7-2426,-1 1 0,8-12 0,7-10-254,-18 25-664,24-29 630,2 1-1,37-32 0,68-58 532,-111 98-1035,-2 0 0,0-2-1,25-43 1,20-31 408,-65 98-654,0 1 1,0-1 0,0 1-1,0 0 1,0 0 0,1 0-1,-1-1 1,0 1 0,1 1-1,-1-1 1,4-2 0,-4 3 13,-1 0 1,1 0 0,-1 0 0,1 0-1,-1 0 1,1 0 0,-1 0 0,1 0 0,-1 0-1,1 0 1,-1 0 0,1 1 0,-1-1-1,1 0 1,-1 0 0,1 0 0,-1 1-1,0-1 1,1 0 0,-1 1 0,1-1 0,-1 0-1,0 1 1,1-1 0,-1 0 0,0 1-1,1-1 1,-1 1 0,0-1 0,1 1-1,-1-1 1,0 1 0,0-1 0,0 0 0,0 1-1,1-1 1,-1 1 0,0 0 0,4 18-71,0 0 1,-1 0-1,0 0 1,-2 39-1,-3-21 95,-10 60 0,9-81 58,-1 0 1,0-1 0,0 1-1,-2-1 1,0 0 0,-1 0-1,0-1 1,-1 0 0,-1 0 0,-15 19-1,21-31-33,1 1 0,-1 0 1,0-1-1,0 0 0,0 0 0,-1 1 0,1-2 0,0 1 0,-1 0 0,1-1 0,-1 0 0,0 1 0,1-1 0,-7 0 1,4 0 8,0-1 0,0 0 0,0-1 0,0 1 0,0-1 1,0 0-1,0-1 0,-8-2 0,-6-5-14,-1 0 0,2-2-1,-36-24 1,53 33-44,-6-4-61,0-1 0,0 0 0,-7-9 1,0 0-212,15 16 273,0 0 0,0 0 1,0 0-1,0 0 0,0 0 1,0-1-1,0 1 1,0 0-1,0 0 0,0 0 1,0 0-1,0 0 0,0 0 1,0-1-1,0 1 1,0 0-1,0 0 0,1 0 1,-1 0-1,0 0 0,0 0 1,0 0-1,0-1 1,0 1-1,0 0 0,0 0 1,0 0-1,0 0 1,0 0-1,1 0 0,-1 0 1,0 0-1,0 0 0,0 0 1,0 0-1,0-1 1,0 1-1,1 0 0,-1 0 1,0 0-1,0 0 0,0 0 1,0 0-1,0 0 1,0 0-1,1 0 0,-1 0 1,0 0-1,0 0 0,0 0 1,0 0-1,0 1 1,1-1-1,7-1-82,8 2 26,1 1 0,25 6-1,-1 0 50,3-2 27,0-2-1,51-1 0,-68-4 96,0-2-1,0 0 0,0-2 0,47-15 1,127-56 278,-171 62-338,-1-1-1,0-2 1,-1 0 0,37-32-1,-41 25 29,-21 20-232,-15 13-17,-36 31 53,23-20 26,-29 30 1,47-43 97,1 0 0,0 1 0,1-1 0,-1 1 0,1 0 0,1 1 0,0-1 0,-6 18 1,9-25 14,1 1 0,0-1 1,-1 1-1,1-1 1,0 0-1,0 1 1,0-1-1,0 1 1,0-1-1,0 1 1,0-1-1,0 1 0,1-1 1,-1 0-1,0 1 1,1-1-1,0 0 1,-1 1-1,1-1 1,0 0-1,-1 0 1,1 1-1,0-1 0,0 0 1,0 0-1,0 0 1,0 0-1,2 1 1,0 0 28,-1-1 0,1 0 0,0 1 0,0-1 0,-1 0-1,1 0 1,0-1 0,0 1 0,0 0 0,0-1 0,5 0 0,4 0 25,-1-1-1,0-1 1,0 0-1,22-6 1,39-20 103,-64 25-148,33-17 28,75-47 0,-87 49-143,-17 11 82,-4 5 11,-6 5 0,-3 0-52,-3 12-180,0 1 0,-2 19 0,3-18 284,2-15-54,1-1 1,0 1 0,0 0-1,-1-1 1,1 1-1,0 0 1,1-1 0,-1 1-1,0 0 1,0-1 0,1 1-1,-1-1 1,1 1-1,-1 0 1,1-1 0,0 1-1,0-1 1,0 0-1,0 1 1,0-1 0,0 0-1,1 2 1,-1-2 10,1 0 1,-1 0-1,1-1 0,-1 1 1,0 0-1,1-1 0,-1 1 1,1-1-1,-1 0 1,1 1-1,-1-1 0,1 0 1,-1 0-1,1 0 1,0 0-1,-1 0 0,1 0 1,-1-1-1,1 1 1,-1 0-1,1-1 0,-1 1 1,1-1-1,1 0 1,32-16 93,-1 0 0,0-2 0,-1-2 0,-1-1 0,-1-1 1,35-35-1,-57 49-98,0 0 1,-2 0-1,13-20 0,-17 24-16,0 0-1,0 0 0,-1-1 1,0 1-1,0-1 0,-1 1 1,1-1-1,-1 0 0,-1 1 1,1-9-1,0 15-30,-1 0-1,1 0 1,-1 0 0,1-1-1,-1 1 1,1 0 0,0 0-1,-1 0 1,1-1 0,0 1-1,-1-1 1,1 1 0,0 0-1,1 0 1,20 12 72,-11-6-107,17 10 160,-13-9-170,0 2 0,27 21 0,-38-27 78,0 0 0,0 0 1,-1 0-1,1 0 0,-1 1 1,0-1-1,0 1 0,-1 0 0,0 0 1,1 0-1,-2 0 0,1 0 1,0 0-1,0 6 0,-1 4-21,0 0 0,-1-1-1,-3 26 1,2-35 24,1 0 0,0 0 0,1 0 0,0 0 0,-1 0 1,1 0-1,1 0 0,-1 0 0,1-1 0,0 1 0,0 0 0,0-1 0,1 0 0,-1 1 1,5 4-1,-5-7 14,0 0 0,0 1 1,0-1-1,0 0 0,0 0 1,0 0-1,1-1 1,-1 1-1,1-1 0,-1 1 1,1-1-1,0 0 0,0 0 1,-1 0-1,1 0 1,0 0-1,0-1 0,0 1 1,0-1-1,0 0 0,0 0 1,0 0-1,0 0 0,0 0 1,0-1-1,5-1 1,9-6 82,0 0 0,0-1 0,-1-1 0,21-17 0,-13 11-57,-1-2 0,0-1 0,-2-1 0,0-1 0,25-32 0,-21 16 51,-1-1-1,32-71 1,20-92 110,-73 190-207,-1 7-7,0-1 0,0 1 0,-1-1 0,0 1 0,0-1 0,0 1 0,-1-1 0,1 0 0,-1 1 0,0-1 0,-2-7-1,2 12 4,0-1 0,0 1-1,0 0 1,0 0-1,0-1 1,0 1-1,0 0 1,0-1 0,0 1-1,-1 0 1,1 0-1,0-1 1,0 1-1,0 0 1,-1 0 0,1 0-1,0-1 1,0 1-1,-1 0 1,1 0-1,0 0 1,0 0-1,-1-1 1,1 1 0,0 0-1,0 0 1,-1 0-1,1 0 1,0 0-1,-1 0 1,1 0 0,0 0-1,-1 0 1,1 0-1,0 0 1,0 0-1,-1 0 1,1 0 0,0 0-1,-1 0 1,-1 1-20,1 0 0,0 0 0,-1-1 0,1 1 0,-1 0 0,1 1 0,0-1 0,0 0 0,-2 2 0,-6 9 29,0 0 1,1 0-1,-12 22 1,-17 49-69,9-20 2,-12 22 4,-41 89-27,16-4 288,15-35-42,-28 43-191,62-147 126,-1-1 1,-2 0-1,-34 41 0,41-57-22,-29 31 111,36-41-115,1 0 1,-1 0 0,1 0-1,-1-1 1,0 0-1,0 0 1,-7 3-1,11-6-51,1 1 0,-1-1 0,1 0 0,-1 0-1,1 0 1,-1 1 0,1-1 0,-1 0 0,1 0 0,-1 0 0,1 0-1,-1 0 1,0 0 0,1 0 0,-1 0 0,1 0 0,-1 0 0,1-1-1,-1 1 1,1 0 0,-1-1 0,0 1-7,1 0 0,0-1 0,0 1 0,-1 0 0,1-1 0,0 1-1,0-1 1,0 1 0,0 0 0,-1-1 0,1 1 0,0-1 0,0 1 0,0 0 0,0-1 0,0 1 0,0-1 0,0 1-1,0-1 1,0 0 0,1-1-9,0-1 0,0 0 0,0 0 0,0 0 0,3-5 0,8-11 18,1 1-1,22-23 0,-8 10-57,97-129-186,-109 141 209,2 2-1,0 0 1,1 1-1,0 1 1,1 1-1,1 1 1,42-23-1,6 6-22,87-27-1,-118 44 82,30-10 46,10-2-110,90-43 0,-158 63 49,17-7 95,-26 11-100,1 1 0,0 0 0,0-1 0,0 0-1,0 1 1,-1-1 0,1 1 0,0-1 0,0 0-1,-1 1 1,1-1 0,0 0 0,-1 0 0,1 0 0,-1 0-1,1 1 1,-1-1 0,1-2 0,-1 3-20,0-1 0,0 1 1,-1 0-1,1-1 0,0 1 0,0 0 1,0 0-1,0-1 0,-1 1 1,1 0-1,0 0 0,0-1 0,0 1 1,-1 0-1,1 0 0,0 0 1,0 0-1,-1-1 0,1 1 0,0 0 1,-1 0-1,1 0 0,0 0 0,-1 0 1,1 0-1,0 0 0,0 0 1,-1 0-1,1 0 0,-11-1-158,10 1 148,-6 1-35,-1 0 1,1 1 0,0 0-1,-1 1 1,1-1 0,0 2-1,1-1 1,-1 0-1,-10 8 1,-7 3-40,10-6 60,-1 0-1,2 1 1,-1 0-1,1 1 0,0 0 1,-11 13-1,21-20 32,0 1 0,0 0 0,0-1 0,0 1 1,1 0-1,0 0 0,0 1 0,0-1 0,0 0 0,0 1 0,1-1 0,0 1 1,0-1-1,0 1 0,0 0 0,1-1 0,0 1 0,0 0 0,0 0 0,1-1 1,-1 1-1,1 0 0,0-1 0,1 1 0,1 5 0,-2-7 13,0-1-1,1 1 0,-1-1 1,1 1-1,-1-1 0,1 1 1,0-1-1,-1 0 0,1 0 1,1 0-1,-1 0 1,0 0-1,0 0 0,1 0 1,-1-1-1,1 1 0,-1-1 1,1 0-1,0 0 0,-1 0 1,1 0-1,0 0 1,0-1-1,0 1 0,0-1 1,-1 0-1,1 0 0,0 0 1,0 0-1,0 0 0,0 0 1,0-1-1,0 0 1,-1 1-1,1-1 0,0 0 1,0-1-1,-1 1 0,1 0 1,-1-1-1,1 1 0,3-5 1,96-81 473,-67 55-382,53-39 0,-64 54-106,-18 11-60,1 1 0,1-1 0,-1 2-1,17-9 1,-24 13 52,0 0 0,0 0 0,1 0 0,-1 0-1,0-1 1,0 1 0,0 0 0,1 0-1,-1 0 1,0 0 0,0 0 0,1 0-1,-1 0 1,0 0 0,0 0 0,1 0 0,-1 0-1,0 0 1,0 0 0,0 0 0,1 0-1,-1 0 1,0 0 0,0 0 0,1 0 0,-1 1-1,0-1 1,0 0 0,0 0 0,1 0-1,-1 0 1,0 0 0,0 1 0,0-1-1,0 0 1,1 0 0,-1 0 0,0 0 0,0 1-1,0-1 1,0 0 0,0 0 0,0 1-1,0-1 1,1 0 0,-1 0 0,0 0-1,0 1 1,0-1 0,0 0 0,0 0 0,0 1-1,0-1 1,0 0 0,0 0 0,0 1-1,-5 18-38,2-9-24,3-6 75,-1 0 1,1-1-1,0 1 0,0 0 1,1 0-1,-1 0 1,1 0-1,0 0 0,0 0 1,0-1-1,0 1 1,1 0-1,-1-1 1,1 1-1,0-1 0,0 0 1,1 1-1,-1-1 1,1 0-1,-1 0 0,1-1 1,0 1-1,0 0 1,0-1-1,0 0 0,0 0 1,1 0-1,-1 0 1,1 0-1,0-1 0,-1 1 1,1-1-1,0 0 1,0 0-1,6 0 0,8 0 33,-1-2-1,1 0 0,-1 0 0,1-2 0,24-6 1,85-33 56,-70 22-241,-49 17 114,25-10 24,0 3-1,0 1 0,1 1 1,41-4-1,-3 12-19,-79 1 25,0 0 0,0 1 0,0 0-1,0 0 1,-9 4 0,5-1-1,1-1 10,0 0-1,1 0 0,0 1 1,0 0-1,0 1 1,1 0-1,-1 1 0,1-1 1,-8 11-1,13-14-4,0 0 1,1 0-1,0 0 1,0 1-1,0-1 0,0 1 1,0-1-1,0 1 0,1 0 1,0-1-1,0 1 1,0 0-1,0 0 0,1 0 1,-1 0-1,1 0 0,0 0 1,0 0-1,1-1 1,-1 1-1,1 0 0,0 0 1,0 0-1,0 0 0,0-1 1,3 7-1,-1-4 3,1-1 0,-1 1 0,1-1 1,0 1-1,1-1 0,-1 0 0,1-1 0,0 1 0,0-1 0,10 6 0,-7-5 13,0 0 1,1-1-1,0-1 0,0 1 0,0-1 0,17 2 0,-5-2 11,0-1 1,1-1-1,-1-1 1,1-2-1,-1 0 1,21-4-1,-20 0 9,0 0 0,-1-1 0,0-1 0,0-1 0,-1-1-1,0-1 1,-1 0 0,0-2 0,-1 0 0,24-22-1,-23 19 27,-8 7 10,0-1 1,12-13 0,-21 20-66,0 1 1,1-1 0,-1 0-1,-1 0 1,1 0 0,0-1-1,-1 1 1,1 0 0,-1 0-1,0-1 1,0 1-1,-1-1 1,1 1 0,0-5-1,-1 7-15,0 0 0,0 1 0,0-1 0,-1 0 0,1 0 0,0 0 0,0 1 0,0-1 0,-1 0 0,1 0 0,0 1 0,-1-1 0,1 0 0,-1 1 0,1-1 0,-1 0 0,1 1 0,-1-1 0,1 1 0,-1-1 0,1 1 0,-1-1 0,0 1 0,1-1 0,-1 1 0,0 0 0,1-1 0,-1 1 0,0 0 0,0 0 0,1-1 0,-1 1 0,0 0 0,0 0 0,0 0 0,1 0 0,-1 0 0,0 0 0,0 0 0,0 0 0,1 0 0,-2 1 0,-2-1-18,0 1 1,1 0 0,-1 0-1,1 0 1,0 1-1,-1-1 1,1 1-1,-6 3 1,5-1 27,0-1 0,1 1-1,-1 0 1,1 1 0,0-1 0,0 0-1,0 1 1,0 0 0,1-1 0,0 1 0,0 0-1,0 0 1,1 0 0,0 1 0,-1-1-1,1 10 1,0 5 12,0 0 0,2 1 0,3 22 0,-3-35-2,0 1-1,1 0 1,0 0-1,0 0 1,1-1 0,1 1-1,-1-1 1,1 0-1,0 0 1,6 7-1,-6-9-20,1-1 0,-1 0 0,1-1 0,0 1 0,0-1 0,0 0 0,1 0 0,0-1-1,-1 0 1,1 0 0,0 0 0,1 0 0,-1-1 0,11 2 0,24 3-1159,0-2 1,0-3 0,51-2 0,-51-2-3243,69-11 0,-36 1 403</inkml:trace>
</inkml:ink>
</file>

<file path=ppt/ink/ink3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0:00.2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177 649 3232,'4'13'14666,"-15"-5"-15162,-3 6 906,0 0-1,1 2 1,1-1-1,0 2 0,1 0 1,-9 19-1,5-5-82,1 0-1,-16 58 0,26-76-260,0 0 1,2 1-1,0-1 0,0 1 0,1 22 0,1-32-20,0 0-1,1-1 1,-1 1 0,1-1-1,0 1 1,0-1 0,0 1-1,0-1 1,1 1 0,-1-1-1,1 0 1,0 0 0,0 0-1,0 0 1,0 0 0,1 0-1,-1-1 1,1 1 0,-1-1-1,1 1 1,0-1 0,0 0-1,0 0 1,0 0 0,5 1-1,1 0 65,0 0-1,1-1 1,-1 0-1,0-1 1,1 0-1,-1 0 0,1-1 1,0 0-1,17-3 1,-15 1-7,-1-1 0,1 0 0,-1 0 1,0-1-1,0 0 0,-1-1 0,19-11 0,-22 11-78,-1 0-1,0-1 0,0 1 0,-1-1 1,1 0-1,-1 0 0,-1-1 1,1 0-1,-1 0 0,6-12 0,-4 5-4,-1-1-1,0 0 0,-1-1 0,3-20 0,-5 19-12,0-1 1,-1 1-1,-1-1 1,0 1-1,-2-1 1,0 1-1,-1 0 1,0 0-1,-12-33 1,12 43-49,0 1 0,0 0 1,0 0-1,-1 0 0,0 0 1,0 1-1,-1-1 0,1 1 1,-1 0-1,0 0 0,0 1 1,-11-7-1,13 9 17,0 0 0,0 1-1,0-1 1,-1 1 0,1 0-1,0 0 1,-1 0 0,1 0 0,-1 1-1,1 0 1,0-1 0,-1 1-1,1 0 1,-1 1 0,1-1 0,-1 1-1,1-1 1,-1 1 0,1 0 0,0 0-1,0 0 1,-1 1 0,1-1-1,0 1 1,0 0 0,-3 3 0,4-4 22,0 1 1,0-1 0,0 1-1,1 0 1,-1 0 0,1 0-1,-1 0 1,1 0 0,0 0 0,0 0-1,0 0 1,0 1 0,0-1-1,0 0 1,1 1 0,-1-1-1,1 0 1,0 1 0,-1-1-1,1 1 1,0-1 0,0 1 0,1-1-1,-1 0 1,1 1 0,-1-1-1,1 1 1,1 3 0,0-1 25,0 0 0,1 0 0,-1 0 0,1 0 0,0-1 0,0 1 0,1-1 0,-1 0 0,1 0 0,0 0 0,8 6 0,-5-5 19,1-1 0,0 0-1,-1-1 1,1 0 0,1 0-1,-1 0 1,0-1 0,1-1-1,-1 1 1,1-1 0,-1-1-1,1 1 1,0-2 0,-1 1-1,1-1 1,-1 0 0,1-1-1,-1 0 1,1 0 0,-1-1-1,0 0 1,0 0 0,7-5-1,4-4 144,-1 0-1,-1-1 1,0 0-1,24-25 0,53-69 376,-66 69-449,-2 0 0,-1-2 0,34-75 0,35-135-5,-68 156 138,-24 84-270,-5 11-102,-7 17-153,-19 52 146,-20 76-1,33-97 122,-52 201 39,42-149-15,-74 312 160,19-120-193,56-220 307,-63 129 1,84-194-249,2-2 0,-1-1-1,0 1 1,0-1 0,-1 0 0,1 1-1,-1-2 1,0 1 0,-5 4 0,8-8-30,0 0 1,0-1 0,0 1 0,0 0-1,0 0 1,0-1 0,-1 1-1,1-1 1,0 1 0,0-1-1,0 1 1,-1-1 0,1 0-1,0 1 1,0-1 0,-1 0-1,1 0 1,0 0 0,-1 0-1,1 0 1,-2-1 0,2 1-5,-1-1 1,1 0-1,0 0 1,-1 0-1,1 0 1,0 0-1,0 0 1,0-1-1,0 1 1,0 0-1,0 0 0,0-1 1,1 1-1,-1 0 1,0-1-1,1 1 1,-1-1-1,1 1 1,-1-1-1,1 1 1,0-4-1,-3-13-47,1-1-1,1 0 0,0 1 1,2-1-1,0 0 1,7-33-1,-3 29-4,0 0-1,2 0 1,1 1 0,1 0-1,13-25 1,-11 29 44,1 1 0,0-1 0,1 2 0,1 0 0,0 0 0,21-15 0,-24 21-3,1 1 0,1 0 0,0 1-1,0 1 1,0 0 0,1 0 0,0 2-1,0 0 1,21-5 0,-8 5-221,1 1 1,-1 2-1,1 0 1,0 2-1,0 1 0,34 6 1,-39-3-5585,49 0 0,-37-4 2037</inkml:trace>
</inkml:ink>
</file>

<file path=ppt/ink/ink3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0:04.4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26 605 6464,'-22'16'2090,"22"-16"-2072,0 0 0,0 0 0,0 0 0,0 0 0,-1 1 0,1-1 0,0 0 0,0 0 0,0 0 0,0 0 0,0 0 0,-1 0 0,1 0 0,0 0 0,0 1 0,0-1 0,0 0 0,0 0 0,0 0 0,-1 0 0,1 0 0,0 1 0,0-1 0,0 0 0,0 0 0,0 0 0,0 0 0,0 1 0,0-1 0,0 0-1,0 0 1,0 0 0,0 0 0,0 1 0,0-1 0,0 0 0,0 0 0,0 0 0,0 0 0,0 1 0,0-1 0,0 0 0,0 0 0,0 0 0,1 1 0,0 1 203,0 0 1,0 0-1,0 0 1,0-1-1,1 1 1,-1 0-1,1 0 1,-1-1-1,1 1 0,0-1 1,-1 0-1,1 1 1,0-1-1,0 0 1,0 0-1,0 0 1,0 0-1,0 0 0,0-1 1,1 1-1,-1-1 1,4 1-1,4 1 169,1-1 0,0 0-1,0-1 1,0 0-1,0-1 1,0 0 0,0-1-1,-1 0 1,1-1 0,-1 0-1,1-1 1,-1 0 0,0 0-1,0-1 1,13-9-1,-7 3-130,0-1 0,-1-1 0,0 0-1,-1-1 1,0-1 0,-2 0-1,21-31 1,43-85 601,-49 78-247,4 2 0,49-64 0,-79 114-605,25-29 246,-23 27-259,-1 1 0,1-1 0,0 1 0,0 0 1,0 0-1,0 0 0,0 0 0,4-1 0,-6 3 0,0 0-1,-1-1 1,1 1-1,0 0 1,-1 0 0,1 0-1,0 1 1,0-1-1,-1 0 1,1 0-1,0 0 1,-1 0 0,1 1-1,0-1 1,-1 0-1,1 1 1,0-1-1,-1 0 1,1 1-1,-1-1 1,1 1 0,-1-1-1,1 1 1,-1-1-1,1 1 1,-1-1-1,1 1 1,-1 0 0,0-1-1,1 1 1,-1 0-1,0-1 1,0 1-1,1 0 1,-1-1-1,0 1 1,0 0 0,1 4 35,1 0 1,-2-1 0,1 1-1,0 9 1,-10 90 127,2-51-193,6-44 27,-24 186 34,20-171 99,-1 0 0,-1-1 0,-1 0 0,-1 0 0,-23 43 0,31-64-88,-1 0 1,1-1-1,0 1 1,-1 0-1,0 0 1,1-1 0,-1 1-1,0 0 1,0-1-1,0 0 1,0 1 0,0-1-1,0 0 1,-4 1-1,5-2-20,-1 1-1,1-1 1,-1 0-1,1 0 1,-1 0-1,0 0 1,1 0-1,-1 0 1,1 0-1,-1-1 1,1 1-1,-1-1 1,1 1-1,-1-1 1,1 1-1,-1-1 1,1 0-1,0 0 1,-1 0-1,1 0 1,0 0-1,0 0 1,0 0-1,-2-2 1,-1-2-10,0 0 0,1 0 0,-1 0 0,1 0 0,1-1 0,-1 0 0,-1-6 0,-13-46 52,14 44-68,-4-23-471,9 38 406,1 0-1,-1 0 0,0 1 1,0-1-1,0 0 1,0 1-1,0 0 0,2 2 1,19 14-71,-9-11 140,-1 1-1,1-2 0,1 0 1,-1 0-1,28 5 0,75 7-88,-91-15 78,20 3 64,78-1 0,-108-5 3,1-1 0,-1-1 0,0-1 0,0 0 0,0-1 0,0-1 0,-1-1 0,20-8 0,-27 9-11,0 0 0,0-1 1,0 0-1,-1 0 0,0-1 0,0 0 1,-1 0-1,1 0 0,-2-1 0,1 0 0,-1 0 1,6-12-1,-3 2 39,-1 1 0,-1-1 0,0-1 0,-1 1 0,2-22 0,-5 28-64,-1 0 0,0 0 0,-2-16 0,1 22-61,-1 1 1,0 0-1,0 0 1,0 0 0,-1 0-1,0 0 1,0 0-1,0 0 1,-4-5 0,6 9 22,-1 0 0,1 0 0,-1 0 1,0 0-1,1 0 0,-1 0 0,0 0 1,0 0-1,1 0 0,-1 1 0,0-1 1,0 0-1,0 1 0,0-1 1,0 0-1,0 1 0,0-1 0,-1 1 1,1 0-1,0-1 0,0 1 0,0 0 1,0 0-1,0 0 0,-1 0 0,1 0 1,0 0-1,0 0 0,0 0 1,0 0-1,0 0 0,-1 1 0,1-1 1,0 0-1,0 1 0,0-1 0,0 1 1,0-1-1,0 1 0,0 0 1,0-1-1,0 1 0,-1 2 0,-4 2-26,1 1 0,0-1-1,1 1 1,-1 0 0,-5 12 0,0 0 22,2 1 0,0 1 1,1 0-1,0 0 0,2 0 1,1 1-1,0-1 0,-1 37 1,5-52 42,0 1 1,0 0 0,1-1-1,0 1 1,0-1 0,1 1-1,-1-1 1,1 1 0,0-1-1,1 0 1,-1 0 0,7 9-1,-7-11 6,1 0 0,-1-1-1,1 1 1,0-1 0,-1 0-1,1 1 1,0-1 0,1-1-1,-1 1 1,0 0 0,0-1-1,1 0 1,-1 1 0,0-1-1,1-1 1,0 1 0,-1 0-1,1-1 1,-1 0 0,8 0 0,13-3 104,36-8 0,-35 6-164,37-4 0,-55 9 15,0 0 0,1 0 0,-1 0 0,0 1 0,0 0 0,1 1 0,-1-1 0,0 1 0,10 5 0,-14-6 21,0 1 0,-1-1 0,1 1 0,-1 0 0,1 0 0,-1 0 0,0 0 0,0 0 0,1 0 0,-2 1 0,1-1 0,0 1 0,0-1 0,-1 1 0,1 0 0,-1 0 0,0-1 0,0 1 0,0 0 0,0 0 0,-1 0 0,1 0 0,-1 0 0,0 6 0,0 5-41,-1 0 0,-1-1 0,0 1 0,-6 17 0,3-10 15,-97 339 71,35-172 83,9-26 452,41-120 147,12-34-379,5-17-100,4-21-38,52-175-59,-37 143-119,2 1 1,44-85-1,28-21 10,-38 73 16,34-80-117,-53 98-188,71-110-1,-101 178 222,-1 1-1,1 0 1,0 0 0,0 0 0,1 1 0,10-7-1,-16 12 22,1 0-1,-1 0 0,1 0 0,-1 0 0,1 0 0,-1 0 0,1 1 0,0-1 1,0 1-1,-1-1 0,1 1 0,0 0 0,0-1 0,0 1 0,2 0 0,-3 1 2,0-1-1,1 0 1,-1 1 0,0-1-1,1 1 1,-1-1-1,0 1 1,0 0-1,0 0 1,0-1-1,0 1 1,0 0 0,0 0-1,0 0 1,2 2-1,0 2 11,0 1-1,0 0 0,0-1 1,-1 1-1,0 0 0,0 0 1,1 7-1,4 19 78,-2-1 0,-1 2 0,-2-1 1,-1 0-1,-1 0 0,-2 1 0,-1-1 0,-8 34 0,10-60-48,-1-1 0,1 0 0,-1 0 0,0 0 0,0 0 0,-1 0-1,1-1 1,-1 1 0,0-1 0,0 1 0,-1-1 0,1 0 0,-7 5-1,8-7-27,-1 0 0,0-1 0,0 1 0,1-1 0,-1 1-1,0-1 1,0 0 0,-1 0 0,1 0 0,0 0-1,0-1 1,0 1 0,-1-1 0,1 0 0,0 0-1,0 0 1,-1 0 0,1-1 0,0 1 0,0-1 0,0 0-1,-5-2 1,7 3-6,-29-13 65,29 13-90,0-1 1,0 1-1,0-1 0,-1 0 0,1 1 0,0-1 1,0 0-1,0 0 0,0 0 0,0 0 0,0 0 0,0 0 1,0 0-1,1 0 0,-1 0 0,0 0 0,1 0 0,-1-1 1,0-1-1,2 2-2,0 1 0,0 0 0,0-1 1,0 1-1,0 0 0,0-1 0,0 1 0,0 0 1,1 0-1,-1 0 0,0 0 0,0 0 0,0 0 1,0 1-1,0-1 0,2 0 0,-2 1 31,13-1-28,1 1 0,19-3-1,-1-1-10,153-12-119,-152 10 163,-1-2 0,0-1 1,49-19-1,-53 15 149,53-30 1,-68 33-158,0-1 0,-1 0 0,0-1 0,0-1 0,14-17-1,-2-4 105,-1-2-1,19-37 0,-25 40-39,-1 10-162,-17 21 89,0 1-1,1 0 1,-1-1 0,0 1-1,1 0 1,-1-1-1,0 1 1,1 0-1,-1 0 1,1 0-1,-1-1 1,0 1 0,1 0-1,-1 0 1,1 0-1,-1 0 1,1 0-1,-1 0 1,1 0 0,0-1-1,-1 2 2,0-1 0,1 1 0,-1-1 0,0 0 0,1 1-1,-1-1 1,0 1 0,0-1 0,1 0 0,-1 1 0,0-1 0,0 1 0,0-1-1,0 1 1,1-1 0,-1 1 0,0-1 0,0 1 0,0-1 0,0 1 0,0-1-1,0 1 1,-1 0 0,14 175-69,-13-171 74,11 54-41,-7-44 143,-2 1 0,1-1 0,-1 19 0,-3-54 32,-1 1 1,-1-1-1,-1 1 0,-7-24 0,11 42-150,0 0-1,-1 0 1,1 0-1,0 0 0,-1 0 1,1 0-1,-1 0 1,1 0-1,-1 0 1,0 0-1,1 0 1,-1 0-1,0 1 1,0-1-1,1 0 1,-1 0-1,0 1 1,0-1-1,0 1 1,0-1-1,0 1 1,0-1-1,0 1 1,-2-1-1,2 1 0,0 0 1,-1 0-1,1 1 0,0-1 1,-1 0-1,1 1 0,0-1 1,-1 1-1,1-1 0,0 1 0,0 0 1,0-1-1,0 1 0,-1 0 1,1 0-1,-1 1 0,-5 5-88,1 0 0,0 1 0,-10 16 0,16-24 99,-17 28-54,2 1 1,1 0-1,-11 34 0,23-58 84,0 0-1,1 1 0,-1-1 0,1 0 0,1 0 0,-1 1 0,1-1 0,-1 1 0,2-1 0,-1 0 0,1 1 0,-1-1 1,1 0-1,1 1 0,-1-1 0,4 6 0,-5-10-9,0 0 1,1 0-1,-1 0 1,1-1-1,0 1 1,-1 0 0,1 0-1,0-1 1,-1 1-1,1-1 1,0 1-1,-1-1 1,1 1-1,0-1 1,0 1-1,0-1 1,0 1-1,-1-1 1,1 0-1,0 0 1,0 1-1,0-1 1,0 0-1,2 0 1,-1 0 16,0-1 1,0 1-1,0-1 0,1 0 0,-1 1 1,0-1-1,0 0 0,0 0 1,0 0-1,2-2 0,4-4 32,0 0 0,0 0 1,9-11-1,-16 17-68,11-13 62,0 0 0,0-1 0,-1 0 1,-1 0-1,12-27 0,-16 27-99,2-5-459,-8 20 497,0 0 0,0 0-1,0 0 1,0 0 0,0 0 0,0 0 0,0 0-1,0 0 1,0 0 0,0 0 0,0 1-1,0-1 1,0 0 0,0 0 0,0 0 0,0 0-1,0 0 1,0 0 0,0 0 0,0 0-1,0 0 1,0 0 0,0 0 0,0 0 0,0 0-1,0 0 1,0 0 0,0 0 0,0 0 0,0 0-1,1 0 1,-1 0 0,0 0 0,0 0-1,0 0 1,0 0 0,0 0 0,0 0 0,0-1-1,0 1 1,0 0 0,0 0 0,0 0-1,-2 13-277,-2 6 154,2-11 85,1-1 0,-1 1 0,1-1-1,1 1 1,0 12 0,0-18 53,0 0 1,1 0 0,-1 0-1,1 0 1,-1 0 0,1 0 0,0 0-1,0 0 1,0 0 0,0 0-1,0 0 1,1-1 0,-1 1 0,1 0-1,-1-1 1,1 1 0,-1-1-1,1 0 1,0 1 0,-1-1 0,1 0-1,0 0 1,0 0 0,0 0-1,3 0 1,2 2-9,1-1-1,0 0 1,0-1-1,0 0 1,15 0-1,44-4 3,-46 1 23,17-2 33,-1-1 0,0-2 0,0-2 0,-1-1 0,35-15-1,-58 20-16,-1-2 0,0 1 0,0-2 0,0 1 0,-1-2 0,-1 1 0,13-14 0,1-7 130,-20 23-184,1 1 0,-1-1 1,1 1-1,8-7 1,-8 51-398,-1 7 438,5 31-226,-8-69 203,1-1 0,0 1 0,1 0 1,0-1-1,0 1 0,0-1 0,7 9 0,-8-13 8,1 1-1,0-1 0,0 0 0,0 1 0,1-2 0,-1 1 0,1 0 0,-1-1 0,1 1 0,0-1 0,0 0 0,0-1 0,0 1 0,1-1 0,-1 1 0,0-1 0,8 1 0,5-1 5,-1 0 1,1-1-1,23-4 1,-26 3-10,32-4-8,1-3 0,-2-1-1,69-23 1,-89 21-6,1-1-1,-1-1 1,-1-1-1,35-26 1,-53 36 32,-1-1 0,1 0 1,-1 0-1,1-1 0,-1 0 1,-1 0-1,5-7 0,-9 13-32,0 0-1,1 0 0,-1 0 0,0 0 0,0 0 0,0 0 0,0 0 0,0-1 0,0 1 0,0 0 0,0 0 0,0 0 0,0 0 0,1 0 0,-1 0 0,0 0 0,0 0 1,0 0-1,0-1 0,0 1 0,0 0 0,0 0 0,0 0 0,0 0 0,0 0 0,0 0 0,0 0 0,0 0 0,0-1 0,0 1 0,0 0 0,0 0 0,0 0 0,0 0 1,0 0-1,0 0 0,0 0 0,0 0 0,0-1 0,-1 1 0,1 0 0,0 0 0,0 0 0,0 0 0,0 0 0,0 0 0,0 0 0,0 0 0,0 0 0,0 0 0,0 0 1,0-1-1,-1 1 0,1 0 0,0 0 0,-8 3-248,-8 7 50,-83 58-79,15-13 346,44-22-10,36-29-65,1-1 0,0 1 0,0-1 0,0 1 0,0 0 0,1 0 0,0 0 0,-4 8 0,6-11 19,0-1 0,0 1 1,-1-1-1,1 0 0,0 1 0,0-1 0,0 1 0,0-1 1,0 1-1,0-1 0,0 1 0,0-1 0,0 1 0,0-1 1,0 1-1,0-1 0,0 1 0,0-1 0,0 1 0,1-1 1,-1 1-1,0-1 0,0 1 0,0-1 0,1 0 0,-1 1 1,0-1-1,1 1 0,-1-1 0,0 0 0,1 1 0,-1-1 1,1 0-1,-1 1 0,0-1 0,1 0 0,-1 0 0,1 1 1,-1-1-1,1 0 0,-1 0 0,1 0 0,-1 0 0,1 0 1,-1 0-1,1 0 0,-1 0 0,1 0 0,0 0 0,3 0 54,1 0 1,-1-1-1,0 1 0,7-3 0,-8 3-69,7-3 16,0 0 0,0-1-1,0 0 1,0 0 0,-1-1-1,1-1 1,9-6 0,-1-3-64,0 0 0,19-22 0,-6 8-272,-31 29 324,0 0 1,0 0 0,0 0-1,0 0 1,0 0 0,0 0-1,0 0 1,0 0 0,0 0 0,0 0-1,0-1 1,0 1 0,0 0-1,0 0 1,0 0 0,1 0-1,-1 0 1,0 0 0,0 0 0,0 0-1,0 0 1,0 0 0,0 0-1,0 0 1,0 0 0,0 0 0,0 0-1,0 0 1,0 0 0,0 0-1,1 0 1,-1 0 0,0 0-1,0 0 1,0 0 0,0 0 0,0 0-1,0 0 1,0 0 0,0 0-1,0 0 1,0 0 0,0 0 0,0 0-1,1 0 1,-1 0 0,0 0-1,0 0 1,0 0 0,0 0-1,0 0 1,0 0 0,0 1 0,0-1-1,0 0 1,0 0 0,0 0-1,0 0 1,0 0 0,0 7-198,-3 7 57,0-5 163,0 0 0,1 0 0,0 0 0,1 1 0,0-1 0,0 0 0,1 1 0,0-1 0,0 1 0,1-1 0,1 0 0,0 1 0,0-1 0,1 0 0,4 12 0,-6-19 10,0-1 0,0 1-1,0-1 1,0 0 0,0 1 0,0-1 0,0 0 0,0 1-1,0-1 1,1 0 0,-1 0 0,0 0 0,1 0 0,-1 0-1,1-1 1,-1 1 0,1 0 0,0-1 0,-1 1 0,1-1-1,-1 1 1,1-1 0,0 0 0,0 0 0,-1 1 0,1-1-1,0-1 1,-1 1 0,1 0 0,3-1 0,3-1 76,0-1 1,0 0 0,0 0-1,14-8 1,-21 10-100,126-72 402,-112 63-382,-1-1 0,0 0 0,-1-1 0,0 0-1,0-1 1,19-28 0,-13 13-12,-2-1 0,22-49-1,3-17 75,-5-1-1,34-140 0,-65 215-141,-2-1 0,0 1 0,0-31 0,-4 51 53,1 1 0,-1-1 0,0 1 0,0-1 0,0 1 0,0-1 0,0 0 0,0 1 0,-1-1 0,1 1 0,0-1 0,0 1 0,0 0 0,0-1 0,-1 1 0,1-1-1,0 1 1,0-1 0,-1 1 0,1-1 0,0 1 0,-1-1 0,0 1-3,1 0-1,-1 0 0,1 0 1,0 0-1,-1 0 1,1 0-1,-1 0 1,1 0-1,0 1 1,-1-1-1,1 0 0,-1 0 1,1 0-1,0 0 1,-1 1-1,1-1 1,0 0-1,-1 1 0,1-1 1,0 0-1,-1 1 1,-16 21-201,3 1 195,1 1 1,1 0-1,-16 49 0,-12 78-10,31-109 49,1 0 1,-3 75-1,10-99-9,2 0-1,0 0 0,1-1 1,1 1-1,0-1 0,1 1 1,1-1-1,1 0 0,10 21 1,-14-34 9,0 0 1,0-1 0,0 1-1,1-1 1,-1 0 0,1 1-1,0-1 1,0 0 0,0-1-1,0 1 1,7 4-1,-7-6-7,0 0-1,0 0 0,0 0 0,-1 0 0,1 0 1,0-1-1,0 1 0,0-1 0,0 0 0,0 0 1,0 0-1,0 0 0,0-1 0,0 1 0,0-1 1,0 0-1,4-1 0,22-10 11,-1-2-1,-1 0 1,32-23-1,-40 24-99,63-43-261,-108 107-303,22-45 593,-16 34-2,18-36 56,1-1 1,-1 1 0,1 0 0,1-1-1,-1 1 1,0 0 0,1 0 0,0-1-1,0 8 1,0-10-6,1 1 0,-1-1-1,1 1 1,-1-1 0,1 0-1,-1 1 1,1-1 0,0 0 0,0 1-1,0-1 1,0 0 0,0 0-1,0 0 1,0 0 0,0 0-1,0 0 1,0 0 0,1 0 0,-1 0-1,0-1 1,1 1 0,-1 0-1,1-1 1,-1 1 0,3 0 0,3 0 30,0 1 1,1-1 0,-1-1 0,9 1 0,22-2-101,0-1 1,0-2-1,-1-1 1,48-14 0,-60 12 18,-1-1 1,0-2 0,0 0 0,-1-2-1,-1 0 1,0-2 0,25-19-1,-48 34 43,-15 9 32,0 1 0,0 1 0,-17 18 0,30-26-47,0-1 0,0 1-1,1-1 1,-1 1 0,1 0-1,0 0 1,-2 7 0,3-9 21,1 0 1,0-1-1,0 1 1,0 0 0,0-1-1,0 1 1,0 0 0,0-1-1,0 1 1,1 0-1,-1-1 1,1 1 0,-1-1-1,1 1 1,0-1 0,0 1-1,-1-1 1,1 1-1,0-1 1,0 0 0,0 1-1,1-1 1,-1 0-1,2 2 1,0-1 17,0 1 0,1-1 0,-1 0 0,1 0 0,-1 0 0,1-1 0,0 1 0,-1-1 0,1 0 0,0 0 0,0 0 0,0 0 0,0-1 0,0 0 0,0 0 0,0 0 0,0 0 0,0 0 0,0-1 0,0 0 0,0 0 0,0 0 0,0 0 0,-1-1 0,1 1 0,0-1 0,-1 0 0,1 0 0,-1 0 0,0-1 0,0 1 0,0-1 0,3-3 0,-2 3-53,3-4 0,-1 1 1,1-1 0,-1-1-1,-1 1 1,7-12-1,-11 17 18,0 0-1,0 0 1,0 0-1,-1 1 0,1-2 1,-1 1-1,1 0 0,-1 0 1,0 0-1,1 0 1,-1 0-1,0 0 0,-1 0 1,1 0-1,0 0 0,-1 0 1,1 0-1,-1 0 1,1 0-1,-1 0 0,0 0 1,0 0-1,0 0 0,0 0 1,0 1-1,0-1 1,-1 0-1,1 1 0,-1-1 1,-2-1-1,-3-3-120,0 1 0,-15-7 0,0-1 123,21 12-5,-1 1 0,1-1 0,-1 0 0,1 1 0,-1-1 0,1 1 0,-1 0 0,1 0 0,-1-1 0,-2 1 0,15-1 8,119-18 43,-101 16-37,34-4 0,1 2 0,82 6 0,-138 0 14,1 0 0,-1 0 1,0 1-1,0 1 0,0-1 0,0 1 0,0 1 0,7 3 0,-12-6 25,-1 1-1,0-1 1,0 1-1,0 0 1,1-1-1,-2 1 1,1 0-1,0 0 1,0 0-1,0 0 1,-1 0-1,1 1 1,-1-1-1,0 1 1,0-1-1,0 0 1,0 1-1,0 0 1,0-1-1,-1 1 1,1-1-1,-1 1 1,0 0-1,0 0 1,0-1-1,0 1 1,-1 4-1,0-1 7,-1-1 0,0 0-1,0-1 1,0 1-1,0 0 1,-1-1 0,0 1-1,0-1 1,0 0 0,0 0-1,-1 0 1,0 0-1,-5 4 1,-11 13 45,19-21-89,1 0 0,0 0 1,0 0-1,-1 1 0,1-1 0,0 0 0,0 0 0,0 0 0,-1 1 1,1-1-1,0 0 0,0 0 0,0 0 0,-1 1 0,1-1 0,0 0 1,0 1-1,0-1 0,0 0 0,0 0 0,0 1 0,0-1 1,0 0-1,0 1 0,0-1 0,0 0 0,0 0 0,0 1 0,0-1 1,0 0-1,0 1 0,0-1 0,0 0 0,0 0 0,0 1 0,0-1 1,0 0-1,1 0 0,-1 1 0,0-1 0,0 0 0,0 0 0,0 1 1,1-1-1,-1 0 0,0 0 0,0 0 0,1 1 0,-1-1 1,0 0-1,0 0 0,1 0 0,-1 0 0,0 0 0,0 1 0,1-1 1,-1 0-1,0 0 0,1 0 0,-1 0 0,0 0 0,0 0 0,1 0 1,-1 0-1,23-1 105,-8-3-153,-1-1 0,1 0 0,-1-1 0,20-11 0,18-8 42,-37 19-26,-10 3 16,0 1 0,-1 0 0,1 0 0,1 1-1,-1-1 1,0 1 0,0 0 0,1 0 0,-1 1 0,7-1 0,-10 2 6,-1-1 1,0 0-1,0 0 0,0 1 1,0-1-1,0 1 0,0-1 1,0 1-1,0-1 0,0 1 0,0 0 1,0-1-1,0 1 0,0 0 1,0 0-1,0 0 0,-1 0 1,1 0-1,0 0 0,-1 0 1,1 0-1,0 0 0,-1 0 0,0 0 1,1 1-1,1 4-143,-1-1 1,-1 0-1,1 0 1,-1 9-1,0-10-68,0 0 0,0-1 0,1 1 0,-1 0 0,3 5 0,-3-5-3204,0 0 1024</inkml:trace>
</inkml:ink>
</file>

<file path=ppt/ink/ink3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0:04.7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66 10048,'-40'-38'4544,"37"30"-3936,-2 5-480,10-2-192,-5-3-1312,0 5 768</inkml:trace>
</inkml:ink>
</file>

<file path=ppt/ink/ink3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0:05.1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47 14112,'12'-12'6399,"62"-11"-5535,-6 15 1120,5 8-1248,44-4-224,-4 4-320,36 0-192,-5 8 32,10 3-4544,-20 1 2464</inkml:trace>
</inkml:ink>
</file>

<file path=ppt/ink/ink3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0:07.1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1 445 4480,'5'-3'9605,"-4"-4"-6997,48-53 1693,-34 44-3902,0 2 1,2 0-1,26-19 0,56-25 234,-13 8-359,61-49-58,-39 26 197,-105 71-374,0 0 0,1 0-1,-1 0 1,1 0 0,0 0 0,-1 1-1,1 0 1,0 0 0,5-1-1,-8 2-24,0 0-1,0 0 1,0 0-1,0 0 0,0 0 1,0 0-1,0 0 0,0 1 1,0-1-1,-1 0 1,1 1-1,0-1 0,0 1 1,0-1-1,0 1 1,-1-1-1,2 2 0,-1-1 5,0 1 0,0-1 0,0 1-1,0-1 1,0 1 0,0 0-1,-1-1 1,1 1 0,0 0 0,-1-1-1,0 1 1,1 2 0,0 9 50,0-1 1,-1 1-1,0 0 0,-1-1 1,0 1-1,-1 0 0,-1-1 1,0 1-1,-7 17 0,-6 11 82,-32 53-1,29-57-22,13-25-74,3-9-17,1 1 0,0-1 0,0 1 0,1-1-1,-1 1 1,-1 8 0,3-12-26,0 0-1,0 0 0,0 0 1,0 0-1,0 0 0,1 0 1,-1 0-1,0 0 1,0 1-1,0-1 0,0 0 1,0 0-1,0 0 0,0 0 1,0 0-1,1 0 1,-1 0-1,0 0 0,0 0 1,0 0-1,0 0 0,0 0 1,0 0-1,1 0 1,-1 0-1,0 0 0,0 0 1,0 0-1,0 0 1,0 0-1,0 0 0,1 0 1,-1 0-1,0 0 0,0 0 1,0 0-1,0 0 1,0 0-1,0 0 0,1 0 1,-1 0-1,0-1 0,0 1 1,0 0-1,0 0 1,0 0-1,0 0 0,0 0 1,8-6 90,182-168 302,-112 104-505,-68 61 62,0 1 0,22-14 0,-31 22 37,0-1-1,0 0 0,0 1 1,0-1-1,0 1 0,0-1 1,0 1-1,0 0 0,0-1 1,0 1-1,0 0 1,0 0-1,0-1 0,0 1 1,0 0-1,1 0 0,-1 0 1,2 1-1,-3-1 6,1 1-1,-1-1 1,0 0 0,1 1-1,-1-1 1,1 1 0,-1-1-1,0 1 1,0-1 0,1 1-1,-1-1 1,0 1 0,0-1 0,1 1-1,-1-1 1,0 1 0,0-1-1,0 1 1,0 0 0,0-1-1,0 1 1,0-1 0,0 1-1,0 0 1,-1 5 20,0-1-1,0 1 1,0-1 0,-1 0 0,-4 10 0,-10 14 53,0-2 1,-30 39 0,46-66-69,0 0 0,0 1 1,-1-1-1,1 0 0,0 0 1,0 1-1,-1-1 1,1 0-1,0 1 0,0-1 1,0 0-1,0 1 1,0-1-1,-1 0 0,1 1 1,0-1-1,0 1 1,0-1-1,0 0 0,0 1 1,0-1-1,0 0 1,0 1-1,0-1 0,0 1 1,1-1-1,-1 1 10,1-1-1,0 0 1,-1 0 0,1 0-1,0 1 1,-1-1 0,1 0-1,0 0 1,-1 0-1,1 0 1,0 0 0,-1 0-1,1-1 1,0 1 0,-1 0-1,1 0 1,0 0 0,-1-1-1,2 1 1,94-34 8,118-57 0,-208 87-27,5-1-44,1 0 1,12-4-1,-23 8 40,1 0-1,1 1 0,-1-1 1,0 1-1,0-1 1,0 1-1,0 0 1,0 0-1,0 0 1,0 0-1,0 0 1,0 1-1,1-1 1,-1 0-1,0 1 1,0 0-1,0-1 1,0 1-1,2 1 0,-3 0 8,0-1 0,0 0-1,0 0 1,0 1 0,-1-1-1,1 0 1,0 1 0,-1-1-1,1 1 1,0-1 0,-1 1-1,0-1 1,1 1 0,-1-1-1,0 1 1,0 0 0,0-1-1,0 3 1,-5 33 1,4-28-1,-11 35 95,9-35-55,0 0-1,1 0 1,0-1 0,-2 19-1,4-27-32,0 1 0,0 0 0,0-1 0,0 1-1,0 0 1,0-1 0,0 1 0,0 0 0,0-1-1,0 1 1,0-1 0,1 1 0,-1 0 0,0-1-1,0 1 1,1-1 0,-1 1 0,0 0 0,1-1-1,-1 1 1,1-1 0,-1 1 0,1-1 0,-1 0-1,1 1 1,-1-1 0,1 1 0,-1-1 0,1 0-1,-1 1 1,1-1 0,0 0 0,-1 0 0,1 0-1,0 1 1,-1-1 0,1 0 0,-1 0-1,1 0 1,0 0 0,-1 0 0,1 0 0,0 0-1,-1 0 1,1 0 0,0-1 0,-1 1 0,1 0-1,0 0 1,-1-1 0,2 1 0,4-3 41,1 0 0,-1 0 0,12-8 0,-17 10-34,15-10 76,-2-1-1,0-1 0,24-27 0,9-9-211,-40 43 83,-1-1-200,-5 8 92,-2 5 12,-2 2 83,-11 28 101,2 1 0,2 1 0,-7 39 0,17-72-32,0-1 0,-1 1 1,1-1-1,1 7 0,-1-11-11,0 1 0,0 0 0,0-1-1,0 1 1,1-1 0,-1 1 0,0-1 0,0 1 0,0-1 0,0 1 0,1-1-1,-1 1 1,0-1 0,0 0 0,1 1 0,-1-1 0,0 1 0,1-1-1,-1 0 1,0 1 0,1-1 0,-1 0 0,1 1 0,-1-1 0,1 0 0,-1 1-1,1-1 1,-1 0 0,1 0 0,-1 0 0,1 0 0,-1 1 0,1-1-1,-1 0 1,1 0 0,-1 0 0,1 0 0,-1 0 0,1 0 0,-1 0 0,1 0-1,-1-1 1,1 1 0,-1 0 0,1 0 0,-1 0 0,1 0 0,0-1-1,7-3 69,1-1 0,14-11-1,5-3 26,22-12 77,84-50-506,-80 51 116,-54 30 212,1 0-1,-1 0 1,0 0-1,0 0 1,0 0-1,0 0 1,0 0-1,0 0 1,0 0-1,0 0 1,0 0-1,0 0 1,0 0-1,0 0 1,0 0-1,0 0 1,0 0-1,0 0 1,1 0-1,-1 0 1,0 0-1,0 0 1,0 0-1,0 0 1,0 0-1,0 0 1,0 0-1,0 0 1,0 0-1,0 0 1,0 0-1,0 0 1,0 0-1,0 0 1,0 0-1,0 0 1,0 0-1,0 0 1,0 0-1,0 0 1,0 0-1,0 0 1,1 1-1,-1-1 1,0 0-1,0 0 1,0 0-1,0 0 1,0 0-1,0 0 1,0 0-1,0 0 1,0 0-1,0 0 1,0 0-1,0 0 1,0 0-1,0 0 1,-1 0-1,1 0 1,0 1-1,0-1 1,0 0-1,0 0 1,0 0-1,0 0 1,0 0-1,0 0 1,-2 4-18,-36 46-82,28-39 151,0 0-1,1 1 0,1 1 0,-13 24 0,17-28 2,1-1-1,0 1 0,0 0 1,-1 16-1,3-24-42,1 1-1,0 0 1,0 0 0,0 0-1,0-1 1,1 1-1,-1 0 1,0 0 0,1 0-1,-1-1 1,1 1 0,0 0-1,0 1 1,0-2 0,0 0 0,0 0 0,0 0 1,-1-1-1,1 1 0,0 0 0,0-1 0,0 1 0,0-1 1,0 1-1,0-1 0,0 1 0,0-1 0,0 0 1,0 0-1,0 1 0,1-1 0,-1 0 0,0 0 0,0 0 1,0 0-1,0 0 0,2-1 0,4 0 23,-1 0 0,0-1 0,1 0 0,-1 0 0,0 0 0,0-1 0,6-3 1,0 0 16,62-34 44,-2-2-1,91-72 1,-162 113-109,0 0-1,0 0 1,0 0 0,0 1-1,0-1 1,0 0 0,0 1-1,0-1 1,0 1 0,1-1-1,-1 1 1,0 0 0,0-1-1,1 1 1,-1 0 0,0 0-1,2 0 1,-2 0 9,0 1 0,0-1 0,-1 1 0,1 0 0,0-1 1,-1 1-1,1 0 0,-1-1 0,1 1 0,-1 0 0,1 0 0,-1 0 0,1-1 0,-1 1 0,0 0 0,1 0 1,-1 0-1,0 0 0,0 0 0,0 0 0,0 0 0,0 0 0,0 1 0,3 31 104,1 13 135,-2-35-173,2 4 163,1-15-19,3-7 89,71-67-381,-52 50 156,-16 7-150,-10 14 21,-4 11-150,1-5 241,0 0 0,0-1 1,-1 1-1,1 0 0,-1-1 0,-4 5 0,2-3-4,-7 9-19,1 0-1,0 1 0,1 1 0,-17 30 0,24-39 53,1-1-1,-2 0 1,1-1-1,-5 6 1,7-10 180,2-5-1147,0-9-1913,0 13 2291,-1-1 0,0 1-1,1-1 1,-1 1 0,1-1-1,0 1 1,0-1 0,-1 1-1,1 0 1,0-1 0,0 1-1,0 0 1,0 0 0,0 0-1,1-1 1,-1 1 0,2-1-1,6-3-2425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9:03.91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10 42 2720,'-9'-24'4549,"10"23"-3893,-1 0 1,1 0-1,0 0 1,0 0-1,0 0 0,-1 0 1,1 0-1,0-1 0,-1 1 1,1 0-1,-1 0 0,0 0 1,1-2-1,5 22 6299,-3-9-6663,0-1-1,3 16 0,4 310 98,-11-255-4676,7-115-6577,-2 15 7867</inkml:trace>
</inkml:ink>
</file>

<file path=ppt/ink/ink3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0:08.0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37 683 7456,'-22'9'7216,"28"-5"-4105,-6-3-2839,1 0 0,0-1-1,-1 1 1,1-1-1,0 1 1,0-1-1,-1 1 1,1-1 0,0 0-1,0 1 1,0-1-1,0 0 1,-1 0 0,1 0-1,0 1 1,0-1-1,0 0 1,0 0 0,1 0-1,1-1-17,0 1-1,1 0 1,-1-1-1,0 0 1,0 0-1,0 0 1,0 0-1,0 0 1,0-1-1,0 1 1,0-1-1,3-2 1,4-4 244,17-17-1,-8 6 28,3-1-139,0-1 0,29-38-1,33-41 117,-76 92-498,-8 8-4,0 0 1,0 0-1,0 0 0,0 0 0,0 0 0,0 0 0,0 0 0,0 0 0,0 0 0,0 0 0,0 0 0,0 0 0,0 0 0,0 0 0,0 0 0,0 0 0,0 0 0,0 0 0,0 0 0,0 0 0,0 0 0,0 0 0,0 0 0,0 0 0,0 0 0,0 0 0,1 0 0,-1 0 0,0 0 0,0 0 0,0 0 0,0 0 0,0 0 0,0 0 0,0 0 0,0 0 0,0 0 0,0 0 0,0 0 0,0 0 1,0 0-1,0 0 0,0 0 0,0 0 0,0 0 0,0 0 0,0 0 0,0 0 0,0 0 0,0 0 0,0 0 0,0 0 0,0 0 0,0 1 0,0-1 0,0 0 0,0 0 0,1 0 0,-1 0 0,0 0 0,0 0 0,0 0 0,0 0 0,0 0 0,0 0 0,-1 0 0,1 0 0,0 0 0,0 0 0,-4 15 0,1-7-1,-4 14 142,-18 37 1,-32 43-41,10-21 85,-19 29 129,63-105-319,-1 0 0,1-1-1,-1 1 1,1-1 0,-1 0-1,0-1 1,-8 7 0,10-9 1,1-1 0,-1 1 0,1 0 1,-1 0-1,1-1 0,-1 1 0,1-1 1,-1 1-1,1-1 0,-1 0 0,0 0 1,1 0-1,-1 0 0,0 0 0,1 0 1,-1 0-1,0 0 0,1-1 0,-1 1 1,1 0-1,-1-1 0,1 0 0,-1 1 1,1-1-1,-1 0 0,1 0 0,-1 0 1,1 0-1,-3-2 0,3 2 3,-1-1 0,0 0 0,1 0 0,-1 1 0,1-1 0,-1 0 0,1 0 1,0 0-1,0-1 0,0 1 0,0 0 0,1 0 0,-1-1 0,0-3 0,-4-11-17,4 13 0,-1 0 0,1-1 1,0 1-1,1-1 0,-1 1 0,1-1 0,0 1 0,0-1 0,0 1 1,2-8-1,-1 10 12,-1 1 0,1-1 0,-1 0 0,1 1 0,0-1-1,0 1 1,0-1 0,0 1 0,0-1 0,0 1 0,0 0 0,0-1 0,0 1 0,1 0 0,-1 0 0,1 0 0,-1 0 0,1 0 0,-1 0 0,1 0 0,-1 0 0,1 1 0,0-1 0,0 1 0,-1-1 0,1 1 0,0 0 0,0 0 0,-1 0 0,1-1-1,2 2 1,18 0 72,0 2-1,0 0 0,0 2 0,29 8 0,-21-4 130,36 5 1,-55-12-166,0-1 0,0-1-1,0 0 1,0 0 0,0-1 0,0-1 0,13-2 0,7-6 158,48-24 1,-68 29-183,0 0 0,0-2-1,-1 1 1,0-1 0,0-1 0,-1 0 0,15-16 0,-14 12 8,0-1 0,-1-1-1,0 1 1,-2-1 0,11-25 0,52-164 14,-58 163-117,20-77 38,10-26 31,-35 120-93,-7 22 93,0 0 1,1 0-1,-1 0 0,0 0 0,0-1 0,0 1 0,1 0 0,-1 0 1,-1 0-1,1 0 0,0-1 0,0 1 0,0 0 0,0 0 0,-1 0 1,0-2-1,-1 7-109,-4 10 87,0 0 1,2 0-1,-1 1 1,-2 19-1,-6 62 102,9-59-47,-17 302 122,18-261-187,4-18-10,0 4-2024,-6-24-2899,5-39 4748,0-1 0,0 1-1,-1 0 1,1-1 0,0 1 0,0-1 0,0 1 0,0 0 0,-1-1 0,1 1 0,0-1 0,-1 1 0,1-1 0,0 1 0,-1-1 0,1 1 0,0-1 0,-1 0 0,1 1 0,-1-1 0,0 1 0,0-1-56,1 0 0,-1 0 0,0 0 0,1 0 0,-1 0 1,1 0-1,-1 0 0,0 0 0,1-1 0,-1 1 0,1 0 1,-1 0-1,1 0 0,-1-1 0,1 1 0,-1-1 0,-9-3-2406</inkml:trace>
</inkml:ink>
</file>

<file path=ppt/ink/ink3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0:08.4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26 316 9216,'-21'-32'2981,"20"31"-2916,1 1 0,0-1 1,-1 1-1,1-1 0,-1 1 0,1-1 0,0 1 0,0-1 1,-1 1-1,1-1 0,0 1 0,0-1 0,0 1 1,0-1-1,0 0 0,0 1 0,-1-2 0,1 0-70,0 0 306,0-1 1,0 0-1,1 1 0,-1-1 1,0 0-1,1 1 0,0-1 1,-1 1-1,1-1 0,0 1 1,0-1-1,0 1 0,1-1 0,-1 1 1,3-3-1,5-7 607,2 1 0,-1 0 0,2 1 0,-1 0 0,27-17 0,70-34 139,-102 58-1009,22-11-549,1 1 1,1 2-1,35-9 0,-34 12-2623,0 2 0,65-4 0,-31 9-252</inkml:trace>
</inkml:ink>
</file>

<file path=ppt/ink/ink3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0:09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13 883 7296,'-2'1'576,"1"-1"-328,0 1-1,0-1 0,0 1 0,0-1 0,0 1 1,1-1-1,-1 1 0,0 0 0,0 0 0,-1 1 1,2-2-210,0 0 1,0 0-1,0 0 1,0 0-1,0 0 1,0 0 0,0 0-1,0 0 1,0 0-1,0 0 1,0 1-1,0-1 1,0 0-1,0 0 1,0 0-1,0 0 1,0 0 0,0 0-1,0 0 1,0 0-1,0 0 1,1 0-1,-1 0 1,0 0-1,0 0 1,0 0-1,0 0 1,0 0 0,0 0-1,0 0 1,0 0-1,0 0 1,0 0-1,0 0 1,0 0-1,0 0 1,0 0 0,0 0-1,0 0 1,1 0-1,-1 0 1,0 0-1,0 0 1,0 0-1,0 0 1,0 0-1,0 0 1,0 0 0,0 0-1,0 0 1,0 0-1,0 0 1,0 0-1,0 0 1,0 0-1,0 0 1,1 0 0,4-4 1729,5-6 243,13-14-210,46-39-1,32-15-851,-63 50-309,-18 12-436,-2-1-1,0 0 1,-1-1 0,0-2 0,-2 1 0,0-2 0,14-27 0,69-161 724,-77 159-687,-6 15-99,51-126 1524,-64 155-1604,0 1 99,0-1 0,0 0 0,0 0 0,-1 0 1,1-11-1,-2 17-162,0 0 1,1 0-1,-1 0 0,0 0 1,0 0-1,0 0 0,0 0 1,0-1-1,0 1 0,0 0 1,0 0-1,0 0 0,0 0 1,0 0-1,0 0 0,0 0 1,0 0-1,0 0 1,0 0-1,0-1 0,0 1 1,0 0-1,0 0 0,0 0 1,-1 0-1,1 0 0,0 0 1,0 0-1,0 0 0,0 0 1,0 0-1,0 0 0,0 0 1,0-1-1,0 1 1,0 0-1,0 0 0,0 0 1,0 0-1,0 0 0,-1 0 1,1 0-1,0 0 0,0 0 1,0 0-1,0 0 0,0 0 1,0 0-1,0 0 1,0 0-1,0 0 0,-1 0 1,1 0-1,0 0 0,0 0 1,0 0-1,0 0 0,0 0 1,0 0-1,0 0 0,0 0 1,0 0-1,0 0 0,0 0 1,-1 1-1,1-1 1,-7 8-53,-5 13 69,-11 22 0,-42 103 133,-103 149 464,150-266-559,-13 25-10,2 0 1,-26 73-1,52-119-2,0 0 1,1 1-1,0-1 0,-1 12 0,3-18-30,-1-1 0,1 1 0,0 0 0,1 0-1,-1-1 1,0 1 0,0 0 0,1 0 0,-1-1-1,1 1 1,0 0 0,0 1 0,0-2-4,0 0 0,-1 0 0,1-1 0,0 1 0,0 0 1,-1-1-1,1 1 0,0-1 0,0 1 0,0-1 0,0 1 0,0-1 1,0 0-1,0 1 0,-1-1 0,1 0 0,0 0 0,0 0 0,0 1 1,0-1-1,0 0 0,0 0 0,2-1 0,2 1 16,1-1 0,-1-1 0,0 1 0,1-1 1,-1 1-1,0-2 0,6-2 0,34-22-119,-28 16 8,67-46-251,47-27-380,-129 83 703,0 0 0,0 0 0,0 0 0,1 0 0,-1 0 0,0 1 0,0-1 0,0 1 0,0-1 0,1 1 1,-1 0-1,0 0 0,0 0 0,0 0 0,1 0 0,-1 1 0,0-1 0,0 1 0,3 0 0,-2 1 44,1 0 0,-1 0 0,0 0 1,1 0-1,-1 1 0,0-1 0,0 1 0,-1 0 0,1 0 0,3 4 0,-2-2 27,0 0 0,0-1 0,0 1 0,1-1 0,0 0 0,0-1 0,0 1 0,0-1 0,1 0 0,-1 0 0,7 2 0,-3-2 25,0-1 0,0 0-1,0 0 1,0-1 0,0 0 0,16 0 0,2-4 0,-1 0 0,0-2 0,-1 0 0,32-12 0,-42 12-49,-1 0 0,0-1 0,17-10 0,-24 12-16,-1 0-1,0 0 0,0-1 1,0 0-1,-1 0 0,0 0 1,0-1-1,7-9 0,-11 13-24,0 1-1,0 0 1,0 0-1,-1-1 1,1 1-1,-1-1 1,1 1-1,-1 0 1,1-1-1,-1 1 1,0-1-1,1 1 1,-1-1-1,0-2 1,-1 3-2,1 0 1,0 1 0,0-1 0,-1 0 0,1 1 0,0-1-1,-1 0 1,1 1 0,-1-1 0,1 1 0,-1-1 0,1 1-1,-1-1 1,1 1 0,-1-1 0,1 1 0,-1-1 0,0 1-1,1 0 1,-1-1 0,-1 1 0,-2-1-5,1 0 1,-1 0-1,0 1 1,0-1-1,0 1 1,0 0-1,0 0 1,0 1-1,-6 0 0,-6 2 99,1 1 0,0 0 0,-1 1 0,1 1 0,1 0 0,-1 1 0,-21 15-1,31-18-31,0 0 0,0 0 0,0 0 0,1 1-1,-1 0 1,1 0 0,0 0 0,1 0 0,-5 9-1,6-10-25,0 1 0,0 0-1,1-1 1,0 1-1,0 0 1,0 0-1,1 0 1,-1 0-1,1 0 1,0 0-1,1 0 1,-1 0 0,3 8-1,-1-5-1,1 0 0,0 0 0,1 0 0,0 0 0,0-1 0,0 1-1,1-1 1,0 0 0,1-1 0,0 1 0,0-1 0,0 0 0,0 0 0,1-1 0,11 7 0,-4-3-102,1-1 1,-1-1 0,1 0 0,1-1 0,-1-1 0,1 0 0,21 3-1,-26-7-436,0 0 0,0 0 0,1-1 0,-1-1 0,0 1 0,12-4 0,-7 0-2000,0 0 1,0-1-1,22-10 0,6-5-2109</inkml:trace>
</inkml:ink>
</file>

<file path=ppt/ink/ink3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0:12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26 940 4064,'-1'0'151,"1"-1"1,-1 1-1,1 0 1,-1-1 0,1 1-1,-1 0 1,1 0-1,-1-1 1,0 1-1,1 0 1,-1 0-1,1 0 1,-1 0-1,0 0 1,1 0 0,-1 0-1,0 0 1,1 0-1,-1 0 1,0 0-1,1 0 1,-1 1-1,1-1 1,-1 0-1,1 0 1,-1 1-1,0-1 1,1 0 0,-1 1-1,1-1 1,-1 0-1,1 1 1,-1 0-1,0 0 388,0 1-1,0 0 1,1 0 0,-1-1-1,1 1 1,-1 0-1,1 0 1,0 0 0,0 0-1,-1-1 1,2 4 0,-1-4-369,0 0 0,0 0 1,1 0-1,-1 0 1,1 0-1,-1 0 0,1 0 1,-1 0-1,1 0 0,-1 0 1,1-1-1,0 1 1,0 0-1,-1 0 0,1-1 1,0 1-1,0-1 1,0 1-1,0-1 0,0 1 1,-1-1-1,1 1 1,2 0-1,23 6 898,-2-5-683,0-1 1,0-1 0,0-1 0,0-2 0,0 0-1,0-1 1,0-1 0,36-14 0,-51 16-322,-1 0 1,1-1-1,-1-1 1,13-8-1,-18 11-47,0 0 1,0 0-1,-1 0 0,1-1 0,-1 1 0,0-1 0,1 0 1,-1 0-1,-1 1 0,1-1 0,0 0 0,-1-1 0,1 1 1,-1 0-1,2-6 0,-3 7-21,0 0 1,0 1 0,0-1-1,0 1 1,0-1-1,-1 1 1,1-1-1,0 1 1,-1-1-1,1 1 1,-1-1-1,0 1 1,1 0 0,-1-1-1,0 1 1,0 0-1,0-1 1,0 1-1,0 0 1,0 0-1,0 0 1,0 0 0,0 0-1,0 0 1,-1 0-1,1 0 1,0 1-1,-1-1 1,1 0-1,-1 1 1,1-1-1,-1 1 1,-1-1 0,-2 0-16,-1-1 0,1 1 1,-1 0-1,0 1 0,1 0 1,-1-1-1,-10 2 0,-5 3 121,-1 1-1,1 0 0,-1 2 1,2 0-1,-1 1 0,1 1 1,0 1-1,-31 22 0,45-28-39,1 1 1,-1 0-1,1-1 0,0 2 0,0-1 1,1 1-1,0 0 0,0 0 0,0 0 1,0 0-1,1 0 0,0 1 0,-2 10 1,4-13-37,0 0 0,0 0 0,0 0 0,1 0 0,0 1 0,0-1 1,0 0-1,1 0 0,-1 0 0,1 0 0,0 0 0,0 0 1,0 0-1,1 0 0,-1 0 0,1 0 0,0 0 0,0-1 1,1 1-1,-1-1 0,1 1 0,-1-1 0,1 0 0,5 4 1,1 0 14,1 0 0,0 0 0,0-2 1,0 1-1,0-1 0,1 0 1,0-1-1,0-1 0,0 0 0,1 0 1,-1-1-1,1 0 0,-1-1 1,17 0-1,7-2 28,0-2 0,0-1 0,59-15 0,184-51 27,40-21-133,-288 79 62,-1 0 1,-1-2-1,34-21 0,-61 34-40,1 0-1,0 0 1,-1-1-1,1 1 0,-1 0 1,1-1-1,-1 1 0,1 0 1,-1-1-1,0 0 0,0 1 1,0-1-1,0 0 0,1-2 1,-2 4 4,1 0 0,-1-1 0,0 1 0,0 0 0,0 0 0,0-1 0,0 1 1,0 0-1,1-1 0,-1 1 0,0 0 0,0-1 0,0 1 0,0 0 0,0-1 0,0 1 0,0 0 1,-1-1-1,1 1 0,0 0 0,0 0 0,0-1 0,0 1 0,0 0 0,0-1 0,0 1 0,-1 0 1,1 0-1,0-1 0,0 1 0,0 0 0,-1 0 0,1-1 0,0 1 0,0 0 0,-1 0 0,0-1-22,-1 1 0,1 0 0,0-1 0,-1 1 0,1 0 0,-1 0 0,1 0 0,0 0 0,-1 0 0,1 0 0,-3 1 0,-56 18-463,-18 3 399,-48 17 75,104-31-3,0 1 0,1 1 0,-32 20 0,47-26 34,0 1 0,0 0 0,1 0 0,-1 0 0,-7 11 0,11-15-4,1 1-1,0-1 1,0 1-1,0-1 1,0 1 0,0 0-1,1-1 1,-1 1-1,0 0 1,1-1-1,-1 1 1,1 0 0,0 0-1,0 0 1,-1-1-1,1 1 1,0 0-1,0 0 1,1 0 0,-1 0-1,0-1 1,1 1-1,-1 0 1,1 0 0,-1-1-1,1 1 1,0 0-1,1 2 1,0-3 31,0 1 0,0 0-1,0 0 1,0-1 0,0 1 0,0-1 0,0 0-1,1 0 1,-1 0 0,1 0 0,-1 0 0,0 0 0,1 0-1,0-1 1,-1 1 0,1-1 0,-1 0 0,1 0 0,0 0-1,4-1 1,3 0 29,1 0 1,-1-1-1,20-7 0,-6 0 3,1-1-1,-2-1 0,0-2 1,34-23-1,-13 4 39,43-44 0,-82 70-467,-13 8 44,-13 9 105,-24 18 200,1 2 0,1 2 0,-53 54 0,-72 90-16,113-116 13,3-8 58,-72 56 0,22-17 74,100-90-121,-16 16 29,18-17-27,0-1 1,0 0 0,-1 0 0,1 0-1,0 1 1,0-1 0,-1 0 0,1 0 0,0 1-1,0-1 1,0 0 0,-1 1 0,1-1-1,0 0 1,0 1 0,0-1 0,0 0-1,0 1 1,0-1 0,0 0 0,0 1 0,0-1-1,0 0 1,0 1 0,0-1 0,0 0-1,0 1 1,0-1 0,0 0 0,0 1 0,0-1-1,0 0 1,0 0 0,0 1 0,1-1-1,-1 0 1,0 1 0,0-1 0,0 0-1,1 0 1,-1 1 0,0-1 0,0 0 0,1 0-1,-1 0 1,0 1 0,0-1 0,1 0-1,-1 0 1,0 0 0,1 0 0,-1 1-1,0-1 1,1 0 0,-1 0 0,3 0 4,0 0 0,0 0 0,0 0 1,-1 0-1,1 0 0,0-1 0,0 1 0,0-1 0,4-1 1,28-14 91,-23 10-100,73-36 67,130-85-1,48-87 86,-253 205-139,57-45 101,1 3 0,3 3 1,107-54-1,-2-2 339,-172 102-458,-1-1 0,1 0 0,0 0 1,-1 0-1,0 0 0,4-5 0,-12 12-27,1 0-1,0-1 1,-1 0 0,0 0 0,0 0 0,-6 2 0,2 0 3,-27 14 2,-95 57 416,122-70-354,0 1-1,1 0 0,0 0 1,0 1-1,0 0 0,1 0 1,0 0-1,1 1 0,-10 18 1,15-26-20,1 0 1,-1 0-1,1 0 1,0 0 0,-1 0-1,1 0 1,0 0-1,0 1 1,-1-1-1,1 0 1,0 0 0,0 0-1,0 0 1,1 0-1,-1 1 1,0-1-1,0 0 1,1 1 0,-1-1-1,1-1 1,-1 1 0,1 0 0,0-1-1,-1 1 1,1-1 0,-1 1-1,1-1 1,0 1 0,-1-1 0,1 0-1,0 1 1,0-1 0,-1 0 0,1 1-1,0-1 1,0 0 0,0 0 0,0 0-1,5 1 29,0-1-1,0 0 0,0-1 1,0 1-1,7-3 0,35-7 54,-1-2 0,-1-2-1,51-23 1,-66 23-94,0-2-1,-1-1 1,0-1-1,-2-2 1,31-27-1,-58 46-9,0 0-1,-1 0 1,1 1 0,0-1 0,0 0-1,0 0 1,0 1 0,0-1-1,0 1 1,0-1 0,0 1-1,0-1 1,0 1 0,0 0-1,0-1 1,0 1 0,0 0 0,0 0-1,1 0 1,-1 0 9,-1 0 1,0 0-1,0 0 0,0 1 1,0-1-1,1 0 1,-1 0-1,0 0 0,0 1 1,0-1-1,0 0 0,0 0 1,0 0-1,0 1 1,0-1-1,1 0 0,-1 0 1,0 1-1,0-1 0,0 0 1,0 0-1,0 1 1,0-1-1,0 0 0,0 0 1,0 1-1,-1-1 1,-4 14 60,-6 6 159,4-10-187,2 1-1,-9 19 0,13-27-16,0 0 0,0 1-1,0-1 1,1 0 0,-1 0 0,1 1-1,0-1 1,0 0 0,0 1-1,0-1 1,1 0 0,-1 1-1,1-1 1,2 6 0,-3-7-10,1-1 1,0 1 0,0-1 0,0 1-1,0-1 1,0 1 0,0-1-1,1 0 1,-1 0 0,0 0 0,1 0-1,-1 0 1,0 0 0,1 0 0,-1 0-1,1 0 1,0 0 0,-1-1-1,1 1 1,0-1 0,-1 1 0,1-1-1,3 0 1,2 1-2,1-1 0,0 0 0,0-1 0,7-1 0,-5 0 0,-8 2-1,272-41-109,-191 25 52,103-34 0,-161 42 72,0-2 0,0 0 0,38-23 0,-60 31-13,0 0 0,0 0-1,0 0 1,0-1 0,-1 1-1,1-1 1,0 0 0,-1 1-1,4-7 1,-6 9-16,1-1 0,-1 0 0,1 0 0,-1 0 0,1 0-1,-1 1 1,0-1 0,0 0 0,1 0 0,-1 0 0,0 0 0,0-2 0,-4-1-213,-7 5-13,-15 12 46,8-4 130,-89 40 127,-19 9 336,119-55-387,2 0-12,-1 0-1,0 1 1,-6 4 0,11-7 10,0 0-1,-1 0 1,1 1 0,0-1-1,0 0 1,0 0 0,0 1 0,0-1-1,1 1 1,-1-1 0,0 1-1,1-1 1,-1 1 0,1-1-1,-1 1 1,1-1 0,0 1-1,-1 2 1,1-3-5,0 0 0,0 0 0,1 0 0,-1-1 0,0 1 0,0 0 0,0 0 0,1 0-1,-1 0 1,1 0 0,-1-1 0,0 1 0,1 0 0,-1 0 0,1-1 0,0 1 0,-1 0 0,1 0 0,0-1 0,-1 1 0,2 0-1,1 0 4,-1 1-1,0-1 0,1 0 0,-1 0 0,0-1 1,1 1-1,4 0 0,3 0 24,-1 0 1,1-1-1,12-1 0,-11-1-33,1 0-1,-1-1 1,1 0 0,-1 0-1,0-1 1,-1-1-1,1 0 1,12-8-1,9-7-133,34-32 0,-6 6 114,-60 46 18,15-11-70,-15 10 61,0 1 0,0 0 0,1 0 0,-1 0 0,0 0 0,1-1 0,-1 1 0,0 0-1,0 0 1,1 0 0,-1-1 0,0 1 0,0 0 0,0 0 0,1-1 0,-1 1 0,0 0-1,0-1 1,0 1 0,0 0 0,0-1 0,1 1 0,-1 0 0,0-1 0,0 1 0,0 0-1,0-1 1,0 1 0,0 0 0,0-1 0,0 1 0,0 0 0,0-1 0,-1 1 0,1-1-1,-1 1 0,1 0-1,-1 0 0,0 0 0,1 0 1,-1 0-1,0 0 0,1 0 0,-1 0 0,1 1 1,-1-1-1,0 0 0,1 0 0,-1 1 0,0-1 1,1 0-1,-1 1 0,1-1 0,-2 1 1,2 0-8,-8 4 18,1 1 1,0 0-1,1 0 1,0 0-1,0 1 1,0 0-1,1 1 1,0-1-1,0 1 1,1 0-1,0 0 1,0 0-1,1 1 1,0-1-1,0 1 1,-1 9-1,4-16 9,0 0 0,-1 0-1,1 1 1,0-1 0,0 0 0,1 0-1,-1 1 1,0-1 0,1 0 0,-1 0-1,1 0 1,-1 0 0,1 0 0,0 0-1,2 4 1,-2-5 8,1 0-1,-1 1 1,0-1 0,1 0-1,-1 1 1,1-1-1,-1 0 1,1 0 0,0 0-1,0 0 1,-1-1-1,1 1 1,0 0 0,3 0-1,4 0 32,0 0-1,0-1 1,0 0-1,0 0 1,1-1 0,9-2-1,25-5 19,0-2 0,-1-1 0,-1-3 0,50-23 0,-73 28-40,0 0 1,-1-2 0,0-1-1,22-18 1,54-62 44,-68 65-62,248-271-54,-237 253 17,-1-2 0,-3-2-1,-2-1 1,-2-1 0,26-65 0,-49 101 10,-3 9-16,0 0 0,0 0 0,-1 0 1,0 0-1,0 0 0,-1-1 0,0 1 0,0-1 0,0 1 0,-1-13 0,0 18 31,0 0 0,0 1 0,0-1-1,0 0 1,0 1 0,-1-1 0,1 0-1,0 1 1,0-1 0,-1 0 0,1 1-1,0-1 1,0 1 0,-1-1-1,1 1 1,-1-1 0,1 1 0,-1-1-1,1 1 1,-1-1 0,1 1 0,-1-1-1,1 1 1,-1 0 0,1-1 0,-1 1-1,0 0 1,1 0 0,-1-1 0,1 1-1,-1 0 1,0 0 0,1 0-1,-1 0 1,0 0 0,1 0 0,-1 0-1,0 0 1,1 0 0,-1 0 0,0 0-1,0 0 1,-4 2-16,1 0 1,-1 0-1,1 0 0,0 0 1,-5 3-1,5-2-5,-30 20-3,2 0-1,-30 30 1,38-30 98,1 1 0,1 0 0,2 2 0,0 1-1,2 0 1,-24 48 0,17-21 108,2 0 0,-26 103 0,39-118-45,2 0 0,-6 66 1,13-88-115,1 1 0,1 0 0,0 0 1,1 0-1,1 0 0,1 0 0,0-1 1,8 21-1,-9-32-166,0-1 0,-1 1 0,2-1 0,-1 0 0,1 0 0,0 0 0,0 0 0,0 0 0,0-1 0,1 0 0,0 0 0,0 0 0,0-1 0,9 5 0,38 20-1120</inkml:trace>
</inkml:ink>
</file>

<file path=ppt/ink/ink3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0:28.9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232 773 2656,'-15'5'1180,"12"-3"755,9-1 2822,-4-1-4415,0 0 1,-1-1 0,1 1 0,0-1 0,0 0-1,-1 1 1,1-1 0,0 0 0,-1 0 0,1 0-1,-1 0 1,1 0 0,-1-1 0,0 1-1,1 0 1,1-4 0,19-26 876,-21 29-1098,19-31 257,-2-1 0,-2-1-1,-1-1 1,15-53-1,68-261 71,-80 298-153,-13 41-364,0-1 0,-1 0 1,-1 0-1,0 0 0,-1 0 0,2-18 1,-7 35-29,1-1 0,-1-1 0,0 1 1,-5 6-1,4-6 63,-3 6 35,0-1-1,1 1 0,0 1 1,-9 20-1,-12 45 49,25-69-41,-25 100 142,8-27-17,-117 403 715,50-235-347,78-230-395,-1 1 0,0-2 0,-18 27 0,22-39-8,1 1 1,-1-1 0,1 1 0,-2-1 0,1-1 0,0 1 0,-1-1 0,0 0 0,0 0-1,0-1 1,0 0 0,-1 0 0,-8 3 0,14-6-87,1 0 1,-1 1-1,1-1 0,-1 0 1,1 0-1,-1 0 0,1 0 1,-1 0-1,1 0 0,-1 0 1,0 0-1,1 0 0,-1 0 1,1 0-1,-1 0 0,1 0 1,-1 0-1,1-1 0,-2 1 1,2 0-9,0-1 1,0 1-1,0 0 1,0 0-1,0-1 0,-1 1 1,1 0-1,0-1 1,0 1-1,0 0 1,0 0-1,0-1 1,0 1-1,0 0 1,0-1-1,0 1 0,0 0 1,0-1-1,1 1 1,-1 0-1,0 0 1,0-1-1,0 1 1,0-1-1,13-17 97,3 2-56,3-2-55,-1-1 0,21-30 1,-36 45 8,147-187-4,-123 162 5,1 1 0,1 2 0,2 1 0,53-34 0,41-9 12,-11 6 56,-79 40-115,38-21 196,-72 43-141,6-4 29,-9 7-64,-10 7-39,-44 35 93,-3 2 56,52-41-111,1 0 0,0 1 0,0 0 0,1 1 0,-1-1 0,-4 11 0,9-15 32,0-1-1,0 1 1,0 0-1,0 0 1,0-1-1,1 1 1,-1 0-1,1 0 1,0 0-1,0 0 1,0 0 0,0 0-1,1 0 1,-1 0-1,2 4 1,-1-5 6,-1-1 0,1 1 0,0 0-1,0-1 1,0 1 0,0-1 0,0 1 0,0-1 0,0 1 0,0-1 0,1 0 0,-1 1 0,1-1 0,-1 0 0,1 0 0,-1 0 0,1 0 0,-1 0 0,1-1 0,0 1 0,0 0 0,-1-1 0,1 1 0,0-1 0,0 0 0,2 0 0,4 1 41,-1-1 0,1-1 1,0 0-1,0 0 1,-1 0-1,1-1 0,-1 0 1,1-1-1,-1 0 1,0 0-1,0 0 0,0-1 1,0 0-1,-1 0 1,1-1-1,-1 0 0,0 0 1,-1 0-1,1-1 0,-1 0 1,8-12-1,-11 16-38,-1 0 0,0 0 0,0 0 0,0 0 0,0-1-1,0 1 1,-1 0 0,1-1 0,0 1 0,-1 0 0,0-1-1,0 1 1,0 0 0,0-1 0,0 1 0,0-1 0,0 1 0,-1 0-1,1-1 1,-1 1 0,0 0 0,-1-4 0,0 2-17,0 1 0,-1 0 0,1-1 0,-1 1 1,1 0-1,-1 0 0,0 0 0,0 1 0,-1-1 0,1 1 0,0 0 0,-8-4 1,5 2-133,5 3 123,-1 1-1,1-1 1,0 0-1,-1 0 1,1 0-1,-1 1 1,1-1-1,-1 1 1,1-1-1,-1 1 1,1-1-1,-1 1 1,1 0-1,-1 0 1,1 0-1,-1 0 1,0 0-1,1 0 1,-3 1-1,-2 1-170,17-3 48,15 4 225,1-1-1,-1-2 1,1 0-1,34-6 1,-54 4-28,1 0 0,-1 0 0,0-1 0,0 0 0,0 0 0,12-8 0,-12 6 90,0 1-63,8 10-74,-10-4-6,24 10-184,-29-12 178,1 0 0,-1 1 0,0-1 0,1 0 0,-1 0 0,0 0 0,0 0 0,1 1 0,-1-1 0,0 0 0,0 0 0,1 1 0,-1-1 0,0 0 0,0 0 0,0 1 0,0-1 0,1 0 0,-1 1 0,0-1 0,0 0 0,0 1 0,0-1 0,0 0 0,0 1 0,0-1 0,0 0 0,0 1 0,0-1 0,0 0 0,0 1 0,0-1 0,0 0 0,0 1 1,0-1-1,0 1 0,-1 7 15,-1 0 0,1 1 1,-1-1-1,-1 0 0,1 0 0,-8 13 1,6-10-17,-5 9 10,1 0 0,2 1-1,0 0 1,-4 23 0,10-40-11,-1 0 1,1 0 0,-1 0 0,1 0 0,1 0 0,0 6 0,-1-9 9,0 0 0,0-1 0,1 1 0,-1 0 0,0 0 0,1 0 0,-1-1 0,1 1 0,-1 0 1,1 0-1,0-1 0,-1 1 0,1-1 0,-1 1 0,1 0 0,0-1 0,0 1 0,-1-1 0,1 0 0,0 1 0,0-1 0,-1 0 0,1 1 0,0-1 0,0 0 1,0 0-1,0 1 0,0-1 0,-1 0 0,1 0 0,0 0 0,0 0 0,0 0 0,0-1 0,0 1 0,1 0 0,44-9 147,64-21 0,-9 1-199,-15 2 165,-62 20-87,-1-1 0,-1-1 1,1-1-1,32-21 0,26-17-9,-71 35 90,-9 13-121,0-1 0,-1 1 0,1 0 0,-1 0 0,1-1 0,-1 1 0,1 0 0,-1-1 0,1 1 0,-1-1 0,0 1 0,1 0 0,-1-1 0,0 1 0,1-1 0,-1 1 0,0-1 0,1 1 0,-1-2 0,-10 3-316,-29 18 470,30-15-161,-1 0 0,1 0 0,-11 8 0,-5 2-84,20-11 87,1 0 0,-1 0 1,1 0-1,0 1 0,0 0 0,0 0 1,1 0-1,-1 0 0,1 0 0,0 1 1,0-1-1,0 1 0,1 0 0,-1 0 1,1 0-1,-1 6 0,1-6 10,1 0-1,0 0 0,0-1 1,1 1-1,0 0 0,-1 0 0,1 0 1,1 0-1,-1 0 0,1 0 1,0 0-1,0 0 0,1 0 1,-1 0-1,1-1 0,0 1 1,0 0-1,3 3 0,0-1 13,-1 0 0,2-1 0,-1 0 0,0 0 0,1 0 0,0 0 0,1-1 0,-1 0 0,8 4 0,-9-7-9,-1 0 1,0 0 0,0-1-1,1 1 1,-1-1-1,1 0 1,-1 0-1,1-1 1,0 1 0,-1-1-1,1 0 1,-1 0-1,1-1 1,0 1-1,-1-1 1,1 0 0,5-2-1,16-7 87,-2-1 0,30-18 0,-15 8-10,87-54 213,-72 42-335,19-16 204,-66 43-98,1 0 1,-1-1 0,0 0-1,0 0 1,-1-1-1,8-13 1,-12 19-78,-1 0-1,0-1 1,0 1 0,0 0 0,0-1-1,0 1 1,-1-1 0,1 1-1,-1-1 1,0 0 0,1 1 0,-1-1-1,0 1 1,-1-1 0,1 1 0,0-1-1,-2-3 1,2 4-6,-1 0 0,0 1 0,0-1 0,0 1 0,0 0 0,0-1 0,0 1 1,0 0-1,0-1 0,-1 1 0,1 0 0,0 0 0,-1 0 0,1 0 0,-1 1 0,1-1 0,-1 0 0,1 0 0,-1 1 0,0-1 0,1 1 0,-1 0 0,0-1 0,0 1 0,1 0 0,-1 0 0,-3 0 1,-2 1-16,0 0 0,0 0 0,0 0 0,1 1 0,-1 0 0,0 0 0,1 1 0,-1 0 0,1 0 0,0 0 0,0 1 0,0 0 0,-8 7 0,8-6 21,1 0-1,-1 0 1,1 1 0,0 0 0,1 0 0,-1 0 0,1 0 0,0 1 0,1-1 0,0 1 0,0 0 0,-3 10 0,5-13 19,1 1 0,-1-1 0,1 1 1,0 0-1,1-1 0,-1 1 1,1-1-1,1 6 0,-1-7-15,-1 0-1,1 0 0,0 0 0,1 0 0,-1 0 1,0-1-1,1 1 0,-1 0 0,1-1 0,0 1 0,0-1 1,5 5-1,-3-5 61,0 1 0,1-1 1,0 1-1,-1-1 0,1-1 1,0 1-1,0-1 0,0 1 0,0-2 1,0 1-1,0 0 0,1-1 1,-1 0-1,0 0 0,0-1 1,0 1-1,0-1 0,0 0 0,5-2 1,9-3 39,0-1 1,-1-1-1,29-16 1,19-19 56,-47 31-98,-2-1-20,-1-1 0,0 0-1,21-25 1,-26 27-143,-8 9 96,1-1 0,0 1 0,0 0 0,0 1-1,0-1 1,7-3 0,-10 7 3,-1-1 0,1 1 0,0-1 0,0 1 1,0-1-1,0 1 0,-1 0 0,1-1 0,0 1 0,-1 0 1,1 0-1,0-1 0,-1 1 0,1 0 0,-1 0 0,1 1 0,7 12-133,-7-9 157,0 1 0,0-1 0,0 0 0,-1 1 0,0-1 0,0 0 0,0 1 0,-1-1 0,1 0 0,-3 7 0,-2 9 96,-11 24 0,7-20-56,6-18-23,0 0-1,0 0 1,-1 0-1,1-1 1,-1 1-1,-1-1 1,-7 9-1,10-13-16,1 0-1,-1-1 1,1 1-1,-1-1 1,0 0-1,1 1 1,-1-1-1,0 0 1,0 0-1,0 0 1,0 0-1,0-1 1,0 1-1,0 0 1,0-1-1,0 0 1,0 1-1,0-1 1,0 0-1,0 0 1,-1 0-1,1 0 1,0-1 0,0 1-1,0 0 1,0-1-1,0 0 1,0 1-1,0-1 1,0 0-1,0 0 1,-2-1-1,-5-6 74,0 1-1,-11-13 1,12 12-62,-8-16-66,13 11-141,3 13 181,0-1 0,0 1 0,0 0 0,0 0 0,0 0-1,0-1 1,0 1 0,0 0 0,0 0 0,0-1 0,0 1 0,1 0 0,-1 0 0,0 0 0,0-1 0,0 1 0,0 0 0,0 0 0,0 0 0,1 0 0,-1-1 0,0 1 0,0 0 0,0 0-1,1 0 1,-1 0 0,0 0 0,0 0 0,0 0 0,1 0 0,-1-1 0,0 1 0,0 0 0,1 0 0,-1 0 0,0 0 0,0 0 0,1 0 0,4 1-16,0-1-1,1 1 1,-1 0 0,0 0 0,0 0-1,0 1 1,0 0 0,0 0 0,5 3-1,7 5-27,18 14 0,-20-13 158,20 11 1,-31-20-240,0 0 1,0-1-1,0 0 1,-1 0-1,1 0 1,0 0-1,1-1 1,-1 1-1,0-1 0,6 0 1,3-2-3961,25-5 0,-13 2 1017</inkml:trace>
</inkml:ink>
</file>

<file path=ppt/ink/ink3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0:35.4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8 184 4320,'-8'5'6576,"17"5"-4080,-1-5-2257,1-1 1,0 0 0,0 0-1,0-1 1,1-1 0,-1 1 0,1-2-1,0 1 1,-1-1 0,1-1 0,0 1-1,0-2 1,0 0 0,-1 0-1,1 0 1,0-1 0,15-6 0,-13 4-123,0 0 1,-1-1 0,1 0-1,-1-1 1,0-1 0,0 0-1,-1 0 1,0-1 0,0 0-1,-1-1 1,0 0 0,0 0-1,8-13 1,-15 19-67,0-1 1,1 0-1,-1 0 0,-1 0 1,1 0-1,-1 0 0,1 0 1,-1 0-1,0-1 0,0-7 1,-1 10-41,0 0 0,0 1 1,0-1-1,-1 0 1,1 0-1,-1 1 0,1-1 1,-1 1-1,1-1 0,-1 0 1,0 1-1,0-1 1,0 1-1,0-1 0,0 1 1,0 0-1,0-1 0,0 1 1,-1 0-1,1 0 1,0 0-1,-1 0 0,1 0 1,-1 0-1,1 0 0,-1 0 1,0 1-1,1-1 1,-1 1-1,-2-1 0,-6-1-89,1 0 0,0 1 1,-1 0-1,1 1 0,0 0 0,-1 0 0,1 1 0,0 1 0,-1-1 0,-9 4 0,8-1 71,0-1-1,0 1 1,1 1 0,0 0 0,0 0-1,0 1 1,1 1 0,-10 7 0,13-8 35,0 1 0,0-1 0,1 1 0,0 0-1,0 0 1,1 1 0,0 0 0,1-1 0,-1 1 0,1 0 0,1 1 0,0-1 0,0 0 0,-1 10 0,2-12 14,0 0 1,1 0-1,0 0 1,0 0-1,1 0 1,-1 0-1,1 0 1,1 0-1,-1 0 1,1 0 0,0 0-1,0-1 1,0 1-1,1-1 1,0 0-1,0 0 1,1 0-1,-1 0 1,1 0-1,8 7 1,-9-9 17,1-1 0,-1 0 0,1 0 1,-1 0-1,1-1 0,0 1 0,-1-1 0,1 0 1,0 0-1,0-1 0,0 1 0,0-1 0,0 1 1,0-1-1,0 0 0,0-1 0,0 1 1,6-2-1,6-2 40,-1-1 0,1 0 0,15-8 0,-28 12-103,41-22 56,0-1 0,-2-3 1,46-36-1,-43 30 38,-34 25-59,15-11 12,0 0 0,2 2 0,31-14 0,-37 21-65,-4 2-46,24-7-1,-37 13 41,1 1-1,-1-1 1,1 1-1,-1 1 0,1-1 1,-1 1-1,1 0 0,0 1 1,6 0-1,146 35 17,-146-34 162,-12-2-125,0 0 1,1 0-1,-1 0 1,0 0-1,0 0 1,1 0-1,-1-1 1,0 1-1,0 0 1,1 0-1,-1 0 1,0 0-1,0 0 1,0 0-1,1 0 1,-1 0-1,0-1 1,0 1-1,0 0 1,1 0-1,-1 0 1,0-1-1,0 1 1,0 0-1,0 0 1,0 0-1,1-1 1,-1 1-1,0 0 1,0 0-1,0-1 1,0 1-1,0 0 1,0 0-1,0-1 1,0 1-1,0 0 1,-1 0-60,1 0 1,-1 0-1,0 0 1,0 0-1,0 0 1,1 1-1,-1-1 1,0 0-1,0 1 0,1-1 1,-1 1-1,0-1 1,1 1-1,-1-1 1,0 1-1,1-1 1,-1 1-1,1-1 1,-1 1-1,1 0 1,-1-1-1,1 1 1,0 0-1,-1-1 1,1 1-1,0 0 1,-1 0-1,1-1 1,0 1-1,0 2 1,1 2 13,0 1 1,0-1 0,1 1 0,0-1-1,0 1 1,1-1 0,-1 0-1,1 0 1,0 0 0,0 0-1,6 5 1,2 5-8,44 65 336,-27-42-292,6 9 369,-25-56-7824,1-12 1912,-9 20 5090,8-18-2914</inkml:trace>
</inkml:ink>
</file>

<file path=ppt/ink/ink3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0:35.8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614 5 5824,'0'0'94,"0"0"1,-1-1-1,1 1 1,0-1-1,-1 1 1,1 0-1,-1 0 1,1-1-1,-1 1 0,1 0 1,0 0-1,-1-1 1,1 1-1,-1 0 1,1 0-1,-1 0 1,1 0-1,-1 0 1,1 0-1,-1 0 1,1 0-1,-1 0 0,1 0 1,-1 0-1,1 0 1,-1 0-1,1 0 1,-1 0-1,1 1 1,-1-1-1,1 0 1,-1 0-1,1 1 1,0-1-1,-1 0 1,1 0-1,-1 1 0,1-1 1,-1 1-1,-14 21 2394,4-5-1272,-10 3-164,-1 0 0,-1-1 0,0-1 0,-47 26 0,5-3-403,-121 96 247,142-98-1338,-64 73-1,108-112 234,-1 1 0,0-1 0,1 1-1,-1-1 1,1 1 0,-1-1 0,1 1 0,-1-1-1,1 1 1,0 0 0,-1-1 0,1 1 0,0 0-1,-1-1 1,1 1 0,0 0 0,0-1 0,-1 2 0,14-9-3399,-8 4 2934,23-12-1848</inkml:trace>
</inkml:ink>
</file>

<file path=ppt/ink/ink3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0:37.8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5 765 4224,'-1'2'243,"0"0"0,0 0-1,1 1 1,-1-1 0,1 0 0,0 0 0,0 0 0,0 0-1,0 1 1,0-1 0,0 0 0,0 0 0,1 0 0,-1 0-1,1 0 1,0 0 0,-1 1 0,1-1 0,0 0 0,0-1-1,0 1 1,0 0 0,3 3 0,0 0 140,-1 0 1,1-1-1,0 0 1,0 1-1,1-1 1,-1-1-1,11 7 1,-13-9-241,1 1 1,0-1-1,0 0 1,0 0-1,0-1 1,0 1 0,0-1-1,0 1 1,0-1-1,1 0 1,-1 0-1,0-1 1,6 0 0,2-2 247,0 0 1,15-7 0,-19 8-319,102-47 704,-91 40-546,-1-1 0,-1-1 0,30-25 0,-42 33-143,-1-1 0,0 1-1,0-1 1,0 1 0,0-1-1,-1 0 1,1-1 0,-1 1-1,0 0 1,3-9 0,-5 11-78,0 1 0,1-1 0,-1 0 0,0 1 0,0-1 0,0 0 0,0 0 0,0 1 0,0-1 0,-1 0 0,1 1 0,-1-1 0,1 0 0,-1 1 0,1-1 0,-1 0 0,0 1 0,0-1 0,0 1 0,0-1 0,0 1 0,0 0 0,0 0 0,0-1 0,-1 1 1,1 0-1,0 0 0,-1 0 0,1 0 0,-1 0 0,-1 0 0,-1-1-34,0 1-1,0 0 1,0 0 0,1 0 0,-1 1-1,0-1 1,0 1 0,0 0 0,0 0 0,0 0-1,0 1 1,0-1 0,0 1 0,0 0-1,0 0 1,0 1 0,1-1 0,-6 3 0,-2 2 118,0 0 0,1 0 0,0 1 0,-15 12 0,19-13-27,0 0 1,1 0-1,-1 1 0,1 0 0,1 0 0,-1 0 0,1 0 0,1 1 0,-1 0 0,1 0 0,1 0 0,-1 0 0,1 0 0,1 0 1,-1 1-1,2-1 0,-1 0 0,1 14 0,1-15 3,-1-1 0,1 1 0,0-1 0,1 1 0,-1-1 0,1 1 0,1-1 0,-1 0 0,1 0 0,0 0 0,0 0 0,1-1 0,0 1 0,0-1 0,0 0 0,0 0 0,1 0 0,0-1 0,0 0 0,0 0 0,1 0 0,-1 0 0,11 4 0,-7-5-14,-1 0 0,0-1 0,1 0-1,-1-1 1,1 0 0,-1 0 0,1-1 0,0 0 0,-1 0-1,1-1 1,-1 0 0,1-1 0,-1 0 0,1 0 0,-1-1 0,14-6-1,5-4 12,-2-1 0,1-1-1,37-29 1,-7-3 3,56-61 0,-99 95 9,25-25 305,-37 36-306,-5 4-50,-4 3-113,5-2 72,0 1 1,0-1-1,0 1 0,1 0 0,0 0 1,-1 0-1,1 0 0,-1 5 1,-1 2 14,0 0 1,-1 13-1,1-10-2,2 1 0,0 0 0,1 0 0,0 0 0,1 0 0,1 0 0,0 0 0,1 0 0,1-1 0,0 1 0,8 19 0,-11-32 12,1 0 0,0 0 0,-1-1 0,1 1-1,0 0 1,0-1 0,0 1 0,0-1 0,0 1-1,0-1 1,1 0 0,-1 1 0,0-1 0,1 0-1,-1 0 1,1 0 0,0 0 0,-1 0 0,1 0-1,0 0 1,-1-1 0,1 1 0,0-1 0,0 1-1,-1-1 1,1 0 0,3 1 0,3-2 45,0 0-1,-1 0 1,1 0 0,0-1-1,-1 0 1,0-1 0,1 0 0,9-5-1,58-37 96,-73 44-147,164-110 59,-144 97-48,0-1 0,-1-1 0,0-1 0,35-38 0,-34 28 94,-2-2 1,-1 0 0,-1-1 0,20-45 0,42-125 209,-23 55-517,-45 115 245,-1 0 0,9-41 0,-20 69-98,0 0 1,1 0-1,-1-1 1,0 1-1,0 0 1,0 0-1,0 0 1,-1-3-1,1 4 37,0 1-1,0-1 1,-1 1-1,1-1 1,0 1-1,0 0 1,-1-1-1,1 1 1,-1-1-1,1 1 1,0 0-1,-1 0 1,1-1-1,-1 1 1,1 0-1,0 0 1,-1-1-1,1 1 0,-1 0 1,1 0-1,-1 0 1,1 0-1,-1 0 1,1-1-1,-1 1 1,1 0-1,-1 0 1,1 0-1,-1 1 1,1-1-1,-1 0 1,1 0-1,-1 0 1,1 0-1,-1 0 1,1 0-1,-1 1 1,1-1-1,0 0 1,-1 0-1,0 1 1,-3 1-11,1 0 0,-1 1 0,0-1 1,1 1-1,0-1 0,0 1 0,0 0 1,0 0-1,0 0 0,-3 5 0,-1 3 35,-1 1 0,-6 16-1,3-3-36,1 1 1,-11 45-1,-6 61 39,16-70 30,0-7-65,-3 73 1,13-102 65,1 0 0,1 1-1,1-1 1,12 50 0,-12-68-23,0 1-1,1-1 1,0 0-1,0-1 1,7 11 0,-9-16-6,0 0 1,1 0 0,-1 0 0,1 0-1,0 0 1,0 0 0,0 0-1,0-1 1,0 1 0,0-1-1,0 1 1,1-1 0,-1 0 0,0 0-1,1 0 1,-1 0 0,1 0-1,-1-1 1,1 1 0,-1-1 0,6 1-1,12-3 76,0 0 0,0-2 1,0 0-1,0-2 0,36-14 0,-2 1-35,-30 12 74,0-1-1,-1-1 1,0-1 0,-1-1 0,30-19 0,-43 23-22,17-13 93,-25 19-211,0 0 0,0 0 1,0 0-1,0 0 0,-1 0 1,1 0-1,0-1 1,-1 1-1,1 0 0,-1 0 1,1 0-1,-1-1 0,1 1 1,-1 0-1,0-1 0,0 1 1,0 0-1,0-1 0,0 1 1,0-2-1,0 2-3,-1 0-1,1 0 0,-1 0 1,1 1-1,-1-1 1,0 0-1,1 0 1,-1 1-1,0-1 0,1 0 1,-1 1-1,0-1 1,0 1-1,1-1 0,-1 1 1,0-1-1,0 1 1,0-1-1,0 1 1,0 0-1,0 0 0,0 0 1,0-1-1,1 1 1,-1 0-1,0 0 0,-2 0 1,-31 2-300,18 1 276,-1 0 0,1 1 0,0 1 1,0 1-1,0 0 0,0 1 0,1 0 0,0 1 1,-16 13-1,27-18 48,0 1-1,0 0 1,1 0 0,-1 0-1,1 0 1,0 1 0,0-1-1,0 1 1,0 0 0,1 0-1,-3 9 1,4-11-10,1-1 0,-1 1 1,1-1-1,-1 1 0,1 0 0,0-1 0,0 1 0,0 0 1,1-1-1,-1 1 0,1 0 0,-1-1 0,1 1 1,0-1-1,0 1 0,0-1 0,0 1 0,0-1 0,1 0 1,-1 0-1,1 0 0,-1 1 0,1-1 0,0-1 1,0 1-1,2 2 0,3 0 14,-1 0 0,1 0 0,0 0 0,0-1 0,0 0 0,0-1 0,0 0 0,0 0 0,1 0 0,-1-1 0,1 0 0,11 0 0,-1-1 26,0-1 0,0-1 0,0 0 0,20-6 0,3-4-37,0-2 1,50-25-1,24-9 196,101-36 184,-210 81-354,-6 3-34,1 0 1,-1 0-1,1 0 0,0 0 1,-1 0-1,1 0 1,-1-1-1,1 1 1,-1 0-1,1 0 1,-1-1-1,0 1 1,1 0-1,-1-1 1,1 1-1,-1 0 1,1-1-1,-1 1 1,0-1-1,1 1 1,-1-1-1,0 1 0,0-1 1,1 1-1,-1-1 1,0 1-1,0-2 1,-2 1-157,-10 2 30,1 0 1,0 1-1,-1 0 1,1 1-1,0 0 0,-18 8 1,10-2 153,1 0 0,1 1 0,-18 12 0,29-17-48,0 1-1,0 0 1,0 0 0,0 0-1,1 0 1,0 1-1,1 0 1,-1 0-1,1 0 1,1 1 0,-4 9-1,3-7 38,1 0 0,0 1 0,1-1 0,0 0 0,1 1 0,0 0 0,1-1 0,1 14 0,-1-20-9,1 0 0,0 0 0,0 0 0,0 0-1,0 0 1,1 0 0,2 6 0,-3-9 7,0 0 0,-1 0-1,1 0 1,0 0 0,-1 0 0,1 0 0,0 0 0,0 0 0,0 0 0,0 0 0,0-1 0,0 1-1,0 0 1,0-1 0,0 1 0,1-1 0,-1 1 0,0-1 0,0 1 0,0-1 0,1 0 0,-1 0-1,0 1 1,0-1 0,1 0 0,-1 0 0,0 0 0,2-1 0,1 0 14,0 0 1,1-1-1,-1 0 0,0 0 1,0 0-1,0-1 0,6-4 1,26-24 127,-26 21-93,176-157 335,-168 150-358,0-1 0,-1 0 1,-2-1-1,0 0 0,0-2 1,15-30-1,-9 7-12,-2-2 0,21-78 0,11-104 193,-47 212-204,-3 10-45,0 0 0,1 0 0,-2 0 0,1 0 0,-1 0 0,0 0 0,-1-10 0,1 15 17,0 1 0,0-1 1,0 1-1,0-1 0,-1 1 1,1-1-1,0 0 1,0 1-1,0-1 0,-1 1 1,1-1-1,0 1 0,0 0 1,-1-1-1,1 1 1,-1-1-1,1 1 0,0-1 1,-2 0-1,2 1 1,0 0 0,-1 0 0,1 0 0,0 0 0,-1 0 0,1 0 0,-1 0 0,1 0 0,0 0 0,-1 0 0,1 1 0,0-1 0,-1 0 0,1 0 0,0 0 0,-1 0 0,1 0 0,0 1 0,-1-1 0,1 0 0,0 0 0,-1 1 0,-2 1-32,1 1-1,0 0 0,-1 0 1,1-1-1,0 1 1,-2 5-1,-12 25 36,2 0 0,-12 43 0,-15 74 191,38-139-151,-6 27-72,-6 59-1,13-75 57,1-1 0,2 0 0,0 0-1,5 30 1,-2-29-166,1 1-1,0-1 1,2 0 0,1 0-1,0 0 1,19 32 0,-26-52-66,1-1 0,-1 1 0,0 0 1,0-1-1,1 1 0,-1-1 0,0 0 1,1 1-1,0-1 0,-1 0 1,1 0-1,0 0 0,0 0 0,-1 0 1,1 0-1,0 0 0,0-1 0,4 2 1,-4-2-122,-1 0 0,1-1 0,0 1 0,-1 0 1,1 0-1,0-1 0,-1 1 0,1-1 0,-1 0 0,1 1 1,-1-1-1,1 0 0,-1 0 0,0 0 0,1 0 0,-1 0 1,0 0-1,1 0 0,-1 0 0,0-1 0,0 1 0,0 0 1,0-1-1,0-1 0,9-17-5261,2 0 1803</inkml:trace>
</inkml:ink>
</file>

<file path=ppt/ink/ink3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0:38.1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10 104 9472,'-9'-3'4288,"64"-2"-3712,-20 2 1695,4 3-1343,39-8 640,8 0-960,35-4-192,-5 5-256,13-5-128,-16 4 0,-2-3-1952,-12 3 1056,0-3-6463,-16 3 4031</inkml:trace>
</inkml:ink>
</file>

<file path=ppt/ink/ink3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0:39.4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233 138 4640,'3'-12'2575,"-2"11"-2417,-1 1 0,0 0 0,1-1-1,-1 1 1,0 0 0,0-1 0,1 1 0,-1 0 0,0-1 0,0 1 0,0-1 0,0 1 0,1-1 0,-1 1 0,0 0 0,0-1-1,0 1 1,0-1 0,0 1 0,0-1 0,0 1 0,0-1 0,0 1 0,-1-1 0,1 1 0,0 0 0,0-1 0,0 1 0,0-1-1,-1 1 1,1 0 0,0-1 0,0 1 0,-1 0 0,1-1 0,0 1 0,-1 0 0,1-1 0,0 1 0,-1 0 0,1-1 0,0 1-1,-1 0 1,1 0 0,-1 0 0,1-1 0,0 1 0,-1 0 0,1 0 0,-1 0 0,-7-2 99,0 1 0,1 1 0,-1-1 0,0 1 0,1 0 0,-1 1 0,0 0 0,1 0 0,-1 1 1,0-1-1,1 2 0,0-1 0,0 1 0,0 0 0,0 1 0,-7 4 0,7-4-232,0 0-1,0 1 1,1 0-1,-1 0 1,1 1-1,1-1 1,-1 1-1,1 1 1,0-1-1,0 1 1,1 0-1,0 0 1,0 0-1,1 0 1,-4 12-1,4-9 41,1 0 0,1 1-1,0-1 1,0 1 0,1-1 0,0 1-1,1 0 1,3 15 0,-3-21-32,0-1 0,0 1 0,1 0 0,0 0 1,0-1-1,0 1 0,0-1 0,1 1 1,0-1-1,0 0 0,0 0 0,0 0 1,1-1-1,-1 1 0,1-1 0,0 0 0,0 0 1,0 0-1,0 0 0,6 2 0,-1-2 46,0 0-1,0-1 1,0 1-1,1-2 0,-1 0 1,0 0-1,1 0 1,-1-1-1,1-1 1,-1 1-1,1-2 0,-1 1 1,0-1-1,1-1 1,8-3-1,-6 2 11,1-2-1,-1 1 0,0-2 1,-1 1-1,1-2 0,-1 0 1,-1 0-1,1-1 1,16-19-1,-22 23-28,-1 0 0,0-1 1,-1 1-1,1-1 0,-1 0 1,0 0-1,-1 0 0,0 0 0,0-1 1,0 1-1,0-1 0,0-11 0,-2 13-59,0 1 0,0 0 0,0 0-1,-1 0 1,0 0 0,1 0-1,-1 0 1,-1 1 0,1-1 0,-1 0-1,1 0 1,-1 1 0,0-1-1,-1 1 1,1 0 0,0-1 0,-1 1-1,0 0 1,0 1 0,0-1-1,0 0 1,-4-2 0,-4-1-60,0 0 1,0 1-1,0 1 1,-1 0-1,0 0 1,-21-3-1,18 4-164,0-1 0,0 0 0,-21-10 1,60 9-168,291-70 913,-198 48-196,-104 25-246,-1 1-1,0 0 1,1 0-1,-1 2 0,1 0 1,-1 0-1,20 5 1,-28-5-36,-1 0 0,0 0 1,0 1-1,0-1 0,0 1 1,0 0-1,0-1 1,0 1-1,0 1 0,2 2 1,-4-4-25,0 0 1,0 0 0,0 0-1,0 0 1,-1 1-1,1-1 1,0 0 0,-1 1-1,1-1 1,-1 0 0,1 1-1,-1-1 1,0 1 0,1-1-1,-1 1 1,0-1-1,0 1 1,0-1 0,0 1-1,0-1 1,-1 1 0,1-1-1,0 0 1,-2 3 0,-3 8 79,-1 0 0,0-1 1,-15 19-1,1 0-154,-24 39 607,41-63-426,8-10 70,4-4-108,32-20-54,1 2 0,1 1 1,50-20-1,-36 18 54,34-10-305,-74 30 217,-15 6 7,-1 1 1,1-1 0,0 0 0,0 1 0,0 0 0,0-1 0,-1 1 0,1 0 0,0 0-1,0 0 1,0 0 0,0 0 0,0 0 0,0 0 0,0 1 0,-1-1 0,5 2 0,-5-1-8,0 0 0,0 0 0,1 0 0,-1 0 1,0 0-1,0 1 0,-1-1 0,1 0 0,0 1 0,0-1 1,0 1-1,-1-1 0,1 0 0,-1 1 0,1-1 1,-1 1-1,0 0 0,0-1 0,1 1 0,-1 1 1,1 54 393,-1-42-336,1 0 0,0 1 0,0-1 0,2 1 1,4 15-1,0-8 100,16 34 0,-19-49-128,0 0 1,1 0 0,0-1-1,0 0 1,0 0 0,1 0-1,12 10 1,-16-15-44,0-1 1,0 1-1,-1-1 0,1 0 1,0 1-1,1-1 0,-1 0 1,0 0-1,0 0 0,0-1 1,1 1-1,-1 0 0,0-1 1,0 0-1,1 1 0,-1-1 1,0 0-1,1 0 0,-1-1 1,1 1-1,-1 0 0,0-1 1,0 1-1,1-1 0,-1 0 1,0 0-1,3-1 0,21-14-2255,0 1 607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2:16.8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1510 2240,'-1'1'111,"0"1"0,1-1 0,-1 0 0,0 1 1,1-1-1,-1 1 0,1-1 0,0 1 0,-1-1 0,1 1 0,0 1 0,1 6 5836,4-11-4070,-1-5-1285,0-1-1,0 1 1,4-12-1,-1 2-98,27-60 620,-17 36-632,1 1-1,42-65 0,40-27-240,-37 52-91,5-13 215,-4-3 0,-4-3 0,-5-2-1,47-118 1,-96 206-232,-1 0-1,-1-1 1,0 1-1,-1-1 1,3-26-1,-8 36-417,-2 8 97,-5 11 22,8-14 159,-19 36-23,2 1 0,-15 44 0,-17 82 38,33-90 204,-15 144 0,30-202-145,2 0 1,0 1-1,1-1 1,4 20-1,-3-26 37,0-1 0,1 1 0,0-1 0,1 0 0,0 0 0,1 0 0,-1-1-1,8 10 1,-10-16-53,-1 0 0,1 1 0,0-1 0,0 0 0,0-1-1,0 1 1,0 0 0,0-1 0,0 1 0,0-1 0,1 1-1,-1-1 1,1 0 0,-1 0 0,1 0 0,-1-1 0,6 2-1,-4-2 15,-1 0-1,1 0 0,0 0 0,0-1 0,-1 0 0,1 1 0,0-1 0,-1 0 0,1-1 0,-1 1 0,5-3 0,3-3 25,0 0-1,0-1 1,-1 0-1,0-1 1,-1 0-1,9-10 1,-4 1-68,0-1 1,21-37-1,16-46-18,-26 51 74,114-187-48,-3 8 296,-121 196-355,-2 0-1,-1-1 1,-2 0 0,-2-1 0,9-72 0,-17 100-72,0-1 0,0 1 0,0 0 0,-1 0-1,-2-9 1,3 17 89,0-1-1,0 1 0,0 0 0,0 0 1,0 0-1,0-1 0,0 1 0,0 0 1,0 0-1,-1 0 0,1 0 0,0-1 1,0 1-1,0 0 0,0 0 0,0 0 1,0 0-1,-1 0 0,1-1 0,0 1 0,0 0 1,0 0-1,0 0 0,-1 0 0,1 0 1,0 0-1,0 0 0,0 0 0,-1 0 1,1 0-1,0 0 0,0 0 0,0 0 1,-1 0-1,1 0 0,0 0 0,0 0 1,0 0-1,-1 0 0,1 0 0,0 0 1,0 0-1,0 0 0,-1 0 0,1 0 1,0 0-1,0 0 0,0 1 0,0-1 1,-1 0-1,1 0 0,0 0 0,0 0 1,0 0-1,0 1 0,0-1 0,0 0 1,-1 0-1,1 1 0,-11 13-353,-51 92-153,35-54 397,-66 118 113,75-130 36,-27 80 1,2 44 90,18-65 21,-88 289 1330,101-347-289,10-38-598,2-5-214,2-13-101,6-22-404,3 8 104,2 2-1,0-1 0,22-30 1,-18 29-79,-7 12 18,1 2 0,0-1 0,25-24 0,-35 39 72,-1 0 1,1 0-1,0 0 0,-1 0 0,1 1 1,0-1-1,0 0 0,0 1 0,0-1 0,0 0 1,0 1-1,0 0 0,0-1 0,0 1 1,0-1-1,0 1 0,0 0 0,0 0 1,0 0-1,0-1 0,0 1 0,0 0 0,0 0 1,0 1-1,1-1 0,-1 0 0,0 0 1,0 0-1,0 1 0,0-1 0,0 0 0,0 1 1,0-1-1,0 1 0,0 0 0,0-1 1,-1 1-1,1 0 0,0-1 0,0 1 0,0 0 1,-1 0-1,1 0 0,0-1 0,-1 1 1,1 0-1,0 2 0,2 3-17,1 0 0,-1 1 0,-1-1 0,1 1 1,2 11-1,10 67-74,1 5 85,-13-76 80,1 0-1,1 0 0,1 0 0,7 14 0,-5-13 82,12 20 251,-18-32-342,0-1 0,0 0 0,0 1 0,0-1 0,1 0 0,-1 0 0,1 0-1,-1-1 1,1 1 0,-1-1 0,5 2 0,-2-1 25,0-1 0,0 0 0,0 0 0,0 0 0,0-1 1,0 0-1,0 0 0,0 0 0,0 0 0,0-1 0,0 0 0,0 0 0,0-1 0,0 1 0,0-1 0,0 0 1,7-4-1,6-5 3,-1 0 1,-1-1-1,17-16 1,-23 19-6,1 0-35,0-2 1,-1 0-1,-1 0 0,0-1 0,0 0 1,-1 0-1,10-21 0,-13 23-41,-1-1 0,0 0-1,0 0 1,-1 0 0,-1-1 0,0 1-1,0-1 1,-1 1 0,0-1-1,-2-14 1,-5-32-392,6 57 386,0 1 0,0 0 0,0 0-1,0 0 1,0 0 0,0-1 0,0 1 0,0 0 0,0 0 0,0 0 0,0 0-1,0-1 1,0 1 0,0 0 0,0 0 0,0 0 0,0 0 0,0-1 0,0 1-1,-1 0 1,1 0 0,0 0 0,0 0 0,0 0 0,0 0 0,0-1 0,0 1-1,0 0 1,-1 0 0,1 0 0,0 0 0,0 0 0,0 0 0,0 0 0,-1 0-1,1 0 1,0 0 0,0-1 0,-8 5-515,-5 10 171,2 3 236,1 1 0,0 0 0,2 1 1,0 0-1,0 0 0,-4 23 0,10-31 179,0 0 0,0 0 1,1 0-1,1 0 0,0 1 1,0-1-1,1 0 1,1 1-1,0-1 0,0 0 1,1 0-1,7 17 0,-4-14 104,18 37 382,-22-46-452,1 0 0,0 0 0,1-1 0,-1 1 0,1-1 0,0 0 0,5 5 0,-7-7-44,0-1 0,0 0 1,0 1-1,0-1 0,1 0 1,-1 0-1,0 0 0,1-1 1,-1 1-1,0 0 0,1-1 1,-1 0-1,1 1 1,-1-1-1,1 0 0,-1 0 1,1 0-1,-1-1 0,1 1 1,-1-1-1,0 1 0,1-1 1,-1 0-1,0 0 0,1 0 1,-1 0-1,0 0 0,0 0 1,0-1-1,3-1 1,5-6 26,-1 0 1,1 0 0,-2-1 0,13-17 0,-8 10-36,67-68 35,-17 11-64,-58 67 7,-1 0-1,1 0 0,-2-1 1,1 0-1,-1 0 1,5-16-1,-9 5-348,1 12-363,2 14 228,0 3 423,1-1 0,0 1 1,1-1-1,0 0 0,1 0 0,8 14 1,-3-9 78,1 0 1,0 0 0,25 23-1,-8-10 106,-18-17-5,0-1 0,0 0 0,1 0 1,0-1-1,18 9 0,-24-14-5,1-1-1,-1 1 1,1-1 0,-1-1 0,1 1 0,7 1-1,-10-3-75,0 0-1,0 0 1,0 0-1,0-1 0,0 1 1,0-1-1,0 1 1,0-1-1,0 0 0,0 0 1,0 0-1,0-1 0,0 1 1,3-3-1,17-14 69,-1-1 0,-1 0 0,-1-2-1,24-31 1,23-22-296,-61 68 115,0 1 0,12-9 0,-15 12 21,0 0 0,-1 1 0,1-1 0,0 1 0,0 0 0,0 0 0,0 0 0,0 0 0,0 1 0,6-2 0,-8 2 25,0 0 0,0 1 0,0-1 1,1 0-1,-1 0 0,0 0 0,0 1 0,0-1 0,0 1 0,0-1 0,0 1 0,0-1 0,0 1 1,-1-1-1,1 1 0,0 0 0,0-1 0,0 1 0,0 0 0,-1 0 0,1 0 0,-1 0 0,1 0 0,0 0 1,-1 0-1,1-1 0,-1 2 0,0-1 0,1 0 0,-1 0 0,0 0 0,0 0 0,1 0 0,-1 1 1,0 5-50,0 0 0,0 0 1,0 0-1,-2 9 0,1-11 0,-1 21-22,0-6 283,-1 1-1,-10 35 1,14-51 587,5-9-318,16-16-155,-4 2-270,3 3-115,0 0 0,1 2 0,0 0 0,1 1 0,0 2 0,1 0 0,39-10 0,-61 20 36,0-1-1,0 1 0,0 0 1,1 0-1,-1 0 0,0 0 1,0 0-1,0 0 0,0 1 1,0-1-1,0 1 0,1-1 1,2 3-1,-4-3 21,0 1 0,0 0 0,0-1 0,0 1 0,0 0 0,0 0-1,0 0 1,0 0 0,0 0 0,-1 0 0,1 0 0,0 0 0,-1 0 0,1 0 0,-1 0 0,1 1 0,-1-1 0,0 0 0,1 0 0,-1 0 0,0 1 0,0-1 0,0 3 0,-1 8 55,0 1 1,-1 0 0,-6 22 0,-1 4-14,9-39-8,-1 16 19,1-16-26,0 0 1,0 0-1,0 1 1,0-1-1,0 0 1,0 0-1,0 1 0,0-1 1,0 0-1,0 0 1,0 1-1,1-1 1,-1 0-1,0 0 1,0 1-1,0-1 1,0 0-1,1 0 1,-1 0-1,0 1 1,0-1-1,1 0 0,-1 0 1,0 0-1,0 0 1,0 0-1,1 0 1,-1 1-1,0-1 1,1 0-1,-1 0 1,0 0-1,0 0 1,1 0-1,-1 0 1,0 0-1,0 0 0,1 0 1,-1 0-1,0 0 1,0 0-1,1 0 1,-1-1-1,0 1 1,0 0-1,1 0 1,-1 0-1,0 0 1,0 0-1,1 0 1,-1-1-1,0 1 0,0 0 1,0 0-1,1 0 1,-1-1-1,0 1 1,76-44 1005,49-42-1104,-121 83 49,0 1-1,0-1 0,1 1 0,-1 0 0,1 0 0,-1 1 0,1-1 0,4 0 0,-7 2 18,-1 0-1,1 0 1,-1 0 0,1 0 0,-1 0 0,1 1 0,-1-1 0,0 0-1,1 1 1,-1-1 0,1 1 0,-1-1 0,0 1 0,0 0-1,1 0 1,-1-1 0,0 1 0,0 0 0,0 0 0,0 0 0,0 0-1,0 0 1,0 1 0,0-1 0,0 0 0,-1 0 0,1 1-1,0-1 1,0 2 0,1 3 23,0 0-1,-1 0 0,0 1 1,0-1-1,0 11 0,1 2 25,-1-9 32,-1-4 6,1 0 0,0 0 1,0 0-1,1 0 0,0 0 1,0 0-1,0 0 0,5 8 1,-6-13-47,-1 0-1,1-1 1,-1 1 0,1 0 0,-1-1 0,1 1-1,0-1 1,-1 1 0,1-1 0,0 1 0,-1-1 0,1 0-1,0 1 1,0-1 0,0 0 0,-1 0 0,1 1-1,0-1 1,0 0 0,0 0 0,-1 0 0,2 0-1,1 0 16,-1-1 0,1 1-1,-1-1 1,1 1-1,-1-1 1,0 0-1,4-2 1,5-2 40,-1-2 0,13-10 0,-17 13-65,90-58-54,-54 36 41,-39 23-45,0 1 0,0-1-1,0 0 1,0 0-1,0 0 1,2-5-1,-3 4-491,-12 16 135,7-8 414,0 1 0,1-1 1,-1 1-1,1 0 0,0-1 1,0 1-1,0 0 0,1 0 1,0 0-1,0 0 0,0 1 1,0-1-1,1 0 0,0 0 1,0 0-1,1 1 0,-1-1 1,1 0-1,0 0 0,2 5 1,-1-4 31,0 0 1,1 0-1,0 0 1,0 0 0,0-1-1,1 1 1,0-1 0,0 0-1,0 0 1,1 0 0,-1-1-1,1 0 1,0 0 0,1 0-1,9 6 1,-12-9 7,0 0-1,1 0 1,-1-1 0,0 1-1,0-1 1,0 1-1,1-1 1,-1 0 0,0 0-1,1 0 1,-1-1 0,0 1-1,0-1 1,0 0 0,0 0-1,0 0 1,0 0 0,0-1-1,0 1 1,0-1 0,0 1-1,0-1 1,-1 0 0,1 0-1,-1-1 1,0 1 0,1 0-1,1-4 1,0 1-37,-1 0-1,0 0 1,0-1 0,0 1-1,0-1 1,-1 0 0,0 0-1,0 0 1,1-9-1,-3 12-23,1 0 0,-1-1 0,0 1-1,-1 0 1,1 0 0,0-1-1,-1 1 1,0 0 0,0 0 0,0 0-1,0-1 1,0 1 0,-1 0 0,1 1-1,-1-1 1,0 0 0,0 0-1,0 1 1,-4-5 0,0 2-20,0-1 1,0 1 0,-1 1-1,0-1 1,0 1-1,0 0 1,-1 0-1,-11-3 1,-3 0-59,-38-5 0,13 2-271,44 10 359,2-1 8,1 1-1,-1 0 1,0 0 0,1 0 0,-1-1 0,0 1 0,0 0 0,1 0-1,-1 0 1,0 0 0,0 0 0,1 1 0,-1-1 0,0 0 0,0 0-1,1 0 1,-2 1 0,2 0 6,0-1 0,0 1-1,1-1 1,-1 0 0,0 1-1,1-1 1,-1 0 0,0 1 0,1-1-1,-1 0 1,0 1 0,1-1-1,-1 0 1,0 0 0,1 1-1,-1-1 1,1 0 0,-1 0 0,1 0-1,-1 1 1,1-1 0,-1 0-1,0 0 1,1 0 0,18 6 272,29-1 53,1-2 0,68-4-1,-62-2-421,62-12 0,-88 9-3620,52-19-1,-63 16 150,-4 0 1189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9:04.25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106 1 7808,'0'0'265,"1"0"1,-1 1-1,1-1 0,-1 0 1,1 1-1,-1-1 0,1 0 1,-1 1-1,0-1 1,1 1-1,-1-1 0,0 0 1,1 1-1,-1-1 0,0 1 1,0-1-1,1 1 1,-1-1-1,0 1 0,0 0 1,0-1-1,0 1 0,0-1 1,0 1-1,0-1 1,0 2-1,1 18 2841,-1 0-1042,-6 35 0,-19 57-125,11-59-1483,-26 103-357,19-91-3953,15-46-498,4 1 1329</inkml:trace>
</inkml:ink>
</file>

<file path=ppt/ink/ink3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0:41.9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5 788 5888,'-4'-5'1467,"5"2"375,11 1 1308,-3 2-2681,34-6 836,-1-1 1,-1-1-1,1-3 1,56-23-1,-76 26-984,0-2-1,25-16 0,-41 23-208,-1-1-1,0 0 1,0 0-1,0 0 1,0 0-1,-1-1 1,0 0 0,0 0-1,0 0 1,0 0-1,-1-1 1,0 1-1,4-10 1,-7 13-83,1 0-1,-1-1 1,1 1 0,-1 0 0,0-1-1,0 1 1,0 0 0,0-1 0,0 1-1,-1 0 1,1-1 0,-1 1 0,1 0-1,-1 0 1,0-1 0,0 1-1,0 0 1,0 0 0,0 0 0,-1 0-1,1 0 1,0 0 0,-1 1 0,0-1-1,-2-2 1,1 1-16,-1 0-1,0 0 1,0 1-1,0-1 1,0 1-1,0 0 1,0 0 0,0 0-1,-1 1 1,-8-3-1,5 4-26,-1-1 0,1 1 0,-1 1 0,1-1 0,0 1 1,-14 4-1,-44 16-70,46-13 165,-1 1 1,-29 17-1,41-20-1,-1 1 1,1-1-1,1 1 0,-1 1 0,1 0 0,-12 15 0,17-18-56,0 1 0,0-1-1,0 1 1,1 0-1,0-1 1,0 1 0,1 0-1,-1 1 1,1-1 0,0 0-1,1 0 1,0 0-1,0 1 1,0-1 0,0 0-1,1 0 1,0 0-1,3 8 1,-1-3 29,1 0 1,0 0-1,0-1 0,1 0 0,0 0 1,1 0-1,1 0 0,-1-1 0,10 10 1,-8-11 14,1 0 0,1-1 1,-1 1-1,1-2 1,0 1-1,1-2 1,0 1-1,0-1 1,0-1-1,0 0 0,1-1 1,-1 0-1,1 0 1,0-2-1,0 1 1,0-1-1,0-1 1,0 0-1,0-1 0,0 0 1,0-1-1,-1 0 1,23-8-1,-17 3 24,0-2 1,0 0-1,-1 0 0,0-2 1,17-14-1,68-69 132,-37 32 33,-53 52-172,7-7-168,0 1 0,1 2 0,23-15-1,-37 26 60,1-1-1,0 2 0,0-1 1,0 1-1,0-1 0,0 2 1,1-1-1,-1 1 1,0 0-1,1 0 0,-1 1 1,1-1-1,-1 1 0,1 1 1,-1 0-1,11 2 0,4 4 33,-1 2 0,0 0 0,-1 1 0,21 14 0,24 13 6,-64-37-1,0 0 0,1 1 0,-1-1 0,0 0 0,0 0 1,0 0-1,1 0 0,-1 0 0,0 0 0,0 0 0,0 0 1,1 0-1,-1 0 0,0 0 0,0 0 0,1 0 0,-1 0 1,0 0-1,0 0 0,0 0 0,1 0 0,-1 0 0,0 0 1,0 0-1,0 0 0,1 0 0,-1 0 0,0 0 0,0 0 1,0 0-1,1-1 0,-1 1 0,0 0 0,0 0 0,1-9 245,-7-12-75,3 16-208,0 0 1,-1 0-1,0 1 1,0-1 0,0 1-1,-1 0 1,1 0-1,-1 0 1,0 1-1,0-1 1,0 1-1,-1 0 1,1 1-1,-1-1 1,-7-1-1,1 0-110,0 1 0,-1 0-1,0 0 1,0 2 0,0-1 0,-18 2-1,19 0 94,0 2 0,0-1 0,0 2 1,0-1-1,0 1 0,1 1 0,0 0 0,0 1 0,0 0 0,-16 11 0,21-12 39,0 1 0,0-1 1,0 1-1,1 1 0,0-1 0,0 1 0,0 0 0,1 0 1,-1 0-1,1 1 0,1-1 0,0 1 0,0 0 1,0 0-1,1 0 0,0 0 0,-3 15 0,4-12 25,1-1 1,-1 1-1,1-1 0,1 1 1,0-1-1,0 1 0,3 8 0,-3-15 7,0-1-1,-1 1 0,1-1 0,0 1 0,0-1 1,0 0-1,0 1 0,1-1 0,-1 0 0,1 0 0,-1 0 1,1 0-1,0 0 0,0 0 0,0-1 0,0 1 1,0-1-1,0 1 0,0-1 0,0 0 0,1 0 1,-1 0-1,0 0 0,1 0 0,-1 0 0,1-1 1,-1 1-1,1-1 0,4 1 0,0-2 14,-1 0 0,1 0 1,0-1-1,0 1 0,-1-2 0,1 1 0,-1-1 0,0 0 0,1 0 0,-2 0 1,11-8-1,2-1 28,108-73 388,-99 64-483,-2-1 1,36-40-1,-52 51-31,-8 9 9,0 1 1,0-1 0,1 0 0,-1 1 0,0-1 0,1 1 0,-1-1 0,1 1 0,2-2 0,-6 22-509,1-12 539,0-1 0,1 0-1,0 1 1,1-1 0,-1 1-1,1-1 1,0 0 0,1 1-1,0-1 1,0 0 0,0 0-1,5 10 1,-3-9 41,0 1-1,1-1 1,0 0 0,0 0 0,1 0 0,0-1-1,0 0 1,14 11 0,-16-14-16,1-1 0,-1 0 0,1 0 0,0 0 0,-1 0 0,1-1 0,0 0 0,0 0 0,0 0 0,1 0-1,-1-1 1,0 0 0,0 0 0,0 0 0,6-2 0,10-2 46,0-1 0,27-10 0,-15 5-38,393-107 175,-425 117-181,2-1 5,-1 1 0,0-1 0,0 1 0,1-1 0,-1 0 0,0 0 0,0 0 0,0 0 0,0 0 0,0 0 0,0-1 0,-1 1 0,1-1 0,1-1 0,-3 3-21,0 0 0,0 0 1,0-1-1,0 1 0,0 0 1,0 0-1,0 0 0,0 0 1,0 0-1,0-1 0,0 1 1,0 0-1,0 0 0,0 0 0,0 0 1,-1 0-1,1 0 0,0 0 1,0-1-1,0 1 0,0 0 1,0 0-1,0 0 0,-1 0 1,1 0-1,0 0 0,0 0 0,0 0 1,0 0-1,0 0 0,-1 0 1,1 0-1,0 0 0,0 0 1,0 0-1,0 0 0,0 0 1,-1 0-1,1 0 0,0 0 0,0 0 1,0 0-1,0 0 0,-1 0 1,-9 1-114,8-1 84,-18 2-118,-82 13-128,75-9 255,0 1 1,-50 20-1,69-23 33,-1 1 0,1 0 0,0 0 0,0 0 0,-10 10 0,14-11-6,1-1 0,-1 1 0,1 0 0,0 0 1,1 0-1,-1 1 0,0-1 0,1 1 1,0-1-1,0 1 0,-1 7 0,2-10 0,1 1 0,0 0 0,-1 0-1,1 0 1,0-1 0,0 1 0,1 0 0,-1 0 0,1 0-1,-1-1 1,1 1 0,0 0 0,0-1 0,0 1-1,0-1 1,0 1 0,1-1 0,-1 1 0,1-1-1,0 0 1,0 0 0,-1 0 0,1 0 0,1 0 0,-1 0-1,0 0 1,0-1 0,1 1 0,4 2 0,1 0 28,0-1 1,0 0 0,0 0-1,1 0 1,-1-1 0,1 0-1,0-1 1,12 1 0,-4-3 56,-1 0 0,1 0 0,0-2 0,-1 0 0,0-1 0,0-1 0,0 0 0,29-15 0,5-6 53,60-43 0,-81 50-137,6-4 57,-1-1 0,-1-1 0,55-56 0,-45 32-42,-2-2-1,-2-2 0,36-67 0,83-184 5,-156 301-54,-1 1-1,0-1 1,0 1-1,0-1 0,0 1 1,0-1-1,-1 1 1,1-1-1,-1-3 1,0 6 28,0 0 0,0 0 0,0 0 0,0 0 0,0 1 0,0-1 0,0 0 0,0 0 0,0 0 0,0 0 0,0 0 0,0 0 0,0 0 0,0 0 0,0 0 0,0 0 0,0 0 0,0 0 0,0 0 1,0 0-1,0 0 0,0 0 0,0 0 0,0 0 0,0 0 0,0 0 0,0 0 0,-1 0 0,1 0 0,0 0 0,0 0 0,0 0 0,0 0 0,0 0 0,0 0 0,0 0 0,0 0 0,0 0 0,0 0 0,0 0 0,0 0 0,0 0 0,0 0 0,0 0 0,0 0 0,0 0 0,0 0 1,0 0-1,0 0 0,-1 0 0,1 0 0,0 0 0,0 0 0,0 0 0,0 0 0,0 0 0,0 0 0,0 0 0,0 0 0,0-1 0,0 1 0,0 0 0,0 0 0,0 0 0,0 0 0,0 0 0,-5 7-115,-9 14 40,-42 85 36,-188 301 448,226-379-335,1 1-1,1 0 0,1 1 1,-10 31-1,24-58-46,0-1 0,1 0-1,-1 1 1,1-1 0,-1 1 0,1-1-1,0 5 1,0-6-13,0 0 0,1-1 0,-1 1 0,0-1 0,0 1 0,0 0 0,1-1 0,-1 1 0,0-1 1,1 1-1,-1 0 0,1-1 0,-1 1 0,0-1 0,1 1 0,-1-1 0,1 0 0,0 1 0,-1-1 0,1 1 0,-1-1 0,1 0 0,-1 0 0,1 1 0,0-1 1,-1 0-1,1 0 0,0 0 0,-1 1 0,1-1 0,0 0 0,-1 0 0,1 0 0,0 0 0,0-1 0,11 0 42,-1-1 0,0 0 1,1-1-1,-1 0 0,20-9 0,-1 0-29,20-5-34,72-22-517,-118 37 523,0 1-1,0 1 0,0-1 1,0 0-1,-1 1 0,1 0 1,0 0-1,0 0 0,0 0 1,0 1-1,0 0 0,0 0 1,0 0-1,0 0 0,-1 0 0,1 1 1,0-1-1,-1 1 0,1 0 1,-1 0-1,0 1 0,0-1 1,0 1-1,0-1 0,0 1 1,0 0-1,-1 0 0,1 0 0,2 5 1,2 8 60,0-1 0,-1 1 0,3 18 0,-4-18-505,0 0 0,13 28-1,-17-43 253,4 7-297,2-1-3212,1 0 1499</inkml:trace>
</inkml:ink>
</file>

<file path=ppt/ink/ink3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0:43.8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155 1164 5408,'-12'-9'1728,"12"9"-1657,0 0 0,0 0 1,-1 0-1,1-1 0,0 1 0,0 0 1,-1 0-1,1 0 0,0 0 1,0 0-1,-1 0 0,1 0 0,0 0 1,0 0-1,-1 0 0,1 0 0,0 0 1,0 0-1,-1 0 0,1 0 1,0 0-1,-1 0 0,1 0 0,0 0 1,0 1-1,-1-1 0,1 0 0,0 0 1,0 0-1,0 0 0,-1 1 1,1-1-1,0 0 0,0 0 2,-10 1 6023,4 0-5635,-1 1 0,1 0 1,0 1-1,1-1 1,-1 1-1,0 0 1,1 0-1,-1 1 1,-8 7-1,7-4-39,0-1 0,0 2 0,1-1 0,0 1 0,-9 14 0,14-20-369,0 0 0,-1 0 0,1 1 0,0-1 1,1 0-1,-1 1 0,0-1 0,1 1 0,-1-1 0,1 1 0,0-1 0,0 1 0,0 0 1,0-1-1,0 1 0,1-1 0,-1 1 0,1-1 0,0 1 0,-1-1 0,1 0 1,0 1-1,0-1 0,1 0 0,-1 1 0,3 2 0,-2-2-3,1-1-1,-1 1 1,0-1 0,1 0-1,0 0 1,-1 0-1,1-1 1,0 1 0,0 0-1,0-1 1,0 0 0,0 0-1,0 0 1,0 0-1,0 0 1,1-1 0,-1 1-1,0-1 1,6 0 0,-3-1 6,0 0 1,-1 0 0,1 0-1,0-1 1,-1 0 0,0 0 0,1 0-1,-1-1 1,0 0 0,0 0-1,0 0 1,0 0 0,-1-1 0,0 0-1,7-6 1,-9 7-54,1-1 0,-1 1-1,1 0 1,-1-1 0,0 0 0,0 1-1,0-1 1,-1 0 0,0 0 0,1 0-1,-1 0 1,0 0 0,-1 0-1,1 0 1,-1 0 0,0 0 0,0 0-1,0-1 1,-1 1 0,1 0 0,-1 0-1,-1-5 1,0 5-63,0 0-1,0 0 1,-1 1-1,1-1 1,-1 0-1,0 1 1,1 0-1,-1 0 1,-1 0-1,1 0 1,-6-4-1,-5-2-330,-26-13-1,25 16 160,14 6 223,1 0 0,0 0 0,0 0 0,-1-1 0,1 1 1,0 0-1,0 0 0,-1 0 0,1 0 0,0 0 0,-1 0 0,1 0 0,0 0 1,0 0-1,-1 0 0,1 0 0,0 0 0,-1 0 0,1 0 0,0 0 1,0 0-1,-1 1 0,1-1 0,0 0 0,-1 0 0,1 0 0,0 0 0,0 1 1,0-1-1,-1 0 0,1 0 0,0 0 0,0 1 0,0-1 0,-1 0 1,1 0-1,0 1 0,0-1 0,0 0 0,0 0 0,0 1 0,0-1 0,0 0 1,-1 1-1,1-1 0,1 1-1,0 0 1,0 0-1,0 0 0,0 0 1,0 0-1,0 0 0,0 0 1,0-1-1,0 1 0,0-1 1,0 1-1,0 0 0,0-1 1,1 0-1,1 1 0,21 6 175,0-1-1,0-1 1,0-2 0,43 2-1,-29-5 45,-1-2 1,54-9-1,-75 8-144,0 0 0,0-1 0,0-1 0,0 0 0,-1-1 0,0-1 0,0-1 0,-1 0 0,0 0 1,0-2-1,-1 0 0,0 0 0,-1-1 0,17-19 0,61-85 415,-31 37-272,-32 44-141,127-170 228,-140 182-232,20-41-1,-29 51-107,-1 1 0,0-1 1,0 0-1,-1 0 0,2-19 1,-5 30 29,1 0 0,-1-1 1,0 1-1,0 0 0,0-1 1,0 1-1,-1 0 1,1-1-1,0 1 0,0 0 1,-1 0-1,1-1 1,-1 1-1,1 0 0,-1 0 1,0 0-1,-1-2 1,1 2 5,0 1 0,1-1 0,-1 1 0,0-1-1,-1 1 1,1 0 0,0 0 0,0-1 0,0 1 0,0 0 0,0 0 0,0 0 0,0 0 0,0 0 0,0 0 0,0 0 0,0 1 0,0-1 0,0 0 0,-1 0 0,1 1 0,0-1 0,1 1 0,-1-1 0,0 1 0,-1 0 0,-23 14-2,0 0 1,2 2-1,-26 22 0,36-26 2,1-1 0,1 2 0,0-1 0,1 1-1,0 1 1,-10 22 0,6-7-12,1 0 0,-11 44-1,7-13 83,4 1-1,-9 105 1,20-149-34,0 1 0,2-1 1,1 1-1,0-1 1,1 1-1,5 20 1,-6-37-7,0 0 0,-1 0 0,1-1 1,0 1-1,0 0 0,0 0 0,0-1 1,0 1-1,1-1 0,-1 1 0,1-1 1,-1 1-1,1-1 0,-1 0 1,1 0-1,-1 0 0,1 0 0,0 0 1,0 0-1,0 0 0,-1 0 0,1-1 1,0 1-1,0-1 0,0 1 0,0-1 1,0 0-1,0 0 0,0 0 1,3 0-1,4-1 10,-1 0 1,1-1-1,0 0 1,-1 0-1,1-1 1,8-3-1,-1-1-8,1-1-1,-1 0 0,-1-1 0,1-1 1,16-13-1,-9 2 8,-1-1 0,32-41 1,32-60-122,-34 41-64,44-99 0,-22 2 199,-27 61 40,72-140-201,-110 241 114,9-27 1,-18 43 3,0 1 1,1-1-1,-1 0 1,0 1-1,0-1 0,0 0 1,0 1-1,0-1 1,0 0-1,0 0 1,0 1-1,0-1 1,0 0-1,0 1 1,0-1-1,0 0 0,-1 0 1,1 1-1,0-1 1,0 0-1,-1 1 1,1-1-1,-1 0 1,0 1-1,1 0 1,-1-1-1,1 1 1,-1 0-1,0 0 1,1 0 0,-1 0-1,1 0 1,-1 0-1,0 0 1,1 0-1,-1 0 1,0 1 0,1-1-1,-1 0 1,1 0-1,-1 0 1,1 1 0,-1-1-1,1 0 1,-1 1-1,1-1 1,-1 0-1,1 1 1,-1-1 0,1 1-1,-1-1 1,1 1-1,0-1 1,-1 1 0,0 0-1,-11 13 11,0 1 0,1 1 0,0-1 0,1 2 0,-10 22 0,-32 92-115,38-92 198,-33 89 71,-100 268 271,113-312-312,-67 119 0,59-121 585,42-82-696,1 0-1,-1 0 1,1 0 0,-1 1-1,1-1 1,-1 0 0,1 0 0,-1 0-1,0 0 1,1 0 0,-1-1 0,1 1-1,-1 0 1,1 0 0,-1 0 0,1 0-1,-1 0 1,1-1 0,-1 1 0,1 0-1,-1 0 1,0-1 0,1 1 0,0-1-1,17-7 76,-5 1-80,1-1 0,-1 0 0,-1-1 0,0 0 0,0-1 0,-1 0 0,0-1 0,-1 0 0,10-14 0,3-8-35,-2-2-1,20-43 0,17-20-202,-58 98 226,0-1 0,0 1 0,1 0 0,-1-1-1,0 1 1,0 0 0,1-1 0,-1 1 0,0 0 0,1-1 0,-1 1 0,0 0-1,1-1 1,-1 1 0,0 0 0,1 0 0,-1 0 0,1-1 0,-1 1 0,0 0-1,1 0 1,-1 0 0,1 0 0,0 0-1,-1 0 1,0 0-1,1 0 0,-1 1 0,0-1 1,1 0-1,-1 1 0,0-1 1,1 0-1,-1 1 0,0-1 1,0 0-1,0 1 0,1-1 0,-1 0 1,0 1-1,0-1 0,0 0 1,0 1-1,0 0 0,3 25-35,-10 90 63,1-49 32,6 5-108,1-30 131,-1-39-62,0 0 1,0 0-1,0 0 1,1 0-1,-1 0 1,1 0-1,0 0 1,0 0-1,0 0 1,0 0-1,1 0 1,-1 0-1,1-1 1,-1 1-1,4 3 1,-3-4 4,0-1 0,0 1 0,0 0 0,0-1 0,1 1 0,-1-1 0,0 0 0,1 0 0,-1 0 0,1 0 0,-1 0 0,1-1 0,0 1 0,-1-1 0,1 0 0,0 1 0,-1-1 0,5-1 0,16-1-5,0-2 0,-1 0 0,1-1-1,-1-2 1,0 0 0,0-2-1,-1 0 1,0-1 0,-1-1 0,0-1-1,-1-1 1,0 0 0,-1-2-1,28-29 1,-22 17-57,-2-2 0,-1-1 0,25-47 0,-43 73 15,-1 0-1,0 0 1,0-1 0,0 1-1,-1 0 1,1-1 0,0-7-1,-2 12 22,0 0-1,1-1 1,-1 1-1,0 0 1,0-1-1,0 1 1,0 0-1,0-1 1,0 1-1,0 0 1,0-1-1,0 1 0,0 0 1,0-1-1,0 1 1,0 0-1,0 0 1,0-1-1,-1 1 1,1 0-1,0-1 1,0 1-1,0 0 1,0 0-1,-1-1 0,1 1 1,0 0-1,0 0 1,0-1-1,-1 1 1,1 0-1,0 0 1,0 0-1,-1-1 1,1 1-1,0 0 1,-1 0-1,1 0 0,0 0 1,0 0-1,-1 0 1,1-1-1,0 1 1,-1 0-1,1 0 1,0 0-1,-1 0 1,1 0-1,0 0 1,-1 1-1,1-1 0,0 0 1,-1 0-1,1 0 1,0 0-1,-1 0 1,1 0-1,-3 2-11,1-1-1,-1 0 1,1 0 0,0 1-1,0 0 1,-1-1-1,-1 3 1,-123 131-139,112-118 187,-13 21 1,23-31-30,1 0 1,0 0 0,0 0 0,1 1-1,0-1 1,-3 12 0,5-17-4,1 0 0,0 0-1,0 0 1,0 0 0,0 0 0,0 0 0,0 0 0,0 0 0,1 0 0,-1 0 0,1 0 0,0 0-1,-1 0 1,1 0 0,0 0 0,0 0 0,0 0 0,0-1 0,1 1 0,-1 0 0,0-1-1,1 1 1,-1-1 0,1 0 0,-1 1 0,1-1 0,0 0 0,-1 0 0,1 0 0,3 2-1,3 0 64,0 0 0,0-1 0,0 1 0,0-1-1,17 1 1,-9-2 5,0 0 0,0-2 1,1 0-1,30-6 0,64-23-208,-16 3 94,-86 25 34,-1 1 1,0 0 0,1 0-1,-1 1 1,1 0 0,15 2-1,-20-1-3,0-1 1,0 1-1,1 1 0,-1-1 1,0 1-1,0-1 0,-1 1 1,1 0-1,0 1 0,-1-1 1,1 1-1,-1-1 0,1 1 0,-1 0 1,4 5-1,-2-1 38,39 47 159,-37-48-144,0 1 0,0-1 0,0-1-1,0 0 1,15 8 0,-6-6-161,0 0-1,0-1 1,0-1 0,1-1-1,-1 0 1,1-1 0,0-1-1,34 1 1,-35-4-2225,30-5 1,-33 3-1026,1 0-1,17-8 1,-13 5-13</inkml:trace>
</inkml:ink>
</file>

<file path=ppt/ink/ink3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0:44.1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69 26 8896,'-50'-25'4032,"37"28"-3520,8 0 1216,10 2-1056,3-2 1759,9 5-1375,26 0 704,8 3-1024,40-3-352,4 0-224,17-8-224,-9 3 32,18-6-2944,-14 3 1632,9 0-5727,-15 3 3967</inkml:trace>
</inkml:ink>
</file>

<file path=ppt/ink/ink3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0:46.9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8 935 6304,'0'0'88,"0"0"-1,0 0 1,-1 0 0,1 0 0,0 0 0,0 0-1,-1 0 1,1 0 0,0 0 0,0 0 0,-1 0-1,1 0 1,0 0 0,0 0 0,-1 0 0,1 0-1,0 0 1,0-1 0,-1 1 0,1 0-1,0 0 1,0 0 0,0 0 0,-1 0 0,1-1-1,0 1 1,0 0 0,0 0 0,0 0 0,-1-1-1,1 1 1,0 0 0,0 0 0,0-1 0,5-8 2119,19-13 130,-18 16-2002,18-17 945,-2-1 0,21-29 1,36-59 329,-33 45-779,-23 35-401,1 0 0,48-48 1,69-42 145,-116 103-394,1 2 1,1 0 0,57-25-1,-81 41-143,0 0-1,1 0 0,0 0 1,-1 0-1,1 0 0,0 1 1,-1 0-1,1-1 0,0 1 1,5 1-1,-8-1-21,0 1 0,0-1 0,-1 0 0,1 0 0,0 1 0,0-1 0,0 0 0,-1 1 0,1-1 1,0 1-1,-1-1 0,1 1 0,0 0 0,-1-1 0,1 1 0,-1-1 0,1 1 0,-1 0 0,1 0 0,0 0 0,-1 1 6,1-1-1,-1 1 1,0-1 0,0 1-1,0 0 1,0-1 0,0 1 0,0-1-1,0 1 1,0-1 0,-1 1-1,1 0 1,0-1 0,-2 4-1,-8 17-6,-1 0-1,-1-1 1,-25 35-1,5-8 9,-117 239 303,138-264-318,8-18-9,-6 13 80,1 2 0,-6 19 0,14-39-77,0 0 0,0 1 0,0-1 0,0 0 0,0 0 0,0 0 0,0 0 0,0 0 0,0 0 0,0 0 0,0 0 0,0 1 0,0-1 0,0 0 0,0 0 0,0 0 0,0 0 0,0 0 0,0 0 0,0 0 0,0 0 0,0 0 0,0 0 0,0 1 0,1-1 0,-1 0 0,0 0 0,0 0 0,0 0 0,0 0 0,0 0 0,0 0 0,0 0 0,0 0 0,0 0 0,1 0 0,-1 0 0,0 0 0,0 0 1,0 0-1,0 0 0,0 0 0,0 0 0,0 0 0,0 0 0,1 0 0,-1 0 0,0 0 0,0 0 0,0 0 0,0 0 0,0 0 0,0 0 0,0 0 0,0 0 0,0 0 0,1 0 0,-1 0 0,0-1 0,0 1 0,0 0 0,0 0 0,0 0 0,0 0 0,10-8 67,60-71 234,104-80-226,16 8 79,-159 125-151,-22 18-42,1-1 0,0 2-1,22-14 1,-31 21 34,0-1 0,0 0 0,1 1 0,-1-1-1,0 0 1,0 1 0,1 0 0,-1-1 0,0 1 0,1 0 0,-1 0-1,1 0 1,-1 0 0,0 0 0,1 0 0,-1 0 0,0 0 0,1 0-1,1 1 1,-2 0 3,0-1 0,0 1 0,-1 0 0,1 0 0,0-1 0,-1 1 0,1 0 0,0 0 0,-1 0 0,1 0 0,-1 0 0,1 0 0,-1 0 0,0-1 0,1 1 0,-1 0 0,0 1 0,0-1 0,0 1-1,1 7 26,-1 0 0,-1 0-1,0-1 1,-3 16 0,3-15 3,-41 184 286,14-74-134,28-116-102,3-5 21,6-15 86,-3 7-135,-3 5-20,70-111 65,-57 94-99,0 2 1,1 0-1,26-24 1,3 6-56,87-52 0,-129 87 73,-1 2 0,2-3-51,1 0 0,0 1 0,-1-1 0,1 1 0,0 1 0,0-1-1,1 1 1,11-2 0,-17 4 34,-1-1 1,0 1-1,1 0 0,-1 0 0,1 0 1,-1 0-1,0 0 0,1 0 0,-1 0 1,1 1-1,-1-1 0,0 0 0,1 0 0,-1 0 1,0 0-1,1 0 0,-1 1 0,0-1 1,1 0-1,-1 0 0,0 0 0,1 1 1,-1-1-1,0 0 0,1 1 0,-1-1 1,0 0-1,0 1 0,0-1 0,1 0 0,-1 1 1,0-1-1,0 0 0,0 1 0,0-1 1,1 0-1,-1 1 0,0 0 0,-4 15 118,2-13-83,-34 85 72,-14 40-87,48-120 8,-10 28 68,3 0 1,-10 63-1,19-96-114,0 1 1,0 0-1,0-1 0,0 1 1,1-1-1,-1 1 0,1 0 1,0-1-1,2 5 0,-3-7 31,1 1 1,-1-1-1,1 0 0,0 0 0,-1-1 0,1 1 0,0 0 0,0 0 1,-1 0-1,1 0 0,0-1 0,0 1 0,0 0 0,0-1 0,0 1 0,0 0 1,0-1-1,1 0 0,-1 1 0,0-1 0,0 0 0,0 1 0,0-1 1,0 0-1,1 0 0,-1 0 0,0 0 0,0 0 0,0 0 0,0 0 1,1-1-1,1 1 0,3-2 22,0-1 0,0 1 1,0-1-1,-1 0 0,1 0 1,-1 0-1,1-1 0,-1 0 1,0 0-1,5-6 0,9-10 64,17-24 0,-26 32-60,161-216 194,-136 181-254,-32 42-40,-2 5 42,-1-1 1,1 0-1,-1 0 1,1 0-1,-1 1 1,1-1-1,0 0 0,-1 1 1,1-1-1,0 1 1,0-1-1,1 0 1,-2 10-82,-14 62 157,-5 28 71,16-78-107,-2 15 7,1-1-1,2 63 1,2-95-9,0 0-1,1-1 0,-1 1 1,1 0-1,0 0 0,-1-1 1,1 1-1,1 0 0,1 2 1,-3-4-13,0 0 0,1-1 1,-1 1-1,1-1 0,-1 1 1,1-1-1,0 1 1,-1-1-1,1 0 0,-1 1 1,1-1-1,0 0 0,-1 1 1,1-1-1,0 0 1,-1 0-1,1 1 0,0-1 1,-1 0-1,1 0 0,0 0 1,0 0-1,-1 0 0,1 0 1,0 0-1,-1 0 1,1 0-1,0-1 0,-1 1 1,1 0-1,0 0 0,-1-1 1,1 1-1,0 0 1,-1-1-1,1 1 0,-1 0 1,1-1-1,0 1 0,-1-1 1,1 0-1,4-5 25,0 1-1,0-1 1,-1 0-1,0-1 1,0 1-1,4-11 0,-6 13-24,19-35 12,1 1 0,2 0 0,2 2 0,2 1 0,58-58 0,-55 63 74,-16 15-100,29-24-1,-37 36-173,-6 7 79,-5 10 18,3-10 58,-10 35 33,2 0 1,2 1-1,1 0 1,2 1-1,3 56 0,1-85 9,1 0 0,1 0 0,0 0 0,1 0 0,0 0 0,0-1 0,2 1 0,9 18 0,-12-25 7,0-1 1,1 0-1,0 1 0,0-1 0,1 0 1,-1-1-1,1 1 0,-1-1 0,1 1 1,0-1-1,0 0 0,1 0 0,-1-1 1,1 1-1,-1-1 0,1 0 0,0 0 1,0-1-1,0 1 0,0-1 0,0 0 1,0-1-1,6 1 0,-6-1 1,0-1 1,0 0-1,-1 0 1,1 0-1,0-1 0,0 1 1,-1-1-1,1 0 0,-1-1 1,0 1-1,0-1 1,0 0-1,0 0 0,0 0 1,0 0-1,-1-1 0,1 1 1,-1-1-1,4-5 1,3-7-3,0 0 1,-1 0 0,12-27 0,20-59 21,13-26-13,-41 101-172,-13 27 139,0 0 0,0 0 0,1 1 0,-1-1 0,0 0 0,0 0 0,0 0 0,0 0 0,0 0 0,0 0 0,0 0 0,0 0 0,0 0 0,0 0 0,0 1 0,0-1 0,0 0 0,0 0 0,0 0 1,0 0-1,1 0 0,-1 0 0,0 0 0,0 0 0,0 0 0,0 0 0,0 0 0,0 0 0,0 0 0,0 0 0,0 0 0,1 0 0,-1 0 0,0 0 0,0 0 0,0 0 0,0 0 0,0 0 0,0 0 0,0 0 0,0 0 0,0 0 0,1 0 0,-1 0 0,0 0 0,0 0 0,0 0 0,-1 14-75,1-12 74,-6 90-5,-31 160 0,37-252 11,-12 42 229,1-23-19,11-19-202,0 1 0,-1-1 0,1 0 0,-1 1 0,1-1 0,0 1 0,-1-1 0,1 0 1,-1 0-1,1 1 0,-1-1 0,1 0 0,-1 0 0,1 1 0,-1-1 0,0 0 0,1 0 0,-1 0 0,1 0 0,-1 0 0,1 0 0,-1 0 0,0 0 0,0 0 0,-1-1 10,0-1-1,0 1 0,0 0 0,0-1 1,1 0-1,-1 1 0,0-1 1,1 0-1,-1 0 0,1 0 0,0 0 1,-1 0-1,1 0 0,0 0 0,-1-5 1,1 5-12,-4-10-58,1 0 0,0-1 1,0 1-1,1-1 0,1 0 0,-1-24 0,3 36 41,0 0 0,0 0-1,0 0 1,0 0-1,0 0 1,0 1-1,0-1 1,0 0-1,1 0 1,-1 0-1,0 0 1,1 0 0,-1 0-1,0 1 1,1-1-1,-1 0 1,2 0-1,-2 0 4,0 1-1,1 0 0,-1 0 1,1 0-1,-1 0 1,0 0-1,1 0 1,-1 0-1,0 0 0,1-1 1,-1 2-1,1-1 1,-1 0-1,0 0 0,1 0 1,-1 0-1,1 0 1,-1 0-1,0 0 1,1 0-1,-1 1 0,0-1 1,1 0-1,-1 0 1,0 0-1,1 1 0,-1-1 1,0 0-1,1 0 1,-1 1-1,0-1 1,0 0-1,1 1 0,-1-1 1,9 10-9,1 0 0,0-1 0,1 0 1,16 10-1,-21-16 20,-1 0 1,1 0-1,0 0 1,0 0-1,0-1 0,0 0 1,1-1-1,-1 1 1,1-1-1,-1-1 1,11 1-1,1-3 59,0 0 1,0-2-1,-1 0 0,1-1 0,-1-1 0,0 0 1,0-2-1,-1 1 0,0-2 0,-1 0 1,1-1-1,-2-1 0,0 0 0,21-22 0,9-11-32,-3-2-1,-2-2 0,43-69 1,-64 89 5,-2-1 0,-1-1 0,-2 0 1,10-34-1,20-105 47,-29 105-127,-6-10 136,-12 123-182,1-21 102,-37 435 69,39-361-166,-5 119-458,5-186-348,1-5-1577,-4-2-3705,4-20 3528</inkml:trace>
</inkml:ink>
</file>

<file path=ppt/ink/ink3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0:47.3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 41 10624,'-25'-8'4832,"38"-5"-4192,-1 10 2015,11 3-1567,15-8 1184,5 5-1312,8-2-288,-3 5-448,4 0-288,-6 5 0,7-5-32,-2 3 32,14 2-4224,-4 1 2304,-1-6-7551,-9 5 5343</inkml:trace>
</inkml:ink>
</file>

<file path=ppt/ink/ink3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0:48.5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1060 4064,'0'0'10570,"10"7"-6794,-8-8-3516,1 1-1,0-1 1,-1 1 0,1-1-1,-1 0 1,1 0-1,-1 0 1,1 0 0,-1-1-1,0 1 1,1-1-1,2-2 1,26-25 550,-23 21-494,299-308 1704,-293 301-1976,8-7-10,-1-2 0,-2 0 0,0-1-1,-1-1 1,26-52 0,5-33 486,35-121 0,-66 168-268,-16 57-211,-1-1 0,0 0-1,0 1 1,-1-1-1,-1-14 1,1 21-47,0 0 1,0 0-1,0 0 0,0 0 1,-1 0-1,1-1 1,-1 1-1,1 0 0,0 0 1,-1 0-1,0 0 1,1 1-1,-2-2 1,2 2 0,0 0 1,0-1 0,0 1 0,0 0-1,-1 0 1,1 0 0,0 0 0,0 0 0,0 0-1,0 0 1,-1 0 0,1 0 0,0 0 0,0 0-1,0 0 1,-1 0 0,1 0 0,0 0 0,0 0-1,0 0 1,-1 0 0,1 0 0,0 0 0,0 0-1,0 1 1,0-1 0,-1 0 0,1 0 0,0 0-1,0 0 1,-8 11-86,-9 28-59,-24 81-1,18-44 167,-37 75 108,36-92-229,10-19 136,2 0 1,-9 52-1,15-64-1,-11 68 128,16-85-131,0 0-1,1 1 1,0-1-1,1 1 1,0-1-1,4 13 1,-5-23-19,0-1 1,0 1-1,0 0 1,0 0-1,0 0 1,1-1 0,-1 1-1,0 0 1,1 0-1,-1 0 1,0-1-1,1 1 1,-1 0-1,1-1 1,-1 1-1,1 0 1,-1-1-1,1 1 1,0-1-1,-1 1 1,1-1-1,0 1 1,-1-1-1,1 1 1,0-1-1,0 0 1,-1 1 0,1-1-1,0 0 1,0 0-1,0 0 1,-1 0-1,1 1 1,0-1-1,0 0 1,0 0-1,0 0 1,-1-1-1,1 1 1,0 0-1,1 0 1,1-2 19,0 1 0,-1 0 1,1-1-1,0 0 0,-1 1 1,1-1-1,3-5 1,0 1 2,0-1 0,-1 0 0,0 0 0,0-1 0,4-10 0,0 3-11,88-166-96,-67 125-159,-30 56 224,1 0 1,-1 0-1,0 0 1,0 0-1,0 0 1,0 0-1,1 0 1,-1 0-1,0 0 1,0 0-1,0 0 1,0 1-1,0-1 1,1 0-1,-1 0 1,0 0-1,0 0 1,0 0-1,0 0 1,0 0-1,0 0 1,1 1-1,-1-1 1,0 0-1,0 0 1,0 0-1,0 0 1,0 0-1,0 0 1,0 1-1,0-1 1,0 0-1,0 0 1,0 0-1,0 0 1,0 1-1,0-1 1,0 0-1,0 0 1,0 0-1,0 0 1,0 1 0,0-1-1,0 0 1,0 0-1,2 10-145,-1-5 151,0-1 1,1 1 0,-1 0 0,1-1-1,0 1 1,0-1 0,0 0 0,1 1 0,0-1-1,-1 0 1,1-1 0,1 1 0,-1 0 0,0-1-1,1 0 1,0 0 0,0 0 0,0 0 0,0 0-1,5 2 1,6 2 35,0-1-1,1 0 1,-1-1 0,29 6-1,-24-7 44,1-1 0,0-1 0,-1-1-1,1-1 1,0 0 0,22-4 0,-30 2-13,-1-1 0,1 0 0,-1 0 0,0-1 1,0-1-1,0 0 0,-1 0 0,0-1 0,0-1 0,0 0 0,11-9 0,-19 13-49,0 1 0,0 0-1,-1-1 1,1 1-1,-1-1 1,1 0-1,-1 0 1,0 0-1,0 0 1,0 0 0,0 0-1,-1-1 1,1 1-1,-1-1 1,0 1-1,1-7 1,-2 6-17,0 0 1,0 0-1,-1 0 0,1 0 1,-1 0-1,0 1 1,-2-6-1,3 7-13,-1 0 0,0 0 0,0 0-1,0 0 1,0 0 0,0 0 0,-1 1 0,1-1 0,0 0 0,-1 1 0,0-1-1,1 1 1,-1-1 0,0 1 0,0 0 0,-2-2 0,0 2 0,0 0 1,0 0-1,-1 0 0,1 1 1,0 0-1,-1 0 1,1 0-1,0 0 0,0 0 1,-8 2-1,0 1 30,0 0 0,-19 8 0,21-7 67,0 1-1,0 0 1,1 0 0,-11 8-1,16-10-43,1 0-1,-1 0 1,1 0-1,0 1 1,0-1 0,1 1-1,-1 0 1,1-1-1,-1 1 1,1 0-1,0 1 1,1-1-1,-3 8 1,2-3 12,1 1 1,0 0-1,1 0 0,0 0 1,0-1-1,1 1 1,1 0-1,-1 0 1,2-1-1,-1 1 0,1-1 1,1 0-1,-1 0 1,9 13-1,2 3 60,1-1 0,2-1-1,34 39 1,-37-47-25,1 0 0,22 17 0,-31-28-88,0 1-1,0-1 0,1 0 0,-1-1 1,1 0-1,0 0 0,0 0 1,0-1-1,0 0 0,8 1 1,-5-2-369,0-1 1,0 0-1,1-1 1,-1 0-1,0-1 1,0 0-1,-1-1 1,1 1-1,18-10 1,-11 4-1399,0-1 1,-1 0 0,-1-2-1,20-16 1,14-14-2031</inkml:trace>
</inkml:ink>
</file>

<file path=ppt/ink/ink3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0:51.4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8 645 7136,'-8'3'6204,"25"0"-3928,3-1-1290,0-2 0,0-1 1,26-3-1,58-16 572,37-21-347,-129 37-1042,-1-1 0,21-11 0,-28 14-67,0-1 0,1 0-1,-1-1 1,0 1 0,0-1 0,-1 1 0,1-1 0,5-9 0,-8 12-76,0-1 0,0 1 0,-1-1 1,1 1-1,0-1 0,-1 1 0,1-1 0,-1 0 1,0 1-1,1-1 0,-1 0 0,0 1 0,0-1 0,0 0 1,0 1-1,0-1 0,-1 0 0,1 1 0,0-1 0,-1 0 1,-1-2-1,1 2-17,0 1 0,0-1 0,0 1 1,0 0-1,-1-1 0,1 1 0,0 0 1,-1 0-1,1 0 0,-1 0 0,0 0 0,1 0 1,-1 0-1,0 1 0,1-1 0,-1 0 0,0 1 1,0 0-1,1-1 0,-1 1 0,-2 0 1,-7-1-13,0 2-1,1-1 1,-1 1 0,1 1 0,-1 0 0,1 1 0,-16 5 0,-5 4 2,-34 18 0,56-24 3,-1-1 0,1 1 0,0 1 0,1 0 0,-1 0 0,1 0 0,1 1 0,-9 11 0,13-15 14,-1 1 0,1 0-1,0 0 1,0 1 0,0-1 0,1 1 0,0-1 0,0 1 0,0 0 0,1 0 0,0-1-1,0 1 1,0 0 0,1 0 0,0 0 0,1 9 0,0-11-2,0 0 0,0 0 1,0 0-1,1 0 0,-1 0 0,1 0 0,0-1 1,0 1-1,1 0 0,-1-1 0,1 0 0,-1 0 1,1 1-1,0-2 0,0 1 0,1 0 0,-1-1 1,4 3-1,2 0 56,0 0 1,0-1-1,0-1 0,1 1 1,-1-1-1,14 2 1,-3-2-5,0-1 0,0-1 0,1 0 0,-1-2 0,0 0 0,0-1 0,28-7 0,134-47 64,-101 28-52,241-80 34,-296 100 40,-1-1 0,0-2 0,47-26 0,-68 34-110,-3 3-57,1-1 0,-1 0 0,0 0-1,1 0 1,-1 0 0,0 0 0,0 0-1,0 0 1,0 0 0,0-1 0,0 1-1,0 0 1,1-2 0,-2 3 7,0 0 1,0-1 0,0 1-1,0 0 1,0 0-1,0 0 1,0 0-1,0 0 1,0 0 0,0 0-1,0 0 1,0-1-1,0 1 1,0 0-1,0 0 1,0 0 0,0 0-1,0 0 1,0 0-1,0 0 1,0-1-1,0 1 1,0 0 0,0 0-1,0 0 1,0 0-1,0 0 1,0 0-1,0 0 1,0 0 0,0 0-1,0-1 1,0 1-1,0 0 1,-1 0-1,1 0 1,0 0 0,0 0-1,0 0 1,0 0-1,0 0 1,0 0-1,0 0 1,-9-1-195,-16 4-17,22-2 194,-34 6-53,1 1 0,0 2 0,0 2 0,1 1 0,1 2 0,0 1 0,-33 22 0,56-31 40,1 1 0,1-1 1,-1 2-1,-10 12 1,15-15 20,0 0 1,0 0-1,1 1 1,0-1-1,1 1 1,-1 0-1,1 0 1,-2 10 0,4-15 22,0 0 1,1-1 0,0 1 0,-1 0-1,1-1 1,0 1 0,0 0 0,0-1-1,0 1 1,0 0 0,0 0 0,0-1-1,1 1 1,-1 0 0,1-1 0,-1 1-1,1-1 1,0 1 0,-1 0 0,1-1-1,2 3 1,-1-2 16,0-1-1,-1 0 1,1 0-1,0 1 0,0-1 1,0-1-1,0 1 1,0 0-1,0 0 1,0-1-1,0 1 1,0-1-1,0 0 0,5 1 1,4-1 74,0-1 0,0 0 0,-1-1-1,1 0 1,16-5 0,8-5 21,0-2-1,-1-2 0,0 0 1,-1-3-1,-1 0 0,-1-2 1,52-46-1,-56 45-29,-17 14-246,-9 7-47,-3 2-112,-12 8 243,1 1 1,0 0-1,0 1 0,-13 16 1,-169 185 30,-8 11 65,9-34 220,17-18-127,125-121-78,46-42 137,11-10-89,13-12-35,-16 13-44,39-31 33,243-171 311,-212 162-336,136-89-108,-129 66 206,90-94 0,-107 100 72,71-53 0,72-35 404,-191 136-541,95-65 433,-143 97-504,1 2 1,-58 54 0,75-62 47,1 1 0,0 0 0,1 1 0,1 0 0,1 1 0,0 0 0,-11 29 0,21-44-6,1 0-1,0 1 0,0-1 1,0 0-1,0 1 0,1-1 1,0 7-1,0-11-9,0 1-1,0 0 1,0 0-1,0-1 1,0 1 0,0 0-1,0 0 1,0-1-1,0 1 1,1 0 0,-1 0-1,0-1 1,1 1-1,-1 0 1,0-1 0,1 1-1,-1-1 1,1 1-1,-1 0 1,1-1 0,-1 1-1,1-1 1,0 1-1,-1-1 1,1 0 0,-1 1-1,1-1 1,0 0 0,-1 1-1,1-1 1,0 0-1,0 0 1,-1 1 0,1-1-1,0 0 1,0 0-1,-1 0 1,1 0 0,0 0-1,0 0 1,-1 0-1,1 0 1,0-1 0,0 1-1,-1 0 1,2-1-1,9-2 25,-1-1 0,1 0-1,-1-1 1,0-1-1,16-10 1,8-5 2,105-65 163,-104 62-205,60-55 1,-16 11 1,-96 98-490,4-11 450,7-12 63,1 1 0,0-1 0,-7 16 0,9-15-5,0-1 0,0 1 0,1 0 0,-1 0 1,2 0-1,-1 0 0,1 0 0,0 0 0,1 0 0,0 0 0,1 1 1,-1-1-1,1 0 0,1 0 0,0 0 0,0 0 0,3 9 0,-3-14 0,-1 0 0,1 0-1,0 0 1,0 0 0,0 0-1,0 0 1,0 0 0,0 0-1,1-1 1,-1 0 0,1 1-1,0-1 1,0 0-1,0 0 1,0 0 0,0-1-1,0 1 1,6 1 0,-5-2 1,1 0 0,-1-1 0,0 1 0,0-1 1,1 0-1,-1-1 0,0 1 0,1-1 0,-1 0 0,0 0 1,0 0-1,0 0 0,0-1 0,0 1 0,7-5 0,106-53 1,168-58-1,-265 110-3,9-3 17,-1-1 0,0-2 0,39-23-1,-56 28-129,-16 9-172,-25 14 24,-48 23 139,-39 21 89,91-44 45,0 1 0,-30 26 0,46-34-62,2 0 1,-9 10 0,15-17 36,1 1 0,0 0 0,-1-1 1,1 1-1,0 0 0,0 0 0,0 0 1,0-1-1,0 1 0,0 0 0,1 0 1,-1 1-1,1-1 0,-1 0 0,1 0 0,0 0 1,0 0-1,0 4 0,0-6 8,0 0 0,0 1 1,0-1-1,0 0 0,1 0 0,-1 1 0,0-1 0,0 0 0,0 0 0,1 0 1,-1 1-1,0-1 0,0 0 0,0 0 0,1 0 0,-1 0 0,0 1 1,0-1-1,1 0 0,-1 0 0,0 0 0,1 0 0,-1 0 0,0 0 1,0 0-1,1 0 0,-1 0 0,0 0 0,1 0 0,-1 0 0,14-2 91,13-10-26,21-15-33,76-56 0,-10 5 236,-113 77-284,-1 1 0,0 0 1,1-1-1,-1 1 0,1 0 0,-1-1 0,1 1 0,-1 0 0,1 0 1,-1-1-1,1 1 0,-1 0 0,1 0 0,0 0 0,-1 0 1,1 0-1,-1 0 0,1 0 0,-1 0 0,1 0 0,0 0 0,-1 0 1,1 0-1,-1 0 0,1 0 0,-1 0 0,1 1 0,-1-1 1,1 0-1,-1 0 0,1 1 0,-1-1 0,1 0 0,-1 1 0,1-1 1,-1 0-1,0 1 0,1-1 0,-1 1 0,0-1 0,1 1 1,-1-1-1,0 1 0,1-1 0,-1 1 0,0-1 0,0 1 0,0-1 1,0 1-1,1-1 0,-1 1 0,0-1 0,0 2 0,1 5 32,-1 0-1,1 0 0,-2 12 0,0-7-75,1 19-7,-1-8 74,3 31 0,-1-48 19,0 0 0,0 0 0,0 0 0,1 0 0,0 0 0,0 0 0,1 0 0,0-1 0,6 10 0,-9-14-14,0 0-1,1-1 0,0 1 1,-1-1-1,1 1 1,-1 0-1,1-1 0,0 1 1,-1-1-1,1 0 1,0 1-1,0-1 0,-1 1 1,1-1-1,0 0 1,0 0-1,-1 1 1,1-1-1,0 0 0,0 0 1,0 0-1,0 0 1,-1 0-1,1 0 0,0 0 1,0 0-1,0-1 1,-1 1-1,1 0 0,0 0 1,0 0-1,0-1 1,0 0-1,4-1 9,-1-1-1,0 0 1,0 0 0,6-6-1,-5 4 4,49-42 52,93-63 0,-113 88 3,60-54 0,-67 50-83,-1 0 0,-1-2 0,-2-1 0,-1 0 0,27-48 0,-25 32 44,-2-2 1,20-59-1,-35 89-116,-1-1 0,-1-1 0,5-29 0,-10 47 67,1 1-1,-1-1 0,0 0 1,0 0-1,0 0 1,0 0-1,0 0 1,0 1-1,0-1 1,0 0-1,0 0 1,-1 0-1,1 0 1,0 0-1,-1 1 1,1-1-1,0 0 1,-1 0-1,1 1 0,-1-1 1,0-1-1,0 2-1,1-1-1,-1 1 0,0 0 0,0 0 0,1-1 1,-1 1-1,0 0 0,0 0 0,1 0 0,-1 0 1,0 0-1,1 0 0,-1 0 0,0 0 1,0 1-1,1-1 0,-1 0 0,0 0 0,0 0 1,0 1-1,-4 2-22,0-1 1,0 1 0,0 0-1,1 1 1,-1-1 0,-5 7-1,-18 20 123,2 1-1,-34 51 1,-34 82 280,85-147-356,2 0 0,0 0 0,1 1 0,0 0 0,2 0 0,0 0-1,1 0 1,1 1 0,0 19 0,2-29-15,1 0 0,0 1 0,0-1 0,1 0 0,0 0 0,0-1 0,1 1 0,1 0 0,-1-1 0,1 0 0,1 0-1,-1 0 1,2 0 0,-1-1 0,1 0 0,0 0 0,0 0 0,1-1 0,13 11 0,-13-12-13,0-1 0,0 0-1,0 0 1,1 0 0,0-1 0,-1 0 0,1-1-1,0 1 1,17 1 0,-12-3-438,0-1 0,0 0 0,0-1 1,1 0-1,24-7 0,116-33-7630,-80 20 2313,17-2 1185</inkml:trace>
</inkml:ink>
</file>

<file path=ppt/ink/ink3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0:53.2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471 536 4736,'-3'-8'12512,"3"8"-12373,-14 1 1135,-5 0-656,-1 1 1,1 1 0,-1 1-1,-31 10 1,20-4-402,0 2 0,1 1 0,-51 29 0,68-34-155,0 0 0,1 2-1,0-1 1,0 2 0,1-1-1,1 1 1,0 1 0,0 0-1,1 1 1,-9 16 0,15-22-30,-1 1 1,1-1 0,0 1 0,1 0 0,0 0 0,-2 14 0,4-19-16,0 0 0,-1 0 1,1 0-1,0 0 1,1 0-1,-1 0 1,1 0-1,-1 0 0,1 0 1,0 0-1,0 0 1,0-1-1,0 1 1,1 0-1,-1 0 0,1-1 1,-1 1-1,1-1 1,0 0-1,0 1 0,3 2 1,0-2 31,1 0 1,-1 0-1,0 0 1,1-1-1,-1 0 1,1 0-1,0 0 1,-1 0-1,1-1 0,0 0 1,0-1-1,0 1 1,0-1-1,0 0 1,0-1-1,0 1 1,0-1-1,7-2 1,0 0 7,-1-1 0,1 0 0,-1-1 0,1 0 1,-1-1-1,-1-1 0,13-8 0,-1-3 34,-1-1 1,0 0-1,-1-2 0,22-30 0,62-98 280,-104 147-411,1 0 0,-1-1 0,1 1 0,-1 0 0,0-1 0,0 1 0,0-1 0,-1 1 0,1-1 0,-1 1 0,1-4 0,-1 6 25,-1 0 0,1 0 0,0 0 0,-1 0 0,1 0 0,0 0 0,0 0 0,-1 0 0,1 0 1,0 0-1,-1 0 0,1 1 0,0-1 0,-1 0 0,1 0 0,0 0 0,0 0 0,-1 1 0,1-1 0,0 0 0,0 0 0,-1 0 0,1 1 0,0-1 1,0 0-1,0 1 0,-1-1 0,1 0 0,0 1 0,-3 2 17,1 0 1,0 1-1,0-1 0,0 0 0,0 1 1,1 0-1,-1-1 0,-1 9 1,-5 35 158,5-30-124,0 9 37,-10 69 264,11-77-205,2 0 0,0 1 0,3 21 0,-2-36-84,-1 1 0,1-1 0,0 0 0,0 0 0,1 0 0,-1 0 0,1 0 0,0 0 0,0-1 0,0 1 0,1-1 0,-1 1 1,5 4-1,-5-7-16,1 1 1,-1 0-1,0-1 1,1 0 0,-1 0-1,0 1 1,1-1-1,0-1 1,-1 1 0,1 0-1,-1-1 1,1 1-1,0-1 1,0 0-1,-1 0 1,1 0 0,0 0-1,-1 0 1,1 0-1,0-1 1,-1 0 0,1 1-1,3-3 1,6-1 13,-1-1-1,1-1 1,-1 0 0,16-12-1,41-35 40,-48 36-59,105-87 28,89-72-14,-201 165 17,-11 9-42,0 0 0,0 0-1,0 0 1,0 0 0,0 0-1,0 1 1,1-1-1,-1 1 1,1-1 0,-1 1-1,1 0 1,5-2 0,-8 4-11,0-1 0,0 0 0,1 0-1,-1 0 1,0 1 0,0-1 0,1 0 0,-1 0 0,0 0 0,0 1 0,0-1 0,0 0 0,1 1 0,-1-1 0,0 0 0,0 0 0,0 1-1,0-1 1,0 0 0,0 1 0,0-1 0,0 0 0,0 1 0,0-1 0,0 0 0,0 1 0,0-1 0,0 0 0,0 0 0,0 1-1,0-1 1,0 0 0,0 1 0,0-1 0,-1 0 0,1 1 0,-6 18 92,5-16-88,-17 50 82,-65 208 362,84-257-392,2-7-1,11-13 29,-9 9-75,25-30-19,54-52 1,-63 71-11,0 1-1,1 0 1,0 2 0,34-18-1,-33 21-40,0 2 0,0 0 0,36-10 0,-56 19 51,0 0 0,0 1 0,0 0 0,0-1 0,0 1 0,6 1 0,-9-1 2,1 0 0,0 0 0,0 0-1,-1 1 1,1-1 0,0 0 0,-1 1 0,1-1 0,0 0 0,-1 1 0,1-1 0,0 1 0,-1-1 0,1 1 0,-1-1 0,1 1 0,-1-1 0,1 1 0,-1 0 0,1-1 0,-1 1 0,0 0 0,1-1 0,-1 1 0,0 0 0,0 0 0,1-1 0,-1 1 0,0 0 0,0 0 0,0-1 0,0 1 0,0 1 0,-2 8-11,1-1 1,-2 0-1,1 0 1,-1 0-1,-1-1 1,0 1-1,-8 14 1,-1 3-2,2-4 18,-7 17 54,-26 79 0,43-115-48,0 1-1,1-1 1,-1 0-1,1 0 0,0 1 1,0-1-1,0 0 0,0 0 1,1 6-1,0-8-5,-1 1-1,1-1 1,-1 0 0,1 1-1,0-1 1,-1 1 0,1-1-1,0 0 1,0 0-1,0 1 1,0-1 0,0 0-1,0 0 1,1 0-1,-1 0 1,0 0 0,0 0-1,1-1 1,-1 1 0,0 0-1,1-1 1,2 2-1,1-1 6,0 0-1,0-1 0,0 1 0,0-1 1,0 0-1,0 0 0,0 0 0,0-1 1,0 0-1,8-2 0,6-2 1,24-12 0,-42 16-8,21-9-14,0-2 0,-1 0 0,29-22-1,53-53-177,-11 10 89,-10 19 101,6-4-38,-87 62 25,0-1 1,0 0 0,0 1 0,-1-1-1,1 0 1,0 0 0,0 1 0,0-1-1,-1 0 1,1 0 0,-1 0-1,1 0 1,0 0 0,-1 0 0,0 0-1,1 0 1,0-2 0,-2 3 1,1 0 0,0-1 0,0 1 0,0-1 1,0 1-1,-1 0 0,1-1 0,0 1 0,-1 0 0,1-1 1,0 1-1,-1 0 0,1-1 0,0 1 0,-1 0 0,1 0 1,0-1-1,-1 1 0,1 0 0,-1 0 0,1 0 0,0-1 1,-1 1-1,1 0 0,-1 0 0,1 0 0,-1 0 0,-4 0-41,0-1-1,0 1 1,0 0-1,0 0 0,-9 2 1,3 1 39,0 0 1,1 1-1,-1 0 1,1 0-1,0 1 0,0 1 1,1 0-1,-1 0 1,1 1-1,1 0 1,-1 0-1,-14 17 0,12-10-16,1-1-1,1 2 0,0-1 1,1 1-1,0 0 0,1 1 1,-9 29-1,14-38 16,-3 12-29,-5 26 0,9-40 50,0 0 0,1 1 0,0-1-1,0 0 1,0 0 0,1 0 0,-1 0 0,1 0-1,0 0 1,3 7 0,-3-11 1,-1 1-1,1-1 1,0 1 0,0-1 0,-1 0 0,1 1-1,0-1 1,0 0 0,1 0 0,-1 0 0,0 1-1,0-1 1,1 0 0,-1-1 0,0 1 0,1 0 0,-1 0-1,1-1 1,-1 1 0,1 0 0,-1-1 0,1 0-1,0 1 1,-1-1 0,1 0 0,-1 0 0,1 0-1,0 0 1,-1 0 0,1 0 0,0 0 0,-1-1-1,2 1 1,3-4 26,0 1 0,-1 0 0,0-1 0,1 0 0,-2-1 0,1 1 0,4-6 0,31-38 94,-32 37-103,141-163 232,-101 120-104,-23 25-131,-1-1 0,-2-1 1,-1-1-1,29-61 0,-15 12-93,-4-2 0,20-88 0,-48 162 51,-1 0 0,0 0-1,-1 0 1,0-9-1,-1 18 24,0 0-1,0-1 0,0 1 0,1 0 0,-1 0 0,0 0 0,0-1 0,0 1 0,0 0 0,0 0 0,0-1 0,-1 1 0,1 0 0,0 0 0,0 0 0,0-1 0,0 1 0,0 0 0,0 0 0,0 0 0,0-1 0,0 1 0,-1 0 0,1 0 0,0 0 0,0 0 0,0-1 0,0 1 0,0 0 1,-1 0-1,1 0 0,0 0 0,0 0 0,0 0 0,-1-1 0,-7 6-29,-8 19 14,-11 31 236,2 1 0,3 1 1,-17 68-1,33-99-218,0 0 1,2 0-1,2 1 0,0 0 1,1-1-1,4 32 0,1-25-17,1-1 0,2 0 0,1 0-1,18 46 1,-5-32-391,-19-42 114,0 0 1,1-1-1,-1 1 0,1-1 1,0 0-1,0 0 0,0 0 1,0 0-1,5 3 0,-6-6-24,0 1 0,0 0-1,0 0 1,0-1 0,0 1 0,0-1-1,0 0 1,0 1 0,0-1 0,0 0-1,0 0 1,0-1 0,0 1-1,0 0 1,0-1 0,0 1 0,0-1-1,0 1 1,0-1 0,0 0 0,0 0-1,3-2 1,5-3-2490,-1-1 0,17-14 0,-16 14 845,27-24-2669</inkml:trace>
</inkml:ink>
</file>

<file path=ppt/ink/ink3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0:56.4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143 603 6400,'-15'-9'2058,"15"9"-2040,0 0 0,0 0 0,0 0 0,0 0-1,-1 0 1,1-1 0,0 1 0,0 0-1,0 0 1,0 0 0,0 0 0,0 0 0,0 0-1,0 0 1,-1 0 0,1 0 0,0 0-1,0 0 1,0 0 0,0 0 0,0 0-1,-1 0 1,1 0 0,0 0 0,0 0 0,0 0-1,0 0 1,0 0 0,0 0 0,-1 0-1,1 0 1,0 0 0,0 0 0,0 0 0,0 0-1,0 0 1,0 0 0,0 0 0,-1 0-1,1 1 1,0-1 0,0 0 0,0 0 0,0 0-1,-18 11 2343,13-8-1237,0-1 1,0 1-1,-9 7 1,5-2-444,1 1 0,-1-1 0,2 2 0,-10 11 0,14-15-499,-1 0 1,1 0-1,0 1 1,1-1 0,0 0-1,0 1 1,0-1-1,1 1 1,-1 10-1,1-7 35,1 0 0,0-1 0,1 1 0,0 0-1,3 11 1,-3-16-106,1 0-1,-1-1 0,1 1 1,0 0-1,0 0 1,1-1-1,-1 1 1,1-1-1,0 0 0,0 0 1,6 6-1,-8-9-84,0 0 0,0 0 0,0 0-1,1 0 1,-1 0 0,0-1 0,1 1-1,-1 0 1,1-1 0,-1 1 0,0-1 0,1 1-1,-1-1 1,1 0 0,-1 0 0,1 1-1,0-1 1,-1 0 0,1 0 0,1-1 0,-1 0 12,1 1 0,-1-1 0,0 0 0,0 0 0,1 0 0,-1-1 1,0 1-1,0 0 0,0-1 0,-1 0 0,4-2 0,3-5 73,-1-1 0,0 0 1,-1 0-1,6-13 0,-8 17-80,4-10-13,-1 0-1,-1-1 1,0 0 0,-1 0 0,-1-1-1,3-18 1,-7 32-55,1-1-1,-1 1 1,0 0-1,0 0 1,0-1-1,0 1 1,-1 0-1,0 0 1,0 0-1,0 0 1,0-1-1,-1 1 0,1 1 1,-1-1-1,0 0 1,-1 0-1,-4-6 1,6 9 17,0 1 1,0-1-1,0 0 0,0 0 0,-1 0 1,1 0-1,0 1 0,-1-1 1,1 1-1,-1-1 0,1 1 1,0-1-1,-1 1 0,1 0 1,-1 0-1,1 0 0,-1 0 1,1 0-1,-1 0 0,1 0 0,-1 0 1,1 1-1,-1-1 0,1 0 1,0 1-1,-1-1 0,-1 2 1,1-1 20,0 0 1,0 0 0,0 0 0,0 0-1,1 1 1,-1-1 0,0 0 0,1 1 0,-1-1-1,1 1 1,0 0 0,-1-1 0,1 1-1,0 0 1,0 0 0,0 0 0,-1 3 0,2-4 8,0-1 0,0 1 1,0 0-1,0-1 1,0 1-1,0 0 0,1 0 1,-1-1-1,0 1 1,0 0-1,1-1 0,-1 1 1,0 0-1,1-1 1,-1 1-1,0-1 0,1 1 1,-1-1-1,1 1 1,-1-1-1,1 1 0,0-1 1,-1 1-1,1-1 1,-1 0-1,1 1 0,0-1 1,-1 0-1,1 1 1,0-1-1,-1 0 0,1 0 1,0 0-1,0 1 1,28 3 189,57-3 187,109-13 1,-181 11-404,-1 0-1,1 0 1,-1 2-1,27 3 1,-36-3 21,-1-1-1,0 1 1,0 0 0,0 0-1,0 0 1,0 1 0,0-1-1,0 1 1,0 0 0,-1-1-1,1 1 1,0 0 0,-1 1-1,0-1 1,1 0 0,-1 1 0,0-1-1,0 1 1,-1 0 0,1 0-1,0-1 1,-1 1 0,0 0-1,0 0 1,1 1 0,-2-1-1,2 4 1,1 14-5,-2 0 1,0-1-1,-1 1 1,0 0 0,-2 0-1,-1 0 1,-1-1-1,0 1 1,-8 21-1,-1-8 11,-1-1-1,-2 0 1,0-1-1,-31 43 1,43-69-10,-176 267 432,153-234-272,27-38-169,-1 0 0,1 0 0,-1-1 0,1 1 0,-1-1 0,0 1 0,1-1 0,-1 1 0,0-1 0,0 1 0,1-1 0,-1 1 0,0-1 0,-1 1 0,-1-5-282,4-9-25,2 4 292,0-1-1,1 1 0,0 0 1,0 0-1,1 1 0,0-1 1,11-13-1,53-53-107,-52 57 125,20-22 17,-2-2-1,-1-2 0,51-90 1,-53 77-47,83-134 145,-98 166-9,1 1 0,2 0 1,0 2-1,1 1 0,30-24 0,-44 39-16,1 1-1,0-1 0,1 2 1,-1-1-1,1 1 0,0 0 1,0 0-1,14-2 1,-23 6-76,1 0 1,0-1 0,0 1 0,0 0-1,0 0 1,-1 0 0,1 0 0,0 0 0,0 1-1,0-1 1,-1 0 0,1 0 0,0 0-1,1 1 1,-1 0-4,-1-1 0,0 0 0,0 0 0,1 1-1,-1-1 1,0 0 0,0 0 0,0 1 0,1-1 0,-1 0-1,0 1 1,0-1 0,0 0 0,0 1 0,0-1 0,0 0 0,0 1-1,0-1 1,0 0 0,0 1 0,0-1 0,0 0 0,0 1-1,0 1 16,-1 0 0,0 0-1,1 0 1,-1 0-1,0 0 1,0 0-1,0 0 1,0-1 0,-3 4-1,-63 62 285,15-16-142,43-41-139,6-6-4,1-1 1,-1 0-1,0 0 0,0 0 1,0 0-1,-1 0 1,1-1-1,-1 1 0,1-1 1,-5 2-1,7-4-36,1 0-1,-1 0 1,1 0 0,0 0-1,-1 0 1,1 0-1,0 0 1,-1 0 0,1 0-1,0 0 1,-1 0-1,1 0 1,0 0-1,-1 0 1,1 0 0,0-1-1,-1 1 1,1 0-1,0 0 1,0 0 0,-1-1-1,1 1 1,0 0-1,0 0 1,-1-1 0,1 1-1,0 0 1,0-1-1,0 1 1,-1 0 0,1-1-1,0 1 1,0 0-1,0-1 1,0 1 0,0 0-1,0-1 1,0 1-1,0 0 1,0-1 0,0 1-1,0 0 1,0-1-1,0 1 1,0 0 0,0-1-1,0 1 1,0-1-1,0 1 1,0 0-1,1-1 1,-1-1-116,1 0 0,-1 0-1,1-1 1,-1 1 0,1 0 0,0 0-1,0 0 1,2-2 0,-1 1 65,1 0 0,0 0-1,0 0 1,0 0 0,0 1 0,1 0 0,-1-1 0,1 1 0,-1 1-1,1-1 1,0 0 0,0 1 0,0 0 0,0 0 0,0 0 0,0 0-1,0 0 1,0 1 0,0 0 0,0 0 0,0 0 0,0 0 0,0 1 0,0 0-1,0 0 1,0 0 0,6 2 0,-8-2 48,1 0 1,-1 1-1,1-1 0,-1 1 1,0 0-1,0-1 1,1 1-1,-1 0 0,0 0 1,0 0-1,-1 1 1,1-1-1,0 0 0,-1 1 1,0-1-1,1 1 0,-1-1 1,0 1-1,0 0 1,0-1-1,0 7 0,1 1-6,-1 0-1,0 1 0,-1-1 1,-1 19-1,-3 4 39,-2 0-1,0-1 1,-20 54 0,-48 88 442,-18 44 233,51-114-327,30-75-274,8-19 72,0-1 1,-1 1-1,-6 9 1,23-68 258,-4 16-260,2 0 1,30-60-1,23-15-38,90-113-1,-101 152 3,2 3 0,3 2 0,116-99 0,-174 163-119,5-4 82,0 0 1,0 1 0,8-5-1,-12 8-67,-1-1-1,1 1 1,0 0-1,0 0 0,-1-1 1,1 1-1,0 0 0,0 0 1,-1 0-1,1 0 1,0 0-1,0 0 0,-1 0 1,1 0-1,0 0 0,0 0 1,0 0-1,0 1 1,-1-1-1,1 1 0,-1-1 1,0 1-1,1-1 1,-1 1-1,0-1 1,1 1-1,-1-1 0,0 1 1,0 0-1,1-1 1,-1 1-1,0-1 0,0 1 1,0 0-1,0-1 1,0 1-1,0-1 1,0 1-1,0 0 0,0-1 1,0 1-1,0-1 1,0 2-1,-4 13 61,0 1-1,-1-1 1,0 0-1,-1-1 0,-12 21 1,15-28-70,-17 29 67,-1-1 0,-2-1 1,-1-1-1,-2-1 0,-1-1 1,-1-2-1,-45 37 0,57-51-117,12-10-137,9-8-394,36-32-581,41-45 0,-31 30 610,7-10 121,-34 34 399,1 1 1,53-42 0,-1 19 169,-50 26 549,-29 25-560,-1 0-1,1 0 1,0 0-1,-1 1 1,2-1 0,-3 6-1,-14 33 97,10-21-166,1 1 0,0 0-1,2 0 1,1 1 0,1 0-1,1-1 1,1 31 0,1-46 1,1 0 0,0-1 1,1 1-1,3 10 0,-4-15-45,0 0 0,0 0 0,0 0 0,0 0 0,0 0 0,0 0 0,1-1 0,-1 1 0,0 0 0,1-1 0,0 1 0,-1-1 0,1 1 0,0-1 0,0 0 0,-1 0 0,1 0 0,3 1 0,-2-1 4,0 0 0,1 0 0,-1-1 0,1 0 1,-1 0-1,0 0 0,1 0 0,-1 0 0,1-1 0,-1 1 0,0-1 0,0 0 0,1 0 0,-1 0 0,0-1 0,0 1 0,0-1 0,0 0 1,4-2-1,0-2 20,0 0 1,0 0 0,-1 0 0,0-1 0,0 0-1,5-8 1,7-11-109,-2-2-1,-1 0 1,18-46 0,-31 68 48,0 1 0,-1-1 0,1 0 0,-1 1 0,0-1 0,0 0 0,-1 0 0,0 0 0,0 1 0,0-1 0,-1 0 0,-1-7 0,1 10-22,0 0-1,0 0 1,0-1 0,-1 1-1,0 0 1,1 0 0,-1 0-1,0 1 1,0-1 0,0 0-1,-1 1 1,1-1 0,-1 1-1,1 0 1,-1 0 0,0 0-1,0 0 1,0 0 0,0 1-1,0-1 1,0 1 0,-4-1 0,3 1 39,0 0 1,0 1-1,0-1 1,0 1-1,0 0 1,0 0 0,1 1-1,-1-1 1,0 1-1,0 0 1,-6 2-1,8-3-3,1 0 0,-1 1 0,1 0-1,-1-1 1,1 1 0,0 0-1,-1 0 1,1 0 0,0 0 0,-1 0-1,1 0 1,0 0 0,0 0-1,0 0 1,0 0 0,0 1 0,0-1-1,0 1 1,1-1 0,-1 0 0,0 1-1,1-1 1,-1 1 0,1-1-1,-1 1 1,1 0 0,0-1 0,0 1-1,0-1 1,0 1 0,0 0-1,0 2 1,1-2 14,0 0 1,-1 0-1,1 0 0,0 0 0,1 0 1,-1 0-1,0 0 0,0 0 0,1-1 1,-1 1-1,1 0 0,0-1 0,-1 1 0,1-1 1,0 0-1,0 1 0,0-1 0,4 2 1,3 1 11,1 0 0,17 4 0,-13-5 57,0 0 0,0-2 0,0 0 0,0 0 0,0-1 0,0-1 0,0 0 0,0-1 0,0-1 0,15-4 0,1-2 83,-1-2-1,-1-1 1,43-24-1,55-46-3,-102 65-216,-18 12 26,0 1 0,0 0-1,1 1 1,0-1 0,9-2 0,-16 6 33,0 0 0,0 0-1,1 0 1,-1 0 0,0 0 0,0 0-1,0 0 1,0 0 0,1 0 0,-1 0-1,0 0 1,0 0 0,0 0 0,0 0 0,1 0-1,-1 0 1,0 0 0,0 0 0,0 0-1,0 1 1,0-1 0,0 0 0,1 0-1,-1 0 1,0 0 0,0 0 0,0 0-1,0 1 1,0-1 0,0 0 0,0 0-1,0 0 1,0 0 0,0 0 0,1 1-1,-1-1 1,0 0 0,0 0 0,0 0 0,0 0-1,0 1 1,0-1 0,0 0 0,0 0-1,0 0 1,0 0 0,0 0 0,-1 1-1,1-1 1,0 0 0,0 0 0,-4 17 11,-10 17-38,-42 109 319,10-20-199,43-118-78,1 0 0,-1 0-1,0-1 1,0 0-1,0 1 1,-6 5-1,8-9-24,1-1 0,-1 1 1,0-1-1,1 1 0,-1-1 0,1 1 0,-1-1 0,0 1 0,0-1 0,1 1 1,-1-1-1,0 0 0,0 1 0,1-1 0,-1 0 0,0 0 0,0 0 1,0 1-1,0-1 0,1 0 0,-1 0 0,0 0 0,0-1 0,0 1 0,0 0 1,1 0-1,-1 0 0,0 0 0,0-1 0,1 1 0,-1 0 0,0-1 1,0 1-1,1-1 0,-1 1 0,0-1 0,1 1 0,-1-1 0,0 1 0,1-1 1,-1 0-1,1 1 0,-1-1 0,1 0 0,0 1 0,-1-1 0,1 0 1,-1 0-1,1 1 0,0-1 0,0-1 0,-4-4-95,2-1 0,-1 1-1,1-1 1,0 0 0,0 0-1,1 1 1,0-1 0,0 0-1,1 0 1,0 0 0,0 0 0,0 0-1,1 0 1,0 0 0,0 0-1,1 0 1,0 0 0,5-10 0,-7 16 96,1-1 0,0 1 0,0-1 1,1 1-1,-1 0 0,0-1 1,0 1-1,1 0 0,-1 0 1,0 0-1,1 0 0,-1 0 1,1 0-1,-1 0 0,1 1 1,0-1-1,-1 1 0,1-1 1,0 1-1,3-1 0,3 0-28,1 1 0,0 0-1,10 1 1,13 1 141,150-27 836,-3-15-421,-159 35-417,46-15 30,-62 20-73,-1-2 0,1 1 1,0 0-1,-1-1 0,1 1 1,-1-1-1,5-3 0,-37 29 217,21-18-283,1-1 0,1 1 0,-1 0 0,1 1 0,0-1 0,0 1 0,1 1 0,0-1 0,-5 10 0,2-1 49,1-1 1,0 2-1,-8 28 1,14-41-41,1 0 0,-1 0 1,0-1-1,1 1 0,0 0 0,0 0 1,0-1-1,0 1 0,1 0 0,0 0 1,-1-1-1,1 1 0,1 0 0,-1-1 1,3 5-1,-3-6-4,0 0 1,0 0-1,1 0 1,-1-1-1,1 1 1,-1 0-1,1-1 0,0 1 1,0-1-1,0 0 1,-1 0-1,1 1 1,0-1-1,1 0 1,-1-1-1,0 1 1,0 0-1,0-1 1,0 1-1,1-1 0,-1 0 1,0 1-1,0-1 1,1 0-1,3-1 1,2 0 24,0-1 1,1 0-1,-1 0 0,0-1 1,0 0-1,0 0 1,-1-1-1,1 0 1,-1 0-1,0-1 0,7-5 1,9-11 81,37-39-1,-5 5-6,31-14-7,14-12-52,-52 34-39,-2-2-1,72-100 1,-65 69-98,80-161 0,-131 238 66,-1 0 1,0 0-1,0 0 1,0 0-1,0 0 0,0 0 1,-1 0-1,1-4 0,-1 7 27,0-1 0,0 1-1,0 0 1,0 0 0,0 0-1,0 0 1,0 0 0,0-1-1,0 1 1,0 0 0,0 0-1,0 0 1,0 0 0,0 0-1,0-1 1,0 1 0,-1 0 0,1 0-1,0 0 1,0 0 0,0 0-1,0 0 1,0-1 0,0 1-1,0 0 1,0 0 0,-1 0-1,1 0 1,0 0 0,0 0-1,0 0 1,0 0 0,0 0-1,0 0 1,-1 0 0,1 0-1,0 0 1,0-1 0,-8 4-43,-10 13 61,-103 137 9,67-81-117,9-13 79,-85 119 89,116-156-37,1 1 1,1 1 0,1 0-1,1 1 1,2 0-1,-8 31 1,14-46-23,1 0 1,0 1 0,0-1-1,1 0 1,0 0-1,1 0 1,0 1 0,1-1-1,0 0 1,3 10 0,-3-14-3,1 0 0,-1-1 1,1 1-1,0-1 1,0 0-1,1 1 1,0-1-1,0-1 0,0 1 1,0-1-1,1 1 1,-1-1-1,1 0 1,0-1-1,0 1 1,1-1-1,8 4 0,-2-3 8,-1 0-1,1-1 0,0 0 0,0 0 0,0-2 0,1 1 0,-1-2 1,0 0-1,0 0 0,1-1 0,-1 0 0,0-1 0,0-1 1,0 0-1,12-5 0,-5 1 3,0-1 1,-1-1 0,-1-1-1,1-1 1,-2 0 0,1-1-1,-2-1 1,21-20-1,-22 18-10,-5 7-26,0 0 1,-1-1-1,0 0 0,-1 0 1,0-1-1,0 0 0,8-19 0,-15 29 4,1-1 0,-1 0 0,0 1 0,0-1-1,0 1 1,0-1 0,0 0 0,0 1 0,0-1 0,0 0-1,0 1 1,0-1 0,0 0 0,0 1 0,0-1-1,-1 1 1,1-1 0,0 0 0,0 1 0,-1-1-1,1 1 1,0-1 0,-1 1 0,1-1 0,-1 1 0,1-1-1,-1 1 1,1-1 0,-1 1 0,1 0 0,-1-1-1,1 1 1,-1-1 0,-1 1 7,1-1 0,0 1 0,0-1 0,0 1-1,0 0 1,-1 0 0,1-1 0,0 1 0,0 0 0,-1 0 0,1 0-1,0 0 1,0 0 0,-1 1 0,1-1 0,0 0 0,-2 1 0,-1 1 24,0 0 1,0 0 0,1 1 0,-1-1-1,1 1 1,0-1 0,0 1 0,0 0-1,0 1 1,0-1 0,0 0 0,-1 5-1,0-2 5,0 1-1,1 0 1,0 0 0,1 1-1,0-1 1,-2 10-1,1 1 30,2 0-1,0 0 1,1 0-1,4 36 1,-4-48-52,1 0 0,0-1 1,0 1-1,1 0 0,0-1 1,0 1-1,0-1 0,0 1 1,1-1-1,0 0 0,0 0 1,1-1-1,-1 1 0,1-1 1,0 1-1,0-1 0,0 0 1,1 0-1,0-1 0,-1 0 1,1 1-1,0-2 0,1 1 1,-1 0-1,0-1 0,1 0 1,8 2-1,8 0-396,-1-1 0,1-1 0,0-1 0,25-2 0,-11-2-2200,66-13 1,-92 14 1785,1-1 1,-1-1-1,1 0 0,-1 0 0,0-1 0,10-7 0,-15 9 65,0 0 0,-1-1 1,1 1-1,-1-1 0,0-1 0,0 1 0,0 0 0,-1-1 0,1 0 0,-1 0 0,0 0 0,4-10 0,3-20-2806</inkml:trace>
</inkml:ink>
</file>

<file path=ppt/ink/ink3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0:56.8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1 11456,'-10'-1'3724,"15"7"-1775,19 9 831,-8-9-2037,0 0 0,0-1 1,1-1-1,0 0 0,20 1 1,6 2-138,576 58 248,-584-63-1421,123 7-3525,-55 0-1836,-67-5 744,-13-1 1718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8:38.53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293 126 2976,'-2'-2'280,"1"0"-1,1-1 1,-1 1 0,0 0 0,0 0-1,1-1 1,-1 1 0,1 0-1,0-1 1,0 1 0,0 0 0,0-1-1,0 1 1,0 0 0,1-1-1,-1 1 1,2-3 0,-1 1 391,0 1-176,-1 0 0,1 0 0,-1 0-1,1 0 1,-1 0 0,0 0-1,0 0 1,-1 0 0,1 0-1,0 0 1,-1 1 0,-1-4 0,2 4-354,-1 1 1,0 0-1,0 0 1,-1-1 0,1 1-1,0 0 1,0 0-1,0 0 1,-1 0 0,1 0-1,-1 1 1,1-1-1,-1 0 1,1 1 0,-1-1-1,1 0 1,-1 1-1,1 0 1,-1-1 0,0 1-1,-2 0 1,-3-1-32,0 0-1,-1 1 1,1 0 0,-1 0 0,1 1 0,0 0-1,-1 0 1,1 1 0,0-1 0,0 2 0,0-1 0,0 1-1,0 0 1,1 0 0,-1 1 0,1 0 0,0 0-1,0 1 1,0-1 0,1 1 0,-8 8 0,9-5-107,0 0 0,0 0 1,1 0-1,0 0 1,0 0-1,1 1 0,-2 8 1,2-9-31,-3 17 112,0 1 0,2-1 0,-1 50 1,5-58 48,1 1 0,0-1 0,1 0 0,1 1 0,0-1 1,11 26-1,-14-42-129,2 7 82,0-1 0,1 1 1,0 0-1,8 9 0,-11-16-52,0 1 1,0-1-1,0 0 1,0 1-1,1-1 1,-1 0-1,1 0 1,-1 0-1,1 0 1,-1 0-1,1 0 1,0 0-1,-1-1 1,1 1-1,0 0 1,-1-1-1,1 0 1,0 1-1,0-1 0,0 0 1,-1 0-1,1 0 1,0 0-1,0 0 1,0 0-1,-1-1 1,4 0-1,0 0 50,-1-1 1,1 0-1,0 0 0,-1-1 0,1 1 1,-1-1-1,0 0 0,0-1 0,0 1 0,0 0 1,5-7-1,-4 3-37,-1 1 0,0-1 0,0 0 0,0 0 0,-1-1 0,5-13 0,-3 0 57,-1 0 0,-1 0-1,0-1 1,-2-34 0,-1-138 748,-6 281-1316,0-18 228,-10 78 319,11-99 29,2-33-20,0 1 0,-9 23 0,0-2-20,-58 275 296,52-227-445,16-75 59,1 0 113,-1-1 0,-1 1 0,1-1 1,-2 0-1,1 0 0,-7 12 0,9-20-93,0 0 0,1 0 0,-1 0 0,0 0 0,0 1 0,0-1 0,0 0 0,0 0 0,-1-1 0,1 1 0,0 0 0,0 0 0,-2 0 0,2-1 1,0 0 0,1 1 0,-1-1 0,0 0 0,0 0 0,1 0 0,-1 0 0,0 0 0,1 0 0,-1 0 1,0-1-1,0 1 0,1 0 0,-1 0 0,0 0 0,1-1 0,-1 1 0,-1-1 0,-1-2-8,0 1 0,1-1 0,-1 0 0,0 0 0,1 0 0,0-1 0,-3-3 0,3 4-35,-3-6 20,1-1 0,0 0-1,0 1 1,1-1 0,0 0-1,1-1 1,0 1 0,0 0 0,1-1-1,1 1 1,0-1 0,1-10 0,1 7-22,1-1 1,0 0 0,7-18 0,-7 26 34,0-1-1,1 1 0,0 0 1,0 0-1,1 0 0,0 1 1,10-12-1,0 3-19,1 0-1,0 1 0,1 0 1,21-12-1,0 7 52,1 2 1,74-22-1,28-11-53,-114 38 106,1-2 0,42-29 0,-56 33-61,-1 0 0,-1-1 0,0-1-1,0 0 1,-1-1 0,15-22 0,-11 9 33,-1-1 0,-2-1 0,15-44 0,3-7-53,-4 9 190,-25 50-768,-1 24 506,-1 1 1,0-1-1,0 0 1,-3 8-1,-1 4 133,-5 56-43,6-34-25,1 1 10,4 65 0,0-38 11,-1-51 16,1 0-1,1 0 1,4 22 0,-5-35-23,-1 0 1,1 0 0,-1 0-1,1 0 1,0-1 0,0 1-1,-1 0 1,1 0 0,0-1 0,3 3-1,-4-3 26,1-1-1,0 1 0,0-1 0,-1 1 1,1-1-1,0 0 0,0 1 1,0-1-1,0 0 0,0 0 0,-1 1 1,1-1-1,0 0 0,0 0 1,0 0-1,0 0 0,0 0 0,0-1 1,0 1-1,-1 0 0,1 0 1,0 0-1,0-1 0,1 1 1,6-4 8,1 0 1,-1 0 0,0-1 0,0 0 0,0 0 0,0-1 0,-1 0-1,0 0 1,-1-1 0,1 0 0,7-10 0,7-13-33,28-53-1,-30 50 141,38-74-23,-22 38-102,-31 63-29,-3 5-8,0-1-1,0 1 1,-1 0-1,1 0 1,0 0-1,-1-1 1,1 1-1,-1 0 1,0-1-1,1 1 1,-1 0-1,0-1 1,0 1-1,0-3 0,-1 70-387,3 113 318,-2-169 107,1 0-1,1 0 1,-1-1 0,2 1 0,-1 0 0,1-1-1,1 0 1,0 0 0,6 11 0,-2-4-47,-7-13 5,-1-1 0,1 0 1,0 0-1,1-1 0,-1 1 1,0 0-1,0 0 0,3 2 1,-3-3 44,0-1 0,0 0 0,-1 1 1,1-1-1,0 1 0,0-1 0,0 0 1,0 0-1,0 0 0,0 0 1,0 1-1,0-1 0,0 0 0,0-1 1,0 1-1,0 0 0,0 0 1,0 0-1,0 0 0,0-1 0,-1 1 1,1 0-1,0-1 0,1 0 0,6-3 12,-1-1 0,0 1-1,0-2 1,0 1 0,0-1-1,-1 0 1,0 0 0,-1 0-1,1-1 1,-1 0 0,7-12-1,6-14-101,19-47-1,-25 53 156,16-47-315,-18 46 292,0 7-26,-9 18-71,1 0 0,0 0 0,-1 0-1,0 0 1,0 0 0,0-1 0,0 1 0,0-1 0,0-3-1,2 9 5,1 1 0,0-1-1,-1 1 1,0 0 0,0 0-1,0 0 1,6 7 0,29 56 176,-36-63-148,-1 0-1,1 0 1,0 0-1,0-1 1,0 1-1,0-1 1,1 0-1,-1 1 1,1-1-1,-1 0 0,1 0 1,0-1-1,-1 1 1,1-1-1,0 1 1,0-1-1,0 0 1,1 0-1,-1 0 1,0 0-1,0-1 1,0 1-1,1-1 1,-1 0-1,0 0 1,0 0-1,1-1 1,-1 1-1,0-1 1,0 1-1,1-1 1,4-2-1,9-6 83,0 0 0,17-13-1,-29 19-60,-1-1-1,0 1 1,0-1-1,0 0 1,-1 0-1,1 0 1,-1 0 0,0 0-1,0-1 1,0 0-1,-1 1 1,3-9-1,-3 7-26,-1 1 0,0-1 0,-1 0 1,0 0-1,1 1 0,-2-8 0,1 11 1,0 1 0,0-1 0,0 1-1,0-1 1,-1 1 0,1-1 0,0 1 0,-1 0 0,1-1 0,-1 1 0,0-1 0,1 1-1,-1 0 1,0-1 0,0 1 0,0 0 0,0 0 0,0 0 0,0 0 0,0 0 0,0 0-1,0 0 1,0 0 0,-1 0 0,1 0 0,0 0 0,-2 0 0,-1 0-28,1 1 0,0-1 0,-1 1 0,1 0 0,0 0 1,0 0-1,-1 0 0,1 0 0,0 1 0,-1 0 0,1-1 0,0 1 0,0 0 1,0 1-1,0-1 0,0 0 0,0 1 0,-5 4 0,3-2 16,1 0 0,0 1 0,0 0-1,1 0 1,0 0 0,0 1 0,0-1-1,0 1 1,-3 9 0,-1 5 28,1 1 0,1-1 1,0 1-1,2 0 0,0 0 0,1 1 1,2-1-1,0 0 0,5 39 1,-3-49 6,1-1 0,-1 0 0,2-1 0,-1 1 1,1 0-1,7 10 0,-10-17 10,1 0 0,0-1 0,0 1 1,0-1-1,0 1 0,0-1 0,0 0 0,1 0 1,-1 0-1,1 0 0,-1 0 0,1-1 0,0 1 0,0-1 1,0 0-1,0 0 0,0 0 0,0 0 0,0 0 1,0-1-1,0 1 0,0-1 0,0 0 0,5 0 0,0-1 22,-1 0 0,1-1-1,-1 0 1,0 0-1,0-1 1,0 0-1,0 0 1,0-1-1,8-5 1,5-5-35,27-26 1,4-10 48,-1-2 1,-4-2-1,46-68 0,-15 27-427,-77 95 356,0 0 0,0 0 0,0 0 1,0 0-1,0 0 0,0-1 0,1 1 0,-1 0 1,0 0-1,0 0 0,0 0 0,0 0 0,0 0 1,0 0-1,0 0 0,0 0 0,0-1 0,1 1 1,-1 0-1,0 0 0,0 0 0,0 0 0,0 0 0,0 0 1,0 0-1,0 0 0,1 0 0,-1 0 0,0 0 1,0 0-1,0 0 0,0 0 0,0 0 0,0 0 1,1 0-1,-1 0 0,0 0 0,0 0 0,0 0 1,0 0-1,0 0 0,0 0 0,1 1 0,2 6-95,-1 17 112,-1-19-12,1 22 80,-2 0 0,-1 0 0,-8 52 0,0-27 3,-19 53 0,26-96-44,-1 0-1,-1 0 1,1-1-1,-1 1 1,-1-1-1,-5 9 1,8-15-29,1 0 1,-1 0 0,0 0 0,1-1 0,-1 1 0,0 0 0,0-1 0,-1 1-1,1-1 1,0 0 0,0 0 0,-1 0 0,1 0 0,0 0 0,-1 0-1,1-1 1,-1 1 0,1-1 0,-1 0 0,1 1 0,-1-1 0,1 0-1,-1-1 1,0 1 0,1 0 0,-1-1 0,-2 0 0,-1-1-12,1 0 1,-1 0 0,1-1-1,-1 0 1,1 0 0,-10-7-1,-2-2 129,-6-8-175,23 20 47,0 0 1,-1 0-1,1 0 1,0 0-1,0 0 0,0 0 1,-1 0-1,1 0 0,0-1 1,0 1-1,0 0 0,0 0 1,-1 0-1,1 0 1,0-1-1,0 1 0,0 0 1,0 0-1,0 0 0,0-1 1,0 1-1,0 0 0,0 0 1,-1 0-1,1-1 1,0 1-1,0 0 0,0 0 1,0 0-1,0-1 0,0 1 1,5 0-295,2 5 283,1 0-1,0 0 0,0-1 0,12 4 1,6 3 6,6 4 58,1-1-1,62 17 1,-92-30-14,-1-1 1,1 0-1,0 1 1,-1-1-1,1 0 1,-1 0-1,1 0 0,-1-1 1,1 1-1,-1-1 1,1 1-1,2-2 1,-2 1-373,-1 0 1,1-1 0,-1 1-1,1-1 1,-1 0-1,0 1 1,0-1 0,0 0-1,3-4 1,-1 0-1259,-1 1 1,1-1-1,-1 0 1,-1 0 0,1 0-1,-1-1 1,0 1-1,1-8 1,2-3-1630</inkml:trace>
</inkml:ink>
</file>

<file path=ppt/ink/ink3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0:57.1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 52 15136,'-39'-24'6847,"43"16"-5951,1 5-928,-2 3-160,10-8-672,9 0 448</inkml:trace>
</inkml:ink>
</file>

<file path=ppt/ink/ink3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1:05.5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68 74 5216,'-2'-2'275,"-3"-5"1236,6 7-1484,-1 0 0,0 0 0,0 0 0,0 0 0,0-1 0,0 1 0,0 0 0,0 0 0,0 0 0,0 0-1,0 0 1,0 0 0,0 0 0,1-1 0,-1 1 0,0 0 0,0 0 0,0 0 0,0 0 0,0 0 0,0 0 0,1 0 0,-1 0-1,0 0 1,0 0 0,0 0 0,0 0 0,0 0 0,1 0 0,-1 0 0,0 0 0,0 0 0,0 0 0,0 0 0,1 0 0,-1 0-1,0 0 1,0 0 0,0 0 0,0 0 0,1 0 0,0 0 1274,-4-18 6889,-8 1-4530,11 16-3598,-1 0-1,1 0 0,-1 0 1,0 1-1,0-1 0,0 0 0,1 1 1,-1-1-1,0 1 0,0-1 0,0 1 1,0-1-1,0 1 0,0-1 0,0 1 1,0 0-1,0 0 0,0-1 0,0 1 1,0 0-1,0 0 0,0 0 0,-1 0 1,1 0-1,0 1 0,0-1 0,0 0 1,0 0-1,0 1 0,0-1 0,0 0 1,-1 2-1,-9 3 228,1 2 661,11-6-914,0-1 0,0 1 0,0-1 0,0 0-1,0 1 1,0-1 0,0 0 0,0 0 0,0 1 0,0-1 0,0 0 0,0 0 0,0 0-1,1 0 1,1-1 0,-2 1 8,1 0-1,-1-1 1,1 1 0,0-1-1,-1 1 1,1-1-1,-1 1 1,1-1-1,-1 0 1,0 0 0,1 0-1,-1 0 1,0 0-1,1 0 1,-1 0-1,0 0 1,0 0 0,0 0-1,0-1 1,0 1-1,0 0 1,0-3-1,12-10 22,-39 68 895,25-52-682,1-3-126,2-11-1846,-2 12 1365,0-1 0,0 1 1,0-1-1,0 1 0,0 0 0,0-1 1,0 1-1,0-1 0,1 1 0,-1 0 1,0-1-1,0 1 0</inkml:trace>
</inkml:ink>
</file>

<file path=ppt/ink/ink3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1:06.1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5 172 4224,'-4'-5'1768,"6"3"-344,14-1 705,-5 1-656,-9 1-949,0-1 0,1 1-1,-1-1 1,0 0 0,0 1 0,0-1-1,0 0 1,-1 0 0,1 0-1,-1 0 1,1-1 0,-1 1-1,0 0 1,1-1 0,-1 1 0,0 0-1,0-4 1,1-5 775,0 0 0,-1 0 1,0-20-1,2-21 301,-3 52-1594,0-1 1,-1 1-1,1 0 1,0-1-1,0 1 0,0 0 1,-1 0-1,1-1 1,0 1-1,0 0 1,-1 0-1,1 0 0,0-1 1,-1 1-1,1 0 1,0 0-1,-1 0 1,1 0-1,0 0 0,-1-1 1,1 1-1,0 0 1,-1 0-1,1 0 1,0 0-1,-1 0 0,1 0 1,0 0-1,-1 0 1,1 0-1,0 1 1,-1-1-1,1 0 0,0 0 1,-1 0-1,1 0 1,0 0-1,-1 1 0,-2 1-1,-1 1-1,1 0 0,0 0 1,0 0-1,0 0 0,1 1 0,-1-1 1,1 1-1,0 0 0,0-1 0,0 1 1,1 0-1,-2 4 0,1-2-5,0-1 0,1 0 0,-1 1 0,1-1-1,0 1 1,1-1 0,0 1 0,-1 0 0,2 8 0,0-12 5,-1-1 1,0 0-1,1 1 1,-1-1-1,0 0 1,1 1-1,0-1 1,-1 0-1,1 0 1,0 0-1,0 0 1,-1 1 0,1-1-1,0 0 1,0 0-1,0 0 1,0-1-1,0 1 1,3 1-1,-4-2 4,1 1 0,0-1 1,0 0-1,0 0 0,0 0 0,-1 0 0,1 0 0,0 0 0,0 0 0,0 0 0,0 0 0,-1-1 0,1 1 0,0 0 1,0 0-1,0-1 0,-1 1 0,1-1 0,0 1 0,-1 0 0,1-1 0,0 0 0,-1 1 0,1-1 0,0 1 0,-1-1 0,1 0 1,-1 1-1,1-1 0,0-1 0,-1 2-58,0-1-1,1 1 1,-1-1 0,0 1 0,0-1-1,0 1 1,0-1 0,1 1 0,-1-1 0,0 1-1,0-1 1,0 1 0,0-1 0,0 0-1,0 1 1,0-1 0,0 1 0,0-1-1,-1 1 1,1-1 0,0 1 0,0-1 0,0 1-1,-1-1 1,1 1 0,0-1 0,0 1-1,-1-1 1,-1-3-418,-4-9-754</inkml:trace>
</inkml:ink>
</file>

<file path=ppt/ink/ink3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1:23.4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84 3648,'0'-2'600,"-1"0"1,1 0-1,-1-1 0,1 1 1,0 0-1,0-1 0,0 1 1,0 0-1,1-1 0,-1 1 1,0 0-1,2-5 0,2-17 3276,-4 24-3804,0 0 0,0 0 0,0-1 0,0 1 0,0 0 0,0-1 0,0 1 0,0 0 0,0 0 0,0-1 0,0 1 1,0 0-1,0 0 0,0-1 0,0 1 0,0 0 0,0 0 0,0-1 0,0 1 0,1 0 0,-1 0 0,0 0 1,0-1-1,0 1 0,0 0 0,1 0 0,-1 0 0,0-1 0,1 1 26,-1 0-1,0-1 0,0 1 1,0 0-1,1 0 1,-1 0-1,0-1 1,0 1-1,0 0 1,1-1-1,-1 1 1,0 0-1,0 0 1,0-1-1,0 1 1,0 0-1,0-1 1,0 1-1,0 0 0,0-1 1,0 1-1,0 0 1,0-1-1,0 1 1,0 0-1,0 0 1,0-1-1,0 1 1,-6 228 2270,2-8-1542,4-105 721,10-141-1387,33-122 201,-6 15-498,-30 114 82,12-37 67,28-60-1,-43 108 38,0-1-95,1 1 0,0-1 0,8-10 0,-12 17 49,1 0 0,-1 1 0,1-1 0,0 0 0,0 1 0,0-1-1,0 1 1,0-1 0,0 1 0,0 0 0,0 0 0,1 0 0,-1 0 0,0 0-1,1 1 1,-1-1 0,0 1 0,5-1 0,-4 1 13,-1 1 1,0-1-1,0 1 1,0 0-1,0 0 1,0 0-1,0 0 0,0 0 1,0 0-1,0 0 1,-1 1-1,1-1 1,0 1-1,-1-1 0,2 2 1,23 29 246,-23-28-229,1 2 8,0 0 0,0 0 0,-1 1 0,0-1 0,0 1 0,0 0 0,-1 0 0,0 0-1,0 0 1,-1 0 0,0 0 0,0 1 0,0-1 0,-2 9 0,-7 232 726,3-160-741,6-22 32,-1-65-176,0-1 1,0 1 0,-1 0 0,1 0 0,0-1-1,0 1 1,0 0 0,-1-1 0,1 1 0,0 0 0,0-1-1,-1 1 1,1 0 0,-1-1 0,1 1 0,-1-1 0,1 1-1,-1-1 1,1 1 0,-1-1 0,1 1 0,-2 0 0,2-4-929,-1 0 1,1 0 0,0 0 0,1 0 0,-1 0 0,1 0-1,-1 0 1,1 0 0,0 1 0,0-1 0,0 0 0,0 0 0,2-2-1,8-8-2613,5 4 1274</inkml:trace>
</inkml:ink>
</file>

<file path=ppt/ink/ink3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1:24.7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 44 3712,'-5'0'16938,"18"3"-15457,-13-3-1440,1 1 0,-1-1 1,0 0-1,0 0 0,1 0 0,-1 0 0,0 0 0,0 0 1,1 1-1,-1-1 0,0 0 0,1 0 0,-1 0 0,0 0 1,0 0-1,1 0 0,-1 0 0,0 0 0,1 0 0,-1 0 1,0-1-1,0 1 0,1 0 0,-1 0 0,0 0 0,1 0 1,-1 0-1,0 0 0,0-1 0,1 1 0,8-4 795,-6 3-782,-1 0 1,0 0 0,1 0 0,-1 0 0,0 0 0,0 0-1,0-1 1,0 1 0,0-1 0,0 1 0,3-5 0,1-4 190,-2 6-320,-4 3 87,0 1-1,0 0 0,0 0 1,0-1-1,0 1 1,0 0-1,0-1 0,0 1 1,0 0-1,0 0 0,1-1 1,-1 1-1,0 0 1,0 0-1,0-1 0,0 1 1,0 0-1,0 0 0,1-1 1,-1 1-1,0 0 1,0 0-1,0 0 0,1-1 1,-1 1-1,0 0 1,0 0-1,0 0 0,1 0 1,-1-1-1,0 1 0,1 0 1,2-1 18,-11 44 967,-2-7-758,-3 6 44,-13 72 0,23-94-209,1-12-50,1 0 1,0 0-1,0 0 1,1 0-1,0 0 1,1 10-1,0 2 115,-1-12 592,-4-8-2791,1 0 554,0-1 1,-1 1 0,1-1-1,0 0 1,0 0-1,0 0 1,0 0-1,-1 0 1,-2-2 0,0-1-2383</inkml:trace>
</inkml:ink>
</file>

<file path=ppt/ink/ink3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1:26.7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142 29 3072,'-3'-4'5734,"7"-2"-2366,3-4-129,-7 10-3093,0 0 0,0-1 0,0 1 0,0 0 0,0-1 0,0 1 0,0-1 1,0 1-1,0 0 0,1-1 0,-1 1 0,0 0 0,0-1 0,0 1 0,1 0 0,-1-1 0,0 1 0,0 0 1,1 0-1,-1-1 0,0 1 0,0 0 0,1 0 0,-1-1 0,0 1 0,1 0 0,0 0 0,4 8 3251,1 21-1546,-5-19-1611,0-1 0,-1 1-1,-1 0 1,0 0 0,0 0 0,-1 0-1,-3 10 1,4-16-213,-1 0-1,1 0 1,-1 1-1,0-1 1,-1 0-1,1-1 1,-1 1-1,1 0 1,-1-1-1,0 1 0,0-1 1,-1 0-1,1 0 1,-1 0-1,1 0 1,-1-1-1,-7 4 1,4-3-756,0 0 0,0-1-1,1 0 1,-1 0 0,-9 0 0,13-1 96,1-1-1,0 0 1,0 0-1,0 0 1,-1 0 0,1-1-1,0 1 1,0 0 0,0-1-1,0 0 1,-1 1 0,1-1-1,0 0 1,0 0 0,1 0-1,-1 0 1,0-1-1,0 1 1,0 0 0,1-1-1,-3-2 1,-1-7-3180</inkml:trace>
</inkml:ink>
</file>

<file path=ppt/ink/ink3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1:27.9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202 6 4736,'-9'-5'11659,"8"10"-7527,-7 26-2793,-13 69 746,-8 50-943,24-120-1082,-33 180 386,36-201-397,-1 1-1,0-1 1,-1 1-1,0-1 1,-8 12-1,11-18-13,-1-1 0,0 1 0,0-1 0,0 0 0,0 0 0,0 1 0,0-1 0,-1 0 0,1-1 0,-1 1 0,1 0 0,-1-1 0,0 0 0,0 1 0,1-1 0,-1 0 0,0 0 0,0-1 0,0 1 0,0-1 1,-4 1-1,6-1-28,1 0 1,0-1 0,-1 1 0,1 0-1,0-1 1,0 1 0,-1 0 0,1-1 0,0 1-1,0 0 1,-1-1 0,1 1 0,0 0-1,0-1 1,0 1 0,0 0 0,0-1 0,0 1-1,0-1 1,0 1 0,0 0 0,0-1-1,0 1 1,0-1 0,0 1 0,0 0 0,0-1-1,0 1 1,0-1 0,0 1 0,0 0-1,0-1 1,1 1 0,-1 0 0,0-1 0,1-3 42,6-28-15,1 1-1,2-1 0,1 2 1,1 0-1,2 0 0,0 1 1,3 1-1,38-52 1,-40 62-19,29-26 0,-31 31-6,-7 8-28,-1 0-1,1 0 1,0 1 0,1 0-1,-1 0 1,1 1 0,10-5-1,-15 8 27,0-1 0,-1 0 0,1 1-1,0-1 1,0 1 0,0-1 0,0 1-1,0 0 1,0 0 0,0 0 0,0 0 0,0 0-1,0 0 1,0 1 0,-1-1 0,1 1-1,0-1 1,0 1 0,0 0 0,0-1-1,-1 1 1,1 0 0,0 0 0,-1 0 0,1 1-1,-1-1 1,1 0 0,-1 0 0,0 1-1,1-1 1,-1 1 0,0 0 0,1 2 0,0-1 9,-1 0 0,0 0 0,0 1 0,-1-1 1,1 0-1,-1 0 0,0 1 0,0-1 1,0 1-1,0 4 0,-9 34 60,7-35-83,-3 11-37,-9 20 0,12-34 62,0 1 0,0-1 0,0 0-1,-1 0 1,0 0 0,0-1 0,0 1 0,0 0-1,-7 5 1,8-8-14,1 0-1,-1-1 1,1 1 0,-1 0-1,0-1 1,1 1-1,-1-1 1,0 1 0,0-1-1,1 0 1,-1 0-1,0 0 1,0 0 0,1 0-1,-1 0 1,0 0 0,0-1-1,1 1 1,-1 0-1,0-1 1,1 0 0,-1 1-1,-3-3 1,-3-1-13,1-1 0,-1 0 1,-10-10-1,8 7-13,8 7-9,-5-10-132,51 95 1607,-28-48-1069,39 61 0,-30-58-293,-20-28-449,2 0-1,-1-1 0,2 0 0,-1-1 1,17 17-1,-22-25-218,0 0-161</inkml:trace>
</inkml:ink>
</file>

<file path=ppt/ink/ink3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1:31.1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545 28 5824,'0'-1'469,"-1"0"1,0 0-1,1 0 1,-1 0-1,1 0 1,0 0-1,-1 0 1,1 0-1,0 0 1,-1 0-1,1 0 1,0 0-1,0 0 1,1-7 5922,6 2-3592,-8 13 1308,1 17-2796,-1 15-1148,-5 17 153,-13 61 1,15-97-246,-2 0-1,0-1 1,-1 0-1,-1 0 1,-1-1-1,-16 26 0,19-36-42,0 0 0,-1-1-1,1 1 1,-1-1 0,-1-1-1,1 0 1,-1 0 0,0 0-1,-1-1 1,1 0 0,-1 0-1,0-1 1,-15 4 0,11-4 22,-1-1-1,0 0 1,1-1 0,-1-1 0,0 0 0,0-1-1,0-1 1,-25-3 0,32 2-40,0 1 0,1-1-1,0 0 1,-1 0 0,1-1 0,0 0 0,0 0-1,0 0 1,1-1 0,-1 0 0,1 0 0,0 0-1,0-1 1,0 0 0,-4-6 0,-3-5 42,1-2 0,0 1 0,-11-31 0,19 44-49,-2-8 22,0 0 0,1-1 0,0 1-1,1-1 1,0 0 0,1 0-1,1 0 1,0 0 0,0 0-1,2-15 1,0 10 76,-1 15-82,0 1-1,0-1 0,0 0 0,0 1 0,1-1 1,-1 1-1,1-1 0,-1 1 0,1-1 0,0 1 1,0-1-1,2-1 0,0-1 32,1 1 1,0-1-1,0 1 1,0 0-1,1 1 1,-1-1-1,1 1 0,0 0 1,0 0-1,0 0 1,1 1-1,6-3 1,8-1 82,0 0 1,22-3-1,168-13 297,-147 17-355,279-15 540,-325 19-582,181 1 629,-144 1-3096,-1-1-3716,-59 0 1445,0 0 1546</inkml:trace>
</inkml:ink>
</file>

<file path=ppt/ink/ink3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1:36.1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16 2080,'0'0'667,"30"-16"23284,-32 94-22865,0 39-631,3-81-318,-2 0 0,-8 56 0,7-74-51,2-14-135,0 1 0,0-1 0,-1 0 0,0 0 0,-2 8 0,-3-6-1678</inkml:trace>
</inkml:ink>
</file>

<file path=ppt/ink/ink3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1:40.2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184 1 2304,'2'0'20311,"5"9"-16317,2 5-6590,-6-10 4620,-2 0-1914,0-1 0,0 1 0,-1 0 0,1-1 0,-1 1 0,0 0 0,0 0 0,0 0 0,0-1 0,-1 1 0,1 0 0,-1 0 0,0-1 0,0 1 0,0-1 0,-1 1 0,0-1 0,1 1 0,-1-1 0,0 0 0,0 0 0,-1 0 0,1 0 0,-1 0 0,1 0 0,-4 2 0,0 0-336,0 0 0,0-1 0,0 0 0,0 0 0,-1-1 0,0 1 0,1-1 0,-1-1 0,0 1 0,0-1 0,-1-1 0,-9 2 0,9-2-1151,0-1 0,0 0 0,0 0 1,0-1-1,0 0 0,-12-3 1,20 4 1094,-1 0 0,0 0 0,1-1 0,-1 1 0,0 0 0,1 0 0,-1-1 0,1 1 0,-1 0 0,1-1 0,-1 1 0,1 0 0,-1-1 0,1 1 0,-1-1 0,1 1 0,-1-1 0,1 1 0,0-1 0,-1 1 0,1-1 0,0 1 0,0-1 0,-1 1 0,1-1 0,0 0 0,0 1 0,0-1 0,0 0 0,-1 0 0,5-8-3376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8:38.91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38 83 9728,'-29'-26'4384,"20"19"-3808,9-1-288,5 8-288,4-14-864,5 7 480,13-6-2432,5 6 1536</inkml:trace>
</inkml:ink>
</file>

<file path=ppt/ink/ink3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1:40.9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54 6 3648,'7'-6'22136,"-9"18"-22274,1-9 907,-18 77 803,-3 19-995,16-57-426,1-13 104,-1 46 1,6-72-200,0 0 0,1 0 0,-1 0 1,1 1-1,0-1 0,0 0 0,0 0 1,0 0-1,0 0 0,1-1 0,-1 1 0,4 4 1,-4-6-95,0 0 1,0 1-1,0-1 1,0 0-1,0 0 0,0 0 1,0 0-1,1 0 1,-1-1-1,0 1 1,1 0-1,-1 0 1,0-1-1,1 1 1,-1-1-1,1 1 1,-1-1-1,1 0 1,-1 0-1,1 0 0,0 1 1,-1-1-1,1-1 1,-1 1-1,1 0 1,-1 0-1,2-1 1,9-2-1610,-9 3 830,-1-1-1,1 0 1,-1 1-1,1-1 1,0 0-1,-1 0 1,0-1-1,1 1 1,-1 0-1,0-1 1,1 1-1,-1-1 1,0 0-1,3-3 1,0-4-3098,0 5 1313</inkml:trace>
</inkml:ink>
</file>

<file path=ppt/ink/ink3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1:41.3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47 9568,'-3'-12'4320,"-2"12"-3776,0-3 2271,10 3-1663,-5-5 320,0 10-896,0-10-288,0 2-1152,8-2 480,-3-1-2304,2 1 1505,3-3-3585,-2 8 2688</inkml:trace>
</inkml:ink>
</file>

<file path=ppt/ink/ink3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1:42.2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217 0 7456,'-3'10'11038,"-1"26"-8617,3-21-1075,-4 7-615,0 0-1,-1-1 1,-1 1 0,-18 35 0,2-3-369,-40 144 292,6-12-204,39-145-451,85-146-174,-38 67 220,2 1 1,2 1 0,1 1 0,46-34 0,-76 65 26,1 1 0,0-1 0,0 1 1,0 1-1,0-1 0,8-2 0,-11 4-45,-1 1-1,0 0 0,0-1 0,0 1 1,1 0-1,-1 0 0,0-1 0,1 1 1,-1 0-1,0 1 0,0-1 0,1 0 1,-1 0-1,0 0 0,0 1 0,1-1 1,-1 0-1,0 1 0,0 0 0,0-1 1,0 1-1,0-1 0,0 1 0,0 0 1,0 0-1,0 0 0,0 0 0,0 0 1,0-1-1,0 1 0,-1 1 0,1-1 1,0 0-1,-1 0 0,1 2 0,2 3 29,-1 1-1,-1 0 1,1-1-1,-1 1 1,-1 0 0,1 0-1,-1 0 1,0 0-1,-1 0 1,-2 13-1,1-10-46,-1 1 0,0-1 0,0 0 0,-1 0 0,-1 0 0,-6 12 0,9-19-42,0 0-1,0-1 0,0 0 1,-1 1-1,1-1 0,-1 0 1,1 0-1,-1 0 0,0 0 1,1-1-1,-1 1 0,0-1 1,0 0-1,0 0 0,0 0 1,-1 0-1,1 0 0,0 0 1,0-1-1,0 0 0,-1 0 1,1 0-1,0 0 0,0 0 1,-4-1-1,-3 0 435,16 8 407,10 10-126,0 6-397,-4-6-84,0-1-1,1 0 1,23 22 0,-14-11-1470,-13-53-20132,-5 6 16464</inkml:trace>
</inkml:ink>
</file>

<file path=ppt/ink/ink3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1:43.9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 1 2656,'-1'0'112,"0"0"-1,1 0 1,-1 0 0,0 0-1,0-1 1,1 1 0,-29 7 25313,55 1-24257,50-4-733,146-10 0,3 0-329,-187 7-112,-12-1-60,44 7-1</inkml:trace>
</inkml:ink>
</file>

<file path=ppt/ink/ink3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1:46.5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 3 5632,'-3'-3'17855,"5"10"-16719,1 14-606,0-1-1,-2 1 0,-1 0 0,-4 36 1,1-12-259,-15 139 519,2-45-471,16-90-2612</inkml:trace>
</inkml:ink>
</file>

<file path=ppt/ink/ink3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1:48.2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23 161 3712,'-2'-11'1484,"3"-8"12979,0 34-11973,-13 256 1590,11-256-4031,1-11-55,-1 1 0,1-1-1,-1 1 1,0-1 0,0 1 0,0-1 0,-2 6 0,2-7 218,5-6-247,6-11-409,16-65 81,-4 1 335,-15 48 18,2 0 0,1 1-1,20-40 1,-26 61-1,30-51 231,-29 52-129,0 1-1,0-1 1,1 1-1,0 0 1,0 1-1,9-8 1,-15 13-92,6-4 123,0 0 1,1 0-1,-1 1 0,1-1 0,7-1 0,-12 4-78,0 1 1,0-1-1,0 1 1,0 0-1,0-1 1,0 1-1,0 0 1,0 0-1,0 1 1,0-1-1,0 0 1,0 1 0,0-1-1,0 1 1,0-1-1,0 1 1,-1 0-1,1 0 1,0 0-1,0 0 1,-1 0-1,1 1 1,-1-1-1,3 2 1,-1 1 7,1 1 0,-1-1 0,0 1 0,-1-1 0,1 1 0,-1 0 1,0 0-1,0 0 0,0 0 0,-1 1 0,0-1 0,0 0 0,1 7 0,-1 9 121,-2 42 0,1-50-134,-3 14 199,0 0-1,-8 27 0,6-28-10,0-8-141,0-1 0,-12 26 0,9-24-39,-8 26 0,11-30-168,-2 9 190,7-23-348,0 0 1,-1 0 0,1 0-1,0 0 1,1 0 0,-1 0 0,0 0-1,0 0 1,0 0 0,1 0-1,-1 2 1,13-10-10090</inkml:trace>
</inkml:ink>
</file>

<file path=ppt/ink/ink3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1:50.8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77 73 3904,'7'-2'16586,"2"-3"-11952,1-1-4226,13-6-3334,-10 6 4533,13-4-1464,29-6 0,-35 11-40,-8 2-107,0 0-1,-1 1 1,1 1 0,15-1 0,-26 2 10,0 0 0,0 0 1,1 1-1,-1-1 0,0 0 1,0 0-1,0 1 0,1-1 1,-1 1-1,0-1 0,0 1 1,0-1-1,0 1 0,0 0 1,0 0-1,0-1 0,0 1 0,0 0 1,-1 0-1,1 0 0,0 0 1,0 0-1,-1 0 0,1 0 1,-1 0-1,1 0 0,-1 1 1,1-1-1,-1 1 0,1 2 25,0-1-1,0 1 1,-1-1-1,1 1 1,-1 0-1,0-1 1,0 1-1,-2 6 1,-1 6 55,-1-1 0,-1 0 0,0-1 0,-1 1 1,-1-1-1,0 0 0,-1-1 0,-1 1 1,0-2-1,0 1 0,-1-1 0,-1-1 0,0 0 1,0 0-1,-1-1 0,-1-1 0,-19 12 1,-10 2 181,26-15-179,0 0-1,-25 19 0,7-4-212,16-12 144,14-6 948,171 3 312,-43 0-1376,-118-8-679,0 1 1,0-1 0,-1 1-1,11 3 1</inkml:trace>
</inkml:ink>
</file>

<file path=ppt/ink/ink3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1:52.8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162 1 5728,'-2'1'11254,"1"6"-5983,-2 12-4403,0-3 426,-3 3-814,0-1 0,-1 0 0,-2 0 0,-12 20 0,8-13-506,9-17-575,-1 0 1,0 0 0,0 0-1,0-1 1,-1 1 0,0-1 0,0-1-1,-8 7 1,13-12 261,0 0 0,0-1 1,0 1-1,-1-1 0,1 1 0,0-1 0,0 1 0,0-1 1,0 0-1,0 1 0,-1-1 0,1 0 0,0 0 0,0 0 1,0 0-1,0 0 0,-3-1 0,4 1 42,-1 0 0,0 0 1,1 0-1,-1-1 0,0 1 0,1 0 0,-1 0 0,1-1 1,-1 1-1,1-1 0,-1 1 0,1 0 0,-1-1 0,1 1 1,-1-1-1,1 1 0,0-1 0,-1 0 0,1 1 0,0-1 1,-1 1-1,1-1 0,0 0 0,0 1 0,-1-1 0,1 1 0,0-1 1,0 0-1,0 1 0,0-2 0,3-11-3260</inkml:trace>
</inkml:ink>
</file>

<file path=ppt/ink/ink3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1:53.7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148 24 8896,'-14'-14'2869,"16"10"-759,0-1 92,-1 12 2984,-3 35-3239,-1-1 1,-10 48-1,-25 80-908,34-152-773,-40 127 182,44-142-438,-20 53 236,11-48-118,4 1-48,23-24-275,31-22 0,13-10 345,0-11-318,-34 30 268,47-36 0,-73 64-74,-1 0 0,1-1 1,0 1-1,0 0 0,0 0 0,0 0 1,0 1-1,0-1 0,0 0 0,0 1 1,1-1-1,-1 1 0,2 0 0,-3 0-13,0 0 0,0 0 0,0 0-1,0 1 1,0-1 0,-1 0-1,1 1 1,0-1 0,0 1 0,-1-1-1,1 0 1,0 1 0,0 0-1,-1-1 1,1 1 0,-1-1 0,1 1-1,0 0 1,-1-1 0,1 1-1,-1 0 1,0 0 0,1 0 0,-1-1-1,0 1 1,1 0 0,-1 0-1,0 0 1,0 0 0,0-1 0,0 1-1,1 0 1,-2 2 0,2 5 15,-2 0 0,1-1 0,-1 1 0,-1 0-1,1 0 1,-1 0 0,-1-1 0,1 1 0,-1-1 0,0 0 0,-1 0 0,0 0 0,0 0 0,0-1 0,-1 1 0,0-1 0,-1 0 0,1-1 0,-1 1-1,-9 6 1,12-10-73,-1 0-1,0 1 0,1-1 0,-1-1 0,-8 4 0,9-5 7,1 0 0,-1 0 0,1 0 0,-1 0 0,1 0 0,-1 0-1,1-1 1,0 1 0,-1-1 0,1 1 0,-1-1 0,-1-1-1,-2 1 240,4 2-54,5-1-1,0 1-22,0 1 0,0-1-1,-1 0 1,1 1 0,0 0 0,-1 0-1,0 0 1,5 4 0,-1-1 73,-5-5-179,35 30 650,-32-26-693,-1-1 1,0 0 0,0 1-1,0-1 1,0 1-1,0 0 1,2 6-1,-4-9-408,1 3 154</inkml:trace>
</inkml:ink>
</file>

<file path=ppt/ink/ink3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2:01.9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421 24 3648,'0'0'56,"0"0"1,0 0-1,0-1 1,0 1-1,0 0 1,0-1-1,0 1 1,0 0-1,0-1 1,0 1-1,0 0 1,0 0-1,0-1 1,0 1-1,0 0 1,1-1-1,-1 1 0,0 0 1,0 0-1,0-1 1,0 1-1,1 0 1,-1 0-1,0-1 1,0 1-1,0 0 1,1 0-1,-1 0 1,0-1-1,0 1 1,1 0-1,-1 0 1,0 0-1,19-15 15829,-20 18-14851,0 11-844,0-2 44,-1 1 1,-1-1 0,0 0-1,0 0 1,-1 0 0,-1 0-1,0-1 1,0 1 0,-1-1-1,-8 10 1,6-10-153,0 0 0,-1-1 0,-1 0 1,-14 11-1,-46 32 254,70-53-336,-83 49 261,80-47-235,-1-1 0,1 0 0,-1 0 0,0 0 0,1 0 0,-1-1 0,0 1 0,1-1 0,-1 0 0,0 0 0,0 0 0,1-1 0,-1 1 0,0-1 0,0 0 0,1 0 0,-1 0 0,1-1 0,-1 1 0,1-1 0,-4-2 0,1 0-6,0 1-1,0-1 0,1-1 0,-1 1 0,1-1 1,0 0-1,0 0 0,1-1 0,-1 1 1,-5-11-1,3 1-4,2 0 0,-1-1 0,2 1 0,-4-20 0,7 32-8,1 0 1,-1-1 0,1 1 0,0 0-1,0-1 1,0 1 0,0 0 0,1-1-1,-1 1 1,1 0 0,0 0 0,0-1-1,0 1 1,0 0 0,0 0 0,1 0-1,-1 0 1,1 0 0,0 1 0,0-1-1,0 0 1,0 1 0,1 0 0,-1-1-1,0 1 1,1 0 0,0 0 0,0 0-1,-1 1 1,1-1 0,0 1 0,5-3-1,13-2 186,1 0-1,-1 1 0,1 1 0,42-2 1,92 7 555,-108 1-623,27 2 286,116 20-1,-142-16-2420,-48-9 1502,0 1 1,-1-1 0,1 1-1,0-1 1,0 1-1,-1-1 1,1 0-1,0 1 1,-1-1-1,1 0 1,-1 0 0,1 1-1,-1-1 1,1 0-1,-1 0 1,0 0-1,1 0 1,-1 1 0,0-1-1,1-2 1,2-6-3935,12-12 90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8:50.36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9 1326 3136,'0'0'1029,"-8"-7"1371,12 11-650,5 4 5743,-5-8-7291,0-1 0,-1 1 1,1-1-1,0 0 1,-1 1-1,1-2 0,-1 1 1,0 0-1,1-1 1,-1 1-1,0-1 0,0 0 1,0 0-1,0-1 1,0 1-1,0 0 0,-1-1 1,1 0-1,-1 1 1,3-6-1,27-45-77,-2-2 0,29-77 0,-34 73-9,69-152 129,-91 204-251,0 1-44,0 1 1,-1-1-1,1 0 1,-1 0-1,-1 0 1,1 0-1,-1 0 1,0-1-1,0-10 1,-14 22-517,8-1 561,-1 0-1,1 1 1,1 0-1,-1 0 0,-7 10 1,4-6 129,-3 5-64,1 1 1,1 0-1,0 0 0,1 1 0,1 0 1,0 0-1,1 1 0,-6 29 1,5-11 42,1 1 0,2-1 0,1 45 0,4-72-48,0 0 0,0 0 0,0 0 1,1 0-1,1 0 0,-1 0 0,1-1 1,0 1-1,1-1 0,0 0 0,6 9 1,-8-12-4,1 0-1,0 0 1,0 0 0,1-1 0,-1 1 0,0-1 0,1 0 0,0 0 0,0 0 0,0 0 0,0-1 0,1 0 0,-1 0-1,0 0 1,1 0 0,0-1 0,-1 1 0,1-1 0,9 1 0,-1-3 59,0 0 1,0 0-1,0-1 0,-1-1 0,1 0 1,-1-1-1,22-9 0,-15 4-26,-1-1-1,0-1 0,-1-1 1,17-14-1,-22 16-24,-1-1-1,0 0 1,-1-1 0,12-17-1,28-53 139,-29 40-113,-1 0 1,19-64-1,-38 103-98,0 0 1,-1 0 0,0 0-1,1 0 1,-1 0-1,-1-3 1,1-4-658,24 10-72,-23 1 740,-1-1 0,1 0-1,0 0 1,0 0 0,0 1-1,0-1 1,-1 0 0,1 1-1,0-1 1,0 0 0,-1 1-1,1-1 1,0 1 0,-1 0-1,1-1 1,0 1 0,-1-1 0,1 1-1,-1 0 1,1-1 0,-1 1-1,1 0 1,-1 0 0,0 0-1,1 0 1,1 3-23,1 1 37,-1-1 0,0 1-1,0 0 1,0 0 0,0 0 0,-1 0 0,0 0 0,0 0-1,0 0 1,0 6 0,-1 8 15,-2 27 0,0-19-142,-1 40 113,-1 29 234,4-36-194,1-26-23,-1-31 2,0 0 1,0-1-1,0 1 1,1 0-1,-1 0 1,1-1-1,0 1 1,0-1-1,2 5 1,-3-6 7,1 0 1,-1 0 0,1-1-1,-1 1 1,1 0 0,0-1-1,-1 1 1,1 0 0,0-1-1,0 1 1,-1-1 0,1 1-1,0-1 1,0 0 0,0 1-1,0-1 1,0 0 0,-1 1 0,1-1-1,0 0 1,0 0 0,0 0-1,0 0 1,0 0 0,0 0-1,0 0 1,0 0 0,0 0-1,0-1 1,1 1 0,4-2 41,0-1 1,0 1 0,0-1 0,0 0-1,-1 0 1,11-8 0,29-29-136,-22 18 88,32-29 130,84-103-1,-48 38 192,-90 115-375,0-1-1,0 1 1,1 0-1,-1-1 0,0 1 1,0 0-1,1 0 1,-1-1-1,1 1 1,-1 0-1,3-1 1,-3 2 7,1 0 0,-1 0 0,1 0 1,-1 0-1,0 1 0,1-1 0,-1 0 1,1 1-1,-1-1 0,0 1 0,0-1 1,1 1-1,-1-1 0,0 1 0,0 0 1,2 1-1,1 2-12,-1-1 0,0 1 0,0 0-1,0 0 1,0 0 0,-1 0 0,0 1 0,3 4 0,5 25 164,-8-26-115,0-1 0,0 1 0,5 9 0,15 36-135,-17-40 179,1 1 0,-1-1 0,13 18 0,-14-25-14,0-1 1,0 1-1,0-1 0,1 0 1,0 0-1,0-1 0,6 5 0,-8-7-36,0-1 0,1 1 0,-1-1 0,0 1 0,0-1 0,1 0-1,-1 0 1,1-1 0,-1 1 0,1-1 0,-1 1 0,1-1-1,0 0 1,-1 0 0,5-2 0,-5 2-1,2-1 15,1 1-1,-1-2 1,1 1-1,-1 0 0,0-1 1,1 0-1,-1-1 1,5-2-1,5-4 17,14-9 75,-1 0 0,-1-1-1,45-43 1,-56 45 46,0-1 0,21-34 0,-29 40-179,-1 0 0,-1-1 0,0 0-1,-1 0 1,7-26 0,-11 36 32,0 0-1,-1 0 0,0-1 1,0 1-1,0 0 1,0 0-1,0 0 0,0-1 1,-1 1-1,-1-5 0,1 6-20,0 0-1,1 0 1,-1 0-1,0 1 1,-1-1-1,1 0 1,0 1-1,0-1 1,-1 1-1,1 0 1,-1-1-1,1 1 1,-1 0-1,1 0 1,-1 0-1,0 0 1,0 0-1,1 0 1,-1 0-1,-2 0 1,0 0-50,1 0 1,-1 0 0,0 0-1,1 1 1,-1 0 0,0-1-1,0 1 1,1 1 0,-1-1-1,0 0 1,0 1 0,1 0-1,-1 0 1,0 0 0,-5 3-1,-1 0-13,-1 1 54,1 0 1,-13 8-1,19-10 21,0 0-1,0 0 1,1 1 0,-1-1-1,1 0 1,0 1 0,0 0-1,1 0 1,-4 5 0,2 0 12,0 0 1,1 0 0,0 0 0,0 1 0,1 0 0,0-1-1,1 1 1,-1 15 0,3 5 39,5 44 0,-4-61-15,0 1 1,1-1-1,1 0 1,10 25-1,-10-30-7,0 0 0,0 0 0,1 0 0,0 0 0,0-1-1,1 0 1,0 0 0,10 8 0,-12-12 12,0 0-1,1 0 1,-1-1-1,1 0 1,-1 1-1,1-2 1,0 1 0,-1-1-1,1 1 1,0-1-1,0-1 1,8 1-1,-4 0 21,0-2-1,0 1 0,-1-1 1,1-1-1,-1 0 0,12-3 1,-5-1-16,-1 0 1,0-1 0,0 0 0,-1-1-1,1-1 1,-2 0 0,1-1 0,-2 0-1,1-1 1,11-14 0,0-3 60,-2-1 0,-1-1 0,22-44 1,-26 46-102,22-33 0,-36 58-11,0 1 1,-1-1-1,1 0 0,-1 0 0,1 1 0,-1-1 0,0 0 1,0 0-1,0 0 0,0-6 0,-3 65-494,0 56 355,2-17 403,-1-65-226,1 0-1,1 1 0,7 36 1,-6-48 161,-3-9-141,11-11 396,-8 0-426,0 0-1,1 0 1,-1 0-1,0 0 1,-1-1-1,1 1 0,0-1 1,0 1-1,-1-1 1,1 0-1,0 0 1,-1 0-1,2-3 1,14-33 124,-15 33-124,32-101 228,-9 26-233,44-103-225,-55 159 268,-5 10-179,-8 14 92,-1 0 0,0-1-1,1 1 1,-1 0-1,1-1 1,-1 1-1,1 0 1,-1-1-1,1 1 1,-1 0-1,1 0 1,-1 0-1,1 0 1,-1 0-1,1-1 1,-1 1-1,1 0 1,-1 0-1,1 0 1,-1 0-1,1 0 1,-1 1-1,2-1 1,18 5-140,-12-2 181,-1 0-1,1 1 0,7 5 0,131 85 73,-139-89-71,1 0 1,0 0 0,0-1-1,1 0 1,-1-1 0,1 0 0,8 3-1,-13-5 3,0-1-1,0 1 0,0-1 0,0 1 1,0-1-1,0 0 0,0-1 0,0 1 1,-1-1-1,1 1 0,0-1 0,0 0 0,0-1 1,-1 1-1,1-1 0,-1 1 0,1-1 1,5-4-1,-1-1 2,1-1 0,-1 1 1,-1-1-1,1-1 0,-2 0 1,1 0-1,-1 0 0,0-1 0,-1 1 1,0-1-1,-1-1 0,7-20 0,-11 30-33,0 0-1,0 0 0,1 0 1,-1 0-1,0-1 0,0 1 0,0 0 1,0 0-1,0 0 0,0 0 0,0 0 1,-1 0-1,1 0 0,0-1 1,0 1-1,-1 0 0,1 0 0,-1 0 1,1 0-1,-1 0 0,0 0 0,1 1 1,-2-2-1,1 1-21,0 0 0,-1 1 0,1-1 1,0 1-1,0-1 0,-1 1 0,1-1 0,0 1 0,-1 0 0,1 0 1,0 0-1,-1 0 0,1 0 0,0 0 0,-1 0 0,1 0 1,0 1-1,-3 0 0,-1 0 17,-1 1-1,0 0 1,1 1 0,0-1-1,-1 1 1,1 1 0,0-1-1,1 0 1,-1 1 0,1 0-1,-1 0 1,1 1 0,0-1 0,1 1-1,-1 0 1,1 0 0,0 0-1,0 0 1,1 0 0,-4 10-1,0 1 17,2-1 0,0 1 0,1 0 0,0 0 0,1 0 0,0 24 0,3-21 17,0 0 1,2-1-1,-1 1 0,2-1 0,1 0 1,0 0-1,1 0 0,10 19 0,-15-35-6,0 1 0,1 0 0,0 0 0,-1-1 0,1 1 0,0-1 0,0 0 0,0 1 0,1-1 0,-1 0 0,1 0 0,-1 0 0,4 1 0,-5-2 19,1 0 1,0-1-1,0 1 1,-1 0 0,1-1-1,0 0 1,0 1 0,0-1-1,-1 0 1,1 0-1,0 0 1,0 0 0,0 0-1,0-1 1,-1 1-1,1-1 1,0 1 0,0-1-1,-1 1 1,1-1 0,0 0-1,2-2 1,2-1 6,-1 0 0,1-1 0,-1 1 0,0-2 0,-1 1 0,1 0 0,-1-1 0,5-8 0,25-54-137,-26 50 209,-3 7-86,43-87 139,-38 79-126,1 1 0,27-33-1,-29 41-42,1 1 0,13-10 0,7-7-434,-30 26 439,0-1 0,1 1-1,-1 0 1,0 0 0,1 0 0,-1-1 0,0 1 0,1 0-1,-1 0 1,1 0 0,-1 0 0,0-1 0,1 1 0,-1 0 0,0 0-1,1 0 1,-1 0 0,1 0 0,-1 0 0,0 0 0,1 0 0,-1 0-1,1 1 1,-1-1 0,0 0 0,1 0 0,-1 0 0,1 0 0,-1 1-1,13 10-124,-9-6 119,0 0-1,-1 1 1,5 7-1,4 17-105,11 46 0,-16-53 181,12 42 18,35 76 1,-50-133-69,0 0 0,0-1 1,1 1-1,1-1 0,6 8 0,-10-12 29,0-1-1,0 0 1,0 0-1,1 0 0,-1 0 1,0-1-1,1 1 1,-1 0-1,1-1 0,0 0 1,-1 0-1,1 1 0,0-2 1,0 1-1,-1 0 1,1 0-1,0-1 0,0 0 1,6 0-1,-3-1-28,-1 0 0,1-1-1,-1 0 1,1-1 0,-1 1 0,0-1 0,0 0-1,0 0 1,0 0 0,0-1 0,-1 0-1,1 0 1,-1 0 0,0 0 0,-1-1 0,6-7-1,3-7 56,0-2 0,16-38 0,-19 38-41,51-119-34,-28 63 300,-19 49-289,-10 24-52,-1-1 0,0 0 0,1 0 0,-1 0 0,-1 0 0,1 0 0,-1 0 0,0 0 0,0-1 0,0-4 0,7 85-641,-13 116 676,3-158 46,-14 118 158,16-149-188,0 0 1,0-1-1,-1 1 1,1 0-1,-1-1 0,1 1 1,-1 0-1,0-1 1,0 1-1,1-1 1,-3 3-1,3-4 5,-1 1-1,1-1 1,-1 0 0,1 0-1,0 1 1,-1-1-1,1 0 1,0 0 0,-1 0-1,1 1 1,-1-1 0,1 0-1,-1 0 1,1 0 0,0 0-1,-1 0 1,1 0 0,-1 0-1,1 0 1,-1 0 0,1 0-1,0 0 1,-1 0-1,1 0 1,-1-1 0,1 1-1,-1 0 1,0 0 0,-1-2 18,0 0 1,-1 0-1,1 0 1,0-1 0,0 1-1,0 0 1,0-1-1,0 1 1,1-1-1,-1 0 1,-1-3-1,-10-25-96,-13-52 0,24 73-138,4 17-376,0 2 578,0-1-1,1 0 0,0 0 0,1 0 0,0 0 1,0-1-1,1 0 0,0 1 0,0-1 0,7 6 1,-11-12 23,0 0 0,0 0 0,0-1 0,0 1 0,0 0 0,0-1 1,0 1-1,0-1 0,0 1 0,0-1 0,1 0 0,-1 0 0,0 1 1,0-1-1,0 0 0,1 0 0,-1 0 0,0 0 0,0 0 0,0-1 1,1 1-1,-1 0 0,0 0 0,0-1 0,0 1 0,0-1 0,0 1 1,2-2-1,2-1 40,1-1 1,-1 0 0,1 0-1,4-6 1,4-2-100,47-41 135,95-106 0,-111 110-10,80-71 145,-122 118-215,-3 1-27,1 1 1,-1 0 0,1 0-1,-1-1 1,0 1 0,0 0-1,1-1 1,-1 1 0,0-1-1,1 1 1,-1 0 0,0-1-1,0 1 1,0 0 0,1-1-1,-1 1 1,0-1 0,0 1-1,0-1 1,0 1 0,0-1-1,0 1 1,0 0-1,0-1 1,0 1 0,0-2-1,-8 18-587,-4 15 667,3-4-94,2 1-1,1-1 1,1 1-1,1 0 1,2 1 0,0 32-1,3-42 58,1-1 1,0 1-1,2 0 0,0-1 0,11 32 0,-14-48-18,-1 0 0,1-1-1,0 1 1,0 0-1,0 0 1,0-1-1,0 1 1,0-1-1,0 1 1,1-1-1,-1 1 1,0-1-1,1 0 1,-1 0 0,1 0-1,0 0 1,-1 0-1,1 0 1,0 0-1,-1 0 1,1 0-1,0-1 1,0 1-1,0-1 1,0 0-1,0 1 1,-1-1-1,1 0 1,0 0 0,0 0-1,0 0 1,0-1-1,0 1 1,0 0-1,0-1 1,0 1-1,-1-1 1,1 0-1,0 0 1,0 1-1,-1-1 1,3-2-1,5-3-6,0-1-1,0-1 0,0 1 0,-1-1 0,-1 0 0,1-1 0,11-17 0,36-77 333,-42 76-296,20-47 74,5-10-129,-7 23-39,-2 0 0,24-81-1,-26 55 164,17-113-1,-35 156-187,-5 30-76,-1 0 0,-1 0 1,1-16-1,-3 29 144,0 1 0,0-1 1,0 1-1,0-1 0,0 1 1,0-1-1,0 1 0,0-1 0,0 1 1,0-1-1,0 1 0,0 0 0,-1-1 1,1 1-1,0-1 0,0 1 1,0-1-1,-1 1 0,1 0 0,0-1 1,-1 1-1,1-1 0,0 1 1,-1 0-1,0-1 0,1 1-9,-1 0-1,1 0 1,-1 0 0,1 0-1,-1 0 1,1 0-1,-1 0 1,1 0 0,-1 1-1,1-1 1,-1 0-1,1 0 1,-1 0 0,1 1-1,-1-1 1,1 0-1,-1 1 1,0-1-1,-2 3-59,1-1-1,-1 1 1,0 0-1,1 0 1,-4 5-1,-6 16 86,2 0 0,1 1 0,-12 47 0,18-59-19,-79 320 8,72-289 116,-15 72 172,-2 91-11,25-184-258,-1 58 175,3-69-146,0 0 1,2 1 0,0-1 0,4 17-1,-6-29-34,0 0-1,0 0 1,0 1-1,0-1 0,0 0 1,0 0-1,1 1 1,-1-1-1,0 0 0,0 0 1,0 1-1,0-1 1,1 0-1,-1 0 0,0 1 1,0-1-1,0 0 1,1 0-1,-1 0 0,0 0 1,0 0-1,1 1 1,-1-1-1,0 0 0,1 0 1,-1 0-1,0 0 1,0 0-1,1 0 0,-1 0 1,0 0-1,1 0 1,-1 0-1,0 0 0,0 0 1,1 0-1,-1 0 1,0 0-1,1 0 0,-1 0 1,0 0-1,0-1 1,1 1-1,-1 0 0,0 0 1,0 0-1,1 0 1,-1 0-1,0-1 0,0 1 1,0 0-1,1 0 0,-1-1 1,0 1-1,16-17 140,-13 13-160,12-16 42,-1-1 1,21-44-1,-6 10 124,12-11-39,18-33-134,-53 75-728,-3 26 717,0 0 0,0 0 0,0 0-1,0 0 1,4 1 0,13 8 73,-11-4-21,0-1-1,0-1 1,1 0 0,-1 0 0,1-1-1,0 0 1,0 0 0,1-1 0,-1-1-1,1 0 1,-1 0 0,1-1 0,0 0-1,-1-1 1,1 0 0,0-1 0,0 0-1,-1-1 1,1 0 0,-1 0 0,0-1 0,1-1-1,-1 0 1,16-9 0,-16 8-23,70-45 64,-67 41-45,-1 0-1,0-2 0,-1 1 1,13-16-1,-4-1-2,-1 0 1,-1-2-1,18-40 0,35-97 28,-34 75-35,-22 58-19,16-40-144,27-91 1,-55 154 100,-1 1 17,1 1 0,-1-1 0,1-17-1,-3 26 23,0 0 0,0-1 0,0 1 0,0 0 0,0-1 0,0 1 0,0 0 0,0 0 0,0-1 0,0 1 0,0 0-1,0 0 1,0-1 0,-1 1 0,1 0 0,0-1 0,0 1 0,0 0 0,0 0 0,0 0 0,-1-1 0,1 1 0,0 0 0,0 0-1,0 0 1,-1-1 0,1 1 0,0 0 0,0 0 0,-1 0 0,1 0 0,-10 2-282,-13 13 35,21-13 237,-8 6 17,-1 2 0,2-1 0,0 2 0,0-1 0,0 1 0,2 0-1,-1 1 1,1 0 0,-9 23 0,-1 10 58,-16 69 0,27-91-26,-70 311 291,69-300-337,2-6 96,1 1 1,-1 47 0,11 56 362,-5-126-390,0 0-1,0 1 0,1-1 1,0 0-1,0 0 1,0-1-1,5 10 1,-6-13-39,0-1 0,0 1 0,0 0 0,0 0 1,0-1-1,1 1 0,-1-1 0,0 1 0,1-1 0,-1 1 1,1-1-1,0 0 0,-1 0 0,1 0 0,0 0 0,0 0 1,0 0-1,0 0 0,0-1 0,0 1 0,0-1 0,0 1 0,0-1 1,0 0-1,0 1 0,3-2 0,6-1 36,-1-1-1,1 0 1,0-1-1,-1 0 0,0-1 1,0 0-1,-1-1 1,12-7-1,69-62-36,-72 59 38,2-2-24,40-37 161,-52 46-204,1 0 1,-2 0 0,1-1-1,8-17 1,-15 24 4,1 1 1,-1-1-1,0 0 0,0 0 1,-1 0-1,2-6 1,-2 8 9,0 0 1,0 1-1,0-1 1,0 0-1,0 0 1,0 0-1,0 0 1,0 1-1,0-1 1,0 0-1,-1 0 1,1 0-1,0 1 1,-1-1-1,1 0 1,-1 0-1,1 1 1,0-1-1,-1 0 1,0 1-1,1-1 1,-1 0-1,1 1 1,-1-1-1,0 1 1,1-1-1,-1 1 1,0-1-1,0 1 1,1 0-1,-1-1 1,-1 1-1,-5-1-53,0 0 0,0 0-1,0 1 1,0 0 0,0 0-1,0 1 1,0 0 0,0 0 0,1 0-1,-1 1 1,0 0 0,-6 3 0,8-3 64,0 0 1,0 0 0,1 1-1,-1-1 1,1 1 0,-1 0-1,1 0 1,0 0 0,0 1-1,0 0 1,1 0 0,-1 0-1,1 0 1,0 0 0,0 0-1,-4 9 1,4-4 25,1 0 0,1 1-1,-1-1 1,2 0 0,-1 0-1,1 1 1,0-1 0,1 0 0,0 1-1,1-1 1,0 0 0,0 0 0,1 0-1,0-1 1,7 13 0,-4-7-30,1-1 0,1 0-1,1-1 1,0 1 0,0-2 0,1 1 0,0-1 0,23 17 0,-23-21-164,0 0 0,1-1 0,0-1 0,0 0 0,1 0 0,-1-1 0,17 3 0,-23-5-285,0-1 0,1 0 0,-1-1-1,1 1 1,-1-1 0,1 0 0,0-1 0,7 0 0,-11 0 86,0 1 1,0-1-1,0 1 0,-1-1 1,1 0-1,0 1 0,0-1 1,0 0-1,-1 0 0,1-1 0,0 1 1,-1 0-1,1 0 0,-1-1 1,0 1-1,1-1 0,-1 1 1,0-1-1,0 0 0,0 1 1,0-1-1,0 0 0,0 0 1,-1 0-1,1 0 0,0-3 1,0 1-549,-1 1 1,0-1-1,-1 1 1,1-1-1,-1 1 1,0-5-1,-7-22-3371</inkml:trace>
</inkml:ink>
</file>

<file path=ppt/ink/ink3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2:02.8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19 173 2656,'-4'-16'8483,"0"-3"-4694,3 17-3493,0 1 0,-1-1 1,1 0-1,0 0 1,1 1-1,-1-1 1,0 0-1,0 0 0,1 0 1,-1 0-1,1 0 1,0 0-1,0 0 1,0 0-1,0 0 0,0 0 1,0 0-1,0 0 1,0 0-1,1 0 1,-1 0-1,1 0 1,0 0-1,-1 0 0,1 0 1,0 0-1,0 0 1,3-3-1,1-1-43,1 0-1,1 0 0,-1 0 1,1 1-1,11-7 1,-3 2 35,-9 6-222,-1 1-1,1-1 1,1 1 0,-1 1-1,0-1 1,1 1 0,-1 0-1,1 1 1,-1 0-1,13-1 1,-16 1-43,1 1 0,-1 0 0,0 0 0,1 1 1,-1-1-1,1 1 0,-1 0 0,0-1 0,1 1 0,-1 1 0,0-1 0,0 0 0,0 1 1,0 0-1,0 0 0,0 0 0,0 0 0,-1 0 0,1 0 0,-1 1 0,1-1 0,3 6 1,-3-2 7,0 0 1,0 0 0,0 0 0,-1 0 0,0 0 0,0 1 0,-1-1 0,1 1 0,-1-1 0,-1 1 0,1 0 0,-2 7 0,0-4 13,0 0 0,-1-1 1,0 0-1,0 1 0,-1-1 0,-1 0 1,-8 16-1,5-13-2,0 0 0,-1 0 0,0-1 1,-1-1-1,0 1 0,-1-1 0,0-1 1,-1 0-1,0 0 0,0-1 0,-24 12 0,24-14-45,8-4 17,-1 0 0,1 0 0,-1-1 0,1 1 0,-1-1 0,1 0 1,-1 0-1,-4 1 0,7-2 299,11 3 188,57 8 276,-37-4-608,21 5-84,-50-12-622,1 0 0,-1 0 0,0 0-1,1 0 1,-1 0 0,0-1 0,1 1-1,-1 0 1,1-1 0,-1 1 0,0 0-1,0-1 1,1 0 0,-1 1 0,0-1-1,0 0 1,0 0 0,0 1 0,1-1-1,0-2 1,9-4-6810,-6 6 4605</inkml:trace>
</inkml:ink>
</file>

<file path=ppt/ink/ink3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2:03.2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165 1 3712,'0'0'1221,"6"0"720,-2 0-1492,-1 1 0,0-1 0,0 1 0,1 0-1,-1 0 1,0 0 0,0 1 0,0-1 0,0 1-1,-1-1 1,1 1 0,0 0 0,2 3 0,1 0 364,0 1 1,0-1 0,-1 1-1,7 11 1,-9-13-476,-1 0-1,1 0 1,-1 0 0,0 1-1,-1-1 1,1 1-1,-1-1 1,0 1 0,0 0-1,0-1 1,0 1 0,-1 6-1,-1-3 15,0 0 0,0 0 0,0 0 0,-1 0 0,-1 0 0,-4 12 0,1-8-255,0-1 1,-1-1-1,0 1 0,0-1 0,-1 0 0,0-1 0,-1 0 0,0 0 1,0-1-1,-1 0 0,0 0 0,-1-1 0,-15 8 0,22-13-234,0-1 1,0 1-1,0 0 0,0-1 0,-1 0 1,1 0-1,-1-1 0,1 1 0,0-1 0,-1 0 1,1 0-1,-1 0 0,-6-2 0,8 2-415,0-1 0,0 0 0,0 0-1,0 0 1,1 0 0,-1 0 0,0-1-1,0 0 1,1 1 0,-1-1 0,1 0-1,-1 0 1,1 0 0,0 0 0,0-1 0,0 1-1,0-1 1,0 1 0,-2-6 0,3 7 288,1 0 1,0 0 0,-1 0 0,1 0-1,0-1 1,-1 1 0,1 0 0,0 0 0,0-1-1,0 1 1,0 0 0,0 0 0,1-3-1,9-19-4658</inkml:trace>
</inkml:ink>
</file>

<file path=ppt/ink/ink3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2:03.7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69 13 3648,'8'-13'14981,"-9"22"-11803,-2-3-2616,-1 0-1,0 0 0,0 0 0,0-1 0,0 1 0,-7 4 1,7-6-393,0 0-1,1 0 1,-1 0 0,1 0 0,0 0 0,0 1 0,0 0 0,0-1 0,1 1 0,0 0 0,0 0 0,0 0 0,-1 7-1,3-7-65,-1 1 0,1 0 0,0 0 0,2 11 0,-2-14-120,1-1 0,0 1 0,-1-1-1,1 0 1,0 1 0,0-1 0,1 0-1,-1 1 1,0-1 0,1 0-1,-1 0 1,1 0 0,0 0 0,2 2-1,4 3-361,-7-6 52,-1 0-1,2 0 1,-1 0 0,0 0 0,0-1 0,0 1 0,0 0 0,0 0-1,1-1 1,-1 1 0,0-1 0,1 1 0,-1-1 0,0 1 0,1-1 0,-1 0-1,1 0 1,-1 0 0,3 0 0,28-3-10515,-9 0 5050</inkml:trace>
</inkml:ink>
</file>

<file path=ppt/ink/ink3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2:04.1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 58 6880,'-27'-27'2560,"27"19"-1984,5-3-160,-5 8-800,4-2 128,4 2-1600</inkml:trace>
</inkml:ink>
</file>

<file path=ppt/ink/ink3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2:04.6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154 4 7552,'-1'-3'5076,"3"16"-787,1 27-2791,-1 0 0,-8 75 1,3-67-901,0-3-10,-2 0 1,-2 0-1,-2-1 1,-2 1-1,-33 83 1,-11 18 275,55-145-830,-1 1-1,1-1 1,-1 0 0,0 0 0,0 0 0,0 1 0,1-1 0,-1 0 0,0 0 0,0 0 0,-3 1 0,4-2-26,0 1-1,0-1 1,0 0-1,0 0 1,0 0-1,-1 0 1,1 0 0,0 0-1,0 0 1,0 0-1,0 0 1,0 0-1,0 0 1,-1 0-1,1 0 1,0 0-1,0 0 1,0 0-1,0 0 1,0 0 0,0 0-1,-1 0 1,1 0-1,0 0 1,0 0-1,0 0 1,0 0-1,0-1 1,0 1-1,0 0 1,-1 0 0,1 0-1,0 0 1,0 0-1,0 0 1,0 0-1,0 0 1,0 0-1,0-1 1,0-10 99,1 3-97,1-1 1,1 1 0,-1 0-1,1 0 1,1 0-1,-1 0 1,1 1 0,1-1-1,-1 1 1,1 0 0,1 0-1,-1 1 1,1 0 0,12-11-1,9-6 28,-14 11-88,1 1 0,24-16 0,-16 15 21,0 0 0,26-9-1,-36 17 75,1 1 0,-1 0 0,1 0 0,-1 1 0,27-1 0,-33 3-30,26 1 31,-30-1-27,0 0 0,0 1-1,0-1 1,0 1 0,0-1-1,0 1 1,-1-1 0,1 1-1,0 0 1,0 0 0,0 0-1,1 2 1,-2-3-9,-1 0 0,0 0 0,0 1 0,0-1 0,1 0 0,-1 0 0,0 1 0,0-1 0,0 0 0,0 1 0,0-1 0,1 0 0,-1 1 0,0-1 1,0 0-1,0 0 0,0 1 0,0-1 0,0 0 0,0 1 0,0-1 0,0 0 0,0 1 0,0-1 0,0 0 0,0 1 0,-1-1 0,1 0 0,0 0 0,0 1 0,0-1 0,-10 10 216,-18 4 23,26-13-235,-19 9 54,10-5-36,1 0 1,-17 5 0,-59 9 223,81-18-243,-7 4 293,12-4-284,0-1 0,0 1 0,0-1 1,0 1-1,0-1 0,0 1 0,0 0 0,0-1 0,0 1 1,0-1-1,0 1 0,0-1 0,0 1 0,0-1 0,1 1 0,-1-1 1,0 1-1,0-1 0,1 1 0,-1-1 0,0 1 0,1-1 0,-1 1 1,0-1-1,1 0 0,0 1 0,127 190 1183,-86-128-2352,-10-22-6841,-31-39 7316,1-1 0,-1 1 0,0-1 1,1 1-1,0-1 0,-1 0 1,1 1-1,0-1 0,0 0 0,-1 0 1,1 0-1,0 0 0,0-1 1,0 1-1,0 0 0,0-1 0,0 0 1,1 1-1,-1-1 0,3 0 0,14-5-4250</inkml:trace>
</inkml:ink>
</file>

<file path=ppt/ink/ink3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2:08.4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3 1408,'-5'-2'10057,"5"2"-9799,-1 7 3682,4 8 2796,3-12-6488,-1 0 0,1 0-1,0-1 1,0 1 0,0-1 0,0-1-1,0 1 1,9 0 0,56 1 683,-24-2-646,147 18 915,-53 4-758,-119-18-399,-11-3-70,0 0 1,18 1-1,-28-3 123,-5-13-7055,3 11 6486,0 1 1,0 0 0,0 0 0,0-1 0,0 1 0,0 0 0,-1 0-1,1 0 1,-1 0 0,1 0 0,0 1 0,-1-1 0,1 0-1,-1 1 1,0-1 0,1 1 0,-1 0 0,-2-1 0,-16 0-5768</inkml:trace>
</inkml:ink>
</file>

<file path=ppt/ink/ink3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2:08.9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 1 4480,'-18'0'19166,"23"1"-18077,17 1-148,-1 0 0,39-3 0,-21 0-591,217 1 728,-145 0-3659</inkml:trace>
</inkml:ink>
</file>

<file path=ppt/ink/ink3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2:09.6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287 20 9376,'-2'-5'729,"1"4"-456,1 0-1,-1 1 1,1-1-1,-1 0 1,1 0 0,-1 0-1,0 0 1,1 1 0,-1-1-1,0 0 1,1 1-1,-1-1 1,0 0 0,0 1-1,0-1 1,0 1-1,0-1 1,0 1 0,1 0-1,-1-1 1,0 1-1,0 0 1,0 0 0,0 0-1,0-1 1,0 1 0,-2 0-1,-5 1 234,0 0 1,0 1-1,-1-1 0,2 1 0,-1 1 1,0-1-1,0 2 0,-10 5 0,4-2 49,1 1-1,-1 1 0,-17 16 0,-29 36 802,56-56-1293,-1 0 1,1 0 1,0 1-1,0-1 0,0 1 1,1 1-1,0-1 0,0 0 1,0 1-1,1-1 0,0 1 1,0 0-1,1-1 0,0 1 1,-1 10-1,2-7-21,1 0 0,0 0 1,0 0-1,1 0 0,0 0 0,0 0 1,1 0-1,1-1 0,5 13 0,-3-10 141,0-1 0,16 22 0,-20-29-158,1-1 0,0 0-1,0 1 1,1-2 0,-1 1 0,1 0-1,-1-1 1,1 1 0,0-1-1,0 0 1,0 0 0,0-1-1,5 2 1,1-1 8,-1 0 0,1-1 0,0 0 0,0 0 0,0-1-1,13-2 1,59-13 172,-75 14-180,32-8 83,0-2-1,0-2 1,-2-1-1,1-2 1,63-38-1,-91 48-47,-1-1-1,0 0 0,0-1 1,-1 0-1,11-12 1,-16 15-30,1 0 1,-1 0-1,1-1 1,-1 1-1,-1-1 1,1 0 0,-1 1-1,0-1 1,0 0-1,-1 0 1,1-8-1,-1 11-30,-2 0-1,1 0 0,0 0 0,-1-1 0,1 1 0,-1 0 1,0 0-1,0 0 0,0 0 0,0 0 0,-1 0 0,1 1 1,-1-1-1,0 0 0,0 1 0,0-1 0,0 1 0,0-1 1,-3-1-1,-1-1-33,0 0 1,-1 0-1,0 1 1,1 0-1,-1 0 1,-15-5-1,-15-3-71,-1 1 0,-65-10 0,-84 4-1477,176 16 738,0 1 0,-19 2 0,27-2 262,1 1-1,-1-1 1,0 1-1,1-1 0,-1 1 1,1 0-1,-1 0 1,1 0-1,0 0 1,-1 1-1,1-1 0,0 1 1,0-1-1,0 1 1,0 0-1,-2 2 1,1 5-3179</inkml:trace>
</inkml:ink>
</file>

<file path=ppt/ink/ink3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2:17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16 2080,'0'0'35,"0"0"1,0 0-1,-1 0 0,1 0 1,0 0-1,0 0 0,0 0 1,-1 0-1,1 0 1,0 0-1,0 0 0,0 0 1,-1 0-1,1-1 0,0 1 1,0 0-1,0 0 0,0 0 1,0 0-1,-1 0 0,1-1 1,0 1-1,0 0 1,0 0-1,0 0 0,0 0 1,0-1-1,0 1 0,-1 0 1,1-2 1890,2 2-1390,-1 0 0,0-1 0,0 1 0,1 0 1,-1 0-1,0-1 0,0 1 0,0-1 1,0 1-1,12-7 9573,-12 11-7392,1 3-1754,4 23-247,0 0 1,-3 0-1,1 53 0,-2-31-520,2 173 519,-2-211-697,-2-13-32,1 0 1,-1 0 0,0 0-1,0 0 1,0-1-1,1 1 1,-1 0-1,0 0 1,0 0 0,0 0-1,0 0 1,0 0-1,-1-1 1,1 1 0,0 0-1,0 0 1,0 0-1,-1 0 1,1-1-1,-1 1 1,1 0 0,0 0-1,-2 1 1</inkml:trace>
</inkml:ink>
</file>

<file path=ppt/ink/ink3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2:18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522 16 1984,'-7'-7'903,"0"6"2306,-8-3 2308,13 3-5177,0 1 1,0-1-1,0 0 1,0 1-1,-1 0 0,1-1 1,0 1-1,-4 0 1,-42 11 1819,-52 19 1,83-25-1896,-5 2 183,-1 1-1,2 2 0,-1 0 0,-34 22 0,45-24-314,0 1 1,1-1-1,0 2 0,0-1 0,1 1 0,0 1 1,0 0-1,2 0 0,-12 21 0,9-12 48,1 1 0,1 0 0,1 1-1,1 0 1,1 0 0,1 1 0,-2 31-1,6-41-56,-1 0 0,2 0-1,0-1 1,0 1 0,1 0-1,1-1 1,0 0 0,0 1-1,2-1 1,-1-1 0,1 1-1,1-1 1,0 1 0,15 18 0,-14-23-28,0 0 0,0 0 1,0-1-1,1 0 1,0-1-1,0 0 0,1 0 1,16 7-1,7 0 316,38 8 0,-69-19-402,25 5 159,-1 0 0,2-2 0,-1-1 0,0-1 0,1-1 0,-1-2 0,1 0 0,-1-2 0,36-8 0,6-4 47,-2-4-1,93-37 0,-146 50-196,1-1 0,-1-1 0,0 0 0,-1-1 0,1 0 0,16-18 0,-22 21-26,-1-1 0,-1 0 0,1 0 0,-1-1 0,-1 1 0,1-1 0,-1 0 0,0-1 0,-1 1 0,0 0 0,-1-1 0,3-15 0,-3 12-3,-1 1-1,0 0 0,-1 0 1,-1 0-1,0-1 0,0 1 1,-1 0-1,0 0 0,-1 0 1,0 0-1,-6-12 0,2 10-4,-1 0-1,0 1 0,-1 0 0,0 0 0,0 0 0,-2 2 1,1-1-1,-1 1 0,-1 1 0,0 0 0,-16-10 0,0 3-157,-2 2 0,1 0 0,-2 2 0,-38-10-1,12 4-1479,-35-9-7045,77 26 6756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8:50.69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23 42 10624,'-22'-9'4832,"25"1"-4192,-3 4-640,11 4-128,-3-3-1984,2-2 1152,-6-4-3840,1 6 2720</inkml:trace>
</inkml:ink>
</file>

<file path=ppt/ink/ink3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2:19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39 2912,'-1'0'346,"1"-1"0,-1 1 0,1 0 1,-1-1-1,1 1 0,-1 0 0,0 0 0,1 0 1,-1 0-1,1 0 0,-1 0 0,0 0 0,1 0 1,-1 0-1,1 0 0,-1 0 0,0 0 0,1 0 1,-1 0-1,1 0 0,-1 1 0,0-1 0,-1 1 401,1-1 0,-1 0-1,0 1 1,1-1 0,-12-1 10180,21-4-9471,9-1-1263,0-1-1,0 2 1,1 1 0,0 0-1,0 1 1,0 1 0,36 0-1,-53 1-184,1 1-1,-1 0 0,0 0 1,1 0-1,-1 0 0,1 0 1,-1 0-1,1 1 0,-1-1 1,1 0-1,-1 1 0,0-1 0,1 1 1,-1 0-1,0-1 0,1 1 1,-1 0-1,0 0 0,0 0 1,1 0-1,-1 0 0,0 0 1,0 0-1,0 0 0,-1 0 0,2 2 1,8 6 183,-9-8-183,0 0 0,0 0 0,0-1 0,-1 1 0,1 0 0,0 0 0,0 0 0,0 0 0,-1 0 0,1 0 1,-1 0-1,1 0 0,-1 0 0,1 1 0,-1-1 0,1 0 0,-1 0 0,0 0 0,0 1 0,0-1 0,0 0 0,0 0 0,0 0 0,0 1 0,0-1 0,0 0 0,-1 2 0,-6 27 80,-1-1 0,-2 0 0,-16 33 0,14-39-71,-1-2 1,0 0 0,-2 0-1,-1-2 1,0 0-1,-1 0 1,-1-2 0,-1 0-1,-28 19 1,-19 1 171,12-7-293,47-27 42,8-3 71,-1 0-9,1 0 48,22-1 218,220-6 37,-220 7-291,-1 2 482,-11 0-1538,0-1-4678</inkml:trace>
</inkml:ink>
</file>

<file path=ppt/ink/ink3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2:20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656 17 4480,'-14'-6'1445,"9"7"-51,5-1-1295,0 0 0,-1 1 0,1-1 1,0 0-1,0 0 0,0 0 0,-1 0 0,1 0 1,0 0-1,0 0 0,-1 0 0,1 0 0,0 0 1,0 0-1,-1 0 0,1 0 0,0 0 1,0 0-1,0 0 0,-1 0 0,1 0 0,0 0 1,0 0-1,-1 0 0,1 0 0,0-1 0,0 1 1,0 0-1,-1 0 0,1 0 0,0 0 0,0 0 1,0-1-1,0 1 0,0 0 0,-1 0 0,1 0 1,0-1-1,0 1 0,0 0 0,-1-1 135,0 0 0,0 0 0,-1 0 0,1 0 0,0 1 0,0-1 0,0 0 0,-1 1 0,1-1 0,0 1 0,-1 0 0,1-1 0,0 1-1,-1 0 1,1 0 0,-1 0 0,1 0 0,0 0 0,-2 0 0,-33 4 1461,34-3-1488,-54 9 1862,-61 20-1,82-18-1287,0 1 0,-62 33 0,83-38-589,0 1 0,1 0 0,0 1 0,1 1 0,0 0 0,0 0 0,1 1 0,1 1 0,0 0 0,1 0 0,0 1 0,1 0 0,1 0 0,0 1 0,-6 19 0,-16 96 552,19-77-517,6-30-73,1 0 0,0 0-1,2 0 1,2 27 0,0-37-67,0 0-1,2 1 0,-1-2 1,2 1-1,-1 0 0,2-1 1,0 1-1,10 18 0,-12-25-29,1 0-1,-1 0 1,1-1-1,0 1 1,1-1-1,-1 0 1,1 0-1,0 0 0,0 0 1,1-1-1,9 6 1,0-3-20,1-1 1,-1-1-1,1-1 1,0 0 0,0-1-1,0 0 1,1-2-1,23 0 1,17-3 38,59-10-1,-98 10-74,21-3-15,98-16-27,-121 17 64,-1-1 0,1 0 0,-1-1 1,0-1-1,0 0 0,19-13 0,-27 15-39,11-6 21,0-2 1,-2 0-1,1-1 0,24-27 1,-30 26-11,0-1-1,-1 0 1,-1-1 0,12-31 0,-10 19-38,-2-1 0,8-36 0,-14 50 8,-1-1-1,0 1 1,-1 0 0,-1-1-1,-1 1 1,0-1 0,-1 1-1,-1 0 1,0-1 0,-1 1-1,-1 1 1,0-1 0,-1 1-1,-1 0 1,-15-24 0,13 24-183,-1 1 1,0 0 0,-1 1-1,-1 0 1,0 1-1,-26-21 1,32 29-169,0 0-1,0 0 1,0 1 0,0 0-1,0 0 1,-1 0 0,0 1 0,1 0-1,-1 0 1,0 1 0,0 0-1,0 0 1,0 1 0,0-1-1,0 1 1,0 1 0,0 0 0,0 0-1,-10 2 1,-6 9-1385</inkml:trace>
</inkml:ink>
</file>

<file path=ppt/ink/ink3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2:24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1172 2720,'-1'3'16502,"2"-6"-14855,4-83 363,0 43-1496,2 1 0,14-45 0,-19 76-385,0 0 0,0 0 1,0-12-1,0-2-49,2-10 411,-1-47-1,-3 61-299,0-14 5,1-1 0,7-38 0,7-31-140,-8 47-76,18-67 0,-17 94 74,-6 18-15,1 1-1,1-1 0,9-19 1,0 7-7,17-49 0,-21 51-111,-7 20 122,-1-1 0,0 1 1,0 0-1,0 0 0,0 0 1,1-6-1,-5 10 36,0-1 1,0 1-1,0-1 0,0 1 1,0 0-1,0 0 1,1 1-1,-5 1 0,-90 56 63,-18 11-38,99-58-102,1 1 0,0 0 0,1 1 0,-23 30 0,13-3 122,12-18-114,64-100 592,-15 30-605,3 2-1,72-64 1,-68 78-40,-42 33 85,0 0-1,0 0 1,0 1-1,0-2 1,1 1 0,-1 0-1,1 0 1,4 2-1,15 11 12,-9-2-32,65 61 518,-34-28-2,-32-33-400,24 23-1,-34-35 163</inkml:trace>
</inkml:ink>
</file>

<file path=ppt/ink/ink3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2:27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 3392,'-7'4'16235,"4"7"-13075,3 4-5339,1-10 3730,0 4-1315,-1-1-1,0 1 1,0-1-1,-4 18 1,1 12 192,-4 125 420,9-61-16,40-202-678,-35 80-150,2 0-1,0 0 1,2 1-1,0 0 1,0 0 0,2 1-1,1 1 1,0 0-1,1 1 1,0 1-1,27-21 1,-37 33-15,5-5-48,0 0 1,1 1-1,0 0 0,0 1 1,0 0-1,1 0 1,24-6-1,-35 12 79,0-1 1,0 1 0,0 0-1,1 0 1,-1 0-1,0 0 1,0 0-1,1 0 1,-1 0-1,0 0 1,0 1-1,1-1 1,-1 0-1,0 1 1,0-1 0,0 1-1,0-1 1,0 1-1,1 0 1,-1-1-1,1 2 1,-1 0 34,1-1 0,-1 1 0,0 0 0,0 0 0,0 0 0,0 0 0,0 0 0,0 0 0,0 0 0,0 0 0,0 3 0,0 4 110,1 1 0,-2 0-1,1 0 1,-2 16 0,-7 92 377,-5 68-18,13-146-547,0-18-625,5-43-9432,0 0 4901,6-1 1713</inkml:trace>
</inkml:ink>
</file>

<file path=ppt/ink/ink3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2:28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2 127 4160,'-2'-4'9081,"5"-3"-4600,10-9-3039,-3 3-127,-4 4-592,0-1-282,1 1 0,-1 0-1,13-13 1,-16 19-414,0 1 0,0-1 0,0 1 0,0-1 0,1 1 0,0 0 0,-1 1 0,1-1 0,0 1 0,0-1 0,0 1 0,-1 0 0,9-1 0,-9 2 18,0 0 0,0 0 0,1 0-1,-1 0 1,0 1 0,0-1 0,1 1-1,5 2 1,-8-3-34,1 1 0,-1 0-1,1-1 1,-1 1 0,0 0 0,1 0 0,-1 0-1,0 0 1,0 0 0,0 0 0,0 1 0,0-1-1,0 0 1,0 1 0,0-1 0,0 0-1,0 1 1,-1-1 0,1 1 0,0 1 0,0 3 51,0 0 0,-1-1 0,1 1 0,-1 0 1,0 0-1,-1-1 0,0 1 0,1 0 0,-2-1 1,1 1-1,-1 0 0,-3 6 0,-4 8 197,-22 36-1,19-37-149,4-7 32,-1-1-1,0 0 1,-18 16 0,16-16 59,8-8-146,3-3-53,0 0 1,0 0-1,0 0 1,0 0-1,0 0 1,0 0-1,0 0 0,0 0 1,0 0-1,0 0 1,0 0-1,0 0 1,0 0-1,0 1 1,0-1-1,0 0 1,0 0-1,0 0 1,0 0-1,0 0 1,0 0-1,0 0 1,0 0-1,0 0 1,0 0-1,0 0 1,0 0-1,0 0 1,0 0-1,0 0 1,0 1-1,0-1 1,0 0-1,0 0 1,0 0-1,0 0 1,0 0-1,0 0 0,0 0 1,0 0-1,0 0 1,0 0-1,0 0 1,0 0-1,0 0 1,0 0-1,0 0 1,0 0-1,0 0 1,0 0 259,5 1 395,85 21 693,-14-2-1167,-29-6-6806</inkml:trace>
</inkml:ink>
</file>

<file path=ppt/ink/ink3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2:39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23 1728,'4'-6'11157,"-3"5"-11079,-1 1 1,0-1-1,0 1 0,1 0 0,-1-1 1,0 1-1,0-1 0,1 1 1,-1 0-1,0-1 0,1 1 0,-1 0 1,1-1-1,-1 1 0,0 0 1,1-1-1,-1 1 0,1 0 0,-1 0 1,1 0-1,-1 0 0,1-1 1,0 1-1,1-1 518,7-7 4678,-5 14-1074,14 28-3883,-15-28-217,-1 0 0,0 0-1,0 0 1,0 0-1,-1 1 1,1 12 0,-2 41 46,-1-28 56,-5 138 411,-2 9-320,7-164-329,-5 28 1,4-29 206,-2 25 1,-1 15-33,4-42-102,0 1 0,-1-1 0,0 0 0,-1 0 0,-6 16 1,-5 21-5,12-40-19,1 1 0,0-1 1,1 15-1,0-15 51,-4 15 47,3-21-111,1 1 1,-1-1-1,1 1 0,-1-1 1,1 1-1,0-1 1,1 6-1,0 0 2,0 0 0,-1-1 0,0 1 0,-1 0 0,0 0 0,-3 16 0,4-3 653,-1-23-625,1 1-1,-1-1 0,0 0 0,1 0 0,-1 1 0,0-1 0,1 0 0,-1 0 0,1 0 0,-1-2 0,-8-18 61,-16-27 0,21 42-60,-5-13-123,-10-29 0,-1-2 271,14 37-179,-7-25 0,-9-22 149,21 48-225,2 25-109,9 112 242,-3-52 137,-6-65-177,0 14 89,1 0 1,1 0-1,8 26 0,-11-48-89,0 0 0,0 0 1,0 0-1,0 0 0,0 0 0,0 0 0,0 1 0,0-1 0,0 0 0,0 0 0,0 0 0,0 0 0,0 0 0,0 0 0,0 0 0,0 0 0,1 1 0,-1-1 0,0 0 0,0 0 0,0 0 0,0 0 0,0 0 0,0 0 0,0 0 0,0 0 0,1 0 0,-1 0 0,0 0 0,0 0 0,0 0 0,0 0 0,0 0 0,0 0 0,0 0 0,1 0 0,-1 0 0,0 0 0,0 0 0,0 0 1,0 0-1,0 0 0,0 0 0,0 0 0,1 0 0,-1 0 0,7-7 349,10-20-300,-6 10 45,49-66 428,-45 64-579,2 1-1,0 1 0,0 0 1,25-16-1,-37 29-1264,9-4 4013</inkml:trace>
</inkml:ink>
</file>

<file path=ppt/ink/ink3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2:41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41 2976,'-4'-14'19615,"13"42"-17780,-5-9-1685,-1 0 0,-1 1 0,0-1 0,-2 0 0,-2 25 0,1 3 70,6 166 761,-5-212-957,0 0 0,-1-1 0,1 1-1,0 0 1,1 0 0,-1 0 0,0 0 0,0 0-1,0 0 1,0 0 0,1 0 0,-1 0 0,0 0-1,1-1 1,0 2 0,-1-2-4,1 0-1,-1 0 0,0 0 1,1 0-1,-1 0 1,0 0-1,0 0 1,1 0-1,-1 0 0,0 0 1,1 0-1,-1-1 1,0 1-1,0 0 1,1 0-1,-1 0 1,0 0-1,0-1 0,1 1 1,-1 0-1,0 0 1,0-1-1,0 1 1,1 0-1,-1 0 0,0-1 1,0 1-1,0-1 1,16-30 171,21-71-189,11-27-13,-39 109 10,1 1 0,1-1-1,1 2 1,17-22-1,-18 27 56,0 1 1,1 0-1,0 1 0,1 0 0,21-13 0,-34 24-23,1 0-1,-1-1 0,1 1 0,0 0 0,-1-1 0,1 1 0,0 0 0,-1 0 0,1-1 0,0 1 0,-1 0 0,1 0 0,0 0 0,-1 0 0,1 0 0,0 0 0,0 0 0,-1 0 1,1 0-1,0 1 0,-1-1 0,1 0 0,0 0 0,-1 1 0,2-1 0,-1 1-5,1 1-1,-1-1 1,0 0 0,0 0 0,0 1-1,0-1 1,0 0 0,0 1 0,0-1 0,1 3-1,1 4-2,0-1 0,-1 1-1,2 11 1,-4-19-21,8 52 108,-2 1 0,-1 61-1,-1-4 259,-4-107-348,1 13-37,1 0 0,0-1 0,6 24 0,-5-34 55,-2-4-37</inkml:trace>
</inkml:ink>
</file>

<file path=ppt/ink/ink3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2:41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5152,'-3'7'23585,"5"6"-24757,-1-2 2257,0 18-469,-1-5-644,0-1 1,-6 41-1,4-52-828,1-1-1946</inkml:trace>
</inkml:ink>
</file>

<file path=ppt/ink/ink3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2:42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3552,'0'0'15871,"10"4"-10660,0-2-4859,0-1-1,0 0 1,19-1-1,-2 0 72,85 5 524,187 12 37,-221-9-1331,-119 0-14703,23-8 11589</inkml:trace>
</inkml:ink>
</file>

<file path=ppt/ink/ink3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2:44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3552,'0'4'3883,"1"-4"-3797,-1 0 0,0 0 0,0 0 1,8 3 5711,0 1-2801,4-1 4575,3 2-4978,235-16 754,-50 0-2889,76 21-379,-267-9-181,21 4 233,-29-5-239,1 1 0,0-1-1,-1 1 1,1-1 0,-1 1 0,1 0-1,-1 0 1,0 0 0,1 0-1,-1 0 1,0 0 0,1 0-1,-1 0 1,2 2 0,-3-2-54,0 0 1,0-1-1,1 1 0,-1-1 1,0 1-1,0-1 1,0 1-1,0 0 0,0-1 1,0 1-1,0 0 1,0-1-1,0 1 1,0-1-1,0 1 0,0 0 1,0-1-1,0 1 1,0-1-1,-1 1 0,1 0 1,0-1-1,-1 1 1,1-1-1,0 1 0,-1-1 1,1 1-1,0-1 1,-1 1-1,1-1 1,-1 1-1,1-1 0,-1 0 1,0 1-1,-2 2-922,-10 12-2352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8:51.05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135 149 10624,'-116'-38'4832,"97"35"-4192,19-6-225,9 4-351,20-10-511,6-2 223,16-7-256,1 7 288,7 2-4352,1 9 2496</inkml:trace>
</inkml:ink>
</file>

<file path=ppt/ink/ink3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3:09.5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282 204 4896,'-4'-18'12452,"3"29"-8019,-16 236-2854,-21-1-908,20-151-292,-54 172 0,66-250-235,3-12 42,1 0 1,0 1 0,1-1-1,-1 0 1,1 1 0,-1 9-1,11-41 726,-1-18-791,41-238 270,2-14-711,-33 179 78,15-111-70,-32 171-766,-2 74 1020,-1 0-1,0 0 1,-2 0-1,0-1 0,-1 1 1,0-1-1,-9 18 1,4-12 218,-2 0-1,0-1 1,-1 0 0,-28 33 0,29-40-133,-1 0-1,0 0 1,-1-2 0,0 1-1,-1-2 1,-16 10 0,23-17 127,0 1 1,1 0 0,-13 11-1,18-15 514,4-4-396,7-8-17,5-5-194,-1-1-1,0-1 1,-1 0 0,18-37 0,27-85-63,-12 25 46,-10 35-289,-35 79 233,1 0-1,-1 0 1,0 1-1,1-1 1,-1 0-1,1 0 1,-1 1 0,1-1-1,-1 0 1,1 1-1,0-1 1,-1 1-1,1-1 1,0 1-1,-1-1 1,1 1 0,0-1-1,0 1 1,-1-1-1,2 1 1,-1 0 0,-1 0 1,1 0-1,-1 0 1,1 0-1,0 1 0,-1-1 1,1 0-1,-1 0 1,0 1-1,1-1 1,-1 0-1,1 1 1,-1-1-1,1 1 1,-1-1-1,0 0 1,1 1-1,-1-1 0,0 1 1,1-1-1,-1 1 1,0 0-1,3 5-59,-1 0 0,0 1 0,3 10-1,-5-14 79,12 67-76,5 105 0,-13-119 122,-4-52-1,1 1 1,-1-1 0,0 0 0,0 1 0,0-1 0,-1 0 0,1 0 0,-1 1 0,0-1 0,0 0 0,-1 0 0,-1 4-1,3-8-36,-1 1-1,1-1 0,0 0 0,-1 1 0,1-1 0,0 0 0,-1 1 1,1-1-1,-1 0 0,1 0 0,-1 0 0,1 1 0,-1-1 0,1 0 1,-1 0-1,1 0 0,-1 0 0,1 0 0,-1 0 0,1 0 0,-1 0 1,1 0-1,-1 0 0,1 0 0,-1 0 0,1 0 0,0 0 0,-1-1 1,-17-9-474,-11-18-2558,25 22 1829,0 1 1,0-1-1,0 0 0,1 0 1,-3-7-1,-4-11-2103</inkml:trace>
</inkml:ink>
</file>

<file path=ppt/ink/ink3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3:11.4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450 242 3648,'1'-3'663,"1"0"1,-1 0-1,0 0 0,0 0 0,-1 0 1,1-1-1,-1 1 0,1 0 1,-1 0-1,0-1 0,0 1 1,-1 0-1,1 0 0,-1 0 1,-1-7-1,2 10-586,0 0 0,0 0-1,0 0 1,0 0 0,0 0 0,-1 0 76,1-1-76,0 1 0,0 0 0,0 0 0,0 0-1,0 0 1,0 0 0,0 0 0,-1 0 0,1 0 0,0 0-1,0 0 1,0 0 0,0 0 0,0 0 0,0 0-1,-1 0 1,1 0 0,0 0 0,0 0 0,0 0 0,0 0-1,0 0 1,0 0 0,0 0 0,-1 0 0,1 0-1,0 0 1,0 0 0,0 0 0,0 0 0,0 0-1,0 0 1,0 0 0,-1 1 77,1-1-77,0 0-1,0 0 1,0 0 0,0 0 0,0 0 0,0 0-1,0 1 1,-7 7 25,4-4 228,-98 125 1873,83-103-1974,1 1 0,2 0 0,0 1-1,-19 56 1,-25 124 449,41-136-393,-52 211 616,69-280-927,-4 17 584,5-20-549,0 0 0,0 0 0,0 0 0,0 0 1,0 0-1,0 0 0,0 0 0,0 0 0,0 0 0,0 0 0,1 0 0,-1 0 0,0 0 0,0 0 0,0 0 0,0 0 0,0 0 0,0 0 0,0 0 0,0 0 0,0 0 0,0 0 0,0 0 1,0 0-1,0 1 0,0-1 0,0 0 0,0 0 0,0 0 0,0 0 0,0 0 0,0 0 0,0 0 0,0 0 0,0 0 0,0 0 0,0 0 0,0 0 0,0 0 0,0 0 0,0 0 0,6-11 44,1-9-151,0-1 0,-1 0 0,5-41 0,-5 28 48,10-54-42,24-123 152,-35 193-93,45-219-70,-40 177-51,3-119 1,-13 163 214,1 12-67,-1 0 0,1 0 0,-1 0 0,0 0 0,-1 0 1,1 0-1,-1 0 0,0 0 0,0 0 0,0 0 0,0 0 0,-3-6 0,3 10 5,1 0-1,0 0 1,-1 0 0,1-1-1,-1 1 1,1 0 0,0 0 0,-1 0-1,1 0 1,-1 0 0,1 0-1,-1 0 1,1 0 0,0 0 0,-1 0-1,1 0 1,-1 0 0,1 0-1,0 0 1,-1 0 0,1 1 0,-1-1-1,1 0 1,0 0 0,-1 0-1,1 1 1,-1-1 0,1 0 0,0 0-1,-1 1 1,1-1 0,0 0-1,0 1 1,-1-1 0,1 0 0,0 1-1,-16 17-23,15-16 39,-27 36 289,-26 49-1,3-2-85,34-60-95,-35 55 321,50-77-399,1-1 0,-1 1-1,0-1 1,0 1 0,0-1 0,0 0 0,-1 0 0,-2 2 0,4-3 393,7-6 16,2-3-315,0 0 0,-1-1 0,0-1 1,10-15-1,-10 12-93,29-53 47,-26 47-46,0 0 0,22-31-1,-6 18-70,49-46-1,-59 63-49,1 1 0,1 0 0,0 2 0,34-19 0,-50 30 59,-1 1 0,0-1 0,1 0 0,-1 1 0,1-1 0,-1 1 0,1 0 0,-1-1 0,1 1 0,-1 0 0,1 0 0,-1 0 0,1 0 0,-1 0 0,1 0 0,0 1 0,-1-1 0,1 0 0,-1 1 0,0-1 0,1 1 0,2 1 0,-2 0-4,0-1 0,0 1 0,0 0 1,0 0-1,-1 0 0,1 1 1,-1-1-1,1 0 0,-1 1 0,0-1 1,2 6-1,1 4-2,-1 0 0,0 0 0,-1 0 0,1 20 0,-1 34 217,-8 74 0,5-132-133,0 0 0,-1 0 0,0 0 0,0-1 0,-1 1 0,1-1 0,-6 9 0,8-16-40,0 0 1,0 1 0,-1-1-1,1 1 1,0-1 0,-1 1 0,1-1-1,-1 0 1,1 1 0,0-1-1,-1 0 1,1 1 0,-1-1 0,1 0-1,-1 0 1,1 1 0,-1-1-1,1 0 1,-1 0 0,1 0 0,-1 0-1,0 0 1,1 0 0,-1 0 0,-18-4 425,-14-14 105,32 17-533,-35-22-6,-55-32-46,81 50-501,-1 0-1,-1 0 0,1 1 0,-1 1 0,1 0 0,-20-3 0,29 6 251,0 0 1,0 0-1,0 0 0,1 0 0,-1 0 0,0 0 1,0 0-1,0 1 0,0-1 0,0 1 0,0 0 1,0-1-1,1 1 0,-1 0 0,0 0 0,1 0 1,-1 0-1,0 0 0,1 0 0,-1 1 0,1-1 1,0 0-1,-2 3 0,0 1-1008,-1 1 0,1 0 0,1 0 0,-1 0 0,-2 9 0,-2 7-1279,-12 20-2022</inkml:trace>
</inkml:ink>
</file>

<file path=ppt/ink/ink3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3:16.5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12 858 1728,'-7'5'649,"7"-5"-531,-1 0 1,1 0-1,0 0 1,0 0 0,0 0-1,-1 0 1,1 0-1,0 1 1,0-1 0,0 0-1,0 0 1,-1 0-1,1 0 1,0 0 0,0 0-1,0 1 1,0-1-1,0 0 1,0 0 0,-1 0-1,1 0 1,0 1-1,0-1 1,0 0 0,0 0-1,0 0 1,0 0-1,0 1 1,0-1 0,0 0-1,0 0 1,0 0 0,0 1-1,0-1 1,0 0-1,0 0 1,0 0 0,0 1-1,0-1 1,0 0-1,0 0 1,0 0 0,0 1-1,0-1 1,1 0-1,-1 0 1,0 0 0,0 0-1,0 1 1,0-1-1,0 0 1,0 0 0,1 0-1,-1 0 1,0 0-1,1 1 134,0 0-1,0 0 0,0 0 0,0 0 0,0-1 0,0 1 0,0 0 0,0-1 0,0 1 1,0-1-1,1 1 0,-1-1 0,0 0 0,0 1 0,0-1 0,1 0 0,-1 0 1,2 0-1,23-1 1132,-16 0-1070,0-1-1,0-1 1,-1 0 0,1 0-1,-1-1 1,0 0 0,13-8-1,-4 1-86,-1-1 0,27-23-1,46-64 512,-60 65-418,16-19 446,-2-2-1,41-69 1,-80 116-617,0-1 1,-1 1 0,0-1-1,-1 1 1,1-1 0,-2 0-1,3-11 1,-5 20-148,0 0-1,0-1 1,0 1-1,0-1 1,0 1-1,0 0 1,0-1 0,0 1-1,0-1 1,0 1-1,0 0 1,0-1 0,0 1-1,0 0 1,0-1-1,0 1 1,0 0 0,-1-1-1,1 1 1,0 0-1,0-1 1,0 1-1,-1 0 1,1-1 0,0 1-1,0 0 1,-1 0-1,1-1 1,0 1 0,-1 0-1,1 0 1,0-1-1,-1 1 1,1 0-1,0 0 1,-1 0 0,1 0-1,-1 0 1,1 0-1,0 0 1,-1 0 0,1 0-1,0-1 1,-1 2-1,1-1 1,-1 0 0,1 0-1,0 0 1,-1 0-1,1 0 1,-1 0-1,-1 1-26,0 0 0,0 0-1,0 0 1,0 0-1,0 1 1,0-1-1,-2 2 1,-16 16 25,0 1 0,-21 28 0,33-36 12,0-1 0,1 1 0,0 1 0,1-1 0,1 1 0,-6 18 0,6-17 79,1 1 0,1 0-1,1 0 1,-2 19-1,4-29-57,0 0 0,1 0 0,-1-1 0,1 1 0,0 0 0,0 0 0,1-1 0,-1 1 0,1 0 0,0-1 0,0 0 0,1 1 0,-1-1 0,1 0 0,0 0 0,7 6 0,-9-8-9,1 0 0,0 0 1,1 0-1,-1 0 0,0 0 0,0 0 0,1-1 0,-1 0 0,1 1 0,0-1 0,-1 0 1,1 0-1,0 0 0,-1-1 0,1 1 0,0-1 0,0 1 0,0-1 0,0 0 0,-1 0 1,1 0-1,0 0 0,0-1 0,0 1 0,0-1 0,-1 0 0,1 0 0,0 0 0,4-2 1,-1 0 2,0-1 1,-1 0-1,1 0 1,-1 0-1,0 0 1,0-1 0,0 0-1,7-9 1,2-6 29,13-24 0,-2 3 73,-23 38-113,4-6-33,1-1-1,-2 0 1,9-20-1,-13 28-1,0-1 0,1 0 0,-1 0-1,0 1 1,1-1 0,0 1 0,-1 0 0,1-1-1,3-2 1,4 43 19,-7-12 0,-1-1 0,-1 1 0,-6 45-1,1-8 61,1-32-28,2-24 4,1 0 0,0-1 0,1 1-1,0 0 1,0 0 0,2 12 0,-1-16 44,-1-3-60,0 0-1,0 0 0,0 0 0,0 0 0,0 0 0,0 0 1,0 0-1,0-1 0,0 1 0,0 0 0,0 0 0,0 0 1,0 0-1,1 0 0,-1 0 0,0 0 0,0 0 0,0 0 1,0 0-1,0 0 0,0 0 0,0 0 0,0 0 0,0 0 1,1 0-1,-1 0 0,0 0 0,0 0 0,0 0 1,0 0-1,0 0 0,0 0 0,0 0 0,0 0 0,0 0 1,1 0-1,-1 0 0,0 0 0,0 0 0,0 0 0,0 0 1,0 0-1,0 1 0,0-1 0,0 0 0,0 0 0,0 0 1,0 0-1,0 0 0,0 0 0,1 0 0,-1 0 1,0 1-1,4-6 54,2-3 0,0-1-1,0 0 1,-1 0 0,8-17-1,4-9-51,-1 9-36,1 1 1,1 1-1,2 0 1,0 1-1,1 2 1,1 0-1,1 1 0,1 1 1,1 2-1,34-20 1,-58 37-3,0-1 0,0 0 0,0 1 0,-1-1 0,1 1 0,0 0 0,0-1 0,0 1 1,0 0-1,0 0 0,0-1 0,0 1 0,0 0 0,0 0 0,0 0 0,0 0 0,0 0 0,0 0 0,0 1 0,0-1 0,0 0 1,0 0-1,-1 1 0,1-1 0,0 0 0,0 1 0,0-1 0,0 1 0,0 0 0,-1-1 0,1 1 0,0-1 0,0 1 0,-1 0 0,1 0 1,-1-1-1,1 1 0,0 0 0,-1 0 0,1 0 0,-1 0 0,1 1 0,1 5-16,1 0 0,-2-1 0,1 1 0,1 13 0,-2-13 67,6 56 271,7 34-492,-10-77 60,-3-12 107,1 0-1,0 1 1,0-1 0,1 0-1,0 0 1,0 0-1,1-1 1,0 1-1,8 11 1,-11-18 48,-1 0 1,1 0-1,0 0 1,0 0-1,0 0 1,0 0 0,1-1-1,-1 1 1,0 0-1,0 0 1,0-1-1,1 1 1,-1-1-1,0 1 1,1-1-1,-1 0 1,0 1-1,1-1 1,-1 0-1,0 0 1,1 0-1,-1 0 1,1 0-1,-1 0 1,0 0-1,1-1 1,-1 1-1,0 0 1,1-1 0,-1 1-1,0-1 1,0 0-1,1 1 1,1-3-1,0 1 4,1-1 0,-1 0 0,0 0 0,0 0 0,-1 0 0,1 0 0,-1-1-1,1 1 1,-1-1 0,2-4 0,38-104 107,-27 73-133,-10 24-12,0 0 1,13-23-1,-14 31-49,-1 3 52,-1 0 0,0 0 0,1 0 0,0 0 1,0 1-1,5-6 0,-7 9-13,0-1 0,0 1 0,-1-1 0,1 1 0,0-1 0,0 1 0,0-1 0,0 1 0,1 0 0,-1 0 0,0-1 0,0 1 0,0 0 0,0 0 0,0 0 0,0 0 0,0 0 0,0 1 0,0-1 0,0 0 0,0 0 0,0 1 0,0-1 0,0 1 0,0-1 0,0 1 0,0-1 0,0 1 0,0-1 0,0 1 0,0 0 0,-1 0 0,2 0 1,8 9-86,0 1 1,-1-1 0,11 19 0,4 2-38,-10-12 235,-7-10-46,0 0 0,0-1 0,1 1-1,0-2 1,0 1 0,13 8 0,-20-15 93,0-3-97,0 0 0,0 1 0,0-1 0,0 0 0,0 1 0,0-1 0,-1 0 0,1 0 0,0-2 0,-1 0-18,0 0 1,0 0-1,0 0 1,0 1-1,-1-1 1,0 0-1,0 0 1,0 1-1,0-1 1,0 0-1,-1 1 1,1-1 0,-1 1-1,-3-5 1,1 2-128,-1 0 0,1 0 1,-1 1-1,0-1 1,0 1-1,-12-8 1,15 11 66,-1 1 0,1-1 0,0 1 1,-1 0-1,0 0 0,1 0 1,-1 0-1,0 0 0,0 0 0,1 1 1,-1-1-1,0 1 0,0 0 1,0 0-1,0 0 0,0 0 0,1 0 1,-1 1-1,0-1 0,0 1 1,0 0-1,1 0 0,-1 0 0,1 0 1,-1 0-1,0 1 0,1-1 1,0 1-1,-1 0 0,1-1 0,0 1 1,-2 3-1,-2 1-24,1 0 0,0 0-1,0 1 1,1 0 0,-1 0 0,2 0-1,-1 0 1,1 0 0,0 1-1,-2 10 1,1-2 49,1 0 0,1 0-1,1 1 1,0 19 0,2-26 14,-1 0 0,2 0 0,-1 0 1,2 0-1,-1 0 0,1-1 0,1 1 1,4 9-1,-7-16-11,1-1 0,-1 0 0,1 0 0,0 1-1,0-1 1,0 0 0,0 0 0,0-1 0,1 1 0,-1 0 0,0-1 0,1 1 0,-1-1 0,1 0 0,0 0-1,-1 0 1,1 0 0,0 0 0,4 0 0,3 0 67,0 0-1,1-1 1,-1 0-1,12-1 1,1-2-8,-1 0 1,0-1-1,0-1 1,-1-1 0,1 0-1,-1-2 1,0-1-1,-1 0 1,0-2-1,-1 0 1,0-1-1,-1-1 1,0-1-1,28-29 1,-12 4 54,48-72-1,17-52 256,-83 135-357,-2-2 0,-1 0 0,-1 0 0,-1-1 0,-2-1 0,-2 1 0,0-1 0,-2-1 0,1-64 0,-6 89-23,-1-17-379,1 24 342,0-1 0,0 1-1,0 0 1,-1-1 0,1 1 0,0 0 0,-1-1 0,1 1 0,-1 0 0,0 0 0,1 0 0,-1-1 0,0 1 0,-1-1 0,2 2 35,0 0-1,0 0 1,0-1-1,-1 1 1,1 0 0,0 0-1,0 0 1,-1 0 0,1 0-1,0 0 1,0 0 0,-1 0-1,1 0 1,0-1-1,0 1 1,-1 0 0,1 0-1,0 0 1,0 0 0,-1 1-1,1-1 1,0 0 0,0 0-1,-1 0 1,1 0-1,0 0 1,0 0 0,-1 0-1,1 0 1,0 1 0,-8 7-214,-2 15 13,10-23 211,-15 44-47,-10 60 0,14-51 111,-6 19 12,4 1 0,2 0 1,4 1-1,4 0 0,6 94 0,-2-161-4,0 0-1,0 0 1,0 0 0,1 0-1,3 7 1,-4-12-23,-1-1 1,1 1-1,0-1 1,0 0-1,0 1 1,0-1-1,0 0 1,0 0-1,0 1 1,0-1-1,3 2 1,-3-3-17,0 0 0,0 1 0,0-1 0,-1 0 0,1 1 0,0-1 0,0 0 0,0 0 0,0 0 0,0 0 0,0 0 0,0 0 0,0 0 0,0 0 0,0 0 0,0 0 0,0-1 0,0 1 0,-1 0 0,1-1 0,2 0 0,5-4 3,1-1 0,-1 0 0,0-1 0,-1 1 0,0-1 0,0-1 0,8-11 0,3-1 12,155-160 372,-171 178-406,18-18 15,-4 3-47,0 1 0,23-16 1,-38 31 19,0 0 0,1 0 0,-1 0 0,0 0 0,0 0 0,0-1 0,0 1 0,0 0 1,0 0-1,1-3 0,-2 3-161,-4 10-129,-14 28 184,3 1 0,1 1 1,1 0-1,-13 74 0,25-104 85,-3 9 32,-1 35-1,5-49 13,0 0 0,0 0-1,0 0 1,0 0 0,1-1 0,0 1-1,0 0 1,0 0 0,0-1-1,1 1 1,-1 0 0,1-1 0,0 1-1,0-1 1,3 3 0,-4-4 6,1-1 0,0 0 0,-1 0 0,1 0 0,0 0 0,0-1 1,0 1-1,-1 0 0,1-1 0,0 0 0,0 1 0,0-1 0,0 0 0,0 0 0,0 0 0,0 0 0,0 0 1,0 0-1,3-1 0,1 0 24,0-1 1,0 1 0,0-1-1,0 0 1,6-4 0,-4 2-18,0-1 0,0-1 0,0 1 0,-1-1 0,0-1 0,0 1 0,0-1 0,-1 0 0,0-1 0,7-12 0,1-5 22,-1-1 0,11-31 0,-22 53-45,57-133-36,-55 123-74,-4 13 95,0 0 1,1 0-1,-1 0 0,0 0 1,0 0-1,1 0 0,-1 0 1,1 0-1,-1 0 0,0 1 1,1-1-1,0 0 0,-1 0 1,1 0-1,0 1 0,-1-1 1,2-1-1,-3 4-29,0 0 0,1 0-1,-1 0 1,1 0 0,-1 0 0,1-1 0,-1 1-1,1 0 1,0 0 0,0 0 0,0 0 0,1 4-1,-1 0-18,-8 134-111,8-122 162,2 51-76,-1-61 84,0 1 0,0-1 0,1 1-1,1-1 1,5 15 0,-7-21 3,-1 0 0,1-1 1,0 0-1,0 1 1,0-1-1,0 1 1,0-1-1,0 0 0,0 0 1,0 0-1,1 1 1,-1-1-1,0 0 0,3 1 1,-3-2-5,0 0 1,0 1-1,0-1 0,0 0 0,0 0 1,0 0-1,0 0 0,1 0 1,-1 0-1,0 0 0,0 0 1,0 0-1,0 0 0,0 0 1,0-1-1,2 0 0,3-2 12,0 0 0,-1-1 0,1 0 0,-1 0-1,0-1 1,4-4 0,6-5 58,39-29-66,2 1 1,89-48 0,-18 13-89,-123 72 63,-10 4-78,-10 3-43,-2 6 48,0 0 1,1 1 0,0 1-1,1 0 1,-21 18 0,4 1 37,-37 41 0,51-51 21,2-1-111,-20 26 1,33-39 114,0 1 0,0 0-1,1 0 1,0 0 0,0 0-1,1 1 1,0-1 0,0 1-1,-2 10 1,4-16 39,0 0 0,0 0 0,0 0 1,0 0-1,0 1 0,0-1 0,0 0 0,1 0 0,-1 0 0,0 0 1,1 0-1,-1 0 0,1 0 0,-1 0 0,1 0 0,-1 0 1,1 0-1,0 0 0,-1-1 0,1 1 0,0 0 0,0 0 1,0-1-1,0 1 0,-1 0 0,1-1 0,0 1 0,0-1 1,0 1-1,0-1 0,0 1 0,0-1 0,1 0 0,-1 0 0,0 1 1,2-1-1,2 0 23,0 1-1,0-1 1,0 0 0,0 0 0,0-1-1,9-1 1,-2-2 7,1 0-1,-1 0 1,0-2-1,0 1 1,0-1-1,-1-1 1,1 0-1,-2-1 1,1 0-1,-1-1 1,-1 0-1,11-12 0,8-13 16,-2-1-1,28-51 0,-31 49-129,1-2 66,-1-2 0,-2 0 0,-1-1-1,-3-2 1,21-80 0,-28 81-95,-2 0-1,-2-1 0,1-46 1,-7 84-37,0 4 54,0 0 1,0 0-1,0 0 1,0 0-1,0-1 1,-1 1 0,1 0-1,-1 0 1,1 0-1,-1 0 1,-1-3 0,2 5 72,0 0 1,0-1 0,0 1 0,0 0-1,0 0 1,-1 0 0,1 0-1,0-1 1,0 1 0,0 0 0,0 0-1,0 0 1,0 0 0,-1 0 0,1 0-1,0 0 1,0 0 0,0-1 0,0 1-1,-1 0 1,1 0 0,0 0 0,0 0-1,0 0 1,0 0 0,-1 0 0,1 0-1,0 0 1,0 0 0,0 0-1,0 0 1,-1 0 0,1 0 0,0 0-1,0 0 1,0 0 0,0 0 0,-1 1-1,1-1 1,0 0 0,0 0 0,0 0-1,0 0 1,0 0 0,-1 0 0,1 0-1,0 0 1,0 1 0,0-1-1,0 0 1,-6 10-172,-4 15 39,2 1 0,-9 40-1,-4 13 322,12-53-120,2 0-1,0 1 0,1 0 1,2 0-1,1 0 1,1 40-1,4-25-25,2 0-1,3 0 1,22 81 0,-8-69 196,-19-49-176,0-1-1,1 1 1,-1-1-1,1 0 1,0 0-1,1 0 1,-1 0 0,7 6-1,-8-9-24,0 0-1,-1 0 0,1 0 1,0 0-1,0 0 0,0 0 1,0-1-1,0 1 0,0-1 1,0 1-1,0-1 0,0 0 1,0 0-1,1 0 0,-1 0 1,0 0-1,0 0 1,0-1-1,0 1 0,0-1 1,0 1-1,0-1 0,0 0 1,0 0-1,0 0 0,0 0 1,-1 0-1,1 0 0,0 0 1,-1 0-1,3-3 0,1-1 17,1 0-1,-1-1 0,0 0 0,0 0 1,-1-1-1,0 1 0,4-9 1,35-84 66,-39 88-126,-1 0 0,0-1 0,0 1-1,-1-1 1,-1 1 0,0-1-1,-1-14 1,0 24-21,0 0-1,0 1 0,-1-1 1,1 0-1,0 1 1,-1-1-1,1 0 1,-1 0-1,0 1 0,1-1 1,-1 1-1,0-1 1,0 1-1,0-1 1,0 1-1,0 0 1,-1-1-1,1 1 0,0 0 1,-1 0-1,-1-2 1,2 3 24,-1-1 0,1 1 1,0 0-1,-1 0 0,1 0 0,0-1 1,-1 1-1,1 0 0,0 1 1,0-1-1,-1 0 0,1 0 0,0 0 1,-1 1-1,1-1 0,0 1 1,0-1-1,0 1 0,-1-1 0,1 1 1,0 0-1,0 0 0,0 0 1,0-1-1,0 1 0,0 0 0,0 0 1,1 0-1,-2 2 0,-5 6 49,1 0 1,0 1-1,1 0 0,0 0 0,0 0 1,1 0-1,0 1 0,1 0 0,-3 16 1,0 11-76,0 54 1,5-78 134,1 0-1,0 0 1,2 0 0,3 21 0,-4-30-50,1 0-1,-1 0 0,1 0 1,0 0-1,0-1 0,1 1 0,-1-1 1,1 0-1,0 0 0,0 0 1,0 0-1,1 0 0,-1 0 1,1-1-1,8 6 0,-10-8 0,1 1-1,1-1 1,-1 0-1,0 0 1,0 0-1,0-1 1,0 1-1,1-1 1,-1 0-1,0 0 1,1 0 0,5-1-1,5-1 163,22-6 0,-30 7-155,11-5 10,1 0-1,-1 0 0,0-2 0,0 0 0,-1-1 0,0-1 0,-1 0 0,0-1 0,21-20 0,-14 9-42,-2-1 1,0-1-1,-1-1 0,28-50 1,49-83 227,-93 166-378,-2 14 126,-1-1 0,0 1 0,-2-1 0,-5 26 0,2-15-33,1-3 57,-11 41 0,11-58 9,1-1-1,-2 0 1,1 0 0,-2 0-1,1-1 1,-11 15-1,12-20 5,-30 36 194,30-37-170,0 0 0,-1 0-1,1-1 1,-1 1-1,1-1 1,-11 5 0,13-7-28,0-1 0,1 1 1,-1-1-1,0 1 0,0-1 1,0 0-1,0 0 0,0 0 1,0 0-1,0 0 0,0 0 0,0-1 1,0 1-1,0-1 0,0 1 1,1-1-1,-1 0 0,0 0 1,0 0-1,1 0 0,-1 0 1,0 0-1,-2-2 0,0-1-2,0 1 0,1-1-1,-1 0 1,1 0 0,0 0 0,0-1-1,-4-6 1,-22-51-77,28 56-206,6 6 168,10 8 134,-12-5-40,61 31-33,91 34 1,-140-63 56,1 0 0,0-1-1,0-1 1,0 0 0,1-1-1,24-1 1,98-12-521,-101 6 140,-36 5 308,21-2-933,-1-1-1,43-12 0,-59 13 327,0 0-1,0-1 1,0 1 0,0-1-1,-1 0 1,1-1-1,-1 1 1,0-1-1,0 0 1,0 0-1,-1-1 1,1 1 0,-1-1-1,0 0 1,6-11-1,-5 5-460,-1-1-1,0 0 0,2-12 1</inkml:trace>
</inkml:ink>
</file>

<file path=ppt/ink/ink3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3:16.9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44 147 10208,'-43'-66'3776,"43"58"-2912,4-3-256,9 3-1952,5-3 608,15 0-1056,24-2 1056,20 7-4416,6 1 2848,-7-3 160</inkml:trace>
</inkml:ink>
</file>

<file path=ppt/ink/ink3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3:19.6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10 849 3136,'-9'-13'5191,"9"13"-5067,0 0-1,0-1 1,0 1-1,0 0 1,0 0-1,1 0 1,-1-1-1,0 1 1,0 0-1,0 0 1,1 0 0,-1 0-1,0-1 1,0 1-1,1 0 1,-1 0-1,0 0 1,0 0-1,0 0 1,1 0-1,-1 0 1,0 0 0,1 0-1,-1 0 1,0 0-1,0 0 1,1 0-1,2-1 282,1 0 0,-1 0 0,0 0 0,0-1 1,0 1-1,0-1 0,0 0 0,0 0 0,0 0 0,-1 0 0,4-3 0,24-30 1679,-22 24-1552,10-11-206,-1-1-1,-1-1 0,-2 0 1,0 0-1,-2-2 0,0 0 1,-2 0-1,10-41 0,-10 19-20,-2-1 0,-2 0 0,-2 0 0,-3 0 0,-5-52 0,4 99-325,0 1 1,0-1-1,0 1 1,0-1 0,-1 1-1,1-1 1,-1 1-1,1-1 1,-1 1 0,0-1-1,1 1 1,-1 0-1,-1-2 1,2 3 3,-1 0 0,1 0 0,-1-1-1,1 1 1,-1 0 0,1 0 0,-1 0 0,1 0 0,-1-1 0,1 1-1,-1 0 1,0 0 0,1 0 0,-1 0 0,1 0 0,-1 1 0,1-1-1,-1 0 1,1 0 0,-1 0 0,1 0 0,-1 1 0,1-1-1,-1 0 1,1 0 0,-1 1 0,1-1 0,-1 0 0,1 1 0,-1-1-1,1 0 1,0 1 0,-1-1 0,1 1 0,0-1 0,-1 1-1,1 0 1,-5 5 18,0 0-1,1 1 0,0 0 0,0 0 0,0 0 1,1 0-1,-3 10 0,-13 56 222,18-69-216,-90 321 1028,76-272-1014,2 0 1,3 1-1,-6 94 0,13-103 137,5 76-1,-2-117-109,1 0 0,0 0 0,0 0 0,0-1 0,1 1 0,-1 0 0,1-1 0,-1 1 0,1-1 0,1 0 1,-1 0-1,4 6 0,-5-9-35,0 1 1,0 0 0,0 0 0,0 0 0,0-1-1,0 1 1,0-1 0,0 1 0,0 0 0,0-1-1,0 0 1,0 1 0,0-1 0,0 0 0,1 1-1,-1-1 1,0 0 0,0 0 0,0 0 0,1 0-1,-1 0 1,0 0 0,0-1 0,0 1 0,0 0-1,0 0 1,1-1 0,-1 1 0,0-1 0,0 1-1,0-1 1,0 0 0,0 1 0,0-1 0,0 0-1,0 1 1,-1-1 0,1 0 0,0 0 0,0 0-1,-1 0 1,1 0 0,0-2 0,9-11 56,-2-1-1,0 0 1,-1-1 0,0 0-1,-1 0 1,6-27-1,3-8 73,10-45-400,-25 96 255,1-5 82,6-18-27,-6 22-55,-1 0-1,1 0 1,0 0-1,-1 0 1,1 0-1,0 1 1,0-1 0,0 0-1,0 0 1,-1 1-1,1-1 1,0 1-1,0-1 1,0 1-1,0-1 1,0 1-1,1-1 1,-1 1-1,0 0 1,2-1 0,19 1-76,0 0 0,1 1 1,-1 1-1,23 5 1,-4-1 23,195 20 119,-205-21-45,-21-2 22,-1-2 1,18 2 0,-26-3-45,-1 0 0,1 0 0,0 0 0,-1 0 0,1 0 0,-1 0 0,1 0 0,-1 0 0,1 0 0,0 0 0,-1 0 0,1 0 0,-1 0 0,1 0 0,-1 1 0,1-1 0,-1 0 0,1 0 0,-1 1 0,1-1 0,-1 0 0,1 1 0,-1-1 0,1 1 0,-1-1 0,0 0 0,1 1 0,-1-1 0,0 1 0,1-1 1,-1 1-1,0-1 0,0 1 0,1-1 0,-1 1 0,0 1 0,0 0-14,0 1 0,-1-1 1,1 1-1,-1-1 1,0 1-1,0-1 0,-1 3 1,0 1 72,-2 4-64,-1 0 0,-11 17 0,-5 11-27,5-9 16,9-16-9,0 1 0,1 0 0,0 0 0,-4 17 0,9-27 24,0-1 0,0 1 0,1-1 0,0 1 0,-1-1 0,1 1 0,0-1 0,1 1 0,-1-1-1,1 1 1,0-1 0,-1 0 0,2 1 0,-1-1 0,0 0 0,1 0 0,-1 1 0,1-1 0,0 0 0,0-1 0,0 1 0,0 0 0,4 3 0,-4-4 24,-1-1-1,1 0 1,0 0 0,0 1-1,-1-1 1,1 0-1,0 0 1,0-1-1,0 1 1,0 0 0,0-1-1,0 1 1,0-1-1,0 0 1,1 1 0,-1-1-1,0 0 1,0 0-1,0-1 1,0 1-1,0 0 1,0-1 0,0 1-1,0-1 1,4-1-1,-3 1 27,-1-1-1,1 1 0,-1-1 0,1 0 0,-1 0 1,1 0-1,-1 0 0,0 0 0,0 0 0,0-1 0,0 1 1,-1-1-1,1 1 0,-1-1 0,1 0 0,-1 1 1,2-7-1,0-9 70,-1-1 1,0 0 0,-2 0-1,-2-36 1,1 45-102,0-22-80,-2 0 0,-14-61 0,13 82-94,-1 0-1,0 0 0,-10-14 1,11 18-40,38 38-333,-29-27 551,0 0 1,-1 0 0,1-1 0,1 1 0,-1-1-1,8 3 1,-9-5-27,-1 0 1,1 0-1,0 0 0,0-1 0,-1 1 0,1-1 0,0 0 0,0 0 0,-1-1 1,1 1-1,7-3 0,14-4-24,47-21 0,-22 7-80,-4 3 433,62-33 1,-92 43-248,-2-1 0,1-1 1,-1-1-1,-1 0 0,0-1 1,0 0-1,18-24 0,-18 16-70,0-1 0,-1 0 0,-1 0 0,10-29 0,25-93 33,-38 113-30,-3 13 0,6-21-37,8-45 0,-19 68-267,0 15 273,0 0 0,0 0 1,0-1-1,-1 1 0,1 0 1,0 0-1,0 0 0,0-1 1,0 1-1,0 0 0,0 0 1,-1 0-1,1 0 0,0-1 1,0 1-1,0 0 0,0 0 1,-1 0-1,1 0 0,0 0 1,0 0-1,0 0 0,-1-1 1,1 1-1,0 0 0,0 0 1,0 0-1,-1 0 0,1 0 1,0 0-1,-2 1-20,1-1 0,0 1-1,0-1 1,0 1 0,0 0 0,0-1-1,1 1 1,-1 0 0,0 0-1,0 0 1,0 0 0,1-1 0,-1 1-1,0 0 1,1 0 0,-1 0-1,1 1 1,-1 0 0,-14 35-220,-14 53 0,-5 12 195,-39 54-21,50-113 125,1 1-1,3 1 0,-19 65 1,29-70-34,1-1 0,2 1 0,2 0 0,1 48 0,3-82 27,0 1 0,1-1 0,0 0 1,0 0-1,1 0 0,-1 0 0,1 0 0,1 0 0,3 7 1,-5-11-4,0 0 0,1 0 0,-1 0 0,1 0 1,0 0-1,0-1 0,-1 1 0,1 0 0,1-1 1,-1 1-1,0-1 0,0 0 0,0 0 1,1 0-1,-1 0 0,0 0 0,1 0 0,-1-1 1,1 1-1,-1-1 0,1 0 0,-1 1 0,1-1 1,3-1-1,0 1 32,-1-2 0,1 1 0,-1 0 1,0-1-1,1 0 0,-1 0 0,0-1 0,0 0 1,-1 0-1,1 0 0,-1 0 0,1 0 1,-1-1-1,0 0 0,6-7 0,3-4 0,-1-1-1,-1 0 1,10-20-1,19-37 45,77-125-122,69-98 284,-159 250-227,77-116 54,17-28 54,-120 187-191,1 0-1,-1 1 1,1-1-1,-1 0 0,0 0 1,0-1-1,1-4 0,-2 8 38,0 0-1,0-1 1,0 1-1,0 0 1,0 0-1,0-1 1,0 1-1,0 0 1,0 0-1,0 0 1,-1-1-1,1 1 1,0 0 0,0 0-1,0 0 1,0 0-1,0-1 1,0 1-1,0 0 1,0 0-1,0 0 1,-1 0-1,1-1 1,0 1-1,0 0 1,0 0-1,0 0 1,-1 0-1,1 0 1,0 0-1,0 0 1,0-1-1,0 1 1,-1 0-1,1 0 1,0 0 0,0 0-1,0 0 1,-1 0-1,0 0-10,-1 1 0,1-1 1,0 1-1,-1-1 0,1 1 0,0-1 0,0 1 1,-1 0-1,1 0 0,-2 1 0,-8 7 15,0 0 0,1 1-1,0 1 1,1 0 0,0 0-1,-14 23 1,-35 80 172,36-67-64,-35 64-2,-24 53 84,13 8 71,-22 187 433,86-343-626,2-12-80,1 0 0,0 0 1,1-1-1,-2 9 0,2-11 29,0-1 1,0 1-1,0-1 0,0 1 0,0-1 0,0 1 1,0-1-1,0 1 0,0-1 0,0 1 1,-1-1-1,1 0 0,0 1 0,0-1 0,-1 1 1,1-1-1,0 0 0,-1 1 0,0-2 434,2-4-186,9-20-148,7-33 0,-13 38-111,2 1 1,0 0-1,2 0 1,11-22-1,-8 23-33,1 1-1,0 1 1,1 0-1,1 0 1,1 1-1,18-14 1,-31 27 21,0 1 1,-1 0 0,1 0-1,0-1 1,0 1-1,0 0 1,0 1 0,0-1-1,0 0 1,0 1-1,4-2 1,-5 2 11,0 1 1,0-1-1,0 0 0,0 0 1,-1 0-1,1 1 0,0-1 0,0 0 1,0 1-1,0-1 0,0 1 1,-1-1-1,1 1 0,0-1 1,0 1-1,-1 0 0,1-1 0,-1 1 1,1 0-1,0 0 0,-1-1 1,1 1-1,-1 0 0,1 0 1,-1 0-1,0-1 0,1 1 1,-1 2-1,2 4-35,0 1 1,-1 0-1,0-1 0,0 1 1,-1 0-1,0 0 1,-1 7-1,1 7 8,0 0-15,4 90-91,-3-100 183,1 1 0,0-1 0,1 0 0,1 0 1,0 0-1,10 20 0,-12-28-41,1-1 0,-1 1 1,1-1-1,0 0 0,0 0 0,0 0 1,0-1-1,0 1 0,1-1 1,-1 0-1,1 0 0,0 0 0,0 0 1,-1 0-1,1-1 0,0 0 1,6 1-1,3 1 30,-1-1 0,1-1 0,0 0 0,17-2 0,-10 0-90,0 0-1,-1-2 0,1-1 0,20-6 1,-30 6-408,1 1 0,-2-2 1,16-8-1,-18 9-405,-1-1-1,1 0 1,-1-1-1,1 0 1,5-7 0,-7 7-678,0 0-1,0 0 1,-1-1 0,0 1 0,3-8 0,-2-2-4266</inkml:trace>
</inkml:ink>
</file>

<file path=ppt/ink/ink3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3:20.0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59 9888,'-4'-19'3648,"8"14"-2816,4-3-256,5 5 320,9-5-608,9 0 1599,29 5-1087,39-2-32,12 5-512,-7 5-448,-1 3 96,6 0-2944,10 3 1665,7-3-6049,-23-13 4160,-4-3 384</inkml:trace>
</inkml:ink>
</file>

<file path=ppt/ink/ink3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3:23.8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103 221 3904,'-3'0'223,"-1"0"0,1 0 0,-1 0-1,1 1 1,-6 1 0,7-2-136,1 1 1,0-1-1,0 1 0,0 0 0,0-1 0,0 1 0,0 0 1,0-1-1,1 1 0,-1 0 0,0 0 0,0 0 0,0 0 1,1 0-1,-1 0 0,1 0 0,-1 0 0,1 0 0,-1 0 1,0 2-1,1-1 143,-2 2 234,1 0 1,0 0-1,0 0 0,1 0 0,-1 4 0,1-6-253,0 0 0,0-1 0,1 1 0,-1-1 0,1 1 0,-1 0 0,1-1 0,-1 1 0,1-1 0,0 0 0,0 1 0,-1-1 0,1 1 0,0-1 0,0 0 0,2 2 0,-2-3-79,0 1 0,-1-1 0,1 1-1,-1-1 1,1 1 0,0-1 0,0 0-1,-1 1 1,1-1 0,0 0 0,0 1-1,-1-1 1,1 0 0,0 0 0,0 0-1,0 0 1,-1 0 0,1 0 0,0 0-1,0 0 1,0 0 0,-1 0 0,1-1-1,0 1 1,0 0 0,-1 0 0,1-1-1,0 1 1,-1-1 0,1 1 0,0 0-1,0-2 1,4-1 445,-1-1 1,1 0-1,5-8 1,-2 4-132,44-41 779,2 2 0,75-51 0,-121 93-1127,13-10 1,-18 15-128,-10 10-65,-4 2 91,1 1-1,1 1 0,-15 27 1,-15 49-49,25-58 44,-77 174 161,-15 35 8,50-85 367,34-93 374,26-78-133,23-74-360,43-52-169,-28 62-213,102-177 1,-107 200-2,2 2 0,67-71 0,-77 93-91,-20 21 10,1-1 1,1 1-1,0 1 0,0 0 1,1 1-1,15-10 0,-26 18 42,0 1-1,-1 0 1,1-1-1,0 1 1,0 0-1,-1 0 1,1-1-1,0 1 0,0 0 1,-1 0-1,1 0 1,0 0-1,0 0 1,0 0-1,-1 0 1,1 0-1,0 0 0,0 0 1,-1 1-1,1-1 1,0 0-1,0 0 1,0 1-1,1 0-7,-1 0 0,0 0 1,0 1-1,0-1 0,0 0 0,0 0 0,0 0 0,-1 1 1,1-1-1,0 0 0,0 3 0,1 2-26,0-1 0,-1 1-1,0-1 1,0 1 0,0 11 0,-3 37 84,-3 0 1,-21 91-1,22-127 38,-1-1-1,0 0 1,-1-1 0,-9 19-1,14-33-52,0 0-1,0-1 1,0 1-1,0 0 0,0-1 1,0 1-1,0-1 1,-1 1-1,1-1 1,-1 1-1,1-1 1,-1 0-1,1 0 1,-1 0-1,0 0 0,1 0 1,-1 0-1,0 0 1,0-1-1,0 1 1,0-1-1,0 1 1,0-1-1,1 0 1,-1 0-1,0 0 1,0 0-1,0 0 0,0 0 1,0 0-1,0-1 1,0 1-1,0-1 1,0 1-1,0-1 1,1 0-1,-1 1 1,0-1-1,0 0 0,1 0 1,-1-1-1,-2-1 1,-5-6 15,0 0 1,1 0-1,-13-19 1,3 4-92,-11-16 22,26 36 13,1 0-1,0 0 1,0-1 0,0 1-1,0-1 1,1 0-1,-2-8 1,3 12 8,0 0 0,0-1 1,0 1-1,0 0 0,0-1 0,0 1 0,1 0 0,-1-1 0,1 1 0,-1 0 1,1 0-1,-1-1 0,1 1 0,0 0 0,-1 0 0,1 0 0,0 0 0,0 0 1,0 0-1,0 0 0,0 0 0,0 0 0,0 1 0,0-1 0,0 0 1,0 1-1,1-1 0,-1 0 0,0 1 0,0 0 0,2-1 0,5-2-17,1 1-1,-1 1 1,15-2-1,-14 2 16,73-6 59,-38 3-88,49-9 1,-56 6-2,50-19 0,-75 22 135,0-1 0,0-1 0,-1 0 0,0 0 0,0-1 0,0-1 1,17-16-1,-26 23-96,-1-1 1,0 0 0,1 0-1,-1 1 1,0-1 0,0 0-1,0 0 1,0 0-1,-1 0 1,1 0 0,0-1-1,-1 1 1,0 0 0,1 0-1,-1 0 1,0-1 0,0 1-1,-1-4 1,1 5 125,2 2-611,0-1 458,0 0 0,-1 1 0,1 0 0,-1-1 0,1 1 0,0 0 0,-1 0 0,1-1 0,-1 1 0,1 0 0,-1 1 0,0-1 0,2 2 0,16 19 75,-15-14-76,0-1 1,0 1-1,-1 0 1,0 1 0,0-1-1,-1 0 1,0 1-1,1 9 1,0 12 11,-2 31 1,1 12 191,0-60-156,10 76-84,-10-79 53,0 0 1,1 0-1,0 0 0,1 0 1,0-1-1,8 14 1,-8-17 26,0-1 1,1 0-1,-1 0 1,1-1 0,0 1-1,0-1 1,1 0 0,-1 0-1,1-1 1,0 1-1,0-1 1,0-1 0,0 1-1,1-1 1,-1 0 0,10 1-1,-10-2 1,1 0 1,-1 0-1,0-1 0,1 0 0,-1 0 1,1-1-1,-1 1 0,0-1 1,1-1-1,-1 1 0,0-1 0,0-1 1,0 1-1,0-1 0,0 0 0,-1 0 1,7-5-1,-2 0 25,-1-1 1,1-1 0,-2 0-1,0 0 1,0 0-1,-1-1 1,0 0 0,0-1-1,5-15 1,5-15 43,13-58 0,-22 72-78,-4 15 23,-1 0-1,1-14 0,-3 23-30,-1-1-1,0 1 1,0 0 0,0-1 0,0 1 0,-1 0-1,0-1 1,0 1 0,0 0 0,-2-4-1,3 6-28,-1 1 0,0 0 0,1-1 0,-1 1 0,0 0 0,1 0 0,-1 0-1,0-1 1,0 1 0,0 0 0,0 0 0,0 0 0,0 1 0,0-1-1,-1 0 1,1 0 0,0 0 0,0 1 0,-1-1 0,-1 0 0,2 1 9,0 0 0,-1 0 0,1 0 0,0 0 0,0 1-1,-1-1 1,1 0 0,0 1 0,0-1 0,-1 0 0,1 1 0,0 0 0,0-1 0,0 1 0,0 0 0,0-1 0,0 1 0,-1 1 0,-2 2-11,1-1 0,-1 1 0,1 1-1,0-1 1,0 0 0,0 1 0,1 0 0,0-1 0,-3 9 0,-1 9 27,2 1 0,0-1 0,2 1 1,0-1-1,2 1 0,0 0 1,2-1-1,7 42 0,-8-57 22,1-1-1,0 1 1,1 0-1,0-1 1,0 1-1,0-1 1,0 0-1,1 0 1,0 0-1,0 0 1,1-1-1,0 0 1,0 0-1,0 0 1,0 0-1,1-1 1,0 0-1,0 0 1,0-1-1,0 1 1,1-1-1,-1-1 1,1 1-1,0-1 1,-1 0-1,1-1 1,0 0-1,0 0 1,0 0-1,0-1 1,14-1-1,-9 0 37,-1-1 0,1 0 1,-1-1-1,1 0 0,-1-1 0,0-1 0,0 1 0,-1-2 1,18-10-1,-14 4 30,1 1 0,-1-2 0,-1 0 0,0 0 0,16-24-1,68-111 68,-39 54-80,-2-3-297,-51 105-191,-2 1 394,-1-1 1,0 1-1,-1 0 0,0 0 0,-1 14 0,-5 47-115,1-28 109,1 0 68,-12 59 0,12-86-19,-1-1 1,0 1 0,-1-1-1,-1 0 1,0 0 0,-1-1-1,-14 20 1,17-28 15,0 0 1,-1 0-1,0 0 1,0-1-1,-1 0 1,1 0-1,-1 0 1,0-1-1,0 1 1,0-2-1,0 1 1,-1-1-1,1 1 1,-1-2-1,0 1 1,1-1-1,-1 0 1,0 0-1,-9-1 1,5 0 5,0-1 0,0 0 1,1 0-1,-1-1 0,1-1 1,-1 0-1,1 0 0,0-1 0,0 0 1,0-1-1,-13-8 0,14 6-38,0 0 0,0-1 0,0 0-1,1 0 1,1-1 0,-12-16 0,-31-63-184,44 77 150,3 6-10,1 1 0,0-1 0,0 0 0,0 0 0,1 0 0,-1 0 0,0-6 0,2 10 42,0 1-1,0 0 0,0-1 0,1 1 1,-1 0-1,0 0 0,0-1 0,0 1 0,0 0 1,0 0-1,0-1 0,1 1 0,-1 0 1,0 0-1,0 0 0,0-1 0,1 1 0,-1 0 1,0 0-1,0 0 0,1 0 0,-1 0 1,0-1-1,0 1 0,1 0 0,-1 0 0,0 0 1,1 0-1,-1 0 0,0 0 0,0 0 1,1 0-1,-1 0 0,0 0 0,0 0 0,1 0 1,-1 0-1,0 0 0,1 0 0,-1 0 1,0 0-1,0 1 0,1-1 0,-1 0 0,0 0 1,0 0-1,1 0 0,-1 1 0,0-1 1,14 8-105,24 21-87,36 25 26,-37-31 197,0-2 1,2-2 0,0-1 0,57 18 0,-90-35 0,1 1 0,-1-1 1,0 0-1,1-1 0,-1 1 0,1-1 1,9-2-1,-12 2-7,-1-1 1,1 0-1,-1 1 0,1-2 1,-1 1-1,1 0 0,-1-1 1,0 1-1,0-1 0,0 0 0,0 0 1,0 0-1,0-1 0,4-4 1,5-10 56,0-1 0,-1 0 0,-1-1 0,-1-1 0,12-33 1,8-18 40,-12 34-103,2 0 0,2 2 0,1 0 0,1 1-1,36-38 1,-54 66-68,16-15-281,-21 21 321,1-1 1,-1 1-1,0 0 0,1 0 0,-1-1 0,1 1 1,-1 0-1,0 0 0,1-1 0,-1 1 0,1 0 1,-1 0-1,0 0 0,1 0 0,-1 0 0,1 0 1,-1-1-1,1 1 0,-1 0 0,1 0 0,-1 1 1,0-1-1,1 0 0,-1 0 0,1 0 0,-1 0 1,1 0-1,-1 0 0,0 0 0,1 1 0,-1-1 1,1 0-1,-1 0 0,0 1 0,1-1 0,-1 0 1,0 1-1,1-1 0,-1 0 0,0 1 0,0-1 1,1 0-1,-1 1 0,0-1 0,0 0 0,1 1 1,-1-1-1,0 1 0,0-1 0,0 1 0,0 0 0,5 16-50,-1 1-1,0 0 1,-2 0-1,1 29 1,-6 74-89,2-109 115,-13 117 107,10-109-58,-1-1 0,0 1 1,-2-1-1,-11 26 1,14-38 13,0 1 0,0-1 1,-1-1-1,0 1 1,0-1-1,-1 1 1,0-1-1,-11 9 1,14-13 6,1 0 0,-1-1 0,1 1 0,-1-1 0,1 0 0,-1 0 0,0 0 0,0 0 0,0 0 0,1 0 0,-1-1 0,0 1 0,0-1 1,0 0-1,0 0 0,0 0 0,0 0 0,0-1 0,0 1 0,0-1 0,0 1 0,1-1 0,-1 0 0,0 0 0,0-1 0,1 1 0,-5-3 0,3 1-5,-1-1-1,1 0 1,0 0-1,-1 0 1,2-1-1,-1 1 1,0-1-1,1 0 1,0 0-1,0 0 1,-4-11 0,1-3-12,0 0 0,-3-24 0,2 14 32,-7-60-264,7 43 74,7 45 118,0 0 0,-1-1 0,1 1 0,0 0 0,0-1-1,0 1 1,0 0 0,0 0 0,0-1 0,0 1 0,0 0 0,1 0 0,-1-1 0,0 1 0,1 0 0,-1 0 0,1 0 0,0-2 0,10 15-198,3 4 205,0 0 0,1-1 0,1-1 0,1 0 0,0-1 0,1-1 1,0 0-1,0-1 0,2-2 0,-1 0 0,1 0 0,32 7 0,-31-10 33,0-2-1,0-1 1,1 0 0,-1-1 0,0-2 0,23-1 0,-36 0-12,1-1 1,0 0-1,0 0 1,-1-1 0,1 0-1,-1 0 1,11-6-1,-13 5-3,-1 1 0,1-1 0,-1-1 0,0 1 0,0-1 0,-1 1 0,0-1 0,1 0 0,-1-1 0,-1 1 0,4-8 0,10-22 227,-2-1 0,17-62 0,-22 51-108,-10 40-394,-4 9-53,-6 13 17,-3 23 304,1 1-1,3 0 0,1 0 0,2 1 0,2 0 1,0 43-1,4-78 12,0-1 0,1 0 0,-1 1 1,1-1-1,0 1 0,0-1 0,0 0 0,1 0 1,-1 0-1,1 0 0,0 0 0,4 7 0,-5-11-1,0 1-1,-1-1 0,1 1 0,0-1 0,0 0 0,-1 1 0,1-1 1,0 0-1,0 0 0,-1 0 0,1 1 0,0-1 0,0 0 0,-1 0 1,1 0-1,0 0 0,0 0 0,0-1 0,-1 1 0,1 0 1,0 0-1,0 0 0,-1-1 0,1 1 0,0 0 0,-1-1 0,1 1 1,0-1-1,-1 1 0,1-1 0,0 1 0,-1-1 0,1 0 0,22-20 212,-12 5-168,0 0 0,11-23 0,3-4-29,150-208 64,-166 235-31,-7 11-110,-5 8-81,-8 15 31,1 0 0,1 1-1,0 1 1,-7 23 0,6-8 33,-9 58 0,17-78 118,0-1 0,2 0 0,0 19-1,1-26-27,0 0-1,0 0 0,0 0 0,1 0 1,0-1-1,1 1 0,-1 0 0,6 8 0,-6-12-16,0-1 0,0 1 0,0-1-1,0 0 1,0 0 0,0 0-1,1 0 1,-1 0 0,1-1 0,0 1-1,-1-1 1,1 1 0,0-1-1,0 0 1,0 0 0,0 0 0,0 0-1,0-1 1,0 1 0,0-1-1,0 0 1,0 0 0,0 0 0,4-1-1,5 0 27,0-1 0,0-1 0,-1 0 0,23-8 0,-23 5-3,0 0-1,0 0 1,0-1 0,-1 0-1,0-1 1,0 0-1,-1-1 1,0 0 0,0 0-1,7-12 1,10-15 16,31-58 1,-57 93-43,66-127 46,-65 183-267,-1-50 210,4 133-218,-2-118 257,1 1-1,0-1 1,2 0 0,12 34-1,-15-49 5,0 0-1,0 0 0,1 0 1,0 0-1,5 7 0,-6-10-28,-1-1-1,1 1 0,-1-1 0,1 0 0,0 0 1,-1 0-1,1 0 0,0 0 0,0 0 0,0 0 1,0 0-1,0-1 0,0 1 0,0-1 0,0 1 1,0-1-1,0 0 0,3 0 0,5 0 23,-1-1-1,1 0 1,-1-1 0,1 0-1,-1 0 1,0-1-1,0 0 1,0-1 0,0 0-1,0 0 1,-1-1 0,0 0-1,0 0 1,0-1-1,-1 0 1,0-1 0,11-12-1,-4 2-7,-1 0 0,0-1-1,-2-1 1,0 0 0,-1-1 0,12-34-1,-19 46 16,0-1-1,-1 1 1,0-1 0,0 1-1,-1-1 1,0 0-1,0 1 1,-1-1-1,-1 0 1,0-11-1,0 17-36,0 0 1,0 0-1,0 0 0,0 0 0,0 0 0,-1 0 1,1 0-1,-1 0 0,0 0 0,0 0 0,0 1 1,0-1-1,0 1 0,-1 0 0,1 0 1,-1-1-1,0 2 0,1-1 0,-1 0 0,0 0 1,0 1-1,0 0 0,0-1 0,0 1 0,0 0 1,-1 1-1,1-1 0,0 0 0,-5 1 0,4-1 5,-1 1-1,0 0 1,0 0-1,1 0 0,-1 1 1,0-1-1,0 1 0,1 0 1,-1 1-1,1-1 0,-1 1 1,1 0-1,0 0 0,-7 4 1,6-2 1,0 0 1,0 0 0,0 1-1,1 0 1,0-1 0,0 1-1,0 1 1,1-1 0,0 0-1,-5 11 1,1 1 30,0 0 0,0 1 0,2 0 0,0 0 0,2 0 0,-4 34 0,7-46-19,0 1 0,0-1 0,0 1 1,1-1-1,0 1 0,0-1 0,1 0 0,0 1 1,0-1-1,0 0 0,1 0 0,-1 0 0,2-1 1,-1 1-1,1-1 0,-1 1 0,2-1 0,-1 0 1,0 0-1,1-1 0,0 0 0,11 8 0,-3-5 12,1 1 0,1-2-1,0 0 1,-1-1 0,2-1-1,-1 0 1,23 3 0,-1-4-80,75 0 1,-99-4-337,-1 0-1,1 0 1,23-7-1,-31 7-46,-1-1 0,1 1 0,-1-1 0,0 0-1,1-1 1,-1 1 0,0-1 0,0 0 0,-1 0-1,1 0 1,-1 0 0,1 0 0,3-7 0,2-4-1863,-1-1 1,-1 0 0,0 0 0,-1-1 0,-1 0 0,6-31-1,-2 0-1386</inkml:trace>
</inkml:ink>
</file>

<file path=ppt/ink/ink3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3:27.1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418 361 2720,'9'-3'760,"-8"3"-653,-1 0 0,1 0 1,0 0-1,0 0 0,0-1 0,0 1 1,0 0-1,0-1 0,-1 1 0,1 0 1,0-1-1,0 1 0,0-1 0,-1 0 1,1 1-1,0-1 0,-1 1 0,1-1 0,0 0 1,-1 0-1,1 1 0,0-2 0,-1 1 51,0 0-1,0 1 0,1-1 1,-1 1-1,0-1 0,0 1 1,1-1-1,-1 1 0,0-1 1,1 1-1,-1-1 0,0 1 1,1 0-1,-1-1 0,1 1 1,-1 0-1,1-1 0,5-7 2978,-6 8-3012,0-1-1,-1 0 1,1 1 0,0-1 0,0 1-1,-1-1 1,1 1 0,0-1 0,-1 1-1,1-1 1,0 1 0,-1-1-1,1 1 1,-1-1 0,1 1 0,-1 0-1,1-1 1,-1 1 0,1 0-1,-1-1 1,0 1 0,-3-3 322,0 2 0,-1-1 0,1 0 0,0 1 0,0 0 0,-1 0 0,1 0 0,-1 0 0,-7 1 0,-45 3 967,39-1-1056,-3 0-189,-1 1-1,1 1 1,-1 1-1,2 1 1,-1 1-1,0 0 1,-34 20-1,45-21-127,0 0 0,0 1 0,1 0 0,0 1 0,1 0 0,0 0 0,-8 11 0,11-12-32,1 0 0,-1 0-1,1 0 1,1 0 0,0 1-1,0 0 1,0-1 0,1 1-1,0 0 1,-2 17 0,4-22 17,0 1 1,0 0-1,0 0 1,0-1-1,1 1 1,-1 0-1,1-1 1,0 1-1,0 0 1,0-1-1,0 1 1,1-1-1,0 0 1,3 6-1,-4-7 8,1 0 0,0 0 0,0 0 0,1 0 0,-1 0 0,0-1 0,1 1 0,-1-1 0,1 1 0,-1-1 0,1 0 0,-1 0 0,1 0 0,0 0 0,0-1 1,0 1-1,-1-1 0,1 0 0,6 0 0,1 0 13,0-1 1,0-1-1,0 0 1,-1 0-1,1-1 1,0 0-1,-1 0 1,0-1-1,0-1 1,0 1-1,0-2 1,12-9-1,5-5 94,-2-2 0,33-37 0,1-14 117,-33 34-150,-25 39-113,0 0 0,0 0-1,0-1 1,1 1-1,-1 0 1,0 0 0,0-1-1,0 1 1,0 0 0,0-1-1,1 1 1,-1 0 0,0 0-1,0-1 1,0 1 0,0 0-1,0-1 1,0 1-1,0 0 1,0-1 0,0 1-1,0 0 1,0-1 0,-1 1-1,1 0 1,0-1 0,0 1-1,0 0 1,0 0 0,-1-1-1,1 1 3,0 0 0,-1-1 1,1 1-1,0 0 0,-1 0 0,1 0 0,0 0 0,0 0 0,-1 0 0,1 0 0,0 0 1,-1 0-1,1 1 0,0-1 0,-1 0 0,1 0 0,0 0 0,-1 0 0,1 0 0,0 0 1,0 1-1,-1-1 0,1 0 0,0 0 0,0 1 0,-1-1 0,1 0 0,0 0 0,0 1 1,0-1-1,-1 0 0,1 1 0,-3 5 32,0 0 0,0 0 1,0 0-1,1 1 0,0-1 0,1 1 1,-2 12-1,-1 0-26,1 0 68,1 1 0,1 0 1,1 0-1,0-1 0,5 26 1,-4-31-60,-1-9 4,1 1 0,0-1 0,0 0 0,1 1-1,-1-1 1,5 9 0,-6-13 8,1 0 1,0 0-1,-1 0 1,1 0-1,0 0 0,-1 0 1,1 0-1,0 0 0,0-1 1,-1 1-1,1 0 1,0-1-1,0 1 0,0 0 1,0-1-1,0 1 0,0-1 1,0 1-1,0-1 1,1 0-1,-1 0 0,0 1 1,0-1-1,0 0 1,0 0-1,0 0 0,1 0 1,-1 0-1,0 0 0,0 0 1,0-1-1,0 1 1,0 0-1,0-1 0,0 1 1,0-1-1,0 1 0,0-1 1,2-1-1,3-2 9,0 0-1,-1-1 0,1 0 0,-1 0 1,0-1-1,-1 0 0,1 0 1,-1 0-1,4-8 0,12-16 41,-6 15-72,0-1 1,0 2 0,2 0-1,0 0 1,0 2 0,29-17-1,114-51 260,-157 79-230,0 0 1,0 1 0,0-1-1,1 0 1,-1 0 0,0 1-1,1-1 1,-1 1 0,5 0-1,-7 0-18,1 0-1,-1 0 0,0 0 0,0 0 1,1 0-1,-1 1 0,0-1 0,1 0 0,-1 0 1,0 0-1,0 0 0,1 1 0,-1-1 1,0 0-1,0 0 0,1 0 0,-1 1 0,0-1 1,0 0-1,0 0 0,1 1 0,-1-1 1,0 0-1,0 1 0,0-1 0,0 0 0,0 1 1,0 0 2,0 1 0,0-1 1,0 0-1,0 1 1,0-1-1,0 0 1,-1 0-1,1 1 0,-1-1 1,0 2-1,-20 40 139,-2-1-1,-40 55 0,17-28-50,38-54-49,8-15-49,0 0-1,0 0 0,0 0 1,0 0-1,0 0 1,0 0-1,0 0 1,0 0-1,0 0 1,0 0-1,0 0 0,0 0 1,0 0-1,1 0 1,-1 0-1,0 0 1,0 0-1,0 0 1,0 0-1,0 0 0,0 0 1,0 0-1,0 0 1,0 0-1,0 0 1,0 0-1,0 0 1,0 1-1,0-1 0,0 0 1,0 0-1,0 0 1,0 0-1,0 0 1,1 0-1,-1 0 0,0 0 1,0 0-1,0 0 1,0 0-1,0 0 1,0 0-1,0 0 1,0 0-1,0 0 0,0 0 1,0 1-1,0-1 1,0 0-1,0 0 1,0 0-1,0 0 1,0 0-1,0 0 0,21-20 202,-14 14-221,22-23 8,2 2 0,58-41 0,-58 48-17,1 1-1,55-22 0,-83 39 22,-1 1 0,0 0-1,1 0 1,-1 0-1,0 1 1,1-1-1,-1 1 1,1 0-1,4 0 1,-7 0 4,1 1 1,-1-1-1,1 0 0,-1 1 1,1 0-1,-1-1 0,0 1 1,1 0-1,-1 0 0,0 0 1,0-1-1,1 1 1,-1 1-1,0-1 0,0 0 1,0 0-1,0 0 0,-1 0 1,1 1-1,0-1 0,0 0 1,0 2-1,2 5 4,-1-1-1,1 0 1,-1 1-1,-1-1 1,1 1-1,-1 10 1,-1 48 32,-2-50-30,2 0 1,0 0-1,1 0 1,3 19-1,-3-33-7,-1-1 0,0 0 0,0 1 0,1-1 0,-1 1 0,0-1 0,1 0 0,0 1 0,-1-1 0,1 0 0,0 0 0,-1 1 0,1-1 0,0 0 0,0 0 0,0 0 0,0 0 0,0 0 0,0 0 0,1 0 0,0 0 0,0 0 0,0-1 0,0 0 0,0 0 0,0 0 0,0 0-1,-1-1 1,1 1 0,0 0 0,0-1 0,0 0 0,0 1 0,-1-1 0,1 0-1,0 0 1,-1 0 0,3-1 0,18-12-25,-1 0 0,33-31 0,6-4 7,97-45 109,-101 62-77,-49 29 8,-2 0 48,0 0 1,0 0 0,0 0 0,0 0 0,-1-1 0,9-8-1,-13 12-65,0 0-1,0 0 1,0 0-1,0 0 0,0 0 1,0-1-1,0 1 1,0 0-1,0 0 0,0 0 1,0 0-1,0 0 0,0 0 1,1 0-1,-1-1 1,0 1-1,0 0 0,0 0 1,0 0-1,0 0 1,0 0-1,0 0 0,-1-1 1,1 1-1,0 0 0,0 0 1,0 0-1,0 0 1,0 0-1,0 0 0,0-1 1,0 1-1,0 0 1,0 0-1,0 0 0,0 0 1,0 0-1,0 0 0,-1 0 1,1 0-1,0 0 1,0-1-1,0 1 0,0 0 1,0 0-1,0 0 1,-1 0-1,1 0 0,-7-1-23,-1 0-37,0 2 0,1-1 0,-1 1 0,1 0 0,-1 1 0,1 0 0,-1 0 0,1 0 0,0 1-1,-11 6 1,3-1-53,0 1 1,1 0-1,-23 20 0,19-12 80,1 0 1,0 2 0,-26 39-1,-31 69-2,71-120 25,-1 0 0,1 0 0,1 0-1,-1 1 1,1-1 0,0 1 0,0 8 0,1-14 7,1 0 1,0-1-1,0 1 0,0 0 1,0-1-1,1 1 0,-1-1 1,0 1-1,0 0 0,1-1 1,-1 1-1,1-1 0,0 1 1,-1-1-1,1 1 0,0-1 1,0 1-1,0-1 0,0 0 1,0 1-1,0-1 1,1 0-1,-1 0 0,0 0 1,0 0-1,1 0 0,-1 0 1,1 0-1,-1-1 0,1 1 1,-1 0-1,1-1 0,-1 1 1,1-1-1,0 0 0,-1 0 1,1 1-1,3-1 0,7 0 47,-1 0 0,1-1 0,0 0-1,0-1 1,-1 0 0,1-1-1,-1 0 1,1-1 0,-1 0-1,0-1 1,17-10 0,-11 4-42,0 0 1,0-1 0,-1-1-1,-1-1 1,26-29-1,-12 7-88,-2-1-1,-1-2 1,-2-1-1,-2 0 1,-2-2-1,23-66 0,-30 66 93,-1 0-1,-2-1 0,-2-1 0,-2 0 0,0-57 0,-5 100-29,-1 0-1,0 0 0,0 0 1,0 0-1,0 0 1,0 0-1,0 0 1,0 0-1,-1 0 0,1 1 1,0-1-1,0 0 1,-1 0-1,1 0 0,-1 0 1,1 0-1,0 1 1,-2-3-1,1 4 7,0-1-1,0 0 1,1 1 0,-1-1-1,0 1 1,0-1 0,1 1-1,-1-1 1,0 1 0,1-1-1,-1 1 1,0-1-1,1 1 1,-1 0 0,1 0-1,-1-1 1,1 1 0,-1 0-1,1 0 1,0-1 0,-1 1-1,1 1 1,-18 31 51,1 0-1,-17 51 1,30-70-16,0 1-1,0-1 0,2 1 1,0 0-1,0 0 0,1 0 1,1 0-1,1 0 0,2 18 1,1-14-63,1 1 0,0-1 0,17 36 0,-17-44-356,1 1 0,1-1 0,0 0 0,0 0 0,1-1 0,1 0 0,10 10 0,-12-15-378,0 0 1,0 0-1,0-1 1,1 0-1,-1 0 0,1-1 1,0 0-1,0 0 1,1-1-1,-1 0 0,14 1 1,0-1-1254,0-1 0,0-1 0,28-3-1,16-7-1802</inkml:trace>
</inkml:ink>
</file>

<file path=ppt/ink/ink3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3:30.5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287 697 4480,'0'0'184,"0"0"1,1-1-1,-1 1 1,0-1-1,1 1 1,-1 0-1,0-1 0,1 1 1,-1 0-1,1-1 1,-1 1-1,1 0 1,-1 0-1,1-1 1,-1 1-1,1 0 0,-1 0 1,1 0-1,-1 0 1,1 0-1,-1 0 1,2 0-1,21-10 3254,-15 2-2804,0 0 0,-1 0-1,1-1 1,-2 0 0,1 0 0,-1 0 0,-1-1 0,8-15 0,1-4-20,7-9-27,92-153 1770,-82 143-1587,-2 0-1,-2-2 0,39-105 1,-61 136-553,-5 18-219,0 1 1,1 0-1,-1 0 1,0-1-1,0 1 1,0 0 0,0 0-1,0-1 1,0 1-1,0 0 1,0 0 0,0-1-1,0 1 1,0 0-1,0 0 1,0-1 0,0 1-1,0 0 1,-1 0-1,1-1 1,0 1 0,0 0-1,0 0 1,0 0-1,0-1 1,-1 1 0,1 0-1,0 0 1,0 0-1,0-1 1,0 1-1,-1 0 1,1 0 0,0 0-1,0 0 1,-1 0-1,1-1 1,0 1 0,0 0-1,-1 0 1,1 0-1,0 0 1,0 0 0,-1 0-1,1 0 1,0 0-1,0 0 1,-1 0 0,1 0-1,0 0 1,0 0-1,-1 0 1,1 0-1,0 0 1,0 1 0,-1-1-1,1 0 1,0 0-1,0 0 1,0 0 0,-1 0-1,1 0 1,0 1-1,0-1 1,0 0 0,-1 0-1,-3 3-30,1 0-1,-1 1 0,1-1 1,-1 1-1,1-1 1,0 1-1,1 0 0,-4 5 1,0-1-21,-167 299-219,146-256 341,-3-2 0,-2-1 0,-44 52 0,-130 115 529,175-188-472,16-13-3,0 0 1,-24 28-1,39-42-112,0 0-1,-1 1 1,1-1-1,0 0 1,0 0-1,0 0 1,0 0-1,0 1 1,-1-1-1,1 0 1,0 0-1,0 0 1,0 0-1,0 1 1,0-1-1,0 0 1,0 0-1,0 0 1,0 1-1,0-1 1,0 0-1,0 0 1,0 1-1,0-1 0,0 0 1,0 0-1,0 0 1,0 1-1,0-1 1,0 0-1,0 0 1,0 0-1,0 1 1,0-1-1,0 0 1,0 0-1,1 1 1,9-1 202,19-7 2,-26 6-178,24-7 8,0-1 0,0-1-1,-1-1 1,-1-2 0,0-1-1,-1 0 1,27-22 0,0-10-21,51-59 0,43-40 29,-106 114-26,50-31-1,-36 28 156,-46 28-75,-7 7-160,-2 5 15,-9 25 27,2 0 1,-10 61 0,17-73 4,0 1 1,1 0-1,2 0 1,0 0-1,1-1 1,5 21-1,-6-35 10,0 0-1,1 1 1,0-1 0,0 0-1,0 0 1,1 0 0,-1-1-1,1 1 1,0-1-1,1 1 1,-1-1 0,1 0-1,0 0 1,5 3 0,-3-2 8,0-1 0,0-1 0,1 1 0,-1-1 0,1-1 0,0 1 0,-1-1 0,1 0 0,14 2 0,-9-3 2,0 0 0,0-1 0,0 0 0,0-1 0,0-1 0,0 1 0,-1-2 0,1 0 0,0 0 0,-1-1 0,0 0 0,19-11 1,-20 8 13,0 0 1,0-1 0,0-1-1,-1 1 1,0-1 0,10-15-1,41-66 266,-33 48-143,-3 5 70,21-45 0,-40 66-326,-5 11-52,-5 10-119,0 5 252,0-1-1,0 0 1,1 1 0,0 0-1,-2 11 1,-10 56-10,10-51-69,2-7 137,1 1 0,0-1 1,1 1-1,2 27 0,0-43-26,1 0 0,-1 0-1,1-1 1,0 1 0,0 0 0,0-1 0,1 1 0,-1-1-1,1 0 1,4 7 0,-5-9-6,1 1 0,0 0 0,0 0 1,0 0-1,0-1 0,0 1 0,0-1 0,0 0 0,1 0 0,-1 0 1,0 0-1,1 0 0,-1 0 0,1 0 0,-1-1 0,3 1 0,11 0 11,-1 0 0,1-1 0,-1-1 0,1 0 0,-1-2-1,0 1 1,20-7 0,8-5 64,51-24-1,-41 13-77,83-55 0,40-48-18,-170 124 19,-1-1 0,0 0 0,0 0 0,5-7 0,-10 12-3,0 0 0,0 0 0,0 0 0,0 0 0,0 0 0,0 0 0,0 0-1,0-1 1,0 1 0,0 0 0,0 0 0,0 0 0,0 0 0,0 0 0,0 0 0,0 0 0,0-1 0,0 1 0,0 0 0,0 0-1,-1 0 1,1 0 0,0 0 0,0 0 0,0 0 0,0 0 0,0 0 0,0-1 0,0 1 0,0 0 0,0 0 0,0 0-1,0 0 1,-1 0 0,1 0 0,0 0 0,0 0 0,0 0 0,0 0 0,0 0 0,0 0 0,0 0 0,0 0 0,-1 0-1,1 0 1,0 0 0,0 0 0,0 0 0,0 0 0,0 0 0,0 0 0,0 0 0,-1 0 0,1 0 0,0 0 0,0 0-1,0 0 1,0 0 0,-9 1-162,5 1 112,0 0 0,0 0 0,1 0 0,-1 0-1,1 1 1,-1 0 0,-5 5 0,-20 25-60,29-33 113,-40 50-94,2 1-1,-34 61 1,67-103 81,0 1 0,0-1 0,-3 13-1,7-19 19,0 0 0,1 0 0,-1 0 0,0 0 0,1 1 0,0-1 0,0 0 0,0 0 0,0 1 0,0-1 0,1 0 0,-1 0 0,1 1 0,2 4 0,-2-6 5,0 0 1,1 0-1,-1 0 1,1-1-1,-1 1 1,1 0-1,0-1 1,0 1-1,-1-1 1,1 0 0,0 1-1,0-1 1,1 0-1,-1 0 1,0 0-1,0-1 1,0 1-1,4 0 1,-1 0 10,0 0 0,1 0 0,-1-1 0,1 0-1,-1 0 1,11-1 0,41-10 25,-1-3 1,55-21-1,-83 24-13,0-2 0,-1-1 0,-1-1 0,0-1 0,-1-2 0,-1 0 0,-1-2 0,0 0 0,33-40 1,-1-8-2,-4-3 0,47-84 0,-84 132-12,-2 0 1,0-1-1,-1-1 1,-1 0 0,-2 0-1,0-1 1,4-32 0,-12 56-46,0 0 1,1 1 0,-1-1-1,0 0 1,0 0 0,-1 0-1,1 1 1,0-1-1,-1 0 1,1 0 0,-1 1-1,1-1 1,-2-2-1,2 4 16,0 0 0,-1 0 0,1 0 0,0 0-1,0-1 1,-1 1 0,1 0 0,0 0 0,0 0-1,-1 0 1,1 0 0,0 0 0,-1 0-1,1 0 1,0 0 0,0 0 0,-1 0 0,1 0-1,0 0 1,-1 0 0,1 0 0,0 0-1,0 0 1,-1 0 0,1 0 0,0 0 0,0 1-1,-1-1 1,1 0 0,0 0 0,0 0 0,-1 0-1,1 1 1,0-1 0,0 0 0,0 0-1,-1 0 1,1 1 0,0-1 0,0 0 0,0 0-1,0 1 1,0-1 0,-1 0 0,1 1-1,-12 17-117,9-12 87,-97 174 97,84-148-109,2-3 113,1 1 1,2 0-1,-13 56 0,14-37 11,-4 87 0,13-122-11,1-1 0,3 26-1,-3-36-34,0 1 0,1 0-1,0-1 1,0 1-1,0-1 1,0 1 0,1-1-1,0 0 1,-1 1-1,1-1 1,0 0 0,0 0-1,1 0 1,-1 0 0,4 3-1,-5-6-13,0 1 0,1 0 0,-1 0 0,0-1 0,0 1 0,1-1 0,-1 1 0,0-1 0,1 1 0,-1-1 0,1 0 0,-1 0 0,1 0 0,-1 0 0,0 0 0,1 0 0,1 0 0,0-1 6,0 0 0,0 0-1,0 0 1,-1 0 0,1 0 0,0-1 0,-1 1-1,3-3 1,3-2 6,0-1 0,-1 0 0,0-1 0,6-7 0,25-29-95,1 1 0,47-37 0,-82 76 14,13-10 89,-17 14-31,0 0 0,1-1-1,-1 1 1,0 0 0,0 0 0,0 0-1,1 0 1,-1 0 0,0 0-1,0-1 1,1 1 0,-1 0 0,0 0-1,1 0 1,-1 0 0,0 0 0,0 0-1,1 0 1,-1 0 0,0 0 0,0 0-1,1 0 1,-1 1 0,0-1 0,0 0-1,1 0 1,-1 0 0,0 0 0,0 0-1,1 0 1,-1 0 0,0 1 0,0-1-1,1 0 1,-1 0 0,0 0 0,0 1-1,0-1 1,0 0 0,1 0 0,-1 1-1,0-1 1,0 0 0,0 0 0,0 1-1,0-1 1,0 0 0,0 0 0,0 1-1,0-1 1,0 0 0,0 0-1,0 1 1,0-1 0,0 0 0,0 0-1,0 1 1,0-1 0,0 0 0,0 1-1,0-1 1,-1 20 41,-7 35-1,0 2-215,7-45 171,0 0 0,1-1 0,1 1-1,0 0 1,0 0 0,1-1-1,5 18 1,-5-25 16,-1 0 1,1-1-1,0 1 1,0-1-1,0 1 1,0-1-1,1 0 0,-1 0 1,1 0-1,0 0 1,0 0-1,0-1 0,0 1 1,0-1-1,0 0 1,1 0-1,-1 0 1,1 0-1,-1-1 0,1 0 1,0 1-1,0-1 1,0 0-1,0-1 1,0 1-1,4-1 0,13 2-22,0-2-1,0 0 0,0-1 0,32-7 1,-42 6-14,1-1 0,-1-1 0,1 0 0,-1 0 0,-1-1 1,1 0-1,-1-1 0,0-1 0,15-11 0,-9 4-38,-1-1-1,0 0 1,22-31 0,-27 33 54,-9 12-19,1-1 1,-1 0-1,0 1 0,0-1 0,0 0 0,0 0 0,2-3 0,-20 43-407,4-9 451,-1 1 78,-5 17-215,17-43 133,1 0 0,0 0 0,0 1 0,1-1 0,-1 0 0,1 0 0,0 1 0,0-1 0,2 7 0,-2-10-12,0 1 0,1-1 1,-1 1-1,1-1 0,-1 1 0,1-1 1,0 0-1,-1 1 0,1-1 0,0 0 0,0 0 1,0 1-1,0-1 0,0 0 0,0 0 1,0 0-1,1 0 0,-1 0 0,0 0 1,0-1-1,1 1 0,-1 0 0,1-1 1,-1 1-1,0-1 0,1 1 0,-1-1 1,1 0-1,-1 1 0,1-1 0,0 0 1,-1 0-1,1 0 0,-1 0 0,2-1 1,1 1 15,0-1 1,0 0-1,-1 0 1,1 0 0,-1 0-1,1-1 1,-1 1-1,1-1 1,-1 0 0,0 0-1,0 0 1,0-1 0,5-4-1,-3 1-50,0-1 0,-1 1 0,1-1-1,-1 0 1,-1 0 0,0 0 0,4-10-1,-3 2 102,0 1-1,3-30 0,-7 38-84,0 0-1,0 0 1,-1 0 0,1 0-1,-1 0 1,0 0 0,-1 0 0,-2-8-1,3 13 7,1-1-1,-1 0 1,1 1-1,-1-1 0,0 1 1,0-1-1,0 1 1,0-1-1,0 1 0,0 0 1,0-1-1,0 1 1,-1 0-1,1 0 1,0 0-1,-1 0 0,1 0 1,-1 0-1,1 0 1,-1 0-1,1 1 0,-1-1 1,0 0-1,1 1 1,-1-1-1,0 1 0,1 0 1,-1 0-1,0 0 1,0 0-1,1 0 0,-4 0 1,2 1 7,-1 1 0,1-1 0,0 1-1,-1 0 1,1 0 0,0 0 0,0 0 0,0 1 0,1-1 0,-1 1 0,0 0 0,1 0 0,0 0 0,0 0 0,0 0-1,0 0 1,0 0 0,-1 4 0,3-6 3,0-1 0,-1 0 0,1 1-1,0-1 1,0 1 0,0-1 0,0 0 0,0 1-1,0-1 1,0 0 0,0 1 0,0-1 0,0 1-1,0-1 1,0 0 0,0 1 0,1-1 0,-1 0-1,0 1 1,0-1 0,0 0 0,0 1 0,1-1 0,-1 0-1,0 1 1,0-1 0,0 0 0,1 1 0,-1-1-1,0 0 1,1 1 0,13 1 19,-9-3-4,1 1 1,-1-1-1,0 0 1,5-2 0,22-9 3,0 3 0,53-10 1,-63 16-48,1 1 1,-1 0-1,1 2 0,42 5 1,-58-4 38,0 0 1,0 1 0,-1 0-1,1 0 1,-1 1 0,1-1-1,-1 1 1,0 1-1,9 5 1,-13-7 11,0 0 0,0-1 0,0 1 0,0 0 1,0 0-1,-1 0 0,1 1 0,-1-1 0,0 0 0,1 0 0,-1 1 0,0-1 0,0 1 0,0-1 0,-1 1 0,1-1 1,-1 1-1,1 0 0,-1-1 0,0 1 0,0 0 0,0-1 0,0 1 0,-1 0 0,1-1 0,-1 1 0,-1 3 0,-3 7 48,-1-1 0,0-1-1,-1 1 1,0-1 0,-1 0-1,0-1 1,-13 13 0,15-18-53,-3 3 149,10-6-95,6-2-52,7-3-18,1 0-1,-1-1 1,0 0 0,0-1-1,22-12 1,-3-1-76,31-23-1,-41 24 93,-18 12-3,0 1-1,1 0 1,0 0 0,0 0 0,0 0 0,0 1-1,1 0 1,0 0 0,12-3 0,-18 6-6,1 0 0,-1 0 1,0 0-1,0 0 0,0 0 1,0 0-1,0 1 0,0-1 1,1 0-1,-1 0 0,0 1 1,0-1-1,0 1 0,0-1 1,0 1-1,0 0 0,0-1 1,-1 1-1,1 0 0,0 0 1,0-1-1,0 1 0,-1 0 1,1 0-1,0 0 0,-1 0 1,1 0-1,0 1 0,1 4 73,1 1-1,-1-1 1,2 14-1,5 10 277,-4-19-201,0 0-19,0-1-1,1 1 1,8 11 0,-12-19-131,0 0 0,1-1 0,0 1 1,-1 0-1,1-1 0,0 0 0,0 0 1,0 0-1,0 0 0,1 0 0,-1 0 1,1-1-1,-1 0 0,7 2 0,-1-1-342,1-1-1,0 0 0,0 0 1,18-2-1,-22 0-351,-1 0 1,1 0-1,-1 0 1,7-3 0,-9 2-140,0 1 0,0 0 0,0-1 0,0 0 0,-1 0 0,1 0 0,0 0 1,2-3-1,-5 4 250,1 0 0,0 0 0,0 0-1,0 0 1,-1 0 0,1 0 0,0-1 0,-1 1 0,1 0 0,-1-2 0,1 0 6,-1 0 0,0 0 1,0 0-1,0 0 0,0 0 0,-1-3 1,-6-24-4007</inkml:trace>
</inkml:ink>
</file>

<file path=ppt/ink/ink3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3:30.8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 25 12288,'-34'-16'4575,"39"12"-3583,3 4-256,0 0-544,5 0-256,1-4-96,2 4 64,1 0-416,6 0 256,-3 0-4159,-2 4 2399,-1 4-4416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1:41.94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415 502 3232,'0'0'123,"0"-1"1,0 1-1,0 0 1,0-1-1,0 1 1,0 0-1,0-1 1,0 1-1,5-7 5320,-11 5-2552,-2-2-2259,0 1-1,0 1 1,0 0 0,-1 0-1,1 0 1,0 1 0,-1 0-1,-9 1 1,-22 1 377,33-2-924,0 1 0,0 0 1,0 1-1,0 0 0,0 0 0,0 0 0,-9 4 1,-5 3 202,1 0 1,-34 21 0,43-22-235,1 1 1,0-1 0,0 2-1,1-1 1,-1 2-1,-8 11 1,14-15-25,0 1 0,0 0 0,0 1 0,1-1 0,0 0 0,1 1 0,-3 8 0,-7 57 137,11-65-158,-4 23 102,1 52 0,4-74-42,0 0 0,1 0 0,0 0 0,1 0 0,0-1 0,0 1 0,1 0 0,0-1 0,0 0 0,7 12 0,-8-17 15,1 1 1,-1-1-1,1 1 0,0-1 1,3 3-1,-5-5-60,1 0-1,-1 0 1,0-1 0,0 1 0,1 0-1,-1 0 1,1-1 0,-1 1 0,0-1-1,1 0 1,-1 1 0,1-1 0,-1 0-1,1 0 1,-1 0 0,1 0 0,2 0-1,-1-1 25,1 1 0,-1-1-1,0-1 1,0 1 0,0 0 0,0-1-1,0 1 1,0-1 0,0 0-1,-1 0 1,5-4 0,2-3 4,14-19 1,-17 20-37,20-26 50,-2-2 0,-2 0 0,-1-2 0,22-57 0,-39 84-53,0 0-1,-1 0 0,0 0 0,-1-1 1,0 1-1,-1-1 0,0-13 0,-1 21-27,0 0 0,0 1 0,0-1 0,-1 0 0,0 0 0,0 0 0,0 1 0,0-1 0,0 0 0,-1 1 0,0-1 0,0 1 0,0 0 0,0-1 0,0 1 0,0 0 0,-1 0 0,0 1 0,1-1 0,-1 0 0,0 1 0,-1 0 0,1-1 0,-5-1 0,7 3-5,0 1 0,0 0 1,0-1-1,0 1 0,0 0 0,0 0 0,0 0 1,0 0-1,0 0 0,0 0 0,0 0 1,0 0-1,0 0 0,0 0 0,0 1 0,0-1 1,0 0-1,0 1 0,0-1 0,0 0 1,0 1-1,0-1 0,0 1 0,1 0 0,-1-1 1,0 1-1,0 0 0,1 0 0,-1-1 1,0 1-1,0 1 0,-1 1 30,0 0 1,1-1-1,-1 1 1,1 0-1,-1 0 1,1 1-1,0-1 1,0 4-1,-2 7 27,1 0 0,1 0 0,0 0 0,1 0 0,1 0 0,0 0 0,1 0 0,0 0 0,1 0 0,1-1 0,0 1 0,0-1 0,2 0 0,7 15 0,-9-22-20,0 0-1,1 0 1,-1 0-1,1-1 1,7 7-1,-9-9 7,0-1 0,0 0 0,0 0-1,0 0 1,0 0 0,0 0-1,1-1 1,-1 1 0,0-1-1,1 0 1,-1 0 0,8 1 0,0-2 64,-1-1 0,1 1 0,0-2 0,-1 0 0,1 0 0,0 0 0,9-5 0,9-4-43,30-17 0,88-56-260,-59 32 282,-67 40-112,101-55 140,-117 64-82,-7 3-103,-12 8-155,-13 9 76,14-9 114,1 1 0,0 0-1,-11 11 1,-8 10-16,2 1-1,2 2 1,1 1-1,-34 57 1,56-84 66,1-1 0,0 2-1,0-1 1,1 0 0,-1 0 0,2 1 0,-1 0 0,1-1 0,0 12 0,1-15 21,0 0 0,0 0 0,1 0-1,-1 0 1,1 0 0,0 0 0,0 0 0,1-1 0,-1 1-1,1 0 1,0-1 0,0 1 0,0-1 0,0 1-1,1-1 1,-1 0 0,1 0 0,0 0 0,0-1-1,3 3 1,-3-2 28,0-1 0,0 0 0,0-1 0,0 1 1,1 0-1,-1-1 0,0 0 0,1 0 0,-1 0 0,7 1 0,-7-2-21,-1 0 0,1 0 0,0 0 0,-1-1 0,1 1 0,-1-1 0,1 0 0,0 0 0,-1 1 0,0-2 0,1 1 0,-1 0 0,0 0 0,1-1 0,-1 1 0,4-4 0,4-5-7,0-1 0,-1 0-1,0 0 1,8-13 0,30-55 183,-21 33-203,29-41 32,-20 32-147,50-102 0,-77 136 126,-1-1 1,0 0-1,-2 0 1,5-42-1,-7 45 10,2-22 35,-1-77 1,-5 92-149,-1 1 1,-1 0 0,-1 0-1,-10-33 1,13 56 53,1 1 1,-1-1 0,0 0-1,1 0 1,-1 0-1,0 1 1,0-1 0,0 0-1,0 1 1,-1-1 0,1 1-1,0 0 1,-4-3-1,5 3 16,-1 1 0,0 0-1,0-1 1,0 1-1,0 0 1,0 0 0,0 0-1,0 0 1,0 0 0,0 0-1,0 0 1,0 0 0,0 0-1,0 0 1,0 0-1,0 1 1,1-1 0,-1 0-1,0 1 1,0-1 0,0 0-1,0 1 1,0-1-1,1 1 1,-1 0 0,0-1-1,-1 2 1,-3 2-10,0 1 0,1 0 1,-1 1-1,1-1 0,0 1 0,0-1 0,-4 9 1,-19 47 110,20-42-35,-14 32 40,3 1-1,2 1 1,3 0 0,-12 87 0,23-110-7,2 0 0,0 0-1,2 1 1,1-1-1,2 0 1,15 57 0,-17-80-31,-1 1 0,1-1 0,0 0 1,0 0-1,1 0 0,0 0 0,0-1 1,1 1-1,-1-1 0,10 8 0,-11-11 1,1 0 0,0 0 1,0-1-1,0 1 0,0-1 0,0 0 0,0 0 0,1-1 0,-1 1 0,1-1 0,-1 0 0,1 0 0,-1 0 0,1-1 1,0 0-1,-1 0 0,1 0 0,8-1 0,12-5-8,0 0 0,0-1 1,-1-2-1,0 0 0,-1-2 1,28-16-1,-1-6-188,-2-1 0,62-57 1,-101 83 155,1-2 70,0 0 0,-1 0 0,9-13 0,-30 30-837,-11 10 538,7-1 121,-18 22 0,13-15 62,0 1 31,1 0 0,1 1-1,1 1 1,2 1 0,-15 31-1,28-50-4,0-1 1,0 1-1,1 0 0,0 0 0,0 0 0,1 1 1,0-1-1,0 13 0,1-17 34,1 0-1,-1 0 1,1 0-1,0 0 1,-1-1-1,2 1 1,-1 0-1,0-1 1,1 1-1,0-1 1,0 1-1,0-1 1,0 0-1,0 0 1,1 0-1,-1 0 1,1 0-1,0 0 1,0-1-1,5 4 1,-5-4-1,-1-1 0,0 0 1,1 0-1,-1-1 0,0 1 1,1 0-1,-1-1 0,1 1 1,-1-1-1,1 0 0,-1 0 1,1 0-1,-1 0 0,1-1 0,0 1 1,-1-1-1,0 1 0,1-1 1,-1 0-1,1 0 0,-1 0 1,0 0-1,0 0 0,1 0 1,-1-1-1,2-1 0,2-2 42,0 0 0,-1 0 0,1 0 0,-1-1 0,0 1 0,-1-1 0,7-12 0,1-4 24,-1-2 0,-2 1 1,9-30-1,13-76-416,-24 99 238,4-16 33,-1 5 85,-2-1 1,4-50-1,-8 17-66,-7-95 0,-1 140-287,4 30 315,0 0 0,0-1 0,0 1 0,0 0 0,-1-1 0,1 1 0,0 0 1,0-1-1,0 1 0,0 0 0,0-1 0,-1 1 0,1 0 0,0-1 0,0 1 0,-1 0 0,1 0 1,0-1-1,0 1 0,-1 0 0,1 0 0,-1-1 0,1 2-15,-1-1 1,1 0-1,-1 1 0,1-1 0,-1 1 1,1-1-1,0 1 0,-1-1 1,1 0-1,0 1 0,-1 0 1,1-1-1,0 1 0,0-1 0,-1 1 1,1-1-1,0 1 0,0-1 1,0 2-1,-31 104-459,21-61 674,2 1 0,1-1-1,1 84 1,6-79-89,3 0 0,15 80 1,-18-126-86,5 20 142,9 24 0,-12-40-109,1-1 0,1 1-1,-1-1 1,1 0 0,1-1-1,-1 1 1,7 6 0,-10-11-32,1 0 1,0-1-1,-1 1 1,1-1-1,0 1 0,0-1 1,0 1-1,0-1 1,1 0-1,-1 0 1,0 0-1,0 0 0,1-1 1,-1 1-1,1 0 1,-1-1-1,0 0 1,1 0-1,-1 1 0,1-2 1,2 1-1,24 0 34,-15 1 30,1 0 0,-1-2-1,1 0 1,0 0 0,-1-2-1,23-5 1,-10-2 18,-3 1-28,23-12 0,-39 17-28,0 0-1,-1-1 1,0 0 0,0-1-1,0 0 1,11-11 0,-10 7-4,0 0 0,0 0 0,-1-1 0,-1 0 0,0 0 1,6-17-1,-9 21-18,-1 0 0,0 0 1,-1 0-1,1-1 0,-2 1 0,1-1 1,-1 1-1,0-1 0,0 1 0,-1 0 1,0-1-1,-2-7 0,2 12-46,-1-1-1,1 1 0,-1 0 1,1 1-1,-1-1 1,0 0-1,0 0 0,0 1 1,0-1-1,0 1 1,-1-1-1,1 1 1,-1 0-1,0 0 0,1 0 1,-1 1-1,0-1 1,0 1-1,0-1 0,0 1 1,-1 0-1,1 0 1,0 0-1,-5 0 1,1 0-34,1 0 0,-1 0 0,1 1 0,-1 0 0,1 0 0,-1 1 0,1 0 0,-1 0 1,1 1-1,0-1 0,-9 4 0,11-2 50,0-1 1,0 1 0,0 0-1,0 1 1,0-1-1,1 1 1,0-1-1,-1 1 1,1 0-1,0 0 1,1 1 0,-1-1-1,-2 7 1,-1 2 15,1 1 1,1-1 0,-5 20 0,6-14-16,0-1 0,2 0 0,0 1 0,1 0 0,0-1 0,6 31 0,-4-37 55,1 0-1,0 0 1,1-1 0,0 1 0,0-1 0,1 0 0,1 0 0,0 0-1,1-1 1,0 0 0,8 10 0,-10-16 5,0 0 0,0 0 1,0 0-1,1-1 0,-1 0 0,1 0 0,0 0 1,0-1-1,0 1 0,0-2 0,0 1 1,0-1-1,1 1 0,-1-2 0,0 1 0,10-1 1,-4 0 20,0-1 0,0 0-1,0-1 1,1 0 0,-2-1 0,1 0 0,18-8 0,-18 5-49,0-1 1,-1 0-1,0 0 0,0-1 1,0 0-1,-1-1 0,0-1 1,13-16-1,1-6 37,31-53-1,-36 53-70,1 1 1,27-32-1,-31 45-35,1 0 0,0 1-1,1 1 1,27-19 0,-45 35 41,1-1-1,-1 1 1,0 0 0,0 0-1,1 0 1,-1 0 0,0 0 0,0 0-1,0 0 1,1 0 0,-1 0-1,0 0 1,0 0 0,1 0 0,-1 0-1,0 0 1,0 0 0,0 0-1,1 0 1,-1 0 0,0 1 0,0-1-1,1 0 1,-1 0 0,0 0 0,0 0-1,0 0 1,0 0 0,1 1-1,-1-1 1,0 0 0,0 0 0,0 0-1,0 1 1,0-1 0,1 0-1,-1 0 1,0 0 0,0 1 0,0-1-1,5 16-106,-2 18 246,-4-22 23,1-11-143,0-1 0,0 0 0,0 0 0,0 0 1,0 0-1,0 0 0,-1 0 0,1 0 0,0 1 0,0-1 0,0 0 0,0 0 0,0 0 1,0 0-1,0 0 0,0 0 0,0 0 0,0 0 0,0 0 0,-1 0 0,1 1 0,0-1 1,0 0-1,0 0 0,0 0 0,0 0 0,0 0 0,-1 0 0,1 0 0,0 0 0,0 0 1,0 0-1,0 0 0,0 0 0,0 0 0,0 0 0,-1 0 0,1 0 0,-12-13 586,4 3-615,4 5-5,0 1 1,-1-1 0,0 1 0,1 0 0,-9-5-1,11 8-2,1 1 0,-1-1 0,1 0 0,-1 1-1,0-1 1,1 1 0,-1-1 0,0 1-1,1 0 1,-1 0 0,0 0 0,1 0-1,-1 0 1,0 0 0,1 0 0,-1 1-1,1-1 1,-1 1 0,0-1 0,1 1-1,-1-1 1,1 1 0,-1 0 0,1 0-1,-2 1 1,-2 2 30,0 0 0,1 0 0,-1 1 0,1 0 0,1 0 0,-1 0-1,0 0 1,1 0 0,0 1 0,1-1 0,-1 1 0,1 0 0,-3 11 0,0 7 4,1 1 0,-2 28 1,5-40 11,0-5 1,0 1 1,1-1-1,0 1 0,0 0 0,1-1 0,0 1 1,1-1-1,0 1 0,0-1 0,0 0 0,1 0 1,1 0-1,-1 0 0,8 10 0,-11-17-2,1 0 0,0 1-1,0-1 1,0 0 0,0 0-1,0 0 1,0-1 0,0 1-1,0 0 1,1 0 0,-1-1 0,0 1-1,0 0 1,1-1 0,-1 1-1,0-1 1,1 0 0,1 1-1,-1-1 22,1 0 0,0 0 0,0 0-1,-1 0 1,1-1 0,0 1-1,-1-1 1,6-1 0,0-2-5,0 0 0,0 0 0,0 0 0,13-11-1,-10 5 15,-1 0-1,0-1 1,0 0-1,-1-1 1,-1 0-1,13-24 1,-4 5 30,-1-2 0,12-38 0,16-67 65,-34 102-243,11-69-1,-15 62 131,-2 1-1,-4-72 1,0 107-58,0-9-70,-2-1 1,1 1 0,-2 0 0,0-1-1,-9-23 1,12 39 84,0 1 0,0-1-1,-1 1 1,1 0 0,0-1 0,0 1 0,-1-1-1,1 1 1,0 0 0,-1-1 0,1 1-1,0 0 1,-1-1 0,1 1 0,0 0-1,-1-1 1,1 1 0,-1 0 0,1 0-1,-1 0 1,1-1 0,0 1 0,-1 0 0,1 0-1,-1 0 1,1 0 0,-1 0 0,1 0-1,-1 0 1,1 0 0,-1 0 0,1 0-1,-1 0 1,1 0 0,-1 0 0,1 0 0,-1 1-1,1-1 1,-1 0 0,1 0 0,0 0-1,-1 1 1,1-1 0,-1 0 0,1 1-1,0-1 1,-1 0 0,1 1 0,-1 0 0,-16 18-155,2 4 154,1 1 0,-18 42 0,15-29 18,6-15 54,2 0 1,0 0 0,2 1 0,0 0-1,2 1 1,0-1 0,2 1 0,0 0 0,2 0-1,1 0 1,4 38 0,0-30 34,2 0 0,2 0-1,1-1 1,1-1 0,2 1 0,0-2 0,3 0 0,19 31-1,-27-50-52,0 0-1,1-1 0,0 0 1,1 0-1,0-1 0,0 0 0,13 9 1,-16-13-252,-1-1 0,1 0 0,0 0 1,0 0-1,0-1 0,0 1 0,0-1 1,1-1-1,-1 1 0,1-1 0,-1 0 0,1-1 1,-1 0-1,14-1 0,8-2-1435</inkml:trace>
</inkml:ink>
</file>

<file path=ppt/ink/ink3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3:31.2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 25 10816,'-37'-16'3477,"49"14"209,20 1-1913,-8 0-715,242-4 1036,-1 10-3557,-244-5 1195,1 1-187,84 3-4371,-89-2 664,33 9 0,-48-11 3714,0 1 1,0 0 0,0 0-1,1 0 1,-1 0 0,0 0 0,3 3-1,2 7-2133</inkml:trace>
</inkml:ink>
</file>

<file path=ppt/ink/ink3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3:31.5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101 180 12896,'-78'-44'4767,"69"31"-3711,-4 6-288,18 3-2464,3-8 768,14-7-415,26-4 799,28 0-3232,24 4 2048,4 3-3680</inkml:trace>
</inkml:ink>
</file>

<file path=ppt/ink/ink3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3:35.9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1041 4480,'0'0'11439,"9"0"-4998,-5 0-8039,2 0 1914,0-1 0,0 0 0,0 0 0,-1-1 0,1 1 0,0-1 0,-1-1 0,1 1 0,-1-1 0,0 0 0,0 0 1,0 0-1,0-1 0,0 0 0,4-5 0,8-8-108,-1-1 0,20-28 0,-28 35 15,34-51 140,35-70 0,-10 17 361,-25 41-772,-41 71-10,6 22-236,-4 7 249,-1 1 0,-1-1 0,-4 39 0,1 1 87,-5 71 74,4-113-61,-2-1 0,0 0 0,-14 41 0,16-57-44,0 1 0,-1-1 1,1 0-1,-1 0 0,-1 0 0,1 0 1,-7 6-1,9-11 10,0 0 0,0-1-1,0 1 1,0-1 0,0 1 0,0-1-1,0 0 1,0 0 0,-1 0 0,1 0-1,0 0 1,-1 0 0,1-1 0,-1 1-1,1-1 1,-1 0 0,1 0 0,-1 0-1,1 0 1,-1 0 0,1 0 0,-1-1-1,1 1 1,-1-1 0,1 0 0,-4-1-1,1 0-17,0-1-1,-1 0 1,1 0 0,0-1-1,1 0 1,-1 1-1,-5-7 1,-27-33 46,28 30-84,1 0 1,1 0-1,-11-29 1,16 39 17,-1-9-250,3 12 265,0 0 0,0 0 0,0 0-1,0 0 1,0 0 0,1-1-1,-1 1 1,0 0 0,0 0-1,0 0 1,0 0 0,0 0-1,0 0 1,0 0 0,1 0 0,-1 0-1,0 0 1,0-1 0,0 1-1,0 0 1,0 0 0,1 0-1,-1 0 1,0 0 0,0 0-1,0 0 1,0 0 0,0 0 0,1 0-1,-1 0 1,0 0 0,0 0-1,0 1 1,0-1 0,1 0-1,-1 0 1,0 0 0,0 0-1,0 0 1,0 0 0,0 0 0,0 0-1,0 0 1,1 0 0,-1 1-1,0-1 1,0 0 0,0 0-1,7 4-17,13 11-56,1-1 0,0-1 1,1-1-1,0-1 0,33 12 0,-37-18 95,0 0-1,-1-1 1,1-1-1,1 0 1,-1-2-1,0 0 1,1-1 0,20-3-1,-16 0 13,-1 0 1,1-2-1,-1-1 0,0-1 1,0 0-1,-1-2 0,0 0 1,-1-2-1,0 0 0,-1-1 1,0-1-1,0-1 0,-2 0 1,0-2-1,19-21 0,-7 4 5,-3-2 0,0-1 0,-3 0-1,-1-2 1,-1-1 0,-3 0 0,-1-1-1,-1-1 1,10-51 0,36-278 54,-58 337-159,-4 31 78,2-15-134,-2 10-79,0 7 199,0 0-1,0 0 0,0 0 1,0 0-1,0 0 0,0-1 0,0 1 1,0 0-1,-1 0 0,1 0 1,0 0-1,0 0 0,0 0 1,0 0-1,0 0 0,0 0 0,0 0 1,0 0-1,0 0 0,0 0 1,0 0-1,0 0 0,0 0 0,-1 0 1,1 0-1,0 0 0,0 0 1,0 0-1,0 0 0,0 0 1,0 0-1,0 0 0,0 0 0,0 0 1,0 0-1,0 0 0,0 0 1,0 0-1,-1 0 0,1 0 0,0 0 1,0 0-1,0 0 0,0 0 1,0 0-1,0 1 0,0-1 1,0 0-1,0 0 0,0 0 0,0 0 1,0 0-1,0 0 0,0 0 1,0 0-1,0 0 0,0 0 0,-2 4-28,0-1 0,0 0 0,0 1 0,0-1-1,1 1 1,0-1 0,0 1 0,-1 5-1,-1 1 13,-14 53-5,-72 238-362,69-243 337,-23 119 1,38-142 132,1 1 0,2 0 1,1 0-1,7 63 1,-5-88-57,1-1 0,0 1 1,1 0-1,0-1 0,1 0 1,0 0-1,9 16 0,-11-23 2,0 0 0,0 0 0,0 0 0,0 0 0,1-1 1,-1 1-1,1-1 0,-1 0 0,1 0 0,0 0 0,0 0 0,0 0 0,0-1 0,0 1 0,1-1 0,-1 0 0,0 0 0,1 0 0,-1 0 0,0 0 0,1-1 0,-1 0 0,1 0 1,-1 0-1,1 0 0,-1 0 0,7-2 0,-3 0-10,0 0 0,0-1-1,0 0 1,-1 0 0,1 0 0,-1-1 0,0 0 0,11-9 0,44-45 48,-47 44-42,18-19 64,-2-1 1,-1-1-1,-1-1 1,38-68-1,-64 100-84,0 0 0,-1 0 0,1-1 1,-1 1-1,1-7 0,-1 9 1,-1 0-1,0 0 1,0 0 0,0 0-1,0 0 1,0 0 0,0 0 0,-1 0-1,1 0 1,-1 0 0,1 0 0,-1 0-1,0 0 1,-1-2 0,1 1-40,-1-1 0,1 1 0,0 0 0,0 0 0,0-1 0,1 1 0,-1-5 0,1 7 233,3 2-199,0 1 1,0-1-1,0 1 0,0 0 0,0 0 0,3 3 1,0 0-3,-2-2 10,-1 1 0,1-1 0,-1 1-1,0-1 1,0 1 0,0 0 0,2 6-1,16 34 55,-14-27-59,49 123-225,-50-122 245,1 0-1,1 0 1,0 0 0,2-1-1,0-1 1,0 0 0,2 0 0,19 21-1,-29-35-9,8 7 59,21 17-1,-26-23-64,-1 0-1,1-1 1,0 1 0,1-1-1,-1 0 1,0-1-1,10 3 1,-5-3-13,-1 0-1,1-1 1,-1 0 0,1 0-1,-1-1 1,1 0 0,-1-1-1,0 0 1,1-1 0,-1 0-1,0 0 1,-1-1 0,1 0-1,0 0 1,12-10 0,-5 3 60,-1-1 1,0 0-1,-1-1 1,-1-1 0,0 0-1,20-29 1,-11 10-62,-1 0 1,-2-2-1,-2 0 1,14-37-1,-29 66 4,0 0-1,-1-1 0,1 1 1,-1 0-1,-1 0 1,1-11-1,-1 15-11,0 0-1,0 0 0,-1 0 0,1 0 0,-1 0 1,1 0-1,-1 0 0,0 0 0,0 0 0,0 0 1,0 0-1,0 1 0,0-1 0,0 0 0,-1 1 1,1-1-1,0 0 0,-1 1 0,0 0 0,1-1 1,-1 1-1,-3-2 0,0 1 2,1 0-1,-1 1 1,1-1 0,-1 1-1,0 0 1,0 0 0,0 1-1,0-1 1,1 1-1,-1 0 1,0 1 0,0-1-1,0 1 1,-8 2 0,6-1 21,-1 0 1,1 1 0,1 0 0,-1 1 0,0-1 0,1 1 0,0 0 0,0 1 0,-7 6-1,3-1-15,1 1 0,0 0 0,1 0 0,1 1 0,0 0 0,0 0 0,1 1 0,-8 24 0,-1 11 37,-8 53 0,21-92-44,-1 4 16,1 0-1,0 0 1,1 1-1,0-1 1,1 16-1,1-25 10,-1 0 0,1 0 0,0 0-1,0 0 1,1 0 0,-1 0 0,1 0 0,0-1-1,-1 1 1,2 0 0,-1-1 0,0 0 0,1 1-1,0-1 1,-1 0 0,1 0 0,0-1-1,1 1 1,-1-1 0,5 4 0,0-3 14,-1 1 1,0-1 0,1-1-1,-1 1 1,1-1-1,0-1 1,15 2 0,55-2 3,-77-1-25,23 0 39,-1-2 1,0-1-1,0 0 0,-1-2 1,24-8-1,-36 10-12,0-1 0,0-1 0,0 0 0,-1 0 0,0-1 0,0 0 0,0 0 0,-1-1 0,0 0 0,0-1 0,-1 0 0,1 0 0,5-10 0,13-26-26,-2-1 0,23-63 1,-16 36-79,-22 48 97,4-6-181,-9 42 96,-3-3 14,3 32 65,-2 0 0,-4 65 0,-36 124-260,37-228 266,1 0 0,-1 0 1,0 0-1,0 0 0,0 1 1,0-1-1,0 0 0,0-1 0,0 1 1,-1 0-1,1 0 0,-1 0 1,0-1-1,1 1 0,-1-1 1,-3 2-1,4-2-9,0 0 0,0-1 0,0 1 1,-1-1-1,1 0 0,0 1 0,-1-1 0,1 0 0,0 0 0,-1 0 1,1 0-1,-1 0 0,1 0 0,0 0 0,-1-1 0,1 1 1,0 0-1,0-1 0,-1 1 0,1-1 0,0 1 0,0-1 0,-1 0 1,1 1-1,0-1 0,0 0 0,0 0 0,-1-2 0,-15-11-154,1-2-1,1 0 0,-19-28 1,33 41-148,5 6 93,13 14 4,10 11 115,-18-21 119,1-1 0,-1 0-1,1 0 1,15 7 0,-19-11-22,-1 0 0,1-1 1,0 1-1,0-1 0,0 0 1,0-1-1,0 1 0,0-1 1,0 0-1,7-2 0,23-3 102,-1-2 0,1-1 0,67-25 0,-88 26-114,0 0 1,0-1-1,-1-1 1,0 0-1,0 0 0,-1-2 1,-1 0-1,0 0 1,0-1-1,19-26 1,-2-7 26,-2-1-1,33-80 1,-60 127-35,0-1-1,0 0 0,0 0 1,0 0-1,0 0 1,0 0-1,0 0 1,0 0-1,0 0 1,0 0-1,0 0 1,0 0-1,0 1 1,0-1-1,0 0 1,0 0-1,0 0 0,0 0 1,0 0-1,0 0 1,0 0-1,0 0 1,0 0-1,0 0 1,1 0-1,-1 0 1,0 0-1,0 1 1,0-1-1,0 0 1,0 0-1,0 0 0,0 0 1,0 0-1,0 0 1,0 0-1,0 0 1,0 0-1,0 0 1,0 0-1,0 0 1,1 0-1,-1 0 1,0 0-1,0 0 0,0 0 1,0 0-1,0 0 1,0 0-1,0 0 1,0 0-1,0 0 1,0 0-1,0 0 1,1 0-1,-1 0 1,0 0-1,0 0 1,0 0-1,0 0 0,0 0 1,0 0-1,0 0 1,0 0-1,0 0 1,2 10-69,-1 5 79,-1 1 0,-3 26 0,0-9-20,1 3-7,-1 0-1,-2 0 0,-14 47 1,16-73 41,-1 0 1,-1-1 0,1 1 0,-2-1-1,1 0 1,-1 0 0,0 0-1,-16 15 1,19-21-13,-2 1 0,1-1-1,0 0 1,-1 0 0,1 0-1,-1-1 1,0 0 0,0 1-1,0-2 1,0 1 0,0-1 0,0 1-1,-1-1 1,1-1 0,0 1-1,-1-1 1,1 0 0,-1 0 0,1-1-1,-8-1 1,-8-2-65,0-1 1,1-1-1,-33-13 1,27 7-33,1-1 1,-23-16 0,39 22 13,15 6-26,26 9-88,-17-4 142,122 18 52,-75-13 32,-17-4 2,0-1 1,60-3 0,7-14-7,-52 4-24,-29 3 33,54-15 0,-79 19-41,0 0-1,0 0 0,-1-1 1,1 0-1,-1 0 0,1 0 1,-1-1-1,0 0 1,-1 0-1,7-6 0,-9 9-9,-1-1-1,0 0 1,1 0-1,-1 1 1,0-1-1,0 0 1,0 0-1,0 0 1,0 0-1,0 0 1,-1 0-1,1 0 1,-1-1-1,1 1 1,-1 0-1,0 0 1,0 0 0,0 0-1,0-1 1,0 1-1,-1 0 1,1 0-1,-1 0 1,1 0-1,-1 0 1,0 0-1,1-1 1,-1 2-1,0-1 1,-1 0-1,-1-4 1,0 3 11,0 0-1,0 0 1,0 0 0,0 0-1,-1 0 1,1 1 0,-1-1 0,0 1-1,0 0 1,1 0 0,-1 0 0,0 1-1,-1 0 1,1-1 0,0 1 0,0 1-1,0-1 1,-1 1 0,-7-1 0,1 2-11,0 0 0,0 0 0,0 1 0,0 0 0,1 1 0,-19 7 0,23-7-13,0 0 1,1 1-1,-1 0 0,1 0 0,0 0 0,0 1 1,0-1-1,0 1 0,1 0 0,0 1 0,0-1 1,1 1-1,-5 9 0,5-11 26,1 0-1,0 1 1,0 0-1,0-1 1,1 1-1,-1 0 1,1 0-1,0 0 1,1 0 0,-1 0-1,1 0 1,0 0-1,0 0 1,1 0-1,0 0 1,0 0-1,0 0 1,2 7-1,0-8-18,-1 0-1,1 0 0,0 0 1,0 0-1,0-1 0,1 1 0,-1-1 1,1 0-1,0 0 0,0 0 1,0 0-1,0-1 0,0 0 0,1 0 1,-1 0-1,8 2 0,6 1 63,1 0 0,33 3 1,-50-8-39,28 3 50,-1-1 0,1-2-1,-1-1 1,0-1 0,1-1-1,37-10 1,-56 10-32,0-1 0,0 0 0,0-1 0,-1 0 0,0 0 0,0-1-1,0-1 1,0 0 0,-1 0 0,9-9 0,-6 4-10,-1-1 0,-1 0 0,0-1 0,-1 0 0,0 0 0,9-22 0,23-70-30,-35 87 84,10-43-308,-16 117 154,-7 84 76,4-117 44,-1 0 0,-1 0 0,-1 0 1,-11 26-1,11-33-29,1-1 16,-2 0 0,1 0 0,-14 20 0,18-31-19,0-1 0,0 1 0,-1 0 0,1 0 0,-1-1 0,0 1 0,1-1 0,-1 0 0,0 0 0,0 0 0,-1 0 1,1-1-1,0 1 0,-1-1 0,1 0 0,0 0 0,-1 0 0,1 0 0,-1 0 0,-5-1 0,5 0-11,-1 0 0,1 0 0,0-1 0,0 1 0,0-1 0,0 0 0,-1-1-1,1 1 1,1-1 0,-1 0 0,0 1 0,-7-6 0,7 3 11,-1 0-1,1 0 0,0 0 1,0-1-1,1 1 1,-1-1-1,1 0 0,-5-10 1,4 7-124,3 7 101,0 0 0,0 0 0,0-1 0,1 1 0,-1 0 0,1-1 0,-1 1 0,1-1 0,-1 1 0,1-3 0,0 3 15,0 1-1,0-1 0,1 0 1,-1 0-1,0 1 0,1-1 1,-1 0-1,1 1 0,-1-1 1,1 0-1,-1 1 0,1-1 1,-1 1-1,1-1 0,0 1 1,-1-1-1,1 1 0,0 0 1,-1-1-1,1 1 0,0 0 0,0-1 1,-1 1-1,1 0 0,0 0 1,1-1-1,13-2 47,0 1 0,0 0-1,1 0 1,20 2 0,-3-1 18,306 1 522,-312 0-548,241 6 186,-121-1-2517,-137-7 353,-45-25-16999,-12 5 14203</inkml:trace>
</inkml:ink>
</file>

<file path=ppt/ink/ink3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3:36.4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 88 4896,'-14'-10'13346,"20"9"-10117,216-1 3414,1-5-4392,-1-6-5286,1-7-6178,-136 6 3858,-1-6-1903</inkml:trace>
</inkml:ink>
</file>

<file path=ppt/ink/ink3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3:37.1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77 13632,'23'-24'12519,"-28"28"-8834,1-3-4343,3-1 1303,3-1-603,0 0-1,0 0 1,0 0-1,0 0 1,1 0-1,-1 1 1,4-2-1,-5 2-16,3-1 0,0 0-1,0-1 1,-1 0-1,1 1 1,5-5-1,6-3 101,-14 8-114,-1 1-1,0 0 1,0 0-1,0 0 1,1 0-1,-1 0 0,0 0 1,0-1-1,0 1 1,1 0-1,-1 0 0,0 0 1,0 0-1,1 0 1,-1 0-1,0 0 1,0 0-1,0 0 0,1 0 1,-1 0-1,0 0 1,0 0-1,1 0 0,-1 0 1,0 0-1,0 0 1,1 0-1,-1 0 1,0 0-1,0 1 0,0-1 1,1 0-1,-1 0 1,1 9 361,-2-3-443,1 23 77,0-27 63,9-6-1242,-7 1 326,0 1 0,1-1 0,-1 0 1,-1 1-1,1-1 0,0 0 0,2-6 1,1-3-2940,11-16-624</inkml:trace>
</inkml:ink>
</file>

<file path=ppt/ink/ink3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4:01.7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27 1472,'-1'0'26,"1"0"0,0 0 0,0 0 0,0 0 0,0 0-1,0 0 1,0-1 0,0 1 0,0 0 0,0 0 0,0 0 0,-1 0 0,1 0 0,0 0 0,0 0 0,0 0 0,0 0 0,0 0-1,0-1 1,0 1 0,0 0 0,0 0 0,0 0 0,0 0 0,0 0 0,0 0 0,0 0 0,0-1 0,0 1 0,0 0 0,0 0-1,0 0 1,0 0 0,0 0 0,0 0 0,0 0 0,0 0 0,0-1 0,0 1 0,0 0 0,0 0 0,0 0 0,6-5 2001,-5 5-1691,0-1 1,0 1-1,0-1 1,-1 1-1,1-1 1,0 0-1,0 0 1,-1 1-1,1-1 1,0 0-1,-1 0 1,1 0-1,-1 0 1,1 0-1,-1 1 1,1-1-1,-1 0 1,0 0-1,1-2 1,2 57 9276,8 39-7432,1 15-1762,-10-82-175,1 0 0,0 0 0,10 30 0,-12-51-17,-1-5-215,1 0 0,-1 0 0,0 0-1,0 0 1,0 0 0,0 0 0,0 0 0,0 0-1,0 0 1,0 0 0,0 0 0,0 0 0,0 0 0,0 0-1,0 0 1,0 0 0,0 0 0,0 0 0,0 0-1,0 0 1,0 0 0,0 0 0,1 0 0,-1 0-1,0 0 1,0 0 0,0 0 0,0 0 0,0 0 0,0 0-1,0 0 1,0 0 0,0 0 0,0 0 0,0 0-1,0 0 1,0 0 0,0 0 0,0 0 0,0 0-1,0 0 1,0 0 0,0 0 0,0 0 0,0 0 0,0 0-1,0 0 1,0 0 0,0 0 0,0 1 0,0-1-1,0 0 1,6-6 4,6-7-4,0 0 0,-1-1 1,-1 0-1,12-22 0,10-13-25,13-27 199,-31 48-156,21-27-1,-21 34-138,-8 13 101,0-1 0,12-13 0,-17 21 22,-1 0 0,1 1 0,-1-1 0,1 0 0,-1 1 0,1-1 0,0 1 0,0-1 0,-1 1 0,1 0 0,0-1 0,0 1 0,-1 0 0,1-1 0,0 1 0,0 0 0,0 0 0,-1 0 0,1 0 0,0-1 0,0 1 0,0 0 0,0 1 0,-1-1 0,1 0 0,0 0 0,0 0 0,0 0 0,0 1 0,-1-1 0,1 0 0,0 1 0,0-1 0,-1 1 0,1-1 0,0 1 0,-1-1 0,1 1 0,0-1 0,-1 1 0,1-1 0,-1 1 0,1 0 0,0 0 0,3 5 190,-1 0-1,0 0 0,1 0 0,2 10 0,-2-7-84,-1 2 21,0 1 1,0 0-1,-1 0 0,0 0 1,-1 20-1,2 6 143,0 33 347,-3-46-390,4 29 0,-4-21-432,0-32-144</inkml:trace>
</inkml:ink>
</file>

<file path=ppt/ink/ink3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4:02.1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5 6464,'-9'-5'19262,"9"16"-18034,-2 30 402,-9 55 1,-1-2-1650,11-22 13,1-39-6846,0-29 4121</inkml:trace>
</inkml:ink>
</file>

<file path=ppt/ink/ink3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4:03.1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47 2144,'0'-3'20975,"14"0"-19556,186-16 101,-62 7-1115,-9 2-373,-98 11-1386</inkml:trace>
</inkml:ink>
</file>

<file path=ppt/ink/ink3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4:06.1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29 3232,'-5'6'20309,"1"-2"-20860,2-3 1148,5-1 925,10 0-909,341-23 1086,-256 13-1612,-25 9-32,-44 1 248,-16 0-590,-3-5-7415</inkml:trace>
</inkml:ink>
</file>

<file path=ppt/ink/ink3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4:06.6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47 4064,'-17'-4'18682,"32"5"-17524,1 0 1,0-1-1,16-3 0,3 0-506,41-1 77,159-4 78,-224 8-1180,72 2 1034,-29-7-7605,-52 4 5565,1 0-1,0 0 0,-1 0 0,1 0 1,-1 0-1,5-3 0,7-4-3489,10 2 741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1:44.37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6 460 2560,'-5'1'19878,"5"-5"-18826,0-3-3620,1-4 2762,1 0 0,0 0-1,1 1 1,0-1 0,8-17 0,-1 0 46,0 2-57,0 1 1,1 0 0,1 1 0,2 0-1,0 1 1,2 0 0,0 1 0,2 1-1,0 1 1,37-32 0,-52 49-182,0 1 0,-1 0 1,2 0-1,-1 0 0,0 1 0,0-1 0,1 0 1,-1 1-1,0 0 0,1 0 0,6-1 1,-10 2 9,1 0 1,-1 0-1,0 1 1,1-1-1,-1 0 1,0 0-1,0 0 1,1 0-1,-1 0 1,0 1-1,0-1 0,1 0 1,-1 0-1,0 1 1,0-1-1,0 0 1,1 0-1,-1 1 1,0-1-1,0 0 1,0 0-1,0 1 1,0-1-1,1 0 1,-1 1-1,0-1 1,0 0-1,0 1 1,1 11 87,-1-9-29,1 18 73,-1 0 0,-2 0-1,0 0 1,-9 38 0,2-11-138,-11 95 250,19-143-253,1 1-1,0 0 0,0 0 1,0 0-1,0-1 0,0 1 1,0 0-1,0 0 1,0 0-1,0 0 0,0-1 1,0 1-1,0 0 0,1 1 1,5-8 231,7-23 188,-12 28-420,9-20 36,1-1 0,1 2 0,1 0 0,0 0 1,19-19-1,-9 16-51,0 1-1,1 1 1,2 1 0,0 1-1,50-26 1,-75 44 0,0 1-1,0-1 1,0 0 0,1 0-1,-1 1 1,0-1 0,1 1-1,-1-1 1,0 1 0,1-1-1,-1 1 1,1 0 0,-1 0-1,0 0 1,1 0 0,1 0-1,-2 0 14,-1 0-1,0 1 1,0-1-1,1 0 1,-1 0-1,0 1 1,1-1-1,-1 0 1,0 1-1,0-1 0,0 0 1,1 1-1,-1-1 1,0 1-1,0-1 1,0 0-1,0 1 1,0-1-1,1 0 1,-1 1-1,0 0 1,-1 16 14,-4 12 32,1 1 0,1-1 1,2 0-1,1 1 0,4 32 0,-3-55-32,1 1 1,0 0-1,1 0 0,0-1 0,0 0 1,1 1-1,0-1 0,0 0 0,0-1 0,1 1 1,0-1-1,1 0 0,-1 0 0,8 5 1,-10-8 6,1-1 1,0 0 0,-1 0 0,1-1 0,0 1-1,0-1 1,0 0 0,0 0 0,0 0 0,0-1-1,0 1 1,0-1 0,0 0 0,0 0 0,0 0-1,0-1 1,6-1 0,-2 1 19,-1-1-1,0-1 1,1 1-1,-1-1 1,-1-1-1,1 1 1,0-1-1,9-7 1,-8 4-32,0-1 1,-1 1-1,0-1 1,0-1-1,10-15 1,20-47 130,-26 49-59,-2-1 1,0 0-1,8-41 0,-17 64-79,2-9-12,0 0 0,0-17-1,-2 24-13,0 1 0,0 0 0,0-1 0,0 1 0,0 0 0,0-1 0,0 1 0,-1 0 0,1-1-1,0 1 1,-1 0 0,1 0 0,-1-1 0,1 1 0,-1 0 0,0 0 0,1 0 0,-1 0 0,0 0-1,0 0 1,0 0 0,0 0 0,0 0 0,0 0 0,0 0 0,0 1 0,0-1 0,0 0 0,-2 0-1,2 1 3,-1 0-1,1 0 1,-1 0-1,1 0 0,-1 0 1,1 1-1,-1-1 0,1 0 1,0 1-1,-1-1 0,1 1 1,0-1-1,-1 1 0,1 0 1,0-1-1,-1 1 0,1 0 1,0 0-1,0 0 0,0 0 1,0 0-1,-2 2 0,0 1 10,0 0-1,0 0 1,1 0-1,-1 0 0,-2 7 1,1 0 35,0 0 0,1 1 0,0 0 0,1 0 0,1-1 0,0 1 0,0 16 0,2-3-58,2-1 1,7 38-1,-8-50 79,2 1 0,0-1 1,0 1-1,1-1 0,0 0 0,1-1 0,1 0 0,0 0 1,0 0-1,17 18 0,-22-27-15,0 0 0,0-1 0,-1 1 0,1-1 0,0 0 0,0 1 1,1-1-1,-1 0 0,0 0 0,0-1 0,0 1 0,1 0 0,-1-1 0,0 1 0,1-1 0,-1 0 0,4 0 1,-2 0-3,1-1 1,-1 1 0,0-1-1,0 0 1,1-1 0,-1 1 0,0-1-1,7-4 1,4-3 29,-1-2 0,0 0 0,21-21-1,-30 28-27,113-117 240,20-17-72,-134 133-158,6-3-36,-1-1-1,14-17 1,-23 25-248,-1 2 73,-3 4-13,-6 11 55,-2 18 137,1 0 1,2 1 0,-5 40-1,14-69 5,-1-1 0,0 1-1,1 0 1,0-1 0,1 1-1,-1 0 1,1-1 0,0 1-1,1-1 1,-1 1 0,4 7-1,-5-13-2,0 1-1,1-1 0,-1 0 0,0 1 0,1-1 1,-1 0-1,0 1 0,1-1 0,-1 0 0,1 0 0,-1 1 1,0-1-1,1 0 0,-1 0 0,1 0 0,-1 1 0,1-1 1,-1 0-1,1 0 0,-1 0 0,0 0 0,1 0 0,-1 0 1,1 0-1,-1 0 0,1 0 0,-1 0 0,1 0 0,-1 0 1,1-1-1,-1 1 0,0 0 0,1 0 0,-1 0 0,1-1 1,-1 1-1,0 0 0,1 0 0,0-1 0,1-1 34,1 0-1,0 0 0,-1 0 0,0 0 0,5-6 0,11-18 78,-2 0 0,20-44 0,21-33 46,-36 67-159,-13 23-190,-1 1 0,14-17 0,-21 28 174,0 1 0,0 0 0,0 0 0,0 0 0,0 0 0,1 0 0,-1 0 0,0-1 0,0 1 0,0 0 0,0 0 0,0 0 0,0 0 0,1 0 0,-1 0 0,0 0 0,0 0 0,0 0 0,0 0 0,0 0 0,1 0 0,-1 0 0,0 0 0,0 0 0,0 0 0,0 0 0,0 0 0,1 0 0,-1 0 0,0 0 0,0 0 0,0 0 0,0 0 0,0 0 0,1 0 0,-1 0 0,0 0 0,0 0 0,4 7-172,0 13 102,3 41 249,6 41-197,9 15 407,-21-115-322,-1 1 0,1-1 0,-1 1-1,1-1 1,0 0 0,0 1-1,0-1 1,2 4 0,-2-6-46,-1 0 0,0 0 0,0 0 0,0 0 0,0 0 0,0 1 0,0-1 0,1 0 0,-1 0 1,0 0-1,0 0 0,0 0 0,0 0 0,0 0 0,1 0 0,-1 0 0,0 0 0,0 0 0,0 0 0,0 0 0,0 0 1,1-1-1,-1 1 0,0 0 0,0 0 0,0 0 0,0 0 0,0 0 0,0 0 0,1 0 0,-1 0 0,0 0 0,0 0 0,0-1 1,0 1-1,0 0 0,0 0 0,0 0 0,0 0 0,0 0 0,0 0 0,0 0 0,1-1 0,-1 1 0,6-12 205,5-13-194,-11 24-28,16-48 100,-3-1-1,13-89 1,-26 106-90,-1 29-48,1 0-1,0 0 0,0-1 0,0 1 0,0 0 1,1 0-1,1-6 0,-2 9 40,0 0 0,1 0 0,-1 1-1,1-1 1,-1 0 0,1 1 0,0-1 0,-1 0-1,1 1 1,0-1 0,-1 1 0,1-1 0,0 1-1,0-1 1,-1 1 0,1 0 0,0-1 0,0 1-1,0 0 1,-1 0 0,1 0 0,0-1 0,0 1 0,0 0-1,0 0 1,0 0 0,-1 0 0,2 1 0,27 5-117,-19-4 105,128 18-205,-37-7 398,-66-7-298,40 6 320,-25-9-3593,-26-3 1470</inkml:trace>
</inkml:ink>
</file>

<file path=ppt/ink/ink3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4:07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4 3808,'-35'0'4635,"-17"0"11577,114 0-10970,104 0-3999,-122 4-928,-2 0-761,-16-7-4313,-17-2-2302,-4 2 4064</inkml:trace>
</inkml:ink>
</file>

<file path=ppt/ink/ink3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4:08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5 200 4224,'-5'-18'20266,"10"41"-18261,-1 54-1064,-2-51-745,-1 0 1,-4 51 0,2-66-162,1 0 1,1 17-1,0-1 125,-1-26 43,0-2-227,0 1 22,0-1-1,0 0 1,0 1-1,0-1 1,0 1-1,0-1 1,0 1-1,0-1 1,1 1-1,-1-1 1,0 1-1,0-1 1,0 1-1,1-1 1,0 0-1,6-17-172,39-87-375,-3 11 392,-31 63 179,2 1 0,1 0 0,2 1 0,28-39-1,-42 64-6,5-5 51,0-1-1,0 1 1,1 1-1,13-12 0,-20 19-25,0-1 0,0 1-1,0 0 1,0 0 0,0 0-1,0-1 1,0 2 0,1-1 0,-1 0-1,0 0 1,0 1 0,1-1 0,-1 1-1,0 0 1,1 0 0,-1 0-1,1 0 1,-1 0 0,0 0 0,1 1-1,-1-1 1,0 1 0,0-1-1,1 1 1,-1 0 0,0 0 0,0 0-1,0 0 1,0 1 0,4 2-1,-2 0 26,0 0-1,-1 0 0,1 1 0,-1 0 0,0-1 0,0 1 0,5 10 0,-4-3-7,1 1 0,4 19-1,-3 3 182,0 1-1,-3 0 1,-1 0-1,-1 0 1,-5 44-1,-2-53-129,5-23-108,0 0-1,0 0 0,0 0 1,1 0-1,-1 0 0,1 0 1,0 0-1,0 0 0,1 6 1,0-1-11</inkml:trace>
</inkml:ink>
</file>

<file path=ppt/ink/ink3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4:08.9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10 140 5056,'-10'-10'6293,"10"10"-6096,0 0 1,0 0 0,0-1 0,0 1-1,0 0 1,0 0 0,0-1 198,0 1-199,2-13 5116,-2 9-4582,0 0 0,1 0-1,0 0 1,0-1 0,0 1-1,0 0 1,1 0 0,3-6-1,-2 5-291,0-1-1,1 0 1,0 1-1,0 0 1,8-8-1,-9 10-375,0 0-1,0 0 1,1 0-1,-1 1 1,1 0-1,-1 0 1,1 0-1,0 0 1,-1 0-1,1 1 0,0-1 1,0 1-1,0 0 1,1 0-1,-1 1 1,0-1-1,0 1 1,0 0-1,0 0 1,1 0-1,6 2 0,-9-1-45,-1-1-1,1 1 1,-1 0-1,1 0 1,-1 0-1,1 0 1,-1 0-1,0 0 1,1 0 0,-1 1-1,0-1 1,0 0-1,0 1 1,0-1-1,0 1 1,-1-1-1,1 1 1,0-1-1,-1 1 1,1-1-1,-1 1 1,1 0-1,-1-1 1,0 1-1,1 2 1,-1 3 46,1 1 1,-1 0-1,-1-1 1,-1 11-1,-2 18 130,-3-2 0,-1 1-1,-1-1 1,-2 0 0,-2-1 0,-30 59-1,26-63 75,59-44 549,-24 10-852,1 1-1,-1 1 1,1 0-1,0 2 1,23 0-1,34 3-1927,-27 2-3373,-39-3 895,2 2 1412</inkml:trace>
</inkml:ink>
</file>

<file path=ppt/ink/ink3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4:09.6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6240,'-13'3'18431,"14"-3"-18236,0 0 0,-1 1 0,1-1 0,0 0 0,0 0-1,-1 1 1,1-1 0,0 0 0,0 1 0,-1-1 0,1 1 0,0-1 0,-1 1-1,1-1 1,0 2 0,1-1 303,2 1-257,1 0-1,0 0 1,0-1 0,0 1-1,0-1 1,0 0 0,9 0-1,7 2 118,22 3-70,0-2-1,45-2 1,-48-1-218,10 0-5,273 11 371,-279-7-2062,-39-7-1426</inkml:trace>
</inkml:ink>
</file>

<file path=ppt/ink/ink3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4:11.6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61 4800,'-27'-3'2963,"-3"-2"4095,-5 2-253,33 3-5175,6-2-932,10-2-130,405-38 2456,-392 41-2996,109 0 413,-77 2-404,-34-1-93,0 0-1,30 6 0,-51-5-244,-23 16-15504,5-3 13117</inkml:trace>
</inkml:ink>
</file>

<file path=ppt/ink/ink3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4:12.0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3 7040,'-33'-2'14426,"40"4"-13870,1-1-1,0 0 1,-1 0-1,1-1 1,-1 0-1,10-1 1,16 0 462,451 0 1819,-353 1-3259,-112-3-1574</inkml:trace>
</inkml:ink>
</file>

<file path=ppt/ink/ink3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4:12.3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85 10208,'-6'-5'2918,"10"5"226,17 0 761,117-21 1351,77-2-2768,-90 10-1651,31-4-3092,-134 12-3196,-13 4 2928</inkml:trace>
</inkml:ink>
</file>

<file path=ppt/ink/ink3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4:14.9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11 4064,'4'-10'20127,"-9"39"-17692,0 4-1894,-23 156 606,23-135-1088,-5 37 255,11-68-106,17-45-96,6-14-105,23-48 0,-28 48-27,1 0-1,27-33 1,-40 59 33,2 0 0,-1 1 0,1 0 0,0 1 0,1 0 0,0 0 0,0 1 0,1 0 0,0 1 0,22-10 0,-27 14 91,0 0-1,0 1 1,0-1-1,0 1 1,0 1-1,9-1 1,-13 1-55,-1 0 0,1 0-1,0 0 1,0 0 0,0 0 0,-1 1 0,1-1 0,0 1-1,-1-1 1,1 1 0,0 0 0,-1 0 0,1 0 0,-1 0-1,1 0 1,-1 0 0,1 0 0,-1 0 0,0 0 0,0 1 0,1-1-1,-1 1 1,0-1 0,0 1 0,1 2 0,0 2 19,0 1 0,0-1 0,-1 1 1,0 0-1,0 0 0,0 0 0,-1-1 1,-1 9-1,-8 59 216,1-22-190,-2 111-286,10-134 172,1-11-2862</inkml:trace>
</inkml:ink>
</file>

<file path=ppt/ink/ink3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4:15.2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50 8128,'-17'-16'2618,"4"5"2278,23 19 2283,-7-6-6485,0-1 0,0 1 0,1-1 0,-1 0 0,7 2 0,36 1 1361,-33-3-1645,330-3 1243,-240-1-1834,26-7-3760,-86 2-991,-1-4-3320,-7 1 3351</inkml:trace>
</inkml:ink>
</file>

<file path=ppt/ink/ink3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4:23.4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2 107 4640,'-1'-4'316,"1"0"0,-1 0 0,1 1 1,0-1-1,1 0 0,-1 1 0,1-1 0,-1 0 0,1 1 1,0-1-1,1 1 0,-1-1 0,3-4 0,-2 2 1063,0 0-1,-1 0 0,0 1 1,0-1-1,0-8 3810,0 20-4765,-1 1 1,1-1-1,0 1 0,3 8 0,2 9 53,36 320 1663,-40-319-2202,-2 0 0,-1 0 1,-8 45-1,8-63 127,1 1 1,0-1-1,1 14 0,0 9-156,-1-30 348,0-8-195,0 1-1,1-1 1,0 0-1,0 0 1,1 1-1,0-1 0,4-10 1,-2 4-22,6-14 29,1 0 0,1 1 0,25-39 0,56-74 11,-54 84-25,69-92-91,-95 130 75,-11 14-13,1 0-1,0 0 1,0 0-1,1 0 1,-1 0 0,1 1-1,4-4 1,-7 7-3,-1-1 0,1 1 0,0 0 0,0-1 0,0 1 0,-1 0 0,1-1 0,0 1 0,0 0 0,0 0 0,0 0 0,0 0 0,0 0 0,-1 0 0,1 0 0,0 0 0,0 0-1,0 0 1,0 1 0,0-1 0,0 0 0,-1 0 0,1 1 0,0-1 0,0 1 0,0-1 0,-1 1 0,1-1 0,0 1 0,-1-1 0,1 1 0,0 0 0,-1-1 0,1 1 0,-1 0 0,1-1 0,-1 1 0,1 0 0,-1 0 0,0 0 0,1 1 0,2 5 62,0 0 0,0 0 0,2 13 0,-3-12-26,13 53 218,-4 1 0,6 90 0,-8-60 186,-8-71-429,-1 26 1,0-19-325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1:46.80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16 1162 5632,'-15'5'6003,"22"-7"-3820,-1 0-1689,0 0-1,0 0 0,0-1 1,-1 0-1,1 0 1,7-7-1,32-27 915,-24 19-878,33-29 33,-1-2-1,-3-2 1,54-72 0,-80 89-470,25-49 0,-32 51-87,10-16-11,87-157 319,-78 137-60,72-149 601,-100 195-556,-1 0 0,7-41-1,-14 63-283,0-1 1,0 0-1,1 0 0,-1 0 0,0 1 0,0-1 0,0 0 1,0 0-1,0 1 0,0-1 0,0 0 0,0 0 0,0 0 1,-1 1-1,1-1 0,0 0 0,0 0 0,-1 1 0,1-1 1,-1 0-1,1 1 0,0-1 0,-1 0 0,0 0 0,0 0-27,0 1-1,0 0 1,0 0-1,0-1 1,0 1-1,0 0 0,0 0 1,0 0-1,0 0 1,0 0-1,0 1 1,0-1-1,0 0 1,0 0-1,0 0 0,0 1 1,0-1-1,0 1 1,-1 0-1,-6 2-41,1 2-1,-1-1 1,1 1 0,0 0-1,-9 9 1,-30 32 138,40-39-76,-7 9-9,-1 1 1,2 1-1,1 0 1,0 0-1,1 1 1,1 1-1,-10 32 1,-31 149 136,42-159-103,-3 10 59,2 0 1,-2 77-1,14-82 75,-2-42-127,-1 0 0,1 0-1,1-1 1,-1 1 0,1-1 0,0 1 0,4 6 0,-5-9-11,1 0 0,0 0 1,-1-1-1,1 1 0,0 0 1,0-1-1,0 0 0,0 1 1,0-1-1,1 0 1,-1 0-1,0 0 0,1-1 1,-1 1-1,0 0 0,3 0 1,6 0 45,-1 0 0,14 0 0,-20-1-95,60-1 313,-1-3 0,114-20 1,-162 20-247,0 0 1,0 0 0,-1-1 0,17-9 0,-25 11-13,0-1 0,1 0 0,-1 0 0,-1-1 0,1 1 0,-1-1 0,0 0 0,0-1 0,0 1 0,7-12 0,-11 14-40,1 0 0,-1-1 0,0 1 0,1 0 0,-1 0 0,-1-1 1,1 1-1,0-1 0,-1 1 0,0-1 0,0 1 0,0-1 0,-1-3 1,1 5-12,0 1 0,0 0 0,-1-1-1,1 1 1,-1-1 0,1 1 0,-1 0 0,1-1 0,-1 1 0,0 0 0,0 0 0,0 0 0,0-1 0,0 1 0,0 0 0,0 0 0,0 0 0,0 0 0,0 1 0,0-1 0,-1 0 0,1 0 0,0 1 0,-1-1 0,1 1 0,0-1-1,-1 1 1,1-1 0,-1 1 0,1 0 0,0 0 0,-1 0 0,-1 0 0,-6 0 1,-1 1-1,1 0 0,0 1 1,0 0-1,0 0 0,0 1 1,1 0-1,-1 1 0,1 0 1,-12 7-1,14-7 9,0 0 0,0 0 0,0 0 0,1 1-1,0 0 1,0 0 0,0 1 0,0 0 0,1-1 0,0 1 0,0 1-1,1-1 1,-5 11 0,7-13 28,0 0-1,1 0 0,-1 0 0,1 0 1,0 0-1,1 0 0,-1 0 1,0 0-1,1 0 0,0 0 1,0 0-1,0 0 0,1 0 0,-1 0 1,1-1-1,0 1 0,0-1 1,0 1-1,0-1 0,1 0 1,2 4-1,3 1 59,0 0-1,0 0 1,0 0 0,1-1-1,0 0 1,14 7 0,-19-12-24,0 0 0,0 0 0,0-1 0,0 1 1,0-1-1,0 0 0,0 0 0,1 0 1,-1-1-1,0 0 0,1 0 0,-1 0 1,5-1-1,-3 0 13,0 0 0,1-1 0,-1 0 0,0 0 0,0-1 0,0 0 0,10-6 0,2-4 79,0-2 0,-1 0-1,28-32 1,-39 40-121,2-1 22,0 0-1,-1 0 1,0-1-1,0 0 0,-1 0 1,-1-1-1,1 0 1,-2 0-1,6-14 1,-10 22-60,1 1 0,-1 0 0,0 0 0,1 0 0,-1-1 0,1 1 1,0 0-1,-1 0 0,1 0 0,0 0 0,0 0 0,-1 0 0,1 0 0,0 0 1,0 0-1,0 1 0,0-1 0,0 0 0,0 0 0,1 1 0,-1-1 0,2 0 0,0 0-29,1 1 0,0-1 0,0 1 0,0 0 0,0 0-1,0 0 1,6 2 0,-4-1 54,-1 1-1,1 1 1,-1-1 0,0 1-1,0 0 1,0 0-1,0 0 1,0 1 0,-1 0-1,9 8 1,-4 0-36,0 0 0,12 20 0,-5-7 214,-12-19-244,0 2 100,1-1 1,1 0 0,9 10 0,-12-14-36,0-1 1,-1 0-1,1 0 0,0 0 1,1 0-1,-1-1 1,0 1-1,0-1 0,1 0 1,-1 0-1,1 0 1,4 0-1,4 0 38,0 0 0,0-1-1,-1-1 1,1 0 0,0-1 0,0 0-1,16-5 1,79-33-11,-100 37-17,18-10-17,0 0 0,-1-2 1,-1 0-1,23-21 0,-36 27-9,-3 4-34,-2 16-240,-6 10 345,-2-1-1,-5 23 0,8-38-99,-2 1-17,2-5 65,-1 0 1,1 0-1,0 0 0,0-1 0,0 1 0,-1 0 0,1 0 0,0 0 0,0 0 0,0 0 0,1 0 0,-1 0 0,0 0 1,0 0-1,1 1 0,0 0 171,-1-2-178,0 0 0,1 0-1,-1 0 1,0 0 0,0 0-1,1 0 1,-1-1 0,0 1-1,1 0 1,-1 0 0,0 0-1,0 0 1,1 0-1,-1 0 1,0-1 0,0 1-1,1 0 1,-1 0 0,0 0-1,0-1 1,0 1 0,1 0-1,-1 0 1,0-1 0,4-3 67,20-10-77,1 1-1,0 1 1,50-16-1,84-14-190,-151 40 193,-2 1-46,-1 0 0,0 0 0,1 1 0,-1 0 0,6 0 0,-10 0 41,0 0-1,0 0 0,0 0 1,-1 0-1,1 0 0,0 0 0,0 0 1,-1 0-1,1 0 0,0 1 0,0-1 1,-1 0-1,1 1 0,0-1 1,0 1-1,-1-1 0,1 0 0,0 1 1,-1-1-1,1 1 0,-1 0 0,1-1 1,-1 1-1,1-1 0,-1 1 1,1 0-1,-1 0 0,0-1 0,1 1 1,-1 0-1,0 0 0,0-1 0,1 1 1,-1 0-1,0 0 0,0-1 1,0 1-1,0 0 0,0 0 0,0 0 1,0-1-1,0 1 0,-1 1 0,0 3 48,-2 0 0,1 0 0,0 0-1,-1 0 1,0-1 0,0 1 0,-1-1-1,1 0 1,-8 7 0,-6 9 79,17-20-120,0 0-1,0 0 1,0 0 0,0 0-1,0 0 1,0 0 0,0 0 0,-1 0-1,1 1 1,0-1 0,0 0-1,0 0 1,0 0 0,0 0-1,0 0 1,0 0 0,0 0-1,0 0 1,0 1 0,0-1-1,0 0 1,0 0 0,1 0-1,-1 0 1,0 0 0,0 0 0,0 0-1,0 0 1,0 1 0,0-1-1,0 0 1,0 0 0,0 0-1,0 0 1,0 0 0,0 0-1,0 0 1,1 0 0,-1 0-1,0 0 1,0 0 0,0 0-1,0 0 1,0 0 0,0 1 0,0-1-1,0 0 1,0 0 0,1 0-1,-1 0 1,0 0 0,0 0-1,0 0 1,0 0 0,0 0-1,0 0 1,0 0 0,1-1-1,-1 1 1,0 0 0,0 0-1,0 0 1,0 0 0,0 0 0,0 0-1,16-2 206,21-8 103,-5-1-316,57-30-1,28-25-171,-104 59 192,-12 6-27,1 0 0,-1 0 1,1 0-1,0 0 0,-1 1 1,1-1-1,0 1 0,-1-1 1,1 1-1,0-1 1,0 1-1,-1 0 0,4 0 1,-4 0 15,0 1 1,0-1-1,0 1 1,0-1 0,0 1-1,0-1 1,0 1 0,0-1-1,0 1 1,-1 0 0,1 0-1,0-1 1,-1 1-1,1 0 1,0 0 0,-1 0-1,1 0 1,-1 0 0,1 0-1,-1 0 1,0 0 0,1 0-1,-1 0 1,0 0-1,1 1 1,4 22 85,-2-12-13,0 0-1,0 0 1,8 16 0,-9-24-64,0-1 1,0 0-1,0 1 1,0-1-1,0 0 1,1 0-1,0-1 1,-1 1-1,1-1 1,0 1-1,0-1 1,0 0-1,1 0 1,-1 0-1,7 2 1,-1-1-74,-1 0 1,1-1-1,0-1 1,1 1-1,16-1 1,49-5-2406,-39 1-340,-32 2 1727,1 1 79,0 0 1,0-1 0,0 1-1,0-1 1,7-3-1,-1-4-6785,-6 3 3424</inkml:trace>
</inkml:ink>
</file>

<file path=ppt/ink/ink3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4:24.1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58 5888,'1'-2'421,"-1"-1"0,0 1 1,0 0-1,1-1 0,0 1 0,-1 0 1,1 0-1,0-1 0,0 1 1,0 0-1,0 0 0,1 0 0,-1 0 1,1 0-1,-1 1 0,1-1 0,-1 0 1,1 1-1,0-1 0,0 1 0,3-3 1,10-8 4117,-29 33 2482,1 11-4763,-11 43-2450,19-59 849,-5 15-481,1 1 0,2-1 0,1 2 0,-3 53 0,9-81-149,0 0-1,1 0 1,-1 0-1,1 0 1,0 0 0,1 0-1,-1 0 1,1 0-1,0-1 1,0 1 0,1-1-1,-1 1 1,1-1-1,0 0 1,0 0 0,1 0-1,-1 0 1,1-1-1,-1 0 1,1 1-1,0-1 1,1 0 0,-1-1-1,0 1 1,7 2-1,-3-2-478,1 1 0,0-1 0,0-1 0,0 1 0,15 1 0,-13-3-1696,0-1-1,0 0 1,1 0 0,13-3 0,-22 3 1268,0-1 1,0 0-1,0 0 1,0 0-1,0 0 1,0 0-1,0-1 1,0 0-1,-1 1 1,1-1-1,4-4 0,13-10-3434</inkml:trace>
</inkml:ink>
</file>

<file path=ppt/ink/ink3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4:24.4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53 10816,'-21'-22'4864,"9"14"-833,12 5-2623,-5-5 1152,0 3-2496,10 5-64,-5-3-416,0 0-1952,0 6 1376</inkml:trace>
</inkml:ink>
</file>

<file path=ppt/ink/ink3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4:26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412 42 6976,'0'-5'866,"-1"-6"3194,1 10-3990,0 1 0,0 0 0,0 0 1,0 0-1,0 0 0,0 0 0,0 0 1,-2 1 1825,1-1-1826,1 0 1,0 0-1,0 1 0,0-1 0,0 0 1,0 0-1,0 0 0,-1 16 7082,-3 26-4757,-14 50-214,11-49-1368,-7 51-144,13-84-617,1-4-40,0 0 0,-1 0 0,0 0 0,0-1 0,0 1 0,-1 0 0,1 0 0,-4 5 0,-1 1 41,-3 4 224,8-15-275,1-1 1,-1 1 0,0-1-1,0 1 1,1-1-1,-1 0 1,0 1 0,0-1-1,0 0 1,0 0-1,0 1 1,0-1 0,1 0-1,-1 0 1,0 0-1,0 0 1,0 0 0,0 0-1,0 0 1,-1-1-1,-5-1-11,-1 0 0,2-1 0,-1 0-1,0 0 1,1 0 0,-1-1-1,1 0 1,0 0 0,-10-9-1,-12-9-110,9 8 78,-82-62-184,91 67 191,0-1-1,0-1 1,1 0 0,0 0 0,1 0 0,1-1 0,-8-14 0,2-16 269,13 42-219,0-1 0,-1 0 0,1 0 0,0 1 0,0-1-1,0 0 1,0 0 0,0 0 0,0 1 0,0-1 0,0 0-1,0 0 1,1-1 0,0-7 225,0 8-133,0 0 0,0 0 0,1 0 0,-1 1 0,0-1 0,0 0 0,1 1 0,-1-1 0,1 1 0,-1-1 0,0 1 0,3-1 0,0 0-4,43-13 115,65-11 0,-30 8 12,-45 9-179,1 2 0,1 1 0,-1 3 0,43 2 0,-27 3 49,0 3 0,73 17 0,-92-17-171,-23-4 155,23 6-1,-34-8-99,-2-17-9296,1 15 8172,-1-1-1,0 0 1,-1 1-1,1-1 1,0 1-1,-1 0 1,1-1 0,-1 1-1,0 0 1,0 0-1,0 0 1,-2-2-1,-9-4-2912</inkml:trace>
</inkml:ink>
</file>

<file path=ppt/ink/ink3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4:26.9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84 5472,'-1'-2'315,"1"-1"1,0 0-1,0 1 1,0-1-1,0 0 1,1 1-1,-1-1 1,1 1-1,-1-1 1,1 0-1,0 1 1,0 0-1,0-1 0,0 1 1,1-1-1,1-2 1,3-3 2514,0 0 0,14-12-1,-19 19-2372,1 2 1371,-1 6-695,0 10 165,-1-15-1056,-8 203 3464,7-193-3610,0 3 6,1-1-1,1 19 0,0 36-55,-1-40-220</inkml:trace>
</inkml:ink>
</file>

<file path=ppt/ink/ink3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4:27.6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190 8 6240,'-6'-7'7177,"7"23"2084,-1-6-10190,-1 21 2967,-7 45 0,1-35-1377,-24 75-1,28-106-673,-1 0 1,0 0 0,-1 0-1,0 0 1,-10 15-1,9-19-446,1 0 0,-1 0 1,-10 9-1,13-13-133,1-1-1,0 1 1,0-1 0,-1 1-1,1-1 1,0 0 0,-1 0 0,1 0-1,-1 0 1,0-1 0,1 1-1,-1-1 1,0 1 0,-4-1 0,6 0 267,0 0 0,0 0 0,0 0 0,0-1 0,0 1 0,0 0 0,0 0 0,0-1 0,0 1 0,0-1 0,0 1 0,1-1 0,-1 1 0,0-1 0,0 1 0,0-1 0,1 0 0,-1 0 0,0 1 0,1-1 0,-1 0 0,1 0 0,-1 0 0,1 0 0,-1 1 0,1-1 0,0 0 0,-1 0 0,1-2 0,-5-13-3717</inkml:trace>
</inkml:ink>
</file>

<file path=ppt/ink/ink3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4:28.0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1 7136,'1'0'15820,"-3"4"-16649,-2 3 1768,-1 0-1,0 0 1,-10 9 0,9-10-611,1 0 0,0 0 0,-7 12 0,10-16-306,1 1-1,-1 0 0,1 0 1,0 0-1,0 0 0,1 0 0,-1 0 1,1 0-1,-1 0 0,1 0 1,0 0-1,0 0 0,1 5 1,0 3-99,0-4-55,0-1 1,0 1-1,4 10 1,-4-14-269,0-1 0,0 0 0,0 0 0,0-1 0,0 1 0,1 0 0,-1 0 0,0-1 0,1 1 0,0 0 0,-1-1 0,1 0 0,0 1 0,0-1 0,3 2 0,7 4-2075</inkml:trace>
</inkml:ink>
</file>

<file path=ppt/ink/ink3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4:28.4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30 6880,'-17'-22'3136,"12"19"-2720,0-2 1024,10 10-864,0-5-1344,-2 3 352,2 0-1856,7 5 1280</inkml:trace>
</inkml:ink>
</file>

<file path=ppt/ink/ink3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4:28.9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9 7872,'0'-1'162,"0"1"0,0 0 1,0-1-1,0 1 0,0 0 1,0-1-1,0 1 0,0 0 0,0-1 1,0 1-1,0 0 0,0 0 1,0-1-1,0 1 0,-1 0 1,1-1-1,0 1 0,0 0 0,0 0 1,-1-1-1,1 1 0,0 0 1,0 0-1,-1-1 0,1 1 1,0 0-1,-1 0-52,1 0 1,0 0-1,0 1 0,-1-1 0,1 0 1,0 0-1,0 0 0,0 1 1,-1-1-1,1 0 0,0 1 1,0-1-1,0 0 0,0 0 1,0 1-1,0-1 0,0 0 1,0 1-1,0-1 0,-1 0 1,1 1-1,0-1 0,0 0 1,1 0-1,-1 1 0,0-1 1,0 0-1,0 1 0,0-1 1,0 0-1,0 1 0,0-1 1,1 1-1,0 15 1180,0 1 1,-2-1 0,1 1-1,-6 27 1,2-21-582,-19 111 2457,5-33-2033,14-76-941,-9 81 234,6-65-433,5-29 165,-2 23 1,20-69-1242,-8 20 958,1 0 0,0 1 0,1 1-1,0-1 1,1 2 0,0-1 0,21-15-1,-13 12 122,1 2 0,0 1-1,1 0 1,31-12-1,-38 18 102,26-6-1,-37 11 2,1 1-1,-1-1 1,1 0 0,0 1-1,-1 0 1,1 0-1,0 0 1,-1 0-1,1 1 1,-1 0-1,1-1 1,6 4-1,-9-4-83,0 0 0,0 1-1,-1-1 1,1 0-1,0 1 1,-1-1-1,1 1 1,0-1-1,-1 1 1,1-1-1,-1 1 1,1 0-1,-1-1 1,1 1-1,-1 0 1,0-1-1,1 1 1,-1 0-1,0-1 1,1 1-1,-1 0 1,0 0-1,0-1 1,1 3-1,-2-2 21,1 1 0,0-1 0,0 1 0,-1-1 0,1 0 0,-1 1 0,1-1 0,-1 0 0,0 1 0,0-1 0,1 0 0,-3 2 0,-1 2 76,0 0 0,-1-1-1,0 1 1,-9 5-1,6-4-105,-1-1-1,0 0 0,0 0 0,-1-1 0,0 0 0,1-1 0,-1 0 0,0 0 0,0-1 1,-1-1-1,-13 1 0,26-2 119,0 1-1,1 0 1,-1-1 0,1 1 0,-1 0-1,0 0 1,0 0 0,0 1 0,1-1-1,1 2 1,7 4 139,45 18 223,-33-15-1011,-1 0 1,0 2 0,35 23-1,-55-33-299,0 0-1,0-1 0,0 1 1,0 0-1,0 0 1,0 0-1,0 1 0,1 2 1,-2-4-188,-1 1 1,1 0 0,-1-1-1,1 1 1,-1 0 0,0 0 0,1-1-1,-1 4 1,0 14-4544</inkml:trace>
</inkml:ink>
</file>

<file path=ppt/ink/ink3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4:30.0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17 7456,'-4'-3'1061,"4"2"-887,-1 1 0,0-1 1,1 1-1,-1 0 0,1-1 0,-1 1 0,0 0 1,1-1-1,-1 1 0,0 0 0,0 0 1,1-1-1,-1 1 0,-5 1 4650,4 1-3850,-1-1 1,1 0-1,-1 0 0,1 0 0,-1 0 1,1 0-1,-1 0 0,0-1 0,1 1 1,-1-1-1,-3 1 3425,17 1-3652,19 0-711,147-15 565,-119 7-573,102 1-1,-99 5-48,-35 0-7952</inkml:trace>
</inkml:ink>
</file>

<file path=ppt/ink/ink3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4:31.3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65 6656,'4'20'10312,"4"27"-6566,-6-28-2047,-2 31 1,0-45-1623,0 1 1,-1-1 0,1 0-1,-2 1 1,1-1 0,0 0 0,-1 1-1,0-1 1,-4 6 0,-6 20 1213,5-20-1233,1 0 0,1 1-1,-7 22 1,1-3 137,5-9 95,6-20-244,0 1 0,-1-1-1,1 1 1,-1-1 0,0 1-1,1-1 1,-1 0 0,-1 1-1,-1 3 1,3-12 101,1 1 1,0-1-1,0 0 1,1 1 0,2-7-1,2-5-110,1 0 1,1 1-1,14-22 0,0 8-13,2 1-1,35-32 1,60-45 161,-99 90-53,0 1 0,1 0 0,34-16 0,-53 29-59,1 1-1,-1 0 0,1 0 0,-1 0 1,1 1-1,-1-1 0,1 0 0,0 1 1,-1 0-1,6 0 0,-7 0-46,0 0-1,0 0 1,1 1-1,-1-1 0,0 1 1,0-1-1,0 1 1,0-1-1,0 1 1,0-1-1,0 1 1,0 0-1,0 0 1,0 0-1,-1-1 1,1 1-1,0 0 1,0 0-1,-1 0 1,1 0-1,0 0 1,-1 0-1,1 0 1,-1 1-1,0-1 1,1 2-1,4 14 62,2 5 21,-1 0 0,6 43 0,2 50 62,-13-108-144,-1 0 0,0 1 0,0 8 0,-1 0-167,1-16-30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1:47.16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55 103 9792,'-55'-26'5024,"69"23"-2785,5 3-1343,59-5 2240,14 2-1760,73-14 192,6 5-960,32 0-320,-9 3-160,19 1-384,-29 4 128,-9 1-3136,-28 6 1824</inkml:trace>
</inkml:ink>
</file>

<file path=ppt/ink/ink3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4:33.3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0 1664,'2'2'24549,"0"0"-22782,3 2-2670,2-3 1082,-6-1-160,-1 0 1,0 0-1,1 0 1,-1 0-1,1 0 1,-1 0-1,1 0 1,-1 0-1,0 0 1,1 0-1,-1 0 1,1 0-1,-1 0 1,0 0-1,1 1 1,-1-1-1,0 0 1,1 0-1,-1 0 1,0 1-1,1-1 1,-1 0-1,0 1 1,1-1-1,-1 1 13,1 0-1,-1 0 0,0-1 1,1 1-1,-1 0 1,0 0-1,1 0 0,-1 0 1,0 0-1,0 0 1,0 0-1,0 0 0,0-1 1,0 1-1,0 0 1,0 0-1,-1 0 1,1 0-1,0 0 0,0 0 1,-1 0-1,1-1 1,-1 1-1,1 0 0,-1 0 1,1 0-1,-1-1 1,1 1-1,-2 1 0,-20 22 414,20-22-431,-21 19 354,0 2 1,-27 34 0,49-56-339,0 1 0,0 0 1,0 0-1,0 0 0,0 0 1,0 1-1,0-1 0,1 0 1,-1 0-1,1 0 0,0 1 1,0 1-1,0-3-21,-1 0 1,2 0 0,-1 0-1,0 0 1,0 1 0,0-1-1,0 0 1,1 0-1,-1 0 1,0 0 0,1 0-1,-1-1 1,1 1 0,-1 0-1,1 0 1,0 0-1,-1 0 1,1 0 0,0-1-1,-1 1 1,1 0 0,0-1-1,0 1 1,1 1-1,5 1 71,1-1-1,-1 1 0,1-1 1,-1-1-1,1 1 1,-1-1-1,9 0 0,1-1-626,0-1-1,18-3 0,-10 1-4930,20-4-10910,-32 6 12730</inkml:trace>
</inkml:ink>
</file>

<file path=ppt/ink/ink3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4:33.8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1 7040,'-6'0'14994,"-3"5"-9143,-10 13-6681,9-8 2323,8-7-1406,-1-1 0,1 0 0,-1 1 0,1-1 0,-1 0 0,0-1 0,0 1 0,0 0 0,0-1 0,0 0 0,0 1 0,-5 0 0,9-4-103,0 0 0,0 0 0,1 1 0,-1-1 1,0 1-1,1-1 0,-1 1 0,4-3 0,-5 4 15,6-5 27,3-3 43,-9 8-69,0-1 0,0 1 0,0 0 0,0 0 0,0 0 0,0 0 0,0 0 0,0 0 0,0 0-1,0 0 1,0 0 0,0-1 0,0 1 0,0 0 0,0 0 0,1 0 0,-1 0 0,0 0 0,0 0 0,0 0 0,0 0-1,0 0 1,0 0 0,0 0 0,0 0 0,0 0 0,1 0 0,-1 0 0,0 0 0,0 0 0,0 0 0,0 0-1,0 0 1,0 0 0,0 0 0,0 0 0,1 0 0,-1 0 0,0 0 0,0 0 0,0 0 0,0 0 0,0 0 0,0 0-1,0 0 1,0 0 0,0 0 0,0 0 0,1 0 0,-1 0 0,0 0 0,0 1 0,0 2-112,3 1 37</inkml:trace>
</inkml:ink>
</file>

<file path=ppt/ink/ink3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4:35.9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280 86 3808,'-8'-7'20762,"-7"46"-18805,2-7-1343,1 5-297,4-10-87,-1 0 0,-25 48 0,34-74-215,-1 0 0,0 0 0,0 1 0,1-1 0,-1 0 0,0 0 0,0 0 0,0 0 0,-1 0 0,1 0 0,0 0 0,0 0-1,-2 0 1,2 0-15,1-1 0,-1 0-1,0 0 1,0 0-1,0 1 1,1-1 0,-1 0-1,0 0 1,0 0 0,0-1-1,1 1 1,-1 0-1,0 0 1,0 0 0,1 0-1,-1-1 1,0 1-1,-1-1 1,-1-2-67,-1 1-1,1-1 1,0 0-1,0 0 1,0-1-1,0 1 1,1-1 0,-5-7-1,-24-36-488,-21-36 88,46 71 487,0 0 1,1 0 0,1-1-1,0 0 1,-4-16 0,8 25-74,-1 0 1,0 0-1,1 0 1,0 0-1,0 0 1,0-4-1,1 6 62,-1 1 0,1-1-1,-1 1 1,1-1 0,-1 1-1,1 0 1,0 0 0,-1-1-1,1 1 1,0 0 0,0 0-1,0 0 1,0 0 0,0 0-1,0 0 1,1 0 0,-1 0-1,0 0 1,0 0 0,3 0-1,2-2 164,1 0-1,-1 1 0,1 0 1,0 1-1,-1-1 0,1 1 1,0 0-1,12 1 0,5 1 220,28 5 1,-9-1 26,108 6 769,130 16-378,-250-23-813,38 0 0,-67-4-381,0 0 0,-1 0 0,1-1-1,0 1 1,0-1 0,0 1 0,0-1 0,2-1 0</inkml:trace>
</inkml:ink>
</file>

<file path=ppt/ink/ink3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4:36.6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50 9056,'0'-10'10736,"0"10"-10513,20-11 3294,-9 6-3038,0 1 1,16-3-1,-20 6-315,67-9 1200,-63 9-1099,-1 0 1,1 1-1,-1 1 0,1 0 0,10 2 1,-19-2-200,0 0 0,0-1 1,0 1-1,0 0 0,0 0 1,0 0-1,0 0 0,2 3 1,-3-4-47,0 1 1,-1-1-1,1 1 1,-1 0-1,1-1 1,-1 1-1,1 0 1,-1-1-1,1 1 1,-1 0 0,1-1-1,-1 1 1,0 0-1,0 0 1,1 0-1,-1-1 1,0 1-1,0 0 1,0 0-1,0 0 1,0-1-1,0 1 1,0 0-1,0 0 1,0 1-1,-2 1 46,1 0 0,-1 0 0,0 0 0,0 0 0,0 0 0,0 0 0,0 0 0,-5 4 0,-27 22 46,19-17-71,-12 11 76,-46 52 1,62-62 6,0 0 0,-1-1 0,-22 18 0,35-29 314,4-1-256,8-1 77,-13 1-258,55-8 350,39-4-153,-72 12-293,10-2-1086,-14-1-3772,9 22-13969</inkml:trace>
</inkml:ink>
</file>

<file path=ppt/ink/ink3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4:36.9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190 12 8480,'-7'-11'3756,"11"27"1869,3 10-2041,-5 0-1850,-1-1 0,-1 0 0,-5 42 1,3-53-1583,-1 1 1,0-1 0,-1 0 0,-1 0 0,0-1 0,-1 0 0,-14 25-1,17-33-418,-1-1-1,0 1 1,0-1-1,0 0 0,0 0 1,0 0-1,-7 4 1,6-5-516,1 0 0,-1-1 0,0 0 0,0 0-1,0 0 1,0 0 0,-9 1 0,12-2 325,0-1 0,0 0 0,0 1-1,0-1 1,0 0 0,0 0 0,0 0-1,0-1 1,1 1 0,-1 0-1,0-1 1,0 1 0,0-1 0,0 1-1,0-1 1,1 0 0,-1 0 0,0 0-1,1 0 1,-1 0 0,1 0 0,-2-2-1,-12-12-4096</inkml:trace>
</inkml:ink>
</file>

<file path=ppt/ink/ink3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4:37.5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1 4992,'0'7'14327,"-1"-3"-13460,-2 1 957,-1 0-1,1 0 1,-8 6 0,-15 13 651,19-19-2317,1 1 1,-1-1 0,1 2 0,0-1-1,1 1 1,-1 0 0,-6 12 0,10-14-77,-1 0 0,1 0 0,0 0 0,1 0 0,-1 0 1,1 0-1,0 0 0,0 7 0,1-9-76,0-1 1,1 0-1,-1 1 1,1-1-1,-1 1 0,1-1 1,0 0-1,0 0 1,0 0-1,0 1 0,1-1 1,-1 0-1,0 0 1,1 0-1,0-1 0,-1 1 1,1 0-1,0-1 1,0 1-1,0-1 0,2 2 1,1 0-374,1 1 1,-1-1 0,0-1 0,1 1 0,0-1-1,0 0 1,0-1 0,0 1 0,7 0-1,11-1-4671,0-5-3695,-16 4 5581</inkml:trace>
</inkml:ink>
</file>

<file path=ppt/ink/ink3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4:37.9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35 11040,'-13'-19'5024,"13"8"-801,0 6-3327,0 10-576</inkml:trace>
</inkml:ink>
</file>

<file path=ppt/ink/ink3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4:38.6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209 26 6304,'-11'-22'2032,"11"22"-1997,0 0 1,0-1-1,0 1 1,0 0 0,0 0-1,0 0 1,0 0-1,0 0 1,0 0 0,0 0-1,0 0 1,0 0-1,0 0 1,0 0 0,0 0-1,0 0 1,0 0-1,0 0 1,0-1-1,-1 1 1,1 0 0,0 0-1,0 0 1,0 0-1,0 0 1,1 0 0,-1 0-1,0 0 1,0 0-1,0 0 1,0 0-1,0 0 1,0-1 0,0 1-1,0 0 1,0 0-1,0 0 1,0 0 0,0 0-1,0 0 1,0 0-1,0 0 1,0 0-1,0 0 1,0 0 0,0 0-1,0 0 1,0 0-1,0 0 1,1 0 0,-1 0-1,0 0 1,0 0-1,0 0 1,0 0-1,0 0 1,0 0 0,0 0-1,0 0 1,0 0-1,0 0 1,0 0 0,1 0-1,-1 0 76,0 0-1,0 0 1,0 0-1,0 1 0,1-1 1,-1 0-1,0 0 1,0 1-1,0-1 1,0 0-1,0 1 1,0-1-1,0 0 1,0 0-1,0 1 1,0-1-1,0 0 1,0 1-1,0-1 0,0 0 1,0 0-1,0 1 1,0-1-1,0 0 1,0 0-1,0 1 1,-1-1-1,-2 11 1583,1 0 0,0-1 0,0 18 0,-2 8-33,-6 16 194,-1 1 0,-26 67 0,-8-10-706,-10 31-530,51-127-558,1-5 21,0 0 1,0 0 0,0 0 0,-10 16 0,32-50-369,23-23 1,-29 34 202,0 1 1,1 1 0,31-21-1,-26 21 149,1 1 0,1 1 0,0 0-1,0 2 1,1 0 0,37-7 0,-55 15 19,-3-1-52,0 1 0,0 0 1,1-1-1,-1 1 0,0 0 1,1 0-1,-1 0 0,0 0 1,1 0-1,-1 1 0,0-1 1,1 0-1,-1 0 0,0 1 1,1-1-1,-1 1 0,0-1 1,0 1-1,2 1 0,-3-2-17,1 0 0,-1 1 0,0-1-1,0 0 1,0 0 0,0 0-1,1 0 1,-1 1 0,0-1 0,0 0-1,0 0 1,0 1 0,0-1-1,0 0 1,0 0 0,0 0-1,1 1 1,-1-1 0,0 0 0,0 0-1,0 1 1,0-1 0,0 0-1,0 0 1,0 1 0,-1-1 0,1 0-1,0 0 1,0 1 0,0-1-1,0 0 1,-7 10 184,-11 7-90,13-14-80,1 0 1,-1-1-1,0 1 0,-9 2 1,8-3-36,-1 1 0,1 0 0,-9 5 0,17-3 155,-1-1 0,1 1 1,0-1-1,3 6 0,9 13 90,62 124-318,-65-131-2934</inkml:trace>
</inkml:ink>
</file>

<file path=ppt/ink/ink3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4:43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0 107 4224,'11'0'21735,"0"0"-19031,10-1-4779,2-1 3230,185-23 644,8-2-835,-160 27-1307,-31 1 438,28-3 0,-15-5-3148,-31 5 1251,0-1-1,0 1 1,8-6-1,8-6-6618,2-1 2640</inkml:trace>
</inkml:ink>
</file>

<file path=ppt/ink/ink3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5:05.7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1918 11 2656,'8'-3'15173,"-8"-3"-13996,0 4-799,0 5 307,-1-2-582,0 0 0,0 0 0,0 1 1,0-1-1,0 0 0,0 1 0,0-1 0,0 0 1,1 1-1,-1-1 0,1 1 0,-1-1 0,0 4 1,-4 8 77,-12 18 196,1 0 0,-12 34 0,17-36-170,-2 0-1,0-1 1,-2-1 0,-26 36 0,28-45-114,-1-2-1,-1 1 1,0-2 0,-1 0 0,-1-1-1,0-1 1,-26 15 0,-108 48 256,-27 17 129,-57 57-238,73-63-259,29-17 214,75-40-127,35-19-44,1 1-1,-35 25 0,43-27 9,-30 16 0,9-7 6,6-2 64,0-3 1,-1 0 0,-50 15-1,-48 2-165,113-28 116,-22 1 113,32-4-97,0 0 0,0 0-1,0 1 1,0-1 0,1 1-1,-1 0 1,0 1 0,0-1-1,-5 4 1,89-33 896,-17 7-891,-27 10 21,53-26-1,-77 31-82,0 0 0,0 0-1,-1-1 1,0-1 0,-1 0-1,0 0 1,0-1-1,14-18 1,4-13-11,26-55-1,-10 17-17,-12 26-95,-23 36-261,-20 36-321,-28 57 249,28-50 410,-1-2-1,-1 1 1,-25 33 0,24-43 69,1-1 0,-2 0 0,0-1 0,-29 21 0,-81 38 239,28-28-110,26-12-225,43-17 90,21-11 103,-1 0 0,-14 6 0,16-9-29,6-2-79,1 0-1,-1 0 1,1 0 0,-1 0 0,1 0 0,-1 0 0,1 0-1,-1 0 1,1 0 0,0 0 0,-1 1 0,1-1-1,-1 0 1,1 0 0,-1 1 0,1-1 0,0 0-1,-1 0 1,1 1 0,0-1 0,-1 0 0,1 1 0,0-1-1,-1 1 1,7-1 126,256-40-133,-165 28-1839,-45 9-3836,-30 5 2976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2:17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22 140 7136,'-18'-17'3232,"15"14"-2816,3-2 1344,8 10-1056,0-13 640,11 3-800,31-7 767,8 0-735,31-4 128,1 1-416,10-2-192,-10 9-32,13-4-64,-4 4 0,14 1-4223,-10 7 2303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2:10.68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20 90 7968,'-2'-5'693,"-1"-4"1422,4 8-1232,2 3-500,-2-1-57,-1 4 1354,-1 11-98,-1 0 1,-5 24 0,-1 1-406,7-12 405,1-27-836,1-3-9,2-15 416,18-99 208,-8 46-866,-11 62-584,1-5-211,-3 11 268,0 1 0,0 0 0,0 0 0,0-1 0,0 1-1,0 0 1,0 0 0,0 0 0,0-1 0,0 1 0,0 0 0,0 0 0,0 0-1,0-1 1,-1 1 0,1 0 0,0 0 0,0 0 0,0-1 0,0 1-1,0 0 1,-1 0 0,1 0 0,0 0 0,0 0 0,0-1 0,0 1-1,-1 0 1,1 0 0,0 0 0,0 0 0,0 0 0,-1 0 0,1 0-1,0 0 1,0 0 0,0 0 0,-1 0 0,1 0 0,-1 0 0,1 0-18,0 0 0,0 0 0,-1 0 0,1 0 0,0 0 0,0 0 0,-1 0 0,1 0 0,0 1 0,0-1 0,0 0 0,-1 0 0,1 0 0,0 1 0,0-1 0,0 0 0,-1 0 0,1 0 0,0 1 0,0-1 0,0 0 0,0 0 0,0 1 0,0-1 0,0 0 0,-1 1 0,-2 17-3502,6 7 1040</inkml:trace>
</inkml:ink>
</file>

<file path=ppt/ink/ink3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5:08.0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5446 10 4992,'-11'-10'9384,"-12"20"-7798,-40 14 926,-47 8-1203,23-7-542,-139 60 0,110-26-281,-32 15 25,-135 36 467,106-44-489,125-46-212,-100 25 0,-292 66 331,236-54-231,-86 28-178,-168 64 505,338-116-680,-253 57 315,-136-9-51,119-22-283,294-45-5,-24 4 0,-133 19 301,143-23-255,15-3-201,21 1 219,68-11-53,0 0 0,-15 1-1,-16 1 284,23-3 155,18 0-437,0 0 1,0 0 0,0 0-1,0 0 1,0 0-1,0-1 1,0 1-1,-1 0 1,1 0 0,0 0-1,0 0 1,0 0-1,0 0 1,0 0-1,0 0 1,0 0 0,0 0-1,-1 0 1,1 0-1,0-1 1,0 1 0,0 0-1,0 0 1,0 0-1,0 0 1,0 0-1,0 0 1,0 0 0,0-1-1,0 1 1,0 0-1,0 0 1,0 0 0,0 0-1,0 0 1,0 0-1,0-1 1,0 1-1,0 0 1,8-7 170,3 1-154,-1 1-1,2 1 1,-1-1-1,12-2 1,-3 2-17,45-14-87,-24 7 195,66-27 0,-58 19-274,-26 11 127,0-1 1,23-15-1,21-19 16,-62 42 12,-5 2 1,0 0 1,1 0-1,-1 0 0,0 0 0,1 0 0,-1-1 1,0 1-1,0 0 0,1 0 0,-1 0 0,0 0 1,1 0-1,-1-1 0,0 1 0,0 0 0,1 0 1,-1 0-1,0-1 0,0 1 0,1 0 0,-1-1 1,0 1-1,0 0 0,0 0 0,0-1 0,1 1 1,-1 0-1,0-1 0,0 1 0,0-1 0,-13 13-604,-21 15-1,9-12 582,-1-2 0,-40 16-1,-59 13 283,74-26-197,-98 36 99,117-38-137,1 1 0,-47 30-1,-78 58 397,110-76 244,102-39-644,-35 8-42,-1 2 1,1 0 0,35 1-1,-14 0 66,35 0-74,160-13 344,-224 12-259,-1 0 1,0-1 0,0 0 0,0-1-1,0 0 1,13-7 0,-21 9-54,-1 0 1,1 0-1,0-1 1,-1 1-1,0-1 1,0 0-1,1 0 0,-2 0 1,1 0-1,0 0 1,-1-1-1,1 1 1,-1-1-1,0 0 1,0 0-1,0 0 1,-1 1-1,0-2 1,1 1-1,-1 0 0,-1 0 1,2-5-1,-3-1-686,1 0 0,-1 0-1,0 0 1,-5-14-1,3 12-638,1 0-1,0-1 0,1 1 0,0-16 0,8-34-7029,6 3 2543</inkml:trace>
</inkml:ink>
</file>

<file path=ppt/ink/ink3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5:17.3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256 117 2400,'5'-7'966,"0"0"1,10-11-1,-9 12 294,-1 0 0,0 0 0,-1 0 1,7-11-1,-30 37 6076,-38 37-6914,42-42 427,-2 3-597,1 1-1,0 1 1,2 0-1,1 1 0,0 0 1,1 1-1,-11 30 1,-1 19 75,-18 78 1,39-138-317,-24 89 746,45-145 182,0-9-840,33-88-13,-36 107-66,2 0 0,20-32 0,-31 58-32,36-58 106,38-83 0,-53 96 802,-27 54-876,0 0 1,1 0-1,-1 0 1,0 0 0,0 0-1,0-1 1,0 1-1,0 0 1,0 0-1,0 0 1,0 0-1,1 0 1,-1 0-1,0 0 1,0 0 0,0 0-1,0 0 1,0 0-1,0 0 1,1 0-1,-1 0 1,0 0-1,0 0 1,0 0-1,0 0 1,0 0-1,1 0 1,-1 0 0,0 0-1,0 0 1,0 0-1,0 0 1,0 0-1,0 0 1,1 0-1,-1 0 1,0 0-1,0 0 1,0 0-1,0 0 1,0 0 0,0 1-1,1-1 1,6 8 446,5 14 197,-12-21-571,30 72 659,-16-35-509,-2 0-1,-1 0 1,9 70 0,-7-36-100,-5-26-59,3 65 0,-9-43-2625,-15-78-7466,9 4 7861,-1 0-1,-1 0 1,1 1 0,-1 0 0,-8-6 0,-9 0-633</inkml:trace>
</inkml:ink>
</file>

<file path=ppt/ink/ink3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5:17.7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 57 8896,'-5'-6'1033,"4"5"-836,0 0 1,0 0-1,0 0 1,0 0-1,0 0 0,0 0 1,0 0-1,1-1 1,-1 1-1,0 0 1,1-1-1,-1 1 0,1 0 1,-1-3-1,19 0 4336,6-2-3094,0 1 0,0 1 0,34 0 0,30 2-850,-17 1-4052,0-4-4976,-54 5 4989,-3 4-1254</inkml:trace>
</inkml:ink>
</file>

<file path=ppt/ink/ink3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5:18.2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203 19 4896,'0'0'116,"0"-1"0,0 1 1,0-1-1,0 1 0,-1-1 1,1 1-1,0-1 0,0 1 1,0-1-1,0 1 0,0-1 0,0 1 1,0-1-1,1 1 0,-1-1 1,0 1-1,0-1 0,0 1 1,0-1-1,1 1 0,-1-1 0,0 1 1,0-1-1,1 1 0,0-1 1,14-4 4171,-14 5-4072,-1 0 1,0 0 0,1 0-1,-1 0 1,1 0 0,-1 0-1,0 0 1,1 0-1,-1 0 1,1 0 0,-1 0-1,0 0 1,1 0 0,-1 0-1,0 0 1,1 1 0,-1-1-1,0 0 1,1 0 0,-1 1-1,0-1 1,1 0-1,-1 0 1,0 1 0,0-1-1,1 0 1,-1 1 0,0-1-1,0 0 1,1 1 0,2 16 2445,-4-11-2062,1 1 1,-1-1 0,-3 11 0,-3 1 50,0 0 1,-2-1 0,0 0 0,-1 0 0,-20 25 0,14-20-408,1 1 1,-15 29 0,10-5-80,3 1 0,1 0 1,2 2-1,-8 61 0,19-98-73,1 1-1,1 0 0,1 0 0,1 25 0,-1-36-68,1 0 0,-1 0 0,1 0 0,0 1 0,0-1 0,0 0 0,0-1 0,0 1 0,1 0 0,-1 0 0,1 0-1,0-1 1,0 1 0,0-1 0,0 1 0,0-1 0,0 0 0,1 0 0,-1 0 0,1 0 0,-1-1 0,1 1 0,0 0 0,0-1 0,0 0 0,0 0 0,4 1 0,9 2 32,0-2-1,0 0 1,0-1-1,19-2 1,63-8-1341,-94 9 1126,15-6-4950</inkml:trace>
</inkml:ink>
</file>

<file path=ppt/ink/ink3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5:18.6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 75 9632,'-28'-26'3120,"27"25"-2807,0 1 1,1-1 0,-1 1 0,0-1 0,1 0-1,-1 1 1,1-1 0,-1 0 0,1 1 0,0-1-1,-1 0 1,1 0 0,0 0 0,-1 0 0,1 0-203,0 1 1,0 0 0,0-1-1,0 1 1,0 0 0,0-1-1,0 1 1,0 0 0,1-1 0,-1 1-1,0 0 1,0 0 0,0-1-1,0 1 1,1 0 0,-1 0-1,0-1 1,0 1 0,0 0 0,1 0-1,-1-1 1,0 1 0,1 0-1,-1 0 1,3-1 242,-1 0 0,1 0 0,-1 0 0,1 0 0,-1 1 1,4-1-1,-1 0 105,29-3 1363,55-1 0,-49 4-955,260-3 1383,-279 4-2324,-17 0-442,0-1-1,1 1 1,-1-1 0,0 0-1,6-1 1,0-3-4548</inkml:trace>
</inkml:ink>
</file>

<file path=ppt/ink/ink3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5:19.3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310 31 3968,'-4'-3'403,"3"2"-297,1 1-1,0 0 1,0 0-1,-1 0 1,1 0-1,0-1 1,-1 1-1,1 0 1,0 0-1,-1 0 1,1-1-1,0 1 1,0 0-1,0 0 1,-1-1-1,1 1 0,0 0 1,0-1-1,0 1 1,-1 0-1,1-1 1,0 1-1,0 0 1,0-1-1,0 1 1,0 0-1,0-1 1,0 1-1,0 0 1,0-1-1,0 1 1,0-1-1,0 1 1,0 0-1,0-1 1,0 1-1,0 0 1,1-1-1,-1 1 39,0 0-1,0-1 1,1 1-1,-1 0 1,0 0-1,0-1 1,0 1-1,0 0 1,0 0-1,1-1 1,-1 1-1,0 0 1,0 0 0,0-1-1,0 1 1,0 0-1,0 0 1,0-1-1,0 1 1,0 0-1,0-1 1,0 1-1,0 0 1,0 0-1,0-1 1,0 1-1,0 0 1,0 0 0,-1-1-1,1 1 1,0 0-1,0 0 1,0-1-1,0 1 1,0 0-1,-1 0 1,1-1-1,0 1 1,0 0-1,-1 0 1,1 0-1,0 0 1,0-1 0,0 1-1,-1 0 1,1 0-1,0 0 1,0 0-1,-1 0 1,0 0-1,-12-4 2969,6 4-2536,0 1 0,1 1-1,-1-1 1,1 1 0,-1 0 0,1 0 0,0 1 0,0 0 0,0 0 0,0 0-1,-6 6 1,-8 5 316,-29 29-1,33-27-662,0 0 1,1 2-1,1 0 0,-16 25 1,24-32-134,1-1 1,-1 1-1,2 0 0,-1 0 1,2 0-1,-1 1 1,2-1-1,-1 1 1,2 0-1,-1 13 1,2-20-69,0 0-1,1 0 1,-1 0 0,1 0 0,1-1 0,-1 1-1,1 0 1,-1 0 0,1-1 0,1 1 0,-1-1-1,1 0 1,-1 0 0,1 0 0,6 6 0,-7-8-35,0 0-1,0 0 1,1 0 0,-1 0 0,1-1 0,-1 1-1,1-1 1,0 1 0,-1-1 0,1 0 0,0 0-1,0 0 1,0-1 0,0 1 0,0-1 0,0 0-1,0 1 1,0-1 0,0 0 0,0-1 0,0 1-1,0-1 1,0 1 0,0-1 0,0 0 0,4-2-1,-2 0-76,0 1 0,1-2 1,-2 1-1,1-1 0,0 0 0,-1 0 0,1 0 0,-1 0 0,0-1 0,-1 0 0,1 1 0,-1-2 0,3-5 0,5-10-315,14-44-1,-17 44 257,39-109 260,-43 101 456,-3 24 8,0 16-295,4 21-10,1 0 0,21 60-1,-27-88-372,1-1 0,0 1 1,1-1-1,-1 0 0,1 0 0,-1 0 0,1 0 1,0 0-1,0 0 0,0 0 0,0 0 0,1-1 0,-1 1 1,1-1-1,0 0 0,0 0 0,-1 0 0,1 0 1,1 0-1,-1 0 0,0-1 0,0 0 0,1 1 0,-1-1 1,7 1-1,3-1-1610,1-1 1,-1-1-1,24-3 0,18-6-1621</inkml:trace>
</inkml:ink>
</file>

<file path=ppt/ink/ink3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5:22.8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156 724 5632,'-6'0'1702,"12"0"2665,2-1-1140,-4-1-2867,0 0 1,0 0 0,-1 0 0,1-1 0,-1 1-1,0-1 1,0 0 0,0 0 0,0 0 0,3-5 0,2-1 37,143-152 2696,-135 143-2994,-2-1 0,0 0 0,-1-1 0,-1-1 0,-1 0 0,-1 0 0,8-27 0,40-161 556,-53 186-603,-2 4 164,0 0 1,-1 0-1,-1-25 0,-3 51-130,0 1 0,0-1-1,-7 13 1,-1 5-28,-3 8 20,-6 21 137,-2 0-1,-31 53 0,-132 257 409,42-73-272,77-152-27,62-132-222,-1 0-1,0-1 1,-6 8 0,33-56-151,44-58 5,-35 55 27,19-23 18,102-106-1,80-46-110,-190 182 327,-43 38-196,1 1 0,0 0-1,-1 0 1,1 0 0,-1 0-1,1 0 1,-1 0 0,0 0-1,1 0 1,-1 0 0,0 0-1,0 0 1,0 0 0,0 1-1,8 52 86,-6-8-104,9 57-1,-7-83 20,0-1-1,0 1 0,2-1 1,11 25-1,-16-42-21,0 1 0,1-1 0,-1 0-1,0 0 1,1 0 0,-1 0 0,1 0 0,0 0 0,0-1-1,0 1 1,0 0 0,0-1 0,0 0 0,0 1 0,0-1-1,1 0 1,-1 0 0,0 0 0,1 0 0,-1-1 0,1 1-1,-1-1 1,0 1 0,1-1 0,0 0 0,-1 0 0,1 0-1,-1 0 1,1-1 0,4 0 0,3-2 4,-1 1-1,1-1 1,-1-1 0,0 0 0,0 0 0,13-9-1,2-2-4,-1-1 0,-1-2 0,-1 0 0,0-1 0,-1 0 0,-2-2 0,0-1 0,-1 0 0,18-30 0,-34 50-3,0 0 0,0-1 0,-1 1 0,1 0 1,0-1-1,-1 1 0,1 0 0,-1-1 0,0 1 0,0-1 0,0 1 1,0-1-1,0-2 0,-1 3-3,1 1 0,0 0 0,-1 0 0,1 0-1,-1 0 1,1 0 0,-1-1 0,1 1 0,-1 0 0,0 0 0,1 0 0,-1 0 0,0 1 0,0-1 0,0 0-1,0 0 1,0 0 0,0 1 0,0-1 0,0 0 0,0 1 0,0-1 0,0 1 0,-1 0 0,1-1 0,0 1-1,0 0 1,0-1 0,-2 1 0,-3 0 21,1 0 1,0 0-1,-1 0 0,1 0 0,0 1 0,-1 0 1,1 0-1,0 0 0,0 1 0,0 0 1,0 0-1,0 0 0,0 1 0,1-1 0,-1 1 1,1 0-1,0 1 0,-1-1 0,1 1 1,1-1-1,-7 9 0,6-6 16,0 0 0,0-1 0,1 1 0,0 0 0,0 1 0,1-1 0,0 0 0,0 1 0,0 0 0,1-1 0,0 1 0,0 0 0,1-1 0,0 1 0,0 0 0,1 0 0,0 6 0,1-4-13,0-1-1,1 1 0,0-1 1,0 0-1,1 0 0,0 0 0,0 0 1,1-1-1,0 0 0,0 0 1,0 0-1,1 0 0,8 6 1,-9-9-8,0 0 0,1 0 1,-1 0-1,1-1 0,0 1 0,0-2 1,0 1-1,0 0 0,1-1 1,-1-1-1,1 1 0,-1-1 1,1 0-1,-1 0 0,1-1 1,0 0-1,-1 0 0,9-1 1,-4-2 12,1 0 0,-1-1 0,1 0 0,-1 0 0,-1-1 1,1-1-1,-1 0 0,0 0 0,0-1 0,0 0 0,15-16 0,-2-1-17,-1-1-1,-1 0 0,18-31 0,-31 44-4,0-1-1,-2 0 0,1 0 1,-2 0-1,0-1 0,0 0 1,3-21-1,-7 33 1,-1 1 0,0 0 0,0-1 0,0 1 0,0-1 0,0 1 0,0 0 0,0-1 0,-1 1 0,1-1 0,0 1 0,-1 0 0,1-1 0,-1 1 0,1 0 0,-1 0 0,0-1 0,0 1 0,0 0 0,1 0 0,-1 0 0,0 0 0,-2-1 0,2 1 0,0 0 0,0 1 0,0-1 0,0 1 0,0-1 0,0 1 0,0 0 0,0-1 0,0 1 0,0 0 0,0 0 0,0 0 0,0 0 0,0 0 0,-1 0 0,1 0 0,0 0 0,0 0 0,0 0 0,0 1 0,0-1 0,0 0 0,0 1 0,0-1 0,0 1 0,0-1 0,0 1 0,-2 1 0,-5 4 4,6-5 4,0 0 0,0 1 0,1-1 0,-1 1-1,0-1 1,0 1 0,1 0 0,-1 0 0,1 0 0,0 0 0,-1 0 0,0 3 0,-1 0 18,1 0 1,-1 1 0,1-1-1,0 1 1,1 0 0,-1 0-1,1-1 1,0 1 0,1 0-1,-1 0 1,1 0 0,1 7-1,1 8 46,-2-11-17,0-1 0,1 1 0,1-1 0,-1 1 0,2-1 0,-1 0 0,1 0 1,1 0-1,-1 0 0,7 9 0,-9-16-33,0-1 1,0 0-1,1 1 0,-1-1 1,0 0-1,1 0 1,-1 0-1,1 0 0,0 0 1,-1 0-1,1 0 1,0 0-1,0-1 0,-1 1 1,1-1-1,0 1 1,0-1-1,0 0 0,0 0 1,0 1-1,-1-1 1,1-1-1,2 1 0,6-1 16,0-1 0,-1 0 0,12-4 0,-13 4-13,65-23 118,-63 21-713,0-1-1,0 0 1,0-1-1,-1 0 1,10-8-1,-18 12-2,1 0-1,-1 0 0,1 0 0,-1-1 0,0 1 0,0-1 0,0 1 1,0-1-1,0 1 0,-1-1 0,1 0 0,-1 1 0,0-1 0,0 0 0,0 1 1,0-1-1,0 1 0,-1-4 0,1-14-7333,1 10 2996,-1 2 1908</inkml:trace>
</inkml:ink>
</file>

<file path=ppt/ink/ink3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5:26.4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10 949 7136,'-10'2'9599,"23"-5"-4745,-2-5-4940,-3 1 441,0-2-1,-1 1 0,0-1 0,-1 0 1,7-12-1,23-53 330,-5 9-288,11-5 76,3 0 0,3 3 0,62-65 0,-75 88-325,16-15 346,-51 58-475,1 1 0,0-1 0,-1 1 1,1-1-1,-1 1 0,1 0 1,0-1-1,-1 1 0,1 0 1,0 0-1,0-1 0,-1 1 1,1 0-1,0 0 0,0 0 1,-1 0-1,1 0 0,0 0 1,-1 0-1,1 0 0,0 0 0,0 0 1,-1 0-1,1 1 0,0-1 1,0 0-1,-1 1 0,1-1 1,0 0-1,-1 1 0,1-1 1,-1 1-1,1-1 0,-1 1 1,1-1-1,0 1 0,-1-1 1,1 2-1,2 1 65,-1 0 0,1 0 0,-1 1 0,0-1 0,0 1 0,2 3 0,3 13 5,-1 0-1,-1 0 0,0 1 0,-2 0 0,0 0 0,0 23 0,-10 128 57,3-123-66,4-47-74,-11 93-22,10-85 50,-2 0 0,0 0 0,0 0-1,0 0 1,-1-1 0,-1 1 0,-5 9-1,8-16-19,0-1 0,0 1 0,0 0-1,-1-1 1,1 0 0,0 0 0,-1 0 0,0 0-1,1 0 1,-1 0 0,0 0 0,0-1-1,0 0 1,0 1 0,-5 0 0,3-1-32,0 0 0,0-1 0,0 0 0,0 1 1,0-2-1,0 1 0,0-1 0,0 0 0,-6-1 1,-4-3-123,0-1 1,0-1-1,1 0 1,0 0-1,-17-13 1,28 18 119,0-1 0,-1 1 0,1 0 0,1-1 1,-1 0-1,0 1 0,0-1 0,1 0 0,0-1 0,0 1 1,-1 0-1,2-1 0,-1 1 0,0-1 0,1 1 0,0-1 0,0 0 1,0 0-1,0 1 0,0-8 0,1 10 16,0 0-1,0 0 1,0 0 0,0 0-1,1 0 1,-1 1-1,0-1 1,1 0-1,-1 0 1,1 1 0,-1-1-1,1 0 1,-1 0-1,1 1 1,-1-1 0,1 1-1,0-1 1,-1 0-1,1 1 1,0-1 0,0 1-1,-1-1 1,1 1-1,0 0 1,0-1 0,0 1-1,-1 0 1,1 0-1,0 0 1,0-1-1,0 1 1,1 0 0,5-1-69,0 1 0,0 0 0,8 0 0,-6 0 42,70 5 158,4 0 154,-72-6-243,1 1-1,-1-2 1,0 0 0,0 0 0,16-6 0,-12 2-6,0 0 1,-1-1-1,0-1 0,-1-1 1,1 0-1,-1 0 0,-1-2 1,12-12-1,11-14 164,35-50 1,-52 63-127,30-48 135,-47 71-175,0 0 0,-1 0-1,1 0 1,-1 0 0,1 0-1,-1 0 1,1-1 0,-1 1 0,0 0-1,0 0 1,1 0 0,-1-1 0,0 1-1,0-2 1,-13 15 89,9-7-104,1 0 1,0 0-1,1 0 0,-1 1 0,1-1 0,-3 11 0,-6 37 3,10-43-6,-17 151 75,17-153-80,0 1 0,1 0-1,0 0 1,1-1 0,-1 1 0,2 0 0,-1-1-1,1 1 1,3 8 0,-4-16 7,-1 0-1,1 0 1,-1-1-1,1 1 0,-1 0 1,1 0-1,0 0 1,-1-1-1,1 1 1,0 0-1,0-1 1,-1 1-1,1 0 1,0-1-1,0 1 1,0-1-1,0 0 1,0 1-1,0-1 1,0 0-1,0 1 1,1-1-1,1 0-9,-1 0 1,1 0-1,-1 0 0,0-1 0,1 1 1,-1 0-1,1-1 0,-1 0 0,3-1 1,4-2-62,-1 0 1,0-1 0,16-12-1,0-3 71,-1-1 0,21-25 0,39-53 83,-31 35 46,1-9 94,-49 67-65,-5 7-136,-7 12-110,6 1 89,-1 0-1,1 0 0,1 1 1,1-1-1,1 18 1,1-12-8,0-1 0,2 0 1,0 1-1,1-1 0,1-1 1,1 1-1,17 33 0,-22-49-5,0 0 0,0 0 0,1 0 0,-1 0-1,1 0 1,-1 0 0,1-1 0,0 1 0,4 2-1,-6-5 1,0 1 0,0 0 1,1-1-1,-1 1 0,0-1 0,0 0 0,0 1 0,1-1 0,-1 0 0,0 0 0,1 0 0,-1 0 0,0 0 0,1 0 0,-1 0 0,0 0 0,0 0 1,1 0-1,-1-1 0,0 1 0,0-1 0,1 1 0,-1-1 0,0 1 0,0-1 0,0 0 0,0 1 0,0-1 0,1-1 0,4-3-7,-1 0 0,-1-1 0,1 1 0,-1-1 0,0 0 0,0 0 0,0 0 0,3-10 0,1-5-27,7-29 0,-3 7 117,-6 20-88,0 1 0,-1-1-1,-1-1 1,1-42 0,-4 55 8,0 10 3,-1 0 1,0 0 0,1 0-1,-1 0 1,0-1 0,0 1-1,0 0 1,0 0 0,0 0-1,0 0 1,0 0 0,0-1-1,-1 1 1,1 0-1,0 0 1,-1 0 0,0-2-1,1 3-11,0 0 0,0 0-1,0 0 1,0 0 0,0 0-1,-1 0 1,1 0-1,0-1 1,0 1 0,0 0-1,0 0 1,0 0-1,0 0 1,0 0 0,0 0-1,0-1 1,0 1 0,0 0-1,0 0 1,0 0-1,0 0 1,0 0 0,0 0-1,-1-1 1,1 1 0,1 0-1,-1 0 1,0 0-1,0 0 1,0 0 0,0-1-1,0 1 1,0 0 0,0 0-1,0 0 1,0 0-1,0 0 1,0-1 0,7-1-98,7 1-50,-13 1 133,2 0 17,1 1 0,-1-1 0,1 1 0,-1 0 0,0 0 0,0 0 0,1 1 0,-1-1 0,0 1-1,0 0 1,0 0 0,0 0 0,-1 0 0,1 0 0,0 0 0,-1 1 0,0 0 0,1-1 0,-1 1 0,2 4 0,2 1-26,-1 1 1,0 1 0,-1-1-1,0 1 1,5 15-1,-3-1 76,-2-5-25,1-1 1,1 0-1,13 25 1,-17-38-30,1 0 1,0-1-1,0 1 0,0-1 0,1 0 0,-1 0 1,1 0-1,0 0 0,0-1 0,0 0 0,1 1 1,-1-2-1,1 1 0,0 0 0,0-1 1,10 4-1,-7-5-7,0 1 0,0-2 1,0 1-1,1-1 0,-1 0 0,0 0 1,0-1-1,0 0 0,0-1 0,0 0 1,0 0-1,0 0 0,-1-1 0,1 0 1,-1-1-1,14-8 0,-7 3 49,-1-1-1,1 0 1,-2-1-1,1-1 1,-2 0-1,1 0 1,11-19-1,-1 0-53,-3 0-1,0-2 0,-2 0 0,-2-1 1,-1-1-1,-1-1 0,-2 1 1,-2-2-1,8-57 0,-13 61 23,0 4 9,-1 0 1,-2 0 0,-3-47-1,0 71-37,-1 13-74,-2 16-74,5-23 172,-11 60-18,-47 199-106,30-163 273,-30 92-204,44-152 83,-1-1 1,-2 0 0,-22 33-1,21-41 6,-1-1 0,-2-1-1,0 0 1,-2-2 0,0-1-1,-2 0 1,-50 34 0,73-56-10,0 0 0,0 0-1,-1 0 1,1 0 0,0 0 0,-1 0 0,1-1 0,-1 1 0,1-1 0,-4 1 0,5-1-30,0 0 1,1 0-1,-1 0 1,0 0-1,0 0 1,0-1-1,0 1 0,1 0 1,-1 0-1,0-1 1,0 1-1,0 0 1,1-1-1,-1 1 1,0-1-1,0 1 1,1-1-1,-1 1 0,1-1 1,-1 1-1,0-1 1,1 0-1,-1 1 1,1-1-1,-1 0 1,1 1-1,0-1 1,-1 0-1,1 0 0,0 0 1,-1-1-1,1 1-16,0 0 0,0 0 0,0 0 1,1 0-1,-1 0 0,0 0 0,1 0 0,-1 1 0,0-1 0,1 0 0,-1 0 0,1 0 0,-1 0 0,1 0 0,0 1 0,-1-1 0,1 0 0,0 1 0,0-1 0,0 0 0,21-16-82,-16 14 74,109-66 77,-2 3-87,-72 34 76,-1-2 0,37-41 0,-74 73-33,31-30 0,63-44 1,-86 68 25,0 2-1,0-1 0,0 2 1,1-1-1,0 2 1,24-7-1,-15 7 21,-1 1 0,1 0 0,30 2 0,-24 1-96,26 0-151,-48 0 225,0-1-1,0 0 1,1 0-1,-1 0 1,0 0-1,0-1 1,7-3-1,-11 4-12,0 1-1,0 0 1,-1-1-1,1 1 1,0 0-1,0-1 1,0 1 0,-1-1-1,1 0 1,0 1-1,-1-1 1,1 1-1,0-1 1,-1 0-1,1 0 1,-1 1-1,1-1 1,-1 0-1,1 0 1,-1 0-1,0 1 1,1-1-1,-1 0 1,0 0-1,0 0 1,0 0-1,1 0 1,-1 0-1,0 0 1,0 1-1,0-1 1,-1 0-1,1 0 1,0 0-1,0 0 1,0 0-1,-1 0 1,1 0-1,0 1 1,-1-1-1,1 0 1,-1 0-1,1 0 1,-1 1-1,0-2 1,-1 0-25,0 0 0,0 0 0,0 0 0,-1 0 0,1 1 0,0-1 0,-1 1-1,1 0 1,0 0 0,-1-1 0,0 2 0,1-1 0,-1 0 0,-4 0 0,-1 0 6,-1 1 0,1 0 0,0 1 1,0 0-1,0 0 0,0 1 0,0 0 0,0 1 0,-11 4 0,9-2 27,-1 1 0,1 0 0,-1 0-1,2 1 1,-18 16 0,13-9-28,1 1 0,0 0 0,2 1 0,0 1 0,0-1 0,1 2 1,-12 30-1,17-36 13,0 1 3,0 1-1,-4 19 0,8-30-7,0 0 0,1 1 0,-1-1-1,1 0 1,0 1 0,0-1-1,0 1 1,1-1 0,-1 0-1,1 1 1,0-1 0,-1 0-1,2 0 1,-1 0 0,3 6-1,-3-7 2,0-1 0,0 0 0,0 0 0,1 0 0,-1 0-1,0 0 1,0-1 0,1 1 0,-1 0 0,0 0 0,1-1-1,-1 1 1,1-1 0,-1 1 0,1-1 0,-1 0 0,1 0 0,-1 1-1,1-1 1,-1 0 0,1 0 0,-1-1 0,1 1 0,-1 0-1,1 0 1,-1-1 0,1 1 0,1-2 0,4 0 8,0-1 1,0 0 0,-1 0-1,11-8 1,16-14-114,-2-1-1,52-59 1,-29 28 50,-51 55 67,-1-1-1,1 1 1,0-1-1,0 1 0,0 0 1,0 0-1,4-2 0,-6 4-14,0 0-1,0 0 0,-1-1 1,1 1-1,0 0 0,0 0 1,-1 0-1,1 0 1,0 0-1,0 0 0,0 0 1,-1 0-1,1 0 0,0 0 1,0 0-1,-1 1 0,1-1 1,0 0-1,-1 0 0,1 1 1,0-1-1,0 0 0,-1 1 1,1-1-1,-1 1 1,1-1-1,0 1 0,-1-1 1,1 1-1,-1 0 0,1-1 1,-1 1-1,0 0 0,1-1 1,-1 1-1,0 0 0,1-1 1,-1 2-1,2 4 24,-1-1 1,0 0-1,0 1 0,1 9 1,0 9 20,1-13-40,-1 5 4,2-1 0,0 1 0,1-1-1,8 17 1,-12-30-6,0 0 1,0 0-1,0 0 0,0-1 1,1 1-1,-1 0 0,1-1 1,-1 1-1,1-1 0,0 0 1,0 0-1,-1 1 0,1-1 1,0 0-1,0-1 0,0 1 1,0 0-1,0 0 0,0-1 1,0 1-1,0-1 0,4 0 1,-3 0-2,0 0 1,1 0-1,-1 0 1,0-1-1,0 1 0,0-1 1,0 0-1,0 0 1,0 0-1,0-1 1,0 1-1,-1-1 1,1 1-1,3-4 0,9-9-30,0-1 0,-1 0 0,-1-1 0,16-25-1,-15 20-2,1 2 0,30-33 0,-23 33 49,1 0 0,1 1 0,0 2 0,2 0 0,-1 2 0,41-17 0,-19 8 885,-57 27-911,0 1-1,0 0 1,1 1-1,0 0 1,0 1-1,-9 8 1,6-4 9,0 1 1,1 1 0,-14 18-1,14-14 9,1 1 0,0-1-1,1 2 1,1-1 0,1 1 0,1 0-1,0 1 1,-2 20 0,7-34 14,0 0 0,1 0 0,0 0 0,0 0 0,0 0 1,1 0-1,0 0 0,0 0 0,3 7 0,-3-10-21,1 0 0,-1 0-1,1 0 1,0 0 0,0 0 0,0 0-1,1 0 1,-1-1 0,0 1-1,1-1 1,0 1 0,0-1 0,0 0-1,0 0 1,0-1 0,0 1 0,6 2-1,3 0 10,1 0-1,-1-1 1,1-1-1,0 0 1,24 0-1,67-7 201,-89 4-201,0-1-1,0 0 1,-1-2-1,1 1 1,-1-2-1,0 0 1,0 0-1,0-2 1,-1 1-1,0-2 1,0 0-1,-1 0 1,0-1-1,19-19 1,-17 12-27,-1 0 0,-1-1 1,-1 0-1,0-1 0,-1-1 0,-1 0 1,0 0-1,5-21 0,-12 32-10,0 0-1,1-16 1,-2 22 32,-1-1 1,0 0-1,0 1 1,0-1 0,0 1-1,-1-1 1,1 1-1,-1-1 1,0 1-1,1-1 1,-1 1 0,0-1-1,-2-1 1,3 3-4,-1 0 0,0 0 0,0 1 0,1-1 0,-1 0 0,0 1 0,0-1 0,0 1 0,0-1 0,0 1 0,0-1 0,0 1 0,0 0 0,0 0 0,0-1 0,0 1 0,0 0 0,0 0 0,0 0 0,0 0 0,0 0 0,0 0 0,0 0 0,0 0 0,0 1 0,0-1 0,0 0 0,0 1 0,0-1 0,0 1 0,0-1 0,0 1 0,-2 1 17,0-1 0,0 1 0,0 0 0,1 0 0,-1 0 0,1 1 0,-1-1 0,1 1 0,-2 2 0,-1 3 23,0 1 0,1-1-1,1 1 1,-1 0 0,1 0-1,1 0 1,0 1 0,0-1 0,1 0-1,0 1 1,0-1 0,1 1 0,0-1-1,1 1 1,0-1 0,4 16 0,-3-17-37,1 0 0,-1 0 1,1 0-1,0-1 0,1 1 0,0-1 1,0 0-1,1 0 0,0 0 1,0-1-1,0 0 0,1 0 1,0 0-1,0-1 0,0 1 0,1-1 1,0-1-1,0 1 0,14 5 1,-1-3 8,1 0 0,0-2 0,31 4 0,66 1-156,-72-9-1060,60-4-1,-82 0-533,0-1 0,0 0-1,0-2 1,30-12 0,-17 3-3468,0-2 0,55-35-1,-29 5 1196</inkml:trace>
</inkml:ink>
</file>

<file path=ppt/ink/ink3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5:34.3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406 30 5472,'-4'0'11648,"2"7"-6526,-3 18-4958,3-6 1120,-14 50 387,-12 45 46,22-95-1578,-1-1-1,-1 0 0,-1 0 1,-13 17-1,21-33-126,0-1 0,0 1 0,-1 0 0,1-1 1,-1 1-1,1-1 0,-1 1 0,0-1 0,0 0 0,0 1 0,0-1 0,0 0 1,0 0-1,0 0 0,-1 0 0,1 0 0,0-1 0,-4 2 0,3-2-4,1 0 0,-1 0 0,1 0 0,-1 0 0,1 0 0,0-1 0,-1 1 0,1 0 0,0-1 0,-1 0 0,1 1 0,0-1 0,0 0 0,-1 0-1,1 0 1,0 0 0,0 0 0,1 0 0,-3-2 0,-9-6-28,2-1 0,-1 0 0,-16-19 0,-24-38-91,30 36 105,9 14 48,1 0 1,2-1 0,0 0-1,1 0 1,-11-39 0,20 56-18,0-1 0,0 0 0,0 0 0,0 0 0,1 0 0,-1 1 0,0-1 0,1 0 0,0 0 0,-1 0 0,1 1 0,0-1 0,0 0 0,0 1 0,1-1 0,-1 1 0,0-1 0,1 1 0,0-1 0,-1 1 0,1 0 0,0 0 0,2-2 0,3-1 77,-1 1-1,0 0 1,1 0 0,0 1-1,0 0 1,8-3 0,14-1 108,0 1 1,0 1 0,0 1-1,55 0 1,119 12 820,-113-3-641,-38-2-204,60 1 2,-110-5-189,0 0 1,0 0 0,0 0 0,0 1-1,0-1 1,0 0 0,0 1-1,4 1 1,3 0-136,-21-15-10781,10 12 9503,1 0 0,-1-1 0,0 1 0,0 0 0,0 0 0,0 0 0,-3-1 0</inkml:trace>
</inkml:ink>
</file>

<file path=ppt/ink/ink3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5:34.9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71 11 4736,'10'-11'14317,"-17"16"-10240,4-3-3768,-9 5 712,2 1-1,-15 13 1,22-18-953,0-1 0,1 1 0,0 0 0,0 0 1,0 0-1,0 0 0,1 0 0,-1 0 0,1 0 0,0 1 1,0-1-1,1 0 0,-1 5 0,1-4-126,1 0-1,-1 1 0,1-1 1,1 0-1,-1 0 0,1 0 1,0 0-1,0 0 0,0 0 1,1 0-1,-1 0 0,1-1 1,1 1-1,6 5 0,-8-7-471,0-1 0,0 1 0,0-1 0,0 0 0,0 1 0,1-1 0,-1 0 0,1 0 0,-1 0 0,1-1 0,-1 1 0,1 0 0,0-1 0,-1 1 0,1-1 0,0 0 0,2 1 0,2-1-1433,0 0-1,0-1 0,-1 1 1,1-1-1,11-3 0,0 0-1209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0:31.2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482 31 640,'7'-1'16914,"-13"0"-13962,-49-13-1245,25 10-1507,-11-1-44,-43-1-1,70 6-115,0 1-1,1 0 0,-1 1 1,1 1-1,-1 0 1,1 0-1,-15 7 0,9-2 123,1 0 0,-24 15 0,36-19-110,0 1-1,0-1 1,1 1 0,-1 0-1,1 1 1,0-1 0,0 1 0,1 0-1,-6 11 1,8-13-9,0-1-1,0 0 1,1 0 0,0 1-1,0-1 1,0 1 0,0-1-1,0 1 1,0 6 0,1-6-19,1-1-1,-1 0 1,1 0 0,0 0 0,0 0 0,0 0-1,0 0 1,1-1 0,-1 1 0,1 0-1,0 0 1,2 2 0,4 4 9,1 0 0,0-1-1,1 0 1,0 0 0,0-1 0,22 11 0,-5-1 73,161 96-335,-175-105 288,0 0 1,0 2 0,-1-1 0,0 2 0,-1-1 0,0 2 0,-1-1-1,16 25 1,-24-33-7,-1-1 0,1 0 0,-1 1 0,0-1 0,0 1 0,0-1 0,0 5 0,0-6-43,-1 0 1,0 0-1,0 0 1,0 0 0,0 0-1,0 1 1,0-1-1,-1 0 1,1 0-1,0 0 1,0 0 0,-1 0-1,1 0 1,-1 0-1,1 0 1,-1 0-1,1 0 1,-1 0 0,0 0-1,1 0 1,-3 2-1,0-1 85,-1 1 0,0-1 0,0 1 0,0-1-1,0 0 1,-1-1 0,1 1 0,0-1 0,-7 1 0,-45 7 487,51-9-518,-69 6 404,35-4-441,-57 11 0,72-6-97,-2 0-1523,9-4-2839,27-24-9125,2 7 10677</inkml:trace>
</inkml:ink>
</file>

<file path=ppt/ink/ink3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5:35.3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 11 5312,'-30'-8'1952,"25"8"-1504,1 0-128,0-3-256,8 6-96,5 3-1664,4 2 928,4 1-2368</inkml:trace>
</inkml:ink>
</file>

<file path=ppt/ink/ink3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5:35.8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44 20 7808,'0'-2'389,"-3"-11"1208,3 13-1572,0 0-1,0 0 1,0 0 0,0-1 0,0 1-1,0 0 1,0 0 0,0 0-1,0 0 1,0 0 0,0-1-1,-1 1 1,1 0 0,0 0 0,0 0-1,0 0 1,0 0 0,0-1-1,0 1 1,-1 0 0,1 0 0,0 0-1,0 0 1,0 0 0,0 0-1,-1 0 1,1 0 0,0 0-1,0-1 1,0 1 0,-1 0 0,1 0-1,0 0 1,0 0 0,-1 0-1,1 0 1,0 0 0,0 0-1,0 0 1,-1 0 0,1 0 0,0 0-1,0 0 1,0 0 0,-1 1-1,1-1 1,0 0 0,0 0 0,0 0-1,-1 0 1,1 0 0,0 0-1,0 0 1,0 0 0,0 0-1,-1 1 1,1-1 0,0 0 0,0 0-1,0 0 1,-2 3 165,0-1-1,0 0 1,0 0 0,0 1-1,1-1 1,-1 1-1,1 0 1,0-1 0,-1 4-1,-5 27 3197,5-21-2380,-2 22 1812,3 57 0,1-48-1457,7 18-360,-1-1-98,-6-33-364,0-26-385,0-6-244,0-7-30,1 0 0,1 1 0,0-1 0,0 0 0,2 1 0,0 0 0,1-1 0,0 1 0,1 0 0,1 1 0,8-11 0,-12 17 190,0 1 1,1-1-1,0 1 1,-1 0-1,1 0 1,1 0 0,-1 1-1,0-1 1,1 1-1,0-1 1,0 1-1,0 0 1,9-2 0,-11 3-28,0 1 1,0-1 0,0 1 0,0 0 0,0-1 0,0 1-1,0 0 1,0 0 0,0 0 0,0 1 0,0-1 0,0 1-1,0-1 1,0 1 0,0 0 0,0 0 0,0 0 0,-1 0 0,1 0-1,0 0 1,-1 0 0,1 1 0,-1-1 0,0 1 0,4 3-1,-4-3-8,-1-1-1,0 1 0,0 0 1,0 0-1,0 0 0,0-1 1,0 1-1,-1 0 0,1 0 1,-1 0-1,0 0 0,1 0 1,-1 0-1,0 0 0,-1 0 1,1 0-1,0 0 0,-1 0 1,0 0-1,1 0 0,-1 0 1,-2 3-1,1-3-23,-1 0 0,0 1-1,1-1 1,-1 0 0,0 0 0,0-1 0,-1 1 0,1 0-1,0-1 1,-1 1 0,1-1 0,-7 2 0,1-2-117,0 0 0,0 0 0,0 0 0,-15-1-1,24 0 139,15 6 667,-9-3-406,97 38 1313,-55-17-3041,-37-22-1802,-8-2 1689,0-1 0,-1 1 1,1-1-1,0 0 1,-1 1-1,1-1 0,-1 0 1,5-2-1,5-2-981,7-1-2991</inkml:trace>
</inkml:ink>
</file>

<file path=ppt/ink/ink3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5:38.8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36 3904,'19'-16'16043,"-18"16"-15569,-1 178 4435,0 22-4266,0-199-467,2-2-247,-1 0 81,0 0 0,0 0 0,1 0-1,-1 0 1,0 0 0,-1 0 0,1-1 0,0 1-1,0 0 1,0-3 0,4-9-67,4-17 0,-1 0-64,6-14 196,-4 10-166,16-33 1,-21 56 92,1 0 0,1 0 0,0 1 0,1 0 0,0 0 0,1 1 0,11-10 0,-5 8-4,0 0 1,0 0 0,26-12-1,-10 5 813,-30 18-512,7 3 335,-5-1-545,0 0-1,-1 0 1,1 0-1,-1 1 0,1-1 1,-1 0-1,0 1 1,0 0-1,0-1 1,2 6-1,11 32 351,-12-31-411,4 16 111,-2 1 0,1 31 0,3 15 185,-5-41-218,-4-22-107,1 1 0,1-1 0,3 11 0,-4-18 317,0 1-2902,2-10-4200,-2 4 5888,0 2 544,-1 0-1,0 1 0,1-1 1,-1 0-1,0 0 1,1 1-1,-1-1 1,1 0-1,0 1 0,-1-1 1,1 0-1,0 1 1,-1-1-1,1 1 1,0-1-1,0 1 0,0-1 1,-1 1-1,1-1 1,0 1-1,2-1 1,21-3-3630,-9-2-704</inkml:trace>
</inkml:ink>
</file>

<file path=ppt/ink/ink3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5:39.6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107 3 6464,'0'-2'10176,"0"9"-5032,0-2-6262,-2 21 2886,-1 0 0,-2-1 0,-15 39 0,4-18-1100,-6 21-14,-4 44 61,23-95-619,0-6 2,2 1-1,-1 11 1,-1-30 30,3-12-592,5-30-1,-3 42 342,0-1 0,1 1 0,0 0-1,1 0 1,0 0 0,6-9-1,1 2-97,26-26-1,-31 35 230,0 1 0,0-1 0,1 2 1,0-1-1,0 0 0,0 1 0,11-4 0,-15 7 15,-1 0-1,0 0 1,1 1 0,-1-1 0,0 1 0,1 0 0,-1-1-1,1 1 1,-1 0 0,0 0 0,1 0 0,-1 0 0,1 1-1,-1-1 1,1 0 0,-1 1 0,0-1 0,1 1-1,-1 0 1,0 0 0,0-1 0,4 3 0,-5-2 15,1 0 0,-1 0 0,0-1 0,1 1 0,-1 0 1,0 0-1,0 0 0,0 0 0,0 1 0,0-1 0,0 0 0,0 0 0,0 0 0,0 1 1,-1-1-1,1 0 0,-1 1 0,1-1 0,-1 0 0,0 1 0,0-1 0,0 0 0,0 1 1,0-1-1,0 0 0,0 1 0,0-1 0,-1 0 0,1 1 0,-2 1 0,-1 3 116,0 0-28,0-1-1,-7 10 1,9-14-150,0 0 0,0 1 0,-1-1 0,1 0 0,0 0 0,-1 0 0,1 0 0,-1 0 0,1 0 0,-1 0 0,0-1 0,1 1 0,-1 0 0,0-1 0,0 1 0,-3 0 0,-29-3-728,34 2 709,0 0 54,0-1-1,0 1 1,1 0-1,-1 0 1,1 0-1,-1-1 1,0 1-1,1 0 1,-1 0-1,0 0 0,1-1 1,-1 1-1,1 0 1,-1 0-1,1 0 1,-1 0-1,1 0 1,-1 0-1,0 0 1,1 0-1,-1 0 0,1 0 1,0 0-1,11 0 182,6 3 109,0 0 1,-1 1-1,0 0 0,0 1 0,-1 1 1,23 10-1,-13-3-464,-1 1 1,44 30-1,-52-34-3916</inkml:trace>
</inkml:ink>
</file>

<file path=ppt/ink/ink3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5:49.7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152 10 4160,'-16'0'700,"1"1"1,-1 0-1,1 1 1,0 1-1,-24 5 0,25-4 524,-8 0 11877,37-4-11911,216-15 972,-21 1-1540,-177 12-386,46 1 0,-27 2-260,-51-1-664</inkml:trace>
</inkml:ink>
</file>

<file path=ppt/ink/ink3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5:50.1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 31 6720,'-1'0'121,"-3"-1"206,1 1 1,0 0-1,-1 1 0,1-1 1,0 0-1,0 1 1,-1-1-1,1 1 0,0 0 1,-6 2 5013,15 0-2899,-1-1-2046,0 0 0,0-1 0,0 1-1,1-1 1,-1 0 0,0 0 0,1 0 0,-1 0-1,1-1 1,7 0 0,10 0 867,27-4 1,-13 1-614,78-8 763,-84 7-1256,1 1 0,0 0-1,-1 2 1,54 3 0,-78-1-113,5 0-714,-1 0-1,14 0 1,-20-1-442,-1-1 1,1 1 0,0-1 0,-1 0 0,6-1-1,14-4-4454,32-4 0,-48 9 5195,28-5-3885</inkml:trace>
</inkml:ink>
</file>

<file path=ppt/ink/ink3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5:50.6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229 46 9792,'-2'-1'532,"-1"0"1,1 0-1,-1 0 1,0 0-1,0 1 0,1-1 1,-1 1-1,0-1 1,0 1-1,0 0 1,0 0-1,-5 0 1,3 0-136,1 1 1,-1 0 0,0 0 0,0 0 0,1 0-1,-1 0 1,-4 3 0,1-1-159,0 1 1,1 0 0,0 0-1,0 0 1,1 1 0,-1-1-1,1 1 1,-6 7 0,3-1 68,0 0 0,1 0 0,0 1 0,2 0 0,-9 22 0,8-15-47,2 1-1,0 0 1,0 21-1,5-36-190,-1 0-1,2 0 0,-1 1 1,1-1-1,0 0 1,1 0-1,-1 0 0,1 0 1,1 0-1,3 6 1,-4-8-7,0 0 1,1 0 0,-1 0-1,1-1 1,0 1 0,0 0-1,0-1 1,1 0-1,-1 1 1,1-1 0,-1 0-1,1 0 1,0-1 0,0 1-1,0-1 1,9 3 0,-1-2 100,1 0 0,-1-1 1,1 0-1,23 0 0,-7-2 132,30-5 0,-40 3-227,0-1 0,-1 0 0,1-1 0,-1 0 0,0-1 0,-1-1 1,0 0-1,0-1 0,-1 0 0,0-1 0,-1 0 0,-1-1 0,21-18 0,-16 11 1,-1-1 0,-1-1-1,-1 0 1,-1-1 0,-1 0-1,-1 0 1,-2-1 0,11-30-1,-21 49-99,0 0 0,-1 0 0,1 0 0,-1 0 0,0 0 0,1 0 0,-1 0 0,0 0 0,-1 0 0,1 0-1,0 0 1,-1-1 0,1 1 0,-1 0 0,0 0 0,0 0 0,0 0 0,0 1 0,-1-1 0,1 0 0,0 0 0,-1 0-1,0 1 1,0-1 0,1 1 0,-1-1 0,-1 1 0,1-1 0,0 1 0,0 0 0,0 0 0,-1 0 0,1 0 0,-1 0-1,1 0 1,-1 1 0,0-1 0,-2 0 0,-10-1-184,1 1 0,-1 0 0,1 0 0,-27 3 0,32-2 127,-44 3-679,0 1 0,1 2 0,0 2 0,-74 19 1,117-24 111,0-1 1,1 1-1,0 1 1,-12 5-1,16-7-226,0 0 0,0 1-1,0 0 1,1 0 0,-6 5 0,9-7 700,-1-1 1,0 1-1,1-1 1,-1 1-1,1 0 1,-1-1-1,1 1 1,0 0-1,-1 0 1,1-1-1,0 1 1,-1 0 0,1 0-1,0-1 1,0 1-1,0 0 1,0 0-1,0-1 1,1 2-1,0 1-601,0-1 0,1 0-1,0 0 1,0 0 0,0 0-1,0-1 1,3 3 0</inkml:trace>
</inkml:ink>
</file>

<file path=ppt/ink/ink3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6:31.4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588 90 4224,'0'8'7354,"-21"-8"1819,20 0-9118,0 1 0,0-1 0,1 0 0,-1 0 0,0 0 0,0 1 0,1-1 0,-1 0 0,0 1 0,0-1 0,1 1 0,-1-1 0,0 0 0,1 1 0,-1 0 0,1-1 0,-1 1 0,1-1 0,-1 1 0,1 0-1,-2 1 1,-7 19 203,4-9 46,-2 6-195,0-1 0,-5 20 1,-5 16 186,9-32-38,-1 0 1,-20 32-1,24-45-207,-1 0 0,-1 0 0,1 0-1,-1-1 1,-1 0 0,1 0-1,-1-1 1,-13 8 0,-112 55 376,126-66-354,0 0 0,0-1 0,-1 0 0,1 0 0,0-1 0,-1 0 0,1 0 0,-1-1 0,1 0 0,-1 0 0,-10-2 0,13 1-24,0 0 0,-1 0 0,1-1 0,0 0 0,0 0 1,0 0-1,0-1 0,1 1 0,-1-1 0,1 0 0,0-1 1,-1 1-1,1-1 0,1 0 0,-1 0 0,-4-6 1,3 3-34,-1 0 0,2 0 0,-1-1 0,1 0 0,0 1 0,1-2 0,-1 1 0,2 0 0,-1-1 0,-1-10 0,-10-121 38,14 115-117,1 1 0,0-1 0,9-42 0,-9 62 56,0 1 1,0 0-1,1-1 0,0 1 0,-1 0 0,2 0 1,-1 0-1,0 0 0,1 0 0,-1 0 0,1 1 1,0-1-1,5-3 0,-4 4-11,1 0-1,-1 0 1,1 0 0,0 1 0,-1 0-1,1 0 1,1 0 0,-1 1-1,0-1 1,0 1 0,6 0 0,8-1-2,0 1 0,0 1 1,34 4-1,58 16 20,-62-11 255,0 1 22,1-3 0,0-1 1,78-2-1,-104-7-179,0 0 0,0-1 0,0-1 0,26-10 0,-38 9-1518,-11 6 536,0-1 1,0 1 0,0-1 0,0 1-1,0-1 1,1 1 0,-1 0-1,0-1 1,0 1 0,0 0-1,1 0 1,1 0 0,8 3-512,-7-1 56,1 0 0,-1 1 0,1 0 0,-1 0 0,0 0 0,6 6 0,-9-8 1187,21 18-2541</inkml:trace>
</inkml:ink>
</file>

<file path=ppt/ink/ink3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6:32.5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245 28 1152,'2'-2'332,"0"0"-1,1 0 1,-1 0 0,0 1-1,1-1 1,-1 1 0,1 0-1,-1-1 1,1 1 0,0 0 0,0 0-1,-1 1 1,1-1 0,0 1-1,0-1 1,4 1 0,18-5 3959,-34 10 3280,-25 13-5715,-1 1-1038,0 0-200,-136 64 727,156-74-1196,-4 1 433,32-16-139,21-14 1,-7 4-339,54-35-38,29-15-252,-99 60 291,-15 7-87,-18 11-138,4 2-231,-16 16 0,-1 1-2140,28-25 680,2 1 0,-1-1 0,1 1 1,0 0-1,0 1 0,1-1 0,0 1 0,-5 13 0,7-18 1583,-10 25-3048</inkml:trace>
</inkml:ink>
</file>

<file path=ppt/ink/ink3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6:33.5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100 18 4320,'9'-17'19434,"-12"21"-19250,0 1 1,0-1-1,-1 0 1,0 0-1,0 0 0,-5 4 1,9-8-185,-19 16-26,9-8 112,1 0 1,-12 14-1,19-19-84,0 0 0,0-1 0,0 1 0,0 0 0,1 0 0,-1 0 0,1 0 0,0 0 0,0 0 0,0 1 0,0-1 0,1 0 0,-1 7 0,1-8 0,1 0 0,-1 0 0,1 0 0,0-1 0,0 1 0,-1 0 0,1 0 0,0 0 0,1-1 0,-1 1 0,0-1 0,0 1 0,1-1 1,-1 1-1,1-1 0,-1 0 0,1 1 0,0-1 0,2 1 0,5 4 110,1-1 1,11 4 0,-13-5-846,0-1 1,1-1-1,0 1 1,14 1 0,-20-4-26,0 1 0,0-1 1,0 0-1,0 0 0,0-1 0,0 1 1,0-1-1,0 1 0,0-1 1,0 0-1,0 0 0,-1 0 0,1-1 1,0 1-1,-1-1 0,1 1 0,3-4 1,6-6-3819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0:32.0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19 3808,'6'-8'1961,"-5"8"-1825,-1-1-1,1 0 0,-1 1 1,1-1-1,-1 1 0,1-1 1,-1 1-1,1-1 1,-1 1-1,1-1 0,0 1 1,-1 0-1,1-1 0,0 1 1,-1 0-1,1 0 0,0-1 1,0 1-1,1 0 42,-1-1 437,1 1 0,-1-1 0,0 1 0,1 0 0,-1-1 0,0 1 1,1 0-1,-1 0 0,0 0 0,1 0 0,2 1 0,-4-1-398,1 1 0,0-1 0,0 1 0,-1 0 0,1-1 0,0 1 0,-1 0 0,1 0 0,-1 0 0,1-1 0,-1 1 0,1 0 0,-1 0 0,0 0 0,1 0 0,-1 0 0,0 0 0,0 0 0,1 0 0,-1 0 0,0 1 0,0 10 118,1 0 0,-2 1-1,0-1 1,0 0 0,-6 22-1,0 6 71,-5 66 323,-21 119 460,21-172-989,-12 43 82,-15 141 0,37-216-243,-4 48 139,3 105 0,4-135-191,-2-25 78,1-1 0,1 1 0,1 0 1,3 17-1,-4-28-34,0 0 1,0 1-1,0-1 1,1 0-1,-1 0 1,1 0-1,0 0 1,0 0-1,0 0 1,0-1-1,0 1 0,1-1 1,-1 1-1,1-1 1,0 0-1,-1 0 1,1 0-1,0-1 1,0 1-1,0 0 1,7 1-1,4 1 88,0-1-1,0 0 1,0-1-1,22 0 0,60-5 212,-64 1-278,64-8 126,-17 1-149,-28 8-150,-51-10-9350,-9-3 4328,0 5 2420</inkml:trace>
</inkml:ink>
</file>

<file path=ppt/ink/ink3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6:33.9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 42 5408,'-8'-19'1984,"8"11"-1536,-4 0-128,4 5 448,0 0-96,-4 3-288,12 6-4928,5-1 1440</inkml:trace>
</inkml:ink>
</file>

<file path=ppt/ink/ink3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6:34.5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61 21 6400,'-3'-4'786,"2"3"-638,1 1 0,-1-1 0,1 0 0,-1 1 0,1-1 0,0 0 0,-1 0 0,1 1 0,0-1 0,-1 0 0,1 0 0,0 0 0,0-1 0,0 2 74,0-1-1,0 1 0,1 0 0,-1 0 0,0-1 0,1 1 1,-1 0-1,1-1 0,-1 1 0,0 0 0,1 0 0,-1 0 1,1-1-1,-1 1 0,0 0 0,1 0 0,-1 0 0,1 0 1,-1 0-1,1 0 0,-1 0 0,1 0 0,-1 0 0,0 0 1,1 0-1,-1 0 0,1 0 0,-1 0 0,1 1 0,-1-1 1,0 0-1,1 0 0,0 1 0,0 0-97,0 0 0,1 1 0,-1-1-1,0 1 1,0 0 0,0-1 0,0 1-1,-1 0 1,1 0 0,0 0 0,-1-1 0,1 1-1,-1 0 1,0 0 0,1 0 0,-1 0 0,0 0-1,0 0 1,-1 2 0,0 7 322,0 1-1,-4 12 1,2-7-120,-19 87 963,-3 16-728,25-118-540,-1 7 119,0-1-1,-1 0 0,1 0 1,-2 0-1,1 0 1,-1 0-1,-5 10 0,8-48 1227,2 20-1381,0 1 1,0 1 0,1-1 0,0 0 0,1 1-1,0-1 1,0 1 0,1 0 0,0 0 0,0 1 0,1 0-1,0 0 1,0 0 0,14-12 0,-4 7-9,1 0 1,0 0 0,1 2 0,0 0-1,33-13 1,-41 19-26,0 1 1,0 0 0,1 0-1,16-1 1,-24 4 9,0 0 0,-1 0 0,1 0 0,0 0 0,0 0 1,0 1-1,0 0 0,0-1 0,4 3 0,-5-2 26,-1 0 0,0-1 0,0 1-1,1 0 1,-1 0 0,0 0 0,0 0 0,0 0 0,0 1 0,0-1 0,0 0-1,0 0 1,-1 1 0,1-1 0,0 0 0,-1 1 0,1-1 0,-1 1-1,1 2 1,0-2 20,-1 1 1,0 0-1,0 0 0,0 0 0,-1 0 0,1 0 0,-1 0 0,0-1 0,1 1 0,-1 0 1,0 0-1,-1-1 0,1 1 0,0-1 0,-1 1 0,1-1 0,-1 0 0,-2 3 1,-1 0 18,1 0 0,-1 0 1,0 0-1,0-1 0,-1 0 1,1 0-1,-7 3 1,-8 0 155,1-1 1,-1 0-1,0-2 0,-33 4 1,69-3-39,0 0 0,0 1 0,0 1-1,0 1 1,23 15 0,-29-16-156,0 1 0,-1 0-1,1 0 1,-2 1 0,0 0 0,0 0-1,0 1 1,10 20 0,-11-18-482,-6-9-180,0-1 1,0 1-1,1 0 0,0 0 0,-1-1 1,4 4-1,-4-6 383,-1 1 0,1-1 0,-1 1 0,1-1 0,-1 0 1,1 1-1,0-1 0,-1 0 0,1 0 0,0 1 0,-1-1 0,1 0 0,0 0 0,-1 0 0,1 0 0,0 0 0,0 0 1,-1 0-1,1 0 0,0 0 0,-1 0 0,1 0 0,0-1 0,-1 1 0,1 0 0,0 0 0,-1-1 0,1 1 0,-1 0 1,1-1-1,0 1 0,-1-1 0,1 1 0,0-1 0,14-13-5619</inkml:trace>
</inkml:ink>
</file>

<file path=ppt/ink/ink3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6:35.8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63 146 4992,'0'-18'9840,"2"23"-9436,-1 1 1,1 0-1,-1-1 1,-1 1-1,1 0 1,-1 0-1,0-1 1,-1 11-1,-11 49 1130,8-47-1151,-22 77 663,0-4-98,26-76-784,1-5 430,-1-10-551,1 0 0,-1 0 0,0 0 0,1 0 0,-1 0 0,1 0 0,-1 0 0,0 0 0,1 0 0,-1 0 0,0 0 0,1 0 0,-1 0 1,0 0-1,1 0 0,-1 0 0,1 0 0,-1 0 0,0 0 0,1-1 0,-1 1 0,0 0 0,0 0 0,1-1 0,-1 1 0,0 0 0,1 0 0,-1-1 1,0 1-1,15-14 163,0-10-140,-1 0 0,16-41 0,13-54-77,-32 85 27,20-43 10,-7 20-249,-21 50 202,0 1 1,1-1 0,6-8 0,5-11-358,-14 25 378,-1 1 0,0 0 0,0 0 0,0 0 0,0 0 0,0-1 0,0 1 0,0 0 0,0 0 0,0 0 0,0-1 0,1 1 0,-1 0 0,0 0 0,0 0 0,0 0 0,0 0 0,0 0 0,1-1 0,-1 1 0,0 0 0,0 0-1,0 0 1,1 0 0,-1 0 0,0 0 0,0 0 0,0 0 0,1 0 0,-1 0 0,0 0 0,0 0 0,0 0 0,1 0 0,-1 0 0,0 0 0,7 6 83,2 10 70,0 14 122,-2 1 0,7 52 0,-14-81-263,7 80 187,2 11-185,-2-43 121,-5-27-57,1-1 0,7 25-1,-6-24-199,-3-22 244,10-6-5446,-1 0 2383,0 1 1,12-2 0,-10 2 1432,22-7-4102</inkml:trace>
</inkml:ink>
</file>

<file path=ppt/ink/ink3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6:36.6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74 1 7232,'-1'0'219,"1"0"1,-1 0-1,0 0 1,1 0-1,-1 0 1,1 0-1,-1 0 0,1 0 1,-1 1-1,1-1 1,-1 0-1,1 0 1,0 1-1,-1-1 1,1 0-1,-1 1 1,1-1-1,0 1 0,-1-1 1,1 0-1,0 1 1,-1-1-1,1 1 1,0-1-1,-1 1 1,1-1-1,0 1 1,0-1-1,0 1 1,0-1-1,-1 1 0,1-1 1,0 1-1,0-1 1,0 1-1,1 27 2078,1-7-921,-24 95 1976,19-103-3131,-18 64 606,13-53-726,6-20 141,0 0-1,1 0 1,0 0-1,0 1 1,0-1-1,-1 8 1,3-17-164,0-1 0,0 0 0,0 0 0,0 1 0,1-1 0,0 1 1,0-1-1,1 1 0,0 0 0,5-8 0,-2 3-109,1 1 0,1 0 0,-1 0 0,14-11 0,-13 14-26,1 1 1,-1 0-1,10-5 1,-6 5 74,-10 3-24,1 1 0,0 0 0,0 0 1,0 0-1,0 0 0,0 0 1,0 1-1,6-1 0,-8 1-10,1 0 0,-1 0 0,0 0 0,1 1 0,-1-1 0,1 0 0,-1 0 0,0 1-1,1-1 1,-1 1 0,0 0 0,0-1 0,1 1 0,-1 0 0,0 0 0,0-1 0,0 1 0,0 0 0,0 0-1,0 0 1,1 2 0,-1-1 16,1-1-1,-1 1 0,0 0 0,0 0 1,0 0-1,0 0 0,0 1 1,0-1-1,-1 0 0,1 0 1,-1 0-1,1 1 0,-1-1 1,0 0-1,0 1 0,0-1 1,0 0-1,0 0 0,0 1 0,-1-1 1,1 0-1,-1 0 0,0 0 1,0 1-1,0-1 0,0 0 1,0 0-1,0 0 0,0 0 1,-2 2-1,1-1 17,-1-1-1,1 1 1,-1-1-1,0 1 1,0-1 0,0 0-1,0 0 1,0 0-1,0-1 1,0 1 0,-1-1-1,1 1 1,0-1-1,-1 0 1,1-1 0,-1 1-1,0 0 1,1-1-1,-1 0 1,1 0 0,-1 0-1,0 0 1,1-1-1,-1 1 1,1-1 0,-7-2-1,9 1 31,4 1 40,16 1 152,25 4 91,-33-1-382,0 1 0,0 1 0,0 0 0,0 0 0,10 8-1,-18-11-27,-2-1-313,0 0 0,0 0 0,-1 0 0,1 0 0,0 0 0,-1 0 0,1 0 0,-1 0 0,0 0 0,1 0 0,-1 0 0,0 0 0,0 0 0,1 0 0,-1 0 0,0 0 1,0 1-1,0-1 0,0 0 0,0 0 0,-1 0 0,1 0 0,0 0 0,0 0 0,-1 0 0,0 2 0,-1 7-4110,6 4 765,4 1-287</inkml:trace>
</inkml:ink>
</file>

<file path=ppt/ink/ink3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6:40.3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74 4160,'-8'0'15903,"9"2"-14980,-1-1-848,0-1 0,0 0 1,0 0-1,0 0 1,0 0-1,0 1 0,0-1 1,0 0-1,0 0 0,0 0 1,0 0-1,0 0 1,0 1-1,1-1 0,-1 0 1,0 0-1,0 0 0,0 0 1,0 0-1,0 0 1,0 1-1,0-1 0,0 0 1,0 0-1,1 0 0,-1 0 1,0 0-1,0 0 1,0 0-1,0 0 0,0 0 1,1 0-1,-1 0 0,0 0 1,0 0-1,0 0 1,1 0-1,53-3 288,1-2-1,-1-3 1,54-16 0,-44 10 18,102-11 0,-75 25-178,-90 0-283,0 9-4496,1-4 2727,0 0 0,0-1-1,0 1 1,1-1 0,4 6 0,-6-8 1453,1 0 0,-1-1 0,1 0 1,-1 1-1,1-1 0,0 0 0,0 0 0,0 0 1,0 0-1,-1 0 0,1 0 0,0-1 1,1 1-1,-1-1 0,0 1 0,2-1 1,26 1-2048</inkml:trace>
</inkml:ink>
</file>

<file path=ppt/ink/ink3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6:40.8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 15 8384,'-1'-2'731,"1"2"-645,0-1 0,-1 1 0,1 0 0,0 0 0,0-1 0,0 1 0,-1 0 0,1 0 0,0-1 0,0 1-1,0 0 1,0-1 0,0 1 0,0 0 0,-1-1 0,1 1 0,0 0 0,0-1 0,0 1 0,0 0 0,0 0 0,0-1 0,0 1 0,1 0 0,-1-1 0,0 1 0,0 0 0,0-1 0,0 1 0,0 0-1,0-1 1,1 1 0,-1 0 0,0 0 0,0-1 0,0 1 0,1 0 0,-1 0 0,1-1 828,2 8 1433,0 2-1741,-1 0 0,0 0 1,0 1-1,-1-1 1,0 0-1,-1 1 0,-1 16 1,1-2 8,-5 129 1689,0-22-1136,-5-53-894,5-53-331,-1 44 0,8 42 618,-1-78-2379,0 0-3464,4-42-600,4-3 3461</inkml:trace>
</inkml:ink>
</file>

<file path=ppt/ink/ink3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6:41.3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16 205 7808,'-16'-68'3978,"16"64"-3665,0 0-1,0 0 0,1 0 1,-1 0-1,1 0 0,0 0 0,0 0 1,1 1-1,-1-1 0,1 0 1,-1 0-1,1 1 0,0-1 1,5-4-1,-3 1 180,1 1 0,1 0 0,-1 0-1,1 1 1,0-1 0,9-5 0,-8 7-323,0 0 1,0 1-1,0 0 1,0 0-1,1 0 0,-1 1 1,1 0-1,-1 1 1,1 0-1,0 0 0,0 0 1,0 1-1,-1 0 1,1 1-1,0 0 0,0 0 1,14 4-1,-11-1-101,1 0 0,-1 1 0,0 1 0,0 0 0,-1 0 0,0 1 0,0 0 0,0 0 0,-1 1 0,16 18 0,-19-19 36,0 1 0,0-1 0,-1 1 0,0 0 0,-1 0 0,6 14 0,-9-19-60,0-1 0,0 1 0,0-1 0,-1 1 0,1-1-1,-1 1 1,0-1 0,0 1 0,0 0 0,0-1 0,0 1 0,0-1-1,-1 1 1,1-1 0,-1 1 0,0-1 0,1 1 0,-1-1 0,0 1-1,-1-1 1,1 0 0,0 1 0,-1-1 0,1 0 0,-1 0 0,0 0 0,0 0-1,-3 2 1,0 0 12,-1 0-1,0-1 0,0 0 1,-1 0-1,1-1 1,0 0-1,-1 0 0,0 0 1,-10 1-1,4-2-33,0 0-1,0 0 1,1-2-1,-16-1 1,-7-6-92,28 6-561,1 0 0,-1 1 0,1 0 0,-1 0 0,0 0-1,1 1 1,-1 0 0,-9 1 0,16-1 416,-1 0 1,0 1-1,0-1 0,1 0 0,-1 1 0,0-1 0,1 1 0,-1-1 0,0 1 0,1-1 1,-1 1-1,1-1 0,-1 1 0,1 0 0,-1-1 0,1 1 0,-1 0 0,1-1 0,-1 1 0,1 0 1,0-1-1,0 1 0,-1 0 0,1 0 0,0 0 0,0-1 0,0 1 0,0 0 0,0 0 1,0 1-1,0-1-110,0 1 1,0-1-1,0 0 1,0 1 0,1-1-1,-1 0 1,0 1-1,1-1 1,-1 0 0,1 1-1,0-1 1,-1 0-1,1 0 1,0 0 0,0 0-1,0 1 1,1 0-1,17 7-4181</inkml:trace>
</inkml:ink>
</file>

<file path=ppt/ink/ink3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6:42.1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92 5472,'-2'-8'730,"-1"-11"1009,3 18-1649,1 0 0,-1 0 0,0 0 0,1 1 0,-1-1 0,1 0 1,-1 0-1,1 1 0,-1-1 0,1 1 0,-1-1 0,1 0 0,-1 1 0,1-1 0,0 1 0,-1-1 0,1 1 0,0-1 0,0 1 0,-1 0 0,2-1 0,5-4 1892,-6 5-1872,-1 0 0,1 0 0,-1-1 0,1 1 0,-1 0 0,1 0 1,-1 0-1,1-1 0,-1 1 0,1 0 0,-1 0 0,1 0 0,-1 0 1,1 0-1,-1 0 0,1 0 0,-1 0 0,1 0 0,-1 1 0,1-1 1,-1 0-1,0 0 0,1 0 0,-1 1 0,1-1 0,-1 0 0,1 0 1,-1 1-1,0-1 0,1 0 0,-1 1 0,1 0 0,10 11 1055,-7-1-604,0 1 0,-1-1 0,-1 1 0,0-1 0,1 22 0,-4 60 903,0-74-1286,-7 106 777,8-89-842,1-18 627,7-29 380,17-81-909,3-14-432,-18 80 141,0 0 1,20-34 0,-26 51 48,2 1 1,-1 1-1,1-1 1,0 1 0,1 0-1,-1 0 1,2 1-1,-1 0 1,0 0 0,1 1-1,9-5 1,-6 4 15,0 1 0,0 0-1,1 1 1,-1 0 0,1 1 0,0 0 0,22-1 0,-30 3 61,0 1 1,0 0-1,-1 0 1,1 1-1,0-1 1,0 1-1,0 0 0,-1 0 1,1 0-1,0 1 1,-1-1-1,1 1 1,-1 0-1,0 0 1,1 0-1,-1 0 1,0 1-1,0-1 1,0 1-1,-1-1 1,1 1-1,-1 0 1,1 0-1,-1 1 1,0-1-1,0 0 1,-1 1-1,4 6 1,-1 2 79,-1 1 1,0-1-1,0 1 1,-2-1-1,2 15 1,-4 64 300,-1-31-259,1-30 59,-7 55 0,7-73 22,3-8-2661,10-12-5231,-3 1 4814,3-1-3981</inkml:trace>
</inkml:ink>
</file>

<file path=ppt/ink/ink3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6:42.7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104 10 4576,'7'-9'9435,"-6"9"-9344,-11 1 4747,7-1-3864,0 1-675,-1-1-1,1 1 0,-1 0 1,1 0-1,-1 0 1,1 0-1,0 0 1,0 1-1,-1-1 1,-3 4-1,-30 24 846,35-27-1110,0 1 1,0-1 0,0 1 0,0-1-1,1 1 1,-1 0 0,1 0 0,0 0-1,0 0 1,0 0 0,0 0 0,0 0-1,1 0 1,-1 0 0,1 0 0,0 1-1,0-1 1,0 0 0,0 0 0,1 0-1,0 4 1,-1-5-93,1 0-1,-1 1 1,1-1 0,-1 0-1,1 0 1,0 0 0,0 0-1,0 0 1,0 0-1,0 0 1,0 0 0,1 0-1,-1-1 1,1 1-1,-1-1 1,1 1 0,-1-1-1,1 1 1,0-1-1,0 0 1,0 0 0,0 1-1,0-2 1,0 1 0,0 0-1,0 0 1,0-1-1,0 1 1,1-1 0,3 1-1,12-1-5455,34-5-1,-27 2-1055</inkml:trace>
</inkml:ink>
</file>

<file path=ppt/ink/ink3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6:43.0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69 112 11040,'-30'-46'4096,"12"33"-3168,1-1-289,14 6-2014,3 0 607,0 0 288,3 1 352,6 3-1440,9 0 864,3 4-3520,4 4 2368,-3 4-1440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0:32.5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77 7968,'-1'-1'329,"1"0"-83,-1 1-1,0-1 1,1 1 0,-1-1 0,1 1-1,-1-1 1,1 1 0,-1-1-1,0 1 1,1-1 0,-1 1 0,0 0-1,0 0 1,1-1 0,-1 1 0,-1 0-1,11-1 3553,0 0-1,14-2 0,53-17-1570,6-2-1862,-31 13-165,0 3 1,1 1-1,-1 3 1,96 9-1,-109-6-15,-24-2-3260,-18 11-4504,4-6 6172,-5 12-3596,0 4 1686</inkml:trace>
</inkml:ink>
</file>

<file path=ppt/ink/ink3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6:43.7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 20 5984,'-16'-7'21562,"17"6"-21552,116-4 170,2-1 35,-61 6-92,116 4 5,-74 2 263,75 11-500,-161-15-81,0-1 0,19-1 0,-20 0-1655,-25 13-5062,6-6 4262,-28 20-3302,13-11 3729</inkml:trace>
</inkml:ink>
</file>

<file path=ppt/ink/ink3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6:44.5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 53 3072,'-2'-2'210,"2"2"-186,0 0 1,-1 0-1,1 0 0,0 0 0,0 0 1,0 0-1,0-1 0,0 1 0,0 0 1,0 0-1,0 0 0,0 0 0,0 0 1,-5 3 4438,2-3-2419,-17-4 10805,20 3-12596,2 0-38,-1-1-1,0 1 0,1 0 0,-1-1 0,1 1 1,-1 0-1,1 0 0,0 0 0,-1 1 0,1-1 1,3-1-1,93-11 867,115-2 0,-133 12-625,-30 0-98,90 9-1,-114-5-118,15 1-48,-37-1-204,0-1 0,-1 1-1,1 0 1,-1 0-1,1 0 1,-1 0-1,1 1 1,4 3-1,1 0-15,0 0 0,0 0 0,0-1 0,0-1 0,14 5 1,-15-6-1014,0 0 0,0-1 0,16 1 0,-21-2-176,0 0-1,0-1 1,0 1 0,0-1-1,0 0 1,0 0-1,0 0 1,0 0-1,0 0 1,0-1 0,0 1-1,-1-1 1,5-3-1,7-9-1701,1-7-349</inkml:trace>
</inkml:ink>
</file>

<file path=ppt/ink/ink3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0:16:45.7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518 34 4736,'0'0'11781,"-14"-3"-7872,-24 2-1751,18 0-1659,-1 1-1,0 1 1,1 1-1,-28 5 1,24-1-298,0 2 0,0 0 0,-38 19 0,50-20-121,1 0 0,0 0 0,0 1 1,1 0-1,0 1 0,0 0 0,1 0 0,-14 19 0,9-7-16,1 0 0,1 1 1,-17 40-1,24-46 34,-1 0 0,2 1 0,0-1 1,1 1-1,1 0 0,-1 22 0,3-35-80,1 0 1,-1-1 0,0 1-1,1 0 1,0-1-1,0 1 1,0-1-1,0 1 1,1-1 0,-1 0-1,1 1 1,0-1-1,0 0 1,0 0-1,0 0 1,0 0-1,1-1 1,-1 1 0,1-1-1,0 1 1,0-1-1,0 0 1,0 0-1,0 0 1,0 0 0,1-1-1,3 2 1,9 2 84,0 0 1,1-1 0,-1-1-1,27 2 1,-23-2-12,41 1 28,101-5 0,-143 0-92,1-1 0,-1-1 0,0 0-1,28-10 1,-21 6 22,-18 4-11,1 1 0,-1-1-1,0 0 1,0 0 0,9-6 0,-7 2-27,1 0 0,0 0 0,-1-1 1,-1 0-1,1-1 0,10-14 0,-16 18-41,40-57 114,-39 53-82,0-1 0,0 0 0,-1 0 0,0 0 1,2-12-1,-4 13 1,0 1 1,-1-1 0,0 0 0,-1 1-1,0-1 1,0 0 0,0 0-1,-2 1 1,1-1 0,-1 0-1,0 1 1,0-1 0,-1 1-1,-1 0 1,1 0 0,-1 0 0,-1 0-1,1 1 1,-1 0 0,0 0-1,-1 0 1,0 0 0,0 1-1,-13-10 1,-6-2-481,0 2 0,-2 0 0,-37-15 0,62 30-9,0 0 1,0 1-1,-1-1 0,1 1 1,0-1-1,0 1 0,0 0 0,0 0 1,0 0-1,0 0 0,0 0 0,0 1 1,-1-1-1,1 1 0,0-1 1,0 1-1,0 0 0,0-1 0,-2 3 1,-3 1-1486,0 1 0,0-1 0,-10 10 1,15-13 1863,-30 30-5670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0:33.3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1 279 6656,'4'12'11292,"-1"9"-7611,0 30-4715,-3-36 2342,5 34-588,11 50 0,-5-35-224,4 11 400,-13-70-339,0-12 45,1-20 44,-3 27-648,4-83 215,-16-197-207,11 162 14,2 58 34,-1 52-84,1 0 0,0 0 0,0 0-1,1 0 1,0 0 0,1 0 0,0 1-1,6-14 1,-8 20 34,-1 1 0,0-1-1,1 0 1,-1 1 0,1-1-1,-1 0 1,1 1 0,-1-1 0,1 1-1,0-1 1,-1 1 0,1-1-1,0 1 1,-1 0 0,1-1 0,0 1-1,0 0 1,-1-1 0,1 1-1,0 0 1,0 0 0,-1 0 0,1-1-1,0 1 1,0 0 0,0 0-1,0 0 1,-1 0 0,2 1 0,2 0 53,0 0 0,0 0 1,0 1-1,6 2 1,0 0 71,63 29 592,-1 0-194,-62-29-430,-1 0 0,12 8 0,-13-7-27,1 0 0,13 5 0,-12-7-175,-7-2 97,1 0 1,-1 0 0,1 1 0,-1-1 0,1 1-1,-1 0 1,0-1 0,5 5 0,-7-5 108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0:34.8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12 393 7808,'-11'7'2506,"11"-6"-2418,0-1 0,0 0 0,0 0 0,0 1 1,0-1-1,0 0 0,0 0 0,0 0 0,0 1 0,0-1 0,0 0 0,0 0 0,0 1 0,0-1 0,0 0 0,0 0 0,0 1 0,0-1 0,1 0 0,-1 0 0,0 0 0,0 1 0,0-1 0,0 0 0,0 0 0,1 0 0,-1 0 0,0 1 0,0-1 0,0 0 0,1 0 0,-1 0 0,0 0 0,0 0 0,1 0 1,7 6 1376,-1-5-1109,1 1 0,-1-2 0,0 1-1,0-1 1,1 0 0,-1 0 0,0-1 0,0 0 0,0 0 0,0-1 0,0 0 0,0 0 0,0 0-1,0-1 1,-1 0 0,1-1 0,-1 0 0,11-7 0,-11 5-263,1 0 1,-1 0-1,-1 0 0,1 0 1,-1-1-1,0 0 0,-1 0 1,1-1-1,-1 1 1,-1-1-1,1 0 0,-2 0 1,1 0-1,-1 0 0,2-15 1,-2 8 30,-1 1 0,-1 0 0,-1-1 1,-2-16-1,2 23-65,-1 1 0,0-1 0,0 1-1,0-1 1,-1 1 0,0 0 0,0 0 0,-1 1 0,0-1 0,-5-6 0,8 11-61,-1 0 1,0 0-1,0 1 1,1-1-1,-1 0 1,-1 1 0,1 0-1,0-1 1,0 1-1,0 0 1,-1 0-1,1 0 1,0 1-1,-1-1 1,1 1-1,-1-1 1,1 1-1,-1 0 1,1-1-1,-1 1 1,1 1-1,-1-1 1,1 0-1,-1 1 1,1-1-1,0 1 1,-1 0-1,-2 1 1,0 0 12,0 0 0,0 1 0,0 0 0,1 0 0,-1 0 0,1 1 1,0-1-1,0 1 0,0 0 0,0 0 0,1 1 0,-5 6 0,-1 4 106,1 1 0,0 0 0,1 0 1,1 0-1,1 1 0,0 0 0,-4 34 0,7-40-81,1 0 0,1 0 0,0-1 0,1 1 0,0 0 0,1 0 0,0 0 0,0-1 0,1 1 0,1-1 0,0 1 0,0-1 0,1 0 0,6 10 1,-2-8 16,1 0 1,0-1 0,1 0 0,0 0 0,1-1 0,0 0 0,1-1 0,23 12 0,-31-18 19,1 0-1,1-1 1,-1 1 0,0-1-1,1-1 1,-1 1 0,1-1-1,-1 0 1,1-1 0,-1 1-1,1-1 1,0-1 0,-1 1-1,1-1 1,-1 0 0,1-1-1,-1 0 1,1 0 0,7-3-1,-5 0-48,0 1-1,0-2 0,0 1 0,-1-1 0,0 0 0,0-1 1,0 0-1,-1 0 0,0-1 0,0 0 0,-1 0 0,6-11 0,7-17-72,-2-1-1,20-64 0,34-133 487,-69 223-435,-2 9-25,1 1 1,-1-1-1,0 0 1,1 1 0,-1-1-1,1 1 1,0-1-1,-1 1 1,2-2 0,-2 3 14,1-1 1,-1 1-1,1 0 1,-1 0-1,1 0 1,-1 0 0,1 0-1,-1-1 1,1 1-1,-1 0 1,1 0-1,-1 0 1,1 0 0,-1 0-1,1 0 1,-1 1-1,1-1 1,-1 0-1,1 0 1,-1 0-1,1 0 1,-1 1 0,1-1-1,-1 0 1,0 0-1,1 1 1,-1-1-1,1 0 1,-1 1-1,0-1 1,1 0 0,-1 1-1,0-1 1,1 1-1,-1 0 1,11 10-43,0 0 0,-1 1 0,0 0 0,15 27 0,26 60-76,-51-98 123,22 47 172,-3 0 0,19 69 0,-37-113-138,0-1 0,0 1-1,-1 0 1,1-1 0,-1 1 0,0 0 0,0 0 0,0 0-1,-1 4 1,0-6-10,1 0-1,-1 0 1,0-1-1,0 1 1,0 0-1,0 0 1,0-1-1,-1 1 1,1-1-1,0 1 1,-1-1-1,1 1 1,-1-1-1,0 0 1,1 0-1,-1 0 1,-3 2-1,-2 0-48,-1 0 1,0 0-1,0 0 0,0-1 1,0 0-1,0-1 0,-1 0 1,-9 1-1,-68-6-338,77 3 357,0 0-7,-1-1 0,1 0 0,-1 0 0,1-1 0,0-1 0,0 1 0,-13-9 0,17 12-187,11 1 81,112 9 225,-91-6-132,1-1 0,-1-1-1,1-1 1,34-4 0,-52 1 102,-1 1 0,1-1 0,-1-1 0,0 0-1,0 0 1,14-8 0,-16 7-35,-1 0 0,0-1 0,0 1 0,0-1 0,-1-1 1,0 1-1,0-1 0,0 0 0,4-7 0,-1-1 28,0 0 1,-2-1-1,0 1 0,9-30 1,8-66 98,-11 49 31,-5 23-36,-4 22-142,0 0 0,11-29-1,-10 28-30,-4 15-16,0 1 0,0-1 0,1 1 0,-1 0 1,0-1-1,1 1 0,-1-1 0,1 1 0,-1 0 1,2-2-1,0 5-83,3 6 79,0 0 0,0 0-1,-1 0 1,5 14 0,-2-7 28,2 9 89,-2 0 0,9 44 0,-11-43-5,2 5-21,-2 1 1,1 35 0,-5-55-43,-1 1 1,-1 0-1,0-1 1,-1 1 0,0-1-1,0 1 1,-1-1-1,-9 20 1,10-27-16,0 0 0,-1 0 0,1 0 0,-1-1 0,0 1 0,0-1 0,0 0 0,0 1 0,-1-1 0,-4 3 0,5-5-1,1 0 0,-1 0 0,0 0 0,1-1 0,-1 1 0,1-1 0,-1 1 0,0-1 0,1 0 0,-1 0 0,0 0 0,0 0 0,1-1 0,-1 1 0,1-1 0,-6-1 0,2 0-55,1 0 0,-1 0 1,1 0-1,0 0 0,0-1 0,-10-6 0,12 6 32,1 0 0,-1 0 0,1 0 0,-1 0 0,1-1 0,-2-3 0,-5-9-3,7 15 48,1-1 1,0 0-1,0 0 0,0 0 0,0 0 1,0 0-1,0 0 0,1 0 1,-2-4-1,2 6-17,0-1 0,0 1 1,0-1-1,0 1 0,0-1 0,1 1 1,-1 0-1,0-1 0,0 1 0,0-1 1,0 1-1,0 0 0,1-1 0,-1 1 1,0-1-1,0 1 0,1 0 0,-1-1 1,0 1-1,0 0 0,1 0 0,-1-1 1,0 1-1,1 0 0,-1-1 0,0 1 1,1 0-1,-1 0 0,1 0 0,-1 0 1,0-1-1,1 1 0,-1 0 0,1 0 1,-1 0-1,1 0 0,-1 0 0,0 0 1,1 0-1,-1 0 0,1 0 0,-1 0 1,1 0-1,-1 0 0,0 1 0,1-1 1,-1 0-1,1 0 0,-1 0 0,72 18 123,-12-8-240,-5 0-411,1-2 1,56 0-1,-74-6-3269,2 0-3818,-37-2 7118,-1 0 0,0 0 1,0 0-1,0-1 0,0 1 0,0 0 0,0-1 0,2 0 1,-3 0-26,1 0 0,-2 0 0,1 0 0,0 1 0,0-1 0,0 0 0,0 0 0,-1 0 0,1-1 1,0 1-1,-1 0 0,2-2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0:37.8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1115 3392,'0'1'242,"-1"1"0,0-1 0,0 0 0,1 1 0,-1-1 0,1 1 0,-1-1 0,1 1 0,0-1 0,-1 0 0,1 1 0,0-1 0,0 1 0,0-1 0,0 1 0,0-1 0,1 1 0,-1-1 0,0 1-1,1-1 1,-1 1 0,1-1 0,-1 1 0,1-1 0,0 0 0,-1 1 0,1-1 0,0 0 0,0 0 0,0 0 0,0 0 0,0 0 0,0 0 0,0 0 0,2 1 0,0 0 92,-1 0 0,1-1 0,-1 0 1,1 0-1,0 1 0,0-1 0,-1-1 0,1 1 0,0 0 0,0-1 0,0 0 0,0 1 0,0-1 0,0 0 1,0-1-1,0 1 0,5-1 0,1-3 25,0 0 0,0 0 0,0 0 1,0-1-1,-1-1 0,0 1 0,0-1 0,0-1 0,7-8 1,9-10 80,24-33 1,-48 57-429,180-256 1273,-162 227-1143,-1 0 0,-2-1 0,-1 0 0,14-46 0,-11 21-11,17-100 0,-12-66 396,-21 212-415,1-8 88,-2 0 0,0 0 0,0 0 0,-2 0 0,-3-18 0,5 36-204,0 0-1,0 0 1,0 0 0,0-1-1,-1 1 1,1 0 0,0 0-1,0 0 1,0-1 0,0 1 0,0 0-1,0 0 1,0 0 0,0 0-1,0-1 1,-1 1 0,1 0-1,0 0 1,0 0 0,0 0 0,0 0-1,0 0 1,-1-1 0,1 1-1,0 0 1,0 0 0,0 0-1,-1 0 1,1 0 0,0 0 0,0 0-1,0 0 1,0 0 0,-1 0-1,1 0 1,0 0 0,0 0-1,0 0 1,-1 0 0,1 0 0,0 0-1,0 0 1,0 0 0,-1 0-1,1 0 1,0 0 0,0 1-1,0-1 1,0 0 0,-1 0 0,1 0-1,0 0 1,0 0 0,0 0-1,0 1 1,0-1 0,0 0-1,-1 0 1,1 0 0,0 1 0,-7 9-113,-5 23 72,2 1 0,2-1-1,-8 67 1,9-55-30,-8 51 60,-14 95 252,23-135-148,2 78 0,6-79-17,2-1-1,3-1 1,2 1-1,19 58 1,-24-98-20,1 0 0,1 0 0,0-1 0,1 0 0,11 17 0,-14-25-9,-1 0-1,1-1 1,0 1-1,1 0 1,-1-1-1,1 0 1,0 0-1,0-1 0,0 1 1,0-1-1,1 0 1,-1 0-1,1-1 1,0 1-1,6 0 0,-7-2-15,1 0 0,-1-1 0,1 0 0,-1 0 0,1-1-1,-1 1 1,1-1 0,-1 0 0,6-3 0,0 1 17,1-2 0,20-10-1,-16 5-16,0-1-1,-1-1 1,0 0-1,-1 0 1,-1-1-1,0-1 0,0-1 1,15-23-1,-8 7-64,-2-1 0,-1-1 0,19-50 0,-31 71 38,-1-2 1,0 1 0,-1 0-1,0-1 1,-1 0 0,0-24-1,-1 33-21,-2 1-1,1 0 0,0 0 1,-1-1-1,0 1 0,0 0 0,0 0 1,-1 0-1,1 0 0,-1 0 1,0 0-1,0 1 0,0-1 1,0 0-1,-1 1 0,0 0 0,0-1 1,1 1-1,-2 0 0,1 1 1,0-1-1,-1 0 0,1 1 1,-1 0-1,0 0 0,-4-2 0,2 2-11,0 0 0,0 0 0,0 0-1,0 1 1,0 0 0,0 0 0,0 0-1,-1 1 1,-8 1 0,10-1 26,0 1 1,1 0 0,-1 0 0,1 1-1,-1 0 1,1-1 0,0 1 0,0 1-1,0-1 1,0 1 0,0-1 0,0 1-1,1 0 1,-5 5 0,1 0-5,0 1 0,0 0 0,1 0 0,0 1 0,1 0 0,0 0 0,1 0 0,0 1 0,-4 16 0,2-2 9,1 0 0,2 0 0,-1 30 1,4-39 46,0-1 1,0 1 0,2 0 0,0-1 0,1 1 0,6 19 0,-6-26-27,1-1 1,0 1-1,0-1 0,0 0 0,1 0 0,1-1 0,-1 1 0,1-1 1,0 0-1,1-1 0,-1 0 0,10 7 0,-9-8 39,1-1 1,-1 0-1,1 0 0,0 0 1,0-1-1,0 0 0,0-1 0,1 0 1,-1 0-1,1-1 0,15 1 0,-9-2 36,0-1-1,0 0 0,-1-1 0,1-1 1,28-9-1,-31 8-66,0-2 0,0 1-1,-1-2 1,1 1 0,-1-2 0,-1 1 0,1-1 0,-1-1 0,-1 0-1,0-1 1,15-19 0,1-7 8,-2-2 0,23-47-1,-16 27-23,-14 27 10,-9 17 25,0 1 1,15-21-1,-9 13-222,-13 21 164,1 1-1,-1-1 0,1 1 1,-1-1-1,1 1 1,-1-1-1,0 1 1,1 0-1,-1-1 1,0 1-1,0-1 1,0 1-1,1 0 0,-1-1 1,0 1-1,0 0 1,3 35-48,-1-1-1,-5 59 1,0-51 220,4 53-1,0-21-68,13-99 181,9-23-296,48-70-1,-51 89-29,2 1-1,1 0 1,38-34-1,-46 48 57,-8 5-80,2 1 1,-1 0-1,18-11 0,-25 18 78,-1-1-1,1 1 0,0 0 1,0-1-1,0 1 1,0 0-1,0 0 0,0-1 1,-1 1-1,1 0 1,0 0-1,0 0 0,0 0 1,0 0-1,0 0 1,0 0-1,0 1 0,0-1 1,0 0-1,-1 0 1,1 1-1,0-1 0,1 1 1,0 1-7,-1-1 0,1 0 0,-1 1 0,1-1 0,-1 1 0,0 0 0,1-1 0,-1 1 0,0 0 0,1 2 0,2 6-13,-1 1 1,1-1-1,1 14 1,-4-17 44,11 78-44,-10-63 33,1 1 0,1-1 0,12 42 0,-12-55 9,-2-1 3,1 0 1,1-1-1,-1 0 1,1 1-1,7 9 0,-10-16-19,0 0-1,0 0 0,0 1 0,0-1 1,0 0-1,1 0 0,-1 0 1,0 0-1,1-1 0,-1 1 0,0 0 1,1 0-1,-1-1 0,1 1 0,0-1 1,-1 0-1,1 1 0,-1-1 0,1 0 1,0 0-1,-1 0 0,1 0 0,-1 0 1,1 0-1,0 0 0,-1-1 0,1 1 1,-1 0-1,1-1 0,-1 0 0,1 1 1,-1-1-1,1 0 0,1-1 0,1-1 20,1 0 0,-1-1 0,1 1-1,-1-1 1,0 0 0,-1-1 0,1 1-1,-1 0 1,5-9 0,2-6 5,10-24 1,-14 29-54,42-110 56,-15 37 1,41-84 115,-63 154-206,-10 15 21,1 0 1,-1 1-1,0-1 1,0 0 0,0 0-1,0 0 1,0 0-1,0 0 1,0 0-1,-1 0 1,1-2-1,7 10-274,-5 0 309,0 1 0,0 0 0,-1-1 0,0 1 0,-1 0 0,1 0 1,-1 13-1,2-2-12,1 21 137,-1-1 0,-3 52-1,-14 76 210,12-146-268,1-8-34,0 0 0,-1 0 0,0 0 0,-1 0 0,0-1 0,-9 22 0,11-32-36,1 0 1,-1 0-1,0 0 1,1 0-1,-1 0 1,0 0 0,0 0-1,0 0 1,0 0-1,1-1 1,-1 1-1,0 0 1,-1 0-1,1-1 1,0 1-1,0-1 1,0 1-1,-2 0 1,2-1-7,0 0-1,0 0 1,0 0 0,0 0 0,0 0-1,0-1 1,0 1 0,0 0 0,0 0-1,0-1 1,0 1 0,0 0 0,0-1-1,0 1 1,1-1 0,-1 0-1,-1 0 1,-1-2-16,0 0-1,0 0 0,0 0 0,1 0 1,-1-1-1,1 1 0,0-1 1,0 0-1,-2-5 0,-32-117-554,31 111 504,4 12 37,0 0 1,0-1-1,0 1 0,1-1 1,-1-4-1,1 7 37,0 1-1,0 0 1,0 0-1,0-1 0,0 1 1,0 0-1,0 0 1,1-1-1,-1 1 0,0 0 1,0 0-1,0 0 1,0-1-1,1 1 0,-1 0 1,0 0-1,0 0 1,0 0-1,1-1 1,-1 1-1,0 0 0,0 0 1,1 0-1,-1 0 1,0 0-1,0 0 0,1 0 1,-1 0-1,0 0 1,0 0-1,1 0 0,-1 0 1,0 0-1,0 0 1,1 0-1,-1 0 0,12 2-135,25 10 36,-23-7 77,0-1 0,25 5 0,-4-5 70,1-1-1,0-1 1,0-3-1,0 0 1,57-11-1,-71 7-10,1-1 0,-1 0-1,-1-2 1,1 0-1,-1-2 1,-1 0-1,0-1 1,0-2-1,34-26 1,-11-3 290,-39 37-284,0 0-1,0 0 0,0-1 1,0 1-1,-1-1 0,4-10 1,-6 14-25,-1 0 0,0 0 0,0 0 1,0 1-1,-1-1 0,1 0 0,0 0 1,-1 1-1,1-1 0,-1 0 0,0 0 0,1 1 1,-1-1-1,0 1 0,0-1 0,0 1 1,0-1-1,0 1 0,0-1 0,-1 1 0,1 0 1,0 0-1,-1 0 0,1 0 0,-1 0 1,1 0-1,-1 0 0,1 0 0,-3 0 0,1 1-26,1 1-1,0-1 1,0 1-1,0 0 1,0 0-1,0 0 0,0 0 1,0 0-1,0 0 1,-3 3-1,-17 15 17,21-19-3,-5 7 21,0 0 1,0 0-1,1 0 1,-1 1-1,1 0 0,1 0 1,0 0-1,-5 12 0,3-1-55,0-1 0,-5 36-1,9-41 18,1 1-1,1-1 0,0 1 1,0-1-1,2 1 0,2 15 0,2-6 81,0 0 0,16 35 0,-21-57-50,0 1 0,0 0 1,0 0-1,0 0 0,0-1 0,0 1 0,0-1 0,1 1 1,-1-1-1,1 1 0,-1-1 0,1 0 0,0 1 0,-1-1 1,1 0-1,4 1 0,-6-2-19,1 0-1,0 1 1,0-1 0,0 0 0,0 0 0,0 0-1,0 0 1,0 0 0,0-1 0,0 1 0,0 0-1,0 0 1,0-1 0,0 1 0,0 0-1,0-1 1,-1 1 0,1-1 0,0 1 0,0-1-1,0 1 1,-1-1 0,1 0 0,0 0 0,-1 1-1,1-1 1,0 0 0,-1 0 0,1 1-1,-1-1 1,0 0 0,1 0 0,-1 0 0,1 0-1,-1 0 1,0 0 0,0-1 0,5-19-39,0 1 1,-2-1-1,-1 0 1,0 0-1,-3-37 1,0 20 21,-4-65-58,0-3-27,5 105 104,0 0 0,1 0 1,-1-1-1,0 1 0,1 0 0,-1 0 0,1 0 0,-1 0 0,1 0 0,0 1 0,-1-1 0,1 0 0,0 0 0,-1 0 0,1 0 0,0 1 0,0-1 0,0 0 0,0 1 0,0-1 0,0 1 0,0-1 0,0 1 0,1-1 0,30-9 94,-25 8-60,25-5-32,0 2 0,0 0 0,0 3 0,60 2 0,-80 0 44,-1 1-1,1 1 1,-1 0 0,1 1-1,13 4 1,-20-5-1,0 1 0,0-1-1,0 1 1,0 0 0,0 0 0,-1 0 0,1 0 0,-1 1 0,0 0-1,0 0 1,0 0 0,5 8 0,8 18 123,-1 2 1,21 58-1,-10-22 70,-17-44-186,1 0-1,1 0 1,22 31 0,-28-48-58,0 1-1,1-1 0,0 0 0,0 0 1,0-1-1,1 0 0,0 0 1,0-1-1,0 0 0,1 0 0,-1-1 1,17 5-1,-20-7-122,1-1-1,-1 0 1,0 0 0,1 0-1,0-1 1,-1 0 0,1 0-1,-1 0 1,1-1 0,-1 0-1,1 0 1,-1 0 0,0-1-1,1 1 1,6-5 0,-8 4-338,0 0 0,0-1 0,0 1 1,0-1-1,-1 0 0,1-1 0,-1 1 1,0 0-1,1-1 0,-2 0 0,6-7 1,-3 0-727,-1 1 1,0-1 0,0 0-1,-1 0 1,0-1 0,-1 1 0,1-14-1,2-43-2878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0:38.2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62 153 6656,'-38'-10'2144,"37"9"-2049,0 1 1,-1-1 0,1 1-1,0-1 1,-1 1 0,1 0-1,-1 0 1,1-1 0,0 1-1,-1 0 1,1 0 0,-3 1-1,0 0 310,59-5 10188,43-11-8162,-40 6-864,270-45 306,-115 17-1890,-184 32 45,92-11-1889,-104 16-268,26 2 0,-32-1 101,0 1 0,-1 0 1,16 6-1,3 6-2281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0:41.2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705 107 3552,'3'-7'22244,"-7"10"-20116,2-1-2114,0 1 0,0-1-1,1 1 1,-1-1-1,1 1 1,-1 0 0,1-1-1,0 1 1,0 0-1,0 0 1,-1 5 0,-4 40 44,3-26 14,-5 44 0,-15 76-91,19-121 75,-2 0-1,0-1 0,-2 0 1,-16 32-1,21-47-52,0 1 0,-1-1 0,1 0-1,-1 0 1,-1-1 0,1 1-1,0-1 1,-1 0 0,0 0-1,-9 5 1,10-6 10,-1-1 0,1 0 0,-1 0 0,0-1 1,0 0-1,1 1 0,-1-2 0,0 1 0,0 0 0,0-1 0,0 0 1,0 0-1,-9-2 0,1-1-33,1 0-1,-1-1 1,1-1 0,0 0 0,0-1-1,0 0 1,1 0 0,0-1 0,0-1 0,1 0-1,0-1 1,-17-17 0,-4-11-144,1-1-1,-28-46 1,55 79 162,-112-167-56,99 145 178,-23-50 0,37 73-112,0-1 0,1 0-1,0 0 1,-1 0 0,2 0 0,-1 0 0,0 0 0,1-7-1,0 10-6,0 1 0,1-1 0,-1 1 0,0 0 0,0-1 0,1 1 0,-1-1 0,1 1 0,-1 0-1,1-1 1,0 1 0,0 0 0,-1 0 0,1-1 0,0 1 0,0 0 0,0 0 0,0 0 0,0 0 0,0 0-1,1 0 1,-1 1 0,0-1 0,0 0 0,1 0 0,-1 1 0,0-1 0,1 1 0,-1-1 0,1 1-1,-1 0 1,0 0 0,3-1 0,3 1-1,1 0 0,-1 0 0,1 1 0,11 2 0,9 1 0,400 36 784,-256-31-251,95-6-124,-139-5-396,-30-4 147,-72-1-1683,-11 0-5109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0:41.6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14 7136,'0'-1'247,"0"1"-1,0-1 1,0 1 0,0-1 0,0 1 0,-1-1-1,1 1 1,0-1 0,0 1 0,0-1 0,0 1-1,-1-1 1,1 1 0,0-1 0,-1 1 0,1-1-1,0 1 1,-1 0 0,1-1 0,0 1 0,-1 0-1,1-1 1,-1 1 0,1 0 0,0-1 0,-1 1-1,1 0 1,-1 0 0,1 0 0,-1-1 0,1 1-1,-1 0 1,1 0 0,-1 0 0,0 0 0,1 0-1,-1 0 1,1 0 0,-1 0 0,1 0 0,-1 0-1,1 0 1,-1 0 0,1 1 0,-2-1 0,-14 7 5627,9-2-6494,0 3 853,1-1 0,0 1 0,0 0 0,1 0 0,0 0 0,1 1-1,0 0 1,-5 13 0,5-10-258,1 0 0,1 0 1,-1 0-1,2 0 0,0 1 0,0-1 0,1 0 0,3 22 0,-2-31-230,-1 0-1,1 0 0,0 0 1,0 0-1,0 0 0,0 0 1,1-1-1,-1 1 1,1 0-1,0-1 0,0 1 1,-1-1-1,2 1 0,3 3 1,-5-5-62,1 0 0,-1 0 0,0-1 0,1 1 0,-1 0 1,0-1-1,1 1 0,-1-1 0,1 0 0,-1 1 0,1-1 0,-1 0 1,1 0-1,-1 0 0,1 0 0,-1 0 0,1 0 0,-1-1 0,1 1 1,-1 0-1,0-1 0,1 1 0,-1-1 0,1 1 0,-1-1 1,0 0-1,1 0 0,-1 1 0,0-1 0,0 0 0,0 0 0,0 0 1,1-2-1,14-13-2809,6-4-1268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2:43.1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454 772 4064,'1'-1'422,"1"0"-1,-1 0 1,0-1-1,0 1 1,0 0 0,0-1-1,0 1 1,0-1 0,0 1-1,-1-1 1,1 1 0,0-1-1,-1 1 1,1-1-1,-1 0 1,1-2 0,-2 2-80,1 0 0,-1 0 0,1 0 0,-1 0 0,0 0 0,1 0 0,-1 0 0,0 0 0,-1 0 0,1 0 0,0 1 0,0-1 0,-1 0 0,-1-1 0,0 0-176,1 1 1,-1-1-1,0 0 0,1 1 0,-1 0 1,0 0-1,0 0 0,-1 0 0,1 0 0,0 1 1,-1-1-1,-5-1 0,5 3-132,-1-1 0,0 1 0,1 0 0,-1 0-1,0 1 1,0-1 0,1 1 0,-1 0 0,1 1 0,-7 1-1,-22 10 73,1 1-1,1 2 0,0 1 0,1 1 0,1 2 0,-50 43 0,62-48 19,-17 21 0,30-31-85,0-1 0,0 1 1,1 0-1,0 1 0,0-1 0,0 0 1,1 1-1,-1 0 0,-1 8 0,3-11-16,1-1 0,0 0 0,0 1-1,0-1 1,0 0 0,0 1 0,0-1-1,1 0 1,-1 1 0,1-1 0,-1 0-1,1 0 1,0 1 0,0-1 0,0 0-1,0 0 1,1 0 0,-1 0 0,0 0-1,1-1 1,-1 1 0,1 0 0,0 0 0,0-1-1,-1 1 1,1-1 0,0 0 0,0 0-1,0 0 1,1 0 0,-1 0 0,3 1-1,3 1 60,0-1 1,1 1-1,-1-2 0,1 1 0,-1-1 0,1-1 0,15 0 0,-8-1 11,-1 0 0,1-2 0,-1 0 0,0 0-1,0-1 1,0-1 0,-1-1 0,1 0 0,18-11-1,-20 8-36,0 0-1,0-2 0,-1 1 0,0-2 0,-1 1 1,0-2-1,-1 1 0,11-18 0,-4 1 0,-1-1-1,-2-1 1,11-33-1,38-135 266,-55 163-213,-1 0-1,4-64 1,-8 34-120,-8-119-1,2 166-114,0 0 0,-1 1 0,-8-24 0,12 42 120,0 1 0,0-1 0,0 0 0,0 0 0,0 0 0,0 0 1,0 1-1,-1-1 0,1 0 0,0 0 0,0 0 0,0 0 0,0 0 0,0 1 0,0-1 0,-1 0 0,1 0 0,0 0 0,0 0 0,0 0 0,0 0 0,-1 0 0,1 0 0,0 0 0,0 1 0,0-1 0,0 0 0,-1 0 0,1 0 0,0 0 0,0 0 0,0 0 0,-1 0 0,1 0 0,0 0 0,0 0 0,0-1 0,-1 1 1,1 0-1,0 0 0,0 0 0,0 0 0,0 0 0,-1 0 0,1 0 0,0 0 0,0 0 0,0-1 0,0 1 0,0 0 0,0 0 0,-1 0 0,1 0 0,0 0 0,0-1 0,0 1 0,0 0 0,0 0 0,0 0 0,0 0 0,0-1 0,0 1 0,0 0 0,0 0 0,0 0 0,0-1 0,-7 20-204,-3 27 291,2 0 0,-3 58 0,3-24 30,2-15 44,2 1 0,7 84 0,0-92-112,6 59 80,-8-103-39,2 0 0,0-1 0,1 0 0,0 1 0,1-1 0,7 14 0,-9-23-31,-1 0 0,1 0 0,0 0 0,0 0-1,0 0 1,0-1 0,1 1 0,4 3 0,-6-6-14,1 1 0,-1-1 0,1 1 0,0-1 0,0 0 0,0 0 0,0 0 0,-1 0 0,1-1 0,0 1 0,0-1 0,1 1 0,-1-1 0,3-1 0,6 0 29,0-1-1,0 0 0,0-1 0,-1-1 1,0 0-1,1 0 0,-1-1 0,-1-1 1,1 0-1,-1 0 0,16-13 0,-4 0 17,-1 0 0,0-1-1,32-43 1,-35 35 2,25-46 0,-12 19-562,-33 61 391,2 0 0,-1-1 0,1 12 0,-2 12 105,-8 36 164,-4 35-91,13-89-50,1-1 0,0 1 0,1 0 0,0-1 1,1 1-1,0-1 0,5 13 0,-7-21-12,0 0-1,1-1 1,-1 0-1,1 1 1,0-1 0,-1 1-1,1-1 1,0 0-1,0 1 1,0-1-1,0 0 1,0 0-1,0 0 1,0 0 0,0 0-1,1 0 1,-1 0-1,0 0 1,1 0-1,-1 0 1,0-1-1,1 1 1,-1-1-1,1 1 1,-1-1 0,1 1-1,-1-1 1,1 0-1,-1 0 1,1 0-1,0 0 1,-1 0-1,1 0 1,-1 0 0,1 0-1,-1-1 1,1 1-1,-1-1 1,1 1-1,-1-1 1,1 1-1,-1-1 1,0 0 0,1 0-1,-1 0 1,0 0-1,2-2 1,3-2 21,0 0 0,-1-1 0,1 0 0,-2 0-1,1 0 1,0 0 0,4-11 0,20-51 27,-16 38-15,19-54-60,10-21-116,-33 77-366,-9 28 472,0 1-1,0-1 1,0 0-1,0 0 0,0 0 1,0 0-1,0 0 1,1 0-1,-1 0 1,0 0-1,0 0 0,0 0 1,0 0-1,0 0 1,0 0-1,0 1 0,0-1 1,0 0-1,0 0 1,0 0-1,1 0 0,-1 0 1,0 0-1,0 0 1,0 0-1,0 0 0,0 0 1,0 0-1,0 0 1,0 0-1,0 0 0,0 0 1,1 0-1,-1 0 1,0 0-1,0 0 0,0 0 1,0 0-1,0 0 1,0 0-1,0 0 0,0-1 1,0 1-1,0 0 1,1 0-1,-1 0 0,0 0 1,0 0-1,0 0 1,2 12-37,-2 14 44,5 118 187,-3-128-193,0 0 0,2 0 1,0 0-1,1 0 1,0 0-1,13 25 0,-16-37 27,0-1 0,0 0 0,1 0 0,-1 0-1,0 0 1,1 0 0,0 0 0,0-1-1,0 1 1,0-1 0,0 0 0,0 0-1,1 0 1,-1 0 0,6 2 0,-3-3 28,-1 0 0,1 1-1,-1-2 1,1 1 0,0-1 0,0 1 0,-1-2 0,1 1 0,9-2 0,-2-1 10,0-1 0,-1 0 0,1-1 0,-1 0 0,0-1 0,0 0 0,0-1 0,15-11 0,-14 6-26,0 0 0,-1-1 0,0 0 0,0-1 1,-2 0-1,12-21 0,-7 8 81,-1 0 1,19-56-1,-28 69-65,-2 0 0,4-25 1,-6 32-80,0 0 0,-1 1 0,0-1 1,0 0-1,-1 0 0,0 1 1,-3-14-1,3 19 26,1 1 0,0 0 0,0-1 1,0 1-1,0-1 0,0 1 0,-1 0 0,1-1 0,0 1 1,0 0-1,-1-1 0,1 1 0,0 0 0,0-1 1,-1 1-1,1 0 0,0-1 0,-1 1 0,1 0 0,0 0 1,-1 0-1,1-1 0,-1 1 0,1 0 0,0 0 1,-1 0-1,1 0 0,-1 0 0,1 0 0,-1 0 0,0 0-7,0 0 0,0 1-1,0-1 1,0 0-1,0 1 1,0-1-1,0 1 1,0-1 0,0 1-1,0 0 1,-1 1-1,-19 22-245,20-23 249,-5 7 1,1 1 0,0 1-1,0-1 1,1 1-1,1 0 1,-1 0-1,1 0 1,-2 15 0,3-11 66,1 0 1,0 1 0,1-1 0,0 0 0,4 23 0,-2-27-4,1 0 1,-1-1 0,2 1 0,0-1-1,0 0 1,0 0 0,1-1-1,0 1 1,1-1 0,10 12 0,-10-14-2,0 0 1,0 0-1,0-1 1,1 0 0,0 0-1,0 0 1,0-1-1,0 0 1,1 0 0,-1-1-1,1 0 1,16 4-1,-19-7-63,0 1-1,1-1 1,-1 0-1,0 0 1,0-1-1,1 1 0,-1-1 1,0 0-1,0-1 1,0 1-1,0-1 1,0 0-1,7-4 0,-4 1-530,0 0 0,11-9-1,10-14-4381,-14 8-363,3 2 1675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0:42.0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54 8640,'-19'-17'3200,"24"13"-2496,-5 1-192,0-2 512,5 5-672,-1-9-576,1 2 96,5 2-1600,7 2 960,7 3-2688,-2 3 1920,16-3-2240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0:42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11 9568,'-23'-10'3066,"22"10"-2982,1 0-1,0 0 0,0 0 1,-1 0-1,1 0 1,0 0-1,0-1 0,-1 1 1,1 0-1,0 0 1,0 0-1,-1 0 0,1 0 1,0 0-1,0 0 1,-1 0-1,1 0 0,0 0 1,0 0-1,-1 0 1,1 0-1,0 0 0,0 0 1,-1 1-1,1-1 0,0 0 1,0 0-1,-1 0 1,1 0-1,0 0 0,0 1 1,0-1-1,-1 0 1,1 0-1,0 0 0,0 1 1,-1 8 2886,2-5-2973,4 128 3833,-1-69-3035,-4 78-1,-4-89-617,-14 124 665,18-191-972,0-7 40,4-26 0,-1 30 24,1 0 0,1-1-1,0 2 1,2-1 0,0 1 0,12-23-1,-12 31 26,-1 1 0,1-1 0,15-12 0,-4 3-19,-14 14 86,0 0 0,1 0 0,-1 1-1,1 0 1,0 0 0,0 0 0,1 0-1,-1 1 1,0 0 0,1 0 0,0 1 0,-1-1-1,1 1 1,0 0 0,0 1 0,-1-1-1,13 2 1,-16-1 13,0 0 0,1 0 0,-1 0 0,0 1-1,1-1 1,-1 1 0,0-1 0,0 1 0,1 0 0,-1 0 0,0 0-1,0 0 1,0 0 0,0 0 0,0 1 0,-1-1 0,1 1-1,0-1 1,0 1 0,-1 0 0,1 0 0,-1 0 0,0-1-1,0 1 1,1 1 0,-1-1 0,0 0 0,-1 0 0,1 0 0,0 0-1,-1 1 1,1-1 0,-1 0 0,0 1 0,1-1 0,-1 0-1,0 1 1,-1-1 0,1 0 0,0 1 0,-1-1 0,1 0-1,-1 0 1,0 1 0,1-1 0,-1 0 0,0 0 0,0 0 0,-1 0-1,1 0 1,0 0 0,-3 2 0,-18 20-65,20-23 48,1 1 0,-1-1 0,1 0 0,-1 0 0,0 0 0,0 0 0,1 0 0,-1 0 0,0 0 0,0 0 0,0-1 0,0 1 0,-4 0 0,7 0 23,0 0 0,0 0 0,0 0 0,0 0 0,0 0 0,-1 0 0,1 1 0,0-1 0,-1 0 0,1 2 0,2 3 63,11 13-35,1-1-1,0 0 1,2-2-1,21 18 1,-20-22-2355,-15-11 1345,1 0 0,-1 0 0,0-1 0,1 1 0,-1-1 0,0 0 0,0 0-1,1 0 1,-1 0 0,0-1 0,1 1 0,5-3 0,21-3-6321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0:43.5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21 4480,'-14'9'23018,"132"-14"-22655,-27 0-348,14 2 134,64-1 134,236-3-149,-348 2 58,-94 10-24218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0:44.0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12 5056,'-32'-7'3034,"-24"5"14107,58 2-16698,118-2 853,60 1-724,-131 4-407,83 13-1,-89-4-180,-32-8 63,1-1 0,-1 0 1,1-1-1,-1 0 0,23 0 0,-33-2-170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0:44.4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32 6304,'-17'1'16373,"22"1"-16114,1-1-1,-1 0 1,0 0 0,0 0 0,1-1 0,-1 0 0,0 0 0,0 0-1,1-1 1,8-1 0,11-1 99,283-17 1498,14 12-2005,-243 8-1851,-37-4-4272,-28 3 3466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4:02.3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 2656,'0'-5'24730,"2"5"-24437,42 5 91,123-1 539,-139-4-765,1-1 1,0-1 0,36-7-1,-15 3-152,-46 4 31,-3 1-117,30 14-21587,-30-12 21399,18 14-4148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4:03.0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98 107 4160,'-5'0'21733,"-5"-16"-20539,5 12-1126,-1 1-1,-1-1 0,1 1 1,0 1-1,-1-1 1,0 1-1,1 0 0,-1 0 1,0 1-1,-11-1 0,33-7 787,140-33 273,-135 38-1027,-1 1 0,1 1 1,0 1-1,0 0 0,0 1 1,22 4-1,-25 0-142,32 10 0,-24-4-3548,-23 2-4036,-2 6-3329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4:03.8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 8896,'0'-11'13194,"5"20"-9391,11 6-2308,-6-7-825,66 81 1699,5 3-1960,-78-88-451,0-1 0,0 1 0,0 0 0,0 0-1,0 1 1,-1-1 0,0 0 0,0 1-1,0-1 1,1 7 0,-2-8-710,-1 1 1,1-1-1,-1 0 1,0 1-1,0-1 1,-1 6-1,1-7-494,0 0 0,-1 1-1,0-1 1,1 0 0,-1 0 0,0 0-1,0 0 1,0 1 0,-1-2 0,-1 4-1,-1 3-2731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4:04.1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3 11648,'-3'-2'6924,"5"3"-6180,0 1 0,0 0 0,-1 1 0,1-1 1,-1 0-1,2 5 0,2 13 396,0 2 1,-2-1 0,2 29 0,-5 66-1316,-1-55-1563,2-4-5408,3-32 3733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4:05.1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336 33 6976,'0'-1'168,"-3"-17"1997,3 4 3278,-5 28 4426,-1-2-8692,-16 20 0,2-8-811,-2-1 0,0-1 0,-2-2 0,-27 20 0,-48 44-25,86-72-472,-14 21-1,5-1-4272,50-30-14379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2:44.5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1194 4224,'-16'4'1365,"16"-4"-1349,0 0 1,0 0-1,0 0 0,0 0 1,-1 0-1,1 0 0,0 0 1,0 0-1,0 0 0,0 0 1,-1 0-1,1 0 0,0 0 1,0 0-1,0 0 0,0 1 1,0-1-1,0 0 0,-1 0 1,1 0-1,0 0 0,0 0 1,0 0-1,0 1 0,0-1 1,0 0-1,0 0 0,0 0 1,0 0-1,0 0 0,0 1 0,-1-1 1,-2 12 639,2-3 3653,10-13-836,-3 3-2786,-2-1-335,3-1 8,-1 0 1,1 0-1,-1-1 1,6-4-1,5-5 32,-1-1-1,26-29 0,-8-5-105,52-95 0,-68 111-202,42-69 94,24-47 54,100-262 883,-150 307-302,-30 85-479,0 0 0,-1-1 0,1-33 0,-7 33 45,3 19-380,0-1-1,0 1 1,0-1-1,0 1 1,0-1-1,0 1 1,0-1 0,-1 1-1,1-1 1,0 1-1,0-1 1,0 1-1,-1-1 1,1 1 0,0-1-1,-1 1 1,1-1-1,0 1 1,-1 0-1,1-1 1,0 1 0,-1 0-1,1-1 1,-1 1-1,1 0 1,-1 0-1,1-1 1,-1 1 0,1 0-1,-1 0 1,0 0-18,0 0 1,0 0 0,0 1 0,0-1-1,0 0 1,0 1 0,0-1-1,0 1 1,1-1 0,-1 1 0,0-1-1,0 1 1,0 0 0,1-1-1,-1 1 1,0 0 0,0 1 0,-7 9 76,0 0 0,0 0 0,1 1 0,-9 20 0,-19 59 127,29-73-159,-23 70 316,-21 106 1,37-131-109,4 0 0,-2 102 0,11-134-28,7 53 1,-6-76-146,0 1 0,1 0 0,1 0 0,0-1-1,0 1 1,0-1 0,1 0 0,0 0 0,1 0-1,9 13 1,-12-19-36,0 0 1,0 0-1,0-1 0,0 1 0,0-1 0,0 1 0,0-1 1,0 0-1,0 0 0,1 1 0,-1-2 0,1 1 1,-1 0-1,0 0 0,1-1 0,-1 1 0,1-1 0,0 0 1,-1 0-1,1 0 0,-1 0 0,3-1 0,2 0 13,-1-1 0,0 0-1,0 0 1,1-1-1,-1 1 1,-1-1 0,8-5-1,6-5 61,0-1 1,-2-1-1,0 0 0,0-1 0,15-21 1,63-95 250,-86 109-350,-9 13-52,0 10 51,0 0-1,0-1 1,0 1 0,0 0 0,-1 0 0,1 0 0,0 0 0,0 0 0,-1-1 0,1 1 0,0 0 0,0 0 0,-1 0 0,1 0 0,0 0 0,0 0 0,-1 0 0,1 0 0,0 0 0,0 0 0,-1 0 0,1 0 0,0 0 0,0 0 0,-1 0 0,1 0 0,0 0 0,0 0 0,-1 0 0,1 0 0,0 0 0,0 1 0,-1-1 0,-2 2-29,1-1 1,-1 1-1,0 0 0,1 0 0,0 1 0,-1-1 1,1 0-1,0 1 0,0-1 0,0 1 0,1 0 0,-1 0 1,-1 4-1,-2 2 4,-5 7 29,1 1 0,1 0-1,1 0 1,1 0 0,-9 36 0,14-45 28,-1 0-1,1 0 1,1 0-1,-1 0 1,2 0-1,-1 0 0,1 0 1,0 0-1,0 0 1,1-1-1,0 1 0,1 0 1,-1-1-1,1 0 1,1 1-1,7 11 0,-7-15 28,-1 0 0,1 0-1,0 0 1,0 0-1,1-1 1,-1 0 0,1 0-1,-1 0 1,1 0-1,0-1 1,0 1 0,1-1-1,-1-1 1,0 1-1,1-1 1,9 2 0,-12-3-24,1 0 1,0 0-1,0 0 1,-1 0-1,1 0 1,0-1-1,0 1 1,-1-1 0,1 0-1,-1 0 1,1-1-1,-1 1 1,1-1-1,-1 1 1,0-1 0,0 0-1,1-1 1,-1 1-1,-1 0 1,1-1-1,0 0 1,-1 1-1,1-1 1,-1 0 0,3-6-1,0-1-16,-1 0 1,0 0-1,0 0 0,-1-1 0,-1 1 0,0-1 1,0 0-1,-1 0 0,-1 0 0,0-21 0,-1 24-28,0 0 0,0 0 0,-1 0 0,0 0 0,0 0-1,0 0 1,-1 0 0,-1 1 0,1-1 0,-1 1 0,0 0-1,-1 0 1,0 0 0,0 1 0,-7-7 0,8 10-17,1-1 0,-2 1 0,1 0 0,0 1 0,-1-1 0,1 1 0,-8-3 0,10 4 6,0 1 1,0-1 0,0 1-1,0-1 1,-1 1 0,1 0-1,0 0 1,0 0 0,0 0-1,0 0 1,0 1 0,-1-1-1,1 1 1,0-1 0,0 1-1,0 0 1,0-1 0,-3 3-1,4-2 12,1-1-1,-1 1 0,1 0 0,-1-1 0,1 1 0,-1 0 0,1-1 0,-1 1 0,1 0 0,-1 0 0,1 0 1,0-1-1,-1 1 0,1 0 0,0 0 0,0 0 0,0 0 0,0-1 0,0 1 0,0 0 0,0 0 1,0 0-1,0 0 0,0 0 0,0 0 0,0-1 0,1 1 0,-1 0 0,0 0 0,1 0 0,0 1 0,0 1-7,1 0 0,0 0-1,-1 0 1,1 0 0,0-1-1,1 1 1,1 2-1,8 4 41,0 0 0,1-1 0,0-1 0,0 0 0,0-1-1,1 0 1,0-1 0,0-1 0,1 0 0,17 3-1,-28-6-66,0-1-1,0 1 1,0-1-1,0 1 1,0-1-1,0 0 1,0 0-1,1-1 1,-1 1-1,0-1 1,0 0-1,-1 0 1,1-1-1,6-2 1,-5 1-769,0-1 1,-1 0-1,1-1 0,-1 1 1,0-1-1,0 1 1,-1-1-1,6-9 0,-8 11 233,1-1-1,-1 0 0,0 1 0,0-1 1,0 0-1,0 0 0,-1 0 1,1 0-1,-1 0 0,0 1 0,0-1 1,0 0-1,-1 0 0,0 0 0,1 0 1,-1 1-1,-1-1 0,1 0 1,0 1-1,-1-1 0,0 1 0,0-1 1,0 1-1,0 0 0,-4-5 1,-17-17-2838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4:05.4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259 1 13472,'-29'5'6079,"12"27"-5279,2-11 2240,6-1-1824,-13 9 352,7 0-928,-7-2-64,8 2-320,-10 4-320,11-4 32,-6 5-64,10 1 32,-4 11-3104,2 2 1728,-6 10-5343,7 0 3807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9:15.50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14 1260 2912,'-14'5'9045,"16"-4"-8642,0-1 0,0 1 0,-1-1 0,1 1 0,0-1 0,0 0 0,0 0 0,3 0 0,2-1-42,-1 0 0,1-1 0,0 0 1,-1 0-1,0 0 0,1-1 1,-1 0-1,0 0 0,8-6 0,-4 2-102,10-5 72,0-2-1,-1 0 0,25-26 0,42-53 259,97-161 235,-155 211-651,80-137 208,-92 149-291,-1-2 0,-2 1 0,16-65 0,-19 49-32,-1 0-1,-2-1 0,0-49 1,-7 82-113,1 12 43,-1 0 0,1 0 0,-1 0 0,0 0 0,0 1 0,-1-1 0,1 0 0,-1 0 0,0 0 0,-2-6 0,2 10-10,0 0 0,1 0-1,-1 1 1,1-1 0,-1 0 0,1 0 0,-1 1 0,1-1-1,-1 0 1,1 0 0,-1 1 0,1-1 0,-1 1 0,1-1-1,-1 0 1,1 1 0,0-1 0,-1 2 0,-3 3-47,1 1 1,1 0 0,-1 0 0,1 0-1,0 0 1,-2 13 0,-2 6 28,-85 252 280,78-234-254,1 0-1,2 1 1,-7 71-1,11-36 287,6 92 0,1-152-165,1 0 1,0-1-1,1 0 1,1 0-1,11 29 1,-15-45-77,1-1 1,-1 0 0,1 1-1,0-1 1,-1 0-1,1 0 1,0 0-1,0 1 1,0-1-1,0 0 1,0 0-1,0 0 1,0 0-1,0-1 1,0 1-1,0 0 1,0 0-1,1-1 1,-1 1-1,0-1 1,0 1-1,2 0 1,-1-1 1,0 0-1,0 0 1,0 0 0,0-1-1,-1 1 1,1 0 0,0-1-1,0 1 1,-1-1 0,1 0 0,0 0-1,-1 1 1,1-1 0,2-2-1,3-3 22,-1 1-1,0-1 1,0 0-1,0-1 0,9-12 1,8-21 3,34-76 1,5-10 211,-54 111-65,0 0 1,8-25-1,-2-1-534,-14 39 218,0-6 22,1 8-59,-1 5-71,1 2 189,1-1-1,-1 1 1,0-1 0,0 13 0,0-2 54,3 74-41,-4-63 26,1 0 0,2 0-1,1 0 1,8 34 0,-11-59-8,3 11 8,0-1 0,1 0 0,1 0 1,7 14-1,-10-23 2,-1-1 0,0 0 1,1 1-1,0-1 0,0-1 0,0 1 0,0 0 0,0-1 1,0 1-1,1-1 0,-1 0 0,1 0 0,-1 0 1,1-1-1,0 1 0,0-1 0,0 0 0,7 1 1,4-1 77,0-1 0,0 0 0,0-1 1,0-1-1,0 0 0,0-1 1,-1-1-1,27-10 0,-25 7-89,-1-1 0,-1 0-1,1-1 1,-1-1 0,0 0 0,12-13-1,-20 18 1,37-35 61,-3-1 0,-2-2 0,35-50 0,-21 22 137,-51 70-179,0-1-1,0 1 1,0-1-1,0 0 1,0 1 0,-1-1-1,1 0 1,-1 1 0,1-1-1,-1 0 1,1-3 0,-1 4-25,0 1 1,0 0 0,-1 0 0,1-1-1,0 1 1,0 0 0,0-1 0,0 1-1,0 0 1,0 0 0,0-1-1,-1 1 1,1 0 0,0 0 0,0-1-1,0 1 1,0 0 0,-1 0 0,1 0-1,0-1 1,0 1 0,-1 0-1,1 0 1,0 0 0,0 0 0,-1-1-1,0 1-33,0 0-1,0 0 1,0 0-1,0 0 0,0 0 1,0 0-1,0 0 1,0 1-1,0-1 0,0 0 1,0 0-1,-1 1 1,-5 3 22,-1 0 1,1 1 0,0-1 0,0 1 0,1 0 0,-1 1 0,1 0-1,-10 13 1,-1 2-79,-19 34 0,14-19-57,-22 51 1,39-76 131,0 0 1,1 1 0,1 0 0,0-1 0,1 1 0,0 1 0,0-1 0,2 0-1,0 15 1,0-23 52,0-1 0,1 1-1,0-1 1,0 1-1,0-1 1,0 1 0,0-1-1,1 0 1,-1 0 0,1 1-1,0-1 1,0 0 0,0-1-1,0 1 1,1 0 0,-1-1-1,1 1 1,3 2 0,-4-4-11,0 0 1,-1 0 0,1 0-1,0-1 1,0 1 0,0 0 0,1-1-1,-1 1 1,0-1 0,0 0-1,0 0 1,0 0 0,0 0 0,0 0-1,0 0 1,1 0 0,-1-1 0,0 1-1,0-1 1,0 0 0,0 1-1,0-1 1,0 0 0,-1 0 0,1 0-1,0-1 1,0 1 0,-1 0-1,1-1 1,1-1 0,2-2 31,0 0-1,0-1 1,0 1 0,-1-1 0,0-1-1,0 1 1,3-8 0,17-50 230,-17 42-252,0 2-122,-1 0 1,0 0-1,-2 0 0,0-1 1,1-38-1,-13 100-944,6-17 977,1 0 0,2 29-1,0-41 67,1 1 1,0-1-1,1 0 0,0 0 0,1 0 1,5 13-1,-8-23 16,0-1 0,-1 0 0,1 1 0,0-1 0,0 0 1,0 0-1,0 1 0,0-1 0,1 0 0,-1 0 0,0 0 0,0 0 0,1-1 1,-1 1-1,0 0 0,1 0 0,-1-1 0,1 1 0,-1-1 0,1 1 0,-1-1 1,1 0-1,0 0 0,-1 1 0,1-1 0,-1 0 0,1 0 0,-1-1 0,1 1 0,0 0 1,-1 0-1,3-1 0,3-2 52,0 1 0,-1-1 0,1 0 1,-1 0-1,12-8 0,102-86-22,-62 48 26,-9 4-186,4-4-188,-51 48 281,-1 0 1,1 0 0,-1 0 0,1 0-1,0 0 1,0 0 0,-1 0-1,1 0 1,0 1 0,0-1 0,0 1-1,3-1 1,-4 1 17,0 0 0,-1 1 0,1-1 0,0 0 0,0 0 0,0 1 0,0-1 0,0 0 0,-1 1 0,1-1 0,0 1 0,0-1 0,-1 1 0,1 0 0,0-1 0,-1 1 0,1 0 0,0-1 0,-1 1 0,1 0 0,-1 0 0,1-1 0,-1 1 0,0 0 0,1 0 0,-1 0 0,0 0 0,0 0 0,1-1 0,-1 1 0,0 2 0,4 25-11,-1 1 1,-1-1-1,-3 46 1,-1-18 5,2-29 59,1-27-48,-1 1 0,0-1 0,0 0 0,0 0 0,0 1 0,0-1 0,1 0 0,-1 0 0,0 1 0,0-1 0,0 0 0,1 0 0,-1 0 0,0 0 0,0 1 0,0-1 0,1 0 0,-1 0 0,0 0 0,0 0 0,1 0 0,-1 0 0,0 0 0,1 0 0,-1 0 0,0 1 0,0-1 0,1 0 0,-1 0 0,0-1 0,1 1 0,-1 0 0,0 0 0,0 0 0,1 0 0,-1 0 0,1 0 35,2-2-17,0-1 0,0 1 0,0-1 0,-1 0 0,1 1 0,0-1 0,-1-1 0,0 1 0,0 0-1,3-6 1,0 0 21,12-18-48,19-45 0,-24 45-68,28-44 0,-40 70 55,0 1 0,1-1 0,-1 0 0,0 0-1,1 1 1,-1-1 0,1 0 0,-1 1 0,1-1 0,0 0 0,-1 1-1,1-1 1,-1 1 0,1-1 0,0 1 0,0-1 0,-1 1 0,2-1-1,-1 2-13,-1 1-1,1-1 0,-1 0 0,1 0 0,-1 1 0,0-1 0,1 0 0,-1 1 0,0-1 0,0 3 0,1 0 27,2 76-3,-1-10-182,-1-56 148,3 31 83,-3-43-30,-1 1 1,0-1 0,1 0-1,0 0 1,-1 0 0,1 0-1,0 0 1,0 0-1,0 0 1,0 0 0,1 0-1,-1 0 1,0-1 0,1 1-1,1 1 1,-2-2 3,0-1 0,0 0 0,0 1 0,0-1 0,0 0 0,0 0 0,0 0 0,0 0 0,0 0 0,0 0-1,0 0 1,0 0 0,0 0 0,0 0 0,0-1 0,0 1 0,0 0 0,0-1 0,0 1 0,0 0 0,-1-1 0,1 1 0,0-1 0,0 0 0,0 1 0,-1-1 0,1 0 0,0 1 0,-1-1 0,1 0 0,0 0 0,0-1 0,3-2 97,5-4-52,-1-1 0,0 0 0,-1-1 0,12-17 0,-2 1-38,22-34-22,-13 18 28,37-42 0,-40 56-95,42-45 48,-45 52 42,-17 16-96,1 1 1,0 0 0,0 0 0,0 0-1,0 0 1,1 1 0,8-6-1,-13 9 62,0 0 0,0 0-1,1 0 1,-1 0 0,0 0-1,1 0 1,-1 0-1,0 0 1,0 0 0,1 0-1,-1 0 1,0 0-1,0 0 1,1 0 0,-1 0-1,0 0 1,1 0-1,-1 0 1,0 0 0,0 0-1,1 0 1,-1 0-1,0 0 1,0 1 0,1-1-1,-1 0 1,0 0-1,0 0 1,1 0 0,-1 1-1,0-1 1,0 0-1,0 0 1,0 1 0,1-1-1,-1 0 1,0 0-1,0 1 1,0-1 0,0 0-1,0 1 1,4 16-30,-4-17 35,4 48-5,-2 1 0,-1-1-1,-3 0 1,-12 67 0,7-79 276,-20 55 1,26-90-260,1 0-1,-1 0 1,1 0-1,-1 0 1,1 0-1,-1 0 1,1 0-1,-1-1 1,0 1-1,1 0 0,-1 0 1,0-1-1,0 1 1,1 0-1,-1-1 1,0 1-1,0-1 1,0 1-1,0-1 1,0 0-1,0 1 0,0-1 1,0 0-1,0 0 1,0 1-1,0-1 1,0 0-1,0 0 1,0 0-1,0 0 0,0 0 1,0-1-1,0 1 1,0 0-1,-2-1 1,-3-1-12,0 0 0,1 0 0,-1-1 0,-7-4 0,10 6 25,-5-4-18,1-1 1,-1 0-1,1-1 0,0 1 1,0-1-1,1-1 0,-11-14 1,9 10-25,1 4-72,-24-29-387,31 36 230,4 4 132,7 7 53,-6-5 53,0 0-1,0-1 1,0 0 0,1 0-1,-1-1 1,1 1 0,0-1 0,0 0-1,9 3 1,3-1 9,-1 0 0,23 3 0,-31-6 24,-1-1 1,1 1-1,0-2 0,0 1 1,0-1-1,-1 0 0,1-1 1,0 0-1,0-1 0,-1 0 0,12-3 1,-9-1 20,1 0 0,-1-1 0,0 0 0,0-1 1,-1 0-1,0-1 0,0 0 0,-1 0 0,0-1 0,7-11 1,11-18 19,32-61 0,47-90 280,-100 180-327,7-12 28,-2 0 0,9-23 0,36-154-41,-42 140-9,10-100 0,-22 140 5,-1 12-55,-1 0-1,1 0 1,-1 0-1,0 0 0,-1 0 1,0 0-1,-1-7 1,2 14 48,0-1 0,0 1 1,0 0-1,0 0 0,0 0 0,0 0 1,0 0-1,0 0 0,0 0 1,0-1-1,0 1 0,0 0 0,0 0 1,0 0-1,0 0 0,-1 0 0,1 0 1,0 0-1,0 0 0,0 0 1,0-1-1,0 1 0,0 0 0,0 0 1,0 0-1,0 0 0,0 0 0,-1 0 1,1 0-1,0 0 0,0 0 1,0 0-1,0 0 0,0 0 0,0 0 1,0 0-1,0 0 0,-1 0 0,1 0 1,0 0-1,0 0 0,0 0 1,0 0-1,0 0 0,-5 6-136,-3 15-23,-89 339-264,97-358 424,-76 330 21,53-230 79,-41 137-60,52-205 33,-2-1 1,-1 0-1,-1-1 1,-37 54-1,51-84-46,0 1-1,0-1 0,0 0 0,-1 0 0,1 1 0,-1-1 0,1-1 1,-1 1-1,-3 2 0,5-4-15,0 1 0,-1-1 0,1 1 0,0-1-1,-1 0 1,1 1 0,0-1 0,-1 0 0,1 0 0,0 0 0,-1 0 0,1 0 0,-1 0 0,1 0 0,0-1 0,-1 1 0,1 0 0,0-1 0,0 1-1,-1-1 1,1 0 0,0 1 0,0-1 0,-3-1 0,4 1-8,-1 1 0,1-1-1,-1 1 1,1 0 0,0-1-1,-1 1 1,1-1 0,-1 1 0,1-1-1,0 1 1,0-1 0,-1 0 0,1 1-1,0-1 1,0 1 0,-1-1-1,1 0 1,0 1 0,0-1 0,0 0-1,0 1 1,0-1 0,0 1-1,0-2 1,1 0-6,-1 1-1,1-1 0,0 1 1,-1 0-1,1-1 1,0 1-1,0 0 0,0-1 1,2-1-1,1-2-33,1 1 0,0 0 0,10-7 0,36-19 39,-13 7 94,44-34-1,118-126-195,-125 112 139,-29 28-3,57-56 178,-83 78-100,-1-1-1,29-44 1,-45 61-112,0 0 1,0-1 0,-1 0-1,1 1 1,-1-1 0,-1 0-1,3-7 1,-4 11-8,0 1 1,0-1-1,0 1 0,0-1 0,0 1 0,0-1 1,0 1-1,0-1 0,-1 0 0,1 1 0,0-1 1,-1 1-1,1 0 0,-1-1 0,0 1 1,0-1-1,1 1 0,-1 0 0,0-1 0,0 1 1,0 0-1,0 0 0,0 0 0,-1 0 1,1 0-1,0 0 0,0 0 0,-1 0 0,1 1 1,0-1-1,-1 0 0,1 1 0,-4-1 0,-1-1-29,-1 0 0,1 1 0,-1 0 0,1 0 0,-1 1 0,0 0 0,1 0 0,-1 1 0,0 0 0,1 0 0,-1 0-1,-11 5 1,13-5 43,0 2 0,1-1-1,-1 0 1,0 1 0,1 0-1,-1 0 1,1 1 0,0-1-1,0 1 1,0 0 0,0 0-1,1 0 1,0 0 0,0 1-1,0-1 1,-4 8-1,4-2-11,-1 0 0,1 0-1,1 1 1,0-1 0,0 0-1,1 1 1,1-1 0,-1 1-1,2-1 1,1 15 0,0-12 31,1 0 1,0 0 0,0 0 0,2-1 0,-1 1-1,2-1 1,11 21 0,-15-31 6,-1 0 0,0 0 0,1 0 0,0 0 0,-1 0 1,1 0-1,0 0 0,0-1 0,0 1 0,0-1 0,0 1 0,0-1 1,1 0-1,-1 0 0,0 0 0,1 0 0,-1 0 0,4 0 0,-3-1 13,1 0 0,-1 0 0,1 0 0,-1 0 0,1-1 0,-1 1 0,0-1 0,1 0 0,-1 0-1,0 0 1,6-4 0,5-3 24,-1-1-1,0 0 1,0-1-1,17-18 1,-29 28-74,84-93-64,14-12-25,-71 78-92,-27 27 189,-1 0 0,0 0-1,1 0 1,-1 0-1,0 1 1,0-1 0,1 0-1,-1 0 1,0 0-1,0 0 1,1 0-1,-1 0 1,0 0 0,0 1-1,1-1 1,-1 0-1,0 0 1,0 0 0,0 1-1,1-1 1,-1 0-1,0 0 1,0 0 0,0 1-1,0-1 1,0 0-1,1 0 1,-1 1-1,0-1 1,0 0 0,0 1-1,0-1 1,5 11 31,-4-4-28,0-1 0,0 0 0,-1 0 1,0 1-1,-1 10 0,0 4 1,1 3 35,2 0 0,0 0 0,1 0 0,2-1 0,0 1-1,2-1 1,0 0 0,14 28 0,-18-44-27,0-1 0,1 0 0,0 0 0,0 0 0,0 0 0,1-1 0,-1 0 0,1 0 0,1 0 0,-1 0 0,1-1 0,-1 0 0,1 0 0,0 0 0,1-1 0,-1 0 0,1 0 0,-1-1 0,1 0 0,0 0 0,0 0 0,0-1 0,13 1 0,-6-2-351,0-1 0,-1 0 0,1 0 0,0-2 0,-1 0 0,1 0 0,-1-1 1,0-1-1,18-9 0,-23 10-469,1-1 0,-1-1 1,0 1-1,0-1 1,-1-1-1,8-7 1,-11 9-115,0 0 1,0 0-1,0-1 1,0 0 0,-1 1-1,0-1 1,-1 0 0,1 0-1,2-11 1,4-21-3214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9:16.04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59 99 5728,'-20'-5'996,"14"3"-412,0 0 1,0 0-1,-9-4 0,14 6-479,1 0 0,0 0 0,0 0 0,0 0-1,-1 0 1,1 0 0,0 0 0,0 0 0,0 0 0,0 0 0,-1 0-1,1 0 1,0 0 0,0 0 0,0-1 0,0 1 0,-1 0 0,1 0-1,0 0 1,0 0 0,0 0 0,0 0 0,-1 0 0,1-1 0,0 1-1,0 0 1,0 0 0,0 0 0,0 0 0,0-1 0,0 1 0,0 0 0,0 0-1,-1 0 1,1 0 0,0-1 0,0 1 0,0 0 0,0 0 0,0 0-1,0-1 1,0 1 0,11-2 2948,-4 1-2343,117-13 4560,66 2-3778,129-10-1150,-14 4-2897,-207 12-2496,-5 4 1404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9:17.84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399 669 5888,'-2'-6'1081,"0"1"0,1-1 0,0 0 0,0 0 0,0 0 0,0-7 1,1 9-733,0 0 1,-1 1-1,1-1 1,-1 0-1,0 1 1,0-1 0,-1 1-1,1-1 1,-1 1-1,0 0 1,0-1-1,0 1 1,0 0 0,0 0-1,-1 1 1,1-1-1,-1 0 1,-5-3-1,3 2-138,-1 0 0,0 0 0,0 0-1,0 1 1,-1 0 0,1 1 0,-1-1-1,-12-2 1,4 2-43,-1 1 1,1 1-1,0 0 1,-1 1-1,1 1 0,-22 3 1,30-2-160,0 0 0,0 0 0,0 0 0,0 1 1,1 1-1,-1-1 0,1 1 0,0 0 0,0 0 1,0 1-1,1 0 0,-1 0 0,1 0 0,0 0 0,-8 13 1,6-7 44,1 0 1,-1 0 0,2 0 0,-1 1 0,2 0-1,-1 0 1,2 0 0,-4 19 0,6-24-49,0 1 0,1-1 1,0 1-1,0-1 1,1 1-1,0-1 0,0 0 1,1 1-1,-1-1 1,2 0-1,4 11 1,-2-8 29,0 0 0,1-1 1,1 0-1,-1 0 0,1 0 1,1-1-1,10 9 1,-12-12 36,0-1 1,0 1-1,1-1 1,-1 0-1,1-1 1,1 1-1,-1-1 1,0-1-1,1 1 1,13 1-1,-15-3-9,0 0 1,0 0-1,0-1 0,0 0 0,0 0 0,0-1 0,-1 1 0,1-1 0,0-1 1,0 1-1,0-1 0,-1 0 0,1 0 0,7-5 0,-10 5-37,1-1 0,-1 1 0,0-1-1,1 0 1,-2 0 0,1-1 0,0 1-1,0 0 1,-1-1 0,0 0 0,2-4 0,-1 1-1,0-1 1,0 1-1,-1-1 1,0 0-1,1-11 0,-2-7 31,0 1 0,-6-44 0,2 50-222,-1-1-1,-1 1 1,-1 0 0,-13-30-1,15 39-476,8 12 131,7 6 640,-7-5-85,1 0 0,-1-1 0,0 1 0,1-1 0,-1 0 1,1-1-1,0 1 0,0-1 0,-1 0 0,1 0 0,0-1 0,0 1 0,0-1 0,0 0 0,0 0 0,0-1 0,0 1 0,0-1 0,0 0 0,-1-1 0,1 1 0,0-1 0,-1 0 0,1 0 0,-1 0 0,7-6 1,141-105 1228,-134 98-1160,0 0-90,15-11 62,-2-1 0,48-53-1,-50 44 14,-2-2-1,-2-1 0,-1-1 0,28-65 0,-42 70-250,-8 27-179,-5 21 76,-9 32 80,-26 64 0,-28 31 150,8-17-50,-29 95 143,-63 145 282,77-188-13,72-172-318,-1 1-1,1-1 1,-1 1-1,0-1 1,0 1-1,0-1 1,0 0-1,0 0 1,-1 0-1,1 0 1,-1-1-1,0 1 1,-5 3-1,7-5-7,1-1 0,-1 0 0,0 0 0,1 0 0,-1 0 0,1 0 0,-1 0 0,0 0 0,1-1 0,-1 1-1,1 0 1,-1 0 0,0 0 0,1 0 0,-1-1 0,1 1 0,-1 0 0,1-1 0,-1 1 0,1 0-1,-1-1 1,1 1 0,-1-1 0,1 1 0,0-1 0,-1 1 0,1-1 0,0 1 0,-1-1 0,1 1 0,0-1-1,0 1 1,-1-1 0,1 1 0,0-1 0,0 0 0,0 0 0,-6-23 216,7 18-209,-1 0-1,1 1 1,0-1-1,1 0 1,-1 1-1,1-1 1,0 1-1,0 0 0,1-1 1,0 1-1,0 0 1,0 1-1,4-6 1,-1 3-23,-1 1 1,1 0-1,1 0 1,-1 0-1,1 1 1,0 0-1,0 0 1,14-6-1,21-6 26,1 1-1,73-16 0,94-7-807,-196 37-227,1 0 1,-1 1-1,26 2 0,-11 5-1145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9:24.11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14 1311 4992,'-14'3'11407,"16"-3"-11184,-1 0 0,0-1 0,0 1 0,0-1 0,0 1 0,0-1-1,0 1 1,-1-1 0,1 1 0,0-1 0,0 0 0,0 1 0,1-3-1,7-10 420,12-26 0,0 0-395,49-92 425,-45 87-507,3 1 1,1 1-1,3 1 0,1 2 1,63-58-1,-81 84-134,1 0 0,1 1 0,0 0 0,0 2 1,20-10-1,-36 20-16,-1 0-1,1 0 1,0 0 0,-1 0 0,1 0 0,-1 0 0,1 0 0,0 0 0,-1 0-1,1 0 1,-1 0 0,1 0 0,-1 0 0,1 1 0,0-1 0,-1 0 0,1 0-1,-1 1 1,1-1 0,-1 0 0,1 1 0,-1-1 0,0 1 0,1-1 0,-1 0-1,1 1 1,-1-1 0,0 1 0,1-1 0,-1 1 0,0-1 0,0 1-1,1 0 1,-1-1 0,0 1 0,0-1 0,0 1 0,0-1 0,1 2 0,0 2 29,0 0 0,0 0 0,-1 0 0,1 8 1,-2-2 10,-1 1 0,0 0 1,0-1-1,-1 1 1,0-1-1,-1 0 0,-1 0 1,-9 18-1,7-16-45,1 0 0,0 1 1,1 0-1,-4 16 0,9-28-3,-1 5 150,4-8 95,8-7 20,189-104-21,-120 75-163,89-39-123,-164 75-5,0 0 1,0 1 0,0-1-1,0 1 1,8-1-1,-12 2 35,0-1 1,0 1-1,1 0 0,-1 0 0,0 0 0,0 1 1,0-1-1,0 0 0,0 0 0,0 1 1,0-1-1,1 0 0,-1 1 0,0-1 0,0 1 1,-1 0-1,1-1 0,0 1 0,0 0 0,0-1 1,0 1-1,0 0 0,-1 0 0,1 0 1,0 0-1,-1 0 0,1 0 0,-1 0 0,1 0 1,-1 0-1,1 0 0,-1 1 0,1 2 27,0 0 0,-1 0-1,1 0 1,-1 0 0,0 0 0,-1 0-1,1 0 1,-1 0 0,-1 6 0,-14 39-8,7-23 149,-1-3-47,8-19-78,0 0-1,1 0 1,-1 0-1,1 0 1,0 0-1,-2 6 1,3-9-29,0-1 0,1 0 0,-1 0 0,0 0 1,0 0-1,0 0 0,0 0 0,0 0 0,0 0 1,0 0-1,0 0 0,0 0 0,0 0 0,0 0 1,0 0-1,0 1 0,0-1 0,0 0 0,1 0 1,-1 0-1,0 0 0,0 0 0,0 0 0,0 0 1,0 0-1,0 0 0,0 0 0,0 0 0,0 0 1,0 0-1,1 0 0,-1 0 0,0 0 1,0 0-1,0 0 0,0 0 0,0 0 0,0 0 1,0 0-1,0-1 0,0 1 0,0 0 0,0 0 1,0 0-1,1 0 0,-1 0 0,0 0 0,0 0 1,0 0-1,0 0 0,0 0 0,0 0 0,0 0 1,0 0-1,0 0 0,0-1 0,0 1 0,0 0 1,0 0-1,0 0 0,0 0 0,23-31 14,2 0-1,1 2 0,1 1 1,61-48-1,-87 75-51,1 0-1,-1 0 1,1 0-1,0 0 1,-1 0-1,1 0 1,0 1-1,0-1 1,-1 0 0,1 1-1,3-1 1,-5 1 22,1 0 1,-1 0 0,0 0 0,1 0-1,-1 0 1,0 0 0,1 0 0,-1 1-1,0-1 1,1 0 0,-1 0 0,0 0-1,1 0 1,-1 1 0,0-1 0,0 0-1,1 0 1,-1 1 0,0-1 0,0 0-1,1 0 1,-1 1 0,0-1 0,1 1 17,-1 0-1,0 0 1,1 0 0,-1 0 0,0 1 0,0-1 0,0 0-1,0 0 1,0 0 0,0 0 0,0 2 0,-1 0-39,0 10 52,-1 1 1,-1 0-1,-4 13 0,1-10-120,-7 31 0,13-47 99,0-1 1,0 1-1,0-1 0,0 0 0,0 1 1,0-1-1,0 1 0,0-1 0,0 1 1,0-1-1,0 1 0,0-1 0,0 1 1,1-1-1,-1 0 0,0 1 0,0-1 1,0 1-1,1-1 0,-1 0 0,0 1 1,0-1-1,1 0 0,-1 1 0,0-1 1,1 1-1,0-1 14,0 1 0,0-1 0,0 0 1,0 1-1,1-1 0,-1 0 0,0 0 0,0 0 1,0 1-1,0-1 0,2-1 0,5 0 128,0 0 0,13-4-1,-13 3-88,145-43 106,-79 22-244,-45 15 48,-8 2 49,0 0 0,0-1 1,-1-2-1,24-12 1,-24 12 82,-11 6-196,-9 3 96,0 1 1,0-1-1,0 0 1,0 0-1,0 0 1,0 0-1,0 0 0,0 0 1,0 0-1,0 0 1,0 0-1,0 0 1,0 0-1,0 0 1,0 0-1,-1 0 0,1 0 1,0 0-1,0 0 1,0 0-1,0 0 1,0 0-1,0 0 1,0 0-1,0 0 0,0 0 1,0 1-1,0-1 1,0 0-1,0 0 1,0 0-1,0 0 1,0 0-1,0 0 1,0 0-1,0 0 0,0 0 1,0 0-1,0 0 1,0 0-1,0 0 1,0 0-1,0 0 1,0 0-1,0 0 0,0 1 1,1-1-1,-1 0 1,0 0-1,0 0 1,0 0-1,0 0 1,0 0-1,0 0 0,0 0 1,0 0-1,0 0 1,0 0-1,0 0 1,0 0-1,0 0 1,0 0-1,0 0 0,0 0 1,0 0-1,0 0 1,1 0-1,-1 0 1,0 0-1,-6 8-174,-7 9-62,3-7 231,1 0 0,1 0 0,-13 21 0,19-27 6,0 0 0,0 0-1,0 0 1,1 0 0,-1 1 0,1-1-1,0 0 1,1 1 0,-1-1 0,1 1-1,0-1 1,0 1 0,0-1 0,0 1-1,2 4 1,0 0 5,1 0-1,0 0 1,0 1-1,1-2 1,1 1-1,5 9 1,-8-14 24,1 0 0,0 0 0,0-1-1,0 1 1,1-1 0,-1 1 0,1-1 0,0 0 0,0 0 0,0-1-1,0 1 1,0-1 0,0 0 0,5 1 0,-7-2-5,0-1 0,0 0 0,0 1 0,0-1 0,0 0 0,0 0 0,0 0 0,0-1 0,-1 1 0,1 0 0,0-1 0,0 0 0,0 1 0,0-1 0,0 0 0,-1 0 0,1 0 0,0 0 0,-1 0 0,1 0 1,-1 0-1,1 0 0,-1-1 0,2-1 0,3-4 49,0 0 1,-1-1-1,8-14 1,-10 16-38,1-2-24,0 0-1,-1 0 0,0-1 1,-1 0-1,0 1 0,0-1 1,-1 0-1,0 0 0,0 0 1,-1 0-1,0 0 1,-1 0-1,0 0 0,-1 0 1,1 0-1,-2 0 0,-3-10 1,4 15-38,0 0 0,0 1-1,0-1 1,-1 1 0,1-1 0,-1 1 0,0 0 0,0 0 0,0 0-1,0 0 1,-1 0 0,-6-3 0,4 2-28,0 1 0,-1 1-1,1-1 1,-1 1 0,1 0 0,-1 1-1,-7-2 1,-21 3 7,62-2 40,-1-1-1,0-1 1,34-10 0,50-7 50,-97 19-63,-1 1 0,0 1 0,1 1 0,-1-1 0,1 2-1,-1 0 1,13 3 0,-22-4 17,1 0-1,-1 1 1,1-1 0,-1 1-1,0-1 1,0 1 0,0 0-1,0 0 1,0 1-1,0-1 1,0 1 0,-1-1-1,1 1 1,2 4 0,-4-5 28,1 0-1,-1 0 1,0 1 0,-1-1 0,1 0 0,0 0 0,-1 1 0,1-1 0,-1 0 0,0 1 0,0-1 0,1 0 0,-2 1 0,1-1 0,0 0 0,0 1 0,-1-1 0,1 0 0,-1 1 0,0-1 0,0 0 0,-1 3 0,-25 40 259,21-37-241,1-1-25,-1 3 226,8-8-53,5-5 21,27-16 42,24-10-74,-32 17-187,14-5-155,1 1 1,59-14-1,-99 29 154,0 1 1,1-1-1,-1 1 0,1 0 1,-1 0-1,1 0 0,-1-1 1,1 2-1,-1-1 0,1 0 0,-1 0 1,1 0-1,-1 1 0,1-1 1,-1 1-1,1-1 0,-1 1 1,0-1-1,1 1 0,1 1 0,-2-1 3,0 1 0,0-1 0,-1 0 0,1 0 0,-1 0 0,1 0 0,-1 1 0,1-1 0,-1 0 0,1 1 0,-1-1 0,0 0 0,0 1 0,0-1 0,0 0 0,0 1 0,0-1 0,0 2 0,-2 3 34,1 0 1,0 0 0,-1 0 0,0 0 0,-1-1 0,1 1 0,-1-1 0,-7 10 0,1-4 41,6-9-68,1 1 0,0-1 0,0 0 0,0 1-1,0-1 1,1 1 0,-1 0 0,1-1 0,-1 1 0,0 4-1,3-7 19,-1 0-1,1 1 0,0-1 0,-1 1 0,1-1 0,0 0 1,0 0-1,0 0 0,-1 1 0,1-1 0,0 0 0,0 0 0,0 0 1,-1 0-1,1 0 0,0 0 0,0-1 0,0 1 0,-1 0 1,1 0-1,1-1 0,9-3 3,0-1 1,-1-1-1,1 0 0,13-10 1,38-34-72,-22 16-73,-28 23 0,-9 9 96,-1-1 0,1 1 0,0-1 0,0 1 0,0 0 1,0 0-1,0 0 0,1 0 0,-1 1 0,0-1 0,1 1 0,6-2 0,-10 3 27,0 1 1,1-1-1,-1 0 0,0 0 0,1 0 0,-1 0 0,0 0 0,1 1 0,-1-1 0,0 0 0,0 0 0,1 1 0,-1-1 0,0 0 0,0 0 0,0 1 0,1-1 0,-1 0 0,0 1 0,0-1 0,0 0 0,0 1 0,0-1 0,1 0 0,-1 1 0,0-1 0,0 0 0,0 1 0,1 12-141,-1-11 90,3 83-25,-3-62-52,0-20 145,1 0 0,-1 0 0,1 0 0,-1-1 0,1 1 0,0 0 0,0-1-1,1 1 1,-1 0 0,0-1 0,1 1 0,0-1 0,-1 0 0,1 0 0,0 1 0,0-1 0,0-1 0,0 1 0,1 0 0,-1 0 0,0-1 0,1 1 0,0-1 0,-1 0 0,1 0 0,-1 0 0,1 0 0,0 0 0,4 0-1,7-1 25,1 0 0,21-4 0,-20 2-72,31-6 114,-1-2 0,-1-2 0,67-27 0,-99 34-16,0-1-1,-1-1 0,16-9 0,-23 13-74,0-1 0,-1 1 0,1-1 0,-1 0 0,0 0 0,0 0 0,0-1 0,-1 1 0,0-1 0,5-8 0,-8 13 0,1-1-1,-1 1 0,0-1 0,0 0 1,1 1-1,-1-1 0,0 0 0,0 1 0,0-1 1,0 0-1,0 1 0,0-1 0,0 0 1,0 1-1,0-1 0,0 0 0,0 1 0,0-1 1,-1 1-1,1-1 0,0 0 0,0 1 1,-1-1-1,1 0 0,0 1 0,-1-1 0,1 1 1,0-1-1,-1 1 0,1-1 0,-1 1 1,1-1-1,-1 1 0,1 0 0,-1-1 0,0 1 1,1 0-1,-1-1 0,1 1 0,-1 0 1,0-1-1,1 1 0,-1 0 0,-1 0 0,-1-1-60,-1 1 0,1-1 0,-1 1-1,0 0 1,1 0 0,-1 0 0,-5 2-1,-5 2 31,0 1-1,0 1 0,0 0 1,0 1-1,1 0 0,0 1 1,-16 12-1,25-16 43,-1-1 0,1 1 0,-1 0 0,1 1 0,0-1 0,1 0 0,-1 1 0,1 0 0,0 0 0,0 0 0,0 0 0,-3 10 0,5-11 3,0 0-1,0 0 1,1 0-1,-1 0 1,1 1-1,0-1 1,0 0-1,0 0 1,0 0-1,1 0 1,0 0-1,-1 1 1,2-1 0,-1 0-1,0-1 1,1 1-1,0 0 1,4 6-1,-3-5 24,0 0 0,0-1 0,1 1 0,0-1 0,0 0 0,0 0 0,0-1 0,1 1 0,-1-1 0,1 0-1,0 0 1,0 0 0,0-1 0,1 0 0,-1 0 0,7 2 0,-5-3 8,1 0-1,0-1 1,-1 1-1,1-2 1,0 1 0,-1-1-1,1 0 1,-1 0-1,1-1 1,-1 0 0,11-5-1,9-5 31,0-2 0,-1 0 1,35-27-1,24-15-154,-68 46 57,0 0-87,35-15-1,-51 25 105,-1 0-1,1 0 0,-1-1 0,0 1 0,1 0 0,-1 0 0,1 0 0,-1 0 0,1 0 0,-1 0 0,1 0 1,-1 0-1,1 0 0,-1 0 0,0 0 0,1 0 0,-1 0 0,1 0 0,-1 0 0,1 1 0,-1-1 0,1 0 0,-1 0 1,0 0-1,1 1 0,0-1 0,-1 1 8,1 0-1,-1 0 1,0-1 0,1 1-1,-1 0 1,0 0 0,0-1-1,1 1 1,-1 0 0,0 0-1,0 0 1,0-1 0,0 1-1,0 1 1,-6 30 128,5-29-122,-18 51 234,4-9-86,16-44 137,4-3-156,7-6-92,-7 5-6,36-22 4,1 2 0,2 2 0,75-25 0,-87 34-145,-19 7-4,1 0 0,0 1 1,15-2-1,-29 6 108,1 0 0,-1 0-1,1 0 1,-1 0 0,0 0 0,1 0 0,-1 0 0,1 0 0,-1 0-1,1 0 1,-1 0 0,0 0 0,1 0 0,-1 0 0,1 0 0,-1 1 0,0-1-1,1 0 1,-1 0 0,0 0 0,1 1 0,-1-1 0,0 0 0,1 1-1,-1-1 1,0 0 0,0 1 0,1-1 0,-1 1 0,1 0-1,-1 0 0,0 0 0,0 0 0,1 1 1,-1-1-1,0 0 0,0 0 0,0 0 0,0 1 0,-1 1 0,-9 32-74,9-34 69,-2 7 11,1 1-1,0-1 1,1 0-1,-1 1 1,2-1-1,-1 1 1,1-1-1,0 1 1,1-1-1,0 1 1,3 10-1,-3-14 19,0 0 0,1 1 0,0-1 0,0 0 0,0 0 0,0-1 0,1 1 0,0 0 0,0-1 0,0 1 0,1-1 0,-1 0 0,1 0 0,0-1 0,0 1 0,0-1 0,1 0 0,8 5 0,-10-7 1,0 0 0,0 0 0,0 0 0,0-1 0,0 1 0,1-1 0,-1 0 0,0 0 0,0 0 0,0 0 0,0 0 0,0-1 0,0 0 0,0 0 0,0 1 0,0-2 0,0 1 0,0 0 0,0 0 0,0-1 0,-1 0 0,4-2 0,6-5 11,-1 0 0,0-1 1,13-16-1,-19 21-28,87-102-28,-51 57 106,-2-2 0,55-95 0,149-306-176,-202 362-86,-38 76-211,-7 12 107,-3 7 43,-7 9 146,1 1 0,0 0 1,1 1-1,1 0 0,0 1 0,-9 18 0,0 9 150,2 0-1,-14 50 1,-15 90 113,40-152-122,5-25-33,-19 95-37,18-83 10,1 0 0,1-1 0,1 32-1,0-47 37,0 0-1,1 0 1,-1 0-1,1 0 1,-1 0-1,1 0 1,0 0-1,-1 0 0,1 0 1,0 0-1,0 0 1,1-1-1,-1 1 1,0 0-1,0-1 1,1 1-1,-1 0 0,1-1 1,0 0-1,-1 1 1,1-1-1,0 0 1,0 0-1,0 0 0,-1 0 1,1 0-1,0-1 1,0 1-1,0-1 1,1 1-1,-1-1 1,3 1-1,6-1 53,1 0 1,-1 0-1,0-1 1,21-5 0,-24 5-118,19-5 61,0-2 0,-1 0 0,47-22 0,-61 23 66,0 0 0,16-13 1,3-2-175,-20 11-201,-10 10 13,-2 5 80,-1 4 173,-1 3 44,1-1-1,0 0 0,0 1 1,1-1-1,1 1 1,0-1-1,0 1 1,1-1-1,0 1 1,1-1-1,5 19 0,-6-29-7,-1 1-1,0-1 0,0 0 0,1 1 0,-1-1 0,0 0 1,1 0-1,-1 1 0,0-1 0,1 0 0,-1 0 0,0 1 1,1-1-1,-1 0 0,1 0 0,-1 0 0,0 0 0,1 1 1,-1-1-1,1 0 0,-1 0 0,1 0 0,-1 0 0,0 0 1,1 0-1,-1 0 0,1 0 0,-1 0 0,1-1 0,-1 1 1,0 0-1,1 0 0,15-7 124,-13 6-102,12-7-36,-1-1 0,-1-1-1,1 0 1,-2-1 0,18-18-1,-9 8 136,2 1-80,-9 8-80,-1 0 0,0-1 0,12-16 0,-34 40-148,1 1-1,-9 17 1,-6 36 301,23-62-103,-1-1-1,1 1 1,0-1-1,0 1 1,0-1-1,0 1 0,0-1 1,0 0-1,1 1 1,-1-1-1,1 1 0,0-1 1,1 3-1,0 2 44,-1-6-49,-1 0 0,1 0 0,0 0 0,0 0 0,-1 0-1,1 0 1,0-1 0,0 1 0,0 0 0,0-1 0,0 1 0,0-1-1,0 1 1,0-1 0,0 1 0,0-1 0,1 0 0,-1 1-1,0-1 1,0 0 0,0 0 0,0 0 0,1 0 0,-1 0-1,1 0 1,31-3 64,-33 3-77,22-4 77,-1-2 0,41-15-1,-28 8-50,-1 1 29,0-2-1,-1-1 1,44-27 0,-57 29-11,-11 7-113,1 0-1,-1 0 0,13-4 0,-20 9 63,0 1 0,-1-1 0,1 1 0,0 0 0,0-1 0,0 1 0,0 0 0,0 0 0,0 0 0,-1-1 0,1 1 1,0 0-1,0 0 0,0 0 0,0 1 0,0-1 0,0 0 0,0 0 0,0 0 0,0 1 0,-1-1 0,1 0 0,0 1 0,0-1 0,0 1 0,0-1 0,1 2 0,-1 0-11,0 0 0,0 0 0,1 1 0,-1-1 0,-1 0 0,1 1-1,0-1 1,0 4 0,1 1 99,-1 0-82,0 0 1,-1 1 0,0-1-1,0 0 1,-2 12 0,0 7-126,-1-10 223,3-16-92,0 1 1,0-1-1,-1 1 0,1-1 0,0 1 1,0 0-1,0-1 0,0 1 0,0-1 1,0 1-1,0 0 0,0-1 1,0 1-1,0-1 0,0 1 0,0 0 1,0-1-1,0 1 0,0-1 1,1 1-1,-1 0 0,1 0 96,0-2-76,0 1 0,0-1 0,0 0-1,0 1 1,0-1 0,0 0-1,0 1 1,0-1 0,0 1-1,1 0 1,-1-1 0,0 1-1,0 0 1,0 0 0,1 0 0,-1 0-1,1 0 1,5-2 16,5-2-28,0-1-1,0 0 1,-1-1 0,0-1 0,21-15 0,-16 11-65,25-14 0,-40 24 45,0 0 1,0 1-1,0-1 0,0 1 0,0 0 1,1-1-1,-1 1 0,0 0 0,0 0 0,0-1 1,0 1-1,0 0 0,1 0 0,-1 0 1,0 1-1,0-1 0,2 0 0,-2 1 2,-1-1-1,1 1 1,0-1-1,-1 1 0,1-1 1,0 1-1,-1-1 0,1 1 1,-1-1-1,1 1 1,-1 0-1,1-1 0,-1 1 1,0 0-1,1-1 1,-1 1-1,0 0 0,0 0 1,1 1-1,-1 1-5,1 0 1,-1 1-1,0-1 0,0 1 0,0-1 1,-1 0-1,1 1 0,-1-1 1,0 0-1,0 0 0,-1 4 0,-4 9 187,5-12-139,0 0 1,-1-1-1,1 1 1,-1-1-1,1 0 0,-1 1 1,-4 4-1,49-15 411,70-22-512,-56 14-96,107-16 0,-159 31 164,-1-1-1,0 1 1,1 0-1,-1 1 1,1-1-1,-1 1 1,0 0 0,1 0-1,-1 0 1,0 0-1,0 1 1,5 2-1,-3 0 32,-1 0 0,0 0 0,0 0 0,0 0 0,0 1 0,-1 0 0,7 8-1,0 2-70,1 0 0,0-1 0,1 0-1,17 13 1,-25-24-17,-1 0-1,1-1 1,0 0 0,0 0-1,0 0 1,0 0 0,0-1 0,1 0-1,-1 0 1,0 0 0,1-1-1,9 0 1,2-1-1353,0-1-1,29-6 1,32-16-5324,-40 15 3813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9:24.45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33 99 9216,'-32'0'4192,"59"9"-3648,10-9 2431,9 3-1727,33-6 864,-1 0-1280,50-11-96,6 7-448,28-10-64,-15 5-128,23-8-3168,-16-1 1696,2 8-7839,-28 13 5119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9:26.40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1 601 4480,'0'0'1445,"13"12"4603,-11-12-5646,0 1-1,1 0 1,-1-1-1,0 1 1,1-1-1,-1 0 1,0 0-1,0 0 1,1 0-1,-1 0 1,0 0 0,1-1-1,2 0 1,28-14 1206,-22 9-854,0 0-336,0-1-1,0 0 1,9-10 0,23-15 188,27-9-339,67-42 7,-112 66-114,0-2-1,-2-1 0,27-27 1,-32 27-23,0-1 1,-2 0 0,-1-1 0,0-1-1,19-41 1,13-46 380,-40 95-383,-13 21-75,-16 28-69,-24 43-170,-43 69 177,78-130 44,1-3-48,1 0 0,1 1 0,0 0 0,1 1 0,1-1 0,-7 23 0,12-34 15,1-1 0,-1 0-1,1 1 1,0-1 0,0 1 0,0-1 0,0 1 0,0-1-1,0 1 1,1-1 0,-1 1 0,1-1 0,0 0 0,0 1-1,0-1 1,0 0 0,2 4 0,-1-3 12,1-1 1,-1 0-1,0 0 0,1 1 1,0-1-1,-1-1 1,1 1-1,0 0 0,0-1 1,0 1-1,6 1 0,2 0 31,0-1-1,1 0 0,-1 0 0,1-1 0,0-1 0,15-1 0,-15 1 30,-1-2-1,1 0 1,0 0-1,-1-1 1,0 0-1,0-1 1,0 0-1,0-1 1,0 0-1,9-7 1,2-2-45,-3 3-45,-1 0 0,-1-2 0,26-23 0,22-17 819,-64 59-642,1 1-1,-1-1 1,0 1-1,-1 9 0,-6 77 313,3-74-425,3-18-61,0 0-1,-1 0 1,1 0 0,0 0-1,0 0 1,0 0-1,-1 0 1,1 0-1,0 0 1,1 0 0,-1 0-1,0 0 1,0 0-1,0 0 1,1 1-1,0-1 183,3-1-135,-1-1 0,1 0 0,0 0 0,-1 0 0,1 0 0,0-1 0,-1 1 0,0-1 0,4-2 0,10-5 40,161-73-6,-106 43-116,-54 28-17,0 1 0,1 0 0,0 2 0,24-8 0,-42 16 60,0-1 0,1 1 0,-1 0 0,0 0 0,0 0 0,0 0-1,1 0 1,-1 0 0,0 0 0,0 1 0,0-1 0,0 0 0,1 1 0,-1-1 0,0 0 0,0 1-1,0 0 1,0-1 0,0 1 0,0 0 0,0-1 0,0 1 0,-1 0 0,1 0 0,0 0 0,0 0-1,0 0 1,-1 0 0,1 0 0,-1 0 0,1 0 0,0 2 0,2 3 29,-1 1 0,0 0 0,0 0 0,1 8 0,-1-7 12,2 15 35,15 38 0,-16-53-83,1 0 0,0 0 0,0 0 1,1 0-1,0-1 0,0 0 1,10 10-1,-1 0-148,3 1-2302,-2-10-8878,-10-5 8016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9:26.73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38 21 10208,'-37'-21'5824,"47"21"-6880,4 0 544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9:28.61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9 1218 4064,'-8'8'12117,"8"-9"-11147,1 0-809,0 0-1,-1 0 0,1 1 1,0-1-1,-1 0 0,1 1 1,0-1-1,0 1 0,0-1 1,0 1-1,1-1 0,6-4 380,4-4 69,-1 0 1,11-11-1,0 0-143,73-56 458,13-11-456,-51 33-241,-3-1 0,-1-3 0,-4-2 0,80-125 1,-52 57 460,-76 128-696,-1 0 1,0-1-1,1 1 1,-1 0-1,0-1 1,1 1-1,-1 0 1,0-1-1,0 1 1,1-1-1,-1 1 1,0-1-1,0 1 1,0-1-1,0 1 1,0 0-1,0-1 1,0 1-1,0-1 1,0 1-1,0-1 1,0 0-1,-8 4-134,-14 14 99,10-4 35,1 0-1,1 0 1,-12 21-1,-22 46-26,38-69 40,-7 15-14,-59 118 51,60-114 22,1 0-1,-15 63 1,24-84-42,1-1-1,0 1 0,1 1 1,0-1-1,0 0 0,1 0 1,1 9-1,-1-16 21,0 1 0,0-1 0,0 1 0,0-1 1,1 1-1,-1-1 0,0 0 0,1 1 0,0-1 0,0 0 0,-1 0 1,1 0-1,1 0 0,-1-1 0,0 1 0,0-1 0,0 1 0,1-1 1,-1 0-1,1 1 0,-1-1 0,6 1 0,-2-1 13,0 1 0,0-1 0,0 0 0,0 0 0,0-1 1,0 0-1,1 0 0,-1-1 0,7-1 0,-2 0 4,1-1 1,-1 0 0,1-1-1,-1-1 1,-1 0 0,1 0-1,-1-1 1,1 0 0,-2-1-1,18-15 1,-5 1 7,-1-2 0,20-29 0,35-58 323,-26 36-352,145-164-49,-172 213 13,-2-1-1,0-1 0,29-52 1,-24 26 49,-2-1 1,32-110-1,-52 139-136,-3 20 43,-1 0 0,1 1 0,0-1 0,0 1 1,0-1-1,3-4 0,-4 8-119,-4 6 98,-6 9 47,-43 71 437,38-60-376,-2 0 1,-1-1-1,-23 25 0,19-25-32,-14 15 121,2 1 1,-38 59-1,40-41-19,4 0 0,2 2-1,-29 97 1,40-107-42,-40 119 57,32-108 312,23-60-457,0-1 0,0 1 0,-1-1-1,1 1 1,0 0 0,0-1-1,-1 1 1,1-1 0,-1 1-1,1-1 1,-1 1 0,1-1 0,0 0-1,-1 1 1,0-1 0,1 1-1,-1-1 1,1 0 0,-2 1-1,-5 4 200,1-3-179,8-3 6,-1 1 159,0-5-163,-1 1 0,1 0-1,0 0 1,0 0-1,1 0 1,-1 1-1,1-1 1,0 0-1,4-5 1,5-13 2,2-6-14,2-1-1,1 2 1,1 0 0,26-32-1,5 10-218,-48 48 222,0 1 0,1-1 0,-1 1-1,0 0 1,1-1 0,-1 1 0,1-1-1,-1 1 1,1 0 0,-1-1 0,1 1-1,-1 0 1,1-1 0,-1 1 0,1 0-1,-1 0 1,1 0 0,-1-1 0,1 1-1,-1 0 1,1 0 0,0 0 0,-1 0-1,1 0 1,-1 0 0,1 0 0,0 0-1,-1 0 1,1 0 0,-1 1 0,1-1-1,-1 0 1,1 0 0,-1 0 0,1 1-1,-1-1 1,1 0 0,-1 1 0,1-1-1,-1 0 1,1 1 0,-1-1 0,0 1-1,1-1 1,-1 1 0,1-1 0,-1 0-1,0 1 1,0-1 0,1 1-1,-1 0 1,0-1 0,0 1 0,0-1-1,0 1 1,1 0 0,0 6-31,1-1 0,-1 1 0,1 12 0,-2-17 32,1 25-67,2 0 0,1 0 0,13 46 0,-15-68 84,-1 0-1,2 0 1,-1 0-1,1-1 1,-1 0-1,1 1 1,1-1-1,-1 0 1,1 0-1,-1-1 1,1 1 0,0-1-1,0 1 1,0-1-1,1-1 1,-1 1-1,10 3 1,-6-3 45,0 0 0,0-1-1,0 0 1,1 0 0,-1-1 0,1 0 0,-1 0 0,1-1 0,-1-1 0,10 0-1,-10 0-38,0 0-1,0 0 0,-1-1 1,1 0-1,0 0 0,0-1 1,-1 0-1,0 0 0,1-1 1,7-5-1,-6 2 3,0-1 0,-1 0 1,0 0-1,0-1 0,0 0 0,-1-1 1,-1 1-1,0-1 0,0-1 0,-1 1 0,0-1 1,5-17-1,19-95-40,-28 117 1,0 1 0,-1 0 0,0-1 0,0-9 0,0 15 7,0-1 0,0 0-1,0 1 1,0-1 0,-1 0-1,1 1 1,0-1-1,0 0 1,0 0 0,0 1-1,-1-1 1,1 1-1,0-1 1,-1 0 0,1 1-1,0-1 1,-1 1-1,1-1 1,-1 1 0,1-1-1,-1 1 1,1-1-1,-1 1 1,1-1 0,-1 1-1,0 0 1,1-1 0,-1 1-1,0 0 1,1-1-1,-1 1 1,0 0 0,1 0-1,-1 0 1,0 0-1,1 0 1,-1 0 0,0 0-1,1 0 1,-1 0-1,-1 0 1,-10 8-131,3 2 73,0 0 0,0 0 0,1 1 0,-9 15 0,-25 52 188,38-69-112,0 0-1,1 1 1,0 0-1,0-1 1,-2 17-1,5-22-7,0 0 0,0 1 0,0-1 0,0 1 0,0-1-1,1 1 1,0-1 0,0 1 0,0-1 0,1 0 0,-1 0 0,1 0 0,0 0 0,4 7 0,0-4-26,-1 0 1,1 0 0,1 0-1,-1-1 1,1 0-1,0-1 1,0 1 0,1-1-1,0-1 1,0 1-1,0-1 1,0-1-1,1 1 1,-1-1 0,1-1-1,0 0 1,0 0-1,17 1 1,-18-3-1032,0 0 0,1-1 0,-1 0 0,1 0 0,-1-1 0,0 0 0,13-5 0,-17 6 264,-1-1 1,1 0 0,-1 0 0,0 0-1,0 0 1,0 0 0,0-1-1,0 1 1,0-1 0,3-4 0,12-11-2858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9:28.95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55 196 10464,'-54'-8'4736,"62"8"-4096,16-9 767,3 6-895,42-14 1280,6 5-1024,17-12-32,0 7-416,27-12-224,2 9-64,7-4-256,-13 12 128,-17-2-4032,-15 8 2241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1:10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 8800,'-4'-1'858,"-9"2"4785,167 1 3897,74 12-8216,-175-6-4022,-7-1-5100,-15-3 4033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2:44.8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81 131 8960,'-67'-6'4064,"57"6"-3520,7 0 2016,6 0-1505,10-5 577,6 5-992,22-9 0,4 6-384,22-14-32,1 6-128,30-13 0,-4 8-32,19-7-544,-10 6 256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9:32.21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60 1177 2656,'-20'4'1742,"1"-1"3172,26-8-165,16-12-1916,-5 3-1584,111-98 1962,-91 77-2763,71-69 487,-4-6 0,108-147 0,-197 235-719,0 0-1,-1-2 1,-2 0 0,0 0-1,-1-2 1,11-36 0,-11 32-2,-7 18-154,-5 10-46,0 4-14,-20 44-150,-29 50 1,-33 35 309,-105 160-192,141-226-10,-98 155 137,97-128-95,-38 106 0,39-84 28,-19 57 67,58-154 61,7-16-123,-1 0 0,1 0 0,0-1 0,-1 1 0,1 0-1,0 0 1,-1 0 0,1-1 0,-1 1 0,0 0 0,1-1 0,-1 1 0,0 0 0,1-1 0,-2 2 0,1-5 84,3-16-164,1 1 0,0-1 0,2 1 1,0 0-1,10-24 0,-11 32 56,4-11-39,1 1 1,1 0-1,0 1 1,2 0-1,0 0 1,1 2-1,1-1 1,1 2-1,0 0 1,1 0-1,1 2 1,0 0-1,1 1 1,35-19-1,16-1-20,86-27 0,-28 12 113,66-36-111,-190 82 44,44-16 85,0-3 1,73-45-1,-78 38-37,-1-2-1,-2-1 1,-2-3 0,47-52 0,-53 50-20,-2-1 1,-2-2-1,-1 0 1,23-51-1,-35 55 35,-1 1 0,9-41-1,-10 21-32,-3 0-1,-2 0 0,-1-100 1,-6 151-17,-2-36-348,2 36 280,0 1 0,0-1-1,-1 1 1,1 0 0,-1-1 0,0 1 0,0 0 0,0-1 0,0 1-1,0 0 1,0 0 0,-2-2 0,3 4 42,-1 0 0,1 0 0,-1 0 0,1 0 0,-1 0 0,1 0 0,-1 1 0,1-1 0,0 0 0,-1 0 0,1 1 0,-1-1 0,1 0 0,0 0 0,-1 1 0,1-1 0,0 0 0,-1 1 0,1-1 0,-1 1 0,-7 13-6,0-1 0,1 1 0,0 1 1,1-1-1,-6 21 0,9-26 74,-2 6 0,-14 44-94,-4 0-1,-32 62 0,25-62 114,2 2 1,3 1-1,3 1 0,2 1 0,-16 96 1,32-135-41,0 0 1,1 33 0,3-51 22,0 0 1,0 0 0,1 0-1,0 0 1,1 0-1,-1 0 1,1 0 0,1-1-1,-1 1 1,1-1-1,0 0 1,1 1 0,5 6-1,-7-10-12,0-1 1,1 0-1,-1 1 0,1-2 0,0 1 1,0 0-1,0 0 0,0-1 0,0 1 1,0-1-1,0 0 0,0 0 0,0 0 1,1-1-1,-1 1 0,6-1 0,0 1 12,0-2 0,0 1 0,0-1 0,0 0 0,9-3 0,-10 1-27,1 1 0,-2-1 0,1 0-1,0-1 1,-1 0 0,1 0 0,-1-1 0,0 0 0,0 0 0,-1-1 0,0 1 0,0-1 0,10-13-1,3-9 10,-2 0 0,20-43-1,-7 14-100,-1 7 20,-14 24 120,18-38-1,-29 51-363,-13 32 100,-2 24 127,2 1 1,-4 56-1,12-90 96,0-6-26,-6 73 3,7-66 35,0 1 0,0 0-1,2 0 1,2 15-1,-4-25-32,1 0-1,-1 0 1,1 0-1,0 0 1,0 0-1,0 0 0,0 0 1,0 0-1,0 0 1,0-1-1,0 1 0,1-1 1,-1 1-1,1-1 1,-1 1-1,1-1 1,0 0-1,-1 1 0,1-1 1,0 0-1,3 1 1,-2-1 36,1 0 0,0-1 1,0 1-1,-1-1 1,1 0-1,0 0 0,0 0 1,-1 0-1,1 0 1,0-1-1,4-1 0,8-3-11,0-1 0,0 0 0,-1-1 0,0 0 0,-1-1 0,1-1 0,-2-1 0,1 0-1,-1 0 1,14-16 0,-4 2 6,0-2-1,-2-1 1,-1 0 0,18-32-1,14-43-149,-52 102 107,12-20-96,-6 15-128,-6 6 213,0-1 1,0 0-1,0 0 0,0 0 1,0 1-1,1-1 0,-1 0 1,0 0-1,0 0 0,0 1 1,0-1-1,0 0 0,0 0 1,0 0-1,0 1 1,0-1-1,0 0 0,0 0 1,0 1-1,0-1 0,0 0 1,0 0-1,0 0 0,0 1 1,0-1-1,0 0 0,0 0 1,0 1-1,0-1 0,0 0 1,-26 117 78,17-88-97,2 0 0,1 1 0,-3 59 0,9-84 46,0 0 1,1 0 0,-1 0-1,1-1 1,0 1 0,1 0-1,-1 0 1,1-1-1,0 1 1,0-1 0,0 0-1,1 1 1,0-1-1,5 7 1,-6-9 7,0 0 1,0 0-1,1-1 1,-1 1-1,0 0 1,0-1-1,1 0 0,-1 1 1,1-1-1,-1 0 1,1 0-1,0 0 0,-1-1 1,1 1-1,0-1 1,-1 1-1,1-1 1,0 0-1,0 0 0,0 0 1,-1-1-1,1 1 1,0 0-1,-1-1 1,1 0-1,0 0 0,2-1 1,2-1-22,1-1 0,-2 0 0,1 0 0,0-1 0,-1 0 0,0 0 0,0-1 0,0 1 0,-1-1 1,1-1-1,-1 1 0,4-8 0,5-11 22,0-1 1,10-29-1,0 1 23,10-26 159,-27 62-235,-5 15 1,-1 0 1,1 0-1,-1 0 1,0-1-1,0 1 1,0 0-1,-1-1 1,1 1-1,-1-6 0,-5 18-200,-2 13 68,-20 137 148,21-126 94,-3 31 2,9-58-150,-1 1 58,0 1 1,1 0-1,0-1 0,1 1 0,2 14 1,-3-21 9,1 1 1,-1 0 0,1 0 0,0-1-1,0 1 1,-1-1 0,1 1 0,0-1-1,0 1 1,1-1 0,-1 1 0,0-1-1,0 0 1,1 0 0,-1 0 0,1 1-1,-1-1 1,1-1 0,-1 1 0,1 0-1,0 0 1,-1-1 0,1 1 0,0 0-1,0-1 1,-1 0 0,1 1 0,0-1 0,0 0-1,0 0 1,2 0 0,20-2 17,0 0 0,-1-1 0,1-1 0,-1-1 0,1-2 0,-2 0 0,1-1 1,25-14-1,-2-2-2,-1-2 1,71-54 0,3-25-117,-92 78-27,-20 22 138,0 0-1,0 0 1,0 0-1,11-4 1,5-4-66,-33 22 9,0 1 0,1 0 0,0 1 0,-13 19 0,-3 3 54,5-7 94,-33 45-94,46-61-40,0 1 1,1 1-1,1-1 0,-8 24 0,12-33 32,0 0 0,1 0 0,0 1 0,0-1 1,0 0-1,0 1 0,0-1 0,0 0 0,0 1 0,1-1 0,-1 0 0,1 0 0,-1 1 0,1-1 1,0 0-1,0 0 0,0 0 0,0 0 0,1 0 0,-1 0 0,1 0 0,-1 0 0,1-1 0,-1 1 0,1-1 1,0 1-1,0-1 0,0 1 0,0-1 0,0 0 0,0 0 0,4 2 0,-2-1 28,1-1-1,-1 1 1,1-1-1,0 1 1,0-1-1,-1-1 1,1 1-1,0-1 1,0 0-1,0 0 1,0 0 0,0 0-1,0-1 1,9-2-1,-8 0-35,0-1 0,0 1 0,0-1-1,-1 0 1,1-1 0,-1 1 0,0-1 0,0 0 0,0 0 0,-1-1-1,0 1 1,4-8 0,-1 4 31,31-49 165,45-92-1,3-4-136,-57 107-17,-1-1 1,-2-1-1,-3-1 0,30-92 1,-52 139-33,11-46-47,-11 46 24,0 0-1,-1 0 1,0 0-1,1-1 1,-1 1-1,-1 0 0,1-1 1,0 1-1,-1 0 1,1 0-1,-3-5 0,3 8 13,0 0 0,0-1 0,-1 1 0,1-1 0,0 1 0,0 0 0,-1 0 0,1-1-1,0 1 1,-1 0 0,1 0 0,0-1 0,-1 1 0,1 0 0,0 0 0,-1 0 0,1-1-1,-1 1 1,1 0 0,0 0 0,-1 0 0,1 0 0,-1 0 0,1 0 0,0 0 0,-1 0 0,1 0-1,-1 0 1,1 0 0,0 0 0,-1 0 0,1 1 0,-1-1 0,-12 6-126,12-5 105,-14 11-11,0 0 0,2 0 1,-1 2-1,2-1 1,-16 22-1,10-12 65,-1-1-6,5-5-11,0 0-1,2 0 0,-19 33 1,17-19 7,1 2-1,2 0 1,1 0 0,1 1 0,2 0-1,1 0 1,2 1 0,1 49 0,3-69-36,0-1 0,1 1 0,1-1 0,0 0 0,6 21 0,-6-30 31,-1-1-1,1 1 0,0-1 1,1 1-1,-1-1 0,1 0 1,0 0-1,0 0 0,0 0 0,1 0 1,-1-1-1,1 0 0,0 0 1,0 0-1,0 0 0,0 0 1,1-1-1,-1 1 0,7 1 0,4 0-226,-1 0-1,1-1 0,0 0 0,0-1 1,0-1-1,25-1 0,-6-2-3228,63-13 0,-63 5-1351,-3 1 1557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29:33.30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33 94 3392,'-1'0'78,"1"0"0,0-1 1,0 1-1,-1 0 0,1 0 1,0-1-1,0 1 0,0 0 0,0-1 1,0 1-1,-1 0 0,1-1 0,0 1 1,0 0-1,0-1 0,0 1 1,0 0-1,0-1 0,0 1 0,0-1 1,0 1-1,0 0 0,0-1 0,0 1 1,1 0-1,-1-1 0,0 1 1,0 0-1,0-1 0,0 1 0,1 0 1,-1 0-1,0-1 0,0 1 0,0 0 1,1 0-1,-1-1 0,0 1 1,0 0-1,1 0 0,0-1 0,17-7 4623,-2 2-1127,-12 3-2554,16-11 2729,-19 14-3591,-1 0 0,0-1 0,1 1 0,-1 0 0,1-1 0,-1 1 0,0-1 0,1 1 0,-1-1 0,0 1 0,1 0 0,-1-1 0,0 1 1,0-1-1,1 0 0,-1 1 0,0-1 0,0 1 0,0-1 0,0 1 0,0-1 0,0 1 0,0-1 0,0 1 0,0-1 0,0 0 0,0 1 0,0-1 0,0 1 0,0-1 0,-1 1 0,1-1 0,-1 0-62,0 1 0,1 0 0,-1 0 0,0-1-1,0 1 1,0 0 0,0 0 0,1 0 0,-1 0 0,0 0 0,0 0 0,0 0 0,0 1 0,1-1-1,-3 1 1,3-1-14,-82 25 627,95-28-196,9-2-248,0-1-1,30-12 1,-40 12-277,-8 5 45,-1-1 0,1 1 0,0-1 0,-1 0 0,0-1 0,4-2-1,-7 5-34,0 0 0,0 0-1,0 0 1,0 0-1,0 0 1,0 1 0,0-1-1,-1 0 1,1 0-1,0 0 1,0 0 0,0 0-1,0 0 1,0-1-1,0 1 1,-1 0 0,1 0-1,0 0 1,0 0-1,0 0 1,0 0-1,0 0 1,0 0 0,0 0-1,0 0 1,-1 0-1,1 0 1,0 0 0,0 0-1,0 0 1,0-1-1,0 1 1,0 0 0,0 0-1,0 0 1,0 0-1,0 0 1,0 0 0,0 0-1,0-1 1,0 1-1,0 0 1,0 0-1,0 0 1,0 0 0,0 0-1,0 0 1,0 0-1,0-1 1,0 1 0,0 0-1,0 0 1,0 0-1,0 0 1,0 0 0,0 0-1,0 0 1,0-1-1,0 1 1,0 0 0,0 0-1,0 0 1,0 0-1,0 0 1,0 0 0,1 0-1,-1 0 1,-9 0-11,3 2 34,-2-1-509,1 1-1,-1 0 0,0 0 1,1 0-1,0 1 1,-1 1-1,-11 6 1,19-9 250,-1-1 0,1 0 1,0 1-1,-1-1 0,1 1 1,0-1-1,-1 0 1,1 1-1,0-1 0,0 1 1,-1-1-1,1 1 0,0-1 1,0 1-1,0-1 1,0 1-1,-1 0 0,5 7-2770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2:46.79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586 141 2912,'-1'15'12375,"-1"1"-4947,-1 6-3513,-4 12-4346,-1 6-2049,4-15 4376,-6 39-1361,-3-1 0,-25 77 1,37-137-539,-21 53 140,20-50-78,-1 0-1,0-1 1,-1 0-1,1 1 1,-1-1-1,0-1 1,-7 7-1,9-10-35,0 1-1,0-1 1,0 0-1,-1 0 1,1 0-1,0-1 1,-1 1-1,1 0 1,-1-1-1,1 0 1,0 1-1,-1-1 1,1 0-1,-1 0 1,-3-1-1,-40-7 118,41 7-123,-34-9 47,1-3 0,-67-29 0,90 34-31,1 1 0,1-2 0,-1 0 0,1 0 0,-17-17-1,24 19-26,-1 1 0,2-1 0,-1 0 0,1-1-1,0 1 1,0-1 0,1 0 0,0 0 0,1-1 0,0 1-1,-2-10 1,1 5 7,2 6 8,0-1 0,1 0 0,0 0 0,0 0 0,1 1 0,0-11 0,4-16 99,15-57-1,-14 76-44,0 0 0,1 0-1,1 1 1,0 0 0,1 1 0,9-14 0,-11 18-54,1 0 1,0 0 0,1 0 0,0 1-1,0 1 1,1-1 0,0 1-1,0 1 1,0-1 0,1 2-1,0-1 1,0 1 0,1 1-1,11-4 1,-8 5-16,0 0 0,0 1 0,1 0 1,-1 1-1,0 1 0,0 0 0,1 1 0,-1 1 0,27 6 0,4 5 170,73 31 1,-77-28-4,-14-6-115,1-2 1,0-1 0,0-2-1,1 0 1,-1-2 0,1-1-1,0-2 1,0 0 0,39-7-1,-53 5-55,0-1-1,0 0 0,-1-1 0,27-11 0,-39 14-285,0 0-1,0 0 1,-1 0 0,1-1-1,0 1 1,0 0-1,-1-1 1,1 0 0,2-2-1,-3 2-387,0-1 0,0 1 0,0 0 0,0-1 0,0 1 0,0-1 0,0 1 0,-1-1-1,1 1 1,-1-1 0,0 0 0,0 1 0,0-1 0,0 0 0,0 1 0,-1-1 0,1 1 0,-1-1 0,-1-3 0,2 1-3297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2:48.15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152 9 6400,'-9'-1'12409,"0"22"-8860,1-5-2537,-14 28 940,-56 83-1,77-126-1881,33-49 1557,23-54-1265,-40 78-334,-12 21-5,-1 0-1,0 0 1,0 0-1,0 0 1,-1 0 0,1 0-1,-1-1 1,1 1-1,-1 0 1,0-1-1,0-3 1,-13 23-274,-14 26 105,-13 21 186,24-44-125,-17 26-453,16-14-3319,10-3 1398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2:49.08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61 39 3552,'0'-2'381,"0"1"0,0-1 1,0 1-1,0 0 0,0-1 0,0 1 0,1 0 1,-1-1-1,0 1 0,1 0 0,-1-1 0,1 1 1,0 0-1,0 0 0,-1-1 0,1 1 0,0 0 1,0 0-1,0 0 0,0 0 0,2-1 1,2-3 2388,-5 5-2698,0 0 502,0 0-502,0 0-1,0 0 1,1-1 0,-1 1 0,0 0-1,0 0 1,0 0 0,0 0 0,0 0-1,0 0 1,0 0 0,0 0 0,0-1-1,0 1 1,0 0 0,0 0 0,0 0 0,0 0-1,0 0 1,0 0 0,0 0 0,0-1-1,0 1 1,0 0 0,0 0 0,0 0-1,0 0 1,-1 0 0,1-1 359,0 1-360,0 0 1,0 0 0,0 0 0,0 0-1,0 0 1,-1 0 0,1 0 0,0 0-1,0 0 1,0 0 0,0 0 0,0 0-1,0 0 1,0 0 0,-1 0 0,-6 1 2315,1 6-2034,0 1 0,0 0 0,1 0 0,0 0 0,0 1 0,1 0 0,0 0 0,1 0 0,0 0 0,0 0 0,-1 12 0,-2 17 218,-2 57 0,8-89-440,-1 11-81,1 0 0,1 0 0,0-1-1,2 1 1,6 25 0,-8-37-322,1-1 0,0 1 1,0-1-1,0 0 0,5 7 1,-6-10-320,0 1 1,1-1 0,-1 0-1,0 1 1,1-1-1,-1 0 1,1 0-1,3 2 1,4 2-1469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2:49.45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9 50 6560,'-9'-29'2976,"9"17"-2592,0 4-640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2:49.99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28 12 7232,'-23'-10'2314,"18"8"838,7 7-448,5 9-1775,0 0 0,-1 0 0,-1 0 0,5 20 0,-3-4 119,4 40 0,-6 12 45,-7 94-1,1-146-914,-6 42 139,4-53-214,1 0 0,1 0 0,1 0 0,2 21 0,-2-22 0,2-8 669,-2-10-744,1 0 0,-1-1 0,1 1 0,-1-1 0,1 1 0,0 0 0,-1-1 1,1 1-1,-1-1 0,0 1 0,1-1 0,-1 1 0,1-1 0,-1 1 0,0-1 0,1 0 0,-1 1 0,0-2 0,9-13-72,-2-1 1,0 0-1,-1 0 1,7-28 0,0 0-97,4-5 1,26-52 0,-36 87 102,1 1 1,0-1 0,1 2 0,0-1 0,1 1 0,0 0 0,1 1 0,14-11 0,-23 20 36,1 0 1,-1 0-1,1 1 1,0-1-1,0 1 1,0 0-1,0-1 1,-1 1-1,1 1 1,1-1-1,-1 0 1,0 1-1,0 0 1,0-1-1,0 1 1,0 0-1,6 1 1,-7 0 1,0 0 0,0-1 0,0 1 1,0 0-1,0 0 0,0 0 0,0 0 1,-1 0-1,1 1 0,0-1 0,-1 1 0,1-1 1,-1 1-1,1-1 0,-1 1 0,0 0 1,0 0-1,1-1 0,-1 1 0,-1 0 1,1 0-1,0 0 0,0 0 0,-1 1 1,1-1-1,0 3 0,0 7 83,0 1 1,-1-1-1,0 1 0,-3 20 1,-1-6 4,-8 28 1,8-43-54,1-1-1,-1 1 1,-8 14-1,11-24-10,0 0 0,0 0 0,0 0 0,-1 1 0,1-1-1,-1 0 1,1-1 0,-1 1 0,0 0 0,0 0 0,1-1 0,-1 1 0,0-1 0,-1 0-1,1 1 1,0-1 0,0 0 0,-1 0 0,1-1 0,0 1 0,-1 0 0,-4 0 0,-3-1 94,7 0-65,6 0-17,-2 1-6,1-1 0,-1 1-1,0 0 1,1 0 0,-1 0 0,0 0 0,0 0 0,0 0 0,0 0 0,0 1-1,0-1 1,0 0 0,0 0 0,1 3 0,0 0 66,30 43 538,47 65-403,-52-72-2665,-23-37-269,-4-3 2400,0 0 1,1 0 0,-1 0 0,1 1 0,-1-1-1,1 0 1,-1 0 0,0 0 0,1 0 0,-1 0 0,2 0-1,1 0-2611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2:50.84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38 77 2912,'0'0'184,"-1"0"0,1 0 0,0 0-1,-1 0 1,1 0 0,-1 0 0,1 0 0,0 0 0,-1 0 0,1 0-1,-1-1 1,1 1 0,0 0 0,-1 0 0,1-1 0,0 1 0,-1 0 0,1 0-1,0-1 1,-1 1 0,1 0 0,0-1 0,0 1 0,0 0 0,-1-1-1,1 1 1,0-1 0,-10-10 7009,9 9-5844,1 1-1236,0 1 1,0 0-1,0 0 1,0-1 0,0 1-1,0 0 1,-1 0 0,1-1-1,0 1 1,0 0 0,0-1-1,0 1 1,0 0 0,0 0-1,-1 0 1,1-1 0,0 1-1,0 0 1,0 0 0,-1 0-1,1-1 1,0 1 0,0 0-1,-1 0 1,1 0 0,0 0-1,0 0 1,-1-1 0,1 1-1,0 0 1,0 0-1,-1 0 1,1 0 0,0 0-1,0 0 1,-1 0 0,1 0-1,-1 0 1,-8 1 4371,28-4-3509,97-15 61,136-5 1,-145 22-713,-75 1-741,-32 0 244,0 0 1,0 0-1,0-1 0,0 1 0,0 0 0,0 0 1,0-1-1,0 1 0,0 0 0,0 0 0,0-1 1,0 1-1,0 0 0,0 0 0,0-1 0,-1 1 1,1 0-1,0 0 0,0-1 0,0 1 0,0 0 1,-1-1-517,1 1 517,-1 0-1,1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2:51.29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24 26 7040,'-23'-3'13242,"32"6"-10661,3-1-2028,0-1-1,1 0 1,-1 0-1,1-2 1,-1 1 0,0-1-1,1-1 1,11-3-1,32-3-16,111 3-214,-145 5-286,74-5-26,-84 1-606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3:00.77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158 4 3552,'-5'-4'12554,"1"8"-11923,1 0 0,0 0 1,1 0-1,-4 6 0,0 0 378,-7 9-623,-52 83 1581,54-82-3359,0 1 0,2-1 0,-9 28-1,17-40-462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2:48.3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1297 3136,'-8'8'10373,"14"-12"-7861,15 0-780,-15 4-1371,-1-1-1,1 0 0,10-4 0,7-6 10,-1-1 0,1 0-1,-2-2 1,0-1 0,25-22 0,-12 6-99,-1-2 0,-1-1 0,-2-2 1,-2-1-1,-1 0 0,35-69 0,-53 89 116,0 0 0,-2 0-1,8-26 1,-13 36-193,-1 7-186,-1 0 1,0 0 0,0 0 0,0-1 0,0 1 0,0 0 0,1 0 0,-1-1 0,0 1 0,0 0 0,0 0 0,0-1 0,0 1 0,0 0 0,0-1 0,0 1 0,0 0 0,0 0-1,0-1 1,0 1 0,0 0 0,0 0 0,0-1 0,0 1 0,0 0 0,-1 0 0,1-1 0,0 1 0,0 0 0,0 0 0,0-1 0,0 1 0,-1 0 0,1 0 0,-6 8 145,0 8-200,-6 12 28,0 1-1,-7 38 1,13-44 70,2 1 0,1 0 0,1 0 0,1 26 0,1-42 4,1 1 1,0 0 0,0-1-1,1 0 1,0 1 0,0-1-1,1 0 1,0 0-1,1 0 1,0 0 0,0-1-1,0 1 1,1-1 0,11 13-1,-14-18-17,0 0 0,0-1 0,0 1 0,0 0 0,1 0-1,-1-1 1,0 0 0,1 1 0,0-1 0,-1 0 0,1 0 0,-1 0 0,1-1-1,0 1 1,0-1 0,0 1 0,-1-1 0,1 0 0,0 0 0,0 0 0,3-1-1,-1 0 4,0-1 0,-1 1 1,1-1-1,0 0 0,-1-1 0,1 1 0,-1-1 0,0 0 0,0 0 0,0 0 0,5-6 0,18-21 29,-2-2-1,-2 0 1,36-65 0,-50 82-64,0-2 105,1 0 1,1 0-1,1 1 1,0 0 0,24-23-1,-35 38-109,-1 1 0,0 0-1,0 0 1,1 0-1,-1 0 1,0 0 0,0 0-1,1 0 1,-1 0-1,0 0 1,0 0 0,1 0-1,-1 0 1,0 0-1,0 0 1,1 0 0,-1 0-1,0 0 1,1 0-1,-1 1 1,0-1 0,0 0-1,0 0 1,1 0-1,-1 0 1,0 0-1,0 1 1,0-1 0,1 0-1,-1 0 1,0 0-1,0 1 1,0-1 0,0 0-1,1 0 1,-1 0-1,0 1 1,0-1 0,0 0-1,0 0 1,0 1-1,0-1 1,0 0 0,0 1-1,5 14 63,1 25 4,-1 0 0,-2 0 0,-4 52 0,1-42-47,0-47-3,0 0-1,1 1 0,-1-1 0,1 0 0,-1 0 1,1 0-1,2 4 0,-3-6-11,0 0 0,1 0-1,-1-1 1,0 1 0,1 0 0,-1-1 0,1 1 0,-1 0 0,1-1-1,-1 1 1,1 0 0,0-1 0,-1 1 0,1-1 0,0 1 0,-1-1 0,1 1-1,0-1 1,0 0 0,-1 1 0,1-1 0,0 0 0,0 0 0,0 0-1,-1 1 1,1-1 0,0 0 0,0 0 0,0 0 0,0 0 0,-1 0-1,1 0 1,1-1 0,4-1 32,-1 0 1,1 0-1,-1-1 0,1 0 0,-1 0 1,0 0-1,7-7 0,35-34 296,-28 24-285,79-89-182,-18 18-19,-78 89 128,20-18-325,-22 20 342,0-1 1,1 1-1,-1-1 1,0 1-1,1 0 1,-1-1-1,1 1 1,-1 0-1,1 0 1,-1-1-1,1 1 1,-1 0-1,1 0 1,-1 0-1,1 0 1,-1 0-1,1 0 1,-1 0-1,1-1 1,-1 1-1,1 1 1,0-1-1,-1 0 1,1 0-1,-1 0 1,1 0-1,-1 0 1,1 0-1,-1 1 1,1-1-1,-1 0 1,1 0-1,-1 1 1,0-1-1,1 0 1,-1 1-1,1-1 1,-1 0 0,0 1-1,1-1 1,-1 1-1,0-1 1,1 1-1,-1-1 1,0 1-1,2 6 20,0 0 0,-1 0-1,0 1 1,0-1 0,-1 0 0,0 12 0,0-7-15,0 203-52,0-213 44,0 1 1,0-1 0,1 0-1,-1 1 1,1-1 0,-1 1-1,3 3 1,-3-5 14,0 0 0,1-1 0,-1 1 0,1 0 0,-1-1 0,0 1 0,1-1 0,-1 1 0,1 0 0,0-1 0,-1 1 0,1-1 0,-1 1 0,1-1 0,0 0 0,-1 1 0,1-1 0,0 0 0,-1 1 0,1-1 0,0 0 0,0 0 0,-1 0 0,1 1-1,0-1 1,0 0 0,-1 0 0,3 0 0,-1-1 15,0 0-1,0 1 0,0-1 0,0 0 0,0 0 0,0 0 0,0 0 0,0-1 0,0 1 0,0 0 0,-1-1 0,1 1 1,0-1-1,2-3 0,21-33 137,-19 26-120,53-93 132,-30 48-109,58-81-1,-33 67-45,52-93-1,-54 69-13,-5-3 0,66-202 0,-111 294-3,1-1-40,-1-1 0,1 1 1,-2-1-1,1 0 0,-1 1 0,0-1 0,-1 0 0,0-10 0,-2 15-148,-2 7 97,-5 12 10,7-12 47,-62 134-251,14-14 385,-26 71-311,64-163 225,2 1-1,-12 66 1,19-81 14,2 0-1,0 1 1,1-1 0,1 0-1,1 1 1,0-1 0,7 22-1,-5-24-20,2 1-1,0-2 0,1 1 0,0-1 1,14 21-1,-16-28 21,1 1 1,0-2-1,1 1 1,0-1-1,0 0 0,1 0 1,0 0-1,0-1 1,0-1-1,13 7 0,-16-10-12,0 0 0,-1 0 0,1-1 0,0 0 0,1 0 0,-1 0 0,0 0 0,0-1 0,0 0 0,0 0 0,0 0 0,1-1 0,-1 0 0,0 0 0,0 0 0,0-1 0,-1 1 0,1-1 0,0 0-1,0-1 1,-1 1 0,1-1 0,-1 0 0,8-6 0,-3 0 19,0 0 0,0 0 0,-1 0 0,0-1 0,0-1 0,-1 1 0,-1-1 0,0 0-1,5-13 1,-9 19-34,25-68 217,-24 63-171,0-1 0,-1 1 1,0-1-1,1-20 0,-3 30-62,0-1-1,0 1 1,0-1-1,0 1 1,0 0 0,0-1-1,0 1 1,-1-1 0,1 1-1,0 0 1,-1-1-1,1 1 1,-1-1 0,1 1-1,-1 0 1,0 0-1,0-1 1,1 1 0,-1 0-1,0 0 1,-1-1-1,0 2 3,1-1 0,0 1 0,0 0 0,0 0 0,0 0 0,0 0 0,0 0 0,0 0 0,-1 1 0,1-1 0,0 0 0,0 1 0,0-1-1,0 0 1,0 1 0,0-1 0,0 1 0,0 0 0,0-1 0,0 1 0,1 0 0,-1-1 0,0 1 0,-1 1 0,-5 5-4,1 0-1,0 0 1,0 0 0,1 1 0,0 0 0,0 0 0,0 0 0,1 0-1,1 1 1,-4 10 0,0 4-29,2 0-1,-5 46 1,7-45 34,2 1 0,1-1 0,3 32 0,-2-50 30,0 1-1,0 0 0,0 0 1,1 0-1,0-1 1,1 1-1,-1-1 1,1 0-1,1 0 1,-1 0-1,1 0 1,0 0-1,0-1 1,0 0-1,1 0 1,6 6-1,-9-10 3,-1 0 0,1-1-1,-1 1 1,1 0 0,-1-1 0,1 1-1,0-1 1,-1 0 0,1 1 0,0-1-1,-1 0 1,1 0 0,0 0 0,-1 0-1,1 0 1,0-1 0,-1 1 0,1 0-1,-1-1 1,1 1 0,1-2 0,4 0 22,-1-1 1,0-1 0,11-6-1,-3-1-55,-1 0-1,0-1 0,19-23 1,29-45 343,-8-7-133,-33 51-311,-11 20 155,-2 0 1,9-24-1,-8 15-458,-8 24 271,2 2-58,2 2 145,0-1 53,-1 0 0,1 0 0,0 0 0,-1 1 0,1 0 0,-1 0 0,0 0 0,0 0 0,0 0 0,0 0 1,-1 1-1,1 0 0,2 5 0,8 23-12,-1 1 0,10 43 0,7 20-18,-23-80 59,0 0-1,2 0 0,15 24 1,-20-35-7,2 1 1,-1-1-1,1 0 1,-1 0-1,1-1 1,10 8-1,-13-11 5,0 1 0,0-1 1,0 0-1,1 0 0,-1 0 0,0 0 1,1 0-1,-1 0 0,1 0 0,-1-1 1,1 1-1,-1-1 0,1 0 0,-1 0 1,1 0-1,0 0 0,-1 0 0,1 0 1,4-2-1,-1-1 26,0-1 0,1 1 0,-2-1 0,1 0 1,0-1-1,-1 1 0,0-1 0,0 0 0,0 0 0,-1-1 1,6-8-1,6-12-22,17-37 1,-17 34-114,3-8-28,43-58 0,-61 93 117,2-3-13,1 0-1,0 0 0,0 0 1,0 0-1,1 1 0,-1-1 1,1 1-1,0 0 0,1 1 1,-1-1-1,7-2 0,-11 5 14,0 1 0,0-1 0,0 1-1,0-1 1,0 1 0,0 0 0,0 0-1,0 0 1,0 0 0,1 0-1,-1 0 1,0 0 0,0 0 0,0 0-1,0 0 1,0 0 0,0 1 0,0-1-1,0 0 1,0 1 0,0-1-1,0 1 1,0-1 0,0 1 0,0 0-1,0-1 1,0 1 0,-1 0-1,1 0 1,0-1 0,0 1 0,-1 0-1,1 0 1,-1 0 0,1 0 0,-1 0-1,1 0 1,0 1 0,1 4-7,1 0 0,-1 0 0,-1 0 0,1 0 1,0 10-1,-1 9-14,0 0 0,-2 0 0,-1 0 0,-10 46 0,1 4-123,10-66 83,0-6 134,0 1 0,1 0 0,0-1 0,0 1 0,0-1 0,0 1 0,1 5 0,-1-9-65,0 0 1,0 1-1,0-1 0,1 0 1,-1 0-1,0 0 0,0 1 1,0-1-1,0 0 0,1 0 1,-1 0-1,0 1 0,0-1 1,0 0-1,0 0 0,1 0 1,-1 0-1,0 0 0,0 0 1,1 1-1,-1-1 0,0 0 1,0 0-1,0 0 0,1 0 1,-1 0-1,0 0 0,0 0 1,1 0-1,-1 0 0,0 0 1,0 0-1,1 0 0,-1 0 1,0 0-1,0 0 0,1-1 1,-1 1-1,0 0 0,0 0 1,0 0-1,1 0 0,-1 0 1,0 0-1,1-1 0,28-27 43,57-63 54,1-2-162,-68 75-23,1 1 0,40-27-1,-59 43 74,0 0 0,0 1 0,0-1-1,0 0 1,0 0 0,1 1-1,-1-1 1,0 1 0,0-1 0,1 1-1,-1 0 1,0-1 0,1 1-1,-1 0 1,1 0 0,-1 0 0,0 0-1,1 0 1,-1 0 0,1 0-1,-1 1 1,0-1 0,1 0 0,-1 1-1,0-1 1,0 1 0,1-1-1,1 2 1,-2 0-3,1 0 1,-1 0-1,0 0 0,0-1 0,1 1 1,-1 1-1,-1-1 0,1 0 0,0 0 1,0 0-1,-1 0 0,1 1 0,-1-1 0,0 0 1,0 0-1,0 1 0,0 1 0,-1 25 39,-2-1-1,-8 34 1,6-33 5,0-1 1,0 36-1,5-61-25,0-1 1,0 1-1,1 0 0,-1 0 0,0-1 1,1 1-1,0 0 0,0-1 0,0 1 1,0 0-1,0-1 0,0 0 0,1 1 1,-1-1-1,3 3 0,-3-4-3,1 1 0,-1-1 0,1 0 1,-1 0-1,1-1 0,-1 1 0,1 0 0,-1 0 0,1-1 0,0 1 0,-1-1 1,1 1-1,0-1 0,0 0 0,-1 0 0,1 0 0,0 0 0,0 0 1,-1 0-1,1 0 0,0 0 0,0-1 0,-1 1 0,1-1 0,1 0 0,11-4 7,0-1-1,-1-1 0,0 0 0,14-9 0,48-41-25,-2 3 98,131-80 20,-228 151-106,1 2 0,0 0 0,-28 33 0,19-15 25,-49 70 0,79-104-1,-20 34-36,20-33 16,0 0 0,1-1 0,-1 1 1,1 0-1,0 0 0,0 0 0,0 0 1,0 5-1,1-9 5,0 0 0,0 1 0,0-1-1,0 0 1,0 1 0,0-1 0,0 0 0,0 1 0,0-1 0,0 0 0,0 1 0,0-1 0,0 0 0,1 1 0,-1-1 0,0 0 0,0 0-1,0 1 1,0-1 0,1 0 0,-1 1 0,0-1 0,0 0 0,1 0 0,-1 0 0,0 1 0,0-1 0,1 0 0,-1 0 0,0 0 0,0 1-1,1-1 1,-1 0 0,0 0 0,1 0 0,-1 0 0,0 0 0,1 0 0,-1 0 0,0 0 0,1 0 0,-1 0 0,0 0 0,1 0-1,-1 0 1,0 0 0,1 0 0,-1 0 0,0 0 0,1 0 0,-1 0 0,0-1 0,0 1 0,1 0 0,-1 0 0,20-12 77,-16 9-83,2-1 9,5-2-23,0-1-1,-1-1 0,0 0 1,0 0-1,0-1 0,11-14 1,5-11-103,-1-3 1,35-68 0,-37 63 20,8-15 2,-31 57 88,0-1 0,0 1 1,1 0-1,-1 0 0,0 0 0,0-1 1,0 1-1,0 0 0,0 0 0,1-1 1,-1 1-1,0 0 0,0 0 0,0-1 1,0 1-1,0 0 0,0 0 0,0-1 1,0 1-1,0 0 0,0 0 1,0-1-1,0 1 0,0 0 0,0-1 1,0 1-1,0 0 0,-1 0 0,1 0 1,0-1-1,0 1 0,0 0 0,0 0 1,0-1-1,-1 1 0,1 0 3,-1 0-1,1 0 1,-1 0-1,1 1 1,0-1 0,-1 0-1,1 0 1,-1 1-1,1-1 1,0 0-1,-1 1 1,1-1-1,0 0 1,-1 1-1,1-1 1,0 0 0,0 1-1,-1-1 1,1 1-1,0-1 1,-9 16-68,1 0 1,1 1-1,0 0 1,-5 22-1,10-31 75,0 0 0,1 0 0,0 0 0,0 0 0,1 0 0,0 0-1,0 0 1,1 0 0,0 0 0,0 0 0,1 0 0,3 9 0,-3-14 12,-1 0 1,1-1-1,0 1 0,0 0 1,0-1-1,0 1 1,0-1-1,1 0 0,-1 1 1,1-1-1,-1 0 1,1-1-1,0 1 0,0 0 1,0-1-1,0 0 0,5 2 1,-3-1 44,1-1 0,0 1 1,-1-1-1,1-1 0,0 1 1,0-1-1,-1 0 0,1 0 0,7-2 1,-5 0-32,0 0 0,0-1 0,0 0 1,-1-1-1,1 0 0,-1 0 0,0 0 0,0-1 1,0 0-1,0 0 0,-1-1 0,8-9 0,3-4-13,-1-1 0,22-38-1,84-182-75,-116 228 78,25-59-40,40-136 1,-23 21 39,-36 132 2,6-86 1,-18 136-20,1 0 1,-1 0 0,0 0-1,0 0 1,0 0 0,0-1-1,-1 1 1,0 0-1,0 0 1,0 0 0,0 0-1,-4-7 1,4 10-13,1 0 0,-1 0 0,0 0-1,0 0 1,1 0 0,-1 0 0,0 0 0,0 0 0,0 0-1,0 1 1,-1-1 0,1 0 0,0 0 0,0 1 0,0-1-1,0 1 1,-1-1 0,1 1 0,0 0 0,-1 0 0,1-1-1,0 1 1,-1 0 0,1 0 0,0 0 0,-1 0 0,1 0-1,0 1 1,0-1 0,-1 0 0,1 1 0,0-1 0,-1 0-1,1 1 1,0 0 0,0-1 0,0 1 0,-2 1-1,-1 1-7,-1 0-1,1 0 1,-1 1-1,1-1 1,0 1-1,0 0 1,-5 8-1,0 2 17,1 1 0,1 0 0,0 0 0,-6 24 0,8-23 2,-13 37-11,2 1 0,3 0 1,-8 70-1,18-101 35,1 0 1,2 1 0,0-1 0,2 1-1,0-1 1,2 0 0,0 0-1,2 0 1,1 0 0,13 30-1,-16-43-133,2 0 0,-1-1 0,2 0 0,-1 0 0,1 0 0,13 12 0,-14-16-655,-1 0-1,1-1 1,0 1 0,0-1-1,1-1 1,-1 1 0,1-1-1,0 0 1,-1-1 0,15 4-1,11-1-2418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3:01.15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160 1 6048,'-1'0'240,"1"0"0,-1 0-1,1 0 1,0 0 0,-1 0 0,1 0 0,-1 0 0,1 0 0,0 0 0,-1 1-1,1-1 1,-1 0 0,1 0 0,0 1 0,-1-1 0,1 0 0,0 0 0,0 1 0,-1-1-1,1 0 1,0 1 0,0-1 0,-1 0 0,1 1 0,0-1 0,0 0 0,-1 1-1,-11 17 2712,7-10-2026,-24 29 1825,-24 38-103,43-57-2445,-9 26 1,2-4-2806,13-29 667,4-6-2234,2-2 1413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3:02.51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0 356 2912,'0'0'923,"0"-9"856,1-2 4223,5 7-5040,0-2 0,-1 1 1,0 0-1,9-12 1,-5 5-506,2 0-181,1 0 0,0 1 0,0 0 0,1 1 0,23-13 0,74-34 221,-81 44-426,-23 9 16,1 1 1,-1 1 0,1-1 0,0 1-1,0 0 1,0 1 0,0-1-1,13 1 1,-19 1-80,-1 0 0,1 1 1,-1-1-1,1 0 0,-1 1 0,1-1 0,-1 0 0,1 1 1,-1-1-1,1 1 0,-1-1 0,0 1 0,1-1 0,-1 1 0,0-1 1,1 1-1,-1-1 0,0 1 0,0-1 0,1 1 0,-1 0 1,0-1-1,0 1 0,0 0 0,0-1 0,0 1 0,0-1 1,0 2-1,0 21 272,-4-2-25,-15 72 280,11-68-457,2 1 1,1-1 0,2 1-1,0 0 1,1 0-1,3 34 1,0-46-34,1 1 1,0 0-1,1-1 1,1 1-1,0-1 1,1 0-1,1 0 1,0-1-1,1 0 1,0 0-1,1 0 1,15 19-1,-20-29 24,1 1 0,-1-1 0,1 0-1,0 0 1,5 3 0,-7-5-25,-1 0-1,1 0 1,0 0 0,0 0-1,0 0 1,0-1-1,1 1 1,-1-1 0,0 1-1,0-1 1,0 0 0,0 0-1,4 0 1,-2-1 14,-1 0 0,1 0 0,-1-1 0,0 1 0,1-1 1,-1 0-1,0 0 0,0 0 0,0-1 0,4-3 0,24-30 297,-29 34-336,15-20 39,-2-1 0,0-1-1,21-48 1,-16 23-43,16-58 1,-25 56-21,-2-1 0,5-96 1,-12 121-100,4-49-1186,-5 78 1270,0 0 0,0 0 0,1 0 0,-1 0 0,1 0 0,-1 0 0,1 0 0,0 0 0,3 2 0,4 6 81,-5-5 62,1 0-1,0 0 1,-1-1 0,1 1 0,1-1-1,-1 0 1,1 0 0,-1-1 0,1 0-1,0 0 1,1 0 0,-1-1 0,7 2-1,3 0 104,0-1 0,1-1 0,-1-1 0,19-1 0,-13 0-360,4-1 1378,-20 2-4504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3:05.82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1 676 4992,'3'-3'7331,"5"0"-5129,10-4-1213,-15 3-682,0 0 0,1 0 0,-1 0 0,-1 0-1,4-5 1,6-11 252,79-109 1100,-47 79-1280,1 2 1,64-51-1,-77 71-195,-9 6-5,0-1 0,-2 0-1,-1-2 1,0 0 0,25-46-1,-9 1-2,-49 143 64,7-47-165,1 0 0,1 1-1,1-1 1,1 1 0,2-1-1,1 1 1,5 33 0,-2-38 119,9 26 0,-8-31 4,-4-15-139,0 1-1,-1-1 0,1 0 1,0 1-1,0-1 0,1 0 0,-1 1 1,0-1-1,1 0 0,1 2 1,-3-4-40,1 1 1,-1-1 0,1 0 0,-1 0-1,0 1 1,1-1 0,-1 0 0,1 0-1,-1 0 1,1 0 0,-1 0 0,0 1-1,1-1 1,-1 0 0,1 0 0,-1 0-1,1 0 1,-1 0 0,1 0 0,-1 0-1,1-1 1,1 1 4,-1-1 1,0 0-1,0 1 1,0-1-1,0 0 0,0 0 1,0 0-1,0 1 0,0-1 1,2-2-1,14-20 182,0-1 0,25-47 0,15-58-8,-21 13-374,-31 107 31,-5 9 139,0 0 0,0 0 0,0 0 1,0 0-1,1 0 0,-1 0 1,0 0-1,0 0 0,0 0 1,0 0-1,0 0 0,0 0 1,0 0-1,1 0 0,-1 0 1,0 0-1,0 0 0,0 0 1,0 0-1,0 0 0,0 0 1,0 0-1,0 0 0,0 0 1,1 1-1,-1-1 0,0 0 1,0 0-1,0 0 0,0 0 0,0 0 1,0 0-1,0 0 0,0 0 1,0 1-1,0-1 0,0 0 1,0 0-1,0 0 0,0 0 1,0 0-1,0 1 0,4 23-524,-1-6 346,3 10 243,-1 0 0,0 0-1,-3 0 1,0 1 0,-2-1-1,0 1 1,-3-1 0,-5 33-1,3-34-46,4-20 33,0 0 0,0 0 0,-1 0 1,1-1-1,-2 1 0,1-1 0,-1 1 1,0-1-1,-6 10 0,9-15-35,0-1 0,-1 0-1,1 0 1,0 1 0,-1-1-1,1 0 1,0 0 0,0 1-1,-1-1 1,1 0 0,-1 0-1,1 0 1,0 0 0,-1 1 0,1-1-1,0 0 1,-1 0 0,1 0-1,0 0 1,-1 0 0,1 0-1,-1 0 1,1 0 0,0 0-1,-1 0 1,1 0 0,-1 0-1,1-1 1,0 1 0,-1 0 0,1 0-1,0 0 1,-1 0 0,1-1-1,0 1 1,-1 0 0,1 0-1,0-1 1,0 1 0,-1 0-1,1 0 1,0-1 0,0 1-1,-1-1 1,-12-19 226,9 13-214,-8-13 64,-15-37 0,18 35-228,-13-21 0,20 38-483,8 9 322,4 3 196,-2-3 115,2 3 34,1-1 1,0-1-1,1 0 0,-1 0 1,1-1-1,0-1 0,0 0 1,13 2-1,-6-5 71,0-1 0,0 0 0,0-1 0,0-1 1,0-1-1,28-10 0,-19 4-19,0-2 0,0 0 0,35-24 0,-43 22-31,-1-1 0,-1-1 1,-1 0-1,0-1 0,25-33 0,-34 34-257,-8 15 129,0 0-1,1-1 1,-1 1 0,1 0-1,0 0 1,-1 0-1,1 0 1,0-1-1,1 0 1,-1 2 52,-1-1 0,1 1 1,-1 0-1,1 0 0,-1 0 0,1 0 0,-1 0 0,1 0 0,-1 0 1,1 0-1,-1 0 0,1 0 0,-1 0 0,1 0 0,-1 1 1,1-1-1,-1 0 0,1 0 0,-1 0 0,0 1 0,1-1 1,-1 0-1,1 1 0,-1-1 0,0 0 0,1 1 0,-1-1 1,0 0-1,1 1 0,-1-1 0,1 1 0,9 9 68,-4-5-82,-1 0 0,0 1 0,0-1 0,7 11 0,5 6 481,-15-20-70,-2-6-117,-2-7-113,-1 6-200,0-1 0,-1 1-1,1 0 1,-1 0 0,0 1 0,0-1 0,0 1 0,0 0-1,-1 0 1,0 0 0,0 1 0,0-1 0,0 1 0,-1 1 0,1-1-1,-1 1 1,0-1 0,1 2 0,-1-1 0,0 1 0,0 0-1,0 0 1,0 0 0,0 1 0,-9 0 0,5 1-23,0 0-1,0 1 1,0 0 0,0 0-1,1 1 1,-1 0 0,1 1-1,0 0 1,-13 8 0,13-7 57,1 1 0,0 1 0,0-1 0,1 1 0,0 1 0,-12 14 0,16-18 13,1 0 0,0 0 1,0 0-1,0 0 0,0 0 1,1 1-1,-1-1 0,1 0 1,0 1-1,1-1 0,-1 1 1,1-1-1,0 1 0,0 0 1,0-1-1,1 1 0,-1-1 1,2 5-1,2 3 64,0-1 0,0 0 0,1 0 0,1 0 0,0-1 0,0 1 0,1-1 0,0-1 0,1 1 0,16 14 0,-18-18-3,0-1 0,1 0 0,-1 0 0,1 0 0,0-1 1,0 0-1,1 0 0,-1-1 0,1 0 0,0 0 0,0-1 0,0 0 0,0-1 0,0 1 0,1-1 0,12-1 1,-10-1-29,-1-1 1,1 0-1,-1 0 1,1-1 0,-1-1-1,0 0 1,0 0-1,0-1 1,16-11 0,1-4 35,45-42 1,-4 2-89,-61 54 35,-1 0-1,0 0 1,0 0 0,-1-1 0,0 0-1,8-12 1,-13 19-24,0 0-1,0 0 0,0 0 1,0 0-1,0 0 0,0 0 1,0 0-1,0-1 0,1 1 1,-1 0-1,0 0 1,0 0-1,0 0 0,0 0 1,0-1-1,0 1 0,0 0 1,0 0-1,0 0 1,0 0-1,0 0 0,0-1 1,0 1-1,0 0 0,0 0 1,0 0-1,0 0 0,0 0 1,0-1-1,0 1 1,0 0-1,0 0 0,0 0 1,0 0-1,-1 0 0,1 0 1,0-1-1,0 1 0,0 0 1,0 0-1,0 0 1,0 0-1,-9 0-693,-10 9-72,15-6 775,-1 0 1,1 1 0,0 0 0,0 0-1,1 0 1,-1 0 0,1 1 0,0-1-1,0 1 1,0 0 0,-2 5 0,2-2 36,1-1 0,-1 1 0,1-1 0,0 1 1,1 0-1,0-1 0,0 12 0,2-6-27,0 1 0,1-1 0,1 0 0,0 0-1,1 0 1,0 0 0,1 0 0,8 16 0,-11-26 27,0 0-1,0 0 1,0 0 0,0-1 0,0 1 0,1 0-1,-1-1 1,1 0 0,0 1 0,-1-1-1,5 2 1,-5-3-10,0 0 0,0 0-1,0 0 1,1-1 0,-1 1 0,0-1-1,0 1 1,1-1 0,-1 0 0,0 0-1,1 0 1,-1 0 0,0 0-1,1-1 1,-1 1 0,0 0 0,0-1-1,1 0 1,1-1 0,3-1-8,1-1 0,-1-1 1,-1 1-1,1-1 0,-1-1 1,1 1-1,-2-1 0,1 0 0,-1 0 1,1-1-1,-2 1 0,1-1 1,6-14-1,-8 15-44,1-1 0,-1-1 0,-1 1 0,1 0-1,-1-1 1,-1 1 0,1-1 0,-1 0 0,-1 1 0,1-1 0,-1 0 0,-1 0 0,0 1 0,-2-14 0,1 15 16,-1 1-1,1-1 1,-1 1 0,0 0-1,-1 0 1,1 0 0,-1 0-1,0 1 1,0 0 0,-9-8-1,-1 1-162,0 1-1,-22-12 1,30 19 107,0 0 0,-1 1 0,0-1 0,1 1 0,-1 0 0,-14-1 0,19 2 53,-1 1 0,1 0 0,-1 0 0,1 0 0,-1 0 0,1 0 0,-1 0 0,1 1 0,0-1 0,-1 1 0,1 0 0,0-1 0,-1 1 0,1 0 0,0 1 0,0-1 0,0 0 0,0 0 0,0 1 0,0 0 0,-3 3 0,4-4 10,0 0 0,0 0 1,0 1-1,1-1 0,-1 0 1,0 1-1,1-1 1,0 1-1,-1-1 0,1 0 1,0 1-1,-1-1 0,1 1 1,0-1-1,0 1 1,0-1-1,1 1 0,-1-1 1,0 1-1,0-1 0,1 1 1,-1-1-1,1 1 1,-1-1-1,1 0 0,0 1 1,0-1-1,-1 0 0,1 0 1,0 1-1,0-1 1,0 0-1,0 0 0,0 0 1,1 0-1,-1 0 1,2 0-1,1 2 77,0 0-1,1 0 1,-1-1 0,1 0 0,0 0-1,0 0 1,0 0 0,0-1 0,0 0-1,8 1 1,14-2 124,1-1-1,0-2 1,-1-1-1,41-11 1,-33 6-57,0-1 0,42-20 0,-64 23-148,1-1 0,-1 0 0,-1-1 0,1-1 0,-1 0 0,19-21 0,-27 27-70,-2 4-510,-1 5 262,-1 13 206,-3 20 163,1-20-47,0 0 0,2 1 0,0-1 0,4 20 0,2-19 29,-5-16 31,0 0 0,0 0-1,0 1 1,0-1 0,0 0 0,-1 4 0,0-6-48,1-1 0,-1 0 0,0 0 0,0 1 0,0-1 0,0 0 0,0 0 0,0 0 0,0 1 0,0-1 1,0 0-1,1 0 0,-1 0 0,0 1 0,0-1 0,0 0 0,0 0 0,1 0 0,-1 0 0,0 1 1,0-1-1,1 0 0,-1 0 0,0 0 0,0 0 0,0 0 0,1 0 0,-1 0 0,0 0 0,0 0 0,1 0 1,-1 0-1,0 0 0,0 0 0,1 0 0,-1 0 0,0 0 0,0 0 0,1 0 0,-1 0 0,0 0 1,0 0-1,0 0 0,1 0 0,-1 0 0,0-1 0,0 1 0,1 0 0,13-7 149,-13 6-104,4-1-40,-1-1 1,0 0-1,0-1 0,0 1 0,0-1 0,0 1 1,-1-1-1,1 0 0,3-6 0,2-5 9,10-24-1,2-1 168,1-10-433,-25 67-9,0-1 0,0 20-1,2-33 188,0 9 56,0 0 0,1 0 0,1 0 0,-1 0 0,2 0 0,0-1 0,5 21-1,-6-32 33,-1 1 0,1-1 0,-1 1-1,0-1 1,1 0 0,-1 1-1,1-1 1,-1 0 0,1 1-1,0-1 1,-1 0 0,1 1 0,-1-1-1,1 0 1,-1 0 0,1 0-1,0 0 1,-1 1 0,1-1-1,0 0 1,-1 0 0,1 0 0,-1 0-1,1-1 1,0 1 0,-1 0-1,1 0 1,-1 0 0,2-1-1,20-6 89,-19 5-60,13-5 13,-1 0 0,0-2 0,19-13 0,40-35-35,-49 37 137,-6 2-143,0 0-1,26-33 1,-8 8-140,-37 43 99,0-1-1,1 1 0,-1-1 1,0 1-1,1-1 0,-1 1 1,0-1-1,1 1 1,-1-1-1,1 1 0,-1 0 1,1-1-1,-1 1 1,1 0-1,-1-1 0,1 1 1,0 0-1,-1 0 1,1 0-1,-1-1 0,1 1 1,0 0-1,-1 0 1,1 0-1,-1 0 0,2 0 1,-1 1-5,-1 0 0,1 0 1,0 0-1,-1 0 0,0 1 0,1-1 0,-1 0 1,0 0-1,1 0 0,-1 0 0,0 1 1,0-1-1,0 0 0,0 0 0,0 0 1,0 2-1,-1 16 17,-1 0 1,0 0-1,-2 0 0,-10 34 1,-35 72 95,41-107-5,-1 0 1,0 0-1,-2-1 1,-22 29-1,32-45-77,1-1-1,-1 1 1,1-1-1,-1 1 0,1-1 1,-1 1-1,1-1 1,-1 1-1,0-1 1,1 0-1,-1 1 0,0-1 1,0 0-1,1 0 1,-1 0-1,0 1 0,1-1 1,-1 0-1,0 0 1,0 0-1,1 0 0,-1 0 1,0 0-1,0 0 1,1-1-1,-1 1 0,-1 0 1,0-1 3,0 0 1,1 0-1,-1-1 1,0 1-1,0 0 1,1 0-1,-1-1 1,0 0-1,-1-2 1,-3-3-25,0-1-1,-8-18 1,6 11 62,1-1 0,1 0 1,0-1-1,-6-31 0,12 48-50,-1-1 0,1 1 0,0-1 0,0 1 1,0-1-1,0 1 0,0-1 0,0 1 0,0-1 0,0 1 0,0-1 0,0 1 0,1-1 0,-1 1 1,0-1-1,0 1 0,0-1 0,1 1 0,-1-1 0,0 1 0,0-1 0,1 1 0,-1 0 0,0-1 1,1 0-1,0 1-1,0-1 1,0 1 0,0-1 0,0 1-1,0 0 1,0 0 0,0-1 0,0 1-1,0 0 1,1 0 0,-1 0 0,1 0-1,5 1 0,1 0-1,-1 0 1,8 3 0,-10-3-1,91 29-89,-52-16 251,51 11 0,-78-22-196,-1-1 0,0-1 1,1 0-1,-1-1 1,1-1-1,31-5 0,-33 3-1494,-1-1-1,18-8 1,-30 12 1063,0-1 1,0 0 0,0 1-1,0-1 1,0 0 0,-1 0-1,1-1 1,0 1 0,0 0-1,-1 0 1,1-1 0,-1 1-1,1-1 1,-1 0 0,2-2-1,5-8-2718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3:06.15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62 79 12224,'-43'-33'5535,"30"13"-4831,7 11-288,6 4-384,6-3-512,4 4 256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3:09.45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1042 4480,'0'0'7258,"6"1"-3887,-2 0-3022,-1-1 0,1 1-1,-1-1 1,1 1 0,-1-1 0,1 0 0,-1 0 0,1-1-1,-1 1 1,1-1 0,-1 0 0,1 1 0,-1-2 0,0 1 0,1 0-1,-1-1 1,0 1 0,0-1 0,3-2 0,8-6 288,-1 0 0,21-20 0,-28 24-443,204-194 1753,-199 189-1846,6-5 60,0 0 0,-2-1 0,0-1 0,16-25 1,-28 38-130,0-1 0,1 1 0,0-1 0,0 1 0,7-7 0,1-2-22,-10 12-170,-2 12 29,0-5 118,5 94-157,-2-20 162,-2 34-6,-2-79 44,0-6 70,-1-1 0,-1 1-1,-1-1 1,-12 42-1,15-67-81,1 0 0,-1 0-1,1 0 1,-1-1-1,0 1 1,0 0 0,0 0-1,0-1 1,0 1 0,0 0-1,0-1 1,-1 1 0,1-1-1,-1 0 1,-1 2 0,2-3-9,1 1-1,-1-1 1,1 0 0,-1 0 0,0 0-1,1 1 1,-1-1 0,0 0 0,1 0 0,-1 0-1,1 0 1,-1 0 0,0 0 0,1 0-1,-1 0 1,0-1 0,1 1 0,-1 0 0,0 0-1,1 0 1,-1-1 0,1 1 0,-1 0-1,1-1 1,-1 1 0,1 0 0,-1-1 0,0 0-1,-16-17 122,16 17-120,-92-135 65,46 65-75,47 71-15,-1-1 0,0 0-1,1 1 1,-1-1 0,1 0 0,-1 0-1,1 0 1,-1 1 0,1-1 0,0 0 0,-1 0-1,1 0 1,0 0 0,0 0 0,-1 0-1,1 0 1,0 0 0,0 0 0,0 0-1,0 0 1,0 1 0,1-1 0,-1 0-1,0 0 1,1-2 0,0 3 1,0-1 1,0 0-1,0 1 0,0-1 1,0 1-1,0-1 0,1 1 1,-1-1-1,0 1 0,0 0 1,0 0-1,1 0 0,-1 0 1,0 0-1,0 0 0,1 0 1,-1 0-1,3 0 0,7 1 20,1 1 0,0 0 0,-1 0 0,1 1 0,-1 0 0,0 1 0,0 1 0,20 10-1,-4 3-65,-15-9 26,-1-1 0,1-1 0,1 0 0,-1-1 0,1 0 0,22 6 0,-30-11 70,1-1 0,0 0 1,0 0-1,0 0 0,0 0 0,0-1 1,0 0-1,-1 0 0,1-1 0,8-3 1,5-2 153,29-17-1,5-8-13,96-74 0,-124 85-167,26-26 0,-41 36-8,0 0 1,-1-1-1,0-1 1,-1 1 0,7-15-1,7-28-29,-1 0-1,19-89 1,10-71-111,-33 124 340,0-3-871,-16 85 238,-3 7 95,-8 14 61,6-5 286,-1 1 1,2 0 0,-1-1-1,-3 14 1,-9 40 19,-12 76 0,13-57-74,3-25-9,-26 150-71,29-146 308,0 89 1,9-130-118,1-1-1,0 1 1,2-1 0,0 0-1,8 26 1,-11-42-52,0 0 0,1 0 0,-1 0 0,0 0 0,1 0 0,-1 0 0,1 0 0,-1 0 0,1 0 0,0 0 0,-1 0 0,1 0 0,0-1 0,-1 1 0,1 0 0,0 0 0,0-1 0,0 1 0,0-1 0,0 1 0,0-1 0,0 1 0,0-1 0,0 1 0,0-1 0,0 0 0,0 0 0,0 1 0,0-1 0,0 0 0,0 0 1,0 0-1,0 0 0,0 0 0,0 0 0,1-1 0,-1 1 0,0 0 0,0-1 0,0 1 0,0 0 0,0-1 0,0 1 0,0-1 0,-1 1 0,2-2 0,5-2 72,-1-1 1,1 0-1,-1 0 1,9-11 0,-14 14-64,155-177 274,-81 88-202,-75 90-109,0 1 0,1-1-1,-1 1 1,0 0-1,1-1 1,-1 0-1,0 1 1,1-1 0,-1 1-1,0-1 1,0 1-1,0-1 1,0 1-1,0-1 1,1 0-1,-1 1 1,0-1 0,0 1-1,-1-2 1,1-3-487,0 5 498,0-1-1,0 1 0,0 0 0,0-1 0,0 1 0,0 0 0,0 0 0,1-1 1,-1 1-1,0 0 0,0 0 0,0-1 0,0 1 0,0 0 0,0 0 0,0 0 0,1-1 1,-1 1-1,0 0 0,0 0 0,0 0 0,1-1 0,-1 1 0,0 0 0,0 0 0,0 0 1,1 0-1,-1 0 0,0 0 0,0 0 0,1-1 0,-1 1 0,0 0 0,0 0 1,1 0-1,-1 0 0,0 0 0,1 0 0,-1 0 0,0 0 0,0 0 0,1 0 0,-1 0 1,0 0-1,0 1 0,1-1 0,13 5-68,-12-4 53,8 3 14,0 1-1,0 0 0,0 0 0,-1 0 0,0 1 1,0 1-1,11 10 0,-14-11-7,-1 0-1,0 0 1,0 0 0,-1 1-1,0 0 1,0 0 0,0 0-1,-1 0 1,0 0-1,0 1 1,1 8 0,7 42 3,-7-34 60,0 0 0,17 45 0,-19-62-49,1-1 0,0 1 0,1-1 0,-1 0 0,1 0 0,0-1 0,1 1 0,-1-1 0,1 0 0,0 0 0,0-1 0,1 1 0,0-1 0,-1 0 0,8 3 0,-9-6 30,1 1 0,-1-1 0,1 1-1,-1-1 1,1-1 0,0 1 0,0-1 0,-1 0 0,1 0 0,0 0 0,0-1 0,-1 1 0,1-1 0,0 0 0,-1-1 0,1 1-1,8-5 1,-3 1 14,0 0 0,0-1 0,0 0 0,-1 0 0,0-1 0,14-15 0,-10 8-70,-1-1 1,-1 0 0,-1-1-1,0 0 1,-1-1 0,-1 0-1,7-21 1,-12 32-24,-1 0 0,0 0-1,-1 0 1,0 0 0,0 0-1,0 0 1,0 0 0,-1-1 0,0 1-1,0 0 1,-1 0 0,0 0-1,0-1 1,-3-7 0,4 13 15,-1 0 1,0 0-1,1 0 1,-1 1-1,0-1 1,0 0-1,1 0 1,-1 0-1,0 1 1,0-1-1,0 0 1,0 1-1,0-1 1,0 0-1,0 1 1,0 0-1,0-1 1,0 1-1,0 0 1,-1-1-1,1 1 1,0 0-1,0 0 1,0 0-1,0 0 1,-1 0-1,1 0 1,0 0-1,0 1 1,0-1-1,0 0 1,-2 1-1,0 0 38,0 0 1,0 0-1,0 0 0,0 1 0,0-1 0,1 1 1,-1-1-1,0 1 0,1 0 0,-1 0 0,-2 3 1,1 1 11,1-1 0,0 1 0,0 0 0,0 0 0,0 0 0,1 0 0,0 0 1,0 1-1,1-1 0,0 1 0,0-1 0,1 1 0,-1-1 0,2 9 1,0 7 50,2 0 0,9 41 0,-7-47 52,0 0-1,11 25 1,-14-36-80,0-1 1,1 1-1,-1 0 1,1 0-1,1-1 0,-1 0 1,1 0-1,-1 0 1,1 0-1,0 0 1,8 5-1,-10-8-18,0-1 0,0 1 0,0 0-1,0-1 1,-1 1 0,1-1 0,0 1 0,0-1-1,0 0 1,0 0 0,0 0 0,0 0 0,0 0-1,0-1 1,0 1 0,0-1 0,0 1 0,0-1-1,0 0 1,0 1 0,-1-1 0,4-2 0,3-2 24,-1-1 0,1 0 1,10-12-1,-17 17-41,113-126 164,-36 38-31,61-65-21,-133 148-340,-1-1 0,-1 0 0,1 0 0,6-14 0,-13 29 146,0 0-1,-2 14 0,-1 6 46,-16 91 127,7-26-80,-21 45-94,27-114 136,-1 0 1,-1-1-1,-20 34 0,29-54-35,-1 0 0,0 0 0,-1 0 1,1-1-1,0 1 0,-1 0 0,0-1 0,0 0 0,1 1 1,-1-1-1,-1 0 0,-4 2 0,6-3-12,-1 0 0,0-1 0,1 1 1,-1-1-1,1 1 0,-1-1 0,0 0 0,0 0 0,1 0 0,-1-1 0,0 1 0,1 0 0,-1-1 0,1 0 0,-1 0 1,1 0-1,-1 0 0,-2-1 0,0-1 9,0-1 1,-1 1 0,1-1-1,1 0 1,-1 0 0,1 0-1,-1-1 1,1 0 0,1 0-1,-1 0 1,-5-10 0,-1-5-45,-14-41 1,18 43 99,3 12-73,1-1-1,0 0 1,0 0 0,0 1-1,0-11 1,2 17-7,0 0 0,0 0 0,0-1 0,-1 1-1,1 0 1,0 0 0,0-1 0,0 1 0,0 0 0,0 0-1,1 0 1,-1-1 0,0 1 0,0 0 0,0 0 0,0-1-1,0 1 1,0 0 0,0 0 0,0 0 0,0-1 0,1 1 0,-1 0-1,0 0 1,0 0 0,0-1 0,0 1 0,1 0 0,-1 0-1,0 0 1,0 0 0,0 0 0,1 0 0,-1-1 0,0 1 0,0 0-1,1 0 1,-1 0 0,0 0 0,0 0 0,0 0 0,1 0-1,-1 0 1,0 0 0,0 0 0,1 0 0,10 7-238,-5-1 231,72 68-12,-63-61 103,0-2 1,0 0-1,31 17 1,-39-25-43,1 0 1,0 0 0,-1-1-1,1 0 1,0 0-1,0-1 1,1 0-1,-1 0 1,0-1-1,0 0 1,0 0 0,0-1-1,0 0 1,0 0-1,0-1 1,15-5-1,-14 3 2,1-1-1,-1 1 0,0-2 0,0 1 1,-1-1-1,0 0 0,0-1 1,0 0-1,-1 0 0,0-1 0,0 0 1,-1 0-1,6-10 0,26-51 100,-3-2-1,44-128 1,-52 119-326,-26 112-841,1-2 995,-9 103 269,1-43-157,4-64-63,-7 34 1,-1-2-13,10-54-31,-3 9 295,2-13-261,1 0 1,0 0 0,-1 0 0,1 1 0,0-1 0,-1 0-1,1 0 1,-1 0 0,1 0 0,0 0 0,-1 0 0,1 0-1,-1 0 1,1-1 0,0 1 0,-1 0 0,1 0-1,0 0 1,-1 0 0,1 0 0,0-1 0,-1 1 0,1 0-1,0 0 1,-1 0 0,1-1 0,0 1 0,-1 0 0,1-1-1,0 1 1,0 0 0,0 0 0,-1-1 0,-1-2-7,0 1 0,0-1 1,0 0-1,1 0 0,-1 0 0,1 0 1,-1 0-1,1 0 0,0 0 0,0 0 1,1 0-1,-1-1 0,1 1 0,-1 0 1,1 0-1,1-7 0,2 0 73,-3 9-73,0 1 0,0-1 1,1 0-1,-1 0 0,0 0 1,1 0-1,-1 1 0,0-1 1,1 0-1,-1 0 0,1 1 1,-1-1-1,1 0 0,0 1 0,-1-1 1,1 1-1,0-1 0,-1 0 1,1 1-1,0 0 0,0-1 1,-1 1-1,1-1 0,0 1 1,0 0-1,0 0 0,0-1 1,0 1-1,22-5-14,-1 1 0,1 1 0,0 1 0,36 1-1,15-1-43,3-5-430,26-2-3756,-61 5-2040,-29 4 3596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3:09.82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14 155 8800,'-14'-8'4000,"19"-4"-3488,4 0 1344,10 7-1120,32-11 1119,3 8-1055,35-9 64,3 5-512,37-5-352,-4 5-32,26-4-416,-13 8 224,6-1-5215,-25 6 2943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3:12.46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14 1222 4992,'-1'1'144,"0"0"0,0-1 0,1 1 0,-1 0 0,0 0 0,0-1 0,0 1 0,0 0 0,1 0 0,-1 0 0,0 0 0,1 0 0,-1 0 0,0 2 0,0 6 3242,2-8-3112,-1-1 0,1 1 0,0-1 0,0 1 0,0-1 0,-1 1 0,1-1 0,0 0 0,0 1 0,0-1 0,0 0 0,0 0 0,0 0 0,0 0 0,0 0 0,0 0 0,0 0 0,1 0 0,2-2 96,1 0 1,-1-1-1,0 1 1,-1 0-1,1-1 1,0 0-1,5-6 1,0 1-13,12-11 669,26-29-1,-3 1-311,9-4-427,-3-2 0,58-78 0,120-222 469,-201 305-725,-3-1-1,-2-1 0,-3-1 0,-1-1 0,-3-1 1,10-62-1,-21 91 73,-1 10 64,0 0 0,0-25 0,-4 34-80,-2 9-99,-5 19-81,5-15 118,-17 40-106,-2-1 0,-45 70 0,42-73 70,2 2 0,-30 82 1,-15 101 448,53-173-324,-12 97 0,26-141-77,1-1 0,0 0 0,1 1 0,0-1 1,1 0-1,0 0 0,0 0 0,2 0 1,-1 0-1,1 0 0,1-1 0,0 0 0,0 0 1,1 0-1,9 11 0,-10-15 26,0 0 1,0 0-1,1 0 0,0-1 1,0 0-1,1 0 0,-1-1 1,1 1-1,0-1 0,0-1 0,0 1 1,1-1-1,-1-1 0,1 1 1,0-1-1,0-1 0,0 0 1,0 0-1,0 0 0,0-1 1,0 0-1,10-1 0,-9-1-62,-1 0-1,1 0 1,0-1-1,-1 0 1,0 0-1,1-1 1,-1 0 0,-1-1-1,1 0 1,-1 0-1,1 0 1,-1-1-1,-1 0 1,1-1-1,-1 1 1,0-1 0,-1 0-1,0-1 1,0 1-1,0-1 1,-1 0-1,0 0 1,-1-1-1,0 1 1,0-1-1,-1 1 1,0-1 0,0 0-1,-1 0 1,0-13-1,-1 20-44,0-5-41,0 0-1,0 1 1,-1-1 0,-2-7-1,3 13 63,0 0-1,0 0 0,0 1 0,0-1 1,-1 0-1,1 1 0,0-1 1,0 0-1,-1 1 0,1-1 0,0 1 1,-1-1-1,1 0 0,-1 1 0,1-1 1,-1 1-1,1-1 0,-1 1 1,1-1-1,-1 1 0,1 0 0,-1-1 1,0 1-1,1 0 0,-1-1 0,1 1 1,-1 0-1,0 0 0,0 0 1,1-1-1,-1 1 0,0 0 0,1 0 1,-1 0-1,0 0 0,1 0 1,-1 0-1,0 1 0,1-1 0,-1 0 1,0 0-1,1 0 0,-1 1 0,0-1 1,1 0-1,-1 0 0,0 1 1,1-1-1,-1 1 0,1-1 0,-1 1 1,0 0-1,-4 3 24,0 0-1,1 0 1,-1 1 0,1-1-1,0 1 1,1 0 0,-1 0-1,1 1 1,0-1 0,0 1-1,1-1 1,-1 1 0,1 0-1,1 0 1,-3 11 0,3-10 50,-1 0 1,2 0 0,-1 0 0,1 0 0,0 0 0,1 0 0,-1 0 0,1 0-1,1 0 1,0 0 0,-1-1 0,2 1 0,-1 0 0,1-1 0,0 0 0,1 1-1,-1-1 1,1 0 0,0-1 0,1 1 0,6 6 0,-9-11-11,0 0 0,0 0 1,0 0-1,0 0 0,0 0 0,0 0 1,0 0-1,1-1 0,-1 1 0,0-1 0,0 0 1,1 0-1,-1 0 0,0 0 0,0 0 1,1 0-1,-1 0 0,0-1 0,3 0 1,6-2 133,1-1 0,15-6 0,-15 4-123,345-108 135,-354 113-198,0 1 1,-1-1-1,1 1 0,-1-1 1,1 1-1,0 0 0,-1 0 1,1 0-1,0 0 0,-1 1 1,4 0-1,-6-1 8,1 0 0,-1 0-1,0 1 1,1-1 0,-1 0 0,0 0-1,1 0 1,-1 1 0,0-1 0,1 0-1,-1 1 1,0-1 0,0 0 0,1 1-1,-1-1 1,0 0 0,0 1-1,1-1 1,-1 0 0,0 1 0,0-1-1,0 0 1,0 1 0,0-1 0,0 1-1,0 0 1,0 0 0,0 0 0,0 1 0,-1-1 0,1 0 0,-1 1 0,1-1 0,-1 0 0,1 0-1,-1 0 1,0 0 0,0 1 0,-1 0 0,-11 14 4,-3 4-9,-19 29-1,-10 25 318,68-88 310,118-82-848,-110 72 144,-22 17-6,1-1 0,18-10 0,-27 18 84,-1-1-1,1 1 1,0 0-1,-1-1 0,1 1 1,0 0-1,-1 0 0,1-1 1,0 1-1,-1 0 0,1 0 1,0 0-1,-1 0 1,1 0-1,0 0 0,0 0 1,-1 0-1,1 0 0,0 0 1,0 0-1,-1 1 0,1-1 1,0 0-1,-1 1 1,1-1-1,0 0 0,-1 1 1,1-1-1,-1 0 0,1 1 1,-1-1-1,1 1 0,-1-1 1,1 1-1,-1 0 1,1-1-1,-1 1 0,1-1 1,-1 1-1,0 0 0,1-1 1,-1 2-1,2 3-38,-1 0-1,0 0 1,0 0 0,-1 0-1,1 5 1,-1-5 13,3 16-4,8 34 1,0-9 98,-2-7 141,-8-37-171,0 0 0,-1 0 0,1 0 0,0 0 0,0 0 0,1 0 0,-1 0 0,0 0 0,1-1 0,-1 1 0,1 0 0,-1-1 0,1 1 0,0-1 0,2 2-1,-3-3-13,0 0 0,0 0 0,0 0 0,0 1 0,0-1 0,0-1 0,0 1 0,0 0 0,0 0 0,0 0 0,0 0 0,0-1 0,0 1 0,0-1 0,0 1 0,0 0 0,0-1 0,0 0 0,0 1 0,0-1 0,1-1 0,16-15 140,-18 17-157,71-89 500,39-17-453,0 0-96,-87 79 10,-14 16-78,1 0 0,0 0 1,16-12-1,-26 23 107,0 0-1,0 0 1,0 0-1,1 0 1,-1-1-1,0 1 1,0 0-1,0 0 1,1 0-1,-1 0 1,0 0-1,0-1 1,0 1-1,1 0 1,-1 0 0,0 0-1,0 0 1,1 0-1,-1 0 1,0 0-1,0 0 1,1 0-1,-1 0 1,0 0-1,0 0 1,1 0-1,-1 0 1,0 0-1,0 0 1,1 1-1,-1-1 1,0 0-1,0 0 1,0 0-1,1 0 1,-1 0 0,0 1-1,0-1 1,0 0-1,1 0 1,-1 0-1,0 0 1,0 1-1,0-1 1,0 0-1,0 0 1,1 1-1,-1-1 1,0 0-1,0 0 1,0 0-1,0 1 1,0-1-1,0 0 1,0 0-1,0 1 1,0-1 0,0 0-1,0 0 1,0 1-1,0-1 1,0 0-1,0 0 1,0 1-1,0-1 1,-1 0-1,1 1 1,-3 23 51,1-18-64,0 7-2,-1 0 0,-1 0 0,0 0 0,-10 20 0,-30 44 98,4-7 89,37-62-136,-1-1 0,-1 1 0,1-1 0,-1 0 0,0 0 0,-7 6 0,10-11-9,1-1 0,-1 1 0,0-1 0,-1 1 0,1-1 0,0 0 0,0 0 0,0 1 0,-1-2 0,1 1 0,-1 0 0,1 0 0,0-1 0,-1 0 0,1 1 0,-1-1 0,1 0 0,-1 0 0,1 0 0,-1 0 0,1-1 0,-1 1 0,1-1-1,-1 0 1,-2 0 0,0-1-20,1 0 0,0-1 0,-1 1 0,1-1 0,0 0 0,0 0 0,0 0 0,1 0 0,-1-1 0,1 1 0,-1-1 0,1 0 0,1 0 0,-1 0 0,-4-9 0,7 13-3,-1-1-1,1 1 1,0-1-1,0 1 0,-1-1 1,1 1-1,0-1 1,0 1-1,0-1 0,0 1 1,0-1-1,-1 1 1,1-1-1,0 1 0,0-1 1,0 1-1,0-1 1,0 1-1,1-1 0,-1 1 1,0-1-1,0 0 0,11 1-189,-1 2 167,56 4-22,111-6-1,-143-2 152,0-2 0,0-2 1,0-1-1,-1-1 1,36-15-1,-59 19-53,-1 0 0,0-1-1,0 0 1,0-1 0,14-12-1,-19 14-40,1 0-1,-1 0 1,0 0-1,-1-1 0,1 1 1,-1-1-1,0 0 0,0 0 1,-1 0-1,1-1 0,2-7 1,-5 12-20,0 1 1,0-1-1,1 1 1,-1-1-1,0 1 1,0-1-1,0 1 1,0-1-1,0 1 1,0-1-1,0 0 1,0 1-1,0-1 1,0 1-1,0-1 1,0 1-1,0-1 0,0 1 1,0-1-1,0 1 1,-1-1-1,1 1 1,0-1-1,0 1 1,-1-1-1,1 1 1,0 0-1,-1-1 1,1 1-1,0-1 1,-1 1-1,1 0 1,-1-1-1,1 1 1,0 0-1,-1-1 1,1 1-1,-1 0 1,1 0-1,-1 0 1,1-1-1,-1 1 1,1 0-1,-1 0 1,1 0-1,-1 0 0,1 0 1,-1 0-1,0 0 1,1 0-1,-1 0 1,0 0-1,-2 1-16,0-1 0,0 1-1,1 0 1,-1 0-1,0 0 1,1 0 0,-1 0-1,-3 3 1,-2 2 40,-1 0-1,1 1 1,1 0 0,-1 1 0,1 0-1,-11 17 1,14-19-6,0 0 0,1 0 0,0 1-1,0 0 1,1-1 0,0 1 0,0 0 0,1 0 0,0 1-1,0-1 1,0 8 0,1-2 37,1-1 1,0 1-1,4 13 0,-3-19-25,-1-1 0,1 1 0,0-1 0,1 0 0,0 0-1,0 0 1,7 10 0,-9-15-1,0-1 1,-1 1-1,1 0 1,-1-1-1,1 1 0,0-1 1,-1 0-1,1 1 0,0-1 1,0 1-1,-1-1 1,1 0-1,0 0 0,0 1 1,0-1-1,0 0 0,-1 0 1,1 0-1,0 0 0,0 0 1,0 0-1,0 0 1,-1 0-1,1 0 0,0 0 1,0-1-1,0 1 0,-1 0 1,1 0-1,0-1 0,0 1 1,-1-1-1,1 1 1,1-1-1,0-1 19,1 0 1,-1 0-1,1 0 0,-1 0 0,0-1 1,0 1-1,0 0 0,2-4 1,0-1 59,8-14 22,12-26 1,-21 39-158,0 0 0,0 0 0,-1 0 0,0 0 0,-1 0 0,0-1 0,1-10 0,-2 14 15,0 1 15,0-1 0,0 1-1,0 0 1,-1 0 0,0 0 0,1 0 0,-3-6 0,0 4-15,1-1 1,0 1-1,1-1 1,-2-7-1,4 12 31,-1 1 0,1 0 0,-1 0 0,1 0 1,-1 0-1,1 0 0,0 0 0,-1 0 0,1 1 0,0-1 0,0 0 0,0 0 0,0 0 0,0 1 0,0-1 0,0 1 0,0-1 1,0 1-1,0-1 0,0 1 0,0-1 0,0 1 0,0 0 0,2-1 0,31-6 130,-1 5-244,0 1 0,0 2 0,61 9 0,-87-9 148,0 0 0,0 1 0,0 0-1,0 0 1,0 0 0,-1 1 0,12 6 0,-15-8-26,-1 1 1,1 0 0,-1 0 0,1 1-1,-1-1 1,0 1 0,0-1 0,0 1-1,0-1 1,0 1 0,-1 0-1,1 0 1,-1 0 0,0 0 0,0 0-1,0 0 1,0 0 0,0 1 0,-1 3-1,1 4 68,-1 1 1,-2 21-1,1-22-9,0 0 0,0-1 0,3 20 0,0-20-40,0-1 1,0 0-1,1 0 1,0 0-1,1-1 0,0 1 1,1-1-1,-1 1 0,2-2 1,-1 1-1,1 0 0,0-1 1,0 0-1,1-1 1,13 11-1,-14-13-91,0 0 1,0 0-1,0-1 1,0 0 0,0 0-1,1 0 1,0-1-1,-1 0 1,1 0-1,0-1 1,0 0-1,0 0 1,0-1-1,0 1 1,0-1-1,0-1 1,0 0-1,0 0 1,0 0-1,0-1 1,10-3-1,-11 2-731,0-1 0,0 0 0,0 0 0,0 0-1,-1 0 1,1-1 0,-1 0 0,0 0-1,-1 0 1,7-10 0,8-8-3873,14-15-538,-6-2-1205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3:12.93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63 210 5408,'-10'-8'652,"-5"-6"945,-17-18-1,32 31-1411,-1 0 1,0 0-1,1 0 0,-1 0 0,1 0 0,-1 0 1,1-1-1,-1 1 0,1 0 0,0 0 1,0 0-1,0-1 0,0 1 0,0 0 0,0 0 1,0-1-1,0 1 0,0 0 0,0 0 1,1-1-1,-1 1 0,0 0 0,1 0 0,-1 0 1,1 0-1,0-1 0,-1 1 0,1 0 1,0 0-1,-1 0 0,1 0 0,0 1 1,0-1-1,1-1 0,3-3 230,0 1 1,0-1-1,1 1 1,-1 0-1,7-3 1,3 0 159,-1 1 0,1 1 1,0 0-1,0 1 0,1 1 0,28-3 1,-36 5-385,503-36 2959,-420 33-3292,101-3-515,-65 5-4435,-60 4 1071,-9 5-4368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3:13.59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6 19 7968,'-1'-1'333,"1"0"-234,-1 1-1,1 0 1,0-1-1,-1 1 1,1 0-1,0-1 1,-1 1-1,1 0 1,0-1-1,0 1 1,-1-1-1,1 1 1,0-1-1,0 1 1,0-1-1,0 1 1,5-10 8548,-5 10-8557,5 5 2506,-4-4-2748,6 9 820,0 1 0,0-1 0,-1 1 0,0 1 0,4 11-1,12 23 72,25 23-289,0 1-263,-42-62-230,-1 1 0,0-1 0,0 1 0,-1-1 0,0 1 0,2 17 0,-2 7-3488,-4-15-910,1-18 3886,-1 1-1,1 0 1,0-1 0,0 1 0,0 0 0,0-1 0,-1 1 0,-2 4-3330,16-8-3496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3:13.94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4 10624,'5'-3'3936,"13"15"-3040,10 13-256,-15-4 2303,1 2-1727,0 6 1568,-4 0-1632,-7 4 192,2-1-800,-5 2-256,0 2-192,0-4-96,-5 2 32,5-5-480,-3-1 256,-2 1-6464,5-1 3649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2:48.6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54 8736,'-1'0'171,"1"-1"1,-1 1-1,0 0 1,1 0-1,-1 0 1,0 0-1,1 0 1,-1 0 0,0 0-1,0 0 1,1 1-1,-1-1 1,1 0-1,-1 0 1,0 0-1,1 1 1,-1-1-1,0 0 1,0 1-1,9 10 1176,-7-10-1367,5 4 456,-1 0 0,1 0 0,1-1 1,-1 0-1,1-1 0,-1 1 0,1-1 0,0-1 0,0 1 0,12 2 1,-10-2-105,34 8 659,0-2-1,84 8 0,89-12 189,-71-8-1076,0-6 0,220-43 0,-230 16-1469,-49 3-3588,-39 11 1984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4:15.07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124 333 2304,'-1'0'135,"1"-1"0,0 1 0,0-1 0,0 1 0,0 0 0,0-1 0,0 1 0,0-1 0,0 1 0,1 0 0,-1-1 0,0 1 0,0 0 0,0-1 0,0 1 0,0 0 0,1-1 1,-1 1-1,0 0 0,0-1 0,1 1 0,-1 0 0,0 0 0,0-1 0,1 1 0,-1 0 0,0 0 0,1-1 0,-1 1 0,1 0 0,3-3 2852,-3 1-2296,-1 1-1,1 0 1,-1-1 0,1 1-1,-1-1 1,1 1 0,-1-1-1,0 1 1,0-1 0,0 1-1,0-3 1,0 3-475,1-1 0,-1 1 0,1 0 0,-1 0 0,1 0 0,-1 0 0,1 0 1,0-1-1,-1 1 0,1 0 0,0 0 0,0 1 0,0-1 0,1-1 0,10-14 1156,-7 0-1091,-5 15-173,0 1-1,1-1 1,-1 1-1,0 0 1,0-1 0,0 1-1,0-1 1,1 1-1,-1 0 1,0-1-1,0 1 1,0-1 0,0 1-1,0-1 1,0 1-1,0 0 1,0-1 0,0 1-1,-1-1 1,1 1-1,0 0 1,0-1-1,0 1 1,-1-1 0,0 3-36,-1 0 0,0 0 1,1 0-1,0 0 0,-1 1 0,1-1 1,0 0-1,0 1 0,0 3 1,-5 8-18,-5 5 165,-20 27-1,10-16-135,-20 31 742,45-64-688,-1 0 0,1-1 0,-1 1 0,0-1 0,0 1 0,4-7 0,14-30-67,-10 22-65,-1 0 1,8-22-1,-15 31 30,1 0-1,7-11 0,-6 12-17,-1 0 0,5-13 0,-9 21-15,1 0-1,-1 0 1,0-1-1,0 1 0,0 0 1,0 0-1,0 0 0,0 0 1,0-1-1,0 1 1,1 0-1,-1 0 0,0 0 1,0 0-1,0-1 0,0 1 1,0 0-1,0 0 1,0 0-1,0-1 0,0 1 1,0 0-1,0 0 0,0 0 1,0-1-1,0 1 0,0 0 1,-1 0-1,1 0 1,0 0-1,0-1 0,0 1 1,0 0-1,0 0 0,0 0 1,0 0-1,-1-1 1,1 1-1,-6 8-41,-5 20 212,5-12-225,0-1-1,-11 18 1,-38 52 222,41-61 150,15-29-310,1 0 0,-1 0 0,1 1 0,0-1 0,3-6 0,2-3-91,35-112 88,-2 6 66,-12 47-324,-47 146 363,-1-17-61,-3-1-1,-2-1 0,-2 0 0,-34 48 0,57-96 45,4-6-12,4-9-42,18-45-111,17-51 62,29-136 0,-59 210 29,-7 23-106,-5 18-27,-21 102-77,12-49 117,-44 140 40,50-176 205,6-23-147,-1 0 0,0 0 1,0 0-1,0 0 0,-3 7 1,11-16-118,0-1 0,12-11 1,16-29 378,-35 46-286,0 0 0,0 0 0,0 0 0,0 0 0,0 0 0,0 0 0,0 0 0,0 0 0,0 1 0,0-1 0,0 0 0,0 0 0,-1 0 0,1 0 0,0 0 0,0 0 1,0 0-1,0 0 0,0 0 0,0 0 0,0 0 0,0 0 0,0 0 0,0 0 0,0 0 0,0-1 0,0 1 0,0 0 0,0 0 0,0 0 0,-1 0 0,1 0 0,0 0 0,0 0 0,0 0 0,0 0 0,0 0 0,0 0 1,0 0-1,0 0 0,0 0 0,0 0 0,0 0 0,0 0 0,0 0 0,0 0 0,0 0 0,0 0 0,0-1 0,0 1 0,0 0 0,0 0 0,0 0 0,0 0 0,0 0 0,0 0 0,0 0 0,0 0 0,0 0 0,-2 3-12,0 1-1,0-1 0,-1 1 0,1-1 0,-5 4 0,-3 5 23,3-3 108,-17 18 0,24-27-116,0 0 0,0 0 0,0 0 0,0 0 1,0 0-1,0-1 0,0 1 0,0 0 0,0 0 0,0 0 0,0 0 0,0 0 0,0 0 0,0 0 0,0 0 0,0 0 0,0 0 1,0 0-1,0 0 0,0 0 0,0 0 0,0-1 0,0 1 0,0 0 0,0 0 0,0 0 0,0 0 0,0 0 0,0 0 1,0 0-1,0 0 0,0 0 0,0 0 0,0 0 0,0 0 0,0 0 0,0 0 0,0 0 0,0 0 0,0 0 0,-1 0 1,1 0-1,0 0 0,0 0 0,0 0 0,0 0 0,0 0 0,0 0 0,0 0 0,0 0 0,0 0 0,0 0 0,0 0 1,0 0-1,-1 0 0,5-13-12,8-22-120,-10 29 179,6-17-52,-1 0 0,-2 0 0,0 0 0,2-25 0,-4 28 30,-2 19-92,-2 2-16,-2 12-107,-18 67 266,15-63-40,5-15-3,0 1-1,-1-1 0,2 1 1,-1-1-1,0 1 0,0 0 0,1 3 1,1-13 4,1 1 0,0-1 0,0 1 0,5-10 0,-1 4-69,-2 0 1,6-20-1,0-13-9,-13 54 28,-25 73-185,15-39-1256,11-26 671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4:20.20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38 74 3648,'-33'-29'1344,"28"12"-1024,5-4-128,5 15-928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4:31.3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0 3328,'25'4'12375,"-25"-3"-12015,0-1 0,0 1 0,0-1 0,0 1-1,0-1 1,0 1 0,-3 10 1764,-32 65 1464,-8 22-2392,35-77-641,7-20-1,2-3-266,1-4 31,0 0 0,1 0 0,5-10 0,-5 11-278,0 0 0,0 0 0,-1-1 0,0 1 0,0-1 0,2-9 0,0-4 25,-3 13-56,0 10-145,14-5-2179,12-5-2556,18-2 1366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4:33.3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641 171 3904,'0'0'41,"0"-1"-1,0 1 1,-1 0 0,1 0 0,0 0-1,0 0 1,0-1 0,0 1 0,0 0-1,0 0 1,-1 0 0,1-1 0,0 1-1,0 0 1,0 0 0,0-1 0,0 1-1,0 0 1,0 0 0,0 0 0,0-1-1,0 1 1,0 0 0,0 0 0,0-1-1,0 1 1,0 0 0,0 0 0,0 0-1,1-1 1,-1 1 0,0 0 0,0 0-1,0 0 1,0-1 0,0 1 0,6-1 5085,-6-16-475,0 12-4338,-1 1 0,0-1-1,1 0 1,-2 1 0,1-1 0,-1 0 0,1 1 0,-1 0-1,-1-1 1,1 1 0,0 0 0,-1 0 0,0 0 0,0 1 0,-4-5-1,1 2-123,0 1 0,0 0-1,0 0 1,-1 0 0,0 0 0,0 1-1,0 0 1,-9-3 0,1 2-93,0 0 0,-1 1 1,1 0-1,-1 1 1,1 1-1,-1 1 1,0 0-1,0 1 0,1 0 1,-1 2-1,0-1 1,-29 9-1,32-6-46,4-1-33,1-1 0,0 1 0,0 1 0,0-1 0,0 1 0,1 1 0,-1-1 0,-11 11 0,8-5 123,0 0 0,0 1 0,1 1 0,1 0 1,0 0-1,-8 14 0,-12 37 75,2 1 0,-27 99 0,45-131-153,2 1 1,-5 41-1,11-59-45,1-1-1,1 1 1,0-1 0,4 23 0,19 57 426,-16-65-143,0 0-187,1 0 0,1-1 1,17 33-1,-23-55-58,-1 0 0,1-1 0,0 1 0,1-1 0,-1 1 0,1-1 0,0-1 0,0 1 0,12 7 0,-13-9-19,1-1-1,-1 0 0,0 0 0,1-1 0,-1 1 0,1-1 0,0 0 0,-1 0 0,1-1 1,0 1-1,0-1 0,0 0 0,-1 0 0,10-2 0,13-3 7,-1-2-1,0 0 1,0-2-1,-1 0 1,0-2-1,-1-1 1,0-1-1,29-21 0,-46 29-64,1-1 0,-2 0 0,1 0-1,-1-1 1,0 0 0,0 0 0,8-15-1,-11 17 23,-1 1 0,0-1-1,-1 0 1,1 0 0,-1 1-1,0-1 1,0 0-1,0 0 1,0-1 0,-1 1-1,0 0 1,0 0 0,-1 0-1,1 0 1,-3-6-1,2 5-20,-1 1 0,0-1 0,0 1-1,0 0 1,0 0 0,-1 0 0,0 0-1,0 0 1,-1 0 0,1 1 0,-1 0-1,0 0 1,0 0 0,0 0 0,-1 0-1,1 1 1,-1 0 0,0 0 0,0 0-1,0 1 1,0-1 0,-10-2 0,-12-3 22,-1 1 0,1 0 0,-1 3 0,0 0 0,-41 0 0,68 4 645,14 0-411,190-4 774,-138 1-658,31-2-97,-66 4-72,0-1 1,41-9-1,-68 10-1173,2 0 2461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4:35.2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5 567 5632,'-1'0'271,"1"-1"-1,0 1 1,-1-1 0,1 1-1,0-1 1,-1 1 0,1-1 0,0 1-1,0-1 1,0 1 0,-1-1-1,1 1 1,0-1 0,0 1-1,0-1 1,0 1 0,0-1 0,0 1-1,0-2 1,13-8 4224,-4 4-3433,-1 2-485,0-1 0,-1 0-1,1-1 1,-2 0 0,9-8-1,7-9 310,-2-2-1,34-50 0,-41 54-741,0 0 0,2 1 0,0 0 0,1 1 0,1 1 0,1 1 0,21-17 0,14-4 149,65-52 230,-101 77-382,-15 12-75,1-1 1,0 0-1,-1 0 1,1 0-1,-1 0 1,0 0-1,0 0 1,0-1-1,0 1 1,0 0-1,2-5 1,-4 7-61,0 0 0,0 0 0,0 0 0,0 0 0,0 0 0,0 0 0,0-1 0,0 1 0,0 0 0,0 0 0,0 0 0,0 0 0,0 0 0,0 0 0,0-1 0,0 1 0,0 0 0,0 0 0,0 0 0,0 0 0,0 0 0,0 0 0,0 0 0,0 0 0,0-1 1,-1 1-1,1 0 0,0 0 0,0 0 0,0 0 0,0 0 0,0 0 0,0 0 0,0 0 0,0 0 0,0 0 0,-1 0 0,1 0 0,0 0 0,0-1 0,0 1 0,0 0 0,0 0 0,0 0 0,-1 0 0,1 0 0,0 0 0,0 0 0,0 0 0,0 0 0,0 0 0,0 1 0,0-1 0,-1 0 0,1 0 0,0 0 0,0 0 0,0 0 0,0 0 0,0 0 0,0 0 0,0 0 0,0 0 0,-1 0 0,-8 4 46,-9 5-54,1 2 1,0 0 0,0 0 0,-28 28 0,37-29-57,-1 1 0,2 0 0,0 1 0,0-1 0,1 1 0,0 1 0,-4 14 0,6-14 134,1-1 1,0 1-1,1 0 0,1 0 0,0 0 0,1 20 1,0-30-56,0 0 1,0 0-1,0 0 1,1-1-1,-1 1 1,1 0-1,0 0 1,0-1 0,0 1-1,0 0 1,1-1-1,-1 1 1,0-1-1,5 5 1,-5-6-7,0 1-1,1-1 1,-1 0 0,1 0 0,0 0-1,-1 0 1,1 0 0,0 0 0,-1 0-1,1-1 1,0 1 0,0-1 0,0 1-1,0-1 1,0 0 0,0 1 0,0-1-1,-1 0 1,1 0 0,0-1 0,0 1-1,0 0 1,3-1 0,13-5 123,0 0-1,0-1 1,29-17 0,49-35 114,-77 47-202,14-8-36,-11 6-5,0 0 1,33-29 0,-32 21 13,-5 6-66,-1 0 0,0-1 0,19-28-1,-24 30 13,-10 13 48,0 0-1,0-1 1,0 1 0,-1-1 0,3-5 0,-9 38-982,-19 44 1125,17-53-157,2 0 1,0 1-1,1 0 1,1 0-1,0 33 1,-2 17 380,5-70-320,1-2 85,0 0-131,0 0 1,0-1-1,0 1 0,0 0 1,0-1-1,0 1 0,0 0 1,0-1-1,0 1 0,0-1 1,0 1-1,0-1 0,0 0 1,0 1-1,-1-1 0,1 0 1,0 0-1,0 1 0,-1-1 1,2-2-1,11-22 23,-9 16-115,-3 6 22,34-72-351,65-106 0,-95 172 483,-1 3-446,-4 6 359,1 0-1,-1 0 1,0 0 0,1 0 0,-1 0-1,0 0 1,0 0 0,1 0 0,-1 1-1,0-1 1,0 0 0,1 0 0,-1 0-1,0 1 1,0-1 0,0 0 0,1 0-1,-1 0 1,0 1 0,0-1 0,0 0-1,0 0 1,0 1 0,1-1 0,-1 0-1,0 1 1,0-1 0,0 1 0,6 9 56,1 1 1,0-1 0,0 0 0,1-1 0,0 0 0,1 0 0,0-1 0,0 0 0,1 0 0,17 9 0,-22-14 10,1 0 1,0-1-1,0 0 0,0 0 1,0-1-1,0 1 0,0-1 1,0-1-1,1 1 0,-1-1 1,0 0-1,0 0 0,1-1 1,-1 0-1,8-2 0,-2 0-36,0-1 0,0-1-1,-1 1 1,0-2-1,0 0 1,17-11-1,-21 12 17,0-1 0,-1 0-1,1-1 1,-1 1-1,-1-1 1,7-10-1,-9 14-53,-1 0-1,0-1 0,0 1 1,0-1-1,-1 0 0,1 1 0,-1-1 1,0 0-1,0 0 0,0 0 0,-1 0 1,1 1-1,-1-1 0,0 0 1,0 0-1,-1-5 0,1 8-1,0 0 0,-1 1 0,1-1 0,0 0 0,-1 0 0,1 0 0,0 1 0,-1-1 0,1 0 0,-1 0 0,1 1 0,-1-1 0,0 0 0,1 1 0,-1-1 0,0 1 0,1-1 0,-1 1 0,0-1 0,0 1 0,1-1 0,-1 1 0,0 0 0,0-1 0,0 1 0,0 0 0,1 0 0,-1-1 0,0 1 0,0 0 0,0 0 0,0 0 0,0 0 0,0 0 0,1 1 0,-1-1 0,0 0 0,0 0 0,0 0 0,0 1 0,-1 0 0,-3 1-21,0 0-1,1 0 1,-1 1 0,0 0-1,-5 4 1,5-3 53,0 0 0,0 0 0,0 0-1,1 1 1,0 0 0,0 0 0,0 0 0,0 0-1,1 1 1,0-1 0,0 1 0,0 0-1,1 0 1,0 0 0,0 0 0,0 0 0,1 1-1,0-1 1,0 0 0,1 1 0,0-1 0,0 1-1,0-1 1,1 0 0,2 13 0,1-6 24,0 1-1,1-1 1,1 0 0,7 13-1,-10-21-12,0 1 0,1-1-1,-1 1 1,1-1-1,0 0 1,1-1-1,-1 1 1,1-1-1,0 0 1,0 0 0,7 3-1,-9-5 9,1-1-1,0 1 1,0-1-1,-1 0 1,1 0-1,0-1 1,0 1-1,0-1 1,0 0-1,0 0 1,0 0-1,0-1 1,0 1-1,0-1 1,0 0-1,0 0 1,0 0-1,-1-1 1,1 1-1,-1-1 1,1 0-1,-1 0 1,5-4-1,6-4 38,-1-1 0,0-1 0,22-25 0,-33 34-84,18-22 140,19-30 1,9-13 270,-46 67-376,-1-1 0,0 1 0,1-1 0,-1 0-1,0 0 1,0 0 0,0 0 0,0 1 0,0-1 0,0-1 0,-1 1-1,1 0 1,0-2 0,-1 3-434,0 14-447,-1 21 871,0-1-1,-3 0 1,0 0 0,-11 34 0,1-31 249,7-19-172,6-16-85,1-1 0,0 1 0,0 0 0,-1-1 0,1 1 0,0-1 0,-1 1-1,1 0 1,-1-1 0,1 1 0,0-1 0,-1 1 0,1-1 0,-1 1 0,0-1 0,1 0 0,-1 1 0,1-1 0,-1 0 0,0 1 0,0-1 2,1 0-1,-1 0 1,1 0-1,-1 0 1,1 0-1,-1 0 1,1 0-1,-1-1 1,1 1-1,-1 0 1,1 0 0,-1 0-1,1-1 1,0 1-1,-1 0 1,1 0-1,-1-1 1,1 1-1,0 0 1,-1-1-1,1 0 1,-2-1 27,0 0 0,1 0 0,0 0-1,-1 0 1,1 0 0,0-1 0,0 1 0,0-1 0,0-4-1,-5-18 101,4 19-128,0 0-1,1 1 0,0-1 1,0 0-1,0 0 0,1 0 0,0 0 1,0 0-1,1-9 0,0 14-6,-1 1 0,0-1-1,0 1 1,0-1 0,1 1 0,-1-1-1,0 1 1,1-1 0,-1 1 0,1-1-1,-1 1 1,0 0 0,1-1 0,-1 1-1,1 0 1,-1-1 0,1 1 0,-1 0-1,1-1 1,-1 1 0,1 0-1,-1 0 1,1 0 0,0 0 0,-1-1-1,1 1 1,-1 0 0,1 0 0,-1 0-1,1 0 1,0 0 0,-1 0 0,1 0-1,-1 1 1,1-1 0,0 0 0,24 10 197,-18-7-181,10 3-51,0 0 0,23 3 0,-6-1 16,77 17-149,56 15-3160,-158-37 1498,0 0 0,14 8 0,-23-11 1658,1 0 1,-1 0-1,1 1 1,-1-1-1,1 0 0,-1 1 1,1-1-1,-1 0 1,1 1-1,-1-1 1,0 1-1,1-1 1,-1 1-1,0-1 1,1 1-1,-1-1 1,0 1-1,0-1 0,1 1 1,-1-1-1,0 1 1,0-1-1,0 1 1,0-1-1,0 1 1,0 0-1,0-1 1,0 1-1,0-1 1,0 1-1,0-1 0,0 1 1,0-1-1,0 1 1,-1 0-1,1-1 1,0 1-1,-1 1-288,0 0-1,-1-1 0,1 1 1,0 0-1,-1-1 0,1 1 1,-1-1-1,1 0 0,-4 2 1,-21 11-5075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4:35.6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96 205 9984,'-46'-65'3680,"28"44"-2848,-5-8-256,18 17-1696,1-5 480,4 0-672,9 2 768,9 3-2592,10-1 1728,28 9-2528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4:37.2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1099 4800,'-9'12'7253,"12"-13"-6048,2-1-805,0-1 0,0 1 0,0-1 1,0 0-1,-1-1 0,1 1 0,-1-1 0,0 0 0,0 0 0,7-9 0,4-4 378,24-24 573,-17 15-687,2 2 0,34-28 1,-21 25-349,74-61 566,-94 72-754,0 0-1,-2-1 0,0 0 0,16-25 0,-11 7 9,-1 0 0,18-46 0,20-80 435,-39 108-339,24-90 205,-41 138-326,1 1-1,-1 0 1,-1 0-1,1 0 1,-1-1-1,1-6 1,-2 14-92,1-1 0,-1 0 0,1 1 0,-1-1 0,0 0 0,0 0 0,-1 3 0,-6 13-17,-18 110-66,16-72 48,-36 259-149,46-300 280,0 1-1,0 0 1,6 28 0,-6-43-101,0 0 1,0 0-1,1 0 1,-1 0-1,0 0 1,1 0 0,-1 0-1,1 0 1,-1 0-1,1 0 1,0 0-1,-1 0 1,1 0 0,0 0-1,0 0 1,0-1-1,-1 1 1,1 0-1,0-1 1,0 1 0,0 0-1,0-1 1,0 1-1,0-1 1,0 0-1,1 1 1,-1-1 0,0 0-1,0 0 1,0 1-1,0-1 1,0 0-1,0 0 1,1 0 0,-1-1-1,0 1 1,0 0-1,0 0 1,0 0-1,2-2 1,3 1 28,0-1 1,0-1-1,0 1 1,-1-1-1,1 0 0,5-4 1,12-10 23,-1-2 1,0 0-1,-2-2 1,34-41-1,56-100-152,-58 80 73,114-156 342,-156 221-277,10-22-1,0 0-29,-7 14 72,-13 24-93,1 0 0,-1 0 0,1 0-1,-1 0 1,0-1 0,1 1 0,-1 0-1,0 0 1,0-1 0,0 1 0,0 0-1,0 0 1,0-1 0,0 1 0,0 0-1,-1 0 1,1-1 0,-1 0-1,0 2-7,0 0 0,0 1 0,0-1 0,0 1-1,0-1 1,1 1 0,-1-1 0,0 1-1,0 0 1,1-1 0,-1 1 0,0 0-1,-1 1 1,0 1-3,-5 4-14,-16 16-35,1 0 0,-30 43 0,-66 139 419,72-117-114,0-6 14,-103 201-266,144-268 141,5-14-98,0 1-1,-1 0 1,1-1 0,-1 1-1,0 0 1,1-1-1,-1 1 1,0-1 0,-2 4-1,2-5 155,2-2 181,4-9-363,1 0 1,0 0-1,1 0 0,0 1 0,0 0 0,1 1 0,1-1 0,11-9 0,11-8 6,40-26 0,-60 45-46,-4 3 24,0 0 1,-1 0-1,2 1 1,-1 0-1,0 0 0,10-2 1,-16 6-21,0-1 1,0 1-1,0 0 1,0 0 0,-1 0-1,1 1 1,0-1-1,0 0 1,0 0-1,0 0 1,0 1-1,0-1 1,-1 0-1,1 1 1,0-1 0,0 1-1,0-1 1,-1 1-1,1 0 1,0-1-1,-1 1 1,1-1-1,0 1 1,-1 0-1,1 0 1,-1-1 0,1 1-1,-1 0 1,0 0-1,1 1 1,9 28-253,-10-29 267,7 30 24,-6-19 19,2 0-1,0-1 1,0 1 0,1 0 0,0-1 0,1 0-1,0 0 1,11 17 0,-11-23 5,-1 1 0,1-1 1,0 0-1,0 0 0,0 0 0,12 8 0,-13-11-11,0 0-1,0-1 1,0 1-1,0-1 1,0 1-1,1-1 1,-1-1-1,0 1 1,1-1-1,-1 1 1,1-1 0,5-1-1,-2 0 0,0 0-1,0-1 1,0 0-1,0-1 1,0 1-1,0-1 1,-1-1-1,1 0 1,-1 0-1,0 0 1,0-1-1,0 0 1,6-6 0,-5 3-39,0 0 0,0 0 1,-1-1-1,0 0 1,-1 0-1,0-1 1,0 0-1,-1 0 1,4-12-1,-3 0-333,-5 21 336,-1 0-1,0 1 0,0-1 1,0 0-1,0 1 1,0-1-1,0 0 0,0 0 1,0 1-1,0-1 0,0 0 1,0 1-1,0-1 0,0 0 1,-1 1-1,1-1 0,0 0 1,0 1-1,-1-1 0,1 0 1,0 1-1,-1-1 0,1 1 1,-1-1-1,1 1 0,-2-2 1,1 2 19,0 1-1,0-1 1,0 0 0,0 0 0,0 1-1,0-1 1,0 1 0,0-1 0,0 1 0,0-1-1,0 1 1,0-1 0,0 1 0,-1 1-1,-5 2 21,3-2-30,1 1-1,0-1 1,-1 0 0,1 1-1,0 0 1,0-1 0,1 1 0,-1 0-1,1 1 1,-1-1 0,1 0 0,0 1-1,0-1 1,0 1 0,1 0 0,-1-1-1,1 1 1,0 0 0,0 0-1,0 0 1,0 8 0,1-6 21,0 1 0,0 0 0,1-1 0,0 1 0,0-1 0,1 1 0,0-1 0,0 1 0,0-1 0,1 0 0,0 0 0,6 10 0,-1-4-20,1 0 0,0-1 0,0 0 1,1 0-1,23 18 0,-30-27-403,0 0 0,0-1 1,0 1-1,0-1 0,0 0 1,1 0-1,-1 0 0,0 0 0,0 0 1,1-1-1,-1 0 0,1 1 1,-1-1-1,0-1 0,1 1 1,-1 0-1,0-1 0,4 0 1,-3 0-693,0-1 0,0 1 0,0 0 1,-1-1-1,1 0 0,-1 0 1,1 0-1,-1 0 0,0 0 0,1-1 1,-1 1-1,0-1 0,-1 0 1,5-5-1,-6 1-2152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4:37.5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33 234 9472,'-32'-6'3520,"35"0"-2752,2-2-192,4 4 288,20-7-576,20-6 1727,26-7-1119,12-2-192,5 2-448,-3-1-416,16-4 96,25 5-3935,3 3 2175,-9 13-5728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4:39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33 572 4800,'-6'-1'450,"5"1"-377,0-1-1,1 1 1,-1 0-1,0 0 1,0 0-1,1-1 1,-1 1-1,0 0 1,1 0-1,-1 0 1,0 0 0,1 0-1,-1 1 1,0-1-1,0 0 1,1 0-1,-1 0 1,0 0-1,1 1 1,-7 5 6052,24-3-1778,-12-4-4073,-1 0-1,0-1 1,0 0 0,0 0-1,-1 0 1,1 0 0,0 0-1,-1-1 1,1 1 0,-1-1 0,0 0-1,4-4 1,3-4 147,-1-1 0,11-16 0,36-64 944,-42 61-609,-12 26-204,-9 22-420,-11 33-41,3 2 0,-15 98-1,2-11 422,-45 123 624,68-241-1092,4-18 26,1 1 0,-1-1 0,0 0 0,0 0 0,0 0 0,-3 5 0,3-7 281,2-2 343,2-3-555,-1 0 0,0 0 0,0 0-1,2-8 1,2-4-81,9-28-78,-1 0-1,9-55 1,-17 69 17,-1 8 23,43-169 91,-40 163-103,3 0 0,0 1 0,2 1 0,26-43-1,-31 58-53,1-1 0,0 2-1,1-1 1,0 2-1,16-13 1,-19 17 22,0 0 0,0 0 0,0 1 0,1 0 0,0 0 1,0 1-1,0 0 0,0 1 0,17-4 0,-20 6 23,-1 0-1,0 0 1,0 0-1,1 1 1,-1 0 0,0 0-1,0 0 1,0 0-1,0 1 1,0-1-1,0 1 1,0 0 0,0 0-1,3 3 1,-4-3 1,0 0 1,-1 0 0,1 1-1,0-1 1,-1 1-1,0-1 1,0 1 0,0 0-1,0-1 1,0 1-1,0 0 1,-1 0 0,1 1-1,-1-1 1,0 0-1,0 0 1,1 6-1,-2-2 10,-1-1-1,1 1 0,-1-1 0,0 1 0,-1-1 0,0 1 0,0-1 1,0 1-1,-1-1 0,1 0 0,-1 0 0,-1-1 0,1 1 0,-1-1 1,0 1-1,-1-1 0,1 0 0,-8 6 0,1-1 59,-1 0 0,0-1 1,-1-1-1,0 0 0,0 0 0,-28 11 0,35-17-55,0 0 0,0 0-1,0 0 1,0-1 0,0 0-1,-1 0 1,1 0 0,0-1-1,-1 0 1,1 0 0,0-1-1,0 0 1,-1 0 0,1 0 0,0-1-1,0 0 1,0 0 0,0 0-1,1-1 1,-11-6 0,3 3-97,2 1 36,11 4-51,7 0-97,34 1 173,253-12-29,-294 12 53,49-5 30,-1-3 1,1-1 0,62-22 0,-19-3 144,-92 34-169,1-1 0,0 1 0,0-1-1,0 1 1,0-1 0,0 1 0,0-1-1,-1 0 1,1 0 0,0 1-1,-1-1 1,1 0 0,0 0 0,-1 0-1,1 1 1,-1-1 0,1 0 0,0-1-1,-1 2-2,0-1-1,0 1 0,0 0 0,0-1 0,0 1 0,0 0 0,0 0 1,0-1-1,0 1 0,0 0 0,0-1 0,-1 1 0,1 0 1,0 0-1,0-1 0,0 1 0,0 0 0,0 0 0,0 0 1,-1-1-1,1 1 0,0 0 0,0 0 0,-1-1 0,-10-2 46,5 4-88,-1-1 0,1 1 1,-1 0-1,1 0 0,0 1 0,0 0 0,-1 0 0,1 0 0,1 1 0,-1 0 0,0 0 0,-6 5 0,5-3 62,1 0 0,0 0-1,1 0 1,-1 1 0,1 0 0,0 0 0,1 0 0,-1 1 0,1 0 0,0-1 0,1 1 0,0 1-1,-3 9 1,3-11-18,1 1-1,1-1 0,0 1 1,0-1-1,0 1 0,0-1 0,1 1 1,0 0-1,1-1 0,-1 1 1,1 0-1,1-1 0,-1 1 1,1-1-1,5 12 0,-7-17 6,1 0 1,-1 1-1,1-1 0,-1 0 1,1 0-1,0 0 0,0 0 1,-1 0-1,1 0 0,0 0 1,0 0-1,0 0 0,0 0 1,0-1-1,0 1 0,0 0 1,0-1-1,0 1 0,0-1 1,1 1-1,-1-1 0,0 1 1,0-1-1,0 0 1,1 1-1,-1-1 0,0 0 1,1 0-1,-1 0 0,0 0 1,0 0-1,1 0 0,-1-1 1,0 1-1,0 0 0,1-1 1,-1 1-1,0-1 0,0 1 1,0-1-1,0 1 0,0-1 1,2-1-1,3-2 58,0-1 0,-1-1 0,1 1 1,-1-1-1,7-10 0,4-7-56,-2 0 0,17-40-1,-14 30-3,-16 31-28,0-1 0,0 1 0,-1 0 0,1-1 0,-1 1 0,1-1 0,-1 1 0,0-1 0,1 1 1,-2-4-1,1 4-17,0 1-75,-4 7-27,1 1 86,1 0 0,0 0 0,1 0 0,0 1 0,0-1-1,0 1 1,1 12 0,2 0 140,7 35 0,-8-50-55,0-1-1,1 1 0,0 0 0,0 0 0,5 8 0,-7-12-16,1 1 0,0-1 0,-1 0 0,1 0 0,0 0 0,0 0 0,0 0 0,0 0 1,0 0-1,0-1 0,0 1 0,0 0 0,0 0 0,0-1 0,0 1 0,1-1 0,-1 1 0,0-1 0,0 1 0,1-1 0,-1 0 0,0 0 0,1 1 0,-1-1 0,0 0 0,0 0 0,3-1 0,12-4-5,-1-2 0,0 0 0,-1-1 0,20-13 0,-23 14-102,29-19-63,44-25 91,-28 22 256,49-25 128,-64 35-619,-39 18 54,3 22 240,-5 9-23,1 0 0,2 0 1,1 0-1,15 57 0,-16-77-1,1 4 73,0-1-1,8 14 1,-11-24-31,1 1 1,-1-1-1,1-1 0,0 1 0,0 0 1,1 0-1,-1-1 0,0 1 1,1-1-1,-1 0 0,1 0 1,0 0-1,6 3 0,-7-4-1,-1 0 0,1-1 0,0 1 0,0-1 0,0 0 0,0 0 0,0 0 0,0 1 0,0-2 0,0 1 0,0 0 1,0 0-1,0-1 0,-1 1 0,1-1 0,0 1 0,0-1 0,0 0 0,-1 0 0,1 0 0,0 0 0,-1 0 0,1 0 0,-1 0 0,1-1 0,-1 1 0,2-2 0,2-3-1,1 0-1,-1-1 1,-1 0-1,0 0 1,5-9-1,16-34-6,83-153 269,-86 165-291,-1-1 0,-2-1-1,-1-1 1,-3 0 0,-1-1-1,-2-1 1,-2 0-1,5-55 1,-14 96 19,0-22-265,-5 15 39,4 9 219,0-1 0,0 1-1,0 0 1,-1 0-1,1 0 1,0 0-1,0 0 1,-1 0 0,1 0-1,0-1 1,0 1-1,-1 0 1,1 0-1,0 0 1,0 0 0,-1 0-1,1 0 1,0 0-1,0 0 1,-1 1-1,1-1 1,0 0 0,0 0-1,-1 0 1,1 0-1,0 0 1,0 0-1,-1 0 1,1 0 0,0 1-1,0-1 1,-3 2 39,0 1-1,0-1 1,1 1 0,-1-1 0,1 1 0,0 0 0,0 0-1,0 0 1,-3 6 0,-12 34 44,11-27-66,-18 48 160,-59 171-502,69-173 525,2-1-1,-7 122 1,16-114-811,2-25-4467,-3-61-9001,8-13 8304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4:40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76 10144,'-33'-18'7781,"113"0"-1578,0 5-3617,163-8-2383,-220 20-237,110-3-2248,-1 10-4890,-121-5 6027,1 0-804,0 1 0,0-2 0,0 0 0,19-2-1,7-5-2060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2:49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132 20 8800,'-68'-13'4000,"28"13"-3488,27 0-256,8 0-256,0-4 192,10 4-96,8-3-1024,6 3 512,20 0-4096,11 3 2528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4:40.9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95 592 7552,'-1'0'135,"1"-1"0,0 1 1,-1 0-1,1-1 1,0 1-1,-1 0 0,1-1 1,0 1-1,-1 0 0,1-1 1,0 1-1,0-1 0,-1 1 1,1-1-1,0 1 0,0 0 1,0-1-1,0 1 0,0-1 1,0 1-1,-1-1 1,1 1-1,0-1 0,1 0 1,-4-8 7803,3 8-7656,-7 1 2008,-6 6-999,6-1-1110,1 1 1,1-1-1,-1 1 1,1 1 0,0-1-1,0 1 1,1 0-1,0 0 1,0 0 0,-4 13-1,6-16-115,1-1 0,0 1 0,0-1 0,0 1 0,1-1 0,-1 1 0,1 0 0,0-1 0,0 1 0,0 0 0,0-1 0,1 1 0,0 0-1,-1-1 1,1 1 0,0-1 0,1 1 0,-1-1 0,1 0 0,-1 1 0,1-1 0,0 0 0,0 0 0,1 0 0,3 4 0,-5-6-43,0 0 0,0-1 0,0 1 0,1 0 0,-1-1 0,0 1-1,0-1 1,0 0 0,0 1 0,1-1 0,-1 0 0,0 0 0,0 0 0,0 0 0,1 0 0,-1 0 0,0 0 0,0 0 0,1 0 0,-1 0 0,0-1 0,0 1 0,0 0 0,2-2 0,3 0-22,-2-1 1,1 0 0,0 0 0,4-4 0,11-8-40,-1-1 0,-1 0-1,0-2 1,21-27 0,-38 43 41,0 1 0,0-1 0,1 1 0,-1-1 1,-1 0-1,1 0 0,0 0 0,0 1 0,-1-1 1,1 0-1,-1 0 0,1 0 0,-1 0 0,0 0 1,0 0-1,0 0 0,0 0 0,-1-2 0,1 1-10,-1 1 0,0 0 0,0-1 0,0 1 0,-1 0 0,1 0 0,0 0 0,-1 0 0,0 0 0,1 0 0,-1 0 0,0 1 0,0-1 0,-2-1 0,-5-3-33,0 0 1,-1 1-1,1 0 0,-1 0 1,0 1-1,0 1 0,-14-4 1,37 8 166,1 0 0,-1-1 0,1-1 0,16-2 1,69-13 573,-71 11-446,0-1 0,0-2-1,44-18 1,-60 21-197,-1-1 1,0 0 0,0-1 0,0-1 0,-1 0-1,0 0 1,-1 0 0,0-2 0,0 1 0,13-19-1,-6 3-49,-2-1-1,21-49 1,13-59-84,-36 98 98,-5 16 89,-5 15-110,0 1 1,0-1-1,-1 0 1,1 0-1,0-7 0,-3 32-37,-1 1 0,-6 25-1,0-2-43,-8 44-37,-28 97 1,11-71 99,1 3 57,-73 172 0,-109 98 320,194-354-207,16-26-83,1-2 5,1-1-1,-1 0 1,0 1 0,0-1-1,-1 0 1,-6 6-1,9-10-65,1 1 0,0-1 0,0 0 0,0 0-1,-1 0 1,1 0 0,0 1 0,0-1 0,0 0-1,-1 0 1,1 0 0,0 0 0,0 0 0,-1 0-1,1 0 1,0 0 0,-1 0 0,1 0 0,0 0-1,0 0 1,-1 0 0,1 0 0,0 0 0,0 0 0,-1 0-1,1 0 1,0 0 0,0 0 0,-1 0 0,1 0-1,0-1 1,0 1 0,-1 0 0,1 0 0,0 0-1,0 0 1,0 0 0,-1-1 0,1 1 0,0 0-1,0 0 1,0-1 0,0 1 0,-1 0 0,-1-14 190,2 7-161,1 0-1,0 0 0,1 0 1,-1 0-1,1 1 0,1-1 0,-1 0 1,6-8-1,33-53-4,-33 55-18,39-52-348,3 1 0,68-67 1,-98 111-693,0 0 0,45-32 0,-56 46 382,-1 1 1,1 0-1,0 0 0,0 1 1,0 1-1,1-1 0,-1 2 1,1-1-1,-1 1 1,1 1-1,0-1 0,12 1 1,52 8-5947,15 5 2113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4:44.6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1058 1728,'-11'7'20821,"14"-8"-20700,0 1 0,-1-1 0,1 0 0,-1 0 1,0 0-1,1 0 0,-1 0 0,0 0 0,1-1 0,-1 1 1,0-1-1,0 0 0,0 1 0,-1-1 0,1 0 1,0 0-1,-1 0 0,3-4 0,2-3 3,0 0 1,-1 0-1,4-12 1,44-137 518,-40 111-648,3 0 1,28-61-1,7 18 243,6-13 97,-48 85-306,-1 0 0,-1 0-1,8-37 1,-15 35-101,-3 15 11,3 5 60,-1 0-1,1 0 0,0 0 0,-1 0 1,1 0-1,-1 1 0,1-1 0,0 0 1,-1 0-1,1 0 0,0 1 1,-1-1-1,1 0 0,0 1 0,0-1 1,-1 0-1,1 0 0,0 1 0,0-1 1,0 1-1,-1 0 0,-17 28-83,1 1 0,1 0-1,-18 52 1,23-46 76,1 1 0,-7 57 0,4 76 180,12-150-161,1 1 0,1-1 0,0 0 0,2 0 0,1 0 0,0 0 0,10 26 0,-11-38-1,1-1 0,-1 1-1,1-1 1,1 0 0,-1 0 0,1-1 0,1 1-1,-1-1 1,7 5 0,-7-7 26,1 0 0,-1 0 0,1-1 0,-1 0 0,1 0 0,0 0 0,0-1 1,0 0-1,1 0 0,-1 0 0,0-1 0,12 1 0,-4-1 23,1-1 0,-1-1 0,1 0 0,-1-1 0,0 0 0,1-1 0,-1-1 0,-1 0 0,1-1 0,-1-1 0,0 0-1,0 0 1,0-2 0,-1 1 0,0-2 0,-1 1 0,1-2 0,-2 1 0,1-1 0,-2-1 0,1 0 0,12-21 0,9-21 1,39-99-1,-12-16 253,-55 159-296,6-27 2,-1 0 0,-1 0-1,-2-1 1,0-44 0,-16-146-128,9 180 120,2 34-105,0 0 1,-1-1-1,-4-15 1,5 28 82,0 1 1,0 0 0,0 0-1,0 0 1,0 0-1,0 0 1,0 0 0,0 0-1,0-1 1,0 1-1,0 0 1,0 0 0,0 0-1,0 0 1,0 0-1,0 0 1,0 0-1,0-1 1,0 1 0,0 0-1,0 0 1,0 0-1,0 0 1,0 0 0,0 0-1,0 0 1,0 0-1,0 0 1,0-1 0,0 1-1,-1 0 1,1 0-1,0 0 1,0 0 0,0 0-1,0 0 1,0 0-1,0 0 1,0 0-1,0 0 1,-1 0 0,1 0-1,0 0 1,0 0-1,0 0 1,0 0 0,0 0-1,0 0 1,0 0-1,-1 0 1,1 0 0,-3 8-215,-2 14 139,-13 170-1,-4 33 365,1 17-275,9-68-184,7-55 444,5-116-231,0 0 0,0 0-1,1 0 1,-1 0-1,1 0 1,-1-1 0,1 1-1,0 0 1,0 0-1,3 4 1,-2 0 770,-3-18-747,2-39-51,3 1 0,1 0 1,3 0-1,16-55 0,-19 87-46,1 0 1,13-27 0,-15 36 35,0 1 0,1 0 0,0 0-1,0 0 1,0 1 0,1-1 0,0 1 0,6-5 0,-11 10 0,0 0 1,0 1-1,0-1 0,0 0 0,0 1 0,0-1 1,0 0-1,0 1 0,0-1 0,0 1 1,1 0-1,-1-1 0,0 1 0,0 0 0,0 0 1,1-1-1,-1 1 0,0 0 0,0 0 1,0 0-1,1 1 0,-1-1 0,0 0 0,0 0 1,0 1-1,1-1 0,-1 1 0,0-1 1,1 1-1,0 1-10,0 0 1,0 0-1,-1 0 0,1 0 1,-1 0-1,1 1 0,-1-1 1,0 0-1,0 1 1,0-1-1,0 1 0,0-1 1,0 4-1,2 9 22,0 1-1,0 30 0,-1-1 8,2-2-2,0 3 9,13 64 1,-14-97-16,0-1 1,1 0-1,0 0 1,1 0-1,1 0 1,0-1-1,0 0 1,1 0-1,16 19 0,-20-27 20,1 0 1,-1 0-1,1-1 0,0 0 0,0 1 0,0-1 0,0-1 0,0 1 0,0 0 0,1-1 0,-1 0 0,0 0 0,1 0 0,-1-1 0,0 0 0,1 0 0,-1 0 0,1 0 0,-1 0 0,1-1 0,4-1 0,10-2 80,-1-1-1,0-1 1,25-11 0,-31 11-86,-1 0 0,0-1 0,0 0 0,-1-1 0,0 0 0,0-1 0,-1 0 0,0 0 0,-1-1 0,0 0 0,9-14 0,2-7 55,-2-1 1,23-57-1,-1-23 20,-34 94-57,-1-1 0,-1 0 0,-1 0 0,1-19 0,-3 37-48,0 0 0,0 0 0,0 1-1,0-1 1,0 0 0,0 0 0,0 1 0,0-1 0,0 0 0,0 0 0,0 1 0,-1-1 0,1 0 0,0 0 0,0 1-1,-1-1 1,1 0 0,0 1 0,-1-1 0,1 0 0,-1 1 0,1-1 0,-1 1 0,1-1 0,-1 1 0,1-1 0,-1 1-1,0-1 1,1 1 0,-1-1 0,0 1 0,1 0 0,-1 0 0,0-1 0,0 1 0,1 0 0,-1 0 0,0 0 0,1 0-1,-1-1 1,0 1 0,0 0 0,0 0 0,1 1 0,-1-1 0,0 0 0,0 0 0,1 0 0,-1 0 0,0 1 0,1-1 0,-1 0-1,0 1 1,1-1 0,-2 1 0,-2 1 6,0 0 0,-1 1 0,1-1 0,0 1 0,0 0 0,1 0 0,-6 6-1,3-1 20,1 0 0,0 0 0,0 0 0,1 0-1,0 1 1,1 0 0,0 0 0,0 0 0,1 0 0,0 0-1,-1 12 1,2-2 54,0 0-1,1 0 1,1 0-1,5 30 1,-4-36-34,1 0-1,1 0 1,0-1 0,0 0-1,1 1 1,8 11 0,-11-19 0,1-1 0,0 1-1,0-1 1,1 0 0,-1 0 0,1 0 0,-1 0-1,1-1 1,0 1 0,1-1 0,-1 0 0,1-1-1,-1 1 1,1-1 0,0 1 0,0-1 0,9 2-1,-10-4-21,0 0 0,1 1-1,-1-2 1,0 1-1,1 0 1,-1-1 0,0 0-1,0 0 1,0 0-1,8-3 1,3-3-176,21-13 0,-27 15-24,11-7-1079,-1-1 0,18-15 0,-28 21 22,-1 0-1,-1-1 1,0 0 0,0 0 0,0-1-1,8-14 1,-13 19 362,0 0 0,-1 0-1,1 0 1,-1 0 0,1-9-1,0-23-2628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4:45.1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42 333 6816,'-41'-12'6570,"42"6"-3498,5 0-2376,1 0 0,-1 0 0,1 0 0,0 1 0,11-7 0,3 1-236,-1 0-1,1 1 1,1 1 0,30-8-1,95-17-410,-46 12-311,-55 11-2015,50-21-1,-78 24 583,1 0 0,-1-1 0,-1-1 0,1-1 0,18-15 0,11-19-2875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4:55.8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1327 4320,'-15'0'10773,"21"-4"-7253,-1-2-3193,0 0 0,0 0 0,-1-1 0,0 0 0,0 1 0,0-1 0,3-11 1,15-56 519,-10 30-642,-4 20-147,40-116 452,-40 122-473,0 1 0,1 1 0,1-1 0,0 2-1,24-28 1,-20 28 74,1 0-1,1 0 1,0 2-1,1 0 1,0 1 0,1 1-1,0 0 1,1 1-1,0 1 1,23-7-1,-39 15-74,-1 1-1,1-1 0,-1 1 1,1-1-1,-1 1 0,1 0 1,-1 0-1,1 0 0,-1 0 1,4 1-1,-5 0-25,0-1-1,0 0 1,0 1-1,0-1 1,0 1-1,0-1 1,0 1-1,0 0 1,0-1-1,0 1 1,0 0-1,-1 0 1,1 0-1,0 0 1,0-1-1,-1 1 1,1 0-1,-1 0 1,1 0-1,-1 0 1,1 1-1,-1-1 1,0 0-1,1 0 1,-1 0-1,0 2 1,1 14 1,-1-1 0,0 1 1,-1-1-1,-6 24 0,5-27 13,-8 39 191,-3-1 0,-2 0 1,-2-1-1,-37 72 1,49-110-127,5-14 0,11-23-48,1 1-115,16-34 58,36-56-1,-44 84-1,1 0 0,1 2-1,2 0 1,36-33 0,-54 55 37,-1 2 44,0-1 1,0 1-1,0 0 1,11-6 0,-15 9-55,0 1 0,0 0 1,-1-1-1,1 1 0,0 0 0,0 0 1,0-1-1,-1 1 0,1 0 1,0 0-1,0 0 0,0 0 0,0 0 1,0 0-1,-1 1 0,1-1 1,0 0-1,1 1 0,-1-1-4,0 1-1,0 0 1,-1-1-1,1 1 1,0 0-1,-1 0 1,1 0-1,0 0 1,-1 0-1,1 0 1,-1-1-1,1 1 1,-1 0-1,0 0 0,0 0 1,1 1-1,-1-1 1,0 0-1,0 1 1,2 21-9,-1 0 0,-2 25 1,0-6-285,1 24 459,1-56-138,1-8-24,1-6 5,-3 3-11,10-16 29,-1-1 0,0 0 0,5-20 0,-8 22-38,0 0 1,2 0 0,-1 1-1,2 0 1,13-19 0,-13 21 62,-7 10-83,0 0-1,0 0 1,0 0 0,1 0 0,-1 0 0,1 0 0,-1 1 0,1-1-1,0 1 1,0 0 0,0 0 0,4-2 0,-6 4 20,-1 0 0,1 0 0,-1 0 0,1 0 0,-1 0 0,1 0 0,0 0-1,-1 0 1,1 0 0,-1 0 0,1 1 0,0-1 0,-1 0 0,1 0 0,-1 1 0,1-1 0,-1 0 0,1 1 0,-1-1 0,1 0 0,-1 1 0,0-1 0,1 1 0,-1-1 0,1 1 0,-1-1 0,0 1 0,0-1 0,1 1-1,-1-1 1,0 1 0,0-1 0,1 1 0,-1 0 0,0-1 0,0 1 0,0-1 0,0 1 0,0 0 0,2 29-125,-7 236 387,5-259-250,0 0 0,1 1 0,0-1 0,2 11 0,-2-16-8,-1-1 1,0 0-1,1 1 1,-1-1-1,1 0 1,-1 0-1,1 1 0,0-1 1,-1 0-1,1 0 1,0 0-1,0 0 1,0 0-1,0 0 0,0 0 1,0 0-1,0 0 1,0 0-1,0-1 1,1 1-1,-1 0 0,0-1 1,0 1-1,1-1 1,-1 1-1,0-1 1,1 0-1,-1 0 0,0 1 1,1-1-1,-1 0 1,2 0-1,4-2-17,0 0-1,-1 0 1,1-1-1,-1 0 1,0 0-1,0 0 1,0-1-1,0 0 1,6-6-1,6-2 13,120-94 215,-39 28-166,27-25-79,-121 99 164,-7 4-30,-10 10-257,5-2 85,1 0 0,0 1 1,1-1-1,0 1 0,-7 17 0,-15 52-191,23-67 267,1 2-1,1-1 1,0 0-1,0 0 1,2 1-1,-1-1 1,3 20-1,-1-26-8,0 0-1,0 0 1,0 0-1,1-1 1,0 1-1,0 0 1,1-1-1,-1 0 1,1 1-1,0-1 0,1 0 1,-1-1-1,1 1 1,0-1-1,0 1 1,0-1-1,9 6 1,-10-8 12,0-1 1,0 1-1,1-1 1,-1 1-1,0-1 0,1 0 1,-1 0-1,1-1 1,0 1-1,-1-1 0,1 0 1,-1 0-1,1 0 1,0 0-1,-1-1 0,6 0 1,-3-1-19,-1 1 0,1-1 0,-1 0 0,1-1 0,-1 1 0,0-1 1,0 0-1,0 0 0,6-6 0,-5 4 78,-2 0 0,1-1 0,0 1 0,-1-1 0,0 0 0,-1 0 0,1-1 0,-1 1 0,0-1 0,-1 1 0,1-1 0,-1 0 0,1-8 0,0-9-2,-1 0 1,-1-37-1,-1 47-100,1 3 25,-1 1 0,-1 0 1,0-1-1,0 1 0,-1 0 0,-1-1 0,1 1 0,-2 1 0,1-1 0,-1 0 0,-8-12 1,8 14 43,-1 1 0,0 0 1,0 1-1,-1-1 0,0 1 1,0 0-1,-10-8 0,12 11-67,-1 0-1,0 1 1,0-1-1,0 1 1,-1 0-1,1 1 1,0-1-1,-1 1 1,1 0-1,-1 0 1,1 1-1,-9-1 1,13 1-5,-33 2-654,32-1 646,0-1 1,0 1 0,-1-1-1,1 1 1,0-1-1,0 1 1,0 0 0,0 0-1,0 0 1,1 0-1,-1 1 1,0-1 0,-2 3-1,4-4 43,-1 0 0,1 1-1,0-1 1,-1 0 0,1 1 0,0-1-1,0 1 1,0-1 0,0 1 0,-1-1-1,1 0 1,0 1 0,0-1 0,0 1-1,0-1 1,0 1 0,0-1 0,0 1-1,0-1 1,0 1 0,0-1-1,0 0 1,0 1 0,1-1 0,-1 1-1,0 0 1,11 11-99,18 5 22,-23-15 115,-1 0-1,1-1 1,0 1 0,-1-1-1,1 0 1,0-1 0,0 0-1,-1 1 1,1-2 0,0 1-1,9-3 1,1 0-38,-1-1 1,0 0-1,18-9 0,5-1 51,0 0 0,2 3-1,-1 1 1,1 2 0,1 1-1,-1 3 1,60 0 0,-96 4 4,-1 0 0,1 0 0,0 1 0,0-1 0,0 1 0,-1 0 0,1 0 0,0 0 0,-1 0 0,1 1 0,5 3 0,-8-5-17,0 1 1,-1 0-1,1 0 1,0-1-1,0 1 0,-1 0 1,1 0-1,-1 0 1,1 0-1,0 0 1,-1 0-1,0 0 1,1 0-1,-1 0 1,1 0-1,-1 0 1,0 1-1,0 0-4,0 0 1,0 0-1,0 0 0,-1 0 0,1 0 1,-1-1-1,1 1 0,-1 0 0,0 0 1,1-1-1,-1 1 0,0-1 0,-2 3 1,2-2-23,-149 204 590,140-191-659,8-12 97,0 0-1,1-1 1,-1 1-1,0-1 1,0 1-1,0-1 1,0 0-1,-1 0 1,-2 2-1,2-4 51,4-5-24,5-7-67,0 0 0,1 0-1,1 1 1,0 0 0,0 1 0,1-1 0,0 2-1,1-1 1,12-9 0,4 0-56,0 1 0,51-26 0,30-2-17,-106 45 83,1 1 1,0-1-1,0 1 0,-1-1 1,1 1-1,0 0 0,0-1 1,0 1-1,0 0 0,-1 0 1,1 0-1,0 1 1,0-1-1,0 0 0,0 1 1,-1-1-1,1 1 0,0 0 1,0-1-1,-1 1 0,1 0 1,0 0-1,-1 0 0,1 0 1,-1 0-1,0 1 1,1-1-1,-1 0 0,0 1 1,0-1-1,0 1 0,0-1 1,0 1-1,0 0 0,1 2 1,1 2-13,-1 0 0,0 0 0,-1-1 0,1 1 0,-1 0 0,0 0 1,-1 0-1,0 0 0,0 11 0,-14 77 169,10-78-144,3-13-52,0-1 0,0 1 0,0 0 1,1-1-1,-1 1 0,1 3 0,1-7 40,0-1 0,-1 1-1,1 0 1,0 0 0,1 0 0,-1 0 0,0 0-1,0 0 1,2-1 0,1 0-20,0-2-2,-1 0 1,1-1-1,-1 1 1,0-1-1,0 1 1,3-8-1,14-19 151,-9 17-261,13-20 0,-22 32 140,0-1 0,0 1 0,0 0 0,0 0 0,0 0 0,5-3 0,6-6 27,-13 11-2,1 1-44,0-1 0,0 1-1,0 0 1,0 0-1,-1 0 1,1 1 0,0-1-1,-1 0 1,2 2 0,-2-3 6,2 6-22,-1 0 1,1 0 0,-1 0-1,0 0 1,-1 7 0,2 6-10,0 10 336,-2-21-312,0-1 0,0 1 0,4 13 0,0 1 194,-3-16-221,0 0-1,1 0 1,-1 0-1,1 0 1,5 10 0,-4 2-15,-2-11 36,-1-5 51,6 6 176,-4-3-329,-1-3 114,0 0 1,-1 0 0,1 0 0,0 0 0,0-1 0,0 1 0,0 0 0,1-1 0,-1 1-1,0-1 1,1 1 0,-1-1 0,1 0 0,2 2 0,-3-1 6,1-1 38,-1 0-47,1 0 1,-1 0-1,1 0 0,0 0 1,-1 0-1,1 0 0,0 0 1,-1-1-1,1 1 1,0-1-1,0 1 0,0-1 1,0 0-1,0 1 0,0-1 1,0 0-1,-1-1 1,1 1-1,0 0 0,0 0 1,0-1-1,0 1 1,0-1-1,-1 1 0,3-2 1,7-3-27,0 0 0,-1-1 1,11-7-1,-9 5 99,49-38 282,-21 14-334,54-39-46,-77 56 33,-1 0-1,-1-1 0,18-22 0,-30 34 49,-1 0 0,1 0 0,-1 0 1,0 0-1,0-1 0,0 1 0,-1 0 0,0-1 1,2-6-1,-3 9-49,0 0 0,0 0 1,0 0-1,0 0 0,0 0 1,0 0-1,-1 0 0,1 0 1,0 1-1,-1-1 0,0 0 1,1 0-1,-1 0 0,0 0 0,0 1 1,0-1-1,0 0 0,0 1 1,0-1-1,-1 1 0,1-1 1,-1 1-1,1 0 0,-1-1 1,-1 0-1,-2-1-71,-1 0-1,1 1 1,-1 0 0,0 0 0,1 0 0,-1 1-1,0-1 1,0 2 0,0-1 0,0 0 0,0 1-1,0 0 1,0 1 0,0-1 0,-12 4 0,5-1-7,0 1 1,1 0 0,-1 1 0,1 1 0,0-1-1,-15 12 1,20-12 64,-1 1 0,1 0 0,1 1-1,-1-1 1,1 1 0,0 1 0,1-1 0,0 1-1,0 0 1,0 0 0,1 1 0,0-1 0,1 1-1,0 0 1,-2 10 0,1-2 23,1 0 0,1 1 0,0-1 0,2 1 0,0 0 0,1-1 0,3 20 1,-4-32-6,1-1 0,0 0 1,0 0-1,0 0 0,1 0 1,-1-1-1,1 1 1,0 0-1,0 0 0,0-1 1,5 6-1,-5-7-7,0 0 0,0 0 0,1-1 0,-1 1 0,0-1-1,1 1 1,-1-1 0,1 0 0,-1 0 0,1 0 0,0 0 0,-1-1 0,1 1-1,0-1 1,0 1 0,-1-1 0,1 0 0,5-1 0,3 0-4,0 0-1,0-2 1,-1 1-1,1-1 1,0-1 0,-1 0-1,19-10 1,2-5 3,31-23-1,-44 29 56,10-9 49,-2 0 1,44-48 0,-42 43-126,2 0 0,50-34-1,-79 60 17,0 0 0,1 0 0,-1 0 0,0 0 0,1 1-1,-1-1 1,1 0 0,0 1 0,-1-1 0,1 1 0,3-1 0,-5 1 12,1 0 1,0 1 0,-1-1 0,1 0-1,0 1 1,-1-1 0,1 0 0,-1 1-1,1-1 1,-1 1 0,1-1 0,-1 1 0,1-1-1,-1 1 1,1 0 0,-1-1 0,0 1-1,1-1 1,-1 1 0,0 0 0,1-1-1,-1 1 1,0 0 0,0 0 0,0-1-1,0 1 1,0 0 0,0-1 0,0 1-1,0 0 1,0 1 0,1 25 35,-1 0-1,-2-1 1,-1 1 0,-12 52-1,2-13 49,6-47 207,16-52-327,23-65-58,-28 88 100,0 1-1,1 0 1,1 0-1,-1 0 1,1 0-1,1 1 1,11-13 0,-17 20-21,1 0 1,-1-1-1,1 1 1,-1 0-1,1 0 1,-1 0-1,1 0 1,0 0-1,0 1 1,-1-1-1,1 0 1,2 0-1,-3 1-6,0 0-1,0 0 1,0 0-1,0 0 1,0 0-1,0 0 1,0 1-1,0-1 1,0 0-1,0 0 1,0 1-1,-1-1 1,1 1-1,0-1 1,0 1-1,0-1 1,0 1-1,0 0 1,1 2 0,0-1 0,0 1 0,-1-1 1,1 1-1,-1-1 0,1 1 0,-1 0 1,0 0-1,0 0 0,0 0 0,-1 0 1,1 0-1,0 5 0,2 33-118,1 6 249,12 56 0,-16-100-120,1 0 1,0 0-1,0-1 1,0 1 0,0 0-1,0-1 1,1 1 0,-1-1-1,1 0 1,-1 1 0,1-1-1,0 0 1,0 0 0,0 0-1,0 0 1,0 0 0,0-1-1,1 1 1,-1-1-1,1 1 1,-1-1 0,1 0-1,-1 0 1,1 0 0,0 0-1,-1 0 1,1-1 0,0 1-1,0-1 1,0 0 0,-1 0-1,1 0 1,6-1 0,0 0 2,0 0 1,0-1 0,0 0-1,0-1 1,0 0 0,13-7-1,48-30 172,-47 24-215,0-1 0,-1-1 0,37-39 0,49-72 29,-103 122 29,17-22 7,-2 0 1,-1-2-1,23-50 1,-19 26-36,21-76 0,-23 62 78,21-76 75,-33 107-227,7-70 1,-15 99 78,1-34 174,-2 41-183,0 0-1,0-1 1,0 1-1,-1 0 0,1 0 1,-1 0-1,1 0 1,-1 0-1,0 0 1,0 0-1,0 0 0,0 0 1,0 0-1,0 0 1,-2-2-1,2 3-2,0 1-1,0 0 0,1-1 1,-1 1-1,0 0 0,0-1 1,0 1-1,1 0 1,-1 0-1,0 0 0,0 0 1,0 0-1,1 0 1,-1 0-1,0 0 0,0 0 1,0 0-1,0 0 0,1 0 1,-1 1-1,0-1 1,0 0-1,1 0 0,-1 1 1,0-1-1,0 1 0,1-1 1,-1 1-1,0-1 1,1 1-1,-2 0 0,-1 3-58,-1-1 0,0 1 0,1-1-1,-4 7 1,-2 4 19,0 2 0,1-1 0,1 1 0,0 0 0,-6 26 0,-16 86 242,25-108-174,-27 117-76,14-72 363,-9 90 0,22-121-377,2-1 1,4 64-1,0-63 131,-1-21 5,0-1-1,0 1 0,1-1 0,1 0 0,0 0 0,7 19 0,-10-30-45,1 0 0,-1-1 0,0 1 0,1 0 0,-1 0 0,0-1 0,1 1 1,-1 0-1,1-1 0,0 1 0,-1 0 0,1-1 0,-1 1 0,1-1 0,0 1 0,-1-1 0,1 1 0,0-1 0,0 1 0,-1-1 0,1 0 0,0 1 0,0-1 0,0 0 0,0 0 0,-1 0 0,1 1 0,0-1 0,0 0 0,0 0 0,0 0 1,-1-1-1,1 1 0,0 0 0,0 0 0,0 0 0,0-1 0,-1 1 0,1 0 0,1-1 0,3-2 37,-1 0-1,1 0 1,-1 0 0,0-1 0,5-5-1,-4 5-23,52-48 54,114-79-1,-83 61 315,-87 70-421,-3 1-40,0 0-1,0 0 1,0 1-1,1-1 0,-1 1 1,0-1-1,0 1 1,-1 2-1,-3 2-36,-4 4 104,1 0 0,0 1 0,1 0 0,0 1 0,1 0 0,0 0 0,1 0 0,0 1 0,1 0 0,0 0 0,2 0 0,-1 0 0,1 1 0,1 0 0,-1 27 0,3-37-30,0 2 42,0 0 0,0 0-1,0 0 1,1-1 0,0 1 0,3 8 0,-4-13 5,1 0 1,-1 0-1,1 0 0,-1 0 0,1 0 0,-1 0 1,1-1-1,0 1 0,-1 0 0,1 0 0,0-1 1,0 1-1,0 0 0,0-1 0,0 1 0,2 0 1,-2 0 2,1-1 1,-1 1-1,1-1 1,0 0-1,-1 0 1,1 0-1,0 0 1,-1 0-1,1-1 1,0 1-1,-1 0 1,1-1-1,0 1 1,2-2-1,5-2 17,0 0 0,-1-1 0,1 0 0,-1-1 0,0 1 0,11-12 0,41-46-228,-53 55 168,42-41 178,12-16-332,-56 58 251,-6 7-329,-7 16-162,5-5 409,2 1 0,-1-1 0,1 1 0,2 22 0,0-10 115,-1-6-55,1-1-1,1 0 1,0-1-1,1 1 1,1 0-1,8 20 1,-11-35-35,-1 0 1,1 0-1,0 0 1,0 0-1,0 0 0,0-1 1,0 1-1,0 0 1,1-1-1,-1 1 1,1-1-1,-1 1 1,1-1-1,-1 1 1,1-1-1,3 1 1,-4-1 2,1-1-1,-1 1 1,1-1 0,-1 0-1,1 0 1,0 0-1,-1 0 1,1 0 0,-1 0-1,1-1 1,-1 1 0,1 0-1,-1-1 1,1 1 0,-1-1-1,1 0 1,-1 1 0,1-1-1,-1 0 1,0 0 0,0 0-1,3-2 1,2-2 6,-1-1 1,1 1-1,-1-2 1,0 1 0,7-12-1,19-39 25,-19 34-83,5-12 96,-13 24-52,1 0-1,1 0 1,0 1 0,1-1-1,0 1 1,0 1 0,16-16-1,5-4 16,-23 38-81,-1 8 55,-1-1 0,0 1-1,-1 0 1,-1 33 0,4-5 68,6-54 106,16-19-52,-16 15-131,1 1 0,0 0 0,1 1 1,26-17-1,-36 26 28,73-38-62,-68 36 12,1 1 1,-1 0-1,1 1 0,0 0 1,0 0-1,0 1 0,12-1 0,-18 2 49,-1 0-1,1 1 1,0-1-1,-1 1 0,1-1 1,0 1-1,-1 0 0,1 0 1,-1 0-1,1 0 0,-1 1 1,0-1-1,1 1 0,-1-1 1,0 1-1,0 0 1,0 0-1,0 0 0,0 0 1,-1 0-1,1 0 0,-1 1 1,1-1-1,-1 0 0,0 1 1,0-1-1,0 1 0,0-1 1,1 5-1,1 5 116,-1 1 0,0-1 0,0 1 0,-2 23 0,-5 39 169,14-89-212,4-9-69,-2 4-67,0 0-1,1 1 1,0 0-1,26-27 1,-27 34-22,-6 6 82,0 0-1,0 0 1,0 1-1,0-1 1,1 1-1,10-5 1,-15 9-16,0-1 0,0 1 0,1 0 0,-1-1 0,0 1 1,0 0-1,0 0 0,0 0 0,0 0 0,0 0 0,1 0 0,-1 1 0,0-1 1,0 0-1,0 1 0,0-1 0,0 0 0,0 1 0,0-1 0,0 1 0,2 1 0,16 17-129,-11-10 26,11 9 454,-11-11-131,0 1 0,13 15 0,-8-3-22,-3-7-48,17 21 0,7 4-170,-26-27 53,1 0 1,1-1-1,0 0 0,0-1 0,1 0 1,0 0-1,16 9 0,-16-13-105,-1-1 0,1 0 0,0-1 0,0 0 0,1 0 0,-1-1 0,1-1 0,-1 0 0,1-1 0,-1 0 0,20-3 0,-15 1-937,1-1 0,28-10-1,-28 7-1207,0-1 1,21-13-1,8-8-1446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4:56.1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9 120 9632,'-9'0'3584,"13"0"-2784,14 12-256,10-4 2047,28 1-1535,31-6 1568,29 2-1536,-6-10 32,23-2-704,38-6-320,-4-8-96,-29-3-64,-19-5 0,2 0-5088,3 0 2817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4:58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1227 6880,'1'-1'2229,"32"-10"304,-19 7-1097,0-1 1,23-12 0,-13 2-554,-2 0 1,31-27 0,39-43 880,-31 27-910,-37 36-632,0-2 1,-2 0 0,-1-1-1,-1-1 1,-1-1 0,-1-1-1,26-54 1,-25 34 251,25-97 0,-2-58 254,-36 173-713,5-25 251,-3-1 1,2-79 0,-10 128-240,0-18-29,0 25-4,0-1 1,0 1 0,0-1 0,0 1 0,0 0 0,0-1-1,0 1 1,0-1 0,0 1 0,0 0 0,0-1 0,0 1-1,0-1 1,0 1 0,-1 0 0,1-1 0,0 1 0,0 0-1,0-1 1,-1 1 0,1 0 0,0-1 0,0 1 0,-1 0-1,1 0 1,0-1 0,-1 1 0,1 0 0,0 0 0,-1-1-1,1 1 1,0 0 0,-1 0 0,1 0 0,0 0 0,-1 0-1,1 0 1,-1-1 0,1 1 0,0 0 0,-1 0 0,-1 1-35,1 1 0,0-1 0,0 0 0,0 0 1,0 1-1,0-1 0,0 0 0,1 1 1,-1-1-1,0 1 0,1-1 0,-1 1 1,1 0-1,-1-1 0,1 2 0,-2 2-33,-20 85-380,-20 208 380,28-175 103,-4 23 142,-43 310 472,22-279-516,30-146 146,-1-1-1,-2 0 0,-24 44 1,34-70-201,-1 0 0,1 0 0,-1 0 0,0-1 0,0 1 1,0-1-1,0 0 0,-1 0 0,1 0 0,-8 4 1,8-6-57,0 0 1,1 1 0,-1-2 0,0 1 0,0 0-1,0 0 1,0-1 0,0 0 0,1 1 0,-1-1-1,0 0 1,0-1 0,0 1 0,0 0-1,0-1 1,0 0 0,-4-1 0,1-1-47,0 0 0,1-1 0,-1 0 0,1 0 1,0 0-1,0 0 0,0-1 0,1 0 0,-1 0 0,1 0 0,1 0 0,-1-1 1,1 1-1,0-1 0,0 0 0,-3-9 0,5 12 23,0 1-1,1-1 0,0 1 1,-1-1-1,1 0 1,0 1-1,0-1 1,0 0-1,1 1 0,-1-1 1,0 0-1,1 1 1,0-1-1,0 1 0,0-1 1,0 1-1,0-1 1,2-2-1,3-4-59,1 1 1,-1 0-1,13-11 0,1-1-68,156-166-252,-175 185 377,17-15-32,0 0 1,0 1-1,36-21 0,66-27 17,-74 43-124,53-14 0,-1 0 444,41-22-418,-127 50 150,0 0 1,-1 0 0,0-1 0,0-1 0,0 1 0,-1-2 0,0 0 0,0 0 0,12-17 0,-11 13-9,-1-2 1,-1 1-1,-1-1 0,0-1 1,-1 1-1,10-32 1,24-158 464,-33 159-410,-5 18-63,-1 0 1,-1-31-1,-2 34-161,1 25 139,0 0 1,0 0 0,0 0-1,0 0 1,0 0 0,0 0-1,0 0 1,0 0 0,0 0-1,-1 0 1,1 0 0,0 0 0,0 0-1,0 0 1,0 0 0,0 0-1,0 0 1,0 0 0,0 0-1,-1 0 1,1 0 0,0 0-1,0 0 1,0 0 0,0 0 0,0 0-1,0 0 1,0 0 0,0 0-1,-1 0 1,1 0 0,0 0-1,0 0 1,0 0 0,0-1-1,0 1 1,0 0 0,0 0 0,0 0-1,0 0 1,0 0 0,0 0-1,0 0 1,0 0 0,0 0-1,0 0 1,0-1 0,-1 1-1,1 0 1,0 0 0,0 0 0,0 0-1,0 0 1,0 0 0,0 0-1,0-1 1,0 1 0,1 0-1,-1 0 1,0 0 0,0 0 0,0 0-1,-6 9-299,0 5 248,1 1 1,0 0 0,-3 22-1,0 1-23,-59 198 288,19-68-221,34-117 76,3 0 1,2 0 0,2 1-1,3 1 1,4 101-1,1-142 9,1 0-1,0 0 1,1 0-1,0 0 0,1 0 1,5 11-1,-8-20-21,1 0 1,0 0-1,-1 0 0,1 0 0,1-1 0,-1 1 1,0 0-1,1-1 0,-1 0 0,1 1 0,3 1 1,-4-3-27,1 0 0,-1 0 0,0 0 0,0-1 0,0 1 0,0 0 0,1-1 0,-1 0 0,0 0 0,1 0 0,-1 0 1,0 0-1,0 0 0,1 0 0,-1-1 0,0 1 0,0-1 0,5-1 0,-2 0-13,0-1-1,0 0 1,0 0 0,0 0-1,0 0 1,-1-1-1,1 0 1,-1 0-1,5-6 1,5-7 117,13-22 0,-8 11-38,223-281 319,-204 259-303,-38 50-94,1-1 0,-1 1 1,1-1-1,-1 0 0,0 1 1,1-1-1,-1 0 0,0 1 1,1-1-1,-1 0 0,0 1 1,0-1-1,0 0 0,0 0 1,1 1-1,-1-1 0,0 0 1,0 0-1,0 0 0,-1 1 1,1-2-1,0 2-19,-1-1-1,1 1 1,-1 0 0,1 0-1,-1 0 1,1 0 0,-1 0-1,1 0 1,0 0 0,-1 0-1,1 0 1,-1 0 0,1 0-1,-1 0 1,1 0 0,-1 0-1,1 0 1,0 1 0,-1-1-1,1 0 1,-1 0 0,1 0-1,0 1 1,-1-1 0,1 0-1,0 1 1,-1-1 0,1 0-1,0 1 1,-1-1 0,1 0 0,0 1-1,0-1 1,-1 1-1,-9 10-106,0 1-1,0 1 0,1-1 1,1 1-1,0 1 0,1-1 0,-8 24 1,0 7 262,-11 55 0,10-10-4,14-75-126,1-1-1,1 1 1,0-1 0,4 24-1,-3-34-25,-1 0 0,1-1 0,0 1 0,0 0 0,0-1-1,0 1 1,0-1 0,0 1 0,4 3 0,-4-4 6,0-1 0,0 0-1,0-1 1,0 1 0,1 0 0,-1 0 0,0 0 0,1-1-1,-1 1 1,0-1 0,1 1 0,-1-1 0,1 1 0,-1-1-1,0 0 1,1 0 0,-1 0 0,1 0 0,-1 0 0,3 0 0,3-1 39,-1 0 1,1-1 0,0 0 0,-1 0 0,1 0 0,-1-1 0,0 0 0,0 0-1,0-1 1,0 0 0,-1 0 0,9-8 0,6-7 226,30-39 0,-45 52-245,135-191-435,-138 194 414,-1 2 5,-1 1-1,0-1 1,1 0 0,-1 1-1,1-1 1,-1 1 0,1-1 0,-1 1-1,1-1 1,-1 1 0,1-1 0,-1 1-1,1-1 1,0 1 0,-1 0-1,2-1 1,-2 1 1,1 0-1,-1 0 1,0 0-1,0 1 1,0-1 0,1 0-1,-1 0 1,0 0-1,0 0 1,1 0-1,-1 1 1,0-1-1,0 0 1,0 0 0,0 1-1,1-1 1,-1 0-1,0 0 1,0 0-1,0 1 1,0-1-1,0 0 1,0 1 0,0-1-1,0 0 1,0 0-1,0 1 1,0-1-1,1 32-7,-1-23 8,0 14-39,1 0-1,2-1 1,5 25 0,-5-33 23,1 0 1,0-1-1,1 0 0,1 0 1,0 0-1,10 14 0,-15-25 29,1 1 0,-1-1 0,1 0-1,0 0 1,0 0 0,0 0-1,0 0 1,0 0 0,0-1 0,0 1-1,0-1 1,1 0 0,-1 1-1,1-1 1,-1 0 0,1 0-1,-1-1 1,4 2 0,-3-2 7,0 0 1,0 0-1,1-1 1,-1 1-1,0 0 1,0-1 0,0 0-1,0 0 1,0 0-1,0 0 1,0 0-1,0-1 1,0 1-1,3-4 1,154-114-175,-31 21 116,-101 78 51,74-50 38,-79 56 63,0 1 0,41-16-1,-63 29-115,0-1 0,0 1 0,0-1 0,0 1 0,1 0 0,-1-1 0,0 1 0,0 0-1,0 0 1,1 0 0,-1 0 0,0 0 0,0 0 0,0 0 0,1 0 0,-1 0 0,0 1 0,0-1 0,0 0 0,0 1 0,0-1 0,1 1-1,-1 0 1,0-1 0,0 1 0,0 0 0,0-1 0,-1 1 0,1 0 0,0 0 0,0 0 0,0 0 0,1 1 0,0 3-7,0 0 1,0 0 0,-1 1 0,1-1 0,-1 0-1,1 7 1,0 2 24,14 111 366,-6-30-129,0-49-224,16 51 1,-19-73-73,2-7 106,-8-16-142,0 0 0,0 0-1,0 1 1,0-1 0,-1 0 0,1 1 0,-1-1 0,1 0 0,-1 1 0,1-1 0,-1 1 0,1 2-1,11-13-9967,-10 6 8719,17-23-6488,-8 11 6032,15-18-2205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4:58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951 3 10560,'-8'-1'577,"1"0"0,-1 1 1,0 0-1,0 0 0,0 1 1,0 0-1,0 0 0,0 1 1,0 0-1,1 0 0,-11 5 0,-6 6 370,1 1 0,1 0-1,0 2 1,1 0 0,-23 24-1,27-23-669,-25 24 413,-1-2 0,-84 60 0,-32-8-441,22-15-354,99-52-1508,-49 40-1,63-42-1810,8-2 1056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5:07.2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1086 1984,'0'1'111,"0"-1"1,0 0-1,0 1 0,1-1 1,-1 0-1,0 0 1,0 1-1,0-1 0,0 0 1,0 0-1,0 0 0,0 1 1,1-1-1,-1 0 0,0 0 1,0 0-1,0 1 1,0-1-1,1 0 0,-1 0 1,0 0-1,0 0 0,1 1 1,-1-1-1,0 0 1,0 0-1,1 0 0,-1 0 1,0 0-1,0 0 0,1 0 1,-1 0-1,17 1 4086,-15-1-3867,0-1 0,-1 1 0,1-1 0,0 0 1,-1 0-1,1 0 0,-1 0 0,1 0 0,-1 0 0,3-2 1,0-2 230,0-1 1,0 1 0,0 0 0,0-1 0,-1 0-1,4-9 1,12-41-379,-14 40 224,10-30-39,35-95 540,-43 126-836,1-1-1,0 2 1,1-1-1,1 1 0,0 1 1,21-22-1,-11 17 157,0 1 0,2 1-1,-1 2 1,2 0 0,0 1 0,28-12 0,-50 25-232,1-1 77,0 0-1,1 0 0,-1 0 1,0 0-1,0 1 1,1-1-1,3 0 939,-4 1-707,-1 0-285,0 0 0,0 0 0,0 0 0,0 1 0,0-1 0,0 0 0,0 0 0,0 1-1,0-1 1,0 0 0,0 1 0,0-1 0,0 1 0,0-1 0,0 1 0,-1 0 0,1-1 0,0 1-1,0 0 1,-1-1 0,1 1 0,0 0 0,-1 0 0,1 0 0,-1 0 0,1 0 0,-1 0 0,1 0-1,-1-1 1,0 1 0,1 0 0,-1 2 0,1 2 40,-1-1 0,1 1 0,-1-1 0,-1 1 0,0 6 0,1-9-13,-26 172 559,16-107-543,6-48-62,-11 36 0,11-36-80,4-18 661,5-10-362,20-43-46,48-88 32,-58 114-243,2 1-1,1 0 0,26-27 1,-3 10-335,-40 42 255,4 8 172,-3 0-39,0 1 1,-1-1 0,1 0 0,-2 1 0,1 13 0,0 4-10,2 20-153,3 38 251,-2-56-272,-4-20 191,1 1 0,0-1 0,1 0 0,0 0-1,0 0 1,0 0 0,1 0 0,5 9 0,-8-16-19,1 0 0,0 0 1,-1 0-1,1-1 1,0 1-1,-1 0 0,1 0 1,0-1-1,0 1 1,-1-1-1,1 1 0,0 0 1,0-1-1,0 0 1,0 1-1,0-1 0,0 0 1,0 1-1,0-1 1,0 0-1,0 0 0,0 0 1,0 0-1,0 0 1,0 0-1,0 0 0,0 0 1,0 0-1,0 0 1,0-1-1,0 1 0,0 0 1,0-1-1,0 1 1,0-1-1,0 1 0,0-1 1,1 0-1,3-3 39,0 0-1,0 0 1,-1-1-1,1 1 1,3-7-1,40-54 285,-28 36-322,31-35-1,110-91 146,-157 150-166,-5 2-31,0 3 23,1 0 1,-1 0-1,0 0 0,1 0 0,-1 0 1,0 1-1,0-1 0,1 0 0,-1 0 1,0 1-1,1-1 0,-1 0 0,0 1 0,1-1 1,-2 1-1,-4 4 1,1 0 0,-1 0 0,1 1 0,0-1 0,0 1 1,1 1-1,-1-1 0,1 0 0,-3 10 0,-26 66-95,30-75 129,-4 15-12,0 1 0,-5 33 0,10-49 28,2 0 0,-1 0 0,1 0 0,0 0 0,0 0-1,1-1 1,-1 1 0,2 0 0,-1 0 0,1 0 0,0-1 0,0 1-1,4 5 1,-5-10-10,0 0 0,0 0 0,0-1-1,1 1 1,-1-1 0,0 1 0,1-1 0,-1 0 0,1 1-1,-1-1 1,1 0 0,-1 0 0,1 0 0,0 0-1,0 0 1,0-1 0,-1 1 0,1 0 0,0-1-1,0 1 1,0-1 0,0 0 0,0 0 0,0 0-1,0 0 1,0 0 0,0 0 0,3-1 0,-1 0 4,0 0-1,-1 0 1,1-1 0,0 1 0,-1-1-1,0 0 1,1 0 0,-1 0 0,0-1 0,0 1-1,0-1 1,0 0 0,3-4 0,0 0 1,-1-1-1,-1 0 1,0 0-1,0 0 1,0 0 0,-1-1-1,4-15 1,-4 9-64,0-1 0,-1 0 0,0-23 0,-2 28-19,-1 1 0,0-1-1,-1 1 1,0 0 0,0 0 0,-5-12-1,5 16 48,-1 0 0,1 0 0,-1 1 0,-1-1 0,1 1 0,-1 0 0,1 0 0,-2 0 0,1 1 0,0-1 0,-9-5 0,9 7 97,2 1-89,-1 0-1,1 0 1,0 1-1,-1-1 0,0 1 1,-4-2-1,6 3-126,10 0-603,9 2 816,0 0 1,1-2-1,32-3 1,-22 1 130,3-1-102,-1 0 0,1-3 1,-1 0-1,0-2 0,41-16 0,-51 15-6,0 0-1,-1-2 1,0 0 0,0-2-1,-1 0 1,-1-1 0,0-1-1,19-20 1,-28 24-63,-1 0 1,0 0 0,0 0-1,-1-1 1,-1 0 0,0-1-1,-1 0 1,0 1 0,-1-2-1,4-19 1,-2-3 64,-2 0 0,-1-61 0,-5 65-27,2 30-60,0 0 0,-1 0 0,1 0 0,-1 1 0,1-1 0,-1 0 1,0 0-1,0 1 0,0-1 0,0 0 0,0 1 0,0-1 0,-1-1 0,2 3-18,-1 0 1,1 0-1,0 0 0,0-1 0,0 1 1,0 0-1,0 0 0,-1 0 0,1 0 1,0 0-1,0 0 0,0 0 0,0 0 1,0 0-1,-1 0 0,1 0 0,0 0 1,0 0-1,0 0 0,0 0 0,-1 0 1,1 0-1,0 0 0,0 0 0,0 0 1,0 0-1,0 0 0,-1 1 0,1-1 1,0 0-1,0 0 0,0 0 0,0 0 1,0 0-1,0 0 0,0 0 0,-1 0 1,1 1-1,0-1 0,0 0 0,0 0 1,0 0-1,-5 8-30,1 0 1,0 1 0,0-1 0,0 1-1,1-1 1,1 1 0,-2 9-1,-2 2-2,-11 51 63,3 0 1,-10 138-1,18 149-256,6-253-268,4-78-2718,-1-20-583,0-19 79,-1-15-448,-3-42-1,1 31 2358,0-17-2076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5:07.5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15 100 9728,'-14'-10'4346,"16"11"-3984,0-1-1,-1 1 1,1-1-1,0 0 1,0 0-1,0 0 1,0 0-1,0 0 0,3 0 1,1-1 316,66-3 3958,38-14-3728,-20 3-878,-5 4-633,18-2-2574,-3-5-4152,-57 7 4289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5:09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390 676 5984,'-3'-1'528,"3"1"-461,0 0 0,-1 0 0,1 0 0,-1 0 0,1 0-1,-1 0 1,1 0 0,0 0 0,-1 0 0,1 0-1,-1-1 1,1 1 0,0 0 0,-1 0 0,1 0-1,-1-1 1,1 1 0,0 0 0,-1-1 0,1 1-1,0 0 1,0-1 0,-1 1 0,1 0 0,0-1 0,0 1-1,-1 0 1,1-1 0,0 1 0,0-1 0,0 1-1,-4-2 1341,-1 0-1,1 1 0,0 0 0,0 0 0,-8-1 0,-6 3-658,1 1 0,0 1-1,-25 8 1,39-11-699,-15 5 129,0 1-1,1 0 0,0 1 1,0 1-1,1 1 1,0 0-1,0 1 0,-15 14 1,24-18-128,0 0 1,0 0-1,1 1 0,0 0 1,0 0-1,1 0 1,0 1-1,0 0 1,1 0-1,0 0 0,0 1 1,1-1-1,0 1 1,1 0-1,0 0 1,0 0-1,1 0 1,-1 12-1,2-17-18,0 0 1,0-1-1,1 1 0,-1 0 1,1 0-1,0 0 0,0-1 1,0 1-1,1-1 0,-1 1 1,1-1-1,0 1 0,0-1 1,0 0-1,0 0 0,0 0 0,1 0 1,3 3-1,-3-3 2,1-1 0,-1 1 0,1-1-1,0 0 1,0-1 0,0 1 0,0-1 0,0 1 0,0-1-1,0 0 1,0-1 0,0 1 0,0-1 0,1 0 0,-1 0-1,6-1 1,3-1 51,0 0-1,-1-1 1,1-1-1,-1 0 0,0-1 1,0 0-1,-1-1 1,17-10-1,-6 0-51,0 0 0,0-1-1,19-21 1,-20 17-10,0-1 1,-1 0-1,-2-2 0,0 0 1,-2-1-1,-1-1 0,18-40 1,-17 21-122,-1 0 0,11-69 0,3-95 410,-23 167-304,-3 0 126,-2-49-1,-1 54 278,0 35-405,0 0 0,0 1 1,0-1-1,0 0 1,-1 1-1,1-1 0,-1 0 1,0-2-1,1 4-13,0 0-1,0 0 0,0 0 1,-1-1-1,1 1 0,0 0 1,0 0-1,0 0 0,0 0 1,0 0-1,0 0 0,0 0 1,0 0-1,-1-1 0,1 1 1,0 0-1,0 0 1,0 0-1,0 0 0,0 0 1,0 0-1,-1 0 0,1 0 1,0 0-1,0 0 0,0 0 1,0 0-1,0 0 0,-1 0 1,1 0-1,0 0 0,0 0 1,0 0-1,0 0 0,-1 0 1,-5 8-245,-3 10 242,1 0-1,1 0 0,1 0 1,-5 24-1,-7 76 240,-1 17-194,7-62 102,-3 112 1,15-159 62,1-1 1,1 0-1,2 0 1,8 34-1,-11-55-167,1 1 1,-1-1-1,1 0 0,0 0 0,0 0 0,0-1 0,1 1 1,-1 0-1,5 3 0,-6-6-24,0 0 0,0 0 0,0 0 0,0 0 0,1 0 0,-1 0 0,0-1 0,1 1 0,-1 0 0,0-1 0,1 1 0,-1-1 0,1 0 0,-1 1 0,1-1 0,-1 0 0,1 0 1,-1 0-1,1 0 0,-1 0 0,1 0 0,-1 0 0,1-1 0,-1 1 0,1-1 0,-1 1 0,1-1 0,-1 1 0,2-2 0,7-5 110,0 1-1,-1-1 1,-1-1 0,12-11 0,-6 5-20,9-9 6,36-31 51,-47 44-163,-1 0 0,0 0-1,0-1 1,9-14-1,-16 10 35,-22 35-150,13-13 67,1 1 0,0 0 0,0 0 0,1 0 0,0 0 0,0 0 0,1 1 0,-2 13 0,1 4 143,2 40-1,1-44 32,0-17-110,0 1 0,0 0 0,1 0 0,0 0 1,0 0-1,1-1 0,-1 1 0,1 0 0,0-1 0,1 0 1,-1 1-1,1-1 0,0 0 0,1 0 0,-1-1 0,6 6 0,-8-9 10,1 1-1,0-1 1,0 0-1,1 0 0,-1 0 1,0-1-1,0 1 0,0 0 1,0-1-1,1 0 0,-1 1 1,0-1-1,1 0 0,-1 0 1,0 0-1,0 0 0,1-1 1,-1 1-1,0-1 0,0 1 1,1-1-1,-1 0 0,2 0 1,6-4 80,0 0 1,0 0 0,12-9-1,0-2-2,29-29 0,-19 16-117,83-69-150,-96 78 229,8-4-31,-26 23-304,-1 23 165,1-3 76,2 1 0,-1-1 0,10 32 0,-10-43 64,1-1-1,-1 1 1,1-1-1,0 0 1,1 0-1,0 0 1,0 0-1,0-1 1,1 1-1,0-1 0,0 0 1,7 5-1,-11-10-15,1 0 0,0 0 0,0 0-1,-1 0 1,1 0 0,0-1 0,0 1-1,0-1 1,0 1 0,0-1-1,0 1 1,0-1 0,0 0 0,1 0-1,-1 0 1,0 0 0,0-1-1,0 1 1,0 0 0,0-1 0,0 0-1,0 1 1,0-1 0,2-1-1,5-3 19,-1 0-1,0-1 1,-1 1-1,8-8 1,-3 3 9,0 0-43,-1 0 0,0 0 0,-1-1-1,0 0 1,0-1 0,-1 0 0,-1 0-1,0-1 1,8-20 0,-15 31-3,0 0 1,0 0-1,-1-1 1,1 1-1,-1 0 1,1 0-1,-1-1 1,0 1 0,0 0-1,0-1 1,0 1-1,0 0 1,-1-1-1,1 1 1,-1 0-1,0-1 1,1 1-1,-1 0 1,0 0-1,0 0 1,0 0-1,-1 0 1,1 0 0,0 0-1,-1 0 1,0 0-1,1 1 1,-1-1-1,0 1 1,1-1-1,-1 1 1,0 0-1,0-1 1,0 1-1,-1 0 1,1 0-1,0 0 1,0 1 0,0-1-1,-1 1 1,1-1-1,0 1 1,-1 0-1,1-1 1,0 1-1,-3 1 1,-1-1 5,1 0 1,-1 0-1,1 0 1,-1 1-1,1 0 1,-1 0-1,1 1 1,0-1-1,0 1 0,0 0 1,0 1-1,0-1 1,0 1-1,0 0 1,1 0-1,-1 0 1,1 1-1,0 0 1,-7 7-1,6-4 27,1 1 0,-1-1 0,1 1 0,0 0 0,1 0 0,0 0 0,0 1 0,1-1 0,0 1 0,-1 9 0,2-1 33,0-1 0,1 1 0,0 0 0,5 22 0,-3-26 26,1 0-1,0 0 0,1 0 0,0-1 1,11 20-1,-12-25-19,0-2 0,1 1 1,0 0-1,0-1 0,1 1 1,-1-1-1,1 0 0,0-1 1,0 1-1,1-1 0,0 0 1,11 6-1,-3-5 2,0 0 0,0-1 0,0 0 0,0-1 0,1-1 0,-1-1 0,22 1 0,103-12-35,-136 10-40,9-1-358,-1-1 1,0 0-1,0-1 1,-1 0-1,1-1 0,0 0 1,13-8-1,-19 9-217,-1 0-1,0 0 1,0 0 0,0 0-1,0-1 1,0 0-1,5-7 1,-7 8-82,0-1 0,0 1 1,-1 0-1,1-1 0,-1 1 0,0-1 1,0 1-1,0-1 0,0 1 0,-1-1 0,1 0 1,-1-4-1,0 4 60,-1 0 1,1 0 0,-1 0-1,0-1 1,0 1-1,0 0 1,-1 0-1,-2-5 1,-21-30-5145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3:03.4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1309 4896,'0'0'1584,"5"-8"800,-1 7-2020,0-1 0,0 1 0,0-1 1,0 0-1,-1 0 0,1-1 1,0 1-1,-1-1 0,5-5 0,19-21 960,30-45 0,-35 44-820,30-37 205,52-72 283,-67 77-670,-3 0 0,30-75 0,103-301 712,-137 343-676,-29 93-394,-1 0 0,1 0 1,-1 0-1,0 0 0,0 0 0,0 1 1,0-1-1,0-3 0,0 5 28,0 0 1,0 0-1,0 0 0,0 0 0,0 0 0,-1 0 0,1 0 1,0-1-1,0 1 0,0 0 0,0 0 0,0 0 1,0 0-1,0 0 0,0 0 0,0 0 0,0-1 0,0 1 1,0 0-1,0 0 0,0 0 0,-1 0 0,1 0 1,0 0-1,0 0 0,0 0 0,0 0 0,0 0 1,0 0-1,0 0 0,-1 0 0,1 0 0,0 0 0,0 0 1,0 0-1,0 0 0,0 0 0,0 0 0,0 0 1,-1 0-1,1 0 0,-7 9-212,-5 13 275,2 1 0,0 1 0,2 0 0,-8 38 0,4-19 38,-89 273 870,94-296-923,-5 15-4,-128 343 1011,47-180-548,-2 3 95,10-7 441,75-175-297,17-31-276,104-111-164,-18 23-388,69-134 84,-113 153 21,29-44 77,42-35-65,-99 133-31,-13 17 139,17-17 0,-16 14-174,-1 5-108,-6 9 88,-2 7 38,1-6 18,-1 0 0,1 0 1,0 0-1,0 0 1,-1 0-1,1 0 0,0-1 1,0 1-1,1 0 1,-1-1-1,0 1 1,1 0-1,1 1 0,22 18-115,8-3 300,-23-12-219,0-1-1,0 2 1,12 8-1,-17-11 54,0 1 1,-1-1-1,1 1 1,-1 0-1,0 0 0,-1 1 1,1-1-1,-1 1 1,0 0-1,0 0 0,-1 0 1,3 9-1,6 22-64,9 57 0,-19-84 60,2 1-1,-1-1 0,1 0 1,1 1-1,7 13 0,-8-18 4,0 0 0,1-1-1,-1 1 1,1-1 0,1 0-1,-1 0 1,1 0 0,0-1-1,0 1 1,7 3 0,-11-6 1,1-1 0,0 0 0,0 0 0,-1-1 1,1 1-1,0 0 0,0-1 0,0 1 0,0-1 0,0 1 1,0-1-1,0 0 0,0 0 0,0 0 0,0 0 1,0 0-1,0 0 0,0-1 0,0 1 0,0-1 1,0 1-1,-1-1 0,1 0 0,0 1 0,0-1 0,0 0 1,1-2-1,5-3 66,-1 0 0,-1 0 0,1-1 0,-1 0 1,0 0-1,7-11 0,27-52 129,-21 34-176,87-134 96,-28 49-192,-69 104 17,-4 9-48,0 0 0,0 0 1,11-13-1,-20 42-516,-20 42 1003,13-39-516,2 0-1,1 1 1,-10 50-1,16-59 191,0 0-1,2 0 1,0 1-1,0-1 0,4 18 1,-4-32-54,0 0 1,1 0-1,-1-1 1,1 1-1,-1 0 1,1-1-1,0 1 1,0-1-1,0 1 1,0 0-1,0-1 1,0 0-1,0 1 1,2 1-1,-2-2 8,0 0-1,0-1 0,1 1 0,-1 0 0,0-1 1,0 0-1,0 1 0,1-1 0,-1 0 1,0 1-1,0-1 0,1 0 0,-1 0 0,0 0 1,1 0-1,0 0 0,3-2 22,0 1-1,0 0 1,0-1-1,0 0 1,-1 0 0,1-1-1,-1 1 1,6-5 0,5-3-17,23-16 101,57-31-1,-92 56-115,156-73-179,-123 58 251,-16 7-142,32-10 1,46-3-66,-93 22 176,-4 0-48,-1 0 0,0 0 0,0 0 0,0 0-1,0 0 1,1 0 0,-1 0 0,0 0 0,0 0-1,0 0 1,0 0 0,1 0 0,-1 0 0,0 0-1,0 0 1,0 0 0,0 0 0,1 0 0,-1 0-1,0 0 1,0 0 0,0-1 0,0 1 0,1 0 0,-1 0-1,0 0 1,0 0 0,0 0 0,0 0 0,0-1-1,0 1 1,0 0 0,0 0 0,1 0 0,-1 0-1,0 0 1,0-1 0,0 1 0,0 0 0,0 0 0,-13 0 106,2 0-159,0 1 0,-14 2 1,17-1 27,1 1 0,0 0 1,-1 0-1,1 1 0,0 0 1,0 0-1,-6 5 0,-41 39-318,49-42 324,0-1 0,1 0 0,0 1 0,1 0 0,-1 0 1,1 0-1,0 1 0,0-1 0,1 1 0,0-1 1,0 1-1,1 0 0,-1 0 0,2 0 0,-1 0 0,1 0 1,0 7-1,0-6 46,1 0 1,0 0 0,0 1-1,1-1 1,0 0-1,0-1 1,1 1-1,0 0 1,1-1 0,-1 1-1,1-1 1,1 0-1,-1 0 1,7 6 0,-10-12-18,0 0 0,0 1 0,1-1 1,-1 0-1,1 0 0,-1 0 1,1 0-1,-1-1 0,1 1 0,-1 0 1,1-1-1,-1 1 0,1-1 1,0 1-1,0-1 0,-1 0 1,1 1-1,3-1 0,-2-1 24,0 1-1,0-1 0,0 0 1,0 0-1,0 0 1,0 0-1,0 0 1,-1 0-1,6-4 1,2-3 79,0 0 0,0 0 0,15-19 0,-24 26-119,34-38-4,2 2-1,49-38 1,85-53 112,-146 108-87,-2-1 1,0 0-1,-1-2 1,-1-1-1,24-35 0,-13 6 30,34-75 0,-51 96-54,15-30-2,-2-2-1,-4 0 0,26-104 1,-43 138-43,-4 21-32,-1 0 0,0 0 0,1-16-1,-18 47-520,-7 20 512,1 1 1,-20 60-1,-19 94 192,34-108-191,14-47-42,-28 96 52,32-103 189,-7 69 1,14-94-75,1 0 1,0 0 0,0 0 0,1 0 0,0 0 0,1 0 0,0-1 0,0 1 0,1-1 0,1 1 0,-1-1 0,2 0 0,5 9 0,-10-16-21,1-1 0,0 0 0,0 0 0,0 0 0,0 0 0,0 0 0,0 0 0,0 0 0,1 0 0,-1 0 0,0 0 0,0-1 0,1 1 0,-1 0 0,0-1 0,1 1 0,-1-1 0,1 0 0,-1 1 0,0-1 0,1 0 0,-1 0 0,1 0 0,-1 0 0,1 0 0,-1 0 0,1 0 0,-1-1 0,1 1 0,-1 0 0,0-1 0,3 0 0,5-4 16,0-1 0,-1 0-1,1-1 1,9-9 0,-3 3 1,69-67-43,-53 49-15,51-40 1,-72 62-75,-2 3-224,-8 20 105,-6 12 123,-10 27-1,9-34 120,1 0 0,1 1-1,-3 30 1,7-40-10,1 0 0,0-1 0,0 1 0,1 0 1,3 10-1,-4-18-8,1 1 0,0 0 0,0-1 0,0 1 0,0-1 0,0 0 1,1 1-1,-1-1 0,1 0 0,2 3 0,-3-4-3,0 0 0,0 0 0,1 0 0,-1 0 0,0-1 1,1 1-1,-1 0 0,0-1 0,1 1 0,-1-1 0,1 1 0,-1-1 0,1 0 0,-1 1 0,1-1 0,-1 0 0,1 0 0,-1 0 0,3-1 0,7-1 67,0-1 0,-1-1 0,0 0 0,0 0 0,0-1 0,0 0 0,13-10-1,4-1-20,28-15-16,78-47 260,-95 54-227,-17 10-224,22-16-1,-48 36-256,-4 4 375,1 0 1,-11 17 0,16-21 41,1 1 0,-1-1 0,1 1 0,1 0 1,-1 0-1,1 0 0,0 0 0,1 12 0,0-15 8,0 1 0,1-1 0,-1 1 0,1-1 1,0 1-1,1-1 0,-1 0 0,1 1 0,0-1 0,0 0 0,0 0 0,0 0 0,1-1 0,4 6 0,-7-8 6,1 0 0,0 0 0,0-1 0,0 1-1,0 0 1,0-1 0,0 1 0,0 0-1,0-1 1,0 1 0,0-1 0,0 0-1,1 1 1,-1-1 0,0 0 0,0 0-1,0 0 1,0 0 0,1 0 0,-1 0-1,0 0 1,0 0 0,0 0 0,1 0-1,-1-1 1,0 1 0,0 0 0,0-1-1,0 1 1,0-1 0,0 0 0,2 0 0,1-2 6,-1 0 0,1 0 1,-1 0-1,1 0 1,-1 0-1,5-7 1,-2-1 0,1-1 0,-2 1 0,1-1 0,-2 0 0,5-16 0,-8 24-31,-1 1 0,1-1 0,-1 0 0,1 1 0,-1-1 0,0 0 0,-1 0 0,1 1 0,-1-1 0,0 0 0,1 0 0,-2 1 0,1-1 0,0 1 0,-1-1 0,1 1 0,-1 0 0,0 0 0,0-1 0,-1 1 0,1 1 0,0-1 0,-1 0 0,0 0 0,0 1 0,0 0 0,-4-3 0,5 3-13,0 1-1,0-1 1,-1 1-1,1-1 1,-1 1-1,1 0 1,-1 0-1,1 0 1,-1 0-1,0 1 1,1-1-1,-1 1 1,0 0-1,1-1 1,-1 1-1,0 0 1,-4 1-1,-1-1-44,213 0 221,-192 1-145,0-1 1,21 6 0,-28-5 25,0 0 0,0 1 0,-1 0 0,1 0 0,0 0 0,-1 1 0,9 6 0,-13-9-33,0 1 0,0 0-1,0-1 1,-1 1 0,1 0 0,0 0 0,-1 0 0,1 0 0,-1 0 0,1 0-1,-1 0 1,1 0 0,-1 0 0,0 0 0,1 0 0,-1 0 0,0 0-1,0 0 1,0 0 0,0 3 0,-5 21-60,0-4 326,6-20-244,-1-1 0,1 0 0,-1 0 0,1 0 0,-1 0 0,1 0 1,0 0-1,-1 0 0,1 0 0,-1 0 0,1 0 0,0 0 0,-1 0 0,1-1 0,-1 1 0,1 0 1,-1 0-1,1-1 0,0 1 0,-1 0 0,1-1 0,-1 1 0,1-1 0,29-15 234,-8 4-299,121-49 40,-133 58-73,0-1 0,0 2 0,1-1 1,-1 1-1,15 0 0,-22 2 80,-1 0 0,0 1 0,0-1 0,1 1 0,-1 0 0,0 0 0,0 0 0,0 0 0,0 0 0,0 0 0,0 0 0,2 2 0,22 21 166,-18-16-149,41 46 169,-7-8-18,-40-44-164,0 1 0,0-1 1,1-1-1,-1 1 0,1 0 1,-1 0-1,1-1 0,0 0 1,-1 1-1,1-1 0,0 0 1,5 1-1,-6-2-287,0 0 1,0 0 0,0 0-1,0 0 1,1 0-1,-1 0 1,0-1-1,2 0 1,-1 0-792,-1 0 0,1 0-1,-1 0 1,1-1 0,-1 1 0,4-4-1,3-3-2084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5:25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1066 3904,'-4'3'6656,"17"2"-4662,-10-4-1637,1 1-1,-1-1 1,0 0 0,1 0-1,0 0 1,-1-1-1,1 1 1,-1-1 0,1 0-1,-1 0 1,1 0-1,0-1 1,-1 1-1,1-1 1,-1 0 0,1 0-1,-1 0 1,1 0-1,-1 0 1,0-1 0,3-2-1,7-3 61,-1-2 0,0 0 0,19-18 0,-26 21-223,37-33 243,46-56 0,-4 0-276,16-21 184,-82 93-339,-1-2-1,-1 0 1,16-32-1,54-165 136,-44 107-58,-30 82-59,-1 1 0,-2-2 0,5-37 0,-14 69-42,1 0 0,-1-1 0,0 1-1,0 0 1,-1 0 0,1 0 0,0-1 0,-1 1-1,0-2 1,1 4 5,0-1-1,0 1 1,0 0-1,-1 0 1,1-1-1,0 1 0,0 0 1,0 0-1,0 0 1,0-1-1,-1 1 1,1 0-1,0 0 1,0 0-1,0-1 1,-1 1-1,1 0 0,0 0 1,0 0-1,-1 0 1,1 0-1,0 0 1,0 0-1,-1 0 1,1-1-1,0 1 1,0 0-1,-1 0 0,0 1-15,1-1-1,-1 0 0,0 1 0,1-1 1,-1 1-1,0-1 0,1 0 1,-1 1-1,1 0 0,-1-1 0,1 1 1,-1-1-1,1 1 0,-1 0 0,0 0 1,-9 17 25,0-1 1,1 2 0,-8 20 0,-16 63 484,16-48-325,-14 45 109,-22 64 259,46-142-466,0 0 0,1 0 0,2 0 0,0 1 0,1 0 0,1 0 0,2 0 1,1 27-1,0-43 6,0 0 0,0 0 0,0 0 0,1 0 0,0 0 0,0-1 0,0 1 0,1-1 0,4 7 0,-6-10-49,0-1 1,0 1-1,0-1 1,0 1-1,0-1 1,1 0 0,-1 0-1,1 0 1,-1 0-1,1 0 1,-1 0-1,1 0 1,-1 0-1,1 0 1,0-1-1,-1 1 1,1-1-1,0 1 1,0-1 0,-1 0-1,1 0 1,0 0-1,0 0 1,0 0-1,-1 0 1,1 0-1,0 0 1,0-1-1,0 1 1,-1-1-1,1 1 1,0-1-1,-1 0 1,3-1 0,13-8 93,1-1 0,-2-1 0,19-17 0,21-14 356,-32 26-249,-6 6-292,-1-1-1,0-1 0,21-21 0,-37 34 64,-1-1 1,1 1-1,0-1 0,-1 1 0,1-1 0,-1 1 1,0-1-1,1 1 0,-1-1 0,1 0 0,-1 1 0,0-1 1,1 0-1,-1 0 0,0 1 0,0-1 0,0 0 1,0 1-1,0-1 0,1 0 0,-1 0 0,0 1 1,-1-1-1,1 0 0,0 0 0,0 1 0,0-1 1,0 0-1,-1 0 0,0 0-24,1 0 1,-1 0-1,0 1 1,1-1-1,-1 1 1,0-1-1,0 1 1,0-1-1,0 1 1,1-1-1,-1 1 1,0 0-1,0 0 1,0-1-1,0 1 1,0 0-1,0 0 1,0 0-1,-2 0 1,-3 0-22,0 1 1,0-1 0,0 1 0,0 0 0,0 1 0,0 0 0,0 0 0,1 0 0,-1 0-1,0 1 1,1 0 0,-9 7 0,7-5 49,1 0-1,0 1 1,0 1-1,0-1 1,1 1 0,0-1-1,0 2 1,-7 12-1,8-12 44,1 0 0,0 0-1,0 0 1,0 0-1,1 0 1,0 1-1,1-1 1,0 1-1,0-1 1,1 1-1,0 0 1,1-1-1,-1 1 1,2-1-1,-1 1 1,1-1-1,0 0 1,1 1-1,6 11 1,-7-16 6,1 1 1,1-1-1,-1 0 1,1 0-1,-1 0 1,1-1-1,0 1 1,1-1-1,-1 0 1,1 0-1,-1 0 1,1-1-1,0 0 1,0 0-1,0 0 1,0 0-1,0-1 1,0 0-1,9 1 1,-2 0 7,1-2 1,-1 0-1,0 0 1,1-1 0,-1 0-1,0-1 1,18-6-1,-23 6 1,1-1 0,-1 0 0,0-1 0,0 0 1,0 0-1,-1 0 0,0-1 0,1 0 0,-2 0 0,1-1 0,-1 0 0,6-6 0,-7 7-45,-1 0 0,0 0 0,0 0 0,0 0 0,0 0 0,-1 0 0,0-1 0,0 1 0,-1-1 0,1 0 0,-1 1 0,0-1 0,-1 0 0,1 0 0,-1 1 0,-1-13 0,-1 14-46,1-1-1,-1 1 0,0-1 1,0 1-1,0 0 0,-1-1 1,1 1-1,-1 0 1,0 1-1,0-1 0,0 1 1,-1-1-1,1 1 1,-1 0-1,0 0 0,0 0 1,0 1-1,0-1 0,-9-2 1,-5-3-51,0 2 0,0 0 0,-28-5 0,38 9 72,-2 0 169,0 0 0,-17-1 0,26 3 91,17 0 46,-9 0-167,180 0 1377,-46 0-1838,-1 0-3702,-159-11-11871,-6 10 11105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5:25.9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89 115 10048,'-56'-17'3712,"37"13"-2880,5 4 1599,33 0 321,13 0-1536,14-3 864,14-2-1216,5-4-352,18 2-320,28-6-160,8-3 0,1 5-1248,-23-3 672,-9 11-5408,-14 3 3297,9-12-5569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5:32.4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1105 3328,'1'8'6512,"11"-9"-5693,-1-1 0,1 0 1,-1-1-1,0 0 0,0-1 0,0 0 1,13-8-1,19-6 274,-34 14-763,0 0-1,0-1 1,-1-1-1,1 1 0,-1-1 1,-1-1-1,9-7 0,26-20 2354,-28 17-2054,3-5-462,0-1-1,-1-1 1,15-31 0,63-108 172,-40 73-262,-43 70-102,-1-1 0,-1-1 1,-1 1-1,10-43 0,8-92 156,-16 83 144,-7 46-217,0 0-1,-2-1 1,-1 1 0,-6-48-1,6 73-101,-1 0-1,1 0 1,-1 0-1,1 0 1,-1 0-1,0 1 1,0-1-1,0 0 0,-1-1 1,1 2 30,1 1 1,0 0-1,0 0 0,-1-1 0,1 1 1,0 0-1,0 0 0,-1 0 1,1-1-1,0 1 0,0 0 1,-1 0-1,1 0 0,0 0 1,-1 0-1,1 0 0,0 0 0,-1 0 1,1-1-1,0 1 0,-1 0 1,1 0-1,-1 1 0,1-1 3,-1 0-1,1 0 1,-1 1-1,0-1 0,1 0 1,-1 1-1,1-1 1,-1 1-1,1-1 1,-1 1-1,1-1 0,0 1 1,-1-1-1,1 1 1,0-1-1,-1 2 1,-20 41-143,1 1 1,-24 82-1,1-1 455,28-87-127,-18 71 1,30-96-145,1 0 0,0 0 0,1 0 0,0 0 1,1 0-1,0 0 0,2 0 0,-1 0 0,6 22 0,-2-20 111,0 0 0,0 0 0,2-1 1,12 22-1,-17-33-110,0 0 1,0 0 0,0 0-1,1 0 1,-1 0 0,1 0 0,0-1-1,0 1 1,0-1 0,0 0 0,0 0-1,1 0 1,-1 0 0,0 0 0,1-1-1,-1 0 1,1 0 0,0 0-1,-1 0 1,1 0 0,0-1 0,0 1-1,-1-1 1,7-1 0,-2 0 4,0-1 0,0 0-1,1 0 1,-1-1 0,-1 0 0,1-1 0,0 1 0,-1-2 0,11-6 0,-1-2 134,-1-1 0,22-23 0,-23 21-9,14-20 0,-24 30-151,-1-1 1,0 0-1,0 0 1,0 0-1,-1 0 0,3-11 1,-5-8-207,-1 18 509,0 7-340,-5 7-959,1 0 945,0 0 1,1 1-1,-4 10 1,-3 5 5,5-8 31,0 0 0,1 0 1,0 0-1,1 1 1,1-1-1,0 1 1,1 0-1,1 24 1,2-16 40,7 40 1,-8-56-18,1 1 0,0-1 0,1 1 0,0-1 1,0 0-1,1 0 0,-1-1 0,1 1 1,6 6-1,-8-10-1,1-1 0,0 0 1,-1 0-1,1 0 0,0 0 0,0 0 1,0-1-1,0 1 0,0-1 0,1 0 1,-1 0-1,0 0 0,1 0 1,-1 0-1,0-1 0,1 0 0,-1 0 1,1 0-1,5 0 0,6-2 51,0-1-1,-1 0 1,18-6-1,-24 6-60,22-7 60,0-2-1,0-1 1,-1-1-1,31-21 1,-24 11 16,-1-2-1,50-48 1,-64 54-14,-1-1 0,27-36 0,-46 55-64,0 1 0,0-1 0,0 0 0,0 0 0,-1 0 0,1 0 0,0 0 0,-1 0 0,1 0 0,-1 0 0,0 0 0,0-4 0,0 5-25,0 1 0,0-1 0,0 1 1,-1-1-1,1 0 0,0 1 1,0-1-1,-1 0 0,1 1 1,0-1-1,-1 1 0,1-1 1,-1 1-1,1-1 0,0 1 1,-1-1-1,1 1 0,-1 0 1,1-1-1,-1 1 0,0 0 1,1-1-1,-1 1 0,1 0 0,-1-1 1,0 1-1,1 0 0,-1 0 1,0 0-1,1 0 0,-1 0 1,0 0-1,1 0 0,-1 0 1,1 0-1,-1 0 0,0 0 1,1 0-1,-1 0 0,0 0 1,1 1-1,-1-1 0,0 1 1,-12 2-24,0 1 1,1 1 0,0 0-1,0 1 1,0 0 0,1 1 0,-1 0-1,-15 14 1,7-3 15,1 0-1,1 1 1,-21 30 0,32-39 19,0 0 0,1 1 0,0 0 1,0 0-1,2 1 0,-1-1 1,1 1-1,1 0 0,0 0 0,-1 16 1,4-23 21,-1 1 0,1-1 0,1 0 0,-1 1 0,1-1 0,0 0 0,0 1 0,1-1 0,-1 0 0,1 0 0,3 6 0,-2-7-8,-1 0-1,1 0 1,0-1-1,0 0 1,0 1 0,0-1-1,1 0 1,-1-1-1,1 1 1,0-1-1,-1 1 1,1-1-1,0 0 1,0 0 0,7 1-1,-8-2 24,0 0 0,1 0-1,0 0 1,-1-1 0,1 1-1,-1-1 1,1 0 0,0 0-1,-1 0 1,1 0 0,0-1-1,-1 0 1,1 1 0,-1-1 0,1-1-1,4-1 1,-3 0-1,0 0 0,0 0 0,-1-1 0,1 1 0,-1-1 0,0 0 0,0 0 0,0-1 0,4-7 0,3-5 15,-2-1-1,0 0 1,-1 0 0,10-38-1,-10 34-136,-2-1-1,-1 0 0,-1-1 0,2-35 0,-8 54-377,-2 10 259,-4 12 98,3 4 64,1 1 1,1 0 0,0 35-1,0-9 152,2-37-75,1 0 0,1 0 0,0 0 0,0 0-1,1 0 1,0-1 0,1 1 0,7 17 0,-10-26-19,1-1 0,-1 1 0,1-1 1,0 1-1,0-1 0,0 1 0,0-1 0,0 1 1,0-1-1,0 0 0,0 1 0,1-1 0,-1 0 1,0 0-1,1 0 0,-1 0 0,1 0 0,-1-1 1,1 1-1,0 0 0,-1-1 0,1 1 0,0-1 1,-1 1-1,1-1 0,2 0 0,0 0 15,0-1-1,0 0 1,0 0-1,0 0 1,0-1-1,0 1 1,-1-1-1,1 0 1,-1 0-1,7-5 0,94-74 441,-21 15-442,76-39-92,-151 100 73,-5 3-58,0 1-1,-1-1 1,1 0 0,0 1-1,0 0 1,4-2 0,-6 3 47,-1 0 1,1 0-1,-1 0 0,0 0 1,1 0-1,-1 0 0,0 0 1,1 0-1,-1 0 1,1 0-1,-1 1 0,0-1 1,1 0-1,-1 0 0,0 0 1,1 0-1,-1 1 0,0-1 1,1 0-1,-1 0 0,0 1 1,1-1-1,-1 1 9,1 0-1,-1 0 0,1 0 1,-1 0-1,0 0 1,1 0-1,-1 0 1,0 0-1,0 0 1,0 0-1,0 0 0,0 2 1,-1 42 39,-12 80 0,11-106 88,0 34 0,2-51 117,2-3-206,1 0 0,0 0 0,-1 0 1,1 0-1,-1 0 0,1-1 0,-1 1 0,1-1 0,-1 1 0,0-1 0,3-3 0,13-11-21,-2-1 0,-1-1 0,16-22 0,36-62-116,-44 73 210,-18 24-116,0-1 1,-1 1 0,0-1 0,4-6 0,-8 13-1,0-1 1,0 0-1,0 0 1,0 0-1,0 0 1,0 0-1,0 0 1,0 0-1,0 0 1,0 1 0,0-1-1,0 0 1,0 0-1,0 0 1,0 0-1,0 0 1,0 0-1,0 0 1,0 0-1,0 0 1,1 1-1,-1-1 1,0 0-1,0 0 1,0 0-1,0 0 1,0 0-1,0 0 1,0 0-1,0 0 1,0 0-1,0 0 1,1 0 0,-1 0-1,0 0 1,0 0-1,0 0 1,0 0-1,0 0 1,0 0-1,0 0 1,0 0-1,1 0 1,-1 0-1,0 0 1,0 0-1,0 0 1,0 0-1,0 0 1,0 0-1,0 0 1,0 0-1,0 0 1,1 0-1,-1 0 1,0 0 0,0 0-1,0 0 1,0 0-1,0 0 1,0 0-1,0-1 1,0 1-1,0 0 1,0 0-1,0 0 1,4 16-100,0 24-57,9 98 122,-10-111 73,-2-17 32,0 0 1,0 0-1,1 0 1,1 0-1,0 0 1,6 14-1,-9-23-64,0 0-1,0-1 1,1 1 0,-1 0-1,0-1 1,1 1 0,-1-1-1,0 1 1,1 0 0,-1-1-1,1 1 1,-1-1 0,1 1-1,-1-1 1,1 1 0,0-1-1,-1 0 1,1 1 0,-1-1-1,1 0 1,0 1 0,-1-1-1,1 0 1,0 0 0,-1 0-1,1 1 1,0-1 0,0 0-1,-1 0 1,1 0 0,0 0-1,-1 0 1,1 0 0,0 0-1,0-1 1,-1 1 0,1 0-1,0 0 1,-1-1 0,1 1-1,0 0 1,-1-1 0,1 1-1,-1 0 1,1-1 0,0 1-1,-1-1 1,1 1 0,-1-1-1,1 1 1,0-2 0,4-3 37,0-1 1,-1 0-1,8-13 1,-7 12 53,150-200 98,-125 179-296,-23 23 57,-1-1 1,0 1 0,-1-1-1,10-13 1,-15 19 43,0 0-1,0 1 1,0-1 0,0 0-1,0 0 1,0 0 0,0 0-1,0 0 1,0 0 0,0 0-1,0 0 1,0 0 0,0 0 0,0 0-1,0 0 1,0 0 0,0 0-1,0 0 1,0 0 0,0 0-1,0 0 1,0 1 0,0-1-1,0 0 1,0 0 0,0 0 0,0 0-1,0 0 1,0 0 0,1 0-1,-1 0 1,0 0 0,0 0-1,0 0 1,0 0 0,0 0-1,0 0 1,0 0 0,0 0 0,0 0-1,0 0 1,0 0 0,0 0-1,0 0 1,0 0 0,0 0-1,0 0 1,0 0 0,1 0-1,1 14-50,0 0-1,-1 0 1,0 0-1,-2 25 0,0-6 19,1-1 3,-1 0 0,-2-1 0,-1 1 0,-12 45 0,13-67 68,0-1-1,-1 0 1,0 0 0,-1 0 0,0 0-1,-11 14 1,15-21-13,-1 1-1,0-1 0,-1 0 1,1 1-1,0-1 1,-1 0-1,1 0 0,-1-1 1,0 1-1,0 0 1,0-1-1,1 0 1,-1 1-1,0-1 0,-1 0 1,1-1-1,0 1 1,0-1-1,0 1 0,0-1 1,-1 0-1,1 0 1,0 0-1,-5-1 0,2-1-14,1 0 0,0 0-1,0 0 1,1-1-1,-1 1 1,0-1 0,1 0-1,0 0 1,-1-1-1,1 1 1,1-1 0,-1 0-1,-4-6 1,-3-5 7,1 0-1,-12-27 1,22 39-385,7 5 169,13 10 104,-6-3 91,10 1 19,-1-1 0,1-1-1,1-1 1,-1-1-1,30 3 1,-32-6 18,0-1 0,-1-1 0,1 0 1,0-2-1,0 0 0,0-2 0,-1 0 1,1-2-1,-1 0 0,0-1 0,22-10 0,-37 12-7,0 1 0,0-1 0,-1 0 0,1 0 0,-1-1 0,0 1-1,0-1 1,0 0 0,-1-1 0,0 1 0,0-1 0,0 0 0,3-7-1,3-9 77,0-1-1,7-32 0,-7 24-57,25-91-119,-9 28 140,-8 23-4,15-132-1,-28 169-38,3-68-857,-9 116 635,-1-1 0,0 1 0,-2-1 0,1 0 0,-8 16 0,-2 11 237,-48 210-343,47-175 451,-43 134-1,48-183-124,-1-1-1,-2 0 1,-1-1 0,0 0-1,-2 0 1,-1-2-1,-1 0 1,-31 32-1,41-47-24,-15 14-63,-27 20-1,41-36 155,-1 1 0,1-1 0,-1 0 0,0-1 0,0 0-1,-1-1 1,-12 4 0,23-7-78,-1-1 0,0 1 0,0 0 0,1 0-1,-1-1 1,0 1 0,1 0 0,-1-1 0,0 1 0,0 0 0,0-1 0,1 1-1,-1 0 1,0-1 0,0 1 0,0 0 0,0-1 0,0 1 0,0 0 0,0-1-1,0 1 1,0-1 0,0 1 0,0 0 0,0-1 0,0 1 0,0-1-1,0 1 1,0 0 0,0-1 0,0 1 0,0 0 0,0-1 0,-1 1 0,1 0-1,0-1 1,0 1 0,-1 0 0,1-1 0,0 1 0,0 0 0,-1 0-1,1-1 1,0 1 0,-1 0 0,1 0 0,0-1 0,-1 1 0,1 0 0,0 0-1,-1 0 1,1 0 0,0 0 0,-1 0 0,1 0 0,0-1 0,-1 1 0,1 0-1,-1 0 1,1 0 0,0 0 0,-1 1 0,1-1 0,-1 0 0,1 0-1,0 0 1,-1 0 0,0 0 0,6-3-32,0 0 0,0 0 0,0 1 0,0-1 0,0 1 0,1 0 0,-1 0 0,1 1 0,8-2 0,12-3-34,98-34 141,-61 20 114,69-33-1,-59 23-430,-39 16 253,-1-1 1,-1-2-1,0-1 0,29-23 1,-45 30 31,-2-1 1,1-1 0,-2-1 0,1 0 0,-2 0 0,0-2 0,-1 1 0,-1-1 0,12-23-1,-17 28-9,0 0-1,-1-1 0,0 1 0,4-23 1,-7 32-67,-1-1 1,0 0 0,1 1 0,-1-1 0,0 0-1,-1 1 1,1-1 0,0 0 0,-1 1 0,1-1-1,-1 0 1,0 1 0,0-1 0,0 1 0,0-1-1,0 1 1,-1 0 0,1 0 0,-1-1-1,0 1 1,1 0 0,-1 0 0,0 0 0,0 1-1,0-1 1,0 0 0,-5-2 0,3 3 0,0-1 0,0 1 1,0 0-1,0 0 0,0 1 0,0-1 0,0 1 1,0 0-1,0 0 0,0 0 0,0 1 1,0-1-1,-7 3 0,0 0 20,1 0-1,-1 1 0,-18 9 0,22-9-26,-1 1-1,1 0 1,0 1-1,0-1 1,1 1-1,0 1 1,0-1-1,0 1 1,1 0-1,0 0 1,-8 16-1,4-4 86,1 1-1,0 1 0,-7 35 0,13-48-31,1 0-1,-1 0 1,2 0-1,-1 0 1,1 0-1,0 1 1,1-1-1,0 0 1,3 11-1,-3-15 0,0 1 0,1-2 0,-1 1-1,1 0 1,0 0 0,0 0 0,1-1 0,-1 1 0,1-1 0,0 0-1,-1 0 1,1 0 0,1 0 0,-1 0 0,0-1 0,1 1 0,-1-1 0,1 0-1,0 0 1,4 2 0,4-1 52,1 1 0,-1-2 0,1 1 0,-1-2 0,1 0 1,24-1-1,-18-1-29,-1-1 1,0-1 0,1 0-1,20-8 1,-18 4 32,-1-2 1,0 0 0,-1-1-1,0-1 1,0-1 0,-1 0-1,-1-1 1,0-1 0,24-26-1,-3 0 38,27-30-58,-65 69-54,2-1 13,-1 0 1,1 0 0,0 1-1,-1-1 1,1 0 0,0 1-1,0-1 1,2-1-1,-4 6 121,0 30 59,-1-15-145,0 1 0,2-1 0,0 0-1,1 0 1,5 18 0,-3-22-3,0-1 0,1 1 0,1-1 0,11 19 0,-14-28 4,0 0-1,0 0 1,0 0 0,0-1 0,1 1 0,-1-1 0,1 0-1,0 0 1,0-1 0,0 1 0,0-1 0,1 0 0,-1 0-1,1 0 1,-1-1 0,1 1 0,7 0 0,23 2 11,0-2 0,1-1 0,67-8 0,-86 5-177,0 0 1,0-1-1,0-1 1,18-7-1,-30 9-201,1-1-1,0 1 1,-1-1-1,0 0 1,1-1-1,-1 1 1,0-1-1,-1 0 1,1 0-1,-1-1 1,0 1-1,0-1 1,0 0-1,5-8 1,-9 11 72,4-5-1158,0-1 0,0 1 0,3-16 1,-6 21 1036,-1 0 0,1 0 0,-1 1 0,0-1 0,1 0 0,-1 0 0,0 0 1,0 0-1,-1 0 0,1 0 0,0 1 0,-1-1 0,1 0 0,-1 0 0,1 0 1,-1 1-1,0-1 0,0 0 0,0 1 0,0-1 0,0 1 0,0-1 1,-3-2-1,-1 1-282,0-1-1,0 1 1,0 0 0,0 1 0,-1 0 0,-5-2 0,-46-14-3815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5:33.1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38 3968,'-2'0'644,"-34"-10"569,22 9 8556,190 5-1714,76-1-5486,149-20-3324,-228 6-6730,-109 6 3971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5:34.9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192 384 2656,'3'-4'612,"1"-1"0,-1 1 1,0 0-1,4-9 0,-5 8 237,1 1-1,-1 0 1,1-1 0,0 1-1,0 0 1,0 1 0,4-4-1,-6 5-392,0 1 1,0 0-1,0 0 0,0-1 0,-1 1 0,1-1 1,0 1-1,-1-1 0,1 1 0,-1-1 0,1-1 1,-1 3-376,0-1 1,0 1 0,0 0 0,0-1-1,0 1 1,1-1 0,-1 1 0,0 0-1,0-1 1,0 1 0,0-1 0,0 1-1,0-1 1,-1 1 0,1-1 0,0 1-1,0 0 1,0-1 0,0 1 0,0-1 0,-1 1-1,1 0 1,0-1 0,0 1 0,-1 0-1,1-1 1,0 1 0,0 0 0,-1-1-1,1 1 1,0 0 0,-1 0 0,1-1-1,-1 1 1,1 0 0,0 0 0,-1 0-1,1-1 1,-1 1 0,1 0 0,0 0-1,-1 0 1,0 0 0,-7 0 100,1 1 0,-1 0 0,1 1 0,-1 0 0,1 0 0,0 0 0,0 1 0,0 0 1,0 0-1,0 1 0,-9 7 0,-2 2 53,1 1 0,-27 28 1,37-35-228,0 1 0,1 0 0,0 0 0,0 1 0,1 0 0,0 0 0,1 0 0,-7 20 0,9-25 18,1 1 1,0-1-1,0 1 1,1-1 0,-1 1-1,1 0 1,0-1-1,1 1 1,-1-1-1,1 1 1,-1-1-1,1 1 1,1-1-1,-1 1 1,1-1-1,-1 0 1,1 0 0,1 0-1,-1 0 1,0 0-1,1 0 1,4 4-1,-1-2 37,0-1 0,0 0 0,0 0 0,1-1-1,0 1 1,0-2 0,0 1 0,1-1 0,-1 0-1,11 3 1,-13-5 3,1 1 0,-1-1 0,0 0 0,1-1 0,-1 1 0,0-1 0,1 0 0,-1 0 0,0-1 0,1 0 0,-1 0 0,0 0 0,0 0 0,1-1 0,-1 0 1,7-3-1,-9 2-52,1 0 1,-1 0 0,0 0 0,0 0 0,0 0 0,-1-1 0,1 1 0,-1-1 0,0 0 0,0 0 0,0 0 0,0 0 0,-1 0 0,0 0 0,0 0 0,0 0 0,1-8 0,0-5-90,-1 0-1,-1 0 1,-2-19 0,-1 7-272,-12-47 0,14 73 303,0-1 0,0 1 0,-1-1-1,1 0 1,-1 1 0,0 0 0,0 0 0,0-1-1,0 1 1,-1 0 0,1 1 0,-1-1 0,-5-5 0,8 9 19,-1-1 0,1 1 1,0-1-1,0 1 1,0-1-1,0 1 0,0-1 1,0 1-1,0-1 1,0 1-1,0-1 0,0 1 1,0-1-1,1 1 1,-1-1-1,0 0 1,0 1-1,0-1 0,1 1 1,-1-1-1,0 1 1,0-1-1,1 0 0,-1 1 1,8 15 79,-7-15-16,0 1 0,0-1 1,-1 0-1,1 1 0,0-1 1,0 0-1,1 1 1,-1-1-1,0 0 0,0 0 1,1 0-1,-1 0 1,0 0-1,1 0 0,-1-1 1,1 1-1,-1 0 0,1-1 1,-1 1-1,1-1 1,-1 0-1,1 1 0,0-1 1,-1 0-1,1 0 1,0 0-1,-1 0 0,1 0 1,0 0-1,-1-1 0,1 1 1,-1 0-1,1-1 1,-1 1-1,1-1 0,0 0 1,-1 0-1,2 0 1,18-13 245,0 0 0,23-21 1,3-3-119,75-42 307,-39 28-297,-5-5-13,-31 21-227,-19 10 260,-21 20-433,-18 18-167,-7 9 396,1 0 1,1 1 0,1 1-1,-17 34 1,-45 104-107,9-18 87,-153 283 351,197-384-277,23-42-34,1 1-1,0-1 0,0 0 0,-1 0 1,1 0-1,0 1 0,-1-1 0,1 0 1,0 0-1,-1 0 0,1 0 0,0 0 1,-1 0-1,1 1 0,0-1 0,-1 0 1,1 0-1,0 0 0,-1 0 0,1 0 1,0 0-1,-1 0 0,1-1 0,0 1 1,-1 0-1,1 0 0,0 0 0,-1 0 1,1 0-1,0 0 0,-1-1 0,1 1 1,0 0-1,0 0 0,-1 0 0,1-1 1,0 1-1,0 0 0,-1 0 0,1-1 1,0 1-1,0 0 0,0-1 0,-1 1 1,1 0-1,0-1 0,-9-16 458,3 0-327,4 8-130,-1 1-1,-2-14 1,5 19-31,0 0 1,0 0-1,0 0 0,0-1 0,0 1 0,1 0 1,-1 0-1,1 0 0,0 0 0,0 0 1,1-3-1,1-2 27,1 0 0,0 0 1,0 1-1,1-1 0,0 1 1,0 0-1,1 1 0,-1-1 1,1 1-1,1 0 0,-1 0 1,1 1-1,0 0 0,1 0 1,10-5-1,6 1 107,1 1 0,46-10-1,54 0 94,-64 11-361,0 4 0,62 3 0,-55 5-2676,-48-2-2965,28 7 1,-13-1 1599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5:38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28 634 2304,'0'0'18,"0"0"-1,0 0 1,-1 0 0,1 0 0,0 0-1,0 0 1,0 0 0,0 0 0,-1 0-1,1-1 1,0 1 0,0 0-1,0 0 1,0 0 0,0 0 0,-1 0-1,1 0 1,0 0 0,0 0 0,0 0-1,0 0 1,-1 1 0,1-1-1,0 0 1,0 0 0,0 0 0,0 0-1,0 0 1,-1 0 0,1 0 0,0 0-1,0 0 1,0 0 0,0 1 0,0-1-1,0 0 1,-1 0 0,1 0-1,0 0 1,0 0 0,0 0 0,0 1-1,0-1 1,0 0 0,0 0 0,0 0-1,0 0 1,0 1 0,-3 5 5417,-15-3 4168,17-3-9471,1 0 1,0-1 0,0 1-1,0 0 1,0 0 0,0 0-1,0 0 1,0-1 0,2-2 3184,-2 2-3184,12-12 717,-8 8-150,19-31 229,-2 0 1,24-59 0,-18 25-584,23-47 125,-43 102-427,2 1 0,0-1 1,1 2-1,0-1 0,19-18 0,-16 19-5,0 1-1,0 1 0,1 1 0,1 0 0,-1 0 0,28-12 0,8-1-310,-49 23 273,-1-1 1,1 1-1,0 0 0,-1 0 0,1 0 0,0 0 0,-1 0 1,1 0-1,0 0 0,-1 0 0,1 0 0,0 0 1,-1 0-1,1 0 0,0 1 0,-1-1 0,1 0 0,-1 0 1,1 1-1,0-1 0,-1 0 0,1 1 0,-1-1 0,1 0 1,-1 1-1,1-1 0,-1 1 0,1-1 0,-1 1 1,0-1-1,1 1 0,-1 0 0,1-1 0,-1 1 0,0-1 1,0 1-1,1 0 0,-1-1 0,0 1 0,0 1 1,1 2 26,0 0 1,0 0 0,0 0-1,-1 8 1,-1 6-1,0 0 0,-2 1 0,0-1 0,-7 22 0,-28 67-51,-40 73 653,78-180-629,0 0 0,0 0 0,0 0 0,0 1 0,0-1 0,0 0 0,0 0 0,0 0 0,0 0 1,0 0-1,0 0 0,0 0 0,0 0 0,0 0 0,0 0 0,0 0 0,0 0 0,-1 0 0,1 0 0,0 0 0,0 0 0,0 0 0,0 0 1,0 0-1,0 1 0,0-1 0,0 0 0,0 0 0,0 0 0,0 0 0,0 0 0,0 0 0,0 0 0,0 0 0,0 0 0,0 0 1,0 0-1,0 0 0,0 0 0,0 0 0,0 1 0,0-1 0,0 0 0,0 0 0,1 0 0,-1 0 0,0 0 0,0 0 0,0 0 0,0 0 1,0 0-1,0 0 0,0 0 0,0 0 0,0 0 0,0 0 0,0 0 0,0 0 0,0 0 0,0 0 0,0 0 0,0 0 0,0 0 1,1 0-1,-1 0 0,0 0 0,0 0 0,0 0 0,5-5 31,46-63 104,-24 29-36,33-35 0,-14 28-98,2 1-1,2 3 0,76-50 1,-121 89-41,-1 0-3,-1 1 0,1-1 0,-1 1 0,1 0 0,0 0 0,0 1 0,0-1 0,0 1 0,9-2 0,-13 3 36,1 0 0,0 0 0,0 0-1,-1 1 1,1-1 0,0 0 0,-1 0 0,1 1-1,0-1 1,-1 0 0,1 1 0,-1-1 0,1 1 0,0-1-1,-1 1 1,1-1 0,-1 1 0,1-1 0,-1 1-1,1-1 1,-1 1 0,0 0 0,1-1 0,-1 1-1,0 0 1,0-1 0,1 1 0,-1 0 0,0-1 0,0 3-1,2 24-55,-2-24 55,-4 87 7,-32 168 0,17-170 170,19-87-159,-1 1 0,1 0-1,-1-1 1,1 1 0,0 0-1,0-1 1,0 1 0,0 0-1,0 0 1,0-1 0,1 4-1,-1-5-8,0 0-1,0 0 0,0 0 0,0 0 0,0 0 1,0 1-1,0-1 0,0 0 0,1 0 0,-1 0 0,0 0 1,0 0-1,0 0 0,0 0 0,0 0 0,0 0 1,0 0-1,0 0 0,0 0 0,0 0 0,0 0 1,0 0-1,0 0 0,0 0 0,0 0 0,0 0 0,0 0 1,1 0-1,-1 0 0,0 0 0,0 0 0,0 0 1,0 0-1,0 0 0,0 0 0,0 0 0,0 0 0,0 0 1,0 0-1,0 0 0,0 0 0,0 0 0,0 0 1,0 0-1,1 0 0,-1 0 0,0 0 0,0 0 1,0 0-1,0 0 0,0 0 0,0 0 0,0 0 0,0 0 1,0 0-1,0 0 0,0 0 0,0-1 0,0 1 1,0 0-1,0 0 0,0 0 0,4-3 31,0 0 0,0 0 0,0-1 0,0 0 0,-1 1 1,0-1-1,0 0 0,0-1 0,4-7 0,2-6-18,8-24 0,-4 8-11,-1 6-13,2 0 1,0 1-1,2 1 0,1 0 0,1 1 0,1 1 1,1 0-1,1 2 0,1 1 0,1 0 1,32-21-1,-37 30-54,-10 5 2,1 2 1,0-1 0,11-5-1,-18 11-60,-2 2 10,-1 21 46,-2 1 0,-7 32 0,5-32 206,2 0 1,-2 36 0,5-41-242,3 29-1,-2-42 105,0 0 0,1 0-1,-1 0 1,1-1 0,0 1-1,1 0 1,-1-1 0,1 0-1,5 7 1,-6-10 3,0 0 0,0 1 1,1-2-1,-1 1 0,1 0 1,-1 0-1,1-1 0,0 1 0,-1-1 1,1 0-1,0 0 0,0 0 1,0 0-1,0-1 0,0 1 0,6 0 1,1-1 38,0 0 0,0 0 0,19-4 1,-16 1-26,-1 0 1,1-1 0,-1-1 0,-1 1-1,1-2 1,-1 0 0,1 0-1,10-9 1,12-12 1,33-32 0,-28 23-114,0 4 50,2 2-1,62-35 0,-10 6 395,-93 59-350,1 0 0,-1 0 0,1 0-1,-1-1 1,1 1 0,-1 0 0,1-1 0,-1 1-1,1-1 1,-1 1 0,0 0 0,1-1-1,-1 1 1,0-1 0,1 1 0,-1-1-1,0 1 1,0-1 0,1 1 0,-1-1 0,0 1-1,0-1 1,0 0 0,0 0-10,0 1 0,-1 0 0,1 0 0,0-1 1,-1 1-1,1 0 0,-1-1 0,1 1 0,0 0 0,-1 0 0,1 0 0,-1 0 1,1-1-1,-1 1 0,1 0 0,-1 0 0,1 0 0,-1 0 0,1 0 1,-1 0-1,-4 0-70,0 0 0,0 1 0,0-1 0,-7 3 0,-2 2 63,0 1 0,0 0 0,1 1-1,0 0 1,0 1 0,1 1-1,0 0 1,0 1 0,-13 15-1,-9 12 52,-42 62 0,35-43-168,-1-5 31,22-27 137,1 0 0,1 1 0,-21 39 0,38-61-30,-1-1-1,1 1 1,0-1 0,1 1 0,-1-1-1,0 1 1,1 0 0,-1 0 0,1-1-1,0 1 1,0 0 0,0 3 0,0-5 8,1 1 1,0 0 0,-1 0 0,1 0 0,0-1-1,0 1 1,0 0 0,0-1 0,0 1 0,0 0-1,0-1 1,1 0 0,-1 1 0,1-1 0,-1 0 0,1 0-1,2 2 1,0-1-3,0 0-1,0 0 1,0 0-1,1-1 1,-1 1 0,1-1-1,-1 0 1,1 0-1,-1-1 1,1 0-1,0 1 1,-1-1 0,1-1-1,0 1 1,-1-1-1,6-1 1,-3 1-6,-1-1 1,1 0-1,0-1 0,-1 0 1,0 0-1,1 0 0,-1-1 1,0 1-1,-1-1 0,7-6 1,-3 1 12,0-1-1,-1 0 1,0-1 0,-1 0 0,0 0 0,6-13 0,29-78 187,-17 40-192,12-36 91,-19 48-13,-17 46-171,0 1 1,0-1-1,0 0 0,0 0 1,-1 0-1,1 0 0,-1-5 1,-14 34-402,11-15 476,1 0-1,-1 14 1,0 1 6,-2 26 79,3 69-1,2-104-81,0-6-3,0 1 0,1 0 0,0 0-1,1 0 1,1-1 0,-1 1 0,7 13 0,-8-20 32,1 0 1,0 0-1,0-1 1,0 1 0,1-1-1,-1 0 1,1 1-1,-1-1 1,1 0-1,0-1 1,1 1 0,-1 0-1,0-1 1,1 0-1,-1 0 1,1 0 0,0 0-1,-1 0 1,1-1-1,0 0 1,0 0-1,5 1 1,2-1 17,0 0 0,0-1 0,0-1 0,0 0 0,0 0 1,0-1-1,0-1 0,0 0 0,-1 0 0,0-1 0,15-7 0,-11 4-55,1-1 0,-1-1 0,-1-1 0,1 0 1,-2 0-1,23-24 0,0-11-11,-2 0-1,42-79 1,17-25 214,-84 137-215,0 1-1,10-24 1,-18 35 11,0 0 1,0 0-1,0 0 0,0 0 0,0 0 1,0 0-1,0 0 0,0 1 0,0-1 1,0 0-1,0 0 0,0 0 1,0 0-1,0 0 0,0 0 0,0 0 1,0 0-1,0 0 0,0 0 0,0 0 1,0 0-1,0 0 0,0 0 1,0 0-1,0 0 0,0 0 0,0 1 1,0-1-1,1 0 0,-1 0 0,0 0 1,0 0-1,0 0 0,0 0 0,0 0 1,0 0-1,0 0 0,0 0 1,0 0-1,0 0 0,0 0 0,0 0 1,0 0-1,0 0 0,0 0 0,0 0 1,0 0-1,0 0 0,1 0 0,-1 0 1,0 0-1,0 0 0,0 0 1,0 0-1,0 0 0,0 0 0,0 0 1,0 0-1,1 11-79,0 15 251,-14 335-248,9-331 48,-11 41-1,5-25 95,10-42-12,-1-1 1,0 1-1,1-1 0,-1 1 0,-1-1 1,1 0-1,0 1 0,-1-1 0,-2 4 1,3-7-36,1 0 1,0 0-1,0 1 0,0-1 1,0 0-1,0 0 1,-1 0-1,1 0 1,0 0-1,0 1 0,0-1 1,0 0-1,-1 0 1,1 0-1,0 0 1,0 0-1,0 0 1,-1 0-1,1 0 0,0 0 1,0 0-1,0 0 1,-1 0-1,1 0 1,0 0-1,0 0 0,0 0 1,-1 0-1,1 0 1,0 0-1,0 0 1,0 0-1,-1 0 0,1 0 1,0-1-1,-8-6 101,-5-16-106,4-3-58,0-1 0,2-1-1,1 1 1,1-1 0,-1-34 0,2 27 166,-1-16-368,5 53 199,1 0-1,0 1 1,0-1 0,0 1 0,0-1 0,2 3 0,3 8-7,10 34-88,-12-32 156,1 0 0,0 0 0,1-1 0,1 1 0,15 23 0,-14-28 13,0 1 0,1-1 1,17 15-1,-20-21 3,-1 0 0,1 0-1,0 0 1,0-1 0,0 0 0,0 0-1,1-1 1,-1 0 0,10 2-1,-5-2 12,1-1 0,-1 0 0,1-1 0,0 0 0,-1-1 0,20-4-1,-4-1 54,42-15 0,-52 14-47,0 0-1,-1 0 0,0-2 0,0 0 0,-1-1 0,0 0 0,-1-2 0,0 1 0,-1-2 0,0 0 1,-1 0-1,17-25 0,90-165 199,-80 132-326,-26 45 133,12-32 1,-22 49-22,7-8-16,-9 15-6,0 0 0,0 0 0,0 0-1,0 0 1,0 0 0,0 0-1,-1 0 1,1 0 0,-1 0-1,1 0 1,-1-3 0,0 4-351,0 13 170,-1 10 152,-1-1 0,-6 26-1,0-5 10,-2 36 54,-1-1 183,-22 89-1,9-93-332,24-71 121,-1-1 0,1 1 0,-1-1 0,1 1 0,-1-1 0,0 0 0,0 1 0,1-1 0,-1 0 0,0 1 0,0-1 0,0 0 0,-1 0 0,1 0 0,0 0 0,0 0 0,-2 1 0,2-2 5,0 1 0,0-1 0,-1 0 0,1 0 0,0 1 0,0-1 0,0 0 1,-1 0-1,1 0 0,0 0 0,0-1 0,0 1 0,0 0 0,-1 0 0,1-1 0,0 1 0,-1-1 1,-4-2 38,0-1 1,0 0 0,0 0 0,1 0 0,-9-9 0,13 12-45,-34-32-179,-69-69 329,88 88-232,13 12 71,-1-1 1,1 0-1,0 0 1,0 0-1,-5-7 1,15 13-85,0 0 0,0 0 1,9 6-1,31 18 486,2-2-1,2-2 1,58 19 0,-92-38-412,-1-1 1,1 0 0,-1-1-1,18-1 1,66-4-208,-82 2 156,20-2-1305,59-12-1,-80 12-227,-1-2 1,1 0-1,-1-1 0,0-1 0,28-16 1,-39 20 681,0 0 0,0 0 1,-1-1-1,0 0 0,1 0 0,-1 0 1,0 0-1,-1-1 0,1 1 0,-1-1 1,0 0-1,0 0 0,0 0 1,3-11-1,4-27-2953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6:19.218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332 136 2240,'24'-29'6826,"-25"28"-6710,-1 0-1,1 1 1,-1-1-1,1 1 0,-1-1 1,1 1-1,-1-1 0,0 1 1,1 0-1,-1 0 1,0 0-1,-2 0 0,-20 2-116,22-2 46,-4 2-11,1-1-1,-1 0 1,1-1-1,-1 1 1,1-1-1,-1 0 1,1-1-1,-9-1 1,13 1-23,-1 0 0,1 0 0,0 0 1,-1 0-1,1 0 0,0 0 0,0 0 1,0-1-1,0 1 0,0-1 1,0 1-1,0 0 0,0-1 0,0 0 1,1 1-1,-1-1 0,0-2 0,-17 4-192,7 0 336,1 1-1,-14 3 1,13-1 23,1-2 0,-17 2 234,33-8-487,14-4 214,-1 1 0,1 1 0,36-8 0,-43 12-156,-7 0 486,-6 6-903,0-1 481,-1-1 0,1 1 0,-1-1 0,1 1 0,-1-1 1,1 0-1,-1 1 0,-1 1 0,-1 1-9,-1 1 0,0 0 0,-1-1 0,1 0 0,-1 0 0,0-1 0,0 1 1,-7 3-1,1 0 56,2 1 43,8-7-93,0 0 0,0 0-1,1-1 1,-1 1 0,0 0-1,0-1 1,0 1 0,0 0-1,0-1 1,0 1 0,-2 0-1,28-3 103,0-1 0,-1-1-1,1-1 1,-1-2 0,28-10-1,-17 6-235,-31 10 166,0 0 0,0 0-1,0 1 1,7-1 0,-10 1-177,0-1 222,0-1 0,0 0 1,0 1-1,0-1 1,0 0-1,-1 1 0,2-4 1,3-8-16,1 2-334,-5 8 271,0 0 0,1 1 1,-1-1-1,0 1 0,1 0 0,3-5 0,0 0 22,-6 5-139,-3 6 46,-1 1 75,1-1-1,-1 0 0,0 0 1,-1-1-1,1 0 1,-1 0-1,1 0 0,-1 0 1,-11 3-1,11-5 26,0 0-1,-1-1 1,1 0-1,-12 0 1,14-1-98,-1 1 1,1 0-1,-1 0 0,0 0 0,1 1 1,-1-1-1,1 1 0,0 0 0,-1 1 1,-5 1-1,-7 5 276,-35 9-1,-2 1-226,36-11 36,-24 7 0,30-12 109,-1 0-1,1-1 1,-21-1 0,30 0-13,-22 4-715,36-8 1040,26-11 258,-24 9-850,2 0-1,15-4 0,-5 1 30,-21 7 132,0 0 0,1 0 0,-1 1 1,1 0-1,-1 0 0,10-1 1,28-7-72,76 1-388,-49 1 351,-67 7-26,27 0 341,-26-1-263,0 1 0,0 0 0,-1-1 0,1 0 0,0 0 0,0 1 0,2-3 0,-2 2 3,0 0-1,0 0 1,0 0 0,1 0-1,-1 0 1,0 1 0,4-1-1,-3 0 87,-3 1-97,1-1 0,-1 1 0,0-1 0,0 1 0,1 0 0,-1-1 0,0 1 0,0 0 0,1 0 0,-1 0 0,0 0 0,1 0 0,1 1 0,5-2 55,0 1-1,1-1 1,-1-1-1,9-2 0,22 0-161,-37 4 319,2 7-458,-3-6 186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6:34.971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33 99 1824,'10'-5'2000,"1"5"-905,51 2 2266,-55-1-2984,0 0 1,0 0-1,0 0 1,0 1-1,-1 0 1,12 6-1,-16-7-285,0 0 0,-1 0 0,1 0 0,-1 0 0,1 1-1,-1-1 1,1 0 0,-1 1 0,0-1 0,1 1 0,-1 0 0,0-1-1,0 1 1,0 0 0,-1 0 0,1 0 0,0-1 0,-1 1 0,1 0-1,-1 0 1,1 0 0,-1 0 0,0 0 0,0 0 0,0 0 0,0 0-1,0 0 1,-1 3 0,-1 4 50,-1 1 0,0-1 0,0 0-1,-7 14 1,3-7 43,-50 97 499,36-75-739,17-31 23,4-5 3,-1 0 0,0 0 0,0-1 0,0 1 0,0 0 1,0-1-1,0 1 0,-1-1 0,1 0 0,0 1 0,-2 0 0,6-4-24,0 0-1,0 0 0,0-1 1,0 1-1,3-4 1,-6 5 55,0 1 0,1-1 0,-1 1 0,1-1-1,-1 1 1,0-1 0,0 0 0,1 1 0,-1-1 0,0 1 0,0-1 0,0 0 0,0 1 0,0-1 0,1 0 0,-1 1 0,0-1 0,-1 0 0,1 1 0,0-1 0,0 1 0,0-1 0,0 0 0,0 1 0,-1-1 0,1 1-1,0-1 1,0 0 0,-1 1 0,1-1 0,0 1 0,-1-1 0,1 1 0,-1-1 0,1 1 0,-1-1 0,1 1 0,-1-1 0,-2 0 45,1-1 1,0 1-1,-1-1 0,1 1 0,-1 0 1,1 0-1,-1 0 0,1 0 1,-1 1-1,0-1 0,-3 0 1,-32 1 3,18 1 157,20-1-251,13-4 6,100-56 35,-45 22 25,-55 31 42,15-9-184,1 2-1,33-11 1,-53 21-24,1-3 62,-10 6 123,1-2-799,-1 3 757,0-1 0,-1 1 0,1 0 0,0 0 0,0-1 0,0 1 0,0 0 0,0 0 0,0-1 0,-1 1 0,1 0 0,0 0 0,0 0 0,0-1 0,-1 1 0,1 0 0,0 0 0,0 0 0,-1 0 0,1 0 0,0-1 0,0 1 0,-1 0 0,1 0 0,0 0 0,-1 0 0,1 0 8,0 0 0,-1 0 1,1 0-1,0 0 0,-1 0 0,1 0 0,0 0 1,-1 0-1,1 0 0,0 0 0,-1-1 0,1 1 1,0 0-1,0 0 0,-1 0 0,1 0 0,0-1 1,-1 1-1,1 0 0,0 0 0,0 0 0,-1-1 1,1 1-1,0 0 0,0-1 0,0 1 0,0 0 1,-1 0-1,1-1 0,0 1 0,0 0 0,0-1 1,0 1-1,0 0 0,0-1 0,0 1 0,0 0 1,0-1-1,0 0 45,4-3-74,66-49-390,-11 17 406,-49 33-2,-10 3 10,1 0-1,0-1 1,-1 1-1,1 0 1,0 0-1,-1 0 1,1 0-1,0-1 1,-1 1-1,1 0 1,-1 0-1,1-1 1,-1 1-1,1-1 1,-1 1-1,1 0 1,-1-1-1,1 1 1,-1-1-1,1 1 1,-1-1-1,1 1 1,-1-2-1,0 2-5,0-1 1,0 1-1,0 0 0,0 0 0,0-1 0,0 1 1,0 0-1,0 0 0,-1-1 0,1 1 0,0 0 1,0 0-1,0 0 0,0 0 0,-1-1 0,1 1 1,0 0-1,0 0 0,0 0 0,-1 0 0,1 0 1,0-1-1,0 1 0,-1 0 0,1 0 1,0 0-1,0 0 0,-1 0 0,1 0 0,0 0 1,-1 0-1,-10 0 144,8 0-241,-15 1 165,-1 1 0,1 1-1,-22 6 1,-29 5 135,38-10-204,9-1 88,-31 2 1,57-6-140,0 0-1,0 0 0,0 0 0,0 0 1,4-2-1,6-2 129,100-27-57,-108 31-8,2-1-78,1 0 0,-1 0 0,11 1 0,-18 1 91,-1 0 0,0 0 1,1 0-1,-1 0 0,0 0 0,1 0 0,-1 0 1,0 0-1,1 0 0,-1 0 0,0 0 0,1 0 1,-1 0-1,0-1 0,0 1 0,1 0 0,-1 0 1,0 0-1,1 0 0,-1-1 0,0 1 0,0 0 1,0 0-1,1 0 0,-1-1 0,0 1 0,0 0 1,0 0-1,1-1 0,-1 1 0,0 0 0,0-1 1,0 1-1,0 0 0,0 0 0,0-1 1,0 1-1,1 0 0,-1-1 0,0 1 0,0-1 1,0 0-92,-10-7-138,-27 6 382,26 0-149,1 2-1,-1-1 0,0 2 1,0-1-1,-12 3 0,11-2 209,8-1-263,7 0-370,5-1 419,1 0 1,-1 0 0,13-4-1,-12 3 19,0 0 0,0 1-1,14-2 1,20-1-166,-22 0 75,-5 6 109,-14-2-55,-1 1 1,0-1-1,1 0 1,-1 0-1,0 1 0,1-1 1,-1 0-1,0 0 1,1 0-1,-1-1 0,1 1 1,-1 0-1,0 0 1,1-1-1,-1 1 0,2-2 1,-3 2 67,29-1-154,-21-1-4,16-4 221,-23 6-68,0 0-54,5 0 28,-6 2-16,0-1 0,1 0 0,-1 0 0,0 0 1,0 1-1,0-1 0,0 0 0,0 0 1,0 1-1,0-1 0,-1 2 0,-30 74 357,20-56-274,9-16-109,-1 0 0,1 0 0,0 0 0,-3 8 0,5-10 11,-1-1 0,1 1 0,-1-1 0,0 0-1,0 1 1,-2 2 0,2-4 63,-4 4-513,5 2 594,0 1 1,-1-1-1,-3 13 1,1 6 207,3-26-236,0 13 217,0-6-1848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6:36.792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2 1984,'1'0'231,"1"-1"1,0 1-1,0 0 1,0-1-1,0 1 1,0 0-1,0 0 1,0 1-1,-1-1 1,1 0-1,0 1 1,0-1-1,2 1 1,-3 0-115,0-1 0,0 0-1,0 1 1,0-1 0,0 1 0,0-1 0,0 1-1,-1 0 1,1-1 0,0 1 0,0 0 0,0 0 0,-1 0-1,1-1 1,-1 1 0,1 0 0,0 0 0,-1 0-1,1 0 1,-1 0 0,0 0 0,1 0 0,-1 0-1,0 0 1,0 0 0,1 0 0,-1 2 0,-1 6 340,0 0 0,0 0 1,-1 0-1,-5 16 0,-3 15 611,12-16-502,-1-23-531,0 0 0,-1 0 1,1 0-1,0 0 0,0 0 1,0 0-1,0 0 0,0 0 1,0-1-1,0 1 1,0 0-1,0-1 0,0 1 1,0-1-1,1 1 0,-1-1 1,0 1-1,0-1 0,0 0 1,1 0-1,-1 0 0,0 0 1,2 0-1,27-1 386,-26 1-691,-1-1-1,0 1 1,1-1 0,-1 0-1,0 0 1,1 0 0,-1 0-1,0-1 1,0 1 0,0-1 0,0 0-1,0 0 1,0 0 0,-1 0-1,1-1 1,-1 1 0,1 0-1,1-5 1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0:16.1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35 2144,'-16'6'24363,"19"-5"-26823,-1 0 2488,0 0 0,0-1 0,1 0-1,-1 0 1,0 1 0,0-1 0,0-1 0,0 1-1,1 0 1,-1 0 0,0-1 0,3-1 0,8 0 106,500-31 576,-319 28-572,-163 5 38,-30 0-288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3:03.7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20 8736,'-36'-20'3936,"31"20"-3424,1 0 224,8 0-512,6 0 320,3 0-288,5 0-576,4 5 160,-4-5-2912,4 7 1696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0:16.6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45 3808,'4'-3'538,"-1"1"-141,1-1 1,0 1-1,0 0 0,0 0 1,0 1-1,0-1 1,8-1-1,-7 1 680,1 1 1,-1-1-1,0-1 0,-1 1 1,1-1-1,15-9 7723,-30 49-7691,-4-4-613,8-20-304,1 1 0,1-1 0,-5 17 0,0 23-29,2 0-1,2 0 1,4 85 0,2-43-408,-1-59-65,0-35 156,0 1 1,0-1-1,0 1 0,0-1 1,1 1-1,-1-1 0,0 1 1,1-1-1,-1 1 0,1-1 1,0 0-1,-1 1 0,1-1 1,0 0-1,0 1 0,2 1 1,-2-2 4,-1-1 0,1 0 0,0 1 0,-1-1 0,1 0 0,0 1 0,-1-1 0,1 0 0,0 0 1,0 0-1,0 0 0,-1 0 0,1 0 0,0 0 0,0 0 0,-1 0 0,1 0 0,0 0 0,0 0 0,-1 0 1,1-1-1,0 1 0,0 0 0,-1-1 0,1 1 0,0 0 0,-1-1 0,1 1 0,0-1 0,-1 1 0,1-1 0,-1 1 1,1-1-1,-1 1 0,1-2 0,15-23-4630,1-4 1553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0:17.9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1183 4736,'-5'12'17365,"7"-15"-16839,-1-1-1,1 1 1,0-1 0,1-5 0,29-98 877,-20 76-1289,1 0 1,1 1 0,1 1-1,2 0 1,1 2 0,1 0-1,44-48 1,-26 39-12,-17 17-54,-1 0-1,-1-1 1,-1-1 0,14-22-1,2-16 228,42-110 0,-48 104-234,61-110-1,-77 158-39,1 1 1,0-1-1,1 2 0,1 0 1,1 1-1,31-25 0,-40 35 9,-1 1 0,0 0 0,1 0 0,0 1 0,0-1 1,-1 1-1,1 1 0,0-1 0,1 1 0,-1 0 0,0 0 0,0 1 0,11 0 0,-9 1 38,0 0-1,1 1 1,-1 0-1,0 0 1,0 0-1,0 1 1,0 1-1,-1-1 1,12 8-1,-16-9-36,0 1 1,-1-1-1,1 1 1,0-1-1,-1 1 0,0 0 1,1 0-1,-1 0 0,0 0 1,-1 0-1,1 0 0,-1 1 1,2 3-1,0 2 12,-1 0 0,0 0 0,0 0 0,-1 10 0,0-7-18,-2 0 1,0 0-1,0-1 0,-1 1 0,0 0 0,-1 0 0,-1-1 0,0 0 0,0 0 0,-1 0 0,-1 0 0,0-1 0,0 1 0,-11 12 0,6-8 44,-2-1 1,0-1-1,0 0 1,-1 0-1,-1-1 0,0-1 1,0-1-1,-27 14 0,34-20-41,1-1-1,-1-1 1,0 1-1,0-1 1,0-1-1,0 1 1,0-2-1,0 1 0,-8-1 1,-7-1-1478,-42-9 0,46 10-827,6 1-1530,7-1 1772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0:19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14 327 6048,'-13'-3'10949,"15"-2"-8784,17-13-345,-14 12-1476,1 1 0,0 0 1,0 0-1,10-7 0,7-1-55,0 1 0,1 2-1,0 0 1,0 1 0,1 1-1,1 2 1,44-7 0,-64 13-140,0-1 0,0 1 0,12 2 1,-17-2-129,1 0-1,0 1 1,-1-1 0,1 1 0,0-1-1,-1 1 1,1 0 0,-1 0 0,1-1 0,-1 1-1,0 0 1,1 0 0,-1 1 0,0-1-1,0 0 1,1 0 0,-1 1 0,1 1 0,1 3 6,-1-1 0,0 1 0,0 0 0,0 0 0,0 0 0,-1 0 0,0 0 0,0 0 0,-1 0 0,0 6 0,-1 13 150,-6 29-1,2-12-117,3-6-99,1 0 1,2 1-1,2-1 1,13 67 0,-13-92 62,0 1 0,0-1 0,1-1 0,1 1 0,0 0 0,11 15 0,-14-22 5,1 0-1,-1-1 1,1 0 0,0 1-1,0-1 1,0-1-1,1 1 1,-1 0 0,0-1-1,1 1 1,0-1-1,0 0 1,0-1 0,0 1-1,0 0 1,0-1-1,0 0 1,0 0 0,0 0-1,8 0 1,-9-2-5,0 1-1,0-1 1,1 1 0,-1-1 0,0 0 0,0 0 0,0 0-1,0-1 1,0 1 0,0-1 0,0 0 0,-1 1-1,1-1 1,0 0 0,-1-1 0,0 1 0,1 0 0,-1-1-1,2-3 1,3-4 20,0-1 1,-1 1-1,8-22 0,77-235 301,-66 183-315,14-60 54,-1 7-11,-36 129-80,0 2-10,-1 1-1,1-1 0,0 1 1,4-7-1,-5 11 18,-1 0 0,1 0 0,-1 0 0,1 0-1,0 1 1,0-1 0,-1 0 0,1 0 0,0 0 0,0 1-1,0-1 1,0 1 0,0-1 0,0 0 0,0 1 0,0 0 0,0-1-1,0 1 1,0 0 0,1-1 0,-1 1 0,0 0 0,0 0-1,0 0 1,0 0 0,0 0 0,2 0 0,15 5 81,0 1 0,-1 0 1,30 16-1,-19-8-108,179 71 124,-192-79-245,-12-4-342,0-1-1,0 1 1,0-1 0,0 0 0,0 0-1,0 0 1,0-1 0,5 1 0,-3-1-1339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0:19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0 7968,'-19'5'10437,"13"-2"-6633,-6 3-2526,6-2-1032,1 0 0,-1 0 0,1 0 0,0 1 0,0-1 0,1 1 0,-1 0 0,-5 10-1,8-12-239,0 0-1,1 0 0,-1 1 0,1-1 0,0 0 0,0 1 0,0-1 0,1 1 0,-1-1 0,1 1 0,0-1 0,0 1 0,0-1 0,0 1 0,1 0 0,-1-1 0,3 7 0,3 8-153,0-1 0,2 1-1,15 26 1,-17-35-652,0 0 1,1 0-1,0 0 0,11 9 0,-16-16 548,-1-1-1,0 0 1,1 1 0,-1-1-1,1 0 1,0 0-1,-1 0 1,1 0-1,0-1 1,0 1 0,-1 0-1,1-1 1,0 1-1,0-1 1,0 0-1,0 1 1,0-1-1,0 0 1,0 0 0,0 0-1,-1-1 1,1 1-1,0 0 1,0-1-1,0 1 1,0-1 0,0 0-1,-1 1 1,1-1-1,0 0 1,-1 0-1,1 0 1,-1 0-1,1 0 1,1-2 0,21-23-4399,3-3 1574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0:20.2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18 6880,'-14'-17'4448,"25"20"-5280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6:56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3 291 4480,'-3'0'5795,"4"-5"-3409,1-6 2510,0 7-2961,1-5 60,-3 1-1783,0 1-1,0-1 1,1 0 0,0 0-1,0 1 1,1-1-1,0 1 1,0-1-1,0 1 1,1 0-1,0 0 1,1 0-1,0 0 1,8-10 0,3-3-131,1 1 0,1 0 0,1 2 0,30-24 0,-32 27-175,-15 13 96,0 0 0,0 0 1,0 1-1,0-1 0,0 0 1,0 0-1,0 0 0,0 1 1,0-1-1,0 1 0,0-1 1,0 1-1,2-1 1,-2 1-4,0 1 1,0-1-1,0 0 1,0 1 0,-1 0-1,1-1 1,0 1 0,0-1-1,-1 1 1,1 0 0,0 0-1,-1-1 1,1 1 0,-1 0-1,1 0 1,-1 0 0,1 0-1,-1 0 1,1 0 0,-1-1-1,0 1 1,1 2 0,2 7 57,0 1 0,-1 1 0,0-1 0,-1 0 0,0 0 1,-1 17-1,1-4 12,0 191 188,-1-116-381,0-91 179,1 1-1,1-1 0,-1 0 1,1 1-1,1-1 1,-1 0-1,2 0 0,-1 0 1,8 13-1,-10-19-14,1 0 0,-1-1 0,0 1-1,1 0 1,0 0 0,-1-1 0,1 1 0,0 0 0,0-1-1,0 0 1,0 1 0,0-1 0,0 0 0,0 0-1,0 0 1,0-1 0,0 1 0,1 0 0,-1-1 0,0 1-1,1-1 1,-1 0 0,3 0 0,-1 0 12,-1 0 0,1 0-1,0-1 1,-1 0 0,1 0 0,0 0 0,-1 0 0,1 0-1,-1-1 1,1 1 0,-1-1 0,0 0 0,0 0 0,4-3-1,6-7 63,-1-1-1,0 1 1,-1-2-1,-1 0 0,0 0 1,12-24-1,-9 11-69,-1 0 1,-2-1-1,8-30 0,24-88-55,-40 140-4,0 0 0,0 0-1,1 1 1,0-1 0,0 1-1,1-1 1,0 1 0,-1 0-1,2 0 1,-1 1-1,0-1 1,1 1 0,0 0-1,9-6 1,-6 6 21,-1 0 1,2 0 0,-1 0-1,0 1 1,1 0-1,-1 1 1,1 0-1,0 0 1,14 0-1,-20 2-10,27-2-34,40 4 0,-60-2 79,-1 1-1,0 1 0,0 0 0,0 0 1,0 1-1,-1 0 0,1 1 1,14 7-1,22 13-147,-44-24 123,0 5-3786,3-1 2036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6:57.9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83 5216,'-11'-21'1696,"10"21"-1657,1-1 0,0 0 1,0 1-1,-1-1 0,1 1 0,0-1 1,0 0-1,0 1 0,0-1 0,-1 1 1,1-1-1,0 0 0,0 1 0,0-1 1,0 0-1,1 1 0,-1-1 0,0 0 0,0 1 1,0-1-1,0 1 0,1-1 0,-1 0 1,0 1-1,1-1 0,-1 0 0,1 0 219,1-3 882,0 0 0,1 0 0,-1 0 0,1 0-1,-1 1 1,6-6 0,2-2 3643,-13 17-3940,0 0-1,0 0 1,1 0-1,0 1 0,-2 8 1,-7 48-989,5-28 555,-20 208 119,26-234-512,0 70 165,1-34 16,4 12 128,-2-40 1339,22-38-1669,3-6 101,46-35-1,-8 8-99,-55 45-58,0 0 0,0 1 1,1 0-1,0 0 0,0 2 0,25-11 1,-36 17 55,0-1 1,0 1 0,-1 0-1,1 0 1,0-1-1,0 1 1,-1 0 0,1 0-1,0 0 1,0 0-1,-1 0 1,1 0 0,0 0-1,0 0 1,-1 0-1,1 0 1,0 1 0,0-1-1,-1 0 1,1 0-1,0 1 1,-1-1 0,1 0-1,0 1 1,0 0-1,0 0 14,0 0 0,0 1 0,-1-1-1,1 0 1,0 0 0,-1 1 0,0-1-1,1 0 1,-1 0 0,0 1-1,1-1 1,-1 0 0,0 3 0,0 3-3,-1-1 0,1 1 1,-1 0-1,0 0 0,-3 7 1,2-8-25,-1 0 0,1-1 0,-1 1 1,0 0-1,-1-1 0,1 0 0,-1 0 0,0 0 1,0 0-1,-1-1 0,1 1 0,-1-1 0,0 0 0,0-1 1,-1 1-1,1-1 0,-1 0 0,-8 3 0,0-2-39,8-1 89,14 4 94,-6-5-105,10 7 68,0-1 1,1 0-1,0-1 0,0-1 1,1 0-1,25 8 0,-12-11-4199,-14-3 1913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6:06.2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 2816,'8'3'22323,"-7"8"-24244,0-1 2312,4 17 1,1 13-212,5 200 828,-6-36-987,-5-133 800,-2-68-216,4-4 69,3-1-1035,6-3 358,0 1 0,0 0 0,0 1 1,1 0-1,13-1 0,64-4 0,-53 6-9,70 1-87,-60 1 240,-14 8-349,-27-10 182,-4 1-1,0 1 160,2-2-115,0-1-1,0 1 0,0 0 1,-1-1-1,1 1 1,-1-1-1,0 0 0,0 0 1,0 0-1,0 0 1,0 0-1,0 0 1,1-5-1,1-5 63,0 0 0,2-17 0,0 1-36,7-20-53,11-47-115,-7 25-50,-8 37 88,5-38-1,-13 64 70,3-13-88,-4 20 77,0 0 1,1 0 0,-1 1 0,0-1-1,0 0 1,0 0 0,0 0 0,0 0-1,0 0 1,0 1 0,0-1 0,0 0-1,0 0 1,0 0 0,0 0 0,-1 1-1,1-1 1,0 0 0,-1 0 0,1 0-1,0 1 1,-1-1 0,1 0 0,-1 0-1,1 1 1,-1-1 0,0 1 0,1-1 0,-1 0-1,0 1 1,1-1 0,-1 1 0,0-1-1,0 1 1,1 0 0,-1-1 0,0 1-1,0 0 1,-1-1 0,-5-1-103,1 0 1,-1 1 0,-12-2-1,13 2 143,-51-5-22,-1 2 1,0 2-1,0 3 1,-64 10-1,7 1 303,45-12 1018,69 0-1200,10 0-7470,28-7-6367,-22 6 10467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6:06.5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0 5984,'0'0'7104,"-5"0"-6368,1 0-1632,-1 0 480,0 0-2496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6:07.6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5 248 3968,'-4'0'3216,"4"0"-3106,0 0 0,0 0 0,0 1 0,1-1 0,-1 0 1,0 0-1,0 0 0,0 0 0,1 0 0,-1 0 1,0 1-1,0-1 0,0 0 0,1 0 0,-1 0 0,0 0 1,0 0-1,1 0 0,-1 0 0,0 0 0,0 0 1,1 0-1,-1 0 0,0 0 0,0 0 0,0 0 0,1 0 1,-1 0-1,0 0 0,0 0 0,1-1 0,-1 1 1,0 0-1,0 0 0,0 0 0,1 0 0,-1 0 0,0 0 1,0-1-1,0 1 0,10-7 2150,0 0 3389,-1 4-4828,-2 0-552,-1 0 0,1-1 0,-1 0 0,9-6 0,4-3 18,9-1-170,1 1-1,0 1 1,1 1-1,49-10 1,-12 3 52,112-32-73,-158 44-42,26-12-1,-44 16 39,0 1-1,-1 0 1,1-1-1,0 2 1,0-1-1,0 0 1,0 0-1,0 1 1,0 0-1,0 0 1,5 0 0,11 0 20,-1-1 0,1-1 0,30-7 0,-31 6-168,0 0 0,0 1 0,25 1 0,-41 1 64,-1 0-5,0-1 0,-1 1 0,1 0 0,0 0 0,-1 0 0,1 0-1,0 0 1,-1 1 0,1-1 0,-1 0 0,1 0 0,0 0 0,-1 0-1,1 1 1,0-1 0,-1 0 0,1 1 0,-1-1 0,1 0 0,-1 1 0,1-1-1,0 2 1,0-2 45,0 0-66,0 0-1,0 0 1,0 0-1,-1 0 1,1 1-1,0-1 1,0 0-1,0 0 1,-1 0-1,1 1 1,0-1-1,0 0 1,-1 1-1,1-1 1,0 0-1,0 2 1,0-2 20,0 1 0,0 0 1,-1 0-1,1 0 1,0 0-1,0 0 1,-1 1-1,1-1 1,-1 0-1,1 0 0,-1 0 1,0 0-1,1 1 1,-1-1-1,0 0 1,0 0-1,0 1 1,0-1-1,0 0 0,0 0 1,0 3-1,-1-1-2,-1-1 0,1 1 0,-1 0 0,1-1 0,-1 1 0,0-1 0,0 0 0,-2 3 0,-4 3 41,-1 1 0,-1-1 0,0-1-1,0 0 1,0-1 0,0 1 0,-1-2 0,-18 8 0,-12 1 12,-43 9 0,83-23-52,-112 24 162,-16 4-556,102-25 52,11-1-6971,34-6 4598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3:04.1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44 8064,'-53'-17'2592,"37"12"-42,31 6-460,84-8 846,-14 2-2075,80-5-789,262 16 0,-341 0-3203,-54-4 1361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6:08.1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5 2560,'-5'-5'960,"5"10"-768,-5-5 1888,2 4-960,-3-4-640,1 0 512,2 0-576,-2 0-64,0 0-224,1 0-160,-1 0 0,0 0-1088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6:09.1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284 27 3072,'0'-8'10848,"13"-1"-8470,-8-1 1639,-3 14-2794,0-1-1295,0 1 186,0 1 0,0 0-1,0 0 1,-1-1 0,1 1 0,-1 1-1,0-1 1,0 7 0,-1 45 186,-1-30-248,-2 283 801,3-309 251,0-1-1111,0-1 1,0 1-1,0 0 0,0-1 0,1 1 0,-1-1 0,0 1 0,0 0 1,0-1-1,0 1 0,-1-1 0,1 1 0,0 0 0,0-1 0,0 1 0,0 0 1,0-1-1,0 1 0,-1 0 0,1-1 0,0 1 0,0 0 0,0-1 1,-1 1-1,1 0 0,0-1 0,0 1 0,-1 0 0,1 0 0,0-1 1,-1 1-1,1 0 0,0 0 0,-1 0 0,1 0 0,-1-1 0,1 1 1,0 0-1,-1 0 0,1 0 0,0 0 0,-1 0 0,1 0 0,-1 0 1,1 0-1,0 0 0,-1 0 0,0 0 0,0 1-26,-1-1 1,1 0-1,0 1 0,-1-1 0,1 1 0,0-1 0,-1 1 1,1 0-1,0-1 0,0 1 0,0 0 0,-2 1 1,-19 24-77,-11 12 116,13-20 117,-1-1-1,0-1 0,-1 0 1,0-2-1,-2-1 0,1-1 1,-36 13-1,49-21 40,1 0-2165,16-9-1439,10-9-1641,6-15 1562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7:06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79 2912,'12'5'15314,"-6"-2"-13898,-5-2-776,21-1 1227,17-1-1579,52-7 0,-7 0 122,122 4 0,-138 4-121,-22 2-289,0 1 0,57 12 0,-67-10 210,1-2 1,59-3-1,-43 0-318,295 0 156,-298 1-62,54 10 1,-78-9 65,48-2 1,-26-1 77,274 1-216,-286-5 28,-28 3 240,-10-3 25,-14-4 12,-139-31 261,-1 18-220,83 14 45,52 5-163,-15-2 148,30 5-218,0-1 1,0-1-1,0 1 1,-7-3 0,360 29-111,-322-21 53,0 1 0,0 1-1,40 15 1,-64-21 6,-5 9-95,0-6 82,0 1 0,0-1 0,0 1 0,0-1 0,-1-1 0,1 1 0,-9 3 0,-5 3 13,-2 3 26,-22 11-308,-56 42 1,87-56-463,0 0-1,1 0 1,0 1 0,0 1 0,1 0-1,0 0 1,1 1 0,1 0 0,-10 19-1,13-23-635,1 0 0,0 1 0,0-1 0,0 1 0,-1 16 0,4-23 1044,0-1 1,0 1-1,0-1 0,1 0 1,-1 1-1,1-1 0,-1 1 1,1-1-1,-1 1 0,2 1 1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6:00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9 188 736,'-4'-3'185,"7"3"-108,3 3 850,-3-26 18257,-2 31-15846,0-3-3258,0 1 0,0 0-1,-1-1 1,1 1-1,-2 0 1,0 6 0,0 7 104,5 266 274,-4-59-212,0-222-220,-1-1 0,1 1 0,0-1 0,-1 1 1,0-1-1,0 1 0,0-1 0,0 0 1,-1 0-1,1 1 0,-3 2 0,4-5-9,0-1 1,-1 0-1,1 0 0,0 0 1,0 1-1,0-1 0,0 0 0,-1 0 1,1 0-1,0 1 0,0-1 0,0 0 1,0 0-1,0 1 0,0-1 1,0 0-1,0 0 0,0 1 0,0-1 1,0 0-1,0 0 0,0 0 0,0 1 1,0-1-1,0 0 0,0 0 1,0 1-1,0-1 0,0 0 0,0 0 1,1 1-1,-1-1 0,0 0 0,0 0 1,0 0-1,0 1 0,0-1 0,1 0 1,-1 0-1,0 0 0,0 0 1,0 0-1,1 1 0,-1-1 0,0 0 1,0 0-1,1 0 0,-1 0 0,0 0 1,0 0-1,0 0 0,1 0 1,-1 0-1,1 0 0,14 0 201,26-8-264,-17 4 72,35-3 0,207 7 37,-229 3-31,1 2 0,67 19 0,-89-19-31,-13-4-26,0 0 0,0 0 0,1 0 0,-1 0 0,6 0 0,-8-1-39,-1 1 41,0-1 31,0 0 0,0 0 1,1 0-1,-1 1 1,0-1-1,0 0 1,0 0-1,0 0 0,0 1 1,1-1-1,-1 0 1,0 0-1,0 0 1,0 1-1,0-1 0,1 0 1,-1 0-1,0 0 1,0 0-1,1 0 1,-1 0-1,0 0 0,0 0 1,1 1-1,-1-1 1,0 0-1,0 0 1,1 0-1,-1 0 0,0 0 1,0 0-1,0 0 1,1 0-1,-1-1 1,0 1-1,0 0 0,1 0 1,-1 0-1,0 0 1,0 0-1,1 0 1,-1 0-1,0 0 0,0-1 1,0 1-1,1 0 1,-1 0-1,12-8 555,-11 6-553,0 0-1,0 0 0,0 0 1,0-1-1,0 1 1,0 0-1,0-1 0,-1 1 1,1 0-1,-1-5 0,1-29 32,-1 32-41,9-159 101,-9 138-91,4-134 55,-2 60-746,-3 56 557,1 42-4,-9-7-704,-10 0 384,-31 3 339,-96 3 0,79 3 124,-131 6 72,1 0 1058,196-7-740,1-1-489,0 0 64,1 0 0,-1 0 0,0 1 0,0-1 0,0 0 0,0 0 0,1 0 0,-1 1 0,0-1 0,1 0 0,-1 0 0,0 1 0,1-1 0,0-1 0,27-14 206,1 1 0,43-16 0,63-14-190,-41 14 149,81-35 106,-173 65-271,0 1 0,0-1 1,-1 0-1,1 0 0,0 0 0,-1 0 1,1 0-1,0 0 0,1-3 0,-2 4 63,5-3-219,0 5 189,0-1-1,1 0 0,-1-1 1,0 1-1,7-1 1,7 1 61,18 0-53,0-2 0,62-9 0,-56 5-20,-9 0 14,-4 2-81,32-1 0,1 4 34,-64 0 213,-1 7-853,-2-3 654,-1 1-1,0-1 1,0 0-1,0-1 1,0 1-1,-1-1 1,1 0-1,-1 0 0,0 0 1,0-1-1,-7 3 1,-10 7-154,-81 40 37,38-19 270,49-24-228,-18 13 1,-5 4-96,33-21 222,6-5-83,0 0 0,-1 1 0,1-1 0,-1 1 0,1-1 0,-1 0 0,1 1 0,-1-1 0,1 0 0,-1 0 0,0 1 0,1-1 0,-1 0 0,1 0 0,-1 0 0,0 0 0,1 0 0,-1 0 0,1 0 0,-1 0 0,0 0 0,1 0 0,-2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6:02.4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239 29 2720,'0'-1'113,"0"1"1,0 0-1,0-1 1,0 1-1,0 0 0,0-1 1,0 1-1,0-1 1,1 1-1,-1 0 0,0-1 1,0 1-1,0 0 1,1 0-1,-1-1 1,0 1-1,0 0 0,1-1 1,-1 1-1,0 0 1,1 0-1,-1 0 0,0-1 1,1 1-1,-1 0 1,0 0-1,1 0 0,13-3 1361,-2 0-155,-10 2-822,0 0-99,0 0 0,0 1-1,0-1 1,13-9 12260,-13 13-14066,0 0 1465,0 1 0,0 0-1,0-1 1,-1 1 0,0 0 0,1 0 0,-1-1-1,-1 1 1,2 8 0,-2 39 758,-1-25-673,1 183 829,8-96-646,-8-111 438,1 0-870,-1 1 54,-1 0 0,1 0-1,0 0 1,-1 0 0,0 0-1,0 2 1,-2 4-17,3-8 61,-1 1 0,1-1 0,0 0 0,-1 1 1,0-1-1,1 0 0,-1 0 0,0 1 0,1-1 0,-1 0 1,0 0-1,0 0 0,0 0 0,-1 1 0,1 0 36,1 0 0,0-1 287,-9 12-506,-6 5 240,-1-1 0,0 0 0,-1 0 0,0-2 0,-22 15 0,12-9-85,-92 64 853,117-84-948,1 0-1,0-1 1,0 1 0,0 0 0,0 0-1,-1-1 1,1 1 0,0-1-1,-1 1 1,1-1 0,0 0 0,-1 1-1,1-1 1,-2 0 0,2 0-3,1 0 0,0 0 0,0 0 0,-1 0 0,1 0 1,0 0-1,0-1 0,0 1 0,-1 0 0,1 0 0,0 0 0,0 0 0,0 0 1,0 0-1,-1-1 0,1 1 0,0 0 0,0 0 0,0 0 0,0 0 0,0-1 1,-1 1-1,1 0 0,0 0 0,0 0 0,0-1 0,0 1 0,0 0 0,0 0 1,0-1-1,4-12-4297,10-9 619,11-11-2603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7:13.1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 2144,'2'-4'18399,"2"5"-18243,0 1-1,0-1 1,0 0-1,0 0 1,0-1-1,0 1 1,6-1-1,34-2-33,-33 2-26,59-4 297,108-9 579,-165 12-972,0 1 1,0 0-1,23 4 1,-6 0 88,42 0 183,-70-4-203,13-4-2517,2-4-3114,-7 4 3178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7:14.8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60 120 1472,'-4'8'4586,"3"-8"-4411,1 1-1,-1-1 1,1 1-1,-1-1 0,0 0 1,1 1-1,-1-1 1,1 0-1,-1 0 0,0 1 1,1-1-1,-1 0 1,0 0-1,0 0 0,-6 4 421,6-3-552,-5 3-2390,5-3 2433,0 0 1,0 0-1,0 0 0,0 0 0,0 0 0,0 0 1,0-1-1,0 1 0,-1 0 0,1-1 0,0 1 1,0-1-1,-1 1 0,-1 0 0,3-2 79,0 1 0,-1 0 0,1 0 1,-1 0-1,1 0 0,0 0 0,-1-1 0,1 1 0,0 0 0,-1 0 0,1-1 1,0 1-1,-1 0 0,1 0 0,0-1 0,-1 1 0,1 0 0,0-1 0,0 1 1,0 0-1,-1-1 0,1 1 0,0-1 0,0 1 0,0 0 0,0-1 0,0 1 0,0-1 1,0 1-1,-1 0 0,1-1 0,0 1 0,1-1 0,-1 1 0,0 0 0,0-2 1,-5-18 3588,5 17-3641,1 1 0,-1-1 0,1 1-1,0-1 1,0 1 0,0-1 0,0 1 0,0 0 0,0 0-1,1-1 1,-1 1 0,1 0 0,-1 0 0,1 0 0,0 1-1,0-1 1,0 0 0,0 1 0,3-3 0,7-3-131,-1 0-1,18-7 1,-27 13 45,11-4 46,0 1 0,0 0-1,0 0 1,1 1 0,-1 1-1,1 0 1,20 1 0,-33 1 284,10 1 11,-8 1-328,-1 1 0,0 0 0,0 1 1,0-1-1,0 0 0,0 1 0,-1-1 0,0 1 0,1-1 1,-1 1-1,-1-1 0,1 1 0,0 5 0,0 7 38,-2 30-1,0-17 70,2-6-69,5 43-1,-5-56 12,1-1-1,1 0 1,-1 0 0,2 0-1,-1-1 1,1 1-1,8 11 1,-5-9-30,-5-7-43,0 0 0,0 0 0,1-1 0,-1 1 0,1-1 0,0 0 0,0 0 0,0 0 0,0 0 0,0 0 0,1-1 0,-1 1 0,6 1 0,-1-1 107,0-1 1,1 0 0,-1 0 0,1 0 0,0-2 0,15 1-1,-19-1-94,0 0-1,-1-1 0,1 0 0,-1 0 1,1 0-1,-1 0 0,0-1 0,0 1 1,1-1-1,-1 0 0,0-1 0,0 1 1,-1-1-1,8-5 0,-5 1 34,1 1-1,-1-1 1,0-1-1,-1 1 1,0-1-1,0 0 1,-1 0 0,0 0-1,0-1 1,-1 1-1,0-1 1,4-17-1,3-18 119,-7 32-234,0 0 0,0-1 0,-1 1 0,0-14 0,3-64 230,-5 82-208,0 5-40,0 0 0,0 1 0,0-1 1,0 0-1,0 0 0,1-3 0,0 6 67,-1-1 0,0 1 1,1-1-1,-1 0 0,0 1 0,1-1 1,-1 1-1,0-1 0,1 1 0,-1-1 1,1 1-1,-1-1 0,1 1 0,0-1 1,-1 1-1,1 0 0,-1-1 0,1 1 1,0 0-1,-1 0 0,1-1 0,0 1 1,-1 0-1,1 0 0,0 0 0,-1 0 1,1 0-1,0 0 0,0 0 0,307-4 1051,-284 2-1807,-21 1 127,1 0-1,-1 1 1,1-1 0,-1 1 0,1 0-1,-1 0 1,4 1 0,-6-1 434,-1 0 0,0 0 0,1 0 0,-1 1 1,1-1-1,-1 0 0,0 0 0,1 0 0,-1 0 0,0 0 0,1 1 0,-1-1 0,0 0 1,1 0-1,-1 1 0,0-1 0,1 0 0,-1 1 0,0-1 0,0 0 0,0 1 0,1-1 0,-1 0 1,0 1-1,0-1 0,1 1 0,-4 17-3517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8:52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95 2720,'0'-8'8224,"-1"1"-5462,0 6-2583,-3-7 2400,5 6-1588,-10 113 656,0-17-1262,7 191 440,3-151-258,9 62 244,-10-180-785,0-7 36,-1 0 0,2 0 0,-1-1 0,3 11 0,-2-18 877,-4-62 528,1 35-1345,2-43 1,2-19 121,1-18-200,33-182 57,-32 252-153,12-44-1,-12 64 49,1 0-1,1 0 0,0 1 0,1 0 0,12-19 1,-12 24-73,0 0 1,1 1-1,0 0 1,12-11-1,-15 16 67,0 0-1,0 0 1,0 1 0,0 0-1,0 0 1,1 0 0,-1 0 0,1 1-1,0 0 1,8-2 0,-11 4-18,-1 0 1,1 0-1,0 0 1,0 0-1,-1 1 1,1-1-1,0 1 1,-1 0-1,1-1 1,0 1 0,-1 0-1,1 1 1,3 1-1,3 3-92,0 0-1,8 8 1,-11-9 108,-2-1 15,1 1 0,-1-1 0,0 1-1,0 0 1,0 1 0,-1-1 0,0 1 0,0-1-1,4 11 1,-3-3 18,0 0 0,-1 0 0,3 19 0,-3-4 29,-1-1 1,-1 1-1,-2 0 0,-6 41 0,6-63-7,0 1 0,-1 0 0,0 0 0,0-1 0,-1 1 0,0-1 0,0 1 0,-1-1 0,1 0 0,-1-1 0,-6 8-1,6-10-14,1 1-1,-1-1 1,0 0-1,1 0 0,-1-1 1,0 1-1,-1-1 0,1 0 1,0 0-1,-1 0 0,1-1 1,-1 1-1,1-1 0,-1 0 1,0 0-1,1-1 1,-7 1-1,6-1-9,-1-1-1,1 1 1,0-1 0,0 0 0,0 0 0,0 0-1,0-1 1,0 0 0,0 0 0,0 0-1,-7-5 1,4 2-22,3 2-100,0-1 0,-1 1 0,1 0 0,-11-4-1,14 7-94,1-1-1,0 1 0,-1 0 0,1-1 0,0 1 0,-1 0 0,1 0 0,-1 0 0,1 0 0,0 0 0,-1 0 0,1 1 1,0-1-1,-1 0 0,1 1 0,-1-1 0,1 1 0,0-1 0,0 1 0,-1 0 0,1-1 0,0 1 0,0 0 0,0 0 1,0 0-1,0 0 0,-2 2 0,-3 12-1630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9:06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1045 5472,'-1'0'74,"1"0"1,0-1-1,0 1 0,0 0 1,-1 0-1,1 0 0,0 0 1,0-1-1,0 1 1,0 0-1,0 0 0,0 0 1,-1-1-1,1 1 0,0 0 1,0 0-1,0 0 1,0-1-1,0 1 0,0 0 1,0 0-1,0-1 0,0 1 1,0 0-1,0 0 1,0 0-1,0-1 0,0 1 1,0 0-1,0 0 0,0-1 1,0 1-1,0 0 1,1 0-1,-1 0 0,0-1 1,0 1-1,0 0 0,0 0 1,1 0-1,6-12 903,11-1-146,-1-1-1,0-1 0,-1 0 0,-1-1 0,23-31 1,78-114 1840,-3 4-1167,-6-23-426,-101 168-1033,11-21 308,-1 0 0,15-51 0,-20 51-26,7-27-164,-17 49-320,-1 11 147,0-1 0,0 1 0,0 0 0,0 0 0,0 0 0,0 0 0,0 0 0,-1-1 0,1 1 0,0 0 0,0 0 0,0 0 0,0 0 0,0 0 0,0 0 0,0 0 0,-1 0 0,1-1 0,0 1 0,0 0 0,0 0 0,0 0 0,0 0 0,-1 0 0,1 0 0,0 0 0,0 0 0,0 0 0,0 0 0,0 0 0,-1 0 0,1 0 0,0 0 0,0 0 0,-2 1-42,1-1 0,-1 1 0,1 0 0,0 0 0,-1 0 0,1 0 0,0 0 0,0 0 0,0 1 0,0-1-1,0 0 1,-2 2 0,3-2 44,-90 131-826,-131 203 668,134-207 256,-47 65 226,98-144-79,-142 210 1654,177-258-1825,1-1-1,0 1 1,-1 0 0,1-1 0,0 1 0,-1 0 0,1-1 0,0 1-1,0 0 1,-1 0 0,1-1 0,0 1 0,0 0 0,0 1 0,0-2-48,0 1-1,0-1 1,1 0 0,-1 0 0,0 0 0,0 1 0,0-1 0,0 0 0,1 0 0,-1 0-1,0 0 1,0 0 0,0 1 0,1-1 0,-1 0 0,0 0 0,0 0 0,0 0 0,1 0-1,-1 0 1,0 0 0,0 0 0,1 0 0,-1 0 0,0 0 0,0 0 0,1 0 0,-1 0-1,0 0 1,24-7 447,-19 5-305,24-9 183,41-22-1,-56 26-280,21-13 5,-1-1 0,-1-1 0,-1-2 0,32-31 0,110-122 167,13-12 445,-160 165-572,87-71 799,-52 50-773,-60 43-352,-4 2-105,-4 2-98,3 0 396,-1 0 0,1 1 0,0-1 1,0 1-1,0 0 0,0-1 0,1 1 0,-4 5 1,-20 33-177,20-29 151,-1 0 61,0 0 0,2 1 0,0 0 1,0 0-1,1 0 0,0 0 1,2 1-1,-1 0 0,2-1 0,0 1 1,0 0-1,1 0 0,3 16 1,-2-24 15,0-1 1,0 1 0,1-1 0,0 1 0,0-1 0,1 0-1,-1 0 1,1 0 0,0 0 0,0 0 0,1-1-1,-1 0 1,1 1 0,0-1 0,0 0 0,1-1 0,-1 1-1,1-1 1,0 0 0,-1 0 0,2-1 0,-1 1 0,0-1-1,0 0 1,1 0 0,-1-1 0,1 0 0,-1 0 0,1 0-1,0 0 1,-1-1 0,9 0 0,1-2 43,0 0-1,0 0 1,-1-2 0,0 0 0,1 0 0,-1-1-1,20-11 1,-17 7-25,-1-2 0,0 0-1,0 0 1,-1-2 0,18-19-1,-13 10 31,-1-2-1,24-38 0,-16 21-19,-24 37-115,0 1 22,-1 0-1,0 0 1,0 0-1,-1 0 1,1 0-1,0-1 1,-1 1-1,0 0 1,0-1-1,0 1 1,0-1-1,0-3 1,-7 18-623,3 6 570,2-1 0,-1 0 0,2 1 0,1 19 0,0 1-132,-1-16 326,1-1-1,1 1 0,1-1 1,10 38-1,-12-55-84,0-1-1,0 1 1,0-1-1,1 0 1,-1 1-1,0-1 1,1 0-1,0 0 1,-1 0-1,1 0 1,0 0-1,0 0 1,0 0-1,0-1 1,4 3-1,-3-2 12,1-1 0,0 1 1,1-1-1,-1 1 0,0-1 0,0 0 1,0-1-1,9 1 0,-1-1 3,0 0 0,1-2 0,-1 1 1,0-2-1,0 1 0,12-6 0,45-15 28,-2-4 0,0-2 0,93-58 0,-80 30 233,-43 29-586,-41 32 135,-1 0 1,1 1-1,0-1 0,0 1 1,0 0-1,0 0 0,1 1 1,-4 8-1,-24 56-35,25-55 141,0 0 56,0 0 0,1 0 0,1 1 0,-4 28 0,7-39 26,1 1-1,0-1 1,0 1-1,1-1 1,0 1-1,0-1 0,2 10 1,-1-12 12,-1 0 0,0 0 1,1 0-1,0 0 0,0 0 1,0-1-1,0 1 0,0 0 1,0-1-1,1 1 0,-1-1 1,1 0-1,4 3 0,-5-4-27,0 0 0,0 0 0,-1 0 0,1-1 0,0 1 0,0-1 0,0 1 0,0-1 0,0 0 0,0 1 0,0-1 0,0 0 0,0 0 0,0-1 0,0 1 0,0 0 0,0-1 0,4-1 0,1-1 39,1 0 0,-2 0 1,11-8-1,-14 10-17,23-18 29,-1-1 1,26-25 0,-13 10 58,52-37 80,-24 21-100,90-81-42,-132 109-81,-1-2 0,-1 0-1,-1-1 1,-1-1-1,-2-1 1,18-35-1,73-186-372,-89 198 314,-19 46 59,3-4-32,0 0 1,-1 0 0,0 0 0,-1-1 0,0 1 0,1-15 0,-3 24 34,0-1 1,0 1 0,0-1-1,1 1 1,-1-1 0,0 1-1,0-1 1,-1 0 0,1 1-1,0-1 1,0 1 0,0-1-1,0 1 1,0-1 0,-1 1-1,1-1 1,0 0 0,0 1-1,-1 0 1,1-1 0,0 1-1,-1-1 1,1 1 0,-1-1-1,1 1 1,-1-1 0,0 1-3,1 0 0,-1 0 0,0 0 0,1 1 0,-1-1 0,0 0 0,1 0 0,-1 0 0,0 1 0,1-1-1,-1 0 1,1 0 0,-1 1 0,1-1 0,-1 1 0,0-1 0,1 1 0,-1 0 0,-4 4-61,1 0-1,-1 0 1,-5 10 0,-11 25 8,1 1 0,-18 57 0,12-29 109,5-18-44,-54 154 85,69-183-56,1 0-1,1 1 0,1 0 0,1-1 1,1 1-1,1 0 0,4 30 0,-4-49 40,1 0 0,0 0 0,0 0-1,0 0 1,1 0 0,-1 0 0,4 6 0,-4-9-40,-1 0 1,1 0-1,0 0 0,0 0 1,-1 0-1,1 0 1,0 0-1,0-1 1,0 1-1,0 0 0,0-1 1,0 1-1,0 0 1,0-1-1,1 1 1,-1-1-1,0 1 0,0-1 1,0 0-1,0 0 1,1 1-1,-1-1 1,0 0-1,0 0 0,1 0 1,-1 0-1,0-1 1,0 1-1,2 0 1,2-2 3,-1 0 0,1 0 0,0 0 0,-1-1 0,0 1 0,0-1 0,0 0 0,5-4 0,30-32-49,-12 11-77,-4 6 47,0 1 134,31-23 0,-4 6-562,-50 41 445,0-1 0,0 0 0,0 0 1,-1 0-1,1 0 0,-1 0 0,1 0 0,-1 0 0,0 0 0,-1 3 0,-6 12 31,1 0 1,1 1-1,0 0 0,1 1 0,1-1 0,-3 35 1,7-41 7,-1 0 45,0 0 1,2-1 0,1 16 0,-2-24-30,0-1 0,1 0 0,-1 0 0,1 0 0,-1 0 0,1 1 0,0-1 0,0 0 0,0 0 0,0 0 0,0-1-1,1 1 1,-1 0 0,0 0 0,1-1 0,0 1 0,-1 0 0,1-1 0,0 0 0,0 1 0,-1-1 0,1 0 0,4 1 0,-1 0 9,1-1 0,-1 0 0,1-1 1,0 1-1,-1-1 0,1 0 0,0-1 0,-1 1 0,1-1 0,-1 0 0,8-3 0,8-3 23,32-15 0,-33 13-21,19-8-109,-1-2 1,59-39-1,30-36 494,-118 87-504,-1-1 0,12-12 0,-5 4-75,-19 21 52,0 0 1,0 1-1,1-1 0,0 1 0,0 0 0,-2 8 0,-16 47 295,19-54-168,0-1-1,0 1 0,1 0 1,0 0-1,0-1 0,1 1 1,0 0-1,0 0 0,1 0 1,-1 0-1,1 0 0,1-1 1,0 1-1,0 0 0,4 9 1,-6-16-1,0 1 0,0-1 0,1 1 0,-1-1 1,0 1-1,1-1 0,-1 0 0,1 1 1,-1-1-1,0 1 0,1-1 0,-1 0 1,1 1-1,-1-1 0,1 0 0,-1 0 0,1 1 1,-1-1-1,1 0 0,-1 0 0,1 0 1,-1 0-1,1 0 0,-1 0 0,2 1 1,-1-2 8,1 1 0,-1 0 0,0-1 0,0 1 0,0-1 0,1 1 0,-1-1 0,0 1 0,0-1 0,2-1 0,1-2 46,1 0-1,-1 0 1,5-8-1,0 0-42,0-1-1,-1 0 1,0-1 0,-2 0-1,1 0 1,-2 0 0,6-23-1,-10 33-48,0 0-1,0-1 1,-1 1-1,0 0 1,0-1-1,0 1 1,0 0-1,-1-1 1,0 1-1,0 0 1,0 0-1,-2-6 1,2 8-4,0-1 0,0 1 0,0 0 0,-1 0 0,1 0 0,-1 0 0,1 0 0,-1 0 0,0 0 0,0 0 0,0 1 0,0-1 0,0 1 0,0-1 0,0 1 0,0 0 0,-1 0 0,1 0 0,0 0 0,-1 0 0,1 0 0,-4 0 0,-4-1-10,8 1 43,0 1 1,1-1 0,-1 1 0,0 0-1,0-1 1,0 1 0,1 0-1,-1 0 1,0 0 0,0 0-1,0 1 1,-2-1 0,-1 3 160,6-5-64,8-3-8,33-7-75,-33 8-16,1 1 1,19-3-1,10 1-12,1 2 0,-1 2 0,1 2 0,-1 1 0,47 10-1,-84-12-1,1 1-1,-1-1 1,1 1-1,-1 0 0,0 0 1,1 0-1,-1 0 0,0 0 1,0 0-1,0 1 0,0-1 1,0 1-1,0-1 1,3 4-1,-5-4 14,1 1 0,0-1 0,0 1 0,0-1-1,-1 1 1,1-1 0,-1 1 0,1-1 0,-1 1 0,0 0 0,0-1 0,0 1 0,1-1 0,-2 1-1,1 0 1,0-1 0,0 1 0,0 0 0,-1-1 0,1 1 0,-2 2 0,2-2 11,-11 31 195,10-30-195,1-1 0,-1 1 1,1-1-1,-1 1 1,1-1-1,0 1 1,0-1-1,0 1 1,0-1-1,2 5 0,-2-6 16,1 0-1,0 0 1,-1 0-1,1-1 0,0 1 1,0 0-1,0 0 0,-1-1 1,1 1-1,0-1 0,0 1 1,0-1-1,0 1 1,0-1-1,0 1 0,0-1 1,1 0-1,-1 0 0,0 0 1,0 1-1,0-1 0,0 0 1,0 0-1,0 0 1,0-1-1,0 1 0,0 0 1,1 0-1,-1-1 0,2 0 1,6-1 78,0-2 0,14-5 0,-19 7-39,48-18-58,17-8-237,-68 27 206,1 0 0,-1 0 1,1 1-1,-1-1 0,1 0 1,0 0-1,-1 1 0,1-1 1,0 1-1,-1 0 0,1 0 1,0-1-1,0 1 0,0 0 1,-1 0-1,1 1 0,0-1 1,0 0-1,-1 1 0,1-1 1,0 1-1,-1-1 0,1 1 1,0 0-1,-1-1 0,1 1 1,-1 0-1,1 0 0,-1 0 1,0 0-1,2 2 0,-1 0 32,0-1-1,0 1 1,0-1-1,0 1 1,-1 0-1,0-1 1,1 1-1,-1 0 1,0 0-1,0 0 1,0 0-1,-1 0 1,1 5-1,3 8 32,-3-11-113,-1-1 1,1 0-1,-1 1 0,0-1 0,0 1 0,0-1 1,-1 1-1,1-1 0,-1 0 0,0 1 0,-3 5 1,2-4-1322,0-1 1,-1 1-1,-6 10 0,9-15 1014,-1 0-1,1 0 1,-1 1 0,0-1-1,0 0 1,0-1-1,0 1 1,0 0-1,0 0 1,0 0 0,0-1-1,0 1 1,0 0-1,0-1 1,0 1-1,0-1 1,-1 1 0,1-1-1,0 0 1,0 1-1,-1-1 1,1 0-1,0 0 1,0 0-1,-1 0 1,1 0 0,0 0-1,-1 0 1,1 0-1,0-1 1,0 1-1,-1 0 1,1-1 0,0 1-1,-2-2 1,-11-2-2744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9:06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25 7872,'-27'-25'3584,"17"25"-3104,5 0 1216,10 0-1024,0 0 0,9 5-416,4-2-320,0 6 32,-1-9 0,1 3 32,-8 2-2272,3-2 1248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3:04.4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86 8544,'-63'-29'3872,"40"13"-3360,20 4 160,6 9-480,20-14-448,4 9 160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9:07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1052 156 9152,'0'0'483,"-1"-1"-397,1 1 0,0 0 0,0-1-1,0 1 1,0 0 0,0-1 0,0 1 0,0 0 0,0-1 0,0 1 0,0-1 0,0 1-1,0 0 1,0-1 0,0 1 0,0 0 0,0-1 0,0 1 0,0 0 0,0-1 0,1 1-1,-1 0 1,0-1 0,0 1 0,0 0 0,1-1 0,-1 1 0,0 0 0,0 0 0,1-1-1,-1 1 1,0 0 0,0 0 0,1-1 0,-1 1 0,0 0 0,1 0 0,-1 0 0,0 0-1,1 0 1,0-1 0,133-21 5151,23 10-4842,208 11 0,-341 1-1430,-19-1 467,1 1 0,0 1-1,0-1 1,0 1 0,-1-1 0,1 2-1,0-1 1,6 3 0,-28 0-5773,11-3 5247,-25 3-2095</inkml:trace>
  <inkml:trace contextRef="#ctx0" brushRef="#br0" timeOffset="1">77 32 7456,'-77'-24'3392,"77"21"-2944,5-2 32,8 10-352,22-10-256,12 5 64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9:10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5 523 2720,'-5'-2'8162,"19"-5"-6532,-5-1-1027,0-1 1,0 1 0,-1-1-1,0-1 1,-1 1 0,10-17 0,32-69 1305,-34 64-1527,7-11 168,3 0 1,1 1-1,2 2 0,45-50 1,-60 73-379,-8 9-272,1 1 1,-1-1-1,1 1 1,10-7-1,-21 16 27,1 0-1,-1 1 1,1-1 0,0 1-1,0 0 1,1 1-1,-1-1 1,1 1-1,0-1 1,0 1 0,0 0-1,-3 9 1,3-7 100,1 1 1,1 0-1,-1-1 1,1 1-1,0 0 1,1-1-1,0 1 1,0 0-1,1 0 1,0-1-1,0 1 1,3 8-1,-2-8 49,1 1-1,0-1 1,1 0-1,0 0 1,0 0-1,0 0 1,1-1 0,1 1-1,-1-1 1,11 9-1,-11-10 5,2-2 0,-1 1-1,0 0 1,1-1-1,0-1 1,0 1 0,0-1-1,1 0 1,-1 0 0,1-1-1,-1 0 1,13 1 0,-4-2-2,0 0 1,0-1-1,0 0 1,0-2 0,0 0-1,0-1 1,0 0-1,0-1 1,-1-1 0,0 0-1,0-2 1,0 1 0,-1-2-1,0 0 1,0 0-1,-1-2 1,0 1 0,0-2-1,-1 0 1,-1 0-1,0-1 1,10-13 0,-15 16-69,1-1 0,-1 0 1,-1 0-1,5-11 0,-8 16-62,-1 0-1,1 0 0,-1 0 0,0 0 1,0 0-1,-1 0 0,1 0 1,-1 0-1,0 0 0,-2-10 1,2 14 26,0 0 0,-1 0 0,1 0 0,0 0 0,-1 0 0,1 0 0,-1 0 0,0 0 1,1 0-1,-1 0 0,0 0 0,1 0 0,-1 0 0,0 0 0,0 0 0,0 1 0,0-1 1,0 0-1,0 1 0,0-1 0,0 0 0,0 1 0,0 0 0,0-1 0,0 1 0,0 0 1,0-1-1,-1 1 0,1 0 0,0 0 0,0 0 0,0 0 0,0 0 0,-1 0 0,1 0 1,-2 1-1,-1 0 2,1-1 0,-1 2 0,0-1 0,1 0 0,-1 1 0,1-1 0,0 1 0,-1 0 0,1 0 0,-6 5 0,2-1-14,0 1-1,1 0 0,0 1 0,0 0 0,0 0 1,1 0-1,-6 13 0,8-15 56,1 0 1,1 0-1,-1 0 0,1 0 1,0 0-1,0 1 0,1-1 1,0 0-1,0 1 0,0-1 0,1 0 1,2 11-1,-1-10 48,0 1-1,0-1 1,1 0 0,-1 0-1,2 0 1,-1 0-1,9 12 1,-9-16-26,0 1-1,0-1 1,0 0 0,1 0 0,-1 0-1,1 0 1,-1-1 0,1 1-1,0-1 1,0 0 0,0 0-1,0-1 1,1 1 0,-1-1-1,7 2 1,1-2 27,0 0 0,-1-1 0,1 0 0,-1-1 0,1 0 0,17-4-1,71-25 261,-61 17-249,226-85 73,-254 94-145,98-44 320,-92 39-291,0-1 0,0 0 0,-1-1 0,17-16 1,-27 19-32,-7 4-432,-1 4 368,1 0-1,-1-1 1,1 1 0,0 0 0,-1 0 0,1 0 0,-1 0-1,1 1 1,-1-1 0,-2 1 0,-34 9-24,0 2 0,-44 20 0,81-32 84,-17 8-70,0 1 1,-18 11-1,28-15 69,1 1 1,-1-1-1,1 1 1,1 0-1,-1 1 1,1-1-1,-6 9 1,10-12 10,0 0 0,1 0 0,-1 1 0,0-1 1,1 1-1,0-1 0,0 1 0,0 0 0,0-1 0,1 1 0,-1 0 0,1-1 1,0 1-1,0 0 0,0 0 0,1-1 0,-1 1 0,1 0 0,0 0 0,0-1 1,0 1-1,0-1 0,1 1 0,0-1 0,-1 0 0,1 0 0,0 1 0,4 2 1,-3-1 37,1-1 0,-1-1 0,1 1 0,0 0 0,1-1 0,-1 0 0,0 0 0,1 0 0,0-1 0,0 0 0,0 1 0,0-2 0,0 1 0,0 0 0,0-1 0,0 0 0,1 0 0,-1-1 0,8 0 0,-8 0-25,0-1 0,0 0 0,0 0 0,0 0 0,0 0 0,0-1 0,-1 0 0,1 0 0,-1 0 0,1-1 0,-1 0 0,0 1 1,0-2-1,0 1 0,0 0 0,-1-1 0,5-4 0,2-6 99,0-1 1,0 0 0,11-25-1,7-12 4,-20 34-769,-8 18 633,0-1 0,0 1 0,0 0-1,0 0 1,0 0 0,1 0 0,-1 0-1,0 0 1,0 0 0,0-1 0,0 1-1,0 0 1,0 0 0,0 0 0,0 0-1,0 0 1,0 0 0,0-1 0,0 1-1,0 0 1,0 0 0,0 0 0,0 0 0,0 0-1,0 0 1,-1-1 0,1 1 0,0 0-1,0 0 1,0 0 0,0 0 0,0 0-1,0 0 1,0 0 0,0 0 0,0-1-1,0 1 1,-1 0 0,1 0 0,0 0-1,0 0 1,-10 7-265,-16 28 45,16-21 196,-32 43-82,-92 95 0,-67 35 89,148-138 244,-78 90 0,125-128-40,6-11-168,1 0 0,-1 0 0,0 1-1,0-1 1,0 0 0,0 0 0,0 0 0,0 0 0,1 0 0,-1 0 0,0 1 0,0-1-1,0 0 1,1 0 0,-1 0 0,0 0 0,0 0 0,0 0 0,0 0 0,1 0 0,-1 0 0,0 0-1,0 0 1,0 0 0,1 0 0,-1 0 0,0 0 0,0 0 0,0 0 0,1 0 0,-1 0-1,0 0 1,23-8 324,-21 7-348,3 0 44,224-96 942,-199 83-898,0-2 0,-1-1 0,-1-1 0,0-1 0,32-30 0,46-65 11,-45 46 26,-43 49-79,42-46 299,95-77-1,-126 118-241,55-39 205,-72 54-722,-20 10-121,-23 15 162,17-5 361,1-1 0,0 2 1,1-1-1,0 2 1,0 0-1,2 0 1,0 1-1,0 0 1,1 1-1,1 0 0,-12 30 1,10-19 2,-10 34-96,18-54 170,1 1 0,-1-1 0,2 1 0,-1-1 0,1 1 0,0 12 0,0-17-18,0-1 0,1 0-1,-1 1 1,0-1 0,1 0-1,-1 0 1,1 1 0,-1-1-1,1 0 1,-1 0 0,1 0 0,0 0-1,-1 0 1,1 0 0,0 0-1,0 0 1,0 0 0,0 0-1,0 0 1,0 0 0,0 0 0,0-1-1,1 1 1,-1-1 0,0 1-1,0-1 1,0 1 0,1-1-1,-1 0 1,0 1 0,1-1 0,-1 0-1,0 0 1,2 0 0,3 0 20,0-1 1,0 0-1,0 0 0,0 0 1,-1-1-1,10-3 1,2-3 42,0-1 0,-1 0 0,21-15 0,45-41 132,36-41-95,-35 29 48,-22 15-345,-49 50-276,-21 23-380,5-4 801,0 0 0,0 0-1,1 0 1,0 0 0,1 0 0,0 1-1,0-1 1,-1 13 0,0 12 56,1 38 0,2-51 1,1-17-4,-1 1-1,0-1 1,0 0 0,1 1-1,0-1 1,-1 0-1,1 1 1,2 3 0,-3-6-17,0 1 0,1 0 1,-1-1-1,0 1 0,1 0 1,-1-1-1,1 1 1,-1-1-1,1 1 0,-1 0 1,1-1-1,0 1 0,-1-1 1,1 0-1,0 1 0,-1-1 1,1 1-1,0-1 1,-1 0-1,1 0 0,0 1 1,0-1-1,-1 0 0,1 0 1,0 0-1,0 0 0,1 0 1,0-1 28,1 0 0,-1 1 0,1-2 0,-1 1 0,0 0 1,1 0-1,-1-1 0,0 1 0,0-1 0,0 0 0,3-2 0,22-27 219,-22 24-223,10-10-28,-1 1-1,2 0 1,0 0 0,26-17-1,88-54 16,-124 82-179,0 1 0,-1 0 0,6-7 0,-20 21 53,0 1 0,1-1 0,0 1 0,1 1 0,0-1 0,1 1 0,0 1 0,-6 20 1,9-22 97,-8 36 0,10-44 15,1 1-1,0-1 0,0 1 0,0-1 0,0 1 1,0-1-1,1 1 0,0-1 0,-1 1 0,4 5 0,-4-8 5,1 0 0,-1 0 0,1 0-1,-1 0 1,1-1 0,0 1-1,-1 0 1,1-1 0,0 1 0,0 0-1,-1-1 1,1 1 0,0-1-1,0 1 1,0-1 0,0 0 0,0 1-1,0-1 1,-1 0 0,1 1-1,0-1 1,0 0 0,0 0 0,0 0-1,0 0 1,1 0 0,25-6 246,-22 5-196,15-6 51,0 0-1,22-12 1,-8 2-43,101-52 52,-14 5-203,-103 55 51,46-18-485,-62 26 436,-2 1 69,0 0 0,0 0-1,0 0 1,0 0 0,0 0 0,0 0 0,0 0 0,0 0-1,0-1 1,1 1 0,-1 0 0,0 0 0,0 0 0,0 0-1,0 0 1,0 0 0,0 0 0,0 0 0,0 0 0,0 0-1,0 0 1,0 0 0,0 0 0,1 0 0,-1 0 0,0 0 0,0 0-1,0 0 1,0 0 0,0 0 0,0 0 0,0 0 0,0 0-1,0 0 1,0 0 0,0 0 0,1 0 0,-1 0 0,0 0-1,0 0 1,0 0 0,0 0 0,0 0 0,0 0 0,0 0-1,0 1 1,0-1 0,0 0 0,0 0 0,0 0 0,0 0-1,0 0 1,0 0 0,0 0 0,0 0 0,0 0 0,0 0 0,1 0-1,-1 0 1,0 1 0,0-1 0,0 0 0,0 0 0,0 0-1,0 0 1,0 0 0,0 0 0,-1 0 0,4 12-36,0-3 57,0 1 0,-1 0 0,0-1-1,-1 1 1,1 19 0,-2-14-3,6 29-1,-3-29 18,1 1 1,1-1-1,0 0 0,1 0 1,11 20-1,-14-30-7,0 0-1,0-1 1,0 1 0,1-1-1,-1 0 1,1 0 0,1-1-1,-1 1 1,0-1 0,1 0-1,-1 0 1,1 0 0,0 0-1,0-1 1,0 0 0,0 0-1,1-1 1,-1 1 0,8 0-1,1-1 35,1 0-1,-1-1 0,1-1 0,-1 0 0,24-6 1,-17 2-15,0-1 1,-1 0-1,22-11 1,-30 10-51,0-1 0,0 0-1,-1-1 1,0 0 0,15-16 0,-25 22 29,1 1 0,-1-1 0,1 0-1,-1 1 1,0-1 0,0 0 0,-1 0 0,1 0 0,-1 0 0,1 0-1,-1-4 1,2-8-12,2 4-10,1-1 0,0 1 0,0 0 0,1 0 0,0 1 0,12-15 0,-17 23-6,0 0 1,0 1-1,0-1 1,0 0-1,-1 1 0,1-1 1,-1 0-1,1 0 0,-1 0 1,1 0-1,-1 0 1,0 1-1,0-1 0,0 0 1,0 0-1,0 0 0,-1-2 1,0 2-18,1 1 1,0 0 0,-1 0 0,1-1-1,-1 1 1,0 0 0,1 0-1,-1 0 1,0 0 0,0 0 0,0 0-1,1 0 1,-1 0 0,0 0-1,0 1 1,0-1 0,-1 0 0,1 1-1,0-1 1,0 0 0,0 1-1,0-1 1,-1 1 0,1 0 0,0-1-1,0 1 1,-2 0 0,-16-2-111,1 1 1,-1 1 0,-20 3 0,29-2 110,0 1 1,1 0 0,0 0 0,0 1 0,-1 0 0,2 0-1,-17 10 1,23-12 11,-1 1-1,1-1 1,0 1-1,0-1 1,0 1-1,0 0 1,0 0-1,0 0 1,1 0 0,-1 0-1,1 0 1,-1 1-1,1-1 1,0 0-1,0 1 1,-1 2-1,1-3 20,1 1 1,0-1-1,0 0 0,0 1 0,0-1 0,0 0 0,0 1 1,1-1-1,-1 0 0,1 0 0,0 1 0,0-1 0,-1 0 1,4 4-1,0 1 32,1-1 1,-1 0-1,2 0 0,-1 0 1,1-1-1,0 1 0,0-1 1,0-1-1,9 6 0,-4-4-36,0 0 0,1 0 0,0-1-1,0-1 1,0 0 0,1-1-1,-1 0 1,1-1 0,0 0 0,0-1-1,0 0 1,0-1 0,0-1-1,-1 0 1,1-1 0,17-4-1,-17 3-1208,0 0 0,23-9-1,-30 9-365,-1 0-1,1 0 0,0-1 1,7-6-1,-2 0-4071,2 6 1834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9:11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32 9312,'-77'-31'4192,"69"31"-3104,16 0-960,11 0-256,4 3 64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9:24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1 916 4320,'0'-8'10533,"1"7"-9925,13-13 880,-4 3-1059,-2-1 0,0-1 1,0 0-1,7-18 0,3-4-58,8-15 105,-7 11-56,29-42 1,-12 34 72,-21 28-214,-1 0 1,-1-1-1,17-34 1,-30 53 195,-1 3-200,-3 8 10,-2 15 306,5-21-557,0 0 0,0-1 1,0 1-1,0 0 0,0 0 0,1 0 1,0-1-1,0 1 0,0 0 1,0 0-1,1 6 0,1-5 5,0 1-1,1-1 1,-1 0 0,1 0-1,0 0 1,0 0-1,0 0 1,1-1-1,0 1 1,0-1-1,0 0 1,0 0 0,1 0-1,-1-1 1,1 1-1,0-1 1,0-1-1,0 1 1,1-1 0,-1 1-1,7 1 1,-1-1 32,0-1 0,0 1 0,0-2 1,0 1-1,1-2 0,-1 1 0,1-2 1,-1 1-1,0-2 0,12-2 0,-4 0-26,-1-2 0,1 0-1,-1-1 1,0-1 0,-1 0-1,0-2 1,28-20 0,-40 26-35,1-1 1,-2 0-1,1 0 1,-1 0 0,1 0-1,-1-1 1,-1 0 0,1 0-1,2-7 1,-4 9-24,0 0 1,-1 0-1,0 0 0,1-1 0,-2 1 0,1-1 1,0 1-1,-1 0 0,0-1 0,0 1 0,0-1 1,-1 1-1,1-1 0,-3-7 0,3 11-13,-1 0 1,1 0-1,0 1 0,-1-1 0,1 0 1,0 0-1,-1 0 0,1 1 1,-1-1-1,0 0 0,1 1 0,-1-1 1,1 0-1,-1 1 0,0-1 0,0 1 1,1-1-1,-1 1 0,0-1 0,0 1 1,0 0-1,1-1 0,-1 1 0,0 0 1,0 0-1,-2-1 0,1 1 7,-1 0 0,1 1 0,-1-1 0,1 0 0,-1 1 0,1 0 0,-1-1 0,1 1 0,-4 2 0,-3 2 25,0 0-1,1 1 0,-15 12 0,14-10 101,1 0 0,0 1 0,0 0 0,-12 19-1,17-23-46,0 0-1,1 1 0,0-1 0,0 1 0,0-1 0,1 1 0,-1 0 0,1 0 0,1-1 1,-1 1-1,1 11 0,1-7 18,0 1-1,1 0 1,0-1 0,1 1 0,7 19-1,-7-24-26,0 0-1,0 0 0,1 0 1,0 0-1,0-1 1,0 1-1,1-1 0,-1 0 1,1 0-1,9 6 0,-12-9-22,1 0-1,0-1 1,0 0-1,0 1 0,0-1 1,0 0-1,0 0 0,0-1 1,0 1-1,0 0 0,0-1 1,0 0-1,1 0 0,-1 0 1,0 0-1,0-1 0,0 1 1,0-1-1,0 1 0,1-1 1,2-2-1,7-2 15,-1-1 0,0-1 0,20-14 0,1 0-112,247-152-99,-265 162 141,0 0 0,-1 0 0,-1-1 0,0-1 0,0 0 0,-1-1 0,14-22 0,-10 10-49,-2-1-1,-1-1 1,18-54 0,-25 62 2,-1 0 1,0-1-1,-2 1 1,-1-1-1,0 0 0,-2-34 1,-1 48 37,1 2-13,-1 1 0,1-1 0,-1 0 0,-2-6 0,3 11 43,0-1 0,-1 1 0,1-1 0,0 1 1,0-1-1,-1 1 0,1-1 0,-1 1 0,1-1 0,0 1 0,-1-1 0,1 1 0,-1-1 0,1 1 0,-1 0 0,1-1 0,-1 1 0,0 0 0,1 0 1,-1-1-1,1 1 0,-1 0 0,0 0 0,1 0 0,-1 0 0,1 0 0,-1-1 0,0 1 0,1 1 0,-1-1 0,0 0 0,1 0 0,-2 0 0,-1 1-10,1 0 0,-1 0-1,0 0 1,1 0 0,-1 0-1,1 0 1,-4 3 0,-5 5-3,1 0 1,0 0 0,0 1-1,-13 18 1,-32 51-50,49-70 67,-16 24 115,2 1 1,2 1-1,0 1 0,3 0 0,1 2 1,-17 69-1,29-94-20,1 0-1,0 0 1,0 0 0,2 13 0,-1-19-26,1 1 0,1-1 0,-1 0 0,1 0 0,0 0 0,0 0 1,1-1-1,5 11 0,-1-7 46,-1 0 1,10 11-1,-13-18-84,-1-1-1,1 1 0,0 0 1,0-1-1,0 0 0,0 0 1,1 0-1,-1 0 0,0 0 0,7 1 1,1 0 8,0 0-1,0-1 1,0-1 0,0 0-1,0 0 1,0-1 0,21-3 0,-10 0 73,0-2 0,40-14 0,-55 15-81,0 0-1,1 0 1,-1-1-1,-1 0 0,11-10 1,-6 6-47,-5 3 46,-1 0 0,0 0-1,0 0 1,5-10 0,-6 11-54,2-6-222,-5 11 248,-1 1 0,0-1 0,0 0 0,0 0 0,0 0 0,0 0 0,1 0 0,-1 0 0,0 0 0,0-1 0,0 1 0,0 0 0,1 0 0,-1 0 1,0 0-1,0 0 0,0 0 0,0 0 0,0 0 0,1 0 0,-1 0 0,0 0 0,0-1 0,0 1 0,0 0 0,0 0 0,0 0 0,0 0 0,0 0 0,1 0 0,-1-1 0,0 1 0,0 0 1,0 0-1,0 0 0,0 0 0,0 0 0,0-1 0,0 1 0,0 0 0,0 0 0,0 0 0,0 0 0,0-1 0,0 1 0,0 0 0,0 0 0,0 0 0,0 0 0,0 0 0,0-1 0,1-1-9,0-1-1,1 1 0,0 0 0,0-1 0,0 1 0,0 0 0,0 0 0,0 0 0,4-2 1,-1 0 55,26-17-376,-23 16 278,-1 0-1,13-11 0,-8 9-62,-14 8 191,-3 1 113,-5 1-223,0 0 0,1 0 0,-1 2 0,1-1 0,0 1 1,1 0-1,-1 1 0,1 0 0,0 0 0,-14 15 0,18-15 45,0-1 0,0 1-1,1 0 1,0 0 0,0 0 0,0 1-1,1-1 1,0 0 0,0 1 0,1 0-1,-2 10 1,3-8 31,-1 0 0,1 0 0,1-1 0,-1 1 0,2 0-1,-1 0 1,1 0 0,3 9 0,-4-17-9,-1 1 0,1-1 1,-1 0-1,1 0 0,-1 0 0,1 1 0,0-1 0,-1 0 0,1 0 0,0 0 1,0 0-1,0 0 0,0-1 0,0 1 0,0 0 0,0 0 0,0 0 0,1 0 1,-1-1-17,0 0 0,0 1 1,0-1-1,0 0 1,0 0-1,0 0 0,0 0 1,0 0-1,0-1 1,0 1-1,0 0 1,0 0-1,0 0 0,0-1 1,0 1-1,0-1 1,0 1-1,1-1 0,1-2-9,1 1-1,-1-1 1,0 0-1,0 0 1,0 0-1,0-1 0,0 1 1,-1-1-1,4-5 1,5-13-201,8-11-19,-2-1 0,20-59-1,-38 81-114,1 12 323,0 0 0,0 0 0,0 0 0,0 1 0,0-1 0,0 0 0,0 0 0,0 0 0,0 0 0,0 0 0,0 0 0,0 0 0,0 0 0,0 0 0,-1 0 0,1 0 0,0 0 0,0 1 0,0-1 0,0 0 0,0 0 0,0 0 0,0 0 0,0 0 0,0 0 0,-1 0 0,1 0 0,0 0 0,0 0 0,0 0 0,0 0 0,0 0 0,0 0 0,0 0 0,-1 0 0,1 0 0,0 0 0,0 0 0,0 0 0,0 0 0,0 0 0,0-1 0,0 1 0,0 0 0,0 0 0,0 0 0,-1 0 0,1 0-1,-19 51-398,17-41 445,1 0 1,-1 0-1,2 0 0,-1 0 1,2 0-1,-1 0 0,1 0 1,1 0-1,0 0 0,0 0 1,1 0-1,0-1 0,0 0 1,1 1-1,6 8 0,-9-17-26,0 1 0,0-1-1,0 0 1,1 1-1,-1-1 1,1 0-1,-1 0 1,1 0-1,-1 0 1,1 0-1,-1 0 1,1 0-1,0-1 1,-1 1-1,1-1 1,0 1 0,0-1-1,0 0 1,-1 1-1,1-1 1,0 0-1,0 0 1,0 0-1,-1 0 1,1-1-1,3 0 1,1 0 1,1-1 1,-1 0 0,0 0-1,0 0 1,0-1-1,6-3 1,96-63 107,-69 47-182,0-2 0,-2-2 1,50-44-1,-68 50 53,-2 1 0,0-2 0,-1 0-1,-1-1 1,-1-1 0,15-32 0,-11 13-5,-1 0 1,19-84-1,-31 108-81,-2-1 0,-1 1 0,1-28 0,-3 46 84,0 0 0,0 0 0,0 0 0,0 1 0,0-1 0,-1 0-1,1 0 1,0 0 0,0 0 0,0 0 0,0 1 0,0-1-1,-1 0 1,1 0 0,0 0 0,0 0 0,0 0 0,-1 0 0,1 0-1,0 0 1,0 0 0,0 0 0,-1 0 0,1 0 0,0 0-1,0 0 1,0 0 0,0 0 0,-1 0 0,1 0 0,0 0-1,0 0 1,0 0 0,-1 0 0,1 0 0,0 0 0,0 0 0,0 0-1,0 0 1,-1-1 0,1 1 0,0 0 0,0 0 0,0 0-1,0 0 1,0 0 0,-1-1 0,1 1 0,0 0 0,0 0 0,0 0-1,0 0 1,0-1 0,0 1 0,0 0 0,0 0 0,0 0-1,0-1 1,0 1 0,0 0 0,0 0 0,0 0 0,0-1-1,0 1 1,0 0 0,0 0 0,0-1 0,-1 17 6,-2 0 1,1 0-1,-2-1 1,-9 28-1,-4 18 58,-2 49-70,4-16 145,10-69-189,-1 6 355,0 2-1,-1 46 1,7-73-221,1 0 0,0 0 1,0-1-1,1 1 0,-1-1 0,1 1 0,3 5 1,-1-2 22,-4-8-79,1-1 0,-1 0 0,1 1 0,-1-1 0,0 0 0,1 1 0,-1-1 0,1 0-1,-1 0 1,1 1 0,-1-1 0,1 0 0,-1 0 0,1 0 0,0 0 0,-1 1-1,1-1 1,-1 0 0,1 0 0,-1 0 0,1 0 0,-1 0 0,1-1 0,-1 1 0,2 0-1,14-4 192,-15 4-208,6-3 4,1-1 0,-1 0 0,1-1 0,-1 0 0,-1 0 0,1 0 0,8-10 0,10-6-74,4-4 102,-19 16-36,0 0 0,13-8 0,46-24 177,-63 37-391,-11 17-487,-4 13 825,8-23-101,-1 1 0,0-1 1,1 1-1,0 0 0,-1 7 0,0 4-30,2 30 0,0-41 42,1 0-1,-1 0 1,1 0 0,0 0-1,0 0 1,0 0 0,0 0-1,1 0 1,-1 0 0,1 0-1,0-1 1,3 5-1,-4-7-18,0-1 0,0 1 0,0 0 0,0 0 0,0-1 0,0 1 0,1-1-1,-1 1 1,0-1 0,0 1 0,1-1 0,-1 1 0,0-1 0,0 0 0,1 0 0,-1 0-1,0 0 1,1 0 0,-1 0 0,0 0 0,1 0 0,-1-1 0,0 1 0,3-1-1,2-2 27,1 1 0,0-1-1,7-5 1,-6 3-96,216-122-25,-192 102-506,-35 30 578,1-1-1,0 1 1,0-1 0,-2 10-1,-1 3 8,0-4 43,0 1 0,1 0 0,1 0 0,0 0 0,1 0 1,1 0-1,0 0 0,1 16 0,0-15 25,1 11 102,-1-26-163,0 0 0,0 1 0,0-1-1,0 1 1,0-1 0,0 0 0,0 1 0,1-1-1,-1 1 1,0-1 0,0 0 0,0 1 0,0-1-1,1 0 1,-1 1 0,0-1 0,0 0 0,1 1-1,-1-1 1,0 0 0,0 0 0,1 1 0,-1-1-1,0 0 1,1 0 0,-1 1 0,0-1 0,1 0-1,-1 0 1,0 0 0,1 0 0,-1 0 0,1 0-1,-1 0 1,0 1 0,1-1 0,-1 0 0,1 0-1,-1 0 1,0-1 0,1 1 0,5-1 4,-1-1 0,0 0 1,-1-1-1,1 1 1,0-1-1,-1 0 0,1 0 1,-1-1-1,4-3 0,6-7-44,13-18 0,-11 14 36,-6 5-30,7-6 5,0-1 1,19-33-1,-27 36-185,-9 16 229,7 15-456,-6-11 342,1 1 126,0 0-1,0 0 0,0 0 0,1-1 0,-1 1 0,1-1 0,0 1 1,0-1-1,0 0 0,0 0 0,1-1 0,-1 1 0,1-1 1,0 1-1,0-1 0,-1 0 0,1 0 0,1-1 0,-1 1 1,0-1-1,0 0 0,0 0 0,1-1 0,-1 1 0,0-1 0,1 0 1,-1 0-1,1 0 0,-1 0 0,0-1 0,1 0 0,-1 0 1,8-3-1,2-1 16,-1 0 0,0-1 0,0 0 0,-1-1 0,1-1 0,21-17 0,-5-8-210,-27 30 151,0 1 0,0-1 0,-1 0 0,0 1 0,1-1 0,-1 0 0,0 0 0,0 0 0,0 0 0,-1 0 1,1 0-1,-1-3 0,0 5 17,0 0 0,0 1 1,0-1-1,0 0 0,0 0 0,0 1 1,-1-1-1,1 0 0,0 1 1,0-1-1,-1 0 0,1 1 0,-1-1 1,1 1-1,0-1 0,-1 0 1,1 1-1,-1-1 0,1 1 0,-1 0 1,0-1-1,1 1 0,-1-1 1,0 1-1,1 0 0,-1-1 0,0 1 1,1 0-1,-2-1 0,-2 0-80,-1 1 0,1-1 0,0 1 0,-8-1 0,6 2 72,-1 0-1,1-1 1,-1 2-1,1-1 1,0 1-1,0 0 1,-1 1-1,1-1 1,1 1-1,-1 0 1,0 0-1,1 1 1,-1 0-1,1 0 1,0 0-1,1 1 1,-1 0-1,-6 9 1,5-7 36,1 1 1,0 0 0,0 0 0,1 0 0,0 1 0,0-1 0,1 1-1,0 0 1,1 0 0,0 0 0,0 1 0,0 17 0,2-17 26,1 0 1,-1 0-1,2 0 1,0 0 0,0-1-1,0 1 1,1-1-1,1 1 1,4 9 0,-6-16-150,0 0 1,-1 0 0,1 0 0,1 0 0,-1 0-1,0-1 1,1 1 0,-1-1 0,1 0 0,-1 1-1,1-1 1,0 0 0,0-1 0,0 1 0,0 0 0,1-1-1,-1 0 1,0 0 0,1 0 0,-1 0 0,1 0-1,-1-1 1,0 1 0,1-1 0,0 0 0,-1 0-1,1 0 1,-1-1 0,4 0 0,-1-1-920,1 1 1,-1-1 0,0-1 0,0 1-1,0-1 1,0 0 0,8-6-1,19-16-7523,-28 21 6935,13-5-1807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9:24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20 7808,'-36'-20'3520,"32"24"-2400,13-4-928,4 0-448,10 0 160,-1 0-288,4 0 224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9:24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36 9152,'-22'-24'4128,"31"21"-3584,4-2-224,10 10-288,40-5 1536,9 0-865,31 0 225,-4 0-576,23-5 0,-6 5-224,15-3-480,-14 6 160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9:27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1182 3392,'-1'1'222,"0"0"-1,0 0 1,0 0 0,0 0 0,0 0-1,0 0 1,0-1 0,0 1 0,0 0-1,-1-1 1,-5 3 5600,7-8-2153,1-10-2563,1 0 0,0 1 0,7-26 1,18-42 409,-18 61-1296,0 0-1,2 0 1,0 1-1,1 0 1,1 1-1,1 0 1,1 1-1,1 1 1,0 1-1,1 0 1,0 1-1,35-23 1,43-23 590,65-43 278,-144 93-939,-1 0 82,1 0 0,0 1-1,35-15 1,-50 25-208,0-1 1,0 1-1,0-1 0,0 1 0,-1 0 1,1-1-1,0 1 0,0 0 0,0 0 1,0 0-1,0 0 0,0 0 0,0 0 1,0 0-1,0 0 0,0 0 0,0 0 1,0 1-1,0-1 0,0 0 0,0 1 1,0-1-1,-1 0 0,1 1 0,0-1 1,0 1-1,0 0 0,-1-1 0,1 1 1,0 0-1,0-1 0,-1 1 0,1 0 1,-1 0-1,1-1 0,-1 1 0,1 0 1,-1 0-1,1 0 0,-1 0 0,0 0 1,0 0-1,1 0 0,-1 0 0,0 0 1,0 1-1,1 7 94,-1 0-1,0-1 1,0 1 0,-3 12-1,1-9-64,-1 7 54,-1 0 0,0 0-1,-2 0 1,-9 20 0,7-16 8,-11 40 0,18-60-155,1 2 267,3-9 131,0 0-285,9-9-81,1 1 1,-1 0-1,2 1 0,0 1 1,0 0-1,27-13 1,5 1-61,49-17 0,71-17-53,-164 55 125,1 0 1,-1 0 0,1 1 0,-1-1-1,1 1 1,0 0 0,-1 0-1,1 0 1,-1 0 0,5 1-1,-6-1 1,0 0 0,0 1 0,-1-1 0,1 0 0,0 1 0,0-1 0,-1 0 0,1 1 0,0-1-1,-1 1 1,1-1 0,-1 1 0,1-1 0,-1 1 0,1 0 0,-1-1 0,1 1 0,-1-1 0,1 1 0,-1 0-1,0 0 1,1-1 0,-1 1 0,0 0 0,0 0 0,0-1 0,1 1 0,-1 0 0,0 0 0,0-1 0,0 1-1,0 0 1,0 0 0,-1 0 0,1 1 0,-1 3 8,-1 1-1,1 0 0,-1-1 1,0 0-1,-1 1 1,1-1-1,-5 7 1,-27 33-21,3-5 182,26-30-110,5-10-59,0 1-1,0-1 0,0 0 0,0 0 0,0 0 0,0 1 0,0-1 0,0 0 0,0 0 0,0 1 0,0-1 0,0 0 0,0 0 0,0 0 0,0 1 0,0-1 0,0 0 0,0 0 0,0 0 0,0 1 0,0-1 0,0 0 0,0 0 0,1 0 0,-1 1 0,0-1 0,0 0 0,0 0 0,0 0 0,0 0 0,1 1 0,-1-1 0,0 0 0,0 0 0,0 0 0,0 0 0,1 0 0,-1 0 0,0 0 0,0 0 0,0 1 0,1-1 0,-1 0 0,0 0 0,0 0 0,1 0 0,-1 0 0,0 0 0,0 0 0,0 0 0,1 0 0,-1 0 0,0-1 0,1 1 0,10-3-4,0 0-1,-1-1 1,1 0-1,-1-1 1,11-6-1,14-6-117,85-42-99,-110 54 109,-7 3 111,-1 1 0,1-1 1,0 1-1,0 0 0,-1 0 1,1 0-1,3 0 0,-5 1 2,0 0 0,-1 0 0,1 0 0,0 0 0,-1 0 0,1 1 0,0-1 0,-1 0 0,1 0 0,0 1 0,-1-1 0,1 0 0,0 1 0,-1-1-1,1 1 1,-1-1 0,1 1 0,-1-1 0,1 1 0,-1-1 0,1 1 0,-1-1 0,0 1 0,1 0 0,-1-1 0,0 1 0,1 0 0,-1-1 0,0 1 0,0 0 0,0-1 0,1 1 0,-1 0 0,0 1 0,0 6-1,1 0 0,-2 1-1,1-1 1,-1 0 0,-4 17 0,1 3 33,3-19-66,0-4 38,0-1 0,1 1 1,-1-1-1,1 1 0,0-1 1,2 8-1,-2-11 5,0 0-1,1 0 1,-1 0-1,1 0 1,-1 0 0,1 0-1,-1 0 1,1 0-1,0 0 1,0 0 0,-1-1-1,1 1 1,0 0 0,0-1-1,0 1 1,0 0-1,-1-1 1,1 1 0,0-1-1,0 1 1,0-1-1,0 0 1,0 1 0,1-1-1,-1 0 1,0 0 0,0 1-1,0-1 1,0 0-1,0 0 1,0 0 0,0-1-1,0 1 1,2 0-1,10-3 21,0 0-1,0 0 0,-1-1 0,1-1 0,16-8 0,19-7-11,146-43-179,-55 20 236,-176 71-281,26-19 139,0 0 1,0 1-1,1 0 1,0 1-1,-11 16 0,18-23 81,1 0 0,0 0 0,0 0 0,0 0 0,0 1-1,1-1 1,0 0 0,0 1 0,0-1 0,0 1 0,1-1 0,-1 1 0,1 0-1,0-1 1,1 1 0,-1-1 0,1 1 0,0-1 0,0 1 0,1-1 0,1 6-1,0-3 74,1 0 0,-1 0-1,1 0 1,0-1 0,1 1-1,9 10 1,-12-16-83,0 1 0,0 0-1,0 0 1,0-1 0,0 1-1,0-1 1,0 0 0,1 1 0,-1-1-1,1 0 1,-1-1 0,1 1 0,-1 0-1,1-1 1,-1 1 0,1-1 0,-1 0-1,1 0 1,0 0 0,-1 0-1,1 0 1,0-1 0,3 0 0,-2 0 3,0-1 1,0 0-1,-1 1 1,1-1-1,0 0 1,-1-1-1,0 1 1,1-1-1,-1 0 1,0 1-1,4-7 1,1-2-6,0 0 1,7-15 0,-10 18 0,-2 3-16,0-1-1,-1 1 1,0 0 0,0-1 0,0 1-1,0-1 1,-1 0 0,0 0-1,0 1 1,-1-1 0,0 0 0,0 0-1,-1-10 1,0 11 2,0 0-1,-1 0 1,0 0-1,1 0 1,-2 0-1,1 1 1,0-1-1,-1 1 1,0 0-1,0-1 1,0 1-1,-1 1 1,1-1-1,-1 0 1,0 1 0,-6-4-1,4 2-22,-1 1 0,0 1 1,0-1-1,0 1 0,0 0 0,0 1 0,-1 0 1,-14-3-1,12 4-53,9 0 59,0 1 0,-1 0 0,1-1 1,-1 1-1,1 0 0,0 0 0,-1 0 1,1 0-1,-1 0 0,1 1 0,-1-1 1,1 0-1,0 1 0,-1-1 0,1 0 0,0 1 1,-1 0-1,-1 0 0,3-1 22,0 1 1,0-1-1,0 0 0,0 0 0,0 0 0,-1 1 1,1-1-1,0 0 0,0 0 0,0 0 1,0 1-1,0-1 0,0 0 0,0 0 1,0 0-1,0 1 0,0-1 0,0 0 0,0 0 1,0 1-1,0-1 0,0 0 0,0 0 1,0 0-1,0 1 0,0-1 0,0 0 1,0 0-1,0 1 0,0-1 0,0 0 0,1 0 1,-1 0-1,0 1 0,0-1 0,0 0 1,0 0-1,1 0 0,11 12 76,17 5 346,-15-12-341,0-1-1,1-1 1,-1 0 0,1-1-1,0-1 1,-1 0-1,1-1 1,27-3 0,-25-1-62,1 1 0,-1-2 0,0-1 0,0 0 0,-1-1 0,0 0 0,0-1 0,-1-1 0,22-16 0,9-12 18,-2-1 0,-1-3 0,39-48 0,99-146-101,-157 199 58,-1-1 0,21-47 0,-35 67-20,7-20-219,-45 63-19,7 2 184,-33 53-1,-10 34 85,56-98 27,-135 277 164,126-247-163,-20 79 0,38-123 0,-1 1 0,0 0 0,1-1 0,-1 1 0,1 0 0,0 4 0,1-7-16,-1 0 0,0 0 0,0 0-1,0 0 1,1 0 0,-1 0 0,1 0 0,-1 0 0,0 0-1,1 0 1,0 0 0,-1-1 0,1 1 0,0 0 0,-1 0-1,1-1 1,0 1 0,0 0 0,-1-1 0,1 1 0,0-1-1,0 1 1,0-1 0,0 1 0,0-1 0,1 1 0,2 0 20,1 0 1,-1-1 0,0 0-1,0 1 1,0-1-1,0-1 1,0 1 0,0-1-1,5 0 1,37-14 17,-36 12-54,24-10-44,-1 0-1,0-3 1,-1 0 0,-1-2 0,38-29 0,1-8-156,-70 54 190,1 0 0,0 1 0,-1-1-1,1 0 1,0 1 0,0-1 0,0 1-1,-1-1 1,1 1 0,0 0 0,0-1-1,0 1 1,2-1 0,-3 1 4,0 1 1,0-1-1,1 0 1,-1 0-1,0 0 1,0 0-1,0 0 1,1 0-1,-1 0 0,0 0 1,0 1-1,0-1 1,1 0-1,-1 0 1,0 0-1,0 1 1,0-1-1,0 0 1,1 0-1,-1 0 0,0 1 1,0-1-1,0 0 1,0 0-1,0 1 1,0-1-1,0 0 1,0 0-1,0 0 1,0 1-1,0-1 1,0 1-1,0 2-21,0 0 0,0 0-1,-1-1 1,1 1 0,-1 0 0,0 0-1,-2 5 1,-4 7 66,1 1 0,0 0-1,1 0 1,1 0 0,0 1 0,-2 30 0,6-46-30,0 0 0,-1 1 0,1-1 0,0 0 0,0 1 1,1-1-1,-1 0 0,0 1 0,0-1 0,1 0 0,-1 0 1,0 1-1,1-1 0,-1 0 0,1 0 0,0 0 0,-1 0 0,1 0 1,0 0-1,0 0 0,0 0 0,0 0 0,0 0 0,0 0 1,0 0-1,0 0 0,0-1 0,0 1 0,0-1 0,0 1 0,0 0 1,1-1-1,-1 0 0,0 1 0,0-1 0,1 0 0,-1 0 0,0 0 1,1 1-1,-1-1 0,0 0 0,3-1 0,3 0-6,0-1-1,0 0 1,0 0-1,0 0 1,0-1-1,11-6 1,181-81-52,-108 51 179,-78 33-277,-10 4-137,-9 6 110,-10 6 191,1 0 0,0 1-1,1 1 1,0 0-1,-14 18 1,24-26-26,1 1 1,-1 0-1,1 0 1,0 1-1,0-1 0,1 1 1,0 0-1,-3 9 1,4-11 25,0 0-1,1 0 1,0 0 0,0 0 0,0 1 0,0-1-1,1 0 1,-1 0 0,1 0 0,0 0 0,0 0-1,1 0 1,3 7 0,-3-7 21,0 0 0,0 0 0,0-1 0,1 1 1,0 0-1,0-1 0,0 0 0,0 0 0,6 5 0,-7-7-25,-1 0 0,1 0 0,0 0 0,0 0 0,0-1 0,0 1 0,0 0 0,0-1 0,0 1 0,0-1 0,0 0 0,1 0 0,-1 0 0,0 0 0,0 0 0,0 0 0,0-1 0,0 1 0,0-1 0,0 1 0,0-1 0,3-1 0,1-2 13,0 0 0,0-1-1,0 1 1,0-1-1,-1 0 1,5-6 0,0 0-22,-4 5-43,-1 1-1,0-1 0,0 0 0,0-1 0,-1 1 0,0-1 1,-1 0-1,6-14 0,-8 19 42,0-1 0,-1 1 0,1-1 0,-1 1 0,0-1 0,0 1 1,0 0-1,0-1 0,0 1 0,0-1 0,-1 1 0,1-1 0,-1 1 0,1 0 0,-1-1 0,0 1 0,0 0 0,0 0 0,0-1 0,-1 1 1,1 0-1,-1 0 0,1 0 0,-1 1 0,1-1 0,-1 0 0,0 1 0,0-1 0,0 1 0,0-1 0,0 1 0,-4-2 0,-9-5-66,0 1 0,-1 0 0,0 1 0,-31-8-1,38 12 83,9 2-29,0 0 1,-1-1-1,1 1 1,0 0 0,-1 0-1,1 0 1,0 0 0,-1 0-1,1 0 1,0 0 0,-1 0-1,1 0 1,0 0-1,-1 0 1,1 0 0,0 0-1,-1 0 1,1 0 0,0 0-1,-1 0 1,1 0 0,0 0-1,-1 1 1,1-1-1,0 0 1,-1 0 0,1 0-1,0 1 1,1-2 5,1 0 0,0 0-1,0 0 1,0 1 0,-1-1 0,1 1 0,0-1 0,0 1-1,0 0 1,0-1 0,3 1 0,7-1 37,260-30-51,-268 31 48,10-1 37,1 0 0,-1 1-1,0 1 1,14 3-1,-24-4-49,0 1 0,-1 0-1,0 0 1,1 0 0,-1 1 0,0-1-1,1 1 1,-1-1 0,0 1-1,0 0 1,0 1 0,-1-1 0,1 0-1,0 1 1,-1 0 0,0-1-1,0 1 1,1 0 0,-2 0 0,1 0-1,2 5 1,-2-3 27,-1-1 0,1 1 0,-1 0-1,0 0 1,-1 0 0,1 0 0,-1 0 0,0 0-1,0 1 1,-1-1 0,1 0 0,-1 0 0,0 0 0,-3 8-1,1-9 12,4-4 27,4 0 1,9-7 59,-4 1-110,14-6-14,77-32-7,23 1 68,-87 28-6,-36 15-69,-1 0 0,0 0 0,1 0 0,-1 0 0,1 1 0,-1-1 0,0 0 0,1 0 0,-1 0 0,0 0 0,1 1 0,-1-1 0,0 0 0,1 1 0,-1-1 0,0 0 0,0 0 0,1 1 0,-1-1 0,0 0 0,0 1 0,0-1 0,1 0 0,-1 1 0,0-1 0,0 1 0,0-1 0,0 0 0,0 1 0,0-1 0,0 1 0,0-1 0,0 0 0,0 1 0,2 17 0,-2-10 6,-1 0 0,0-1 0,0 1-1,-1 0 1,0-1 0,0 1 0,-4 8 0,4-11-290,-1 0 0,0 0 1,0 0-1,-5 6 0,5-8-307,1-1 0,-1 1 0,1-1-1,-1 1 1,0-1 0,0 0 0,-6 3 0,-10 3-3190,1 3 1215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9:28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24 8480,'-19'-15'3840,"19"10"-3360,0 1 1088,0 8-960,5-4 192,9 0-480,4 0-352,0 5 0,4-2-128,1 2 64,-6-5-1760,1 3 992,-8-3-2720,3 4 2016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9:28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54 10048,'-3'-20'4544,"35"3"-3936,-6 9 1503,1 5-1279,41-2 992,8 5-1056,22 0-448,2 5-256,-2-2-64,-17 2 0,4-2-1504,-12 6 832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8:12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58 3072,'0'-2'249,"-1"1"1,0-1-1,1 1 1,-1-1-1,1 1 0,0-1 1,-1 0-1,1-2 1,-1-10 4277,1 4 3634,0 5-6151,0-1-573,0 1-319,0 5-1106,0 1-1,0-1 1,0 0 0,-1 0-1,1 0 1,0 0 0,0 0-1,0 0 1,-1 0-1,1 0 1,0 0 0,0 0-1,-1 0 1,1 0 0,0 0-1,0 0 1,0 0 0,-1 0-1,1 0 1,0 0 0,0-1-1,0 1 1,-1 0 0,1 0-1,0 0 1,0 0-1,-1-1 1,3 3 131,-1 0-123,-1 0 1,1 0-1,-1 0 0,0 0 0,0 0 0,0 0 0,0 0 0,0 0 0,0 2 0,-1 3 14,-10 231 1166,11-146-949,1-47 218,-1-43 518,15-4-177,62-25-914,-3 1 70,-69 25 25,0 0 0,0 0 0,1 1 0,-1-1 0,0 1 0,1 0 0,-1 1 0,0-1 0,1 1 0,-1 0 0,0 0 0,0 1 0,0-1 0,0 1 0,0 1 0,0-1 0,0 0 0,-1 1 0,1 0 0,-1 0 1,0 1-1,0-1 0,0 1 0,0 0 0,0 0 0,-1 0 0,3 5 0,-3-3 39,0-1 0,0 1 0,0 0 0,-1 0 0,0 0 0,0 1 0,-1-1 0,0 0 0,0 1 0,0 6 0,-1 9 136,-4 36 1,1-34 2,3-19-97,-1 1 1,0-1-1,-1 0 0,1 0 1,-1 0-1,0 0 0,-4 7 1,5-10-58,0 0-1,0 0 1,0 0 0,-1-1 0,1 1 0,0 0 0,-1-1 0,1 1 0,-1-1 0,0 0 0,1 0 0,-1 1 0,0-1 0,0 0 0,0 0 0,0-1 0,0 1 0,0 0 0,0-1 0,0 1 0,0-1 0,-3 1-1,-3-2 0,1 0-1,-1 0 0,0-1 1,1 1-1,-1-2 0,1 1 1,0-1-1,-1 0 0,1-1 1,1 0-1,-1 0 0,0 0 1,-8-9-1,11 9-99,0 1-1,0 0 1,-1 0 0,1 0-1,-1 0 1,0 0-1,1 1 1,-1 0 0,0 0-1,-1 0 1,1 1-1,0 0 1,0 0 0,-1 0-1,1 0 1,0 1-1,-1 0 1,1 0 0,-7 1-1,-1 0-1645,12-2 1201,-1 1 1,1 0 0,-1 0-1,1 0 1,-1 0 0,1 0-1,0 1 1,-1-1 0,1 0-1,-1 1 1,1-1 0,0 1-1,-2 0 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3:05.3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467 10 3552,'3'-10'4985,"-8"21"782,0-5-5211,-1 0 1,0 1 0,-1-2 0,1 1 0,-1-1 0,-15 8-1,4-1-22,-14 10 259,1 1 0,-32 31 0,49-38-623,0 0-1,2 1 1,-1 1-1,-15 31 1,-2 11 107,3 1 1,-25 78-1,34-86-112,3 1 1,2 1-1,-8 65 0,18-78 5,1-1 0,3 1 0,8 68 0,-4-84-22,0 0-1,1-1 1,2 1-1,0-2 0,2 1 1,24 43-1,-27-57-106,1 0 1,0 0-1,1-1 0,0-1 0,0 0 0,1 0 0,0 0 0,1-1 1,16 9-1,-11-8 55,2-1 1,-1 0 0,1-1 0,0-1-1,37 8 1,-48-13-154,-1 0-1,1-1 1,0 1-1,0-1 0,-1-1 1,1 1-1,0-1 1,-1 0-1,1-1 1,-1 0-1,1 0 1,11-5-1,-9 2-1277,-1 0 0,16-11 0,14-18-6807,-17 17 4862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8:12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46 6048,'-15'-3'18794,"25"1"-17882,116-14 954,-86 7-1684,68-4-1,-93 12-118,3 0-116,32 1 0,-25 1 19,-21-1-16,-1-1 0,1 2 1,0-1-1,0 0 0,-1 1 1,1-1-1,3 2 0,-5-1-371,-3-1 251,1 0-1,0 0 1,0 1-1,-1-1 1,1 0-1,0 1 0,-1-1 1,1 0-1,0 1 1,0-1-1,0 0 1,0 1-1,-1-1 1,1 1-1,0-1 1,0 0-1,0 1 1,0-1-1,0 1 1,-1 3-953,-20 33-10861,17-22 8518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8:14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820 44 2976,'-22'-14'5360,"16"11"-4670,0 1 0,0 1 1,0-1-1,0 1 0,0 0 1,0 1-1,0-1 0,0 1 1,-1 1-1,-10 0 0,0 3 212,0 1 0,-24 9 0,30-10-487,-19 5 381,21-6-527,-1-1 0,0 2 0,-9 4 0,5-1-21,-1 0 0,0 0 0,-16 4 0,-29 9 382,46-14-438,-1-1-1,-28 7 1,22-9-88,1 1 1,0 1-1,0 1 0,-20 9 0,30-11-101,0 2-1,1-1 0,-1 1 0,1 0 1,0 1-1,1 0 0,0 1 1,0 0-1,-8 10 0,2 1 98,1 0-1,1 2 1,0-1-1,2 1 1,-9 24-1,6-6 100,1 1 1,-7 42-1,16-62-88,1-1 0,1 0 0,1 1 0,1 20 0,15 76 620,-5-47-726,2 17 363,42 141 0,-49-209-312,0-1 1,2 0-1,0-1 1,18 29-1,-22-41 16,-1 1 1,1 0-1,1-1 0,-1 0 1,0 0-1,1 0 0,0-1 1,0 1-1,6 2 0,0-1 102,0 0 0,0 0 0,18 4 0,-7-4 8,0-1-1,0-2 1,33 1 0,66-7 104,-102 1-243,0-1-1,-1-1 1,1 0 0,-1-1-1,23-11 1,6-2 101,-6 4-102,-1-3 0,0-1 0,41-27 1,-59 32-52,-1-2 1,-1 0 0,0-1 0,-1-1 0,-1-1 0,27-36 0,-13 6 156,-2-1-1,26-62 1,-48 96-147,-1 1 1,0 0 1,-1 0-1,0-1 1,-1 0-1,4-26 1,-2-10 51,-3 1 1,-3-1 0,-5-65-1,-5-26-240,8 118 166,-3-1 0,0 1 0,-13-44 0,15 63 24,0 0-1,0 0 1,-1 1 0,0-1 0,0 0 0,0 1 0,0 0 0,-1 0-1,0 0 1,0 0 0,-7-6 0,4 5-30,-1 1 0,0-1 0,0 1 0,0 0 1,-1 1-1,-15-6 0,-6 1-35,-1 1 1,0 2 0,-47-3-1,61 7 96,-152-3-327,111 6-328,-5 3-2484,43-1-2053,-39-1 0,35-3 1851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8:56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14 325 5888,'-13'4'7488,"26"-11"-2696,11-9-3183,-8 5-869,185-131 2049,-110 64-2069,-71 60-639,-16 13-109,0 1 1,0-1-1,1 1 0,0 1 1,0-1-1,6-3 1,-6 4 46,1-1 0,-1 0 1,0 0-1,5-5 0,-5 16-230,-1 1 1,-1-1-1,4 11 0,-2 1 191,4 31 0,-6-29 102,7 25-1,-9-43-71,1 0-1,-1 1 1,1-1-1,0 0 1,-1 0 0,2 0-1,-1 0 1,0 0 0,0 0-1,1 0 1,0-1 0,-1 0-1,1 1 1,0-1-1,0 0 1,1 0 0,-1 0-1,0-1 1,0 1 0,1-1-1,-1 0 1,1 0-1,6 1 1,-2-1 65,0 0 0,0 0 0,0-1 0,0 0 0,0 0 0,0-1 0,0 0 0,-1-1 0,15-3 0,7-7-2,-1-2-1,0 0 1,36-26-1,-35 21 129,-18 13-172,-9 6-72,0-1 1,-1 0-1,1 0 1,0 0-1,-1 0 1,1 0 0,-1 0-1,1 0 1,-1 0-1,1-1 1,-1 1-1,0 0 1,2-3 0,-11 8-369,-2 5 239,0 0 0,-15 21 0,21-25 192,0 0 0,1 1 0,0-1 0,0 1 0,0 0 0,1 0 0,0 0 0,-2 9 0,4-13-13,-1 0 1,1 0-1,0 0 0,0 0 1,0-1-1,0 1 1,0 0-1,1 0 0,-1 0 1,1 0-1,-1 0 0,1-1 1,-1 1-1,1 0 0,0 0 1,0-1-1,0 1 1,0 0-1,0-1 0,0 1 1,1-1-1,-1 0 0,0 1 1,1-1-1,-1 0 0,1 0 1,-1 0-1,1 0 1,0 0-1,0 0 0,-1 0 1,1-1-1,0 1 0,3 0 1,1 1 59,1-1 1,-1 0-1,1 0 1,-1 0 0,1-1-1,-1 0 1,1-1-1,-1 1 1,8-3-1,-3 1 0,0-2 0,-1 1-1,1-1 1,-1-1 0,12-7-1,-19 11-52,0-1 0,0 0 0,0 1 0,-1-1-1,1-1 1,-1 1 0,1 0 0,-1 0 0,0-1-1,0 0 1,0 1 0,0-1 0,0 0 0,-1 0 0,1 0-1,-1 0 1,0 0 0,0 0 0,0 0 0,0 0-1,0-5 1,-1 6-23,0-1 0,-1 0-1,1 1 1,-1-1 0,0 0 0,1 1-1,-1-1 1,-1 1 0,1-1-1,0 1 1,0 0 0,-1-1 0,1 1-1,-1 0 1,0 0 0,0 0 0,0 0-1,0 0 1,0 1 0,0-1-1,0 1 1,-1-1 0,-2-1 0,-5-2-44,0 1 1,-1 0-1,1 1 0,-14-3 1,18 4 32,0 1 0,0 1-1,0-1 1,0 1 0,0 0 0,0 0 0,0 1 0,-8 1 0,-22-1-327,35-1 338,6 2 5,10-1 28,403-10 226,-369 10-178,-38 0-40,0-1-1,0 1 1,0-2 0,0 0-1,0 0 1,13-4 0,-26 10-212,-11 9-44,-15 13 30,7-9 201,9-9 2,1 1 0,0 1 1,0 0-1,-10 14 1,20-24 1,1 0 0,-1 0 0,0 1 0,1-1 0,-1 0 0,1 1 0,-1-1 0,1 0 1,-1 1-1,1-1 0,0 0 0,0 1 0,0-1 0,0 1 0,0-1 0,0 0 0,0 1 1,0-1-1,2 3 0,-2-2 3,2 1 0,-1-1 0,0 0 0,0 0 0,1 0 0,-1 0 0,1 0 0,0 0 0,-1 0 1,4 2-1,0-1 12,-1 0 0,1 0 1,0 0-1,0 0 0,0-1 0,0 0 1,0 0-1,0-1 0,10 3 1,1-3 73,0-1 1,0 0 0,1-1-1,22-5 1,65-19-91,-70 16 223,19-4-129,-6 1-71,76-27 1,-115 34-3,1 0 0,-1-1-1,0 1 1,0-1 0,0-1 0,-1 0 0,0 0-1,12-15 1,-18 21-42,0 0 1,-1 0-1,1 0 0,0 0 0,-1 0 1,1 0-1,-1 0 0,1 0 0,-1-1 1,0 1-1,1 0 0,-1 0 0,0 0 1,0 0-1,0-1 0,0 1 0,0 0 1,0 0-1,0 0 0,0 0 0,0-1 1,0 1-1,-1 0 0,1 0 0,-1-2 1,0 2-8,0 0 0,1 0 0,-1 1 0,0-1 0,0 0 0,0 0 0,0 1 0,0-1 0,0 1 0,0-1 0,0 1 0,0-1 0,0 1 0,0-1 0,0 1 0,0 0 0,0 0 0,0 0 0,0-1 0,0 1 0,0 0 0,0 0 0,-1 0 0,1 1 1,-1-1-1,-10 2-19,0 1 1,0 0-1,0 0 1,1 1-1,-1 1 1,1 0-1,0 1 1,1 0 0,-1 0-1,1 1 1,-15 13-1,23-18 31,1 0 1,-1 0-1,1 0 0,-1 0 0,1 0 0,0 0 0,0 0 1,0 0-1,0 1 0,0-1 0,0 0 0,0 1 0,1-1 1,-1 3-1,1-3 19,0 0-1,0-1 1,1 1 0,-1 0 0,0 0 0,1-1-1,-1 1 1,1 0 0,0-1 0,-1 1 0,1-1-1,0 1 1,0-1 0,0 1 0,0-1 0,0 1-1,1-1 1,-1 0 0,0 0 0,3 2 0,2 1 9,1 1 0,-1-2 1,1 1-1,0-1 1,0 0-1,0-1 1,1 1-1,-1-1 0,15 1 1,-8-1 98,0-1 1,0-1-1,0 0 1,21-3 0,-26 1-88,0-1 1,0 0 0,0 0 0,13-6-1,1-1 134,-21 9-157,4-1 13,0-1 0,0 1-1,0-1 1,0 0 0,-1 0-1,1-1 1,-1 0 0,0 0-1,0 0 1,9-10 0,89-128 253,-95 125-458,-4 10-682,-3 23 569,-4 37 180,-2-1 0,-19 78 0,16-91 346,-13 38 0,21-76-213,-1-1-1,1 1 1,0 0-1,0-1 1,-1 1-1,1 0 1,0-1-1,-1 1 1,1 0-1,0-1 1,-1 1-1,1-1 1,-1 1-1,1-1 1,-1 1-1,0-1 1,1 1-1,-1-1 1,1 0-1,-1 1 1,-1 0-1,2-1-7,-1 0 1,0 0-1,1-1 0,-1 1 0,1 0 0,-1 0 0,0 0 0,1 0 0,-1 0 0,1-1 1,-1 1-1,1 0 0,-1-1 0,0 1 0,1 0 0,-1-1 0,1 1 0,0 0 0,-1-1 0,0 0 1,-1-1 8,0-1 0,1 1 1,-1-1-1,1 1 1,-1-1-1,1 0 0,0 0 1,0 1-1,0-1 1,0 0-1,0-4 1,0 2-22,0-1 0,-1 1 1,1-1-1,-1 1 1,0-1-1,-1 1 1,0 0-1,1 0 1,-5-5-1,6 9-1,1 1 0,0 0-1,-1-1 1,1 1 0,0-1-1,-1 1 1,1-1 0,0 1-1,-1-1 1,1 1 0,0-1-1,0 1 1,0-1 0,0 0-1,-1 1 1,1-1 0,0 1-1,0-1 1,0 1 0,0-2-1,1 2-19,-1 0-1,0-1 0,0 1 0,0 0 1,0 0-1,0 0 0,1-1 0,-1 1 0,0 0 1,0 0-1,0-1 0,1 1 0,-1 0 1,0 0-1,0 0 0,1 0 0,-1 0 0,0-1 1,0 1-1,1 0 0,-1 0 0,0 0 1,1 0-1,-1 0 0,0 0 0,0 0 0,1 0 1,-1 0-1,1 1 1,0-1 1,-1 1-1,1-1 0,0 1 0,-1 0 1,1-1-1,0 1 0,-1 0 1,1 0-1,-1 0 0,0-1 1,1 1-1,-1 0 0,0 0 1,1 2-1,0-1-4,4 12 153,-3-9-102,0 1 0,0-1 0,0 0 0,1 0 0,3 6 0,-5-10-10,0 0-1,0 1 1,0-1 0,0 0 0,1 0-1,-1 0 1,0 0 0,0-1-1,1 1 1,-1 0 0,0 0 0,1-1-1,-1 1 1,1-1 0,-1 1-1,1-1 1,-1 0 0,1 1 0,-1-1-1,1 0 1,-1 0 0,1 0-1,0 0 1,1-1 0,14-3 63,-1 0 0,-1-2 0,1 0 0,-1 0 0,24-15 0,5-2-7,0 2 67,-2-2 1,-1-1 0,66-52-1,-57 37-538,-50 39 385,0 0 0,0 0 0,1-1 0,-1 1 0,0 0 0,0 0 0,0 0 0,1 0 0,-1 0 0,0 0 0,0-1 0,1 1 0,-1 0 0,0 0 0,1 0 0,-1 0 0,0 0-1,0 0 1,1 0 0,-1 0 0,0 0 0,0 0 0,1 1 0,-1-1 0,0 0 0,0 0 0,1 0 0,-1 0 0,0 0 0,0 0 0,1 0 0,-1 1 0,0-1 0,0 0 0,0 0 0,1 0 0,-1 1 0,0-1 0,0 0 0,0 0 0,0 0-1,1 1 1,-1-1 0,0 0 0,0 0 0,0 1 0,7 14-190,-7-13 200,1 3-10,0 1 0,-1-1-1,1 1 1,-1-1 0,0 0 0,-1 1 0,1-1-1,-4 10 1,1 11-88,2-19 115,0-1 0,0 1 0,0-1 0,-1 1 0,0-1 1,0 0-1,-1 0 0,1 1 0,-1-2 0,-7 11 0,1-5 131,3-3-29,0 0 1,-1-1-1,0 0 1,-9 8 0,14-13-99,-1-1 1,1 1-1,-1-1 1,1 1-1,-1-1 1,0 0-1,0 0 1,1 0-1,-1 0 1,0-1-1,0 1 1,0-1-1,0 0 1,0 0-1,0 0 1,0 0-1,0 0 1,-5-2 0,-5-2-42,-1-1 0,1-1 0,0 0 0,0-1 0,-23-16 0,17 11 73,-4-7 96,23 19-146,0 0-1,1 0 1,-1 0 0,0 0-1,0 0 1,0 0-1,0 0 1,0 0 0,0 0-1,0 1 1,0-1-1,0 0 1,0 0 0,0 0-1,0 0 1,0 0-1,0 0 1,0 0 0,0 0-1,0 0 1,0 1-1,0-1 1,0 0-1,0 0 1,0 0 0,0 0-1,0 0 1,-1 0-1,1 0 1,0 0 0,0 0-1,0 0 1,0 0-1,0 0 1,0 1 0,0-1-1,0 0 1,0 0-1,0 0 1,0 0 0,0 0-1,0 0 1,-1 0-1,1 0 1,0 0 0,0 0-1,0 0 1,0 0-1,0 0 1,0 0 0,-8 0-49,8 2 16,14 2-24,3 1-58,13 8 205,62 14 0,-78-24-78,0-1-1,0-1 0,1-1 1,24-1-1,0 0 72,-16 0-115,0-1 1,23-4-1,-24 0 184,-19 5-156,0 0-1,0 0 1,0 0 0,0 1-1,6-1 1,0-6 11,-2 5 198,3 0-189,-1-1 0,0 0-1,0 0 1,0-1 0,-1-1 0,1 1 0,-1-1 0,0 0 0,9-9 0,-2 2 18,-3 2 2,0-1 1,-1 0-1,15-19 1,-23 27-42,-1 0 1,0-1-1,0 0 1,0 1-1,0-1 1,0 0-1,-1 0 1,0 0-1,0 0 1,0 0-1,0-1 1,0 1-1,-1 0 1,0 0-1,0 0 1,0-1-1,-2-7 1,2 10-12,0 1 1,0-1-1,-1 1 1,1-1-1,-1 1 0,1-1 1,-1 1-1,0-1 1,1 1-1,-1-1 1,0 1-1,0 0 1,0 0-1,0-1 0,0 1 1,0 0-1,-1 0 1,1 0-1,0 0 1,0 0-1,-1 0 0,1 1 1,-1-1-1,1 0 1,-1 1-1,1-1 1,-1 1-1,1-1 0,-1 1 1,1 0-1,-1-1 1,1 1-1,-1 0 1,0 0-1,1 0 1,-1 1-1,1-1 0,-1 0 1,0 0-1,-2 2 1,-1 0-28,0-1 0,1 1 0,-1 1 0,0-1 0,1 1 0,0-1 1,-1 1-1,1 0 0,0 1 0,1-1 0,-7 7 0,4-1 25,0 0 1,0 0-1,1 0 0,0 0 0,-6 16 0,9-20 14,1 0 0,0 0 0,0 0 0,0 0 0,0 1 0,1-1 0,0 0 0,0 1 0,1-1 0,-1 0 0,1 0 0,3 10 0,-2-10 34,0 0 1,0 0 0,1 0-1,0-1 1,0 1-1,0-1 1,1 0-1,-1 1 1,1-2 0,0 1-1,0 0 1,1-1-1,7 5 1,-8-6 14,1 0 0,0 0 0,0-1 0,1 0 0,-1 0 0,0 0 0,0-1 0,1 0 0,-1 0 0,0 0 0,0-1 0,9-1 0,9-3 93,34-12 0,-32 9-130,132-46 376,-134 45-339,-1-2 0,0 0 0,-1-1 0,34-26 1,-16 4-97,-22 18-110,34-24 0,-44 31 2,-6 8 149,-1 1-1,0-1 0,0 1 1,0 0-1,1-1 0,-1 1 1,0 0-1,0-1 0,1 1 1,-1 0-1,0-1 0,0 1 1,1 0-1,-1-1 0,0 1 1,1 0-1,-1 0 0,1 0 1,-1-1-1,1 1 0,0 18-317,-2-8 329,1-1 1,-2 1 0,1 0 0,-1-1 0,-1 1 0,0-1 0,0 0 0,0 0-1,-10 15 1,10-18 11,0 0-1,-1-1 1,0 0-1,0 0 0,-1 0 1,0 0-1,1 0 1,-1-1-1,-1 0 0,1 0 1,-1 0-1,1-1 1,-1 0-1,0 0 0,-11 3 1,4-2 29,1-1 0,-1-1 0,0 0 1,0 0-1,0-2 0,0 1 0,0-2 1,0 0-1,0 0 0,0-1 0,1-1 0,-20-6 1,32 9-39,-1 0 0,1 0 0,0 0 0,0 0 0,0 0 0,0 0 0,0 0 0,0 0 0,-1 0 0,1 0 0,0 0 0,0 0 0,0 0 0,0 0 0,0 0 0,0-1 0,-1 1 0,1 0 0,0 0 0,0 0 0,0 0 0,0 0 0,0 0 0,0 0 0,0 0 0,0 0 0,0-1 0,0 1 0,0 0 0,-1 0 0,1 0 0,0 0 0,0 0 0,0 0 0,0 0 0,0-1 0,0 1 0,0 0 0,0 0 0,0 0 0,0 0 0,0 0 0,0 0 0,0-1 0,0 1 0,0 0 0,0 0 0,1 0 0,-1 0 0,0 0 0,0 0 0,0 0 0,0-1 0,0 1 0,0 0 0,10-5 61,14-2-20,-10 4-57,0 0 0,0 2 1,0 0-1,28 1 0,-5 2 76,-28-3-48,1 1 1,-1 1-1,0 0 0,1 0 0,-1 1 0,0 0 1,15 6-1,-24-8-16,3 1 21,0 1 1,0-1-1,0 0 0,-1 0 1,1 0-1,6 0 0,-35 24-21394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8:58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120 619 4576,'-1'-7'44,"0"-4"4376,2 9-3667,-1 0-1,0 0 1,0 0-1,0 0 1,-1 0-1,1 0 1,0 0-1,-2-3 1,2 4-703,-1 0 0,0 1 0,1-1 0,-1 0 0,0 0 0,0 0 0,1 1 0,-1-1 0,0 0 0,0 1 0,0-1 0,0 1 0,0-1 0,0 1 1,0-1-1,0 1 0,0 0 0,0-1 0,0 1 0,0 0 0,0 0 0,0 0 0,0 0 0,0 0 0,0 0 0,0 0 0,-1 0 0,0 1 0,-3-1 2,1 1-1,0 0 0,0 0 1,0 1-1,-7 3 1,2-1 127,3-1-170,1-1 1,0 1 0,0 0-1,1 0 1,-1 1 0,-4 4-1,8-8 8,0 1 0,1 0 0,-1 0 0,1 0 0,-1 0 0,0-1 0,1 1 0,0 0 0,-1 0 0,1 0 0,0 0 0,-1 0 0,1 0 0,0 0 0,0 0 1,0 2-1,0-1 39,0-1 1,1 1 0,-1-1 0,1 0 0,-1 1 0,1-1-1,0 0 1,-1 1 0,1-1 0,0 0 0,0 0 0,0 0 0,0 0-1,0 0 1,2 2 0,0-1 41,0 0 0,1 0 0,-1 0 0,1 0 0,0 0 0,-1-1-1,1 0 1,0 1 0,0-2 0,0 1 0,0 0 0,0-1 0,0 1 0,0-1 0,6-1 0,-4 1 49,-1-1 1,1 1-1,-1-1 1,1-1-1,-1 1 1,0-1-1,0 0 1,0 0-1,0 0 1,9-6-1,-12 6-130,1 0-1,-1-1 1,0 1 0,0 0-1,0-1 1,0 1-1,-1-1 1,1 0 0,-1 1-1,1-1 1,-1 0-1,0 0 1,0 0-1,0 0 1,-1 0 0,1 0-1,-1 0 1,0 0-1,1-1 1,-1 1 0,-1 0-1,1 0 1,0 0-1,-1 0 1,1 0-1,-3-6 1,2 5-70,-1 0 0,1 1 1,-1-1-1,0 1 0,0-1 0,0 1 0,0-1 1,0 1-1,-1 0 0,0 0 0,1 0 0,-1 0 1,0 1-1,-1-1 0,1 1 0,0 0 0,-1 0 0,1 0 1,-1 0-1,-6-2 0,1 1-136,2 0-124,7 3 311,0 0 0,0 0 0,0 0 0,-1 0 0,1 0 0,0 0 1,0 0-1,0 0 0,0 0 0,0 0 0,0 0 0,0 0 1,0 0-1,0 0 0,0 0 0,0 0 0,0 0 0,-1 0 0,1 0 1,0 0-1,0 0 0,0 0 0,0 0 0,0 0 0,0 0 1,0 0-1,0 0 0,0 0 0,0 0 0,0 0 0,0 0 0,0 0 1,0 0-1,0 1 0,0-1 0,0 0 0,0 0 0,0 0 1,0 0-1,0 0 0,-1 0 0,1 0 0,0 0 0,0 0 0,0 0 1,0 0-1,0 0 0,0 1 0,0-1 0,0 0 0,1 0 0,-1 0 1,0 0-1,0 0 0,0 0 0,0 0 0,0 0 0,0 0 1,0 0-1,18 0 695,-2-5-451,1 0 1,0-1-1,-1 0 1,0-2-1,-1 0 1,0 0-1,0-1 0,-1-1 1,25-22-1,-7 1-68,-1-1-1,43-61 0,-16 5-8,-37 54-63,34-43-1,-53 74-124,1-1 0,-1 1 0,0-1 1,0 1-1,1-7 0,6-7-613,-9 18 617,0-1 0,0 0 0,1 0 0,-1 0 0,0 0 0,0 1 1,1-1-1,-1 0 0,0 0 0,0 0 0,0 1 0,0-1 0,1 0 1,-1 0-1,0 1 0,0-1 0,0 0 0,0 0 0,0 1 0,0-1 1,0 0-1,0 1 0,1-1 0,-1 0 0,0 1 0,0-1 0,-1 1 1,-5 79-331,1-42 298,-6 54-86,-39 155 1,-59 82 329,91-282-121,-58 131 784,73-173-787,0 0 0,0 0 1,0 0-1,0 0 0,-1 0 1,1-1-1,-7 6 0,9-9-43,1-1 0,-1 1-1,0-1 1,1 1 0,-1 0-1,0-1 1,0 1 0,1-1-1,-1 0 1,0 1 0,0-1-1,0 0 1,0 1 0,0-1-1,0 0 1,0 0 0,1 0 0,-3 0-1,2 0-4,1-1-1,-1 1 1,0-1-1,0 1 1,1-1 0,-1 1-1,0-1 1,1 0-1,-1 0 1,1 1-1,-1-1 1,1 0-1,-1 0 1,1 1 0,0-1-1,-1 0 1,1 0-1,0 0 1,0 0-1,-1 0 1,1 0-1,0 0 1,0-1 0,-1-9 6,0-1 0,1 1 1,1-1-1,0 1 1,0 0-1,1 0 1,0-1-1,1 1 0,0 1 1,1-1-1,1 0 1,-1 1-1,9-14 0,-2 6-46,0 1-1,1 0 0,1 1 0,0 1 0,1 0 1,28-23-1,-16 19-33,0 1-1,42-21 1,-53 32-238,-1 1 1,18-5 0,-5 4-4466,-14 6 2404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9:02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27 906 3072,'-3'2'307,"0"-1"1,0 1 0,-1 0-1,-9 11 9785,25-17-6810,-8 1-2923,1-1 0,0 1 0,0-1 0,5-6 0,17-23-3,-1-1 0,-2-2 0,37-69 0,-57 96-245,-1 3-52,1 0 1,-1-1-1,-1 1 1,1 0-1,-1-1 0,0 0 1,-1 1-1,2-12 1,-3 18-72,0-1-1,0 1 1,0 0 0,0 0 0,1-1 0,-1 1-1,0 0 1,0 0 0,0 0 0,0-1 0,0 1 0,0 0-1,0 0 1,0-1 0,0 1 0,0 0 0,0 0 0,0-1-1,0 1 1,-1 0 0,1 0 0,0-1 0,0 1-1,0 0 1,0 0 0,0 0 0,0-1 0,-1 1 0,1 0-1,0 0 1,0 0 0,0 0 0,0-1 0,-1 1 0,1 0-1,0 0 1,0 0 0,0 0 0,-1 0 0,1 0-1,0-1 1,0 1 0,-1 0 0,1 0 0,0 0 0,0 0-1,-1 0 1,1 0 0,0 0 0,0 0 0,0 0 0,-1 0-1,1 0 1,0 0 0,0 0 0,-1 1 0,1-1 0,0 0-1,0 0 1,-1 0 0,1 0 0,0 0 0,0 0-1,0 1 1,-1-1 0,1 0 0,0 0 0,0 0 0,-13 14-574,12-13 598,-5 6-72,1 1-1,0 0 0,0 1 0,1-1 0,0 1 0,-3 10 0,-14 58 183,19-67-106,-2 9 187,0 0 0,2 0-1,-1 23 1,3-40-155,0-1 0,0 1-1,0-1 1,0 1 0,1 0 0,-1-1 0,0 1-1,1-1 1,-1 1 0,1-1 0,-1 1-1,1-1 1,0 0 0,0 1 0,0-1 0,-1 0-1,1 1 1,0-1 0,1 0 0,1 2 0,-1-2 30,-1 0 0,1 0 0,0 0 0,1 0 0,-1-1 0,0 1 0,0-1 0,0 1 0,0-1 0,0 0 0,1 0 0,-1 0 0,3 0 0,5-1 119,-1-1 1,1 0-1,0 0 0,-1-1 1,16-7-1,7-6-21,-1-1 0,-1-1 0,32-25 0,-17 8-125,46-49-1,-79 71-74,6-6-42,-18 19 59,0 0 0,0 0 0,0 0 0,1 0 0,-1 0 0,0-1 0,0 1 0,0 0 0,1 0 0,-1 0 0,0 0 0,0 0 0,0 0 0,0 0 0,1 0 0,-1 0 0,0 0 1,0 0-1,0 0 0,1 0 0,-1 0 0,0 0 0,0 0 0,0 0 0,1 0 0,-1 0 0,0 0 0,0 0 0,0 0 0,1 0 0,-1 0 0,0 0 0,0 1 0,0-1 0,0 0 0,1 0 0,-1 0 1,0 0-1,0 0 0,0 1 0,0-1 0,0 0 0,0 0 0,0 0 0,1 0 0,-1 1 0,0-1 0,0 0 0,0 0 0,0 0 0,0 1 0,0-1 0,0 0 0,0 0 0,0 0 0,0 1 0,0-1 1,0 0-1,0 0 0,0 1 0,-1 13-89,0-13 77,-1 13 8,-3 17-104,-11 42 1,13-64 202,0-1 1,1 1 0,0 0-1,0 15 1,2-24-73,-1 1 1,1-1-1,0 0 1,0 1-1,0-1 1,0 0-1,0 0 1,1 1-1,-1-1 1,0 0-1,0 1 1,0-1 0,0 0-1,0 0 1,0 1-1,0-1 1,0 0-1,1 0 1,-1 1-1,0-1 1,0 0-1,0 0 1,1 0-1,-1 1 1,0-1-1,0 0 1,0 0 0,1 0-1,-1 0 1,0 1-1,1-1 1,-1 0-1,0 0 1,1 0-1,11-3 377,13-13-103,-22 14-303,11-10 42,-1-1 0,-1 1 0,0-2 0,21-29 0,-16 20-36,-5 4-84,-9 14 54,-1 1 0,1 0-1,0 0 1,0 0 0,1 0 0,-1 0-1,5-3 1,-8 7 29,0 0 1,0-1-1,1 1 0,-1 0 1,0 0-1,0 0 0,0 0 1,1 0-1,-1 0 1,0 0-1,0 0 0,0 0 1,1 0-1,-1 0 0,0 0 1,0-1-1,1 2 0,-1-1 1,0 0-1,0 0 1,1 0-1,-1 0 0,0 0 1,0 0-1,0 0 0,1 0 1,-1 0-1,0 0 0,0 0 1,1 0-1,-1 1 1,0-1-1,0 0 0,0 0 1,0 0-1,1 0 0,-1 1 1,0-1-1,0 0 0,0 0 1,0 0-1,0 1 1,0-1-1,1 0 0,-1 0 1,0 0-1,0 1 0,0-1 1,0 1-1,1 12-133,3 76 120,-4-85 4,0 0-1,0 1 1,1-1 0,-1 0 0,1 0 0,2 6-1,-3-9 36,1 0 0,-1 0 0,1 0-1,-1 0 1,1 0 0,-1 0 0,1 0 0,-1-1-1,1 1 1,0 0 0,-1 0 0,1-1-1,0 1 1,0 0 0,0-1 0,-1 1-1,1-1 1,0 1 0,0-1 0,0 0-1,0 1 1,0-1 0,0 0 0,0 1 0,0-1-1,0 0 1,0 0 0,0 0 0,0 0-1,0 0 1,2-1 0,3 0 31,1 0 0,-1-1 1,0-1-1,0 1 0,1-1 1,-2 0-1,1 0 0,9-7 0,2-3-25,19-19 0,49-63 2,-48 51-4,120-151 248,-136 165-252,-2 0 0,-1-2 0,-1 0 0,-2 0 0,11-36 0,22-118-935,-52 197 696,0 0 0,-10 19 0,-9 18 105,0 4-61,13-31 129,1-1 1,1 2-1,-7 29 0,11-29 89,1 0-1,1 0 1,1 0-1,1 0 1,0 0-1,2-1 1,1 1 0,0 0-1,2 0 1,1-1-1,0 0 1,1 0-1,2-1 1,18 33-1,-25-48-18,1-1 0,-1 0 1,1 0-1,0-1 0,1 1 0,-1-1 0,1 1 0,-1-1 0,6 3 0,-7-5-6,-1 0-1,1 0 0,0-1 1,-1 1-1,1-1 0,0 1 1,0-1-1,-1 0 0,1 0 1,0 0-1,0 1 0,0-2 1,-1 1-1,1 0 1,0 0-1,0-1 0,-1 1 1,1-1-1,0 1 0,0-1 1,-1 0-1,1 1 0,-1-1 1,1 0-1,-1 0 0,1 0 1,1-2-1,4-3 52,0-1 0,0 0 0,-1 0-1,0 0 1,-1-1 0,0 0 0,0 0 0,7-15 0,-4 4-10,-1 0 1,-1-1-1,3-19 1,-8 36-99,-1 1 0,1-1 1,-1 0-1,0 0 0,0 1 0,0-1 1,0 0-1,0 1 0,-1-1 0,1 0 0,-1 1 1,0-1-1,-1-4 0,1 7 28,1 0 0,0 0 0,0-1-1,0 1 1,0 0 0,0 0 0,0 0 0,0 0 0,-1 0-1,1-1 1,0 1 0,0 0 0,0 0 0,0 0-1,-1 0 1,1 0 0,0 0 0,0 0 0,0 0 0,0 0-1,-1 0 1,1 0 0,0 0 0,0 0 0,0 0-1,-1 0 1,1 0 0,0 0 0,0 0 0,0 0-1,-1 0 1,1 0 0,0 0 0,0 0 0,0 0 0,-1 0-1,-8 6-192,-7 10 31,13-8 167,-1-1 0,1 1 1,0 0-1,0 0 0,1 0 0,-2 10 1,-1 5-40,2-11 63,1-1 0,1 1 1,0 0-1,0 0 0,2 21 0,0-25 3,0 0 0,1 0 0,-1 0 1,2 0-1,-1 0 0,1-1 0,0 1 0,1-1 0,5 10 0,-8-15-4,1 0 1,-1-1 0,0 1-1,1-1 1,0 1 0,-1-1 0,1 1-1,0-1 1,0 0 0,0 0 0,-1 0-1,1 0 1,0 0 0,1 0-1,-1-1 1,0 1 0,0-1 0,0 1-1,0-1 1,0 0 0,1 0-1,-1 0 1,0 0 0,0 0 0,0 0-1,1 0 1,-1-1 0,0 1 0,0-1-1,0 0 1,3-1 0,7-4 44,-1 1 1,-1-2 0,1 1 0,12-12-1,-11 9-72,175-138 402,-162 127-412,-18 15-44,0-1 1,13-12-1,-15 12-239,-6 12-105,-1 5 330,0-1 93,-1 1-1,-4 13 1,3-14-22,1 0 0,-3 21 0,4-15-15,0-1 11,1-1-1,0 1 1,2 23-1,0-34 44,-1 0 0,1 1-1,0-1 1,0 0 0,1 0-1,-1 0 1,1 0 0,0 0-1,0 0 1,1 0 0,-1-1-1,1 1 1,-1-1 0,1 0-1,0 1 1,6 4 0,-6-7 22,0 1 0,0-1 0,0 0 0,0 0 0,0 0 0,0 0 0,0 0 0,0 0 0,1-1 0,-1 0 0,0 1 0,0-1 0,0-1 0,1 1 0,-1 0 0,0-1 0,0 1 0,0-1 0,5-2 0,-1 1-26,-1-1-1,1 1 1,-1-2-1,0 1 0,0 0 1,0-1-1,0 0 0,7-7 1,6-11 36,0-1 0,20-32 0,-23 31-199,1 0 1,27-28-1,-44 52 127,1 0 1,-1 0-1,0 0 1,1 0-1,-1 0 1,0 0-1,1 1 1,-1-1-1,0 0 1,1 0-1,-1 0 1,0 0-1,0 0 1,1 1-1,-1-1 1,0 0-1,0 0 1,1 1-1,-1-1 1,0 0-1,0 0 1,1 1-1,-1-1 1,0 0-1,0 0 1,0 1-1,0-1 1,0 0-1,0 1 1,1-1-1,-1 0 1,0 1-1,0-1 1,5 13 17,-4-7-56,0 0 1,-1 0-1,1 1 0,-1-1 0,-1 0 1,1 0-1,-2 9 0,-1 18-66,-2 74 381,8-72 48,-3-34-166,2-2-77,-1-1-1,1 1 1,-1 0 0,1-1-1,-1 1 1,0-1 0,0 0 0,3-3-1,1-1-55,10-15 116,21-34 1,-23 33-116,24-30 0,9 3-449,-46 49 423,0-1 0,0 1 0,0 0 0,0 0 0,0 0 0,0 0-1,0 0 1,0-1 0,1 1 0,-1 0 0,0 0 0,0 0 0,0 0 0,0 0 0,0 0 0,1 0 0,-1-1 0,0 1 0,0 0 0,0 0 0,0 0 0,1 0 0,-1 0 0,0 0 0,0 0-1,0 0 1,0 0 0,1 0 0,-1 0 0,0 0 0,0 0 0,0 0 0,1 0 0,-1 0 0,0 0 0,0 1 0,0-1 0,0 0 0,1 0 0,-1 0 0,0 0 0,0 0 0,0 0 0,0 1-1,3 10-167,-5 21 131,2-27 26,-2 10-6,-6 25-1,6-32 28,0-1-1,0 1 1,1 0-1,0 0 0,0 0 1,1 0-1,0 0 1,1 0-1,-1 0 1,3 9-1,-2-16 20,-1 0-1,1 1 0,-1-1 1,1 0-1,0 0 0,0 0 1,0 0-1,-1 0 0,1 1 1,0-2-1,0 1 0,1 0 1,-1 0-1,0 0 0,0 0 1,0-1-1,0 1 0,1 0 0,-1-1 1,0 1-1,1-1 0,2 1 1,2 0 49,0 0 1,0-1 0,11 1-1,-16-1-72,13-1 27,0 0 0,-1-1-1,1 0 1,21-7 0,52-23 125,-71 26-108,8-4-19,1 0-1,-2-2 0,1 0 1,-2-2-1,0-1 0,31-26 1,-47 36-1,-4 5-31,-1-1-1,0 0 1,0 1 0,0-1-1,0 0 1,0 0 0,0 0 0,0 0-1,-1 0 1,1 0 0,0 0-1,0 0 1,-1 0 0,2-2 0,-7 11-246,0-1 0,-9 11 0,-109 127-16,120-140 269,0-1 0,0 1 0,0-1 0,1 1 0,0 0 1,-3 6-1,5-10 17,0 0 0,-1 0 1,1-1-1,0 1 1,-1 0-1,1 0 0,0 0 1,0-1-1,0 1 0,0 0 1,0 0-1,0 0 0,0 0 1,0 0-1,0-1 0,1 1 1,-1 0-1,0 0 0,0 0 1,1 0-1,-1-1 0,0 1 1,1 0-1,-1-1 0,1 1 1,-1 0-1,1 0 0,-1-1 1,1 1-1,0-1 0,-1 1 1,1-1-1,0 1 0,-1-1 1,1 1-1,0-1 0,0 0 1,0 1-1,-1-1 0,1 0 1,0 1-1,0-1 0,0 0 1,0 0-1,1 0 1,1 0 17,0 0 0,1 0 0,-1 0 0,0-1 0,0 0 0,1 1 0,-1-1 0,0 0 0,0-1 0,0 1 0,0 0 0,0-1 0,0 0 0,0 0 0,0 0 0,4-4 0,1-1 4,-1-1 0,0 0 0,12-17-1,30-61 6,-20 32-12,-18 27-419,-8 20-161,-6 18 207,-23 81-30,23-80 400,1 0 0,0 0 0,0 0 0,2 0 0,-1 1 0,1-1 0,3 20 0,-3-31-13,0 1-1,0-1 1,1 1 0,-1-1-1,0 0 1,0 1-1,1-1 1,-1 1 0,1-1-1,-1 0 1,1 0-1,0 1 1,0-1 0,-1 0-1,1 0 1,0 0-1,0 0 1,0 0-1,0 0 1,0 0 0,0 0-1,0 0 1,1 0-1,-1 0 1,0-1 0,0 1-1,1-1 1,-1 1-1,0-1 1,2 1 0,0-1 24,-1 0 0,1 0 0,-1 0 1,1 0-1,-1 0 0,1-1 0,-1 0 1,1 1-1,-1-1 0,0 0 1,1 0-1,-1 0 0,0 0 0,0-1 1,0 1-1,3-3 0,9-8 24,-1-1 1,0-1-1,-1 0 0,-1-1 1,14-22-1,-12 17-66,110-166 138,-72 116 8,29-48-31,-47 60-196,-2-1 1,35-95 0,-66 153 93,10-32-516,-10 33 499,0 0 0,0 0 1,0 0-1,0 0 1,0 0-1,0 0 0,0 0 1,0 0-1,1-1 0,-1 1 1,0 0-1,0 0 0,0 0 1,0 0-1,0 0 0,0 0 1,0 0-1,0 0 1,0-1-1,0 1 0,0 0 1,0 0-1,0 0 0,0 0 1,0 0-1,0 0 0,0 0 1,0-1-1,0 1 0,0 0 1,0 0-1,0 0 1,0 0-1,0 0 0,-1 0 1,1 0-1,0 0 0,0 0 1,0-1-1,0 1 0,0 0 1,0 0-1,0 0 1,0 0-1,0 0 0,0 0 1,0 0-1,-1 0 0,1 0 1,0 0-1,0 0 0,0 0 1,0 0-1,0 0 0,0 0 1,0 0-1,0 0 1,-1 0-1,1 0 0,-11 13-273,-41 61-90,-21 32 221,60-85 106,1 1-1,1 1 1,-10 27 0,-18 87 134,-5 15-4296,30-111 2015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9:02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25 7968,'-19'-5'3616,"24"5"-3136,-1 0 1856,9 0-1376,23 0 735,4 0-991,28 0 224,9 0-544,8 0-128,-9 0-160,10-3 128,-9 3-128,-1-3-448,-13-2 160,-9-4-3935,-15 9 2271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9:02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27 8320,'-80'-14'3744,"75"14"-3232,13 0-800,7 0 64,30 0 96,3 0 96,29-9-2432,-1 6 1344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9:30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142 478 3552,'10'-6'2608,"6"-4"1874,-16 10-4369,0 0 0,0 0-1,1 0 1,-1 0 0,0-1-1,0 1 1,0 0 0,0 0-1,1 0 1,-1 0 0,0 0-1,0 0 1,0-1 0,0 1-1,0 0 1,0 0 0,1 0-1,-1 0 1,0-1 0,0 1-1,0 0 1,0 0 0,0 0-1,0-1 1,0 1 0,0 0-1,0 0 1,0 0 0,0-1-1,0 1 1,0 0 0,0 0-1,0 0 1,0-1 0,0 1-1,0 0 1,0 0 0,0 0-1,0 0 1,0-1 0,-1 1-1,1 0 1,0 0 0,0 0-1,0 0 1,0-1 0,0 1-1,0 0 1,-1 0-1,1 0 1,0 0 0,0 0-1,0 0 1,0-1 0,-1 1-1,1 0 1,0 0 0,0 0-1,-1 0 1,-1 0 100,1-1-1,-1 1 0,0 0 1,0 0-1,0 0 0,0 0 1,0 0-1,0 0 0,1 1 1,-1-1-1,0 1 1,0-1-1,-2 2 0,-25 11 14,26-11-86,-8 3-46,0 1 1,1 0 0,-1 1-1,2 0 1,-1 1 0,1 0-1,-14 15 1,22-21-89,-1-1 0,1 1 0,0 0-1,0 0 1,0 0 0,0 0 0,0 0 0,0 0 0,1 0 0,-1 0 0,0 0-1,1 0 1,0 0 0,0 1 0,-1-1 0,1 0 0,0 0 0,1 0 0,-1 0-1,0 1 1,1-1 0,-1 0 0,1 0 0,0 0 0,-1 0 0,1 0 0,0 0-1,0 0 1,1 0 0,-1-1 0,0 1 0,0 0 0,4 2 0,-3-1 28,1-1 0,-1 0 1,1 1-1,-1-1 0,1 0 1,0-1-1,0 1 0,0 0 0,0-1 1,0 0-1,0 1 0,0-1 1,0-1-1,1 1 0,-1 0 1,0-1-1,1 1 0,-1-1 1,0 0-1,1 0 0,4-1 1,-1-2-22,-1 1-1,0-1 1,0 0 0,0 0 0,0 0 0,6-6 0,2 0 89,-13 8-67,0 0 0,0 0 0,0 0 1,0 0-1,0 0 0,0 0 0,0 0 1,0 0-1,0-1 0,0 1 0,0 0 1,-1-1-1,1 1 0,-1-1 0,1 1 1,-1-1-1,0 1 0,1-1 1,-1 1-1,0-1 0,0 1 0,0-1 1,0 1-1,0-1 0,0 1 0,-1-1 1,1 1-1,0-1 0,-1 1 0,1-1 1,-1 1-1,0-2 0,-4-6 76,0-1 1,0 1-1,-11-15 0,5 8 9,10 14-118,1 0 0,-1 0 1,0 1-1,0-1 1,1 0-1,-1 0 1,1 0-1,-1 0 1,1-1-1,0 1 0,0 0 1,0 0-1,0 0 1,0 0-1,0 0 1,1 0-1,0-3 0,1-2 77,1 0-1,0 0 0,7-10 0,3-7 88,29-73 451,51-108 526,-87 194-982,-1 0 0,2 0 0,0 1 0,0 0 0,13-14-1,-20 23-142,1 1-1,-1-1 0,1 1 0,-1-1 0,1 1 0,-1-1 1,1 1-1,-1-1 0,1 1 0,0-1 0,-1 1 0,1 0 1,0-1-1,-1 1 0,1 0 0,0 0 0,0 0 0,-1-1 1,1 1-1,0 0 0,0 0 0,-1 0 0,1 0 0,0 0 1,0 0-1,-1 0 0,1 1 0,0-1 0,-1 0 0,1 0 1,0 1-1,0-1 0,-1 0 0,1 1 0,0-1 0,-1 0 1,1 1-1,-1-1 0,1 1 0,-1-1 0,1 1 0,-1-1 1,1 1-1,-1 0 0,1-1 0,0 2 0,2 3 18,-1 0-1,0 1 0,0-1 1,0 1-1,1 7 1,1 9 42,-1 0 0,-1 0 0,-2 0 1,0 0-1,-3 22 0,-20 113 264,21-143-303,-74 364 580,54-291-381,-4-2 0,-49 109-1,68-176-65,-8 13 112,14-29-260,0 0 1,0 0-1,0-1 0,-1 1 1,1-1-1,0 1 0,-1-1 1,1 0-1,-1 1 1,0-1-1,1 0 0,-4 2 1,4-3-20,1 0 1,-1 0 0,1 1-1,0-1 1,-1 0 0,0 0 0,1 0-1,-1 0 1,1 0 0,-1 0-1,1 0 1,-1 0 0,1 0-1,-1 0 1,1 0 0,-1 0-1,1 0 1,-1 0 0,1 0-1,-1 0 1,1-1 0,-1 1 0,1 0-1,-1 0 1,1-1 0,0 1-1,-1-1 1,0 0-3,0 0 0,1 1 1,-1-1-1,1 0 0,-1 0 0,1-1 0,-1 1 0,1 0 1,0 0-1,-1 0 0,1 0 0,0-1 0,0-4-26,0 1-1,0-1 1,0 1-1,2-7 1,-1 4 6,2 0 0,-1 0 1,1 0-1,1 1 0,7-14 0,24-31 222,-33 49-178,7-10 47,1 1 0,1 0 0,0 1 0,17-14 1,-21 20-89,-1 0 0,1 1 0,0 0 0,-1 0 0,2 1 1,-1 0-1,0 0 0,1 0 0,-1 1 0,12-1 0,9 0-957,0 2 1,52 5-1,56 16-9543,-102-15 6895,11 3 106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9:32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267 854 2496,'2'-3'13634,"3"-1"-10478,5-3-2576,9-7-25,-10 5-146,-1-1 0,-1 0 0,0 0-1,11-20 1,16-47 391,-31 70-722,22-61 612,22-101 0,-15 47-267,-1-7 484,-30 123-822,0-1 0,0 1 0,0-13 0,-1 16-95,-1 9 93,0 1 0,0-1 0,0 0 0,-3 8 0,-1 4-44,-28 160 311,1-4 30,-28 66-140,59-237-233,-82 267 238,72-244-166,-1 1-1,-1-1 1,-1-1-1,-2-1 1,0 0-1,-2 0 1,-31 31-1,44-50-133,0 0 0,0 0-1,-1 0 1,0-1 0,0 0-1,0 0 1,-1 0 0,1-1-1,-1 0 1,0 0 0,0-1 0,0 0-1,0 0 1,0-1 0,0 1-1,-1-2 1,1 1 0,-13-1-1,19 0 21,0 0 0,-1-1-1,1 1 1,0 0 0,0 0-1,0-1 1,0 1 0,0-1-1,0 1 1,0-1 0,0 1-1,0-1 1,0 0-1,-2-1 1,3 2 20,0-1-1,-1 1 1,1-1-1,0 1 1,-1-1 0,1 1-1,0-1 1,0 0-1,0 1 1,-1-1-1,1 1 1,0-1 0,0 0-1,0 1 1,0-1-1,0 0 1,0 1-1,0-1 1,1 0 0,0-2-26,0 0 0,0 0 0,0 0 1,0 1-1,1-1 0,0 1 1,-1-1-1,5-3 0,16-17-124,36-30 0,-12 13 90,140-131 91,-153 144 49,0 2 0,2 1 0,42-21 0,115-47 209,-161 78-200,-5 1-30,-1-2-1,0-1 1,-1 0 0,28-26 0,-35 27-5,-1-2 1,-1 0 0,0 0 0,-2-1 0,0-1-1,-1 0 1,-1-1 0,0 0 0,7-22 0,8-30 156,21-98 1,-40 144-215,0-7 75,-1 0 0,-1 0 1,0-42-1,-5 70-80,-1-1 1,1 0-1,-3-10 0,3 16 23,0 0 0,0-1 0,-1 1 0,1-1 0,0 1 0,0-1 0,0 1-1,0 0 1,0-1 0,-1 1 0,1 0 0,0-1 0,0 1 0,0 0 0,-1-1-1,1 1 1,0 0 0,-1-1 0,1 1 0,0 0 0,-1 0 0,1-1 0,0 1-1,-1 0 1,1 0 0,-1 0 0,1-1 0,-1 1 0,0 0 4,0 0 0,1 0 0,-1 1 0,0-1 0,1 0 0,-1 0 0,0 1 0,0-1 0,1 1 0,-1-1 0,1 0 1,-1 1-1,0-1 0,0 2 0,-18 21 120,9-4-99,0-1 1,2 2 0,0-1-1,-7 25 1,-14 86 30,15-61-6,-43 213 420,53-261-384,1 0 1,0 0-1,2 0 1,1 0-1,0 0 1,1 0-1,2 0 1,8 35-1,-11-55-59,0 0 0,0 0 0,1 0-1,-1 0 1,1 0 0,-1 0 0,1 0-1,-1 0 1,1 0 0,0 0-1,-1-1 1,1 1 0,0 0 0,-1 0-1,1-1 1,0 1 0,0 0 0,0-1-1,0 1 1,0-1 0,1 1-1,0 0 1,0-1-1,-1 0 0,1 0 1,0 0-1,0 0 0,-1 0 1,1 0-1,0 0 0,-1-1 0,1 1 1,0 0-1,2-2 0,1 0 27,1-1 0,-1 0 0,1 0 1,-1 0-1,0-1 0,9-7 0,45-49 48,-37 36-124,32-42-1,-50 60 60,6-7 21,4-5 56,14-24 0,-28 41-111,1 1-1,-1-1 1,1 1 0,-1-1-1,0 1 1,0-1-1,1 1 1,-1-1 0,0 1-1,0-1 1,0 1-1,0-1 1,1 1 0,-1-1-1,0 1 1,0-1 0,0 1-1,0-1 1,-1-1-1,1 3-17,-1 0-1,1-1 0,0 1 1,-1-1-1,1 1 0,-1 0 1,1-1-1,0 1 0,0 0 1,-1-1-1,1 1 0,0 0 0,0 0 1,0-1-1,0 2 0,-9 29-129,7-24 149,0 0 0,0 0 1,-2 12-1,4-12-11,-1 5 30,0-1-1,1 1 1,2 20 0,-2-30-4,0 1-1,1-1 1,-1 1 0,1-1-1,0 1 1,0-1 0,0 1-1,0-1 1,0 0 0,1 1-1,-1-1 1,1 0 0,-1 0-1,1 0 1,0 0 0,-1-1-1,1 1 1,0 0 0,1-1-1,-1 1 1,0-1 0,5 3-1,-5-4 2,1 1 0,0-1 0,0 1 0,0-1 0,-1 0 0,1 0 0,0 0 0,0 0 0,0-1 0,0 1 0,4-2-1,35-13 384,-23 8-183,1-1-205,0-1 0,-1-1 0,33-23-1,-24 15-25,-8 6 13,-10 7 3,-1-1 0,0 0-1,14-12 1,-23 16 15,-4 6-134,-1 5 89,2 1 0,-1-1 0,1 1 0,0 0 0,1 0 0,0 0 0,1 0 0,-1 15 1,2-21 37,0 1 1,1-1 0,-1 0 0,1 1 0,-1-1 0,1 0 0,0 0 0,1 0 0,-1 1 0,1-1 0,0-1 0,0 1 0,0 0 0,0 0 0,1-1-1,0 1 1,-1-1 0,1 0 0,0 0 0,1 0 0,-1 0 0,7 4 0,-7-6 11,0 0 0,0 0 1,0 0-1,1-1 0,-1 1 0,0-1 0,1 1 1,-1-1-1,0 0 0,1-1 0,-1 1 0,0 0 1,0-1-1,1 0 0,-1 0 0,0 0 0,0 0 1,0 0-1,0-1 0,4-2 0,3-1-20,0-1 0,-1 0 0,0-1 0,16-15 0,-14 9-4,0 0-1,15-25 1,-16 23 6,21-25 0,-16 13-17,-15 58 11,-1-22 0,0 0 0,0-1 0,1 1 0,0 0 0,0-1 0,1 1 0,0-1 0,1 1 0,0-1 0,0 1 0,6 12 0,-8-20 1,1-1 0,0 1 0,-1 0 1,1-1-1,-1 1 0,1-1 0,0 1 0,-1-1 0,1 1 0,0-1 0,0 0 1,-1 1-1,1-1 0,0 0 0,0 1 0,0-1 0,0 0 0,-1 0 0,1 0 1,0 0-1,0 0 0,0 0 0,1 0 0,24-3 55,-21 2-59,57-14-31,91-34 1,-26 7 20,37-16 13,-164 58 0,0 0 0,0 0 0,0 0 0,0 0 0,0 0 0,0 0 1,0 0-1,0 0 0,0 0 0,0 0 0,0 1 0,0-1 0,0 0 0,0 0 0,0 0 0,0 0 0,0 0 0,0 0 0,0 0 1,0 0-1,0 0 0,0 0 0,0 0 0,0 0 0,0 0 0,0 0 0,0 0 0,0 0 0,0 1 0,0-1 0,0 0 1,0 0-1,0 0 0,0 0 0,0 0 0,0 0 0,1 0 0,-1 0 0,0 0 0,0 0 0,0 0 0,0 0 0,0 0 0,0 0 1,0 0-1,0 0 0,0 0 0,0 0 0,0 0 0,0 0 0,0 0 0,0 0 0,0 0 0,0 0 0,0 0 0,1 0 0,-1 0 1,0 0-1,0 0 0,0 0 0,0 0 0,0 0 0,0 0 0,-6 9-40,-13 13-48,-42 25 80,45-36-34,1 1 0,0 0 0,1 0-1,0 2 1,-19 24 0,31-36 45,1 1 1,-1-1-1,1 0 1,0 1-1,0-1 1,-1 1-1,0 3 1,2-5-2,0-1 0,0 1 0,0-1 0,1 1 1,-1 0-1,0-1 0,0 1 0,0-1 0,0 1 1,0 0-1,1-1 0,-1 1 0,0-1 0,1 1 0,-1-1 1,0 1-1,1-1 0,-1 1 0,0-1 0,1 1 1,-1-1-1,1 0 0,-1 1 0,1-1 0,-1 0 1,1 1-1,-1-1 0,1 0 0,0 0 0,-1 1 0,1-1 1,-1 0-1,1 0 0,0 0 0,-1 0 0,1 0 1,-1 0-1,1 0 0,0 0 0,0 0 0,4 0 14,1 0-1,-1 0 0,0-1 0,0 1 0,0-1 1,1 0-1,-1-1 0,0 1 0,0-1 0,-1 0 1,9-5-1,0 0-32,-1-1 1,0 0 0,12-12 0,-17 14 2,-1-1 0,0 0 1,-1 0-1,1 0 1,-2 0-1,1-1 0,6-15 1,19-62-88,-25 70 60,52-203 196,-49 184-159,1 0-4,-2-1-1,-1-1 1,1-46-1,-7 80-1,0 0-1,0 0 0,0 0 1,0 0-1,0 0 0,-1 0 1,1 0-1,-1 0 0,1 0 1,-2-2-1,2 4 9,0 0 0,0 0 0,0 0 1,0 0-1,0 0 0,0 0 0,0 0 0,0 0 0,0 0 0,0 0 0,0 0 1,0 0-1,0 1 0,0-1 0,0 0 0,0 0 0,0 0 0,0 0 1,0 0-1,0 0 0,0 0 0,0 0 0,0 0 0,0 0 0,0 0 0,0 0 1,0 0-1,-1 0 0,1 0 0,0 0 0,0 0 0,0 0 0,0 0 1,0 0-1,0 0 0,0 0 0,0 0 0,0 0 0,0 0 0,0 0 0,0 0 1,0 0-1,0 0 0,0 0 0,0 0 0,-1 0 0,1 0 0,0 0 1,0 0-1,0 0 0,0 0 0,0 0 0,0 0 0,0 0 0,0 0 0,0 0 1,0 0-1,0 0 0,0 0 0,-5 13-51,1-1 0,0 1 0,1 0 0,0 0-1,1 1 1,0 16 0,-1 1 25,-7 64-260,2 140 0,12-107-4202,-3-118 2430,0 1 0,-2 13 1,1-19 738,-1-1 1,0 0-1,0 0 1,0 0-1,0 1 1,0-1-1,-1-1 1,-3 8-1,-5 5-1836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9:33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63 10976,'-24'-31'4960,"24"14"-4321,-3 9 993,3 5-2208,3 3 256,7-4-1087,9 4 767,7 4-3776,1 4 2464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3:06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23 127 5728,'-8'0'533,"-7"-1"3770,16-3-2103,7-3-1034,3-1-823,0 1 0,1 1 0,0 0 0,0 0-1,0 2 1,20-6 0,-29 9-228,0 0-1,0 1 0,0-1 1,0 1-1,0 0 0,1 0 1,-1 0-1,0 0 0,0 1 1,0-1-1,0 1 1,6 2-1,-7-2-27,0 0-1,-1 0 1,1 0 0,0 0-1,-1 1 1,1-1-1,-1 0 1,0 1 0,1-1-1,-1 1 1,0 0 0,0-1-1,0 1 1,0 0 0,0 0-1,0 0 1,0 0 0,-1 0-1,1-1 1,-1 4 0,4 20 308,-2 1 1,-1 46-1,-1-17-243,1-15 35,0-3 68,6 46 1,-6-73-131,1-1 0,0 1 0,1 0 0,0-1-1,0 1 1,1-1 0,0 0 0,1 0 0,8 12 0,-11-19-78,-1-1-1,0 1 1,1-1-1,-1 0 1,0 1 0,1-1-1,0 0 1,-1 0 0,1 0-1,0 0 1,0 0-1,-1 0 1,1 0 0,0-1-1,0 1 1,0-1 0,0 1-1,0-1 1,0 0-1,0 0 1,0 0 0,0 0-1,0 0 1,0 0 0,0 0-1,0-1 1,0 1-1,0-1 1,-1 1 0,1-1-1,2-1 1,3-2 14,0 1 0,-1-1 0,1-1 1,-1 1-1,0-1 0,8-9 0,17-21-25,-2-1 1,27-46-1,-33 49-28,85-135 152,-94 142-162,-2-1 1,16-42-1,-25 49 129,-3 18-146,0 0 0,1 0 0,-1 0-1,0 1 1,1-1 0,-1 0 0,1 0 0,1-2-1,-1 3 10,-1 0-1,1 1 0,0-1 0,-1 0 1,1 1-1,0-1 0,0 1 0,-1-1 0,1 1 1,0-1-1,0 1 0,0 0 0,0-1 0,0 1 1,0 0-1,-1 0 0,1 0 0,0 0 1,0 0-1,0 0 0,2 0 0,4 0 10,0 0 0,0 1 0,0 0 0,0 1 0,0-1 0,0 1 0,-1 1 0,1-1 0,8 5 0,0 0 223,26 6 0,-4-2 443,-31-9-783,2 6-5951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9:45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11 924 4064,'-1'0'136,"1"0"-1,0 0 1,-1-1 0,1 1-1,0 0 1,-1 0 0,1 0-1,0 0 1,-1 0 0,1 0-1,0 0 1,-1 0 0,1 0 0,-1 1-1,1-1 1,0 0 0,-1 0-1,1 0 1,0 0 0,-1 0-1,1 1 1,0-1 0,0 0-1,-1 0 1,1 0 0,0 1 0,-1-1-1,1 0 1,0 1 0,8 9 7127,-8-9-7173,0-1 0,1 1-1,-1-1 1,0 1 0,1-1 0,-1 1-1,0-1 1,1 0 0,-1 1 0,1-1-1,-1 0 1,1 1 0,-1-1 0,0 0-1,1 1 1,-1-1 0,1 0 0,0 0-1,1 0 21,-1 1-1,0-1 0,1-1 0,-1 1 0,1 0 1,-1 0-1,0 0 0,1-1 0,-1 1 0,0-1 1,1 1-1,-1-1 0,0 0 0,0 1 0,1-1 1,-1 0-1,0 0 0,2-1 0,19-22 1084,-14 13-967,18-16 651,59-46 1,2-2 257,-38 37-345,-71 90-1132,-22 68 465,-28 127 0,52-172 0,-60 245 548,73-293-667,4-18 96,0 1 0,-1 13 0,0-5 925,2-15-14,3-11-578,3-9-144,1-31 0,4-15-131,14-47-107,39-114 0,-48 189-110,2 1 1,1 1-1,1 1 1,2 0-1,28-35 1,-6 17-10,2 2 0,52-45 0,-43 52-193,-51 39 232,-1 1-1,1 0 1,0-1 0,0 1-1,0 0 1,0 0 0,1 0 0,-1 0-1,0 0 1,0 0 0,1 0-1,-1 1 1,0 0 0,1-1-1,-1 1 1,0 0 0,1 0 0,-1 0-1,5 1 1,-4 0 8,-1 0 0,1 0 1,-1 0-1,1 1 0,-1-1 0,0 1 1,0-1-1,1 1 0,-1 0 0,0 0 1,0 0-1,-1 0 0,1 0 0,2 4 0,0 2 28,0 0 0,0-1-1,-1 1 1,0 0-1,0 1 1,-1-1-1,0 0 1,0 1-1,0 16 1,-3-10 61,0-1 0,0 1-1,-2 0 1,0-1 0,0 1 0,-2-1 0,1 0 0,-2 0 0,0-1 0,-11 19-1,15-29-48,0 0-1,0 0 0,0 0 0,0 0 0,0 0 0,-1 0 0,1-1 0,-1 1 0,0-1 0,0 0 0,0 0 1,0 0-1,0 0 0,0 0 0,-1-1 0,1 1 0,0-1 0,-1 0 0,1 0 0,-1 0 0,0-1 0,-5 1 0,0-1 16,0-1 0,0 0-1,0 0 1,0-1-1,0-1 1,1 1 0,-15-7-1,5 0-5,1 0 0,-28-21-1,24 8-645,115 29 420,-42-8 257,0-3-1,63-13 0,100-32 188,-48 9-357,-113 28 241,0-2-1,95-39 1,-121 44 22,-24 9-185,1-1 1,-1-1-1,0 1 1,8-4-1,-12 5 33,0 0-1,0 0 1,0 0-1,0 0 0,1-1 1,-1 1-1,0 0 0,0 0 1,0 0-1,0 0 0,0 0 1,0 0-1,0 0 1,0 0-1,0 0 0,0 0 1,0 0-1,0 0 0,0 0 1,0-1-1,0 1 0,0 0 1,0 0-1,0 0 0,0 0 1,0 0-1,0 0 1,0 0-1,0 0 0,0 0 1,0 0-1,0-1 0,0 1 1,0 0-1,0 0 0,0 0 1,0 0-1,0 0 0,0 0 1,0 0-1,0 0 1,0 0-1,0 0 0,0 0 1,0 0-1,-1 0 0,1 0 1,0 0-1,0-1 0,-16 6-74,8-2 1,-73 21-86,-84 37 0,147-53 154,0 0 0,1 2-1,-23 14 1,32-18-1,1 0 1,0 1-1,0-1 0,0 1 1,1 1-1,0-1 0,0 1 0,-7 14 1,3-5 13,-10 26 82,19-43-80,1 0 0,0 1 1,0-1-1,-1 1 0,1-1 0,0 0 1,0 1-1,0-1 0,0 1 0,-1-1 0,1 1 1,0-1-1,0 1 0,0-1 0,0 1 1,0-1-1,0 1 0,0-1 0,0 1 1,1-1-1,-1 1 0,0-1 0,0 0 1,0 1-1,0-1 0,1 1 0,-1-1 1,0 1-1,0-1 0,1 0 0,-1 1 1,0-1-1,1 0 0,-1 1 0,0-1 1,1 0-1,-1 1 0,1-1 0,-1 0 0,0 0 1,1 1-1,-1-1 0,1 0 0,-1 0 1,1 0-1,-1 0 0,1 0 0,-1 0 1,1 1-1,-1-1 0,1 0 0,-1 0 1,1-1-1,-1 1 0,0 0 0,1 0 1,0 0-1,3-1 76,1 0 0,-1 0 0,0 0-1,0 0 1,4-3 0,49-26 205,0-4 0,73-56-1,-109 72-300,-1 0 0,32-36 0,-27 26 50,-9 13-492,-16 14 444,0 1-1,0 0 1,0 0-1,0 0 1,0 0 0,1 0-1,-1 0 1,0 0-1,0 0 1,0 0 0,0 0-1,0 0 1,0 0-1,0 0 1,0 0 0,0 0-1,0 0 1,0 0-1,1 0 1,-1 0-1,0 0 1,0 0 0,0 0-1,0 0 1,0 0-1,0 0 1,0 0 0,0 0-1,0 0 1,0 0-1,1 0 1,-1 0-1,0 0 1,0 0 0,0 0-1,0 0 1,0 0-1,0 0 1,0 0 0,0 0-1,0 0 1,0 0-1,0 0 1,0 1 0,0-1-1,0 0 1,0 0-1,1 0 1,-1 0-1,0 0 1,0 0 0,0 0-1,0 0 1,-3 12-220,-4 6 102,5-12 92,-1-1 0,1 1 0,0 0 0,1 0 0,-1 0 0,1 0 0,1 0 0,-1 0 0,1 0 0,0 8 0,1-9 62,0 0 0,0 0 0,0 0-1,0-1 1,1 1 0,0-1 0,0 1-1,0-1 1,0 1 0,1-1-1,0 0 1,0 0 0,0 0 0,0-1-1,4 4 1,-4-5 8,0 1 0,0-1 0,0-1 0,0 1 0,0 0 0,0-1 0,0 0 0,1 1 0,-1-1 0,1-1 0,-1 1 0,1 0 0,-1-1 0,1 0 0,-1 0 0,1 0 0,-1 0 0,1 0 0,0-1 0,5-1 0,21-8 45,-1-1 0,0-2-1,29-17 1,-12 6 86,137-77-134,-182 100-54,0 1 0,0-1-1,0 1 1,0-1-1,0 1 1,0 0 0,0-1-1,0 1 1,1 0-1,-1 0 1,0 0-1,0 0 1,0 0 0,0 0-1,0 0 1,0 0-1,0 0 1,1 0 0,0 1-1,0 0-9,0 0 0,1 0-1,-1 1 1,-1-1 0,1 0 0,0 1 0,0 0-1,0-1 1,1 3 0,5 6-57,-1 0 1,-1 1 0,6 12-1,-2-6 29,0 2 225,-3-7-151,0 1 0,0-2 1,1 1-1,16 16 0,-22-25 0,1-1 0,-1 1 0,1-1 0,0 0 0,0 0 0,0-1 0,0 1 0,0 0 0,0-1 0,0 0 0,1 0 0,-1 0 0,0 0 0,1 0 0,-1-1 0,1 1 0,-1-1-1,1 0 1,-1 0 0,1-1 0,-1 1 0,1 0 0,5-3 0,7-3 84,1-2-1,-1 0 1,0-1-1,-1-1 1,22-17-1,-20 15-53,24-20-42,-1-1-1,-1-2 0,34-41 1,-42 39 61,-2-1 0,25-44 0,39-85 68,-54 94-126,-27 52-27,2-4-98,-1-1-1,15-40 0,-27 65 90,-1 1 0,0-1 0,0 1 0,1 0 0,-1-1 0,0 1 0,0-1-1,0 1 1,0-1 0,0 1 0,1-1 0,-1 1 0,0-1 0,0 1 0,0-1 0,0 1 0,0-1 0,-1 1 0,1-1-1,0 1 1,0-1 0,0 1 0,0-1 0,0 1 0,-1 0 0,1-1 0,0 1 0,0-1 0,-1 0 0,0 1 7,0 0 1,0 0 0,0 0-1,1 0 1,-1 0 0,0 0-1,0 1 1,0-1-1,1 0 1,-1 0 0,0 1-1,0-1 1,1 0 0,-1 1-1,-1 0 1,-27 21-138,18-10 188,0 0-1,0 1 0,1 0 1,1 1-1,0-1 0,1 2 1,0-1-1,-10 30 0,2 7-60,-14 71-1,23-91-69,6-27 121,-19 106 73,18-96-32,1-1 1,0 1 0,1-1 0,1 1-1,0-1 1,4 16 0,-5-25-31,1-1 1,0 1-1,0-1 1,1 0-1,-1 1 0,1-1 1,0 0-1,-1 0 1,1 1-1,1-2 1,-1 1-1,0 0 1,1 0-1,-1-1 0,1 1 1,0-1-1,0 0 1,0 0-1,0 0 1,0 0-1,0 0 1,1-1-1,-1 0 0,1 1 1,-1-1-1,1 0 1,-1-1-1,1 1 1,6 0-1,3-1 81,9 0 136,27-3-1,-41 2-231,0-1 0,0 0 0,0 0 0,-1 0-1,1-1 1,14-8 0,-8 2 53,-1-1-1,0-1 1,0-1-1,-1 1 1,0-2-1,16-22 1,-13 16-210,12-20 122,-28 44-120,-1-1 0,1 1 0,0-1 0,0 9 0,-7 24 170,5-29-26,1 1-1,-1 0 1,1 0 0,1 0 0,-1 0-1,2 0 1,-1 0 0,2 19 0,0-9-168,-1-17 454,12-2-149,0-2-1,-1 1 1,1-1-1,22-7 1,43-21-256,-42 16 219,43-16-200,-32 14 70,-2-2 0,85-47 0,-118 58-321,-20 14 35,-20 13 92,-101 76-157,127-93 372,1-1-1,-1 1 0,0 0 1,1 0-1,0 1 0,-1-1 1,1 0-1,1 1 0,-1-1 0,0 1 1,-1 6-1,2-9 22,1 1-1,0-1 1,0 0-1,-1 0 1,1 1 0,0-1-1,0 0 1,0 0-1,1 1 1,-1-1-1,0 0 1,0 0 0,1 1-1,-1-1 1,0 0-1,1 0 1,-1 0 0,1 0-1,0 0 1,-1 1-1,1-1 1,0 0-1,0 0 1,0-1 0,0 1-1,-1 0 1,1 0-1,0 0 1,1-1 0,-1 1-1,0 0 1,0-1-1,0 1 1,0-1-1,0 1 1,1-1 0,-1 0-1,1 1 1,7 0 32,-1 1 1,0-2 0,0 1-1,1-1 1,-1-1 0,15-1-1,-6-1 43,0-1-1,20-7 1,-24 7-78,-1 0 0,1-2 0,-1 1 0,0-2 0,-1 1 0,1-2 1,-1 1-1,-1-2 0,0 1 0,0-1 0,13-15 0,-2-7 75,0 0 0,29-63-1,-26 47-91,124-225-394,-128 238 307,-2-1 1,16-45-1,-33 77 80,1-1-96,-1 0-1,0 0 0,0 0 0,0 0 0,1-8 0,-2 11 95,0 1-1,0-1 1,0 1-1,0 0 1,-1-1-1,1 1 0,0 0 1,0-1-1,0 1 1,0 0-1,0-1 1,0 1-1,-1 0 0,1-1 1,0 1-1,0 0 1,0-1-1,-1 1 0,1 0 1,0 0-1,0-1 1,-1 1-1,1 0 1,0 0-1,-1-1 0,1 1 1,0 0-1,-1 0 1,1 0-1,0 0 1,-1 0-1,1 0 0,-1-1 1,-16 3-286,11 0 237,1 0 1,-1 0 0,1 1 0,-6 3 0,0 2 58,-1 1 0,2 0 0,-1 1 0,1 0 0,1 0 0,0 1 0,0 0 0,1 1 0,1 0 1,0 0-1,0 1 0,-5 17 0,-2 9-2,2 1 1,1 1 0,-7 65-1,12-46-84,3 114 0,6-152 270,0 0 1,10 37-1,-12-56-147,0-1 0,0 0 0,0 0 0,1 0 0,-1 1 0,1-1 0,-1 0 0,1-1 0,-1 1 0,1 0 0,0 0 0,0-1 1,0 1-1,0-1 0,0 0 0,0 1 0,1-1 0,-1 0 0,0 0 0,1-1 0,-1 1 0,0 0 0,1-1 0,-1 1 0,5-1 0,5 1 38,0 0 1,1-1-1,20-2 1,0-1 21,0-1 0,0-2 0,60-19 0,-92 25-94,84-36 61,-74 30 2,0 0 0,0-1-1,0 0 1,-1 0 0,12-12-1,-18 15-76,0 0 0,0 0 0,0-1 0,0 1 0,-1-1 0,0 1 0,0-1 0,0 0 0,2-8 0,-5 13-2,0 0-1,1-1 0,-1 1 0,0-1 0,0 1 1,0 0-1,0-1 0,0 1 0,0 0 0,0-1 0,0 1 1,0-1-1,0 1 0,0 0 0,0-1 0,-1 1 1,1 0-1,0-1 0,0 1 0,0 0 0,0-1 1,-1 1-1,1 0 0,0-1 0,0 1 0,-1 0 0,1-1 1,0 1-1,-1 0 0,0-1-10,0 1 1,1 0-1,-1 0 1,0-1-1,0 1 1,0 0-1,0 0 0,0 0 1,0 0-1,1 0 1,-1 0-1,-2 1 0,-28 9-236,30-10 266,-29 14-39,-1 0-1,2 2 0,-54 39 1,79-52 24,1 0 1,0 0 0,-1 0-1,2 1 1,-1-1-1,0 1 1,1 0 0,-1 0-1,1 0 1,-3 7 0,4-9 32,1 0 1,-1 1-1,1-1 1,-1 0-1,1 0 1,0 0-1,0 0 1,0 1-1,0-1 1,0 0 0,0 0-1,1 0 1,-1 0-1,1 0 1,-1 1-1,1-1 1,0 0-1,0 0 1,0 0-1,0-1 1,0 1-1,0 0 1,1 0 0,2 2-1,-1-1 32,0 0 0,1-1 0,-1 1 0,1-1 0,0 0 0,0 0 0,0-1 0,0 1 0,0-1 0,1 0 0,-1 0 0,0 0 0,0 0 0,8-1 0,6 0 146,0 0 0,21-4-1,-36 3-180,11-1 56,-1-1 0,1 0 0,-1-1 0,0-1 0,0 0 0,0-1-1,0 0 1,19-14 0,-10 4-70,0-1 1,-1-1-1,27-31 0,-38 37-36,-2 1-125,-4 9-192,-2 21 312,-1-15 27,0-1 0,-1 0 0,1 1 0,-1-1 0,0 1 0,-1 4 0,-1 8 58,1-8-32,0-1 1,0 1-1,-1-1 0,-4 14 0,-2-2 53,7-14-72,0-1 0,-1 0 0,0 0 0,0 0 0,0 0 0,-3 3 0,3-4 51,0-1 0,0 1-1,0-1 1,-1 0-1,1 0 1,-1 0-1,-2 2 1,3-3-51,1-1 1,0 1-1,-1-1 0,1 1 1,-1-1-1,1 0 1,0 1-1,-1-1 1,1 0-1,-1 0 0,1 0 1,-1 0-1,1 0 1,-1 0-1,1-1 0,0 1 1,-1-1-1,-2 0 1,-6-1 114,-6-3 164,16 5-293,-2-2-96,3 2 50,0 1 71,0-1 0,0 0 1,0 1-1,1-1 0,-1 0 1,0 0-1,0 0 0,0 1 0,0-1 1,0 0-1,0-1 0,2 1 0,68-14 160,52-15-3708,-123 29 3562,16-6-5028,-16 6 4834,2-3-1738,-2 3 1739,0 0-1,0 0 0,0-1 0,0 1 0,0 0 1,0 0-1,0-1 0,0 1 0,0 0 1,0 0-1,0-1 0,0 1 0,0 0 0,0 0 1,0-1-1,0 1 0,0 0 0,0 0 1,0-1-1,-1 1 0,1 0 0,0 0 0,0 0 1,0-1-1,-2 0-1738,1 1 1739,1 0-1,0-1 0,0 1 0,-1 0 0,1 0 1,-10-4-3331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9:45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74 10048,'-17'-20'4544,"17"15"-3936,0 2 1087,8-1-1055,1-4-544,9 3-96,0-3-352,1 4 192,-6-4-1951,0 8 1151,-8-8-2336,0 8 1856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9:45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 9376,'-13'-8'4256,"41"16"-3680,-6-5 2207,4 1-1631,29-4 1024,8 5-1280,49-5-160,0 0-416,20-5-320,-16 5 0,10-4-64,-18 4 0,4 0-3520,-18 9 1920,-9-1-4639,-22 4 3519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39:46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5 13056,'-10'-5'5887,"15"10"-5087,-10-5 1504,5 4-1408,-5-4 480,5 5-800,-8-2-416,8 0-128,-5-3-192,10 5 96,-5-1-2016,5 1 1152,8 6-6783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0:09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29 896,'-4'16'19765,"5"-19"-18871,-1 3-878,1-1-1,-1 1 1,1-1 0,-1 1-1,0-1 1,0 0-1,1 1 1,-1-1-1,0 0 1,0 1 0,1-1-1,-1 0 1,0 1-1,0-1 1,0 0-1,0 0 1,0 1 0,0-1-1,0 0 1,0 1-1,-1-1 1,1 0-1,0 1 1,0-1 0,0 0-1,-1 1 1,1-1-1,0 0 1,-1 1-1,1-1 1,-1 1 0,1-1-1,-1 0 1,1 1-3,-1-1 1,1 1 0,0 0-1,0-1 1,0 1-1,0-1 1,-1 1 0,1 0-1,0-1 1,0 1 0,0-1-1,0 1 1,0 0 0,0-1-1,0 1 1,0-1-1,0 1 1,0 0 0,0-1-1,1 1 1,-1-1 0,0 1-1,0-1 1,-3-8 6069,-3 14-5886,7-5 118,-10 223-416,7-155 25,0 7 226,-1-15 44,-4 24-430,6-59 235,1-20 30,0 0 1,0 1-1,-1-1 1,0 0-1,-2 8 1,1-7-13,0-1 5,0 1 1,1-1-1,-1 1 0,0 7 0,-4 10-97,5-19 46,0 0 1,-1 1-1,2-1 1,-1 0 0,0 8-1,0 7 90,-1 0-1,-5 23 1,1-12-72,5-15 30,0 1-1,3 25 1,-1-4 133,-10-16-216,7-6 94,-1 28 0,2-10 75,-4 22-219,-3 85 106,8-132-12,-1-6 37,1 0-1,0 0 1,0-1 0,0 1-1,0 0 1,0-1-1,0 1 1,1 0 0,-1-1-1,0 1 1,1 0-1,-1-1 1,1 1 0,2 3 996,28-2-1018,-4-3 5,6 1-53,42-6-1,-34 2 52,41 1-1,-78 2 3,80-6 48,-15 1-5,223-22-134,-236 24 140,8-2 35,-51 3-30,0 2 0,25 1-1,-2 0-112,192 3 11,-164-4 208,-64 0-152,1 0 0,0 0 0,0 0 1,0 0-1,-1 0 0,1 0 1,0 0-1,0 0 0,0 0 0,-1-1 1,1 1-1,0 0 0,0-1 0,-1 1 1,1 0-1,0-1 0,-1 1 0,1-1 1,0 1-1,-1-1 0,1 1 0,-1-1 1,1 1-1,-1-1 0,1 0 0,0-2 18,0-1 0,0 1 0,0-1 0,-1 1 0,1 0-1,-1-1 1,0-6 0,-9-103 33,5 22 116,2 50-287,2-57 1,2 59 177,-2 22-7,1 0 1,6-27 0,-2 23-67,-1 1-30,1-1 0,1 1 0,2 0 0,14-30 0,-3 16 30,-1-1 0,-2 0 0,-1-1 0,-2-1-1,12-52 1,-17 23 141,-2 13-150,-5 43-5,-1 1 1,0-1-1,-1 0 1,0 1-1,-3-16 1,4 23-31,-1 1-1,0-1 1,0 0-1,0 0 1,0 0-1,0 1 1,0-1-1,-1 1 1,1-1-1,-1 1 1,1-1-1,-1 1 1,-2-2-1,-20-11-566,9 10 568,0 1 0,0 0 0,0 1 0,0 1 1,0 0-1,-23 2 0,-5-1-6,-81 1-4,89 1 77,-448-12 79,282 8 11,117 3-250,-75 3 67,33 9-14,100-6 186,8-2-1041,7-6-3187,15 2 2869,-1 0-1,1 0 1,0-1 0,0 0 0,4 0 0,18 0-2123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0:01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86 518 2144,'1'0'209,"0"-1"-1,0 0 1,-1 0 0,1 1 0,0-1-1,0 0 1,-1 0 0,1 0-1,0 0 1,-1 0 0,1 0 0,-1 0-1,1 0 1,-1-1 0,0 1 0,0 0-1,1-2 1,-1-23 6248,-1 22-5525,1 1 1,0-1-1,0 1 1,0-1-1,1 1 1,-1 0 0,2-5-1,-2-4 1480,0 7-817,0 8 654,0-2-2231,-1-1 1,1 1-1,0 0 0,-1 0 1,1 0-1,0-1 0,0 1 1,-1 0-1,1 0 0,0 0 1,0 0-1,0-1 0,0 1 1,0 0-1,0 1 1,-1 9-73,0-5 108,1 0 0,0 0 0,0 0 0,1 8 0,-1 23 177,-19 234 638,11-134-623,0 23-63,-12 128 338,18-266-505,-16 162 314,4-82-317,13-96 12,1 21 45,1-9-66,-1-18-7,0 1 0,0 0 0,0-1-1,0 1 1,0-1 0,-1 1-1,1-1 1,0 1 0,0-1-1,-1 0 1,1 1 0,0-1 0,-1 1-1,1-1 1,0 0 0,-1 1-1,1-1 1,-1 1 0,0-1-1,2 0 3,-1 0 1,0 0-1,0 0 0,0 0 0,0 0 0,0 0 0,0 0 0,0 0 0,0 0 0,0 0 0,0 0 0,0 2 1081,1-3-1081,0 0-1,-1 0 1,1 0-1,0 0 1,0 1-1,-1-1 1,1 0-1,0 0 1,0 1-1,0-1 1,0 1-1,2-2 1,7-4-87,2-2 99,0 1 0,0 0 0,1 1 0,0 0 0,0 1-1,1 0 1,-1 1 0,1 1 0,24-3 0,15 1 4,66 2 1,-105 3-28,297 18-62,-276-15 71,1-2 1,36-4-1,71-14-37,-57 6 98,-11 1-10,-1-3 0,89-28 0,-139 37-68,-22 4 99,0-1-1,0 1 1,0 0-1,0-1 1,0 1-1,0-1 1,4-1-1,-5-1-45,0 0 1,0 0-1,0-1 0,0 1 0,-1 0 0,1-1 0,-1 1 0,0 0 0,-1-7 0,1-25-123,7-189 207,4-47-441,-8 105 402,-1 125-183,6-82 136,-5 96-75,-3 21 20,0 1 1,1-1-1,-1 1 1,1 0 0,1-1-1,1-5 1,-1 6-60,-1 4 87,-1 0 0,1 0 0,-1 0 0,0-1-1,1 1 1,-1 0 0,0 0 0,0 0 0,0-1-1,0 1 1,0 0 0,-1-2 0,1-13-254,0 14 142,-1 1 0,1-1 1,-1 1-1,1 0 0,-1-1 0,0 1 0,0 0 0,0-1 0,1 1 1,-1 0-1,-1 0 0,1 0 0,0-1 0,0 1 0,0 0 1,-1 1-1,1-1 0,0 0 0,-3-1 0,-1-1 64,0 1 0,0 0-1,0 0 1,-7-2-1,-21-1-263,-66-1 0,70 5 317,-172-1-95,-288 27 97,452-22-22,-250 9 310,176-11-233,61-1 828,50-9-910,0 6 138,7 0-139,-1 0-1,0 0 0,0-1 0,-1 0 1,10-8-1,-7 5 33,0 0 1,0 1-1,1 0 1,13-8 0,3-1 7,107-60-83,-43 27 56,0 3 120,7-5 24,-61 31-218,-22 12 51,1 0-1,13-11 1,22-9 27,-43 22 4,3-2 9,0 1 1,0-1 0,17-7 0,24-13 53,-38 20-59,1 0 0,0 1 0,0 0 0,17-4-1,271-50-1,-256 48-177,-45 14 192,0-1 123,50 4-576,13 0 482,1-2 0,83-9 0,-36 3 232,16 2-703,-60 3 496,-30-3 15,60-7 1,-80 6-88,0 1-1,25 3 0,-4-1-132,-12-1 72,-25 0 186,9 0-48,32 0-224,-41 0 250,3 0-559,-34 16 21,-189 89 160,66-43 219,151-61 54,-147 75-56,131-66 43,1 2 0,1 0-1,0 0 1,1 2-1,-27 29 1,17-13 22,3-3 41,-30 45 0,45-68-1235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0:03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702 0 2976,'0'0'15519,"-7"7"-13172,6 10-1009,-7 27 0,1-3-526,4 14-348,1-10-293,2 44 220,1-39-366,4 129 321,0-34 262,-5-18-165,0-126-444,0-1 0,-1 1 0,1-1 0,0 1 0,0-1 0,-1 1 0,1-1 0,0 1 0,-1-1 0,1 0 0,-1 1 0,1-1 0,0 0 0,-1 1 0,1-1 0,-1 1 0,-1 0 50,2-1-46,0 0 0,-1 0 0,1 0 0,0 0 0,0 0 0,0 0 0,0 0 0,0 0 0,0 0 0,0 0 0,0 0 0,-1 0 0,1 0 0,0 0-1,0 0 1,0 0 0,0 1 0,0-1 0,0 0 0,0 0 0,0 0 0,0 0 0,0 0 0,-1 0 0,1 0 0,0 0 0,0 0 0,0 1 0,0-1 0,0 0 0,0 0 0,0 0 0,0 0 0,0 0 0,0 0 0,0 0 0,0 1 0,0-1 0,0 0 0,0 0 0,0 0 0,0 0 0,1 0 274,-2 23-458,0-1 160,-2 1-1,-6 25 1,4-24-32,4-13 519,1-10-472,0 1 1,0 0-1,0-1 0,0 1 1,-1 0-1,1-1 1,0 1-1,-2 3 1,-6 11 15,-1 0 1,-1 0-1,0-1 1,-1 0 0,-1-1-1,-16 17 1,8-13 10,-1-2 1,0 0-1,-39 21 0,-20 7-43,-79 39 503,-5 11 148,146-84-680,-3 3-2809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0:12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136 558 1408,'-4'2'724,"0"1"0,0 0 0,-1-1 0,1 0 1,0 0-1,-1 0 0,1-1 0,-6 2 0,5-3 98,0 0 1,0 1-1,0 0 0,-9 3 0,9-3-196,1 0 1,-1 0-1,0 0 0,-7 0 1,-1 3 1089,11-3-1447,1-1-1,-1 1 0,1 0 0,-7-3 6456,24-2-6456,0 0-66,0 0-1,0-2 1,-1 1 0,0-2 0,18-10 0,-20 10-165,119-65 709,-78 40-329,-19 10-316,46-29-151,7-4 409,-19 10-407,-49 33 167,-6 2-88,29-13 0,-33 18-18,0 0 1,0-1-1,0 0 0,0-1 1,16-14-1,29-20 35,-34 16 43,2-4-33,-19 16-148,-4 9 130,0 4-43,0-1-1,0 1 0,0 0 0,0-1 0,0 1 0,0 0 0,0-1 0,0 1 0,1 0 0,-1-1 0,0 1 0,0 0 0,0-1 0,1 1 0,-1 0 0,0 0 0,0-1 0,1 1 0,-1 0 0,0 0 0,0 0 0,1-1 0,-1 1 0,1 0 0,0-1 2,-1 1 0,1 0 0,0-1 0,-1 1 0,1-1-1,-1 1 1,1-1 0,0 1 0,-1-1 0,1 0 0,-1 1 0,0-1 0,1 0 0,5-6-113,-4 6 126,1 0 0,-1 0 0,0-1 0,0 1 1,0-1-1,0 1 0,0-1 0,0 0 0,-1 0 0,1 1 0,-1-1 0,3-3 0,-4 5-15,0-1 0,0 1-1,0 0 1,0 0 0,0 0-1,0 0 1,1-1 0,-1 1-1,0 0 1,0 0 0,0 0 0,0 0-1,0 0 1,1-1 0,-1 1-1,0 0 1,0 0 0,0 0 0,1 0-1,-1 0 1,0 0 0,0 0-1,0 0 1,1 0 0,-1 0-1,0 0 1,0 0 0,0 0 0,1 0-1,-1 0 1,0 0 0,0 0-1,3-1-67,-2-5 174,-2 6-109,1 0-1,-1 0 0,1 0 1,0 0-1,-1 0 1,1 0-1,-1 0 0,1 0 1,-1 1-1,1-1 1,0 0-1,-1 0 0,1 0 1,0 1-1,-1-1 1,1 0-1,0 1 0,-1-1 1,1 0-1,0 1 1,-1-1-1,1 0 0,0 1 1,0-1-1,-1 1 1,1-1-1,0 0 0,0 1 1,0-1-1,0 1 1,0-1-1,0 1 0,0-1 1,0 0-1,-1 1 1,2-1-1,-1 1 0,0-1 1,0 2-1,-1 3-27,0-1 0,0 1 0,0 0 0,-2 5 0,-6 25 18,-7 148 117,-6 51-216,20-201 234,2-26-125,0 0 0,0 0 1,-3 13-1,2-15 2,1 0 1,-1 0 0,1 0 0,1 11-1,0 17-96,-12 88 87,9-87 103,-10 189 44,10-195-179,-1 4 129,0-1 0,-13 51 0,14-74-77,0-1 1,0 1 0,0 12-1,-1-19 137,-2 1-5,7-2-45,-1 0 141,-3 2-346,0 0 95,1-1 1,-1 0-1,0 1 0,1-1 1,-1 0-1,0 0 1,0 0-1,0 0 0,0 0 1,-4 1-1,0 0-13,-98 39 42,-36 17-34,120-48 53,1 0 0,1 2 0,0 0-1,-32 29 1,19-11-54,1 2 0,-26 36 0,29-34 16,-1-1 0,-2-1 1,-59 48-1,83-75-263,-13 10-1236,18-15 1210,1 1 0,-1-1 1,0 0-1,1 1 1,-1-1-1,0 0 0,1 1 1,-1-1-1,0 0 0,0 0 1,1 0-1,-1 0 1,0 0-1,0 0 0,0 0 1,1 0-1,-1 0 0,0 0 1,0 0-1,1 0 1,-1 0-1,-1-1 0,1-4-2989,6-18-2144,6-5 1776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0:13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494 98 2912,'25'0'11401,"-18"0"-7165,-12-10-2050,-8 2-1788,1 1-1,-1 0 0,-14-5 1,-5 1 21,-1 1 0,1 1 0,-1 2 0,-47-5 1,65 10-345,-1 0 0,1 1 0,0 1 0,-1 1 1,1 0-1,-1 1 0,1 0 0,0 1 0,-17 6 1,4 7-340,1-1-2341,9-11-6089,16 4 1708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0:14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73 233 1728,'0'0'53,"0"0"-1,0-1 1,-1 1 0,1 0 0,0-1 0,-1 1-1,1 0 1,0 0 0,-1-1 0,1 1-1,-1 0 1,1 0 0,0 0 0,-1-1-1,1 1 1,-1 0 0,1 0 0,0 0 0,-1 0-1,1 0 1,-1 0 0,0 0 0,1-1 653,0 1-673,0 0-1,0 0 1,1-1 0,-1 1 0,0 0 0,0 0-1,0 0 1,0 0 0,0 0 0,0 0 0,0 0-1,0 0 1,0 0 0,0-1 0,0 1-1,0 0 1,0 0 0,0 0 0,0 0 0,0 0-1,0 0 1,0 0 0,0-1 0,0 1-1,0 0 1,0 0 0,0 0 0,0 0 0,0 0-1,0 0 1,-1 0 0,1 0 0,0 0 0,0-1-1,0 1 1,0 0 0,0 0 0,0 0-1,0 0 1,0 0 0,0 0 0,0 0 0,0 0-1,-1 0 1,1 0 0,0 0 0,0 0-1,0 0 1,0 0 0,-7-4 904,4 2-671,0 3 267,0 0-1,1 0 1,-1-1-1,0 2 0,0-1 1,1 0-1,-1 0 0,1 1 1,-1 0-1,-2 2 0,-6-1 3063,11-3-3472,-1 1 1,1-1 0,-8 3 7078,36-27-5879,-19 15-1178,1 0 0,0 1 0,0 0 1,17-9-1,48-22 243,-37 20-350,107-53-509,-82 43-4125,-45 23 2585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1:11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135 434 3648,'5'0'12970,"-7"1"-12591,-1 1 0,1-1 0,0 0 1,-1 1-1,1-1 0,0 1 0,0 0 0,0 0 0,-3 3 0,-6 5 65,0-2-139,0 1 1,1 0-1,0 1 1,1 0-1,-13 16 1,18-20-245,0 1 1,1-1 0,0 1-1,0-1 1,0 1 0,1 0-1,0 0 1,0 0 0,0 0-1,1 1 1,0-1 0,1 8-1,0 3 169,1 0 1,1 1-1,0-1 0,9 30 0,-8-39-157,0 1-1,0-1 0,1 0 1,1-1-1,0 1 0,0-1 1,0 0-1,1 0 0,0 0 1,12 10-1,-15-16-17,-1 1 0,1-1 1,0 0-1,0-1 0,-1 1 0,1 0 0,0-1 1,1 0-1,-1 1 0,0-1 0,4 0 0,-5-1-23,-1 1 0,1-1 0,-1 0-1,1 0 1,-1-1 0,1 1 0,-1 0-1,1 0 1,-1-1 0,1 1 0,-1-1-1,1 1 1,-1-1 0,1 0 0,-1 0-1,0 1 1,1-1 0,-1 0 0,0 0-1,0 0 1,0 0 0,0-1 0,0 1-1,0 0 1,2-3 0,1-3 11,0-2 0,-1 1-1,0 0 1,0-1 0,-1 1 0,0-1 0,0 0 0,-1 0 0,0 1-1,0-11 1,-2-11-1,-6-52-1,5 69-181,-1 0 0,0 0 0,-1 1 0,0-1 0,-1 1-1,-11-21 1,9 22-42,5 8 103,1 1 0,0-1 0,-1 1 0,1 0 0,-1 0 0,0 0 0,1 0 0,-1 0 0,0 0 0,0 0 1,-1 0-1,1 1 0,0-1 0,-1 1 0,-2-2 0,10 6-614,31 11 618,-33-13 118,1 0 0,-1-1-1,1 1 1,0-1-1,-1 1 1,1-1 0,0 0-1,0-1 1,-1 1 0,1-1-1,4 0 1,5-5 131,1 0 0,-1 0 1,0-1-1,-1 0 0,19-16 0,-4 1 221,29-32 0,-34 30-294,-1-1 0,-1-1 1,-2-1-1,0-1 0,22-50 1,42-92 63,-78 190-59,-2 26-2,-6 74 0,1-79-136,-35 326-301,28-286 394,-35 209 109,33-218-100,5-26 27,-37 203 263,-15-3-17,56-237-276,-11 31 293,13-37-348,-1 0-1,1 0 0,-1-1 0,0 1 0,0 0 0,0-1 1,-1 1-1,1-1 0,-4 4 0,5-6-22,0 1 1,1-1-1,-1 1 0,0-1 0,0 1 1,0-1-1,1 1 0,-1-1 0,0 0 0,0 1 1,0-1-1,0 0 0,0 0 0,0 0 1,1 0-1,-1 0 0,0 0 0,0 0 1,0 0-1,0 0 0,0 0 0,-1-1 1,1 1-10,-1-1 0,1 0 0,0 0 0,0 0 0,0 0 0,0 0 1,0 0-1,0 0 0,0-1 0,0 1 0,0 0 0,0 0 0,1-1 1,-1 1-1,-1-3 0,-5-16-31,1-1-1,0 1 1,2-1 0,-3-23-1,-3-87-145,10 114 186,-1-1 0,2 1 0,0 0-1,1-1 1,7-24 0,-7 35 76,0-1 1,1 1 0,1 0 0,-1 0 0,1 0-1,0 0 1,0 1 0,1-1 0,0 1 0,0 0-1,1 1 1,-1-1 0,13-8 0,-3 5 48,0 0 1,1 0 0,1 2-1,-1 0 1,1 1-1,32-7 1,108-11-170,-146 23 33,29-4-135,45-4-1181,-71 8-249,-1 1 0,15 2 0,-5 3-3554,0 7 1611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3:09.8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1313 5472,'-12'11'2089,"11"-11"-2045,1 0 0,0 0 1,0 0-1,0 1 0,0-1 1,-1 0-1,1 0 0,0 0 1,0 0-1,0 1 0,0-1 1,0 0-1,0 0 0,0 0 1,-1 1-1,1-1 0,0 0 1,0 0-1,0 0 0,0 1 1,0-1-1,0 0 0,0 0 1,0 0-1,0 1 0,0-1 1,0 0-1,0 0 1,0 0-1,0 1 0,0-1 1,1 0-1,-1 0 0,0 0 1,0 1-1,0-1 0,0 0 1,0 0-1,0 0 0,0 0 1,1 1-1,-1-1 0,0 0 1,0 0-1,0 0 0,0 0 1,1 0-1,-1 0 0,0 1 1,0-1-1,0 0 0,1 0 1,-1 0-1,0 0 0,0 0 1,0 0-1,1 0 0,-1 0 1,0 0-1,0 0 0,0 0 1,1 0-1,-1 0 0,0 0 1,0 0-1,0 0 0,1 0 1,2-1 257,0 0 0,0 0 0,-1-1 1,1 1-1,0 0 0,-1-1 0,1 0 0,-1 1 1,1-1-1,-1 0 0,0 0 0,0 0 0,0-1 1,4-4-1,38-46 1062,184-197 1026,-40 63-992,-123 117-902,-65 69-505,1 1 0,-1-1 0,1 0-1,-1 1 1,1-1 0,-1 1 0,1-1 0,0 1 0,-1-1 0,1 1 0,0-1 0,0 1 0,-1 0 0,1-1 0,0 1 0,0 0 0,-1 0 0,1-1 0,1 1 0,-1 0-4,-1 1 0,0-1 0,0 0 0,1 1 0,-1-1 0,0 0 0,1 1 1,-1-1-1,0 0 0,0 1 0,0-1 0,1 0 0,-1 1 0,0-1 0,0 1 1,0-1-1,0 0 0,0 1 0,0-1 0,0 1 0,0-1 0,0 1 0,0-1 1,0 0-1,0 1 0,0 4-19,-1-1-1,1 1 1,-1 0 0,0-1 0,-2 7-1,-11 18 423,8-17-184,1-1 0,1 1 0,-1 0-1,-2 16 1,4-12-51,0-1 1,1 1-1,1 0 0,0 0 1,1 0-1,1 0 0,5 30 1,-3-35-30,0 2 152,0 0 0,11 24 0,-13-34-209,0-1 0,0 1 1,1-1-1,0 1 0,-1-1 1,1 1-1,0-1 0,0 0 1,0 0-1,0 0 0,0 0 1,1 0-1,-1-1 0,1 1 1,-1-1-1,1 1 0,-1-1 1,1 0-1,3 1 0,-4-2-33,0 0 0,0 0-1,0 0 1,0 0 0,0-1-1,0 1 1,0-1 0,0 1-1,0-1 1,0 1 0,0-1-1,0 0 1,0 0 0,-1 0 0,1 0-1,0-1 1,-1 1 0,1 0-1,-1-1 1,1 1 0,2-4-1,4-4 74,-1-2 0,10-14-1,-11 15-29,51-93 325,-32 55-398,72-138-123,-96 185 83,0-1-1,0 1 1,0-1 0,0 1 0,0 0-1,0-1 1,0 1 0,0 0 0,2-1-1,-2 2 22,-1 0-1,0-1 0,1 1 0,-1 0 1,1 0-1,-1 0 0,1 0 0,-1 0 1,0 0-1,1 0 0,-1 0 0,1 0 1,-1 0-1,1 0 0,-1 0 0,1 0 0,-1 0 1,0 1-1,1-1 0,-1 0 0,1 0 1,-1 0-1,0 1 0,1-1 0,-1 0 1,0 0-1,1 1 0,-1-1 0,0 0 1,1 1-1,-1-1 0,0 0 0,0 1 1,1-1-1,-1 1 0,0-1 0,0 0 1,0 1-1,0-1 0,1 1 0,2 5-1,-1 1-1,0-1 1,0 0 0,0 1-1,0-1 1,0 9-1,1 43-14,-2-30 67,1 27 80,-2-1 1,-3 0-1,-3 0 0,-22 100 1,27-149-69,-1 1 1,-1 0 0,1-1 0,0 1 0,-5 5-1,6-10-35,1 0 0,-1 0 0,0 0 0,0 1 0,0-1 0,0 0 0,0-1 0,0 1 0,-1 0 0,1 0 0,0 0 0,-2 0 0,2-1-4,0 1 0,1-1 0,-1 0 0,0 0 0,0 0 0,0 0 0,1 0 0,-1 0 0,0 0 0,0-1 0,0 1 0,1 0 0,-1 0 0,0 0 0,0-1 0,1 1 0,-1-1-1,0 1 1,0 0 0,1-1 0,-1 1 0,1-1 0,-2-1 1,-4-4-5,0-1 1,1 0-1,-1 0 1,2 0-1,-1-1 1,1 0 0,-4-9-1,-21-65-14,21 58 6,5 15-24,1 3-26,0 1 1,0 0-1,1-1 0,0 1 1,-1-7-1,5 14 11,0 0-1,0 0 1,-1 0 0,1 0-1,-1 1 1,4 3-1,-4-4 28,19 21 14,-14-15 0,0 0 0,0 0 0,13 9 0,-10-10 8,0 0 1,1 0-1,0-1 0,0-1 0,0 0 0,13 4 0,-16-7 32,-1 0 0,1-1-1,0 0 1,-1 0 0,1 0-1,0-1 1,0 0 0,0-1-1,-1 0 1,1 0 0,8-3 0,0-1 25,-1-1 0,0 0 0,0-1 0,-1-1 1,0-1-1,0 0 0,0 0 0,14-15 1,11-14 56,40-48-1,-56 59-104,-2 1-9,-1 0-1,-2-2 1,-1-1-1,21-46 1,-36 71-50,0 0 1,0 1 0,0-1-1,0 1 1,0-1 0,1 1-1,0 0 1,0 0 0,-1 0-1,2 0 1,4-3 0,-7 5 14,0 1 0,0-1 0,0 1 0,1 0 1,-1-1-1,0 1 0,0 0 0,1-1 0,-1 1 0,0 0 1,1 0-1,-1 0 0,0 0 0,1 0 0,1 1 0,-1 0 12,0 0-1,0-1 0,0 1 0,0 0 1,0 1-1,-1-1 0,1 0 0,0 0 1,0 1-1,-1-1 0,3 3 0,2 4 31,0 0 0,-1 1-1,0 0 1,0 0 0,-1 0-1,6 17 1,-3-9 96,-7-16-58,-13-4 73,0 0 1,-1 1-1,1 1 0,-1 0 1,-16 1-1,25 0-168,0 1 0,-1-1 0,1 1 0,0 1-1,0-1 1,0 1 0,-1-1 0,2 2 0,-1-1 0,0 0 0,0 1 0,1 0 0,-1 0 0,1 0 0,0 1 0,-4 4 0,2-1 36,0 1 0,1-1 1,0 1-1,0 0 1,1 1-1,0-1 0,0 1 1,1 0-1,1 0 1,-1 0-1,1 0 0,1 0 1,0 1-1,0-1 1,1 0-1,0 1 1,0-1-1,1 0 0,0 1 1,5 14-1,-2-6 48,1-1 1,1 1-1,16 33 0,-18-44-5,0 0-1,0 0 1,1 0-1,0-1 1,0 0 0,1 1-1,-1-2 1,1 1-1,1-1 1,-1 0 0,11 6-1,-13-9-16,1 0 0,0-1-1,-1 1 1,1-1 0,0-1 0,0 1 0,0 0-1,0-1 1,0 0 0,0 0 0,0-1-1,-1 0 1,1 1 0,0-2 0,9-2-1,6-3 49,0-2-1,24-13 1,-37 19-48,38-22 27,-1-2 0,-2-2 1,0-1-1,-2-2 0,-1-3 0,44-49 0,-34 19-2,-22 28-20,-22 29-33,0 1 0,7-18 0,-6 11-107,-6 14 108,1 0-1,-1 0 1,0 0-1,0-1 0,0 1 1,0 0-1,0 0 1,1 0-1,-1 0 1,0-1-1,0 1 1,0 0-1,0 0 1,0 0-1,0-1 1,0 1-1,0 0 1,0 0-1,0-1 0,0 1 1,0 0-1,0 0 1,0 0-1,0-1 1,0 1-1,0 0 1,0 0-1,0 0 1,0-1-1,0 1 1,0 0-1,0 0 0,0 0 1,-1-1-1,1 1 1,0 0-1,0 0 1,0 0-1,0-1 1,-10 4-280,-13 12-5,16-9 292,1 1-1,0-1 1,1 1-1,0 0 1,0 1 0,0-1-1,1 1 1,0 0-1,0 0 1,1 0-1,0 1 1,0-1 0,1 1-1,1-1 1,-1 1-1,1 0 1,0 14-1,2-3 43,1 0-1,0 1 1,2-1-1,0 0 1,1 0-1,13 30 1,-17-46-8,1-1 0,-1 0 0,1 0 0,-1 0 0,1 0 0,0 0 1,0 0-1,0 0 0,3 2 0,-4-4-19,0-1-1,-1 1 1,1-1 0,0 1 0,-1-1-1,1 0 1,0 1 0,0-1-1,-1 0 1,1 0 0,0 1 0,0-1-1,-1 0 1,1 0 0,0 0-1,0 0 1,1 0 0,-1-1-2,1 1-1,-1 0 1,0-1 0,1 0-1,-1 1 1,0-1 0,0 0 0,0 1-1,0-1 1,1 0 0,-1 0-1,0 0 1,1-1 0,3-4 3,-1-1 0,1 1 0,-1 0 0,-1-1 0,1 0 0,-1 0 0,0 0 0,2-10 1,12-63 158,-15 71-176,-2 0 1,1 0-1,-1 0 0,-1 0 1,1-1-1,-2 1 1,1 0-1,-6-17 1,2 11-50,-1 1 1,-1 0 0,0 0 0,-12-16 0,18 27 6,-1 1 0,1 0-1,-1 0 1,0 0 0,0 0-1,0 0 1,0 1 0,0-1-1,-1 1 1,1-1 0,0 1 0,-1 0-1,1 0 1,-1 0 0,1 0-1,-5-1 1,7 3 42,0 0 0,0 0 0,0-1 0,0 1 0,0 0 0,0 0 0,0 0 0,0 0 0,1-1 0,-1 1 0,0 0 1,0 0-1,1 0 0,-1-1 0,0 1 0,2 1 0,-2-1 1,3 4 8,1 1 0,0-1 0,0 0 0,0 0 0,1-1 0,-1 0 0,1 1 0,0-1 0,0-1 0,0 1 0,1-1 0,0 0 0,-1 0 0,1-1 0,0 1 0,0-1 0,0-1 0,0 1 0,8 0 0,4-4 81,-1 0 0,1-1 0,-1-1 0,0 0-1,18-8 1,-4 2-9,97-33-97,-101 33 92,-2-2 0,44-26 0,-33 14-50,18-12-44,-53 36-4,0-1 1,0 0-1,1 0 0,-1 1 1,0-1-1,1 1 0,-1-1 1,0 1-1,1 0 1,-1-1-1,1 1 0,-1 0 1,1 0-1,-1 0 0,0 0 1,1 0-1,-1 0 1,1 1-1,1 0 0,-2-1 12,0 1-1,0 0 0,0 0 1,0 0-1,0-1 1,0 1-1,0 0 0,0 0 1,-1 0-1,1 1 0,0-1 1,-1 0-1,1 0 0,-1 0 1,1 0-1,-1 0 1,0 1-1,0-1 0,1 0 1,-1 0-1,0 1 0,0 1 1,2 19 14,-1 1 0,-1-1 0,-1 1 0,-2 0 0,0-1 0,-1 0 0,-1 0 0,-11 33-1,15-52 30,0 0-1,-1 0 0,1-1 0,-1 1 0,1 0 0,-1 0 0,0-1 0,0 1 0,0-1 0,0 0 0,-1 1 0,1-1 0,0 0 0,-1 0 0,0-1 0,1 1 0,-1 0 0,0-1 0,0 0 0,0 0 0,0 0 0,-6 2 0,3-3 0,1 0-1,-1 0 1,1 0-1,-1-1 1,0 0-1,1 0 0,0 0 1,-1-1-1,1 0 1,0 0-1,0 0 0,-9-5 1,-19-12-17,2-1 0,-42-34 0,46 32-563,26 22 362,11 8-165,1 2 398,1 0-1,0-1 0,1-1 1,-1 0-1,26 11 0,-17-9 11,1-2-1,0 0 1,30 6-1,-42-12-27,-1-1 0,0 0 1,1 0-1,-1-1 0,1-1 0,-1 1 0,0-1 1,1-1-1,-1 0 0,0 0 0,11-5 0,26-14 83,77-48-1,-55 28 149,-53 32-303,-1-1 0,0-1 0,18-18 0,-42 41-90,1 0-1,0 1 0,-11 21 1,17-26 153,0-1 0,0 1 0,1 0 0,0-1 1,0 1-1,1 0 0,0 1 0,0 7 0,1-11-3,1-1-1,-1 1 1,1 0-1,0-1 1,0 1-1,0-1 1,0 1 0,1-1-1,0 0 1,0 1-1,0-1 1,0 0-1,1 0 1,0-1 0,3 6-1,-3-7 0,0 1 1,0-1-1,1 0 0,-1 0 0,0 0 0,1 0 1,-1-1-1,1 1 0,0-1 0,-1 0 0,1 0 1,0 0-1,0-1 0,-1 1 0,1-1 0,0 0 1,0 0-1,0 0 0,0-1 0,0 0 0,5-1 1,11-3 49,-2 0 0,1-2 1,18-9-1,-15 7-90,15-6 13,-16 8 38,0-2-1,0-1 1,28-17-1,-28 11 34,-1 0 0,0 0-1,-1-2 1,25-32 0,-26 27-45,-2-1 1,-1-1 0,-1-1 0,18-43-1,-18 36-18,206-428-172,-210 443 102,-2 4 29,10-25 0,-17 36 32,0 0 0,0 0 0,0-1 0,0 1 0,-1 0 0,1 0 0,-1-1 0,0 1 0,0-1 0,0 1 0,0 0 0,-1-1-1,-1-4 1,2 7 3,0 1 0,-1-1 0,1 1 0,0 0 0,-1-1 0,1 1 0,0-1 0,-1 1 0,1 0 0,-1-1 0,1 1 0,0 0 0,-1 0 0,1-1 0,-1 1 0,1 0 0,-1 0 0,1 0 0,-1-1 0,1 1 0,-1 0 0,0 0 0,1 0 0,-1 0 0,1 0 0,-1 0 0,1 0 0,-1 0 0,1 0 0,-1 1 0,1-1 0,-1 0 0,1 0 0,-1 0 0,0 1 0,-18 8-80,18-9 87,-15 10-33,0 1-1,1 0 0,1 1 1,0 1-1,0 0 0,1 1 1,1 0-1,0 1 1,2 0-1,-1 1 0,2 1 1,-11 23-1,-2 13 50,3 0 0,-22 97 0,16-54-13,-9 37 125,29-104-92,0 0 0,0 48 0,5-74 0,0 1 0,0-1 0,1 0 1,-1 1-1,1-1 0,0 0 0,0 0 0,1 0 0,-1 0 1,0 0-1,4 5 0,-5-7-15,1 0-1,0 0 1,0 0 0,0 0 0,0 0 0,0 0-1,0 0 1,0 0 0,1 0 0,-1-1-1,0 1 1,0 0 0,0-1 0,1 1 0,-1-1-1,0 1 1,1-1 0,-1 0 0,1 0 0,-1 1-1,0-1 1,1 0 0,-1 0 0,1 0-1,-1-1 1,0 1 0,1 0 0,-1 0 0,0-1-1,3 0 1,129-58 537,-47 23-602,35-14-258,-121 50 305,5-1-16,-1-1-1,1 1 1,0-1 0,0 1-1,6 0 1,-10 1 8,0 0 1,0 0-1,-1 0 0,1 0 1,0 0-1,0 0 0,0 0 1,0 1-1,-1-1 0,1 0 1,0 1-1,0-1 0,0 0 1,-1 1-1,1-1 0,0 1 1,0-1-1,-1 1 0,1-1 1,-1 1-1,1 0 0,0-1 1,-1 1-1,1 0 0,-1-1 1,0 1-1,1 0 0,-1 0 1,1-1-1,-1 1 0,0 0 0,0 0 1,1 0-1,-1 0 0,0 0 1,0-1-1,0 2 0,0 6 26,-1 0 0,0 0-1,0-1 1,-1 1-1,0 0 1,-4 9 0,-2 9 2,3-5-67,2-12 82,1 0 1,-1 0-1,2 0 0,-1 0 0,1 0 0,1 1 0,-1-1 0,2 1 0,1 11 0,-2-20-21,0-1 0,0 1-1,0 0 1,1 0 0,-1 0-1,0-1 1,1 1 0,-1 0 0,1-1-1,-1 1 1,1 0 0,-1-1-1,1 1 1,-1 0 0,1-1-1,0 1 1,-1-1 0,1 1-1,0-1 1,-1 1 0,1-1-1,0 0 1,0 1 0,0-1-1,-1 0 1,1 0 0,0 1-1,0-1 1,0 0 0,-1 0-1,1 0 1,0 0 0,0 0-1,0 0 1,0 0 0,-1 0-1,1-1 1,0 1 0,1-1 0,4-1 15,0 0 1,0 0 0,-1-1 0,8-4 0,-10 5-49,127-84 374,-28 16-465,-100 69 83,0 0 1,0 0-1,0 0 0,0 0 0,0 0 1,0 1-1,4-2 0,-6 2 23,1 0 0,-1 0 0,1 0 0,-1 0 0,1 0 0,-1 0 0,1 0 0,-1 1 0,1-1 0,-1 0 0,0 0 0,1 0 0,-1 0 0,1 1 0,-1-1 0,0 0 0,1 0 0,-1 1 0,1-1 0,-1 0 0,0 1 0,1-1 0,-1 0 0,0 1 0,0-1 0,1 0 0,-1 1 0,0-1 1,0 1-1,0-1 0,1 0 0,-1 1 0,0-1 0,0 1 0,0-1 0,0 1 0,0-1 0,0 1 0,0-1 0,0 1 0,0-1 0,0 0 0,0 1 0,-6 36-11,3-25 3,-54 201-100,38-157 121,-2-2-1,-3 0 1,-39 64 0,-109 133 73,152-226-26,0-2-1,-34 30 0,49-48-49,-1 0 34,1 1 1,-2-1-1,1 0 1,0 0 0,-1-1-1,0 0 1,-12 5-1,17-8-31,0-1 0,0 1 0,0-1 0,0 0-1,-1 1 1,1-1 0,0 0 0,0 0-1,-1 0 1,1-1 0,0 1 0,0-1 0,0 1-1,-1-1 1,1 1 0,-3-3 0,1 1-3,0-1 1,1 1 0,-1-1-1,1 0 1,-1 1 0,1-2 0,0 1-1,-2-4 1,-2-3-10,0 0 0,1 0 0,1 0 0,0-1 0,-5-14 0,10 25 3,-5-13 11,1 0 0,1 0-1,0 0 1,-1-15 0,3 23-19,1 0 1,0 0 0,0 0-1,0 0 1,0 0 0,1 0-1,0 0 1,0 0 0,0 0-1,0 0 1,1 0-1,0 0 1,0 1 0,1-1-1,-1 1 1,1-1 0,0 1-1,0 0 1,0 0 0,0 0-1,1 1 1,0-1 0,0 1-1,0 0 1,0 0-1,0 0 1,0 1 0,6-3-1,6-2 37,0 0 0,0 2 0,28-6 0,53-4-56,-13 2-115,-79 12 91,103-22 155,-87 17-1004,0 0 0,-1-2 0,21-9 1,-37 15 220,0 0 0,0 0 1,-1 0-1,1 0 1,0-1-1,-1 0 1,1 1-1,-1-1 1,0 0-1,0-1 1,0 1-1,3-6 0,1-12-3806,2 0 1547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0:25.619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98 576 3648,'-31'-15'12186,"24"6"-10346,7 9-1831,0-1 0,0 1-1,0 0 1,0 0 0,0 0-1,0 0 1,-1 0 0,1-1-1,0 1 1,-5-2 1195,4 2-1159,1-1 0,0 1 0,0-1 0,0 1 0,-1-1 0,1 1 1,0-1-1,0 1 0,-1-1 0,1 1 0,0-1 0,-1 1 0,1 0 0,-1-1 0,1 1 1,0-1-1,-1 1 0,0 0 0,1-1-37,0 1 0,-1 0 1,1 0-1,0 0 0,0 0 0,-1 0 1,1 0-1,0-1 0,0 1 1,0 0-1,-1 0 0,1 0 0,0-1 1,0 1-1,0 0 0,0 0 0,-1 0 1,1-1-1,0 1 0,0 0 1,0 0-1,0-1 0,0 1 0,0 0 1,0-1-1,0 1 0,0 0 0,0 0 1,0-1-1,0 1 0,0 0 1,0 0-1,0-1 0,0 1 0,-2-6 466,0 4-190,-5 2-188,-1 101 962,6-82-996,0 4-10,-18 265 322,24-196 277,-5-84-575,1-5-57,0 1-1,0-1 1,0 0 0,1 0 0,-1 0-1,1 0 1,0 0 0,-1 0 0,1 0-1,0 0 1,1 0 0,-1-1 0,1 1 0,1 3-1,-2 3 693,-1-3-520,0-5-309,5 7-31,-1-7 175,0-1 0,1 1 0,-1-1 0,0 0 0,0 0 0,1 0 0,-1-1 0,5 0 0,7-1 1,131-5 128,2 5-150,-60 1-101,-59-1 154,0-2-1,-1-2 0,39-11 1,-47 10-69,40-7 0,-51 10-42,-10 4 57,1-1 1,0 1 0,0 0-1,0-1 1,0 1 0,0 0-1,0 0 1,0-1 0,0 1-1,0 0 1,0 0 0,0 0 0,0 0-1,0 0 1,2 1 0,11 0 11,0 0 1,30-2 0,-12 0-35,-30 1 25,1 0 1,-1-1-1,1 1 1,-1-1-1,0 1 1,1-1 0,2-1-1,-4 1 2,0 1 0,0-1 0,0 1 0,0-1 0,0 1 0,0 0 0,1-1 0,-1 1 0,0 0 0,0 0 0,0 0 0,0 0 0,3 0 0,1 1 5,0 0-1,1-1 1,-1 0-1,0 0 1,1 0-1,-1-1 1,0 0-1,0 0 1,1 0-1,5-2 1,14-3-125,43-6 111,-64 11 0,1 0 0,-1 0 0,0-1 0,7-3 1,15-4-93,-22 9 106,0-1-1,0-1 1,0 1 0,0 0 0,-1-1 0,1 0-1,0 0 1,-1 0 0,0 0 0,1 0-1,4-5 1,-5-10-284,0 1-1,-1-1 0,-1-16 1,-1 23 255,0-54-23,-12-101 0,10 147-2,1-28 0,1 33-24,-1-1 0,0 0 0,-4-23 0,4 18-86,2 6 353,-1 12-200,0 1-1,-1-1 1,1 1-1,0 0 1,-1-1-1,1 1 1,-1-1-1,1 1 1,-1 0-1,1-1 1,-1 1-1,1 0 1,-1-1-1,0 1 1,0 0-1,0-1-31,-19 4 93,-18-3 31,-18 0-33,-74 8 0,17 3 113,-14 2 119,-126 18 63,217-22-602,81-1 325,-21-7-68,0 2 1,0 1-1,0 1 1,0 1-1,25 11 1,-35-13-108,1 2 93,-14-6 0,-1 0 0,0 1 1,1-1-1,-1 1 0,1-1 0,-1 1 0,0-1 0,0 1 0,1-1 0,-1 1 0,0-1 0,0 1 0,0-1 0,0 1 0,1-1 0,-1 1 0,0-1 0,0 1 0,0 0 0,0-1 0,0 1 0,0-1 0,-1 1 0,1-1 0,0 1 0,0 1 0,-2 4 31,0 0-1,-1-1 1,1 1-1,-1 0 1,-1-1-1,1 1 1,-1-1 0,-6 8-1,9-11-36,-1-1 0,1 1 1,-1 0-1,0-1 0,1 1 0,-1-1 0,0 1 0,0-1 1,0 0-1,0 0 0,0 0 0,0 0 0,-1 0 0,1 0 1,0 0-1,0-1 0,-1 1 0,1-1 0,0 0 1,-1 0-1,1 0 0,0 0 0,-1 0 0,1 0 0,-3-1 1,3 0-23,1 0 1,-1 0 0,0 0-1,0-1 1,1 1 0,-1 0 0,1-1-1,-1 1 1,1-1 0,0 1-1,-1-1 1,1 0 0,0 0-1,0 0 1,0 1 0,1-1 0,-1 0-1,0 0 1,1 0 0,-1 0-1,1 0 1,-1 0 0,1-4-1,0 0-47,-1 0 0,1 0 0,0 0 0,1 0 0,0 0 0,2-10 0,3 1 28,1 0 0,0 0 0,1 1 0,18-26 0,-18 30 43,12-18-96,-13 20 149,-1 0 0,0-1 0,10-19 0,-14 25 11,-2 2-50,1 0 0,-1 0 0,0 1 0,1-1 0,-1 0 0,0 0 0,0 0 0,0 0 0,0 0 0,0 0 0,0 0 0,0 0 0,0 0 0,0 0 0,0-1 0,27-45-706,-20 30 680,18-31 1,-3 8 62,10-26-23,-27 44-116,-5 20 89,0 1 0,0 0 0,0 0 1,0 0-1,0-1 0,1 1 0,-1 0 0,0 0 0,1 0 0,-1 0 0,1 0 0,-1 0 0,1 0 1,0 0-1,-1 0 0,1 0 0,0 0 0,1-1 0,-2 2 4,0 0 0,0 0 1,1 0-1,-1 0 0,0 0 0,0 0 0,0 0 0,0 0 1,0 0-1,1 0 0,-1 0 0,0 0 0,0 0 0,0 0 1,0 0-1,1-1 0,-1 1 0,0 0 0,0 0 1,0 0-1,0 0 0,0 0 0,0 0 0,1 0 0,-1 0 1,0-1-1,0 1 0,0 0 0,0 0 0,0 0 1,0 0-1,0 0 0,0-1 0,0 1 0,0 0 0,0 0 1,0 0-1,0 0 0,0 0 0,0-1 0,0 1 1,0 0-1,0 0 0,0 0 0,0 0 0,0-1 0,0 1 1,0 0-1,0 0 0,0 0 0,0-1 0,2-2-19,1-1-1,-1 1 0,1-1 1,0 1-1,0 0 0,1 0 1,3-3-1,-5 3 24,5-2 64,-7 5-65,0 0-1,0 0 0,0 0 1,1 0-1,-1-1 0,0 1 1,0 0-1,0 0 0,0 0 1,0 0-1,0 0 0,0 0 1,0 0-1,0 0 0,1 0 1,-1 0-1,0 0 0,0 0 1,0 0-1,0 0 0,0 0 1,0 0-1,0 0 0,0 0 1,1 0-1,-1 0 0,0 0 1,0 0-1,0 0 0,0 0 1,0 0-1,0 1 0,0-1 1,0 0-1,0 0 0,0 0 1,1 0-1,-1 0 1,0 0-1,0 0 0,0 0 1,0 0-1,0 0 0,0 0 1,0 1-1,0-1 0,0 0 1,0 0-1,0 0 0,0 0 1,0 0-1,0 0 0,0 0 1,0 0-1,0 1 0,0-1 1,0 0-1,0 0 0,0 0 1,0 0-1,0 0 0,0 0 1,-13 13-738,-13 18 666,-2-1 1,0-1 0,-2-2-1,-37 27 1,45-38 62,-1-1-1,0-1 1,-1-1-1,-29 11 1,-11-3 583,61-20-582,-1 0 0,1-1-1,0 1 1,-1-1 0,1 0 0,-5 0 0,6 0-35,-1 0 0,1 0-1,-1 0 1,0 0 0,1 0 0,-1 1 0,1-1-1,-1 1 1,1 0 0,-4 1 0,0 0-94,2 0-74,11-2 9,13-1 262,-1 0 1,0-2 0,0 0-1,0-1 1,-1-2 0,1 1-1,23-12 1,120-70 202,-108 55-178,151-77 105,-147 75-179,124-51 1,-178 83-16,1 1 0,0-1 0,0 1 1,-1 0-1,1 0 0,0 1 0,9-1 0,-11 2-20,0-1 0,0 1 0,0 0 0,0 0-1,0 0 1,0 0 0,0 0 0,0 1-1,0-1 1,-1 1 0,1 0 0,-1 0 0,4 3-1,2 3 24,0 0-1,-1 1 1,10 15 0,-7-10-25,-5-7 16,-1 0 0,0 1 0,-1-1 0,0 1 0,0 0 0,0 0 0,-1 0 0,0 0 0,1 11 0,-1 10-2,-1 38 1,-1-44-25,5 14 327,-5-33-295,0-1 1,1 1-1,-1-1 1,1 0-1,0 1 1,-1-1-1,2 1 1,-1-1-1,0 0 1,1 0-1,-1 0 1,1 0-1,4 5 1,-6-7-63,0-1 69,0 0 0,0 1 0,0-1 0,0 0 1,0 0-1,0 1 0,0-1 0,0 0 0,0 1 0,0-1 1,1 0-1,-1 0 0,0 1 0,0-1 0,0 0 0,0 1 0,0-1 1,0 0-1,1 0 0,-1 0 0,0 1 0,0-1 0,0 0 1,1 0-1,-1 0 0,0 1 0,0-1 0,0 0 0,1 0 1,-1 0-1,1 1 0,34-18 571,-25 11-586,-1-1 1,0-1-1,-1 1 1,0-1-1,8-11 1,32-47 109,-42 56-83,0 1 0,-1-1 0,6-18 0,6-13 64,-10 28-27,-5 9-13,0 0 0,0 0 0,0 0 0,0 0 0,-1 0 0,1 0 0,-1 0 0,0-1 0,0-7 0,-1 11-42,0 1 1,-1-1-1,1 1 1,0-1-1,-1 1 1,1-1-1,0 1 1,-1 0-1,1-1 0,-1 1 1,1 0-1,-1-1 1,1 1-1,-1 0 1,1 0-1,-1-1 0,1 1 1,-1 0-1,1 0 1,-1 0-1,0 0 1,1 0-1,-1 0 1,1 0-1,-1 0 0,-14-1-148,15 1 148,-72 2-302,39-1 360,0-1 0,0-1 0,-39-6 0,70 6-58,0 1 0,-1 0 0,1-1 0,0 1 0,1-1 0,-1 0 0,0 0 0,0 1 0,0-1 0,0 0 0,1-1 0,-1 1 0,0 0 1,1 0-1,-1-1 0,-1-2 0,2 3-13,1 1 1,0-1-1,0 0 1,0 0 0,-1 0-1,1 0 1,0 0-1,0 0 1,0 0 0,0 0-1,0 0 1,1 0-1,-1 0 1,0 0 0,0 0-1,1 0 1,-1 0-1,0 1 1,1-1 0,-1 0-1,1 0 1,-1 0-1,1 0 1,0 1 0,-1-1-1,1 0 1,0 1-1,-1-1 1,1 0 0,0 1-1,0-1 1,1 0-1,0-1 4,1 0-1,0 0 0,-1 0 1,1 1-1,0-1 0,0 1 0,0 0 1,1 0-1,-1 0 0,0 0 1,0 0-1,0 1 0,1-1 1,-1 1-1,4 0 0,-1 1 13,0-1-1,0 2 0,0-1 1,0 1-1,-1-1 1,1 2-1,10 4 0,21 13-6,-18-10 84,0 0-1,0-1 1,30 9 0,44-3-122,-92-15 42,0 0 0,0 0 1,0 0-1,0 0 0,-1 1 0,1-1 1,0 0-1,0 1 0,0-1 0,0 1 1,-1-1-1,1 0 0,0 1 0,0 0 1,-1-1-1,1 1 0,0 0 0,-1-1 1,1 1-1,-1 0 0,1-1 0,-1 1 0,1 0 1,-1 0-1,1 0 0,-1 0 0,1 1 1,1 4 24,0 0 1,-1 0-1,1 1 1,-1-1 0,-1 0-1,1 7 1,-2 43 31,0-21-103,1-26 90,1 0-1,0 0 1,0-1 0,1 1-1,3 10 1,8 48 181,-12-61-176,-1 0 0,1 0 0,-1 0 0,-1 11 0,0-1 32,1-16-117,0 19-246,-2-15 311,-1-1 0,1 0 0,0 0-1,-1 0 1,1 0 0,-1 0 0,0 0 0,0-1 0,0 1 0,-1-1-1,-3 2 1,-47 24 116,35-18-67,-39 23-97,23-11 45,17-10-146,-25 20 0,17-11 150,12-7-7,13-12-17,0 0-1,0-1 1,-1 1 0,1 0 0,-1-1 0,1 1 0,-1-1 0,0 0 0,1 0 0,-1 1 0,0-1-1,0 0 1,-3 1 0,14-9 34,1 0 0,-1-1-1,9-10 1,9-10 41,1 2 0,1 1 0,40-26 0,-58 44-28,118-80 299,-110 73-334,-1-2 1,-1 0 0,0 0-1,22-31 1,-6-3 78,-31 47-81,1-1 0,-1 0 0,0 0 0,0 0 0,-1 0 0,1 0 0,-1 0 0,0 0 0,1-9 0,-1-2-50,-1-26-1,0 13 181,-4 30-962,3-2 805,1 1-1,-1 0 1,1 0 0,0 0 0,0-1-1,-1 1 1,1 0 0,0 0-1,0 0 1,0 0 0,0 0-1,0-1 1,0 1 0,0 0 0,1 1-1,0 4-41,-1 1 0,0 0 0,0-1 0,0 1 0,-1 0 0,-2 9-1,-1 20 8,-12 191 345,16-203-326,0-21 71,0 1 1,0-1-1,0 0 1,0 1-1,0-1 1,-1 0-1,1 1 1,-3 4-1,-2 10-48,0-10 256,4-5-257,-1-1 0,1 1 0,-1 0 0,0-1-1,0 1 1,0-1 0,-3 3 0,-11 7 134,-1-1 0,-30 17-1,30-19-126,-39 24-144,-19 10 329,50-29-211,0 1-1,1 1 1,-31 27 0,35-27-20,15-12 64,-1 1 0,0-1 1,-8 11-1,-14 17-233,23-21 360,4-7-131,0-1 0,0 1-1,0-1 1,-1 0-1,1 1 1,-1-1-1,0 0 1,-3 4 0,-31 32-10,31-33-70,4-4 80,-1 1-1,1-1 1,-1 0-1,0 0 1,0 0-1,0 0 1,0 0-1,0-1 1,0 1-1,-1-1 1,1 1 0,0-1-1,-4 1 1,6-2-7,0 0 1,0 0-1,0 0 1,0 0-1,0 0 1,0 0-1,0 0 1,0 0-1,18-11 225,-6 0-84,1 2 1,18-12 0,1 0-18,8-3-224,-29 19 116,-1-1 0,15-12 0,-21 15-150,-1-1 1,0 1 0,0 0 0,0-1 0,0 0 0,0 0 0,-1 0-1,0 0 1,0 0 0,2-6 0,99-251-1795,-102 256 1913,1 1 0,-1-1 1,0 0-1,1-8 0,1-4-220,-2 13 184,2-18-449,-3 22 459,0-1 0,0 0 0,0 0 0,0 0 0,-1 1 0,1-1 0,0 0 0,0 0 0,-1 1 0,1-1 0,0 0 0,-1 1 0,1-1 0,-1 0 0,1 1 0,-1-1 0,0 1 0,1-1 0,-1 1 0,1-1 0,-1 1 0,0-1 0,1 1 0,-2-1 0,-6-2-265,1 1 1,-1 0-1,1 0 0,-1 1 1,0 0-1,0 0 1,0 1-1,-14 1 1,2 1 144,0 1 0,-31 8 1,-19 11-373,-69 29 1,54-11-2795,48-20 1634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0:31.762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113 228 2720,'4'-34'14023,"-7"40"-13652,-1 14 708,2-3-558,-7 22 38,2 0 0,-2 46 0,6-44-332,-2 5 35,-2 31 471,-23 107 0,27-172-612,-1 25 0,4-26-18,-1 0-1,-6 22 0,-14 51 416,20-76-410,1-1-78,1-6 10,0 0 0,-1-1 0,1 1 1,-1 0-1,1 0 0,0-1 0,0 1 0,0 0 0,-1-1 0,1 1 0,0-1 0,0 1 0,0-1 0,0 0 0,0 1 0,0-1 1,2 1-1,21 4 705,121 6-467,-93-6-263,73 2-95,-121-7 89,-3 0-5,0-1-1,-1 1 0,1 0 0,0 0 0,0 0 1,0 0-1,0 0 0,-1 0 0,1 1 1,0-1-1,0 0 0,-1 0 0,1 1 0,0-1 1,0 0-1,-1 1 0,1-1 0,0 0 1,-1 1-1,1-1 0,0 2 0,1-2-3,-24 9-960,-7 2 834,-33 8 0,-15 5 128,51-14-52,-1 2 0,-36 22 0,63-33 60,-2 0 2,1 0-1,0 0 1,-1-1 0,1 1 0,-1 0-1,1 0 1,-1-1 0,0 1-1,1-1 1,-1 1 0,0-1 0,1 0-1,-1 0 1,0 0 0,-1 0 0,8 1 346,38 5 62,118-18 18,-19 0-305,-25 12-334,41-2 306,-129-2-24,0-1 0,0-2 1,47-16-1,-1 0 10,-67 21-85,1-1-1,-1 0 1,10-6 0,-14 8-5,-1-1 0,0 0 1,0 0-1,0 0 1,0-1-1,-1 1 1,1-1-1,0 0 1,3-5-1,3-10-111,0 0-1,9-33 0,-1 2-21,-7 18 155,-1-1 0,-2 0 0,4-50 1,-6 45-15,15-67-13,0-4-8,-14 42 65,-2 55-11,-4 9-55,1-1 0,0 1 0,-1 0 0,1 0 0,-1 0 0,0 0 0,1-1 0,-1-1 0,-2 3-4,1 1 0,-1 0 0,0 0-1,1 0 1,-1 0 0,0 0 0,1 0 0,-1 0-1,0 0 1,1 1 0,-3 0 0,-26 6-214,-13 3 14,1 0 130,-81 15 148,61-15-95,-77 14 93,71-14-4,2 2 0,-77 26 0,97-23 12,24-9-81,-1 1 0,2 1-1,-23 12 1,54-21 430,1-1 0,14-4 0,19-14-211,0-1-1,64-43 1,-58 34-182,-20 13-18,-1-2 0,0-1-1,38-34 1,-30 24-5,-37 30-3,0 0-1,0 0 1,1 0-1,-1 0 1,0-1-1,0 1 1,0 0-1,0 0 1,0 0-1,0 0 1,0 0-1,0-1 1,0 1-1,0 0 1,0 0-1,0 0 1,0 0-1,0-1 1,0 1-1,0 0 1,0 0-1,0 0 1,0 0-1,0-1 1,0 1-1,0 0 1,0 0-1,-1 0 1,1 0-1,0 0 1,0 0-1,0-1 1,0 1-1,0 0 1,0 0-1,0 0 1,-1 0-1,1 0 1,0 0-1,-2-2-320,1 2 258,1 0-1,-1-1 0,1 1 1,-1-1-1,1 1 0,-1-1 1,1 1-1,-1-1 1,1 0-1,0 1 0,-1-1 1,1 1-1,0-1 1,-1-1-1,1 1 52,0 1 0,-1-1 0,1 1 0,0-1 0,0 1 0,-1-1 0,1 1-1,0-1 1,-1 1 0,1-1 0,-1 1 0,1 0 0,0-1 0,-1 1 0,1-1 0,-1 1 0,1 0 0,-2-1 0,-7-3 8,0-1 1,-1 2-1,-12-4 0,14 4-23,-1 0 0,-12-8 0,17 9 35,3 2-12,1 0 0,0 0 0,0 0 0,-1 0 1,1 0-1,0 0 0,-1 0 0,1 0 0,0-1 0,0 1 0,-1 0 1,1 0-1,0 0 0,0 0 0,-1 0 0,1-1 0,0 1 0,0 0 1,0 0-1,-1-1 0,1 1 0,0 0 0,0 0 0,0-1 0,0 1 1,0 0-1,-1 0 0,1-1 0,0 1 0,0 0 0,0-1 0,0 1 1,0 0-1,0 0 0,0-1 0,0 1 0,0 0 0,0-1 0,0 1 1,0 0-1,0 0 0,0-1 0,1 1 0,-1 0 0,0-1 0,0 1 1,0 0-1,0 0 0,0-1 0,1 1 0,-1 0 0,0 0 0,0 0 1,0-1-1,1 1 0,-1 0 0,0 0 0,1-1 0,20-9-143,-10 5 225,-5 2-83,0 1-1,0 0 1,1 0 0,-1 0-1,1 1 1,7-1 0,20-4-25,-29 5 21,1 1 0,-1 0 0,1 0 0,-1 0 0,1 1 0,-1 0 0,1 0 1,-1 0-1,0 1 0,11 4 0,-7-3-17,0 0 1,0-1-1,11 2 1,132 20-388,-94-18 357,-53-5 96,0 0 0,-1 1 0,1 0 0,-1 0-1,0 0 1,1 0 0,3 4 0,-4-3-98,1-1 0,-1 1 0,1-1 0,9 4 0,8 1 273,-18-5-225,0 0-1,0-1 1,-1 0-1,1 0 1,0 0-1,0 0 0,0-1 1,4 1-1,6-1-65,1 0 1,-1-1-1,0-1 0,0 0 0,0-1 0,0-1 1,-1 0-1,22-9 0,-10 1 175,40-12 0,65-21-176,-79 30 90,-35 11 209,-8 0-196,-7 3-167,-21 4-1228,-3-5 1561,13-1-146,10 3-50,0 0 1,0 0 0,-1 0-1,1 0 1,0 0-1,0 0 1,0 0-1,0 0 1,0-1 0,0 1-1,0 0 1,0 0-1,0 0 1,0 0-1,-1 0 1,1 0 0,0 0-1,0 0 1,0 0-1,0-1 1,0 1-1,0 0 1,0 0 0,0 0-1,0 0 1,0 0-1,0 0 1,0 0-1,0 0 1,0-1 0,0 1-1,0 0 1,0 0-1,0 0 1,0 0-1,0 0 1,0 0 0,0 0-1,0-1 1,0 1-1,0 0 1,0 0-1,1 0 1,-1 0 0,0 0-1,0 0 1,0 0-1,0 0 1,0 0-1,0-1 1,-4 1 5,0 0 0,0-1 0,0 0 0,-1 0 0,1 0 0,0 0 0,0-1 0,1 1 0,-1-1 0,-6-4 0,5 2-27,1 2 58,0-1 1,1 0-1,-1 1 0,1-2 0,0 1 0,0 0 0,-3-5 1,-3-4 95,5 7-108,0-1 1,0 1-1,1-1 1,-4-8-1,2 3-33,6 15 217,-2 3-142,0-1 0,-1 0 0,1 0 0,-1 0 1,-3 5-1,-2 11 107,3-6-22,0 0-1,1 0 1,1 1 0,1-1 0,0 1 0,2 24-1,1-13 146,-2-22-315,1 0 0,-1 0 0,1 0-1,0 0 1,3 8 0,3 10 19,-6-18 34,0-1 0,1 0 0,0 0-1,0 0 1,0 0 0,0 0 0,1 0-1,-1-1 1,6 7 0,-6-9-16,-1-1 1,1 0-1,0 0 1,0-1-1,-1 1 1,1 0-1,0-1 0,0 1 1,0-1-1,0 1 1,0-1-1,0 0 1,-1 0-1,1 1 1,0-2-1,0 1 0,0 0 1,0 0-1,0-1 1,0 1-1,0-1 1,0 1-1,-1-1 1,1 0-1,0 0 0,1-1 1,8-3-10,0-1 0,18-14-1,-24 16-47,37-35-62,-47 80 544,-17 23-645,17-13 107,5-24 11,1-20 125,-1-19-172,0 5 54,1 1 1,0 0-1,0 0 1,3-8-1,-1 5 24,-1 0-1,2-16 0,-1 1 131,9-34 1,-4 21-82,-6 24-4,-2 12 15,0 0-1,0-1 0,0 1 0,0 0 0,1-1 1,-1 1-1,0 0 0,1-1 0,-1 1 1,1 0-1,-1 0 0,1-1 0,0 1 0,1-1 1,0 1-2,0 0 0,1 0 1,-1 1-1,0-1 1,0-1-1,0 1 0,0 0 1,4-3-1,-4 3-6,-1-1 0,1 1 0,0 0 0,0-1-1,0 1 1,0 0 0,4-1 0,12-7-133,-2-1 263,-12 7-85,1 0 0,-1 0 1,1 0-1,-1-1 0,6-5 0,-10 9-31,1-1 114,-1 2-114,0-1 0,0 1 0,0-1-1,0 1 1,0-1 0,0 0-1,0 1 1,1-1 0,-1 1 0,0-1-1,0 1 1,1-1 0,-1 0-1,0 1 1,0-1 0,1 0 0,-1 1-1,1 0 1,1 0 34,-1 1 1,0 0-1,1 0 1,-1 0-1,0 1 1,0-1-1,0 0 0,-1 0 1,1 0-1,0 1 1,-1-1-1,1 0 1,-1 5-1,1 0-26,-1 0 0,0-1 0,-1 12 0,-5 29 171,-2 13-244,4-33 223,45-128-994,-21 50 944,-17 43-55,0 0 0,0-1 1,-1 1-1,0 0 1,1-10-1,-8 46 73,0-6-79,-15 91 361,-2 24-190,1 38-204,20-161-25,2 25 0,0-3 210,-8-35-291,0 0 1,0-1 0,-1 0 0,-7-1 0,-3 0 41,-14 3-57,1 1 0,0 1 1,0 2-1,1 1 1,-45 16-1,51-14 96,1 1 0,-1 1 0,-31 21 0,44-26 332,10-6-307,0 1-1,0-1 1,0 0-1,0 1 1,0 0 0,0-1-1,0 1 1,0-1-1,0 1 1,1 0-1,-1 0 1,0-1-1,0 1 1,1 0-1,-1 0 1,0 1 0,-1 6 5,3-3-4,-1-3 74,0-2-86,0 0 0,-1 0 0,1 0 0,0 0 1,0-1-1,0 1 0,0 0 0,0 0 1,0 0-1,0 0 0,-1 0 0,1 0 1,0 0-1,0 0 0,0 0 0,0-1 0,0 1 1,0 0-1,0 0 0,0 0 0,0 0 1,0 0-1,0 0 0,0-1 0,0 1 0,0 0 1,-1 0-1,1 0 0,0 0 0,0 0 1,0 0-1,0-1 0,1 1 0,-1 0 1,0 0-1,0 0 0,0 0 0,2-11 114,9-20-267,-3 10 104,3-10 47,-7 20 28,6-23 0,-11 64 114,2 31 0,0-6-300,4-22-80,4-36 246,-5 2-5,2-3-16,-1 1 0,1-1-1,-1 0 1,0 0 0,0-1 0,0 1 0,-1-1 0,0 0-1,0 0 1,5-8 0,1-5-121,16-36 0,-26 54 75,1-1 0,-1 0 0,0 1 0,0-1 1,1 1-1,-1-1 0,0 0 0,0 1 1,0-1-1,0 0 0,1 1 0,-1-1 0,0 0 1,0 1-1,-1-1 0,1 0 0,0 1 1,0-2-1,-1 2 22,1 0 0,-1 0 0,1 1 0,-1-1 1,1 0-1,-1 0 0,0 0 0,1 1 0,-1-1 1,1 0-1,-1 1 0,1-1 0,-1 0 0,1 1 0,-1-1 1,1 0-1,0 1 0,-1-1 0,1 1 0,0-1 1,-1 1-1,1-1 0,0 1 0,-1 0 0,-2 3 45,-1 0-1,0 0 1,-8 5-1,-10 11 249,-5 9 291,4-4-142,-27 24 0,40-45-762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0:37.4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6 284 2240,'-5'0'23375,"15"3"-22788,25-2 568,-3-1-765,56-5 1,-74 4-249,0 0-1,23 3 1,-1-1-242,43 1 342,-39 0-145,-1-1 0,49-7 0,-80 5-36,1 1-1,15 1 0,17-1 26,240-13-44,-150 10 87,480-19 100,-455 15-44,143-1-125,-38 0 140,-141 2-10,209-13 199,-60 4-74,16-5-219,-166 20-91,-53 1-5,112 4 16,-26-2 304,-151-3 208,-2-5-715,-2 0 165,-1 0 0,0 0-1,0 0 1,-1 0 0,0 1-1,1-1 1,-1 1 0,-1 0-1,1 1 1,-11-6 0,-4 0-5,-39-13-1,22 10-34,17 5 38,-28-5 1,1 1 22,4 0 85,17 4-70,-32-11 0,50 16 11,15 5-317,136 39 789,-23-9-557,30 11 7,-120-36 37,-27-8 76,3 4 8,-5-1-34,3 1-52,-4-3 15,0 0 1,1-1-1,-1 1 1,0 0-1,0-1 0,0 1 1,0 0-1,0 0 1,0-1-1,0 1 0,0 0 1,-1-1-1,1 1 1,0 0-1,0 0 0,-1-1 1,1 1-1,0-1 1,-1 1-1,1 0 0,0-1 1,-1 1-1,0 1 10,-4 7 3,1 0 1,-2 0 0,1-1-1,-1 0 1,-1 0 0,1 0-1,-11 8 1,3-2 51,10-10-23,0 0 0,0 0 1,-9 6-1,1-2 33,9-5-58,-1 0 1,0-1-1,0 1 0,-6 2 1,10-5-19,-1 0 0,1 1 1,-1-1-1,1 0 1,-1 0-1,1 1 0,-1-1 1,0 0-1,1 0 0,-1 0 1,1 0-1,-1 1 1,1-1-1,-1 0 0,0 0 1,1 0-1,-1-1 0,1 1 1,-1 0-1,1 0 1,-1 0-1,0 0 0,-3-1-302,-1 0-1647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0:42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1 271 1888,'0'0'25999,"13"4"-25599,-2 2-350,0-1-1,1-1 1,0 1-1,0-2 1,0 0 0,20 3-1,-26-5-44,9 2 111,0-2-1,23 1 1,-12-2-129,104-4 388,-102 4-115,-22 0-271,0 0 1,-1 0 0,1-1-1,0 1 1,5-2 0,-7 1-17,-1 0 1,1 1 0,-1 0 0,0 0-1,5 0 1,-4 1 55,-1-1 1,1 0-1,0 0 1,-1-1-1,1 1 0,3-2 1,33-9 2,-36 10-6,1-1 1,0 1 0,-1 0 0,10-1-1,18-5-74,-4-1 98,0 2 0,1 0 0,0 2 0,39-1 0,28-4-300,165-22 528,-194 24-332,38 4 193,285-10-180,-305 13 60,-34-1 176,77-14 0,-117 14-157,-1 1 0,14 0 1,-15 0-56,-1 0 1,1 0-1,-1 0 0,12-3 1,3 3 85,-23 0 550,-14 0-774,-10-11 155,21 9 3,0 1 1,1-1-1,-1 1 0,0 0 1,0 0-1,0 0 0,-5-1 1,5 2 4,0 0 0,-1-1 0,1 1 1,0-1-1,-1 0 0,1 0 0,0 0 0,0-1 1,0 1-1,0-1 0,0 1 0,0-1 0,-2-2 1,-19-10-44,-12-7 78,26 14-47,1 1 0,-1 1-1,-15-7 1,4 2-12,13 5 25,1 1 1,-1 1-1,-13-5 1,14 7 24,-14-7-15,-17-3 56,22-1-219,-12 15 208,38 1-185,0-1 0,-1 1 1,1 0-1,14 10 1,-4-3 163,33 9 213,19 8-214,-60-25-123,23 5-1,-26-6 143,0 0 1,0 0-1,0 1 1,12 5-1,-12-2-1,-11-2 22,-5 4-170,5-4 84,-1-1 1,1 1-1,-1-1 0,0 1 1,-1-1-1,1 0 1,0 0-1,-8 4 1,-15 12 149,-31 27 0,15-11-166,14-12 1,0 2 0,2 1 1,-25 31-1,42-48 87,3-3-84,6-6 20,0 0 0,0 0-1,0 0 1,0 0 0,0 0 0,0 0 0,0 0 0,0 0 0,0 0-1,1 0 1,-1 0 0,0 0 0,0 0 0,0 0 0,0 0 0,0 0 0,0 0-1,0 0 1,0 0 0,0 0 0,0 0 0,0 0 0,0 0 0,0 0 0,0 0-1,0 0 1,0 0 0,0 0 0,0 0 0,0 0 0,0 0 0,0 1 0,0-1-1,0 0 1,0 0 0,0 0 0,0 0 0,0 0 0,0 0 0,0 0 0,0 0-1,0 0 1,0 0 0,0 0 0,0 0 0,0 0 0,0 0 0,0 0 0,0 0-1,0 0 1,0 0 0,0 0 0,0 0 0,0 0 0,0 1 0,0-1 0,0 0-1,0 0 1,0 0 0,0 0 0,4-11 529,33-110-169,-7 29-269,-21 64-267,3-8-150,-9 12-9552,-8 48-5821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0:50.7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278 1205 3904,'-10'0'14095,"10"0"-14072,0 0-1,0 0 0,0 0 0,0 0 0,0 0 1,0 0-1,0 0 0,0-1 0,0 1 0,0 0 1,0 0-1,0 0 0,0 0 0,0 0 0,0 0 1,0 0-1,0 0 0,0 0 0,0 0 0,0 0 0,0 0 1,0-1-1,0 1 0,0 0 0,0 0 0,0 0 1,0 0-1,0 0 0,0 0 0,0 0 0,0 0 1,0 0-1,0 0 0,1 0 0,-1 0 0,0 0 1,0 0-1,0 0 0,0-1 0,0 1 0,0 0 0,0 0 1,0 0-1,0 0 0,0 0 0,0 0 0,0 0 1,0 0-1,0 0 0,1 0 0,-1 0 0,0 0 1,0 0-1,0 0 0,0 0 0,4-2 162,-1 0 0,1 0 0,-1 0 0,0 0-1,0-1 1,0 0 0,0 0 0,0 0 0,-1 0 0,1 0 0,-1 0-1,0 0 1,0-1 0,3-5 0,3-10 298,10-27 1,1-21 121,19-124 0,-11 40 124,-15 64-108,-5 23-110,-6 24-266,-1 16-386,-1 32 181,0 0 0,-1-1 0,0 1 1,-4 10-1,-16 41-10,15-39-46,-6 19 17,-14 73 0,10-38 21,-5 13 106,-4 0-1,-3-3 1,-45 89 0,-3 16-110,28-60-141,25-72 471,23-55-287,-1 1 0,1-1 0,0 0 0,-1 1 0,1-1 0,-3 3 0,3-4-51,1-1 0,0 0-1,-1 1 1,1-1-1,0 1 1,-1-1-1,1 0 1,-1 1 0,1-1-1,-1 0 1,1 1-1,-1-1 1,1 0-1,-1 0 1,1 0 0,-1 0-1,1 1 1,-1-1-1,1 0 1,-1 0 0,0 0-1,1 0 1,-1 0-1,1 0 1,-1 0-1,1 0 1,-1-1 0,1 1-1,-1 0 1,1 0-1,-1 0 1,0-1-1,-1 0-12,1 0 0,0-1-1,-1 1 1,1-1 0,0 1-1,0-1 1,0 1 0,0-1-1,0 0 1,0 0 0,1 1-1,-1-1 1,0 0-1,1 0 1,-1 0 0,1 0-1,0 0 1,0 1 0,0-4-1,0-5 45,0 0-1,4-14 0,-3 18-75,1-4 25,0 0 0,1 0-1,1 0 1,0 1 0,0-1 0,1 1 0,0 0-1,0 0 1,1 1 0,0 0 0,1 0-1,8-8 1,8-6 101,1 1-1,42-28 1,109-80 48,-52 39-372,-51 35 395,13-10-125,-65 48-84,0 2 0,2 0 0,28-15 0,-39 25 27,1-1-1,-1 2 1,1 0 0,0 0-1,0 1 1,0 0 0,1 1 0,22-1-1,-29 4 29,1 0 0,-1 0 0,0 0 0,1 1 0,-1-1 0,0 2-1,0-1 1,0 1 0,-1 0 0,1 0 0,-1 0 0,1 1 0,-1 0 0,0 0 0,0 0 0,4 6-1,-7-8 138,-11-21 454,6 11-612,-1 0 0,0 1 1,-1 0-1,0 0 0,0 1 0,0-1 0,-1 1 1,0 0-1,0 1 0,0-1 0,-1 1 1,0 0-1,0 1 0,0 0 0,0 0 1,-1 0-1,-10-3 0,11 5-13,0 0-1,-1 0 1,1 0 0,-1 1-1,1 0 1,0 1 0,-1 0-1,0 0 1,1 0 0,0 1-1,-1 0 1,1 1 0,-1 0-1,1 0 1,0 0 0,0 1-1,0 0 1,0 0 0,-7 6-1,1 1 28,0 1 0,1 1-1,0-1 1,1 2 0,1 0-1,0 0 1,1 1 0,0 0-1,1 0 1,1 1 0,0 0-1,1 1 1,0 0 0,1-1-1,1 1 1,-2 24 0,5-33 27,0 0 1,1 0-1,0 1 1,1-1-1,0 0 0,0 1 1,0-1-1,1 0 1,0 0-1,1 0 1,-1 0-1,1 0 0,6 8 1,-8-13-11,0-1-1,0 0 1,0 1 0,0-1-1,1 0 1,-1 1 0,1-1 0,-1 0-1,1 0 1,-1 0 0,1 0-1,-1-1 1,1 1 0,0 0 0,-1-1-1,1 1 1,0-1 0,0 1-1,0-1 1,-1 0 0,1 0 0,0 0-1,0 0 1,0 0 0,0 0-1,2-1 1,6-1 82,0 0 0,-1-1 0,16-6 0,-21 7-93,12-5 44,-1-1 0,0 0-1,0-2 1,-1 1 0,0-2-1,16-16 1,-10 7-44,0 0 1,-2-2-1,18-27 0,-32 42 76,2 0-421,-5 7 316,-1 0 1,1 1 0,-1-1 0,0 0 0,1 1-1,-1-1 1,1 0 0,-1 1 0,0-1-1,1 1 1,-1-1 0,0 1 0,0-1 0,1 1-1,-1-1 1,0 1 0,0-1 0,0 1-1,1-1 1,-1 1 0,0 0 0,8 20 15,2 0 0,23 35-1,-31-53 32,3 6 20,2 0-1,-1 0 1,12 12 0,-16-19-25,0 0 0,-1-1-1,1 1 1,0-1-1,0 0 1,0 0 0,0 1-1,0-1 1,0 0-1,0-1 1,0 1 0,0 0-1,0 0 1,1-1-1,-1 0 1,0 1 0,0-1-1,1 0 1,-1 0-1,0 0 1,1 0 0,-1-1-1,3 0 1,2-1 21,1-2 1,0 1-1,-1-1 0,1 0 1,-1-1-1,0 0 1,-1 0-1,1-1 1,-1 1-1,0-1 0,10-13 1,3-8-32,28-50 0,-32 50 5,3-3 18,-7 7-39,2 2 0,27-35 0,-38 53 13,7-4-35,-9 7 27,1 0 1,-1 1-1,1-1 1,-1 0-1,1 1 1,-1-1-1,1 1 1,-1-1-1,0 0 1,1 1-1,-1-1 1,0 1-1,1-1 1,-1 1-1,0-1 1,1 1-1,-1-1 1,0 1-1,0-1 1,0 1 0,0-1-1,1 1 1,-1 0-1,6 16-2,0-1 0,-1 1 0,-1 0 0,0 1-1,-1-1 1,-1 1 0,-1-1 0,-1 27 0,-2-24 3,2-13 56,0 0-1,-1 0 0,0 0 0,0 0 0,-4 9 0,5-14-39,-1 0 0,0-1 0,0 1 0,0 0 0,0-1 0,-1 1-1,1 0 1,0-1 0,-1 1 0,1-1 0,-1 0 0,1 0 0,-1 1 0,0-1-1,1 0 1,-1 0 0,0-1 0,0 1 0,0 0 0,0 0 0,0-1 0,-3 1-1,0-1-73,1 0 0,-1 0 0,1 0 0,-1-1 0,1 0 0,0 0 0,-1 0 0,1 0 0,0-1 0,0 0 0,0 0 0,0 0 0,0 0 0,0 0 0,-3-4 0,17 10-49,0 0 0,0 0 0,0-1 0,1-1 1,-1 1-1,12-1 0,13 3 243,38-1 0,-59-4-54,0-1 1,0 0-1,0-1 0,0 0 0,-1-2 1,24-7-1,-28 7-38,0 0-1,-1 0 1,0-1 0,0 0 0,0-1 0,0 0 0,-1 0-1,0 0 1,0-1 0,-1 0 0,7-10 0,14-23-20,27-56 0,18-54 23,-53 110 134,44-112 38,-42 91-251,-3-1-1,11-75 0,-6-22 41,-21 145-3,0-4-48,-1-1 0,0 1 1,-1-1-1,-4-19 0,4 37 29,0 0 0,0 1 0,0-1 0,0 0 0,0 0 0,0 1 0,0-1 0,-1 0 0,1 1 0,0-1 0,0 0 0,-1 1 0,1-1 0,-1 1 0,1-1 0,0 1 0,-1-1 0,1 0 0,-1 1 0,1 0 0,-1-1 0,0 0 0,0 1 4,0 0 0,1 0 1,-1 0-1,1 0 0,-1 0 0,1 1 0,-1-1 0,1 0 0,-1 0 0,0 0 0,1 1 0,-1-1 0,1 0 0,-1 0 0,1 1 1,0-1-1,-1 1 0,1-1 0,-1 0 0,0 2 0,-3 2-31,1 1 0,-1 0 1,-4 10-1,-5 14 50,2 1 1,1 0-1,-12 61 1,15-60-17,-3 10 23,-48 257-3,46-211 20,5 1 0,4 105 0,3-189-35,1 9 67,-1-1 0,2 0 0,-1 1 0,2-1 0,5 16 0,-8-26-50,1 0 1,0 0-1,0 0 0,0 0 1,0 0-1,0 0 0,1 0 1,-1 0-1,1 0 1,-1-1-1,1 1 0,-1 0 1,1-1-1,0 0 0,0 1 1,0-1-1,0 0 0,0 0 1,0 0-1,0 0 0,0 0 1,0-1-1,1 1 0,-1-1 1,0 1-1,0-1 1,1 0-1,-1 0 0,0 0 1,0 0-1,1 0 0,-1 0 1,0-1-1,0 1 0,1-1 1,3-1-1,13-5 45,0 0 0,0-2 0,0 0 0,-1-1-1,-1-1 1,0 0 0,0-1 0,19-20 0,-5 2-47,-1-3 0,49-66-1,-70 85 17,-1 0 0,0 0 0,-1-1-1,10-28 1,-16 41-41,0 1-1,-1-1 1,1 0-1,-1 1 1,0-1 0,1 0-1,-1 1 1,0-1-1,0 0 1,0 0 0,0 1-1,-1-1 1,1 0-1,0 1 1,-1-1 0,1 0-1,-1 1 1,0-1-1,1 1 1,-1-1 0,0 1-1,0-1 1,0 1-1,0-1 1,0 1 0,0 0-1,0 0 1,-1 0-1,1-1 1,0 1 0,-1 0-1,1 1 1,0-1-1,-1 0 1,0 0 0,-1 0-1,-2-1 2,1 1 0,0 0 0,0 0 1,-1 0-1,1 1 0,0 0 0,-1 0 0,1 0 0,0 0 0,-1 0 0,1 1 0,-8 2 0,6-1 1,0 1 0,1 0 0,-1 0-1,1 0 1,0 1 0,0 0 0,0 0-1,1 0 1,0 0 0,-1 1 0,1-1-1,1 1 1,-5 6 0,1 2 21,0-1 0,0 1 0,2 0 1,-7 21-1,7-16-15,0 0 0,2 1 0,-2 19 0,4-27 11,1 0 0,0 1 0,1-1-1,0 0 1,1 0 0,3 14 0,-4-21 12,0-1 0,0 0 1,1 0-1,-1 0 0,0 0 0,1 0 1,0 0-1,0-1 0,0 1 0,0-1 0,0 1 1,0-1-1,1 1 0,-1-1 0,1 0 0,0 0 1,-1-1-1,1 1 0,0 0 0,0-1 0,0 0 1,0 1-1,0-1 0,1-1 0,-1 1 0,0 0 1,0-1-1,6 1 0,-2-2 8,1 0 0,0 0-1,0 0 1,0-1 0,-1 0 0,1-1-1,-1 0 1,1 0 0,-1-1 0,0 1-1,0-2 1,-1 1 0,10-8-1,7-8 18,-1-1-1,23-29 0,-29 32-6,14-16 45,-13 12-142,2 1 0,33-28 0,-51 48 53,1 0-1,-1 0 0,1 0 1,-1 0-1,1 0 0,-1 0 1,1 0-1,-1 1 0,1-1 1,0 1-1,0-1 0,-1 1 1,1-1-1,2 1 0,-2 0 3,-1 1-1,1-1 0,-1 0 1,0 1-1,1-1 1,-1 1-1,0-1 0,0 1 1,1 0-1,-1-1 0,0 1 1,0 0-1,0 0 1,0 0-1,0 0 0,0 0 1,0 0-1,1 2 0,4 7 40,1 1-1,-2-1 0,1 1 0,-2 1 0,5 12 0,12 29 42,-13-36-28,2-1 1,-1 0-1,2 0 0,0-1 0,21 22 0,-24-30-52,-1 0 0,2-1 0,-1 1 0,1-2-1,-1 1 1,2-1 0,-1 0 0,0-1-1,1 0 1,0-1 0,19 4 0,-28-6-18,72 9-867,-63-9-422,0-1-1,-1 0 1,1 0 0,0-1 0,13-3-1,-22 4 1005,0-1 0,0 1 0,-1 0 0,1 0-1,0-1 1,0 1 0,0-1 0,-1 1 0,1-1-1,0 1 1,0-1 0,-1 1 0,1-1 0,0 1-1,-1-1 1,1 0 0,-1 1 0,1-1 0,-1 0-1,1 0 1,-1 1 0,1-1 0,-1 0 0,0 0-1,0 0 1,1-1 0,-1-1-397,0 1 0,0-1 1,0 0-1,0 1 0,0-1 0,-2-3 0,2 3 44,-5-22-3114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0:51.1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4 10880,'-32'-3'4928,"45"3"-4289,-4 0 1857,9 6-1504,14-1 1632,9-1-1504,26-4 288,9 5-832,24-5-640,-2 0 32,-4 0-64,-12 0 96,-16 0-2208,-11 0 1216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0:54.8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4 958 4480,'-3'-6'15449,"17"-11"-11373,15-22-4631,-24 31 1787,22-28-702,1 1-1,51-47 1,-16 19-66,-51 51-405,-10 10 0,0-1-1,1 1 1,-1 0 0,0 0-1,1 0 1,-1 0 0,1 0-1,0 1 1,0-1 0,0 1-1,-1-1 1,1 1 0,5-1-1,-6 2-45,-1 1-1,1-1 1,0 0-1,-1 1 1,1 0-1,0-1 1,-1 1-1,1 0 1,0 0-1,-1 0 1,1 0-1,-1 0 1,0 0-1,3 3 1,15 19 167,-15-15-175,0 0 0,0 0 0,-1 1 0,0-1 0,0 1 0,-1 0 0,0 0 0,-1 0 0,0 0 0,0 0-1,-1 0 1,0 0 0,-2 11 0,-1 3 93,-2 0-1,0 0 0,-16 42 1,20-62-99,-2 6 69,0 0-1,0 0 0,-1-1 0,-1 1 0,1-1 0,-12 15 0,12-20-65,1 0 0,-1-1-1,1 1 1,-1-1 0,0 0 0,-8 4-1,10-5-18,0 0 0,0 0 0,-1-1 0,1 1 0,0-1 0,-1 1 0,1-1 0,0 0-1,-1 0 1,1 0 0,-1 0 0,1-1 0,0 1 0,-1 0 0,-3-2 0,-1-2-61,1 1 0,0-1 0,0 0 1,1 0-1,-1-1 0,1 0 0,0 0 0,-8-10 0,1-2-19,1 1 0,-10-20 0,15 26 98,2 3-49,0 0 0,0 0 0,0-1 0,1 1-1,1-1 1,-1 0 0,1 1 0,-2-12 0,4 18 46,0 0 1,0 1-1,1-1 0,-1 0 1,0 0-1,0 0 0,0 0 1,1 0-1,-1 0 0,0 0 1,1 0-1,-1 0 0,1 1 1,-1-1-1,1 0 1,-1 0-1,1 1 0,0-1 1,-1 0-1,1 1 0,0-1 1,0 0-1,-1 1 0,1-1 1,0 1-1,0 0 0,0-1 1,0 1-1,0-1 1,0 1-1,0 0 0,1 0 1,4-1 65,0 0 0,0 1 0,1 0 0,7 1-1,-4 0-110,75 3 156,-1-3-1,101-12 1,-167 9-56,0-1 0,-1-1 1,1 0-1,-1-1 0,0-1 1,0-1-1,19-11 0,-17 8 21,-1-2 0,-1-1-1,0 0 1,28-29-1,-29 24-51,-1-2 0,-1 0 0,16-30 0,26-66 133,-46 94-136,10-24 55,-1-1 1,11-49 0,-24 73-51,-1 0 0,-2 0 1,0 0-1,-2 0 1,0-1-1,-4-31 0,3 52-27,0 1 0,0 0 0,-1 0 0,1 0 0,0 0-1,-1 0 1,0 0 0,1 0 0,-1 0 0,0 0 0,0 0-1,0 0 1,-3-2 0,3 3-3,0 0 0,0 1 0,0-1 0,0 1 0,-1-1 0,1 1 0,0 0 0,0-1 0,0 1 1,-1 0-1,1 0 0,0 0 0,-1 0 0,1 0 0,0 0 0,0 0 0,-1 0 0,1 0 0,0 1 0,0-1 0,0 1 0,-3 0 0,-2 2 2,0-1 0,0 1 0,0 1 1,1-1-1,-1 1 0,1 0 0,0 0 0,0 0 0,0 1 0,1 0 0,-1 0 0,-3 6 1,-1 3-18,0 0 0,1 0 0,-10 26 1,4-2 27,2 0 1,1 1-1,-5 43 1,-3 119-1,18-177 13,1 0 0,1 0 0,2 0-1,0 0 1,1 0 0,12 35 0,-14-53 6,0 1 0,1-1 1,0 0-1,0-1 1,1 1-1,-1-1 0,1 1 1,0-1-1,1 0 0,-1-1 1,9 8-1,-8-9-18,-1-1 0,1 1 1,-1-1-1,1 0 0,0 0 0,0 0 1,0-1-1,0 0 0,0 1 0,0-2 1,0 1-1,0-1 0,0 0 0,0 0 1,8-1-1,26-6 8,0-2 0,42-15 0,-62 17 39,-1-1 1,33-20 0,-35 19-37,21-18-40,-46 33 106,8-6-74,-1 1 1,1-1-1,0 1 1,0-1-1,0 1 1,0 0 0,0 0-1,0-1 1,0 1-1,0 0 1,0 0-1,0 1 1,-2 2-49,1 0-1,0 0 1,0 0 0,0 0 0,0 0 0,1 1-1,-1-1 1,1 1 0,0-1 0,1 0-1,-1 9 1,1-9 43,0-1-1,1 1 0,-1-1 0,1 1 0,0-1 1,0 0-1,0 1 0,1-1 0,-1 0 1,1 0-1,-1 0 0,1 0 0,0 0 1,0 0-1,1 0 0,2 2 0,-1-1 9,1 1 0,-1-1 0,1 0 0,0-1 0,9 5 0,-13-7-12,1 0 1,-1 0 0,0-1-1,1 1 1,-1-1 0,1 0 0,-1 1-1,1-1 1,-1 0 0,1 0 0,-1 0-1,1 0 1,-1 0 0,1 0 0,-1 0-1,1 0 1,-1-1 0,0 1 0,1-1-1,-1 1 1,1-1 0,-1 1 0,0-1-1,1 0 1,-1 0 0,0 1 0,0-1-1,0 0 1,3-2 0,-2 0-10,1 0 0,0 0 0,0 0 0,-1-1 0,0 1 0,0-1 0,0 1 0,0-1 0,0 0 0,-1 1 0,1-1 0,-1 0 0,0 0 0,0 0 0,-1 0 0,1 0 0,-1 0 1,0 0-1,0-1 0,0 1 0,-1 0 0,-1-7 0,2 7 16,-1 1 0,1 0 0,-1-1 0,0 1 0,0-1 0,0 1-1,0 0 1,-1 0 0,1 0 0,-1 0 0,0 0 0,0 0 0,0 0 0,0 1 0,-1-1 0,1 1 0,-1-1 0,1 1 0,-1 0 0,0 0 0,0 0 0,0 0 0,0 1 0,-4-2 0,-5 2 39,10 2-155,12-1-165,17 3 318,-23-2-20,1 0 0,0-1 1,0 0-1,0 1 0,0-2 0,7 0 0,244-62 401,-234 56-432,-16 5 143,0 0 0,-1 1-1,1 0 1,0 0 0,6-1-1,-12 2-133,0 0 0,0 0 0,0 0 0,0 0 0,0 0 0,1 0 0,-1 1-1,0-1 1,0 0 0,0 0 0,0 0 0,0 0 0,0 0 0,0 0 0,1 0-1,-1 0 1,0 0 0,0 1 0,0-1 0,0 0 0,0 0 0,0 0 0,0 0-1,0 0 1,0 0 0,0 1 0,0-1 0,0 0 0,0 0 0,0 0 0,0 0 0,0 0-1,0 1 1,0-1 0,0 0 0,0 0 0,0 0 0,0 0 0,0 0 0,0 0-1,0 1 1,0-1 0,0 0 0,-4 11-7,-7 8-53,-7 6 89,10-14-9,1 0 0,0 0-1,-9 18 1,6-10 48,-1 3-38,10-21-23,1 0 0,0 0 1,-1 0-1,1 0 0,0 0 0,0 0 1,-1 0-1,1 0 0,0 0 1,0-1-1,0 1 0,0 0 1,1 0-1,-1 0 0,0 0 0,0 0 1,0 0-1,1 1 0,0-1 75,13-7 132,11-5-159,26-16 0,-15 8-38,6-5-50,-23 13 17,28-12 0,-47 23 11,1 0 0,-1 0 1,1 0-1,-1 0 0,1 0 1,-1 0-1,0 0 0,1 0 1,-1 0-1,1 0 0,-1 1 1,0-1-1,1 0 1,-1 0-1,1 1 0,-1-1 1,0 0-1,1 0 0,-1 1 1,0-1-1,0 0 0,1 1 1,-1-1-1,0 0 0,0 1 1,1-1-1,-1 1 0,10 17-289,-3-5 204,3 2 159,-5-7-51,1 0 1,0 0-1,0 0 1,1-1 0,8 8-1,-14-14-12,1 1-1,0-1 1,-1 0-1,1 0 1,0 0-1,0 0 1,-1 0-1,1-1 1,0 1-1,0-1 1,0 1-1,0-1 1,0 1-1,0-1 1,0 0-1,0 0 1,0 0-1,0 0 1,0-1-1,0 1 1,0 0-1,0-1 1,0 1-1,0-1 1,0 0-1,0 0 1,-1 1-1,1-1 1,0-1-1,-1 1 1,3-1-1,5-6-59,-1 0-1,0 0 1,0-1 0,12-18 0,3-4 253,-20 28-208,0-1 0,0 0 0,0 0 0,-1 0 0,0 0 0,0 0 0,0 0 0,0 0 0,0-1 1,-1 1-1,0-1 0,0 1 0,1-6 0,0 12-20,-1 0 1,1 0 0,1 0 0,-1-1 0,0 1 0,0-1-1,1 1 1,4 1 0,31 15-169,-26-15 207,0 0 1,1-1-1,-1 0 0,0-1 1,1-1-1,-1 0 0,15-1 1,-3-2 67,1-1 1,37-11 0,-56 13-71,0 0 0,0-1 0,-1 1 0,1-1 0,-1 0 1,0-1-1,1 1 0,-1-1 0,-1 0 0,6-5 0,-7 6-4,-1-1 0,1 1 0,-1-1 0,1 1 0,-1-1 0,0 0 0,0 1 0,-1-1 0,1 0 0,-1 0 0,0 0 0,0-1 0,0 1 0,-1 0 0,1-6 0,-1 9-7,0-1-1,0 1 1,0-1-1,0 1 1,-1 0-1,1-1 1,0 1-1,-1-1 1,1 1-1,-1 0 1,1-1-1,-1 1 1,0 0-1,0-1 1,1 1-1,-1 0 1,0 0-1,0 0 1,0 0-1,0 0 1,0 0-1,-1 0 1,1 0-1,0 0 1,-3-1-1,2 2-10,0-1-1,1 0 1,-1 1-1,0 0 1,0-1-1,0 1 1,0 0-1,0 0 1,0 0-1,0 0 1,0 0-1,0 1 1,0-1-1,0 1 1,0-1-1,0 1 1,-2 0-1,-5 4-25,0 0-1,0 1 1,1-1-1,0 2 1,-11 8-1,11-7 47,0-1 0,1 1-1,-1 1 1,1-1 0,1 1-1,0 0 1,-9 19 0,13-25-8,1 1 0,-1-1 0,1 0 0,0 0 0,0 1 0,1-1 0,-1 1 1,1-1-1,0 1 0,-1-1 0,2 1 0,-1-1 0,0 1 0,1-1 0,-1 1 1,1-1-1,0 1 0,0-1 0,1 0 0,-1 1 0,0-1 0,1 0 0,0 0 0,0 0 1,0 0-1,0-1 0,1 1 0,4 4 0,-2-3 28,0 0-1,1 0 1,0 0-1,0 0 1,0-1 0,0 0-1,1-1 1,-1 1-1,1-1 1,7 1 0,-2-1 18,-1-1 0,0 0 0,1 0 1,-1-1-1,20-3 0,-12-1-33,-1 0 0,-1 0 0,1-2 1,-1 0-1,0-1 0,0-1 0,23-15 0,-5-1-15,33-32 0,-1 0 0,-66 55 0,1 0 0,-1 0 0,0 1 0,0-1 0,0 0 0,0 0 0,0 1 0,1-1 0,-1 1 0,0-1 0,1 1 0,-1 0 0,0-1 0,1 1 0,-1 0 0,0 0 0,1 0 0,-1 0 0,0 0 0,1 0 0,-1 0 0,1 0 0,-1 1 0,0-1 0,0 1 0,1-1 0,-1 1 0,2 0 0,0 2 0,1 0 0,-1 0 0,0 0 0,-1 0 0,1 0 0,-1 1 0,1-1 0,1 5 0,3 2 0,0-1 0,0 0 0,1 0 0,1-1 0,-1 0 0,1-1 0,1 1 0,-1-2 0,1 1 0,12 4 0,13 7 0,60 20 0,-60-26 83,0-2 0,1 0 0,51 5 0,-73-13-400,0-1 1,-1-1 0,1 0-1,0-1 1,0 0-1,0-1 1,-1-1 0,1 0-1,-1-1 1,0 0 0,0-1-1,13-7 1,-18 7-753,0 0-1,-1-1 1,0 1 0,0-2-1,0 1 1,-1-1 0,0 0-1,0 0 1,-1 0 0,0-1 0,6-11-1,-7 11 57,41-67-5808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1:19.9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326 74 4896,'-1'0'424,"1"-1"-1,-1 1 1,1-1 0,-1 1 0,1-1 0,-1 1 0,1-1-1,-1 1 1,1-1 0,0 0 0,-1 1 0,1-1 0,0 0-1,0 1 1,-1-1 0,1-1 0,0 2-244,0 0 1,0-1 0,0 1-1,0 0 1,0 0-1,0-1 1,0 1 0,0 0-1,-1-1 1,1 1-1,0 0 1,0 0 0,0-1-1,0 1 1,0 0-1,-1 0 1,1-1-1,0 1 1,0 0 0,-1 0-1,1 0 1,0 0-1,0-1 1,-1 1 0,1 0-1,0 0 1,0 0-1,-1 0 1,1 0 0,0 0-1,-1 0 1,1-1-1,0 1 1,0 0 0,-1 0-1,-9-11 5836,10 11-5951,0 0 0,-1 0 1,1-1-1,0 1 0,-1 0 0,1 0 1,0-1-1,0 1 0,0 0 0,-1-1 0,1 1 1,0 0-1,0-1 0,0 1 0,0 0 1,0-1-1,-1 1 0,1 0 0,0-1 0,0 1 1,0 0-1,0-1 0,0 1 0,0-1 1,1 0-1,-1 19 487,0 23 0,-11 61-117,-15 118-124,20-170-230,-3 23-124,7-64 157,0 0 0,-1 0-1,0 1 1,-1-2 0,-6 13-1,10-20-59,-1 1 0,0-1 0,0 0 0,0 1 0,0-1 0,0 0 0,0 0-1,0 1 1,0-1 0,0 0 0,-1 0 0,1 0 0,0 0 0,-1-1-1,1 1 1,-1 0 0,1-1 0,-1 1 0,1-1 0,-1 1 0,1-1 0,-1 1-1,1-1 1,-1 0 0,-3 0 0,2-1 1,0 1-1,0-1 1,1 0 0,-1 0-1,0 0 1,0-1-1,1 1 1,-1-1 0,1 1-1,-1-1 1,1 0-1,-1 0 1,-2-3 0,-5-5-39,1 0 0,-1 0 0,2-1 0,0 0 0,0-1 0,-9-18 0,5 4 9,2-1 1,0 1-1,-9-46 0,-4-85-142,22 147 90,0 1-1,1-1 1,0 0 0,1 0 0,2-14 0,-2 20 12,1-1 1,-1 1-1,1 0 0,0-1 1,0 1-1,0 0 0,1 0 1,-1 0-1,1 1 0,0-1 1,0 0-1,0 1 0,5-4 1,3-2-11,0 0 1,1 1 0,0 1-1,1 0 1,21-9-1,-24 13 31,0 0 0,0 0-1,0 1 1,1 0-1,-1 1 1,1 0 0,-1 1-1,14 1 1,110 2 200,-8-1-18,8 2 745,-77-4-5585,-29 0-1479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1:22.6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174 167 4160,'1'-3'652,"-1"0"0,1-1 0,0 1 0,-1 0 0,2 0 0,-1 0 0,0 0 0,0 0 0,4-5 0,-3 5 104,1-1-1,-2 0 0,1 0 1,0 0-1,-1 0 0,1-5 1,3-5 1585,1-7 3403,-13 35-4688,-87 162 32,51-99-694,35-63-314,-37 77 59,39-80-33,-1 4 301,7-13 50,4-7 247,31-36-325,56-103-275,-24 33-85,-44 77-50,-9 14-236,0 0 0,-2-1 0,13-28 0,-22 31-3157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1:23.6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14 2816,'20'-7'5559,"-3"1"4740,-27 7-4112,-7 3-3042,4 1-3952,4-1 905,1 1-1,0 0 1,0 0-1,0 1 1,1 0 0,-11 11-1,15-14-96,1 0 0,0 0 0,-1 0 0,1 0 0,0 0 1,0 1-1,1-1 0,-1 1 0,1-1 0,0 1 0,0 0 0,0-1 0,0 1 0,0 0 0,1 0 0,0 0 0,0-1 0,0 1 0,1 5 0,-1-8 2,0 2-11,0-1 0,1 1 0,-1 0 0,1 0 0,0 0 0,0 0 0,0-1 0,0 1 0,0 0 0,1-1 0,-1 1 0,1-1 0,0 1 0,0-1 0,0 0 0,3 3 0,-1-2-202,0 1 0,0-1 1,1-1-1,-1 1 0,1 0 1,9 3-1,-9-5-522,0 0 0,0 0-1,0 0 1,0-1 0,0 1 0,0-1 0,0 0-1,0-1 1,0 1 0,0-1 0,-1 0 0,7-2-1,8-4-4200,4 2 1627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3:10.1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9 9568,'-29'-7'3066,"29"7"-3038,0-1 1,-1 1-1,1 0 0,0 0 0,0 0 0,0 0 0,0 0 1,-1 0-1,1 0 0,0 0 0,0 0 0,0-1 0,-1 1 0,1 0 1,0 0-1,0 0 0,0 0 0,-1 0 0,1 0 0,0 0 1,0 0-1,0 0 0,-1 1 0,1-1 0,0 0 0,0 0 0,0 0 1,0 0-1,-1 0 0,1 0 0,0 0 0,0 0 0,0 0 1,0 1-1,-1-1 0,1 0 0,0 0 0,0 0 0,0 0 0,0 1 1,0-1-1,-1 0 0,1 1 92,-1 0 0,1 0 0,-1 0 1,1 0-1,-1 0 0,1 0 0,0 0 0,0 0 0,-1 0 1,1 1-1,0-1 0,0 0 0,0 0 0,0 0 0,0 0 0,0 2 1,1-2 71,0 1 1,-1-1 0,1 1-1,0-1 1,0 1 0,0-1 0,0 0-1,0 1 1,0-1 0,0 0-1,0 0 1,0 0 0,1 0-1,1 2 1,15 8 1237,1 0 0,0-1 1,36 13-1,65 14-287,-72-24-1130,1-3 0,0-2-1,78 4 1,-9-14-5717,-113 2 5098,15-3-2962,-9-6-1874,-2 0 1501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1:24.0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25 8896,'-19'-16'4032,"16"13"-3520,-2-2-64,10 10-352,-2-5-1376,7 8 704,4-5-2816,-1 5 1888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1:24.6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9 10048,'-3'-8'7370,"2"31"-4629,-7 111-169,-2 16-813,-16 129-239,25-263-1479,0-8 72,1-1 1,-1 1-1,1-1 0,2 10 1,-1 8 521,0-32-431,0 0 1,1 0 0,0 1 0,0-1 0,0 0 0,1 1 0,0-1 0,6-7 0,38-58-370,-38 60 107,1 0 0,0 1 0,21-18 0,-27 25 33,0 0 0,1 1 0,0 0 0,0 0 0,0 0 0,0 1 1,0-1-1,0 1 0,1 1 0,-1-1 0,1 1 0,-1 0 0,9-1 0,-13 2 26,1 0-1,0 0 1,-1 0-1,1 0 0,0 1 1,-1-1-1,1 1 1,-1-1-1,1 1 1,0-1-1,-1 1 1,1 0-1,-1 0 1,0 0-1,1 0 0,-1 0 1,0 0-1,1 0 1,-1 0-1,0 0 1,0 1-1,0-1 1,0 0-1,0 1 1,0-1-1,-1 1 0,1-1 1,1 4-1,-2-3 10,1 0-1,-1 1 1,1-1-1,-1 0 0,0 1 1,0-1-1,0 0 1,0 1-1,-1-1 0,1 1 1,-1-1-1,1 0 1,-1 1-1,0-1 0,0 0 1,1 0-1,-2 0 1,-1 4-1,-2 0 37,0-1-1,-1 0 1,0 0 0,0 0-1,0 0 1,0-1 0,-1 0-1,-12 5 1,-2-5 207,13-4-42,15 5-286,-4-2 107,6 2 122,-1-1 0,1 1-1,0-2 1,19 6 0,-1-1 58,59 27 445,-34-13-3698,-47-22-734,0 0 1081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1:28.1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1219 3136,'-5'-5'1829,"5"5"-1685,0 1 1,0-1-1,0 0 0,0 0 1,0 0-1,0 1 0,0-1 1,0 0-1,0 0 0,-1 1 0,1-1 1,0 0-1,0 0 0,0 0 1,0 0-1,0 1 0,-1-1 0,1 0 1,0 0-1,0 0 0,0 0 1,-1 0-1,1 1 0,0-1 0,0 0 1,0 0-1,-1 0 0,1 0 1,0 0-1,0 0 0,-1 0 1,1 0-1,0 0 0,0 0 0,-1 0 1,-12 7 8884,12-8-8788,1-1 0,0 1 0,-1-1 0,1 1 0,0-1 0,0 1 0,0-1 0,0 0 0,0 1 1,0-1-1,1 1 0,-1-1 0,0 1 0,1-1 0,0 1 0,-1-1 0,2-1 0,14-30 224,-15 32-347,21-46 315,32-96 0,-37 91-143,33-67 0,-33 85-42,2 1 1,39-51 0,-26 51-44,-18 20-47,-11 10-173,1 0 1,-1 0-1,1 0 1,0 0-1,-1 1 1,1 0-1,1 0 0,-1 0 1,5-2-1,-8 4 21,0-1-1,0 1 1,0 0-1,1 0 1,-1-1-1,0 1 1,0 0-1,0 0 1,1 0 0,-1 0-1,0 1 1,0-1-1,0 0 1,1 0-1,-1 1 1,0-1-1,0 1 1,0-1-1,0 1 1,0-1-1,0 1 1,0 0-1,0-1 1,0 1-1,0 0 1,0 0-1,0 0 1,0 0-1,-1 0 1,1-1-1,0 2 1,-1-1-1,1 0 1,-1 0-1,1 0 1,0 2 0,0 2 6,1 0 0,-1 0 0,-1 0 0,1 0 0,-1 0 1,0 0-1,0 8 0,-9 38 27,4-21-15,-33 136-25,10-47-14,23-66 281,72-122-162,-1 1 84,93-74 0,-127 117-190,60-44-1,-91 68 4,0 1 0,1-1-1,-1 0 1,0 1 0,0-1 0,0 1 0,0-1 0,1 1-1,-1 0 1,0-1 0,2 1 0,-3 0-1,1 0 1,-1 0-1,0 0 1,1 0 0,-1 0-1,1 1 1,-1-1-1,0 0 1,1 0-1,-1 0 1,1 0-1,-1 1 1,0-1-1,1 0 1,-1 0-1,0 1 1,1-1-1,-1 0 1,0 1-1,0-1 1,1 0-1,-1 1 1,1 2 1,0 0 0,0 0 0,0 0 0,0 0-1,-1 0 1,0 1 0,1 3 0,-1-6-2,0 62 45,-2 0 0,-15 93 0,11-108-25,4-37 63,0 9-36,2-20-47,0 0 1,0 0-1,0 0 1,0 0 0,0 0-1,0 0 1,0 0-1,0 0 1,0-1-1,0 1 1,0 0 0,0 0-1,0 0 1,0 0-1,0 0 1,0 0 0,0 0-1,0 0 1,0 0-1,0 0 1,0 0 0,1 0-1,-1 0 1,0 0-1,0 0 1,0 0 0,0 0-1,0 0 1,0 0-1,0 0 1,0 0 0,0 0-1,0 0 1,0 0-1,0 0 1,0 0 0,0 0-1,0 0 1,0 0-1,0 0 1,1 0 0,-1 0-1,0 0 1,0 0-1,0 0 1,0 0 0,0 0-1,0 0 1,0 0-1,0 0 1,0 0-1,0 0 1,0 0 0,0 0-1,0 0 1,0 0-1,0 0 1,0 0 0,0 0-1,0 0 1,0 0-1,0 0 1,1 0 0,-1 0-1,0 0 1,0 0-1,7-13 103,37-101 162,-27 66-294,24-46 1,6-5 22,-24 60 42,-12 22-88,-12 20-17,-1 1-1,1 0 0,0-1 0,0 1 1,0 0-1,0 8 0,-1 36 81,0-7-19,-5 14 8,-2 29 11,7-43 42,0-17-112,3 46 1,0-29 330,-1-40-271,-1-1 0,1 0 1,0 1-1,0-1 0,0 0 0,0 0 1,0 1-1,0-1 0,0 0 0,0 1 1,0-1-1,0 0 0,0 0 1,1 1-1,-1-1 0,0 0 0,0 1 1,0-1-1,0 0 0,0 0 0,0 1 1,1-1-1,-1 0 0,0 0 0,0 1 1,0-1-1,1 0 0,-1 0 1,0 0-1,0 0 0,1 1 0,-1-1 1,1 0-1,3-2 19,-4 2-14,6-3 27,0-1-1,0 0 1,-1 0-1,0-1 1,0 1-1,0-1 1,0 0-1,-1-1 0,6-7 1,2-3-11,72-99 91,-48 65-92,67-76-1,-98 121-3,8-8 52,-1-1 0,14-19 0,-19 26-44,-5 13-208,-5 22-101,0-8 231,-16 140-385,16-108 429,0-31 23,2 1-1,1 0 1,0 0-1,8 41 1,-8-62-6,0 1 0,0-1 1,0 0-1,1 0 0,-1 1 0,1-1 1,-1 0-1,1 0 0,-1 0 1,1 0-1,0 0 0,0 0 0,-1 0 1,1 0-1,0 0 0,0 0 0,0 0 1,0 0-1,0 0 0,0-1 0,0 1 1,1 0-1,-1-1 0,0 1 1,0-1-1,0 0 0,1 1 0,-1-1 1,0 0-1,0 1 0,1-1 0,-1 0 1,0 0-1,3 0 0,-1-1 15,0 0 0,0 0-1,0 0 1,0 0 0,0 0 0,0-1 0,0 0-1,0 1 1,0-1 0,-1 0 0,1 0-1,-1 0 1,4-4 0,5-7 89,0-1 1,0-1-1,14-28 0,21-53-34,-16 29-88,5-16 12,-14 31 12,-21 52-14,0 0-1,0 0 1,0 0-1,0 1 1,0-1-1,0 0 1,0 0-1,0 0 1,0 0-1,0 0 1,0 0-1,0 0 1,1 0-1,-1 0 1,0 0-1,0 0 1,0 0-1,0 0 1,0 0-1,0 0 1,0 0-1,0 0 1,0 0-1,0 0 1,0 0-1,0 0 1,0 0-1,0 0 1,0 0 0,1 0-1,-1 0 1,0 0-1,0 0 1,0 0-1,0 0 1,0 0-1,0 0 1,0 0-1,0 0 1,0 0-1,0 0 1,0-1-1,0 1 1,0 0-1,0 0 1,0 0-1,0 0 1,0 0-1,0 0 1,0 0-1,0 0 1,0 0-1,0 0 1,0 0-1,0 0 1,0 0-1,0 0 1,0 0-1,0 0 1,0-1-1,0 1 1,0 0-1,0 0 1,0 0 0,2 8-79,-2 15-115,0-21 167,-2 56-90,0 23 32,6 35 154,-3-106-65,0 1 0,0-1 1,2 0-1,-1 1 0,1-1 0,0 0 0,9 17 0,-7-15 16,-5-11-12,1-1-1,-1 1 0,0-1 0,0 1 1,0-1-1,1 1 0,-1-1 0,0 1 1,0-1-1,1 1 0,-1-1 0,0 0 0,1 1 1,-1-1-1,0 1 0,1-1 0,-1 0 1,1 1-1,-1-1 0,1 0 0,-1 0 1,1 1-1,-1-1 0,1 0 0,-1 0 1,1 0-1,-1 0 0,1 0 0,-1 1 0,1-1 1,-1 0-1,1 0 0,0 0 0,-1 0 1,1-1-1,-1 1 0,1 0 0,-1 0 1,1 0-1,-1 0 0,1 0 0,-1-1 0,1 1 1,-1 0-1,1-1 0,2-1 35,-1 0 0,0 0 0,0 0 0,1 0-1,-1 0 1,-1-1 0,1 1 0,1-3 0,5-11 104,0 1 1,7-25 0,0-1-177,59-109 51,-72 147-20,23-39-12,2 1 0,42-50 1,-57 76 41,-10 11-25,0 1 1,1-1-1,-1 1 0,1 0 0,0 0 1,0 0-1,0 1 0,0-1 1,0 1-1,1-1 0,3-1 0,-7 4-11,1 0-1,-1-1 1,1 1-1,-1 0 1,1 0-1,-1 0 1,1 0-1,0 0 1,-1 0-1,1 0 1,-1 0-1,1 0 1,-1 0-1,1 0 1,-1 0-1,1 0 1,-1 0-1,1 0 1,-1 1-1,1-1 1,-1 0-1,1 0 1,-1 1-1,1-1 1,-1 0-1,1 1 1,-1-1-1,0 0 1,1 1-1,-1-1 1,0 0-1,1 1 1,-1-1-1,0 1 1,1-1-1,-1 1 1,0-1-1,0 1 1,1 0-1,3 23-15,-4-21 33,2 41-55,-2 0 1,-2-1-1,-13 72 0,-7-2 244,17-95-166,-1 0 1,0 0 0,-1-1-1,-10 19 1,16-34-24,0-1 1,0 1-1,0-1 0,-1 1 1,1-1-1,0 1 0,0-1 1,-1 0-1,1 1 0,-1-1 1,1 0-1,-1 0 0,0 0 1,1 0-1,-1-1 0,0 1 1,0 0-1,0-1 0,1 1 1,-4 0-1,2-1-6,1 0 0,0-1 0,0 1 0,-1 0 0,1-1 0,0 1 0,0-1 0,0 0 0,-1 0 0,1 0 0,0 0 0,0 0 0,0 0 0,1 0 0,-1-1 0,0 1 0,0-1 0,-1-1 0,-2-2-4,1-1-1,-1 0 0,1 0 0,1 0 1,-1 0-1,-4-11 0,-12-42-346,19 55 232,0-2-266,9 11 13,5 6 342,1 0 0,0-2 0,1 1 0,0-2 0,0 0 0,1-1 0,0 0 0,0-1 0,0-1 0,1-1 0,33 5 0,-43-9 45,0 0 0,0 0 1,0 0-1,0-1 0,0 0 0,0-1 0,0 1 1,0-1-1,0-1 0,-1 1 0,1-1 1,-1 0-1,0-1 0,0 1 0,0-1 1,0 0-1,-1-1 0,1 1 0,-1-1 1,6-8-1,5-7 99,-1-1 0,0-1-1,-2 0 1,14-32 0,15-45 77,-11 24-303,-21 52 60,60-146-68,-7-20 280,-46 135-44,5-18 34,43-118 141,-58 178-409,-12 26-272,-4 27 0,-45 315 577,37-225-231,5 20 259,6-62-165,6-32-758,1-40-2383,-1 1-3800,13-30-3130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1:28.4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57 13120,'-13'-8'5951,"26"8"-5183,0 0 1440,5 0-1376,14-5 640,8 5-864,5-4-192,5 1-256,8-5 160,-3 3-192,3-2-96,0 7-64,0-8-256,-8 8 160,-5-9-4320,-9 9 2432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1:31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449 666 3808,'0'-2'257,"1"0"0,0 1-1,0-1 1,0 1 0,0-1 0,1 1 0,-1 0-1,0-1 1,1 1 0,-1 0 0,0 0 0,4-2-1,-4 3-27,0-1 0,0 1 1,0-1-1,0 1 0,0-1 0,0 0 0,0 1 0,0-1 0,0 0 0,-1 0 0,1 0 0,0 1 0,0-1 0,-1 0 0,1 0 0,0 0 0,-1 0 0,1 0 0,0-2 0,0-7 4172,-1 9-4303,0 1 0,0-1 0,-1 1 0,1-1 0,0 0 1,0 1-1,-1 0 0,1-1 0,0 1 0,-1-1 0,1 1 1,-1-1-1,1 1 0,0 0 0,-1-1 0,1 1 0,-1 0 1,1-1-1,-1 1 0,1 0 0,-1 0 0,1-1 0,-1 1 1,0 0-1,1 0 0,-1 0 0,1 0 0,-1 0 0,1 0 1,-1 0-1,0 0 0,0 0 0,-19 1 417,19-1-435,-44 5 449,0 3 0,-59 17-1,83-19-440,0 2 1,1 0-1,0 2 0,1 0 0,0 1 0,-33 25 0,44-29-121,1 0 1,0 1 0,0 0-1,0 0 1,1 0 0,1 1-1,0 0 1,0 0-1,0 0 1,1 1 0,1 0-1,0-1 1,0 1 0,1 1-1,-2 12 1,3-17 55,1-1 0,0 1 0,0-1-1,0 1 1,0-1 0,1 1 0,0-1 0,0 0 0,1 1 0,-1-1 0,1 0 0,0 0 0,1 0-1,-1 0 1,1 0 0,0-1 0,0 1 0,1-1 0,-1 1 0,1-1 0,0 0 0,0-1 0,0 1-1,1-1 1,-1 0 0,1 0 0,0 0 0,0-1 0,0 1 0,5 1 0,-1-1 54,1-1 1,-1 0-1,1 0 1,-1-1-1,1 0 0,0-1 1,-1 0-1,1-1 1,0 0-1,-1 0 1,1-1-1,-1 0 1,0 0-1,1-1 1,-1-1-1,0 0 1,-1 0-1,15-9 1,0-3 43,0-2 0,-2-1 0,31-33 1,48-73 246,-82 99-254,-1 1 0,-1-2 0,-1 0 0,-1-1 0,-2-1 0,-1 0 0,12-47 0,-9 13 5,-3 0 1,-2-1-1,-3-1 1,-6-126-1,-3 169-148,2 22 5,1-1-1,0 0 0,0 1 0,0-1 1,0 1-1,-1-1 0,1 0 1,0 1-1,-1-1 0,1 1 1,0-1-1,-1 1 0,1-1 1,-1 0-1,1 1 0,-1 0 1,1-1-1,-1 1 0,1-1 1,-1 1-1,0 0 0,1-1 1,-1 1-1,1 0 0,-1 0 1,0-1-1,-1 1 0,-4 5-364,1 3 316,0 1-1,0 0 1,1 0 0,0 0 0,1 0-1,-3 10 1,-11 65 63,-13 181-22,27-230 69,2-1 0,1 1-1,2 0 1,1 0 0,2-1 0,2 1-1,1-1 1,20 56 0,-24-81-9,0-1-1,0 1 1,1-1 0,0 0 0,1 0 0,-1-1-1,1 0 1,1 0 0,7 6 0,-9-9 15,0 0 1,0 0 0,0-1-1,1 0 1,-1 0 0,1-1 0,0 1-1,0-1 1,0-1 0,0 1-1,0-1 1,1 0 0,-1 0 0,8 0-1,-2-2 52,0 0 0,0-1 0,-1-1 0,1 1 0,0-2 0,-1 1 1,0-2-1,0 0 0,0 0 0,0-1 0,-1 0 0,0 0 0,-1-1 0,15-13 0,-9 6 2,-1-1 0,0 0 0,-1-1 0,-1 0 0,-1-1 1,0 0-1,14-32 0,-23 46-90,0-1 0,-1 1 0,0 0 0,0-1-1,0 1 1,0 0 0,-1-1 0,1 1 0,-1-1 0,0 1 0,0-1 0,0 1 0,0-1 0,-1 1 0,1-1 0,-1 1 0,0-1 0,0 1 0,-3-6-1,3 8-39,0 0 0,0-1-1,0 1 1,0 0-1,-1 0 1,1 0-1,0 0 1,-1 0-1,1 0 1,-1 0-1,1 0 1,-1 0-1,0 1 1,1-1-1,-1 1 1,1-1-1,-1 1 1,0 0 0,0 0-1,1-1 1,-1 1-1,-1 1 1,-6-1-164,0 0-1,-16 4 1,23-4 167,-8 2 32,0 0 0,1 1 1,0 0-1,-1 1 1,1 0-1,0 0 1,1 1-1,-1 0 1,1 0-1,0 1 1,0 0-1,1 1 1,-1 0-1,2 0 1,-1 0-1,1 1 1,0 0-1,0 0 1,1 1-1,0-1 1,1 1-1,0 0 1,0 0-1,1 1 1,0-1-1,1 1 0,0 0 1,0-1-1,1 1 1,1 0-1,-1 0 1,1 0-1,1 0 1,0 0-1,1-1 1,-1 1-1,2 0 1,0-1-1,0 1 1,0-1-1,1 0 1,6 10-1,-5-10 33,1-1 1,0 0-1,0 0 0,1-1 0,0 1 0,0-1 1,0-1-1,1 1 0,0-1 0,1-1 1,-1 0-1,18 8 0,-20-10 4,-1-1 0,1-1 0,0 1 0,0-1 0,0 0 0,0 0 0,0-1 0,0 0 0,1 0 0,-1 0 0,0-1 0,0 0 0,0 0 0,0 0 0,0-1 0,-1 0 0,1 0 0,0-1 0,-1 1 0,1-1 0,-1 0 0,8-7 0,-4 3 60,0-2 1,-1 1-1,0-1 0,9-14 1,26-43 237,-40 61-313,45-79 17,18-27-156,-55 98 36,-12 26-85,-2 7 113,-70 453-423,41-260 575,4-19-165,22-155 1456,23-147-726,-6 49-516,25-122-150,-35 175 0,63-269-190,-53 240 165,1 0 0,2 1 0,1 1-1,2 0 1,34-49 0,-34 60 27,2 1-1,0 1 1,1 1 0,1 0 0,43-28-1,-56 43-36,0-1 0,0 1 1,0 0-1,1 0 0,-1 1 0,1 1 0,11-3 0,-15 4 12,-1 1 0,0-1 1,0 1-1,0 0 0,0 0 0,0 1 1,0-1-1,5 2 0,-6-1 6,-1 0 1,0 0-1,0 0 0,0 0 1,1 0-1,-1 0 0,-1 1 0,1-1 1,0 1-1,0-1 0,0 1 0,-1 0 1,1 0-1,-1-1 0,2 4 0,1 1 17,-1 1 0,-1 0-1,1 0 1,-1 0 0,0 0 0,-1 0-1,0 1 1,0-1 0,0 0-1,-1 1 1,0-1 0,0 1-1,-1-1 1,-3 15 0,-1-2 36,-1 0 0,-1 0 0,0-1 0,-11 21 0,12-29-9,-1 1-1,0-1 0,-1 0 0,0-1 0,-1 0 0,-10 10 0,14-15-54,-1 0 0,1-1-1,-1 1 1,0-1-1,0-1 1,0 1-1,-1-1 1,1 0 0,-1-1-1,1 1 1,-1-1-1,-13 2 1,15-4-20,0 0 1,1 0 0,-1-1-1,0 1 1,0-1-1,1 0 1,-1 0 0,0-1-1,1 1 1,-7-4-1,-2-2-229,-24-18 0,13 9 9,12 3-740,211 69 358,-173-50 687,1-2 1,1-1-1,-1-2 0,0 0 0,45-5 0,-60 1 24,0 1-1,0-2 1,0 1-1,-1-2 1,1 1 0,-1-2-1,0 1 1,19-15-1,0-3 372,43-41-1,-59 49-294,0 0-1,-1 0 1,-1-1-1,15-24 1,-22 31-89,0-1 0,0 1 0,-1-1 0,0 0 0,-1 0 0,0-1 0,0 1 0,-1-1 0,1-18 0,-3 26-58,0 1 0,0 0 1,0 0-1,0-1 0,-1 1 0,1 0 1,-1 0-1,1 0 0,-1 0 0,0-1 1,0 1-1,0 0 0,0 0 1,0 0-1,0 1 0,-1-1 0,1 0 1,0 0-1,-1 1 0,0-1 0,1 1 1,-1-1-1,0 1 0,-3-2 0,3 2-44,-1 0 0,1 0 0,-1 1 0,1-1-1,-1 1 1,0-1 0,1 1 0,-1 0-1,0 0 1,1 0 0,-1 0 0,0 1-1,1-1 1,-1 1 0,1 0 0,-1 0 0,0-1-1,1 2 1,-5 1 0,2 0 58,0 0 0,0 0 0,1 1 0,-1 0 1,1-1-1,-1 2 0,1-1 0,0 0 0,1 1 0,-1 0 1,1 0-1,-5 9 0,5-5-11,-1 0 0,1 0 1,1 0-1,0 0 0,0 1 0,1-1 1,-1 12-1,2 5 42,1-1 1,2 1-1,0-1 1,2 0 0,9 34-1,-12-54-5,-1 0-1,1 1 1,0-1 0,0 0-1,1-1 1,5 10 0,-7-13-8,0 1 0,1-1-1,0 1 1,-1-1 0,1 1 0,-1-1 0,1 0 0,0 0 0,0 0-1,0 0 1,0 0 0,0 0 0,0 0 0,0-1 0,0 1 0,0-1-1,0 1 1,0-1 0,0 0 0,3 0 0,1-1 34,0 1-1,0-1 1,1-1 0,-1 1 0,0-1-1,0 0 1,0-1 0,-1 1 0,10-6 0,49-37 228,-54 38-252,176-146-128,-173 143 134,-1 1 0,24-14 0,-17 11-2,-16 10-40,-3 2 3,0 1 1,0-1 0,0 0-1,0 0 1,0 0 0,0 0-1,0 0 1,0 0 0,0 0 0,0 0-1,0 1 1,0-1 0,0 0-1,0 0 1,0 0 0,0 0-1,0 0 1,0 0 0,0 0-1,0 1 1,0-1 0,0 0-1,0 0 1,0 0 0,0 0-1,0 0 1,0 0 0,1 0 0,-1 0-1,0 0 1,0 0 0,0 1-1,0-1 1,0 0 0,0 0-1,0 0 1,0 0 0,0 0-1,0 0 1,1 0 0,-1 0-1,0 0 1,0 0 0,0 0-1,0 0 1,0 0 0,0 0 0,0 0-1,1 0 1,-1 0 0,0 0-1,0 0 1,0 0 0,0 0-1,0 0 1,0 0 0,0 0-1,0 0 1,1 0 0,-1 0-1,0 0 1,0-1 0,0 1 0,0 0-1,0 0 1,1 4 9,1 11 2,0 0-1,-1 0 1,-1 1 0,0-1 0,-1 0-1,-6 26 1,0 22 100,6-24-31,2-26-53,-1 0-1,-1 0 1,0 0 0,0 0 0,-2 0-1,-4 17 1,20-50 245,41-85-126,-38 68-186,2 2 0,33-50 1,-50 84 33,-1 1 0,1-1 0,-1 0 0,1 0 0,0 1 0,-1-1 1,1 0-1,0 1 0,0-1 0,0 0 0,-1 1 0,3-1 0,-3 1 4,0 0 0,0 0 0,1 0 1,-1 0-1,0 0 0,0 0 0,1 0 0,-1 0 0,0 0 0,0 0 0,1 0 0,-1 0 0,0 0 0,0 0 1,0 0-1,1 0 0,-1 1 0,0-1 0,0 0 0,0 0 0,1 0 0,-1 0 0,0 1 0,0-1 0,0 0 0,0 0 1,0 0-1,1 1 0,-1-1 0,0 0 0,0 1 0,1 2-5,0 1-1,0 0 1,0 0-1,-1 0 1,1 3-1,-1 1 20,3 29-28,-1-9-28,6 31 0,-6-51 32,0 0 0,0 0 0,1-1 0,0 1 0,0-1-1,0 1 1,1-1 0,8 10 0,-10-14 20,0-1 0,0 1 0,1-1 0,-1 0 0,1 0-1,-1 0 1,1 0 0,0-1 0,0 1 0,-1-1 0,1 0 0,0 1 0,1-1 0,-1-1 0,0 1 0,0 0 0,0-1 0,4 1 0,3-1-2,0-1 0,0 0 0,0 0 0,14-4 0,-1-1 18,0-1 1,0-1-1,-1-2 1,0 0-1,-1-1 0,31-21 1,110-96 57,-85 63 60,-38 29-23,-35 33-93,-1-1 1,0 0-1,0 0 1,0-1-1,0 1 1,-1 0-1,4-10 0,-6 14-29,0 0-1,0-1 0,1 1 0,-1 0 0,0 0 1,0-1-1,0 1 0,0 0 0,0 0 1,0-1-1,0 1 0,0 0 0,0 0 0,0-1 1,0 1-1,0 0 0,0 0 0,0-1 1,0 1-1,0 0 0,-1 0 0,1-1 0,0 1 1,0 0-1,0 0 0,0-1 0,0 1 0,-1 0 1,1 0-1,0 0 0,0-1 0,0 1 1,-1 0-1,1 0 0,0 0 0,-12 0-347,-18 12-244,15-4 517,0 1 0,1 0 1,0 1-1,1 1 0,0 0 0,-15 17 1,12-9 22,1 0 0,0 0 1,-22 44-1,32-52 38,0 0 0,1 1-1,0-1 1,0 1 0,2 0 0,-1 0-1,2 0 1,-1 1 0,2-1 0,-1 0 0,2 1-1,2 14 1,-3-22 36,1-1-1,0 1 0,1-1 1,-1 1-1,1-1 1,0 0-1,0 0 0,0 0 1,0 0-1,1 0 1,0-1-1,5 7 1,-6-8-2,-1-1 0,1 0 1,0 1-1,-1-1 1,1 0-1,0 0 0,0 0 1,-1 0-1,1-1 0,0 1 1,0 0-1,0-1 1,0 1-1,0-1 0,0 0 1,0 0-1,0 0 1,0 0-1,0 0 0,0 0 1,0 0-1,0-1 1,0 1-1,0 0 0,0-1 1,0 0-1,0 0 1,0 0-1,0 1 0,2-4 1,4-1 35,-1 0 1,-1-1-1,1-1 1,-1 1-1,0-1 0,0 0 1,-1 0-1,7-12 1,32-70-64,-40 81 13,87-199 109,-57 126-104,31-114 0,-2-79-13,-61 256 17,0 0 0,0 0-1,-2 0 1,-2-22 0,2 37-39,0-1 0,0 0 1,-1 1-1,1-1 0,-1 1 1,0-1-1,0 1 0,-1-1 1,1 1-1,-1-1 0,1 1 1,-1 0-1,0 0 0,-5-6 1,7 9 7,-1-1 0,0 0 0,0 0 0,0 1 0,0-1 0,0 1 0,0-1 0,0 1 0,0-1 0,0 1 0,0-1 0,0 1 0,0 0 0,0 0 0,0-1 0,0 1 0,0 0 0,0 0 0,0 0 0,0 0 0,0 0 1,0 0-1,0 1 0,0-1 0,-1 0 0,1 0 0,0 1 0,0-1 0,0 1 0,-1 0 0,-1 1-10,0 1 1,0-1-1,0 0 1,1 1-1,-1 0 1,1 0-1,0-1 1,-1 2-1,1-1 1,-1 3-1,-15 33 93,3 0 0,1 1 0,-16 74 0,17-40 88,-8 135 0,18-134-146,4 0-1,15 122 0,-13-180-68,0-1 0,1 0 0,12 30 0,-14-41-29,0 0-1,0-1 0,1 1 0,0-1 0,0 0 1,0 0-1,0 0 0,1 0 0,-1 0 1,1-1-1,0 1 0,0-1 0,1 0 0,-1 0 1,0-1-1,9 4 0,-8-4-267,1 0 0,0-1 0,0 0 0,-1 0 0,1 0 0,0-1 0,0 0 0,0 0 0,0 0 0,0-1 0,11-2 0,-7 0-636,1 0-1,-1-1 1,0-1-1,0 0 1,12-8 0,37-26-2689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1:33.1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260 103 3808,'0'0'1227,"0"-16"11599,-3 14-12482,0 0 0,1 0 1,-2 1-1,1-1 0,0 1 0,0 0 1,0-1-1,-1 1 0,1 1 0,-1-1 1,1 0-1,-1 1 0,-4 0 0,-7-1 262,-23 3 1,-49 9 225,82-10-822,1 0 0,-1 0 1,0 0-1,1 1 0,-1-1 1,1 1-1,0 0 1,-5 3-1,7-4-9,0 1 0,1-1 1,-1 1-1,0-1 0,1 1 0,-1 0 0,1-1 1,-1 1-1,1 0 0,0 0 0,-1 0 0,1 0 1,0 0-1,1 0 0,-1 1 0,0-1 0,0 0 1,1 0-1,-1 4 0,1-1 3,0-1 0,0 1-1,1-1 1,-1 1 0,1 0 0,0-1 0,0 1-1,1-1 1,-1 0 0,5 9 0,-2-6-3,0 0 1,1-1-1,0 1 1,0-1-1,11 10 1,-1-4 130,0 0 1,1 0 0,1-2 0,23 12 0,-35-19-84,-1-1-1,1 0 1,-1 0 0,1 0 0,0-1 0,-1 1 0,1-1 0,0 0 0,0-1 0,0 1 0,0-1 0,0 0 0,0 0 0,0 0 0,0-1 0,5-1 0,-4 0 63,0-1 0,0 1 1,-1-1-1,1-1 0,-1 1 1,0-1-1,0 0 0,0 0 0,0 0 1,-1-1-1,0 0 0,0 0 1,0 0-1,3-6 0,-1 1-15,0 0 0,-2-1 0,1 1 0,-1-1-1,-1 0 1,5-22 0,-7 29-60,-1-1 0,1 1 0,-1-1 0,0 0 0,0 1 0,0-1 0,-1 1 0,0-1 0,0 1 0,0-1 1,0 1-1,-1 0 0,1-1 0,-1 1 0,-4-7 0,3 7-100,-1 0 0,1 1 0,-1-1 0,1 1 0,-1 0 0,0 0 0,0 0 0,0 0 0,-1 1 0,1 0 0,0-1 0,-1 2 0,0-1 0,-7-2 0,11 4 53,-1-1-21,0 1 0,0-1-1,-1 1 1,1-1-1,0 1 1,-1-1 0,1 1-1,0 0 1,0 0-1,-1 0 1,1 1 0,0-1-1,-1 1 1,1-1 0,-3 2-1,15 0-28,1-1-1,13 0 1,-6-4 94,33-8 0,-3 1-86,5 1 204,-22 2-93,0 2 0,0 2 1,57 0-1,-85 3-12,1 1 0,-1-1 0,1 1-1,-1-1 1,0 1 0,1 0 0,-1 1 0,0-1 0,3 2-1,-5-2-24,0-1-1,0 1 0,0 0 0,-1 0 0,1-1 1,0 1-1,-1 0 0,1 0 0,0 0 0,-1-1 1,1 1-1,-1 0 0,0 0 0,1 0 1,-1 0-1,0 0 0,1 0 0,-1 0 0,0 0 1,0 0-1,0 0 0,0 0 0,0 0 0,0 0 1,0 0-1,0 0 0,0 0 0,-1 0 1,1 0-1,0 0 0,-1 0 0,1 0 0,-1 0 1,0 2-1,-6 9 104,-16 22 0,4-7-210,5-9 105,12-17-21,1 0 0,-1 1 0,1-1-1,-1 1 1,1-1 0,0 1 0,0 0-1,0 0 1,0-1 0,0 1 0,-1 4-1,2-6 10,0 0 0,0 0 0,0 0-1,0 1 1,0-1 0,0 0-1,0 0 1,0 0 0,0 1-1,0-1 1,0 0 0,0 0 0,0 0-1,0 0 1,1 1 0,-1-1-1,0 0 1,0 0 0,0 0-1,0 0 1,0 0 0,1 0 0,-1 1-1,0-1 1,0 0 0,0 0-1,0 0 1,1 0 0,-1 0-1,0 0 1,0 0 0,0 0 0,0 0-1,1 0 1,-1 0 0,0 0-1,0 0 1,0 0 0,1 0-1,-1 0 1,0 0 0,0 0-1,0 0 1,1 0 0,-1 0 0,0 0-1,0 0 1,11-5 2,-9 4 26,163-61 276,-94 37-352,47-16-253,-115 40 306,0 0 0,0 1 0,-1-1 0,1 1 0,0-1 1,0 1-1,0 0 0,0 0 0,6 0 0,-8 1 1,1-1 0,-1 0 1,1 1-1,-1-1 0,1 1 0,-1 0 1,1-1-1,-1 1 0,0 0 0,1 0 1,-1 0-1,0 0 0,0 0 1,0 0-1,0 0 0,0 0 0,0 0 1,0 1-1,1 1 0,16 33 363,-9-16-288,14 21 0,-20-36-50,1 1 0,1-1 0,-1 0 1,1 0-1,-1 0 0,1 0 0,1-1 0,5 4 0,-9-7-43,1 1 1,-1-1-1,1 0 1,0 0-1,-1-1 0,1 1 1,0 0-1,0-1 1,0 0-1,-1 1 1,1-1-1,0 0 1,0-1-1,0 1 0,0 0 1,-1-1-1,1 0 1,0 1-1,0-1 1,2-2-1,6-1-898,-1-2-1,0 1 0,16-14 0,0 2-830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1:38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0 481 4992,'0'0'1589,"10"2"3360,-6 0-4473,1 0-1,-1 0 0,1 0 1,0 0-1,0-1 0,-1 0 1,1 0-1,0 0 0,0-1 1,0 0-1,0 1 0,0-2 0,0 1 1,9-2-1,5-2 641,0-2 0,27-9 0,-36 11-773,-5 2-240,33-12 1057,0-1 1,70-40-1,-87 41-754,-2 0-1,0-2 0,24-24 0,-28 26-299,-1 0-1,-1-2 0,0 1 0,-2-2 0,1 0 0,14-30 0,27-88-115,-50 126 12,2-3-377,-2 13 193,1 8 118,2 19 4,-1 0 1,-1 0-1,-2 0 0,0 35 1,-3-26 101,-1 0 1,-2-1-1,-2 1 1,-1-1 0,-17 52-1,23-85-48,-1 3 46,0 1 1,-1-1-1,0 0 1,-5 7-1,8-12-37,0 0 0,-1 0 0,1-1 0,-1 1 0,1 0 0,-1-1 0,1 1 0,-1 0 0,0-1 0,1 1 0,-1-1 0,0 1 0,1-1 0,-1 1 0,0-1 0,0 1 0,0-1 0,1 0 0,-1 1 0,0-1 0,0 0 0,0 0 0,0 0 0,1 0 0,-1 1 0,0-1 0,0 0 0,0-1 0,0 1 0,0 0 0,1 0 0,-1 0 0,0 0 0,0-1 0,0 1 0,0 0 0,1-1 0,-1 1 0,0-1 0,0 1 0,1-1 0,-1 1 0,0-1 0,0 0 0,-6-7-135,1 0-1,-1-1 1,2 0 0,-10-18-1,-6-8 224,17 28-147,0 1-1,0-1 1,1 0-1,0 0 1,-4-14-1,3 11-121,2 6-36,-2-5-327,6 7 267,4 5 45,21 15 69,-10-6 314,1-2 1,26 14-1,-39-22-109,1 0 0,-1 0 0,1-1 0,-1 1 0,1-1 0,0 0 0,-1-1 0,1 1 0,0-1 0,0 0 0,-1-1 0,1 1 0,7-3 0,42-14 296,0-2 1,95-49-1,-105 47-325,-45 21-22,0 0 0,0 0 0,1 0 1,-1 0-1,0 0 0,0 0 0,0-1 0,0 1 0,0 0 1,0 0-1,1 0 0,-1 0 0,0 0 0,0 0 1,0 0-1,0 0 0,1 0 0,-1 0 0,0 0 0,0 0 1,0 0-1,0 0 0,1 0 0,-1 0 0,0 0 1,0 0-1,0 0 0,0 0 0,1 0 0,-1 0 0,0 1 1,0-1-1,0 0 0,0 0 0,0 0 0,0 0 1,1 0-1,-1 0 0,0 0 0,0 1 0,1 8-65,-5 16 50,-41 150 29,-73 182 0,73-236 51,44-117-19,0 1 27,-1-1-1,1 0 0,-1 0 0,0 0 1,0 0-1,0 0 0,-3 3 0,17-33 1225,17-19-1277,-2-2 1,21-51-1,-44 88-25,100-200 155,8 29-192,-51 96-22,-26 34-66,57-65 1,-91 115 135,0 0 1,0 0 0,0 0 0,0 0-1,0 0 1,1 0 0,-1 0-1,0 0 1,0 1 0,1-1 0,-1 0-1,0 1 1,1-1 0,-1 1-1,1-1 1,-1 1 0,1 0 0,-1 0-1,1 0 1,-1 0 0,3 0-1,-2 0 5,0 1-1,-1 0 0,1-1 1,0 1-1,0 0 0,0 0 1,-1 0-1,1 0 0,-1 1 1,1-1-1,-1 0 0,1 1 1,1 2-1,3 4 27,-1 0 0,0 0 0,-1 0-1,0 0 1,5 13 0,-7-12-29,0 0 1,0 0-1,0 0 1,-1 0-1,0 0 0,-1 0 1,0 0-1,-3 16 0,-1-1 148,-14 47-1,16-65-128,0 0 1,0 0-1,-1-1 1,-3 7-1,5-10-13,1-1 0,-1 0 0,1 0 0,-1 0 0,0 0 0,0-1 1,0 1-1,1 0 0,-1 0 0,0 0 0,0-1 0,0 1 0,0 0 0,0-1 0,0 1 0,0-1 0,-1 1 0,1-1 0,0 0 1,0 1-1,0-1 0,0 0 0,-1 0 0,1 0 0,0 0 0,0 0 0,0 0 0,-1 0 0,1 0 0,-1-1 0,-8-4-8,0 0 0,0-1-1,1-1 1,0 0 0,-14-12-1,20 16-13,-16-17-52,16 17 34,0 0 1,1 0-1,-1 0 0,0 0 0,-1 0 0,1 1 1,0 0-1,-1-1 0,-3-1 0,6 4-58,-6-2-344,7 2 426,0 0 1,0 1-1,0-1 0,0 0 1,0 0-1,0 0 1,0 0-1,0 0 0,0 1 1,0-1-1,0 0 1,0 0-1,0 0 0,0 0 1,0 1-1,0-1 1,0 0-1,0 0 1,0 0-1,0 0 0,0 1 1,0-1-1,0 0 1,0 0-1,0 0 0,0 0 1,1 0-1,-1 1 1,0-1-1,0 0 0,0 0 1,0 0-1,0 0 1,0 0-1,1 0 1,-1 0-1,0 1 0,0-1 1,0 0-1,0 0 1,0 0-1,1 0 0,-1 0 1,36 46-197,-26-31 220,2 0 0,0 0 1,0-2-1,2 1 0,15 11 0,-25-22 9,1 0-1,0-1 0,0 0 1,-1 0-1,1 0 0,0-1 1,1 0-1,-1 0 1,0 0-1,0 0 0,0-1 1,1 0-1,-1 0 0,0-1 1,0 1-1,1-1 1,6-2-1,9-3 39,0-1 0,36-17-1,-31 13-76,61-26 21,123-54 56,-160 63-167,-40 22 126,0 0 0,1 0-1,0 1 1,0 0 0,17-5-1,-26 10-30,-1 0 0,0-1 0,0 1 0,1 0 1,-1 0-1,0 0 0,1 0 0,-1 0 0,0 0 0,1 1 0,-1-1 0,0 0 0,0 1 0,0-1 0,1 1 0,-1-1 0,2 2 0,-1 0 44,0-1-1,0 1 1,-1 0 0,1 0 0,0 0 0,-1 0 0,3 4 0,-4-5 210,-12-17 187,8 12-462,1-1 0,-1 1 0,0 0 0,0 1-1,-1-1 1,1 1 0,-1-1 0,1 1 0,-1 1 0,0-1 0,0 1 0,0 0-1,-1 0 1,1 0 0,0 1 0,-1 0 0,1 0 0,-1 0 0,-7 0-1,-3 2-108,0 0 0,0 1 0,1 1 0,-20 6 0,6 0-1,-37 18-1,61-24 139,0-1 0,0 1-1,0 1 1,0-1 0,0 1-1,1-1 1,0 2-1,-1-1 1,2 0 0,-1 1-1,-3 5 1,5-7 7,0 0 0,0 0 0,1 1 0,-1-1 1,1 0-1,0 1 0,0-1 0,0 1 0,1-1 0,-1 1 1,1 0-1,0-1 0,0 1 0,0-1 0,0 1 0,1 0 0,-1-1 1,3 6-1,-1-3 14,0 0 0,1-1-1,0 1 1,0 0 0,0-1 0,1 0 0,-1 0 0,1 0 0,1 0 0,-1-1-1,1 1 1,-1-1 0,1 0 0,1-1 0,-1 1 0,0-1 0,1 0-1,0 0 1,-1-1 0,1 1 0,0-1 0,0-1 0,1 1 0,-1-1 0,0 0-1,0 0 1,1-1 0,-1 0 0,0 0 0,1-1 0,-1 1 0,0-1 0,0-1-1,1 1 1,-1-1 0,0 0 0,-1-1 0,10-4 0,-4 0 60,0 0 1,0-1-1,-1 0 1,0 0 0,11-13-1,-4 2 18,25-37 1,-25 26-100,-14 24-26,0 0 1,0 0 0,1 0-1,7-9 1,-10 60-485,-1-38 497,1 0 0,1 0 0,-1 0 0,1 1 0,0-2 0,4 8 0,-2-2 77,-4-10-55,1 0-1,0 0 1,0 0-1,-1-1 1,1 1-1,0 0 1,0 0-1,1 0 1,-1-1-1,0 1 0,0-1 1,1 1-1,-1-1 1,1 0-1,0 1 1,-1-1-1,1 0 1,0 0-1,-1 0 1,1 0-1,0 0 0,0-1 1,0 1-1,0 0 1,0-1-1,0 0 1,0 1-1,0-1 1,0 0-1,0 0 1,0 0-1,0 0 0,4-1 1,4-2 22,0 1 0,0-2 0,-1 0 1,1 0-1,12-8 0,-4 3 46,148-78 85,-127 64-157,2-1-63,58-43-1,-32 11-152,-65 55 208,-1 0 0,0 1 0,0-1 0,1 0 0,-1 1 0,0-1 0,1 1 0,-1-1 0,1 1-1,-1 0 1,1 0 0,-1-1 0,1 1 0,-1 0 0,1 0 0,-1 0 0,0 1 0,1-1 0,-1 0 0,1 1 0,-1-1 0,2 1 0,2 1 5,-1 1 1,0-1 0,1 1 0,-1 0-1,5 5 1,-8-7 0,-1-1 1,1 1-1,0-1 0,-1 1 1,1 0-1,-1-1 0,1 1 0,-1 0 1,1-1-1,-1 1 0,1 0 0,-1-1 1,0 1-1,1 0 0,-1 0 1,1 1-1,-5 4 160,2-5-24,2 0-119,-1 0 0,0 0 0,0-1 0,0 1 0,0 0 0,0-1 0,0 1 0,0-1 0,0 1 0,0-1 0,0 1 0,0-1 0,0 0 0,0 1 0,-2-1 0,-24 5-166,13-3 136,5 0-8,-19 3-41,0 1 1,1 1 0,-52 21 0,77-26 67,-10 3-43,0 1 0,1 0 0,0 1 0,-20 16 0,29-21 35,1-1 0,-1 1 0,0 0 0,1 0 0,-1-1 0,1 1 0,-1 0 0,1 0 0,0 0 0,0 1 0,0-1 0,0 0 0,0 0 0,1 1 0,-1-1 0,1 0 0,-1 1 0,1-1 0,0 0 0,0 1 0,0-1 0,0 0 0,0 1 0,1-1 0,-1 1 0,1-1 0,-1 0 0,1 0 0,0 1 0,0-1 0,0 0 0,0 0 0,0 0 0,3 3 0,3 5 17,1-1 1,0 0-1,0-1 0,1 0 1,0 0-1,1-1 1,-1 0-1,1-1 0,0 0 1,1 0-1,17 5 1,-19-7 14,1-1-1,0 0 1,0-1 0,0 0 0,0-1 0,0 0 0,1 0 0,-1-1 0,0-1 0,0 1-1,1-2 1,-1 1 0,17-6 0,238-105 497,-118 35-379,-132 69-147,-1-1-1,-1-1 0,0 0 1,0-1-1,-1 0 0,0-1 1,13-18-1,-23 28 4,0-1 0,-1 1 0,0-1 0,1 1 0,-1-1 0,0 0 0,0 1 0,0-1 0,-1 0 0,1-3 0,-1 5-7,0 0-1,0 0 1,0 0 0,0 0-1,0 0 1,0 0-1,0 0 1,-1 0 0,1 0-1,0 0 1,-1 0-1,1 0 1,0 0 0,-1 0-1,0 0 1,1 0 0,-1 0-1,1 1 1,-1-1-1,0 0 1,0 0 0,1 1-1,-1-1 1,0 0-1,0 1 1,0-1 0,0 1-1,0-1 1,0 1 0,0-1-1,-1 1 1,-4-2-11,1 1-1,-1 1 1,0-1 0,1 1 0,-1 0-1,0 0 1,1 0 0,-1 1 0,0 0 0,-5 2-1,-7 1-17,1 2-1,-18 7 1,6 0 66,-47 28 1,67-36-19,1 1 0,-1 0-1,1 1 1,0 0 0,1 0 0,-1 1 0,2 0 0,-1 0 0,-6 12 0,11-17-10,1 0 0,-1 0 0,1 0 0,0 0 1,0 0-1,0 1 0,0-1 0,1 0 0,0 1 0,-1-1 1,1 1-1,0-1 0,0 0 0,1 1 0,-1-1 0,1 0 1,0 1-1,0-1 0,0 0 0,0 0 0,0 0 0,1 1 1,-1-2-1,1 1 0,0 0 0,0 0 0,0 0 0,0-1 1,1 1-1,-1-1 0,5 4 0,1-1 36,-1 1 0,1-1 0,0 0 0,1-1 0,-1 0 0,1 0 0,0-1 0,0 0 0,13 2 0,3-1 46,0 0 1,33-1 0,-24-3-91,0-1 1,-1-3 0,1 0-1,52-15 1,21-17-3238,-6-10-6541,-63 26 6132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1:43.3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324 1158 4736,'5'-10'3113,"-2"3"2262,-4 6-5178,1 1 0,0-1 0,-1 1 1,1-1-1,0 1 0,-1-1 0,1 1 0,-1-1 0,1 1 1,-1-1-1,1 1 0,-1 0 0,1-1 0,-1 1 0,1 0 1,-1-1-1,0 1 0,0 0 0,-5-2 90,0 0 1,0 1-1,0 0 0,0 0 1,0 0-1,0 1 0,0 0 0,0 0 1,0 1-1,-11 2 0,9-2-130,-7 1 105,0 0 0,1 2 0,-1 0-1,1 0 1,0 1 0,0 1-1,-23 13 1,29-14-204,1 0 0,0 0 0,0 1 1,0-1-1,1 1 0,-1 1 0,1-1 0,1 1 0,0 0 0,0 1 0,0-1 0,0 1 0,1 0 1,-5 16-1,7-17-12,1 0 0,0 1 0,0-1 0,0 0 0,1 1 0,0-1 0,1 1 0,-1-1 0,2 0 1,-1 1-1,1-1 0,0 0 0,5 13 0,-6-18-12,0 0 0,1 0 0,-1 0 0,0 0 0,1 0 0,-1 0 0,1 0 0,0 0 0,-1-1-1,1 1 1,0-1 0,0 1 0,0-1 0,0 0 0,0 0 0,0 0 0,1 0 0,-1 0 0,0 0 0,1 0 0,-1-1 0,0 1 0,1-1 0,-1 0 0,1 0 0,-1 0 0,0 0 0,4 0 0,5-2 132,0 0 0,0 0 1,-1-2-1,19-6 0,-27 9-142,-1 1-9,24-10 154,0 0 1,-1-1 0,40-26-1,-47 25-171,-1-2 1,0 0-1,-1 0 0,-1-1 0,-1-1 1,0-1-1,0 0 0,14-27 0,-1-12-88,-2 0 0,22-83 0,-40 121 88,22-77 96,-5-1 1,17-146-1,-38 226-107,0 8-79,-1-1 0,-1 1 1,1-1-1,-1 0 0,-1 1 1,0-1-1,-2-11 0,0 18-389,-1 6 162,-5 12 25,6-10 252,-89 176 192,79-156-133,2 2 0,0 0 0,2 0 0,-8 40 0,-8 117 132,23-160-110,1-1 0,1 1-1,1 0 1,2 0 0,9 42-1,-9-56 35,0 0-1,1 0 0,0 0 1,1-1-1,1 0 0,-1 0 1,2 0-1,-1 0 0,1-1 1,1 0-1,0-1 0,0 1 1,0-2-1,14 10 1,-15-12-18,0 0 0,0-1 0,1 0 0,-1 0 0,1-1 0,0 0 0,0 0 0,0-1 1,1 0-1,-1 0 0,0-1 0,1 0 0,-1-1 0,11 0 0,-1-1 31,0 0-1,0-1 0,0-1 1,-1-1-1,20-6 0,-11 0 77,0-1 1,27-17-1,-45 23-127,0 0 0,-1 0 1,1-1-1,-1-1 0,0 1 0,-1-1 1,1 0-1,-1-1 0,-1 1 1,6-9-1,-10 12-46,1 1 1,-1 0 0,1-1 0,-1 1-1,0-1 1,-1 1 0,1-1-1,0 0 1,-1 1 0,0-1-1,0 0 1,0 1 0,0-1-1,-1 0 1,0 1 0,1-1 0,-1 0-1,0 1 1,-1-1 0,1 1-1,-1 0 1,1-1 0,-1 1-1,0 0 1,0 0 0,-1 0-1,1 0 1,0 1 0,-1-1-1,0 0 1,0 1 0,1 0 0,-2 0-1,1 0 1,0 0 0,0 0-1,0 1 1,-1-1 0,1 1-1,-1 0 1,1 0 0,-1 0-1,0 0 1,-4 1 0,0-1-11,1 1-1,-1 1 1,0-1 0,1 1 0,-1 1-1,1-1 1,-1 1 0,1 1 0,-1-1-1,1 1 1,0 1 0,1-1 0,-1 1-1,0 0 1,1 1 0,0-1 0,-9 10 0,9-9 19,1 1 0,0 0 0,1-1 0,0 1 1,-1 1-1,2-1 0,-1 1 0,1 0 1,0-1-1,0 1 0,1 0 0,0 1 0,0-1 1,1 0-1,0 1 0,0-1 0,1 1 1,1 11-1,-1-13 20,1-1 1,1 0-1,-1-1 1,1 1-1,0 0 1,0 0-1,0-1 1,1 1-1,-1-1 1,1 0-1,0 1 1,0-1-1,1-1 1,-1 1-1,1 0 1,7 5-1,-3-4-4,0 1 0,0-2 0,1 1 0,0-1 0,0 0 0,0-1 0,16 5 0,-2-4 44,0-1-1,0-1 1,0-1-1,0-1 1,31-3-1,-25-1 92,0-1-1,-1-1 1,48-17-1,-57 16-115,-1-1-1,0-1 1,0-1-1,22-17 0,-29 19-30,0-1-1,-1 0 0,0-1 0,-1 0 0,0 0 0,0-1 0,8-14 0,-4 5 71,-11 17-62,1-1 0,0 0 1,-1 0-1,0 0 1,0 0-1,0 0 1,0 0-1,-1 0 1,0 0-1,0-1 1,0 1-1,1-8 1,-2 11-23,0-1 0,-1 1 1,2 0-1,-1-1 0,0 1 1,0 0-1,0-1 0,0 1 0,1 0 1,-1-1-1,1 1 0,-1 0 1,2-2-1,-2 2-8,1 1 0,0 0 0,0-1 0,0 1 0,-1 0 0,1 0 0,0-1-1,0 1 1,0 0 0,-1 0 0,1 0 0,0 0 0,0 0 0,0 0 0,0 0 0,-1 1 0,1-1 0,0 0 0,0 0 0,0 1 0,-1-1 0,1 0 0,1 1-1,32 11-57,-14-6 19,1 1 0,-1 2 1,32 17-1,-47-24 56,0 2-1,0-1 1,-1 0 0,1 1 0,-1 0-1,0 0 1,0 0 0,-1 1 0,1-1-1,-1 1 1,0 0 0,0 0 0,-1 0-1,1 0 1,-1 0 0,0 1 0,-1-1-1,1 1 1,0 6 0,-1-5 4,0 0 1,0-1 0,1 1-1,0 0 1,4 8-1,-5-13 7,0 0 0,0 0 0,0 0-1,0-1 1,0 1 0,0 0-1,1-1 1,-1 1 0,1-1-1,-1 1 1,1-1 0,-1 1-1,1-1 1,0 0 0,0 0 0,0 0-1,0 0 1,0 0 0,0-1-1,0 1 1,0-1 0,2 1-1,6 1 40,1-1-1,-1-1 0,1 0 0,-1 0 1,1-1-1,-1-1 0,0 1 0,1-2 0,-1 1 1,0-1-1,15-8 0,-9 4-20,-5 2-24,0-1-1,0 0 0,-1 0 1,0-1-1,0 0 1,0-1-1,9-10 0,-3 2 103,-1-2-1,-1 0 1,-1 0-1,13-25 1,29-68-211,-59 159-112,2-24 207,1 0 0,1 0-1,2 1 1,0-1-1,6 26 1,-7-47 29,-1-1 0,1 1-1,0 0 1,0-1 0,1 1 0,-1-1 0,0 1 0,1-1 0,-1 0 0,1 0 0,0 1 0,0-1-1,0 0 1,0-1 0,0 1 0,0 0 0,1-1 0,-1 1 0,0-1 0,1 1 0,-1-1 0,1 0-1,0 0 1,-1 0 0,1-1 0,0 1 0,-1-1 0,1 1 0,0-1 0,5 0 0,6-1 23,1 0 0,0 0 0,-1-2 0,22-5 0,-21 4-151,9-2 138,-1-1 0,1-1-1,-1-1 1,-1-1 0,34-21 0,-40 21 22,0-1 0,-1-1 1,-1 0-1,0-1 0,-1-1 0,0 0 0,19-28 1,39-78-152,-66 113-57,-3 13 51,-4 18-11,1-19 95,-8 58-48,-2 25 213,9-69-188,1-10 64,0 1 0,1-1 1,0 1-1,0 0 0,1-1 0,1 1 1,2 11-1,-4-21-12,0 1 1,1 0 0,-1 0 0,1 0-1,-1 0 1,1 0 0,-1 0-1,1-1 1,-1 1 0,1 0-1,-1 0 1,1-1 0,0 1 0,0 0-1,-1-1 1,1 1 0,0-1-1,0 1 1,0-1 0,0 1-1,-1-1 1,1 0 0,0 1 0,0-1-1,0 0 1,0 0 0,0 0-1,0 1 1,0-1 0,0 0-1,0 0 1,0-1 0,0 1 0,0 0-1,0 0 1,0 0 0,0-1-1,0 1 1,0 0 0,-1-1-1,1 1 1,1-1 0,4-2 29,-1 0 0,0 0 1,0-1-1,9-7 0,-7 3-23,0 1 0,0-1 0,-1 0 0,0-1 0,0 1 0,-1-1 0,0 0 0,-1-1 0,6-16 1,0-8 61,8-52 1,-11 50-9,-5 26-13,3-16-142,-1 1 0,2-44 1,-6 68 78,0 1 0,0-1 0,0 1 0,0-1 0,0 1 0,1 0 1,-1-1-1,0 1 0,0-1 0,0 1 0,0-1 0,1 1 0,-1 0 0,0-1 0,1 1 1,-1-1-1,0 1 0,1 0 0,-1 0 0,0-1 0,1 1 0,-1 0 0,0-1 0,1 1 1,-1 0-1,1 0 0,-1 0 0,1-1 0,-1 1 0,1 0 0,-1 0 0,0 0 1,1 0-1,-1 0 0,1 0 0,-1 0 0,1 0 0,-1 0 0,1 0 0,0 0 0,25 6-139,-19-4 85,212 62 44,-120-34-152,24 19 281,-59-22 43,-63-26 3,-17 11 16,-23 15-227,-1-2 0,-2-1 0,-46 18 0,79-38 51,-81 42-229,79-40 211,0 1 0,0 0-1,1 1 1,1 0-1,-18 19 1,26-26 33,1-1 0,-1 1 0,1 0 0,-1 0 0,1-1 0,-1 1 0,1 0-1,-1 0 1,1 0 0,0 0 0,-1 0 0,1 0 0,0-1 0,0 1 0,0 0 0,-1 0 0,1 0 0,0 2 0,1-3-4,-1 1 0,0 0 0,1-1 0,-1 1 0,0 0 0,1-1 0,-1 1 1,1 0-1,-1-1 0,1 1 0,-1-1 0,1 1 0,-1-1 0,1 1 0,-1-1 0,1 0 0,0 1 1,0 0-1,3 0 0,-1 0 0,1 0-1,0 0 1,0 0 0,0 0 0,-1-1 0,8 1 0,5-2 65,0 0-1,-1 0 1,1-2-1,-1 0 1,1 0 0,21-9-1,-26 7-47,-1 0-1,1 0 1,-1 0 0,0-2-1,-1 1 1,0-1-1,0 0 1,0-1-1,13-15 1,-9 5-66,0-1 0,-1 1 0,13-32 0,21-64-121,-43 104 87,-4 11-103,-6 19-198,3 1 333,0 0 0,1 0-1,1 1 1,1-1 0,3 35-1,-2-49 49,1 1-1,0 0 1,0 0-1,1-1 1,0 1 0,7 14-1,-8-20 7,0 0-1,1 1 1,0-1 0,-1 0-1,1 0 1,0 0 0,0 0-1,0-1 1,1 1 0,-1 0 0,0-1-1,0 0 1,1 1 0,-1-1-1,1 0 1,-1 0 0,1-1-1,0 1 1,-1 0 0,1-1-1,0 0 1,0 1 0,-1-1-1,5 0 1,6-2 13,0 0 0,0 0 0,0-1 0,0 0 0,0-1 0,-1-1 0,0 0-1,15-9 1,-3 2-28,-1-2-1,0 0 0,31-27 1,-8-3 36,-2-3 0,69-95 0,-75 88-30,-3-1 0,-3-3 0,27-63 0,66-177-283,-65 151 268,-47 117 16,-7 16-43,0 1 0,-1-1 0,0 0 0,-1 0 0,2-17 0,-5 31 25,-1-1-1,0 1 1,0-1 0,0 0-1,0 1 1,0-1-1,0 1 1,0-1 0,0 1-1,0-1 1,0 1-1,0-1 1,0 1 0,0-1-1,-1 0 1,1 1 0,0-1-1,0 1 1,0-1-1,-1 1 1,1 0 0,0-1-1,-1 1 1,1-1-1,0 1 1,-1-1 0,1 1-1,-1 0 1,1-1 0,-1 1-1,0-1 1,0 1-10,0 1 1,0-1-1,0 0 0,0 0 1,0 0-1,0 1 1,-1-1-1,1 0 1,0 1-1,0-1 0,0 1 1,0-1-1,0 1 1,0-1-1,1 1 1,-1 0-1,-2 1 0,-3 4 2,-1 1 0,1 0 0,1 0 0,-1 0 0,1 0 0,0 1 0,1 0 0,-4 10-1,-26 75-39,27-73 52,-41 144 7,27-87 7,-16 65 188,-25 206 1,48-151 263,14-192-417,0 0 0,1 1-1,-1-1 1,1 1 0,0-1-1,1 0 1,-1 1 0,4 7-1,-4-11-13,0-1 0,-1 0 0,1 0 0,0 0 0,0 1 0,0-1 0,0 0-1,0 0 1,0 0 0,0 0 0,0-1 0,1 1 0,-1 0 0,0 0 0,0-1-1,1 1 1,-1-1 0,0 1 0,1-1 0,-1 1 0,1-1 0,-1 0-1,0 0 1,1 0 0,-1 0 0,1 0 0,-1 0 0,1 0 0,-1 0 0,0-1-1,1 1 1,-1 0 0,0-1 0,1 1 0,-1-1 0,2 0 0,2-2-3,0 0 0,0 0-1,0 0 1,0-1 0,-1 1 0,0-1 0,1 0 0,-1 0 0,-1-1 0,7-7-1,1-6-33,14-28 0,-22 41 46,82-153 188,-57 110-257,41-51 1,-59 88 91,-16 23-172,-4 8-32,-8 30 113,-15 63-1,30-102 33,-25 124 32,25-118-27,2-16 0,0 7 26,0-1 0,0 1 0,0 9 0,1-16-14,0 0 0,0 0 0,0 1 0,0-1 0,0 0 0,0 0 0,0 0 0,1 0 1,-1 0-1,0 0 0,1 0 0,-1 0 0,0 0 0,1 0 0,-1 0 0,1 0 0,0 0 0,-1 0 0,1 0 1,0 0-1,0 0 0,-1-1 0,1 1 0,0 0 0,0-1 0,0 1 0,0 0 0,0-1 0,0 1 1,0-1-1,2 1 0,4-1 25,-1 0 1,1 0-1,-1 0 0,0-1 1,1 0-1,-1 0 1,1-1-1,-1 0 0,0 0 1,0-1-1,10-5 1,4-3-1,35-28-1,-25 16-2,0-1-1,-2-2 0,26-29 1,-29 26-35,72-90 87,-80 96-114,25-32-216,-42 54 245,0 1 0,0 0 0,0 0 0,0 0 0,0 0 0,0-1 0,0 1 0,0 0 0,1 0 0,-1 0 0,0 0 0,0-1 0,0 1 0,0 0 0,0 0 0,0 0 0,0 0 0,1 0 0,-1 0 0,0 0 0,0-1 0,0 1 0,0 0 0,0 0 0,1 0 0,-1 0 0,0 0 0,0 0 0,0 0 0,0 0 0,1 0 0,-1 0 0,0 0 0,0 0 0,0 0 0,0 0 0,1 0 0,-1 0 0,0 0 0,0 0 0,0 0 0,0 0 0,1 0 0,-1 0 0,0 0 0,0 0 0,0 1 0,0-1 0,1 0 0,-1 4 8,-1 17-6,-1 1 0,-2-1 1,-6 25-1,-2 9 48,0 11-67,-12 87-166,23-139 240,0-12-46,1 0-1,-1 0 1,1 1 0,0-1-1,0 0 1,0 0 0,0 1-1,0-1 1,0 0 0,1 0-1,-1 0 1,1 1 0,-1-1-1,1 0 1,0 0 0,1 3-1,-1-4-2,0-1-1,0 1 1,0 0-1,0-1 1,-1 0-1,1 1 1,0-1-1,0 1 1,0-1-1,0 0 1,0 0-1,0 0 0,0 1 1,0-1-1,0 0 1,0 0-1,0 0 1,0-1-1,0 1 1,0 0-1,0 0 1,0 0-1,0-1 1,0 1-1,0 0 1,0-1-1,-1 1 0,1-1 1,0 1-1,1-2 1,2 0 3,-1 0 0,1 0 0,-1-1 0,1 0 0,-1 0 0,6-6 0,6-14 9,0-2 0,-2 0 0,20-50 0,-10 21-84,48-100-230,-66 139 149,-5 15 142,0-1 0,0 1 0,0 0 0,0 0 0,0 0 0,0 0 0,1-1 0,-1 1-1,0 0 1,0 0 0,0 0 0,0 0 0,0 0 0,0-1 0,0 1 0,0 0 0,0 0 0,1 0 0,-1 0 0,0 0 0,0 0 0,0-1 0,0 1-1,0 0 1,1 0 0,-1 0 0,0 0 0,0 0 0,0 0 0,0 0 0,1 0 0,-1 0 0,0 0 0,0 0 0,0 0 0,0 0 0,1 0 0,-1 0-1,0 0 1,0 0 0,0 0 0,0 0 0,1 0 0,-1 0 0,0 0 0,0 0 0,0 0 0,0 0 0,1 1 0,1 2 9,2 3-11,-1 0-1,0 0 1,0 1-1,2 8 0,5 9 28,-6-13-15,2-1 1,-1 1-1,2-1 0,-1 0 0,1 0 1,1-1-1,0 0 0,0 0 0,0-1 1,1 0-1,1 0 0,-1-1 1,1 0-1,1-1 0,-1 0 0,1-1 1,0 0-1,0-1 0,18 5 0,-19-6 3,0-1 0,1-1 0,-1 0 0,1 0 0,-1-1 0,1 0 0,0-1 0,-1 0 0,1-1-1,-1 0 1,0 0 0,0-1 0,0-1 0,0 0 0,0 0 0,-1-1 0,1 0 0,-1 0 0,-1-1 0,1-1-1,9-8 1,-4 1 27,-1 0 1,-1 0-1,-1-2 0,17-26 0,-21 31-44,-1-2 0,-1 1 0,0-1 1,0 1-1,-1-1 0,-1-1 0,3-13 0,-6 25-3,0 1 0,0-1-1,0 0 1,0 0-1,0 0 1,0 0 0,-1 0-1,1 0 1,-1 0 0,1 1-1,-1-1 1,0 0-1,1 0 1,-1 1 0,-2-4-1,3 5 4,-1-1-1,0 0 1,0 1-1,1-1 0,-1 1 1,0-1-1,0 1 1,0-1-1,0 1 1,0 0-1,0-1 1,1 1-1,-1 0 0,0 0 1,0-1-1,0 1 1,0 0-1,0 0 1,0 0-1,0 0 0,0 0 1,0 1-1,0-1 1,0 0-1,0 0 1,0 1-1,0-1 0,0 0 1,0 1-1,1-1 1,-1 1-1,0-1 1,-1 2-1,-3 1-5,0 1 0,1 0 0,-1 1 1,1-1-1,0 1 0,0-1 0,1 1 0,-1 0 0,1 1 0,-3 5 1,-24 60-58,28-66 55,-6 16 35,1 0 1,1 1 0,-4 30 0,9-41-16,0 0 0,0 0 1,1 0-1,1 0 0,0 0 1,0 0-1,1 0 0,6 19 1,-7-26 12,1 1 1,-1-1-1,1 0 1,0 0 0,1-1-1,-1 1 1,1 0-1,-1-1 1,1 1-1,0-1 1,1 0-1,-1 0 1,0 0 0,1 0-1,0-1 1,-1 1-1,1-1 1,8 3-1,-6-3-1,-1-1-1,1 0 0,-1 0 0,1 0 0,-1-1 0,1 0 1,0 0-1,-1-1 0,1 1 0,-1-1 0,1 0 0,-1-1 1,1 1-1,7-4 0,-1-1 55,-1 0 0,1 0 0,-1-1 0,14-11 0,38-38 116,-45 40-181,72-63 31,62-59-194,-149 134 133,16-12-167,-19 17 185,1-1 1,-1 0-1,0 0 1,0 0-1,0 0 1,0 0-1,0 0 1,0 1-1,0-1 0,0 0 1,0 0-1,0 0 1,1 0-1,-1 1 1,0-1-1,0 0 1,0 0-1,0 0 0,0 0 1,0 1-1,0-1 1,0 0-1,0 0 1,0 0-1,0 0 1,-1 1-1,1-1 0,0 0 1,0 0-1,0 0 1,0 0-1,0 0 1,0 1-1,0-1 1,0 0-1,0 0 1,0 0-1,-1 0 0,1 0 1,0 0-1,0 1 1,0-1-1,0 0 1,0 0-1,-1 0 1,1 0-1,0 0 0,-33 48 32,-14 19-104,-3-1-1,-3-3 1,-77 72 0,106-112 165,18-15-38,-1-1 0,0 0 1,0-1-1,-1 1 0,-8 4 0,15-11-47,1 1 0,0-1 0,0 0-1,-1 0 1,1 1 0,0-1 0,0 0 0,-1 0 0,1 0-1,0 1 1,-1-1 0,1 0 0,0 0 0,-1 0 0,1 0 0,-1 0-1,1 0 1,0 0 0,-1 0 0,1 0 0,0 0 0,-1 0-1,1 0 1,0 0 0,-1 0 0,1 0 0,-1 0 0,1 0-1,0 0 1,-1 0 0,1-1 0,0 1 0,-1 0 0,1 0 0,0 0-1,0-1 1,-1 1 0,1 0 0,0 0 0,0-1 0,-1 1-1,1 0 1,0-1 0,0 1 0,0 0 0,-1-1 0,1 1 0,0 0-1,0-1 1,0 1 0,0-1 0,0-1 9,-1 1 0,1-1 0,0 0 0,0 0 0,1 1 0,-1-1 0,0 0 0,1-2 0,1 1-29,-1 1 0,1 0 0,-1-1 0,1 1 0,0 0 1,-1 0-1,1 0 0,0 0 0,0 0 0,1 1 0,-1-1 0,0 1 0,1-1 0,-1 1 0,1 0 0,-1 0 0,1 0 1,-1 0-1,5-1 0,7-1-33,1 0 1,18-2-1,-32 5 57,127-11-1340,-75 9-109,-32 2-936,0-1 0,23-5 0,-39 5 1568,6-3-1705,-8-3-2922,-3-1 1741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1:43.7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 11296,'5'5'5120,"-2"-19"-4449,2 11 833,9 6-960,4-3-352,9 0-160,4 0-416,6 0 224,-6 0-3263,1 0 1887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1:44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4 11296,'-5'0'5120,"26"-4"-4449,-2 4 2241,4 4-1728,12 1 640,6-2-1056,36 0 32,3 6-480,19-1-128,-4 0-96,-15-4-352,-17 4 128,-13-5-2080,-14 2 1248,-14-1-4000,-4 4 2785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3:10.5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0 10144,'-34'4'4576,"10"9"-3968,16-10-128,3 1-384,0-4-32,5 5-32,-3-2-2784,6 5 1504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1:44.4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82 14784,'-22'-22'6719,"22"16"-5855,0-3 384,8 9-864,2-8-576,4 0 64,4-4-672,4 4 448,4-1-5344,2 9 3137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1:46.9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96 539 3392,'0'0'65,"0"-1"0,0 1 1,-1 0-1,1 0 0,0 0 0,0 0 1,0 0-1,0 0 0,-1 0 1,1-1-1,0 1 0,0 0 0,0 0 1,0 0-1,0 0 0,0-1 0,0 1 1,-1 0-1,1 0 0,0 0 0,0-1 1,0 1-1,0 0 0,0 0 0,0 0 1,0-1-1,0 1 0,0 0 0,0 0 1,0 0-1,0-1 0,0 1 1,0 0-1,0 0 0,0 0 0,1-1 1,-1 1-1,0 0 0,7-7 4058,-6 6-3644,0 1 0,-1-1-1,1 1 1,-1-1 0,1 1 0,0-1 0,-1 1-1,1-1 1,-1 0 0,0 1 0,1-1 0,-1 0 0,1 1-1,-1-2 1,1 1-251,-1 0 1,0 0-1,0 0 0,0 0 1,0 0-1,0 1 0,-1-1 0,1 0 1,0 0-1,0 0 0,0 0 0,-1 1 1,1-1-1,0 0 0,-1 0 1,1 1-1,-1-1 0,1 0 0,-1 1 1,1-1-1,-1 0 0,0 0 0,0 1-157,0 0-1,0-1 0,1 1 0,-1 0 1,0 0-1,0 0 0,0 0 0,1 0 0,-1 0 1,0 0-1,0 0 0,1 0 0,-1 0 0,0 0 1,0 1-1,0-1 0,1 0 0,-2 1 1,-2 1-31,-1 1 0,1 0 1,0-1-1,0 1 0,-5 6 1,2-3-7,1 1 1,1 1 0,-1-1 0,1 1 0,0 0-1,1 0 1,-6 14 0,8-18-28,1 0 0,-1 0 0,1 1 0,0-1 0,1 0 0,-1 0 0,1 0 0,0 1 0,0-1 0,0 0 0,0 1 0,1-1 0,0 0-1,-1 0 1,2 0 0,-1 0 0,0 0 0,3 5 0,-1-4 85,0 0-1,0-1 1,0 1-1,1-1 1,0 0 0,0 0-1,5 5 1,-7-8-30,-1 0 1,1 0-1,0 0 1,0 0-1,0 0 0,0 0 1,0 0-1,0-1 1,0 1-1,0-1 1,0 1-1,1-1 1,-1 0-1,0 0 1,0 0-1,0 0 1,0 0-1,1 0 0,-1-1 1,0 1-1,2-2 1,2 1-13,-1-1 0,0-1 0,-1 1 0,1-1 0,0 0 0,-1 0 0,1 0 0,-1-1 1,0 1-1,0-1 0,-1 0 0,1 0 0,-1-1 0,0 1 0,0-1 0,0 1 0,3-8 0,1-8-118,0 0-1,-1-1 1,-1 1-1,-1-1 1,-1-1-1,-1 1 1,-1 0-1,-1-1 1,0 1-1,-2 0 1,0 0-1,-11-40 1,13 59-14,-1 0 1,0-1 0,0 1-1,0 0 1,-1 0 0,1 0-1,0 0 1,-1 0 0,0 0-1,1 0 1,-1 1 0,0-1-1,-2-1 1,3 3 45,1-1 1,-1 1-1,0 0 0,1-1 0,-1 1 0,0 0 1,1 0-1,-1-1 0,0 1 0,0 0 0,1 0 1,-1 0-1,0 0 0,0 0 0,1 0 0,-1 0 1,0 0-1,-1 1 0,1-1 18,0 1-1,0-1 1,0 1-1,0 0 1,0 0-1,1-1 0,-1 1 1,0 0-1,0 0 1,0 0-1,1 0 1,-1 0-1,0 0 1,1 0-1,-1 0 1,1 1-1,-3 3 71,1 0 0,1 0 0,-1 0 0,1 0 0,0 1 0,0-1 0,1 0 0,-1 1 0,1-1 0,0 0 0,1 1 0,-1-1 0,1 1 0,0-1 0,1 0-1,-1 0 1,1 0 0,0 0 0,0 0 0,1 0 0,-1 0 0,1-1 0,0 1 0,0-1 0,1 0 0,7 8 0,-9-11-12,0 1 0,0-1 0,1 0 0,-1 0 0,0 0 0,1 0 0,-1 0 0,1 0 0,-1 0 0,1-1 0,0 0 0,-1 1 0,1-1 0,-1 0 0,1 0 0,0 0 0,-1-1 0,1 1 0,-1-1 0,1 1 0,-1-1 0,5-2 0,5-1 114,-1-1 0,1-1 0,13-8 0,6-7 155,0-1 1,43-41-1,48-60-25,-94 93-318,0 0 15,-1 0-1,26-41 1,-40 49-27,-10 16 43,1 0-1,0 0 0,0 1 0,5-7 1,-23 49-589,-44 91 357,-112 187 1,108-211 329,-57 133 1,20 1 129,83-198-151,-49 97 385,65-135-384,-2 1 1,1-1 0,0 0-1,0 0 1,-1 0-1,1 0 1,-1 0 0,1 0-1,-1 0 1,-2 1-1,4-3-61,-1 0 0,1 0 0,0 0 1,0 0-1,-1 0 0,1 0 0,0 0 0,-1 0 0,1 0 0,0 0 0,0 0 0,-1 0 0,1 0 0,0-1 0,0 1 0,-1 0 0,1 0 0,0 0 0,0-1 0,-1 1 0,1 0 0,0 0 0,0 0 0,0-1 0,0 1 0,-1 0 0,1 0 0,0-1 0,0 1 0,0 0 0,0-1 0,0 1 0,0 0 0,0 0 0,0-1 0,0 1 0,0 0 0,0-1 0,0 1 0,0 0 0,0-1 0,0 1 0,0 0 0,0-11 63,0 0-1,0 1 1,2-12-1,2-9-84,2 0 0,0 0 0,2 1 0,23-56 0,-25 73-17,1 0 0,0 1 0,0 0 0,1 0 1,1 1-1,0 0 0,0 0 0,1 1 0,1 0 0,0 1 0,0 0 0,0 1 0,17-9 0,3 1-46,0 2-1,1 2 1,49-13 0,-55 19-720,41-4 0,-44 8-960,0 2 0,26 2 0,-4 5-1033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1:50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1105 2400,'-1'0'14,"1"0"46,-1 1 0,0-1 0,0 0 0,1 1 0,-1-1 1,0 0-1,1 0 0,-1 1 0,0-1 0,0 0 0,0 0 0,1 0 1,-1 0-1,0 0 0,0 0 0,1 0 0,-1-1 0,0 1 1,0 0-1,1 0 0,-1-1 0,0 1 0,-3 2 1663,-1 3 2362,10-8-2389,0 2-1429,0-1 1,-1 0-1,1 0 0,-1 0 0,1 0 1,-1-1-1,0 0 0,0 0 0,0 0 1,-1 0-1,5-5 0,1-2 25,-1-1-1,-1 1 1,7-13-1,47-93 666,-39 71-358,49-75 0,14 10 134,-48 66-284,-3-2 0,30-52 0,-60 91-200,0-1-1,6-16 1,-9 15-126,-6 6-219,-13 11-256,2 1 243,1 2 0,0 0 1,1 0-1,-16 17 0,15-10 144,1 0 0,1 0 0,1 1-1,0 1 1,1 0 0,2 1 0,0 0 0,-12 41 0,10-13 230,1 0 0,-6 98 0,15-139-157,1 0 0,0 0 0,1 0 0,-1 0-1,2 0 1,2 13 0,-3-18-64,0-1 0,0 0 0,0 1 1,0-1-1,1 0 0,-1 0 0,0 0 1,1 0-1,0 0 0,-1 0 0,1 0 0,0 0 1,0-1-1,0 1 0,0-1 0,0 1 0,1-1 1,-1 0-1,0 0 0,0 0 0,1 0 0,-1 0 1,1-1-1,-1 1 0,4 0 0,1-1 28,0 1-1,0-1 0,-1-1 1,1 1-1,0-1 0,0 0 1,0-1-1,0 0 0,7-2 1,2-3 94,-1 0-1,23-15 1,-14 6-40,0-1 1,-2-2-1,0 0 1,32-36 0,67-98 144,-57 68-114,-22 31 11,-2-1 0,-3-2 0,56-117 0,-87 160-88,77-190 1243,-78 189-1226,-2 8-89,0-1-1,-1 0 1,0 0 0,0 0 0,0-9 0,-2 17-14,0 0 1,0-1-1,0 1 0,0 0 1,0 0-1,0 0 0,0 0 1,0-1-1,0 1 0,-1 0 1,1 0-1,0 0 0,0 0 1,0 0-1,0-1 0,0 1 1,0 0-1,-1 0 0,1 0 1,0 0-1,0 0 0,0 0 1,0 0-1,-1 0 0,1 0 1,0-1-1,0 1 0,0 0 1,0 0-1,-1 0 0,1 0 1,0 0-1,0 0 0,0 0 1,-1 0-1,1 0 0,0 0 1,0 1-1,0-1 1,0 0-1,-1 0 0,1 0 1,0 0-1,0 0 0,0 0 1,0 0-1,-1 0 0,1 0 1,0 1-1,0-1 0,0 0 1,0 0-1,0 0 0,-10 7-131,4-1 126,0 0 0,0 1 0,1 0 0,0 0-1,1 0 1,-5 9 0,6-9 15,-58 122-1,39-79-22,-185 503 435,142-364 266,64-187-664,-1 5 188,-1 0 1,0 0-1,-6 10 0,6-12 207,6-8-217,4-7-192,-6 7-2,-1 1 1,1 0-1,0 0 0,0 0 1,0 0-1,0 0 0,0 0 1,0 1-1,2-4 0,4-6 34,33-67-123,-8 18 8,-17 31 63,2 1 0,1 0 0,1 2 0,33-38 0,-51 64 11,-1 0 0,0 0 0,0 0 0,0-1 0,0 1 0,0 0 0,0 0 0,1-1 0,-1 1 0,0 0 0,0 0 0,0 0 0,1 0 0,-1-1-1,0 1 1,0 0 0,0 0 0,1 0 0,-1 0 0,0 0 0,0 0 0,1 0 0,-1 0 0,0 0 0,0-1 0,1 1 0,-1 0 0,0 0 0,1 0 0,-1 0-1,0 1 1,0-1 0,1 0 0,-1 0 0,0 0 0,0 0 0,1 0 0,-1 0 0,0 0 0,0 0 0,0 0 0,1 1 0,-1-1 0,0 0 0,1 0-1,3 17-111,-5 26 25,-6 36 123,1-28-81,2 88-1,5-132 61,0 0 0,0 1 0,0-1-1,1 0 1,0-1 0,3 8 0,-4-11 6,0 0 1,0-1-1,1 0 1,-1 1 0,1-1-1,-1 0 1,1 0-1,0 0 1,0 0 0,0 0-1,0 0 1,0 0-1,0-1 1,1 1 0,-1-1-1,1 0 1,-1 1-1,1-1 1,2 1-1,5-1 41,1 0-1,-1 0 1,0-1-1,0 0 0,0-1 1,0 0-1,11-2 0,-19 2-43,11-1-2,0-2 0,-1 0 0,0 0 0,0-1 0,0 0-1,0-1 1,-1-1 0,0 0 0,0 0 0,-1-1-1,0 0 1,0-1 0,12-15 0,-4 3 1,0-1 0,-2-1 0,0-1 0,-2-1 0,14-31 0,-23 45-22,1 0-1,-2-1 0,0 0 1,0 0-1,-1 0 0,0 0 1,1-21-1,-4 32-8,0 0 0,0-1 0,0 1 0,0 0-1,0-1 1,0 1 0,-1 0 0,1 0 0,0-1 0,-1 1 0,1 0 0,-1 0-1,1-1 1,-1 1 0,0 0 0,0 0 0,1 0 0,-1 0 0,0 0-1,0 0 1,0 0 0,0 0 0,0 0 0,0 0 0,0 1 0,0-1 0,0 0-1,-1 1 1,1-1 0,0 1 0,0-1 0,-3 0 0,0 1-19,0 0 0,1 0 1,-1 0-1,0 0 1,0 0-1,0 1 0,1-1 1,-1 1-1,0 0 0,-3 2 1,-1 0 31,1 1 1,-1 1 0,1-1-1,0 1 1,0 0-1,0 0 1,1 1 0,0 0-1,0 0 1,0 1-1,1 0 1,0 0 0,-5 9-1,3-3-2,0 0 0,1 1 0,0-1-1,1 1 1,1 1 0,-5 22-1,8-29 23,1-1 0,0 0 0,0 0 0,0 1 0,1-1 0,0 0-1,1 0 1,-1 0 0,1 0 0,1 0 0,-1 0 0,1 0-1,0-1 1,1 0 0,0 1 0,0-1 0,0 0 0,1-1 0,-1 1-1,8 5 1,-1 0-361,1-1-1,1-1 1,0 0-1,0 0 0,0-1 1,1-1-1,0 0 1,20 6-1,-29-12-280,0 1-1,0-1 1,0 0-1,0 0 1,0-1-1,6 0 1,7-1-4300,-4 1 1936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1:50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12 7968,'-18'-11'3616,"18"16"-3136,5-5 864,8 0-832,10 0 1760,4 6-1281,36-1 609,8-1-928,37 1-256,-5-2-256,5-3-128,-8 3 0,-5-3-960,-11 0 512,6 0-4543,-14 0 2719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1:54.5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4 840 6048,'0'-1'175,"0"1"1,-1 0-1,1-1 1,0 1-1,-1-1 0,1 1 1,0 0-1,0-1 1,-1 1-1,1-1 1,0 1-1,0-1 1,0 1-1,0-1 1,0 1-1,0-1 0,0 1 1,0-1-1,0 1 1,0-1-1,0 1 1,0-1-1,0 1 1,0-1-1,0 1 0,0-1 1,0 1-1,1-1 1,-1 1-1,0 0 1,0-1-1,0 1 1,1-1-1,-1 1 0,0 0 1,1-1-1,-1 1 1,0 0-1,1-1 1,0 0-1,21-19 1703,-14 13-1040,20-19 603,-10 8-210,39-29 1,-24 24-110,53-34 911,-73 49-1846,1 2 0,-1 0 0,1 0 0,27-6 0,-33 10-162,-3 1 22,-1-1-1,1 2 1,-1-1-1,1 0 0,8 1 1,-11 0-41,-1 1 0,0-1 0,0 0 0,0 0 1,0 1-1,0-1 0,0 1 0,0-1 0,0 1 1,-1-1-1,1 1 0,0-1 0,0 1 0,0 0 0,0 0 1,-1-1-1,1 1 0,0 0 0,-1 0 0,1 0 1,-1 0-1,1 0 0,-1 0 0,1 0 0,-1 0 1,0 0-1,1 0 0,-1 0 0,0 0 0,0 0 0,0 1 1,1 5 8,-2-1 1,1 0-1,-1 1 1,0-1 0,-2 10-1,1-7 4,-57 316 100,48-255-4,6-41-87,2-14 4,0-1-1,0 19 1,3-31-13,0 0 1,0-1 0,1 1-1,-1 0 1,0 0-1,1 0 1,-1-1 0,1 1-1,-1 0 1,1-1-1,0 1 1,0 0-1,0-1 1,0 1 0,0-1-1,0 1 1,0-1-1,0 0 1,1 1-1,-1-1 1,1 0 0,-1 0-1,1 0 1,-1 0-1,1 0 1,-1 0 0,1-1-1,0 1 1,-1 0-1,1-1 1,0 1-1,0-1 1,0 0 0,3 1-1,3-1 80,0 0-1,1 0 1,-1 0 0,0-1 0,0-1-1,16-3 1,-11 1-42,0 0 0,0-1 0,0 0-1,-1-1 1,20-13 0,-13 4-61,0-2-1,-1 0 1,-1-1 0,0-1-1,-2 0 1,21-35-1,67-139-13,-91 169 41,4-10-82,12-39 0,-28 73 44,0-1-1,0 1 0,0 0 1,0-1-1,1 1 1,-1-1-1,0 1 1,0-1-1,0 1 0,0-1 1,1 1-1,-1-1 1,0 1-1,1 0 1,-1-1-1,0 1 0,1-1 1,-1 1-1,0 0 1,1-1-1,-1 1 0,0 0 1,1 0-1,-1-1 1,1 1-1,-1 0 1,1 0-1,-1 0 0,1-1 1,-1 1-1,1 0 1,-1 0-1,1 0 0,-1 0 1,1 0-1,-1 0 1,1 0-1,-1 0 1,1 0-1,-1 0 0,1 0 1,-1 1-1,0-1 1,1 0-1,-1 0 1,1 0-1,-1 1 0,1-1 1,-1 0-1,1 1 1,3 2 3,-1 0 1,0 0-1,0 0 0,5 7 1,-7-9 26,17 22 42,19 24 150,-32-42-185,0 0 1,0 0-1,0-1 1,1 0-1,0 0 1,7 4-1,-9-6-3,0-1 0,1 1 0,-1-1 0,0 0 0,0-1-1,1 1 1,-1-1 0,0 0 0,1 0 0,-1 0 0,6-1 0,5-2 155,26-7 1,-27 5-109,0 1 1,0-2-1,0 0 0,-1-1 0,0 0 1,0-1-1,-1 0 0,0-1 0,-1 0 0,0-1 1,14-15-1,-24 24-79,0-1 1,0 1 0,0 0-1,0-1 1,0 1-1,0-1 1,0 1-1,0-1 1,-1 0 0,1 1-1,-1-1 1,1 0-1,-1 1 1,0-1-1,1 0 1,-1 0 0,0-2-1,-1 3-11,1 0-1,0 0 1,-1-1-1,1 1 1,-1 0-1,0 0 1,1 0 0,-1 0-1,0 0 1,0 0-1,1 0 1,-1 0-1,0 1 1,0-1-1,0 0 1,0 0-1,0 1 1,0-1-1,0 0 1,-1 1 0,1 0-1,0-1 1,-1 0-1,-5 0-59,1-1-1,0 1 1,-1 0-1,1 0 1,-1 1 0,1 0-1,0 0 1,-8 2-1,-3 0-33,-27 8-1,36-7 120,1 0 0,-1 0 0,1 1 0,-1 0 0,1 0 0,0 1 0,0 0 0,1 0 0,0 0 1,0 1-1,0 0 0,0 0 0,1 1 0,0 0 0,0 0 0,1 0 0,-5 12 0,1-2 35,1 0 0,1 1 0,0 0 1,2 1-1,0-1 0,-2 32 0,5-35-14,-2 13 15,3 41 1,0-61 9,1 0 0,0 0-1,1-1 1,-1 1 0,1 0 0,1-1 0,0 0 0,0 1 0,0-1 0,6 8 0,-6-11-13,0 0-1,1 0 1,0-1-1,0 1 1,0-1-1,0 0 1,0 0-1,1 0 1,0-1-1,-1 1 1,1-1-1,0 0 1,7 2-1,3-1 74,-1 0 0,0 0-1,24 0 1,-23-3-26,0-1 0,0 0 0,0-1 0,-1-1 0,29-9-1,-29 7-26,0 0 0,-1-1 0,1 0 0,-1-2 0,0 1-1,-1-2 1,0 1 0,19-19 0,2-6 90,39-52 0,-66 78-138,136-155-97,-61 75-31,171-234-209,-183 219 253,47-72-100,-111 166 171,1-2-307,1 0 0,7-20 0,-13 20-132,-1 10 435,0-1 1,0 1-1,0 0 1,0 0-1,0 0 1,0 0 0,0-1-1,0 1 1,-1 0-1,1 0 1,0 0-1,0 0 1,0 0-1,0-1 1,0 1 0,-1 0-1,1 0 1,0 0-1,0 0 1,0 0-1,0 0 1,-1 0-1,1 0 1,0 0 0,0 0-1,0 0 1,-1 0-1,1 0 1,0 0-1,0 0 1,-1 0 0,-1 0-20,0 1 0,0 0 1,1-1-1,-1 1 0,0 0 1,0 0-1,0 1 0,1-1 1,-1 0-1,1 0 1,-3 4-1,-145 171-173,143-169 203,-142 195 224,118-156-64,3 2 0,-34 79 0,40-74-47,3 0 0,3 2 0,2 0 0,-10 81 1,23-130-42,-1 1 1,1 0 0,0-1 0,0 1 0,1 0 0,0-1 0,0 1-1,3 11 1,-3-17-34,0 1 0,0 0 0,0 0 0,0-1 0,0 1 0,1 0 0,-1-1 0,0 0 0,1 1 0,-1-1 0,1 0 0,-1 1 0,4 0 0,-3 0-20,1-1 0,0 0 0,0-1 0,-1 1 0,1 0 0,0-1 0,0 1 0,0-1 0,0 0 0,-1 0 0,7-1 0,14-3-19,0 0 0,0-2 1,0 0-1,-1-2 0,0-1 1,-1 0-1,24-14 0,6-8-78,75-60-1,-108 77 76,-2 0 1,0-1-1,23-26 0,-35 29-116,-7 9-125,-5 5-107,-7 8 236,1 1-1,0 0 1,1 1 0,-14 15 0,12-11 56,-68 73-65,72-75 186,1 0 1,0 0-1,1 1 1,1 0-1,-8 18 1,14-30-45,1 1 1,0 0-1,0-1 0,0 1 1,0 0-1,1 0 0,0-1 1,0 1-1,0 4 0,0-7-1,0 1 0,1-1 1,-1 1-1,1-1 0,-1 1 0,1-1 0,-1 0 0,1 1 1,0-1-1,0 0 0,0 0 0,0 1 0,0-1 0,0 0 0,0 0 1,0 0-1,0 0 0,0 0 0,1 0 0,-1-1 0,0 1 1,0 0-1,1-1 0,-1 1 0,3 0 0,5 1 30,0 0-1,0 0 1,-1-1-1,1 0 1,0-1-1,0 0 1,0-1-1,0 0 1,0 0-1,-1 0 1,1-1-1,0-1 1,-1 1-1,0-2 1,1 1-1,-1-1 1,8-5-1,-7 2-33,-1 0-1,-1-1 0,1 0 0,-1 0 1,-1 0-1,0-1 0,0 0 0,0 0 1,-1-1-1,-1 1 0,4-12 0,1-3 0,-2 0-1,-1-1 0,4-39 0,-8 51-15,-1-1-1,-1 1 0,0-1 0,-1 1 0,0-1 1,-1 1-1,-1 0 0,0 0 0,-6-16 0,7 26-45,0 0 0,0 0-1,0 1 1,0-1 0,0 0-1,0 1 1,-1 0 0,1-1-1,-1 1 1,0 0 0,0 0-1,-5-2 1,-1 0-46,1 0-1,-1 1 1,-11-3-1,10 6 309,6 0-201,5 1-196,8 2 220,-3 1-12,9 1 7,-1-1-1,1-1 0,1 0 1,-1-1-1,0 0 0,1-1 1,29-3-1,88-10 165,-65 4-118,92 2 1,-115 7-82,-13-1 154,37 6-1,-58-5-170,-1 1 0,0 1 1,0-1-1,0 2 0,0 0 0,0 0 0,14 9 0,-16-8-27,0 1-1,-1 0 1,10 9 0,-17-15 62,0 0-1,0 0 1,0 0 0,0 1-1,0-1 1,0 0 0,0 0-1,0 0 1,0 0 0,0 0-1,0 0 1,0 0 0,0 0 0,0 0-1,0 0 1,0 0 0,0 1-1,0-1 1,0 0 0,0 0-1,0 0 1,0 0 0,0 0 0,0 0-1,0 0 1,0 0 0,0 0-1,0 0 1,0 0 0,0 1-1,0-1 1,0 0 0,0 0 0,0 0-1,0 0 1,0 0 0,0 0-1,0 0 1,0 0 0,-1 0-1,1 0 1,0 0 0,0 0 0,0 0-1,0 0 1,0 0 0,0 0-1,0 0 1,0 0 0,0 0-1,0 0 1,0 0 0,-1 0 0,1 0-1,0 0 1,0 0 0,0 0-1,0 0 1,-10 2 218,-18-2-362,22 0 172,-9 0 2,0 1 0,0 0-1,0 1 1,0 1-1,0 0 1,-21 8-1,28-8-70,1 0-1,0 1 1,0 0-1,0 0 1,1 0-1,-1 1 1,1 0-1,0 0 1,0 1-1,1-1 1,0 1-1,0 1 1,-7 11-1,9-13 29,0 1-1,1 0 1,0 0 0,0 0-1,1 0 1,-1 0 0,1 1-1,1-1 1,-1 0 0,1 0-1,0 1 1,1-1 0,-1 0-1,1 0 1,1 1 0,-1-1-1,1 0 1,4 10 0,-2-7 13,0 0 1,0 0 0,1-1 0,1 0 0,0 1 0,0-2 0,0 1 0,1-1-1,0 0 1,0 0 0,10 6 0,-4-4 34,0-1-1,1-1 1,0 0-1,0-1 1,1 0 0,18 4-1,-24-8-4,0 0-1,1-1 1,-1 0-1,1 0 1,-1-1-1,1 0 0,-1-1 1,0 0-1,1 0 1,-1-1-1,14-5 1,20-11 20,80-48-1,-113 60-43,51-32 45,-1-3 0,73-65 0,-119 88-142,-12 14-140,-8 11 23,0 1 96,-71 95-252,65-84 389,1-1 0,1 2 0,-15 39-1,23-54-49,1 0-1,0 0 1,0-1-1,0 1 0,1 0 1,0 0-1,0 0 0,1 6 1,-1-9 16,0 0 1,0 1-1,1-1 0,0 0 1,-1 0-1,1 0 1,0 0-1,0 0 1,0 0-1,0-1 1,0 1-1,0 0 0,0 0 1,1-1-1,-1 1 1,1-1-1,-1 1 1,1-1-1,0 1 1,0-1-1,2 1 0,2 1 40,1-1 0,-1 0-1,1 0 1,-1-1-1,1 1 1,0-2-1,0 1 1,0-1-1,9 0 1,-4-1-2,1-1 0,-1 0 0,0-1 0,15-5 0,-16 3-28,0 1-1,-1-2 1,0 0 0,0 0-1,0-1 1,0 0 0,14-14 0,2-6 0,23-32 0,0 0-145,2 2-1,66-56 1,-79 78 65,91-87-87,-92 79 102,-2-3 0,-2 0-1,-2-2 1,40-85 0,-11-1-600,-59 132 596,0 0 0,0-1-1,-1 1 1,1 0-1,0 0 1,-1 0-1,1 0 1,-1-1-1,1 1 1,-1 0-1,0-1 1,0 1-1,0 0 1,-1-4-1,1 6 48,0 0 0,0-1 0,0 1 0,0 0 0,0 0 0,0 0 0,0-1 0,0 1-1,0 0 1,-1 0 0,1-1 0,0 1 0,0 0 0,0 0 0,0 0 0,0 0-1,0-1 1,0 1 0,-1 0 0,1 0 0,0 0 0,0 0 0,0 0 0,-1-1-1,1 1 1,0 0 0,0 0 0,0 0 0,-1 0 0,1 0 0,0 0 0,0 0-1,0 0 1,-1 0 0,1 0 0,0 0 0,-1 0 0,-8 6-86,-12 20 48,15-18 39,-104 143-103,-35 39 190,122-159-37,2 2 0,1 1 1,2 0-1,1 1 0,2 1 0,1 1 0,2 0 0,1 1 1,2 0-1,-5 58 0,13-89 5,0 0 0,1 1 0,0-1 0,1 0 0,0 1 0,0-1 0,0 0 0,1 0 0,3 8 0,-3-12-22,-1 1 0,1-1 0,0 0-1,0 0 1,0 0 0,0 0 0,0-1 0,1 1 0,-1-1 0,1 1 0,0-1 0,0 0 0,0 0-1,0 0 1,0 0 0,0 0 0,1-1 0,-1 0 0,0 1 0,5 0 0,3-1 37,0 0 0,0 0 0,0-1 0,0-1-1,0 0 1,0 0 0,-1-1 0,1 0 0,19-8 0,-14 4 2,1-1-1,-1 0 1,-1-1 0,0-1-1,0-1 1,0 0 0,-1-1-1,-1 0 1,15-16 0,10-16-46,49-69 1,-66 83-114,13-23 51,-45 73-6,0 0 0,-14 42 0,6-13-1,-1-3 268,-52 141-100,71-186-90,0 1 0,0 1 0,1-1 0,-1 0 0,1 0 0,0 0 0,0 0 0,0 0 0,0 0 0,1 0 0,-1 0 0,1 0 0,0 0 0,0 0-1,2 5 1,-2-6-7,0-1 0,0 1-1,0-1 1,0 1-1,0-1 1,1 0-1,-1 1 1,1-1 0,-1 0-1,1 0 1,-1 0-1,1 0 1,0 0-1,-1 0 1,1-1-1,0 1 1,0 0 0,0-1-1,-1 1 1,1-1-1,0 0 1,0 0-1,0 0 1,0 0 0,0 0-1,3 0 1,4-2 30,-1 0 1,1 0 0,0 0 0,-1-1-1,0 0 1,0-1 0,15-8-1,50-40-24,-54 37-14,238-160-13,-238 166-27,-19 9 23,0 0 0,1-1 1,-1 1-1,0 0 0,1 0 0,-1 0 0,0 0 0,0 0 0,1 0 0,-1 0 0,0 0 0,1 0 0,-1 0 0,0 0 0,0 0 0,1 0 0,-1 0 0,0 0 0,1 0 0,-1 0 1,0 0-1,0 0 0,1 0 0,-1 1 0,0-1 0,0 0 0,1 0 0,-1 0 0,0 0 0,0 1 0,0-1 0,1 0 0,-1 0 0,0 0 0,0 1 0,0-1 0,1 0 0,-2 11-38,-2-5 35,1 0-1,-1 0 0,-1-1 0,1 1 1,-8 8-1,-26 27-63,18-20 7,-58 64-36,-43 51 3,119-135 95,-182 205 30,148-174 40,-1-2-1,-2-1 1,-1-1 0,-1-3-1,-81 39 1,115-62-22,-1 1 0,1-1 0,0 0 0,-1 0 0,1-1 0,-1 1 0,-12-1 0,17-1-34,1 0 1,-1 0 0,1 0 0,-1 0-1,1 0 1,-1 0 0,1-1-1,-1 1 1,1 0 0,-1-1-1,1 0 1,0 1 0,-1-1 0,1 0-1,0 1 1,-1-1 0,1 0-1,0 0 1,0 0 0,0 0-1,0-1 1,0 1 0,0 0 0,0 0-1,0 0 1,0-1 0,1 1-1,-1-1 1,0 1 0,0-3-1,0 0 6,1 0 0,-1 0-1,1 1 1,0-1-1,0 0 1,0 0-1,1 0 1,-1 0-1,1 0 1,2-5-1,0 0-8,1 1 0,0-1 0,1 1 0,0 0 0,0 0 0,1 1 0,0-1-1,13-11 1,1-1 4,2 2 0,0 0 0,1 1 0,45-25 0,107-39-131,-130 65-265,2 2 1,0 2-1,77-10 0,-74 15-738,50-8-2735,-36-2-2900,-57 15 5774,5-3-1194,-11 5 1982,-1 0-1,0 0 1,1-1 0,-1 1 0,0 0-1,1 0 1,-1-1 0,0 1-1,0 0 1,0-1 0,1 1 0,-1 0-1,0-1 1,0 1 0,0 0 0,0-1-1,0 1 1,1-1 0,-1 1 0,0 0-1,0-1 1,0 1 0,0-1 0,0 1-1,0 0 1,0-1 0,0 1 0,-1 0-1,1-1 1,-4-8-3459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1:54.8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59 12896,'0'-16'4149,"0"16"-4100,0-1 0,0 1 1,0 0-1,0 0 0,0-1 1,0 1-1,0 0 0,0 0 0,0 0 1,0-1-1,0 1 0,0 0 1,0 0-1,0 0 0,0-1 0,0 1 1,0 0-1,1 0 0,-1 0 1,0-1-1,0 1 0,0 0 1,0 0-1,0 0 0,1 0 0,-1 0 1,0-1-1,0 1 0,0 0 1,1 0-1,-1 0 0,0 0 0,6-4 516,1 1 1,-1 0-1,1 0 0,-1 1 0,1-1 0,0 1 0,9-1 0,55-5 1985,-59 7-2490,309-4 1688,-2 30-3373,-301-23 1431,3-1-1492,-1 2 0,0 0-1,35 11 1,-39-6-2756,-6 0 1450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1:55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6 379 15968,'-5'-80'7231,"15"12"-6303,-7 37 1408,7 11-1472,-1-17 640,1 6-896,3-6-384,0 14-192,5-9-672,1 12 352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2:14.0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275 29 5568,'10'-28'17189,"-14"48"-15835,-51 243 633,-24-7-1003,78-253-979,-112 329 337,107-305-376,1-3 80,-17 44 0,28-133-7731,2 36 5674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2:14.7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4 912 6144,'-3'23'3365,"3"-21"-2037,0-4-832,1-1 1,0 1-1,0 0 0,0 0 0,0-1 1,0 1-1,0 0 0,0 0 0,1 0 1,1-3-1,6-8 317,54-102 2355,54-74-1404,-56 91-1240,-53 85-474,305-469 2518,-325 518-2536,-29 86-32,-80 175 0,-10 12 645,115-268-575,-35 92 187,-49 115 110,78-199-342,-13 28 574,33-74-476,0 1 1,0-1-1,0 0 1,-1 0-1,1 0 1,-5 4-1,6-6-96,1-1 0,-1 0 0,1 1-1,-1-1 1,1 0 0,-1 1 0,1-1 0,-1 0-1,1 0 1,-1 0 0,1 1 0,-1-1-1,1 0 1,-1 0 0,1 0 0,-1 0 0,1 0-1,-1 0 1,0 0 0,0 0 0,1-1-23,-1 1 1,0 0-1,1-1 0,-1 1 1,1-1-1,-1 1 1,1-1-1,-1 1 1,1-1-1,-1 1 0,1-1 1,0 0-1,-1 1 1,1-1-1,0 0 1,-1 1-1,1-1 0,0 0 1,0 1-1,0-2 1,-2-5-8,2 1 0,-1 0 0,1-1 1,0 1-1,0-1 0,0 1 0,1-1 0,0 1 1,3-11-1,0 0 4,6-24-49,1 1 0,18-41 0,-22 65 39,1 1 0,0 0 0,1 1 0,1 0 0,0 0 0,1 1 0,0 0 0,1 1 0,23-19 0,-7 11-12,0 1-1,1 2 1,55-25-1,-40 25-211,53-14-1,-62 21-1027,-24 6-13,0 1-1,1 1 1,19-2-1,-26 4-154,1 0-1,0 0 1,0 1 0,0-1-1,9 4 1,12 6-2304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2:18.8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 1091 3552,'-27'23'11882,"33"-33"-10872,0 1 0,0-1-1,-1 0 1,7-17 0,12-22-480,-8 22-48,39-45 1,-54 70-471,0 1-1,-1 0 1,1 0 0,0 0 0,0 0-1,0 0 1,0 1 0,0-1 0,0 0-1,0 0 1,0 1 0,0-1-1,0 0 1,1 1 0,-1-1 0,0 1-1,0 0 1,1-1 0,-1 1 0,0 0-1,3 0 1,-3 0-2,0 1 0,0-1 1,0 1-1,0-1 0,0 1 0,0-1 1,0 1-1,0 0 0,0 0 0,0-1 1,0 1-1,0 0 0,-1 0 0,1 0 1,0 0-1,-1 0 0,1 0 0,0 2 1,2 5 53,0 0 0,0 0 0,-1 0 0,0 0 0,1 9 0,-2 4 73,0 0 0,-4 38-1,0-20-39,-3 29-33,3-35 42,0 36 0,3-58-51,1-1 1,0 1-1,1 0 1,0-1-1,0 1 1,1-1-1,7 15 1,-10-24-37,1 1 1,-1 0 0,1-1-1,0 1 1,0-1-1,-1 1 1,1-1-1,0 0 1,1 1-1,-1-1 1,0 0 0,0 0-1,1 1 1,-1-1-1,0 0 1,1 0-1,-1-1 1,1 1-1,-1 0 1,1 0 0,-1-1-1,1 1 1,0-1-1,-1 1 1,1-1-1,0 0 1,0 0-1,-1 0 1,3 0 0,2-1 47,0-1 0,0 0 0,0 0 0,-1 0 1,1-1-1,-1 0 0,1 0 0,-1-1 1,0 1-1,4-5 0,9-9 17,19-21 0,-19 18-53,5-7 51,-1 0-1,-1-1 0,-2-2 1,-1 0-1,-1-1 0,-1 0 1,11-36-1,-24 60-165,0-1 1,-1 1-1,0-1 1,-1 0-1,2-15 1,-2 26 31,0 0 0,0-1 0,1 1 1,-1-1-1,1 1 0,0-1 0,0 0 1,2 3-1,1 1 16,1 3 62,2 0 1,-1 0-1,1-1 0,0 0 0,0 0 1,1-1-1,0 0 0,1 0 0,-1-1 1,1-1-1,1 1 0,-1-2 0,0 1 1,1-2-1,0 1 0,0-2 0,0 1 1,1-1-1,-1-1 0,0 0 0,1-1 0,-1 0 1,1 0-1,18-4 0,-22 2 19,0 0-1,-1 0 1,1 0-1,-1-1 1,1 0 0,-1 0-1,0-1 1,0 0-1,-1-1 1,1 1-1,-1-1 1,0 0 0,10-12-1,-9 9 0,-1 0 0,0-1 0,-1 0-1,0 0 1,-1-1 0,0 1 0,0-1-1,-1 0 1,0 0 0,-1 0 0,0 0 0,-1-1-1,0 1 1,0 0 0,-1-1 0,0 1-1,-1 0 1,0-1 0,-1 1 0,0 0-1,-1 0 1,0 0 0,-7-16 0,9 24-76,0 0 0,0 0 0,0 0 0,0 0 0,-1 0 0,1 0 0,0 1 0,-1-1 0,1 0 0,-1 1 0,0-1 0,1 1 0,-1 0 0,0-1 0,0 1 0,0 0 0,0 0 0,0 0 0,0 1 0,0-1 0,-1 0 0,1 1 0,0-1 0,0 1 0,0 0 0,-1 0 0,1 0 0,-4 0 0,2 1-48,-1 0 0,1 0 0,-1 1 0,1 0 0,0 0 0,0 0 0,0 0 0,0 1 0,0-1 0,1 1 0,-1 0 0,1 0 0,-4 4 0,-7 10 41,0 1 0,1 0 0,1 1-1,1 1 1,1 0 0,1 0 0,0 1 0,-9 35 0,15-46 65,1 0 0,0-1 0,1 1 0,0 0 0,0 0 0,2 13 0,-1-18-15,1 0-1,-1 0 1,1 0 0,1 0-1,-1-1 1,1 1-1,0 0 1,0 0 0,0-1-1,0 0 1,1 1-1,0-1 1,0 0 0,4 5-1,1-3 13,-1 1 0,1-1 1,0-1-1,1 0 0,-1 0 0,1 0 0,0-1 0,0-1 0,0 1 0,1-1 0,12 1 0,2 0 152,0-1 0,0-1-1,35-1 1,-43-2-135,-1 0 0,0-1 1,-1 0-1,1-1 0,0-1 0,-1 0 0,1-1 0,-1-1 0,-1 0 1,1-1-1,-1 0 0,0-1 0,-1-1 0,0 0 0,0-1 0,-1 0 1,0 0-1,15-19 0,86-153-42,-81 129-44,117-191 248,-52 61-248,-77 138 97,-1-1 0,14-61 0,-27 89-135,-3 12 8,0-1 0,-1 0-1,2-10 1,-3 17 60,0-1 1,0 1-1,0 0 1,0-1-1,0 1 1,0 0-1,0-1 0,0 1 1,0 0-1,0-1 1,0 1-1,-1 0 1,1-1-1,0 1 1,0 0-1,0-1 0,0 1 1,-1 0-1,1 0 1,0-1-1,0 1 1,-1 0-1,1 0 1,0-1-1,0 1 0,-1 0 1,1 0-1,0 0 1,-1-1-1,1 1 1,0 0-1,-1 0 1,1 0-1,0 0 0,-1 0 1,1 0-1,0 0 1,-1 0-1,1 0 1,0 0-1,-1 0 1,1 0-1,0 0 0,-1 0 1,1 0-1,0 0 1,-1 0-1,1 0 1,0 1-1,-1-1 1,1 0-1,0 0 0,-1 0 1,1 0-1,0 1 1,0-1-1,-1 0 1,1 0-1,0 1 1,-6 6-132,0 0 0,1 0 0,-6 10 0,-2 3 57,-95 141-54,88-128 155,2 1-1,1 1 0,-22 65 1,-16 114 38,46-174 34,2 1 0,2 0 0,1 0 1,3 47-1,1-79-64,1 1-1,1 0 1,0-1 0,5 17-1,-6-22-18,1-1 0,-1 1 0,1-1 0,0 1-1,0-1 1,0 0 0,1 0 0,-1 0 0,1 0 0,-1 0-1,1-1 1,0 1 0,0-1 0,4 3 0,1-1 75,-1-1 1,1 0 0,0-1-1,0 1 1,1-1 0,-1-1-1,0 0 1,0 0 0,1 0-1,-1-1 1,1 0 0,11-3-1,1 0 9,1-1-1,0-1 0,31-13 1,-37 12-73,0-2 0,0 0 0,-1-1 0,0 0 0,-1-1 1,1-1-1,-2 0 0,0-1 0,0 0 0,-1-1 0,20-28 0,-30 34-183,-5 10-88,-13 29-267,12-25 435,0 0 0,0 0-1,-3 12 1,3-6 46,0 1 0,1 0 0,-2 16 0,5-26 48,0 0 0,0 0 1,0 1-1,1-1 0,-1 0 1,1 0-1,0 0 0,0 0 1,1 0-1,-1 0 0,1 0 1,0 0-1,0 0 1,4 6-1,-3-6 33,0-1 1,0 1-1,0-1 0,0 0 0,1 0 1,-1 0-1,1-1 0,0 1 1,-1-1-1,6 3 0,-7-5 3,-1 1 0,0-1 0,1 0 0,-1 1 0,1-1-1,-1 0 1,1 0 0,0 0 0,-1 0 0,1 0 0,-1 0-1,1 0 1,-1-1 0,1 1 0,-1-1 0,0 1 0,1-1 0,-1 1-1,1-1 1,-1 0 0,0 0 0,1 1 0,-1-1 0,0 0-1,0 0 1,0 0 0,0 0 0,0-1 0,0 1 0,0 0-1,0 0 1,1-3 0,0 0-4,1-1 0,-1 0 0,0 0 0,0 1 0,0-1 0,-1 0 0,0-1 0,0 1 0,0 0 0,0 0-1,-1 0 1,0-1 0,0 1 0,-1 0 0,1 0 0,-1 0 0,0 0 0,-1-1 0,1 1 0,-1 1 0,-3-9 0,3 8-53,0 0 1,-1 1-1,1 0 1,-1-1 0,0 1-1,0 0 1,-6-7-1,6 9-14,0-1-1,0 1 0,0 0 1,0 0-1,-1 1 1,1-1-1,-1 1 0,1-1 1,-1 1-1,-6-1 0,-1 0-200,0 1-1,-19 0 1,40 0 220,0 0 0,-1 0 1,1-1-1,0 0 1,-1-1-1,1 0 1,-1-1-1,10-4 1,72-45-116,-49 27 198,-30 20-66,0 0 0,0 1 0,1 0 0,0 1 0,-1 1 0,2 0 0,-1 0 0,20 0-1,-13 2 0,0 1-1,0 0 0,0 2 0,39 8 0,39 13 1412,-102-23-1411,-1 1 0,1 0 0,0 0 0,0 1-1,-5 2 1,-3 0-82,-1 1 12,1 0 0,0 0 0,0 1 0,-18 12 0,23-13 33,0 0-1,1 0 1,-1 1-1,1 0 1,0 1-1,0-1 1,-8 14-1,13-18 36,-1 0 0,1 0 0,0 0 0,0 0 0,1 1 1,-1-1-1,0 0 0,1 0 0,0 0 0,-1 1 0,1-1 0,0 0 0,0 0 0,0 1 0,0-1 0,1 0 0,-1 0 0,0 1 0,2 2 0,0-2 1,-1 0 0,1 0 0,0 0 0,0 0-1,0-1 1,0 1 0,1-1 0,-1 1-1,1-1 1,-1 0 0,6 4 0,1-1 8,0 0 0,0-1 1,1 0-1,-1-1 0,1 0 1,0 0-1,19 2 0,-5-3 108,-1 0 0,1-2 0,41-5 0,-50 2-96,0 0-1,0 0 1,0-2 0,-1 0 0,1 0 0,23-14 0,-28 13 39,-1-1 0,-1 0 0,16-15 0,2-3-87,2-10 139,-28 35-120,0 0 1,0 1-1,0-1 0,0 0 1,-1 0-1,1 0 0,0 0 1,0 0-1,0 0 0,0 0 1,0 0-1,0 0 0,1 1 1,-1-1-1,0 0 0,0 0 1,0 0-1,0 0 0,0 0 1,0 0-1,0 0 0,0 0 1,0 0-1,0 0 0,0 0 1,0 1-1,0-1 0,0 0 1,0 0-1,0 0 0,0 0 1,1 0-1,-1 0 0,0 0 1,0 0-1,0 0 0,0 0 1,0 0-1,0 0 0,0 0 1,0 0-1,0 0 0,0 0 1,1 0-1,-1 0 0,0 0 1,0 0-1,0 0 0,0 0 1,0 0-1,0 0 0,0 0 1,0 0-1,0 0 0,1 0 1,-1 0-1,-3 12 36,3-10 18,-3 9-50,2-1 0,-1 1 0,1-1 0,1 1 0,0-1 0,1 1-1,0 0 1,3 14 0,-3-22 5,0 0 1,0 0-1,1-1 0,-1 1 1,1 0-1,-1-1 0,1 1 1,0-1-1,0 1 0,0-1 1,1 0-1,-1 0 0,0 0 1,1 0-1,-1-1 0,1 1 1,0 0-1,-1-1 0,1 0 1,0 0-1,0 0 0,4 1 1,3 0 42,0 0 1,0-1 0,1 0-1,-1 0 1,13-2 0,4-1-42,0-1 1,0-2-1,-1 0 1,0-2 0,0-1-1,0-1 1,-1-1-1,38-21 1,-53 25 22,-1-1 0,1 0 0,-2-1 0,1 1 1,-1-2-1,0 1 0,-1-1 0,0 0 0,9-16 0,2-8 52,22-54-1,39-136 147,-72 197-204,45-172-174,-30 86 240,11-156-1,-32 259-120,0 2 35,-1 1 0,1 0-1,-1 0 1,-1-1 0,1 1-1,-3-12 1,3 18-10,0 0 0,0 0 0,0 0 0,0 0 0,0 0 1,0 0-1,0-1 0,0 1 0,0 0 0,0 0 0,0 0 0,0 0 0,0 0 0,0 0 1,0 0-1,0 0 0,0-1 0,0 1 0,0 0 0,-1 0 0,1 0 0,0 0 1,0 0-1,0 0 0,0 0 0,0 0 0,0 0 0,0-1 0,0 1 0,0 0 1,0 0-1,0 0 0,-1 0 0,1 0 0,0 0 0,0 0 0,0 0 0,0 0 1,0 0-1,0 0 0,0 0 0,0 0 0,-1 0 0,1 0 0,0 0 0,0 0 0,0 0 1,0 0-1,0 0 0,0 0 0,0 0 0,-1 0 0,1 0 0,0 0 0,0 0 1,0 0-1,0 0 0,0 0 0,0 1 0,-6 7-342,6-7 342,-12 28-141,2 0-1,0 1 1,-7 41-1,1-3 177,-68 305-25,58-181 266,22-138-140,3 86-1,2-130-116,0-1 0,0 0 0,1 0 0,0 0 0,0 0-1,1 0 1,0 0 0,7 12 0,-9-20 2,0 1 0,0 0-1,0-1 1,0 1 0,0-1-1,0 1 1,1-1 0,-1 1-1,0-1 1,1 0 0,-1 0 0,1 0-1,0 0 1,-1 0 0,1 0-1,0 0 1,0 0 0,2 0-1,-1 0 18,0-1-1,0 0 0,-1 0 1,1 0-1,0 0 0,0-1 1,0 1-1,-1-1 0,1 1 1,0-1-1,3-2 0,3-1 20,0-1 0,0 0 0,-1 0-1,1-1 1,-2 0 0,10-9 0,53-60 107,-29 29 86,-38 43-270,10-12-85,-12 15 114,-1 0 0,0 0 1,0 0-1,0-1 0,0 1 0,1 0 1,-1 0-1,0 0 0,0 0 1,0-1-1,1 1 0,-1 0 0,0 0 1,0 0-1,1 0 0,-1 0 1,0 0-1,0 0 0,1 0 0,-1 0 1,0 0-1,1 0 0,-1 0 1,0 0-1,0 0 0,1 0 0,-1 0 1,0 0-1,0 0 0,1 0 0,-1 0 1,0 0-1,0 0 0,1 0 1,-1 1-1,0-1 0,0 0 0,0 0 1,1 0-1,-1 0 0,0 1 1,0-1-1,0 0 0,1 0 0,-1 0 1,0 1-1,0-1 0,0 0 1,0 0-1,0 1 0,0-1 0,0 0 1,0 0-1,1 1 0,-1-1 0,0 1 1,1 11-52,1 1-1,-1-1 1,-1 1 0,0-1 0,-1 1-1,-3 17 1,1-15 205,2 0 0,0 1-1,2 29 1,-1-29-198,0-14 47,0 0 0,0 1 0,0-1 0,1 1-1,-1-1 1,1 0 0,1 5 0,-2-6 6,1-1 1,-1 1-1,1 0 0,-1 0 1,1-1-1,0 1 0,-1-1 1,1 1-1,0 0 0,0-1 1,-1 0-1,1 1 0,0-1 1,0 1-1,0-1 0,0 0 1,0 1-1,-1-1 0,1 0 1,0 0-1,0 0 0,0 0 1,0 0-1,0 0 0,1 0 1,5 0 54,0-1 1,0 0-1,-1 0 1,1-1-1,12-4 1,33-17 169,-41 18-229,25-15-44,1-1 0,-2-2 0,53-44 0,-86 65 20,0 0 0,0 1 0,0-1 0,0 1 0,1 0 1,-1-1-1,0 1 0,1 0 0,-1 0 0,3 0 0,-4 1 18,0 0 1,0 0 0,0 0 0,0 0 0,0 0 0,0 0 0,0 0 0,0 1 0,0-1 0,0 0-1,0 1 1,0-1 0,0 1 0,0-1 0,0 1 0,-1-1 0,1 1 0,0 0 0,0-1 0,-1 1-1,1 0 1,0 0 0,-1 0 0,1-1 0,-1 1 0,1 0 0,0 1 0,-1 0 3,1 0 1,0-1 0,0 1-1,-1 0 1,1 0-1,-1 0 1,1 0 0,-1-1-1,0 1 1,0 0-1,0 0 1,0 0 0,0 0-1,-1 3 1,-9 29 21,5-20 9,-30 82 20,-59 115 0,61-151-63,-1-2-1,-80 102 0,-53 21 321,158-172-287,0-2 1,-14 10-1,20-15-20,-1 0 0,1 0 0,0 0 0,-1-1-1,1 1 1,-1-1 0,0 0 0,1 0-1,-1-1 1,-6 2 0,9-2-4,-1 0 0,1 0-1,0 0 1,0-1 0,-1 1 0,1 0-1,0 0 1,0-1 0,0 1 0,0 0-1,-1-1 1,1 1 0,0-1 0,0 0-1,0 1 1,0-1 0,0 0 0,0 0-1,1 0 1,-1 1 0,-1-2 0,1 0-4,0 0 1,0 0-1,1 1 0,-1-1 1,0 0-1,1 0 1,-1 0-1,1 0 1,0 0-1,0 0 1,0 0-1,0-2 0,0-3-6,1-1 0,1 1 0,-1 0-1,1 0 1,1 0 0,3-9 0,0 5-2,1-1 1,0 1 0,0 1 0,1-1-1,1 1 1,0 0 0,0 1 0,1 0-1,12-8 1,17-10-68,51-27 1,-29 18 25,130-88 66,-114 66-2435,-58 42-790,-18 15 2914,-1 1-1,1 0 1,-1-1 0,0 1-1,1-1 1,-1 1-1,1-1 1,-1 1 0,0-1-1,1 1 1,-1-1-1,0 1 1,0-1 0,1 0-1,-1 1 1,0-1 0,0 1-1,0-1 1,0 0-1,0 1 1,0-1 0,0 0-1,0 1 1,0-1 0,0 0-1,-15-8-6374,11 8 5316,-14-7-1660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3:10.9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16 10560,'-31'-15'4768,"13"18"-4128,14-3 2079,12 0-2399,-3 0-480,9 8 96,4 1-4383,9 2 2431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2:19.2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 48 9152,'-26'-20'2928,"25"20"-2882,1 0 0,0 0 0,0 0 0,0 0 0,-1 0 0,1 0 0,0 0 0,0-1 0,0 1 0,-1 0 0,1 0 0,0 0 1,0 0-1,0 0 0,0-1 0,0 1 0,-1 0 0,1 0 0,0 0 0,0 0 0,0-1 0,0 1 0,0 0 0,0 0 0,0 0 0,0-1 0,0 1 1,0 0-1,0 0 0,0-1 0,0 1 0,0 0 0,0 0 0,0 0 0,0-1 0,0 1 0,0 0 0,0 0 0,0 0 0,0-1 0,0 1 0,0 0 1,0 0-1,0 0 0,1 0 0,-1-1 0,0 1 0,0 0 0,0 0 0,0 0 0,0 0 0,1-1 0,-1 1 0,0 0 0,0 0 0,0 0 0,1 0 0,11-4 1334,-10 4-1026,13-5 525,0 2 0,0 0 0,0 1 0,1 1 0,28 0 0,-7 4-455,48 10 0,87 26-501,-98-18-2795,-62-18 2027,17 6-3063,-20-6-3701,-12-3 4665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2:19.6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54 27 11552,'-40'-11'5215,"32"7"-4511,3-1-896,10 10-32,-5-10-607,8 5 479,10-6-288,4 6 384,24 0-3360,7 3 1984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2:21.1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58 44 8896,'-34'-28'4032,"15"24"-3520,14-1-1536,5 10 448,5-10-1024,9 5 896,9-3-2944,8 0 2016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2:36.2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445 920 3968,'0'0'1285,"8"-11"864,-7 10-1894,0 1-1,1-1 1,-1 0-1,0 0 1,0 1-1,0-1 1,0 0 0,0 0-1,0 0 1,0 0-1,0 0 1,-1 0-1,1 0 1,0 0-1,-1-1 1,1 1-1,-1 0 1,1 0-1,-1-1 1,1 1-1,-1 0 1,0 0-1,0-1 1,1 1-1,-1 0 1,0-1-1,0 1 1,0-1-1,-1 1 1,1-2-1,-1 1-38,1-1-1,0 1 0,-1 0 1,1 0-1,-1 0 0,0 0 1,0 0-1,0 0 0,0 0 1,0 0-1,0 0 1,-1 1-1,1-1 0,0 0 1,-1 1-1,0-1 0,1 1 1,-1-1-1,-2 0 0,-2-1-109,-1 1 0,0-1 0,1 2 0,-1-1 0,0 1 0,0 0 0,0 1 0,0-1 0,0 1-1,0 1 1,1-1 0,-1 1 0,0 0 0,0 1 0,0 0 0,-10 4 0,-1 1-88,1 1 0,0 1 0,1 0 0,-1 1 1,-15 14-1,5-2 77,0 1 1,-24 29-1,39-40-31,2 1 1,-1 1-1,2 0 0,0 0 0,0 1 0,-9 24 1,14-28-28,0 0 1,1 0-1,0 1 1,1-1-1,0 1 1,0 14 0,2-23-2,0 0 1,0 1 0,1-1 0,-1 0 0,1 0 0,0 1 0,0-1 0,0 0-1,0 0 1,0 0 0,1 0 0,0 0 0,-1 0 0,1 0 0,0-1 0,0 1-1,1 0 1,-1-1 0,0 0 0,1 0 0,-1 1 0,1-2 0,0 1 0,0 0 0,0 0-1,3 0 1,0 1 55,1-1 0,-1 0-1,1-1 1,0 1 0,-1-2 0,1 1-1,0-1 1,0 1 0,-1-2-1,1 1 1,0-1 0,-1 0 0,12-4-1,-6 2-58,0-1 0,-1-1 0,0 0 0,0-1 0,0 0 0,14-11 0,-16 9-21,0 1 1,-1-2-1,-1 1 0,1-1 1,-1-1-1,-1 1 1,1-1-1,-2 0 0,1-1 1,-2 1-1,1-1 1,2-12-1,4-16 117,-2-2 1,4-40-1,-8 7-411,-6 62 98,-3 21-27,-27 140 51,7-21 427,-22 55 183,-80 204 1,121-373-379,-17 37 91,20-47-97,0 0 0,-1-1 0,1 1 0,-1 0 0,0-1 0,0 0 1,0 0-1,0 0 0,-6 4 0,8-6-67,0 0 0,-1 0-1,1-1 1,0 1 0,-1 0 0,1-1 0,0 1 0,-1-1-1,1 0 1,-1 1 0,1-1 0,0 0 0,-1 0 0,1 0-1,-1 0 1,1 0 0,-1 0 0,1 0 0,-1-1 0,-1 0-1,1 0-14,0 0-1,0 0 1,0 0-1,0-1 0,0 1 1,1-1-1,-1 1 1,1-1-1,-1 0 1,1 1-1,0-1 0,-2-2 1,-1-4-15,0 0 0,1 0 0,0-1-1,0 1 1,-2-12 0,3 8 3,1 0-1,0 0 0,1 0 1,1 0-1,0 0 1,0 0-1,1 1 0,1-1 1,-1 1-1,7-15 1,-5 17 27,0 0 0,0 0 0,1 0 0,1 0 0,0 1 0,0-1 0,0 2 0,1-1 0,10-8 0,1 0-7,1 1 1,34-21 0,53-23 90,21-14 159,-104 58-162,-1-1 0,-1-1 0,26-26 0,-17 10 55,-2-1 0,31-50 0,81-148 238,-125 205 59,-2-1 0,16-47 0,-28 62-708,-1 9 81,0 5 106,15 24 47,-6 4 31,-1 0 0,-2 1-1,0 0 1,1 43 0,-4-38 26,1-1 1,2 0-1,11 37 0,-14-64-9,0 0-1,0 0 1,0 0-1,1 0 1,0 0-1,10 11 0,-12-15 3,0 0-1,1-1 0,0 1 0,-1-1 0,1 0 0,0 0 1,1 0-1,-1 0 0,0 0 0,0-1 0,1 1 0,-1-1 1,1 0-1,-1 0 0,1 0 0,4 0 0,0-1 24,1 0-1,-1-1 1,1 0 0,-1-1-1,1 0 1,-1 0-1,0 0 1,0-1 0,0 0-1,0-1 1,0 0-1,-1 0 1,0-1 0,13-10-1,3-5 27,-1-1 0,37-45-1,-30 31-42,2 1-1,1 1 0,69-53 1,-68 65-32,49-24-1,1 0 146,-82 45-136,0-1 0,0 1-1,0-1 1,0 1 0,0-1-1,0 0 1,0 1 0,0-1-1,0 0 1,0 0 0,0 1-1,-1-1 1,2-2 0,-23 6-5,16-3 57,-12 3-48,1-1-1,-1 2 1,1 0 0,0 1-1,1 1 1,-1 0 0,1 1-1,-17 11 1,13-4 0,1 0-1,0 2 1,1 0 0,1 1-1,0 1 1,1 0 0,2 1-1,-1 0 1,2 1 0,1 1-1,0 0 1,2 1 0,0-1-1,-6 27 1,13-40 33,1 1-1,-1-1 0,2 0 1,-1 0-1,1 1 1,0-1-1,2 9 1,-2-14-10,0-1 0,1 1 0,-1 0 0,1-1 0,0 1 0,0-1 0,0 1 0,0-1 0,0 1 1,0-1-1,1 0 0,-1 0 0,1 1 0,0-1 0,0 0 0,-1 0 0,1-1 0,1 1 0,-1 0 1,0-1-1,0 1 0,0-1 0,1 0 0,2 2 0,-2-3 0,0 1 0,0-1-1,0 0 1,0 0 0,0 0 0,0 0 0,0 0-1,0-1 1,0 1 0,-1-1 0,1 0-1,0 0 1,0 0 0,-1 0 0,1 0-1,0-1 1,2-2 0,4-1-14,0-2 0,-1 1 0,10-12 0,8-11 43,-1-2-1,-1-1 1,22-41-1,-28 44-40,-1 2 9,1 1-99,-1-2 0,-2 0 1,21-52-1,-34 76 22,4-18-231,-5 22 285,-1-1 0,0 1 1,0 0-1,0-1 1,0 1-1,0-1 1,0 1-1,0-1 1,0 1-1,0 0 0,0-1 1,0 1-1,0-1 1,0 1-1,0 0 1,0-1-1,-1 1 1,1-1-1,0 1 0,0 0 1,0-1-1,-1 1 1,1 0-1,0-1 1,0 1-1,-1 0 1,1-1-1,0 1 0,0 0 1,-1 0-1,1-1 1,-1 1-1,1 0 1,0 0-1,-1 0 1,1 0-1,0-1 0,-1 1 1,1 0-1,-1 0 1,1 0-1,0 0 1,-1 0-1,-1 0-2,0 1-1,0-1 1,0 1 0,0-1-1,0 1 1,1 0-1,-1 0 1,0 0 0,0 0-1,1 0 1,-1 0 0,1 0-1,-1 1 1,1-1 0,0 0-1,-1 1 1,1 0-1,-1 1 1,-2 2 19,1-1 0,1 1 0,-1 0 0,1 0 1,0 0-1,-2 6 0,0 5-25,1 0 0,1 0-1,0 1 1,1-1 0,1 1 0,0-1 0,1 1 0,1-1 0,1 0-1,9 32 1,-9-40 25,0 0-1,0 0 1,1 0-1,0 0 0,1-1 1,0 0-1,0 0 1,0 0-1,1-1 0,7 7 1,-8-9 10,0 0 0,0 0 0,1-1 1,0 0-1,0 0 0,-1 0 0,2-1 0,-1 0 0,0 0 1,0 0-1,1-1 0,-1 0 0,1 0 0,10-1 0,-8 0-13,-1-1-1,1 0 0,-1-1 0,0 0 0,1 0 0,-1-1 0,0 0 0,0 0 1,-1-1-1,1 0 0,-1 0 0,0-1 0,11-8 0,5-8-117,0 0 0,27-35 0,-17 18 19,-4 6 52,1 1-1,2 1 1,67-47 0,-78 63 0,-2 2 96,-1 0 1,0-1 0,17-18-1,-34 31-56,0-1-15,-1 1 1,1-1-1,0 0 0,0 0 0,0 0 0,0 1 0,-1-1 0,1 0 0,0 0 0,-1 0 0,1 0 0,-1 0 0,1-1 0,-1 1 0,1 0 0,-1 0 0,0 0 0,1 0 0,-1 0 0,0-1 0,0 0 0,0 1 11,0 1-1,0 0 0,0 0 1,0 0-1,0-1 0,-1 1 1,1 0-1,0 0 0,0 0 1,0-1-1,0 1 0,0 0 1,0 0-1,-1 0 1,1-1-1,0 1 0,0 0 1,0 0-1,-1 0 0,1 0 1,0 0-1,0 0 0,0 0 1,-1-1-1,1 1 1,0 0-1,0 0 0,0 0 1,-1 0-1,1 0 0,0 0 1,0 0-1,-1 0 0,1 0 1,-12 0-99,0 1-1,0 0 1,0 0 0,0 1-1,0 1 1,1 0 0,-1 0-1,-13 7 1,15-5 104,0-1 0,1 1 0,-1 1 0,1 0 0,1 0 0,-1 1 0,1 0 0,0 0 0,0 1 0,-8 11 0,5-4 3,1 0-1,1 1 1,0 0-1,1 0 1,0 1-1,-6 22 1,11-27 4,-1 1 0,2-1 1,0 1-1,1 0 0,0-1 1,0 1-1,2 0 0,-1 0 1,5 20-1,-4-28 47,0-1 0,0 0 0,1 1 0,0-1 0,-1 0 0,2 0 0,-1 0 0,4 6-1,-4-8-39,-1-1 0,0 0 0,0 0 0,1 1 0,-1-1 0,1 0-1,-1 0 1,1 0 0,-1-1 0,1 1 0,0 0 0,-1 0 0,1-1-1,0 1 1,0-1 0,-1 0 0,1 1 0,0-1 0,0 0 0,0 0-1,-1 0 1,1 0 0,0-1 0,3 1 0,4-3-23,1 0 0,-1-1 0,0 0 1,0-1-1,0 1 0,-1-2 0,14-9 1,54-53-72,60-71 71,-125 127-24,-1 1 17,8-7-17,0 0 0,-2-2 0,0 0 0,-1-1 0,13-25 0,-10 6 20,-1-1-1,-2-1 0,12-49 1,17-137-98,-38 184-206,1-66 0,-7 109 290,1 0 1,-1 0-1,0 0 1,0 0-1,-1 0 1,1-1-1,0 1 1,0 0-1,-1 0 1,1 0-1,0 0 1,-1 0-1,1 0 1,-1 0-1,1 0 1,-1 0-1,0 0 1,0 0-1,1 0 1,-1 0 0,0 0-1,0 0 1,0 1-1,0-1 1,0 0-1,0 1 1,0-1-1,0 1 1,0-1-1,0 1 1,0-1-1,0 1 1,0 0-1,0 0 1,0-1-1,-1 1 1,1 0-1,0 0 1,0 0-1,0 0 1,0 0 0,-1 1-1,1-1 1,0 0-1,0 0 1,0 1-1,0-1 1,0 1-1,0-1 1,0 1-1,0-1 1,0 1-1,0 0 1,0-1-1,-2 3 1,0 0 21,0 1 0,0 0-1,0 1 1,0-1 0,1 0 0,0 1 0,-4 9 0,3-6 3,-14 39 204,2 2 0,-16 97 0,21-90-104,4-24-60,-17 100 289,20-106-268,2 0 1,0 1-1,4 28 1,-3-51-46,17 128 272,-12-100-196,2-1 0,13 36 1,-14-49 5,8 21 141,-13-37-191,0 0 0,0 0 0,0 0 0,1 0 0,-1 0 0,0-1 0,1 1 0,0 0 0,-1-1 0,1 1 0,0-1 0,0 1 0,0-1 0,4 2 0,-5-3-35,0 1-1,0-1 1,0 0-1,0 0 1,0 0-1,0 0 1,0 1-1,1-2 1,-1 1-1,0 0 1,0 0-1,0 0 1,0 0-1,0-1 1,0 1-1,0-1 1,1 1-1,-1 0 0,0-1 1,-1 0-1,1 1 1,0-1-1,0 0 1,0 1-1,0-1 1,0 0-1,0-1 1,3-3 12,-1 1 1,1-1-1,-1 0 1,2-6-1,-4 11-18,66-147 134,-53 116-164,1 0 0,29-43 0,-42 71 45,-2 2-36,1 0-1,0 1 1,-1-1 0,1 0 0,-1 0-1,1 0 1,-1 0 0,0 0 0,1 0-1,-1 0 1,0 1 0,0-3-1,-5 15-345,2 42 427,2-9 56,-1-9-44,1 37-1,2-62-50,0 1 0,1 0 1,0-1-1,1 1 0,0-1 1,1 0-1,6 15 0,-9-24-18,1 0 0,-1 1 0,0-1 1,1 0-1,0 0 0,0 0 0,-1 0 0,1 0 0,0 0 0,0-1 0,1 1 1,-1-1-1,0 1 0,1-1 0,-1 0 0,0 0 0,1 0 0,0 0 0,-1 0 0,1-1 1,-1 1-1,1-1 0,0 0 0,-1 1 0,6-2 0,3 0 11,0 0 0,-1-1 0,1-1 0,-1 1 0,11-6 0,-1 0 8,-1 0 0,-1-2 0,1 0 0,-2-2 0,1 0 0,28-26 0,84-97-306,-113 115 186,24-35 0,-35 44 55,1 0 1,-2 0-1,1-1 1,-2 0 0,5-15-1,-8 26 25,-1 1 0,0-1 1,0 0-1,0 0 0,1 0 0,-1 0 0,0 1 0,0-1 0,0 0 1,0 0-1,0 0 0,-1 0 0,1 1 0,0-1 0,0 0 0,-1 0 1,1 0-1,0 1 0,-1-2 0,0 1-2,1 1 1,-1 0-1,1-1 0,-1 1 1,1 0-1,-1-1 1,1 1-1,-1 0 0,1 0 1,-1 0-1,1-1 0,-1 1 1,0 0-1,1 0 0,-1 0 1,1 0-1,-1 0 0,0 0 1,1 0-1,-2 0 0,-1 1 4,0 0 0,1 0 0,-1 0 0,0 0-1,0 0 1,1 0 0,-1 1 0,1-1 0,-1 1-1,-3 3 1,-4 5 32,-1 1-1,1 0 1,1 1 0,0 0-1,1 0 1,0 1 0,-8 18-1,13-24-11,0 0 0,0 1-1,1-1 1,0 1 0,1 0-1,0 0 1,0 0 0,0 0-1,1 0 1,0 0 0,1 0-1,0 0 1,0-1 0,1 1-1,3 11 1,-3-13 75,0 0-1,1 0 1,0 0-1,0 0 1,0-1-1,7 10 1,-9-14-65,0 0 0,1 0 1,-1 0-1,0 0 1,0 0-1,0 0 0,1 0 1,-1-1-1,0 1 1,1 0-1,-1-1 1,1 1-1,-1-1 0,0 0 1,1 1-1,-1-1 1,1 0-1,-1 0 0,1 0 1,-1 0-1,1 0 1,-1 0-1,1 0 1,-1-1-1,1 1 0,-1 0 1,1-1-1,-1 1 1,1-1-1,-1 0 0,0 1 1,1-1-1,-1 0 1,2-2-1,8-5 15,-1 0 0,0-1 0,18-20 0,23-38-81,10-10-90,-57 74 127,-1 0 0,0 0 0,1 1 0,0-1 0,-1 1 0,6-2 0,2-2-128,-11 6 138,0 0 0,0 0 0,0 0 0,1 0 0,-1 0 0,0 0 1,0 0-1,0 0 0,1 0 0,-1 0 0,0 0 0,0 0 0,1 0 0,-1 0 0,0 0 0,0 0 0,0 1 0,0-1 0,1 0 0,-1 0 0,0 0 0,0 0 0,0 0 1,0 1-1,1-1 0,-1 0 0,0 0 0,0 0 0,0 0 0,0 1 0,0-1 0,0 0 0,0 0 0,0 0 0,1 1 0,-1-1 0,0 0 0,0 0 0,0 0 0,0 1 1,0-1-1,2 11 72,-3 1-24,0 0 0,-4 14 0,-1 12 64,3-6-62,-3 55 321,6-87-368,0 0 0,0 1 0,0-1 0,0 0 0,0 0 0,0 0 0,0 0 0,0 0 0,0 0 0,1 0 0,-1 0 0,0 0 0,0 0 0,0 0 0,0 0 0,0 1 0,0-1 0,0 0 0,0 0 0,0 0-1,0 0 1,1 0 0,-1 0 0,0 0 0,0 0 0,0 0 0,0 0 0,0 0 0,0 0 0,0 0 0,0 0 0,0 0 0,1 0 0,-1 0 0,0 0 0,0 0 0,0 0 0,0-1 0,0 1 0,0 0 0,0 0 0,0 0 0,0 0 0,0 0 0,1 0 0,-1 0 0,0 0 0,0 0 0,0 0 0,0 0 0,0 0 0,0-1 0,9-5 35,6-8-101,66-74-284,-68 75 316,2 0 1,-1 1-1,2 1 0,19-11 0,-21 14-5,-1 1 0,1-2-1,-2 1 1,17-15 0,-27 23-279,-2 4 203,-2 8 69,-6 8 46,2 0 0,1 1 0,0 0 0,1 0 0,2 1 0,0-1 0,1 0 0,3 39 0,-1-52 12,0 1 0,0-1 0,1 1-1,0-1 1,0 1 0,1-1 0,6 13 0,-7-19-9,-1 1 0,1 0 0,0 0 0,0-1 0,0 1-1,0-1 1,1 0 0,-1 0 0,1 0 0,-1 0 0,1 0 0,0 0 0,0 0 0,-1-1 0,1 0 0,0 1 0,0-1 0,1 0 0,-1-1 0,0 1 0,0 0 0,0-1 0,7 0-1,-3 0-10,1-1-1,0 0 1,-1 0-1,1-1 1,-1 0-1,0-1 1,1 1-1,-1-1 0,0-1 1,-1 1-1,1-1 1,0 0-1,-1-1 1,0 0-1,8-8 1,1-2-70,-1 0-1,-1-1 1,-1-1 0,16-27 0,1-7 7,27-44 243,-28 56-118,56-82-279,-26 15 238,-4-2 0,39-117 0,-89 216-18,4-11-56,0-1-1,-1 0 1,-1 0 0,5-36-1,-11 55 38,0 0 0,0 1 0,1-1-1,-1 0 1,0 0 0,-1 0 0,1 0-1,0 0 1,-1 0 0,1 0 0,-1 0-1,1 1 1,-1-1 0,0 0 0,0 0-1,0 1 1,0-1 0,-1-1 0,0 1-23,0 1 1,0 0-1,0 0 0,1 0 1,-1 1-1,0-1 1,0 0-1,0 1 0,0-1 1,0 1-1,0 0 1,-1 0-1,1 0 0,0 0 1,0 0-1,0 0 1,0 0-1,-2 1 0,0 0 33,0-1 0,0 1 0,0 0 0,0 0 0,0 0 0,0 1 0,0-1 0,0 1 0,1 0 0,-1 0 0,1 0 0,-1 1 0,-4 4 0,-5 5 18,1 1 0,1 1 0,0 0-1,1 1 1,1 0 0,0 0 0,1 1 0,-11 30 0,2 5-11,-15 86-1,21-87 319,3 1 0,-4 101-1,12-134-251,1-1 0,1 1 0,0 0-1,1-1 1,1 1 0,1-1 0,0 0-1,2 0 1,0-1 0,0 0 0,1 0-1,14 18 1,-18-28 27,1 0 0,0 0 0,1 0-1,-1-1 1,1 0 0,0 0 0,8 5 0,-10-8-49,0 0 0,-1 0 0,1-1 1,0 1-1,0-1 0,0 0 0,0 0 1,0 0-1,0 0 0,0-1 0,0 0 1,0 0-1,0 0 0,0 0 1,6-1-1,2-3-22,0 1 1,-1-1 0,0-1-1,0 0 1,0 0 0,12-9-1,57-47 150,-45 33-130,-8 5 20,32-34 1,-1-1-91,-7 9 16,-51 48 4,0 1-1,0 0 0,0 0 1,1-1-1,-1 1 1,0 0-1,0 0 1,1-1-1,-1 1 1,0 0-1,0 0 1,1 0-1,-1 0 0,0-1 1,1 1-1,-1 0 1,0 0-1,1 0 1,-1 0-1,0 0 1,1 0-1,-1 0 0,0 0 1,1 0-1,0 10-390,-1-5 384,-2 20 156,-1 0 0,-2 0 0,0 0 0,-15 39-1,3-7-111,8-22 30,-22 49 0,24-67-10,-1-2 0,-1 1 1,0-1-1,-23 27 0,32-41-43,-20 18 77,19-18-75,0 0 1,-1 0-1,1 0 0,0-1 1,-1 1-1,1 0 0,-1-1 1,1 0-1,-1 1 1,1-1-1,-1 0 0,1 1 1,-1-1-1,1 0 0,-1 0 1,-1-1-1,0 1-7,0-1-1,0 0 1,1 0 0,-1-1-1,0 1 1,1 0-1,-1-1 1,1 0 0,0 1-1,0-1 1,-1 0 0,1 0-1,0-1 1,1 1 0,-1 0-1,0 0 1,1-1-1,-1 1 1,1-1 0,0 0-1,-2-2 1,2 1 18,-1 0 1,1 1-1,0-1 0,0 0 0,1 0 1,-1 0-1,1 0 0,-1 0 1,1 1-1,0-1 0,1 0 1,-1 0-1,1 0 0,0 0 0,1-4 1,-1 7-24,0-1 0,0 1 1,0-1-1,0 1 0,0-1 0,0 1 1,1 0-1,-1 0 0,0-1 1,1 1-1,-1 0 0,1 0 0,0 1 1,-1-1-1,1 0 0,0 0 1,-1 1-1,4-2 0,5 0 39,0 1 0,13-2 0,-6 1-52,4-1-349,103-17 468,-102 15-1573,0-1 1,-1-1-1,33-15 1,-45 16-1689,-1 0 1024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2:36.5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 85 8640,'-19'-20'3904,"19"15"-3392,0 2 2048,4 3-1505,1-8 929,8 4-1184,10-4 0,9 3-480,13-6-352,-1 7 0,15-4-64,-6 8 32,2-3-1984,-16 3 1120,-10-5-3423,-8 10 2431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2:36.9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77 114 11648,'-37'-60'5247,"10"43"-4543,17 9-1088,7 8 64,6-8-511,7 4 479,12-7-1440,10 6 992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2:38.6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466 37 4736,'12'-3'12618,"-11"2"-12113,-1 1-314,0-1-1,-1 1 1,1-1 0,0 1 0,0-1-1,-1 1 1,1-1 0,0 1 0,-1-1 0,1 1-1,0 0 1,-1-1 0,1 1 0,-1-1-1,1 1 1,-1 0 0,1-1 0,-1 1-1,-3-3-45,0 1 0,0 0-1,0 0 1,0 1 0,-5-2-1,-19-2 186,-1 2 0,1 1 0,-1 1 0,0 1 0,0 2 0,0 1 0,-56 14 0,77-15-310,1 0-1,-1 1 1,0 0-1,1 1 1,-1-1-1,1 2 1,0-1-1,0 1 1,1 0 0,0 0-1,-1 1 1,2-1-1,-7 9 1,5-5 12,2 0 0,-1 0 1,1 1-1,0-1 1,1 1-1,0 0 0,1 1 1,0-1-1,-2 15 1,2-9 149,1 0 1,0 27 0,2-38-115,0 0 0,1 0 0,0 0 1,-1 0-1,1 0 0,1-1 0,-1 1 0,1 0 0,0-1 1,0 1-1,0-1 0,6 9 0,-7-11-27,1-1 0,-1 1 0,1-1 0,0 1 0,-1-1 0,1 1 0,0-1 0,0 0 0,0 0 0,0 0 0,0 0 0,0 0 0,0-1 0,0 1 0,1-1 0,2 1 0,-2-1-5,1 0-1,-1 0 1,0 0 0,1-1 0,-1 1 0,0-1 0,1 0 0,-1 0-1,6-3 1,1-1-27,0-1 0,-1-1 0,0 1 0,0-1 0,12-13 0,40-45 55,104-144 0,-148 180-634,-18 34 532,-1 5 37,-2 10 0,1 0 0,1 1 1,0-1-1,3 35 0,2-36 66,-1 1-1,2-1 1,1 0 0,0 0-1,2 0 1,0-1 0,14 26-1,-20-41-22,1 0-1,0 0 1,0 0-1,1 0 1,-1-1-1,1 1 1,-1-1-1,1 0 1,5 4-1,-7-5-19,1-1-1,-1 1 1,1 0 0,0-1-1,-1 0 1,1 1 0,-1-1-1,1 0 1,0 0-1,-1 0 1,1 0 0,-1 0-1,1 0 1,0 0-1,-1 0 1,1-1 0,-1 1-1,1-1 1,0 1-1,-1-1 1,0 0 0,1 0-1,1 0 1,4-5 42,1 1 0,-1-1 0,-1 0 0,1 0 1,-1-1-1,7-9 0,32-50-154,-26 37 136,57-73 92,-64 87-175,28-43 27,-38 55-37,-2 5 52,-1 8-81,1 7 92,2 0 0,0 0 0,9 31 0,-3-23 0,17 32-1,-18-43-8,-1-3 9,0 1 1,1-1-1,1 0 1,0 0-1,0 0 1,1-2-1,1 1 0,-1-1 1,1 0-1,1-1 1,0 0-1,0-1 1,13 7-1,-14-9 17,-1-1-1,1 0 1,0 0-1,0-1 1,0-1 0,1 0-1,-1 0 1,1 0-1,-1-2 1,1 1-1,-1-1 1,1-1-1,-1 0 1,1 0 0,-1-1-1,20-6 1,-21 4-13,0-1 0,-1 1 0,1-1 1,-1-1-1,0 0 0,-1 0 0,1 0 1,-1-1-1,0 0 0,-1 0 0,0-1 1,0 0-1,0 0 0,-1-1 0,5-10 0,4-14 28,0 0-1,15-61 0,-27 88-48,0-4-38,1 1 1,-2-1-1,2-13 1,-3 20 10,0 0 0,0 0 0,0 0 0,0 0 0,-1 0 1,1 0-1,-1 0 0,0 0 0,0 0 0,0 0 0,0 0 0,0 0 1,-4-4-1,5 6 23,-1 0 0,0 1 0,0-1 0,1 0 0,-1 1 0,0-1 0,0 1 0,0-1 0,0 1 0,0-1-1,0 1 1,0 0 0,0-1 0,1 1 0,-1 0 0,0 0 0,0 0 0,0 0 0,0 0 0,-1 0 0,1 0 0,0 0 0,0 0 0,0 0 0,1 0 0,-1 1 0,0-1 0,0 0 0,0 1 0,-1 0 0,-1 0 22,0 1-1,1-1 1,0 1 0,-1 0-1,1-1 1,0 1 0,0 0-1,0 0 1,-3 4-1,1 2 34,0 0-1,0 0 0,1 0 1,0 0-1,0 0 0,1 1 1,-2 9-1,1 1 59,1 0 1,0 22-1,2-22 6,1 1-1,0-1 1,1 0-1,2 0 1,0 0-1,10 29 1,-12-41-89,1-1 0,0 1 0,0-1 0,1 0 1,0-1-1,0 1 0,0 0 0,0-1 1,1 0-1,0 0 0,0 0 0,1-1 1,-1 0-1,1 0 0,0 0 0,0-1 0,0 0 1,1 0-1,-1 0 0,1-1 0,10 3 1,-4-3-260,0-1 1,-1 0 0,1-1-1,0-1 1,-1 0 0,1 0-1,22-6 1,-24 4-568,-1 0 0,0 0 0,0-1 0,0 0 0,0-1 0,-1 0 0,0 0 1,0-1-1,0-1 0,15-13 0,-17 11-1156,0 0-1,8-13 1,-11 16 1098,28-40-3727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2:42.2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1176 5408,'-7'1'16033,"20"1"-12690,15 1-5092,-21-2 3396,6-1-1414,0-1-1,1 0 1,-1-1 0,0 0-1,0-1 1,0-1 0,0 0-1,-1-1 1,15-6 0,-17 5-190,-1 0 0,1 0 0,-1-1 0,0 0 0,-1-1 0,0 0 0,0 0 0,0-1 0,-1 0 0,11-19 0,8-23 34,-2 0 0,-3-2 1,24-89-1,-41 127-79,2-8-26,0 1 0,2 0-1,0 1 1,19-35-1,-24 52 23,4-6-34,-7 10 39,0-1 0,0 1 1,1 0-1,-1 0 0,0 0 1,0 0-1,0 0 0,1 0 1,-1 0-1,0 0 0,0 0 1,0 0-1,1 0 0,-1 0 0,0 0 1,0 0-1,1 0 0,-1 0 1,0 0-1,0 0 0,1 0 1,-1 0-1,0 0 0,0 0 1,0 0-1,1 0 0,-1 0 1,0 1-1,0-1 0,0 0 1,0 0-1,1 0 0,-1 0 0,0 1 1,0-1-1,0 0 0,0 0 1,0 0-1,1 0 0,-1 1 1,0-1-1,0 0 0,0 0 1,0 1-1,0-1 0,0 0 1,0 0-1,0 1 0,2 4 17,0 1-1,-1-1 0,1 1 1,-1 0-1,-1-1 1,1 1-1,-1 11 0,0 2 54,3 47-8,-4 0 1,-2 0-1,-23 121 0,22-167-27,0 0 0,-13 29-1,15-43 9,0 0-1,-1 0 1,0 0-1,-1-1 0,1 1 1,-1-1-1,0 0 0,-1 0 1,1 0-1,-1 0 0,-9 6 1,12-10-30,-1 1 0,0-1 0,1 0 0,-1-1-1,0 1 1,0 0 0,0-1 0,1 1 0,-1-1 0,0 0 0,0 0 0,0 0 0,0-1 0,0 1 0,1-1 0,-1 1 0,0-1 0,0 0 0,-2-1-1,-2-1 20,0 0 0,1 0-1,0-1 1,-1 0 0,1 0-1,-7-7 1,12 10-25,0-1 1,-1 1-1,1-1 1,0 0-1,0 1 0,0-1 1,1 0-1,-1 0 0,0 0 1,1 1-1,-1-1 0,1 0 1,-1 0-1,1 0 0,0 0 1,0 0-1,0 0 0,0 0 1,0 0-1,1-4 0,2-1 63,-3 6-68,0 0 1,1 0-1,-1 0 1,0 0-1,1 0 1,-1 0-1,1 0 1,-1 0-1,1 1 1,-1-1-1,1 0 1,0 0-1,-1 0 1,1 1-1,0-1 1,0 0-1,0 1 1,-1-1-1,1 1 1,0-1-1,0 1 1,0-1-1,0 1 1,0 0-1,0-1 1,0 1-1,0 0 1,1 0-1,9-2-6,1 2-1,0-1 0,-1 2 1,1 0-1,-1 0 0,1 1 0,-1 0 1,16 5-1,-9-2 114,1-1 0,28 2-1,-21-5-1,0-1 0,0-1 0,0-2 0,-1 0 0,1-2 0,31-10 0,-43 10-72,1 0-1,-1-1 0,-1-1 0,1 0 0,-1-1 0,-1 0 1,1-1-1,-1-1 0,-1 0 0,0 0 0,0-1 1,10-13-1,3-12 74,-2-2 1,33-73 0,10-19-346,-46 102 236,-18 26-2,0 1 1,0 0-1,0 0 1,-1 0 0,1 0-1,0 0 1,0 0-1,0 0 1,0 1-1,1-1 1,-1 0-1,0 0 1,0 1 0,0-1-1,1 1 1,-1-1-1,0 1 1,0 0-1,1-1 1,1 1-1,-2 1-2,0-1 0,0 1 0,0 0 0,0 0-1,0 0 1,0 0 0,-1 0 0,1 0 0,0 0-1,0 0 1,-1 0 0,1 0 0,-1 0-1,1 0 1,-1 0 0,0 1 0,1-1 0,-1 0-1,0 0 1,0 1 0,0-1 0,0 2 0,1 2-33,4 31 12,-2-1 1,-2 1-1,-1-1 0,-6 39 1,-28 149 500,34-214-434,0-8-35,0-1-1,0 0 0,0 0 0,-1 0 1,1 0-1,0 0 0,0 0 0,0 1 0,0-1 1,0 0-1,0 0 0,0 0 0,0 0 1,0 0-1,0 0 0,0 1 0,0-1 0,0 0 1,0 0-1,0 0 0,0 0 0,1 0 1,-1 0-1,0 1 0,0-1 0,0 0 1,0 0-1,0 0 0,0 0 0,0 0 0,0 0 1,0 0-1,0 0 0,1 1 0,-1-1 1,0 0-1,0 0 0,0 0 0,0 0 1,0 0-1,0 0 0,0 0 0,1 0 0,-1 0 1,0 0-1,0 0 0,0 0 0,0 0 1,0 0-1,1 0 0,-1 0 0,0 0 0,0 0 1,0 0-1,0 0 0,0 0 0,0 0 1,1 0-1,-1 0 0,0 0 0,0 0 1,0 0-1,0 0 0,0-1 0,0 1 0,0 0 1,1 0-1,-1 0 0,0 0 0,14-15 189,19-28 0,3-4-131,89-90 37,-91 105-215,1 1-1,41-27 1,-73 55 97,3-1-12,-1 1 0,1-1 1,0 1-1,0 0 0,8-3 0,-13 6 28,0 0-1,0-1 1,0 1-1,0 0 1,1 0-1,-1 0 0,0 0 1,0 0-1,0 0 1,0 0-1,1 0 0,-1 0 1,0 0-1,0 1 1,0-1-1,0 0 0,0 1 1,0-1-1,0 1 1,0 0-1,0-1 1,0 1-1,0 0 0,0-1 1,0 1-1,0 0 1,0 0-1,-1 0 0,1 0 1,0 0-1,-1 0 1,1 0-1,-1 0 0,1 0 1,-1 0-1,1 2 1,1 2 2,-1 0 0,0 0 0,0 0-1,0 1 1,-1-1 0,0 0 0,0 7 0,-7 38 43,6-40-27,-6 20-11,0 0 1,-19 46-1,12-39 100,14-37-86,0 1 0,-1-1 0,1 1-1,0-1 1,0 1 0,-1-1 0,1 1 0,0-1 0,0 1 0,0-1-1,0 1 1,0-1 0,0 1 0,0-1 0,0 1 0,0-1 0,0 1 0,0-1-1,0 1 1,0-1 0,1 1 0,-1 0 0,1-1-8,-1 0 0,0 0 0,1 0 1,-1 0-1,1 0 0,-1 0 0,1 0 0,-1 0 1,0 0-1,1 0 0,-1 0 0,1 0 0,-1-1 1,0 1-1,1 0 0,-1 0 0,1-1 0,-1 1 1,0 0-1,1-1 0,22-20 106,11-23-261,31-53 0,-34 48 73,-22 36 55,-5 5-27,1 1-1,0 0 1,0 0 0,1 0-1,12-12 1,-18 19 39,1 0-1,-1-1 1,1 1 0,-1 0 0,1-1-1,-1 1 1,0 0 0,1-1 0,-1 1-1,1 0 1,0 0 0,-1 0-1,1-1 1,-1 1 0,1 0 0,-1 0-1,1 0 1,-1 0 0,1 0-1,0 0 1,-1 0 0,1 0 0,-1 0-1,1 0 1,-1 1 0,1-1 0,-1 0-1,1 0 1,-1 0 0,1 1-1,-1-1 1,1 0 0,-1 1 0,1-1-1,-1 0 1,1 1 0,-1-1-1,0 0 1,1 1 0,-1-1 0,0 1-1,1-1 1,-1 2 0,2 0-12,-1 1 1,0 0 0,0 0 0,0 1-1,0 4 1,-1-8 15,4 34-110,-1 43 1,1 7 107,-3-76 26,0 0 1,0 0-1,1 0 0,4 11 0,-5-17-10,0 0 1,0 0-1,0 1 1,0-1-1,0 0 0,1 0 1,-1 0-1,1 0 1,-1 0-1,1 0 1,0-1-1,0 1 0,0-1 1,0 1-1,0-1 1,0 1-1,0-1 1,0 0-1,3 1 0,3-1-4,0-1 0,0 1 0,0-1 0,0 0 0,0-1 0,0 0 0,0-1 0,12-3 0,-8 3-26,25-7 51,-1-2 0,0-1 0,-1-1-1,0-2 1,-1-2 0,-1-1 0,0-1 0,38-31-1,-38 21-37,-3-1 0,0-2 0,29-39 0,-39 46-81,-15 19 39,8-13-4,-12 19 45,-1-1 1,0 1 0,0 0-1,1-1 1,-1 1 0,0-1-1,0 1 1,0-1 0,0 1-1,0-1 1,0 1 0,0-1 0,0 1-1,0-1 1,0 1 0,0-1-1,0 1 1,0-1 0,0 1-1,0 0 1,0-1 0,0 1-1,-1-1 1,1 1 0,0-1 0,0 1-1,0 0 1,-1-1 0,1 1-1,0-1 1,-1 1 0,1 0-1,0-1 1,-1 1 0,1 0-1,-1-1 1,1 1 0,-1 0 0,1 0 0,0 0 0,-1 0 0,1-1 0,-1 1 0,1 0 0,0 0-1,-1 0 1,1 0 0,-1 0 0,1 0 0,0 0 0,-1 0 0,1 0 0,0 0 0,-1 1 0,1-1 0,-1 0 0,0 0 0,-8 4-35,0-1 0,0 1 1,-10 7-1,-22 14 13,0 1 0,-45 41 0,-70 75-29,135-121 97,0 1 1,1 1 0,-30 45-1,48-65-22,0 1 0,1-1 0,-1 0 0,1 0 0,0 1 0,0-1 0,0 0 0,-1 6 0,2-8-13,0 0-1,0 0 0,0 0 1,0 0-1,0 0 1,1 0-1,-1 0 0,0 0 1,0 0-1,1 0 0,-1 0 1,1 0-1,-1 0 1,1 0-1,-1 0 0,1-1 1,0 1-1,-1 0 1,1 0-1,0-1 0,0 1 1,-1 0-1,1-1 0,0 1 1,0-1-1,0 1 1,0-1-1,0 1 0,0-1 1,0 0-1,0 1 0,0-1 1,0 0-1,0 0 1,0 0-1,1 0 0,8 1 15,1 0 0,0-1 0,-1 0 0,1-1 0,-1 0 0,1 0 0,19-7 0,-13 3 42,-1-1 1,1-1-1,29-16 1,-31 13-39,0-1 0,0-1 0,-1 0 1,0-1-1,-1-1 0,-1 0 1,19-27-1,2-9-185,26-58 0,-38 66 64,-15 33-167,-4 13-30,-6 20 17,-16 58 242,11-49 23,1 0-1,2 0 1,-4 61-1,10-88 27,1 0 0,0-1 0,-1 1 0,2-1 0,-1 1-1,1-1 1,0 0 0,0 0 0,0 0 0,1 0 0,5 9-1,-6-11 2,0-1 0,0 1-1,0-1 1,1 1 0,-1-1-1,1 0 1,-1 0 0,1 0-1,-1 0 1,1-1 0,0 1-1,0-1 1,0 1 0,0-1-1,0 0 1,0 0 0,0 0-1,1-1 1,-1 1 0,0-1-1,7 0 1,-1-1 19,0-1 1,0 0-1,1-1 0,-1 1 1,-1-2-1,1 1 0,16-11 1,54-39 78,-63 40-90,51-41-22,-3-2 0,91-105 0,-107 107-26,45-67 1,-67 84-61,-3-2 0,36-80 0,-28 42-153,38-151-1,-66 220 185,-3 6 18,1 1 0,-1 0 0,1 0 0,-1-1 0,0 1 0,1 0 0,-1 0 0,0-1 0,0 1 1,0 0-1,0-1 0,0 1 0,0 0 0,0-1 0,0 1 0,-1 0 0,1 0 0,0-1 0,-2 0 0,0 2-175,-2 5 20,-28 67-476,10-21 629,-76 158-28,-15 35 514,83-169-383,-27 109 1,53-166-58,0 1 1,-2 34-1,6-43 25,0 0 0,1-1-1,0 1 1,0 0 0,1-1 0,0 1 0,5 11-1,-5-17-3,-1-1-1,1 1 0,0-1 1,0 1-1,1-1 0,-1 0 0,1 0 1,-1 0-1,1 0 0,0 0 0,0-1 1,1 0-1,-1 1 0,0-1 1,1 0-1,-1 0 0,1-1 0,0 1 1,-1-1-1,1 0 0,0 0 0,0 0 1,0 0-1,0-1 0,0 1 1,6-1-1,-2 0 16,0-1 0,1 0 1,-1 0-1,0-1 0,0 0 0,0 0 1,0-1-1,-1 0 0,1 0 0,-1-1 0,12-7 1,-11 5-35,0-1 1,0 0 0,0-1-1,-1 1 1,-1-1-1,11-16 1,-6 8 3,161-202-47,-57 96 163,-18 20-129,-74 76-40,-2-2 0,22-37 0,24-64-99,-36 56-40,-4-1 1,19-79-1,-45 150 158,0-1-4,0 2-3,-1 0 1,1 1-1,0-1 1,-1 0-1,0 1 1,1-1-1,-1 0 0,0 1 1,0-1-1,0 0 1,0 0-1,0 1 1,0-1-1,0 0 0,-1 1 1,1-1-1,-1 0 1,1 1-1,-1-1 1,0-1-1,0 2 18,1 1 0,0 0 0,0-1 0,0 1 0,-1 0 0,1 0 0,0-1 0,0 1 0,-1 0 0,1 0 0,0-1 0,0 1 0,-1 0 0,1 0 0,0 0 0,-1-1 0,1 1 0,0 0 0,-1 0 0,1 0 0,0 0 0,-1 0 0,1 0-1,0 0 1,-1 0 0,1-1 0,0 2 0,-1-1 0,1 0 0,-1 0 0,1 0 0,0 0 0,-1 0 0,1 0 0,0 0 0,-1 1 0,-12 8-87,10-6 50,-19 18 18,0 2 1,-25 34 0,8-9 41,-14 14-40,-48 59 276,74-85-36,-36 61 0,42-57-93,2 1 1,-27 87-1,29-66-12,-13 98-1,27-145-170,1 0 0,1 1 1,1 0-1,0-1 0,0 1 0,6 27 0,-5-41-87,-1 0 0,1 0 0,-1 0 1,1 0-1,0 0 0,0-1 0,0 1 1,0 0-1,0 0 0,1-1 0,-1 1 1,0-1-1,1 1 0,-1-1 0,1 1 1,-1-1-1,1 0 0,0 0 0,0 0 0,2 1 1,0-1-428,-1 0 0,1 0 1,0 0-1,-1-1 1,1 0-1,0 0 0,0 0 1,0 0-1,-1 0 1,5-2-1,35-5-3260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2:56.8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170 108 2656,'-1'-1'97,"1"0"0,0-1 0,-1 1 0,1 0 0,0 0 0,0-1 0,0 1 0,0 0 0,0-1 0,0 1 0,0 0 0,0-1 0,0 1 0,1 0 0,-1-1 0,0 1 0,1 0 0,-1 0 0,1 0 0,0-1 0,-1 1 0,1 0 0,0 0 0,0 0 0,0 0 0,1-1 0,2-3 916,-1 0 1,0 0 0,4-10-1,8-11 2532,-8 18-2366,1-1 4014,-7 10-5052,-1-1 1,1 1-1,-1 0 1,0 0 0,1 0-1,-1 0 1,0 0-1,0 0 1,1 0 0,-1 0-1,0 0 1,0 0-1,0 0 1,0 0-1,-1 0 1,1 1 0,-3 66 956,-18 99 0,9-92-750,-29 180 292,11-86-291,-43 193 134,56-301 82,17-61-549,0 0 1,0 0-1,0-1 0,0 1 1,0 0-1,-1 0 0,1 0 1,0 0-1,0-1 0,0 1 1,0 0-1,0 0 0,0 0 1,0 0-1,-1 0 0,1 0 1,0-1-1,0 1 0,0 0 1,0 0-1,0 0 0,-1 0 1,1 0-1,0 0 0,0 0 1,0 0-1,0 0 0,-1 0 1,1 0-1,0 0 0,0 0 1,0 0-1,-1 0 0,1 0 1,0 0-1,0 0 0,0 0 1,0 0-1,-1 0 1,1 0-1,0 0 0,0 0 1,0 0-1,0 1 0,-1-1 1,1 0-1,0 0 0,0 0 1,0 0-1,0 0 0,0 0 1,0 1-1,-1-1 0,1 0 1,0 0-1,0 0 0,0 0 1,0 0-1,0 1 0,0-1 1,0 0-1,0 0 0,0 0 1,0 1-1,-5-18 326,4 14-349,-5-16 54,4 13-64,0 0-1,0 0 1,1 0 0,0-1-1,0 1 1,1-6 0,-2-26 65,2 1 0,2 0 1,13-73-1,-11 92-47,0 0 0,2 1-1,0-1 1,1 1 0,0 1 0,2-1 0,0 2 0,1-1-1,0 1 1,16-17 0,-3 8 38,0 1 0,38-28 0,-50 43-44,1 0 1,-1 1 0,2 0 0,-1 1 0,1 0 0,0 1 0,0 1 0,16-4 0,-25 8-5,1-1 0,-1 1 0,0 0-1,1 1 1,-1-1 0,0 1 0,1 0 0,-1 0 0,0 0-1,0 1 1,0-1 0,0 1 0,0 0 0,0 0-1,5 4 1,-2-1 11,0 1 0,0-1 0,-1 1 0,0 0 0,0 1 0,9 13 0,-13-16 4,0 0 1,0 0 0,-1 1-1,1-1 1,-1 0 0,0 1-1,0-1 1,-1 1-1,1-1 1,-1 1 0,0-1-1,-1 1 1,1-1 0,-1 1-1,1-1 1,-2 1-1,1-1 1,0 0 0,-1 1-1,-3 5 1,1 0 1,-2 0 0,1 0 0,-1-1 0,-1 0 0,1 0 0,-1-1 0,-13 12-1,14-15 4,0 0 0,-1 0 0,1-1 0,-1 0 0,0 0 0,-1-1-1,1 1 1,-1-2 0,1 1 0,-16 2 0,1-2-55,0-1-1,-35-2 1,28 0-65,29 0 110,-1 0 0,1 0 1,0 0-1,-1 0 0,1 0 1,0 0-1,0 0 0,-1 0 0,1 0 1,0 0-1,-1 0 0,1 0 1,0 0-1,0 0 0,-1 0 0,1 1 1,0-1-1,0 0 0,-1 0 1,1 0-1,0 0 0,0 1 1,0-1-1,-1 0 0,1 0 0,0 0 1,0 1-1,0-1 0,0 0 1,-1 0-1,1 1 0,0-1 0,0 0 1,0 1-1,3 11-18,14 13 20,-15-24 14,27 37 444,54 51 0,-74-81-412,0-2-1,0 0 0,1 0 1,11 5-1,2 2 174,-18-11-193,0 1 0,0-1 0,0-1 0,0 1 0,0-1 0,0 1 0,1-1 0,-1-1 0,0 1 0,1-1 0,-1 0 0,1 0 0,-1-1 0,0 1 0,9-3 0,4-3-20,1 0 1,35-17 0,-21 7 89,-12 7-107,-1-1-1,0 0 1,-1-2-1,22-17 1,-20 12 96,0-1 0,25-31 0,-35 37-136,-2-1-1,1 0 1,-2 0-1,0-1 1,10-24-1,-15 30 2,2-3-52,-1 1-1,-1-1 1,4-19-1,-6 27 67,-1 0-1,0 0 1,0-1 0,0 1 0,0 0-1,0 0 1,-1 0 0,0 0 0,1 0-1,-1 0 1,0 0 0,0 0-1,-1 0 1,1 0 0,0 1 0,-1-1-1,0 0 1,-3-3 0,3 4-6,0 0 0,-1 0 1,1 1-1,0-1 0,-1 1 0,1 0 1,-1 0-1,1 0 0,-1 0 1,0 0-1,0 0 0,1 1 0,-1-1 1,0 1-1,0 0 0,0-1 0,1 1 1,-5 1-1,-2 0-15,0 0-1,1 1 1,-1 0-1,-11 4 1,13-3 70,1 0 0,0 0 0,0 0 0,0 0 0,0 1 0,1 0 0,-1 0 0,1 1 0,0 0 1,0 0-1,1 0 0,-8 11 0,7-8-2,0 0 0,1 0 0,0 1 0,1 0 0,0 0 0,0 0 1,1 0-1,-2 17 0,3-13 7,1 1 0,0 0 0,0-1 0,1 1 0,1-1 0,1 0-1,0 1 1,0-1 0,1 0 0,1-1 0,0 1 0,1-1 0,9 14 0,-10-19 35,0 0 1,1 0-1,0-1 0,0 0 0,0 0 0,1-1 1,0 1-1,0-2 0,0 1 0,1-1 1,-1 0-1,1 0 0,0-1 0,0 0 0,0-1 1,1 1-1,-1-2 0,1 1 0,-1-1 0,14 0 1,-10-1-34,-1-1 0,1 0 0,-1 0 0,1-2 0,-1 1 0,0-1 0,0-1 0,0 0 0,-1 0 0,1-1 0,-1-1-1,0 0 1,0 0 0,17-15 0,-3-3 21,-1-1-1,0-1 0,-2-2 1,-2 0-1,0 0 0,-2-2 1,16-35-1,-31 59-83,1 0 0,-1 0-1,-1 0 1,1 0 0,-1 0 0,0 0-1,0-1 1,-1 1 0,1 0 0,-2-8-1,1 12 23,0 1 0,-1 0 0,1 0 0,0 0 0,-1 0 0,1 0 0,-1 0 0,1 0 0,-1 0 0,1 0 0,-1 0 0,0 0 0,1 0 0,-1 1 0,0-1 0,0 0 0,0 0 0,1 1 0,-1-1 0,0 0 0,0 1 0,0-1 0,0 1 0,0-1 0,0 1 0,-1 0 0,1-1 0,0 1 0,0 0 0,0 0 0,0 0 0,0 0 0,0 0 0,0 0 0,-1 0 0,1 0 0,0 0 0,0 0 0,0 1 0,-2 0 0,-1 0-6,0 0 1,0 0-1,1 0 0,-1 1 0,0 0 0,0-1 1,1 2-1,-1-1 0,-4 5 0,3-2 17,0 1 0,0 0 0,1 0 0,0 1 0,1-1 0,-1 1 0,1 0 0,1 0 0,-1 0 0,-1 8 0,-1 10 22,-4 41-1,6-34 113,2 49-1,2-68-54,0-1 0,1 0-1,0 0 1,1 0 0,0-1 0,1 1-1,7 14 1,-10-24-50,0 0 1,1 0-1,-1 0 0,0 0 1,1 0-1,0-1 1,-1 1-1,1-1 0,0 1 1,0-1-1,0 1 0,0-1 1,0 0-1,0 0 0,0 0 1,0 0-1,1-1 0,-1 1 1,0 0-1,1-1 0,-1 0 1,0 1-1,1-1 0,-1 0 1,0 0-1,1 0 0,-1-1 1,0 1-1,4-1 0,5-2 65,0 0 0,-1-1 0,1 1-1,18-12 1,-3 1-18,-2-1-1,0-2 0,27-23 1,60-66 98,-48 44-320,-39 38 112,-17 16-27,0 0 1,1 1-1,0 0 1,15-10-1,-22 16 66,-1 1-1,1 0 1,-1 0-1,1-1 1,-1 1-1,1 0 1,-1 0-1,1 0 1,0 0-1,-1-1 1,1 1-1,-1 0 1,1 0-1,-1 0 1,1 0-1,0 0 1,-1 0-1,1 1 1,-1-1-1,1 0 0,-1 0 1,1 0-1,-1 0 1,1 1-1,-1-1 1,1 0-1,-1 1 1,1-1-1,-1 0 1,1 1-1,-1-1 1,1 0-1,-1 1 1,1 0-1,0 1-4,0 0-1,0 0 1,0 0 0,0 0-1,0 0 1,0 0-1,-1 1 1,1 2 0,1 10-19,-1-1 0,-1 22 0,-1-9-3,-2 57 25,-4 1 0,-4-1 0,-28 110 0,23-118 80,6-28 4,-26 78-1,34-119-53,-5 13 252,2-17-102,1-11-27,0-12-149,1 1-1,0-1 0,2 0 1,0 0-1,3-32 1,21-103 0,-22 146 24,48-224-127,-30 160 70,34-82-1,-19 78-74,-28 66 59,0 1 0,0 0 0,1 0 0,15-17 1,-20 25 43,1 0 1,-1 0 0,0 0 0,1 0 0,0 0-1,-1 0 1,1 0 0,0 1 0,0 0-1,0-1 1,0 1 0,0 0 0,0 1 0,0-1-1,0 0 1,0 1 0,0 0 0,1-1-1,-1 1 1,0 1 0,0-1 0,6 1-1,-5 1 2,0-1 0,0 1 0,-1 0 0,1 0-1,0 0 1,-1 0 0,1 1 0,-1-1 0,0 1 0,0 0-1,0 0 1,0 0 0,-1 1 0,1-1 0,-1 0-1,0 1 1,2 4 0,0 0 18,-1 0 1,0 0-1,-1 1 0,1-1 1,-2 1-1,1 0 0,0 11 1,-2 5 77,-2 34 0,1-50 8,0 1 0,-5 15 0,6-23-84,-1 1-1,0-1 1,0 0 0,1 1 0,-2-1-1,1 0 1,0 0 0,0 0 0,-1 0-1,1 0 1,-1 0 0,0 0 0,1-1 0,-1 1-1,-3 2 1,4-4-9,-1 0 0,1 1 0,0-1 0,0 0 0,-1 1 0,1-1-1,0 0 1,0 0 0,-1 0 0,1 0 0,0-1 0,-1 1 0,1 0 0,0 0 0,0-1 0,0 1 0,-1-1 0,1 1-1,0-1 1,0 1 0,0-1 0,0 0 0,0 1 0,0-1 0,0 0 0,0 0 0,0 0 0,0 0 0,-1-2 0,-3-3 22,-1-1 1,1 0 0,-4-8 0,8 12-3,-7-10-6,-18-34-577,22 41 380,10 8-3239,7 4-131,1 1 0,26 8 0,13 1 170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2:59.5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214 728 4064,'-1'-1'238,"0"0"0,0-1 0,-1 1 0,1 0 0,-1-1 0,1 1 0,-4-2 0,2 1 151,2 1 230,1-1 1,0 1-1,-1 0 0,1-1 0,0 1 0,0 0 0,0-1 1,0 1-1,0 0 0,1-3 0,-1 0 917,1-4 94,-1 7-1438,1 0-1,-1 1 1,0-1-1,0 0 0,0 1 1,0-1-1,0 0 1,0 1-1,0-1 1,0 1-1,0-1 1,0 0-1,0 1 0,0-1 1,-1 0-1,1 0 1,0 0-97,0 1-1,0 0 1,0 0 0,-1-1 0,1 1 0,0 0-1,0-1 1,0 1 0,0 0 0,0 0 0,0-1 0,-1 1-1,1 0 1,0 0 0,0-1 0,0 1 0,-1 0-1,1 0 1,0-1 0,0 1 0,-1 0 0,1 0-1,0 0 1,-1 0 0,1 0 0,0-1 0,0 1 0,-1 0-1,1 0 1,0 0 0,-1 0 0,-6-2 241,2 1-207,-1 1 0,1-1 0,0 1 0,0 0 0,0 0 1,-1 0-1,1 1 0,0 0 0,0 0 0,0 0 0,0 0 0,0 1 0,0 0 0,-6 3 0,3-1-98,0 1 1,1-1-1,-1 1 0,1 1 1,0-1-1,1 1 1,-12 13-1,13-13 10,2 1-1,-1-1 1,1 1 0,0 0 0,0 0-1,1 0 1,0 1 0,0-1 0,1 0-1,0 1 1,0-1 0,0 1-1,1-1 1,0 1 0,1-1 0,0 1-1,0-1 1,1 0 0,3 11 0,-3-10 28,1-1 1,0 0-1,0 0 1,0-1-1,1 1 1,0-1-1,1 1 1,8 8-1,-9-11-31,0 0-1,0-1 0,0 1 1,0-1-1,1 0 0,-1-1 0,1 1 1,0-1-1,0 0 0,0 0 1,0 0-1,10 1 0,-9-2 4,0 0 1,0-1-1,0 0 0,0 0 0,0 0 0,0-1 0,0 0 1,0 0-1,0-1 0,-1 1 0,1-1 0,-1-1 1,1 1-1,-1-1 0,0 0 0,9-6 0,-7 4-5,0-1 0,-1-1 0,0 1-1,0-1 1,-1 0 0,0 0 0,0 0-1,0-1 1,-1 0 0,5-12-1,-4 7-73,-1 1-1,0 0 1,-1-1-1,0 0 0,-1 0 1,2-25-1,-4 35 6,0-1 0,-1 0 0,1 0 0,-1 0 0,0 1 0,1-1 0,-2 0 0,1 1 0,0-1 0,-1 1 0,1-1 0,-1 1 0,0 0 0,0 0 0,-1-1 0,1 1 0,-1 1 0,1-1 0,-1 0 0,0 1 0,0-1 0,0 1 0,0 0 0,-1 0 0,1 0 0,0 1 0,-7-3 0,4 2-8,0-1 0,0 2-1,0-1 1,0 1 0,-1 0 0,-8-1 0,14 2 510,2 0-325,21 1 177,-1-2 1,1-1-1,25-5 0,7-3-285,1 2 0,98-1-1,-84 12 175,-61-2-179,1 1 0,-1-1-1,1 2 1,-1-1 0,13 6 0,-19-7-15,1 0 1,-1 1-1,0-1 1,0 0-1,0 1 1,0-1-1,0 1 0,0 0 1,-1 0-1,1 0 1,0 0-1,-1 0 1,0 0-1,1 0 1,-1 0-1,0 0 1,0 1-1,0-1 0,0 0 1,-1 1-1,1-1 1,-1 1-1,1-1 1,-1 0-1,0 1 1,0-1-1,0 1 1,0-1-1,0 1 0,-1-1 1,0 4-1,-3 6 17,0 1 0,-1-2 0,0 1 0,-13 21 0,8-16-74,-1 7 200,-5 8-222,14-29 393,3-7-135,6-7-16,12-9-200,0 1 0,2 1-1,0 0 1,0 2 0,2 0-1,0 2 1,1 0 0,0 2-1,41-15 1,-64 26 15,1 0-1,-1 1 1,1-1-1,-1 1 1,1 0 0,-1-1-1,1 1 1,0 0-1,-1 0 1,1 0 0,0 0-1,-1 0 1,1 0 0,-1 0-1,3 1 1,-2 0 4,-1 0 1,1 0-1,-1 0 0,0 0 1,0 1-1,0-1 0,0 0 1,0 0-1,0 1 1,0-1-1,0 0 0,0 1 1,0-1-1,-1 1 1,1 1-1,4 9 15,0 1 1,-1 0-1,2 12 0,3 0-94,-7-21 98,0 0 0,0 0 0,-1-1 0,0 1 0,0 1 0,1 3 0,-2-5-6,0-1 0,1 1-1,-1 0 1,1-1 0,-1 1 0,1 0 0,0-1 0,0 1 0,0-1 0,1 1 0,-1-1-1,1 0 1,-1 1 0,1-1 0,0 0 0,0 0 0,0 0 0,0 0 0,0 0-1,0-1 1,0 1 0,1-1 0,3 2 0,-5-2-15,0-1 1,0 0-1,0 0 1,0 0-1,0 0 0,0 0 1,0-1-1,0 1 0,0 0 1,0 0-1,0-1 1,0 1-1,0 0 0,0-1 1,2-1-1,15-10 66,-13 8-29,33-26 133,-7 5-38,45-27 0,-55 40-91,114-74 92,-120 74-139,1-1 0,-2 0 0,0-1 0,0-1 0,-2 0 0,14-20 0,-6 1-18,-1-1 1,-2-1-1,-1-1 0,12-45 1,-9 13-38,16-105 1,-33 156-219,0-26 1,-2 44 269,0 0-1,0 0 1,1-1 0,-1 1 0,0 0-1,0-1 1,0 1 0,0 0 0,0 0 0,0-1-1,0 1 1,0 0 0,0-1 0,-1 1 0,1 0-1,0 0 1,0-1 0,0 1 0,0 0-1,0-1 1,0 1 0,-1 0 0,1 0 0,0-1-1,0 1 1,0 0 0,-1 0 0,1 0 0,0-1-1,0 1 1,0 0 0,-1 0 0,1 0-1,0 0 1,-1 0 0,-8 6-175,-9 18 153,2 6 52,2 0 0,-20 63 0,22-56 49,-14 36-110,-11 29 90,-26 119 0,61-210-41,1 0-1,-1 0 0,2 1 0,0-1 0,0 0 0,4 18 0,-4-25 24,1 0 0,0 0 0,0 0 0,0 0 1,0 0-1,1 0 0,0 0 0,-1 0 0,2-1 0,-1 1 0,0-1 0,1 1 0,-1-1 0,1 0 1,0 0-1,0 0 0,0 0 0,1-1 0,-1 1 0,6 2 0,-6-4 0,0 0 1,0 0-1,0 0 0,1-1 0,-1 1 0,0-1 1,0 0-1,1 0 0,-1 0 0,0 0 0,1 0 1,-1-1-1,0 0 0,0 1 0,0-1 1,6-3-1,3-2 58,-1 0 0,0 0 0,10-9-1,-5 4-65,43-33-66,-41 29 22,2 0 0,35-19 0,-55 33 17,1 1-1,0 0 1,0-1-1,0 1 1,-1-1 0,1 1-1,0 0 1,0-1-1,0 1 1,0 0-1,-1 0 1,1 0-1,0 0 1,0 0-1,0 0 1,0 0-1,0 0 1,0 0-1,0 0 1,-1 0 0,1 1-1,0-1 1,0 0-1,0 0 1,0 1-1,-1-1 1,1 1-1,0-1 1,0 1-1,-1-1 1,1 1-1,0-1 1,-1 1-1,1 0 1,-1-1 0,1 1-1,-1 0 1,1 0-1,-1-1 1,1 1-1,-1 0 1,0 0-1,1 0 1,-1-1-1,0 1 1,0 0-1,1 2 1,0 5-38,0 0-1,0 0 1,-1 0-1,0 11 1,0-9 28,-5 176 81,5-183-7,0 0 0,0 0 0,0 0 0,1 1 0,0-1 1,1 5-1,-2-8-44,1 0 0,-1 0 0,1 0 0,-1 0 0,1 0 1,-1 0-1,1 0 0,-1 0 0,0 0 0,1 0 0,-1 0 0,1 0 1,-1 0-1,1-1 0,-1 1 0,0 0 0,1 0 0,-1 0 0,1 0 1,-1-1-1,0 1 0,1 0 0,-1-1 0,0 1 0,1 0 0,-1-1 1,1 0-1,10-10 118,15-17 0,8-10-25,-7 14-119,1 2 1,1 1-1,1 1 1,1 1-1,33-14 1,-62 32-9,-1 0 0,1 0 1,-1 1-1,1-1 0,-1 1 0,1-1 0,-1 1 1,1 0-1,0-1 0,-1 1 0,1 0 0,-1 0 1,3 0-1,-3 0 12,-1 1 1,0-1 0,1 0-1,-1 0 1,1 0-1,-1 1 1,0-1-1,1 0 1,-1 1-1,0-1 1,1 0-1,-1 1 1,0-1-1,0 0 1,1 1 0,-1-1-1,0 0 1,0 1-1,1-1 1,-1 1-1,1 16-71,-7 28 90,-1 0-1,-3-1 1,-1 0 0,-3 0 0,-24 53-1,15-52-15,-2-2 0,-36 48-1,32-49-59,19-28 57,-45 64 134,45-66-63,0 0-1,-1 0 1,-24 18 0,33-28-46,0-1 0,0 1 0,0-1 0,0 0 0,-1 0 0,1 0 0,-1 0 0,1 0 0,-1 0 1,1-1-1,-1 1 0,1-1 0,-1 0 0,1 0 0,-1 0 0,1 0 0,-5-1 0,3 0-10,0 0 0,1 0 0,-1-1 0,1 1 0,-1-1 0,1 0 0,-1 0 0,1 0 0,0 0 0,0-1-1,-3-2 1,2 1 16,0-1-1,0 0 1,0 0-1,0 0 1,1 0-1,0 0 1,0-1-1,1 1 1,-1-1-1,1 0 0,0 0 1,1 0-1,-1 0 1,1 0-1,0-6 1,1 9-2,0 1 0,0-1 1,0 0-1,0 1 0,1-1 1,0 1-1,-1-1 0,1 1 1,0-1-1,0 1 0,0-1 1,0 1-1,1 0 0,-1 0 0,1-1 1,-1 1-1,1 0 0,3-2 1,-1 0-17,1 1 1,0 0-1,1 0 0,-1 0 1,0 0-1,1 1 1,6-2-1,10-2-4,1 2 0,-1 0-1,39-1 1,-10 1-132,49-7-4397,-61 6-3545,-17 4 4171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3:11.2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60 6400,'-44'-53'3381,"41"47"-2653,5 6 460,-1 0-1034,0 1 1,0-1 0,-1 1-1,1-1 1,0 1-1,-1 0 1,1-1-1,0 1 1,-1 0 0,1 0-1,-1-1 1,2 2-1,6 12 600,1 0-1,1-1 0,11 12 1,-2-3-40,40 50 822,110 142 1648,-134-162-2681,-2 1 0,-2 2 0,-3 1 0,-2 1 0,29 96 1,-38-95-116,-2 1 0,-3 0 0,8 90 0,-18-98-249,-2 0 1,-2 0 0,-2 0-1,-20 87 1,17-110-124,-1 0 0,-1 0 0,-2-1 0,-1 0 0,-1-1 0,-1-1 0,-1 0 0,-30 38 0,-25 25-341,4-2 90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3:02.7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8 881 4160,'11'-1'13013,"-1"-9"-10948,-8 9-1889,0-1 1,-1 1-1,1-1 1,-1 0-1,1 1 1,-1-1-1,1 0 1,0-3-1,26-44 1817,-17 32-1408,9-21 0,6-13-99,7-15-268,31-112 202,-34 87 271,72-148 0,-91 222-606,-9 14-88,1 0 0,-1-1-1,0 1 1,0-1 0,0 1-1,0-1 1,1-6 0,-3 10 0,0 0 1,0 0-1,0 0 1,0 0-1,0 0 1,0 0-1,0 0 1,0 0-1,0 0 1,0 0 0,0 0-1,0 0 1,0 0-1,0 0 1,0 1-1,0-1 1,0 0-1,0 0 1,0 0-1,0 0 1,0 0-1,0 0 1,-1 0-1,1 0 1,0 0-1,0 0 1,0 0-1,0 0 1,0 0-1,0 0 1,0 0-1,0 0 1,0 0-1,0 0 1,0 0-1,0 0 1,0 0-1,0 0 1,0 0-1,-1 0 1,1 0-1,0 0 1,0 0-1,0 0 1,0 0-1,0 0 1,0 0 0,0 0-1,0 0 1,0 0-1,0 0 1,0 0-1,0 0 1,0 0-1,0 0 1,0-1-1,0 1 1,0 0-1,0 0 1,-1 0-1,-2 7-53,-67 215 19,-4 16 421,5-17 202,4 34-532,-10 38 122,67-255-18,7-30-27,0 1 0,-1 0 0,-1-1 0,1 1 0,-8 15-1,10-25-33,40-72 910,-19 26-947,2 1-1,36-51 0,-39 67-65,2 1 0,2 0 1,50-46-1,117-74 237,16-15 61,-195 152-253,1-1 0,12-18 0,-24 26 51,-1 6-185,0 1 9,-1 4 44,0 1-1,-1 0 0,1-1 0,-6 12 1,6-14 63,-16 37-97,10-24 89,0 0 1,1 0 0,-6 33 0,9-31-5,0 1 0,2 0 0,0 0 0,1 0 0,3 24-1,-2-41 13,0 1-1,0-1 0,1 1 0,-1-1 0,1 0 0,-1 0 0,1 1 0,0-1 0,0-1 0,1 1 1,-1 0-1,5 4 0,-7-7-11,1 0 0,-1 1 0,0-1 0,1 0 0,0 0 1,-1 1-1,1-1 0,-1 0 0,1 0 0,-1 0 0,1 1 0,-1-1 0,1 0 1,0 0-1,-1 0 0,1 0 0,-1 0 0,1 0 0,-1 0 0,1-1 1,0 1-1,0 0 0,15-10 152,13-19 108,-28 29-264,15-19 37,2 0 0,1 1 0,0 1 0,1 1 0,0 0-1,42-22 1,15-3 36,88-61-1,-157 96-81,1 1 5,0-1 0,0-1 0,-1 0 0,0 0 0,0 0 0,-1-1 0,0 0 0,7-11 0,-9 30-105,-1 1 0,-1-1 0,3 18 0,-4-11-5,0-6 88,-1-1 0,0 1 1,-1 0-1,-2 19 0,0-14 110,1 0 1,1 0-1,3 32 0,-2-40-88,1-1 0,0 1 0,0 0-1,1-1 1,0 1 0,7 11 0,-9-19 1,0 0-1,0 0 1,1 1 0,-1-1 0,0 0-1,1 0 1,-1 0 0,1 0 0,-1-1 0,1 1-1,0 0 1,-1-1 0,1 1 0,0-1 0,-1 1-1,1-1 1,0 0 0,-1 0 0,1 0-1,0 0 1,0 0 0,-1 0 0,1 0 0,0 0-1,0-1 1,-1 1 0,1-1 0,0 1 0,1-2-1,4-1 35,-1 1-1,1-1 1,-1-1-1,0 1 1,11-9-1,30-24 37,104-60 0,-125 81-11,-2-1 0,0-2-1,-1 0 1,-1-2 0,-1 0-1,0-1 1,29-41 0,-36 42-51,-6 8-274,18-20 0,-25 45-120,-2 19 342,0-1-1,-2 0 0,-2 0 1,-1 0-1,-1-1 0,-18 50 1,12-46 190,9-20-123,-1-1-1,-1 0 1,0 0 0,-10 16 0,15-28-8,-1 1 0,1-1 0,0 0 0,-1 0 0,1 1 0,-1-1 0,1 0 0,-1 0 0,0 0 0,1-1 0,-1 1 0,0 0 0,0-1 0,1 1 0,-1-1 0,0 1 0,0-1 0,0 0 0,0 0 0,0 0 0,0 0 0,1 0 0,-1 0 0,0-1 0,0 1 0,0-1 0,0 1 0,1-1 0,-4-1 0,-3-1-19,0-1-1,0 0 1,0-1-1,1 1 1,-8-8 0,-97-70-489,91 63 107,28 23 390,0-1-1,0 1 0,1-1 1,-1-1-1,1 0 1,0 0-1,14 2 1,-11-2-13,29 5 39,1-2 0,54-1 0,-67-4 28,0-2 0,0-1-1,0-1 1,37-10 0,-40 6 34,0-1 0,0 0 0,-1-2 0,35-21-1,-48 25-70,9-5 44,0-1 0,-2 0 0,1-2 0,24-25 0,-19 12-24,-2-2 1,25-39 0,31-71 33,-57 101-72,1-2-16,12-20-78,-3-2 1,26-72-1,-53 108-157,-4 27 239,0 0-1,0-1 1,0 1 0,0-1 0,0 1 0,0 0-1,0-1 1,0 1 0,0 0 0,0-1 0,0 1-1,0 0 1,0-1 0,0 1 0,-1 0-1,1-1 1,0 1 0,0 0 0,0 0 0,-1-1-1,1 1 1,0 0 0,-1-1 0,1 1 4,-1 0 0,1 0-1,-1 1 1,1-1 0,-1 0 0,1 0 0,-1 0 0,1 1-1,-1-1 1,1 0 0,-1 1 0,1-1 0,-1 0 0,1 1-1,-1-1 1,1 0 0,0 1 0,-1-1 0,1 1 0,-1 0-1,-26 28-62,15-16 64,0 0 0,1 0 0,-13 21 0,5 0-3,2 1 0,-21 59 0,-16 83 132,35-113-15,18-60-104,-29 113 226,26-99-190,2 0 1,0-1-1,1 1 0,1 29 1,0-44-44,1 0 0,-1 0 0,1 0 0,-1 0 1,1 0-1,0-1 0,0 1 0,0 0 0,0-1 1,1 1-1,-1-1 0,1 1 0,-1-1 0,1 0 1,0 1-1,0-1 0,0 0 0,0 0 0,1-1 1,-1 1-1,0 0 0,1-1 0,-1 1 0,4 1 1,0-1-84,0-1 0,0 1 0,-1-1 1,1 0-1,0-1 0,0 1 0,0-1 1,1 0-1,-1-1 0,10-1 0,37-5-2636,1 0-1823,-40 4 1460,-1 0 1,13-4 0,-14-2-1116,-12 9 4094,1 0 1,-1-1 0,0 1 0,0 0-1,0 0 1,1 0 0,-1-1 0,0 1-1,0 0 1,0 0 0,1 0 0,-1-1-1,0 1 1,0 0 0,0 0 0,0-1-1,0 1 1,0 0 0,0-1 0,0 1-1,0 0 1,0 0 0,0-1 0,0 1-1,0 0 1,0-1 0,0 1 0,0 0-1,0 0 1,0-1 0,0 1 0,0 0-1,0 0 1,0-1 0,0 1 0,-1 0-1,1 0 1,0-1 0,0 1 0,0 0-1,0 0 1,-1-1 0,1 1 0,0 0-1,0 0 1,-1 0 0,1 0 0,0-1-1,-1 1 1,-18-4-3008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3:03.1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43 120 8384,'-7'-5'903,"0"-1"1,1 0-1,0-1 0,-8-11 1,13 18-726,1-1 0,0 0 0,0 1 0,-1-1 0,1 1 0,0-1 0,0 0 0,0 1 0,0-1 0,0 0 0,0 1 0,0-1 0,0 1 0,0-1 0,0 0 0,0 1 0,0-1 0,1 0 0,-1 1 0,0-1 0,0 1 0,1-1 0,-1 0 0,0 1 0,1-1 0,-1 1 0,0-1 0,1 0 0,14-11 1801,-4 5-1829,0 1 0,0 1-1,1 0 1,-1 0 0,1 1 0,0 1 0,1 0-1,-1 0 1,14 0 0,17 0-291,55 3-1,-97 0 143,85 6-2493,-67-4 210,-1 1 0,28 9 0,-32-6-822,-15-6 3013,1 0 1,0 0-1,0 0 0,0 0 0,-15 6-7023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3:03.5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239 57 9888,'-113'-45'3648,"63"42"-2816,1-2-256,35 5-384,6-3-224,3 3-960,15 0 544,12 0-2016,19 0 1376,12 8-3936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3:13.4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333 778 4576,'0'-8'5653,"-6"8"-1252,-7 0-2317,5 0-1681,0 1-1,1 0 1,-1 0-1,0 1 1,1 0-1,-1 0 1,1 1-1,-1 0 1,1 0-1,-8 6 0,-7 4 451,-35 32-1,4-3 237,45-37-992,0 1-1,0 0 1,0 1-1,1 0 1,0 0-1,0 1 1,0-1-1,1 2 1,1-1-1,-10 18 1,14-24-56,0 0 1,1 1-1,-1-1 1,0 1-1,1-1 1,0 0-1,-1 1 1,1-1 0,0 1-1,0 0 1,0-1-1,1 1 1,-1-1-1,1 0 1,-1 1-1,1-1 1,0 1-1,0-1 1,0 0 0,0 1-1,0-1 1,1 0-1,-1 0 1,1 0-1,-1 0 1,1 0-1,0 0 1,-1-1 0,1 1-1,0-1 1,0 1-1,0-1 1,1 1-1,-1-1 1,0 0-1,0 0 1,1 0-1,-1-1 1,1 1 0,-1 0-1,0-1 1,4 1-1,1-2 84,1 1 0,-1-1-1,1-1 1,-1 1 0,0-1-1,0-1 1,0 1 0,12-7-1,4-4-177,24-18 1,-17 10 32,-10 9 25,0-2 0,-1 0-1,0-1 1,-1-1 0,-1-1-1,-1 0 1,19-27 0,-3-5-94,44-97 0,10-60-201,-82 195 256,4-12 12,0-1-1,-2 0 0,-1 0 0,0-1 0,-2 1 0,0-45 1,-3 69 2,0-1 0,0 1 0,0-1 0,0 1 0,0 0 0,0-1 1,0 1-1,0-1 0,-1 1 0,1-1 0,0 1 0,0-1 1,0 1-1,0-1 0,-1 1 0,1 0 0,0-1 0,0 1 1,-1 0-1,1-1 0,0 1 0,0 0 0,-1-1 0,1 1 0,0 0 1,-1-1-1,1 1 0,-1-1 0,0 1 2,0 0-1,0 0 1,0 0 0,0 0-1,0 0 1,0 0-1,0 0 1,0 1 0,0-1-1,1 0 1,-1 0 0,0 1-1,-1 0 1,-25 16-184,12-4 221,0 1 1,1 0-1,0 1 1,2 1-1,-1 0 1,2 0-1,0 1 0,1 1 1,1-1-1,0 2 1,2-1-1,0 1 1,1 0-1,1 1 1,1 0-1,-3 24 1,4-16 164,0 0 0,2 0 0,3 39 0,-1-57-129,1 1 1,0-1-1,0 0 0,1 0 1,0-1-1,1 1 0,0-1 1,0 1-1,1-1 0,1 0 1,-1-1-1,13 14 0,-10-13-17,1-1-1,1-1 0,-1 1 0,1-2 0,0 1 0,1-2 0,0 1 0,16 5 0,4 0 84,60 11 0,-62-16 18,44 2-1,-59-8-114,0 0-1,-1 0 0,1-2 0,0 1 0,19-7 0,-6 1-20,-15 5 37,0-2-1,0 1 1,18-10-1,-27 12-31,1-2 0,-1 1-1,1 0 1,-1-1-1,0 1 1,0-1 0,0 0-1,0 0 1,-1 0-1,1-1 1,-1 1 0,0 0-1,0-1 1,0 0 0,2-4-1,-2 2-34,-1 0 0,1 0-1,-1 0 1,0 0 0,-1 0-1,1 0 1,-1 0 0,-1-1 0,1 1-1,-2-6 1,0-1-62,-2 1 0,1-1 0,-11-22 0,13 33 73,0 0-1,1 0 1,-1 1 0,0-1-1,-1 0 1,1 0 0,0 1-1,0-1 1,-1 1 0,1-1-1,-1 1 1,1-1 0,-1 1-1,0 0 1,0 0 0,1 0-1,-1 0 1,0 0 0,0 0-1,0 0 1,0 1 0,0-1-1,0 1 1,0-1 0,0 1-1,0 0 1,0 0 0,0 0-1,0 0 1,-1 0 0,1 0-1,0 1 1,0-1 0,0 1-1,-3 1 1,0 0 13,0 0-1,0 1 1,0 0 0,0-1-1,1 2 1,0-1 0,-1 0-1,1 1 1,0 0 0,1 0-1,-1 0 1,1 1 0,-3 4-1,-2 4 4,2 0-1,-1 1 0,2-1 0,0 1 0,0 1 0,-2 17 0,5-24 29,1 0 1,0-1-1,1 1 1,0 0-1,0-1 1,1 1-1,0 0 1,0-1 0,1 1-1,-1-1 1,2 1-1,-1-1 1,1 0-1,4 7 1,-4-9-7,0-1 0,1 0 1,-1 0-1,1 0 0,0-1 0,0 1 1,0-1-1,1 0 0,-1 0 0,1-1 1,-1 1-1,1-1 0,0 0 0,0 0 0,7 1 1,5 1 52,0 0 0,1-1 0,23 0 0,-3-3 76,1-1 0,-1-2 0,0-2 0,0-1 0,37-11 0,-62 13-111,-1 0 0,1-1 0,-1-1 0,-1 1 0,1-2 0,-1 0 0,0 0 0,12-11 0,-15 11-29,-1 0 0,0-1 0,0 0 0,0 0 0,-1-1 0,-1 1 0,1-1 0,-1-1 0,-1 1 0,6-16-1,-1-2-58,-1 0-1,-2 0 0,-1-1 0,0 0 0,-1-35 0,-5 56 47,1 6 48,4-2-159,-3 3 106,0 0 0,-1 1 0,1-1 1,0 0-1,-1 1 0,1-1 0,0 1 1,-1-1-1,1 0 0,-1 1 0,1 0 1,-1-1-1,1 1 0,0 0 0,1 3-20,0 0 0,0 0-1,0 0 1,0 0 0,0 5-1,5 9 0,5 13-9,-2 0 0,13 61-1,-10-38-148,-12-48 197,1 0-1,0 0 1,0-1 0,1 1 0,-1 0 0,1-1 0,1 0-1,5 9 1,-7-12 18,0 0-1,1 0 1,-1 1-1,1-1 1,-1-1 0,1 1-1,0 0 1,-1-1-1,1 1 1,0-1-1,0 0 1,0 0-1,0 0 1,0 0 0,1-1-1,-1 1 1,0-1-1,5 0 1,18-1-6,0-2 0,0 0 0,0-2 0,-1-1 0,34-13 0,-39 12 12,0-1 0,-1-1 0,1-1 0,-2-1 0,1 0 0,-2-1 0,0-1 0,17-16 0,-14 9-31,0-1 0,-1 0 0,16-25 0,-29 38-31,-5 7 25,0 0-1,0 0 1,-1 0-1,1-1 1,0 1-1,-1 0 1,1 0-1,0-1 1,-1 1-1,0 0 1,1-1-1,-1 1 1,0-1-1,0 1 1,1 0-1,-1-2 1,0 2-41,0 1 44,0 0 0,0 0-1,0 0 1,1 1 0,-1-1 0,0 0 0,0 0 0,0 0-1,1 0 1,-1 0 0,0 1 0,0-1 0,0 0-1,0 0 1,0 0 0,1 1 0,-1-1 0,0 0-1,0 0 1,0 0 0,0 1 0,0-1 0,0 0-1,0 0 1,0 1 0,0-1 0,0 0 0,0 0-1,0 1 1,0-1 0,0 0 0,0 0 0,0 0 0,0 1-1,0-1 1,-2 12-88,1-11 65,-1 11-14,-1 2 17,1-1-1,1 0 1,0 1-1,0 15 1,2-23-5,0-3 7,-1 0 0,0 1 0,0-1 0,0 1 0,0-1 0,0 0 1,-1 1-1,0 2 0,-4 22 124,2-7-49,3-17-29,0 0-1,-1 1 1,2-1-1,-1 0 1,0 0-1,1 0 1,0 1-1,2 3 1,-1 3-3,-2-11-35,0 1 0,0 0 0,1-1 0,-1 1-1,0 0 1,0-1 0,1 1 0,-1-1 0,0 1 0,1 0 0,-1-1 0,0 1 0,1-1 0,-1 1 0,1-1 0,-1 1 0,1-1 0,-1 1 0,1-1 0,-1 0-1,1 1 1,0-1 0,0 1 0,0-1 11,-1 0 0,0 0 0,0 0 0,1 0 0,-1 0-1,0 1 1,0-1 0,1 0 0,-1 0 0,0 0 0,0 0 0,1 1-1,-1-1 1,0 0 0,0 0 0,0 0 0,0 1 0,1-1 0,-1 0-1,0 0 1,0 1 0,0-1 0,0 0 0,0 1 0,0-1-1,0 0 1,1 0 0,-1 1 0,0-1 0,0 1 0,2 2 193,13 1-6,-10-3-184,1 0 0,-1 0 1,1 0-1,-1-1 0,0 0 1,6-1-1,8-6 38,-1-2 1,-1 0-1,1 0 0,-2-2 0,1 0 1,-1-1-1,-1 0 0,19-22 0,-8 6 47,-2-1-1,-1-1 0,27-47 1,-21 36-311,-22 33 211,-1-2 0,1 1-1,-2-1 1,9-16 0,-12 19 120,0 0-398,0 13 28,-7 42 223,0 91 37,4-100 46,3-1 1,9 61-1,-11-98-40,1 0-1,-1 0 1,0 0 0,1 0 0,-1 0 0,0 0-1,1 0 1,-1 0 0,1 0 0,-1 0 0,1-1-1,0 1 1,-1 0 0,1 0 0,0-1 0,-1 1 0,1 0-1,0-1 1,0 1 0,0-1 0,0 1 0,0-1-1,-1 1 1,1-1 0,0 0 0,2 1 0,0-1 39,0 1 1,0-1-1,0 0 0,0 0 1,0 0-1,3-1 1,-2 1-52,3-2 12,0 1 0,0-1-1,0 0 1,0 0 0,0-1 0,-1 0 0,1 0-1,-1-1 1,0 0 0,0 0 0,0 0-1,0-1 1,-1 0 0,1 0 0,-1 0 0,-1-1-1,8-9 1,1-6 0,0-1 0,-1 0 0,15-42 0,-3-8-167,2-6 199,-20 57 31,-5 19-75,-1-1 1,1 0 0,0 1 0,0-1 0,0 1 0,1-4-1,0 0-34,-1 3-137,2 9 96,6 13 37,2-1 0,-1 0 0,15 17 1,-20-28 40,0-1 1,1 0-1,0-1 1,0 1-1,1-1 1,0-1-1,-1 1 1,2-1-1,-1 0 1,15 6-1,11-1 18,0 0 1,0-2-1,1-2 0,0-1 0,0-1 0,65-5 1,-85 1 7,-1 0 1,1-1 0,-1-1-1,0 0 1,25-10 0,-31 10-7,-1 0 0,0 0 0,0-1 0,0 0 0,0 0 0,0-1 0,-1 0 0,0 0-1,0 0 1,0 0 0,0-1 0,6-11 0,-9 15-23,-1-1 0,-1 0 0,1 0 0,0 1 0,-1-1 0,1 0 0,-1 0 0,0 0 0,0 0-1,0-4 1,0-1-119,0 8 123,0 0 1,0 0-1,0 0 0,0 0 0,-1 0 0,1 0 0,0 0 0,0 0 0,0 1 0,0-1 0,0 0 0,0 0 0,0 0 0,0 0 0,-1 0 1,1 0-1,0 0 0,0 0 0,0 0 0,0 0 0,0 0 0,0 0 0,0 0 0,-1 0 0,1 0 0,0 0 0,0 0 0,0 0 0,0 0 0,0 0 1,0 0-1,-1 0 0,1 0 0,0 0 0,0 0 0,0 0 0,0 0 0,0 0 0,0 0 0,0-1 0,0 1 0,-1 0 0,1 0 0,0 0 1,0 0-1,0 0 0,0 0 0,0 0 0,0 0 0,0-1 0,0 1 0,0 0 0,0 0 0,0 0 0,0 0 0,0 0 0,0 0 0,0 0 1,0-1-1,0 1 0,0 0 0,0 0 0,0 0 0,-10 12-196,5-6 135,-27 30-6,-1-2 0,-1-1-1,-50 35 1,62-51 60,-4 1 63,1 2 0,0 1 1,-20 24-1,42-42-58,1 0 1,0 0-1,0 1 0,0-1 1,0 1-1,1-1 0,0 1 1,-2 5-1,3-8 5,-1 0 0,1 0 0,0 0 0,0 0 0,0 0 0,0 0 0,0 0 0,0 0 0,0 0 0,0 0 0,0 0 0,0 0-1,0 0 1,0 0 0,1-1 0,-1 1 0,1 0 0,-1 0 0,0 0 0,1 0 0,-1 0 0,1 0 0,0-1 0,-1 1 0,1 0 0,0 0 0,-1-1 0,1 1 0,0-1 0,0 1 0,0 0 0,-1-1 0,1 0 0,0 1 0,0-1 0,0 1 0,0-1-1,0 0 1,1 1 0,7 0 44,0-1-1,0 1 1,0-1-1,0-1 1,0 0-1,16-3 0,0-3 54,28-10 0,-45 14-130,0-1-1,0 0 1,0 0 0,-1-1-1,1 0 1,-1 0 0,8-8-1,2-5-63,20-25 0,-21 24 104,-14 17-9,-1 0 0,1 1 0,0-1 0,0 1 0,-1-1 0,1 1 0,0 0 0,0 0 0,4-2 0,-5 3-165,-2 16-79,0-7 254,-1 0 0,1 0-1,0 0 1,1 13 0,0-17-4,0 0 0,1 0 1,0 0-1,0 0 0,0 0 0,1 0 0,-1 0 1,1 0-1,4 6 0,4 9-158,-8-15 114,0-1-1,1 1 0,-1-1 0,5 5 0,-6-8 37,0 0-1,0 0 0,1 0 1,-1 0-1,0 0 0,1 0 1,-1 0-1,1 0 0,-1 0 1,1-1-1,0 1 0,-1 0 0,1-1 1,0 0-1,3 1 0,3-1 65,1 0-1,0-1 0,0 0 0,0-1 1,0 0-1,-1 0 0,1-1 0,-1 0 1,15-7-1,4-1-76,-6 2 25,0-1 0,0-1 0,-1 0 0,-1-2 0,0 0-1,35-32 1,-31 21-62,0-1 0,-1-1 0,-2 0 0,20-35 0,90-165 63,-98 164 14,40-115 1,-63 146-146,-2 0 0,4-44 0,-1 9-55,-10 64 144,0 0-1,0 0 0,1 1 0,-1-1 1,-1 0-1,1 0 0,0 0 0,-1-3 1,1 5 29,0 0 0,0 0 1,0 0-1,0 0 1,0-1-1,0 1 1,0 0-1,0 0 1,0 0-1,0 0 1,0 0-1,0 0 1,0 0-1,-1 0 1,1 0-1,0 0 1,0 0-1,0-1 1,0 1-1,0 0 1,0 0-1,0 0 1,0 0-1,0 0 1,0 0-1,0 0 1,0 0-1,-1 0 1,1 0-1,0 0 0,0 0 1,0 0-1,0 0 1,0 0-1,0 0 1,0 0-1,0 0 1,0 0-1,0 0 1,-1 0-1,1 0 1,0 0-1,0 0 1,0 0-1,0 0 1,0 0-1,0 0 1,0 0-1,0 0 1,0 1-1,-5 9-134,-94 285 388,82-237-240,3 1-1,2 0 1,-8 114 0,18-153 29,1 1 0,1 0 0,1 0 0,1-1 0,1 1 0,0-1 0,9 29 0,-8-38-9,-3-7-17,1 0 1,-1 0 0,0 0-1,1 0 1,0 0-1,0 0 1,1-1 0,-1 1-1,0-1 1,4 4 0,-3-4-1,0-1 1,0 0 0,1 0-1,-1 0 1,0 0 0,1 0-1,-1-1 1,1 0 0,0 0-1,0 0 1,-1 0 0,1 0-1,0-1 1,0 1 0,0-1-1,0 0 1,-1 0 0,1-1-1,0 1 1,0-1 0,0 0-1,-1 0 1,1 0 0,0 0-1,-1-1 1,1 1 0,5-5-1,5-2 27,-1-1-1,-1 0 0,1 0 0,13-15 0,41-50-80,-27 29 98,84-99 177,-119 135-403,-4 9-122,-2 10 220,0 53-151,3 75 484,-1-130-256,0 0 0,1 0-1,0 0 1,0-1 0,1 1-1,0-1 1,0 0 0,1 0-1,-1 0 1,2 0 0,5 8-1,-8-14 13,0 0-1,-1 1 0,1-1 0,0 0 0,0 0 0,-1-1 1,1 1-1,0 0 0,0 0 0,0-1 0,0 0 1,0 1-1,4-1 0,28 0 415,-25 0-424,0-2-1,0 1 1,-1-1-1,1-1 1,-1 0 0,1 0-1,-1 0 1,0-1-1,0 0 1,-1-1-1,1 0 1,-1 0-1,0 0 1,0-1-1,-1 0 1,11-14-1,3-6-26,-2 0 0,0-2-1,17-39 1,8-11 16,-2 10 151,-40 67-277,-1 44-69,1 5 144,-7 54-1,1 43 35,5-112-53,0-32 92,0 0-1,0 0 1,0 0-1,0 0 1,0 0-1,0 0 1,0 0-1,1 0 1,-1 0-1,0 0 1,1 0-1,-1 0 1,1 0-1,-1 0 1,1 0-1,-1 0 1,1 0-1,0 1 1,0-2-4,0 1 0,-1-1 1,1 0-1,0 0 1,0 1-1,-1-1 0,1 0 1,0 0-1,0 0 1,-1 1-1,1-1 0,0 0 1,0 0-1,-1 0 1,1 0-1,0-1 0,0 1 1,-1 0-1,1 0 1,1-1-1,6-2-7,-1 0 1,0 0-1,0-1 1,0 0-1,-1 0 1,1-1-1,8-8 1,38-43-33,-45 48 23,41-51 189,-25 29-269,1 2-1,47-42 0,-56 55 20,-11 11 57,0-1 0,0 1 1,0 0-1,10-5 0,-14 9-10,0-1-1,0 1 1,0 0 0,0 0 0,0 0-1,0 0 1,0 0 0,0 0 0,0 0-1,0 0 1,0 0 0,0 0-1,0 0 1,0 1 0,0-1 0,0 0-1,0 1 1,0-1 0,0 1-1,0-1 1,0 1 0,0 0 0,0-1-1,-1 1 1,1 0 0,0-1-1,-1 1 1,1 0 0,0 0 0,-1 0-1,2 1 1,2 4 65,0 1 1,0 0-1,2 7 0,-5-13-44,10 25-106,27 42 0,-32-60 101,0 1 0,1-1 0,0 0 0,0 0 0,0-1 0,1 0 0,16 11 0,-20-15 38,0-1-1,-1 0 1,1 0 0,0 0-1,0-1 1,1 1-1,-1-1 1,0 0-1,0 0 1,8 0-1,-10-1-31,0 0-1,1 0 1,-1-1-1,1 1 1,-1-1-1,1 0 1,-1 1-1,0-1 1,0 0-1,1 0 1,-1-1-1,0 1 1,0 0-1,0-1 1,0 1-1,0-1 0,-1 0 1,1 0-1,0 1 1,2-5-1,3-5 69,-1 1-1,0-1 0,-1 0 0,0 0 0,5-20 1,12-64-299,-16 62 293,-3 17-103,-1 0-1,-1-31 1,-1 38-96,-10 18-325,3 6 427,0 0 0,0 1 0,2-1 0,0 1 0,-4 21 0,5-22 45,-6 26 1,2 0 0,2 0-1,-2 60 1,7-95 6,2 1-1,-1-1 1,1 1 0,0-1-1,0 0 1,0 0-1,1 1 1,0-1 0,1 0-1,-1-1 1,1 1-1,4 7 1,-6-12-7,0 0 0,0-1 0,0 1 0,0 0 0,0-1 1,0 1-1,0 0 0,0-1 0,0 0 0,0 1 0,0-1 0,0 0 0,1 1 0,-1-1 0,0 0 0,0 0 0,0 0 1,2 0-1,20-4 107,19-8-65,-2-2 0,1-2 0,-2-1-1,55-34 1,-38 13 33,98-84 1,-104 78-174,-50 44 69,0-1 0,1 1 0,-1-1 0,0 1 0,1-1 0,-1 1 0,1 0 0,-1-1 0,1 1 0,-1 0 0,1-1 0,-1 1 0,1 0 0,-1 0 0,1-1 0,-1 1 0,1 0 0,0 0 0,-1 0 0,1 0 0,-1 0 0,1 0 0,0 0 0,0 0 0,0 1-2,-1-1 0,0 0 0,1 1 0,-1-1 0,0 1 0,1-1 1,-1 1-1,0 0 0,1-1 0,-1 1 0,0-1 0,0 1 0,0-1 0,0 1 0,0 0 0,0-1 0,0 1 0,0-1 0,0 2 0,-4 33-45,1-20 68,-2-1 1,0 1 0,0-1-1,-2 0 1,1 0 0,-2-1-1,0 0 1,0 0 0,-1-1-1,-1 0 1,0 0 0,-1-1-1,0-1 1,0 0 0,-1 0-1,-24 14 1,-11 5 74,-90 41 1,130-67-75,-39 14 234,46-17-243,0 0-1,0 0 1,0 0 0,0 0 0,0 0 0,0-1 0,0 1-1,0 0 1,0 0 0,0 0 0,0 0 0,0 0 0,0 0-1,-1 0 1,1 0 0,0 0 0,0 0 0,0 0 0,0 0 0,0-1-1,0 1 1,0 0 0,0 0 0,0 0 0,0 0 0,0 0-1,0 0 1,0 0 0,0 0 0,0 0 0,0 0 0,-1 0-1,12-5 8,-1 2-37,0 1-1,15-2 1,6 0-20,142-23-1611,-140 24 257,-23 2 0,0 0 0,0 0 0,0-1 1,0 0-1,10-4 0,-19 6 1184,-1 0 0,1-1 0,-1 1 0,1 0 0,-1 0 0,1 0 0,-1 0 0,1 0 1,-1-1-1,0 1 0,1 0 0,-1 0 0,1-1 0,-1 1 0,0 0 0,1-1 0,-1 1 0,0-1 0,1 1 0,-1 0 0,0-1 0,1 1 0,-1-1 0,0 1 0,0 0 0,0-1 1,1 1-1,-1-1 0,0 1 0,0-1 0,0 1 0,0-1 0,0 1 0,0-1 0,0 1 0,0-1 0,0 1 0,0-1 0,0 0 0,-1 0-315,-1-1 0,1 1 0,0-1 0,0 1 0,-1 0 0,1 0 0,-1 0 0,1 0 0,-1 0 0,-1-1 0,-33-18-2949,-10-7 1407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3:13.8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20 10976,'-18'-20'4064,"18"25"-3168,-5-5 63,15 0-959,-2 0-288,1 4 160,1 1-1503,3-2 895,-5 5-3136,-3 1 2176,3 5-3200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3:14.2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 28 10880,'-6'-9'1368,"5"6"-866,0 1 0,0-1 1,-1 1-1,1 0 1,-1 0-1,-2-3 731,15 5 175,-5 0-1103,135 1 3696,68 11-3731,-179-9-552,68 10-637,-81-9-1240,27 9-1,-13 2-2551,-30-15 4429,0 1 1,1-1-1,-1 1 0,0 0 1,0 0-1,0 0 1,-1-1-1,1 1 0,0 0 1,0 0-1,0 0 0,-1 0 1,1 1-1,0-1 1,-1 0-1,1 0 0,-1 0 1,1 0-1,-1 1 0,0-1 1,1 0-1,-1 2 0,-1-2 1,1 0 0,0 0 0,-1 1-1,0-1 1,1 0 0,-1 0 0,0 0-1,0 1 1,1-1 0,-1 0 0,-1 1-1,1-2 255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3:14.6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59 33 8640,'-58'-20'3200,"58"24"-2496,23-8-192,-1-1-2528,9 2 992,9-2-2624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3:15.7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9 787 3808,'0'-1'132,"0"-1"1,1 0 0,-1 1-1,1-1 1,-1 0-1,1 1 1,-1-1 0,1 0-1,0 1 1,0-1-1,0 1 1,0 0 0,0-1-1,1-1 1,24-20 2267,-21 19-818,-1 0-1,1-1 1,-1 1 0,7-14 5216,-11 18-6722,-7 5 2131,-2 7-2032,1 0 0,0 1 1,1 0-1,1 0 1,0 0-1,1 1 0,0 0 1,-4 20-1,8-26-95,-1 1-1,1 0 0,1-1 1,0 1-1,0 0 0,0-1 0,1 1 1,3 10-1,-3-14-33,0-1 0,1 1 0,0-1 0,0 0 0,0 0 0,0 0 0,1 0 0,-1 0 0,1-1 0,0 1 0,0-1 0,1 0 0,-1 0 0,1 0 0,-1 0 0,1 0 0,5 2 0,-3-2 84,0 0 0,0-1 0,1 0 0,-1 0 0,1-1 0,0 1 0,-1-1 0,1-1 0,11 1 0,-15-1-66,0-1-1,0 1 1,0-1 0,0 1 0,0-1-1,0 0 1,0 0 0,0 0 0,0 0-1,2-3 1,-3 3-54,-1 0-1,1 0 0,-1 0 1,1-1-1,-1 1 0,0-1 1,0 1-1,0-1 1,0 1-1,0-1 0,0 1 1,0-1-1,0 0 1,-1 0-1,1 0 0,-1 1 1,1-4-1,0-4-35,-1 1 0,0 0 0,0-1 0,-1 1-1,0 0 1,0-1 0,-1 1 0,0 0 0,-1 0 0,-4-10 0,-1 0-100,0 1 1,-2 1-1,-15-23 1,13 25 85,9 11-3,0 0 0,0 0-1,1 0 1,-1 0-1,1-1 1,0 1 0,0-1-1,0 1 1,1-1 0,-1 0-1,-1-5 1,2 8-69,-2-2 85,2 2 70,2 0 74,6-3 80,-1 1 0,-1-2 0,1 1 0,0-1 0,-1 1 0,0-2 1,0 1-1,7-11 0,8-8 77,-2 5-155,77-77 210,-91 92-317,113-105 246,-93 84-224,-2-1 1,34-49-1,-20 11-182,37-87 0,-39 76-9,-34 75 152,0 0 1,0 0-1,0 0 1,0 0-1,0 0 0,1 0 1,-1 0-1,0 1 0,0-1 1,0 0-1,0 0 1,0 0-1,0 0 0,0 0 1,0 0-1,0 0 0,0 0 1,0 0-1,1 0 1,-1 0-1,0 0 0,0 0 1,0 0-1,0 0 0,0 0 1,0 0-1,0 0 0,0 0 1,0 0-1,0 0 1,0 0-1,1 0 0,-1 0 1,0 0-1,0 0 0,0 0 1,0 0-1,0 0 1,0-1-1,0 1 0,0 0 1,0 0-1,0 0 0,0 0 1,0 0-1,0 0 1,1 0-1,-1 0 0,0 0 1,0 0-1,0 0 0,0 0 1,0 0-1,0-1 0,0 1 1,0 0-1,0 0 1,0 0-1,0 0 0,0 0 1,0 0-1,0 0 0,0 0 1,0 0-1,0 0 1,0-1-1,0 1 0,0 0 1,0 0-1,1 10-116,-2 22 92,1-27 2,-42 336-458,35-301 490,-8 47-7,-4 0 1,-4-2 0,-42 105-1,-71 121 206,101-242-108,-3-1-1,-66 87 1,96-143-65,-19 21 201,24-30-198,1 0 1,-1-1-1,0 0 1,0 1 0,0-1-1,0 0 1,0-1-1,-1 1 1,-2 1-1,5-3-26,0 1 0,0-1-1,0 0 1,0 1 0,1-1-1,-1 0 1,0 0 0,0 0 0,0 0-1,0 0 1,0 0 0,0 0-1,0 0 1,1-1 0,-1 1 0,0 0-1,0 0 1,0-1 0,0 1-1,1 0 1,-1-1 0,0 1 0,0-1-1,1 1 1,-1-1 0,0 1-1,1-1 1,-1 0 0,0 1 0,1-1-1,-1 0 1,1 0 0,-1 1-1,1-1 1,0 0 0,-1-1 0,-1-3 2,0 0 0,1-1 0,0 1 0,-1-11 0,2 16-10,-2-23 12,1-1 0,1 1 0,1 0 0,1-1 0,1 1 0,7-25 0,-7 37-11,0 0 0,1 0 1,0 1-1,1-1 0,0 1 0,0 1 0,1-1 0,0 1 0,1 0 1,0 0-1,1 0 0,0 1 0,0 1 0,18-14 0,-9 11-32,1 0 0,0 1-1,0 1 1,1 1 0,0 1-1,1 0 1,-1 1-1,1 2 1,0 0 0,0 1-1,26 0 1,-25 3-735,0 0 0,-1 2 0,32 7 1,-44-7-395,-1 0 0,1 0 0,-1 1 1,1 0-1,-1 0 0,0 1 0,-1 0 1,1 0-1,-1 1 0,8 7 1,9 12-1721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3:16.7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23 176 5152,'-22'0'16871,"26"-4"-14420,11-9-1701,0 0-387,0 0 0,25-15 1,-27 20-261,1 1 0,0 0 0,0 1 0,1 1 0,0 0 1,0 1-1,0 0 0,23-1 0,-36 4-96,0 1 1,-1 0-1,1 0 0,-1 0 1,1 0-1,-1 0 0,1 0 1,0 0-1,-1 0 1,1 1-1,-1-1 0,1 0 1,-1 1-1,1-1 0,-1 1 1,1 0-1,-1 0 1,0-1-1,1 1 0,-1 0 1,0 0-1,1 0 0,-1 0 1,0 1-1,0-1 1,0 0-1,0 0 0,0 1 1,-1-1-1,1 0 0,0 1 1,0-1-1,0 3 0,2 9 42,0 1 0,-1 0-1,0 0 1,-1 24-1,-7 59 177,2-51-191,-11 93 302,2-34 5,13-100-312,-1 0 0,1 0 0,0 1 0,0-1 0,1 0 1,-1 0-1,1 0 0,3 9 0,-3-12 5,0 0 0,1 1 0,-1-1 0,0 0 0,1 0-1,0 0 1,-1 0 0,1 0 0,0-1 0,0 1 0,0 0 0,0-1 0,1 1 0,-1-1 0,0 0 0,1 0 0,-1 0 0,5 1 0,0 0 21,1 0 0,0-1 0,0 0 0,0 0 0,0-1 0,0 0 0,1 0 0,-1-1 0,0 0 0,-1 0 0,1-1 0,0 0 0,0-1 0,9-3 0,-10 2-11,0 1-1,0-1 0,0 0 0,0 0 0,-1-1 0,1 0 0,-1 0 0,0 0 0,-1-1 0,1 0 0,-1 0 0,-1 0 1,1-1-1,6-12 0,-1-8 10,-1-1 1,10-50-1,-10 38-27,-5 22-6,38-142 54,-32 129-44,1 0 0,2 1 0,18-31 0,-29 57-36,0 0 1,0 1 0,1 0-1,-1-1 1,1 1 0,0 0-1,0 0 1,0 0-1,4-2 1,-4 3-7,0 1 1,-1 0-1,1 0 0,0 0 0,0 0 0,0 0 1,0 0-1,0 1 0,0-1 0,1 1 0,-1 0 1,0 0-1,5 1 0,47 8 30,-1 1 0,99 35 0,-52-13-24,-75-24-1285,-51 0-17546,22-7 18379,-25 1-5403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3:17.1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 17 11456,'-32'-16'4256,"37"16"-3297,0 0-287,9 0 2720,17 0-1984,19 0 1344,22 0-1600,-1 0 128,2 0-736,-1 5-416,9-5-96,-1 3-96,-7 2 0,-10 1-928,-10 8 544,-13-3-5888,-8 4 3488,-19-1-7039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3:24.0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197 630 5824,'-3'2'8077,"-5"4"-4015,-46 38-3380,38-29-610,2 1 0,0 1 0,1 0 0,1 1 0,0 0 0,1 1 0,2 0 0,0 1 0,-8 24 0,16-41 0,0 1 1,0-1 0,1 1-1,-1-1 1,1 1-1,0-1 1,0 1-1,0 0 1,0-1 0,1 1-1,-1-1 1,1 1-1,0-1 1,2 5 0,-3-7-8,1 0 1,-1 0 0,1 0-1,0 0 1,0 0 0,0 0-1,0 0 1,0 0 0,0 0-1,0 0 1,0 0 0,0 0-1,0-1 1,0 1 0,0-1-1,2 2 1,-1-2 19,0 0 1,0 1-1,0-1 1,0 0 0,0 0-1,0 0 1,0 0-1,0 0 1,0 0-1,0-1 1,-1 1-1,1-1 1,3-1-1,0 0 48,0 0 0,-1-1-1,0 0 1,1 0 0,-1 0-1,-1 0 1,1-1 0,0 1-1,5-8 1,-2 1-54,0 0 0,0 0 0,5-12 0,-8 12-62,5-7 4,0 0 0,-2 0 1,0-1-1,-1 0 0,-1 0 0,3-21 0,-6 16-120,-1 12-822,-1 27 411,0 0 532,0-1 0,2 1 0,3 20 0,-4-31 26,1 0 0,-1 0 1,1 0-1,0-1 0,0 1 0,1 0 0,-1-1 0,1 0 0,0 1 1,0-1-1,0 0 0,1-1 0,-1 1 0,6 3 0,-5-4 67,0-1 0,0 0 0,0 0 0,0-1-1,0 0 1,0 1 0,1-1 0,-1-1 0,1 1-1,-1 0 1,0-1 0,1 0 0,-1 0 0,1-1-1,6-1 1,6-1 92,-1 0 1,29-12-1,76-39 46,-9 3-325,-111 51 53,0 0 1,0-1-1,0 1 0,0 0 0,0 0 1,1 0-1,-1 0 0,0 0 0,0 0 0,0 1 1,0-1-1,0 0 0,0 0 0,0 1 1,0-1-1,0 0 0,0 1 0,0-1 1,0 1-1,0 0 0,-1-1 0,1 1 0,0 0 1,0-1-1,0 1 0,-1 0 0,1 0 1,0 0-1,-1 0 0,1-1 0,-1 1 0,1 0 1,-1 0-1,1 2 0,1 1 33,-1 0-1,1 0 1,-1 0-1,0 0 0,0 0 1,0 0-1,0 8 1,4 67 402,-3-79-298,-1 0 1,1 0-1,0 0 1,0-1-1,0 1 1,-1 0-1,1-1 1,3 0-1,2-3-85,1 0-1,-1 0 1,0-1-1,0 0 0,10-10 1,5-2 109,-9 5-228,-12 10 63,1 0-1,0 1 1,0-1-1,0 0 1,0 1-1,1-1 1,-1 1 0,0-1-1,0 1 1,1 0-1,-1 0 1,1 0-1,-1 0 1,5 0-1,-6 1 5,0 0-1,0 1 1,0-1-1,-1 1 0,1-1 1,0 0-1,0 1 1,-1 0-1,1-1 1,0 1-1,-1-1 1,1 1-1,0 0 0,-1-1 1,1 1-1,-1 0 1,2 1-1,6 14-246,0 9 71,-7-21 192,0 1 0,1 0 0,-1-1 0,1 1 0,0-1 0,0 1 0,1-1 0,-1 0 1,6 6-1,-7-9 6,1 0 1,-1 0 0,1 0 0,0 0 0,0 0 0,0 0 0,-1 0 0,1-1 0,0 1 0,0 0-1,0-1 1,0 0 0,4 1 0,29-2 166,-23 0-5,14-2 5,0 0-1,-1-1 1,1-2 0,39-14-1,-28 6-107,-2-2 0,48-27 0,-68 32-123,25-20-1,-31 23-7,-66 47-1392,31-21 1331,9-6 151,-24 21 0,37-29-35,-1 0-1,1 1 1,1-1 0,-1 1-1,1 0 1,0 0 0,0 0 0,0 0-1,1 1 1,-3 5 0,5-10 11,-1 1 0,1-1 1,0 0-1,-1 1 0,1-1 0,0 0 0,0 1 1,0-1-1,-1 0 0,2 1 0,-1-1 0,0 0 1,0 1-1,0-1 0,1 0 0,-1 1 1,0-1-1,1 0 0,-1 0 0,1 1 0,0-1 1,-1 0-1,3 2 0,-2-2 38,0 0-1,1 0 1,0 0 0,-1 0-1,1-1 1,-1 1 0,1 0-1,0-1 1,0 1 0,-1-1-1,1 0 1,0 1 0,0-1-1,0 0 1,2 0 0,3-1 71,0 1 0,0-1 1,0-1-1,-1 1 1,1-1-1,0 0 0,-1-1 1,9-4-1,-7 2-40,0-1 0,0 0-1,-1-1 1,0 0 0,0 0 0,0-1 0,-1 1-1,9-16 1,2-6-37,-1 0-1,-2-1 0,0 0 1,-3-1-1,15-56 1,52-328-45,-66 251-368,-12 145 26,0 19 347,0-1 0,0 1 0,0 0-1,0 0 1,0 0 0,0 0-1,0 0 1,0 0 0,0-1-1,0 1 1,0 0 0,0 0-1,0 0 1,0 0 0,0 0-1,0 0 1,0-1 0,0 1-1,0 0 1,0 0 0,0 0-1,0 0 1,-1 0 0,1 0-1,0-1 1,0 1 0,0 0 0,0 0-1,0 0 1,0 0 0,0 0-1,0 0 1,-1 0 0,1 0-1,0 0 1,0 0 0,0 0-1,0-1 1,0 1 0,0 0-1,-1 0 1,1 0 0,0 0-1,0 0 1,0 0 0,0 0-1,0 0 1,0 0 0,-1 0-1,1 0 1,0 0 0,0 0 0,0 0-1,0 1 1,0-1 0,0 0-1,-1 0 1,1 0 0,0 0-1,-6 8-321,6-8 327,-10 21-180,2 0 1,0 0-1,1 1 0,-8 43 1,-4 37 297,5 0 0,-2 183 0,22-178-77,-5-92 60,2-1 1,0 1-1,1-1 1,0 1-1,7 13 1,-11-26-253,1 0 1,0 0-1,0-1 1,0 1-1,0 0 0,0 0 1,1-1-1,-1 1 1,0-1-1,1 1 1,-1-1-1,1 0 0,2 2 1,9 3-1263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3:29.1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1202 2080,'0'0'5882,"2"-1"-4847,29-13 1281,-19 10-1752,-1-1 0,0-1 0,0 0 0,15-11 0,-7-1-113,-1-1 0,0 0 0,-1-2 1,24-39-1,10-11-51,-3 16 77,2 2 0,73-58 0,-69 63-228,-30 26-159,-1-2 0,-1 0 0,-1-2 0,-1 0 0,-2-1 0,23-43 0,-22 31 145,-2-1 1,-2 0-1,-2-1 1,11-59 0,-15 61 153,-3 13 119,-1 0 1,3-51-1,-8 73-453,-1-16-167,1 20 100,0 0 1,0 0-1,0 1 1,0-1-1,0 0 0,-1 0 1,1 0-1,0 0 0,0 1 1,0-1-1,0 0 0,0 0 1,0 0-1,-1 0 0,1 0 1,0 0-1,0 0 1,0 1-1,-1-1 0,1 0 1,0 0-1,0 0 0,0 0 1,0 0-1,-1 0 0,1 0 1,0 0-1,0 0 0,0 0 1,-1 0-1,1 0 1,0 0-1,0 0 0,0 0 1,-1 0-1,1 0 0,0 0 1,0-1-1,0 1 0,-1 0 1,1 0-1,0 0 0,0 0 1,0 0-1,0 0 1,0-1-1,-1 1 0,1 0 1,0 0-1,0 0 0,0 0 1,0 0-1,0-1 0,0 1 1,0 0-1,0 0 0,-1 0 1,1-1-1,0 1 1,0 0-1,0 0 0,0 0 1,0-1-1,0 1 0,0 0 1,0 0-1,-8 11 44,0 1-1,1 0 1,1 0-1,-1 1 1,-4 17-1,-20 72 488,15-45-288,-6 3 61,-40 80 0,38-91 80,1 2 1,-24 85-1,38-102-27,-6 57 0,14-79-295,1 0-1,-1-1 1,2 1-1,0 0 1,0 0-1,1-1 1,0 1-1,8 20 1,-9-29-16,1 0 0,-1 1-1,1-1 1,0 0 0,0 0 0,0 0 0,1 0 0,-1-1-1,1 1 1,-1 0 0,1-1 0,0 0 0,0 0 0,0 0 0,0 0-1,0 0 1,0 0 0,1-1 0,3 2 0,-3-2 27,1-1 0,-1 1 0,0-1 1,0 1-1,1-1 0,-1-1 0,0 1 0,0 0 1,1-1-1,-1 0 0,0 0 0,0 0 0,0-1 1,0 1-1,0-1 0,5-3 0,2-3-12,0 1 0,0-2-1,-1 0 1,0 0 0,0-1 0,10-13-1,46-72 250,-45 63-286,-4 8-56,-4 4 77,16-28-1,-29 48-54,0-1-1,1 0 1,-1 1 0,1-1-1,-1 1 1,0-1 0,0 0-1,1 1 1,-1-1-1,0 0 1,0 0 0,0 1-1,0-1 1,0 0 0,0 0-1,0 1 1,0-1 0,0 0-1,0 1 1,0-1-1,-1-1 1,-4 3-585,-1 7 368,1 3 181,1-1 0,0 1 1,0 0-1,1 0 1,-2 13-1,-4 60 128,7-62-61,-1 12 52,3 51 1,1-71-3,1 1 0,0 0 1,1-1-1,0 1 1,1-1-1,6 14 1,-7-24-10,-1 0 1,0 0-1,1 0 1,0 0-1,-1-1 1,1 1 0,1-1-1,-1 0 1,1 1-1,-1-2 1,1 1-1,0 0 1,0-1 0,0 0-1,0 1 1,0-2-1,1 1 1,-1 0-1,0-1 1,1 0 0,0 0-1,-1 0 1,1-1-1,-1 0 1,1 1-1,0-2 1,-1 1 0,7-1-1,-9 0-42,-1 0 0,1 0 0,0 0 0,-1 0 0,1 0 0,-1 0 0,1-1 0,-1 1 0,1 0 0,-1-1 0,0 1 0,0-1 0,0 1 0,0-1 0,0 0-1,0 0 1,0 1 0,0-1 0,-1 0 0,1 0 0,-1 0 0,1 0 0,-1 0 0,1-2 0,0-7-48,0 0 1,-1-21-1,-2 2-63,-1 0 1,-2 0-1,-1 1 0,-1-1 1,-2 1-1,-1 1 1,-14-30-1,17 44-14,-2 0-1,1 1 1,-2 0 0,1 0-1,-20-17 1,22 23 344,15 14 127,4 0-336,1 0 0,-1-1 0,1 0 0,1 0 0,-1-2 0,1 1 0,17 2 0,102 13-75,-104-17-1704,1-1 1,45-3 0,-41-5-2905,-20-1 1095,-14 7 3455,0-1 0,0 1 0,1 0 0,-1-1 0,0 1 0,0 0-1,0 0 1,0-1 0,1 1 0,-1 0 0,0-1 0,0 1 0,0 0 0,0-1 0,0 1 0,0 0 0,0-1 0,0 1 0,0 0 0,0-1 0,0 1 0,0 0 0,0-1 0,0 1 0,0 0 0,0-1 0,-1 1 0,1 0 0,0-1 0,0 1 0,0 0 0,0 0 0,-1-1 0,1 1 0,-15-12-5101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3:29.5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 17 8480,'-31'-17'2730,"45"19"3255,60 4-3074,312-5-205,-176-6-5260,-2 12-6467,-138-1 5560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3:33.6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219 780 3904,'-7'-9'782,"6"8"-424,1 0-1,-1 1 1,1-1 0,0 0-1,0 0 1,-1 0 0,1 0-1,0 0 1,0 0-1,0 0 1,0 0 0,0 0-1,0 0 1,0 0 0,1 0-1,-1 0 1,0 0-1,0 0 1,1 0 0,-1 0-1,1 1 1,0-3 0,-1 3-240,1-1 1,-1 1 0,0-1 0,0 1-1,0 0 1,1-1 0,-1 1-1,0-1 1,0 1 0,0-1 0,0 1-1,0-1 1,0 1 0,0-1-1,0 1 1,0-1 0,0 1 0,0 0-1,0-1 1,0 1 0,0-1 0,-1 1-1,1-1 1,0 1 0,0-1-1,0 1 1,-1 0 0,1-1 0,0 1-1,0-1 1,-1 1 0,1 0 0,0-1-1,-1 1 1,1 0 0,-1 0-1,1-1 1,0 1 0,-1 0 0,1 0-1,-1-1 1,1 1 0,-1 0 0,1 0-1,-1 0 1,-1-1 9,0 1 1,0-1-1,1 1 1,-1 0-1,0 0 1,0-1-1,1 1 0,-1 1 1,0-1-1,0 0 1,-2 1-1,-5 2-5,1 1 0,0 1-1,1 0 1,-1 0 0,1 0 0,0 1-1,0 0 1,1 0 0,-1 0 0,2 1-1,-9 12 1,0 1 101,2 1 0,0 0-1,-10 26 1,17-33-139,-1-1 1,2 1-1,0 0 1,0 1-1,-1 14 1,5-21-17,0-1 0,0 1 1,0-1-1,1 1 0,0-1 0,0 1 1,1-1-1,0 0 0,0 0 0,1 0 1,6 12-1,-8-16-27,1 0-1,0 0 1,0 0 0,0 0 0,0-1-1,1 1 1,-1-1 0,1 1 0,0-1-1,-1 0 1,1 0 0,0 0 0,0 0-1,1-1 1,-1 1 0,0-1 0,0 0-1,1 0 1,-1 0 0,0 0 0,1-1-1,-1 1 1,1-1 0,-1 0 0,1 0-1,5-1 1,1 0-12,0-1-1,0 0 0,-1-1 1,0 0-1,1-1 1,-1 0-1,0 0 0,11-9 1,-3 2-95,-1-1 1,-1-1-1,0 0 0,18-21 1,47-67-217,-63 79 229,5-8-21,108-152-532,-112 152 512,-1-1 0,-2 0 1,0 0-1,13-51 1,-14 27 176,-2 0 1,-3-1-1,-3 0 0,-1 0 1,-5-67-1,-4 77-107,3 41 11,1 1 0,-1-1-1,-1 1 1,1-1-1,-1 1 1,0-1-1,-3-5 1,4 9-9,1 0 1,-1 1 0,1-1-1,-1 0 1,1 1 0,-1-1 0,1 1-1,-1-1 1,0 1 0,1-1-1,-1 1 1,0-1 0,1 1-1,-1 0 1,0-1 0,0 1-1,1 0 1,-1 0 0,0 0 0,0-1-1,0 1 1,-1 0 0,0 1-2,0-1 1,1 0 0,-1 1-1,0-1 1,0 1 0,1 0 0,-1-1-1,0 1 1,-2 2 0,-3 2-5,1 0 0,-1 1 0,-8 10 0,-11 18 169,0 1 0,3 1 1,-29 59-1,6-11 228,-29 56 14,65-118-304,2 0-1,0 0 1,1 1 0,-6 41 0,8-27 76,2 76 0,4-94-68,0 0-1,2-1 1,0 1-1,1-1 0,1 0 1,8 19-1,-9-27-37,1-1 1,1 1-1,-1-1 0,2-1 0,-1 1 0,1-1 1,0 0-1,1-1 0,0 1 0,0-1 0,1-1 1,0 0-1,0 0 0,0-1 0,1 0 0,-1-1 1,1 0-1,0 0 0,1-1 0,16 3 0,-15-3-6,-1-2 0,1 0 0,0 0-1,-1-1 1,1-1 0,-1 0 0,1 0-1,-1-1 1,1 0 0,-1-1 0,0-1-1,0 0 1,0 0 0,-1-1 0,1 0-1,-1-1 1,0 0 0,18-15 0,-16 8-44,0 0 0,0 0 1,-1-1-1,0 0 1,-2-1-1,11-21 0,-7 9-55,-2 0-1,0-1 1,6-29 0,-15 48 8,-1 0 0,1 0 1,-1 0-1,-1-11 0,0 16-36,0 0 1,0 0-1,-1 0 0,0-1 0,1 2 0,-2-1 0,1 0 0,0 0 0,-1 0 1,0 0-1,-3-4 0,5 7 58,-2 0 0,1 0-1,0 0 1,0 0 0,0 0 0,0 0 0,0 1 0,-1-1-1,1 1 1,0-1 0,-1 1 0,1-1 0,-1 1 0,1-1-1,0 1 1,-1 0 0,1 0 0,-1 0 0,1 0 0,-1 0-1,1 0 1,0 0 0,-1 1 0,-1-1 0,0 1 2,1 0 0,-1-1 0,0 1 0,1 0 0,-1 0-1,1 1 1,0-1 0,-1 0 0,1 1 0,0-1 0,0 1 0,-2 2 0,-3 5 40,0 1 0,1 0 0,0 0-1,1 1 1,0 0 0,1 0 0,0 0-1,-3 18 1,0 4 105,-3 57 0,9-72-18,1 0 1,1 0 0,3 21 0,-3-30-38,0-1-1,1 0 1,1 0-1,-1 0 1,1-1-1,1 1 1,-1 0-1,1-1 1,6 8-1,-8-12-11,1 0 0,0 0 1,0 0-1,0-1 0,0 1 0,0-1 0,0 1 0,1-1 0,-1 0 0,1 0 1,0-1-1,-1 1 0,1-1 0,0 0 0,0 0 0,0 0 0,0 0 0,0-1 0,0 0 1,0 0-1,7 0 0,4-2 5,0-1 0,-1 0 1,1-1-1,21-9 0,-6 0-46,-1-1 0,30-20-1,-43 24 6,4-3 90,-1-1 0,0 0-1,-1-1 1,23-26 0,-12 9-38,37-56 1,-26 27-265,-34 47-422,6 132 316,-12 72 175,-2-174 180,0 0-1,-1-1 1,-1 0 0,-1 1-1,0-1 1,-1-1 0,-11 23-1,15-35-57,1 1-1,0 0 0,-1-1 1,0 1-1,1-1 0,-1 0 0,0 0 1,0 0-1,-1 0 0,1 0 0,0 0 1,-1 0-1,1-1 0,-1 1 0,1-1 1,-6 2-1,4-2 34,0 0 0,0 0 1,0-1-1,0 1 0,0-1 0,0 0 0,0 0 0,-1-1 1,1 1-1,0-1 0,-3-1 0,-4-2 28,1 0-1,0 0 0,0-1 1,0 0-1,0-1 0,1 0 0,0 0 1,-9-10-1,10 9-20,1 2-79,0-1 0,0-1-1,1 1 1,0-1 0,0-1 0,1 1 0,-9-16-1,20 27-44,0 0-1,1 0 1,11 3-1,-15-5 18,25 10 64,-1-2 0,1 0 0,1-2 0,55 8 1,-64-14 68,0-1 1,0 0-1,-1-2 1,1 0-1,0-1 1,-1-1-1,1-1 1,26-9-1,-20 2-70,0 0 0,0-1 0,45-31 0,61-59 489,-77 62-649,-55 40 161,1-1-1,-1 1 0,1 0 1,-1 0-1,1 0 1,-1 0-1,1 0 1,-1 0-1,1 0 1,-1 0-1,1 0 1,-1 0-1,1 0 1,-1 0-1,1 0 0,-1 1 1,1-1-1,-1 0 1,1 0-1,-1 0 1,0 1-1,1-1 1,0 1-1,11 9-68,-9-8 79,41 37-230,-43-38 565,-2-2-325,0 0 0,-1 0-1,1 0 1,0 0 0,0 0-1,0 0 1,0-1-1,0 1 1,0 0 0,-1-3-1,-4-4-101,-2-1 29,-1 1 1,0 1 0,-17-12 0,21 16 14,0 0 0,-1 1 0,1-1 0,-1 1 0,0 1 0,0-1 0,1 1 0,-1 0-1,-7-1 1,7 2 31,-1 0 0,1 0 0,-1 1 0,1 0 0,0 0-1,-1 1 1,1-1 0,0 1 0,0 1 0,0-1-1,0 1 1,0 0 0,1 0 0,-1 1 0,1-1 0,0 1-1,-7 7 1,4-3-10,1 1 0,0 0 0,0 0 0,1 0 0,0 1 1,0 0-1,1 0 0,1 0 0,-4 13 0,5-12 12,1 0 0,0 0 0,0 13 0,0-6 29,2-14-17,-1-1 1,1 0-1,0 0 1,0 0-1,1 1 1,-1-1-1,1 0 1,0 0-1,-1 0 0,1 0 1,0 0-1,1 0 1,-1 0-1,1 0 1,2 3-1,-2-2 15,1-1 0,0 0 0,1 0 0,-1 0 0,1 0 0,-1 0-1,1-1 1,0 1 0,7 3 0,2-2 13,0 1-1,0-2 1,1 1-1,-1-2 1,1 0-1,16 0 1,10 0 150,1-2 1,53-8-1,-74 6-105,0-2-1,0-1 0,-1 0 1,0-1-1,0-1 0,31-17 1,-42 19-86,0 0 1,0-1-1,-1 0 1,0-1 0,0 1-1,-1-1 1,11-15-1,-3 1 115,18-38-1,-25 42-100,-1 0-1,0 0 1,-1-1-1,0 1 1,2-33-1,-1 28-6,-4 19-9,-1 0-1,0 1 1,0-2-1,-1 1 1,1 0-1,0-5 1,-1 7 4,-1-1 1,1 1 0,0 0 0,0-1-1,0 1 1,1 0 0,-1-1 0,0 1-1,0 0 1,1 0 0,-1-1-1,1 1 1,-1 0 0,1 0 0,0 0-1,-1-1 1,1 1 0,0 0-1,0 0 1,0 0 0,-1 0 0,1 0-1,0 1 1,0-1 0,1 0 0,-1 0-1,0 1 1,0-1 0,0 0-1,2 0 1,0 1-5,-1 0 0,1 0 0,-1 0 1,1 0-1,0 0 0,-1 0 0,1 1 0,-1-1 0,0 1 0,1 0 0,-1-1 0,1 1 0,-1 1 1,0-1-1,5 3 0,2 2-46,0 1 1,-1 0 0,1 0-1,-1 1 1,-1 0 0,1 0-1,10 18 1,-1 3 26,17 38 0,-23-45 125,-7-13-88,-1 1-1,0 0 1,3 15 0,-4-16-20,0 1 0,1-1 1,6 16-1,-8-23 28,0 0 0,1 0 0,-1 0 0,1 0 1,-1 0-1,1-1 0,0 1 0,-1-1 0,1 1 0,0-1 0,0 0 0,0 1 0,0-1 0,0 0 0,0 0 1,1 0-1,-1-1 0,0 1 0,0-1 0,4 1 0,4 0 14,0 0 0,-1-1-1,17-2 1,-15 1 2,1 0-22,0-1 0,-1 0-1,0 0 1,0-2 0,0 1-1,0-1 1,0-1 0,-1 0-1,0-1 1,0 0 0,16-12-1,-15 10 8,-1-2-1,0 0 0,0 0 0,-1-1 1,0 0-1,-1 0 0,0-1 1,-1 0-1,7-16 0,-3 4-64,-1 2-7,9-28-1,-18 43-136,-2 14 84,1 27-98,-1-18 167,0-1 0,2 1 0,0 0 0,0-1 0,8 27 0,-3-19 148,-3-14-59,-1 0-1,1-1 1,0 1 0,6 10-1,-7-17-32,-1 1 0,1-1 0,0 0 0,0 0 0,-1 0 0,1 0 0,1 0 0,-1 0 0,0-1 0,0 1 0,1-1 0,-1 0 0,0 1 0,1-1 0,0 0 0,-1 0 0,1-1 0,5 2 0,1-2 2,1 0 1,-1-1-1,1 0 0,-1 0 1,0-1-1,0 0 0,1-1 1,11-5-1,-5 2 13,1 1 13,-1-1-1,0-1 0,-1-1 0,1 0 0,-2-1 1,1-1-1,-1 0 0,-1-1 0,0 0 0,12-14 0,5-7-5,-2-2 0,-2 0-1,-1-2 1,-2-1 0,-1-1-1,-2-1 1,22-60 0,-30 60 2,-3 0 1,0-1-1,4-74 1,-7 50-150,3-153-770,-9 219 874,0 1 0,-1 0 0,1-1 1,-1 1-1,0 0 0,0-1 0,-2 5 0,-4 9-17,-17 59-134,-45 98 0,5-34 66,48-100 214,-16 67-1,1 42-118,25-109 53,-2 73 0,11-45 284,-2-66-336,-1-1 0,0 1 0,0-1 1,0 1-1,0-1 0,0 1 0,0-1 0,1 1 0,-1-1 0,0 1 0,1-1 1,-1 1-1,0-1 0,1 0 0,-1 1 0,0-1 0,1 1 0,-1-1 0,0 0 0,1 1 1,-1-1-1,1 0 0,-1 0 0,1 1 0,-1-1 0,1 0 0,-1 0 0,1 0 1,-1 0-1,2 1 0,15-1 97,-11-1-105,1 0 0,-1-1 0,1 0 0,-1-1 0,0 0 0,1 0-1,-2 0 1,1 0 0,0-1 0,-1 0 0,1 0 0,-1-1 0,0 1-1,-1-1 1,5-5 0,8-12-38,-2 0 0,19-34 0,-17 27-4,8-13-67,34-55 202,-50 82 88,-8 13-172,0-1 0,0 1-1,0 0 1,1 0 0,-1 0 0,1 0-1,-1 0 1,3-2 0,0-4-122,-4 7 89,1 4 7,-1-2 17,6 56-23,2-14 15,-6-28-31,2 0-1,-1 0 0,10 24 0,-5-19 107,-6-15-13,-1 0 0,1-1 0,1 1 0,-1 0 0,4 5 0,-4-9-40,-1 1 0,1-1 0,-1 1 0,1-1 0,-1 0-1,1 0 1,0 0 0,-1 0 0,1 0 0,0 0 0,0 0 0,0 0-1,0-1 1,0 1 0,0-1 0,0 1 0,3-1 0,6 0-5,0 0 0,-1 0 1,1-1-1,-1-1 0,1 0 0,18-6 1,-10 1 5,1-1 0,27-16 0,-36 18 24,0-1 1,-1-1-1,0 0 1,-1 0-1,1-1 1,-2 0-1,1-1 1,-1 0-1,-1 0 1,0 0-1,0-1 1,7-18-1,-12 26-40,-1-1 1,0 1-1,-1-1 0,1 1 0,-1-1 0,1 0 0,-1 1 0,0-1 0,-1-6 0,1 8 3,-1 0 0,1 0 0,0 1 0,-1-1 0,0 0 0,1 0 1,-1 1-1,0-1 0,0 0 0,0 1 0,0-1 0,0 1 0,0-1 0,0 1 0,-1-1 0,1 1 0,0 0 0,-1 0 1,0-1-1,-1 0 0,1 2-18,0-1 0,0 1 1,0-1-1,0 1 0,0 0 1,0-1-1,0 1 0,0 0 1,-1 0-1,1 1 0,0-1 1,0 0-1,0 1 0,0-1 1,0 1-1,0 0 1,-3 1-1,-3 2 45,0 0 1,-12 10 0,12-8-17,1 0-1,0 1 1,0-1 0,1 1 0,0 1 0,0-1 0,1 1 0,0 0-1,0 1 1,-5 11 0,4-5 34,1 0 0,1 1 1,0 0-1,1 0 0,-2 21 0,4-31-21,1 0 0,0 0 1,0 0-1,1 0 0,0 0 0,0 0 0,0 0 0,0-1 1,1 1-1,0 0 0,0-1 0,1 1 0,0-1 0,-1 0 1,2 0-1,-1 0 0,1 0 0,-1-1 0,1 1 0,1-1 1,-1 0-1,1 0 0,-1 0 0,1-1 0,0 0 1,0 0-1,1 0 0,5 2 0,14 4 40,-1 0 1,1-2-1,0-1 0,50 5 1,104-5-920,-176-6 503,0 0 0,0 0 0,0 0 1,-1 0-1,1-1 0,0 1 0,0-1 0,-1 0 0,6-2 0,-7 2-204,0 0 1,0 1-1,0-1 1,0 0-1,0 0 1,0-1-1,0 1 1,0 0-1,0 0 1,-1 0 0,1 0-1,0-1 1,-1 1-1,1 0 1,-1-1-1,0 1 1,1 0-1,-1-1 1,0 1-1,1-3 1,1-14-2681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3:34.0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14 171 13216,'-14'-31'4895,"14"22"-3807,9-11-320,4 9 32,5-6-608,1-3 192,-1 0-224,-2 4-704,3 1 288,-1 3-4415,0 12 2559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3:40.8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0 237 5824,'2'-6'15426,"1"4"-16975,30-16 2522,67-27 1,-32 16-569,-59 26-319,0 0 0,14-3 0,3-1 98,-26 7-158,1 0 0,0 0 0,-1 0 0,1 0 0,-1 0 0,1 0 0,0 0-1,-1 0 1,1 0 0,0 1 0,-1-1 0,1 0 0,-1 0 0,1 1 0,-1-1-1,1 0 1,-1 1 0,1-1 0,-1 1 0,1-1 0,-1 0 0,1 1 0,-1-1-1,1 1 1,8 13 335,-6-6-208,0 0-1,-1 0 1,0 1-1,1 10 0,2 8 132,5 29 29,-8-44-194,-1 0 1,1-1-1,1 1 0,0-1 0,1 1 1,0-1-1,1 0 0,7 12 0,-12-22-91,1 0-1,-1 0 1,1-1-1,0 1 1,-1 0-1,1 0 1,0 0-1,0-1 1,0 1-1,0 0 0,0-1 1,0 1-1,0-1 1,0 1-1,0-1 1,0 1-1,0-1 1,0 0-1,0 1 1,0-1-1,0 0 1,0 0-1,0 0 1,1 0-1,-1 0 1,0 0-1,0 0 1,0 0-1,0 0 1,0-1-1,0 1 0,0 0 1,0-1-1,0 1 1,1-1-1,4-3 45,0 1-1,-1-1 1,0 0-1,9-9 1,-5 4-96,94-87 253,-66 64-98,51-60-1,-85 88-118,-1-1 0,1 1-1,-1-1 1,0 1-1,0-1 1,0 0-1,-1 0 1,0 0 0,0 0-1,0 0 1,-1 0-1,1 0 1,-1 0-1,-1-9 1,1 7-10,0 7-4,0 0 0,0 0 0,0 0 0,0 0-1,0-1 1,0 1 0,0 0 0,0 0-1,0 0 1,0 0 0,0 0 0,1-1 0,-1 1-1,0 0 1,0 0 0,0 0 0,0 0-1,0 0 1,0 0 0,0-1 0,1 1 0,-1 0-1,0 0 1,0 0 0,0 0 0,0 0-1,0 0 1,1 0 0,-1 0 0,0 0 0,0 0-1,0 0 1,0 0 0,1 0 0,-1 0-1,0 0 1,0 0 0,0 0 0,0 0 0,1 0-1,-1 0 1,0 0 0,0 0 0,0 0-1,0 0 1,1 0 0,7 3-126,-8-3 126,21 10 80,1-1 0,0-1 0,33 7 1,71 7 482,-106-19-480,0-2 0,0 0 0,0-1 0,0-1 0,0-1 0,21-5-1,-26 4-17,-1-1-1,1-1 0,0 0 0,-1-1 0,0-1 0,-1 0 0,0-1 1,19-13-1,15-24-126,-47 45 62,0 0 0,1 0 0,-1 0 0,0 0 0,0 0 0,0 0 0,0 0 0,0 0 0,0 0 0,0 0 0,0 0 0,1 0 0,-1 0 0,0 0 0,0 0 0,0 0 0,0 0 0,0 0 0,0 0 0,0 0 1,1 0-1,-1 0 0,0 0 0,0 0 0,0 0 0,0 0 0,0 0 0,0 0 0,0 0 0,1 0 0,-1 0 0,0 0 0,0 0 0,0 0 0,0 0 0,0 0 0,0 1 0,0-1 0,0 0 0,0 0 0,0 0 0,0 0 0,1 0 0,-1 0 0,0 0 0,0 1 0,3 8-232,1 12-117,-4-13 368,0 1 0,1-1 0,0 0 0,0 0 0,1 1 0,0-1-1,1 0 1,-1-1 0,2 1 0,-1 0 0,1-1 0,0 0 0,1 0-1,-1 0 1,1 0 0,1-1 0,-1 0 0,1 0 0,0 0 0,1-1-1,-1 0 1,1 0 0,0-1 0,0 1 0,1-2 0,-1 1 0,1-1 0,0 0-1,0 0 1,11 1 0,-1-1 159,0 0 1,19 0-1,-30-3-149,1-1 0,-1 1 1,1-1-1,-1 0 0,0-1 0,0 0 1,14-5-1,-8 1 28,1-1-1,-1-1 1,0 0 0,-1-1 0,0 0-1,0-1 1,-1 0 0,0-1 0,-1 0 0,16-23-1,51-57-438,-77 91 376,0 0 0,0-1 0,0 1-1,1 0 1,-1-1 0,0 1 0,0 0-1,1-1 1,-1 1 0,0 0 0,0-1-1,1 1 1,-1 0 0,0 0-1,1 0 1,-1-1 0,0 1 0,1 0-1,-1 0 1,0 0 0,1-1 0,-1 1-1,0 0 1,1 0 0,-1 0 0,1 0-1,-1 0 1,0 0 0,1 0 0,-1 0-1,1 0 1,-1 0 0,0 0 0,1 0-1,-1 0 1,1 1 0,0 0 2,0-1 0,-1 1 0,1 0 0,0 0 1,0 0-1,-1 0 0,1 0 0,-1 1 0,1-1 1,-1 0-1,1 2 0,6 35 27,-7-38-24,1 14-62,-1-1 0,0 0 0,-1 0 0,-4 20 0,-14 51-59,16-74 178,2-4 16,-1-1-1,1 0 0,-1 0 1,-1 0-1,-2 6 0,4-10-72,1-1 0,-1 1 0,1 0 0,0-1 0,-1 1 0,0 0 0,1-1 0,-1 1 0,1-1 0,-1 1 0,0-1 0,1 1 0,-1-1 0,0 0 0,0 1 0,1-1 0,-1 0 0,0 0 0,0 1 0,1-1 0,-1 0 0,0 0 0,0 0 0,0 0 0,1 0 0,-1 0 0,0 0-1,0 0 1,0 0 0,1-1 0,-1 1 0,0 0 0,0 0 0,1-1 0,-1 1 0,0 0 0,1-1 0,-1 1 0,0-1 0,1 1 0,-1-1 0,0 1 0,0-2 0,-2-1-28,-1 0 0,1-1-1,0 0 1,1 0 0,-1 0 0,-3-7 0,-5-8-23,5 14-39,6 4 79,-1 1-1,1-1 0,0 1 1,-1 0-1,1-1 1,0 1-1,-1-1 0,1 1 1,0-1-1,-1 0 0,1 1 1,0-1-1,0 1 0,0-1 1,0 1-1,-1-1 1,1 0-1,0 1 0,0-1 1,0 1-1,0-1 0,0 0 1,1 1-1,-1-2 0,0 2-118,14 17 154,-3-7 16,1 0 1,0-1-1,1 0 0,0-1 0,0 0 0,29 11 0,-31-15-1,0-1 0,0 0 0,0-1-1,1 0 1,-1 0 0,1-2 0,0 1 0,-1-1 0,23-4 0,-2-1 25,0-2-1,-1-1 0,0-2 1,0 0-1,-1-3 1,-1 0-1,0-2 1,40-27-1,35-21 201,-100 60-282,0 1 0,0 0 0,-1 0 0,2 0 0,-1 0 0,0 1 0,0-1 0,1 1-1,-1 0 1,0 0 0,1 1 0,-1-1 0,1 1 0,-1 0 0,1 0 0,-1 1 0,1-1-1,-1 1 1,0 0 0,1 0 0,-1 1 0,0-1 0,5 3 0,46 18 31,-53-21 116,-3-2-30,-8-5 22,-15-10-87,19 13-44,3 1-15,0 1-1,0-1 1,-1 1 0,1 0 0,-1 0 0,1 0 0,-1 0 0,1 0 0,-1 0-1,0 1 1,1-1 0,-1 1 0,0 0 0,0 0 0,1 0 0,-1 0-1,0 0 1,1 0 0,-1 1 0,0 0 0,1-1 0,-1 1 0,1 0-1,-1 0 1,1 0 0,-1 1 0,1-1 0,-3 3 0,-1-1 16,0 1 0,1 0 0,-1 1 1,1-1-1,0 1 0,1 0 0,-1 1 0,1-1 1,0 1-1,0 0 0,1-1 0,0 2 0,0-1 0,0 0 1,1 1-1,0-1 0,0 1 0,1 0 0,-2 8 1,2-5 53,0 0 0,1 0 0,0 0-1,1 0 1,0 0 0,0 0 0,1 0 0,0-1 0,1 1 0,0-1 0,1 1 0,8 16 0,-8-19-12,0 0 0,1 0 0,0-1 0,9 10 1,-11-13-29,0 0 0,1-1 0,-1 0 0,1 0 0,-1 0 0,1 0 0,0 0 1,-1-1-1,1 1 0,0-1 0,7 1 0,5 0 31,0-1 1,1 0-1,-1-1 0,1-1 1,16-2-1,81-19 114,-111 21-147,35-8 26,0-1 1,-1-2 0,0-1-1,-1-2 1,51-30 0,-57 27-166,-1-3 0,28-24 1,-56 45 150,0-1 0,0 0 0,0 1 0,-1-1 0,1 0 0,0 0-1,-1 0 1,1 1 0,0-1 0,-1 0 0,1 0 0,-1 0 0,0 0 0,1 0 0,-1 0 0,0 0 0,1 0 0,-1 0 0,0 0 0,0 0 0,0 0 0,0-1 0,0 0 0,-1 1-29,1 1 1,-1-1-1,1 0 0,-1 1 1,1-1-1,-1 1 0,1-1 1,-1 1-1,0-1 0,1 1 1,-1-1-1,0 1 1,0-1-1,1 1 0,-1 0 1,0 0-1,0-1 0,1 1 1,-1 0-1,0 0 0,0 0 1,0 0-1,1 0 1,-1 0-1,0 0 0,0 0 1,0 0-1,1 0 0,-1 0 1,0 1-1,-1-1 0,0 1 16,-1-1-1,0 1 1,1 0-1,-1 0 1,1 0-1,-1 0 0,1 0 1,-1 0-1,1 1 1,0-1-1,0 1 0,0 0 1,0-1-1,0 1 1,0 0-1,0 0 1,0 1-1,1-1 0,-1 0 1,1 0-1,0 1 1,0-1-1,-1 1 1,2-1-1,-1 1 0,0-1 1,0 1-1,1 0 1,-1 2-1,1 0-8,0 1-1,0-1 1,0 1 0,0-1-1,1 1 1,0-1 0,0 0-1,1 1 1,-1-1 0,1 0-1,1 0 1,-1 0 0,5 8-1,-4-9 3,0 1 0,1-1 0,-1 0-1,1 0 1,0 0 0,0 0-1,0 0 1,0-1 0,9 5 0,-10-6-9,0-1 0,1 0 0,-1 0 0,0 0 0,1 0 1,-1 0-1,1-1 0,0 0 0,-1 0 0,1 0 1,-1 0-1,1 0 0,-1-1 0,1 1 0,6-3 0,-1 0-60,0-1 0,-1 1-1,1-1 1,-1-1 0,0 0-1,-1 0 1,1 0 0,-1-1-1,7-7 1,-5 4 83,-1 0 0,0-1 0,0 0 0,-1 0 1,0-1-1,6-13 0,-12 21 0,0 0-1,0-1 1,-1 1 0,1-1 0,-1 1 0,1-1-1,-1 1 1,0 0 0,-1-1 0,1 1-1,0-1 1,-1 1 0,0-1 0,0 1 0,0 0-1,0 0 1,0-1 0,-1 1 0,0 0-1,-2-4 1,2 3-19,-1 0 1,0 0-1,0 0 0,-1 0 0,1 1 0,-1-1 0,1 1 0,-1 0 0,0 0 1,0 0-1,-1 0 0,1 1 0,-8-3 0,0 1 17,-1 0 0,-14-1-1,24 4-22,0 1 0,0 0 0,0-1 0,0 1 0,0 0 0,0 1 0,0-1 0,0 0 0,0 1 0,1 0 0,-1 0 0,0 0 0,0 0 0,1 0 0,-5 2 0,3 0 41,0 0 0,0 1-1,1-1 1,-1 1 0,1-1 0,-1 1 0,1 0 0,1 1 0,-1-1-1,0 0 1,1 1 0,0-1 0,0 1 0,0 0 0,1-1 0,0 1 0,0 0-1,0 0 1,0 6 0,1-10-18,1 0-1,0 0 0,0 0 1,0 0-1,0-1 1,0 1-1,1 0 1,-1-1-1,0 1 0,0-1 1,0 1-1,0-1 1,2 1-1,-1-1 34,4 1 23,0 0 0,0 0-1,0-1 1,0 1-1,-1-1 1,1-1-1,0 1 1,0-1 0,8-2-1,2 0-9,88-12 213,6 0-256,113-31 0,-123 10 270,-61 24-111,-38 12-183,-1 1 0,0 0 0,1 0 0,-1-1 0,0 1 0,0 0 0,0 0 0,0-1 1,0 1-1,0 0 0,0 0 0,0-1 0,0 1 0,0 0 0,0 0 0,0-1 0,-1 3 0,-3 18 162,-22 79 239,22-83-275,0 1-1,1-1 1,2 1 0,-1 34 0,3-52-89,1 1 1,-1-1 0,0 0-1,0 0 1,0 0-1,1 0 1,-1-1 0,0 1-1,0 0 1,0 0 0,0-1-1,1 1 1,-1-1-1,1 0 1,6-4-31,1-1 0,-1 0 0,-1-1-1,1 0 1,10-13 0,0 1 98,-3 5 22,0 2 0,30-22 0,-40 32-142,0-1 0,-1-1 0,1 1 0,-1-1 0,5-5 0,-10 13-20,-1 0-1,1 0 0,1 0 1,-1 0-1,0 0 0,1 1 0,0-1 1,0 0-1,1 4 0,5 47 42,-4-44 35,0 0 1,1-1 0,0 1 0,1-1-1,0 0 1,1 0 0,0 0-1,10 14 1,-13-20-17,1 0 1,0-1-1,0 1 0,1-1 0,-1 0 1,1 0-1,-1 0 0,1 0 1,0-1-1,0 1 0,0-1 1,0 0-1,0 0 0,1-1 0,-1 1 1,1-1-1,-1 0 0,1 0 1,-1-1-1,1 1 0,0-1 0,-1 0 1,7-1-1,4-1 31,-1-2 0,1 0 1,-1-1-1,-1 0 0,1-1 0,-1 0 0,0-1 0,0-1 0,12-9 1,6-7 9,-1-1 0,32-36 0,2 6-161,-21 18 272,-41 36-186,-1 0 0,0 1 0,0-1 0,0 0 0,-1-1 1,1 1-1,0 0 0,0 0 0,0 0 0,-1 0 0,1-1 1,0-1-1,-1 3-17,-4 20 54,-2 57 101,2-52-83,-12 63 12,13-77 52,0 0 1,-1 0-1,-1 0 0,1 0 0,-11 15 0,14-25-95,1 0-1,0-1 1,0 1 0,-1-1-1,1 1 1,-1-1 0,1 1-1,0-1 1,-1 1 0,1-1-1,-1 1 1,1-1 0,-1 1-1,1-1 1,-1 0 0,1 1-1,-1-1 1,0 0-1,1 0 1,-1 1 0,1-1-1,-1 0 1,0 0 0,1 0-1,-1 0 1,0 0 0,1 0-1,-1 0 1,0 0 0,1 0-1,-1 0 1,1 0 0,-1 0-1,0 0 1,1-1 0,-1 1-1,1 0 1,-2-1 0,-1-1-7,1 0 0,-1-1 0,0 1 1,1-1-1,0 0 0,-3-3 0,-7-8 135,-5-5-67,14 15-87,0 0 0,-1 0 1,1 1-1,-8-6 0,8 9 28,2 0 224,3 0-352,10 0 226,24 5 0,-23-2-60,1-2 0,13 1 0,93-2-796,145-20 1,-244 18 6,17-4-5746,-32 3 785,-15 3 1825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3:41.2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 73 13216,'-18'-36'4895,"14"28"-3807,4-4-320,0 9-1184,0-2 64,0 1-608,4-1 512,0 5-3487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3:56.2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1077 2976,'-1'2'449,"0"1"-1,0 0 1,0 0 0,1 0 0,-1 0-1,1 0 1,-1 0 0,1 0 0,0 0-1,0 1 1,1 2 0,-1 5 1094,0-10-685,1 9 3580,-1-10-4215,1 1 1,-1 0 0,0-1 0,0 1 0,1-1 0,-1 1 0,0-1-1,1 1 1,-1 0 0,1-1 0,-1 0 0,1 1 0,-1-1 0,1 1-1,-1-1 1,1 1 0,-1-1 0,1 0 0,-1 0 0,1 1 0,0-1-1,-1 0 1,1 0 0,0 1 0,7-7 2743,-1-1-3856,-1 0 967,-2 0 0,1-1 1,-1 1-1,0-1 0,-1 0 0,0 0 0,0 0 0,2-10 1,8-20 140,-3 13-148,65-140 266,-63 145-235,-1 0 1,2 1-1,1 1 1,0 0-1,1 1 0,18-15 1,75-56 281,-49 41-421,-10 14-3,-37 26 144,-11 6-84,-1 1 1,0 0 0,0 0 0,1 0-1,-1-1 1,1 1 0,-1 0 0,0 0-1,1 0 1,-1 0 0,0-1 0,1 1-1,-1 0 1,1 0 0,-1 0 0,0 0-1,1 0 1,-1 0 0,1 0 0,-1 0-1,0 0 1,1 0 0,-1 1 0,0-1-1,1 0 1,-1 0 0,1 0 0,-1 0-1,0 1 1,1-1 0,-1 0 0,0 0-1,1 0 1,-1 1 0,1 0 0,0 0 0,-1 1 0,1-1 0,-1 0 0,1 0 1,-1 1-1,1-1 0,-1 0 0,0 1 0,1 1 0,-1 6 35,1-1-1,-2 15 1,-2-8 30,0 0 0,-10 28 0,5-17-45,-36 114 433,43-137-482,-1 2 18,0 1 0,1 0 0,0 0 1,-1 12-1,11-23 379,-1-4-284,-1 0-1,9-14 0,6-8 26,-1 5-131,-11 11-7,1 2 1,1-1 0,0 2 0,17-15-1,-10 14-4,-9 5 106,18-14 0,-27 21-254,-6 77-256,0-47 583,3-22-156,0 1 1,1-1 0,-1 14 0,2-21-10,0 0 1,0 0-1,0 0 0,0 0 1,0 0-1,0 0 0,0 0 1,0 0-1,0 1 0,0-1 1,0 0-1,0 0 0,0 0 1,0 0-1,0 0 0,0 0 1,0 0-1,0 0 0,0 0 1,0 0-1,0 1 0,0-1 1,1 0-1,-1 0 0,0 0 1,0 0-1,0 0 0,0 0 1,0 0-1,0 0 1,0 0-1,0 0 0,0 0 1,0 0-1,0 0 0,1 0 1,-1 0-1,0 0 0,0 0 1,0 0-1,0 0 0,0 0 1,0 0-1,0 0 0,0 0 1,0 0-1,1 0 0,-1 0 1,0 0-1,0 0 0,0 0 1,0 0-1,0 0 0,0 0 1,0 0-1,0 0 1,0 0-1,9-7 105,15-17 14,-14 12-112,5-2 63,1 1-1,32-21 1,41-18-214,-58 34 69,37-17-71,-72 51 123,-4 3-120,-21 36 0,19-37 201,0 1 0,-9 24 0,14-30 68,1 0 0,0 0 0,1 1 0,-3 25 0,7-38-135,0-1-1,0 0 0,0 0 0,0 1 1,0-1-1,0 0 0,0 0 0,0 0 1,0 0-1,0 0 0,0-1 0,2 1 0,-3 0 8,12-3 35,0-1 1,0 0-1,0-1 0,0 0 0,17-10 1,10-5-51,26-12-65,83-56 0,-132 77 0,-9 7 82,0-1-1,0 0 0,8-7 1,-17 15-56,0 0 0,0 0 1,0 0-1,1 1 0,-3 5 1,-4 12 108,3-10-65,0 0 0,1 1 0,1 0 0,0-1 0,0 1 0,1 1 0,0 13 0,0-8 25,1 0 0,1 0 0,1 0 0,6 33 0,-7-50-1,0 0 1,0 0-1,1 0 0,-1 0 1,0 0-1,1 1 0,-1-1 1,1 0-1,-1 0 0,1 0 1,0-1-1,-1 1 0,1 0 1,0 0-1,0 0 0,0 0 1,0-1-1,-1 1 0,1 0 1,0-1-1,0 1 1,0-1-1,0 1 0,1-1 1,-1 1-1,0-1 0,0 0 1,0 1-1,0-1 0,0 0 1,0 0-1,1 0 0,-1 0 1,0 0-1,0 0 0,0 0 1,0-1-1,0 1 1,0 0-1,1 0 0,-1-1 1,0 1-1,0-1 0,0 1 1,0-1-1,0 0 0,0 1 1,0-1-1,-1 0 0,1 1 1,0-1-1,0 0 0,0 0 1,0-2-1,4-3-23,-1-1 0,0 0 1,0 0-1,-1 0 0,0-1 0,0 1 0,-1-1 0,1 1 1,-2-1-1,1 0 0,0-12 0,-2 2 22,0 1-1,-1 0 1,-1 0 0,-5-24-1,6 38-39,0 0 0,0-1 0,0 1 0,-1 0 0,0 0 0,0-1 0,1 1 0,-2 1 0,1-1 0,0 0 0,-5-3 0,-1-2-19,-1 1-1,-10-6 0,19 13 42,-1-1-1,1 1 1,0 0-1,0 0 1,0-1-1,-1 1 0,1 0 1,0 0-1,0-1 1,0 1-1,0 0 0,-1 0 1,1-1-1,0 1 1,0 0-1,0-1 0,0 1 1,0 0-1,0-1 1,0 1-1,0 0 1,0-1-1,0 1 0,0 0 1,0-1-1,0 1 1,0 0-1,0-1 0,0 1 1,1 0-1,-1 0 1,0-1-1,0 1 0,0 0 1,0 0-1,1-1 1,-1 1-1,0 0 1,0 0-1,0-1 0,1 1 1,2-2 20,1 1 0,-1 0 0,1 0 0,-1 1 0,1-1 1,-1 0-1,1 1 0,0 0 0,5 0 0,4 0-129,8-2 109,0 1 1,0 2-1,1 0 0,-1 1 1,0 1-1,0 0 0,36 13 1,-52-14 41,-1-1 1,0 1-1,0 1 0,0-1 1,0 1-1,-1-1 1,1 1-1,6 7 0,-9-9-28,0 0-1,0 0 0,0 0 0,-1 1 1,1-1-1,0 0 0,0 0 0,-1 1 1,1-1-1,-1 1 0,1-1 0,-1 1 0,1-1 1,-1 1-1,0-1 0,0 1 0,0-1 1,0 1-1,0-1 0,0 1 0,0-1 1,-1 1-1,1-1 0,0 1 0,-1-1 1,1 1-1,-1-1 0,0 0 0,1 1 1,-2 0-1,-2 5 70,0 0 1,0 0 0,-5 15-1,36-41 466,-5 6-551,0 0 0,39-14 0,50-13-20,-68 26 27,-35 11-15,0 0-1,0 1 1,0 0 0,0 1-1,0 0 1,0 0-1,1 1 1,-1 0-1,10 1 1,-16-1 16,-1 1-1,1 0 1,-1-1 0,1 1 0,-1 0-1,0 0 1,1 0 0,-1 0 0,0 0-1,1 0 1,-1 0 0,0 1 0,0-1-1,0 0 1,0 1 0,-1-1 0,1 0-1,0 1 1,0-1 0,-1 1 0,1-1-1,-1 1 1,1 0 0,-1-1 0,0 3-1,2 6-55,0 0-1,-2-1 1,1 12-1,-1 66 616,1-88-558,-1-1 0,1 1-1,-1 0 1,1-1 0,0 1 0,0 0-1,0 0 1,0 0 0,0 0 0,0 0 0,0 0-1,3-2 1,3-4 2,-1 1 22,13-19-35,1 1 1,1 1 0,2 1-1,37-29 1,-50 45-57,-5 1 64,1 2 0,0-1 1,0 1-1,0-1 0,10-2 0,-16 5 2,1 1 0,0 0 0,0 0 0,0 0 0,0 0 0,0 0-1,0 1 1,0-1 0,0 0 0,0 0 0,0 1 0,0-1-1,-1 0 1,1 1 0,0-1 0,0 1 0,0-1 0,-1 1-1,1-1 1,0 1 0,0-1 0,-1 1 0,1 0 0,-1 0 0,1-1-1,0 1 1,-1 0 0,1 0 0,-1 0 0,0-1 0,1 1-1,-1 0 1,0 0 0,1 0 0,-1 1 0,1 3-36,1 0-1,-1 0 1,0 0 0,-1 1-1,1 5 1,4 109 264,0-36-309,-4-80 111,0 0 0,0 0 0,0-1 0,0 1 0,3 4 0,-3-5-50,0 0 0,0 0-1,0 0 1,0 0 0,0 0 0,0 0 0,-1 4-1,1-6 40,-1 0 0,1 0 0,0 0 0,0 0 0,-1 0 0,1 0 0,0 0 0,0 0 0,0 0 0,0 0 0,0 0 0,0-1 0,1 2 0,17 9 26,-10-7-49,0-1-1,0-1 1,1 1 0,-1-1 0,1-1-1,16 1 1,-4-2 49,41-5 0,-48 3-47,0-1 0,0 0 0,0-2 0,-1 1 0,16-8 0,-21 7 12,-1 1 1,0-1-1,0 0 0,0-1 0,-1 0 1,0 0-1,0 0 0,0-1 0,8-11 1,-6 4-14,0 0-1,0-1 1,-2 0 0,9-22 0,-11 23-78,-2 7-24,0 0 0,0 0 0,-1 0 0,0-1 0,-1 1 0,0-1 0,1-11 0,-2 19 93,0-1-1,0 0 0,0 1 1,0-1-1,0 1 1,0-1-1,0 0 1,0 1-1,0-1 1,0 1-1,0-1 1,0 1-1,0-1 1,0 0-1,-1 1 0,1-1 1,0 1-1,0-1 1,-1 1-1,1-1 1,-1 1-1,1-1 1,0 1-1,-1-1 1,1 1-1,-1 0 1,1-1-1,-1 1 0,0-1 1,-1 1-3,1 0-1,-1 0 1,0 0-1,0 1 1,0-1-1,1 0 1,-1 1-1,0-1 1,-2 2-1,-2 1 9,0-1-1,0 1 1,0 0-1,0 1 1,1-1-1,-1 1 0,1 0 1,0 0-1,0 1 1,-6 8-1,5-6 12,1 1 0,-1 0 0,2 1 0,-1-1-1,1 1 1,-4 14 0,2 0 32,1 0-1,1 0 1,1 1-1,0 47 0,3-60-15,0 1 0,1 0 0,1-1 0,0 1-1,0 0 1,1-1 0,1 0 0,0 0 0,10 20-1,-13-29-5,0-1-1,0 1 0,0 0 0,0-1 0,0 1 0,0-1 0,1 0 0,-1 1 0,1-1 0,-1 0 0,1 0 1,-1 0-1,1 0 0,0 0 0,-1 0 0,1 0 0,0-1 0,0 1 0,-1-1 0,1 1 0,0-1 0,0 0 1,0 1-1,0-1 0,0 0 0,0 0 0,-1-1 0,1 1 0,3-1 0,-1 0 12,0 0-1,0 0 0,-1-1 1,1 0-1,0 0 0,-1 0 0,1 0 1,-1 0-1,0-1 0,1 1 1,-1-1-1,4-5 0,20-26 34,4-4-155,45-43 0,-46 53 130,2 2 0,1 1 0,0 1 1,59-29-1,-58 33-258,-33 29 69,-2-2 157,-1 0 0,0-1 0,-5 12 0,-2 6 27,-5 21 32,-21 74-84,36-115 237,4-6-107,10-12-31,-9 9-20,43-36-117,80-52-1,-110 82-60,24-10-1,-41 20 123,6 0 0,-7 2-3,0 0 0,-1 0-1,1 1 1,-1-1 0,1 0 0,-1 0-1,1 0 1,-1 1 0,0-1 0,0 0-1,0 1 1,1-1 0,-1 0-1,0 1 1,-1 0 0,2 7-30,17 194 70,-17-194-48,0 0-1,1 1 1,0-1-1,1 0 0,4 12 1,-6-19 14,0 0 1,0 0 0,0 0-1,0 0 1,1 0-1,-1 0 1,1-1-1,-1 1 1,1 0-1,0-1 1,3 3-1,-4-3 0,0-1-1,1 1 0,-1-1 1,1 1-1,-1-1 0,0 0 0,1 1 1,-1-1-1,1 0 0,-1 0 1,1 0-1,-1 0 0,1 0 0,-1-1 1,0 1-1,1 0 0,-1-1 1,1 1-1,-1-1 0,2 0 0,4-3 24,-1 0-1,0 0 0,0-1 0,0 0 1,0 0-1,7-10 0,-12 15-26,15-19 1,13-21-1,20-22 40,113-86-46,-6 7-66,-141 124 78,0-1 0,-2-1 1,0 0-1,-1-1 0,-1-1 1,9-21-1,41-133 133,-60 173-137,23-88 182,10-28-409,-30 108 177,-1-1-1,-1 1 1,0-1-1,0 0 0,-1 0 1,-1-14-1,0 25 51,0 0 0,0 0 0,0 0 0,0 0-1,0 0 1,0 0 0,0 0 0,0-1 0,0 1 0,0 0-1,0 0 1,0 0 0,-1 0 0,1 0 0,0 0-1,0 0 1,0 0 0,0 0 0,0 0 0,0 0-1,0 0 1,0-1 0,-1 1 0,1 0 0,0 0-1,0 0 1,0 0 0,0 0 0,0 0 0,0 0-1,-1 0 1,1 0 0,0 0 0,0 0 0,0 0 0,0 0-1,0 0 1,0 0 0,0 0 0,-1 1 0,1-1-1,0 0 1,0 0 0,0 0 0,0 0 0,0 0-1,0 0 1,0 0 0,0 0 0,0 0 0,-1 0-1,1 0 1,0 1 0,0-1 0,0 0 0,0 0 0,0 0-1,0 0 1,0 0 0,0 0 0,0 0 0,0 1-1,0-1 1,0 0 0,-9 9-43,3 0 17,0 0 0,1 1 0,0-1 0,0 1 0,-5 19 0,3-8-60,-38 106 38,19-49 103,-38 77-1,41-109-20,2 0 0,2 1-1,-17 65 1,34-100-2583,1-1 0,1 16-1,0-25 2104,-1-5-131,1 0 1,-1 0-1,0 0 1,0 0-1,0 0 1,0 0-1,-1 1 1,1-1-1,-1 0 1,1 1 0,-1-1-1,0 1 1,0 0-1,-4-4 1,-5-5-2669,-19-13 0,0 4 775,-2 0 117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3:56.5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 37 9216,'-26'-36'9919,"26"36"-9687,7 0 1912,11 7-1432,-17-6 14,18 7 160,0-1 0,0-1 0,0 0 1,1-2-1,0 0 0,34 1 1,124-8-447,-61-1-194,-42 3-226,43 0-669,-41 7-3378,-73-6 3493,-1 1 0,0 0 1,1 0-1,-1 0 0,0 0 0,0 0 0,1 0 0,-1 1 0,0 0 1,0 0-1,-1 0 0,1 0 0,2 2 0,2 3-1449,-2 0 0,1 0 1,7 12-1,-7-9 669,12 15-3406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3:58.0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14 520 5472,'-3'1'586,"3"-1"-499,-1 0 1,1 0-1,0 0 0,-1 0 0,1 0 0,-1 0 0,1 0 0,-1 0 0,1 0 0,0 0 1,-1 0-1,1 1 0,-1-1 0,1 0 0,0 0 0,-1 0 0,1 1 0,0-1 0,-1 0 1,1 1-1,0-1 0,-1 0 0,1 1 0,0-1 0,-1 0 0,1 1 0,14 5 3471,-12-6-3235,0 1 0,0 0 1,0-1-1,0 1 0,0-1 1,0 0-1,0 1 0,1-1 0,-1 0 1,0 0-1,0-1 0,0 1 1,0 0-1,3-2 0,33-9 2039,-30 8-2059,6-2-64,-1-2 1,0 1-1,0-1 0,0-1 0,-1-1 1,0 1-1,-1-2 0,0 0 0,0 0 1,14-18-1,6-14 316,44-75 0,-29 42-36,23-16 456,-54 74-851,-9 9 191,-1 0 1,8-15-1,-3 5 563,-19 34-698,1 1-1,0-1 1,1 1 0,1 1 0,1 0 0,-6 28-1,4 4-171,3-29 14,1 1 0,1 0 0,1 38 0,1-58 0,0 1-1,1-1 1,-1 0-1,1 0 1,-1 0-1,1 0 1,0 0-1,0 0 1,0 0 0,0 0-1,0 0 1,0 0-1,3 3 1,-3-5-12,0 1 0,0 0 0,0 0 0,-1-1 0,1 1 0,0-1 0,0 1 0,1-1 0,-1 1 0,0-1 0,0 0 0,0 1 0,0-1 0,0 0 0,0 0 0,0 0 0,1 0 0,-1 0 0,0 0 0,0 0 0,0 0 0,0-1 0,0 1 0,0 0 0,1-1 0,-1 1 0,1-1 0,5-3 12,-1 0-1,1-1 1,-1 1 0,0-1 0,-1 0-1,11-12 1,-1 1 71,66-67 18,102-96 103,-172 169-161,-7 7-66,0 0 0,0 0 0,0 0-1,-1-1 1,0 1 0,0-1-1,5-8 1,-8 12 14,0 0 1,1 0-1,-1 0 0,0 0 0,0 0 1,0-1-1,0 1 0,0 0 0,0 0 1,0 0-1,0 0 0,0 0 0,0 0 0,0 0 1,0-1-1,0 1 0,-1 0 0,1 0 1,0 0-1,0 0 0,0 0 0,0 0 1,0-1-1,0 1 0,0 0 0,0 0 1,0 0-1,0 0 0,0 0 0,0 0 1,-1 0-1,1 0 0,0 0 0,0 0 0,0 0 1,0-1-1,0 1 0,0 0 0,0 0 1,-1 0-1,1 0 0,0 0 0,0 0 1,0 0-1,0 0 0,0 0 0,0 0 1,-1 0-1,1 0 0,0 0 0,0 0 1,0 0-1,0 0 0,0 0 0,0 1 0,-1-1 1,1 0-1,0 0 0,0 0 0,0 0 1,0 0-1,0 0 0,0 0 0,0 0 1,0 0-1,-1 1 0,-7 2 39,1 3-44,1 0 0,0 0 0,0 1 0,0 0 0,1 0 0,0 0 0,0 1 0,1 0 0,0 0 0,1 0 0,-6 15 0,3 1-8,0-1 0,2 2 0,-2 24 0,6-43 21,-1 0-1,1 0 1,1 0 0,-1 0-1,1-1 1,0 1 0,0 0 0,1 0-1,-1-1 1,4 6 0,-4-9 5,0 0 0,0 0 1,0 0-1,0 0 0,0 0 0,1-1 0,-1 1 1,1-1-1,-1 1 0,1-1 0,0 1 1,-1-1-1,1 0 0,0 0 0,0 0 0,0 0 1,0 0-1,0 0 0,0 0 0,0-1 0,0 1 1,1-1-1,-1 1 0,0-1 0,0 0 1,0 0-1,0 0 0,1 0 0,2-1 0,4-1 5,-1 0 0,0-1 0,0 1 0,0-2 0,-1 1 0,1-1 0,-1 0 0,1-1 0,7-6 0,8-9 8,25-26 0,-39 38 1,45-50 161,-32 32-227,2 2 0,38-31 0,-54 48 2,-7 5 46,1 1-1,-1-1 1,1 1-1,-1-1 0,1 1 1,0 0-1,0 0 1,-1 0-1,3-1 1,-3 3-18,0 0 1,0 0 0,0 0 0,-1 0-1,1 0 1,0 0 0,-1 0 0,1 0-1,-1 0 1,2 2 0,-1 3 41,-1 0 0,1 0 1,-1 1-1,0-1 0,0 0 1,0 0-1,-1 0 0,-2 8 1,0 7 2,-1 21 44,-4 58-2,10-85 141,-2-15-212,0 0 0,0 0-1,0 0 1,0 0-1,0 1 1,0-1 0,0 0-1,1 0 1,-1 0 0,0 0-1,0 0 1,0 1 0,0-1-1,0 0 1,1 0-1,-1 0 1,0 0 0,0 0-1,0 0 1,0 0 0,1 0-1,-1 1 1,0-1 0,0 0-1,0 0 1,0 0-1,1 0 1,-1 0 0,0 0-1,0 0 1,0 0 0,1 0-1,-1 0 1,0 0 0,3-2 22,-1 1 1,0-1 0,1 0 0,-1 1 0,0-1 0,0 0 0,2-3 0,-2 4-46,23-22-14,1 1 0,1 1 0,1 2 0,1 0 0,0 2 0,1 2 0,1 0 0,33-9 0,-60 22 9,2 0 25,0 0 1,0 0-1,0 1 0,0 0 1,8-1-1,-13 2-4,1 0 0,-1 0-1,0 0 1,0 0 0,0 0 0,0 0 0,0 1 0,0-1 0,0 0-1,1 1 1,-1-1 0,0 1 0,0-1 0,0 1 0,-1-1 0,1 1-1,0 0 1,0 0 0,0-1 0,0 1 0,-1 0 0,1 0 0,0 0-1,-1 0 1,1 0 0,0 0 0,-1 0 0,1 0 0,-1 0 0,0 0-1,1 0 1,-1 0 0,0 0 0,0 0 0,0 2 0,1 8 38,-2-1 0,1 1 0,-1-1 0,-1 1 0,0-1 1,0 0-1,-1 0 0,-6 13 0,-2 13 57,9-28-82,0-1 1,0 1 0,-1 13-1,3-19 82,12-2 14,4-1-6,-5-2-108,-1-1 1,1 0-1,-1-1 1,0 0-1,9-6 1,46-36-34,-9 6 20,21-6-180,-77 47 200,1-1 0,-1 1 0,0 0 0,1 0-1,-1 0 1,0-1 0,1 1 0,-1 0 0,1 0 0,-1 0 0,0 0 0,1-1 0,-1 1 0,1 0 0,-1 0 0,1 0 0,-1 0 0,1 0 0,-1 0 0,0 0 0,1 0 0,-1 1 0,1-1 0,-1 0 0,0 0 0,1 0 0,-1 0 0,1 0 0,-1 1-1,0-1 1,1 0 0,-1 0 0,0 1 0,1-1 0,-1 0 0,0 1 0,1-1 0,-1 0 0,0 1 0,0-1 0,1 0 0,-1 1 0,0-1 0,0 1 0,0-1 0,0 0 0,1 1 0,-1-1 0,0 1 0,0 0 0,1 4 22,-1 0 1,0 0-1,0 0 1,0 5-1,-1 1 6,1 43 90,1 75 249,0-111-322,1-1 0,1 0 0,1 0 0,0-1 0,9 22 0,-11-34-48,0 0 0,0 0 1,0-1-1,1 0 1,0 1-1,0-1 0,-1 0 1,2 0-1,-1 0 1,0-1-1,1 1 0,-1-1 1,1 0-1,7 4 0,3 0 0,0-1 0,1-1 0,15 3 0,1 0-428,-1-2 0,1-2 0,0 0 0,1-2 0,-1-2 0,0 0 0,58-12 0,-71 8-743,-1 0 0,0-1 0,0-1 0,0 0 0,-1-1 1,0-1-1,-1-1 0,15-11 0,64-54-8892,-94 75 10057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4:02.0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13 995 5568,'-13'0'4698,"22"0"-2159,13 0-1435,0-1-1,0-1 1,-1-2-1,1 0 1,0-1 0,25-9-1,-32 8-907,0-1-1,-1 0 0,0 0 1,-1-2-1,1 0 1,-2 0-1,1-1 1,-1-1-1,17-19 1,51-72 95,20-24 26,59-29 773,-38 42-719,-98 88-228,-2 0 0,0-2 0,-2 0 0,-1-1 0,-1-1-1,-2-1 1,0 0 0,-3-1 0,13-43 0,-24 71-77,0 1 0,-1 0 0,1-1-1,-1 1 1,0-1 0,0 1 0,1-1-1,-2 1 1,1-1 0,0 1 0,-1-4-1,1 6-57,0-1 0,0 1-1,-1 0 1,1 0 0,0-1-1,0 1 1,0 0 0,-1 0-1,1-1 1,0 1 0,0 0-1,0 0 1,-1 0 0,1-1-1,0 1 1,-1 0 0,1 0-1,0 0 1,0 0 0,-1 0-1,1 0 1,0 0-1,-1-1 1,1 1 0,0 0-1,-1 0 1,1 0 0,0 0-1,0 0 1,-1 0 0,1 1-1,-2-1-27,0 1 0,1-1 0,-1 1 0,1 0-1,-1 0 1,1 0 0,-1 0 0,1 0-1,-2 2 1,-171 151-262,152-133 316,1 0 0,1 1 1,1 1-1,1 0 1,1 2-1,-23 44 1,-64 169 449,64-137-335,16-37 56,-28 117 1,48-167-139,2 1 0,-2 22 1,3-34-14,1 1-1,0 0 1,0 0 0,1 0 0,-1 0-1,1 0 1,0-1 0,0 1 0,0 0-1,1 0 1,-1-1 0,1 1 0,4 6-1,-6-10-30,1 1-1,0 0 1,-1-1-1,1 1 1,0-1-1,0 1 1,-1 0-1,1-1 1,0 0-1,0 1 1,0-1-1,0 0 1,0 1-1,0-1 0,0 0 1,0 0-1,0 0 1,0 0-1,2 0 1,18-4 306,61-30 204,-21 11-455,5-2 11,76-39 0,-122 53-62,0-1-1,-1-1 1,-1 0 0,1-2 0,-2 0-1,0-1 1,26-33 0,-34 37-8,-1 0 0,0-1 0,-1 0 1,8-20-1,2-19-425,-14 105 420,2 0 0,15 65-1,-16-98-86,-3-12 105,2 1 0,-1 0-1,1 0 1,1-1 0,7 16-1,-10-22 1,1 1 0,-1 0 0,1-1 1,0 0-1,0 1 0,0-1 0,0 0 0,0 0 0,0 0 0,1 0 0,-1 0 0,1-1 0,-1 1 1,1-1-1,0 1 0,0-1 0,-1 0 0,1 0 0,0 0 0,0-1 0,0 1 0,4 0 0,9-2-48,0-1 0,0 0 0,20-6 0,6-2-58,14 1 120,0-4 0,77-27 0,-112 32-29,-1-1 0,0 0 0,-1-2 0,0 0 0,-1-2 1,0 0-1,-1-1 0,0 0 0,21-25 0,-22 21-59,28-36 50,-39 47-2,-1 1-1,0-1 1,0 0-1,0 0 1,-1 0 0,3-12-1,-6 19-16,0-1 0,1 1 0,-1-1 0,0 1 0,0 0 0,0-1 0,0 0 0,0 1 0,1-1 0,-1 1 0,0-1 0,0 1 0,-1-1 0,1 1-1,0-1 1,0 1 0,0-1 0,0 1 0,0-1 0,0 1 0,-1-1 0,-6 5-36,-9 15-25,9-7 63,-17 25-129,-1 0 1,-48 55-1,61-80 161,3-4-19,1 0-1,0 1 1,0 0 0,1 1-1,0-1 1,-6 14-1,12-21 7,0 0 0,0 0 0,1 0 0,-1 0 0,1 1 0,-1-1 0,1 0 0,0 1-1,-1-1 1,1 0 0,1 0 0,-1 5 0,1-6-6,-1 0-1,0 0 1,1 0-1,-1 0 1,1 0 0,-1-1-1,1 1 1,0 0-1,-1 0 1,1 0 0,0-1-1,0 1 1,-1 0-1,1-1 1,0 1 0,0-1-1,0 1 1,0-1-1,0 1 1,0-1 0,0 1-1,0-1 1,0 0-1,0 0 1,0 0 0,0 1-1,2-1 1,2 0 0,0 1 1,1-1-1,-1 0 0,0 0 1,1-1-1,-1 1 0,0-1 1,0-1-1,0 1 1,0-1-1,0 1 0,0-1 1,0-1-1,0 1 1,-1-1-1,8-5 0,-3 0-40,-1 0-1,0-1 1,0 0-1,-1 0 1,0-1-1,-1 0 1,0 0-1,0-1 1,-1 0-1,-1 0 1,0 0-1,3-12 1,0 6-142,-5 14 51,-2 12 85,-1-1 45,0 1 0,0 0 1,1 0-1,0-1 0,1 1 0,0 0 0,1 0 1,-1-1-1,1 1 0,1-1 0,0 0 0,0 0 1,1 0-1,6 11 0,-8-16 40,0 0 0,0-1 0,0 0 0,1 1 0,-1-1 0,0 0 0,1 0 0,0 0 0,-1 0 0,1-1 0,0 1 0,0-1 0,0 1 0,0-1 0,0 0 0,0-1 0,0 1 0,1 0 0,-1-1 0,0 1 0,0-1 0,5 0 0,7-1-22,0 0 1,1-1-1,20-6 1,-27 6-4,32-7-11,-1-2-1,55-23 0,-74 25 29,-1-1 0,0-1-1,-1-1 1,0-1-1,-1-1 1,19-16 0,40-47-169,-76 76 109,1-1 0,0 1-1,0-1 1,-1 1 0,1 0-1,0 0 1,3-2 0,-3 19-98,-3 17 159,-2 0 0,-2-1 0,-13 53 0,14-71-25,3-11 60,0 0 0,0 0 0,0 0 0,0 1 0,0 5 0,1-8 68,2-1-131,-1 0 0,0 0 1,1-1-1,-1 1 0,0-1 0,0 1 0,0-1 0,1 1 1,-1-1-1,0 1 0,0-1 0,0 0 0,0 0 0,0 0 0,1-1 1,15-18-49,-12 13-72,97-131 74,-101 136 27,1 0 0,-1 0 0,1 0 0,-1 0 0,1 1 0,0-1 0,0 0 0,-1 1 0,1-1 0,0 1 0,1-1-1,2-1 1,-4 4 7,-1-1 0,0 0 0,1 0 0,-1 1 0,0-1-1,1 0 1,-1 1 0,0-1 0,1 0 0,-1 1-1,0-1 1,0 0 0,1 1 0,-1-1 0,0 0 0,0 1-1,0-1 1,0 1 0,0-1 0,1 1 0,-1-1 0,0 1-1,1 9-115,0-1 0,0 17 0,-1 3 294,1-7-7,0-12-128,-1 1 0,4 15 0,-4-23-35,1 0 1,0-1-1,0 1 1,0-1-1,0 1 1,0-1-1,0 1 1,1-1-1,-1 0 1,1 0 0,0 0-1,-1 1 1,1-2-1,4 4 1,-3-3 10,-1-1-1,1 0 1,0 0 0,0-1 0,0 1 0,0-1 0,0 1 0,0-1-1,1 0 1,-1 0 0,0 0 0,0 0 0,0-1 0,0 0 0,5-1-1,4 0 37,11-2-32,0-1 0,0-2 0,-1 0 0,1-1 0,-1-1 0,-1-1 0,0-1 0,-1-1 0,0-1 0,0-1 0,-2 0 0,0-1 0,24-27 0,-11 6-19,-12 13-19,35-34 1,-54 57 16,0 0-1,0 0 1,0 0-1,0-1 1,1 1-1,-1 0 1,0 0 0,0 0-1,0 0 1,1 0-1,-1 0 1,0 0-1,0 0 1,1 0 0,-1 0-1,0-1 1,0 1-1,0 0 1,1 0-1,-1 0 1,0 0 0,0 1-1,1-1 1,-1 0-1,0 0 1,0 0-1,0 0 1,1 0 0,-1 0-1,0 0 1,0 0-1,1 0 1,-1 1-1,5 7-65,1 13-96,-1 7 148,-2 0 0,-1 0 0,-1 0 0,-2 0 0,-5 42 0,5-65 32,0 1 0,0-1-1,-1 1 1,1-1 0,-1 0-1,0 0 1,-1 0-1,1 0 1,-7 8 0,7-11-17,0 1 0,-1-1 1,1 0-1,-1 0 0,0 0 0,0 0 1,1 0-1,-1 0 0,0-1 0,-1 0 1,1 1-1,0-1 0,0 0 1,-1-1-1,1 1 0,-7 0 0,4 0 2,0-1 0,0-1 0,0 1 0,0-1 0,0 0 0,0 0 0,0 0 0,-11-5 0,1-1-140,-26-16 0,27 13-161,-27-10 0,36 16 282,7 1-58,0 3 67,0-1 0,0 1 0,1 0 0,-1-1 0,0 1 1,0 0-1,1 0 0,-1 0 0,0 0 0,2 1 0,44 5-25,68 2 1,-96-8 19,-1-1 0,1-1 0,-1-1 0,0 0 0,0-2 0,33-11 0,53-32 264,-86 38-246,-1-1 0,0-1 0,24-22 0,3-10 57,-3-3-1,62-90 0,-58 74 53,21-33-194,-28 38 295,-30 38-373,-3 5-66,-18 24-58,-1 5 254,0 0 0,1 1-1,-13 18 1,-29 54 41,29-44-51,-171 233 228,43-65-234,34-41 179,113-160-54,-1 0 0,0-1 0,0 0 0,-16 14 0,24-23-85,0 0 1,0 0-1,0 0 1,-1 0 0,1 0-1,0 0 1,0 0-1,0 0 1,-1 0-1,1 1 1,0-1-1,0 0 1,0 0 0,-1 0-1,1 0 1,0 0-1,0 0 1,-1 0-1,1-1 1,0 1-1,0 0 1,0 0 0,-1 0-1,1 0 1,0 0-1,0 0 1,0 0-1,-1 0 1,1 0-1,0-1 1,0 1 0,0 0-1,0 0 1,-1 0-1,1 0 1,0-1-1,0 1 1,0 0 0,0 0-1,0 0 1,0-1-1,0 1 1,0 0-1,-1 0 1,1 0-1,0-1 1,0 1 0,0 0-1,0 0 1,0 0-1,0-1 1,0 1-1,0 0 1,0-15-194,4 7 147,0-1 0,0 1-1,1 0 1,0 0 0,0 1-1,1 0 1,13-13 0,-4 5 97,1 2 0,26-18 0,-24 20-41,0 1 0,1 1 0,0 1 0,27-8 0,82-16-156,-76 20 149,-29 7-13,139-40 247,-144 38-187,-1 0 1,1-1-1,-2-1 0,1 0 0,-1-1 0,25-21 1,-35 25-15,1-1 1,-1 0-1,-1 0 1,0 0-1,0-1 1,0 1-1,4-10 1,-6 11-55,-1-1 0,0 1 0,0 0 0,0-1-1,0 1 1,-1-1 0,0 1 0,-1-1 0,1-13 0,-2 11 19,-4-25 67,5 33-67,0 0 0,0 0-1,0 0 1,0 0 0,-1 0 0,1 1-1,0-1 1,-1 0 0,1 0 0,-1 0-1,1 1 1,-1-1 0,1 0 0,-1 0-1,1 1 1,-1-1 0,0 1 0,1-1-1,-1 0 1,0 1 0,1-1 0,-1 1-1,0-1 1,0 1 0,0 0 0,1-1 0,-1 1-1,-2 0 1,2 0 0,0 0 0,0 0 0,-1 1 0,1-1 0,0 1-1,0-1 1,0 1 0,0-1 0,-1 1 0,1 0 0,0 0 0,0-1 0,0 1 0,-1 2 0,-14 16 33,10-12-50,-17 20-116,-52 65 28,63-76 341,4-6-161,0 1-1,0 0 0,-10 23 0,16-32-67,1 0 0,1 0 0,-1 0 0,0 0 0,0 0 0,1 1 0,-1-1 0,1 0 0,0 0 0,0 1 0,0-1 0,0 0 0,0 1 0,0-1 0,0 0 0,1 0 0,-1 1 0,1-1 0,0 0 0,0 0 0,0 0 0,0 0 0,0 0 0,0 0 0,0 0 0,1 0 0,-1 0 0,1 0 0,1 1 0,1 0 3,0-1 1,0 1-1,0-1 1,0 0-1,0 0 1,1 0-1,-1-1 0,0 1 1,1-1-1,0 0 1,6 0-1,-1 0 21,0-1 1,0 0-1,0 0 0,13-3 0,31-9 279,83-31-1,-50 14-324,7-2-48,-41 12 23,1 2 1,62-10 0,-114 27 48,0 0 0,1-1 0,-1 1 0,0 0 0,0 1 0,1-1 0,-1 0 0,0 1 0,0-1 0,0 1 0,1-1 0,-1 1 0,0 0 0,0 0 1,0 0-1,0 0 0,0 1 0,-1-1 0,1 0 0,0 1 0,2 2 0,1 2 14,0 1 0,-1-1 1,1 1-1,4 13 1,2 0 247,-9-16-288,1 2 57,1 1 0,0 0 1,0-1-1,1 0 0,-1 0 1,1 0-1,1-1 0,-1 0 1,1 0-1,10 8 0,-6-8-25,0-1 1,0 0-1,0 0 0,1-1 0,-1 0 0,1 0 0,0-1 1,21 0-1,5-1-363,49-7 0,-12 1-927,-48 5-155,-8 0-98,34-5 0,-46 4 153,1 0 0,-1-1 1,1 0-1,11-6 0,-17 7 1052,1 0 0,0 0-1,-1 0 1,1 0 0,-1 0 0,0 0 0,1 0-1,-1 0 1,0-1 0,0 1 0,0-1 0,0 1-1,0-1 1,0 1 0,0-1 0,0 1 0,-1-1-1,1 0 1,0 1 0,-1-1 0,0 0-1,1 0 1,-1 1 0,0-1 0,0 0 0,0 0-1,0 0 1,0 1 0,0-1 0,-1 0 0,0-2-1,-1-4-508,-1 1 0,0 0-1,0 0 1,0 0 0,-1 0 0,-6-7-1,-28-37-1392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3:29.6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1509 5472,'-6'0'5026,"22"-1"-3578,11-9-317,0 0-1,-1-1 1,35-21 0,-28 14-369,55-31 651,-73 38-1149,1 0 0,-2-1 1,21-20-1,0-9 331,-2-2 1,51-86-1,-46 63-214,2-5 181,65-87-1,-75 120-343,66-93 263,-49 44-881,-44 82 241,-2 3-430,-2 3-113,-6 8 317,-9 10 280,1 0 0,1 1 0,0 0 0,2 2 0,1-1 0,-17 44-1,8-8 104,1 2-1,4 0 0,-15 109 1,30-158 42,-1 0 0,1 1 0,0-1 1,1 0-1,0 0 0,4 15 0,-4-22 14,0 1-1,0-1 0,1 1 0,-1-1 0,1 1 0,0-1 0,0 0 0,0 0 1,0 0-1,0 0 0,1 0 0,-1 0 0,1-1 0,0 1 0,0-1 0,0 1 1,0-1-1,0 0 0,0-1 0,6 4 0,-1-3 48,-1-1 1,1 0-1,0 0 0,-1 0 1,1-1-1,0 0 1,0 0-1,-1-1 0,1 0 1,-1-1-1,1 1 0,-1-1 1,14-6-1,-6 2 9,-1-1 0,0-1 1,0 0-1,0 0 0,18-17 0,-11 6-20,-1-2 0,0 0-1,28-41 1,40-78 107,-55 85-134,83-161 203,-52 60-479,65-242 0,-125 387 159,5-20-129,-9 29 141,0 1 0,1 0 0,-1 0 0,0-1 0,0 1 0,0 0 0,0-1 0,0 1 0,0 0 1,0-1-1,-1 1 0,1 0 0,0 0 0,-1-1 0,1 1 0,-2-2 0,2 3 24,-1-1 0,1 1-1,-1 0 1,1 0 0,-1-1-1,1 1 1,0 0 0,-1 0-1,1 0 1,-1 0-1,1 0 1,-1 0 0,1 0-1,-1 0 1,0 0 0,1 0-1,-1 0 1,1 0 0,-1 0-1,1 0 1,0 0 0,-1 1-1,1-1 1,-1 0 0,1 0-1,-1 1 1,1-1 0,-1 0-1,1 0 1,0 1 0,-1-1-1,1 0 1,0 1 0,-1-1-1,0 1 1,-16 19-218,3 2 184,1-1 1,1 2-1,1 0 0,-10 29 0,-28 103-6,41-126 98,-150 630 200,130-553-131,0 0 977,27-89-622,1-17-444,0-1-1,0 1 1,0 0 0,0 0 0,1 0 0,-1 0 0,0 0 0,0 0 0,0 0 0,0 0 0,0 0 0,0 0 0,0 0-1,0 0 1,1 0 0,-1 0 0,0 0 0,0 0 0,0 0 0,0 0 0,0 0 0,0 0 0,1 0 0,-1 0 0,0 0-1,0 0 1,0 0 0,0 0 0,0 0 0,0 0 0,0 0 0,1 0 0,-1 0 0,0 0 0,0 0 0,0 0 0,0 0-1,0 0 1,0 0 0,0 0 0,0 1 0,0-1 0,0 0 0,1 0 0,-1 0 0,0 0 0,0 0 0,0 0 0,0 0-1,0 0 1,0 1 0,0-1 0,0 0 0,0 0 0,0 0 0,0 0 0,0 0 0,0 0 0,0 0 0,0 1 0,0-1-1,0 0 1,0 0 0,0 0 0,0 0 0,8-9 1,-7 7 110,9-13-45,0 1-1,-2-1 0,0 0 1,0-1-1,6-23 1,-1 6-92,7-16-31,-9 19-123,26-49 0,-37 78 161,13-18-233,-12 19 218,-1-1 1,0 1 0,0 0 0,1-1-1,-1 1 1,0 0 0,0-1 0,1 1-1,-1 0 1,0 0 0,1-1 0,-1 1 0,1 0-1,-1 0 1,0 0 0,1-1 0,-1 1-1,1 0 1,-1 0 0,0 0 0,1 0-1,-1 0 1,1 0 0,-1 0 0,1 0-1,-1 0 1,0 0 0,1 0 0,-1 0-1,1 0 1,-1 0 0,0 0 0,1 1 0,-1-1-1,1 0 1,-1 0 0,0 0 0,1 1-1,-1-1 1,0 0 0,1 0 0,-1 1-1,0-1 1,1 1 0,2 4-41,0 1-1,0-1 1,0 1 0,-1 0 0,0 0-1,0 0 1,0 0 0,0 11-1,4 56-183,-5-56 213,0-1 28,0 0-1,2 0 1,0-1 0,0 1-1,2-1 1,0 0 0,9 19-1,-13-31 34,1 0 0,0 0 0,0 0 0,0-1 0,0 1 0,0-1 0,1 1 0,-1-1 0,1 0 0,-1 0 0,1 0 0,0 0 0,0-1 0,4 3 0,-3-3 30,1 1-1,0-1 1,0 0 0,0 0 0,0 0 0,0-1 0,0 1 0,9-2 0,-3 0 58,1-1 0,-1-1 1,1 0-1,-1 0 1,0-1-1,0-1 1,15-8-1,-15 7-81,0-1 0,-1 0-1,0-1 1,0 0 0,-1-1-1,0 0 1,-1 0 0,0-1-1,0 0 1,-1 0-1,0-1 1,10-21 0,-2-6 13,-1-1 0,-2 0 0,11-67 0,-22 102-106,0-1 0,-1 1 0,0-1 0,0 1 0,0-1 0,0 1 0,-1-6 0,1 10 32,0 0-1,0-1 1,0 1 0,0 0 0,0-1 0,0 1-1,0 0 1,0-1 0,0 1 0,0 0 0,0-1-1,0 1 1,-1 0 0,1-1 0,0 1 0,0 0-1,0-1 1,0 1 0,-1 0 0,1 0 0,0-1-1,0 1 1,-1 0 0,1 0 0,0-1 0,0 1-1,-1 0 1,1 0 0,0 0 0,-1-1 0,1 1-1,0 0 1,-1 0 0,1 0 0,0 0 0,-1 0-1,0 0 1,0 0-29,0 1 0,-1 0 0,1 0 0,0-1 0,0 1 0,0 0 0,0 0-1,0 0 1,-2 2 0,-7 8-73,1 1-1,1 0 0,0 0 1,-13 27-1,-19 59 130,36-88-49,-3 10 21,-8 36 1,13-46 3,0 1 1,1-1 0,0 0-1,1 1 1,2 17 0,-1-23 24,0 0-1,0 0 1,1-1-1,-1 1 1,1 0 0,1-1-1,-1 1 1,1-1-1,0 0 1,-1 0 0,2 0-1,-1 0 1,0 0 0,1-1-1,0 1 1,0-1-1,0 0 1,0 0 0,0 0-1,1-1 1,7 4 0,-6-4 71,0 0 0,1 0 0,-1 0 0,0-1 0,0 0 0,1 0 0,-1 0 0,1-1 0,-1 0 0,0 0 0,1-1 0,-1 0 0,1 0 0,-1 0 0,0-1 0,12-4 0,-7-1-50,0 1 0,0-1-1,0-1 1,-1 0 0,0 0-1,-1-1 1,1 0 0,12-18-1,4-9 7,24-47 0,-33 56-115,-10 14 0,-5 8 63,1 0 0,0 0-1,0 1 1,4-5 0,-6 21-529,-7 34 250,-5 73 16,11-99 273,0 0 0,1 0 0,7 37 0,-7-53 40,0-1-1,0 1 1,0 0 0,0 0 0,1-1 0,-1 1 0,1-1 0,0 0 0,3 4 0,-4-5-2,1-1 1,-1 0-1,1 1 0,-1-1 0,1 0 0,-1 0 0,1 0 0,0 0 0,-1 0 1,1-1-1,0 1 0,0-1 0,0 1 0,0-1 0,0 1 0,-1-1 0,1 0 0,0 0 1,0 0-1,3 0 0,6-2 108,-1 0 1,0 0-1,1-1 0,-1-1 1,10-4-1,-2 0-24,4 0-49,0-1 1,-1-1-1,0-1 0,21-15 0,-19 8-71,-1-1-1,-1-1 0,0-1 0,-2-1 0,0-1 1,22-37-1,-40 60 5,62-88-248,-63 87 240,1 1 0,-1-1-1,1 1 1,-1-1-1,0 1 1,1-1 0,-1 1-1,1-1 1,-1 1-1,1-1 1,-1 1 0,1 0-1,0-1 1,-1 1-1,1 0 1,-1 0 0,1 0-1,0-1 1,-1 1-1,1 0 1,0 0 0,-1 0-1,1 0 1,0 0-1,-1 0 1,1 0 0,0 0-1,0 1 4,0-1 0,0 1 0,0 0 0,-1-1 1,1 1-1,0 0 0,-1-1 0,1 1 0,0 0 0,-1 0 0,1 0 0,-1 0 0,0-1 0,1 1 0,0 2 0,1 3 7,-1-1-1,0 1 0,0 0 1,0 0-1,0 7 0,-2 27-40,-3-1-1,-1 1 1,-19 72-1,11-33 113,13-79-53,0 0-1,-1 0 0,1 0 1,0 1-1,0-1 0,0 0 1,0 0-1,0 0 0,0 1 0,0-1 1,0 0-1,0 0 0,0 0 1,0 0-1,0 1 0,0-1 0,0 0 1,0 0-1,0 0 0,0 1 1,0-1-1,0 0 0,0 0 0,0 0 1,0 1-1,0-1 0,0 0 1,1 0-1,-1 0 0,0 0 0,0 1 1,0-1-1,0 0 0,0 0 1,0 0-1,1 0 0,-1 0 0,8-3 366,9-15-17,3-10-386,154-207-196,-173 233 194,1 0 0,0 0 0,0 0 0,0 0 0,0 0 0,1 1 0,-1-1-1,0 1 1,1-1 0,-1 1 0,1 0 0,4-1 0,-6 1 6,-1 1 0,1 0 0,-1 0 1,1 0-1,0 0 0,-1 0 0,1 0 0,-1 1 1,1-1-1,-1 0 0,1 0 0,0 0 0,-1 0 1,1 1-1,-1-1 0,1 0 0,-1 1 1,1-1-1,-1 0 0,1 1 0,-1-1 0,0 0 1,1 1-1,0 1-7,0-1 1,-1 0-1,1 1 0,0-1 1,-1 1-1,0-1 0,1 1 1,-1-1-1,0 1 1,0-1-1,1 1 0,-2 2 1,0 10 11,-1-1 0,0 1 0,-1-1 0,-1 0 0,0 0 0,-10 18 0,-6 24 133,18-48-157,-1 6 247,7-12-61,5-7-54,112-88 439,-89 67-494,-15 12-126,-1 1 1,2 1-1,37-22 1,-53 34 49,0 0 1,0 0-1,0 1 1,0-1-1,-1 0 1,1 1-1,0 0 1,0-1-1,0 1 0,1 0 1,-1 0-1,0 0 1,4 1-1,-5-1 16,0 0-1,0 1 0,1 0 0,-1-1 1,0 1-1,0 0 0,0 0 1,0 0-1,0-1 0,0 1 0,0 0 1,0 0-1,0 0 0,-1 1 1,1-1-1,0 0 0,-1 0 0,1 0 1,0 1-1,-1-1 0,1 2 0,0 2 11,0 0 0,0-1 0,-1 1 0,1 0 0,-1 0 0,0 0-1,-1-1 1,-1 10 0,-11 41-130,6-32 109,-12 44 20,19-66 14,-1 0-1,1 1 1,0-1-1,-1 0 0,1 0 1,0 1-1,0-1 1,-1 0-1,1 1 1,0-1-1,0 0 1,1 1-1,-1-1 1,0 0-1,0 0 1,1 1-1,-1-1 0,0 0 1,1 0-1,0 1 1,-1-1-1,1 0 1,0 0-1,-1 0 1,1 0-1,0 0 1,0 0-1,0 0 1,0 0-1,0 0 0,0-1 1,0 1-1,0 0 1,0-1-1,0 1 1,0 0-1,1-1 1,-1 1-1,0-1 1,0 0-1,3 1 0,1 0 29,-1-1-1,1 1 0,0-1 1,0 0-1,0 0 0,0 0 1,0-1-1,0 0 0,8-2 1,2-3-13,-1 0 1,0-1 0,-1 0-1,1-1 1,-1-1 0,-1 0-1,0 0 1,0-2-1,10-10 1,10-16 39,42-60 0,-29 21-4,-44 71-258,-3 5-92,-5 7-72,-30 76-284,10-20 483,-3 7 311,27-61-174,0 1 0,0 0 0,1-1-1,0 1 1,0 15 0,2-24 37,0-1 0,0 1-1,0-1 1,0 1 0,0-1 0,0 1-1,0-1 1,0 1 0,0-1 0,0 1-1,0-1 1,0 1 0,0-1 0,1 0-1,-1 1 1,0-1 0,0 1 0,0-1-1,1 1 1,-1-1 0,0 0-1,1 1 1,-1-1 0,0 0 0,1 1-1,-1-1 1,0 0 0,1 1 0,-1-1-1,1 0 1,-1 0 0,0 1 0,1-1-1,-1 0 1,1 0 0,-1 0 0,1 0-1,-1 0 1,1 1 0,-1-1 0,1 0-1,-1 0 1,1 0 0,-1 0 0,1-1-1,-1 1 1,1 0 0,-1 0 0,1 0-1,1-1 60,1 0 1,-1 0-1,0 0 0,1 0 0,-1 0 0,0-1 0,4-2 0,0-3-23,-1 0 0,1 0 0,-1 0 0,-1 0 0,1-1 0,-1 0 0,-1 0 0,1 0 0,2-10 0,-4 11-31,7-15 5,-3 8-99,-1 0 0,0-1 0,-1 0 0,-1 1 0,0-1 0,1-23-1,-5 35-548,-2 8 299,-2 9 65,0 4 119,0 1 0,-4 35 1,8-43 130,1 0 1,0 0 0,0 0-1,1-1 1,0 1 0,5 19-1,-5-27 11,0 0 1,1 0-1,-1-1 0,0 1 1,1 0-1,0 0 0,-1-1 0,1 1 1,0-1-1,0 1 0,1-1 0,4 4 1,0-1 66,0-1 0,1 0-1,12 5 1,-17-8-38,5 2 47,0 0 1,0-1 0,0-1 0,0 1 0,1-1 0,-1-1-1,0 1 1,1-1 0,-1-1 0,0 0 0,1 0 0,-1 0 0,12-5-1,-3 1 59,-1-1 0,0-1-1,-1 0 1,0-1 0,26-18-1,-31 18-116,0 0 0,-1-1 0,0 1 0,0-2 0,-1 0 0,8-12 0,37-71-34,54-161 216,-32 11-165,-68 214-32,27-113 0,-13 46 0,-3 8-405,-18 82 338,2-9-129,-2 15 186,0-1 0,0 1 0,0 0-1,0-1 1,0 1 0,0 0 0,0 0 0,0-1-1,0 1 1,0 0 0,0 0 0,0-1 0,0 1-1,0 0 1,-1 0 0,1-1 0,0 1 0,0 0-1,0 0 1,0-1 0,0 1 0,-1 0 0,1 0-1,0 0 1,0 0 0,0-1 0,-1 1 0,1 0-1,0 0 1,0 0 0,-1 0 0,1 0 0,0 0-1,0-1 1,-1 1 0,1 0 0,-1 1-4,0-1-1,1 0 1,-1 1 0,1-1 0,-1 1-1,1-1 1,-1 0 0,1 1 0,0-1 0,-1 1-1,1 0 1,-1-1 0,1 1 0,0-1-1,0 1 1,-1 0 0,1 0 0,-17 36-122,2 1 0,-15 55 0,16-48 133,-4 11-32,-30 109 108,13 54 48,30-169-96,3 1 0,5 67 1,-3-110-64,1-1-1,0 1 1,0-1 0,1 0-1,0 0 1,0 0 0,0 0 0,1 0-1,0 0 1,0-1 0,1 1 0,0-1-1,0 0 1,1 0 0,0 0-1,7 6 1,-11-10-177,1-1-1,-1 0 1,1 0-1,0 0 1,-1 0-1,1 0 1,0 0-1,0 0 0,0 0 1,0-1-1,0 1 1,0-1-1,0 1 1,-1-1-1,1 0 1,4 0-1,13 0-1672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4:02.5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59 87 4800,'-40'-4'1867,"22"3"6276,19 1-8024,63 1 7378,34 3-3385,-49-2-2617,87-7 0,-69 1-1061,9 0-156,328-25 729,-102 1-1168,-108 13-3336,-183 13 2195,0 1 0,0 1 0,0 0 0,0 0 0,0 1 0,0 1 0,13 3 0,-20-3-553,1 0 0,-1 0-1,1 0 1,3 4 0,-8-6 1830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4:09.7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612 23 2496,'13'-23'17879,"-13"26"-18484,0 34 1473,4 110 829,-2-17-717,-3-70-765,5 357 1182,1-150-762,-5-157-517,-5 225 596,-3-79-618,2-22-32,-11 105 251,13-213-287,-10 210 88,4-156 51,-11 130 156,-16 23-424,24-220 185,-16 109 35,-18-3 3,4-81-248,-32 124 188,24-64 153,39-162-187,-1-2-1,-2 0 1,-29 49-1,25-50-67,1 2 0,2 0 0,-20 61 0,15-5 154,16-61-155,-15 44 0,2-2-161,12-49 268,5-17-94,0 0 0,-1-1-1,0 1 1,-4 8 0,3 1-180,3-13 123,8-2-91,1-1 233,-1 0 0,1 0 0,-1-1 0,10-3 0,8-2 111,68-9-141,1 3-1,97 2 1,-28 4-96,-42 6 101,117 2 5,-193 1-46,121 12-126,336 24 540,-358-32-319,28 1-94,296 22-32,191 25 100,-469-41-51,200 5-58,-210-11 226,62-3-61,-10-1 29,137 1-225,14 0 134,6-2-198,-200-4 224,277 7 10,-392-5-106,195 3-234,-121-2 569,-82-2-521,92 10 538,-90-12-564,36 2 339,-47 4-45,55 5-47,-79-7 19,-26-2-82,-1 1-1,1 0 1,0 0-1,-1 1 0,11 2 1,40 5 444,-50-7-425,0 0 1,1 0-1,-1-1 1,0 0-1,10-1 1,10 0 224,0-1-59,32-4-1,-32 2-243,35-1 0,58 2 199,23-6 64,-2 9-176,-141 0 26,0 1 42,-1-1 0,0 0 0,1 0-1,-1 0 1,1 0 0,-1 0-1,1 0 1,-1 0 0,0 0-1,1 0 1,-1 0 0,1 0 0,-1 0-1,1 0 1,-1 0 0,0 0-1,1 0 1,-1 0 0,1 0-1,-1-1 1,0 1 0,1 0-1,1-4 449,-9 0-882,-21-4 597,-35-5-1,-22-6-334,-42-11 174,70 18 127,29 6-105,17 4-55,-1 0 0,-13-5 0,-2-2-16,19 7 19,0 0-1,0-1 1,0 0-1,-10-6 0,16 8 22,-19-15-197,21 15 142,0 1 1,-1 0-1,1 0 0,0-1 1,0 1-1,0 0 1,-1-1-1,1 1 0,0 0 1,0 0-1,0-1 0,0 1 1,0-1-1,-1 1 1,1 0-1,0-1 0,0 1 1,0 0-1,0-1 1,0 1-1,0 0 0,0-1 1,0 1-1,1-1 0,-1 1 2,1-1 1,-1 1-1,1-1 0,-1 1 0,1-1 0,-1 1 0,1 0 0,-1-1 0,1 1 0,0 0 0,-1-1 0,1 1 0,0 0 0,-1 0 1,1 0-1,0-1 0,1 1 0,11-1 33,0 0 0,1 1 1,17 1-1,-12 0 98,28 2-69,-1 1 1,1 2-1,-1 3 0,55 17 1,-91-23-24,11 4 108,25 6 0,-44-13-137,-1 0-1,0 1 1,1-1-1,-1 1 1,0 0-1,0-1 1,0 1 0,0 0-1,0 0 1,2 1-1,3 3-162,-5-5 246,0 1-81,0 0-1,-1 0 1,1 0 0,-1 0-1,1 0 1,-1 0-1,0 0 1,1 0-1,-1 0 1,0 0-1,0 0 1,0 0 0,0 1-1,0 0 1,0 1 7,-1 1 0,0 0 1,0-1-1,0 1 0,0-1 1,-1 0-1,1 1 1,-1-1-1,0 0 0,0 0 1,0 0-1,0 0 0,-1 0 1,1 0-1,-1-1 0,0 0 1,-4 4-1,-4 2-9,0 0 1,-1 0-1,-17 7 0,-18 6-1497,1-2-3746,45-18 4855,0-1 0,0 0 1,0 1-1,0-1 0,0 1 0,0-1 0,0 1 0,0-1 0,0 1 0,1 0 0,-1 0 0,0-1 0,0 1 1,1 0-1,-1 0 0,0 0 0,1 0 0,-1 0 0,1 0 0,0 0 0,-1 0 0,1 0 0,-1 0 0,1 2 1,-1 12-7935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4:10.6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41 8 4064,'-40'-7'15573,"54"14"-11717,-6-5-3293,0 0 0,1 0 0,9 0 0,15 3 337,-4 2-411,0 1 0,-1 2 0,43 20 1,-67-28-404,0 0-1,1 1 1,-1 0 0,0 0-1,0 0 1,-1 0 0,1 1-1,-1-1 1,0 1 0,0 0 0,0 0-1,0 0 1,0 1 0,-1-1-1,0 1 1,0-1 0,0 1 0,-1 0-1,1-1 1,-1 1 0,0 0-1,-1 0 1,1 0 0,-1 0 0,0 0-1,0 0 1,-1 6 0,-1 1-29,1 1 0,1-1 0,0 1 0,1-1 0,0 1 0,4 16 0,1-6 38,1 0-1,12 30 0,-15-46-204,0 1 0,0-1 0,0 0 0,1 0 0,0 0-1,1-1 1,-1 1 0,1-1 0,1-1 0,-1 1 0,1-1 0,0 0-1,0-1 1,0 1 0,0-2 0,1 1 0,0-1 0,0 0 0,13 3-1,-10-3-707,0-1-1,0-1 0,1 0 0,-1 0 1,0-1-1,13-2 0,-13 1-562,0-1 1,0-1-1,-1 1 0,0-2 0,1 1 1,13-8-1,13-11-2486,-7-2-1807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4:11.0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1053 1 9984,'0'0'303,"-1"0"1,0 0 0,0 0-1,1 0 1,-1 1 0,0-1-1,1 0 1,-1 0 0,0 1-1,1-1 1,-1 0-1,0 1 1,1-1 0,-1 1-1,1-1 1,-1 1 0,1-1-1,-1 1 1,1-1 0,-1 1-1,1-1 1,-1 1 0,1 0-1,-1 1 1,-9 10 2104,2-6-1616,0 0-1,0 0 1,-1-1-1,0 0 1,-11 4-1,-51 17 882,42-17-1156,-117 46 851,-200 106 0,146-61-2203,65-37-4831,105-50 2135,21-11-3806,16-7 3609,-4 3 2532,10-10-3353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4:12.9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13 376 3904,'-12'-22'22021,"16"17"-22715,0-2 918,0 0 0,0 1 1,0-2-1,-1 1 0,0 0 0,3-12 0,3-6-155,-3 9 53,12-27 61,23-42 1,-34 73-144,1 0 0,0 0 0,0 1 1,1 1-1,0-1 0,1 1 0,22-16 0,-29 23-55,-1 2 8,0-1 0,0 1 0,0-1-1,1 1 1,-1 0 0,0 0 0,5-2-1,-6 3 11,0 0 0,0 0 0,-1 0-1,1 0 1,0 1 0,0-1 0,-1 0 0,1 0-1,0 0 1,-1 1 0,1-1 0,0 0-1,-1 1 1,1-1 0,0 1 0,-1-1 0,1 1-1,-1-1 1,1 1 0,0-1 0,-1 1-1,0-1 1,1 1 0,-1 0 0,1-1 0,-1 1-1,0 0 1,1-1 0,-1 1 0,0 0-1,1 1 1,2 11 13,0 0 0,0 0 0,-1 0 1,-1 0-1,0 24 0,0-8 15,1 29-14,0-12 180,9 62 0,-9-94-190,2 1 0,0-1 1,0 0-1,1 0 0,1 0 0,0-1 0,1 1 0,12 16 0,-15-25 43,0-1 0,1 1 1,-1-1-1,1 0 0,0-1 0,-1 1 1,2-1-1,-1 0 0,0 0 0,1-1 0,-1 1 1,1-1-1,0-1 0,-1 1 0,1-1 1,0 0-1,0 0 0,0 0 0,0-1 1,9 0-1,-2-1 35,0 0 0,0-1-1,0-1 1,0 0 0,0 0 0,0-1 0,-1-1 0,16-8-1,-21 9-57,0-1-1,-1 1 1,1-2-1,-1 1 1,0-1-1,-1 0 1,1 0-1,7-12 1,-2 1 25,-1 0 0,11-24 0,5-25 76,32-116 0,-56 175-116,15-49-108,-15 51 79,1-1-1,-1 1 1,1 0 0,0 0-1,0 0 1,1 1 0,-1-1-1,5-4 1,-6 8 22,-1 0-1,1 0 1,0 0 0,-1 1-1,1-1 1,0 0 0,-1 1-1,1-1 1,0 1 0,0-1-1,0 1 1,0 0 0,-1 0-1,1 0 1,0 0 0,0 0-1,0 0 1,0 1 0,2-1-1,5 3 43,1-1 0,12 7 0,-9-4-20,160 47 331,-66-22-294,-73-20-192,-10-4-411,26 12 0,-42-15-461,-1 1 1,0-1 0,0 2 0,0-1 0,-1 1-1,1 0 1,8 9 0,8 10-2484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4:30.6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 2496,'5'3'17156,"-4"-2"-15916,2-1-3951,0 0 2816,-1 0 0,1 0 0,-1 0 0,0 0 0,1-1 0,-1 1 0,0-1 0,0 1 0,4-2 0,-2-2 119,-4 4-48,49-4 907,-29 1-667,-15 3-357,2-1-22,0 1 1,0 0-1,-1 1 0,1 0 0,7 1 1,21 9 356,28 18 268,-61-28-674,1 0 1,-1 1 0,1 0 0,-1-1 0,1 1 0,2 4 0,6 3 147,19 10 227,-28-19-427,-1 1 37,8 4 67,-1 0 0,-1 0 0,14 12 0,-19-15 5,-1-2-36,13 7 236,-1-3-210,-8-2-17,0 0-1,0 0 1,0 1-1,5 3 1,-4-3 13,-1-1 1,1 1 0,0-1-1,-1 0 1,1-1 0,7 2-1,5 1-2,-1-2-87,-14-1 68,0-1 0,0 0-1,0 1 1,0 0 0,0-1 0,3 3 0,4 0 9,-1 1-1,1-1 1,0 0 0,0-1-1,0 0 1,1-1 0,17 0-1,17 4 73,-15-3-98,45 7 0,-40-4 5,-16-1 68,0 0 0,21 9 1,-22-7-39,0-1 0,26 4 0,-30-5-46,0 0 0,0 0-1,0 1 1,15 9 0,-20-10 55,8 3 107,23 5-1,-25-7-168,-9-4-62,1 0 0,0 0 1,8 0-1,-15-1 93,0 0 0,0 0 0,1 0-1,-1 0 1,0 0 0,0 0 0,1 0 0,-1 0 0,0 0 0,0 0 0,1 0-1,-1 0 1,0 0 0,0 0 0,0 1 0,1-1 0,-1 0 0,0 0 0,0 0 0,0 0-1,1 0 1,-1 1 0,0-1 0,0 0 0,0 0 0,0 0 0,0 1 0,1-1-1,-1 0 1,0 1 0,5 4 143,6-2-187,-1 0 1,16 2-1,7 2-111,-26-5 214,1-1-1,-1 0 0,1-1 0,7 0 1,17 1-141,110 14-106,-87-10 220,22 5 205,-69-10-140,25 1-220,-26-1 107,1 0-1,0 0 0,0 1 0,14 3 1,4 0 18,-22-3-27,1-1 0,-1 1 0,0 0-1,1 0 1,5 3 0,-2-2 40,0 0 0,0 0 0,1-1 1,-1 0-1,0 0 0,1-1 0,12-1 0,-1 1 173,188 3-109,-147-3 43,133 4 91,-57 1-148,-130-5-52,38 8 216,-34-8-206,0 1 1,0 0-1,19 4 0,-24-4 16,-1 0-1,0 0 1,1-1 0,7 0-1,12 1-32,41 4-103,-36-3 151,44-3-1,-26 0 137,164 12-73,-188-10-99,11 3-6,5 1 6,-30-4-5,-1 0-1,0 0 1,0 1 0,13 4 0,-17-5 3,1 1 1,0-1-1,-1-1 1,10 1 0,10 1-3,10 3-20,42 1 0,-26-3 16,115 10 245,-127-11-277,-27-2 14,1 1-1,-1 0 0,20 4 1,-23-3-18,0 0-1,-1-2 1,15 1 0,17 2 463,45 5-341,-74-6-153,1-1 1,-1-1 0,1 0 0,11-1 0,9 0-25,102-4 422,162 5 175,-216 8-937,-16 0 452,-53-7-59,0 0 0,13 3 0,-12-2 124,0 0 0,13 0 0,347 3 308,-330-5-422,92 3-456,-38-2 1080,-53-2-600,74-2-17,-5-2 48,-84 5 222,0-1 0,51-9-1,-26 1 131,-23 3-528,-24 4 174,0 1 0,-1 0 1,11 0-1,58-3-372,-34 4-2319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4:59.3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1 427 3136,'3'-1'9725,"3"-3"-4955,6-4-4661,16-16 1,3-6 277,46-36 0,9-8-313,-26 13-2,36-34 373,-56 56-71,-17 14 943,-23 49-938,0 62 341,0-84-262,0-2-471,0 0 0,0 1-1,0 0 1,1-1-1,-1 1 1,0 0-1,0-1 1,0 1-1,0 0 1,0-1-1,0 1 1,0 0 0,0 0-1,0-1 1,0 1-1,0 0 1,0-1-1,-1 1 1,1 0-1,0-1 1,0 1-1,-1 0 1,-1 3 24,1-3 447,1 8-879,0-4 493,0-3-85,1 0-1,-1 0 1,-1 0 0,1 0-1,0 0 1,0 0 0,-1 1-1,1-1 1,-1 0 0,-1 3-1,-3 19-39,-44 131-27,48-153 78,0 0 1,0 0-1,0 0 1,0 0-1,-1 0 1,1 0-1,0 0 1,-1-1-1,1 1 1,-1 0-1,-3 2 1,-3 3 131,7-6 163,14-6-149,-8 3-154,1-2 0,-1 1 0,1 0 0,-1-1 0,0 0 0,0 0 0,0-1 0,-1 0 0,0 1 0,0-1 0,6-10 0,8-7-142,-9 9 178,0-1-1,0 1 1,7-19-1,12-18-143,-19 36 56,-5 6 48,1 1 0,0 0-1,0 1 1,12-13 0,-17 19 8,0 0-1,0 0 1,0 0-1,1 0 1,-1 0-1,0 0 1,0-1-1,0 1 1,0 0 0,0 0-1,1 0 1,-1 0-1,0 0 1,0 0-1,0 0 1,1 0-1,-1 0 1,0 0-1,0 0 1,0 0 0,0 0-1,1 0 1,-1 0-1,0 0 1,0 0-1,0 0 1,1 0-1,-1 0 1,0 1 0,0-1-1,0 0 1,0 0-1,0 0 1,1 0-1,-1 0 1,0 0-1,0 0 1,0 1-1,0-1 1,0 0 0,0 0-1,1 0 1,3 13-119,0 18 239,-5 6 83,-1-1 1,-9 45-1,-3-20 75,13-55 60,2-5-206,7-10-280,8-17-310,10-28 165,-16 32 306,1 1 0,26-38 1,-26 42-17,-9 13-28,0 0 0,0 0 0,1 1 0,-1 0 0,1-1 0,0 1 0,0 0 0,0 0 0,6-4 0,-8 7 39,-1 0 0,1 1 0,-1-1 0,1 0 0,0 0 0,-1 1 0,1-1 0,-1 0 0,1 1 0,-1-1 0,1 1 0,-1-1 0,1 1 0,-1-1 0,0 1 0,1-1 0,-1 1 0,1-1 0,-1 1 0,0-1 0,0 1 0,1 0 0,-1-1 0,0 2 0,0-2-4,4 10 136,-1 0 0,-1 0 0,0 0 0,2 19 0,-3-17-104,1 0 0,0 0-1,5 14 1,-3-15-5,-3-6 13,0-1-1,0 0 0,0 0 1,1 0-1,0 0 1,0 0-1,0 0 1,0-1-1,1 1 1,-1-1-1,1 1 0,0-1 1,0 0-1,0 0 1,0 0-1,5 2 1,-6-4-40,1 0 0,-1-1 0,1 1 0,-1 0 0,1-1 0,0 0 0,-1 0 1,1 0-1,-1 0 0,4 0 0,30-6 88,-23 4-61,12-2 12,0-1 1,0-1-1,-1-1 0,0-2 0,36-17 0,-50 21-58,0 0-1,0-1 1,-1-1-1,0 0 0,-1 0 1,1 0-1,-2-1 0,1 0 1,-1-1-1,0 0 1,0 0-1,-1 0 0,-1-1 1,0 0-1,5-11 1,-8 15 44,8-25-53,-10 29 34,1 1 0,-1 0 0,0-1 0,1 1 0,-1-1 0,0 1 0,0-1 0,0 1-1,0 0 1,-1-1 0,1 1 0,0-1 0,-1 1 0,1 0 0,0-1 0,-1 1 0,-1-2 0,2 2-3,0 1 1,-1 0 0,1-1 0,-1 1 0,1 0 0,0 0 0,-1-1-1,1 1 1,0 0 0,-1 0 0,1 0 0,-1-1 0,1 1 0,-1 0-1,1 0 1,-1 0 0,1 0 0,0 0 0,-1 0 0,1 0-1,-1 0 1,1 0 0,-1 0 0,1 0 0,-1 1 0,1-1 0,0 0-1,-1 0 1,1 0 0,-1 0 0,1 1 0,0-1 0,-1 0 0,1 0-1,0 1 1,-1-1 0,1 0 0,-1 1 0,-13 15 93,12-13-86,-12 16 24,1-1 0,2 1 1,-12 24-1,19-34-10,0 0 0,1 0-1,0 0 1,0 0 0,1 1 0,1-1 0,-1 1-1,1-1 1,1 1 0,0 10 0,1-17 13,-1 0 1,0 0-1,1 0 1,0 0-1,0 0 1,0 0-1,0 0 1,0 0-1,0 0 1,1-1-1,0 1 1,-1 0 0,1-1-1,0 0 1,0 1-1,0-1 1,1 0-1,-1 0 1,0 0-1,1 0 1,-1 0-1,1-1 1,0 1-1,0-1 1,3 2-1,-1-2 8,1 1-1,-1-1 1,1 0-1,-1-1 1,1 1-1,0-1 1,-1 0-1,1-1 0,0 1 1,-1-1-1,1 0 1,8-3-1,0-2-130,-1 0-1,0-1 1,0 0-1,20-16 1,8-4-68,0 2 153,74-41-76,-114 66 71,0-1 1,0 1-1,0-1 0,0 0 0,0 1 1,0 0-1,0-1 0,0 1 0,0 0 0,0-1 1,0 1-1,0 0 0,0 0 0,0 0 0,0 0 1,0 0-1,1 0 0,-1 0 0,0 0 0,0 0 1,0 1-1,0-1 0,0 0 0,0 1 1,0-1-1,0 1 0,0-1 0,0 1 0,0-1 1,-1 1-1,1 0 0,0 0 0,0-1 0,0 1 1,-1 0-1,1 0 0,0 0 0,-1 0 1,1-1-1,-1 1 0,1 0 0,0 2 0,0 2 3,1 1-1,-1 0 0,0-1 0,0 1 0,-1 0 1,0 7-1,1-12 18,-1 0 0,0 0 0,0 0 0,0 0 0,0 0 0,-1 0 0,1 0 0,0 0 0,0 0 0,0 0 0,-1 0 0,1-1 0,0 1 0,-1 0 0,1 0 0,-1 0 0,0 1 0,0-2 1,0 1 0,0-1 0,0 1 0,0-1 0,-1 0 0,1 0 0,0 1 0,0-1 0,0 0 0,0 0 0,0 0 0,0 0 0,0 0 1,0 0-1,-2-1 0,-7-1 15,1-1 1,0 0-1,0 0 1,0-1-1,0 0 1,-8-6-1,7 5-97,1 0 0,-1 0 0,-1 1 0,-11-3 0,21 7 57,-1 0-1,0 0 1,0 0 0,1 0-1,-1 1 1,0-1 0,1 1-1,-1-1 1,0 1-1,1-1 1,-1 1 0,1 0-1,-1 0 1,1 0 0,-1 0-1,1 0 1,0 0-1,-1 0 1,1 1 0,0-1-1,0 0 1,-1 3-1,-3 1 7,1 1 0,1-1 0,-1 1-1,-3 9 1,5-10 16,1 1-1,0 0 1,0 0-1,0 0 1,1 0-1,-1-1 1,2 11-1,-1-1 109,1-13-97,-1 0 1,0 0-1,0 0 1,1-1-1,-1 1 1,1 0-1,-1 0 1,1-1-1,0 1 1,0 0-1,0-1 1,0 1-1,0 0 0,0-1 1,0 1-1,0-1 1,1 0-1,-1 1 1,1-1-1,-1 0 1,1 0-1,-1 0 1,3 1-1,-2-1-12,0 0 0,0 0 0,1 0-1,-1 0 1,0-1 0,1 1 0,-1-1 0,0 0-1,1 1 1,-1-1 0,0 0 0,1-1-1,-1 1 1,1 0 0,-1 0 0,0-1 0,1 0-1,2-1 1,11-6-57,0-1-1,-1 0 1,0-2-1,-1 1 1,0-2-1,0 0 1,-2-1-1,1 0 1,-2-1-1,15-21 1,-19 29-124,-4 11 147,-2 19 203,-1-7-51,1-9-67,1 1-1,0-1 1,4 9 0,-5-14-47,0-1-1,0 0 0,1 1 0,-1-1 0,0 0 0,1 0 0,-1 0 0,1 0 0,0 0 0,0-1 0,-1 1 1,1 0-1,0-1 0,1 1 0,1 0 0,1 0 42,0 0 1,1-1-1,-1 0 0,0 0 1,1 0-1,-1 0 0,1-1 1,-1 0-1,1 0 1,-1-1-1,0 1 0,11-4 1,2-1-49,-1-1 0,26-11 0,-23 6-80,1-1 0,-2 0 0,31-26 0,18-12 253,-45 38-569,-23 12 386,1 0 1,-1 0-1,0 0 1,1 0 0,-1 1-1,1-1 1,-1 0-1,1 0 1,-1 0-1,0 0 1,1 1-1,-1-1 1,0 0-1,1 0 1,-1 1-1,0-1 1,1 0-1,-1 1 1,0-1-1,1 0 1,-1 1-1,0-1 1,0 1-1,1-1 1,-1 0 0,0 1-1,0-1 1,0 1-1,5 12 256,-4 0-82,-1 0 0,-1 0-1,0 1 1,0-1 0,-1 0-1,-7 22 1,7-22-154,14-23-93,19-26-258,-20 21 200,1 1 0,1 1 1,23-19-1,-21 22 131,-1 1-1,1 0 1,1 2 0,22-9 0,-37 15 8,0 1 0,0 0 0,0-1 0,0 1 0,0 0 0,0 0 0,0 0-1,0 0 1,0 0 0,0 0 0,0 0 0,0 0 0,0 0 0,0 0 0,1 1 0,-1-1 0,0 0 0,0 1 0,0-1 0,0 1 0,1 0 0,0 1 4,-1-1 1,1 1 0,-1 0-1,1-1 1,-1 1 0,1 0-1,-1 0 1,0 0 0,2 4-1,0 1 7,-1 1-1,0 0 1,0-1 0,0 1-1,0 9 1,-2-15-41,1 11 29,0 1 1,1-1-1,0 0 0,1 0 1,7 17-1,-9-27-2,0 0 0,1 0 1,0 0-1,-1 0 0,1 0 0,0 0 0,1-1 0,-1 1 0,0-1 0,1 1 0,-1-1 1,1 0-1,0 0 0,0 0 0,0-1 0,0 1 0,0-1 0,0 1 0,0-1 0,0 0 1,1 0-1,-1 0 0,0-1 0,1 1 0,-1-1 0,7 0 0,0 0 67,0-1 0,0 0 0,0-1 0,-1 0 0,1-1 0,0 0 0,-1 0 0,0-1 0,0 0 1,0 0-1,0-1 0,-1-1 0,0 1 0,10-10 0,7-8-172,-2 0 0,40-52-1,-31 34 88,-6 15 394,-26 26-378,0 0-1,0 0 1,0 0 0,0 0-1,0 0 1,0 0-1,0 0 1,0 0 0,0 0-1,0 0 1,0 0-1,0 0 1,0 0 0,0 0-1,0 0 1,0 0-1,0 1 1,0-1 0,0 0-1,0 0 1,0 0 0,0 0-1,0 0 1,0 0-1,0 0 1,0 0 0,0 0-1,0 0 1,0 0-1,0 0 1,0 0 0,0 0-1,0 0 1,0 0-1,0 0 1,0 0 0,0 0-1,1 0 1,-1 0-1,0 0 1,0 0 0,0 0-1,0 0 1,0 0-1,0 0 1,0 0 0,0 0-1,0 0 1,0 0 0,0 0-1,0 0 1,0 0-1,0 0 1,0 0 0,0 0-1,1 0 1,-1 0-1,0 0 1,0 0 0,0 0-1,0 0 1,0 0-1,0 0 1,0 0 0,0 0-1,0 0 1,0 0-1,4 14 0,-1 1 0,0 0 0,-1 0 0,0 28 0,-6 63 641,3-98-561,0 1-1,-1-1 1,0 1 0,0-1-1,0 0 1,-1 0 0,-8 14-1,11-21-58,0 0-1,-1-1 0,1 1 0,0 0 0,-1-1 0,1 1 0,-1 0 0,1-1 0,-1 1 0,1-1 0,-1 1 0,0-1 1,1 1-1,-1-1 0,1 1 0,-1-1 0,0 1 0,-1-1 0,2 0-23,-1 0-1,1 0 1,-1 0-1,1 0 1,-1 0-1,1 0 1,-1 0-1,1 0 1,-1 0-1,1 0 1,-1-1-1,1 1 1,0 0-1,-1 0 1,1-1-1,-1 1 1,1 0-1,0-1 1,-1 1-1,1 0 1,-1-1-1,-1-2-58,0 0 1,0 0-1,0 0 0,0 0 0,1-1 0,-2-4 0,-1-1-131,2 4 187,0-1-1,0 1 1,1-1 0,0 0 0,0 0-1,-1-10 1,0 7-19,2 9 41,0 0-1,0-1 1,0 1-1,0-1 1,0 1-1,-1 0 1,1-1-1,0 1 1,0-1-1,0 1 1,0-1 0,0 1-1,0 0 1,0-1-1,0 1 1,0-1-1,1 1 1,-1-1-1,0 1 1,0 0-1,0-1 1,0 1-1,1-1 1,-1 1 0,1-1-1,5 9 189,-1-3-172,1 0 0,0 0 0,0-1 0,0 1 0,1-1-1,-1-1 1,1 1 0,0-1 0,0 0 0,12 3 0,6 0-129,44 5 0,57-1-1616,-43-8-2839,-67-2 3793,38 2-5052,-48-2 4691,-1 1 0,1 0 0,-1 0 0,0 1 0,0-1 0,0 1 0,7 4-1,0 5-3352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5:10.3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1 805 3136,'0'0'12416,"5"-4"-11499,1-3-667,0 0 0,-1 0 1,0-1-1,0 0 0,-1 0 0,6-13 0,-1 3 95,4-7-194,1 1 1,1 0-1,2 1 1,0 1-1,32-31 0,-22 28-35,1 1-1,1 2 1,58-35-1,-56 38 103,28-15 300,-24 14 90,-31 19-539,9-2 1280,-12 3-1329,-1 1 0,1-1 1,-1 0-1,1 1 0,-1-1 1,1 1-1,-1-1 0,0 0 1,1 1-1,-1-1 0,0 1 1,1-1-1,-1 1 0,0-1 0,1 1 1,-1-1-1,0 1 0,0 0 1,0-1-1,0 1 0,0-1 1,0 1-1,1 0 0,-2 0 1,2 11 124,0 1 1,-1-1-1,-1 0 1,0 1 0,-1-1-1,-5 20 1,-2 10 77,4 1-121,5-42 260,1-2-357,0 1 0,1-1-1,-1 0 1,0 0 0,0 0-1,1 1 1,-1-2 0,0 1-1,0 0 1,0 0 0,0 0 0,-1 0-1,1 0 1,0-1 0,0 1-1,-1 0 1,1-1 0,0 1-1,-1-3 1,8-8 56,2-3 48,15-28-1,-19 32-122,0 0 0,1 0 0,0 0 0,1 1 0,13-15 0,5-2 4,-25 26-108,0 2 131,0 1 6,-1-1-1,1 0 1,-1 0-1,1 1 0,-1-1 1,0 0-1,1 1 1,-1-1-1,0 3 1,0 28 9,-1-12 36,1 1-1,4 26 0,-2-21-39,1 8-128,-3-30 137,1 1 1,-1-1-1,0 1 0,0 6 0,-1-7-43,1 0-1,0-1 0,0 1 0,0-1 1,0 1-1,1-1 0,-1 1 0,1-1 1,0 1-1,2 4 0,5 23 395,-7-28-404,7 9-66,-5-9 99,-1 1 0,1-1 0,0 0 0,0 0 1,0 0-1,0-1 0,1 1 0,-1-1 0,1 0 1,-1 0-1,1 0 0,0 0 0,0-1 0,0 1 1,0-1-1,0 0 0,0 0 0,0-1 0,0 1 1,7-1-1,2 0-9,0-2-1,0 0 1,0 0 0,-1-1 0,1 0-1,-1-1 1,1-1 0,-1 0 0,0-1 0,-1 0-1,0-1 1,0 0 0,0 0 0,-1-1-1,0-1 1,15-16 0,-11 10-147,-1 0 1,0 0-1,16-28 0,-16 20 87,-6 13 28,-2 0-1,1 0 0,7-21 0,-12 28 29,0 0-1,-1 0 1,1 0-1,-1 0 1,1 0-1,-1 0 1,0 0-1,0 0 1,-1 0-1,1 0 1,-1 0-1,1 0 0,-1 0 1,0 0-1,0 0 1,0 1-1,0-1 1,-1 0-1,-2-4 1,2 5-6,1 1 0,-1-1-1,1 1 1,-1-1 0,0 1 0,1 0 0,-1 0 0,0 0 0,0 0 0,0 0-1,0 0 1,0 0 0,0 0 0,0 1 0,0-1 0,0 1 0,-1 0-1,1 0 1,0 0 0,0 0 0,0 0 0,0 0 0,0 0 0,-1 1 0,-1 0-1,-7 2-38,0 0 0,1 0-1,-16 9 1,20-10-9,0 2 93,0 0-1,0 0 1,0 0-1,0 0 1,0 1-1,1 0 0,0 0 1,0 1-1,1 0 1,-1-1-1,1 2 1,1-1-1,-5 9 1,2-2-45,0 1 1,1-1 0,1 1-1,0 0 1,-3 25 0,6-29-3,1-1 1,0 0-1,0 0 0,1 0 1,0 1-1,0-1 0,6 15 1,-1-5 278,2 0 0,13 23 0,-19-38-243,0 0 1,1-1-1,0 1 1,-1-1 0,1 0-1,0 0 1,0 0-1,1 0 1,-1 0-1,1-1 1,-1 1-1,1-1 1,0 0-1,0 0 1,0 0 0,0-1-1,5 2 1,2-1 33,-1 0 1,1 0 0,-1-1 0,1-1 0,20-1 0,-23 0-44,0-1 0,0 0 1,-1 0-1,1 0 0,-1-1 1,1 0-1,-1-1 0,0 0 1,0 0-1,6-5 0,7-6-54,-2 0 0,18-19-1,-17 13 99,-1 0-1,17-29 0,-8 12-206,-16 23 158,-7 11-21,-1 0 0,0 0 1,0 0-1,0 0 1,0-1-1,-1 1 0,0-1 1,0 0-1,0 0 1,0 0-1,-1 1 0,0-2 1,0 1-1,1-10 0,-2 10 56,-1-8-135,0 12 71,1 1-1,0 0 1,-1-1 0,1 1 0,0 0-1,-1-1 1,1 1 0,-1 0-1,1-1 1,0 1 0,-1 0 0,1 0-1,-1 0 1,1-1 0,-1 1-1,1 0 1,0 0 0,-1 0 0,1 0-1,-1 0 1,1 0 0,-1 0-1,1 0 1,-1 0 0,1 0 0,-1 0-1,1 0 1,-1 0 0,0 1 0,-1 0-13,-1 0 0,1 0 0,-1 0 0,1 0 1,0 0-1,0 1 0,0-1 0,0 1 1,0 0-1,0 0 0,0 0 0,1 0 1,-1 0-1,1 0 0,-1 0 0,0 3 0,-5 7-111,-9 22-1,10-17 161,0 1 1,-4 27 0,0 0 110,-21 83-159,30-124 30,0-1 0,1 1-1,-1 0 1,1-1 0,0 1-1,0-1 1,0 1 0,1 0-1,-1-1 1,1 1 0,0-1-1,0 1 1,2 5 0,-2-9 2,-1 0 1,0 0 0,1 0-1,-1 0 1,0 0 0,1 0-1,-1 0 1,0 0 0,1 0 0,-1 0-1,0 0 1,1 0 0,-1 0-1,0 0 1,1 0 0,-1 0 0,0 0-1,1 0 1,-1 0 0,0-1-1,1 1 1,-1 0 0,0 0-1,1 0 1,-1-1 0,0 1 0,0 0-1,1 0 1,-1-1 0,0 1-1,9-9 75,-2-2-196,-1 0 1,0-1 0,0 0 0,4-15-1,4-10-17,-2 9 60,39-76-318,-49 100 392,5-8 15,11-24-1,-18 86-233,-5 10 327,-17 78 1,14-105 139,-1 0 0,-1-1 0,-30 60 1,33-77-215,-1-1 0,-1 0 1,0 0-1,-1-1 0,-1 0 0,-23 22 1,29-30-44,-1-1 0,1 0 0,-1-1 0,1 1 0,-1-1 0,0 0 0,0-1 0,0 1 0,-1-1 0,1-1 0,0 1 0,-1-1 0,1 0 0,-1 0 0,0-1 0,1 0 0,-1 0 0,1 0 0,-1-1 0,-8-2 1,-7-1-251,17 4 186,0-1 0,1 0 1,-1 0-1,0 0 0,0-1 0,0 1 0,-5-4 1,3 2-1,2 0-42,13-4 54,3 2 40,-1-1-1,1 2 0,18-6 1,17-7-15,-7-1 103,-15 8 122,26-15 0,-8 3-131,85-31 1,-94 40-110,-15 6 51,128-56 299,-128 54-302,-1-1 0,0-1 0,-1-1-1,0 0 1,27-28 0,-18 11 47,-1-1-1,-1-1 1,-2-1-1,-1-1 0,20-47 1,-20 38-26,-7 17-50,-1-1 1,-2 0-1,0-1 1,6-31 0,-11 23 156,-1 0 1,-1 0 0,-2-1 0,-4-42 0,-2 51-42,0-6-218,3 20-113,2 12 239,0 1 1,0 0 0,0 0-1,-1 0 1,1 0-1,0 0 1,0 0-1,0 0 1,0 0-1,-1 0 1,1 0 0,0 0-1,0 0 1,0 0-1,0 0 1,-1 0-1,1 0 1,0 0-1,0 0 1,0 0-1,0 0 1,-1 0 0,1 0-1,0 0 1,0 0-1,0 0 1,0 0-1,0 0 1,-1 0-1,1 0 1,0 0 0,0 1-1,0-1 1,0 0-1,0 0 1,0 0-1,-1 0 1,1 1-1,-14 20-252,7-4 115,-11 36 1,-1 4 361,-19 48 237,17-43-313,11-29-86,1 1 0,1 0 0,2 0 0,1 1 0,2-1 0,2 1 0,3 48 0,-1-66-37,1 0 0,1 0 0,0-1 1,10 30-1,0-23 333,-12-22-288,12 7 138,-10-8-200,0 0 0,0 0-1,0 0 1,0-1 0,0 1-1,0-1 1,-1 0 0,1 0-1,0 0 1,0 0-1,0 0 1,-1 0 0,1-1-1,-1 1 1,1-1 0,-1 0-1,1 0 1,-1 0-1,3-4 1,1 0 41,-1 0-1,0 0 1,-1 0-1,1-1 1,-1 1 0,5-12-1,14-34-72,37-55 0,-40 71 133,-13 25 44,-6 10-128,1-1 0,-1 1 0,0-1 0,0 1 0,0-1 0,-1 0 0,1 0 0,0 1 0,-1-1 0,1 0 0,-1 0 0,1-3 0,-1 4-83,0 0 27,0-1 69,0 2 283,-1 0-561,-2 0 225,2 1 20,0-1 1,0 1-1,0 0 0,0 0 0,0 1 0,0-1 0,1 0 1,-1 0-1,0 0 0,1 0 0,-1 1 0,1-1 1,-1 0-1,0 2 0,-1 3-3,-6 12-27,2 0-1,0 0 1,-7 35 0,1 1-36,7-14 62,1-6-17,3-9 211,1-3-383,5-3 386,-5-18-198,0 0 0,1 1 0,-1-1 0,0 0-1,1 0 1,-1 0 0,1 0 0,-1 0 0,1 1 0,-1-1-1,1 0 1,0 0 0,0-1 0,-1 1 0,1 0 0,0 0-1,0 0 1,0 0 0,0-1 0,0 1 0,0 0 0,0-1-1,0 1 1,0-1 0,3 1 0,4 2-15,0 0 0,16 2-1,-8-2 38,-5-1-22,0-1 0,-1 0-1,1-1 1,0 0 0,0-1 0,16-3-1,6 0-56,-19 2 61,1 0 0,-1-1-1,0 0 1,0-1 0,-1-1-1,1 0 1,-1-1 0,19-11-1,-23 11-15,-1-1-1,0 1 1,0-1 0,-1-1-1,0 0 1,0 0 0,-1 0-1,0-1 1,0 0 0,-1 0-1,0 0 1,-1 0 0,0-1-1,0 0 1,1-11 0,-4-9-169,-1 29 331,-4 12-698,3-10 591,1-1 0,-3 3-10,3-2-51,0-1-1,0 1 1,0-1-1,0 1 1,0 0 0,-1-1-1,1 1 1,0-1 0,-1 1-1,1-1 1,0 1 0,-1-1-1,1 1 1,0-1 0,-1 1-1,1-1 1,-1 0 0,1 1-1,-1-1 1,1 0 0,-1 1-1,1-1 1,-1 0 0,1 0-1,-1 1 1,0-1 0,1 0-1,-1 0 1,1 0 0,-1 0-1,0 0 1,1 0 0,-2 0-1,2 0-13,-1 0-1,1-1 1,-1 1-1,1 0 1,-1 0-1,1-1 1,-1 1-1,1-1 1,0 1-1,-1 0 1,1-1 0,-1 1-1,1-1 1,0 1-1,-1-1 1,1 1-1,0-1 1,0 1-1,-1-1 1,1 1-1,0-1 1,0 0-1,0 1 1,0-1-1,0 1 1,0-2-1,-3 0-26,3 2 66,-1-1-1,1 1 0,0 0 0,-1 0 0,1 0 0,0 0 0,0 0 1,-1 0-1,1-1 0,0 1 0,-1 0 0,1 0 0,0 0 1,0-1-1,0 1 0,-1 0 0,1 0 0,0-1 0,0 1 1,0 0-1,-1-1 0,1 1 0,0 0 0,0 0 0,0-1 0,0 1 1,0 0-1,0-1 0,0 1 0,0 0 0,0-1 0,0 1 1,0 0-1,0-1 0,0 1 0,0 0 0,0-1 0,0 1 0,0-1 1,0 0-76,0 1 66,0 0-1,0 0 1,0 0 0,0 0 0,-1 0 0,1 0-1,0 0 1,0-1 0,0 1 0,0 0 0,-1 0-1,1 1 1,0-1 0,0 0 0,0 0 0,0 0-1,-1 0 1,1 0 0,0 0 0,0 0-1,0 0 1,0 0 0,0 0 0,-1 0 0,1 0-1,0 0 1,0 1 0,0-1 0,0 0 0,0 0-1,0 0 1,-1 0 0,1 6-12,0-5 511,9-14-490,-1 5-105,-6 7 105,0-1 0,0 1-1,0-1 1,-1 0 0,1 1-1,-1-1 1,1 0 0,-1 0-1,0 0 1,0 0 0,0 0-1,0 0 1,0 0 0,0-1 0,-1 1-1,1 0 1,-1 0 0,1-1-1,-1 1 1,0 0 0,0-3-1,0 4 71,0 0 195,0 1-269,0 0-1,0 0 1,-1-1-1,1 1 0,0 0 1,0 0-1,0-1 1,0 1-1,0 0 1,0 0-1,-1 0 1,1 0-1,0-1 1,0 1-1,0 0 0,-1 0 1,1 0-1,0 0 1,0 0-1,0-1 1,-1 1-1,1 0 1,0 0-1,0 0 1,-1 0-1,1 0 0,0 0 1,0 0-1,-1 0 1,1 0-1,0 0 1,0 0-1,-1 0 1,1 0-1,0 0 1,0 0-1,-1 0 0,1 0 1,0 0-1,0 1 1,-1-1-1,-6 4 15,0 0-1,0 0 0,0 1 1,0 0-1,1 1 0,0-1 1,-9 11-1,-11 15 213,1 0 0,-36 65 1,54-84-181,1 1 0,-6 16 1,10-25-14,1 1 1,-1-1 0,1 1-1,0 0 1,1-1 0,-1 1-1,1 0 1,0 0 0,0-1-1,1 8 1,0-11-8,-1 1-1,1-1 1,-1 0 0,1 0 0,0 1-1,0-1 1,-1 0 0,1 0-1,0 0 1,0 0 0,0 0 0,0 0-1,0-1 1,1 1 0,-1 0 0,0 0-1,0-1 1,0 1 0,1-1 0,-1 1-1,0-1 1,1 0 0,-1 1 0,0-1-1,1 0 1,-1 0 0,0 0 0,1 0-1,-1 0 1,3 0 0,1-1 13,1 1 0,0-1 0,0 0 1,0-1-1,10-3 0,-9 2-50,0-1-1,-1 0 1,1 0 0,-1-1-1,0 0 1,0 0 0,0 0-1,-1-1 1,0 1-1,6-10 1,2-3-37,-2-1 0,13-26 0,-10 15 153,18-56 1,-30 80-87,4-14-119,-6 20 103,0 0 1,0 0-1,0 0 1,0 0-1,0 0 0,0 0 1,0 0-1,0 0 1,0 0-1,0 0 0,0 0 1,1 0-1,-1 0 1,0 0-1,0 0 0,0 0 1,0 0-1,0 0 1,0 0-1,0 0 1,0 0-1,0 0 0,0 0 1,0 0-1,0 0 1,0 0-1,0 0 0,0 0 1,0 0-1,0 0 1,0 0-1,0 0 0,0 0 1,0 0-1,0 0 1,0 0-1,1 0 0,-1 0 1,0 0-1,0 0 1,0 0-1,0 0 1,0 0-1,0 0 0,0-1 1,0 1-1,-1 14 64,-4 39 92,-25 102 0,25-137-59,-1 0 1,-1-1-1,0 1 1,-1-1-1,-1 0 1,-1-1-1,0 0 1,-1-1-1,-16 17 1,16-23-36,0 0 0,0-1 1,-1-1-1,1 0 0,-2 0 1,1-1-1,-19 6 0,11-7-87,0 0-1,0-1 0,0-1 1,-1 0-1,-40-2 0,55-2-50,0 1 0,0-2-1,0 1 1,0 0 0,0-1-1,-10-5 1,10 5-48,-2-3-522,8 4 645,1 1-1,-1-1 0,0 1 0,1-1 0,-1 1 0,0-1 0,1 1 0,-1-1 0,1 1 0,-1 0 1,1-1-1,-1 1 0,1 0 0,-1-1 0,1 1 0,-1 0 0,1-1 0,13-6 18,-1 1 1,1 0-1,1 1 0,-1 0 1,1 1-1,26-3 0,-4-1-37,-14 3 118,122-30 235,-119 27-304,-1 0 0,0-2-1,35-20 1,-52 25-7,0-1 1,0 1-1,-1-2 1,0 1-1,0-1 0,0 0 1,-1 0-1,0-1 1,0 0-1,7-14 1,-3 2-51,-1 0 0,-2 0 1,10-35-1,-2 3 169,-7 29 53,-10 59-160,-9 52-1,1-17 50,6 16-390,4-87 311,0 1 0,0-1 0,0 1 0,0-1 0,0 1 0,1-1 0,-1 1 0,0-1 0,0 1 0,0-1 0,1 1 0,-1-1 0,0 1 0,0-1 0,1 0 0,-1 1 0,0-1 0,1 1 0,-1-1 0,1 0 0,-1 1 0,0-1 0,1 0 0,-1 1 0,1-1-1,-1 0 1,1 0 0,-1 0 0,1 1 0,-1-1 0,1 0 0,-1 0 0,1 0 0,-1 0 0,1 0 0,-1 0 0,1 0 0,0 0 0,0 0 0,18-4-7,-15 2 7,0 0-1,-1 0 0,1 0 0,-1 0 0,0 0 0,1-1 0,-1 0 1,0 0-1,-1 0 0,6-6 0,1-4 16,12-21 1,-14 20-18,41-69-122,79-123 191,-71 134-69,-28 39 71,-3-1-1,0-2 1,31-60 0,-49 84 51,-6 10-107,0 0 0,0 0 0,0 0 0,0 1 0,0-1 0,0 0 0,-1 0 1,1 0-1,0 0 0,0-5 0,1 0-28,-1 1-18,-5 9-21,-27 40 52,9-17-3,2 1 0,0 1 0,2 1 0,1 0 0,-25 60 0,22-36 112,3 1 0,-18 94 0,22-105-157,13-43 47,0 1 0,0-1-1,0 1 1,-1-1 0,1 1 0,0-1-1,0 1 1,0-1 0,0 1-1,0-1 1,0 1 0,0-1 0,0 1-1,0-1 1,0 1 0,0-1 0,0 1-1,0-1 1,0 0 0,1 2 0,-1-2-1,0 0 1,1 0-1,-1 0 1,0 0 0,1 0-1,-1 0 1,0 0 0,1 0-1,-1 0 1,0 0 0,0 0-1,1 0 1,-1 0 0,0 0-1,1 0 1,-1 0 0,0 0-1,1 0 1,-1 0 0,0 0-1,0-1 1,1 1 0,-1 0-1,21-15-47,-18 12 45,8-5-129,-1-2-1,17-19 1,-19 19 25,1 0 0,0 1 0,17-13 0,-21 18 162,-1 1-49,-1 1 1,1-1-1,0 1 1,0 0-1,7-3 1,-9 4-8,-1 1 1,0 0-1,1 0 1,-1 0 0,0 0-1,1 0 1,-1 0-1,0 0 1,1 0-1,-1 0 1,1 1-1,-1-1 1,0 1 0,0-1-1,1 1 1,-1-1-1,0 1 1,0 0-1,0-1 1,1 1-1,-1 0 1,2 2-1,6 6 38,-6-6-36,0 0 1,-1 0-1,1-1 0,0 1 1,1-1-1,-1 1 1,0-1-1,1 0 1,-1 0-1,1-1 1,-1 1-1,1-1 0,0 1 1,0-1-1,0 0 1,4 0-1,-3-1 7,0 0 0,0 0 0,0-1 0,0 1 0,0-1 0,0 0-1,0-1 1,0 1 0,-1-1 0,1 0 0,0 0 0,-1-1 0,0 1 0,1-1 0,-1 0 0,6-6-1,14-14 112,-1-2-1,-1-1 0,25-39 1,-14 22-246,66-67 0,-69 80 60,24-27-35,-30 30 93,-8 8 62,0 0-1,-1-1 1,-1-1-1,-1 0 0,11-24 1,-23 44-45,-1 0 1,0 0-1,1 0 1,-1 0 0,1 0-1,-1 0 1,0 0-1,0 0 1,0 0-1,0 0 1,0-1 0,0 1-1,0 0 1,0-1-1,-4 2-46,-4 10-89,-46 63 75,-26 41 217,70-97-98,1 0 0,0 1 0,1 1 0,1-1 0,-5 21 0,3 9-102,1 1 0,3 0 0,0 68 0,5-105 117,1-1 0,0 1 0,0 0 0,6 18 0,-3-22-38,-2-6-35,0 0 0,0 0 1,0 0-1,0 0 0,0-1 0,0 1 0,0 0 0,1-1 1,-1 0-1,1 1 0,-1-1 0,1 0 0,-1 0 0,1 0 1,0-1-1,-1 1 0,1-1 0,3 1 0,-4-1-17,0 0-1,0 0 1,0 1-1,1-1 1,-1 1-1,0 0 1,0-1-1,3 3 0,-4-3 8,0 0-1,0 1 0,0-1 1,0 0-1,0 0 0,0 0 1,0 0-1,0 0 0,0 0 0,0 0 1,0 0-1,0 0 0,0-1 1,0 1-1,-1 0 0,1-1 1,1 0-1,13-1 3253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5:10.6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 17 9632,'-13'-11'7711,"16"6"-7551,7 5-640,-1 0-2367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5:11.0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42 89 10464,'-37'-4'3872,"37"-1"-3008,-5 2 64,15 0-928,3-6-352,14 1 192,14-4-1696,21 1 1024,24 2-3680,9 1 2528,-5-9-1792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3:30.1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49 5824,'-7'-4'693,"6"4"-519,0-1-1,-1 0 1,1 1-1,0-1 1,-1 1 0,1-1-1,0 1 1,-1 0-1,1 0 1,-3-1-1,30 8 5538,5 1-3758,-11-5-710,-1-1-1,26 0 1,222-20 1708,-178 9-2761,227-21-1608,-231 26-234,36 4-5560,-25 3 2503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5:11.5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1 197 3904,'0'4'6741,"0"-4"-6609,7 9 2598,13 10-131,-15-16-2315,1-1 0,-1 1 0,1-1 0,0 0 0,0 0 0,0-1 0,0 0 0,0 0 0,0 0 0,0-1 0,1 0 0,6 0 0,9-3-89,0 0 0,22-7 0,-22 5-16,0-2 0,0-1 0,32-16 0,-42 18-49,0-1 0,0-1 0,0 0 0,-1 0 0,-1-1-1,1-1 1,11-13 0,-21 21-121,1 0 0,0-1 0,-1 1 0,0-1 0,1 1 1,-1-1-1,0 1 0,0-1 0,-1 0 0,1 1 0,-1-1 0,1 0 0,-1 0 0,0 0 0,0 1 0,0-1 1,0 0-1,0 0 0,-1 0 0,1 1 0,-1-1 0,0 0 0,0 1 0,0-1 0,0 1 0,0-1 0,-1 1 1,1-1-1,-1 1 0,0 0 0,1-1 0,-1 1 0,0 0 0,0 0 0,0 1 0,-1-1 0,1 0 0,0 1 0,-1-1 1,1 1-1,-1 0 0,1 0 0,-4-1 0,-1 0 60,-1 1-1,0 0 1,0 0-1,0 1 1,0 0-1,1 0 1,-13 3-1,0 1 245,-31 10-1,40-11-127,0 1 0,0 1 1,1 0-1,0 1 0,0 0 0,0 0 0,1 1 0,0 0 0,0 1 0,1 0 0,0 0 0,0 1 0,1 0 1,0 1-1,1-1 0,-8 16 0,12-22-122,1-1 0,0 1 1,0 0-1,0 0 0,0 0 0,1 0 1,-1 0-1,1 0 0,0 0 1,0 0-1,0 0 0,0 0 0,0 0 1,0 0-1,1 0 0,0 0 1,0 0-1,1 4 0,0-4-15,0 0 0,0 0 0,0 0-1,0 0 1,1 0 0,-1-1 0,1 1 0,0-1 0,0 1 0,0-1-1,0 0 1,0 0 0,0-1 0,6 3 0,2 1-38,2-1-1,-1 0 1,0-1 0,1-1 0,0 0-1,16 1 1,77-5-1598,6-12-3222,-91 10 1943,-1 0 0,0-2 1,28-12-1,18-12-2232,-2 1 1265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5:16.7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274 599 3392,'8'3'2952,"-1"0"1394,-7-3-4221,1 0-1,-1-1 1,1 1-1,-1 0 1,1-1 0,-1 1-1,0-1 1,1 1-1,-1 0 1,0-1-1,1 1 1,-1-1 0,0 1-1,0-1 1,1 1-1,-1-1 1,0 0 0,0 1-1,0-1 1,0 0-1,2-7 728,-2 0 0,1 0 0,-1 0 0,0-1 0,-2-8 0,1 11-631,1-3 87,-2 0 1,1 1-1,-1-1 0,-1 1 0,1-1 0,-1 1 0,-1 0 0,0 0 0,-4-7 0,6 12-234,0 0 0,1 1 0,-1-1 0,0 1 0,-1-1 0,1 1 0,0 0 0,-1 0 0,1 0 0,-1 0 0,0 1 0,0-1 0,1 1 0,-1-1 0,0 1-1,0 0 1,0 0 0,0 0 0,-1 1 0,1-1 0,0 1 0,0-1 0,0 1 0,-1 0 0,1 1 0,0-1 0,-5 1 0,-3 3 34,0 0-1,0 0 1,1 1-1,-1 0 1,1 1 0,1 0-1,-1 1 1,1 0-1,0 0 1,1 1-1,-9 10 1,10-10-56,1 0-1,0 0 1,1 1 0,0 0 0,0 0-1,1 1 1,0 0 0,1-1-1,0 1 1,0 0 0,-2 20 0,4-18-4,0 0 0,1 0 1,0 0-1,1 0 0,1 0 1,0 0-1,0 0 0,1 0 1,8 20-1,-9-27 1,1 0 1,0 0-1,0 0 1,0-1-1,0 1 0,1-1 1,0 1-1,0-1 1,7 5-1,-2-2 33,0-1 0,0 0-1,19 7 1,-23-11-44,0 0-1,0 0 0,0-1 1,1 0-1,-1 0 0,0 0 1,1-1-1,-1 1 0,1-1 1,-1-1-1,1 1 0,-1-1 1,1 0-1,5-2 0,1-1-98,0 0 1,0-1-1,0-1 0,20-12 0,-24 12 45,0-1 0,0 1 0,-1-2-1,1 1 1,11-16 0,27-47 236,-38 58-311,9-18 77,18-46 0,-21 43-102,24-38-1,-23 48 16,-9 14 178,0 1-1,7-17 0,-11 19 25,-5 9 25,-5 13-92,-5 39-3,2 0 0,2 1 0,3 0 0,0 72 0,6-121-27,1 0 1,-1 0-1,1 0 1,0 0 0,4 12-1,-4-17-8,-1 0 1,1 0-1,0-1 0,0 1 1,0 0-1,0 0 0,0-1 0,0 1 1,0-1-1,0 1 0,1-1 1,-1 1-1,1-1 0,-1 0 0,1 1 1,0-1-1,-1 0 0,1 0 1,0 0-1,0-1 0,-1 1 0,1 0 1,0-1-1,0 1 0,2 0 0,8 0-8,0 0 0,0-1-1,0-1 1,1 1 0,-1-2-1,-1 0 1,1 0 0,0-1-1,0-1 1,-1 0 0,0 0-1,0-1 1,0-1-1,0 0 1,-1 0 0,0-1-1,0 0 1,-1-1 0,0 0-1,0 0 1,14-19 0,-9 8 87,-1-1 1,-1 0 0,-1-1 0,-1 0 0,-1 0 0,0-1-1,-2 0 1,7-35 0,-13 41-69,-1 15 9,0-1 0,0 0 0,0 1 0,0-1-1,0 1 1,1-1 0,-1 0 0,0 1 0,1-1 0,1-2-1,-15 57 60,-6 79-117,10-58 191,7-56-183,1 1 1,0-1 0,2 23-1,0-35 52,1 0 0,-1-1 0,1 1 0,0 0 0,1-1 0,-1 1 0,7 9 0,-8-14-11,0 1 0,0-1 0,1 1 0,-1-1 0,0 0 0,1 0 0,-1 0 0,1 0 0,-1 0 0,1 0 0,0 0 0,-1 0 0,1 0 0,0-1 0,0 1 0,-1-1 1,1 1-1,0-1 0,0 0 0,0 0 0,-1 0 0,1 0 0,0 0 0,0 0 0,0 0 0,0-1 0,-1 1 0,1-1 0,0 1 0,0-1 0,2-1 0,3-1 16,0 0 1,-1-1-1,1 0 1,-1 0 0,0 0-1,7-8 1,3-3-40,-1-1 0,-1 0 0,22-35 0,27-60 48,-53 93 20,-1-1 0,0-1 0,9-31 0,-15 39-55,-2 10-7,0-1 1,0 0-1,0 0 0,0 0 0,-1 0 0,1 0 0,-1 0 0,0 0 0,0-6 0,4 23 7,0 0 0,-1 1 0,0-1 0,-1 1 0,0 22 0,2 16-69,-3-43 41,14 70-2,-13-71 41,1-1 1,0 1 0,0-1-1,1 0 1,0 0 0,0 0-1,6 7 1,-6-10-9,0-1 0,1-1 0,-1 1 0,9 5 0,-2-1 0,-7-6-4,0 0-1,0 1 1,0-2-1,1 1 1,-1 0-1,0-1 1,1 0-1,-1 0 1,1 0-1,0 0 1,-1-1-1,1 0 1,0 0-1,6-1 0,6-1-36,0-1 0,24-7-1,-34 7 53,0 0 0,0 0 0,0-1 0,0 0-1,0 0 1,-1 0 0,0-1 0,0 0 0,0 0 0,-1 0 0,0-1 0,0 0-1,0 0 1,5-9 0,4-9-26,-1 1 0,16-45-1,11-51 86,-36 99-44,-4 18 44,0-1-1,1 0 0,-1 0 1,1 0-1,0 1 0,2-6 1,-6 20-93,2 0 0,-1 0 0,1 16 0,0-4-8,0 16 33,2 1 0,12 80-1,-11-110 6,0-1 0,0 1-1,1-1 1,0 1 0,0-1-1,2 0 1,7 14 0,-11-23-7,-1 1 1,1-1 0,0 0 0,0 1-1,1-1 1,-1 0 0,0 0-1,0 0 1,1 0 0,-1 0 0,0 0-1,1 0 1,-1 0 0,1-1-1,2 2 1,-3-2 9,0 0 0,0 0-1,1 0 1,-1 0 0,0 0-1,0 0 1,1 0 0,-1 0 0,0 0-1,0-1 1,0 1 0,1-1 0,-1 1-1,0-1 1,0 1 0,1-2 0,4-2 4,-1-1 0,0 1 0,0-1 0,0-1 1,7-10-1,-8 11-84,1-2 62,-1-1 1,0 1 0,0-1 0,-1 0-1,0 0 1,0 0 0,-1 0 0,2-11-1,7-71 223,-10 75-183,-1-32-45,-1 38 10,0 0 0,1 0 1,1 0-1,-1 0 0,1 1 1,5-17-1,-5 21-55,-1 2 52,0 1 1,1 0 0,-1-1-1,0 1 1,1 0 0,-1 0-1,1 0 1,-1-1 0,1 1-1,0 0 1,0 0 0,-1 0-1,1 0 1,0 0 0,0 0-1,0 0 1,0 0 0,0 0-1,0 1 1,0-1 0,0 0-1,0 1 1,1-1-1,-1 1 1,0-1 0,0 1-1,1-1 1,-1 1 0,0 0-1,1 0 1,-1 0 0,2 0-1,8-1-17,-1 1 0,1 0 0,-1 1-1,1 1 1,13 3 0,51 17-81,-36-9 65,131 50-169,-61-21 490,-56-19-4,-52-23 207,-1 8-224,-1-6-242,0 0-1,0-1 0,0 1 0,0-1 0,-1 1 1,1-1-1,0 0 0,0 1 0,-1-1 0,1 0 0,-1 0 1,-2 2-1,-8 6 12,-11 12-151,-1-2 0,-37 24 0,8-7 249,51-34-129,-1 0-1,1 0 0,0 0 0,-1 1 1,1-1-1,0 0 0,0 1 0,1-1 1,-1 1-1,0 0 0,-1 5 0,2-7 0,1 0-1,0 0 0,0 0 0,0-1 1,0 1-1,0 0 0,0 0 0,0 0 1,0 0-1,0 0 0,0-1 0,0 1 1,0 0-1,1 0 0,-1 0 0,0 0 1,1-1-1,-1 2 0,1-1-1,0 0-1,0 0 1,0 0 0,0 0-1,0 0 1,0-1 0,0 1-1,1 0 1,-1-1 0,0 1-1,0-1 1,0 1-1,1-1 1,2 1 0,-1 0-12,1 0 0,-1-1 0,1 0 0,0 0 0,-1 0 0,1 0 0,-1-1 0,1 1 0,0-1 0,-1 0 1,1 0-1,-1 0 0,0 0 0,1-1 0,-1 1 0,0-1 0,0 0 0,0 0 0,0 0 0,0 0 0,3-4 0,1-1 4,0-1-1,0 0 0,-1 0 1,0 0-1,10-19 0,-14 23 16,0-1 1,1-1-1,0 1 1,0 0-1,0 0 1,1 0 0,-1 1-1,10-9 1,-13 22 23,-3 28 70,2-31-116,0 1 1,0-1 0,1 1-1,0-1 1,0 1 0,0-1 0,1 1-1,0-1 1,0 1 0,1-1-1,4 12 1,8 4 22,-14-21 3,1-1 0,0 1 1,0 0-1,-1 0 0,1-1 1,0 1-1,0 0 0,0-1 1,0 1-1,0-1 1,0 1-1,0-1 0,0 1 1,0-1-1,0 0 0,0 0 1,0 1-1,0-1 0,0 0 1,0 0-1,2 0 0,12-3-69,0-1 0,-1 0 0,1-1 0,-1 0 0,0-1 0,0-1 0,-1 0 0,0-1 0,17-13 0,-10 6-12,-1-2 1,-1 0 0,0-1 0,28-40 0,63-119-105,-17-9-172,-62 112 307,34-121 0,-63 193 43,3-13 125,-1 0 0,0-1 0,-1 1 0,-1-25-1,-11 56-300,-7 16 80,-3 8 91,2-1 45,-28 42 0,34-61-26,1 0-1,1 0 1,1 1-1,1 0 1,0 1-1,-4 26 1,-16 136 246,27-180-247,-2 26-8,1-1-1,4 58 1,-2-77 21,2-1 0,-1 1 0,1-1 0,1 1 0,-1-1 0,2 0 0,-1 0 0,1 0 0,1-1 0,0 1 0,0-1 0,11 14 0,-12-18-6,-1-1 0,1 0 0,-1 0 0,1 0 0,0-1 0,0 1-1,0-1 1,0 0 0,1 0 0,-1 0 0,7 1 0,-8-2-12,0-1 0,0 1 0,0-1 0,0 0 0,0 0 0,0 0-1,0 0 1,1-1 0,-1 1 0,0-1 0,0 0 0,-1 0 0,1 0 0,0 0 0,0 0 0,0-1 0,-1 1 0,4-3-1,4-3-24,0-1 0,-1 0-1,0-1 1,-1 0-1,0 0 1,0 0-1,-1-1 1,0 0-1,-1-1 1,10-21-1,2-15 234,18-70 0,-33 106 37,-6 28-351,-28 183 493,28-167-178,2-19-250,-1 0-1,-5 21 1,6-33 21,1-1 0,0 1 0,-1-1-1,1 1 1,0-1 0,0 1 0,0 0 0,0-1-1,0 1 1,0-1 0,0 1 0,1-1 0,-1 3-1,0 4-90,1-6 50,6 0 112,-5-1-42,-1-1-9,0 0-1,1 0 0,-1 0 1,0 0-1,1 0 0,-1 0 1,0-1-1,1 1 0,-1 0 1,0-1-1,1 1 0,-1-1 1,0 1-1,0-1 0,2-1 1,19-13-43,-17 11 6,20-16-18,-1-1 1,24-28-1,17-15-48,-55 56 139,-8 8-32,-1-1 0,0 0 1,1 0-1,-1 0 0,1 0 0,-1 0 1,0 0-1,0 0 0,0 0 1,0-1-1,0 1 0,0 0 1,0-1-1,0 1 0,0-1 0,-1 1 1,1-1-1,0-1 0,-1 2-172,-5 14 128,-19 39 41,10-21 66,0 1 1,-9 39-1,22-62-75,1-9 0,0 1 0,-1-1 0,1 0 0,0 1 0,0-1 0,0 1 0,0-1 0,0 1 0,0-1 0,0 0 0,0 1 0,1-1 0,-1 1 0,0-1 0,0 0 0,0 1 0,0-1 0,1 1 0,-1-1 0,0 0 0,0 1 0,0-1 0,1 0 0,-1 1 0,0-1 0,1 0 0,-1 1 0,0-1 0,1 0 0,-1 0 0,0 0 0,1 1 0,-1-1 0,1 0 0,-1 0 0,0 0 0,1 0 0,-1 0 0,1 1 0,0-1 0,-1 0 0,3 1 7,0 0 1,0-1-1,0 1 0,0-1 1,0 1-1,0-1 0,-1 0 1,1 0-1,0 0 0,0-1 1,6 0-1,32-12 12,-32 10-19,19-7 2,-1-1 1,-1-2 0,0 0-1,-1-2 1,-1-1 0,0-1-1,42-38 1,-62 50 18,5 22 182,-5-3-252,-1-4 11,-1-1 0,0 0 0,0 1-1,0 9 1,-2-14 30,1-1 0,0 1 1,0-1-1,1 1 0,0-1 0,-1 1 0,2-1 0,-1 0 1,5 7-1,-5-7 33,-2-4-14,1 1-1,-1-1 1,1 0 0,-1 1 0,1-1 0,-1 0 0,1 1-1,0-1 1,-1 0 0,1 0 0,-1 1 0,1-1-1,0 0 1,-1 0 0,1 0 0,-1 0 0,2 0 0,0 1 34,4 1-59,-1-1 0,1 1 0,0-1 1,0 0-1,0 0 0,-1-1 0,1 0 0,0 0 1,0 0-1,0-1 0,9-2 0,-1 0 8,-1-2-1,0 1 0,21-12 1,-33 16-5,0-1 1,-1 0 0,1 0 0,0 1-1,0-1 1,-1 0 0,1 0-1,0 0 1,-1 1 0,1-1 0,0-2-1,-1 3 25,0-1 0,0 1 1,1-1-1,-1 0 0,0 1 0,1-1 0,-1 1 0,1-1 0,-1 1 0,0-1 0,1 1 0,-1 0 0,1-1 0,-1 1 0,1-1 1,0 1-1,-1 0 0,2-1 0,1-5 142,-1 3-14,-2 3-150,0-1 0,0 0-1,1 0 1,-1 0-1,0 1 1,1-1-1,-1 0 1,1 0 0,-1 1-1,1-1 1,-1 0-1,1 1 1,0-1-1,-1 1 1,1-1 0,1 0-1,17-12-211,-3 3 253,33-38-97,-46 43 66,1 0 0,0 0-1,-1 0 1,0 0 0,0-1 0,-1 1 0,0-1 0,0 0 0,0 1 0,2-12-1,-2 0-20,0 0 0,0-25-1,-2 35 49,-1 0 0,0 1-1,0 0 1,0-1 0,-1 1-1,1 0 1,-2-1 0,1 1-1,-1 0 1,1 1 0,-7-9-1,8 12-24,0 0-1,-1 0 0,1 0 0,-1 1 1,1-1-1,-1 0 0,0 1 0,0 0 1,0-1-1,1 1 0,-1 0 1,0 0-1,-1 0 0,1 0 0,0 0 1,0 0-1,0 1 0,-1-1 1,1 1-1,0 0 0,0-1 0,-1 1 1,1 0-1,0 0 0,-1 1 1,1-1-1,0 0 0,0 1 0,-1-1 1,1 1-1,0 0 0,0 0 1,0 0-1,-4 2 0,-2 2 40,-1 1 1,1 0-1,0 1 0,1 0 0,-1 0 1,2 1-1,-1 0 0,1 0 1,0 0-1,0 1 0,1 0 1,-6 14-1,8-16 6,0 1-1,0-1 1,1 1 0,0-1 0,0 1-1,1 0 1,0 0 0,0-1 0,0 1 0,1 0-1,1 0 1,-1 0 0,1 0 0,1-1-1,-1 1 1,6 12 0,-5-14-28,1-1 1,0 0-1,1-1 0,-1 1 0,1 0 1,0-1-1,0 0 0,1 0 0,-1 0 1,1-1-1,0 1 0,0-1 0,0 0 1,10 4-1,1-1-17,1 0 0,-1-1 1,29 4-1,28 0-217,144-2 1,-176-8-216,45-2-4863,-85 3 4967,0 0 0,0 0 0,0 0 0,0 0 0,0 0 0,0 0 0,0 0 0,0 0 0,0-1 0,-1 1 0,1 0 0,0-1 0,0 1 0,0-1 0,1 0 0,-2 1 110,0-1 0,0 1 0,1 0 0,-1-1 0,0 1 0,0 0 0,0-1 0,0 1 0,0 0 0,1-1 0,-1 1 0,0 0 0,0-1-1,0 1 1,0 0 0,0-1 0,0 1 0,0-1 0,0 1 0,-1 0 0,1-1 0,0 1 0,0 0 0,0-1 0,0 1 0,-1-1 0,0-1-560,-1-1-1,0 1 1,0-1 0,0 1 0,0 0 0,0-1 0,-1 1 0,-4-3 0,-29-17-4143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5:17.1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 29 13696,'-13'-9'5087,"23"14"-3967,34-5-288,-17 0 2208,9 0-1824,9 0 1056,22-5-1312,41 2-320,18-2-416,-13 5-384,-10-3 96,0-1-2656,0-1 1472,-3 5-5760,8 0 3937,-37 12-5473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5:58.8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0 705 5152,'14'1'11698,"58"0"-8015,-59-2-3431,0-1 1,0 0-1,0-1 1,0 0-1,-1-2 1,1 1-1,12-7 1,-1 0-17,-7 5-77,245-107 1020,-242 103-1057,-1-1 0,0-1 0,0 0-1,-1-1 1,17-17 0,-35 30-108,1-1 0,-1 1 0,0-1 0,1 1-1,-1 0 1,0-1 0,1 1 0,-1 0 0,1-1 0,-1 1 0,1 0 0,-1-1 0,1 1 0,-1 0 0,1 0-1,-1 0 1,1-1 0,-1 1 0,1 0 0,1 0 0,4 9 178,-6-8-191,4 9 79,-1 0 1,0 1-1,0-1 0,-1 1 0,0-1 1,-1 1-1,-1 0 0,1 0 0,-3 10 0,-1 13 15,-11 51 0,10-64-95,-1 0 0,-1 0 0,-1-1 0,-15 32 0,21-51-7,0 1 0,0-1-1,0 1 1,0-1 0,0 1 0,0-1-1,0 0 1,0 1 0,-1-1-1,1 0 1,0 0 0,-1 0 0,1 0-1,-1 0 1,0 0 0,1-1 0,-1 1-1,0 0 1,1-1 0,-1 0 0,0 1-1,0-1 1,1 0 0,-1 0-1,0 0 1,0 0 0,1 0 0,-1 0-1,0 0 1,0 0 0,1-1 0,-1 1-1,-3-2 1,-4-2-92,1-1 0,-1 1 0,1-1 0,0-1 0,-8-7-1,3 3-135,-65-54-234,21 16 362,18 16 160,33 27-67,11 6 351,13 7 140,-11-3-344,1-2 0,0 1 0,-1-1 0,1 0 0,0-1 0,0 0 0,1 0 0,10 0 0,-11 0-66,23 1 249,1-1-1,53-3 1,-67 0-255,18-1 66,0-2-1,0-2 1,61-18 0,-73 15-104,-1-1 0,0 0-1,-1-2 1,-1-1 0,0 0 0,35-30 0,3-1-269,-38 31 33,-19 16 196,-1-1 1,0 0-1,1 0 0,-1 1 0,0-1 1,1 4-1,1 4-37,0 1-1,0-1 1,-1 1 0,-1-1 0,1 22-1,-2-20 126,-1 0-1,-1 0 0,0 0 0,-1-1 1,-3 13-1,2-8 8,4-14-77,0 1-1,0-1 1,-1 0 0,1 0-1,-1 1 1,0-1-1,1 0 1,-1 0-1,0 0 1,0 0 0,-2 2-1,2-3 16,11-9 16,10-10-95,2 0-1,0 2 1,1 1 0,1 0-1,0 2 1,1 1 0,43-16-1,-62 26 52,-1 1 0,0 0 0,1 0 0,-1 0 0,0 0 0,1 1 0,-1 0 0,9 1 0,-13-1 23,1 0-1,-1 0 1,0 1-1,1-1 1,-1 1-1,1-1 1,-1 1-1,0 0 1,0 0 0,1-1-1,-1 1 1,0 0-1,0 0 1,0 0-1,0 0 1,0 0 0,0 0-1,0 1 1,0-1-1,0 0 1,-1 0-1,1 1 1,0-1-1,-1 0 1,1 1 0,-1-1-1,0 1 1,1-1-1,-1 1 1,0-1-1,0 0 1,0 1 0,0 2-1,0 90 689,0-94-698,0 0 0,0 0 0,0 0 0,0 0 0,0 0 0,0 0 0,0 1 0,0-1 0,0 0 0,0 0 0,0 0 0,0 0-1,0 0 1,0 0 0,0 0 0,0 0 0,0 1 0,0-1 0,0 0 0,0 0 0,1 0 0,-1 0 0,0 0 0,0 0 0,0 0 0,0 0 0,0 0 0,0 0 0,0 0 0,0 1 0,0-1 0,1 0 0,-1 0 0,0 0 0,0 0 0,0 0 0,0 0 0,0 0 0,0 0 0,0 0 0,1 0 0,-1 0 0,0 0 0,0 0 0,0 0 0,0 0 0,0 0 0,0 0 0,0 0 0,1 0 0,-1-1 0,0 1 0,0 0 0,0 0 0,0 0-1,0 0 1,0 0 0,0 0 0,0 0 0,0 0 0,0 0 0,1 0 0,6-7-120,-5 6 75,27-21-483,29-30-1,-29 25 426,-11 10 139,-14 12-5,1 0 0,0 0 0,8-5 1,-12 9-113,3 14 271,-3-5-89,0-1 0,0 1-1,0 0 1,-1 0-1,-1 11 1,1-12-51,-1-1 0,1 1 0,0 0 0,1 0 1,0 0-1,0 0 0,3 10 0,-2-12-56,0-1 1,-1 0-1,1 0 0,1 0 0,-1 0 0,1 0 1,5 6-1,-7-9 12,0 0-1,0 0 1,1-1 0,-1 1 0,0 0-1,1 0 1,-1-1 0,1 1 0,-1-1-1,1 1 1,0-1 0,-1 0 0,1 1-1,-1-1 1,1 0 0,0 0 0,-1 0-1,1 0 1,-1-1 0,1 1 0,-1 0-1,1-1 1,0 1 0,-1-1 0,1 1-1,1-2 1,272-105-551,-258 101 478,11-4 67,44-21 0,-70 30-70,-13 2 51,1 2 1,0-1-1,-1 2 1,1-1 0,-13 8-1,11-6 27,-10 4 70,1 2 1,1 0 0,-32 22-1,42-25-67,0 1 0,1-1 0,-1 1 0,2 1 0,-1 0 0,2 0 0,-1 0 0,-7 15 0,12-19 14,-1 2 2,-1 1-1,-5 18 1,9-25-20,1 0 0,-1 1-1,1-1 1,0 0 0,-1 0 0,1 1-1,0-1 1,0 0 0,0 1 0,1-1-1,-1 0 1,1 1 0,-1-1 0,1 0-1,0 0 1,0 0 0,0 0 0,1 3-1,-2-5-3,1 1-1,0 0 1,-1-1-1,1 1 1,0 0-1,-1-1 1,1 1-1,0-1 0,0 1 1,0-1-1,-1 1 1,1-1-1,0 1 1,0-1-1,0 0 1,0 0-1,0 1 0,0-1 1,0 0-1,0 0 1,0 0-1,0 0 1,0 0-1,-1 0 1,1 0-1,0-1 0,0 1 1,0 0-1,0 0 1,0-1-1,0 1 1,1-1-1,3-1-47,-1-1 0,1 0 0,-1 0 0,7-5 0,185-170-1808,-147 131 1912,-36 34 125,-6 6-147,0 1 0,11-9 0,-21 18 20,-1 1 0,1 0 0,0 0 0,0 0 0,1 0 0,-1 0 0,1 0 0,-2 6 0,-2 4 54,1-1 0,-4 16 0,6-10-79,0 0-1,2 0 1,1 0 0,0 1-1,1-1 1,1 0-1,1-1 1,7 27-1,-8-35 16,1 0-1,0 0 1,1 0-1,0-1 1,1 0-1,0 0 1,0 0-1,1 0 1,10 12-1,-15-20-36,1 0 0,-1 1-1,0-1 1,1 0 0,-1 0 0,1 0-1,-1 0 1,1 0 0,0 0-1,-1 0 1,1-1 0,0 1 0,0-1-1,-1 1 1,1-1 0,0 0 0,0 1-1,0-1 1,0 0 0,-1 0 0,1 0-1,0 0 1,0-1 0,0 1 0,0-1-1,-1 1 1,1-1 0,0 1-1,0-1 1,2-2 0,1 0 4,0 0-1,-1 0 1,1-1-1,-1 0 1,0 0-1,0 0 1,0-1 0,5-8-1,71-127-764,-20 30 268,50-103-103,-15-6 370,-72 161 117,22-85-1,-44 141 98,0 0 0,-1-1 0,0 1 0,1 0 0,-1-1 0,0 1 0,0 0 0,0-1 1,-1-2-1,1 4 2,0 1 1,0 0-1,0-1 1,-1 1-1,1-1 1,0 1 0,0 0-1,0-1 1,-1 1-1,1 0 1,0 0-1,0-1 1,-1 1 0,1 0-1,0 0 1,-1-1-1,1 1 1,0 0-1,-1 0 1,1 0-1,0-1 1,-1 1 0,0 0-1,0 0 1,0 0 0,0 0-1,0 0 1,0 0-1,0 0 1,0 1 0,0-1-1,0 0 1,0 0 0,0 1-1,-2 0 1,0 0-1,0 1 1,-1 0-1,1 1 1,0-1-1,0 0 1,0 1-1,0 0 1,0 0-1,-3 5 1,-22 36 36,5 0 44,-22 63 1,-12 56 73,49-138-125,-13 46 20,4 1-1,3 0 1,3 1 0,3 0-1,2 101 1,6-168 24,0-1-1,0 1 1,1-1 0,-1 1-1,1 0 1,0-1 0,4 11-1,-4-16-65,-1 1-1,1 0 0,-1 0 0,1 0 0,-1 0 0,1 0 0,0-1 1,-1 1-1,1 0 0,0 0 0,0-1 0,0 1 0,-1-1 0,1 1 1,0-1-1,0 1 0,0-1 0,0 1 0,0-1 0,0 0 0,0 1 1,0-1-1,0 0 0,0 0 0,0 0 0,0 0 0,0 0 0,0 0 1,0 0-1,0 0 0,0 0 0,0-1 0,0 1 0,0 0 0,0-1 1,0 1-1,0-1 0,0 1 0,0-1 0,1 0 0,6-4-73,0 0-1,0-1 1,11-10-1,-11 9 58,12-10-108,217-186-536,-211 181 660,-1-2 0,-1-1 0,0-1 0,-2 0 0,28-46 0,-26 27 6,30-79 0,6-54-169,-35 103-6,-25 75 161,11-32-12,-1-1 0,9-54-1,-19 86 26,0-1 1,0 1-1,0-1 0,0 1 0,0-1 0,0 1 0,0-1 1,0 1-1,-1 0 0,0-3 0,1 4-8,0-1-1,0 1 1,-1 0 0,1-1-1,0 1 1,0 0 0,-1-1-1,1 1 1,0 0 0,-1-1-1,1 1 1,0 0 0,-1 0-1,1-1 1,0 1 0,-1 0-1,1 0 1,-1 0 0,1 0-1,0-1 1,-1 1 0,1 0-1,-1 0 1,1 0 0,-2 0 1,0 1 0,1-1-1,-1 1 1,1-1 0,-1 1 0,1-1 0,-1 1 0,1 0 0,0 0 0,-1 0 0,1 0 0,0 0 0,0 0-1,-1 0 1,1 0 0,0 0 0,-1 3 0,-5 5 20,2 0-1,-1 0 1,1 0-1,1 1 0,-6 15 1,-11 54 46,12-41-30,-12 44 66,-38 180 685,56-233-755,1 1-1,1 0 1,2-1-1,1 1 1,2 0-1,8 36 1,-5-38-1338,18 43 1,-19-57-441,0-1 0,1 0 0,10 15 0,4-4-1443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6:08.4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259 340 2976,'6'3'13003,"-12"-2"-9527,-3-1-3031,0 1-1,0 0 1,1 0-1,-1 1 1,1 1-1,-10 3 0,-49 24 341,24-9-297,36-18-428,0 1-1,0 0 1,1 0-1,-1 0 1,1 1 0,0 0-1,0 0 1,-8 10-1,13-13-44,-1-1-1,1 1 1,0 0-1,0-1 1,0 1 0,0 0-1,0 0 1,1-1-1,-1 1 1,0 0-1,1 0 1,-1 0 0,1 0-1,0 0 1,0 0-1,0 0 1,0 0-1,0 0 1,0 0 0,0 0-1,0 0 1,1 0-1,-1 0 1,1 0-1,0-1 1,-1 1-1,1 0 1,0 0 0,0 0-1,0-1 1,0 1-1,1-1 1,-1 1-1,0-1 1,1 1 0,-1-1-1,1 0 1,1 2-1,2 1 28,1 0-1,-1 0 1,1 0 0,-1-1-1,12 5 1,-14-7-42,0 0 1,0 0-1,0 0 1,0-1-1,0 0 1,0 1-1,1-1 0,-1 0 1,0-1-1,0 1 1,0 0-1,1-1 1,5-2-1,-2 1-17,0-1 0,0 0 0,0 0 1,0-1-1,0 0 0,-1 0 0,0-1 0,0 0 0,0 0 0,0 0 0,-1-1 0,0 0 0,0 0 0,0 0 0,-1 0 0,0-1 0,0 0 1,-1 0-1,0 0 0,0 0 0,-1 0 0,3-12 0,1-10 1180,-15 50-1286,6-8 182,0 0 0,1 0 0,1 0 0,-1 27 0,10 54 237,-5-65-311,10 52 66,-12-73-11,1-1 0,1 1 0,-1-1 0,1 1 0,1-1 0,-1 0 0,1-1 0,6 10 0,-9-15-24,1 0 1,-1 0 0,0 1 0,1-1 0,-1 0-1,0 0 1,1 0 0,-1 0 0,1-1 0,0 1 0,-1 0-1,1 0 1,0-1 0,-1 1 0,1-1 0,0 0-1,-1 0 1,1 1 0,0-1 0,0 0 0,-1 0 0,1-1-1,0 1 1,0 0 0,-1 0 0,1-1 0,0 1-1,-1-1 1,1 0 0,0 1 0,1-2 0,6-3-60,0-1 0,-1 0 0,0 0 0,11-10 0,-7 5 29,21-16-88,201-177-649,-217 189 678,0-1 1,-1-1-1,-1 0 1,-1-1 0,-1-1-1,21-39 1,-11 9 29,-3-2 1,23-91-1,-41 138 94,-1-1 0,-1 0 0,1 0 0,-1 0 0,1 0 0,-2-5 0,1 9-58,0 1 0,0 0 0,0 0 0,0 0 0,1 0 0,-1 0 0,0 0 0,0 0 0,0-1 0,0 1 0,0 0 0,0 0 0,0 0 0,0 0 0,0 0 0,0 0 0,0-1 0,0 1 0,0 0 0,0 0 0,-1 0 0,1 0 0,0 0 0,0 0 0,0 0 0,0 0 0,0-1 0,0 1-1,0 0 1,0 0 0,0 0 0,0 0 0,0 0 0,0 0 0,-1 0 0,1 0 0,0 0 0,0 0 0,0 0 0,0-1 0,0 1 0,0 0 0,0 0 0,-1 0 0,1 0 0,0 0 0,0 0 0,0 0 0,0 0 0,0 0 0,0 0 0,0 0 0,-1 0 0,1 0 0,0 0 0,-5 9-161,-4 15 49,9-23 111,-71 176 499,63-160-394,1 0-1,0 0 1,2 1 0,0 0-1,1 0 1,1 0 0,-2 35-1,5-43-56,0 1 0,1-1-1,0 0 1,1 1 0,0-1-1,1 0 1,0 0 0,0-1-1,1 1 1,0-1 0,1 1-1,0-1 1,1-1 0,0 1-1,10 11 1,-14-18-35,0 0 0,-1 0 0,1 0 0,0 0 0,0-1 0,0 1 0,0-1 0,0 0 0,0 1 0,1-1 0,-1 0 0,0 0 0,1-1 0,-1 1 0,1 0 0,-1-1 0,1 1 0,-1-1 1,1 0-1,-1 0 0,1 0 0,-1 0 0,1 0 0,-1-1 0,1 1 0,-1-1 0,1 1 0,-1-1 0,0 0 0,1 0 0,-1 0 0,0 0 0,0-1 0,1 1 0,2-4 0,55-42-353,4-4-141,-15 16 325,49-44 1,-81 64 150,-2-1 0,0 0 1,-1-1-1,0 0 0,-2-1 1,15-28-1,-16 24-24,-1-1 1,13-45 0,-20 59 34,-1 0 1,0 0 0,-1 0 0,0-1 0,-1 1-1,0 0 1,0 0 0,-1-1 0,0 1-1,-4-17 1,4 24-17,0-1 1,1 1-1,-1 0 0,0 0 0,0 0 1,0 1-1,-1-1 0,1 0 0,0 0 1,-1 0-1,1 1 0,-1-1 0,1 1 1,-1-1-1,0 1 0,0 0 0,0 0 1,-3-2-1,2 2-2,0 0 0,0 0 0,0 1 0,0 0 0,0-1 0,0 1 0,0 0 0,1 1 0,-1-1 0,0 0 0,0 1 0,-5 1 0,0 1 48,-1 0 0,1 1 0,-1 0-1,1 1 1,0 0 0,1 0 0,-1 0 0,-6 8 0,-3 4 144,1 1 0,1 0 0,1 1 0,0 1 0,-16 32 0,15-22 158,1 2 0,2 0 0,-11 43-1,19-54-218,1 1-1,1-1 0,1 1 0,1 0 1,5 42-1,-3-50-33,0-1-1,0 1 1,2-1 0,0 0 0,0 0 0,1 0-1,11 21 1,-10-24-77,1-1-1,0 1 0,0-1 1,1 0-1,0 0 0,1-1 1,0 0-1,0-1 0,14 8 1,-8-6-381,1 0 1,0-2 0,0 0-1,1 0 1,0-2 0,20 5-1,-21-7-824,1-1 0,0 0 0,-1-1 0,1-1 0,-1-1 0,34-5-1,25-14-8457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6:02.2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1085 6048,'0'2'246,"0"0"-1,0 0 1,1 0 0,-1 0 0,0-1-1,1 1 1,0 0 0,-1 0 0,1 0 0,0-1-1,0 1 1,0 0 0,0-1 0,1 1-1,-1-1 1,0 1 0,0-1 0,1 0-1,-1 1 1,1-1 0,0 0 0,-1 0 0,1 0-1,0 0 1,-1 0 0,1-1 0,0 1-1,0 0 1,0-1 0,0 1 0,2-1 0,4 2 275,-1-2 1,1 1-1,0-1 1,-1 0-1,1 0 1,-1-1-1,9-1 1,-5-1-187,0 0 0,0 0 1,0-1-1,-1-1 0,1 0 1,-1 0-1,0-1 0,-1 0 0,11-8 1,-3-1-1,-1-1 0,0 0 0,22-31 0,12-22 259,18-23 209,-51 73-595,0 0 0,2 1 0,0 1 0,1 0 0,35-22 0,-41 34 81,-14 5-274,0 0-1,1 0 0,-1 0 0,0 0 1,0 0-1,1 0 0,-1 0 0,0 0 1,1 0-1,-1 0 0,0 0 0,0 1 1,1-1-1,-1 0 0,0 0 0,0 0 1,1 0-1,-1 1 0,0-1 0,0 0 0,1 0 1,-1 1-1,0-1 0,0 1 0,1 1 39,0 0-1,-1 0 1,1 1-1,-1-1 1,0 0-1,0 1 0,0-1 1,0 3-1,0 1-59,-3 43 133,-1 0 1,-3 0 0,-15 59-1,15-85-59,-1 1-1,-11 23 1,12-30 5,5-12-53,-1 0 0,0 0-1,1-1 1,-1 1 0,-1 0-1,1-1 1,-1 0 0,-5 5 0,8-8-46,0 0 1,0 0 0,0-1-1,0 1 1,0 0-1,0-1 1,0 1 0,0-1-1,0 1 1,0-1 0,-1 1-1,1-1 1,0 0 0,0 1-1,-1-1 1,1 0 0,0 0-1,0 0 1,-1 0-1,1 0 1,0-1 0,0 1-1,-1 0 1,1 0 0,0-1-1,0 1 1,0-1 0,0 1-1,-1-1 1,1 0-1,0 1 1,0-1 0,0 0-1,0 0 1,0 1 0,0-1-1,1 0 1,-1 0 0,0 0-1,0 0 1,0-2 0,-10-14-246,1-1 1,0 0 0,2 0 0,0-1 0,-8-33 0,11 40 240,4 9-20,0 1 0,0-1 0,0 0-1,1 1 1,-1-1 0,1-4 0,0 6-157,1 2 231,0-1 1,0 1 0,0 0 0,0 0-1,0-1 1,0 1 0,0 0-1,0 0 1,0 0 0,0 0 0,-1 0-1,1 0 1,0 0 0,-1 0 0,1 0-1,0 0 1,0 2 0,2 3 87,3 2-21,-1-1-1,1 0 1,0-1-1,1 0 1,-1 0-1,1 0 0,1 0 1,-1-1-1,1 0 1,0-1-1,0 0 1,0 0-1,0-1 1,1 0-1,-1 0 0,1-1 1,0 0-1,0-1 1,0 1-1,0-2 1,10 0-1,0-1-20,0-2 0,0 0 0,0-1-1,-1-1 1,1-1 0,-1 0 0,-1-2-1,1 0 1,19-12 0,-6 0-61,-1-1 0,-1-1 0,50-50 0,-60 52-76,-1-1 0,-2 0 0,0-1 0,-1-1-1,-1 0 1,-1-1 0,-1-1 0,10-30 0,-1-13-60,12-74 0,3-75-112,-31 190 225,-2-1 0,-1 1 0,-1 0 0,-4-47 0,3 73 12,0 0 0,0 0 1,-1 0-1,1 0 0,0 0 0,0 0 0,-1 1 0,1-1 0,0 0 0,-1 0 0,1 0 1,-1 1-1,1-1 0,-1 0 0,0 0 0,1 1 2,-1-1-1,1 1 1,0 0 0,-1 0 0,1 0-1,0 0 1,-1 0 0,1-1 0,-1 1-1,1 0 1,0 0 0,-1 0 0,1 0-1,-1 0 1,1 0 0,0 0 0,-1 0-1,1 0 1,0 1 0,-1-1 0,1 0-1,-1 0 1,1 0 0,-2 2 4,0-1 0,0 0-1,0 1 1,0-1 0,0 1 0,1 0 0,-1-1 0,1 1-1,-3 3 1,-1 5 39,-1 0 0,1 1 0,1 0 0,0 0 0,-5 20 0,-7 63-56,11-55 27,-32 227 227,31-192 24,5 121 0,10-106-15,-7-79-181,0 0 0,1 0 0,0-1 0,0 1 0,1-1 0,9 17 0,-12-25-64,-1-1-1,1 1 1,-1 0 0,1 0-1,0 0 1,-1 0 0,1 0-1,0-1 1,0 1 0,0 0-1,-1-1 1,1 1 0,0-1-1,0 1 1,0-1 0,0 1-1,0-1 1,0 1 0,0-1-1,0 0 1,0 0 0,0 0-1,0 1 1,0-1 0,1 0-1,-1 0 1,0 0 0,0-1-1,0 1 1,0 0 0,0 0-1,0-1 1,0 1 0,0 0-1,0-1 1,0 1 0,0-1-1,0 1 1,1-2 0,3-2-19,1 0 0,-1-1 0,1 0 0,7-11 0,-3 6-57,29-32-54,-5 5-149,62-51-1,-96 88 280,0 0 1,0 0-1,1-1 1,-1 1-1,0 0 1,0 0 0,1 0-1,-1 0 1,0 0-1,0-1 1,0 1-1,1 0 1,-1 0-1,0 0 1,0-1-1,0 1 1,0 0-1,1 0 1,-1-1-1,0 1 1,0 0-1,0 0 1,0-1-1,0 1 1,0 0-1,0 0 1,0-1-1,0 1 1,0 0 0,0 0-1,0-1 1,0 1-1,0 0 1,0-1-1,0 1 1,0 0-1,0 0 1,0-1-1,0 1 1,0 0-1,0 0 1,-1-1-1,1 1 1,0 0-1,-1-1-3,1 1-1,-1 0 0,1 0 0,-1-1 1,0 1-1,1 0 0,-1 0 0,1 0 0,-1 0 1,0 0-1,1 0 0,-1 0 0,0 0 1,1 0-1,-1 0 0,0 0 0,1 0 0,-1 0 1,0 1-1,-4 1 3,0 0 0,0 0 1,0 1-1,0 0 0,1 0 0,-1 0 1,1 0-1,0 1 0,0 0 0,0 0 1,-5 7-1,4-4 18,1 0 0,0 0 0,0 1 0,0 0 0,1-1 0,0 1 0,-1 9 0,1-2 43,0 0 0,1 1 0,1-1 0,0 1 0,2-1 1,0 1-1,5 29 0,-4-37-34,1 1 0,-1-1 0,2 0 0,-1 0 0,1 0 0,0 0 0,1-1 0,0 1 0,0-1 0,0-1 0,1 1 0,9 7-1,-7-7-8,0 0-1,1-1 0,0 0 0,0 0 1,1-1-1,-1 0 0,1-1 0,0 0 1,19 4-1,-22-6-8,-1-1 0,1 0-1,0-1 1,-1 1 0,1-1 0,0-1 0,0 1 0,0-1 0,-1 0 0,1-1 0,-1 0-1,1 0 1,7-3 0,-10 3-22,1-1 0,-1 0 0,1 0 0,-1 0 0,0 0-1,0-1 1,0 1 0,0-1 0,-1 0 0,0 0 0,1-1 0,-2 1-1,1 0 1,0-1 0,-1 0 0,0 0 0,2-7 0,0-1-20,-1 1 0,-1-1 0,0 0 0,-1 0 0,0 0 0,-1 0 0,-1-1 0,0 1 0,-3-13 0,2 15-2,0 1 1,-1 0 0,-1-1-1,0 1 1,0 1-1,-1-1 1,0 1-1,0-1 1,-1 1-1,-1 1 1,-10-13-1,10 15 41,1 1-1,-1 0 0,0 0 0,0 0 1,-1 1-1,0 0 0,1 0 0,-1 1 0,-1 0 1,-8-2-1,0 1 27,0 1-1,0 1 1,-33-1 0,-27 0 301,77 3-315,9 4 283,9 1-236,0 0 0,1-2 1,0 0-1,-1-1 0,28 0 0,17 2-93,-42-2 21,-4-1-14,-1 1 1,0 1-1,21 6 1,-33-8 14,1 1-1,-1 0 1,0 0 0,1 0 0,-1 0 0,0 1 0,-1 0-1,1-1 1,0 1 0,-1 1 0,0-1 0,1 0 0,-1 1 0,-1 0-1,1 0 1,2 4 0,0 3-4,0 1 0,0 0 0,-2 0 1,1 0-1,-2 0 0,3 21 0,-1 77-61,-5-86 61,1 3 24,-1 0 0,-1 1-1,-1-1 1,-2 0-1,-1-1 1,-1 1 0,-1-1-1,-18 38 1,16-41 45,5-11-7,0 0 0,-1-1 0,-8 12 0,7-14-22,-1 1 218,7-12-149,4-7-88,3-8-59,14-29-1,-2 7 95,10-34-185,25-99 0,-43 135 131,1 1 1,1 0-1,3 1 1,0 1 0,34-55-1,-40 78-28,-1 0 0,1 1 0,1 0 1,0 0-1,21-15 0,-31 25 33,1-1 1,-1 1 0,1-1-1,0 1 1,-1-1 0,1 1-1,-1-1 1,1 1 0,0 0-1,-1-1 1,1 1-1,0 0 1,-1 0 0,1 0-1,0-1 1,0 1 0,-1 0-1,1 0 1,0 0 0,0 0-1,-1 0 1,1 0 0,0 1-1,0-1 1,-1 0-1,1 0 1,0 0 0,-1 1-1,1-1 1,0 0 0,-1 1-1,1-1 1,0 0 0,-1 1-1,1-1 1,-1 1-1,1-1 1,-1 1 0,1-1-1,-1 1 1,1 0 0,-1-1-1,1 1 1,-1 0 0,0-1-1,0 1 1,1 0-1,0 3 10,0 0-1,0-1 0,0 1 0,0 0 0,-1 0 0,0-1 0,1 1 0,-2 6 0,-2 30 190,-3 0 0,-20 76 0,23-105-199,-1 0 0,0-1 0,-1 0 0,0 0 0,0 0 0,-1 0 0,0-1 0,-10 10 0,15-18-20,0 0 1,0 0-1,0 0 1,0-1-1,0 1 0,0 0 1,0-1-1,0 1 0,0 0 1,-1-1-1,1 0 0,0 1 1,0-1-1,-1 0 1,1 1-1,0-1 0,-1 0 1,1 0-1,0 0 0,0 0 1,-2-1-1,1 1-26,-1-1 1,1 0-1,0 0 0,0 0 0,0 0 0,0 0 1,1 0-1,-1-1 0,0 1 0,0-1 0,-2-2 1,0-1-42,-1-1 1,1 0 0,0 0 0,1 0 0,-1 0 0,-4-14 0,7 16 46,0 0 0,-1 0 0,0 1 0,1-1 0,-4-4 0,4 7 141,10 14 145,1-2-215,-1 1 1,2-2-1,0 1 1,0-1-1,0-1 1,1 0-1,1-1 1,-1 0-1,2-1 1,-1 0-1,1-1 1,-1-1-1,2 0 1,-1 0-1,0-2 1,1 0-1,0-1 1,0 0-1,0-1 1,15-1-1,-8-1 38,1-1 1,-1-1-1,0-1 0,0-1 0,27-10 1,-36 10-78,-1-1 0,0 0 0,0-1 0,0 0 0,-1-1 0,0 0 0,-1-1 0,0 0 0,18-20 0,-18 17-7,-2-1 1,1 0-1,-1-1 0,-1 1 1,0-1-1,-1-1 0,6-21 1,-9 24-8,0 1 1,-1 0 0,-1-1-1,0 1 1,0-1 0,-1 0-1,0 1 1,-1-1 0,-1 1-1,-4-19 1,5 29 18,1-1 0,-1 0-1,0 0 1,-1 0 0,1 0 0,0 1-1,0-1 1,-1 0 0,1 1 0,-1-1 0,0 1-1,1 0 1,-1-1 0,0 1 0,0 0-1,0 0 1,1 0 0,-1 0 0,0 1-1,0-1 1,-1 0 0,1 1 0,0-1 0,0 1-1,0 0 1,-3 0 0,-1-1 1,0 1 1,0 1-1,1-1 1,-1 1-1,0 0 0,0 0 1,0 0-1,-7 4 1,9-4 28,1 1 0,-1-1 1,1 1-1,-1 0 0,1 1 1,0-1-1,0 1 0,0-1 1,0 1-1,0 0 0,1 0 0,-1 0 1,1 0-1,-4 7 0,4-5-12,0-1 0,0 1 0,1 0 0,0 0 0,0 0 0,0 0 0,1 0 0,0 0-1,0 0 1,0 7 0,3 5 64,1 0 0,0 0-1,1-1 1,1 1-1,13 25 1,-8-21 98,0 0 0,2-1 0,0-1 0,2 0-1,30 32 1,-34-42-183,-1 0 0,2 0 0,-1-1-1,1-1 1,1 0 0,-1-1 0,1 0-1,0 0 1,1-2 0,-1 0 0,26 5-1,-16-6-1129,0 0-1,29-1 0,45-9-8028,-94 6 8472,1 1 1,-1 0-1,0-1 1,0 1-1,0-1 0,0 0 1,1 0-1,-1 0 0,0-1 1,-1 1-1,1-1 0,0 1 1,0-1-1,-1 0 0,4-3 1,6-15-3804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6:04.0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253 622 2976,'3'-13'9119,"-12"5"-6302,6 7-2363,-1-1 1,1 1 0,-1 0 0,1 0-1,-1 0 1,0 0 0,1 0 0,-1 1 0,0 0-1,0 0 1,0 0 0,-6 1 0,-7 1 392,-24 8 0,37-9-683,-2 1 3,-1 0 1,0 1-1,1 0 1,0 0-1,-1 0 1,1 1-1,1 0 1,-1 0-1,0 1 1,1-1-1,0 1 1,0 0-1,1 1 1,-1-1-1,1 1 1,0 0-1,1 0 1,-5 10-1,3-5 18,0 1 0,1 0-1,1 0 1,0 0 0,1 0-1,0 1 1,1-1 0,0 1-1,2 21 1,1-19-109,1 1 0,0-1 0,8 21 0,-11-35-65,1 1 0,-1-1-1,1 1 1,-1-1 0,1 1-1,0-1 1,0 0 0,0 1-1,0-1 1,0 0 0,0 0-1,0 1 1,0-1 0,2 1-1,-2-2-6,0 1 1,0-1-1,0 1 0,0-1 0,0 0 0,0 0 0,0 1 0,0-1 0,0 0 0,0 0 0,0 0 0,0 0 1,0 0-1,0 0 0,0 0 0,2-1 0,1-1-26,0 0 0,0 0 0,0 0 0,-1 0 0,1 0 0,-1-1 1,0 0-1,1 1 0,2-5 0,11-13-186,-1 0 0,24-41 0,-6 9 21,-19 31 127,-8 11 12,1 0-1,-1-1 0,-1 1 1,0-2-1,6-13 0,-9 10-4,-3 15 55,0 0-1,0 0 1,0 0-1,0 0 1,0 0-1,0 0 0,0 0 1,-1 1-1,1-1 1,0 0-1,0 0 1,0 0-1,0 0 1,0 0-1,0 0 1,0 0-1,0 0 0,0 0 1,0 0-1,0 0 1,0 0-1,0 0 1,0 0-1,0 0 1,0 0-1,-1 0 0,1 0 1,0 0-1,0 0 1,0 0-1,0 0 1,0 0-1,0 0 1,0 0-1,0 0 0,0 0 1,0 0-1,0 0 1,0 0-1,0 0 1,0 0-1,0 0 1,-1 0-1,1 0 0,0-1 1,0 1-1,0 0 1,0 0-1,0 0 1,0 0-1,0 0 1,0 0-1,0 0 0,0 0 1,0 0-1,0 0 1,0 0-1,0 0 1,0 0-1,0 0 1,0 0-1,0-1 1,0 1-1,0 0 0,0 0 1,0 0-1,0 0 1,-12 20 166,7-7-156,1 0 0,0 0 1,1 1-1,1-1 0,0 1 1,0-1-1,2 1 0,0 20 1,1-22 20,0-1 1,1 0-1,1 1 1,-1-1-1,2 0 1,-1-1-1,1 1 1,1 0-1,0-1 1,11 15-1,-11-18-10,0-1-1,1 0 1,0-1-1,0 0 0,0 1 1,1-2-1,-1 1 1,1-1-1,0 0 0,1-1 1,-1 0-1,1 0 1,-1 0-1,1-1 0,0 0 1,0 0-1,0-1 1,0 0-1,0-1 0,0 0 1,0 0-1,0-1 1,0 0-1,0 0 0,0 0 1,0-1-1,0-1 1,0 1-1,-1-1 0,1-1 1,-1 1-1,0-1 1,0 0-1,9-8 0,-5 2-51,-1 0 0,0-1-1,-1 0 1,12-18-1,27-54 53,-17 28-11,16-25 28,-3-3-1,-4-2 0,-4-1 0,-3-2 0,37-164 0,-67 240-18,3-28 221,-6 38-218,1-1-1,-2 1 1,1-1 0,0 1 0,0 0 0,-1-1 0,1 1 0,-1 0 0,0 0 0,0-1 0,0 1 0,0 0 0,-2-4-1,2 6-17,1-1-1,0 1 0,-1-1 1,1 1-1,-1-1 0,1 1 0,-1-1 1,1 1-1,-1 0 0,1-1 1,-1 1-1,1 0 0,-1-1 0,0 1 1,1 0-1,-1 0 0,1 0 1,-1-1-1,0 1 0,1 0 0,-1 0 1,0 0-1,1 0 0,-1 0 1,0 0-1,1 0 0,-1 1 0,0-1 1,0 0-1,-1 1 2,0 0 0,0 0 1,1 0-1,-1 0 0,0 1 1,0-1-1,1 0 0,-3 4 0,-4 3 12,1 2-1,0-1 0,1 1 1,0 0-1,1 0 0,-6 14 1,-20 69 117,31-92-134,-54 205 138,39-138-39,-5 79-1,11 202-1266,9-333 855,4 30-3184,-1-19-1500,0-13-653,-2-14 5396,-1 1 0,1 0 0,-1-1 0,1 0-1,0 1 1,-1-1 0,1 1 0,0-1 0,0 0 0,-1 1 0,1-1 0,0 0 0,-1 0 0,2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6:04.4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 21 14304,'-32'-12'5279,"32"4"-4095,5 13-352,4-5 768,9 3-1056,9-3 1696,9 0-1280,9 0-448,21 4-320,29 1-544,13-2 192,-5 5-3040,-13 0 1760,-9 1-5119,1 6 3679,2 16-4640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6:12.2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11 528 3392,'-1'1'222,"0"-1"0,0 1-1,0 0 1,1 0 0,-1-1 0,0 1 0,1 0 0,-1 0 0,1 0-1,-1 0 1,1 0 0,-1 0 0,1 0 0,-1 0 0,1 0 0,0 0-1,0 0 1,0 0 0,0 0 0,-1 0 0,1 0 0,0 1-1,1-1 1,-1 0 0,0 0 0,0 0 0,1 2 0,0 3 665,1 0 0,-1 1 0,5 8 0,-5-11-669,0-1 1,1 0-1,0 0 0,-1 0 1,1 0-1,0-1 1,1 1-1,-1 0 1,0-1-1,1 1 1,-1-1-1,1 0 1,0 0-1,0 0 0,5 3 1,-4-4-2,1 0 0,-1 1 0,0-1 0,0-1 0,1 1 0,-1-1 0,0 1 0,1-1 0,-1 0 0,0-1 0,5 0 0,6-3 175,0 0-1,0-1 0,-1 0 1,1-1-1,26-16 0,-19 8-224,-1-1 0,0-1 0,-1-1 0,25-26-1,63-86 1032,-99 119-818,-6 8-156,-6 6 234,-6 8-422,1 1 0,0 0 0,1 0 0,0 0 0,-6 19 0,2-3 4,-20 40 232,-2-1 0,-81 123 0,46-108 84,32-41-270,28-28-74,8-13 45,-1 1 1,0 0-1,1-1 1,-1 1 0,0-1-1,0 1 1,0-1 0,0 0-1,0 1 1,0-1-1,0 0 1,-1 0 0,1 1-1,0-1 1,-3 1 0,3-2 139,6-6-48,22-22-143,-2-2-1,-1-1 1,24-39 0,51-108-8,-13 23 56,-71 132-66,1 1-1,1 1 1,0 0 0,2 2 0,0 0 0,30-22-1,-48 39 38,1 1-1,-1 0 1,0 0-1,1 0 1,-1 0-1,1 1 0,0-1 1,-1 0-1,1 1 1,-1-1-1,1 1 1,0-1-1,0 1 0,-1 0 1,3-1-1,-3 2-16,1-1-1,-1 1 1,0-1-1,0 1 1,0-1-1,0 1 1,-1-1-1,1 1 1,0 0-1,0-1 1,0 1-1,0 0 1,-1 0-1,1 0 1,0 0-1,-1 0 1,1 0-1,-1 0 1,1 0-1,-1 0 1,1 0-1,-1 0 1,1 2-1,0 4 14,1 0 1,-2 0-1,1 0 0,-1 0 1,0 0-1,0 1 0,-1-1 1,0 0-1,-2 9 0,-1 11 1,0 12 104,-12 45 1,13-72-93,0 0 0,-1-1 0,0 1 0,-1-1 0,0 0 1,-1-1-1,0 1 0,-10 10 0,15-19-59,0-1-1,-1 1 1,1-1 0,0 1 0,-1-1 0,0 0-1,1 0 1,-1 0 0,0 0 0,1 0 0,-1 0-1,0-1 1,0 1 0,0-1 0,0 1 0,0-1-1,0 1 1,-3-1 0,1 0-26,1-1 1,-1 1 0,1-1-1,0 0 1,-1 0-1,1 0 1,0 0-1,-1-1 1,-4-2-1,-2-3-58,0 0 0,1 0 0,0-1 0,0 0 0,-8-11 0,14 16 65,1 1-1,0-1 0,-1 0 0,2 0 0,-4-6 0,4 9 31,1-1 0,0 1 0,0 0 0,0-1 0,0 1 0,0-1 0,0 1 0,0 0-1,0-1 1,0 1 0,0 0 0,0-1 0,0 1 0,0 0 0,0-1 0,0 1 0,0-1 0,0 1 0,1 0-1,-1-1 1,0 1 0,0 0 0,0 0 0,1-1 0,-1 1 0,1-1-5,0 1 0,0-1 0,0 1-1,-1-1 1,1 1 0,0 0 0,0-1 0,0 1 0,0 0 0,0 0-1,0 0 1,0 0 0,0 0 0,1 0 0,17 1 67,0 1 0,35 8-1,-32-5 23,41 4 0,-9-9-161,63-7 0,-106 6 86,24-3 64,0-2-1,-1-1 1,1-2 0,-1-1-1,55-26 1,-78 31 73,0-2 1,-1 1 0,0-1-1,0-1 1,-1 0-1,13-14 1,-21 20-131,0 1-1,0 0 1,0 0 0,0 0-1,-1-1 1,1 1 0,0 0-1,-1-1 1,1 1 0,-1 0-1,0-1 1,1 1 0,-1-1 0,0 1-1,0-1 1,0-1 0,0 2-3,0 0 1,0 1-1,0-1 0,0 0 1,-1 0-1,1 0 1,0 1-1,0-1 1,-1 0-1,1 0 1,-1 1-1,1-1 1,-1 0-1,1 1 0,-1-1 1,1 1-1,-1-1 1,1 0-1,-1 1 1,0-1-1,1 1 1,-1-1-1,0 1 0,1 0 1,-1-1-1,0 1 1,0 0-1,0 0 1,1-1-1,-1 1 1,0 0-1,-1 0 0,-5-1 19,-1 1 0,1 1 0,0-1 0,0 1-1,0 0 1,0 1 0,-13 4 0,8-2 17,0 1 0,-1 1 0,-14 9 0,18-10-24,1 1 0,0 1 0,0-1 0,0 2 0,1-1 1,0 1-1,0 0 0,1 0 0,0 0 0,1 1 0,-9 18 0,11-20-13,0 0 0,1-1-1,1 1 1,-1 0 0,1 0 0,0 0-1,0 0 1,1 1 0,0-1 0,0 0 0,1 0-1,0 0 1,0 0 0,1 0 0,0 0-1,0 0 1,0-1 0,4 8 0,-3-9 26,0-1 0,0 0 0,0 1 0,0-1 0,1 0 0,-1-1 0,1 1 0,0-1 0,0 1 0,1-1 0,-1-1 0,0 1 0,1 0 0,0-1 0,0 0 0,-1 0 0,1-1 1,8 2-1,-4-1 14,1 0 1,-1-1 0,1 0-1,0-1 1,-1 0 0,1-1 0,0 0-1,17-4 1,-23 3-38,0 1 0,-1-1 0,1 1 0,0-1-1,-1-1 1,1 1 0,-1 0 0,0-1 0,1 0 0,-1 1-1,0-1 1,-1 0 0,1-1 0,-1 1 0,1 0 0,-1-1 0,0 0-1,0 1 1,0-1 0,-1 0 0,1 0 0,0-5 0,1-2-100,-1-1 0,0 1 0,-1 0 0,0-1 1,-1 1-1,-1-21 0,-1 18 94,0 1 0,-1-1 0,-1 0 0,0 1 0,-8-18 0,8 23-5,0 0 1,0 1 0,0-1-1,-1 1 1,-1 0 0,1 1-1,-1-1 1,0 1 0,0 0-1,-8-5 1,-9-4 60,-1 0 1,-27-11-1,42 22-14,3 1-8,13 6-164,22 12 215,0-2 0,2-1 0,-1-1 0,1-2 0,33 6 0,-50-13-44,0-1 1,0 0-1,-1-1 0,1-1 0,0 0 1,0-1-1,17-4 0,9-5 19,40-17 1,-54 18 60,-20 8 0,-1 0-1,0 0 0,0-1 0,6-3 0,-11 6 83,-21 36-12,10-9-224,1 0 0,1 1 0,2 0 0,1 1-1,-5 57 1,11-72 77,0 0-1,1 1 0,0-1 1,5 20-1,-1-11-27,-5-20-10,1 1 1,-1 0-1,1-1 1,0 1 0,0 0-1,1-1 1,-1 0-1,1 1 1,-1-1-1,1 0 1,0 0-1,1 1 1,-1-2-1,0 1 1,1 0 0,0 0-1,-1-1 1,1 0-1,0 1 1,0-1-1,0 0 1,1 0-1,-1-1 1,0 1-1,1-1 1,-1 0 0,1 1-1,0-2 1,-1 1-1,5 0 1,3 0 22,0 0 0,-1-1 1,1-1-1,-1 1 0,1-2 0,-1 1 1,13-5-1,-5 1 14,0-1 0,0-1 0,18-10 0,-17 6 10,-2 0 0,1-1 0,23-22 0,42-48-12,-40 37-205,-22 22 190,-17 18-22,0-1-1,0 2 0,1-1 0,0 0 1,10-7-1,-15 12-1,0 0 0,1 0 0,-1 0 0,0 0 0,0 0 0,0 0 0,0 0 0,0 0 1,1 0-1,-1 0 0,0 0 0,0 0 0,0 0 0,0-1 0,1 1 0,-1 0 0,0 1 0,0-1 0,0 0 1,0 0-1,1 0 0,-1 0 0,0 0 0,0 0 0,0 0 0,0 0 0,0 0 0,1 0 0,-1 0 0,0 0 1,0 0-1,0 0 0,0 1 0,0-1 0,1 0 0,-1 0 0,0 0 0,0 0 0,0 0 0,0 1 0,3 10 2,-2 18 143,-1-22-110,0 22 87,-1-1-1,-1 1 1,-8 39 0,5-45-112,-4 14 87,9-37-93,-3 11 83,3-11-87,0 0 1,0 1-1,-1-1 1,1 0-1,0 0 1,0 1-1,0-1 1,0 0-1,0 1 1,0-1-1,0 0 1,0 0-1,0 1 1,0-1-1,0 0 1,0 0-1,0 1 1,0-1-1,0 0 1,0 1-1,1-1 1,-1 0-1,0 0 0,0 1 1,0-1-1,0 0 1,0 0-1,1 0 1,-1 1-1,0-1 1,0 0-1,0 0 1,1 0-1,-1 1 1,0-1-1,0 0 1,1 0-1,0 0-6,-1 0-1,1-1 1,0 1-1,0 0 1,-1-1-1,1 1 0,-1-1 1,1 1-1,0-1 1,-1 1-1,1-1 1,-1 1-1,1-1 0,-1 0 1,1 1-1,-1-1 1,0 1-1,1-1 1,-1 0-1,0 0 1,1 1-1,-1-1 0,0 0 1,0-1-1,3-3-28,53-122-469,-48 108 479,1 1 1,1 0-1,0 1 0,1-1 0,1 2 0,22-24 0,-30 35 53,-1 2-1,1-1 59,-1 12-68,-2 5 21,-1 0-1,0 0 0,-1-1 0,0 1 0,-1 0 1,-4 16-1,-3 18 198,1 85-334,8-130 100,0 1 1,0-1-1,0 1 1,1-1-1,-1 0 0,1 1 1,-1-1-1,1 0 1,0 0-1,0 1 0,0-1 1,0 0-1,1 0 1,-1 0-1,0 0 0,1 0 1,0 0-1,-1-1 1,1 1-1,0 0 0,0-1 1,0 0-1,0 1 1,0-1-1,0 0 0,0 0 1,0 0-1,0 0 1,1 0-1,-1-1 0,0 1 1,4 0-1,5 0-4,0 1-1,-1-2 0,1 0 1,0 0-1,21-4 1,-16 2-11,68-14 52,-73 13-30,1 0 1,-1-1-1,0-1 1,0 0-1,12-7 0,-7 1-48,0-1-1,-1-1 0,0 0 1,-1-1-1,-1 0 0,0-1 1,18-27-1,1-12-108,28-60-1,-43 79 156,6-14-10,-1-1 0,-3-1 0,-2-1 0,-3-1-1,9-59 1,-16 84-244,-5 21 193,-1 1 1,0 0-1,0-1 0,1-7 1,-2 14 48,0 0 0,0 0 1,0-1-1,0 1 0,0 0 1,0 0-1,0-1 1,0 1-1,0 0 0,0 0 1,0-1-1,0 1 0,0 0 1,0-1-1,0 1 0,0 0 1,0 0-1,0-1 0,0 1 1,0 0-1,0 0 0,0-1 1,-1 1-1,1 0 0,0 0 1,0 0-1,0-1 0,0 1 1,-1 0-1,1 0 0,0 0 1,0 0-1,0-1 1,-1 1-1,1 0 0,0 0 1,0 0-1,-1 0 0,1 0 1,0 0-1,0 0 0,-1-1 1,1 1-1,0 0 0,0 0 1,-1 0-1,1 0 0,0 0 1,0 0-1,-1 0 0,1 1 1,0-1-1,0 0 0,-1 0 1,1 0-1,0 0 0,0 0 1,-1 0-1,1 0 1,0 0-1,-1 1 0,-12 12-301,7-5 247,1 1-1,0 0 1,0 0 0,-5 17 0,0 0 165,-9 18-29,3 1 1,1 0 0,3 1-1,1 1 1,2-1 0,-2 63-1,9-63 61,2 0 0,2 0-1,11 63 1,-10-99-72,0 0-1,7 18 1,-8-23-41,0-1 1,1 1-1,-1-1 0,1 0 1,0 0-1,0 0 1,0 0-1,4 3 0,-5-6-7,0 0-1,1 0 1,-1 0-1,0 0 1,0 0-1,0-1 1,1 1-1,-1-1 1,0 0-1,1 0 1,-1 0-1,1 0 1,-1 0-1,0 0 1,1 0-1,-1-1 1,0 1-1,0-1 1,1 0-1,-1 0 1,0 1-1,4-3 1,6-4 11,0 1-1,17-13 1,-26 17-15,25-20 87,-1-2 1,0 0 0,32-42 0,-23 27 39,30-35-213,41-42 187,-106 115-114,2-2-2,0 0 0,0 0 0,0 0 0,0 0 1,-1 0-1,0-1 0,1 1 0,2-8 0,-5 10-76,0 4 133,-9 192 321,5-167-281,-1 0-1,-1 0 1,-1 0 0,-21 50 0,25-70-78,-1 0-1,-1 0 1,1 0 0,-1-1 0,-11 12 0,14-16-18,0-1 1,-1 0-1,1 0 1,-1 0-1,1 0 0,-1 0 1,0 0-1,1-1 1,-1 0-1,0 1 0,0-1 1,0 0-1,0 0 1,-1-1-1,1 1 0,0-1 1,0 1-1,0-1 1,-4 0-1,-1-1-12,1 0-1,0-1 1,0 0-1,0 0 1,1 0-1,-1-1 1,0 0-1,1 0 1,-1-1-1,1 1 1,-7-7-1,-3-4-95,1 0-1,-20-24 0,13 13 238,-9-3-243,30 27 53,3 1 72,-1 1 0,1-1 0,0 1 0,-1-1 0,1 1 0,-1-1 0,0 1 0,1 0 0,1 1 0,9 4 35,47 11 67,96 13 0,-66-14-213,-63-11 50,115 26-1211,-135-30 25,-1 1 0,0-2 0,1 1 1,10-1-1,-14 0 718,-24 5-16262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6:12.5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17 12896,'-10'-17'4767,"15"20"-3711,0-3-288,3 0 480,11 0-832,12 0 1600,27 0-1120,24 0-224,13 5-416,-11 4-192,-7-3-32,-9 3 32,-15 4-32,-3-6-3040,-10 6 1632,-9-2-5503,-4 9 3839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3:34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427 856 4896,'6'1'3575,"1"1"1681,-7-3-5167,0 1-1,0 0 1,0 0-1,0-1 1,0 1-1,1 0 1,-1 0-1,0-1 1,0 1-1,0 0 1,0 0-1,0-1 0,0 1 1,0 0-1,0 0 1,0-1-1,0 1 1,0 0-1,0-1 1,0 1-1,0 0 1,0 0-1,0-1 1,0 1-1,-1 0 0,1 0 1,0-1-1,0 1 1,-3-14 1034,2 12-989,1-1-1,-1 0 0,0 0 1,0 0-1,0 0 1,0 0-1,0 0 1,-1 1-1,1-1 1,-1 1-1,1-1 1,-1 1-1,0 0 1,-3-3-1,-3-2 15,0 0-1,-1 0 1,0 1 0,0 0 0,-16-6-1,18 9-145,1 0-1,-1 1 1,0 1-1,-1-1 1,1 1-1,0 0 1,0 1-1,-1-1 1,-13 2-1,9 1-16,0 1-1,0 0 1,1 0-1,-1 1 1,1 1-1,0 0 0,0 0 1,0 1-1,1 0 1,-1 1-1,2 1 1,-1-1-1,1 1 1,0 1-1,-8 9 0,8-6 41,0-1-1,0 1 1,1 1-1,1-1 1,0 2-1,1-1 1,0 1-1,1-1 1,1 1-1,0 1 1,1-1-1,-2 19 1,4-26 33,1-1 0,0 1-1,0 0 1,0-1 0,1 1 0,0-1 0,1 1 0,-1-1 0,1 1 0,0-1 0,1 0 0,4 9 0,-3-9 30,1 0 0,-1 0 1,1-1-1,0 1 1,1-1-1,-1 0 0,1-1 1,0 1-1,0-1 0,0-1 1,8 5-1,3 0 121,-1-1 0,1-1-1,1 0 1,-1-1 0,1-1 0,0 0 0,34 1 0,-30-5-86,0 0 0,0-2 0,0-1 1,0 0-1,0-2 0,28-9 0,-7-2-80,-1-1 0,-1-2-1,-1-2 1,-1-2 0,0-1-1,-2-2 1,-1-1 0,-1-3-1,-2 0 1,33-39 0,-64 67-70,0 0 0,-1 1 1,1-1-1,-1 0 0,0 0 1,1 0-1,-1 0 0,0-1 1,0 1-1,0-3 0,-1 5 17,0 0 1,0 1-1,0-1 0,0 0 0,0 0 0,0 0 1,0 0-1,0 0 0,0 0 0,0 0 0,0 0 1,0 0-1,0 0 0,0 0 0,-1 0 0,1 0 1,0 0-1,0 0 0,0 0 0,0 0 0,0 0 1,0 0-1,0 0 0,0 0 0,0 0 0,0 0 1,0 0-1,0 0 0,0 0 0,0 0 0,0 0 1,0-1-1,0 1 0,-1 0 0,1 0 0,0 0 1,0 0-1,0 0 0,0 0 0,-8 10-251,-8 15 109,2-3 21,2 1 1,1 1-1,-9 25 1,15-35 137,1 0 1,1 0-1,0 1 1,1 0 0,0 0-1,1 26 1,1-37 22,1 1 0,0-1 0,0 0 1,0 0-1,0 0 0,1 0 1,-1 0-1,1 0 0,0 0 0,0 0 1,1-1-1,-1 1 0,1-1 1,0 1-1,0-1 0,0 0 0,0 0 1,0-1-1,1 1 0,-1-1 1,1 1-1,0-1 0,-1 0 0,9 2 1,-2 0 133,1 0 1,0-2 0,-1 1 0,1-1 0,0-1-1,0 0 1,0 0 0,20-2 0,-29 1-132,1-1 1,-1 1 0,1 0-1,-1-1 1,1 0 0,-1 1-1,0-1 1,1 0 0,-1 0-1,0 0 1,1 0 0,-1-1-1,0 1 1,0-1 0,0 1-1,0-1 1,-1 0 0,1 0-1,0 1 1,-1-1 0,1 0-1,-1-1 1,0 1 0,1 0-1,-1 0 1,0-1 0,-1 1-1,1 0 1,0-1-1,-1 1 1,1-3 0,1-4-48,-2 1 0,1 0 0,-1-1-1,0 1 1,-1 0 0,-2-16 0,-1 5-75,-11-32 0,11 41 15,0 1 0,0 0 0,-1 0 0,0 1 0,-1-1 0,0 1 0,0 0 0,-9-8 0,10 11 22,1 1 0,-1 0 1,0 0-1,-1 1 0,1-1 0,-1 1 0,0 0 0,1 0 0,-1 1 0,0 0 0,0 0 0,-1 0 0,-9 0 1,-34 1-35,42 0 235,12-2 26,14-3-51,7-1 88,27-11 0,-14 4-97,28-14-150,12-3-40,-67 27 71,0 1-1,0 1 0,0 0 0,0 0 0,15 0 0,-22 2 13,0 0-1,0 0 0,0 0 0,0 1 1,0-1-1,1 1 0,-1 0 1,0 0-1,-1 1 0,1-1 1,0 1-1,0 0 0,-1 0 1,1 0-1,-1 0 0,1 1 0,-1-1 1,0 1-1,0 0 0,0 0 1,0 0-1,-1 0 0,1 0 1,-1 1-1,0-1 0,2 6 1,0 2 2,0 0 1,0 1 0,-2-1 0,1 1 0,-1 0 0,0 21 0,-7 72-6,4-94-12,0-1 71,0-8-15,1 0-1,-1 0 1,1-1 0,0 1-1,-1 0 1,1 0 0,0 0-1,0 0 1,1-1 0,-1 1-1,0 0 1,1 0 0,-1 0 0,1-1-1,0 3 1,-1-4-32,1 0-1,-1 0 1,1 0 0,-1 0 0,0 0-1,1 0 1,-1 0 0,1 0 0,-1 0-1,0 0 1,1 0 0,-1 0 0,0 0-1,1-1 1,-1 1 0,0 0 0,1 0-1,-1 0 1,0-1 0,1 1 0,-1 0-1,0 0 1,1-1 0,-1 1 0,0 0-1,0 0 1,0-1 0,1 0 0,13-14 175,-11 12-166,202-204-53,-184 187-30,-14 14 22,-1-1 0,1 1 0,0 1 0,1-1 1,-1 1-1,1 0 0,8-3 0,-15 8 23,0-1 0,0 1 0,1 0 0,-1 0 0,0-1 0,0 1 0,0 0 0,0 0 0,0 0 0,0 0 0,0 0 0,0 1 0,0-1 0,0 0 0,0 0 0,0 1 0,0-1 0,0 1 0,0-1 0,2 1 0,-2 1-10,1-1 0,0 1-1,0 0 1,-1-1 0,1 1 0,-1 0 0,1 0-1,-1 0 1,1 2 0,1 3-17,0-1 0,-1 0-1,1 1 1,-2-1 0,3 15 0,2 73-51,0 6 62,-4-83 21,0-1 1,2 1-1,9 29 1,-11-43 36,-1 1 0,1 0 0,0-1 0,0 1 0,0-1 1,0 0-1,1 0 0,-1 0 0,1 0 0,0 0 0,0 0 0,0-1 0,0 1 0,4 1 1,-5-3-5,1 0 0,-1 0 0,0 0 0,1 0 0,-1 0 0,1-1 0,-1 0 0,0 1 0,1-1 0,-1 0 0,1 0 0,-1 0 0,1 0 1,-1-1-1,1 1 0,-1-1 0,1 1 0,-1-1 0,0 0 0,0 0 0,1 0 0,-1 0 0,2-2 0,16-11 62,-1-1-1,21-21 0,-7 6-72,28-24 1,86-68-26,-141 117-34,1 0-1,0 1 1,1 0 0,-1 0 0,1 1 0,9-3 0,-15 5 26,1 1 0,-1-1 0,1 1 0,-1-1 1,1 1-1,-1 0 0,1 0 0,-1 0 1,1 0-1,0 0 0,-1 1 0,1-1 0,-1 1 1,1 0-1,-1-1 0,0 1 0,1 0 1,-1 0-1,0 1 0,1-1 0,-1 1 0,0-1 1,3 4-1,3 5-2,0 0 0,-1 1 0,0 0 0,-1 0 0,0 1 0,-1-1 0,6 19 0,-10-21 252,-9-10 167,3-1-337,-11-4-107,-1 1-1,1 0 0,-1 2 1,-32-4-1,40 7-13,0 0 0,0 0 0,0 1-1,0 1 1,0-1 0,0 2-1,0-1 1,0 1 0,1 0-1,-15 9 1,10-5-17,1 0 0,0 2 0,0-1 0,1 2 0,-15 14 0,21-18 85,0 0-1,0 0 1,1 0 0,-1 1 0,2 0 0,-1-1 0,1 1 0,0 1-1,0-1 1,1 0 0,0 1 0,-2 8 0,4-14-4,0 0-1,0 1 1,0-1 0,0 0 0,0 0 0,1 0-1,-1 1 1,1-1 0,-1 0 0,1 0 0,0 0-1,0 0 1,0 0 0,0 0 0,0 0 0,0 0-1,1 0 1,-1 0 0,1-1 0,-1 1-1,1-1 1,-1 1 0,1-1 0,0 1 0,0-1-1,0 0 1,0 0 0,0 0 0,0 0 0,0 0-1,2 0 1,5 2 45,0-1 0,0 1-1,0-2 1,0 1 0,1-2-1,10 1 1,-4-2 14,0 0 0,1-1 0,-1-1 0,-1-1 0,1 0 0,0-1 0,-1 0 0,0-2 0,17-9 0,-22 10-16,0 0-1,-1-1 0,1 0 1,-2 0-1,1-1 1,-1 0-1,0-1 0,11-16 1,-5 4 25,-1-1 0,18-42-1,-2-10-43,32-138 0,-55 191-65,9-44-36,12-118 0,-23 147-18,3-32-657,-2-119 0,-5 185 682,0 1 0,0-1 1,-1 0-1,1 1 0,0-1 1,-1 0-1,1 1 0,-2-4 1,1 5 54,1 0 1,0 0-1,0 0 0,0 0 1,0 0-1,0 0 1,0 0-1,0 0 1,0-1-1,0 1 1,-1 0-1,1 0 1,0 0-1,0 0 0,0 0 1,0 0-1,0 0 1,0 0-1,0 0 1,-1 0-1,1 0 1,0 0-1,0 0 0,0 0 1,0 0-1,0 0 1,-1 0-1,1 0 1,0 0-1,0 0 1,0 0-1,0 0 1,0 0-1,0 0 0,0 0 1,-1 1-1,1-1 1,0 0-1,0 0 1,0 0-1,-7 11-339,-8 34 184,2 0 0,-12 74 0,17-77 148,-4 34 14,3 0-1,4 1 1,3 0-1,3 0 0,21 142 1,-20-204 49,1-1 0,0 0 0,1 0 0,1 0 0,0 0 0,1-1 0,1 0 0,0 0 0,0-1 1,12 15-1,-17-25 9,0 0 0,0 0 0,0 0 0,1-1 0,-1 1 0,1-1 0,-1 1 0,1-1 0,-1 0 0,1 0 0,0 0 0,-1 0 0,1-1 1,0 1-1,0-1 0,0 1 0,-1-1 0,1 0 0,0 0 0,0 0 0,0-1 0,0 1 0,-1-1 0,1 1 0,3-2 0,2-1 14,0 0 0,-1 0 1,0 0-1,1-1 0,-1 0 0,-1-1 0,1 1 0,7-8 0,13-14 9,-1-1 0,-1-2 0,24-35 1,53-103-8,-83 130-141,-9 17 9,25-37 0,-28 44-274,-9 21-418,0 4 650,-13 70 37,-9 162 0,24-233 108,1 0 1,-1 0-1,2-1 0,-1 1 1,6 16-1,-7-25 1,1 1 0,0 0 0,0-1 1,1 1-1,-1-1 0,1 0 0,-1 1 0,1-1 0,-1 0 0,1 0 1,0 0-1,0 0 0,0 0 0,0 0 0,1-1 0,-1 1 0,0-1 1,1 1-1,-1-1 0,1 0 0,-1 0 0,1 0 0,0 0 0,-1-1 1,1 1-1,3 0 0,-2-1-13,0 0 0,-1-1 0,1 1 0,0-1 0,0 1 0,0-1 0,-1 0 0,1-1 0,0 1 0,-1-1 0,1 1 0,-1-1 0,0 0 0,4-3 0,4-4 18,0 0 1,13-15 0,-20 20-48,7-9 16,0-1 0,0 0 0,-1 0 0,-1-1 0,7-16 0,29-80 14,-10-4 76,-28 90-310,-4 16 14,-3 14-251,-31 249 72,29-229 403,0 44 29,2-63-43,1-1 1,0 1 0,0 0-1,0 0 1,0 0 0,1-1-1,0 1 1,5 10-1,-6-16-9,-1 1 0,1-1 0,0 1 0,-1-1 0,1 1-1,-1-1 1,1 1 0,0-1 0,-1 1 0,1-1-1,0 1 1,0-1 0,-1 0 0,1 0 0,0 1 0,0-1-1,-1 0 1,1 0 0,0 0 0,0 0 0,0 0-1,-1 0 1,1 0 0,0 0 0,1-1 0,22-6 167,-18 5-116,18-8 48,-1-1 0,0 0 1,39-28-1,-32 19 36,176-125-109,-35 22-386,-165 119 345,1 1-1,-1-1 0,8-2 1,-12 5-7,1 0 1,-1 0-1,1 0 1,-1 1-1,1-1 1,-1 1 0,1 0-1,0 0 1,-1 0-1,1 0 1,3 1-1,6-1 6,-11 0 2,0 0 0,0 0 1,-1 0-1,1 0 1,0 0-1,0 0 0,0 0 1,-1 0-1,1 0 1,0 1-1,0-1 0,0 0 1,-1 0-1,1 1 1,0-1-1,1 1 0,-2 0-115,0-1 112,0 1 1,0 0-1,0 0 0,0-1 1,0 1-1,0 0 0,0 0 1,-1-1-1,1 1 0,0 0 1,0-1-1,-1 1 0,1 0 1,0-1-1,-1 2 0,-16 16-80,1 0-1,1 2 1,0 0-1,-18 35 1,10-10 45,-20 59 1,42-101 41,0-1-1,0 1 1,1 0 0,-1-1 0,1 1-1,0 0 1,-1 0 0,1-1 0,1 1-1,-1 0 1,0 0 0,1-1 0,-1 1-1,1 0 1,0-1 0,0 1 0,0-1 0,0 1-1,2 3 1,-1-4 16,-1 0 0,0-1 0,1 1-1,-1-1 1,1 1 0,0-1 0,-1 0 0,1 1 0,0-1 0,0 0-1,0 0 1,0 0 0,0-1 0,0 1 0,0 0 0,0-1 0,0 1-1,0-1 1,0 0 0,0 0 0,0 0 0,0 0 0,1 0 0,-1 0-1,0 0 1,2-1 0,3-2 25,0 0 1,0 0-1,0-1 0,-1 1 0,1-2 1,-1 1-1,0-1 0,6-6 0,0 2 11,78-76 66,-39 35-86,148-140 260,-165 157-177,49-61 0,-63 68-120,-1 0-1,-1 0 0,-1-2 0,-2 0 0,-1-1 1,14-38-1,98-287 41,-114 321-256,7-39 1,-17 68 105,-2 4 88,0-1 0,0 1-1,0 0 1,0-1 0,0 1 0,1 0 0,-1 0 0,0-1-1,0 1 1,0 0 0,0-1 0,0 1 0,0 0 0,0-1-1,0 1 1,0 0 0,-1-1 0,1 1 0,0 0 0,0-1-1,0 1 1,0 0 0,0 0 0,0-1 0,-1 1 0,1 0-1,0 0 1,-1-1 0,-2 3-327,-4 10 187,-1 1 0,1 0-1,1 0 1,-7 23 0,-35 126 2,11-31 219,5-36 9,-52 179-102,74-230 88,2 0 0,1 1 0,3 0 0,1 58 0,3-95 21,1 1 1,0-1 0,0 0 0,1 1 0,3 9 0,-5-16-51,1 0-1,0-1 1,-1 1-1,1 0 1,0-1-1,0 1 1,0-1-1,0 1 1,0-1-1,0 1 1,0-1-1,0 0 1,1 0-1,-1 0 1,0 1-1,1-1 1,-1 0-1,1 0 1,-1-1-1,1 1 1,0 0-1,-1-1 1,1 1-1,0-1 1,0 1-1,-1-1 1,1 0-1,0 1 1,0-1-1,2 0 0,1-1 10,-1 0 0,1-1 0,0 1 0,-1-1 0,0 0 0,1 0 0,-1 0 0,0-1 0,0 1 0,0-1 0,-1 0 0,5-4 0,7-8 114,19-23 0,-21 22-107,11-12-79,6-8-4,1 1 0,45-38 0,-70 69 23,-2 0-28,0 1 0,0 0 0,0 0 0,1 0 0,7-3 0,-11 5 40,-1 1 0,1 0 0,-1 0 0,1 0 0,-1 0 0,1 0-1,-1 0 1,1 0 0,-1 0 0,1 0 0,0 0 0,-1 0 0,1 0 0,-1 0 0,1 0 0,-1 0 0,1 0 0,-1 1 0,1-1 0,-1 0 0,1 0 0,-1 1 0,1-1 0,0 1-1,-1 0-7,1 0-1,0 0 0,-1 0 0,1 0 0,-1 0 1,1 1-1,-1-1 0,0 0 0,1 0 0,-1 1 1,0-1-1,0 0 0,0 1 0,0-1 0,0 2 0,-2 19-72,-1 0 0,0 0 0,-2-1 0,-8 23 0,-3 18 8,5 1 78,11-57 23,-1 1 0,1 0 0,0-1 0,1 1 0,0 0 0,0-1 0,2 10-1,-2-14 3,0 0 0,0 0-1,0 0 1,1 0-1,-1-1 1,0 1-1,1 0 1,-1-1-1,1 1 1,-1-1-1,1 1 1,0-1 0,0 0-1,0 0 1,0 0-1,-1 0 1,1 0-1,1 0 1,-1 0-1,0-1 1,0 1-1,0-1 1,4 1-1,4 0 112,1 0 0,-1-1 0,19-2-1,-7 0-104,-1 0 0,1-2 0,0-1 0,-1 0 0,0-2 0,0 0-1,-1-2 1,0 0 0,0-1 0,-1-1 0,0-1 0,29-24-1,-24 13-18,0 0 0,-2-2-1,37-52 1,-42 53-17,-10 16-184,-6 7-22,-2 3-105,-9 17 193,1 1 0,-12 37 0,15-39 144,5-13-26,-8 21-54,-6 29-1,14-48 75,-1 0 0,1 0 1,1 1-1,0-1 0,0 0 0,0 1 0,1-1 0,0 0 0,2 9 0,-3-14 16,0-1-1,1 0 0,-1 0 0,1 0 0,-1 1 0,1-1 0,-1 0 0,1 0 0,-1 0 0,1 0 0,0 0 1,0 0-1,-1 0 0,1 0 0,0-1 0,0 1 0,0 0 0,0 0 0,0-1 0,0 1 0,0-1 0,0 1 0,1-1 1,-1 1-1,0-1 0,0 1 0,0-1 0,1 0 0,-1 0 0,0 0 0,0 0 0,1 0 0,-1 0 0,0 0 0,0 0 1,0 0-1,1 0 0,-1-1 0,0 1 0,0-1 0,0 1 0,0-1 0,0 1 0,1-1 0,-1 1 0,0-1 1,0 0-1,0 0 0,-1 1 0,1-1 0,0 0 0,0 0 0,1-2 0,3-3 19,-1 0-1,0-1 1,0 0 0,0 1-1,-1-1 1,0-1-1,0 1 1,-1 0 0,0-1-1,2-13 1,-1-6-76,1-48 0,-4 64-48,-1 0-1,0 0 1,0 0 0,-1 0-1,0 0 1,-1 0 0,0 1-1,-1-1 1,0 1 0,-1 0-1,0 0 1,0 0 0,-1 1-1,-11-13 1,17 21 91,0 1 1,0 0-1,0 0 0,-1-1 1,1 1-1,0 0 0,0-1 1,0 1-1,0 0 1,0 0-1,-1-1 0,1 1 1,0 0-1,0-1 0,0 1 1,0 0-1,0-1 1,0 1-1,0 0 0,0-1 1,0 1-1,0 0 0,0-1 1,1 1-1,-1 0 1,0-1-1,0 1 0,0 0 1,0 0-1,0-1 0,1 1 1,-1 0-1,0 0 0,0-1 1,0 1-1,1 0 1,14-10 108,-7 7-157,1 1 1,13-3 0,14 0 24,1 1-1,0 3 1,0 0 0,0 3 0,-1 1 0,47 10-1,-73-11 37,1 1-1,-1 0 0,0 0 1,0 1-1,-1 0 0,1 1 1,-1 0-1,11 9 0,-16-11-9,0 0-1,-1 1 1,1-1-1,-1 1 1,0 0-1,0 0 1,0 0-1,-1 0 1,1 1-1,-1-1 1,0 1-1,0 0 1,-1-1-1,1 1 1,-1 0-1,0 0 1,-1 0-1,1 0 1,-1 7-1,-1 4 0,-1 0-1,-1-1 0,0 0 0,-1 1 0,-1-1 0,-7 16 0,4-9 95,-8 36 0,15-58-99,1 0 1,0 1-1,0-1 0,0 0 0,0 1 1,-1-1-1,1 1 0,0-1 0,0 0 1,0 1-1,0-1 0,0 0 0,0 1 1,0-1-1,0 0 0,0 1 1,0-1-1,1 1 0,-1-1 0,0 0 1,0 1-1,0-1 0,0 0 0,0 1 1,1-1-1,-1 0 0,0 1 0,0-1 1,1 0-1,-1 0 0,0 1 0,0-1 1,1 0-1,-1 0 0,0 1 0,1-1 1,-1 0-1,0 0 0,1 0 0,-1 0 1,0 0-1,1 1 0,-1-1 1,0 0-1,1 0 0,-1 0 0,0 0 1,1 0-1,-1 0 0,1 0 0,-1 0 1,0 0-1,1 0 0,-1-1 0,0 1 1,1 0-1,-1 0 0,0 0 0,1 0 1,-1 0-1,0-1 0,1 1 0,-1 0 1,25-14 261,-23 12-237,12-8 55,0 0 0,-1-1-1,21-24 1,31-44 60,16-18-247,-80 95 86,1 0 0,0 1 0,0-1 1,0 0-1,0 1 0,0-1 0,1 1 0,-1 0 0,0 0 0,1 0 0,-1 0 0,1 0 1,4-1-1,-6 3 10,0-1 1,0 0 0,0 0-1,1 0 1,-1 0 0,0 1-1,0-1 1,0 1-1,0-1 1,0 1 0,0-1-1,0 1 1,0-1 0,0 1-1,0 0 1,0 0 0,0-1-1,0 1 1,-1 0-1,1 0 1,0 0 0,-1 0-1,1 0 1,0 0 0,-1 0-1,1 0 1,-1 0 0,0 1-1,1-1 1,-1 0-1,1 2 1,2 12-29,0 0-1,1 18 1,0 5 72,1-10 6,0 0 0,1-1 0,2 1-1,12 28 1,-14-42-155,13 23 593,-18-35-777,1 0 1,-1 0-1,1 0 1,0 0-1,0 0 1,0 0-1,0-1 1,0 1-1,0 0 1,0-1-1,0 0 1,4 2-1,-5-3 93,-1 0-1,0 0 1,1 1 0,-1-1-1,0 0 1,1 0 0,-1 0-1,0 0 1,1 0-1,-1 0 1,0 0 0,1 0-1,-1 0 1,0 0 0,0-1-1,1 1 1,-1 0-1,0 0 1,1 0 0,-1 0-1,0 0 1,0-1 0,1 1-1,-1 0 1,0 0-1,0 0 1,1-1 0,-1 1-1,0 0 1,0 0 0,0-1-1,1 1 1,-1-1-1,4-10-4814,-3 9 3746,3-10-2966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6:12.9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 57 10208,'-40'-20'3776,"40"12"-2912,5-4-256,0 9-1472,3-5 352,14 3-2816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6:21.572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5763 609 1984,'-27'-8'10439,"25"7"-10419,-1 0 1,1-1-1,-1 1 1,0 0-1,0 1 1,0-1 0,0 0-1,-3 1 1,-41-1 694,-54 2-348,74 3-252,-22 0 304,35-3-396,0 0 1,0 1 0,1 1-1,-21 6 1,16-4 125,-28 5 0,33-9-32,10-1-85,0 0 0,0 0 0,0 0 0,0 1 0,0-1 0,-3 2 0,-29 5 294,7-2-215,24-4-35,-1 0 0,1-1-1,-1 1 1,-5-1 0,-15 1-220,15 0 276,0 0 1,-1-1-1,-15-1 0,2 0 38,1 0 22,1-1 1,-30-7-1,-18-1-151,-15 5-89,50 3 59,-41 2 1,25 1-30,-26 8 301,19-6-123,9 2-331,34-5 219,7 0-33,-1 0 0,1 0 0,-1-1 0,-14-2 0,7 0 63,-4-2-71,7 0 21,1 2-1,-1-1 0,0 1 1,-21-1-1,-3-1-25,22 2-35,-25 1 0,-9-2 200,2 0-248,-84 3 0,60 3 25,46-2 23,6 0-10,0 0 1,-19-3 0,7 1 20,23 2-2,0 0 0,1 0 0,-11-3 0,-31 0-98,-59-2 612,90 3-491,-23 1-1,-3 0 176,-68-2-14,36-2 53,-15 2 310,39 1-605,40 3 110,0-1 1,0-1-1,-15-2 1,-2-2 225,-35-1 0,37 4-330,-8 0-16,-27-4 77,24 3 73,1 1 0,-40 3 0,18 0 179,16-1-174,-90 3 205,94-2-140,-61-4 1,10-1-226,-18-5 566,15 4-596,46 1 41,-50-3 267,70 6-200,1-1 1,-1-1-1,-34-8 0,-29-9 190,50 12-318,-45-4 0,36 5 276,-75-1 228,31 4-346,-18-1 341,83 0-219,22 3-125,0 1 0,-1 0 0,-9-1 0,3 1 55,0-1 1,1 0-1,-1-1 0,1 0 1,0-1-1,0-1 0,-17-8 1,-8-3 85,-63-23-277,19 13 409,-27-12-151,36 13-16,36 14-15,-13-9-40,42 17-17,-1-1 0,1 1-1,-10-8 1,-16-7 63,26 15 2,-1-1 1,1 0 0,0 0 0,1-1-1,-1 0 1,-6-6 0,5 4-71,-1 0-1,0 1 1,-10-6 0,2 4 55,0 1-1,-1 1 1,0 1-1,0 0 1,-37-4-1,42 8-193,-14-3 44,-55-16 394,60 12-474,-35-17-1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7:07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1 2080,'5'5'19871,"-5"-1"-19535,0 4-156,-1 0-1,0 0 0,0-1 0,-1 1 1,0 0-1,-4 8 0,-21 44 664,15-36-594,-96 248 668,64-153-975,27-73 60,-41 75 1,51-109-35,0-1 0,-15 18 0,11-16-3306,28-27-7644,-3 5 8412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7:07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51 4384,'-8'0'2739,"0"0"1,0-1-1,1 0 1,-1 0-1,-11-4 1,65 2 1043,-10-1-3534,108-11 647,27-3-146,-129 16-650,0 2 0,45 5 0,-62-2-908,36 4 2031,-41-6-4284,1-1-3893,-22 1 6555,1-1-1,-1 1 0,1-1 0,-3 3-2398,3-2 2398,0-1 1,-1 1-1,1-1 0,0 1 0,0-1 0,-1 1 1,1 0-1,0-1 0,0 2 0,-2 4-3017,-2 5 142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7:08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58 6816,'-2'0'693,"1"0"0,0-1 1,-1 1-1,1 0 0,-1 0 1,1 0-1,0-1 0,-1 1 0,1 1 1,-3-1-1,-16 7 3305,-23 18-1568,28-15-1717,6-4-523,0 1 0,0 0 0,1 1 0,0-1 0,1 1 0,0 1 0,0 0 0,0 0 0,2 0 0,-1 0 0,1 1 0,-4 10 0,8-17-180,0-1 1,0 0 0,1 0-1,-1 0 1,1 0 0,-1 1-1,1-1 1,0 0 0,0 0-1,0 1 1,0-1 0,0 0-1,0 0 1,1 1 0,-1-1 0,1 0-1,0 0 1,0 0 0,0 0-1,0 0 1,0 0 0,2 3-1,-1-3 36,0 0 1,0 0-1,1 0 0,-1 0 0,1 0 0,-1-1 0,1 1 0,0-1 0,-1 0 0,1 0 0,0 0 0,0 0 1,0 0-1,0-1 0,0 1 0,4-1 0,4 1 52,1-1 0,-1 0 0,0-1 0,0 0 0,0-1 0,15-5 0,-3 0 176,-2-1 1,25-12-1,-38 16-177,0 0-1,-1-1 1,1 0 0,-1 0-1,0-1 1,0 0-1,6-8 1,-9 10-56,-1 0 1,1-1 0,-1 1-1,-1-1 1,1 0-1,-1 0 1,0 0-1,0 0 1,0 0 0,0 0-1,-1-1 1,0 1-1,0-8 1,0 8-63,-1 0 0,0 0 0,-1 0 1,1 0-1,-1 0 0,0 0 0,0 0 0,0 0 0,-1 0 1,0 1-1,0-1 0,0 0 0,0 1 0,-1-1 0,0 1 1,0 0-1,0 0 0,0 0 0,-1 1 0,-4-5 0,3 5-40,-1 0-1,0 0 1,0 1-1,0-1 1,0 1-1,-1 1 1,1-1-1,-1 1 1,1 0-1,-1 1 1,1-1-1,-1 1 0,1 0 1,-1 1-1,0 0 1,-9 2-1,2 1-192,-1 0 0,0 1-1,1 0 1,0 1 0,1 1-1,-15 8 1,6 4-1572,21-18 1485,0-1-1,0 1 0,0 0 0,1 0 1,-1 1-1,0-1 0,1 0 0,-1 0 1,1 0-1,-1 0 0,1 1 0,-1-1 1,1 0-1,0 0 0,0 1 0,-1-1 1,1 0-1,0 1 0,0-1 0,1 2 1,3 8-2155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7:11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11 614 4480,'-10'0'7034,"11"0"-5796,16 0 1013,-1-1 0,29-6 0,-30 4-1190,0-1 0,27-12 0,-28 9-897,1 0 1,-1-2-1,-1 0 1,0 0-1,0-1 1,0-1-1,-2 0 0,1 0 1,-1-1-1,-1-1 1,0 0-1,9-16 1,9-24 349,35-92 1,3-8 109,-58 139-573,1-5 97,18-25 0,-27 43-163,0 1-1,0 0 1,0 0 0,1 0-1,-1-1 1,0 1 0,0 0 0,0 0-1,0 0 1,1 0 0,-1 0-1,0 0 1,0-1 0,0 1 0,1 0-1,-1 0 1,0 0 0,0 0 0,0 0-1,1 0 1,-1 0 0,0 0-1,0 0 1,1 0 0,-1 0 0,0 0-1,0 0 1,1 0 0,-1 0-1,0 0 1,0 0 0,0 0 0,1 0-1,-1 0 1,0 0 0,0 1-1,1-1 1,7 9-269,-6-5 247,0-1 0,-1 1-1,1-1 1,-1 1 0,2 4 0,1 23 59,-1 0 0,-2 43 0,-9 63-195,4-104 339,0 0-1,-2-1 0,-13 43 1,17-71-90,1 0 0,-1 0 0,0-1 1,0 1-1,0 0 0,-3 3 0,4-5-87,-1-1 0,1 0 0,0 0-1,0 1 1,-1-1 0,1 0 0,0 0-1,-1 0 1,1 0 0,-1-1 0,0 1-1,1 0 1,-1-1 0,1 1 0,-1-1-1,0 1 1,0-1 0,-3 0 0,-4 0-81,0-2 0,0 1 0,0-1 1,0-1-1,1 1 0,-1-1 0,0-1 1,1 0-1,-13-8 0,19 11 36,1 0 1,0 1-1,0-1 0,-1 1 0,1-1 0,-1 1 1,1-1-1,0 1 0,-1 0 0,1 0 0,-1-1 1,-1 1-1,58 21-744,-35-18 947,0-1-1,0 0 1,1-2 0,-1 0-1,23-4 1,-11 0 21,0-2 0,60-21-1,-61 18-105,-7 2-66,0-2 0,0 0 0,-1-1 0,-1-1 0,1-2 0,-2 0 0,40-31 0,16-35 133,-54 54-199,-21 22 64,1 0 0,-1-1 0,0 1 0,0-1 0,0 0 0,1-4 1,-1 5 110,-1-1-1,1 1 1,-1-1 0,1 1 0,0 0 0,5-6 0,-7 9-91,1 0 0,-1-1 0,0 1 0,0 0 0,0 0 0,0 0 0,0-1 0,1 1 0,-1 0 0,0 0 0,0 0 0,0-1 0,0 1 0,0 0 0,0 0 0,0-1 0,0 1 1,0 0-1,0 0 0,0-1 0,0 1 0,0 0 0,0 0 0,0-1 0,0 1 0,0 0 0,0 0 0,0-1 0,-1 1 0,1 0 0,0 0 0,0 0 0,0-1 0,0 1 0,0 0 0,-1 0 0,1 0 0,0 0 0,0-1 0,0 1 0,-1 0 0,1 0 0,0 0 0,-1 0 0,-9-4-53,8 4 16,0 0 0,1 0 0,-1 1 0,0-1 1,0 1-1,0 0 0,0-1 0,0 1 0,1 0 0,-4 2 0,-7 3-45,-4 2 11,1 1 0,0 0-1,-20 16 1,-42 41 4,60-51 10,-2 2-8,1 1 1,1 1-1,1 0 0,0 1 1,-15 26-1,29-42 41,0 0 1,0-1-1,0 1 0,1 0 1,-1 0-1,1 0 0,0 0 1,0 0-1,0 0 1,1 0-1,-1 1 0,1-1 1,0 0-1,1 6 0,-1-7 20,1 0 0,0 0-1,0 0 1,0 0 0,1 0-1,-1 0 1,1-1 0,-1 1-1,1 0 1,0-1 0,0 0-1,0 1 1,0-1 0,1 0 0,-1 0-1,0 0 1,1 0 0,0-1-1,-1 1 1,4 1 0,1-1 53,-1 1 1,0-1-1,1-1 1,-1 1-1,1-1 1,-1 0 0,1-1-1,-1 0 1,1 0-1,0 0 1,-1-1-1,1 0 1,12-3-1,-11 2-9,-1 0 0,1-1 0,-1 0 0,1 0 0,-1-1-1,0 0 1,-1 0 0,1-1 0,-1 1 0,1-2 0,8-8-1,-6 2-54,0 0-1,-1 0 0,0 0 0,-1-1 1,11-26-1,-11 19-27,0 3 107,-1-1 0,-1 0-1,0-1 1,-1 1 0,2-27-1,-14 67-959,-5 26-1,10-24 893,1 1 1,1 28-1,1-45 2,0 1 0,1-1-1,1 0 1,0 1 0,0-1-1,0 0 1,1 0 0,0 0-1,0-1 1,6 9 0,-8-14 13,0-1-1,0 1 1,1 0 0,-1-1-1,1 1 1,-1-1 0,1 1-1,0-1 1,-1 0 0,1 0 0,0 0-1,0 0 1,0 0 0,0 0-1,0 0 1,0-1 0,0 1 0,0-1-1,0 1 1,0-1 0,0 0-1,0 0 1,0 0 0,0 0-1,1 0 1,-1 0 0,0 0 0,0-1-1,0 1 1,0-1 0,0 0-1,0 0 1,3-1 0,6-4 102,-1 1 0,0-2 0,-1 1 1,15-14-1,-23 20-126,173-169 239,-172 167-250,11-11-34,-13 13 43,1-1 0,-1 1-1,0-1 1,1 1 0,-1 0 0,1-1 0,-1 1 0,1 0 0,-1 0 0,1-1 0,-1 1 0,1 0 0,-1 0 0,1 0 0,-1 0 0,1 0 0,0-1 0,-1 1 0,1 0 0,-1 0 0,1 0 0,-1 1 0,1-1 0,0 0 0,1 3-27,-1 0-1,0 0 0,0-1 1,-1 1-1,1 1 1,0-1-1,-1 0 0,0 0 1,0 0-1,0 3 0,-1 16 68,-2 0-1,0-1 0,-2 1 0,0-1 1,-16 39-1,21-60-35,-1 5 224,2-7-60,8-4-68,46-31-177,87-78 1,-79 62 120,-63 52-35,4-2-43,-1 0 0,1 0 1,0 1-1,-1 0 0,7-4 0,-9 6 24,0 0-1,0-1 0,0 1 0,0 0 1,0 0-1,0 0 0,0 0 0,0 0 0,0 0 1,0 0-1,0 0 0,0 0 0,0 0 1,0 0-1,0 1 0,-1-1 0,1 0 1,0 1-1,0-1 0,0 0 0,0 1 0,0 0 1,-1-1-1,1 1 0,0-1 0,0 1 1,-1 0-1,1-1 0,-1 1 0,2 2 0,0 0 6,0 0-1,0 1 0,0 0 1,-1-1-1,1 1 0,-1 0 0,0 0 1,0 5-1,4 35-168,-4-26 117,0 57 96,-1-46 340,0-29-377,0 0 0,0 0-1,0 0 1,0 0 0,0 0-1,0 0 1,0 0 0,0 0-1,0 0 1,0 0 0,0 0 0,1 0-1,-1 0 1,0 0 0,0 0-1,0 0 1,0 0 0,0 0-1,0 0 1,0 0 0,0 0-1,0 0 1,0 0 0,1 0 0,-1 0-1,0 0 1,0 0 0,0 0-1,0 0 1,0 0 0,0 0-1,0 0 1,0 1 0,0-1 0,0 0-1,0 0 1,0 0 0,0 0-1,1 0 1,-1 0 0,0 0-1,0 0 1,0 0 0,0 0 0,0 0-1,0 1 1,0-1 0,0 0-1,0 0 1,0 0 0,0 0-1,0 0 1,0 0 0,0 0-1,0 0 1,0 1 0,3-6 34,35-52-460,18-25 199,-56 82 216,0-1 0,0 1 0,0 0-1,0 0 1,0 0 0,1 0 0,-1-1 0,0 1 0,0 0-1,0 0 1,0 0 0,0 0 0,1-1 0,-1 1 0,0 0-1,0 0 1,0 0 0,1 0 0,-1 0 0,0 0 0,0 0-1,0 0 1,1 0 0,-1 0 0,0 0 0,0 0-1,1 0 1,-1 0 0,0 0 0,0 0 0,0 0 0,1 0-1,-1 0 1,1 0 0,2 8-306,-1 15 23,-2-1 221,-1-8 139,1 0 1,1-1-1,0 1 1,0-1-1,1 1 0,8 24 1,-9-37-50,0 1 1,0 0-1,0 0 1,0-1 0,0 1-1,1 0 1,-1-1-1,0 1 1,1-1-1,-1 0 1,1 1-1,0-1 1,-1 0-1,1 0 1,0 0-1,0 0 1,0-1 0,0 1-1,0 0 1,0-1-1,0 1 1,0-1-1,0 0 1,0 0-1,2 0 1,7 0 58,-1 0 0,0-1 0,18-4 0,-22 4-30,16-3 33,0-2 1,-1 0-1,1-1 0,-1-2 1,-1 0-1,31-18 0,-36 17-32,-1 0 1,-1-1-1,1 0 0,-2-1 1,0 0-1,0-1 0,-1 0 1,-1-1-1,11-18 0,-17 25-27,0-1-1,0 1 1,-1-1-1,4-15 0,-6 20-34,0-1 0,-1 1 0,1-1 0,-1 1 0,0-1 0,0 0-1,0 1 1,-1-1 0,1 1 0,-1-1 0,0 1 0,0-1 0,-2-4-1,2 7-3,0-1 0,0 1 0,0-1 0,0 1 0,0 0 0,0-1 0,0 1-1,-1 0 1,1 0 0,-1 0 0,1 0 0,-1 0 0,1 0 0,-1 0 0,1 1-1,-1-1 1,0 0 0,1 1 0,-1-1 0,0 1 0,0 0 0,1 0-1,-1-1 1,0 1 0,0 0 0,-2 1 0,-2-1-18,0 1 0,1 0 0,-1 1 0,0-1 0,1 1 0,-7 3 0,1 0 53,0 1 1,0 0-1,1 1 0,0 0 0,0 1 1,1 0-1,0 1 0,-12 14 0,10-9 68,1 1-1,0 0 0,1 1 1,0-1-1,-6 21 0,12-30-60,1 1-1,0-1 1,1 0-1,-1 1 1,1 9-1,0-12-12,1-1 0,0 0 0,1 1 0,-1-1 0,1 0 0,-1 1 0,1-1 0,0 0 0,0 0-1,1 0 1,-1 0 0,4 6 0,0-3 46,1 1 0,-1-1 0,1-1 0,1 1 0,-1-1 0,1 0-1,0-1 1,0 1 0,0-1 0,0-1 0,1 1 0,10 2 0,7 2 25,0-2 0,42 6 1,-36-8-57,58 0 1,-74-5-531,0 0 1,0-1-1,0 0 1,-1-1-1,1-1 0,13-6 1,-22 8-574,0-1-1,0 0 1,-1 0 0,1-1-1,7-6 1,9-5-1942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7:32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21 10144,'-40'-20'4576,"35"20"-3424,14 3-1024,4-3-1376,10 5 672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7:38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24 745 2720,'5'-3'6303,"14"3"-2522,-3-1-1705,-10 0-1836,1-1 1,-1 0 0,0-1-1,0 1 1,0-1 0,0-1-1,0 1 1,-1-1 0,1 0 0,-1 0-1,0 0 1,0-1 0,-1 0-1,6-6 1,10-22 203,-1-1 0,28-71 0,2-4 149,-31 73-453,2 2 0,1 0 0,38-45 0,75-63-44,-77 86 22,-54 53 105,0 0 0,0 0-1,0 0 1,6-4 0,-5 4-159,-8 5-177,-11 6 13,9-5 131,1 1 0,0 0 0,0 1 0,-6 5 0,-8 8 38,-16 9 35,22-19-41,1 2 1,0-1-1,1 1 1,-18 22-1,14-11-47,1 0-1,1 1 0,-11 24 1,-26 76 246,36-86-186,-219 486 1748,171-398-1200,47-99 928,16-28-1533,0 0 0,-1 1 0,1-1 0,0 0 0,0 1 0,0 0 0,1-1 0,-1 1 0,0-1 0,1 1 0,0 0 0,2-3 0,7-10-74,4-8 51,1 1-1,1 0 1,1 1-1,1 1 1,34-29 0,-42 41-26,11-11-17,1 2 0,47-26 0,100-31 85,-48 23-34,-100 41-1,0-1-1,-1 0 0,-1-2 0,0 0 1,0-2-1,-1 0 0,-1-1 0,-1-1 0,-1 0 1,0-1-1,15-24 0,-16 21-3,1-3-6,16-30-1,-18 29-83,-9 17 111,0 0-1,-1 0 0,0 0 0,4-15 1,3-1-15,-11 24-2,0 0-1,0 0 1,0 0 0,0 0-1,0-1 1,0 1 0,0 0-1,0 0 1,0 0 0,0 0-1,0-1 1,0 1 0,0 0 0,0 0-1,0 0 1,0 0 0,1 0-1,-1-1 1,0 1 0,0 0-1,0 0 1,0 0 0,0 0-1,0 0 1,1 0 0,-1 0 0,0-1-1,0 1 1,0 0 0,0 0-1,0 0 1,1 0 0,-1 0-1,1 0-461,-23 38-917,-13 74 1096,6-17 427,21-75-79,2 1 0,0 0 1,1 0-1,1 0 1,-1 39-1,4-58-44,2 1 0,-1 0 0,0 0 0,0-1 0,1 1 0,0 0 0,-1-1 0,1 1 0,0-1 0,0 1-1,1-1 1,-1 1 0,0-1 0,1 0 0,0 1 0,-1-1 0,1 0 0,0 0 0,0 0 0,0-1 0,0 1 0,0 0 0,1-1 0,-1 1-1,0-1 1,1 0 0,-1 0 0,1 0 0,0 0 0,-1 0 0,1-1 0,-1 1 0,1-1 0,0 1 0,0-1 0,-1 0 0,1 0 0,4-1 0,9-3 80,0 0 1,0-1-1,-1-1 0,18-9 1,-12 6-83,12-8 14,0-1 0,-1-2 0,-1-1 1,35-31-1,42-48 12,-98 91-45,-1-1 1,-1 0-1,0-1 1,0 1 0,8-17-1,-16 23-19,-2 40-629,-14 64 1,0 4 797,15-95-150,0-5-14,1-1 0,-1 1 0,1 0 0,0-1 0,0 1 0,1 5 0,1 9 286,-2-17-286,0 0 0,0 0 0,0 0 0,0 1 0,0-1 0,0 0 0,0 0 0,0 0 1,0 0-1,1 0 0,-1 0 0,0 1 0,1-1 0,-1 0 0,1 0 0,0 0 0,-1 0 0,1 0 0,0-1 0,-1 1 0,1 0 0,0 0 0,0 0 0,0-1 0,0 1 0,0 0 0,-1-1 0,2 1 0,-1 0 0,1 0 1,3 1 76,0 0 1,1 0 0,-1 0-1,0-1 1,1 0 0,-1 0-1,1 0 1,-1 0 0,1-1-1,-1 0 1,8-1 0,-2 0-6,1 0 1,-1-1 0,0-1-1,14-4 1,-18 4-39,-1 1 1,-1-1-1,1-1 0,0 1 0,-1-1 0,0 0 0,1 0 1,8-10-1,19-27 123,-1-1 0,31-57 0,11-15 29,-72 112-208,-1-1 0,1 1 0,0 0-1,0 0 1,0 0 0,0 0 0,3-1 0,-5 3 27,0-1 0,0 1 0,0 0 0,0 0 0,1 0 1,-1 0-1,0 0 0,0 0 0,0 0 0,1 0 0,-1 0 0,0 0 1,0 0-1,1 0 0,-1 0 0,0 0 0,0 0 0,0 0 0,1 0 0,-1 0 1,0 0-1,0 0 0,0 0 0,1 0 0,-1 0 0,0 0 0,0 1 0,0-1 1,0 0-1,1 0 0,-1 0 0,0 1 0,3 12-105,-3-6 75,1 31 29,-2 1 0,-2-1 0,-14 74-1,14-98-17,-3 9 170,-14 34 0,18-51-110,-1-1 1,0 0-1,1 1 0,-2-2 1,1 1-1,0 0 0,-1 0 0,0-1 1,0 0-1,0 0 0,-9 6 0,12-10-35,1 1-1,-1-1 1,0 0-1,0 0 0,0 1 1,0-1-1,0 0 1,0 0-1,0 0 0,0 0 1,0 0-1,0 0 1,0 0-1,0 0 0,0 0 1,0-1-1,0 1 1,0 0-1,0-1 0,1 1 1,-1-1-1,0 1 1,0-1-1,0 1 0,0-1 1,0 0-1,-22-21-539,20 18 398,-1 0 39,1 1 64,0-1 0,0 0 0,0 0 1,0 0-1,-3-6 0,-3-2-498,10 12 360,1 1 134,-2 0-123,2 0 16,-1 1 138,0-1 0,0 1 0,1-1 0,-1 0 0,1 0 1,-1 0-1,1 1 0,0-2 0,-1 1 0,5 1 0,-4 0 32,9 2 107,0 0 0,0-1-1,0 0 1,0-1 0,1 0 0,-1-1 0,1 0-1,15-1 1,12 0 53,0-2 0,0-1 0,0-1-1,0-3 1,-1-1 0,55-19 0,-81 21-153,-1 1 0,1-1 1,-1-1-1,-1 0 0,1-1 0,-1 0 0,-1 0 1,1-1-1,-1-1 0,-1 1 0,15-22 1,0-7 70,-1-1 0,19-48 0,20-36 139,-46 96-226,0-1 0,-2 0-1,-1-1 1,9-35 0,-20 62-50,-1 0 1,0 1-1,1-1 0,-1 0 1,0 0-1,0 1 1,0-1-1,0 0 0,-1 0 1,1 1-1,0-1 1,-1 0-1,1 1 0,-1-1 1,0 0-1,1 1 1,-3-4-1,3 5 21,-1-1 0,0 1 0,1-1 1,-1 1-1,1-1 0,-1 1 0,0-1 0,0 1 0,1-1 0,-1 1 0,0 0 1,0-1-1,1 1 0,-1 0 0,0 0 0,0 0 0,0-1 0,1 1 0,-1 0 1,0 0-1,0 0 0,0 0 0,1 1 0,-1-1 0,0 0 0,0 0 0,0 0 1,1 1-1,-1-1 0,0 0 0,0 1 0,1-1 0,-1 0 0,0 1 0,1-1 0,-1 1 1,0-1-1,0 2 0,-9 6 13,1 0 0,0 1 0,1 1 0,0-1 0,0 1-1,1 1 1,0-1 0,1 1 0,0 1 0,-8 21 0,1 7 194,-14 80-1,23-102-179,0 1 51,-17 118 188,19-120-214,1 0-1,1 0 1,1 0 0,0-1 0,1 1 0,5 18-1,-5-30-4,-1-1 0,0 0-1,1 0 1,0 0-1,0 0 1,0 0-1,0 0 1,1 0 0,-1-1-1,1 1 1,0-1-1,0 0 1,0 0-1,8 5 1,-7-5-95,1 0 1,0-1-1,0 0 1,1 0-1,-1 0 1,0-1 0,1 0-1,-1 0 1,0 0-1,1-1 1,7 0-1,2 0-1462,0-1-1,29-6 1,3-7-5567,-46 14 6875,-1 0-1,1 0 0,0-1 0,0 1 0,0-1 0,-1 1 0,1-1 0,0 1 0,0-1 0,-1 0 0,1 1 0,0-1 0,-1 0 0,1 1 0,-1-1 0,1 0 1,-1 0-1,1 1 0,-1-1 0,0 0 0,1 0 0,-1 0 0,0 0 0,0 0 0,0 1 0,1-1 0,-1 0 0,0 0 0,0 0 0,0 0 0,0 0 0,-1 0 0,1-1 1,0-1-386,0-22-2556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7:39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25 10560,'-8'-11'4768,"16"6"-4128,5 1 1247,6 4-1151,12-5 768,6 5-864,3 0-352,1 5-192,4-1-96,-5 4 0,0-5-288,5 5 160,-14-3-2432,-3-1 1440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7:39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18 115 7456,'-13'-9'2421,"13"9"-2366,0-1 1,-1 1-1,1 0 0,0 0 0,0 0 1,-1 0-1,1 0 0,0-1 0,0 1 1,-1 0-1,1 0 0,0 0 1,0-1-1,0 1 0,0 0 0,-1 0 1,1-1-1,0 1 0,0 0 0,0 0 1,0-1-1,0 1 0,0 0 0,0 0 1,0-1-1,-1 1 0,1 0 1,0-1-1,0 1 0,0 0 0,0 0 1,1-1-1,-1 1 0,0 0 0,0-1 1,0 1-1,0 0 0,0 0 0,0-1 1,0 1-1,0 0 0,1 0 1,-1-1-1,0 1 0,0 0 0,0 0 1,0 0-1,1-1 0,8-3 1786,-2 2-745,-1 0 0,1 0-1,-1-1 1,0 0 0,10-6 0,8-4 889,-5 5-972,13-7 1385,50-15-1,-76 28-1797,4 1-7252,4 9 1728,3 4-1502,1 4 2010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3:35.3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14 11040,'-37'-14'5024,"37"19"-4385,5-5 513,5 4-768,12-4 608,4 5-544,11-5 32,3 3-288,1-3-32,-6 3-96,-7-3-1600,-1 0 832,-14-3-3455,0 3 2335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7:43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52 433 5568,'17'0'2191,"1"-2"0,-1 1 1,0-2-1,0 0 0,28-10 0,-25 5-1483,0 0 0,-1-2-1,-1 0 1,21-14 0,-8 0-310,-1-1 0,-1-1 0,-1-1 0,41-55 1,-49 54 225,-15 25-600,-6 8-266,-7 15-148,-172 245 470,150-220 27,-48 92 1,-7 53 214,69-153-289,-37 105 268,15-36 369,34-95-526,3-9-31,1 1 1,-1-1-1,0 1 0,0-1 1,0 0-1,-1 1 0,1-1 1,0 0-1,-1 0 0,1 0 1,-5 2 1458,6-4-1529,4-10 65,44-164 52,-39 138-170,2 2-1,1-1 0,33-63 1,-22 55-76,41-53-1,36-34 166,0 3-247,-59 68 86,65-81-161,-72 97 150,-22 27-25,0 0 0,2 1 0,27-24 0,-40 37 106,1 1 0,-1 0 0,0 0 1,0 1-1,1-1 0,-1 0 0,1 0 0,-1 1 0,0-1 1,1 1-1,-1-1 0,1 1 0,0-1 0,-1 1 0,1 0 1,-1 0-1,1 0 0,-1 0 0,1 0 0,0 0 1,1 1-1,-2-1-2,1 1 0,-1 0 1,1 0-1,-1 0 0,0 0 1,0 0-1,1 0 0,-1 0 1,0 1-1,0-1 0,0 0 0,0 1 1,-1-1-1,1 0 0,0 1 1,1 2-1,1 6-26,0 1 0,-1-1 0,0 1 0,1 17-1,-3-25 47,3 44 150,-3 0 1,-7 55-1,6-86-105,-1-1-1,-1 1 0,0-1 1,-1 0-1,-1 1 0,0-2 1,-1 1-1,-16 26 0,20-38-32,0 0 0,0 0 0,-1 0 0,1-1 0,-1 1-1,0-1 1,0 0 0,0 1 0,0-1 0,0-1 0,0 1-1,-1 0 1,1-1 0,0 0 0,-1 0 0,0 0 0,1 0 0,-1 0-1,1-1 1,-1 1 0,0-1 0,1 0 0,-6-1 0,1 0-37,-1 0 1,1-1 0,0 0-1,-1-1 1,1 1 0,1-2 0,-1 1-1,0-1 1,-7-5 0,2-2-36,13 11 44,0-1 0,1 1 0,-1-1 0,0 1 0,0 0 0,1-1 0,-1 1-1,0 0 1,1 0 0,-1-1 0,0 1 0,1 0 0,-1 0 0,1-1-1,-1 1 1,0 0 0,1 0 0,-1 0 0,1 0 0,-1 0 0,0 0 0,1 0-1,-1-1 1,1 1 0,-1 0 0,1 0 0,0 1 0,1-2-21,27-6-77,0 2 0,0 1 1,39-1-1,-39 4 80,154-12 143,238-48-1,-414 60-86,0 0 0,0-1 0,0 0 0,0 0 0,0-1 0,-1 0 0,12-6 0,-41 25-303,-45 23 0,46-26 244,20-12 26,-11 6-71,-20 15 0,31-20 84,-1 0 0,1 0 0,-1 1 0,1-1 0,0 0 0,0 1 0,0-1 0,0 1 0,1 0 0,-1-1 0,1 1 0,-1 0 0,1 0 0,-1 3 0,2-4-6,0-1 1,0 0-1,0 0 1,0 1-1,0-1 1,0 0-1,0 1 1,0-1-1,1 0 1,-1 0-1,1 0 1,-1 1-1,1-1 1,-1 0-1,1 0 1,-1 0-1,1 0 1,1 2-1,0-1 17,1 0-1,-1 1 1,1-1-1,-1-1 0,1 1 1,0 0-1,3 1 1,3 1 105,0 0 1,0-1 0,18 4-1,-21-7-95,-1 1 0,0 0 0,0-1 0,0 0 0,0-1 0,1 1 0,-1-1 0,0 0 0,0 0 0,0 0 0,0-1 0,0 0 0,0 0-1,-1 0 1,1 0 0,-1-1 0,1 0 0,-1 0 0,0 0 0,0-1 0,0 1 0,-1-1 0,1 0 0,-1 0 0,0 0 0,0 0 0,0 0 0,-1-1 0,1 0 0,-1 1 0,0-1 0,0 0 0,-1 0 0,2-8-1,-2-8-132,0 0-1,-1 0 0,-2 0 1,0 1-1,-1-1 0,-1 1 1,-9-27-1,12 42 24,-1 0 0,0 0 0,0 0-1,0 0 1,-6-9 0,7 13 55,-1-1 0,1 0 0,0 0 0,-1 1 0,0-1 0,1 1 0,-1 0 0,0-1 0,0 1 0,0 0 0,0 0 0,0 0 0,0 0 0,0 0 0,0 1 0,0-1 0,-2 0 1,3 1 9,-1 0 1,1 0 0,0 0 0,0 0-1,0 0 1,0 0 0,0 0 0,0 0-1,0 1 1,0-1 0,-1 0 0,1 1-1,0-1 1,0 1 0,0-1 0,0 1 0,1-1-1,-1 1 1,0 0 0,0-1 0,-1 2-1,0 0 4,1 0-1,0 0 0,0 0 1,-1 0-1,1 0 0,1 1 0,-1-1 1,0 0-1,0 0 0,0 3 1,0 1 18,1 0 0,-1 0 0,1 0 0,0 0 0,1 0 0,-1 0 0,3 9 0,-1-9 19,0 0 0,0 0-1,0 0 1,1-1 0,0 1 0,0-1 0,1 0 0,-1 0 0,1 0 0,0 0-1,0-1 1,1 1 0,0-1 0,-1 0 0,1-1 0,1 1 0,-1-1 0,0 0-1,1 0 1,0-1 0,-1 1 0,1-1 0,6 1 0,6 0 21,-1 0 0,0-1 0,1 0 0,-1-2 0,0 0 0,1-1 0,19-4 0,9-2 119,0-2 0,47-16 0,-72 18-85,1-1 0,-1-2 0,0 0 1,-1-1-1,0-1 0,23-18 0,-36 24 43,15-12 132,-15 13-278,-7 5 20,0 0 0,0 1 0,0-1-1,0 0 1,0 0 0,0 0 0,0 0 0,0 0 0,0 0 0,0 0 0,0 0 0,0 0-1,0 0 1,0 0 0,0 0 0,0 0 0,0 0 0,0 0 0,0 0 0,0 0 0,1 0-1,-1 0 1,0 0 0,0 0 0,0 1 0,0-1 0,0 0 0,0 0 0,0 0-1,0 0 1,0 0 0,0 0 0,0 0 0,0 0 0,0 0 0,0 0 0,0 0 0,0 0-1,0 0 1,0 0 0,0 0 0,0 0 0,0 0 0,1 0 0,-1 0 0,0 0 0,0 0-1,0 0 1,0 0 0,0 0 0,0 0 0,0 0 0,0 0 0,0 0 0,0 0 0,0-1-1,0 1 1,0 0 0,0 0 0,0 0 0,0 0 0,0 0 0,0 0 0,0 0 0,0 0-1,-11 29-60,-2 0-1,-18 31 1,-14 28-132,44-86 207,0 1 0,0 0 0,0 0-1,0 0 1,0 0 0,1 0 0,-1-1 0,1 1-1,0 0 1,0 0 0,0 0 0,1 6 0,0-8 9,-1 1-1,1-1 1,-1 0 0,1 0 0,0 0 0,0 1 0,-1-1-1,1 0 1,0 0 0,0 0 0,0-1 0,0 1 0,0 0 0,1 0-1,-1 0 1,0-1 0,0 1 0,0-1 0,1 1 0,-1-1-1,0 1 1,1-1 0,-1 0 0,0 1 0,1-1 0,-1 0 0,0 0-1,1 0 1,2-1 0,5 1 30,1 0 0,0-1 0,-1-1 0,1 0 0,-1 0 0,0-1 0,0 0 0,0-1 0,0 1 0,0-2 1,-1 1-1,1-1 0,13-12 0,-8 4-35,0 0 0,-2 0 0,1-1 0,-2-1-1,0 0 1,11-19 0,3-7-287,-44 100-138,15-38 391,0 0 0,2 0 0,0 0 0,2 33 0,0-42 92,0-11-63,0 0-1,0-1 0,0 1 1,0 0-1,0-1 0,1 1 0,-1 0 1,0-1-1,1 1 0,-1-1 0,0 1 1,1 0-1,-1-1 0,0 1 0,1-1 1,-1 1-1,1-1 0,-1 1 1,1-1-1,0 0 0,-1 1 0,1-1 1,-1 0-1,1 1 0,-1-1 0,1 0 1,0 0-1,-1 1 0,1-1 1,0 0-1,-1 0 0,1 0 0,0 0 1,-1 0-1,1 0 0,0 0 0,-1 0 1,1 0-1,0 0 0,-1-1 0,2 1 1,3-1 22,0 0 0,-1 0 0,1-1 0,5-2 0,5-3 10,0-2 0,-1 0 0,0-1 0,17-15 0,45-49-108,-42 35-57,50-73 0,-83 111 123,0-1-33,0 0 0,1 0 0,-1 0 0,1 0 0,0 0 0,2-3 0,-3 5 23,-1 0-1,1 0 0,-1 0 1,1-1-1,-1 1 1,1 0-1,-1 0 0,1 0 1,-1 0-1,1 0 1,-1 0-1,1 0 0,-1 0 1,1 0-1,-1 0 0,1 0 1,-1 0-1,1 0 1,-1 1-1,1-1 0,-1 0 1,1 0-1,-1 0 1,1 1-1,-1-1 0,1 0 1,-1 1-1,0-1 0,1 0 1,-1 1-1,0-1 1,1 0-1,-1 1 0,1 0 1,2 3-24,1 1 0,-1-1 0,0 1 1,4 9-1,5 9-16,2-3 70,0 0 1,1-1-1,19 18 0,-26-30-8,1 1 0,0-1 0,0 0-1,0-1 1,1 0 0,0 0-1,0-1 1,20 7 0,-22-10 10,0-1-1,1 0 1,-1 0 0,0 0 0,1-1-1,-1-1 1,1 0 0,-1 0 0,0 0-1,0-1 1,0 0 0,0-1 0,0 0-1,0 0 1,0 0 0,13-10 0,-11 7-6,-1 0-1,1-1 1,-2 0 0,1-1 0,-1 0 0,0 0 0,0-1-1,-1 0 1,-1 0 0,1-1 0,-2 0 0,6-12 0,-8 15-37,0 0 1,-1 0-1,0-1 1,0 1-1,-1-1 1,0 0 0,0 1-1,-1-1 1,-1-8-1,1 13-19,0 0-1,-1 1 0,1-1 1,-1 0-1,0 1 0,0-1 1,0 1-1,0-1 0,0 1 1,0-1-1,-1 1 0,1 0 1,-1 0-1,0 0 1,1 0-1,-1 0 0,0 0 1,0 0-1,-1 0 0,1 1 1,0-1-1,0 1 0,-1 0 1,1 0-1,-1-1 0,1 1 1,-1 1-1,0-1 0,-3 0 1,3 0 13,0 1 0,0 0 0,0-1 0,0 1 0,0 1 1,0-1-1,0 0 0,0 1 0,0-1 0,0 1 0,0 0 0,1 0 0,-4 2 1,1-1 0,0 1 1,1 0 0,-1 0 0,1 1 0,0-1-1,-7 8 1,0 3 51,1 0 0,0 1 0,-11 21 0,21-35-20,-14 24 23,1 1 0,-14 42 0,24-60 11,1-1 1,0 1-1,1 0 1,-1-1-1,2 1 1,-1 0-1,1 0 0,0-1 1,0 1-1,1 0 1,0 0-1,1 0 1,0-1-1,4 13 0,-4-17-16,0 0 0,0 0 0,0 0 0,0-1 0,1 1 0,-1-1 0,1 1 0,-1-1 0,1 0 0,0 0 0,0 0 0,0-1 0,0 1 0,0 0 0,0-1 0,1 0 0,-1 0 0,0 0 0,1 0 0,-1-1 0,6 1 0,7 0 62,0 0-1,0-1 1,18-3-1,-32 3-80,36-4 23,-1-1 0,1-2 0,-1-2 0,0-1 0,-1-2 0,-1-2 0,39-19 0,-55 22 2,0-1 0,-1 0 0,0-2 0,-1 0 0,-1-1 0,0 0 0,15-20 0,-6 8-462,-27 34 353,1 0 0,-1 0 0,1 0 0,-1 10 1,-3 16-56,-13 69 97,17-94 71,0 0 0,1-1-1,0 1 1,1 0 0,1 9 0,-2-16-20,0 1 1,1-1-1,-1 0 0,0 1 0,1-1 1,-1 0-1,0 0 0,1 1 1,0-1-1,-1 0 0,1 0 1,0 0-1,0 0 0,-1 1 0,1-1 1,0 0-1,0-1 0,0 1 1,0 0-1,1 0 0,-1 0 1,0-1-1,0 1 0,0 0 0,0-1 1,1 1-1,-1-1 0,0 0 1,1 1-1,-1-1 0,0 0 1,1 0-1,-1 0 0,0 0 0,1 0 1,-1 0-1,3 0 0,8-3 40,0-1-1,-1-1 0,1 1 0,-1-2 1,0 0-1,19-13 0,-5 3 33,11-6-75,-1-3 0,52-47 0,52-65-381,-6 3 440,-115 120-160,-17 14 85,-1 0 0,0-1 0,1 1 0,-1 0-1,0-1 1,1 1 0,-1 0 0,0 0-1,1 0 1,-1-1 0,1 1 0,-1 0-1,0 0 1,1 0 0,-1 0 0,1 0-1,-1 0 1,1-1 0,-1 1 0,1 0 0,-1 0-1,0 1 1,1-1 0,-1 0 0,1 0-1,-1 0 1,1 0 0,-1 0 0,0 0-1,1 1 1,-1-1 0,1 0 0,-1 0-1,0 0 1,1 1 0,-1-1 0,0 0 0,1 1-1,-1-1 1,0 0 0,1 1 0,-1-1-1,0 0 1,0 1 0,1-1 0,-1 1-1,2 10-25,0 0 0,-1 1-1,-1-1 1,1 0-1,-2 0 1,0 0 0,0 1-1,-4 12 1,-3 11 92,-16 40 0,16-52-4,-1-1-1,-1 0 0,-1 0 1,0-1-1,-2-1 0,-1 0 0,0 0 1,-19 18-1,24-28-83,2-2 79,-1 0 1,0-1-1,0 1 1,-17 10-1,23-17-36,0 0 0,0 1 0,0-2-1,0 1 1,0 0 0,0 0 0,0-1 0,0 1-1,0-1 1,0 1 0,0-1 0,0 0 0,-1 0 0,1 0-1,0 0 1,0-1 0,0 1 0,0 0 0,0-1 0,0 1-1,0-1 1,0 0 0,0 0 0,0 0 0,0 0-1,0 0 1,0 0 0,1 0 0,-1-1 0,0 1 0,-2-3-1,-5-7-20,1 0 0,0-1-1,0 0 1,-11-24 0,13 23 31,5 11-14,0 1 0,0-1 1,0 0-1,0 0 0,0 0 0,0 0 1,0-1-1,1 1 0,-1 0 0,1 0 1,0 0-1,-1 0 0,1-1 1,0 1-1,1 0 0,-1-4 0,0 5-16,1 1-1,-1 0 0,0 0 0,0-1 0,0 1 1,0 0-1,0 0 0,1 0 0,-1 0 0,0-1 1,0 1-1,0 0 0,1 0 0,-1 0 0,0 0 1,0 0-1,0-1 0,1 1 0,-1 0 0,0 0 1,0 0-1,1 0 0,-1 0 0,0 0 0,0 0 1,1 0-1,-1 0 0,0 0 0,0 0 0,1 0 1,-1 0-1,0 0 0,1 0 0,10 5 11,-3-2-3,375 108 23,-221-82-5487,-134-26 2447,17 2-2268,-15-1-1675,-3 4 1875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7:45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175 425 1664,'13'-2'658,"-11"2"-407,0-1 0,-1 1 0,1-1 0,0 1 0,0 0 0,0 0 0,0 0 0,2 0 0,19-2 9365,-30-4-5174,3 6-4277,1-1-1,-1 1 0,1 0 0,-1 0 0,1 1 0,0-1 0,-1 1 0,1-1 1,-1 1-1,1 0 0,0 0 0,0 1 0,-6 2 0,-3 3-36,1 0 1,-13 10-1,12-7-101,2 0 1,-1 1-1,2 0 0,-1 0 0,2 1 1,-1 0-1,2 1 0,-1 0 1,2 0-1,0 0 0,0 1 1,2 0-1,-1 0 0,2 0 0,0 1 1,-2 20-1,5-29 7,0-1 1,0 0-1,0 0 1,0 0-1,1 0 0,0 1 1,0-1-1,0 0 1,1 0-1,0-1 0,0 1 1,0 0-1,0-1 1,1 1-1,0-1 0,4 6 1,-4-7 36,0 1 1,1-1-1,0 0 0,-1 0 1,1-1-1,0 1 1,0-1-1,1 0 0,-1 0 1,0 0-1,1 0 1,-1-1-1,1 0 0,-1 0 1,1 0-1,0-1 1,0 1-1,4-1 0,1 0 72,-1 0 0,1-1 0,0 0-1,-1-1 1,13-4 0,-18 5-105,0 0-1,-1-1 1,1 1 0,-1-1 0,1 0-1,-1 0 1,0-1 0,0 1 0,0-1 0,0 1-1,0-1 1,0 0 0,-1 0 0,1 0-1,-1 0 1,3-5 0,0-4 5,-1 0 0,0 0 0,0 0 0,-1 0 1,-1-1-1,0 1 0,-1-1 0,0 1 0,-1-1 0,0 0 1,-1 1-1,-1-1 0,0 1 0,0-1 0,-1 1 0,-1 0 0,0 0 1,-1 0-1,0 1 0,0-1 0,-13-16 0,-22-21-1349,54 49 1167,2 2 238,1-1 0,-1-1 0,1 0 1,-1-1-1,0-1 0,1 0 0,-1-1 0,0-1 0,0-1 0,17-7 1,-9 2 144,-1-1 0,0-1 0,-1-2 0,0 0 0,35-30 0,-27 15 3,-2-1 1,-1-2-1,-1 0 1,-2-2 0,-1 0-1,20-42 1,-35 59-252,-4 7-225,-4 20-56,-6 27 170,-2 0-1,-15 45 1,-27 92 222,31-98-102,19-75-6,-31 119 42,-57 139-1,5-84 54,65-144 50,-2 0 1,-1-1-1,-30 33 1,47-58-87,0 0-1,0-1 1,0 0 0,-1 0 0,0 0 0,0 0 0,0-1 0,0 0-1,0 0 1,-1 0 0,1-1 0,-9 3 0,11-4-33,1-1 1,-1 1-1,0-1 1,1 1-1,-1-1 1,0 0-1,0 0 1,1-1-1,-1 1 1,0 0 0,1-1-1,-1 0 1,1 1-1,-1-1 1,1 0-1,-1-1 1,-2-1-1,2 1-16,0 0-1,0-1 0,0 1 0,1-1 1,-1 0-1,1 1 0,0-1 1,0-1-1,0 1 0,0 0 1,-2-5-1,2 2-8,0-1 0,0 1 0,0 0 0,1-1 0,0 1 0,0-1 0,0 1 0,1-1 1,0 0-1,0 1 0,1-1 0,0 1 0,2-9 0,0 7-13,1 1 1,-1 0-1,1 0 0,1 0 1,-1 0-1,1 1 0,0-1 1,1 1-1,-1 0 1,1 1-1,11-9 0,4 0-75,1 0 0,30-13 0,-26 14-19,2 1 0,-1 1 1,1 2-1,54-11 0,-25 11-1240,79-2-1,-96 10-1991,1 2-1,72 12 0,-63-1-2089,-8 4 1840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7:47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1066 4320,'0'0'114,"0"1"1,-1-1-1,1 1 1,0 0-1,0 0 1,0-1-1,0 1 1,-1 0-1,1-1 1,0 1-1,0 0 1,0 0-1,1-1 1,-1 1-1,0 0 1,0-1-1,0 1 1,0 0-1,1-1 0,-1 1 1,0 0-1,1 0 1,0 0 387,0 0 1,0 0-1,0 0 0,0 0 1,1 0-1,-1 0 0,0 0 1,0 0-1,1-1 0,-1 1 1,2 0-1,-1 0-297,-1-1 1,1 0-1,-1 0 0,1 0 1,-1 0-1,1 0 0,0 0 0,-1 0 1,1-1-1,-1 1 0,1 0 1,-1-1-1,1 0 0,-1 1 1,0-1-1,1 0 0,-1 1 1,2-2-1,5-2 566,7-4-261,-1 0 0,0-1 1,0 0-1,14-13 0,47-46 426,-75 68-935,89-85 594,-7 8-26,107-128 0,-143 136-348,-9 12 614,-26 39-272,-9 14-487,-4 8-427,-22 41-558,-16 34 639,-28 108 364,59-157 44,2 1 0,2-1 0,1 1 0,-1 44 0,5-73-83,0 1-1,0-1 1,0 1-1,1 0 1,-1-1 0,1 1-1,0-1 1,-1 1-1,1-1 1,0 1-1,0-1 1,3 3-1,-4-4-33,1 0 0,0 0-1,-1-1 1,1 1-1,0-1 1,0 1 0,0-1-1,0 1 1,-1-1-1,1 1 1,0-1 0,0 0-1,0 1 1,0-1-1,0 0 1,0 0 0,0 0-1,0 0 1,0 0-1,0 0 1,0 0 0,0 0-1,0 0 1,0 0-1,0-1 1,0 1 0,0 0-1,0-1 1,0 1-1,0 0 1,-1-1 0,1 1-1,0-1 1,0 0-1,1 0 1,10-9 137,-1 0 0,0 0 0,0-1 0,17-24 0,1 1-121,16-10 33,1 3 1,84-58-1,-92 72 28,-10 6-62,-2-1 1,0-1-1,-1-1 1,-1-1-1,31-42 1,-32 34 17,-2-2 0,31-69 1,22-84 327,-46 113-181,-26 71-217,0 0 0,-1-1 0,0 1 0,0-1 0,0 1 0,0-1 0,-1 1 0,1-1 0,-1 0 0,-1-5 0,-11 39-362,-39 120 335,30-80 148,-4-1 0,-34 69 0,8-44 76,-20 39 101,15-22 7,-42 90-130,90-183-114,1-3 246,1 0 0,-8 26 0,14-35 24,5-8-102,21-28 10,28-45 1,-31 42-277,39-45 0,43-22-341,-57 56 367,-46 43 36,1-1-32,0 0 1,1 0-1,-1 0 1,1 1 0,5-4-1,-9 6 12,1 0 0,0-1 1,-1 1-1,1 0 0,0 0 0,0-1 0,-1 1 0,1 0 0,0 0 1,0 0-1,0 0 0,-1 0 0,1 0 0,0 0 0,0 0 0,-1 0 0,1 1 1,0-1-1,0 0 0,-1 0 0,1 1 0,0-1 0,-1 0 0,1 1 0,0-1 1,-1 1-1,1-1 0,0 1 0,-1-1 0,1 1 0,-1-1 0,1 1 0,-1 0 1,1-1-1,-1 1 0,0 0 0,1 0 0,4 10 1,0 1 0,-1 0 0,-1 0 0,0 0-1,0 0 1,1 18 0,6 28 54,-6-42 16,2 0 0,-1 0 0,2-1-1,16 29 1,-21-42-61,0 1 0,0-1 0,0 1 0,0-1 0,1 0 0,-1 0 0,1 0 0,-1 0 0,1 0 0,3 1 0,-4-2 8,0 0 1,-1-1 0,1 1-1,-1-1 1,1 1 0,0-1-1,0 0 1,-1 1 0,1-1-1,0 0 1,0 0 0,-1 0-1,1-1 1,0 1 0,-1 0-1,1-1 1,0 1-1,-1-1 1,1 1 0,2-2-1,8-7 48,-1 0-1,0-1 0,0 0 1,-1 0-1,0-1 0,11-18 1,-13 18-14,5-5 14,-1-1 1,-1-1 0,0 0 0,-2-1-1,0 0 1,-1-1 0,-1 1-1,7-29 1,-14 46-100,0-1 0,1 0 0,-1 0 0,0 0 0,0 0 0,-1 1 0,1-1 0,-2-4 0,2 6 38,0 1 1,0-1 0,0 1 0,0-1 0,0 1-1,-1-1 1,1 1 0,0-1 0,-1 1 0,1 0-1,0-1 1,-1 1 0,1-1 0,0 1 0,-1 0-1,1-1 1,-1 1 0,1 0 0,0-1 0,-1 1-1,1 0 1,-1 0 0,1 0 0,-1-1 0,1 1-1,-1 0 1,0 0 0,1 0 0,-1 0 0,1 0 0,-1 0-1,1 0 1,-1 0 0,1 0 0,-1 0 0,1 0-1,-1 0 1,1 0 0,-1 1 0,1-1 0,-1 0-1,1 0 1,-1 0 0,1 1 0,-1-1 0,1 0-1,-1 1 1,1-1 0,0 0 0,-1 1 0,0 0-1,-1 2 1,-1-1 0,0 1 0,1 0 0,0 0 0,-1 0 0,1 0 0,0 0 0,1 0 0,-1 1 0,0-1 0,1 1 0,0-1 0,0 1 0,0-1 0,0 1 0,1 0 0,-1 0 0,1-1 0,0 1 0,0 0 0,1 0 0,0 3 0,0 3-10,1 1 1,0-1 0,1 0 0,0 0 0,0-1-1,1 1 1,6 10 0,-3-7-69,2 0 0,-1 0-1,2-1 1,-1 0 0,2-1 0,-1 0 0,2-1-1,-1 0 1,26 16 0,-24-18-682,1-1-1,0 0 1,16 5 0,-23-10 366,35 10-3491,-39-11 3240,1-1 1,-1 1-1,0-1 1,1 0-1,-1 0 0,0-1 1,1 1-1,-1-1 1,1 1-1,3-2 1,7-3-2039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7:47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9632,'5'-8'4384,"18"8"-3840,-5-4 1152,4 4-1057,23-8 449,9 5-640,31-6-256,0 9-128,10-8-416,-9 8 192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7:14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244 185 3968,'4'-7'452,"-1"-2"4500,-3 9-4780,0-1 1,0 1 0,0 0 0,0-1-1,0 1 1,-1-1 0,1 1 0,0 0 0,0-1-1,0 1 1,-1 0 0,1 0 0,0-1-1,0 1 1,-1 0 0,1 0 0,0-1-1,0 1 1,-1 0 0,1 0 0,0-1-1,-1 1 1,1 0 0,0 0 0,-1 0-1,1 0 1,-1 0 0,1 0 0,0 0 0,-1 0-1,1 0 1,0 0 0,-1 0 0,1 0-1,-1 0 1,1 0 0,0 0 0,-1 0-1,1 0 1,-12 1 286,0 0 0,0 0 0,0 1 1,0 1-1,1 0 0,-1 1 0,-20 9 0,23-9-395,1 1-1,-1-1 1,1 2 0,0-1-1,1 1 1,0 0 0,0 1-1,0 0 1,0 0 0,-7 12-1,9-12 44,0 1-105,0 0 0,0 1-1,-5 11 1,10-18 17,-1 0 0,0-1 0,1 1 0,-1 0 0,1 0 0,0 0 0,-1 0 0,1-1 0,0 1 0,0 0 0,0 0 0,1 0 0,-1 0 0,0 0 1,1-1-1,-1 1 0,1 0 0,-1 0 0,1 0 0,0-1 0,0 1 0,0 0 0,1 1 0,0-2 42,-1 0 1,0 0-1,0 0 0,0 0 0,1 0 1,-1-1-1,0 1 0,1-1 0,-1 1 1,1-1-1,-1 1 0,1-1 0,-1 0 1,1 1-1,-1-1 0,1 0 0,-1 0 1,1 0-1,-1-1 0,1 1 0,-1 0 1,0 0-1,1-1 0,1 0 0,3-1 71,0 0 1,0-1-1,0 0 0,7-4 0,-3 1-83,0-1-1,-1 0 1,1-1-1,-1 0 1,0 0-1,-1-1 1,0 0 0,11-16-1,-17 21-489,-3 7 12,0-1 380,0 0 0,1 0 0,-1 1 0,1-1 0,-1 0 0,1 0 0,0 1 0,-1-1-1,1 0 1,1 1 0,-1-1 0,0 0 0,1 5 0,2-2 74,0 0 0,1-1 0,-1 1 0,1-1 0,0 1 0,0-1 0,0 0 0,1-1 0,-1 1 0,1-1 0,0 0 0,9 4 0,1 1 86,1-2 0,1 0-1,17 4 1,-19-6 62,1 0-1,0-2 1,0 0 0,0-1-1,28-1 1,-32-1-65,-1-1-1,0 0 1,0-1-1,0 0 1,-1 0 0,1-1-1,-1 0 1,0-1-1,12-7 1,-2-3 80,35-32 0,-31 26 92,-24 21-291,0 0 1,0 0-1,0 0 0,0 0 1,0 1-1,0-1 1,0 0-1,1 0 0,-1 0 1,0 0-1,0 1 1,0-1-1,0 0 0,0 0 1,0 0-1,0 0 0,0 1 1,0-1-1,0 0 1,0 0-1,1 0 0,-1 0 1,0 0-1,0 0 1,0 1-1,0-1 0,0 0 1,1 0-1,-1 0 1,0 0-1,0 0 0,0 0 1,0 0-1,1 0 0,-1 0 1,0 0-1,0 0 1,0 0-1,1 0 0,-1 0 1,0 0-1,0 0 1,0 0-1,0 0 0,1 0 1,-1 0-1,0 0 0,0 0 1,0 0-1,0 0 1,1 0-1,-1 0 0,0 0 1,0-1-1,0 1 1,0 0-1,0 0 0,1 0 1,-1 0-1,0 0 0,0 0 1,0-1-1,0 1 1,0 0-1,0 0 0,0 0 1,-3 17-254,3-13 231,-5 16-65,-12 36 0,0-7 43,-24 97-13,-68 196 451,74-270 550,33-63-377,7-9-234,9-11-80,-10 5-221,1 1 0,-1-1 0,-1 1 0,1-1-1,-1 0 1,0-1 0,-1 1 0,3-7 0,2-7 10,84-214 246,-61 162-402,56-94 0,-39 94 24,98-110 1,-91 118 87,27-36 141,-65 86-176,-16 14 40,0 1 0,0-1-1,0 0 1,-1 0 0,1 0-1,0 1 1,0-1 0,0 0-1,0 0 1,0 1 0,0-1 0,0 0-1,0 0 1,0 1 0,0-1-1,0 0 1,0 0 0,0 1-1,0-1 1,0 0 0,0 1-1,0-1 1,0 0 0,0 0 0,0 0-1,0 1 1,1-1 0,-1 0-1,0 0 1,0 1 0,0-1-1,0 0 1,1 0 0,-1 0 0,0 1-1,0-1 1,0 0 0,1 0-1,-1 0 1,0 0 0,0 0-1,0 0 1,1 1 0,-1-1-1,0 0 1,0 0 0,1 0 0,-1 0-1,0 0 1,1 0 0,-1 0-1,0 0 1,0 0 0,1 0-1,-1 0 1,0 0 0,0 0 0,1 0-1,-1 0 1,0-1 0,0 1-1,1 0 1,-1 0 0,0 0-1,0 0 1,0 0 0,1-1-1,-1 1 1,0 0 0,-4 15-40,-1-1 0,-1 1 1,0-1-1,-1 0 0,-1-1 1,0 1-1,0-2 0,-2 1 1,-11 12-1,-18 15 253,-52 44 0,60-58 33,15-15-416,9-6-174,17-8-36,6-3 175,10-3 15,1 0 0,44-8 1,-64 16 95,0 0 0,0 0 0,0 1 0,0-1 0,0 2 0,0-1 0,0 1 0,0 0 0,-1 1 0,1 0 1,0 0-1,0 0 0,-1 1 0,0-1 0,11 8 0,-14-8 72,-1 0 1,1 0-1,-1 1 0,0-1 0,0 1 1,0-1-1,0 1 0,0 0 1,0 0-1,-1 0 0,0 0 1,1 0-1,-1 0 0,0 0 0,0 0 1,-1 0-1,1 1 0,-1-1 1,1 0-1,-1 0 0,-1 7 0,0 4 82,-1 1-1,-1-1 0,-7 24 1,8-33-41,-18 54 214,-3 0 1,-2-1 0,-3-2 0,-2-1-1,-47 65 1,42-78-24,27-34-35,1 0-1,1 0 0,-1 1 1,1 0-1,-6 13 0,30-49-16,49-77-114,27-40-46,71-67-102,-76 102-6,-49 58 305,70-70 0,-106 117-187,1-1 0,0 1 0,0 0 0,0 1 0,1-1 0,8-3 0,-13 6-2,-1 1 0,1 0 0,-1 0 0,1 0 0,0 0 0,-1 0 0,1 0 0,0 0 0,-1 0 0,1 0 0,0 0 0,-1 0-1,1 0 1,0 0 0,-1 1 0,1-1 0,-1 0 0,1 0 0,0 1 0,-1-1 0,1 0 0,-1 1 0,1-1 0,-1 1 0,1-1 0,-1 1 0,1-1 0,-1 1 0,0-1-1,1 1 1,-1-1 0,0 1 0,1-1 0,-1 1 0,1 1 0,0 1 2,0 0 0,0 1 0,0-1 0,0 0 0,0 7 0,-1 0 39,0 1 1,-1-1 0,0 0 0,0 1 0,-2-1 0,-4 16 0,-26 59 145,25-67-98,4-7 52,0 0-1,-1 0 0,-1 0 1,0 0-1,0-1 0,-15 17 1,20-26-141,1 0 1,0-1 0,-1 0 0,1 1 0,-1-1-1,1 1 1,0-1 0,-1 1 0,1-1 0,-1 0 0,1 1-1,-1-1 1,1 0 0,-1 0 0,0 1 0,1-1 0,-1 0-1,1 0 1,-1 0 0,1 0 0,-1 0 0,0 1-1,1-1 1,-1 0 0,1 0 0,-1-1 0,0 1 0,1 0-1,-1 0 1,1 0 0,-1 0 0,0 0 0,1-1 0,-1 1-1,1 0 1,-1 0 0,1-1 0,-1 1 0,1-1-1,-1 1 1,1 0 0,-1-1 0,1 1 0,0-1 0,-1 1-1,1-1 1,0 1 0,-1-1 0,1 1 0,0-1 0,0 1-1,-1-1 1,1 1 0,0-1 0,0 0 0,0 1-1,0-2 1,-2-3-14,1-1 0,0 1 0,0-1 0,1-9 0,0 11-20,0 0 0,0 0 0,0 0 0,0 0 0,1 0 0,0 0 0,0 0 0,0 0 0,0 1 0,1-1 0,0 0 0,-1 1 0,1-1 0,0 1 0,1-1 0,-1 1 0,1 0 0,-1 0 0,1 0 0,0 0 0,0 1 0,0-1 0,1 1 0,-1 0 0,0 0 1,1 0-1,0 0 0,-1 0 0,1 1 0,0 0 0,0 0 0,0 0 0,0 0 0,0 0 0,7 1 0,78-1 336,-13 2-117,-49-2-201,21 0 128,89-14 0,-123 13-53,-1-1 0,0 0 0,0-2 0,-1 1 0,1-1 0,-1-1 0,0 0 0,-1-1 0,1 0 0,-1-1 0,15-14 1,-18 14-10,-2 0 0,1 0 0,-1 0 0,0-1 1,-1 0-1,0 0 0,0 0 0,-1-1 1,3-10-1,1-9 179,7-54 1,-15 81-229,6-24-407,-4 15 112,-1 10 186,0 3 50,3 50-265,1-16 174,-2 15 175,-3-26-11,2-1 0,0 1 0,2-1 1,8 31-1,-11-53-8,-1 0 1,1 0-1,0 0 1,0 0-1,-1 0 1,1 0-1,1 0 1,-1 0 0,0 0-1,0-1 1,1 1-1,-1 0 1,1-1-1,-1 1 1,1-1-1,0 1 1,0-1-1,0 0 1,-1 0-1,1 0 1,0 0-1,0 0 1,1 0-1,-1-1 1,0 1-1,4 0 1,11 0 79,0-1 1,-1-1 0,1 0-1,0-1 1,18-6-1,80-25 40,-111 32-110,50-21-57,9-2 152,-54 22-125,-11 5-390,-10 7-42,-6 9 317,-15 14 11,31-30 124,0 0 0,0 0 0,0 0 0,0 1 0,0-1 0,0 0 0,1 1 0,0-1 0,-2 7 0,3-7 3,0 0 0,0-1 0,0 1 1,1 0-1,-1-1 0,1 1 0,0-1 0,-1 1 0,1-1 1,0 1-1,1-1 0,-1 0 0,0 1 0,1-1 0,-1 0 1,1 0-1,0 0 0,-1 0 0,1 0 0,0-1 0,0 1 1,3 1-1,-1 1 35,1-1 1,0 0-1,0 0 1,0-1-1,0 1 1,0-1-1,0 0 1,1 0-1,6 1 1,-5-2 32,-1-1-1,1 0 1,0 0 0,10-2 0,-14 2-50,1-1 1,-1 1-1,0-1 1,0 0 0,0 0-1,0-1 1,0 1-1,0 0 1,0-1-1,0 0 1,3-2-1,-3 1-15,0-1-1,0 1 1,0 0-1,-1-1 1,1 0-1,-1 1 1,0-1-1,0 0 1,0 0-1,0 0 1,-1-1-1,0 1 0,0 0 1,0 0-1,0-1 1,-1 1-1,1-1 1,-1 1-1,0 0 1,0-1-1,-1 1 1,0-1-1,1 1 0,-1 0 1,-1-1-1,-1-4 1,1 4-15,-1-1 0,0 1 0,0-1 0,0 1 1,0 0-1,-1 0 0,0 1 0,-7-8 0,-1 2-189,1 0 0,-15-8-1,35 23 128,1 0 0,0-1 0,1-1 0,-1 1 0,1-2 0,-1 1 0,1-2 0,0 1 0,0-2 0,14 0 1,-1-5 130,0-1 0,0-2 0,0-1 0,27-14 0,13-4-13,-36 15-138,45-15 128,-65 25 13,0 0 0,-1 0 0,1 1 0,0 0 0,0 0 0,0 1 0,10 0 0,-17 1-42,1-1-1,-1 1 1,1-1 0,0 1-1,-1 0 1,1-1 0,-1 1 0,0 0-1,1 0 1,-1 0 0,0 0 0,1 0-1,-1 0 1,0 1 0,0-1-1,0 0 1,0 1 0,0-1 0,0 1-1,-1-1 1,1 0 0,0 1 0,-1 0-1,1-1 1,-1 1 0,1-1-1,-1 1 1,0 0 0,0-1 0,0 3-1,1 6 44,-1 1-1,0-1 1,-2 17 0,1-21 5,0 9-9,-1-1 15,1 0 1,1 27-1,0-36-40,1 0 1,0 0-1,0 0 0,1 0 0,-1-1 0,1 1 0,0 0 1,0-1-1,1 0 0,-1 1 0,1-1 0,4 4 0,-2-2-4,1 0-1,1 0 0,-1 0 0,1-1 1,0 0-1,0-1 0,1 0 0,-1 0 1,1 0-1,0-1 0,0 0 0,9 2 0,-5-2-276,0-1-1,0 0 0,0-1 0,0 0 1,0-1-1,1-1 0,21-3 1,-25 3-1177,0 0-1909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7:15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577 7 8384,'1'-6'3695,"-5"12"-473,4-5-2959,-1 1 0,1-1-1,0 1 1,-1 0 0,0-1 0,1 1 0,-1-1 0,0 0-1,0 1 1,0-1 0,0 0 0,0 1 0,0-1 0,0 0-1,-2 2 1,-23 18 649,15-13-307,-12 9 196,-1 0 0,-45 22-1,-58 19 463,76-37-1448,1 2 0,-49 32 0,80-43-392,-16 11-1682,33-21 1590,-1 0 1,1 1-1,-1-1 1,1 1 0,0-1-1,0 1 1,0 0 0,0 0-1,-2 3 1,3 6-1945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7:17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7 839 5568,'-6'3'10434,"17"-5"-4383,-3 0-7785,0-1 2211,0 0-1,0-1 0,12-8 0,9-4 19,30-11-77,-14 8 445,65-39 0,-87 45 65,-39 18-985,0 1 0,0 1 0,1 0 0,0 1 0,1 1-1,-23 17 1,31-21 86,0 1-1,0-1 1,0 1-1,1 0 0,0 0 1,0 1-1,1-1 1,-1 1-1,1 0 1,1 1-1,-6 13 1,9-20-21,0 0 1,-1 0 0,1 0 0,0 0-1,0 0 1,0 0 0,0 0-1,0 0 1,0 0 0,0 0 0,0 0-1,0 0 1,1 0 0,-1 0 0,0 0-1,0-1 1,1 1 0,-1 0 0,1 0-1,-1 0 1,1 0 0,-1-1 0,1 1-1,0 0 1,-1 0 0,1-1-1,0 1 1,-1-1 0,1 1 0,0 0-1,0-1 1,0 1 0,0-1 0,-1 0-1,1 1 1,0-1 0,1 1 0,3-1 60,1 1 1,-1 0 0,0-1-1,0 0 1,8-2 0,-8 2-52,156-28 694,-145 25-705,36-11 83,0-2-1,-2-3 1,58-28-1,-87 37 17,-13 8-148,-9 6 271,-4 8-53,3-2-118,2-7-55,0 0 0,-1-1 1,1 1-1,-1-1 0,0 1 1,1-1-1,-1 1 0,-1-1 1,0 3-1,1-3-14,0 0 1,0 0-1,0 0 1,0 0-1,0 0 1,0 0-1,0 4 0,-4 9 106,7-14 150,7-4-137,13-8-98,56-45-416,-29 18 332,-45 36 76,0-1 0,0 1 0,1 0 1,6-3-1,-10 5 1,0-1 1,0 1-1,0 0 1,-1-1-1,1 1 1,0 0 0,0 0-1,0 0 1,0 0-1,0 0 1,0 0-1,0 0 1,0 0 0,0 0-1,0 0 1,0 0-1,0 0 1,0 1-1,0-1 1,-1 0-1,1 1 1,0-1 0,0 1-1,0-1 1,0 1-1,0 0 1,-1 2 17,0 0 1,0 0-1,0 0 0,-1 0 1,1 0-1,-1 0 0,0-1 1,0 1-1,-2 5 0,1-3 27,-5 12 30,0-1 1,-16 30-1,22-46-77,1 0 0,0 1 0,0-1 0,0 0 0,-1 0 0,1 0 0,0 1-1,0-1 1,0 0 0,0 0 0,0 0 0,0 1 0,0-1 0,-1 0 0,1 0 0,0 1 0,0-1 0,0 0 0,0 0 0,0 1 0,0-1 0,0 0 0,0 0 0,0 1 0,0-1 0,1 0 0,-1 0 0,0 1 0,0-1 0,0 0 0,0 0-1,0 1 1,0-1 0,1 0 0,9 1-13,13-9-116,33-16-165,2 3-1,108-24 1,-158 43 291,0 1 0,-1 0 0,13 1 0,-19-1 3,0 1 1,0 0-1,0 0 0,1 1 1,-1-1-1,0 0 0,0 0 0,0 0 1,0 1-1,1-1 0,-1 1 1,0-1-1,0 1 0,0-1 1,0 1-1,0 0 0,0-1 0,0 1 1,0 0-1,-1 0 0,1 0 1,0 0-1,0 0 0,-1 0 0,1 0 1,0 0-1,-1 0 0,1 0 1,-1 0-1,1 2 0,-1 0 34,0 1 0,0 0-1,0-1 1,0 1 0,-1 0-1,0-1 1,1 1 0,-3 3-1,2-3-16,0 0 0,0 0-1,0 0 1,0 0 0,1 0-1,0 0 1,0 6-1,0-9-10,1 0-1,-1 1 1,1-1-1,-1 0 1,1 0-1,-1 0 1,1 0-1,0 0 1,-1 0-1,1 0 1,0 0-1,0 0 0,0-1 1,0 1-1,0 0 1,0 0-1,0-1 1,0 1-1,0-1 1,0 1-1,0-1 1,0 1-1,1-1 0,-1 0 1,2 1-1,4 0 6,1 1-1,14-1 0,-17 0-26,19-1-155,1-1 1,0 0-1,33-8 0,73-22-415,-51 11 612,195-55 533,-271 73-465,-15 4-120,-24 7-3,-110 33 580,110-30-355,1 1-1,-38 22 1,68-33-214,1 0-1,-1 0 1,1 0 0,0 0 0,0 1 0,0 0-1,0-1 1,-5 7 0,8-9 14,1 0 0,-1 1-1,0-1 1,0 0 0,0 0-1,0 0 1,0 0 0,0 1 0,0-1-1,0 0 1,0 0 0,0 0-1,0 0 1,1 0 0,-1 1 0,0-1-1,0 0 1,0 0 0,0 0 0,0 0-1,1 0 1,-1 0 0,0 0-1,0 0 1,0 1 0,1-1 0,-1 0-1,0 0 1,0 0 0,0 0-1,0 0 1,1 0 0,-1 0 0,0 0-1,0 0 1,0 0 0,1 0-1,-1 0 1,10-2-82,1 1 0,-1-1 1,0-1-1,0 0 0,0 0 0,12-7 0,2 0-67,56-14-328,-79 24 471,-1 0 0,0 0 1,1 0-1,-1 0 0,1 0 1,-1 0-1,0 0 0,1 0 1,-1 0-1,0 1 0,1-1 1,-1 0-1,0 0 0,1 0 1,-1 1-1,0-1 0,1 0 1,-1 0-1,0 1 0,1-1 1,-1 0-1,0 1 0,0-1 1,0 0-1,1 1 0,-1-1 1,0 0-1,0 1 0,0-1 1,0 1-1,0-1 0,0 0 1,0 1-1,1-1 0,-1 1 1,0-1-1,0 0 0,0 1 1,-1 0-1,2 24 203,-1-10 1,1-13-180,0 0 0,0 1 0,0-1-1,1 0 1,-1 0 0,0 0 0,1 0 0,-1-1 0,1 1-1,0 0 1,0-1 0,0 1 0,-1-1 0,1 1 0,1-1-1,-1 0 1,0 0 0,0 0 0,0 0 0,1 0-1,-1-1 1,4 2 0,6 0 3,1 1 1,24 0-1,-35-3 2,21 0 100,-1 0-1,1-1 1,29-5-1,-38 3-67,0 0-1,-1-1 0,1-1 1,-1 0-1,0-1 0,20-11 0,-30 15-44,13-8 31,-1-1 1,0 0-1,14-14 0,16-24 57,55-80-1,-87 111-75,101-132-73,33-47 428,-145 194-370,70-105 191,-64 95-205,-1 0 0,-1-1 0,0 0-1,-1 0 1,0 0 0,4-22 0,-10 28-209,-3 7-86,-11 11-178,12-7 461,-57 40-37,-32 26 11,73-52 48,0 2-1,2 0 0,0 1 0,1 0 1,1 2-1,-13 23 0,0 13 81,3 2 0,-25 88 0,43-125 27,-5 34 1,11-49-69,0 1 1,0-1 0,1 0 0,0 0 0,1 0 0,0 0 0,3 15-1,-3-21-20,-1-1 0,1 1-1,0-1 1,0 1-1,0-1 1,-1 1-1,1-1 1,1 1 0,-1-1-1,0 0 1,0 0-1,0 1 1,1-1 0,-1 0-1,1 0 1,-1 0-1,0 0 1,1-1-1,0 1 1,-1 0 0,1-1-1,-1 1 1,1-1-1,0 1 1,0-1-1,-1 0 1,1 0 0,0 0-1,-1 0 1,1 0-1,2 0 1,6-1 15,0-1 0,0 0 0,0 0 0,11-5 1,-10 3-11,20-6-83,0-2 0,-2-1 1,1-1-1,-2-2 0,0-1 1,-1-1-1,39-33 0,-61 47 14,0 0 0,0 0 0,1 0-1,0 1 1,6-3 0,-11 6 32,-1-1 1,1 1-1,-1 0 1,1 0-1,0 0 1,-1-1-1,1 1 1,-1 0-1,1 0 1,0 0-1,-1 0 1,1 0-1,0 0 0,-1 0 1,1 0-1,-1 1 1,1-1-1,0 0 1,-1 0-1,1 0 1,-1 1-1,1-1 1,-1 0-1,2 1 1,-1 0-8,-1 1 0,1-1 0,-1 0 0,1 0 0,-1 0 0,0 1 0,0-1 0,1 0 0,-1 1 0,0-1 0,0 0 0,0 1 0,0-1 0,0 0 0,-1 0 0,1 1 0,-1 1 0,-26 105 174,20-83-169,6-20 26,0 1 0,0-1 0,0 1 1,1 0-1,-1-1 0,2 8 0,-1-11-9,0 0 1,0-1-1,1 1 1,-1 0-1,1 0 1,-1 0 0,1 0-1,0-1 1,-1 1-1,1 0 1,0 0-1,0-1 1,0 1-1,0-1 1,1 1-1,-1-1 1,0 1-1,1-1 1,-1 0-1,1 0 1,2 2-1,2 0 25,0-1-1,0-1 0,0 1 0,0-1 0,1 0 0,-1 0 1,0 0-1,1-1 0,-1 0 0,0-1 0,1 1 0,-1-1 1,8-2-1,9-3-102,-1-1 0,26-13 0,-38 16 39,224-112-109,-213 105 201,-16 8-31,-2 1 1,1 0-1,0 0 1,-1 0-1,1 0 0,4-5 1,-5 3-98,-9 8-142,-7 4 39,-68 43 213,66-42-44,1 1 0,-1 0 0,2 1 0,-16 16 0,21-19 16,1 1 0,0 0 0,0 0 0,0 1 0,1 0 0,1 0 0,-6 13 0,10-21 5,1-1 0,-1 1 0,0 0-1,1 0 1,0-1 0,-1 1 0,1 0-1,0 0 1,0-1 0,0 1-1,0 0 1,0 0 0,1-1 0,-1 1-1,0 0 1,1-1 0,-1 1-1,1 0 1,0-1 0,0 1 0,-1 0-1,1-1 1,0 1 0,0-1 0,0 0-1,2 2 1,0-1 21,-1 0 0,0 0 1,1-1-1,-1 1 0,1-1 0,0 1 0,0-1 0,-1 0 1,1 0-1,0-1 0,0 1 0,0-1 0,0 1 0,0-1 1,3 0-1,7 0-31,1-1 0,-1-1 1,0 0-1,0-1 0,0 0 0,0-1 1,-1-1-1,1 0 0,-1 0 0,0-1 1,-1-1-1,0 0 0,0-1 0,11-8 1,-20 14 4,-1 1 1,1-1-1,0 0 1,0 1-1,-1-1 1,1 0-1,-1 0 1,1 0-1,-1 0 1,0 0-1,0-1 0,0 1 1,0 0-1,0 0 1,0-1-1,-1 1 1,1-1-1,-1 1 1,0 0-1,0-1 1,0 1-1,0-1 1,0 1-1,0-1 1,0 1-1,-1-3 1,-1 1-14,0 1 1,1-1 0,-1 0-1,-1 1 1,1-1 0,0 1-1,-1 0 1,0-1 0,1 1-1,-1 1 1,-1-1 0,1 0-1,0 1 1,-1 0 0,-4-3-1,-16-7-4,0 2 0,-1 1 0,-42-10 0,59 17-21,7 1-33,26 2-65,268-50 31,-279 45 106,1 2-1,0 0 1,0 0 0,0 2 0,19 1-1,-32-1-4,0 0 0,0 1 0,0-1 0,1 1 0,-1-1-1,0 1 1,0 0 0,0 0 0,0 0 0,0 0 0,0 0 0,0 1-1,-1-1 1,1 0 0,0 1 0,-1 0 0,1-1 0,-1 1-1,1 0 1,-1 0 0,0-1 0,0 1 0,0 0 0,0 0-1,0 0 1,0 1 0,0-1 0,-1 0 0,1 0 0,-1 0-1,1 4 1,0 7 94,-1 0 0,0 0 0,-1 0 0,-3 19 0,1-14-167,1-9 35,-1 9 178,3-17-140,0-1 1,0 1-1,0-1 1,0 1-1,0-1 1,0 0-1,0 1 1,0-1-1,1 1 1,-1-1-1,0 1 1,0-1-1,0 0 1,0 1-1,1-1 1,-1 0-1,0 1 1,0-1-1,1 0 1,-1 1-1,0-1 1,1 0-1,-1 1 1,0-1-1,1 0 0,-1 0 1,0 1-1,1-1 1,-1 0-1,1 0 1,-1 0-1,0 0 1,1 1-1,6 0-13,1-1-1,-1 0 0,0 0 0,0 0 0,0-1 1,1 1-1,10-4 0,52-20-150,-50 16 122,1 2-1,20-5 1,-31 8 80,11 0 185,-21 2-225,0 1 0,0 0 0,0 0-1,1 0 1,-1 0 0,0 0 0,0 0 0,0 0-1,1 0 1,-1 0 0,0 0 0,0 0 0,0 0-1,1 0 1,-1 0 0,0 1 0,0-1 0,0 0-1,1 0 1,-1 0 0,0 0 0,0 0 0,0 0-1,0 0 1,1 1 0,-1-1 0,0 0 0,0 0 0,0 0-1,0 0 1,0 0 0,0 1 0,0-1 0,1 0-1,-1 0 1,0 0 0,0 1 0,0-1 0,0 0-1,0 0 1,0 0 0,0 1 0,0-1 0,0 0-1,0 0 1,0 0 0,0 1 0,0-1 0,0 0-1,0 0 1,0 0 0,0 1 0,0-1 0,-1 0-1,1 0 1,0 0 0,0 0 0,0 1 0,0-1-1,0 0 1,0 0 0,0 0 0,-1 0 0,1 1-1,-26 33 230,21-29-227,0 0 1,1 1 0,0-1 0,0 1-1,0 0 1,1 0 0,-4 11 0,3-7-12,4-10-37,0 0 1,0 0-1,0 0 1,0 0-1,0 0 1,-1 1-1,1-1 1,0 0-1,0 0 1,0 0-1,0 0 1,0 0-1,0 1 1,0-1-1,0 0 1,0 0-1,0 0 1,0 0-1,0 1 1,0-1-1,0 0 1,0 0-1,0 0 1,0 1-1,0-1 1,0 0-1,0 0 1,0 0-1,0 0 1,0 0-1,0 1 1,0-1-1,1 0 1,-1 0-1,0 0 1,0 0-1,0 0 1,0 1-1,0-1 1,0 0-1,1 0 1,-1 0-1,0 0 1,0 0-1,0 0 1,0 0-1,0 0 1,1 0-1,-1 0 0,0 0 1,0 0-1,0 0 1,0 0-1,1 1 1,9 4-4163,-5-1 2375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7:18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28 12800,'-15'-13'5791,"12"10"-5023,3 0 1120,3 3-1184,2-5-1280,5 5 288,3-4-2304,1 4 1440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7:18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1533 174 13472,'5'-5'6079,"21"1"-5279,6-1 1120,9 5-1216,36 0-128,2 9-384,8-4-352,-7 3 64,-17-5-800,-8 6 480,-16-1-3392,-2-2 2080</inkml:trace>
  <inkml:trace contextRef="#ctx0" brushRef="#br0" timeOffset="1">27 49 16543,'-23'-20'7488,"20"12"-6496,6-1-3520,7 9 1184,3-6 64,9 1 768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7:19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0 11872,'0'0'5375,"0"5"-4671,-3-2 1760,3 9-1504,-14 8 1152,4 8-1216,-11 9 640,-3 3-864,-15 8-32,7-2-352,-18 3-352,10-10 32,-5-5-416,9-3 224,4-11-2624,11-3 1568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1:14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1 322 6400,'6'2'7450,"-4"1"-7229,0 0 0,0 0-1,1 0 1,-1 0 0,1-1 0,0 1-1,0-1 1,0 0 0,0 0-1,1 0 1,-1 0 0,0 0 0,1 0-1,-1-1 1,1 0 0,0 0 0,-1 0-1,1 0 1,0 0 0,0-1-1,-1 0 1,1 0 0,0 0 0,0 0-1,0 0 1,-1-1 0,1 0 0,0 0-1,0 0 1,6-3 0,0-1 10,0 0 1,-1-1 0,1 0-1,-1 0 1,-1-1 0,0-1-1,0 1 1,0-1 0,8-11-1,-13 14-160,1 1 0,-1-1 0,-1 0 0,1 0 0,-1 0-1,0 0 1,0-1 0,0 1 0,-1 0 0,0-1 0,0 1-1,0-1 1,-1 1 0,0-1 0,0 0 0,0 1-1,-1-1 1,1 1 0,-4-11 0,2 12-65,1 1-1,-1 0 1,0 0 0,0 0 0,0 0-1,0 1 1,-1-1 0,1 0 0,-1 1-1,1 0 1,-1-1 0,0 1 0,0 0 0,0 0-1,0 1 1,-1-1 0,1 1 0,-5-2-1,5 2-42,-1-1-1,1 1 0,-1 0 0,0 1 0,1-1 1,-1 1-1,0 0 0,1-1 0,-1 1 1,0 1-1,1-1 0,-1 1 0,0-1 0,1 1 1,-1 0-1,1 0 0,-6 3 0,5-1 49,0 1 0,0-1 0,0 1 0,0 0 0,0 0 0,1 0-1,0 1 1,0-1 0,0 1 0,1 0 0,-1-1 0,1 1 0,0 0-1,1 0 1,-1 1 0,1-1 0,-1 10 0,-1 8 223,2 1 0,2 41 0,-1-56-214,1 12 125,1 0 0,1 0 1,1-1-1,7 25 0,-9-38-64,0 0 0,1-1 0,0 1 0,0 0 0,0-1 0,1 0 0,0 0 0,0 0 0,1 0-1,0-1 1,-1 0 0,2 0 0,-1 0 0,1 0 0,10 6 0,-10-8-19,1 0 0,0 0 1,0 0-1,0-1 0,0 0 0,0 0 0,0 0 1,1-1-1,-1-1 0,0 1 0,1-1 0,-1 0 1,0-1-1,11-1 0,-1-3-9,0 0 1,0 0-1,-1-2 0,0 0 0,0 0 1,-1-2-1,18-12 0,-14 7-30,-1-1-1,-1-1 1,0 0-1,29-37 1,41-72-81,-1 2 52,-78 115-30,-7 7 22,1 0-1,-1 0 0,0 0 0,0 0 1,0 0-1,0 0 0,0 0 1,0-1-1,-1 1 0,2-2 0,1-1-215,-1 7 12,-2 11 11,-3 9 196,1 0 0,2 33 0,0-24 315,0-32-303,0 0-1,0 0 0,0 0 0,0 0 0,0 0 0,0 0 0,1 0 0,-1 0 0,0 0 0,0 0 0,0 0 0,0 0 0,0 0 0,0 0 0,0 0 0,0 0 0,0 0 0,0 0 0,0 0 0,0 0 0,0 0 0,0 0 0,0 0 0,0 0 0,0 0 0,0 0 0,0 0 0,0 0 0,0 0 0,0 0 0,0 0 0,0 0 0,1 0 0,-1 0 0,0 0 0,0 0 0,0 0 0,0 0 0,0 0 0,0 0 0,0 0 0,0 0 0,0 0 0,0 0 0,0 0 0,0 0 0,0 0 0,0 0 0,0 0 0,0 0 0,0 0 0,0 0 0,0 0 0,0 0 0,0 0 0,0 0 0,0 0 0,0 0 0,0 0 0,0 0 0,0 0 0,0 0 0,1 1 0,-1-1 0,5-7 102,6-13 51,-2 5-208,1 0 0,0 1 0,1 1 0,1 0 0,0 0 0,0 1 0,2 0 0,-1 1-1,1 1 1,1 0 0,19-9 0,-32 17 7,1 1 0,-1 0 1,1 0-1,0 0 0,-1 0 0,1 0 0,0 0 0,0 1 0,0 0 1,5-1-1,-7 1 41,1 1-1,-1-1 1,0 0 0,1 1 0,-1-1 0,1 1 0,-1 0-1,0-1 1,0 1 0,1 0 0,-1 0 0,0-1-1,0 1 1,0 0 0,0 0 0,0 1 0,0-1 0,0 0-1,0 0 1,0 0 0,-1 1 0,1-1 0,0 2 0,3 6 33,-1 0 0,-1 0 0,1 0 0,0 14 1,7 23 124,-8-39-139,1 5 13,1-1 0,0 0 0,9 16 0,-11-24 1,0 0 0,0 0 0,0 0 0,0 0 0,1 0 0,0 0 0,-1-1 0,1 0 0,0 1 0,0-1 0,0 0 0,0 0 0,1-1 0,-1 1 0,7 2 0,-2-3-1,0 1 0,0-1 0,0 0 0,1-1 0,-1 1 0,0-2 0,0 1 0,0-1 0,1-1 0,-1 1 0,0-1 0,13-6 0,-11 4-9,0 0 0,-1-1 0,0 0 0,0 0 0,-1-1 0,1-1 0,-1 1 0,-1-1 0,11-12 0,-7 6-51,7-8-148,-2 0-1,22-36 1,-34 51 164,-1 0 0,0 0 0,-1 0 0,1 0 0,-1-1 0,0 1 0,-1-1 0,0 1-1,0-1 1,0 0 0,-1 0 0,0 1 0,0-1 0,0 0 0,-3-8 0,3 14-7,0 0 1,0 1-1,0-1 1,0 1-1,0-1 1,0 0-1,0 1 1,0-1-1,-1 1 1,1-1-1,0 1 0,0-1 1,-1 1-1,1-1 1,-1 1-1,1-1 1,0 1-1,-1-1 1,1 1-1,-1-1 1,1 1-1,-1 0 1,1-1-1,-1 1 0,1 0 1,-1 0-1,1-1 1,-1 1-1,0 0 1,-1 0-16,1 0 1,0 1-1,0-1 0,0 0 1,0 1-1,0 0 0,0-1 1,0 1-1,0-1 0,1 1 1,-1 0-1,0 0 0,0 0 1,-1 1-1,0 1 48,0 0 0,0 0 0,0 1 0,0-1 1,1 1-1,-1-1 0,1 1 0,-2 7 0,-3 30 254,4-16-118,1 1 0,1 0-1,2-1 1,0 1 0,2-1-1,1 0 1,11 35 0,-15-54-103,1-1 1,1 1 0,-1-1 0,1 0 0,4 7 0,-6-11-21,0 1 0,0-1 1,0 0-1,0 0 0,0 0 0,0 0 0,0 0 0,0 0 0,1 0 0,-1 0 0,0-1 0,1 1 0,-1 0 0,0-1 1,1 1-1,-1-1 0,1 1 0,-1-1 0,1 0 0,-1 1 0,1-1 0,-1 0 0,1 0 0,-1 0 0,3-1 0,2-1 19,0 0-1,-1 0 0,1 0 0,-1-1 0,1 0 0,-1 0 1,6-5-1,34-30-91,-31 25 56,138-109-7,-121 99 3,18-11-80,63-33 0,-99 60-13,-12 6 74,0 0 1,0 0-1,0 1 0,0-1 0,1 0 0,-1 1 0,0-1 1,0 1-1,1 0 0,-1-1 0,0 1 0,0 0 1,1 0-1,-1 0 0,0 0 0,1 0 0,-1 0 1,0 0-1,1 0 0,-1 0 0,0 1 0,1-1 0,-1 0 1,0 1-1,2 0 0,-1 1 10,0 0 1,-1 0-1,1 0 1,-1 0-1,0 0 0,1 1 1,-1-1-1,0 0 1,0 0-1,0 1 0,-1-1 1,2 5-1,17 113 244,-14-78-130,11 42 1,-14-75-112,1 5 74,1-1 0,0 0 1,8 15-1,-11-25-51,1 0 1,-1 0-1,1-1 1,0 1-1,-1 0 1,1-1-1,1 0 1,-1 1-1,0-1 1,0 0-1,1 0 1,-1 0-1,1 0 0,0-1 1,0 1-1,-1-1 1,1 1-1,0-1 1,0 0-1,4 1 1,-4-2-8,-1 0-1,1-1 1,-1 1 0,1 0-1,-1-1 1,1 1 0,-1-1 0,1 0-1,-1 0 1,1 0 0,-1 0 0,0 0-1,0 0 1,0-1 0,4-2 0,5-5 9,16-17 0,-12 12-136,106-109-136,26-22 167,-136 135 152,0 0 1,-1-1-1,16-22 0,-26 32-69,1 1-1,-1 0 1,0 0-1,0-1 1,0 1-1,1 0 0,-1-1 1,0 1-1,0 0 1,0-1-1,0 1 1,0 0-1,0-1 0,0 1 1,0-1-1,0 1 1,0 0-1,0-1 1,0 1-1,0 0 0,0-1 1,0 1-1,0 0 1,0-1-1,0 1 1,0 0-1,0-1 0,-1 1 1,1 0-1,0-1 1,0 1-1,0 0 0,-1-1 1,0 1-7,1 0-1,-1-1 1,1 1 0,-1 0 0,1 0-1,-1 0 1,1-1 0,-1 1-1,1 0 1,-1 0 0,1 0 0,-1 0-1,0 0 1,1 0 0,-1 0 0,1 0-1,-1 1 1,1-1 0,-1 0 0,1 0-1,-1 0 1,1 1 0,-1-1-1,0 1 1,-6 2 0,1 1-1,-1 0 1,1 0-1,0 1 1,0 0-1,1 0 1,-1 1-1,1-1 1,1 1-1,-1 0 1,1 0-1,0 1 1,0 0-1,0-1 1,1 1-1,0 0 1,1 0-1,-3 12 0,2-7 44,1 0-1,1 0 0,0-1 0,0 1 0,1 0 0,1 0 0,0 0 0,5 23 0,-5-29 4,1 0 0,0 0 0,0 0 0,1 0 0,0 0 0,0-1 0,0 1 0,0-1 0,1 1 0,0-1 0,0-1 0,0 1 0,1 0 0,0-1 0,0 0 0,0 0 0,0-1-1,7 5 1,-9-7-26,-1 0-1,1 0 0,0 0 0,-1-1 1,1 1-1,0-1 0,-1 1 1,1-1-1,0 0 0,0 0 0,-1 0 1,1 0-1,0-1 0,-1 1 0,1-1 1,0 1-1,-1-1 0,1 0 0,-1 0 1,1 0-1,-1-1 0,1 1 0,-1-1 1,0 1-1,4-4 0,0-1-7,0 0-1,0 0 1,0-1-1,-1 1 1,0-1 0,7-15-1,3-8 114,-1-1 0,12-39-1,-25 66-353,0 7 118,0 13 56,-1-1 9,4 98-35,-6 1-1,-27 199 1,18-248 114,-26 131 6,31-173 46,-1-1-1,-1 1 1,-1-2-1,-1 1 1,-1-1 0,-18 26-1,25-42-116,0-1 0,0 1 0,0-1 0,-1 0 0,0 0-1,1 0 1,-1-1 0,-1 0 0,1 0 0,0 0 0,-1-1 0,0 1 0,1-1 0,-1-1-1,0 1 1,0-1 0,0 0 0,-12 0 0,12 0-23,0-2 1,0 1-1,1-1 0,-1 0 1,0 0-1,1 0 1,-1-1-1,1 0 0,-1 0 1,1 0-1,0-1 0,0 1 1,0-2-1,0 1 1,0 0-1,1-1 0,-1 0 1,1 0-1,0 0 0,-4-6 1,-1-4-12,1 0 1,0-1-1,1 1 0,-7-21 1,-15-65-229,25 80 204,1 0 0,1 0 0,0-35 0,2 44 51,1-1 1,0 1-1,1 0 1,0-1-1,1 1 1,0 0-1,9-18 1,-9 24 34,0 0 0,0 0-1,0 1 1,1-1 0,0 1 0,0 0 0,0 0 0,1 1-1,-1-1 1,1 1 0,0 0 0,0 0 0,0 0 0,0 1-1,10-4 1,7 0-26,0 0 1,37-4-1,-24 5 70,2-1-26,0-1-1,0-2 1,50-20 0,-74 22 70,0 0 0,0-1 0,13-11 0,-23 16-56,17-18 120,-17 17-93,-1 1 1,1 0 0,0 0 0,0 0-1,4-3 1,-3 4-26,-4 1-421,0-2-1972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3:35.9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12064,'0'-6'5439,"42"9"-4735,7-3 2880,10 0-2112,48 0 32,10 0-928,59 0-96,-15 0-320,10 0-64,-23 0-64,-13 0-1312,-27 0 704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7:22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240 128 5408,'4'-23'1586,"-2"8"883,1 0-1,6-19 1,1-6 6544,-12 71-8592,-1-1 0,-9 37 1,2-13-54,-36 163 396,25-131-456,2 3-142,-25 101 220,34-158-269,-1 1-1,-2-2 1,-26 50-1,29-63 51,6-11 99,0 0 1,0 0-1,-8 10 0,12-17-256,0 0 0,0 0 1,0 0-1,0 0 0,0 0 0,0 0 0,0 0 0,0 0 1,0 0-1,0 0 0,0 0 0,0 0 0,0-1 0,0 1 1,0 0-1,0 0 0,0 0 0,0 0 0,0 0 0,0 0 1,-1 0-1,1 0 0,0 0 0,0 0 0,0 0 0,0 0 1,0 0-1,0 0 0,0 0 0,0 0 0,0-1 0,0 1 0,0 0 1,0 0-1,0 0 0,0 0 0,0 0 0,-1 0 0,1 0 1,0 0-1,0 0 0,0 0 0,0 0 0,0 0 0,0 0 1,0 0-1,0 0 0,0 0 0,0 0 0,0 0 0,0 0 1,-1 0-1,1 0 0,0 1 0,0-1 0,0 0 0,0 0 1,0 0-1,0 0 0,0 0 0,0 0 0,0 0 0,0 0 0,0 0 1,1-12 291,8-17-188,36-104-116,-22 62-186,40-86 0,-55 141 154,2 0-1,0 0 1,1 1 0,0 0-1,1 0 1,24-20 0,-28 29-13,-1 0 0,1 1 0,1 0 0,-1 0 0,1 1 0,-1 0 0,1 0 0,0 1 0,16-3 0,-24 6 39,0 0 0,0 0 0,1-1 0,-1 1 0,0 0 0,0 0 0,1 0 0,-1 1 0,0-1 0,0 0 0,1 0 0,-1 1 0,0-1 0,0 1 0,0-1 0,0 1 0,0-1 0,0 1 0,1 0 0,-1 0 0,-1-1 0,1 1 0,0 0 0,0 0 0,0 0 0,0 0 0,-1 0 0,1 0 0,0 0 0,-1 0 0,1 0 0,-1 1 0,1-1 0,-1 0 0,1 0 0,-1 0 0,0 1 0,0-1 0,0 2 0,1 4 7,0 1 0,-1 0 0,0-1 1,0 1-1,-2 7 0,-2 7-2,-1-1 1,0 0-1,-15 33 0,-31 57 195,50-110-186,-2 5 23,-1 1 0,0-1 0,0 0 0,0-1 0,-6 7 1,8-11-14,1 0 0,-1 0 1,1 1-1,-1-1 1,1 0-1,-1 0 1,1-1-1,-1 1 1,0 0-1,0 0 0,-2 0 1,3-1-9,0 0 0,0 0-1,0 0 1,0 0 0,0 0 0,0 0 0,0 0 0,0-1-1,0 1 1,1 0 0,-1 0 0,0-1 0,0 1 0,0-1-1,0 1 1,0-1 0,0 1 0,1-1 0,-1 0-1,0 1 1,1-1 0,-1 0 0,0 0 0,-12-10-111,8 8-113,5 6 124,1-2 55,-1 1 1,1-1-1,-1 1 0,0 0 0,0-1 1,0 1-1,1 0 0,-2-1 1,1 4-1,0 11-44,3-8 86,-1-1 1,1 0-1,0 0 0,1 0 1,0 0-1,0-1 0,0 1 1,1-1-1,0 0 0,0 0 1,0-1-1,1 0 0,0 1 1,0-2-1,0 1 0,1-1 1,-1 0-1,1 0 0,0-1 1,0 0-1,11 3 0,13 1 21,2 0 0,-1-3 0,1 0 0,-1-2 0,1-2 0,34-3 0,-51 2 5,0-1 1,0 0-1,-1-2 1,1 1-1,-1-2 1,0 0-1,0-1 1,16-9-1,-24 11 11,-1 0-1,0 0 0,0-1 1,0 0-1,0 0 0,-1 0 0,0-1 1,0 1-1,-1-1 0,1-1 1,-1 1-1,0 0 0,-1-1 0,0 0 1,0 0-1,0 0 0,-1 0 1,0-1-1,1-7 0,-1 5-49,-1-1 0,0 1-1,-1-1 1,0 1 0,-1 0 0,0-1-1,-1 1 1,-4-19 0,5 26-25,0 0 0,0 0 0,-1 1-1,1-1 1,-1 0 0,1 0 0,-1 1 0,0-1 0,0 1 0,0 0 0,0 0 0,0-1-1,-1 1 1,1 0 0,-1 1 0,1-1 0,-1 0 0,0 1 0,1 0 0,-1-1 0,0 1-1,0 0 1,0 0 0,0 1 0,0-1 0,0 1 0,0-1 0,0 1 0,0 0 0,0 0-1,0 1 1,-1-1 0,-3 1 0,-1 1-5,0 0-1,1 1 1,-1-1-1,1 2 1,0-1-1,0 1 1,0 0-1,0 0 1,1 0 0,0 1-1,0 0 1,0 1-1,0-1 1,1 1-1,0 0 1,0 1-1,-4 6 1,6-8 32,0 0-1,0 0 1,1 0 0,0 1 0,0-1-1,0 1 1,0-1 0,1 1-1,0 0 1,0-1 0,0 1 0,1 0-1,0 0 1,0-1 0,1 1 0,-1 0-1,1 0 1,0-1 0,1 1 0,0 0-1,-1-1 1,2 0 0,3 9-1,1-5 40,-1 0-1,1-1 0,0 0 1,1-1-1,0 1 0,0-1 0,0-1 1,1 0-1,0 0 0,1 0 0,-1-1 1,1-1-1,0 0 0,0 0 0,0 0 1,1-2-1,-1 1 0,1-1 1,15 0-1,7-1 44,-1-3 1,1 0 0,0-3-1,-1 0 1,0-2-1,0-1 1,0-2 0,-1-1-1,-1-2 1,47-25-1,-63 30-11,-1 0 0,-1 0-1,0-2 1,0 1-1,0-1 1,-2-1 0,1 0-1,14-20 1,-12 13 63,18-37-1,-28 49-106,0-1-1,0 1 0,-1-1 1,0 0-1,-1 0 0,1 0 0,-1 0 1,-1 0-1,1-13 0,-2 18-37,1 1-1,0-1 1,-1 0-1,1 0 0,0 0 1,-1 1-1,0-1 0,0 0 1,1 0-1,-1 1 0,0-1 1,0 1-1,0-1 1,-1 1-1,1-1 0,0 1 1,0 0-1,-1-1 0,1 1 1,-1 0-1,1 0 0,-1 0 1,0 0-1,1 0 1,-1 1-1,0-1 0,0 0 1,1 1-1,-1-1 0,0 1 1,0 0-1,-3-1 0,-3 1-49,1 0-1,0 0 0,0 1 0,-1 0 0,1 0 0,0 0 0,-11 5 0,5-1 38,-1 1-1,1 1 1,0 0-1,0 1 1,1 0-1,0 1 1,0 0-1,-16 18 0,14-13 6,1 2 0,0 0-1,1 1 1,1 0 0,-18 35-1,25-43 12,0 1 0,1-1-1,0 1 1,1 0 0,0 0-1,0 0 1,1 0 0,0 19-1,1-24 24,1-1 1,-1 1-1,1 0 0,0 0 0,0-1 0,1 1 1,-1-1-1,1 1 0,0-1 0,1 0 0,-1 1 1,0-1-1,1 0 0,0-1 0,0 1 0,0 0 1,1-1-1,-1 0 0,1 0 0,6 5 0,-4-5 38,0 0-1,1 0 0,-1 0 0,1-1 0,0 0 0,12 2 1,42 2 317,-46-6-314,0 0 0,1-1-1,-1-1 1,0 0 0,-1-1-1,1 0 1,0-2 0,25-10-1,-20 5 6,0-1-1,0-1 0,-1 0 1,-1-1-1,21-21 1,-32 28-40,-5 3-18,0 1 1,0 0-1,1 0 1,-1-1-1,1 1 0,0 1 1,-1-1-1,1 0 1,3-1-1,-5 4-19,-1-1 0,1 1 0,-1 0-1,1 0 1,-1-1 0,0 1 0,1 0 0,-1 0 0,0 0-1,0-1 1,0 1 0,1 0 0,-1 0 0,0 0-1,0-1 1,0 1 0,0 0 0,-1 1 0,-2 12-60,-2 0 1,1 0-1,-2 0 0,0-1 1,-1 0-1,-12 19 0,5-8 67,-127 237-45,42-76 115,58-116-52,22-38 281,-24 49-1,43-80-276,0 0 0,0 0-1,0 0 1,0 0-1,0 0 1,0 0-1,0 0 1,0 0-1,1 0 1,-1 1 0,0-1-1,0 0 1,0 0-1,0 0 1,0 0-1,0 0 1,0 0 0,0 0-1,0 0 1,0 0-1,0 0 1,0 0-1,0 0 1,1 0-1,-1 0 1,0 0 0,0 0-1,0 0 1,0 0-1,0 1 1,0-1-1,0 0 1,0 0 0,0 0-1,1 0 1,-1 0-1,0 0 1,0-1-1,0 1 1,0 0-1,0 0 1,0 0 0,0 0-1,0 0 1,0 0-1,1 0 1,-1 0-1,0 0 1,0 0 0,0 0-1,0 0 1,0 0-1,0 0 1,7-3 81,2-4 18,-1 0-1,0-1 1,0 0-1,9-14 1,105-173-76,-112 177-28,188-336-7,-146 240-76,-4 6 97,-38 88-85,1 1 0,0 0 0,18-20-1,-25 34 32,0 1-1,0 0 0,1 0 0,-1 0 0,1 0 1,0 1-1,7-5 0,-10 7 36,-1 0-1,1 1 1,0-1-1,-1 1 1,1-1-1,-1 1 1,1-1-1,0 1 1,-1 0-1,1 0 1,0 0-1,-1 0 1,1 0-1,0 0 1,-1 0 0,1 1-1,0-1 1,-1 0-1,1 1 1,-1 0-1,1-1 1,-1 1-1,1 0 1,-1 0-1,1 0 1,-1 0-1,0 0 1,1 0-1,-1 0 1,0 0 0,2 3-1,2 3 0,-1 0-1,1 0 1,-1 0 0,-1 1-1,0 0 1,0 0-1,3 12 1,-3-6-13,0 0 1,-1 0-1,0 24 1,-3-26 56,0 1 0,-1-1 1,-1 0-1,0 0 0,0 0 1,-1-1-1,-1 1 0,0-1 0,-1 0 1,0 0-1,-1-1 0,0 0 1,0 0-1,-1 0 0,0-1 0,-1 0 1,-19 15-1,25-22-23,0 0 0,-1 1 0,1-1 0,-1-1 0,0 1 0,0 0 0,0-1 0,0 0 0,0 0 0,0 0-1,0 0 1,0-1 0,0 1 0,0-1 0,0 0 0,0-1 0,0 1 0,0-1 0,-5-1 0,4 1-289,1-1-1,-1 0 1,1 0 0,0 0 0,0 0-1,0-1 1,1 0 0,-1 0 0,0 0-1,-3-5 1,-9-6-2977,14 12 2197,-1 0 0,1-1 0,0 1 0,-1-1 0,1 1 0,0-1 0,0 0 0,1 0 0,-1 1 0,-2-7 0,-1-11-3022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7:24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257 561 2496,'0'-1'205,"0"0"0,0 1 1,0-1-1,0 0 0,0 0 0,1 1 0,-1-1 1,0 0-1,0 1 0,1-1 0,-1 0 1,1 1-1,-1-1 0,0 0 0,1 1 0,-1-1 1,1 1-1,-1-1 0,1 1 0,0-1 1,-1 1-1,1-1 0,0 1 0,1-3 1544,4-8 6773,-9 5-5436,-9 4-2446,8 3-463,0-1 0,0 1 0,-1 0 1,1 0-1,0 0 0,0 0 0,0 1 0,-6 3 0,-34 21 468,41-24-617,-84 62 227,77-56-268,1 1 0,0 0 0,0 0 0,1 1 1,0 0-1,-9 17 0,15-23 20,0-1 0,1 0 0,0 0-1,0 1 1,0-1 0,0 0 0,0 1 0,0-1 0,1 1 0,0-1-1,0 1 1,0-1 0,0 1 0,0-1 0,1 1 0,0-1 0,1 6-1,0-4 17,0-1 1,0 1-1,1-1 0,0 0 0,-1 0 0,1 0 0,1 0 0,-1-1 0,1 1 0,-1-1 0,7 5 0,-3-3 65,0 0-1,1-1 1,0 0 0,0 0-1,0-1 1,0 0-1,0 0 1,1-1 0,-1 0-1,1 0 1,0-1-1,-1 0 1,17-1 0,-14-1 92,0-1 0,16-4 0,-24 5-130,-1 0 0,1 0 0,0 0 0,0 0 0,-1-1 0,1 1 0,-1-1 0,1 1 0,-1-1 0,0 0 0,1 0 0,-1 0 0,0-1 0,3-3 0,-2 0 39,-1 0 0,0 0 0,1 0 0,-2 0 0,1 0 1,-1-1-1,0 1 0,0-1 0,-1 1 0,0-9 0,0 10-113,0 0 0,-1 0 0,0 0 0,0-1 0,0 1 1,0 0-1,-1 0 0,0 0 0,0 1 0,0-1 0,-1 0 0,0 1 0,-4-6 1,5 7-49,-7-7-179,-21-19 0,27 27 163,0 0 0,0 0-1,0 0 1,0 0 0,0 0 0,-1 0 0,1 1 0,0 0-1,-1 0 1,1 0 0,-1 0 0,1 0 0,-5 0 0,10 1 29,1 0 0,0 0 1,0 0-1,0-1 0,-1 1 1,1-1-1,0 0 0,-1 0 1,4-2-1,42-19 131,0 2 0,1 3 0,1 1 0,0 3 0,63-9 0,-97 19 54,0 1 0,0 1 1,1 0-1,-1 1 0,28 4 0,-40-4-89,-1 1-1,1 0 0,-1-1 1,1 2-1,-1-1 0,0 0 0,1 1 1,-1-1-1,0 1 0,0 0 1,0 0-1,0 0 0,0 1 1,-1-1-1,1 1 0,-1-1 0,1 1 1,-1 0-1,0 0 0,0 0 1,0 0-1,-1 0 0,1 1 0,-1-1 1,1 0-1,-1 1 0,0-1 1,-1 1-1,1-1 0,0 8 0,-1-2 27,0 0 0,-1-1 0,1 1 0,-2 0 0,0 0 0,0 0-1,0-1 1,-1 1 0,0-1 0,-1 0 0,-7 12 0,3-6-44,-1-1 0,-1 0 0,0-1 0,0 0 1,-19 16-1,18-18-28,0 1 1,0 0-1,1 1 1,-11 15-1,21-27 10,0 0 0,0 0 0,0 0 0,-1 0 0,1 1 0,0-1 0,0 0 0,0 0 0,0 0 0,0 0 0,0 0 0,-1 0 0,1 1 0,0-1 0,0 0 0,0 0 0,0 0 0,0 0 0,0 1 0,0-1 0,0 0 0,0 0 1,0 0-1,0 0 0,0 1 0,0-1 0,0 0 0,0 0 0,0 0 0,0 1 0,0-1 0,0 0 0,0 0 0,0 0 0,0 0 0,0 1 0,0-1 0,0 0 0,0 0 0,1 0 0,-1 1 0,10-3 94,2 0-20,9-2-48,0-1-1,0-1 0,-1 0 0,0-2 0,0 0 0,19-12 0,-9 3-51,-2-1-1,0-2 0,29-27 0,-47 38 14,1 1 0,15-9-1,-25 16 9,-1 1-1,1 0 1,-1-1-1,1 1 0,-1 0 1,1-1-1,0 1 1,-1 0-1,1 0 1,0 0-1,-1 0 1,1-1-1,-1 1 1,1 0-1,0 0 1,0 0-1,0 1-2,-1-1-1,0 0 0,1 0 1,-1 0-1,0 0 0,0 1 1,1-1-1,-1 0 1,0 0-1,0 0 0,1 1 1,-1-1-1,0 0 1,0 0-1,0 1 0,0-1 1,1 0-1,-1 1 1,0-1-1,0 0 0,0 1 1,0-1-1,1 2-23,-1 0 1,0 0-1,0 0 0,0 0 0,0 0 0,-1 0 1,1 0-1,0-1 0,-2 4 0,-28 90 132,26-85-126,1 0-1,-4 21 0,7-26 20,-1-1-1,1 1 0,0-1 1,0 1-1,0-1 0,0 0 1,1 1-1,0-1 0,2 8 0,-2-10 13,0 0-1,0 0 0,0-1 0,1 1 0,-1-1 0,0 1 0,1-1 0,-1 1 0,1-1 0,0 1 0,-1-1 0,1 0 0,0 0 0,0 0 0,0 0 1,-1 0-1,1-1 0,0 1 0,0-1 0,0 1 0,1-1 0,-1 0 0,0 1 0,0-1 0,0 0 0,0 0 0,0-1 0,4 0 0,6-1 52,1 0 0,-1-1-1,19-8 1,24-8 19,-17 7-9,-1-2 0,45-24 0,-57 22-57,-1-1 0,-1-1 0,0-2 0,-1 0 0,-1-1 0,31-41-1,114-167 12,-57 75-31,-37 45 39,-62 90-62,0 0-1,-2 0 0,0-1 1,5-22-1,-12 40 4,-1 1-1,0 0 0,1-1 1,-1 0-1,0 1 0,0-1 0,0 1 1,0-1-1,-1-2 0,1 4-7,0-1-1,0 1 1,-1-1 0,1 1-1,0-1 1,0 1 0,-1-1-1,1 1 1,0-1 0,-1 1-1,1 0 1,0-1 0,-1 1-1,1 0 1,-1-1-1,1 1 1,0 0 0,-1-1-1,0 1 1,-1-1-5,1 1-1,-1 0 1,0 0-1,1 0 1,-1 0 0,1 0-1,-1 0 1,0 1-1,1-1 1,-1 0-1,1 1 1,-1-1 0,1 1-1,-1 0 1,1-1-1,0 1 1,-2 1 0,-8 6 43,1 0 1,0 1 0,0 0 0,1 0 0,0 1 0,-13 19 0,9-12 57,-5 7-22,1 1 1,2 1 0,0 1-1,1 0 1,2 0 0,1 2-1,-13 49 1,-26 217 368,48-278-325,1 0 0,1 0 0,1 0 0,0 0 0,4 17 0,-4-32-51,-1 0 1,0 0-1,1-1 0,-1 1 0,1 0 1,0-1-1,-1 1 0,1-1 0,0 1 1,0-1-1,0 1 0,0-1 1,0 0-1,1 1 0,-1-1 0,0 0 1,1 0-1,-1 0 0,0 0 0,3 2 1,-1-3 8,-1 1 1,1 0 0,0-1 0,-1 1-1,1-1 1,-1 0 0,1 0-1,0 0 1,-1 0 0,1 0 0,0 0-1,2-2 1,6 0 32,-1-2-1,0 0 1,0 0-1,0-1 1,10-6-1,13-12 55,-1-1-1,51-51 0,-28 25-166,114-98 111,-77 74-170,-76 65 96,-16 9 1,0 0 1,0 0-1,0 0 1,0 0 0,1 0-1,-1 0 1,0 0-1,0 0 1,0 0-1,0 0 1,1 0-1,-1 0 1,0 0 0,0 0-1,0 0 1,0 0-1,1 0 1,-1 0-1,0 0 1,0 0-1,0 0 1,0 0 0,1 1-1,-1-1 1,0 0-1,0 0 1,0 0-1,0 0 1,0 0 0,0 0-1,1 1 1,-1-1-1,0 0 1,0 0-1,0 0 1,0 0-1,0 1 1,0-1 0,0 0-1,0 0 1,0 0-1,0 0 1,0 1-1,0-1 1,0 0-1,0 0 1,0 0 0,0 0-1,0 1 1,0-1-1,0 0 1,-4 13-26,-41 67 125,-4-2 0,-63 79 0,37-60 74,64-76-63,9-10 57,2-10-157,0-1 0,0 0-1,0 0 1,0 0-1,0 1 1,0-1 0,0 0-1,0 0 1,0 0 0,0 1-1,0-1 1,0 0-1,0 0 1,0 0 0,1 1-1,-1-1 1,0 0 0,0 0-1,0 0 1,0 0-1,0 0 1,1 1 0,-1-1-1,0 0 1,0 0 0,0 0-1,0 0 1,1 0-1,-1 0 1,0 0 0,0 0-1,0 0 1,1 0 0,-1 0-1,0 0 1,0 0-1,1 0 1,5-1 121,0 0 0,0-1 0,0 0 0,11-5 0,9-5-116,0-1 0,-1-1 0,-1-1-1,-1-2 1,0 0 0,-1-1 0,-1-1 0,36-43 0,15-41-34,-4 7-207,-54 82 69,-14 14 152,0 0 0,0 0 1,0 0-1,0 0 0,1 0 1,-1 0-1,0 0 0,0 0 1,0 0-1,0 0 0,1 0 1,-1 0-1,0 0 0,0 0 1,0 0-1,0 0 0,1 0 1,-1 0-1,0 0 0,0 0 1,0 0-1,0 0 0,0 0 1,1 0-1,-1 0 1,0 0-1,0 0 0,0 0 1,0 0-1,0 0 0,1 1 1,-1-1-1,0 0 0,0 0 1,0 0-1,0 0 0,0 0 1,0 1-1,0-1 0,0 0 1,0 0-1,1 0 0,-1 0 1,0 0-1,0 1 0,0-1 1,0 4-79,0 1 0,0-1 1,-1 1-1,1-1 0,-1 0 1,-2 9-1,2-11 75,-4 20-41,-2-1 0,0 1 0,-17 32 0,-1-14 2,-43 51-1,41-55 51,-229 319-37,219-298 18,-104 150 93,119-179 65,-2 0 1,-1-2-1,-1 0 0,-51 38 1,71-60-46,0 1 0,-1-1 0,0 0 0,1 0 0,-1-1 0,-1 0 0,-12 4 0,18-7-80,1 1 1,0-1 0,-1 0 0,1 0-1,-1 1 1,1-1 0,0 0 0,-1 0-1,1 0 1,-1-1 0,1 1 0,-1 0-1,1 0 1,0-1 0,-1 1 0,-1-2-1,2 1-11,0 0-1,0-1 1,0 1 0,1 0-1,-1 0 1,1-1-1,-1 1 1,1-1-1,-1 1 1,1 0-1,0-1 1,0 1 0,-1-1-1,1 1 1,0-1-1,1 1 1,-1-1-1,0 1 1,0-1-1,0 1 1,1 0-1,0-2 1,14-60-42,30-75 0,-41 128 32,56-146 14,-42 118-13,40-66-1,-50 93-16,0 0 0,0 1 0,2 0 0,-1 0 0,1 1 1,0 0-1,1 1 0,15-9 0,-11 8 5,0 1 1,1 1-1,1 1 0,-1 0 1,31-6-1,-16 7-61,1 2-1,-1 0 0,1 3 1,-1 0-1,1 2 1,50 10-1,-60-8-930,0 1-1,25 10 0,-37-11-1089,0 0-1,-1 1 0,17 11 1,-9-4-993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7:26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1201 4224,'-5'2'752,"-5"1"2005,20-5 912,26-6-745,54-17 441,-77 21-3066,1-2-1,-1 0 1,0 0-1,19-14 0,-10 3-26,-1-1 0,0 0-1,-2-2 1,0 0 0,-1-1-1,15-25 1,81-148 984,-80 131-803,-5 6 11,18-30 411,-43 82-859,-1 0 0,0 0 0,0 0 0,0-1 0,-1 0 0,1 1 0,-2-1 0,4-11 0,-15 33-1387,3-2 1038,-8 26-1,-8 37 388,4 0-1,3 0 0,-10 138 1,25-201 107,1 0 1,0-1 0,1 1 0,3 16 0,-3-26-80,0-1 1,-1 0-1,2 0 1,-1 0-1,0 0 1,1 0 0,-1 0-1,1 0 1,0-1-1,3 4 1,-4-4-39,0-1 1,1 0-1,-1 0 1,1 0 0,0 0-1,-1 0 1,1 0-1,0 0 1,-1-1-1,1 1 1,0-1-1,0 1 1,0-1-1,-1 1 1,1-1-1,0 0 1,0 0 0,0 0-1,2-1 1,3 0 8,-1 0 0,-1-1 0,1 1 0,0-2 1,0 1-1,-1-1 0,1 1 0,9-8 0,-4 3-9,15-10 55,-1-1 0,38-35 0,-55 47-81,295-308 62,-251 252 123,72-113-1,21-77-311,-47 76 250,-94 170-119,-1 0-1,0 0 0,0-1 1,2-8-1,-5 15-32,0 0 1,1-1 0,-1 1-1,0 0 1,0-1-1,0 1 1,0 0 0,1-1-1,-1 1 1,0 0-1,0-1 1,0 1 0,0 0-1,0-1 1,0 1-1,0 0 1,0-1 0,0 1-1,0 0 1,0-1-1,0 1 1,0 0 0,0-1-1,-1 1 1,1 0-1,0-1 1,0 1-1,0 0 1,0-1 0,-1 1-1,1 0 1,0 0-1,0-1 1,-1 1 0,1 0-1,0-1 1,-1 2-21,0-1 1,0 0-1,0 1 1,0-1-1,0 0 1,0 1-1,0 0 1,0-1-1,0 1 1,0-1-1,1 1 1,-1 0-1,0 0 1,-1 0-1,-10 13 11,1 0 0,0 0 0,0 1 0,-12 24 0,-28 70 449,39-81-299,-140 270 851,-32 34-741,139-254-13,-61 81-1,100-152-254,-1 0 0,0 0-1,0-1 1,-11 8-1,2-2 107,15-12-51,1 0 0,-1 1 0,0-1 0,1 1-1,-1-1 1,0 0 0,1 0 0,-1 1 0,0-1-1,0 0 1,1 0 0,-1 0 0,0 0-1,0 0 1,1 0 0,-1 0 0,-1 0 0,-5 0 269,50-39 1123,-2-2-1416,149-155-348,-180 185 333,103-108-13,-113 119 5,1-1 1,0 0-1,-1 0 0,1 1 1,0-1-1,-1 1 0,1-1 0,0 1 1,0-1-1,0 1 0,0-1 1,-1 1-1,1 0 0,0 0 0,0-1 1,0 1-1,0 0 0,2 0 0,-3 0 7,1 0 0,-1 0-1,1 1 1,-1-1 0,0 0-1,1 1 1,-1-1-1,1 0 1,-1 1 0,0-1-1,1 1 1,-1-1-1,0 0 1,1 1 0,-1-1-1,0 1 1,1-1-1,-1 1 1,0-1 0,0 1-1,0-1 1,0 1-1,1 0 1,0 6-60,-1-1 1,1 1 0,-1-1-1,0 9 1,-1-7 63,-2 78 14,1-41 6,3 47 0,0-82-2,0-1-1,0 0 1,1 1 0,0-1-1,5 14 1,-6-21 12,0 0-1,0 0 1,0 0 0,0-1-1,0 1 1,1 0 0,-1 0-1,0-1 1,1 1 0,-1-1 0,1 1-1,-1-1 1,1 0 0,0 0-1,0 0 1,0 0 0,-1 0-1,1 0 1,0 0 0,0 0-1,0-1 1,0 1 0,1-1 0,-1 0-1,0 1 1,0-1 0,0 0-1,0 0 1,0 0 0,3-1-1,3 0 31,0-1-1,0-1 1,0 0-1,0 0 1,-1 0-1,1-1 1,-1 0-1,0 0 1,0-1-1,0 0 1,-1 0-1,12-12 1,-3 0 21,0 0 0,-2 0 0,19-32-1,-13 17-110,-2-1 0,22-59 0,-35 82-17,-1 0 0,3-15 0,-6 22 4,1-1 0,-1 1 1,0 0-1,0 0 0,0 0 0,0-1 0,-1 1 0,1 0 0,-1 0 0,0 0 0,0 0 0,-2-4 0,3 5 35,-1 1-1,0 0 1,0 0-1,0 0 0,0 0 1,0 0-1,0 0 0,0 0 1,0 0-1,0 0 0,0 0 1,0 1-1,-1-1 1,1 0-1,0 1 0,-1-1 1,1 1-1,0-1 0,-1 1 1,1 0-1,-1-1 0,1 1 1,0 0-1,-1 0 0,1 0 1,-1 0-1,1 0 1,0 1-1,-1-1 0,1 0 1,-1 1-1,1-1 0,0 1 1,-2 0-1,-3 2-9,1-1 0,-1 1 1,1 0-1,0 0 0,0 1 0,-7 6 0,4-2 24,1 0 0,1 0 0,-1 1 0,1 0 0,1 0 0,-1 1 0,2-1 0,-7 17 0,3-2 48,2 1-1,-7 37 1,12-53-48,0-1 0,0 1 1,1 0-1,0 0 0,0 0 1,1 0-1,1 0 0,-1 0 0,1 0 1,5 11-1,-4-13 2,0 0 0,1 0 0,0-1 0,0 1 0,1-1 0,-1 0 0,1-1 0,1 1 0,-1-1 0,1 0 0,0 0 0,10 6 0,-5-5-240,-1-1 0,1 0 0,-1 0 0,1-1 0,1-1-1,12 3 1,-10-3-1461,0-2 0,21 2 0,-8-3-352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7:27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5 7648,'-36'-5'3456,"41"5"-3008,0 0 1312,8 0-1056,22 5 832,6 4-864,23-3 479,-3 3-671,44-4-32,3-2-288,16-3-224,-6 5 0,-6-10-4543,-13 5 2527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7:50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122 877 3904,'-4'0'16629,"4"-1"-16577,1 1 1,-1 0-1,1-1 0,-1 1 1,1-1-1,-1 1 1,0-1-1,1 1 1,-1-1-1,1 1 1,-1-1-1,0 1 0,1-1 1,-1 1-1,0-1 1,0 0-1,0 1 1,1-1-1,-1 0 0,0 1 1,0-1-1,0 1 1,0-2-1,3-8 370,48-123 1313,-39 111-1617,0 0 0,1 0 0,29-35 1,129-118 409,-145 150-390,-6 7-32,0-2-1,-2 0 1,0-1 0,26-41-1,-34 43-12,0 0-1,7-26 1,-14 37-69,0 1 1,-1-1 0,0 0 0,0 0 0,0-9 0,-1 10 16,-1 6-45,1 1-1,-1 0 1,0 0 0,0-1 0,0 1-1,0 0 1,0 0 0,0-1-1,0 1 1,0 0 0,0-1 0,0 1-1,0 0 1,0 0 0,0-1-1,0 1 1,0 0 0,0-1 0,0 1-1,0 0 1,0 0 0,-1-1-1,1 1 1,0 0 0,0 0-1,0-1 1,1-11-91,2 4 196,5-60-128,-8 66 24,0 2 9,0-1 0,0 1-1,0-1 1,0 1 0,0-1-1,0 1 1,0-1-1,0 1 1,0 0 0,0-1-1,0 1 1,0-1 0,0 1-1,0-1 1,1 1 0,-1-1-1,0 1 1,0-1-1,1 1 1,-1 0 0,0-1-1,1 1 1,-1 0 0,0-1-1,1 1 1,-3 3-98,0 1-1,0 0 1,0 0 0,1 0 0,-1 0 0,1 0 0,0 1-1,0-1 1,0 5 0,-9 32 17,-5-8 72,-28 48 0,34-66 3,-5 8 1,0-2 0,-21 23 0,-9 13-20,9-6-39,2 1-1,-29 61 0,-10 52 101,-41 85 455,79-172-312,24-52 1,0-1-1,-27 43 0,36-66-88,0-1 1,0 1-1,-1-1 0,1 0 1,0 0-1,-1 1 0,1-1 0,-1 0 1,-2 1-1,3-2-73,1 1 1,-1-1-1,1 0 1,-1 0-1,0 0 1,1 1-1,-1-1 1,0 0-1,1 0 1,-1 0-1,1 0 1,-1 0-1,0 0 1,1 0-1,-1 0 1,0-1-1,1 1 0,-1 0 1,1 0-1,-1 0 1,0-1-1,1 1 1,-1 0-1,1 0 1,-1-1-1,1 1 1,-1-1-1,1 1 1,-1-1-1,1 1 1,0 0-1,-1-1 1,1 1-1,-1-2 0,1 1-20,-1 0 0,1 1-1,0-1 1,0 0-1,0 0 1,0 0-1,0 1 1,0-1 0,0 0-1,0 0 1,0 0-1,0 0 1,0 1-1,1-1 1,-1 0-1,0 0 1,1 1 0,-1-1-1,0 0 1,1 0-1,-1 1 1,1-1-1,-1 1 1,1-1-1,0 0 1,18-19-77,-16 18 59,27-24-20,1 2 1,1 2 0,58-31-1,119-73-40,-164 94 186,-2-1 0,54-55 0,120-154 394,-196 219-405,-16 19-105,0-1-1,-1 0 1,1 0-1,-1 0 1,-1 0-1,6-9 1,-5 10 69,-4 4-66,0 0 0,0-1 0,1 1-1,-1 0 1,0 0 0,0 0 0,1 0 0,-1 0 0,0-1 0,0 1 0,0 0 0,0 0 0,1 0 0,-1 0 0,0-1 0,0 1 0,0 0 0,0 0 0,0-1-1,0 1 1,0 0 0,0 0 0,1-1 0,-1 1 0,0 0 0,0 0 0,0-1 0,0 1 0,0 0 0,0-1 0,0 1 5,0 0 0,0 0 0,0 0 0,0 0 0,0-1 1,0 1-1,0 0 0,0 0 0,0 0 0,0 0 0,0 0 0,0-1 1,0 1-1,0 0 0,1 0 0,-1 0 0,0 0 0,0 0 0,0 0 0,0 0 1,0-1-1,0 1 0,1 0 0,-1 0 0,0 0 0,0 0 0,0 0 1,0 0-1,1 0 0,-1 0 0,0 0 0,0 0 0,0 0 0,1 0 0,-7 1-479,6-1 458,-1 0 0,0 0-1,1 0 1,-1 0 0,1 1 0,-1-1 0,1 0-1,-1 1 1,1-1 0,-1 0 0,1 1-1,-1-1 1,1 0 0,-1 1 0,1-1 0,-1 1-1,1-1 1,0 1 0,-1-1 0,1 1 0,0-1-1,-1 2 1,-7 17-189,2-3 109,-2 2 68,0 1-1,2 0 1,0 0-1,1 0 0,1 1 1,1 0-1,1 0 0,0 29 1,2-31 49,0 2 26,3 34 0,-2-51-52,0 1 1,-1-1-1,2 1 0,-1-1 1,3 6-1,-4-8 10,0 0 0,1-1 1,-1 1-1,0-1 0,1 1 0,-1-1 0,1 1 1,-1-1-1,0 1 0,1-1 0,-1 1 0,1-1 1,-1 1-1,1-1 0,0 0 0,-1 1 0,1-1 1,-1 0-1,1 1 0,0-1 0,-1 0 1,1 0-1,0 0 0,-1 0 0,1 0 0,0 0 1,-1 0-1,1 0 0,0 0 0,-1 0 0,1 0 1,0 0-1,-1 0 0,1 0 0,0 0 0,-1-1 1,1 1-1,0 0 0,-1-1 0,2 0 0,16-12 142,0-1 0,-1-1 0,17-18 0,9-8-84,71-49 90,14-12 368,-89 72-355,-39 30-174,0 0 0,0 0 0,1-1 0,-1 1 0,0 0 1,0 0-1,0 0 0,0 0 0,0 0 0,1 0 0,-1-1 0,0 1 0,0 0 0,0 0 0,0 0 0,1 0 0,-1 0 0,0 0 0,0 0 0,0 0 1,1 0-1,-1 0 0,0 0 0,0 0 0,0 0 0,0 0 0,1 0 0,-1 0 0,0 0 0,0 0 0,0 0 0,1 0 0,-1 0 0,0 0 1,0 0-1,0 0 0,0 1 0,1-1 0,-1 0 0,0 0 0,0 0 0,0 0 0,0 0 0,1 1 0,5 11 51,-5-10-71,0 3-16,1-1-1,-1 1 1,-1 0 0,1-1 0,0 7 0,2 15-111,8 24 152,-5-22-25,1 0 0,14 33 0,-18-52 24,0-1 38,0-1 0,1 1 1,0-1-1,8 13 0,-11-19-24,0 0-1,-1 0 1,1 0-1,0 0 0,0-1 1,0 1-1,0 0 0,-1-1 1,1 1-1,0 0 0,0-1 1,0 1-1,0-1 0,1 1 1,-1-1-1,0 0 1,0 1-1,0-1 0,0 0 1,0 0-1,0 0 0,0 0 1,1 0-1,-1 0 0,0 0 1,0 0-1,0-1 0,0 1 1,0 0-1,0-1 1,0 1-1,1 0 0,-1-1 1,0 1-1,-1-1 0,1 0 1,0 1-1,0-1 0,0 0 1,0 0-1,1-1 0,9-10 48,0-1-1,-1 1 0,-1-2 1,0 1-1,0-1 0,-2-1 1,8-17-1,5-4-20,-1 3 239,-12 18-289,-3 8 26,0 0 1,-1 0-1,0 0 0,0 0 0,-1-1 0,0 1 0,0-1 1,0-8-1,0 13 28,-2 3-38,0 0 1,1 0-1,-1 0 0,0-1 0,0 1 0,1 0 1,-1 0-1,0-1 0,0 1 0,0 0 0,0 0 1,1-1-1,-1 1 0,0 0 0,0-1 0,0 1 1,0 0-1,0 0 0,0-1 0,0 1 0,0 0 0,0-1 1,0 1-1,0-1 0,3-3-47,-3 4 43,1-1 0,-1 1 0,1 0 0,-1 0 0,0-1 0,1 1 0,-1 0 0,0-1 0,0 1 0,1-1 0,-1 1 0,0 0 0,0-1-1,1 1 1,-1-1 0,0 1 0,0 0 0,0-1 0,0 1 0,0-1 0,0 1 0,1-1 0,-1 1 0,0-1 0,0 1 0,-1-1 0,3 5-516,1 2 434,-1 0 0,1 1 0,1 11 0,-1 22 116,-2 1 0,-1-1-1,-12 73 1,11-102-42,1-8 37,0 0 1,-1 0-1,1 0 0,-1 0 0,1 0 0,-1 0 0,0 0 0,0 0 1,-2 4-1,3-7-23,-1 1 0,1-1-1,0 0 1,-1 1 0,1-1 0,0 0 0,0 1 0,-1-1 0,1 0 0,-1 1 0,1-1 0,0 0 0,-1 0 0,1 1-1,-1-1 1,1 0 0,0 0 0,-1 0 0,1 0 0,-1 1 0,1-1 0,-1 0 0,1 0 0,-1 0 0,1 0-1,-1 0 1,1 0 0,-1 0 0,1 0 0,-1-1 0,1 1 0,0 0 0,-1 0 0,1 0 0,-1 0 0,1-1 0,-1 1-1,1 0 1,0 0 0,-1-1 0,1 1 0,0 0 0,-1-1 0,1 1 0,0 0 0,-1-1 0,1 1 0,0-1-1,-15-23 53,13 20-108,-26-58 58,27 56 4,3 0-477,-2 7 458,0-1 0,0 1 0,0-1 0,1 0 0,-1 1-1,0-1 1,0 0 0,0 1 0,0-1 0,1 0 0,-1 1 0,0-1-1,1 0 1,-1 0 0,0 1 0,0-1 0,1 0 0,-1 0-1,0 1 1,1-1 0,-1 0 0,1 0 0,-1 0 0,0 0-1,1 0 1,0 1 0,17 2 34,23-5 93,-17-3 16,0-2 0,0-1 0,-1 0-1,24-14 1,-28 14-109,15-7 103,114-55 265,-125 57-310,-1-1 0,0 0-1,-1-2 1,23-22 0,-32 25-60,0-1 1,-1 0-1,0-1 0,-1-1 1,-1 0-1,0 0 0,-1 0 1,6-19-1,4-22 46,13-62-1,-30 114-67,3-35-512,-6 45 466,-1 0-1,1 0 1,0 0 0,0 0-1,0 1 1,-2 8-1,-3 14-28,-18 47 48,4 2 1,3 0-1,4 1 0,3 1 1,-2 115-1,13-181-158,1-1 0,3 23 0,-3-30-672,1 1 1,-1-1 0,1 0-1,5 10 1,-6-14 701,-1-1 0,0 1-1,0-1 1,0 0 0,1 1 0,-1-1 0,0 1-1,0-1 1,1 0 0,-1 1 0,0-1 0,1 0 0,-1 0-1,1 1 1,-1-1 0,0 0 0,1 0 0,-1 1-1,1-1 1,-1 0 0,0 0 0,1 0 0,-1 0-1,1 0 1,-1 0 0,1 0 0,-1 0 0,1 0 0,-1 0-1,0 0 1,1 0 0,-1 0 0,1 0 0,-1 0-1,1 0 1,-1 0 0,0 0 0,1-1 0,-1 1 0,1 0-1,-1 0 1,0-1 0,1 1 0,-1 0 0,1-1-1,1-1-599,0 1 0,-1-1 1,1 0-1,-1 0 0,1 0 0,-1 0 0,2-4 0,6-14-2333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7:51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 10048,'-4'-2'914,"-4"-2"2872,11 6-3052,-2-2-427,0 1-1,0-1 0,0 0 0,0 0 1,0 1-1,0-1 0,1 0 1,-1 0-1,0 0 0,0 0 1,2-1-1,6 1 439,90 14 1539,-22-2-2424,1-7-4676,-77-5 4602,0 0-180,0 0-1,0 0 1,0 0 0,0 0 0,0 0-1,0 0 1,0 0 0,0 0 0,0 1-1,0-1 1,0 0 0,0 1-1,-1-1 1,1 1 0,0-1 0,1 2-1,3 1-2495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7:51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52 9728,'-42'-15'4960,"52"10"-5472,4 1 160,17-4-1472,9 5 1024,5-9-4576,5 7 3008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7:56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325 665 3072,'3'-9'1119,"-3"8"-862,0 0 0,0 0 0,0 1 0,0-1 0,0 0 1,1 0-1,-1 1 0,0-1 0,1 0 0,-1 1 0,0-1 0,1 0 1,-1 1-1,2-2 0,-2 2-51,0 0 1,0-1-1,0 1 1,0-1-1,0 1 1,0 0-1,0-1 1,0 1-1,0-1 1,-1 1-1,1 0 1,0-1-1,0 1 1,0 0-1,0-1 1,0 1-1,-1 0 0,1-1 1,0 1-1,0 0 1,-1-1-1,1 1 1,0 0-1,0 0 1,-1-1-1,1 1 1,0 0-1,-1 0 1,1-1-1,0 1 1,-1 0-1,0 0 1,-9-8 1245,3 7-1181,0-1 0,-1 2 1,1-1-1,0 1 0,0 0 0,-1 0 0,1 1 0,-11 2 1,14-3-164,-7 2-45,0 0 0,0 1 0,0 0-1,0 0 1,1 1 0,-1 1 0,1 0 0,1 0-1,-1 1 1,1 0 0,-1 1 0,2 0-1,-1 0 1,1 1 0,0 0 0,1 0-1,0 1 1,0 0 0,1 0 0,0 1 0,1 0-1,0 0 1,0 0 0,1 1 0,-4 14-1,3-4-11,0 0 0,-3 39-1,7-51 32,1-1-1,1 1 0,-1 0 1,1-1-1,1 1 0,-1-1 1,2 1-1,-1-1 0,7 15 1,-8-21-46,0 0 0,1 0 1,-1 0-1,0 0 1,1 0-1,-1-1 0,1 1 1,0 0-1,-1-1 1,1 1-1,0-1 0,0 0 1,0 0-1,0 1 1,0-1-1,3 1 0,-1-1 14,0 0 0,1-1 0,-1 1 0,0-1 0,0 1 0,0-1 0,0 0 0,7-2 0,4-1 74,0 0-1,0-2 1,26-11-1,-36 14-101,23-11 28,0-1 0,-1-1 0,-1-2 0,0 0 0,23-22 0,1-6 37,52-61 0,-84 86-93,-1 0-1,-1-2 1,0 0-1,-2 0 1,-1-2-1,-1 0 1,-1 0-1,16-49 1,-18 41 121,-1-1 1,-2 1-1,-1-1 1,-2 0-1,-1-53 1,-3 68-128,1 10-29,0 1-1,-1-1 1,0 0-1,0 1 1,0-1-1,-1 1 1,0-1-1,-1 1 1,-3-7-1,6 13 27,0 1-1,0 0 0,-1-1 0,1 1 1,0-1-1,0 1 0,-1 0 1,1-1-1,0 1 0,0 0 0,-1-1 1,1 1-1,0 0 0,-1 0 0,1-1 1,0 1-1,-1 0 0,1 0 1,-1 0-1,1-1 0,0 1 0,-1 0 1,1 0-1,-1 0 0,1 0 1,0 0-1,-1 0 0,1 0 0,-1 0 1,1 0-1,-1 0 0,1 0 0,0 0 1,-1 0-1,1 0 0,-1 0 1,1 0-1,0 1 0,-1-1 0,-1 1-21,0 1 0,0-1-1,0 1 1,1 0-1,-1-1 1,1 1 0,-3 3-1,-9 16-33,-17 38 0,13-26 69,-94 157 365,101-175-304,1 1-1,1-1 1,0 2 0,0-1-1,2 1 1,-7 25-1,11-32 8,1 1 0,-1 0 0,2 0 0,-1-1-1,1 1 1,1 0 0,0 0 0,1-1 0,0 1-1,0 0 1,8 18 0,-4-14 64,1 1 0,1-1 1,16 23-1,-19-31-87,0 0 1,1-1-1,0 1 1,0-1-1,1 0 1,0-1-1,0 1 0,14 7 1,-16-11-16,-1 0-1,1-1 1,0 1 0,0-1-1,-1-1 1,1 1 0,0 0-1,0-1 1,0 0-1,0 0 1,0-1 0,0 1-1,-1-1 1,1 0 0,0 0-1,0-1 1,5-2 0,9-4 22,-1-1 0,33-21 0,-20 10 75,4 1 127,-1-1 0,-1-3 0,59-50 0,-91 71-235,1 1 0,-1 0 0,1-1 0,-1 1 0,0-1-1,0 1 1,0-1 0,0 0 0,0 0 0,0 1 0,0-1 0,0 0 0,-1 0-1,1 0 1,-1 0 0,1 0 0,-1 0 0,0 0 0,0 0 0,0 0 0,0-2-1,-1 2-46,0 0 0,1 1 0,-1-1 0,0 0 0,0 1 0,0-1-1,-1 1 1,1 0 0,0-1 0,-1 1 0,1 0 0,0 0 0,-1 0 0,1 0-1,-1 0 1,0 0 0,1 0 0,-1 0 0,0 1 0,0-1 0,1 1-1,-1-1 1,-3 1 0,-5-2-39,1 0 0,-1 1 0,1 1 0,-1 0 0,1 0 0,-1 0 0,1 2-1,-1-1 1,1 1 0,-15 5 0,18-5 38,1 0 1,-1 0-1,1 1 0,-1 0 1,1 0-1,0 0 0,0 1 0,0 0 1,1 0-1,0 0 0,-1 0 0,1 1 1,1-1-1,-1 1 0,1 0 0,-1 0 1,2 1-1,-4 6 0,3-5 55,1 1 0,0 0-1,0-1 1,1 1 0,0 0 0,0 0-1,1 0 1,0 0 0,0 0-1,1 0 1,0 0 0,1 0 0,3 12-1,-3-14 2,0 0 0,1 0 1,0 0-1,0 0 0,1 0 0,0-1 0,0 1 0,0-1 0,0 0 0,1 0 0,0-1 1,0 0-1,0 1 0,0-1 0,1-1 0,0 1 0,7 2 0,0-1 19,1-1 0,-1-1 0,1 0 0,0-1-1,1-1 1,-1 0 0,0 0 0,20-3 0,-15 0-3,-1 0 1,1-2 0,-1 0-1,0-1 1,0-1-1,0 0 1,-1-1-1,0-1 1,28-18-1,-25 12 53,-1 0 0,0-2 1,-1 0-1,0-1 0,-2-1 0,0 0 0,15-23 0,-22 29-74,-7 10-13,0-1 1,0 1-1,0-1 0,-1 1 1,1-1-1,-1 0 1,1 1-1,-1-1 0,0 0 1,1-3-1,3-19 228,-5 25-243,0 0 0,0-1 0,0 1 0,0 0-1,1 0 1,-1 0 0,0-1 0,0 1 0,0 0 0,0 0 0,0 0 0,0 0 0,0-1 0,1 1 0,-1 0 0,0 0 0,0 0-1,0 0 1,0 0 0,1 0 0,-1 0 0,0-1 0,0 1 0,0 0 0,1 0 0,-1 0 0,0 0 0,0 0 0,0 0 0,1 0-1,-1 0 1,0 0 0,0 0 0,0 0 0,1 0 0,-1 0 0,0 0 0,0 0 0,1 1-13,0-1-1,-1 0 1,1 0 0,0 1-1,-1-1 1,1 0 0,0 1-1,-1-1 1,1 1 0,-1-1-1,1 0 1,0 1 0,-1-1-1,1 1 1,-1 0 0,0-1-1,1 1 1,0 0 0,8 18-64,0 0 1,9 27 0,-13-30 82,1-1 0,1 0 1,0 0-1,18 27 1,-23-39 25,0-1 1,0 1-1,1-1 1,-1 0-1,1 0 1,-1 0-1,1 0 1,0-1-1,0 1 1,0-1 0,0 1-1,0-1 1,3 1-1,0-1 17,0 0 0,0 0 0,0 0 0,0-1 0,0 0 0,9-1 0,2-1-37,0-2-1,0 0 1,28-11 0,-12 1 122,-1-1 0,-1-2 0,-1-1 0,-1-1 0,0-2 0,-2-1 0,41-41 0,-13 1 23,-52 60-100,-2 1-31,0 0 1,0 1-1,-1-1 0,1 0 0,0 0 1,0 0-1,-1 0 0,1 1 0,-1-1 1,1 0-1,-1 0 0,1 0 1,-1 0-1,1 0 0,-1-2 0,0 30-211,-1-3 121,1-1-1,6 44 1,0-31 155,-4-23-56,0 1 0,1-1 0,1 0 0,0 0 0,7 17 0,-10-29-14,-1 1 1,1-1-1,0 0 0,-1 0 1,1 0-1,0 0 0,0 0 1,0 0-1,0 0 0,0 0 1,0-1-1,0 1 0,0 0 1,0 0-1,0-1 0,0 1 1,1-1-1,-1 1 0,0-1 1,0 0-1,3 1 0,-2-1-5,1 0 0,-1 0-1,1-1 1,-1 1 0,0 0 0,0-1-1,1 0 1,-1 0 0,0 1-1,0-1 1,3-2 0,6-5 3,0 1 1,-1-2 0,16-14-1,-16 13 64,33-28 74,87-58 0,1 13-303,-132 85 122,0 0 1,0 0 0,0 0-1,0 0 1,1 1 0,-1-1-1,1 0 1,-1 3 0,-5 23-157,2-14 203,0 1-1,2-1 0,0 1 0,0 0 1,1 0-1,1 0 0,1 0 0,4 24 0,-4-33 10,0 0-1,0 1 1,1-1-1,0-1 0,0 1 1,0 0-1,1 0 0,4 6 1,-6-10-16,0-1 0,1 1 0,-1 0 1,1-1-1,0 1 0,-1-1 0,1 1 1,0-1-1,0 0 0,0 0 0,0 0 0,0 0 1,0 0-1,0 0 0,0-1 0,0 1 1,0-1-1,0 1 0,1-1 0,-1 0 1,0 0-1,0 0 0,0 0 0,4 0 0,-3-1 3,0 0-1,0 1 0,0-1 1,-1 0-1,1-1 0,-1 1 0,1 0 1,-1-1-1,1 1 0,-1-1 1,0 0-1,3-2 0,22-28 141,-23 27-121,23-33-90,-2-2 0,-2 0 0,28-65 0,-51 104 60,1-2-26,1 0 0,-1 0 0,0 0 0,1 0 0,0 1 0,0-1-1,3-3 1,-3 4 3,-1 1-1,1 0 0,0 0 0,0 0 1,0 0-1,0 0 0,0 1 0,1-1 1,-1 1-1,0-1 0,0 1 1,5 0-1,33-3-209,64 5 1,41 13 139,-15-2 192,-128-13-105,5 0 76,1 1 1,0 0 0,-1 0-1,11 4 1,-10-4 174,-18-1-80,-36 7-314,5 1-86,-46 16 1,62-15 194,1 0 1,0 2 0,-25 16-1,36-19 36,1 0-1,1 1 0,-1 0 0,2 1 0,-1 0 0,-17 23 0,26-30 6,-1 0 0,1 1 1,0 0-1,0-1 0,0 1 1,1 0-1,-1 0 0,1 0 1,0 0-1,0 0 0,-1 7 1,2-11 2,0 0 1,0 1 0,0-1-1,0 0 1,0 0 0,0 1-1,0-1 1,0 0-1,0 0 1,0 1 0,0-1-1,0 0 1,0 0-1,0 1 1,1-1 0,-1 0-1,0 0 1,0 1 0,0-1-1,0 0 1,1 0-1,-1 0 1,0 1 0,0-1-1,0 0 1,1 0 0,-1 0-1,0 0 1,0 0-1,1 0 1,-1 1 0,0-1-1,0 0 1,1 0 0,-1 0-1,0 0 1,0 0-1,1 0 1,-1 0 0,0 0-1,0 0 1,1 0-1,-1 0 1,13-4 173,-11 3-165,10-5-4,-1 1-1,-1-2 0,1 0 1,-1 0-1,14-13 0,13-9-10,45-34-568,-81 63 565,-1 0-1,0 0 1,1 0 0,-1-1-1,0 1 1,1 0 0,-1 0 0,1 0-1,-1 0 1,0 0 0,1 0 0,-1 0-1,1 0 1,-1 0 0,0 0-1,1 0 1,-1 0 0,0 0 0,1 0-1,-1 0 1,1 1 0,-1-1 0,0 0-1,1 0 1,-1 0 0,0 0-1,1 1 1,-1-1 0,0 0 0,1 0-1,-1 1 1,0-1 0,0 0 0,1 1-1,-1-1 1,0 0 0,0 1-1,1 0 1,8 16-160,-8-16 162,3 7 3,1-1-1,-1 0 0,1 0 0,7 7 0,2 3-37,-6-7 48,-1-1 0,1 0 0,0-1 1,1 0-1,0 0 0,1-1 0,16 11 0,-21-16 20,0 1 0,-1-1 0,1 0-1,0-1 1,0 1 0,0-1 0,0 0 0,0 0-1,1 0 1,-1-1 0,0 0 0,0 0 0,1 0-1,-1-1 1,0 1 0,0-1 0,0 0 0,0-1-1,7-2 1,7-7-16,0 0 0,-1-1 0,0-1-1,-1-1 1,20-20 0,28-22 212,6 5-15,35-27-51,-81 58-117,-2-1 1,26-29 0,-24 18-56,-1-1 0,-1-1 0,29-59 1,39-118 95,-87 203-92,-1 0 1,0-1-1,-1 0 1,1 1-1,-2-1 0,2-16 1,-3 24 2,0 1 0,0 0 1,0-1-1,1 1 0,-1 0 1,0-1-1,0 1 0,0 0 1,0-1-1,0 1 0,0 0 1,-1-1-1,1 1 0,0 0 1,0-1-1,0 1 0,0 0 1,0 0-1,0-1 0,-1 1 1,1 0-1,0-1 0,0 1 1,0 0-1,-1 0 0,1-1 1,0 1-1,0 0 0,-1 0 1,1 0-1,0-1 0,0 1 1,-1 0-1,1 0 0,0 0 1,-1 0-1,1 0 0,0 0 1,-1-1-1,1 1 0,0 0 1,-1 0-1,1 0 0,0 0 1,-1 0-1,1 0 0,0 0 1,-1 1-1,1-1 0,0 0 1,-1 0-1,1 0 0,0 0 1,-1 0-1,1 0 0,0 1 1,0-1-1,-1 0 0,1 0 1,0 0-1,0 1 0,-1-1 1,1 0-1,0 1 0,-18 15-305,-8 17 183,1 2 0,-25 48-1,27-44 41,-38 61 137,-55 96 385,105-175-398,1 1-1,0 0 0,2 0 0,1 1 0,1 0 0,0 0 0,2 1 1,-2 41-1,6-60-16,0 0 0,0-1 0,1 1 0,-1-1-1,1 1 1,0-1 0,1 0 0,-1 1 0,1-1 0,0 0 0,4 8 0,-4-10-4,-1 0 0,1 0-1,0 0 1,0 0 0,0-1 0,0 1-1,0 0 1,0-1 0,1 0 0,-1 1 0,0-1-1,1 0 1,-1 0 0,1 0 0,-1 0 0,1-1-1,0 1 1,-1-1 0,1 0 0,5 1-1,2-2 20,0 0-1,1-1 0,-1 0 0,0 0 0,0-1 0,0-1 0,18-8 0,65-41 29,-84 47-73,130-90 244,-67 42-330,-71 53 86,0 0 0,1 0-1,-1 0 1,1 0-1,-1 0 1,1 1 0,-1-1-1,1 1 1,2-1-1,-3 1 12,-1 0-1,0 0 0,1 0 1,-1 0-1,1 0 0,-1 0 0,0 0 1,1 0-1,-1 0 0,0 0 0,0 0 1,1 1-1,-1-1 0,0 0 0,1 0 1,-1 0-1,0 1 0,0-1 0,1 0 1,-1 0-1,0 1 0,0-1 0,1 0 1,-1 0-1,0 1 0,0-1 1,0 0-1,0 1 0,0-1 0,1 0 1,-1 1-1,0-1 0,0 0 0,0 1 1,0-1-1,0 0 0,0 1 0,0-1 1,0 0-1,0 1 0,0-1 0,0 1 1,0-1-1,-1 0 0,1 0 0,0 1 1,0-1-1,0 0 0,0 1 0,-1-1 1,-1 16 6,-1-1 0,2 1 0,1 30 1,9 47 16,-9-92-13,0 0-1,0-1 1,0 1 0,0 0 0,0 0-1,0-1 1,0 1 0,0 0-1,1 0 1,-1-1 0,0 1 0,1 0-1,-1-1 1,0 1 0,1 0-1,-1-1 1,1 1 0,-1 0 0,1-1-1,-1 1 1,1-1 0,0 1-1,-1-1 1,1 0 0,0 1 0,-1-1-1,1 1 1,0-1 0,-1 0-1,1 0 1,0 1 0,0-1-1,-1 0 1,1 0 0,0 0 0,0 0-1,-1 0 1,1 0 0,0 0-1,0 0 1,-1 0 0,1 0 0,1-1-1,2 0-1,-1 0 0,1-1 1,-1 1-1,1-1 0,-1 0 0,1 0 0,3-4 0,41-31-55,2 2 0,75-40-1,36-14-91,-133 76 186,-22 11-178,-4 4 51,-6 11 24,-13 21 31,8-20 69,1 0 1,1 1-1,-9 23 1,14-30-40,-1-1 0,1 1 1,1 0-1,0-1 0,0 1 1,0 0-1,1 0 0,0 0 1,2 10-1,-2-16 9,0-1 0,0 0 0,0 1 0,1-1-1,-1 0 1,1 1 0,-1-1 0,1 0 0,0 1 0,-1-1 0,1 0 0,0 0 0,0 0-1,-1 0 1,1 0 0,0 0 0,0 0 0,1 0 0,-1 0 0,0 0 0,0 0 0,2 0-1,-1 0 2,0-1 0,1 1 0,-1-1 0,0 0 0,0 0 0,0 0 0,1 0 0,-1 0 0,0 0 0,0 0 0,0-1 0,0 1-1,3-2 1,5-2 14,1-1 0,-1 0 0,0 0 0,14-11 0,-8 3-66,0 0 0,24-28 0,-3 3-70,-19 19 58,27-34 0,-42 49-5,-3 4 37,0-1 1,0 1 0,1-1-1,-1 1 1,0-1-1,0 1 1,1 0 0,-1-1-1,0 1 1,1 0-1,-1-1 1,1 1 0,-1 0-1,0-1 1,1 1-1,-1 0 1,1 0 0,-1 0-1,1-1 1,-1 1-1,1 0 1,-1 0 0,1 0-1,-1 0 1,1 0-1,-1 0 1,1 0 0,-1 0-1,1 0 1,-1 0-1,1 0 1,-1 0 0,1 0-1,-1 0 1,1 1-1,-1-1 1,0 0 0,1 0-1,-1 0 1,1 1-1,-1-1 1,1 0-1,-1 1 1,1-1 0,20 10 88,-7-3-68,-1 0-1,1-2 1,1 1 0,-1-2 0,1 0 0,20 2-1,14-1 90,0-3-1,1-2 0,92-12 1,-130 10-44,0-1 1,1 0-1,-1-1 1,22-11-1,-29 13-65,-1 0 0,1-1 0,-1 0 0,0 0 0,1-1 0,-1 1 0,-1-1 0,1 0 0,0 0 0,-1 0 0,0 0 0,0-1 0,4-7 0,-7 12 11,0 0 0,0 0 0,0-1 0,0 1 0,0 0 0,0 0 0,0 0 0,0 0 0,0 0 0,1-1 0,-1 1 0,0 0 0,0 0 0,0 0 0,0 0 0,0-1 0,0 1 0,0 0 0,-1 0 0,1 0 0,0 0 0,0 0 0,0-1 0,0 1 0,0 0 0,0 0 0,0 0 0,0 0 0,0 0 0,0-1 0,0 1 0,-1 0 0,1 0 0,0 0 0,0 0 0,0 0 0,0 0 0,0 0 0,0 0 0,-1-1 0,1 1 0,0 0 0,0 0 0,0 0 0,-12 0-211,-17 9-110,21-5 322,-1 1-1,1 0 0,0 1 0,-8 7 0,0-2 7,11-7 7,0 1 0,1-1 0,-1 1-1,1 0 1,0 0 0,0 0 0,0 1-1,1-1 1,0 1 0,0 0-1,1 0 1,-1 0 0,1 0 0,0 0-1,1 1 1,-1-1 0,2 0 0,-1 1-1,0-1 1,1 1 0,0-1 0,1 1-1,0-1 1,0 1 0,0-1-1,0 1 1,1-1 0,0 0 0,1 0-1,-1 0 1,1 0 0,0 0 0,1-1-1,-1 1 1,1-1 0,0 0 0,1 0-1,-1-1 1,6 6 0,-7-8 13,0 0 0,0 0 0,0-1 0,0 1 0,0-1-1,0 1 1,0-1 0,1 0 0,-1 0 0,0 0 0,1-1 0,-1 1 0,1-1 0,-1 0 0,1 0 0,-1 0 0,1 0 0,-1 0 0,1-1 0,-1 0 0,0 0 0,1 0 0,-1 0 0,0 0 0,0 0 0,5-4 0,6-3 4,0-1 1,-1-1 0,0 0-1,14-15 1,-18 17-24,22-19 75,1 2 0,1 2-1,46-26 1,-37 22-591,-57 34 456,-1 1 0,1 1 0,0 1 0,1 0 0,-24 22 0,-60 70 93,77-78 17,8-8-118,-29 28 0,33-36 201,13-9-297,17-6-20,-6 5-21,-1 1 0,18 1-1,10-2-1327,-19 0 19,38-4-4033,-55 4 3657,0 1-1,-1-1 1,1 0-1,6-3 1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7:57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 9568,'-5'-11'5408,"14"11"-5280,0 0-1024,0 0 480,-1 0-1984,7 0 1376,-2-5-6208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7:57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1710 296 10464,'-10'0'4736,"34"3"-4096,-3-3 1823,11 4-1471,13-4 512,4 8-896,15 0-128,-1 1-320,18-1-320,-1-1 96,6-2-64,-9 3 64,-19-5-3328,-8 1 1856,-19 1-3679,-9-2 2943</inkml:trace>
  <inkml:trace contextRef="#ctx0" brushRef="#br0" timeOffset="1">16 87 8896,'-15'-40'4032,"30"17"-3520,6 6-2368,6 10 896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4:07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45 254 3488,'-11'3'9297,"2"-6"-5682,-1-3-2272,6 5-1112,1-1 338,1-4-83,-1 2 531,5-3-600,3-25 874,-4 27-1157,0 0 0,0 0 1,0 0-1,1 1 0,0-1 0,3-6 1,0 0-158,-2 4 57,1 0-1,0 1 0,0 0 1,1 0-1,0 0 0,0 0 1,0 1-1,1-1 0,-1 1 1,1 1-1,1-1 0,-1 1 1,7-3-1,5-2-22,0 0 1,0 2-1,38-11 0,-35 12-61,-9 3 74,0-1 0,0 2 0,0-1 0,0 2 0,0-1 0,21 2 0,-30 0-16,0 1 1,-1-1 0,1 1-1,0 0 1,-1 0 0,1 0 0,-1 0-1,1 0 1,-1 0 0,0 1-1,0-1 1,1 1 0,-1 0-1,0 0 1,0 0 0,0 0 0,-1 0-1,1 0 1,0 0 0,-1 0-1,0 1 1,1-1 0,-1 1-1,0-1 1,0 1 0,0-1 0,-1 1-1,1 0 1,-1-1 0,1 1-1,-1 0 1,0 2 0,1 4 1,-2 0 0,1-1 0,-1 1 1,0-1-1,-1 1 0,0-1 0,0 1 1,-1-1-1,-3 9 0,-7 9 122,-1-1 0,-1 0 0,-23 30 0,25-39-89,-76 111 197,-46 90 186,132-211-381,-1-1 0,0 0 0,0 0 0,-1 0 0,1 0 0,-7 4 0,10-9-37,1 0 0,0 1 1,-1-1-1,1 0 0,0 0 1,-1 0-1,1 1 0,-1-1 0,1 0 1,-1 0-1,1 0 0,0 0 1,-1 0-1,1 0 0,-1 0 0,1 0 1,-1 0-1,1 0 0,0 0 1,-1 0-1,1 0 0,-1-1 0,1 1 1,0 0-1,-1 0 0,1 0 1,-1 0-1,0-1 0,-7-12 327,1-18-275,6 21-142,1-1 0,1 1 1,0-1-1,0 1 1,1-1-1,0 1 0,1 0 1,0 0-1,8-16 1,-10 23 80,1 0 1,0 0 0,0 0 0,0 0 0,0 1 0,0-1-1,0 1 1,1-1 0,-1 1 0,1 0 0,0 0 0,0 0 0,0 0-1,0 0 1,0 1 0,0-1 0,0 1 0,0 0 0,0 0-1,1 0 1,-1 0 0,1 1 0,-1-1 0,0 1 0,7 0 0,0 0 64,-1 1 0,0 0 1,0 1-1,0 0 1,0 0-1,0 0 1,0 2-1,12 5 1,5 3 65,85 47 226,-92-48-210,-1 2 1,0 0-1,26 25 1,-23-20 15,-17-15-126,0 0 0,0 0-1,-1 0 1,1 0 0,-1 1-1,0-1 1,3 5 0,-6-8-97,0 0 1,0 1-1,0-1 1,0 0-1,0 0 1,0 0-1,0 0 1,0 0-1,0 1 1,0-1-1,0 0 1,0 0-1,0 0 1,0 0-1,0 0 1,0 1-1,0-1 1,0 0-1,0 0 1,0 0-1,0 0 1,0 0-1,0 1 1,0-1-1,0 0 1,0 0-1,0 0 1,0 0-1,0 0 1,-1 1-1,1-1 1,0 0-1,0 0 1,0 0-1,0 0 1,0 0-1,0 0 1,0 0-1,-1 0 1,1 0-1,0 0 1,0 1-1,0-1 1,0 0-1,0 0 1,-1 0-1,1 0 1,0 0-1,0 0 1,0 0-1,0 0 1,0 0-1,-1 0 1,1 0-1,0 0 1,0 0-1,0 0 1,0-1-1,-1 1 1,1 0-1,0 0 1,0 0-1,0 0 1,0 0-1,0 0 1,-1 0-1,-11-5-6008,11 0 3083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7:59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164 459 6048,'-3'-15'3975,"3"14"-3708,0 1 1,0-1-1,0 0 1,-1 1-1,1-1 1,0 1-1,0-1 0,0 1 1,0-1-1,-1 1 1,1-1-1,0 1 0,0-1 1,-1 1-1,1-1 1,0 1-1,-1-1 0,1 1 1,-1 0-1,1-1 1,0 1-1,-1-1 0,1 1 1,-1 0-1,1 0 1,-1-1-1,1 1 0,-1 0 1,1 0-1,-1-1 1,1 1-1,-2 0 0,-1-1-205,1 1-1,-1-1 0,0 1 0,0-1 0,0 1 1,1 0-1,-1 0 0,0 0 0,0 0 0,0 1 1,1-1-1,-1 1 0,0 0 0,1-1 0,-1 1 1,0 1-1,1-1 0,-1 0 0,1 1 0,-1-1 1,1 1-1,0-1 0,-2 3 0,-4 3-17,0 0 0,1 0 0,0 1 1,0 0-1,-5 9 0,7-9 7,0 0 1,1 0-1,0 0 1,1 1-1,0-1 0,0 1 1,1 0-1,0 0 1,1 0-1,0 0 1,0 0-1,1 0 1,0 10-1,1-14 16,-1 1 0,1-1 0,0 0 1,1 0-1,-1 1 0,1-1 0,0 0 0,0 0 0,0 0 0,1-1 0,0 1 0,0-1 0,0 1 0,0-1 1,1 0-1,0 0 0,0 0 0,0-1 0,0 1 0,0-1 0,1 0 0,0 0 0,5 2 0,-7-4-5,-1 0 1,0 0-1,1 0 0,-1-1 0,1 1 0,-1-1 0,1 1 0,-1-1 0,1 0 0,-1 0 0,1 0 1,-1 0-1,1-1 0,-1 1 0,1-1 0,3-1 0,-2 1 7,-1-1 1,1 0-1,-1 0 1,0 0-1,0-1 1,0 1-1,0-1 0,0 0 1,5-5-1,-2-1-3,0 0 0,-1 0 0,0 0 0,0-1 0,-1 0 0,-1 0 0,5-15 0,-2-2-41,0 0 0,-2 0 1,2-38-1,-6 57-104,-1 1 0,1 0 0,-1 0 0,0-1 0,-1 1 0,0 0 0,0 0 0,0 0 0,-1 0 0,0 1 0,0-1 0,-1 1 0,0-1 0,0 1 0,-9-10 0,12 16 48,0-1 0,0 1-1,0-1 1,1 1 0,-1-1 0,0 1 0,0-1-1,0 1 1,0 0 0,0 0 0,0-1 0,0 1-1,0 0 1,0 0 0,-1 0 0,-4 1 20,7 0 84,-1-1 124,1-1-156,-1 1 0,1-1 0,-1 1 0,1-1 0,0 1 0,-1-1 0,1 1 0,-1 0 0,1-1 0,0 1 0,-1 0 0,1 0 0,0-1 0,0 1 0,-1 0 0,1 0 0,0 0 0,-1 0 0,1 0 1,0 0-1,0 0 0,3 0 112,14-5 173,-1-1-1,1 0 1,-1-1 0,31-19-1,57-45 42,-58 34-215,-3-2 0,-1-3 0,53-63-1,-96 105-151,0 0-1,0 0 0,0 0 0,0 1 0,0-1 0,0 0 0,0 0 0,0 0 0,1 0 0,-1 1 0,0-1 0,0 0 1,0 0-1,0 0 0,0 0 0,0 1 0,0-1 0,0 0 0,1 0 0,-1 0 0,0 0 0,0 0 0,0 0 0,0 0 1,0 1-1,1-1 0,-1 0 0,0 0 0,0 0 0,0 0 0,0 0 0,1 0 0,-1 0 0,0 0 0,0 0 0,0 0 1,1 0-1,-1 0 0,0 0 0,0 0 0,0 0 0,0 0 0,1 0 0,-1 0 0,0 0 0,0 0 0,0-1 0,0 1 1,1 0-1,-1 0 0,0 0 0,0 0 0,0 0 0,0 0 0,0 0 0,1-1 0,-1 1 0,0 0 0,0 0 0,0 0 1,0 0-1,0-1 0,-2 21-85,-14 31 32,-2-1 1,-26 49 0,4-8 47,-33 107 60,36-91 20,-74 196 518,71-213-307,24-57-42,14-29-165,0 0 0,-1 0 0,1 0 0,-1 0 0,1 0 0,-1-1 0,-7 7 0,10-10-67,-1 1 0,1-1 0,0 0 0,0 1-1,-1-1 1,1 0 0,0 1 0,-1-1 0,1 0 0,0 0 0,-1 0-1,1 1 1,-1-1 0,1 0 0,0 0 0,-1 0 0,1 0 0,-1 0-1,1 0 1,0 0 0,-1 0 0,1 0 0,-1 0 0,1 0-1,-1 0 1,1 0 0,0 0 0,-1 0 0,1 0 0,-1 0 0,1 0-1,0-1 1,-1 1 0,1 0 0,0 0 0,-1 0 0,1-1 0,0 1-1,-1 0 1,1-1 0,0 1 0,-1 0 0,1-1 0,0 1 0,0 0-1,-1-1 1,1 1 0,0 0 0,0-1 0,0 0 0,-2-2 6,1 0 0,0 0 0,0 0 0,1 0 0,-2-6 0,2 1 11,0 0-1,0 0 1,1 0-1,0 0 1,0 0-1,5-14 1,20-43-90,-20 53 27,-4 6 19,2 0 0,-1 0 0,1 0 0,0 1 0,0-1 0,0 1 0,1 0 0,0 0 0,0 1 0,0-1 0,0 1 0,1 0 0,0 1 0,-1-1 0,1 1 0,1 0 0,-1 1 0,0-1 0,1 1 0,10-2 0,8 1 3,1 0 1,-1 2-1,0 0 1,31 5 0,-24-3 53,27 2-168,58 2 38,-38-1-3263,-66-3 1182,-1-1 1,1-1-1,0 0 1,18-5-1,-5 2-1168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8:00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26 135 6880,'-12'-12'2229,"12"11"-2081,-1 1 0,1 0 1,-1-1-1,1 1 0,-1-1 0,0 1 0,1 0 0,-1-1 1,0 1-1,0 0 0,1 0 0,-1 0 0,0-1 0,1 1 1,-2 0-1,-1 0 1226,6-3 396,-1-7 4843,89-39-3079,-76 43-3379,0 0 0,0 1 0,0 0 0,26-3 0,-23 5 23,-1 2 0,1 0 0,0 1-1,24 4 1,-30-3-92,0 2-1,-1 0 1,0 0-1,0 1 1,0 0-1,0 1 1,18 11-1,-27-14-60,1 0-1,-1 0 0,0 1 1,0-1-1,1 1 1,-2-1-1,1 1 1,0 0-1,0 0 0,-1 0 1,0 0-1,1 0 1,-1 0-1,0 0 1,-1 0-1,1 0 0,-1 1 1,1-1-1,-1 0 1,0 5-1,0 9 15,-1 1 0,-6 28-1,4-31 37,-3 25 35,-7 51 111,11-69-80,1-8-114,0 0-1,1 1 0,2 20 0,-2-31-5,1 0 0,0 0-1,0 0 1,0 0-1,1-1 1,0 1 0,-1 0-1,1-1 1,0 1 0,0-1-1,1 0 1,-1 0 0,1 0-1,0 0 1,0 0-1,6 5 1,-6-7 12,0 1 1,0-1-1,0 0 0,0 0 0,0 0 1,0 0-1,0 0 0,0-1 0,1 0 1,-1 1-1,0-1 0,0 0 0,1-1 1,-1 1-1,0 0 0,0-1 0,0 0 1,0 0-1,1 0 0,2-1 0,2-2 35,0 1-1,0-1 0,-1-1 0,1 1 0,-1-1 0,9-8 0,-4-1-7,0 0-1,0 0 1,-2-1 0,0-1-1,0 0 1,7-18 0,-1 3-9,65-133 205,-64 130-85,32-50 0,-44 77-250,-2 3 22,0-1 1,0 1-1,0 0 1,0 0-1,8-6 1,-9 8 53,0 1 0,1 0 1,-1 0-1,0 0 0,0 0 1,0 1-1,0-1 0,1 1 0,-1-1 1,0 1-1,1 0 0,-1 0 1,0 0-1,1 0 0,-1 0 0,5 1 1,74 18 37,-1 0-124,58 7 222,-44-9-3668,-86-16-897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8:00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34 9568,'-11'-17'3066,"9"14"-1855,20-1 5231,-12 2-5960,-1 0-1,1 1 0,9-2 1,24 2 652,0 1 1,63 8-1,79 22 556,77 32-544,-150-32-3739,-54-15-744,-35-10-1314,0 3 1468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8:01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 14880,'0'-3'6719,"-5"3"-5823,0 0 1696,10 0-1600,-5 3 736,0 2-128,10-5-7968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8:08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17 9056,'-8'-9'4096,"8"4"-3552,0 2 192,0 6-512,8 6-6080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8:13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60 10048,'-23'-40'4544,"18"29"-3936,2 6-1120,6 5 160,2-4-1120,8 8 832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8:27.8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1164 2720,'-10'8'14798,"12"-7"-13730,-1-1-833,1 1 1,-1 0-1,1-1 0,-1 0 1,1 1-1,0-1 1,-1 0-1,1 0 0,-1 1 1,1-1-1,0-1 0,-1 1 1,1 0-1,-1 0 0,1-1 1,-1 1-1,1 0 0,-1-1 1,1 0-1,1 0 0,4-1 167,17-6 78,-1-1 0,0-1 0,41-24 0,-42 22-275,-1 0-1,0-2 1,-1-1 0,26-24 0,-27 19-22,-1 0 1,-1-1 0,27-47-1,33-80 384,-19 34-215,-52 105-296,-3 3-43,1 0 1,-1 0 0,0 0-1,-1 0 1,1 0 0,-1-1-1,0 1 1,-1-1-1,2-10 1,-3 17-18,0 0 1,0-1-1,0 1 0,0 0 0,0 0 1,0 0-1,0-1 0,0 1 0,0 0 1,0 0-1,0-1 0,0 1 0,0 0 1,1 0-1,-1 0 0,0-1 1,0 1-1,0 0 0,0 0 0,0 0 1,1 0-1,-1-1 0,0 1 0,0 0 1,0 0-1,1 0 0,-1 0 0,0 0 1,0 0-1,0-1 0,1 1 0,-1 0 1,0 0-1,0 0 0,1 0 0,-1 0 1,0 0-1,0 0 0,0 0 0,1 0 1,-1 0-1,0 0 0,0 0 0,1 0 1,-1 0-1,0 0 0,0 1 1,0-1-1,1 0 0,-1 0 0,0 0 1,0 0-1,0 0 0,1 0 0,-1 1 1,0-1-1,0 0 0,0 0 0,0 0 1,1 0-1,-1 1 0,0-1 0,0 0 1,0 0-1,0 0 0,0 1 0,1 2-23,5 20 6,-1 1 0,4 39 0,-7-28 15,6 199 28,-7-210 52,-2-1 1,-1 1 0,0 0-1,-2-1 1,-1 0 0,-9 28-1,13-48-58,0 0-1,-1 0 1,1 0-1,-1 0 0,0 0 1,0 0-1,-3 4 1,3-6-3,1 0 1,0 0-1,0 0 1,0 0-1,0 0 1,0-1-1,-1 1 1,1 0 0,0-1-1,-1 1 1,1-1-1,0 1 1,-1-1-1,1 0 1,-1 1-1,1-1 1,-1 0 0,1 0-1,-1 0 1,1 0-1,-2-1 1,-4-1 0,-1-1 1,1 1 0,0-2 0,0 1-1,1-1 1,-10-7 0,-15-7-33,-30-12-286,78 36 127,1-2 0,0 0 0,0 0 1,0-2-1,32 1 0,-15-4 223,1-2 0,-1-1-1,0-1 1,0-2 0,0-2 0,-1-1 0,0-1 0,-1-2 0,35-19-1,-41 16-37,0-2 0,-1-1 0,-1-1 0,-1-1 0,-1-1 0,31-37 0,1-12 188,48-81 0,-77 108-105,-1-1 0,20-55-1,-29 59-34,-2-2-1,17-75 0,-24 72-223,4-85 0,-11 127 114,0 1 0,0 0 0,-1 0 0,1 0 0,-1 0 0,0 0-1,0 0 1,-1-4 0,1 7 35,1-1 0,0 1 0,0 0 1,-1-1-1,1 1 0,0-1 0,-1 1 0,1-1 0,-1 1 0,1 0 0,0-1 0,-1 1 0,1 0 0,-1 0 0,1-1 0,-1 1 0,1 0 0,-1 0 0,1-1 0,-1 1 0,0 0 0,0 0-8,0 0 1,0 1-1,0-1 0,0 0 0,0 0 0,0 1 0,0-1 1,0 1-1,1-1 0,-1 1 0,0-1 0,0 1 0,0 0 1,1-1-1,-1 1 0,0 0 0,0 1 0,-7 7-41,1 1-1,0 0 1,1 1-1,0-1 0,-6 16 1,-21 64-25,24-64 64,-25 69 20,2-7 120,-26 111 0,22 40 145,35-225-208,1-1 1,0 1-1,1-1 0,1 0 1,6 26-1,-6-32 1,0 0 0,0-1 0,1 1 0,0-1 0,0 0 0,1 0 0,-1 0 0,1 0 0,1-1 0,-1 1 0,1-1 0,0 0 0,6 5 0,-8-8-21,1 0 0,-1 0 0,0-1 0,1 1-1,0-1 1,-1 1 0,1-1 0,0 0 0,0-1 0,-1 1 0,1-1-1,0 1 1,0-1 0,0 0 0,0-1 0,0 1 0,5-2-1,4-1 20,0-1 0,0-1 0,19-10 0,-27 13-32,34-18 38,-1-2-1,-1-1 1,-2-2-1,44-39 1,-26 14 192,84-100-1,-137 149-248,1 0-1,0 0 1,-1 1 0,1-1 0,-1 0-1,1 0 1,-1 0 0,1 0-1,-1 0 1,0 0 0,1 0-1,-1 0 1,0-1 0,0 1-2,0 1-1,0 0 1,0 0 0,0-1 0,0 1 0,0 0 0,0-1-1,0 1 1,0 0 0,0 0 0,-1-1 0,1 1 0,0 0 0,0 0-1,0 0 1,-1-1 0,1 1 0,0 0 0,0 0 0,0 0-1,-1-1 1,1 1 0,0 0 0,0 0 0,-1 0 0,1 0 0,0 0-1,-1 0 1,1-1 0,-2 1-13,0 0 0,1 0 0,-1 0-1,0 0 1,1 1 0,-1-1 0,0 0 0,1 1 0,-1-1 0,0 1-1,1-1 1,-1 1 0,1 0 0,-1 0 0,1 0 0,-2 1-1,-11 9-34,1 1-1,0 1 1,1 0-1,0 1 1,1 0-1,1 1 1,0 0-1,-13 28 1,18-32 38,0 1-1,0 0 1,1 0 0,-3 19 0,6-26 21,1-1 1,-1 0-1,1 1 1,0-1-1,0 0 0,1 1 1,-1-1-1,1 0 0,0 1 1,0-1-1,0 0 1,1 0-1,0 0 0,-1 0 1,1 0-1,4 5 0,-3-4 24,1-1-1,1 1 1,-1-1-1,1 0 0,0 0 1,0 0-1,0 0 0,0-1 1,0 0-1,1 0 0,0 0 1,-1-1-1,1 0 1,0 0-1,0-1 0,12 3 1,-14-4 2,1 0 1,-1 0-1,0 0 1,0 0-1,0-1 1,0 1-1,0-1 1,0 0-1,0-1 1,0 1-1,0 0 1,-1-1-1,1 0 1,-1 0-1,1 0 1,-1 0 0,1-1-1,-1 0 1,0 1-1,0-1 1,0 0-1,-1 0 1,1-1-1,-1 1 1,0 0-1,4-8 1,-2 2-17,-1 0-1,1 0 1,-2-1 0,1 1 0,-2-1 0,1 0 0,-1 0 0,-1-17 0,0 7-76,-2 0 1,-1 1 0,-8-33 0,8 43 15,0 0-1,-1 0 1,0 1-1,0-1 1,-1 1-1,-1 0 1,1 0-1,-1 0 1,0 1-1,-1 0 1,0 0-1,0 1 1,0 0-1,-1 0 1,0 0-1,-15-7 1,-6-2-174,29 14 210,0 1 0,0 0 0,0 0-1,0-1 1,0 1 0,1 0 0,-1 0 0,0 0 0,0-1-1,0 1 1,0 0 0,1 0 0,-1 0 0,0 0 0,0-1-1,0 1 1,1 0 0,-1 0 0,0 0 0,0 0-1,1 0 1,-1 0 0,0 0 0,1 0 0,49 3 3,-20-4-97,-12 0 53,0 1 0,0 1 0,27 4 1,-41-5 47,0 1 0,1 0 0,-1 1 0,0-1 0,0 1 1,0 0-1,0 0 0,-1 0 0,1 0 0,0 0 0,-1 1 1,1 0-1,-1 0 0,0 0 0,0 0 0,0 0 0,-1 1 1,1-1-1,-1 1 0,3 4 0,1 8-7,0 0 0,0 0-1,4 28 1,3 55 227,-11-50-128,-2 0-1,-2 1 0,-10 58 1,-38 147 134,23-126-96,-3 11 565,28-134-570,0-7 27,0-17 105,3-4-155,1-1 0,9-39 1,17-47-50,-19 77-8,29-81-118,-13 48 0,68-181 97,-74 207-24,1 0 0,2 1 0,39-51 0,-39 61-72,0 2 0,2 1 0,1 0-1,51-36 1,-74 59 70,0 0-1,0 1 1,0 0-1,1-1 1,-1 1 0,0 0-1,1 0 1,-1 0-1,1 0 1,-1 1-1,1-1 1,0 1 0,-1-1-1,1 1 1,0 0-1,-1 0 1,1 0 0,-1 1-1,1-1 1,0 0-1,-1 1 1,1 0-1,-1 0 1,1 0 0,-1 0-1,0 0 1,1 0-1,-1 0 1,0 1-1,0-1 1,0 1 0,0 0-1,0-1 1,2 4-1,-1 0 44,0 0-1,-1 0 0,1 1 0,-1-1 0,-1 1 0,1 0 0,-1 0 0,0-1 1,0 1-1,-1 0 0,1 0 0,-1 0 0,-1 8 0,-1 6-4,-1 0-1,-9 31 1,6-31-54,-1 0 1,0-1-1,-2 0 1,0-1-1,-14 21 1,18-31 36,-1-1 1,0 0-1,-1 0 1,0 0 0,0-1-1,0 0 1,-1 0-1,1-1 1,-1 0-1,-1-1 1,-12 6 0,13-7-46,0 0 1,0 0 0,0-1 0,0 0-1,0-1 1,-1 0 0,1 0 0,-1-1-1,1 0 1,0 0 0,-1-1 0,1 0-1,-11-3 1,12 2-23,1-1 0,-1 1 0,1-1 0,0-1 0,0 1 0,0-1 0,-11-8 0,11 5-261,13 9 68,21 13 51,-21-11 245,8 5-25,19 9-56,-10-9 297,-13-5-297,0 0 0,0-1-1,0 0 1,20 2 0,-13-3 73,0-2 0,-1 0 0,1 0 1,0-2-1,-1 0 0,1-1 0,-1-1 0,0-1 0,0 0 1,0-1-1,0-1 0,-1-1 0,-1 0 0,1-1 1,-1-1-1,-1 0 0,0-1 0,15-14 0,-6 2 111,-1-1 0,29-43-1,31-60 266,-81 124-413,7-9-39,9-22 0,-15 31 10,-1-1 0,0 1 0,1-1 0,-2 1 0,1-1 0,0 1 0,-1-1 0,0 0 0,0 1 0,0-8 0,-1 9 7,1 0-1,-1 0 1,1 1 0,-1-1-1,0 0 1,0 1 0,0-1-1,0 1 1,0-1 0,0 1-1,0-1 1,-1 1 0,1 0-1,0-1 1,-1 1-1,1 0 1,-1 0 0,0 0-1,1 0 1,-1 0 0,0 1-1,1-1 1,-1 0 0,0 1-1,0-1 1,0 1 0,1 0-1,-3 0 1,-1-1-33,0 1 0,1 0 0,-1 0 0,1 0 0,-1 0 0,1 1 0,-1 0 0,0 0 0,1 0 0,-7 3 0,6-1 54,0 0 1,0 0 0,0 0 0,1 0-1,-1 1 1,1 0 0,0-1-1,0 2 1,0-1 0,1 0-1,-1 1 1,1 0 0,0-1 0,1 1-1,-1 1 1,1-1 0,0 0-1,0 0 1,0 1 0,1-1 0,0 1-1,0 0 1,0-1 0,1 1-1,0 0 1,1 7 0,0-2 42,0 0 0,1 0 0,0 0 0,1-1 0,1 1 0,4 10 0,-5-15-20,0 1-1,1-1 1,-1-1 0,1 1 0,1 0-1,-1-1 1,1 0 0,0 0 0,0 0-1,11 7 1,-5-6-14,0 0 0,1 0 0,-1-2 0,1 1 0,0-2 0,1 1 0,-1-1 0,1-1 0,-1-1 0,21 1 0,-3-2-759,0-2 1,0-1-1,41-9 0,-57 9-677,0 0-1,21-10 1,-29 11 222,0-1 1,0-1 0,0 1 0,-1-1 0,1 0-1,-1 0 1,8-7 0,5-10-2648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8:29.2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428 891 5216,'0'0'1696,"12"-9"2410,-11 8-3602,0 0-1,0 1 0,-1-1 0,1 0 1,0 0-1,-1 0 0,1 0 0,0 0 1,-1 0-1,1 0 0,-1 0 0,1 0 1,-1 0-1,0 0 0,1 0 0,-1-2 1,0 2-278,-1 0 1,1 0 0,0 0 0,-1 0 0,0 0 0,1 0 0,-1 0 0,1 0 0,-1 0-1,0 0 1,0 0 0,1 0 0,-1 0 0,0 1 0,0-1 0,0 0 0,0 1 0,0-1-1,-2 0 1,-1-2-118,0 0-1,0 1 1,-1 0 0,1 0-1,-1 0 1,1 1-1,-1-1 1,0 1 0,1 0-1,-6 0 1,-21-2-40,1 2-1,-1 1 1,1 1 0,-1 2-1,1 1 1,0 1 0,-36 12-1,58-15-77,1 0 0,-1 1-1,0 0 1,1 1 0,0-1-1,0 1 1,0 1 0,0-1-1,1 1 1,0 1 0,-8 7-1,13-12 22,0 1 0,0-1 1,1 0-1,-1 1 0,0-1 0,0 1 0,1-1 0,-1 1 0,1-1 1,0 1-1,-1-1 0,1 1 0,0 0 0,0-1 0,0 1 0,0-1 0,0 1 1,0 0-1,0-1 0,1 1 0,-1-1 0,1 1 0,-1-1 0,1 1 1,-1-1-1,1 1 0,0-1 0,0 0 0,0 1 0,0-1 0,0 0 0,2 3 1,1 0 23,0 0-1,1 0 1,-1 0 0,1-1 0,0 0 0,0 0 0,10 4 0,1-1 94,0 0 0,1-2-1,-1 0 1,1 0 0,0-2-1,1 0 1,-1-1 0,0-1-1,23-2 1,-22 0-20,1-1-1,-1-1 1,0 0-1,0-1 1,-1-1-1,0-1 1,0-1-1,24-13 1,-34 16-36,1 0-1,-1-1 1,0 1 0,-1-1 0,1-1 0,-1 1 0,-1-1 0,1 0-1,-1 0 1,0-1 0,-1 0 0,5-9 0,-2-6-14,-1-1 0,-1 0 0,0 0 0,0-32 0,-5-97 157,-20-44-420,15 171 66,-1 0 0,-1 0-1,-1 1 1,-2 0-1,-17-35 1,18 44-105,0 0 1,-1 1 0,-1 0-1,0 1 1,-1 0-1,-1 1 1,0 0 0,-26-19-1,34 28-58,-1 1 1,1 0-1,0 0 0,-1 1 0,0-1 0,-9-1 1,14 3 173,0 1 1,-1 0-1,1-1 1,0 1 0,0 0-1,0 0 1,0 0-1,-1 0 1,1 0 0,0 0-1,0 0 1,0 1-1,0-1 1,-1 0 0,1 1-1,0-1 1,0 0-1,0 1 1,0 0 0,0-1-1,0 1 1,0-1-1,0 1 1,0 0 0,0 0-1,1 0 1,-1 0 0,0-1-1,0 1 1,1 0-1,-1 0 1,0 0 0,1 1-1,-1-1 1,1 0-1,0 0 1,-1 0 0,1 0-1,-1 2 1,1 0-289,0 0 0,0 1 0,0-1 0,0 0 0,0 1 0,1-1 0,-1 0 0,1 1 0,0-1 0,0 0 0,1 4 0,19 32-3653,4-3 1641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8:30.0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13 276 6400,'-4'-2'804,"3"2"-705,1 0 0,-1 0-1,1-1 1,-1 1 0,1 0 0,-1 0-1,-3-13 11263,8 8-7374,18-12-4367,-17 13 1484,76-72 75,-28 24-822,35-22-175,-80 69-12,0-1 0,13-6 0,-19 11-155,1 0-1,0-1 0,0 1 1,0 0-1,0 1 0,0-1 1,0 0-1,0 1 0,0 0 1,0 0-1,5 0 0,-7 0-6,0 1 0,0-1 0,0 0 0,0 1 1,0-1-1,0 1 0,1 0 0,-1-1 0,-1 1 0,1 0 0,0 0 0,0 0 0,0-1 0,0 1 0,0 0 0,-1 0 0,1 0 0,0 0 0,-1 0 0,1 1 1,-1-1-1,1 0 0,-1 0 0,1 1 0,4 32 395,-5-33-400,2 43 229,-8 83 0,-1-8-24,14-28 48,-7-90-242,0 0 0,0 0 0,1 0 0,-1 0 1,0 0-1,0 0 0,1-1 0,-1 1 0,1 0 0,-1 0 0,0 0 0,1-1 0,0 1 0,-1 0 0,1-1 0,-1 1 1,1 0-1,0-1 0,-1 1 0,1-1 0,0 1 0,0-1 0,-1 1 0,1-1 0,0 1 0,0-1 0,0 0 0,0 0 0,0 1 1,-1-1-1,1 0 0,0 0 0,0 0 0,0 0 0,0 0 0,0 0 0,2 0 0,1-1 44,0 1 0,0-1 0,1 1-1,-1-1 1,0 0 0,0-1 0,5-1-1,8-6 179,26-19 0,-14 8-94,19-14-3,86-78 1,-46 34-382,-71 62 118,13-11 50,-29 26 56,1 0 0,0 0 1,-1 0-1,1 0 0,0 0 0,0 0 0,0 1 0,0-1 1,0 1-1,0-1 0,0 1 0,0 0 0,0 0 0,0-1 0,0 1 1,2 1-1,-1-1-40,1 1 1,0 0-1,-1 0 1,1 0-1,-1 1 1,1-1-1,-1 1 1,0 0-1,0 0 1,3 2-1,-4-2-366,0 0 0,0-1-1,-1 1 1,1 0 0,-1 0 0,0 0-1,1 0 1,-1 0 0,0 0-1,0 1 1,0-1 0,-1 0 0,1 0-1,0 1 1,-1-1 0,1 4 0,2 13-2478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8:31.7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5 407 3552,'-5'-7'13044,"8"3"-10452,-1-1-3946,11-21 4319,-11 21-2707,0 1-1,-1 0 1,1-1 0,0 1-1,1 0 1,-1 0-1,5-5 1,6-11 247,16-39 546,19-34-300,-16 45-451,-16 27-138,12-25 0,-13 23 365,-14 22-553,0-1 0,0 1 0,-1 0 0,1 0 0,0 0 1,0 0-1,0 0 0,1 0 0,-1 0 0,0 0 0,0 1 0,0-1 1,1 0-1,1 0 0,-3 1 37,0 0 0,1 1 0,-1-1 0,1 0 0,-1 1 0,1-1 0,-1 0 0,1 1 0,-1-1 0,0 0 0,1 1 0,-1-1 0,0 1 0,1-1 0,-1 1 0,0-1 0,0 1-1,1-1 1,-1 1 0,0 0 0,5 14 293,-4-13-267,3 16 105,0 1 1,-1-1 0,-1 1 0,0 20 0,-7 76 433,4-104-509,0 1 0,-1-1 0,-7 22 1,8-29-33,-1 1 0,0-1 1,0 1-1,-1-1 1,1 0-1,-1 1 0,0-1 1,0-1-1,0 1 1,-1 0-1,-5 3 0,8-6-26,-1 0-1,0 0 0,1 0 0,-1 0 0,0 0 0,0 0 0,0-1 1,0 1-1,0-1 0,0 0 0,0 0 0,0 1 0,0-1 0,0 0 1,0 0-1,0-1 0,0 1 0,0 0 0,0-1 0,0 1 0,1-1 1,-1 0-1,0 0 0,0 1 0,-3-3 0,-3-3-278,-1 1 1,1-1-1,-13-13 0,17 16 2,3 2 14,0 0 0,1 1 1,-1-1-1,0 0 1,0 1-1,1-1 0,-1 0 1,0 0-1,1 0 1,-1 0-1,1 1 0,-1-1 1,1 0-1,0 0 1,-1-2-1,8-1-5830,-7 4 5704,1 0 0,-1 0-1,1 0 1,-1 0 0,1 0 0,-1 0 0,1 0-1,-1 0 1,1 0 0,-1 0 0,1 0-1,-1 1 1,1-1 0,0 0 0,11 3-3572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4:08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881 149 4896,'-1'-1'230,"0"1"0,1-1 0,-1 0 1,0 1-1,1-1 0,-1 0 0,1 0 1,-1 0-1,1 1 0,-1-1 0,1 0 0,0 0 1,-1 0-1,1 0 0,0 0 0,0 1 1,-1-3-1,1 1 164,-1 0 0,1 1 0,-1-1 0,0 0 0,0 1 0,1-1 0,-1 1 0,0-1 0,-1 1 1,1 0-1,0-1 0,0 1 0,-3-2 0,-5-7 1763,7 8-2014,1 0 1,-1 1-1,0 0 0,0-1 1,1 1-1,-1 0 0,0 0 0,0 0 1,0 0-1,0 0 0,0 0 1,-1 0-1,1 1 0,-2-1 0,-34-4 872,33 5-888,-23-1 181,0 2-1,-1 1 1,1 1 0,0 2 0,1 0 0,-31 11-1,42-11-257,1 0 0,-1 1 0,2 1 0,-1 0 0,1 1 0,0 0 0,0 1 0,1 1 0,0 0 0,-21 23 0,10-4-37,2 0 1,2 2 0,-21 40 0,12-21 240,-51 62-8,12-18-20,58-78-208,0 1-1,2 0 1,0 1-1,-7 23 1,4 0 63,3 0 0,1 1 0,1 1-1,3-1 1,4 78 0,-1-112-54,1 1 0,0-1 0,1 0 0,0 0 0,0 1 0,0-2 0,1 1 0,7 12 0,-1-5 52,0-1 1,1-1-1,15 17 0,-18-23-42,0 1 0,0-1-1,0 0 1,1-1 0,0 0-1,0 0 1,12 5 0,13 6 2,62 26 158,-83-38-158,0-1 1,1-1-1,-1 0 0,1-1 1,0 0-1,15-1 1,36-2 145,0-4 1,0-3 0,-1-2 0,0-3-1,91-31 1,-138 39-113,-2-1 1,1 0-1,-1-1 0,0 0 0,0-1 0,-1-1 1,0 0-1,0-1 0,-1 0 0,18-21 1,-8 4-2,-2-2-1,-1-1 1,27-59 0,-7 6-30,35-86 391,-69 158-377,-2 0 0,0 0 0,0 0 0,-1-1 0,0 1 0,-1-1 0,0 0 0,-1 0 0,0 1 0,-1-1 0,0 0 0,-1 1 0,0-1 0,-1 1 0,-5-14 0,-56-127 275,46 107-453,-42-75 1,49 102 52,-1 1 0,-1-1 0,0 2 0,-1 0 0,-1 1 0,-23-19 0,27 26-135,-1 1 0,0 0-1,0 1 1,0 0-1,-1 1 1,0 1 0,-18-5-1,-4-1-629,-4-3-857,-41-12-7167,66 24 6448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8:32.9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51 6 5728,'-1'-5'14171,"-1"10"-10426,-3 14-4521,4-18 1614,-2 11-408,-11 23 0,9-24-315,1 0 0,-5 20 0,7-22-139,0 1-1,1 0 1,0 0-1,1 0 1,0 0-1,1 0 1,0 0-1,0 0 0,1 0 1,1 0-1,-1-1 1,2 1-1,-1-1 1,1 0-1,1 0 1,-1 0-1,2 0 1,-1-1-1,12 13 1,-16-19-322,1 0 1,-1-1-1,1 1 1,0 0 0,0-1-1,0 0 1,0 1-1,0-1 1,0 0-1,0 0 1,1 0 0,-1 0-1,0-1 1,0 1-1,1 0 1,-1-1 0,0 0-1,1 0 1,-1 1-1,1-1 1,-1-1 0,0 1-1,1 0 1,-1 0-1,0-1 1,1 0-1,-1 1 1,0-1 0,4-2-1,13-17-4411,-1-1 1600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8:33.2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 6 8384,'-3'-5'3808,"-7"5"-3328,6 0 320,8 0-544,1 5-736,0-2 256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8:34.0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89 4800,'-5'-9'15935,"8"6"-13492,6-6-3035,-4-2 1307,0 8-636,-1 1 1,0 0 0,1 0 0,-1 1-1,1-1 1,-1 1 0,7-1 0,40-4 267,-11 2-170,356-21 598,11 25 40,-162 2-261,447 3 625,-527-5-918,-149-2-1735,-15 2 1317,-1 0 0,0 0 0,0 0-1,1 0 1,-1 0 0,0 0 0,0 0 0,1-1-1,-1 1 1,0 0 0,0 0 0,1 0 0,-1 0-1,0 0 1,0 0 0,0 0 0,1-1-1,-1 1 1,0 0-472,1-1 472,-1 1 0,0 0 0,0 0 0,0-1-1,0 1 1,0 0 0,0 0 0,0 0 0,0-1-1,1 1 1,-1 0 0,0 0 0,0-1 0,0 1-1,0 0 1,-1-5-2174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8:34.6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323 638 4896,'10'-47'5856,"-9"43"-5223,1 0 1,-1 0-1,0-1 1,0 1-1,0-1 0,-1 1 1,1-1-1,-1 1 1,0-1-1,0 1 1,-2-7-1,1 7-360,1 1-1,-1 0 1,0 0-1,-1 0 1,1 1-1,0-1 0,-1 0 1,0 0-1,1 1 1,-1-1-1,0 1 1,0-1-1,-1 1 1,1 0-1,0 0 1,-1 0-1,1 0 0,-4-1 1,-1 0-218,1 0 0,-1 1 1,0-1-1,0 2 0,0-1 0,0 1 1,0 0-1,0 0 0,0 1 1,0 0-1,0 1 0,-1-1 0,1 1 1,0 0-1,0 1 0,0 0 0,-8 3 1,2 0 14,0 1 0,0 0 1,1 1-1,0 0 0,0 0 1,1 1-1,-21 20 0,27-23-32,0 1 0,0-1-1,1 1 1,-1 1 0,1-1-1,1 1 1,-1-1 0,1 1-1,0 0 1,1 0 0,-4 15-1,5-18-4,1 1-1,-1 0 1,1-1 0,0 1-1,0 0 1,1-1-1,0 1 1,-1 0 0,1-1-1,1 1 1,-1-1-1,1 1 1,0-1 0,0 0-1,0 1 1,0-1-1,1 0 1,-1-1 0,6 6-1,-5-5 21,1 0 0,0 0 0,0-1-1,0 1 1,0-1 0,0 0 0,1 0 0,0-1-1,-1 1 1,1-1 0,0 0 0,0-1 0,0 1-1,1-1 1,-1 0 0,0 0 0,0 0 0,1-1-1,-1 0 1,0 0 0,1 0 0,-1-1 0,0 0-1,0 0 1,1 0 0,-1 0 0,0-1 0,0 0-1,6-3 1,-1-1-4,0-1-1,-1 0 0,0 0 1,0-1-1,8-8 1,0-3 80,18-25 0,-15 15 126,31-57 0,-44 70-172,0 0 0,0-1 0,-2 1 0,0-2 0,4-28 0,-6 21-214,-2-1 0,-1 0 0,0 0 0,-9-49 0,2 40-913,-2 0 1,-26-67-1,33 96 532,-1 0 0,0-1 0,0 2 0,-1-1 0,-7-10 0,10 15 332,0 0 0,0 0 0,1 1 0,-1-1 0,0 0 0,0 0-1,0 0 1,0 1 0,0-1 0,0 0 0,0 1 0,0-1 0,0 1 0,-2-1 0,3 1 34,0 0 1,-1 0 0,1 0-1,-1 0 1,1 0-1,-1 0 1,1 1 0,-1-1-1,1 0 1,0 0-1,-1 0 1,1 0 0,-1 1-1,1-1 1,-1 0-1,1 0 1,0 1 0,-1-1-1,1 0 1,0 1 0,-1-1-1,1 0 1,0 1-1,-1 0 1,-1 3-905,1 0 1,-1 0-1,1 0 1,-1 0-1,0 9 0,2-13 980,-6 36-3044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8:37.8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41 6304,'-2'0'413,"2"0"-311,-1 0 0,1 0 1,0-1-1,-1 1 0,1 0 1,0 0-1,0 0 0,-1 0 0,1 0 1,0 0-1,-1-1 0,1 1 1,0 0-1,0 0 0,0 0 0,-1 0 1,1-1-1,0 1 0,0 0 1,0 0-1,-1-1 0,1 1 0,0 0 1,0 0-1,0-1 0,0 1 1,0 0-1,0-1 0,0 1 0,0-1 1,0 1 183,0-1 1,1 1 0,-1-1 0,1 1-1,0 0 1,-1-1 0,1 1 0,-1 0-1,1-1 1,0 1 0,-1 0 0,1-1-1,-1 1 1,1 0 0,0 0 0,-1 0-1,1 0 1,0 0 0,0 0 0,-1 0-1,2 0 1,27-2 881,-14 1-431,72-11 1862,-59 7-1815,0 1-1,0 1 1,42 2-1,-66 1-681,-1 0 0,0 1-1,1-1 1,-1 1 0,0 0 0,0 0 0,0 0 0,0 1-1,1-1 1,-2 1 0,1-1 0,0 1 0,0 0 0,0 0-1,2 3 1,-2-2 25,-1 0 0,0 0 0,0 1 0,0-1 0,0 0 0,-1 1 0,1 0 0,-1-1 0,0 1 0,0 0 0,0-1 0,0 8 0,8 75 306,5 48-271,-9-104-129,2 0 0,13 40-1,-17-61-130,1 0 0,0 0-1,0-1 1,1 0 0,0 1 0,0-2-1,9 11 1,-10-14-529,1 1 0,0-1 0,0 0 0,9 5 0,-8-5-784,0-1 0,1-1 0,-1 1 0,13 2 1,-17-5 1056,-1 1 1,1-1 0,0 0 0,0 0-1,-1 0 1,1 0 0,0 0 0,0 0 0,0-1-1,-1 1 1,1 0 0,0-1 0,0 0 0,-1 1-1,1-1 1,-1 0 0,1 0 0,0 0-1,-1 0 1,3-2 0,-2 1-123,24-13-2638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8:38.2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718 5 7712,'-1'0'616,"0"-1"1,-1 0 0,1 1-1,0-1 1,0 1-1,0 0 1,-1-1 0,1 1-1,0 0 1,-2-1-1,1 2-207,-1-1-1,1 0 0,0 1 1,0-1-1,-1 1 1,1 0-1,-4 2 0,-13 4 689,-33 9 509,-167 60 2335,189-63-3734,0 1 0,1 2 0,0 1 0,1 1 0,-26 23 0,23-16-467,2 2 0,2 1 0,-37 46 0,58-65-597,1 0-1,0 0 0,1 0 1,-1 1-1,-3 14 1,6-17-1221,1 1 0,-1-1 0,1 1 0,0 10 0,4-6-1490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8:39.4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 16 6560,'-5'-16'9717,"10"40"-4853,-4 43-2916,-1 60-520,-8-67-1119,4-32-181,0 32 0,4-57-85,-1 0 0,0 1 1,0-1-1,0 0 0,0 1 0,0-1 1,-3 5-1,3-5 571,-6 3-641,6-6 42,2 1 56,0-1 553,21-17 255,10-13-951,-24 21 38,1 1 0,0 0 0,14-10 1,-5 6 3,-11 7 113,0 0-1,0 1 0,0-1 0,1 2 0,15-7 0,-7 5-106,-13 3-2,1 1 0,-1 0-1,1 0 1,-1 0 0,1 0 0,4 0-1,0 4 54,-8-3-12,0 1 1,1-1-1,-1 1 0,0-1 1,0 1-1,0-1 0,0 1 0,0-1 1,1 1-1,-1-1 0,0 1 1,0-1-1,0 1 0,0-1 0,-1 1 1,1-1-1,0 1 0,0-1 1,0 1-1,0-1 0,0 1 0,-1-1 1,1 1-1,-5 10 151,2-8-201,-1 0 0,0 0-1,0 0 1,0-1-1,0 0 1,0 0-1,0 0 1,-8 2-1,8-2-7,1-2 55,0 1-1,0 0 1,0 0 0,0-1-1,0 0 1,0 0 0,-5 0-1,0 0 82,67 29 1006,-50-25-1074,1 0 1,14 9-1,9 4-266,-16-13-991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8:41.7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27 544 3968,'-27'0'2298,"39"0"6107,2-2-3704,-2 1-4181,-1-1 1,0-1 0,1 0-1,-1-1 1,10-5-1,-2 0-283,0-1 0,-1 0-1,0-2 1,-1 0-1,-1-1 1,0 0 0,0-2-1,-1 1 1,-1-2-1,14-21 1,3-13 166,-2-1 1,33-82 0,-30 42-36,-31 88-330,0 0 0,0 0 0,0 1 0,-1-1 0,1 0 0,-1 0 0,0 0-1,0-5 1,0 6 5,-11 20 346,5 5-404,1-1 0,0 1 0,-1 30 0,2-23-42,0 9 85,1 0 1,2 0 0,2 0 0,11 75-1,-11-110 8,0 0 0,0 0 0,0-1-1,1 1 1,-1 0 0,1 0 0,0-1-1,0 1 1,0-1 0,0 1 0,1-1-1,-1 0 1,1 0 0,3 3 0,-4-5-9,0 1 1,1-1-1,-1 1 1,1-1-1,-1 0 1,1 0-1,-1 0 1,1 0-1,-1 0 1,1 0-1,0-1 1,-1 1-1,1-1 1,0 0-1,0 0 1,-1 0-1,1 0 1,0-1-1,0 1 1,-1-1-1,5 0 1,8-5 76,0 0 1,0-1-1,-1 0 0,1-1 1,-1-1-1,-1 0 0,18-16 1,79-86 41,-99 99-162,58-64 75,73-77-118,-104 109 80,-38 44-25,1-1 0,-1 1 0,0-1 0,1 1-1,-1-1 1,1 1 0,-1 0 0,1-1-1,-1 1 1,1-1 0,-1 1 0,1 0 0,-1 0-1,1-1 1,-1 1 0,1 0 0,0 0-1,-1 0 1,1-1 0,0 1 0,0 0 1,-1 0 0,1 1 1,-1-1-1,0 0 0,1 0 0,-1 0 1,1 1-1,-1-1 0,1 0 0,-1 1 1,0-1-1,1 0 0,-1 0 0,0 1 1,1-1-1,-1 1 0,0-1 0,0 0 1,1 1-1,-1 0 0,1 2 1,0 0-1,0 0 0,0 0 0,0 0 1,0 0-1,0 5 0,0 34 23,-1 0-1,-3 0 1,-1-1-1,-1 1 1,-18 61-1,19-90-5,0 0 0,0-1 0,-1 1 0,-1-1 0,-8 13 0,12-22-13,0 0 0,0 0 1,0 0-1,0 0 0,-1-1 1,1 1-1,-1-1 1,0 0-1,1 1 0,-1-1 1,0 0-1,0-1 0,-1 1 1,1 0-1,0-1 0,-1 0 1,1 0-1,0 0 1,-1 0-1,1 0 0,-1-1 1,0 1-1,1-1 0,-5 0 1,-4-2 7,-1-1-1,1 1 1,0-2 0,-12-4 0,17 5-24,0 0 0,1 0 0,-1-1 0,1 0 0,0 0 0,0 0 0,0-1 0,-8-8 0,14 12 10,-1 1 0,1 0 0,0 0-1,0 0 1,0 0 0,0 0 0,-1 0 0,1-1 0,0 1-1,0 0 1,0 0 0,0 0 0,0-1 0,0 1-1,0 0 1,0 0 0,-1 0 0,1 0 0,0-1 0,0 1-1,0 0 1,0 0 0,0-1 0,0 1 0,0 0 0,0 0-1,0 0 1,0-1 0,0 1 0,0 0 0,1 0-1,-1 0 1,0-1 0,0 1 0,0 0 0,0 0 0,0 0-1,0 0 1,0-1 0,0 1 0,1 0 0,10-2-139,17 4 30,185 46-625,-124-21-5705,-83-25 4491,0 0-668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8:42.1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93 94 9792,'-53'-25'4448,"21"-2"-3872,24 14-288,8 10-288,3-14-928,11 9 512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8:46.6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389 599 1728,'0'0'560,"0"5"912,2-5-1133,-1 0 1,1-1 0,-1 1-1,0 0 1,1-1-1,-1 1 1,0-1-1,1 1 1,-1-1 0,0 1-1,1-1 1,1-1-1,-3 1-81,1 1-1,-1 0 1,1-1-1,-1 1 0,0 0 1,1-1-1,-1 1 1,0-1-1,1 1 0,-1-1 1,0 1-1,0-1 1,1 1-1,-1 0 0,0-1 1,0 1-1,0-1 1,0 1-1,0-1 0,0 0 1,0 1-1,0-1 1,0 1-1,0-1 0,0 1 1,0-1-1,0 1 1,0-1-1,0 1 0,0-1 1,0 1-1,-1-1 1,1 1-1,-1-1 0,-2-1 104,0 1 0,0 0 0,0 0 0,0 0 0,-1 0 0,1 1 0,0-1 0,-7 1-1,6 0-288,0 1-1,0-1 0,0 1 1,0 0-1,0 0 0,0 0 1,-6 3-1,-6 2 89,-6 2 62,0 2-1,0 0 1,1 1 0,0 1-1,1 1 1,-32 26 0,37-25-106,0-1 1,2 2 0,-1 0 0,2 0 0,0 2-1,1-1 1,0 1 0,-13 30 0,21-39-79,0 0 0,1 0 0,0 0 1,0 1-1,0-1 0,1 0 1,0 1-1,1 12 0,0-17-11,1 1 0,0-1 0,-1 1-1,2-1 1,-1 0 0,0 1 0,1-1-1,0 0 1,0 0 0,0 0 0,0 0 0,1-1-1,-1 1 1,1-1 0,0 1 0,0-1-1,6 4 1,-5-3 7,0-1 0,0 0 0,0-1 0,1 1-1,-1-1 1,1 0 0,0 0 0,0 0 0,0 0-1,0-1 1,0 0 0,0 0 0,0-1 0,0 1 0,0-1-1,0 0 1,8-1 0,-7 0-13,0-1-1,0 0 1,0 0-1,-1 0 1,1-1-1,0 0 1,-1 0 0,0 0-1,0 0 1,0-1-1,0 0 1,-1 0-1,1-1 1,6-8 0,4-6 64,-2-1 1,0-1 0,14-33 0,27-75 63,-38 88 9,-11 27-144,1-1 1,-2 0-1,0 0 0,-1-1 0,3-28 1,-6 43-21,0 0 0,0-1 0,0 1 1,0 0-1,0 0 0,-1 0 1,1-1-1,0 1 0,0 0 1,-1 0-1,1 0 0,-1 0 1,1 0-1,-2-2 0,2 3-8,0 0 1,0 0-1,-1 0 0,1 0 1,0-1-1,0 1 0,-1 0 1,1 0-1,0 0 0,-1 0 1,1 0-1,0 0 0,-1 0 1,1 0-1,0 0 0,0 0 0,-1 0 1,1 0-1,0 0 0,-1 0 1,1 0-1,0 1 0,0-1 1,-1 0-1,1 0 0,0 0 1,-1 0-1,1 1 0,0-1 1,0 0-1,0 0 0,-1 0 0,1 1 1,-2 1-34,0 1 1,0-1 0,0 1 0,0-1-1,0 1 1,1 0 0,-1 0 0,1 0-1,-2 4 1,-5 26 147,1 0-1,2 0 1,1 1-1,2 0 0,3 63 1,0-86-34,0 0 0,1 1 0,0-1 1,4 12-1,-5-20-36,0-1 0,0 1 0,1 0 1,-1 0-1,0-1 0,1 1 0,0 0 0,-1-1 1,1 0-1,0 1 0,0-1 0,1 0 0,-1 0 1,0 0-1,1 0 0,-1 0 0,1-1 0,-1 1 1,7 1-1,-4-2 25,0 0 1,1 0-1,-1 0 1,1-1 0,-1 0-1,1-1 1,-1 1-1,1-1 1,-1 0-1,0 0 1,11-4-1,-2 0 53,0-2 0,0 1 0,17-12 0,21-17 254,55-46 0,-65 45-163,-10 11-202,32-36 1,-22 17-25,-4 6 116,33-46 1,-50 59-145,-20 22 22,1 11-177,-2-7 207,1 0 0,-1 1 0,1-1 0,-1 1 0,0-1 0,0 1 0,0-1 0,0 1 0,0 2 0,-41 284 18,40-282 14,-13 58 90,13-58-84,-1 0 0,0 0 0,-1-1 0,1 1 0,-1-1 1,0 0-1,-1 0 0,-5 7 0,8-11-55,0 1 0,-1-1 1,1 0-1,-1 1 0,1-1 1,-1 0-1,1 0 0,-1 0 0,0 0 1,0-1-1,1 1 0,-1 0 1,0-1-1,0 1 0,0-1 0,0 0 1,0 1-1,0-1 0,1 0 1,-1 0-1,0 0 0,0-1 0,0 1 1,0 0-1,0-1 0,0 1 1,0-1-1,1 0 0,-4-1 0,-4-3-60,0-1-1,1 1 1,-1-2-1,-11-11 0,-9-6-235,2 8-367,26 16 479,6 6-48,1 2 240,0 0 1,1-1-1,0 1 0,0-2 1,0 1-1,1-1 0,11 7 0,61 31 579,-75-42-511,1 1 13,-1-1 0,1 1 0,-1-1 0,1 0 1,0-1-1,0 1 0,0-1 0,-1 0 0,1-1 0,0 0 1,0 0-1,8 0 0,-3-3 7,-1 1 0,1-1 0,-1-1-1,0 0 1,0 0 0,-1-1 0,14-9 0,60-47 152,-77 56-156,34-30 281,58-66-1,-16 15-132,27-22-210,-101 98-171,-4 5-99,-7 15 187,-6 15 30,-11 50 1,4-10 65,5-28-111,-33 102 118,36-117 13,-2 0-1,0-1 0,-1 0 0,-17 22 0,25-38-41,-2 2 37,-1 0 0,1 0-1,-8 6 1,11-11-34,0 0 1,0-1-1,-1 1 0,1-1 0,0 0 0,-1 1 1,1-1-1,0 0 0,-1 0 0,0-1 0,1 1 1,-1 0-1,1-1 0,-1 0 0,-2 1 0,0-1-26,1 0 0,-1-1-1,1 1 1,0-1 0,-1 0-1,1 0 1,0 0 0,0 0-1,0-1 1,0 0 0,0 0-1,0 0 1,0 0 0,0 0-1,-4-5 1,-2-2 4,1-1-1,1 0 1,0 0-1,0-1 1,1 0-1,0 0 1,1-1-1,1 0 1,-1 0 0,-5-21-1,6 18-25,3 11 47,0 0 1,1 0-1,0 0 1,0 0-1,0 0 1,0 0-1,0-1 1,1 1-1,0 0 1,0 0-1,0-5 1,0 9-19,0 0 1,0 0 0,0-1 0,0 1-1,1 0 1,-1 0 0,0 0-1,0 0 1,0 0 0,0 0 0,0 0-1,0 0 1,0 0 0,0 0-1,0-1 1,0 1 0,0 0 0,0 0-1,0 0 1,0 0 0,0 0-1,1 0 1,-1 0 0,0 0 0,0 0-1,0 0 1,0 0 0,0 0 0,0 0-1,0 0 1,0 0 0,1 0-1,-1 0 1,0 0 0,0 0 0,0 0-1,0 0 1,0 0 0,0 0-1,0 0 1,0 0 0,1 0 0,-1 0-1,0 0 1,0 0 0,7 5-320,12 14 212,-5-5 231,3 0-71,0-2 0,1 0-1,0-1 1,1-1 0,1 0 0,-1-2-1,1 0 1,1-1 0,-1-1 0,1-1-1,0-1 1,0-1 0,1-1 0,34-1-1,-44-2-9,0 0 0,0-2 0,0 1 0,-1-1 0,0-1 0,1 0 0,-1-1 0,0 0 0,-1-1 0,1 0 0,-1 0 0,17-16 0,-2 0 16,-2-1-1,-1-1 1,29-39-1,-6-7 195,-8 13 50,-12 20-156,16-21-138,-40 57-3,0 0 1,0 0-1,0-1 1,0 1-1,0 0 0,-1 0 1,1-1-1,0 1 0,-1 0 1,1-1-1,-1 1 0,1-1 1,-1 1-1,1-2 1,-1 2 1,0 1 0,-1 0 1,1 0-1,0 0 0,0 0 1,0 0-1,0-1 0,0 1 1,0 0-1,0 0 0,0 0 1,0 0-1,-1 0 1,1 0-1,0-1 0,0 1 1,0 0-1,0 0 0,0 0 1,-1 0-1,1 0 0,0 0 1,0 0-1,0 0 0,0 0 1,-1 0-1,1 0 1,0 0-1,0 0 0,0 0 1,0 0-1,-1 0 0,1 0 1,0 0-1,0 0 0,-1 0 1,-12 6-147,7-1 132,-1 0-1,2 0 1,-1 1-1,1-1 1,0 1-1,0 1 1,0-1-1,1 1 1,0-1-1,-5 13 0,-1 4 30,-13 47 0,18-52-19,1 1 0,1-1 0,0 0 0,1 1 0,1-1 0,1 1 0,4 36 0,-3-51 31,-1-1-1,1 0 1,0 0-1,0 1 0,1-1 1,-1 0-1,1 0 1,-1 0-1,5 5 0,-5-7-5,0 0-1,0 0 1,0 1-1,1-1 1,-1 0 0,0 0-1,1-1 1,-1 1-1,0 0 1,1 0-1,-1-1 1,1 1 0,-1-1-1,1 1 1,-1-1-1,1 0 1,0 1-1,-1-1 1,1 0-1,0 0 1,-1 0 0,3-1-1,4 0 14,-1-1 0,1-1 0,-1 1 0,0-1 0,0-1 0,0 1 0,0-1-1,8-7 1,51-43-7,146-162 259,-210 215-277,13-17-60,15-23 0,-20 28-43,-7 7 26,-5 7-37,-9 12 35,7-5 59,-1 0 0,1 1 0,0-1 0,1 1 0,0 0 1,1 0-1,0 0 0,0 0 0,1 1 0,-1 17 0,2-21 29,0-1 0,0 1 0,1 0 0,-1 0 0,2-1 0,-1 1 0,0-1 0,1 1 0,0-1 0,0 0 0,1 0 0,-1 0 0,1 0 0,0 0 0,1 0 0,-1-1 0,1 1-1,0-1 1,6 5 0,-8-8 1,-1 1-1,1-1 0,0-1 0,0 1 0,0 0 0,-1 0 0,1-1 0,0 1 0,0-1 0,0 1 1,0-1-1,0 0 0,0 0 0,0 0 0,0 0 0,0 0 0,0 0 0,0-1 0,0 1 1,0-1-1,0 1 0,0-1 0,-1 0 0,1 0 0,0 0 0,0 0 0,-1 0 0,1 0 1,2-2-1,5-5 0,-1 1 1,1-2-1,-2 1 1,8-11-1,-4 6-64,22-27 52,3 3 0,52-45 0,-36 48-70,-38 25-165,-14 9 232,0 0 0,0 0 0,0 0 0,1 0 0,-1 0 0,0 0 0,0 0 0,0 0 0,0 0 1,0 1-1,0-1 0,0 0 0,1 0 0,-1 0 0,0 0 0,0 0 0,0 0 0,0 0 0,0 0 0,0 0 0,0 1 0,0-1 0,0 0 0,0 0 0,0 0 0,0 0 0,0 0 0,0 0 1,0 0-1,0 1 0,0-1 0,0 0 0,0 0 0,0 0 0,0 0 0,0 0 0,0 0 0,0 1 0,0-1 0,0 0 0,0 0 0,0 0 0,0 0 0,0 0 0,0 0 0,0 0 0,0 1 1,0-1-1,0 0 0,0 0 0,-1 0 0,-14 30-116,7-16 125,-1 5-22,2-1 0,-7 29 0,0-4 133,11-35-57,1 1 0,-1 0 0,1 0-1,0 9 1,4-19-37,1 0 0,-1 0 0,1 0 1,-1 0-1,0-1 0,0 1 0,1-1 0,1-2 0,44-32-71,0 3 0,3 1 0,0 3 0,104-42 0,-147 68 56,-2 0-47,0 1 1,-1 0-1,2 0 0,10-1 0,-16 3 40,0 0 0,0 0 0,0 0 0,0 0 0,-1 0 0,1 0 0,0 0 0,0 0 0,0 0 0,0 1 0,-1-1 0,1 0 0,0 1 0,0-1 0,0 0 0,-1 1 0,1-1 0,0 1 0,-1-1 0,1 1 0,0-1 0,-1 1 0,1 0 0,-1-1 0,1 1 0,-1 0 0,1 0 0,-1-1-1,1 1 1,-1 0 0,0 0 0,1-1 0,-1 1 0,0 0 0,0 0 0,0 0 0,1 0 0,-1 0 0,0-1 0,0 1 0,0 0 0,-1 1 0,1 8 69,-2 0-1,1 0 1,-6 18 0,-2 13 120,4-14-244,-1 6 258,8-34-181,0 0 0,0 0 0,1 0 0,-1 0 0,0 0 0,-1-1 1,1 1-1,3-4 0,11-10-409,28-34 1,3-5 340,-34 42-8,0 1 1,0 0-1,1 0 1,0 2 0,31-17-1,-45 26 51,1 0-1,0-1 1,0 1 0,0-1-1,-1 1 1,1 0 0,0 0-1,0-1 1,0 1 0,0 0-1,0 0 1,-1 0 0,1 0-1,0 0 1,0 0-1,0 0 1,0 0 0,0 0-1,0 1 1,-1-1 0,1 0-1,0 0 1,0 1 0,0-1-1,-1 1 1,1-1 0,0 0-1,0 1 1,-1 0 0,1-1-1,0 1 1,-1-1-1,1 1 1,-1 0 0,1-1-1,-1 1 1,1 0 0,-1 0-1,1 0 1,-1-1 0,0 1-1,1 0 1,-1 0 0,0 0-1,0 0 1,0 1 0,2 5 24,-2 1 1,1-1 0,-1 1-1,-1 11 1,1-8-10,0-1 56,0 1-15,0 1 1,2 12 0,-1-20-57,0-1 1,0 1-1,0-1 1,0 0-1,0 1 0,1-1 1,-1 0-1,1 0 0,0 0 1,0 0-1,3 3 0,4 4-10,0-1-1,1 0 0,0-1 0,14 10 0,-17-14 22,-1-1 0,1 1 0,0-1 0,0-1 1,0 1-1,0-1 0,0 0 0,1-1 0,7 1 0,5-1 65,-1 0 0,1-2 0,30-3 0,-39 2-67,0-1 0,0 0 0,-1 0 0,1-1 0,-1 0 0,1-1 0,15-10 0,-8 3-6,-2-2 0,0 0 0,0-1 0,13-17 0,-25 26 11,1 0-1,-1 0 0,0 0 0,-1-1 0,1 1 0,-1-1 0,3-11 0,-5 13-34,1 1-1,-2-1 1,1 1-1,0-1 1,-1 0-1,0 0 1,0 1-1,-1-1 1,1 0-1,-1 0 1,0 1-1,0-1 1,-3-6-1,3 10 3,0-1-1,1 1 0,-1 0 1,0 0-1,0 0 0,0 0 1,0 0-1,0 0 0,-1 0 1,1 1-1,0-1 0,0 0 1,0 1-1,-1-1 0,1 0 1,0 1-1,-1 0 0,1-1 1,-1 1-1,1 0 0,0 0 1,-1-1-1,1 1 0,-1 0 1,1 1-1,0-1 0,-2 0 1,-7 1-29,1 1 1,-17 4 0,23-5 51,-9 2-3,0 1 0,1 1 0,-1 0 0,1 1 0,0 0 0,1 0 0,-1 1 0,1 1 0,1 0 1,-16 15-1,20-18 4,0 1 0,1 0 0,0 0 0,0 0 1,0 0-1,1 1 0,-1 0 0,2-1 0,-1 1 1,1 0-1,0 0 0,0 1 0,1-1 0,0 0 1,0 0-1,1 1 0,0-1 0,0 1 1,2 8-1,0-8 11,0 0 0,0-1-1,1 0 1,0 1 0,0-1 0,1 0 0,-1 0 0,2-1 0,-1 1 0,1-1-1,0 0 1,0 0 0,1-1 0,-1 0 0,1 0 0,1 0 0,6 4 0,-5-4 6,0 0 0,0-1 1,1-1-1,-1 1 0,1-1 0,0-1 1,0 0-1,0 0 0,0 0 1,0-1-1,0-1 0,0 0 1,0 0-1,14-2 0,8-5 13,0-2-1,-1-1 0,49-24 0,-14 7-1,314-131 92,-376 157-117,3-1-34,0 0 1,-1-1-1,1 0 0,8-6 0,-14 9 22,2-2-6,-6 1-141,-5 3 47,1 0 0,0 0-1,0 1 1,0 0 0,-10 6 0,-43 27-158,37-20 213,0 1 0,2 1-1,0 2 1,1 0 0,-23 28 0,31-32 37,1 0-1,0 1 1,2 1-1,0 0 1,0 0-1,2 1 0,0 0 1,-6 26-1,13-41 37,0 0-1,0 1 1,1-1-1,-1 1 1,1-1-1,0 0 1,1 9-1,0-12-13,-1 1 0,1-1-1,-1 1 1,1-1 0,-1 1-1,1-1 1,0 1 0,0-1 0,0 0-1,0 1 1,0-1 0,0 0 0,0 0-1,0 0 1,0 0 0,0 0 0,1 0-1,-1 0 1,0 0 0,1 0 0,-1 0-1,1-1 1,2 1 0,1 1 14,0-1 0,1 0 0,-1 0 0,1-1 0,-1 1 0,1-1 1,0-1-1,-1 1 0,1-1 0,-1 0 0,1 0 0,-1 0 0,0-1 0,0 0 1,1 0-1,8-5 0,1-2 10,-1-1 1,1 0 0,23-23-1,-17 12-4,-1-1 0,0 0-1,16-27 1,42-75-63,-66 105 13,30-54-53,43-104 0,7-73 51,-81 220 6,-1 2-58,0 0 132,7-31-1,-15 52-87,-1 0-1,0 1 0,0-1 0,-1 0 0,0 0 1,0 0-1,-1 1 0,1-1 0,-1 0 0,-3-8 0,4 14 24,0 0-1,-1 0 0,1 0 0,0 1 0,-1-1 0,1 0 0,-1 0 0,1 0 0,-1 1 0,1-1 0,-1 0 0,0 0 0,1 1 0,-1-1 0,0 0 1,1 1-1,-1-1 0,0 1 0,0-1 0,0 1 0,0 0 0,1-1 0,-1 1 0,0 0 0,0-1 0,0 1 0,0 0 0,0 0 0,0 0 0,0 0 1,0 0-1,0 0 0,0 0 0,-1 0 0,-1 1 6,1 0 0,-1 0-1,1 0 1,-1 1 0,1-1 0,0 1 0,-1-1 0,1 1 0,0 0 0,0 0-1,0 0 1,0 0 0,-3 4 0,-8 13 31,1 2 1,-17 35-1,-16 52 174,20-39-21,-30 134 1,45-152-174,3 0 0,2 1 0,2 72 0,4-100-543,2-1 0,0 1 0,1-1 0,2 0 0,8 24 0,-12-41-113,0-1 0,0 0 0,1 0-1,-1 0 1,1-1 0,7 9 0,-9-11 240,1 0 0,0 0 0,0 0-1,0-1 1,0 1 0,0-1 0,1 1 0,-1-1 0,0 0 0,1 0 0,-1 0 0,1 0 0,-1 0 0,1-1 0,-1 1 0,5 0 0,0-2-933,-1 1 0,0-1 0,1 0 1,10-4-1,32-10-3138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4:14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429 458 3552,'12'-15'2000,"-11"13"-1726,1 1 0,-1 0 0,0 0 1,0 0-1,1 0 0,-1 0 0,0 0 1,3-1-1,5-4 740,-7 5-659,-1-1 0,0 1 0,1-1 0,-1 1-1,0-1 1,0 1 0,0-1 0,1-2-1,-2 4-290,0 0 0,0-1 0,0 1 0,0 0 0,0-1 0,0 1 0,0 0 0,0-1 0,0 1 0,0-1 0,0 1 0,0 0 0,0-1 0,0 1 0,0 0 0,0-1 0,0 1 0,0 0 0,0-1 0,0 1 0,-1-1-1,1 1 16,-1-1-1,1 1 1,-1 0-1,1-1 1,-1 1-1,1 0 1,-1 0-1,0-1 0,1 1 1,-1 0-1,1 0 1,-1 0-1,1 0 1,-1 0-1,0 0 1,1 0-1,-1 0 0,0 0 1,-4 1-40,0 0 0,-1 0 0,1 1 0,1 0 0,-1 0 0,0 0 0,0 0 0,1 1 0,-5 3 0,-7 3 51,-41 24 278,2 1 0,-89 75 0,131-97-382,1 0 0,1 1 0,-1 1 0,2 0 0,0 0 0,1 1 1,1 0-1,0 1 0,0-1 0,2 2 0,0-1 0,-6 31 0,6-15 62,2 0 0,2 1 0,0 0 0,2-1 0,8 61-1,-6-84 77,0 0-1,0 0 0,7 16 0,-8-22-61,0 0 1,0-1-1,1 1 1,-1 0-1,1 0 1,0-1-1,0 1 1,0-1-1,0 1 0,0-1 1,0 0-1,1 0 1,-1 0-1,5 3 1,-2-4 20,-1 0 1,0 0-1,0-1 1,0 1-1,1-1 1,-1 0 0,0 0-1,1-1 1,-1 1-1,0-1 1,0 0-1,1 0 1,-1 0-1,0 0 1,0-1-1,0 0 1,0 0-1,3-2 1,4-3 9,0 0 0,0 0 1,-1-1-1,17-18 0,11-18 86,-3-1 0,41-71-1,-68 105-154,11-21 56,-1 0 1,-2 0-1,-1-2 0,13-41 0,-21 49-100,0 0 0,-2 0 0,-1-1 0,-1 1 0,-2-1 0,-1-37 0,-1 50 21,0-9-51,-1 0 1,-1 0-1,-8-29 1,11 52 45,0 0 0,0 0-1,0 0 1,0 0 0,0 0 0,0 0-1,0 0 1,0 0 0,-1 0 0,1-1-1,0 1 1,0 0 0,0 0 0,0 0-1,0 0 1,0 0 0,0 0 0,0 0-1,0 0 1,0 0 0,0 0 0,0 0-1,0 0 1,0 0 0,0 0 0,0-1-1,-1 1 1,1 0 0,0 0 0,0 0-1,0 0 1,0 0 0,0 0 0,0 0-1,0 0 1,0 0 0,0 0 0,0 0-1,0 0 1,-1 0 0,1 0 0,0 0-1,0 0 1,0 0 0,0 0 0,0 0-1,0 0 1,0 1 0,0-1 0,0 0-1,0 0 1,0 0 0,-1 0 0,1 0-1,0 0 1,0 0 0,0 0 0,0 0-1,0 0 1,0 0 0,-5 8-191,-2 12-23,-1 18 153,2 0-1,2 0 1,1 71 0,6-23 102,-4-61-6,2 0 0,0 0 0,2-1 0,9 39 0,-12-63-31,7 27 212,2 0 0,1-1 0,13 27 0,-21-50-173,0 0 0,0 0 1,0 0-1,0-1 0,0 1 0,0 0 1,1-1-1,0 0 0,-1 1 1,1-1-1,0 0 0,0 0 0,0-1 1,0 1-1,0 0 0,1-1 1,-1 0-1,0 0 0,1 0 0,-1 0 1,1-1-1,-1 1 0,1-1 1,-1 0-1,1 0 0,-1 0 0,1 0 1,-1-1-1,1 1 0,3-2 1,9-3 24,1 0 1,0-2 0,-1 1 0,26-17 0,-38 21-93,96-46 231,-52 26-139,123-42-176,-133 52 75,-25 8 22,6-3 161,27-5 0,-46 12-131,0 0-1,1 0 1,-1 0-1,1 0 1,-1 0 0,0 0-1,1 0 1,-1-1 0,0 1-1,1 0 1,-1 0-1,0 0 1,1 0 0,-1-1-1,0 1 1,1 0-1,-1 0 1,0-1 0,1 1-1,-1 0 1,0-1 0,0 1-1,1-1 1,-5-5 365,2 4-369,0 1 0,0 0 0,0 0 1,0 0-1,-1 0 0,1 0 0,0 0 1,-5 0-1,-8-1-78,0 1 0,-1 1 0,1 1 0,0 0 1,0 1-1,0 0 0,0 1 0,0 1 0,0 1 0,1 0 0,0 0 0,0 2 0,0 0 1,-19 13-1,17-9 47,0 0 0,1 1 0,1 1 0,0 0 0,1 1 0,0 0 0,1 1 0,1 1 0,0 0 0,1 0 0,-11 25 0,17-31 19,1-1-1,0 1 1,0 0-1,1 0 1,0 0-1,1 0 1,0 1-1,1 14 1,0-22 26,0 1-1,0-1 1,1 0-1,-1 0 1,1 1 0,0-1-1,0 0 1,0 0 0,1 0-1,-1 0 1,1 0-1,-1 0 1,1 0 0,0-1-1,0 1 1,0-1 0,1 1-1,-1-1 1,1 0-1,-1 0 1,1 0 0,0 0-1,-1 0 1,1 0 0,0-1-1,0 0 1,0 1-1,0-1 1,4 1 0,0-1 76,0 0 1,1-1-1,-1 1 1,0-1 0,0-1-1,0 1 1,0-1-1,13-4 1,-5 1 55,-1-1 1,28-13-1,-25 8-118,0 0-1,0-1 0,-1-1 1,0-1-1,-1 0 1,-1-1-1,0 0 0,19-26 1,-5-2 30,-1-1 1,27-57 0,-31 49-41,18-59 1,-28 64-61,-3-1 1,-1-1 0,-3 0 0,-1 0-1,-3-57 1,-5 45-716,0 49 309,3 11 424,0 0 0,0-1 0,0 1 0,0 0 0,-1 0 1,1 0-1,0 0 0,0 0 0,0 0 0,0 0 0,0 0 0,-1 0 0,1 0 0,0 0 0,0 0 0,0 0 0,0 0 0,0 0 0,-1 0 0,1 0 0,0 0 0,0 0 0,0 0 0,0 0 0,0 0 0,-1 0 0,1 0 0,0 0 1,0 0-1,0 0 0,0 0 0,0 1 0,0-1 0,-1 0 0,1 0 0,0 0 0,0 0 0,-12 20-541,-46 120-212,14-29 647,33-88 94,1 0 0,1 1 0,2 0 0,0 0 0,-4 28 0,8-25 34,1-1-1,1 1 0,1-1 1,4 33-1,-2-46 19,0 0 0,1 0-1,1 0 1,0-1 0,0 1 0,1-1-1,1 0 1,0 0 0,1-1 0,11 16-1,-15-23 18,0-1 0,0 0 0,0 0 0,0 0 0,0 0 0,0 0 0,1-1 0,-1 0 0,1 0-1,0 0 1,0 0 0,0 0 0,7 2 0,-7-4-19,1 1-1,0-1 1,-1 0 0,1 0-1,-1 0 1,1-1 0,0 1-1,-1-1 1,1-1 0,-1 1-1,1 0 1,-1-1 0,5-2-1,29-16 89,39-28 0,-42 25-35,14-8-18,141-81-45,-19 19 81,-166 88-345,-8 3-176,-12 5 75,8 1 285,0 0 0,0 0 0,-6 6 0,-2 0-27,-10 8 3,0 1 1,1 1-1,-29 31 0,40-37 50,1 1 0,0 1-1,1 0 1,1 0 0,0 1 0,-11 27 0,20-39 39,-1 0 1,0 1 0,1-1-1,0 0 1,0 0 0,1 1-1,0-1 1,0 0 0,0 1-1,0-1 1,1 0-1,1 6 1,-2-9 32,1 0 0,0 0 0,-1 0 0,1 1 0,0-1 0,0-1 0,1 1 0,-1 0 0,0 0-1,1 0 1,-1-1 0,1 1 0,-1 0 0,1-1 0,0 0 0,0 1 0,-1-1 0,1 0 0,0 0 0,0 0 0,0 0 0,1 0 0,-1 0-1,0-1 1,0 1 0,0-1 0,0 1 0,1-1 0,-1 0 0,3 0 0,1 0 49,-1-1-1,0 0 1,1 0-1,-1 0 1,0-1-1,0 1 1,0-1-1,0 0 1,0-1-1,6-4 1,0 0 28,0-1 1,-1 0-1,12-13 1,-11 9-37,0-1-1,-1 0 1,13-21 0,22-50 73,-5 10-29,-26 49-81,-1-1 1,-1-1 0,-2 1-1,-1-2 1,10-48 0,10-144-95,-22 154 26,-7 65 32,4-27-308,-2 0 0,-1 0 0,-3-41 1,2 68 269,0 0 0,0-1 0,0 1 0,-1 0 1,1 0-1,0 0 0,0 0 0,-1 0 1,1 0-1,-1 0 0,1 0 0,-1 0 0,1 0 1,-1 0-1,1 0 0,-1 0 0,0 0 0,0 0 1,1 1-1,-2-2 0,1 2 20,1 0 0,0 0-1,-1 0 1,1 0 0,0 0 0,-1 0-1,1 0 1,0 0 0,-1 0 0,1 0-1,0 0 1,-1 0 0,1 0-1,0 0 1,-1 0 0,1 1 0,0-1-1,0 0 1,-1 0 0,1 0 0,0 0-1,-1 1 1,1-1 0,-8 13-215,-2 12 102,1 2 0,2-1 0,-6 35 0,1-3 15,-18 56 170,12-49-11,-19 124 1,33-151 15,2 0 0,2-1 0,1 1 0,1 0 0,3-1 0,1 1 0,13 44 0,-17-75 29,0 0 0,1-1-1,0 1 1,0-1-1,0 0 1,1 0 0,0 0-1,0 0 1,1-1-1,-1 1 1,1-1 0,11 8-1,-15-12-49,0-1 1,1 1-1,-1-1 0,0 1 0,1-1 0,-1 1 0,1-1 1,-1 0-1,1 0 0,-1 0 0,1 1 0,-1-2 0,1 1 1,-1 0-1,1 0 0,-1 0 0,1-1 0,-1 1 0,1-1 0,-1 1 1,0-1-1,1 1 0,-1-1 0,0 0 0,0 0 0,3-1 1,1-3 49,1 0 0,-1 0 1,0 0-1,5-8 0,6-9-23,-1-1 0,18-40 0,-2 6 46,-1 8-271,2 1 1,50-56 0,-82 104 141,0 0 1,0 0-1,0 0 0,0 1 1,0-1-1,0 0 0,0 0 1,0 0-1,0 0 0,0 0 1,0 0-1,0 0 0,1 1 1,-1-1-1,0 0 1,0 0-1,0 0 0,0 0 1,0 0-1,0 0 0,0 0 1,0 0-1,0 0 0,0 0 1,0 1-1,1-1 0,-1 0 1,0 0-1,0 0 0,0 0 1,0 0-1,0 0 0,0 0 1,0 0-1,1 0 1,-1 0-1,0 0 0,0 0 1,0 0-1,0 0 0,0 0 1,0 0-1,0 0 0,1 0 1,-1 0-1,0 0 0,0 0 1,0 0-1,0-1 0,0 1 1,0 0-1,0 0 0,0 0 1,1 0-1,-4 16-226,2-10 181,-5 39 54,-9 104 150,14-128-155,2-1 0,0 1 1,1-1-1,1 0 1,6 25-1,-6-36 33,0-1-1,0 0 1,1 0 0,0 0-1,0 0 1,8 11-1,-9-16 18,-1 0 1,1-1-1,-1 1 0,1 0 0,0-1 0,0 1 0,0-1 0,0 0 0,0 0 1,0 0-1,1-1 0,-1 1 0,1-1 0,-1 0 0,1 0 0,0 0 0,5 1 1,-1-2 48,-1-1 0,0 1 0,1-1 1,-1 0-1,0-1 0,0 0 0,0 0 1,0-1-1,0 1 0,-1-1 1,8-5-1,-2 1 4,0-1 1,-1 0-1,0-1 1,16-17 0,-12 9-22,0 0 0,-2-1 0,0-1 1,9-20-1,35-81-5,49-179-165,-24-4 106,-62 223-85,-8 37 5,21-103-282,-32 139 295,-1 5 10,1 0 0,-1 0-1,0 0 1,1 0 0,-1 0 0,0 0-1,0 0 1,-1 0 0,1 0 0,0 0-1,-1 0 1,0-3 0,1 5 35,-1 0 1,1-1-1,0 1 1,-1 0-1,1 0 1,0-1-1,0 1 1,-1 0-1,1 0 1,-1 0-1,1-1 1,0 1-1,-1 0 1,1 0-1,0 0 1,-1 0-1,1 0 1,-1 0-1,1 0 1,0 0-1,-1 0 1,1 0-1,-1 0 1,1 0-1,-1 0 1,1 0-1,0 0 1,-1 0-1,1 0 1,0 0-1,-1 1 1,1-1-1,-1 0 1,1 0-1,0 0 1,-1 1-1,1-1 0,0 0 1,0 0-1,-1 1 1,1 0-1,-3 1-33,1 0-1,-1 0 1,1 0-1,0 1 0,-4 5 1,-3 7-34,1 1 0,0 0 1,1 0-1,-6 25 0,-16 77-149,23-88 197,-46 259-34,18-9 143,26-1 340,8-276-395,6 65 225,-5-61-132,0 0-1,1 0 1,0-1 0,0 1-1,1 0 1,0-1 0,4 9-1,-6-15-88,-1 1 1,0-1-1,1 1 0,-1 0 0,1-1 0,-1 1 1,0-1-1,1 0 0,-1 1 0,1-1 0,-1 1 1,1-1-1,-1 0 0,1 1 0,0-1 0,-1 0 0,1 0 1,-1 1-1,1-1 0,0 0 0,-1 0 0,1 0 1,0 0-1,-1 0 0,1 0 0,0 0 0,0 0 1,1-1 17,0 1 1,0-1 0,-1 0 0,1 0 0,-1 0-1,1 0 1,-1 0 0,1 0 0,-1-1 0,0 1 0,1 0-1,0-3 1,13-17 148,22-40-1,-14 21-122,142-208 121,-162 244-314,0 0 1,0 0 0,0 1 0,1-1-1,4-3 1,-8 6 117,0 1-1,0 0 0,1 0 1,-1 0-1,0 0 1,0 0-1,0 0 0,0 0 1,0-1-1,1 1 0,-1 0 1,0 0-1,0 0 1,0 0-1,0 0 0,1 0 1,-1 0-1,0 0 0,0 0 1,0 0-1,0 0 1,1 0-1,-1 0 0,0 0 1,0 0-1,0 0 1,0 0-1,0 0 0,1 0 1,-1 0-1,0 1 0,0-1 1,0 0-1,0 0 1,0 0-1,1 0 0,-1 0 1,0 0-1,0 0 0,0 0 1,0 1-1,0-1 1,0 0-1,0 0 0,1 0 1,-1 0-1,0 0 1,0 1-1,0-1 0,0 0 1,0 0-1,0 0 0,0 0 1,0 1-1,0-1 1,0 0-1,0 0 0,0 0 1,0 0-1,0 1 0,-1 16-260,0-9 194,-7 47-157,4-27 266,1 0 0,1 42 1,2-64-33,0 3 17,1 0-1,0 0 0,0 1 1,4 9-1,-4-17 2,-1 1-1,2-1 1,-1 1 0,0-1-1,0 1 1,1-1 0,-1 0-1,1 1 1,0-1 0,0 0-1,0 0 1,0-1-1,0 1 1,0 0 0,0 0-1,1-1 1,-1 0 0,5 3-1,-2-2-6,1-1-1,0 1 0,0-1 1,0 0-1,1-1 0,-1 1 1,0-1-1,0 0 0,7-2 1,4 0 76,-1-1 0,17-5 1,-22 4-62,1 0-1,-1-1 1,0-1 0,-1 1-1,1-2 1,-1 1 0,0-1-1,-1-1 1,0 0 0,16-17-1,-20 19 124,4-4-569,-6 11 100,-5 8 102,-2 10 143,1 0 0,-3 37 1,6-46 55,0 0 0,1 0 1,0 0-1,0 0 0,1-1 1,0 1-1,6 14 0,-6-19 46,0 0 0,1-1 0,0 1-1,0 0 1,5 5 0,-7-9-17,0 0-1,0 0 1,0 0-1,0 0 1,0 0 0,0 0-1,0 0 1,0 0-1,0-1 1,1 1 0,-1 0-1,0-1 1,1 1-1,-1-1 1,0 1 0,1-1-1,-1 0 1,0 1 0,1-1-1,-1 0 1,1 0-1,-1 0 1,2 0 0,-1-1 74,0 1 1,0-1 0,0 0-1,-1 1 1,1-1 0,0 0-1,0 0 1,-1 0 0,1 0 0,-1-1-1,3-1 1,-2 0 10,0-1-1,0 1 1,0-1-1,3-6 1,-5 10-93,2-10-13,1 1 0,-1 0 0,-1 0 0,1-1 0,-2 1 0,1-1 1,-1 1-1,-1-1 0,0 1 0,0 0 0,-1-1 0,0 1 0,-6-15 0,7 19-74,-1 1 0,0 0-1,0 0 1,0 0 0,0 1-1,-1-1 1,1 0 0,-6-5 0,7 8 63,0 0 0,0 1 0,-1-1 0,1 0 0,0 0 0,0 0 0,0 1 0,-1-1 0,1 1 0,0-1 0,-1 1 1,1-1-1,0 1 0,-1 0 0,1 0 0,-1 0 0,1-1 0,0 1 0,-1 1 0,1-1 0,-1 0 0,1 0 0,0 0 0,-1 1 1,1-1-1,-1 1 0,1-1 0,-2 2 0,-30 21-38,27-17 100,24-17 132,39-29 97,-39 26-277,-1 2 1,2 0 0,23-12 0,-2 7 112,51-16 0,-74 28-134,1 0 1,0 2 0,0 0 0,0 1-1,30 0 1,-44 2 30,1 1 0,0-1 1,-1 1-1,1 0 0,-1 0 1,0 0-1,1 1 0,-1 0 0,0 0 1,0 0-1,1 0 0,-2 0 0,1 1 1,0 0-1,0 0 0,-1 0 0,0 0 1,0 0-1,0 1 0,0-1 1,0 1-1,0 0 0,-1 0 0,0 0 1,0 0-1,0 0 0,0 1 0,-1-1 1,0 1-1,2 6 0,-2 1 37,0 1-1,-1-1 0,0 1 1,0 0-1,-2-1 0,1 0 0,-2 1 1,-4 14-1,-1 8 349,8-26 59,3-9-162,9-16 2,-7 9-208,70-111 181,14-17-338,-87 131 6,16-17-380,-18 21 437,1 0 0,-1-1 0,0 1 1,1 0-1,-1 0 0,1-1 0,-1 1 0,1 0 1,-1 0-1,0 0 0,1 0 0,-1 0 1,1-1-1,-1 1 0,1 0 0,-1 0 0,1 0 1,-1 0-1,1 0 0,0 1 0,-1-1 0,1 0 1,-1 1-1,1-1 0,-1 1 0,1-1 0,-1 0 0,0 1 1,1-1-1,-1 1 0,0-1 0,1 1 0,-1-1 1,0 1-1,1-1 0,-1 1 0,0 0 0,0-1 0,0 1 1,0 0-1,2 10-51,-1 0 1,-1 0 0,0 0-1,-1 0 1,-2 12-1,0 13 91,0 12 0,1-12 2,4 71 1,-1-98 50,-1-2-43,1-1-1,0 1 0,0 0 1,0 0-1,4 8 1,-4-14-25,-1 0 0,1 0 1,-1 0-1,1 0 0,0 0 1,-1 0-1,1 0 0,0 0 1,0 0-1,-1 0 0,1 0 1,0-1-1,0 1 0,0 0 1,0-1-1,0 1 0,0 0 1,0-1-1,0 1 0,1-1 1,-1 0-1,0 1 0,0-1 1,0 0-1,0 0 1,1 0-1,-1 0 0,0 0 1,0 0-1,0 0 0,0 0 1,1 0-1,-1-1 0,0 1 1,0 0-1,0-1 0,0 1 1,1-1-1,87-43 296,-51 24-319,18-11 87,0-2-1,-3-2 1,-1-3 0,93-87-1,-135 115-42,-1-1-1,0 0 1,9-14 0,-17 22-470,-2 3 105,-7 6-86,-10 11 109,-193 233-222,205-243 585,0 1 0,-6 13 1,11-19-46,0-1 0,0 1 0,1-1 0,-1 1 0,0-1 0,1 1 0,-1-1 0,1 1 0,0 0 0,-1-1 1,1 1-1,0-1 0,0 1 0,0 0 0,0-1 0,0 1 0,1 0 0,-1-1 0,0 1 0,1 0 0,-1-1 0,2 3 1,-1-3 20,0 0 0,0 0 0,0 0 0,1 0 0,-1-1 0,0 1 0,0-1 0,1 1 0,-1 0 0,0-1 0,1 0 0,-1 1 0,0-1 0,1 0 1,-1 0-1,1 0 0,-1 0 0,0 0 0,1 0 0,-1 0 0,1 0 0,-1-1 0,0 1 0,3-1 0,2-1 102,1-1 0,-1 1 0,12-7 0,-7 2-69,-1 0 0,1-1 0,-2 0 0,1 0 0,-1-1 0,-1 0 1,1-1-1,-2 1 0,8-13 0,4-11-139,25-59 1,-32 66 74,10-33-398,-18 45-172,-3 11 132,-1 5-122,-8 30 467,0 1 0,2 0 0,2 0 0,0 60 0,4-86 97,1 0 0,1 1 1,-1-1-1,1 0 0,0 0 1,1 0-1,0-1 0,4 8 1,-6-12 51,0 0 1,0 1-1,1-1 0,-1 0 1,1 0-1,-1 0 1,1 0-1,0 0 1,0 0-1,0-1 1,0 1-1,0-1 1,0 1-1,0-1 1,1 0-1,-1 0 1,0 0-1,1 0 1,-1 0-1,1 0 1,-1-1-1,1 1 1,-1-1-1,1 0 1,2 1-1,-2-2 7,1 0 1,-1 0-1,0-1 0,0 1 0,0-1 0,-1 1 0,1-1 1,0 0-1,-1 0 0,1 0 0,-1 0 0,1-1 1,-1 1-1,0 0 0,0-1 0,0 0 0,2-3 0,4-8-17,0 0-1,6-17 1,37-94 159,11-26-143,-58 143-65,104-251-63,-30-11 272,-78 268-199,6-20-189,-1 0 1,5-39 0,-10 57 117,0 0 1,0 1 0,0-1-1,-1 1 1,-1-7-1,2 9 35,0 0-1,-1 0 0,1 0 1,-1 0-1,1 0 0,-1 0 0,0 0 1,1 0-1,-1 0 0,0 0 1,0 0-1,1 0 0,-1 1 0,0-1 1,0 0-1,-2 0 0,2 0 21,1 1 0,-1 0 0,0-1 0,1 1 0,-1 0 0,0 0 0,1 0 0,-1 0 0,0 0 0,1 0 0,-1 0 0,0 0 0,1 0 0,-1 0-1,0 0 1,1 0 0,-1 0 0,0 1 0,1-1 0,-1 0 0,0 0 0,1 1 0,-1-1 0,1 1 0,-1-1 0,0 1 0,-5 4-7,0 0 0,1 0-1,0 0 1,0 1 0,0 0 0,1 0 0,-1 0 0,-2 8 0,-28 59 54,28-58-26,-23 60-9,3 1 0,3 1 0,4 1 0,-18 139 0,21-21-30,19-65-2756,-1-81-3459,0-43 1109,6-2 1675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8:49.0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 1099 6976,'-1'0'60,"-3"-2"885,-1 1 0,0-1 0,-11-1 0,36 5 5220,-4-1-4483,29 0 1,-38-1-1327,-1-1 0,1-1-1,0 1 1,0-1 0,-1 0 0,1-1-1,-1 1 1,0-1 0,11-8 0,-9 6-118,-1-1 0,0-1 1,0 1-1,0-1 1,-1 0-1,10-16 1,28-52 599,11-16 68,-28 56-761,2 0 0,1 3 0,1 0 1,2 2-1,1 1 0,1 2 1,43-25-1,74-52 596,-108 76-426,-34 23-304,-10 5-15,1-1 0,-1 1 1,1 0-1,-1-1 0,1 1 0,-1 0 0,1 0 1,-1 0-1,1-1 0,0 1 0,-1 0 1,1 0-1,-1 0 0,1 0 0,0 0 1,-1 0-1,1 0 0,0 0 0,-1 0 1,1 0-1,0 1 0,0-1 3,-1 0 0,1 1-1,-1-1 1,0 1 0,1-1 0,-1 0-1,0 1 1,1-1 0,-1 1-1,0-1 1,0 1 0,0-1 0,1 1-1,-1-1 1,0 1 0,0 0-1,0-1 1,0 1 0,0 0 0,0 4 1,0 0 1,0 0 0,-1 0-1,-1 5 1,2-8-3,-5 19 70,-1 0 0,-1-1 0,-12 26-1,-34 58 144,36-72-213,-5 9 49,-43 59 0,50-80-10,0-1-1,-2-1 1,0-1 0,-34 26-1,48-40-26,-1 0 0,0 0 0,0-1-1,0 0 1,-1 0 0,1 0-1,0 0 1,-1 0 0,0-1-1,-8 1 1,11-1-17,-1-1 0,0 0 0,1 0 0,-1 0 0,0 0 0,1 0 1,-1 0-1,0-1 0,1 0 0,-1 1 0,1-1 0,-1 0 0,1 0 0,-1 0 0,1-1 0,-3-1 0,2 0-7,-1 1-1,1-2 0,0 1 1,0 0-1,0-1 1,0 1-1,1-1 1,-5-8-1,0-5-43,0 0-1,2 0 1,-8-33-1,12 44 46,0 3 2,-3-14-105,1 0 1,-2-30 0,5 46 109,0 1 0,0-1 0,0 0 0,0 1 0,0-1 0,1 0 0,-1 1 0,0-1 0,0 0 0,0 1 0,1-1 1,-1 1-1,0-1 0,0 1 0,1-1 0,-1 0 0,1 1 0,-1-1 0,0 1 0,1 0 0,-1-1 0,1 1 0,-1-1 0,1 1 0,0 0 0,-1-1 1,1 1-1,-1 0 0,1-1 0,0 1 0,-1 0 0,1 0 0,-1 0 0,1 0 0,0 0 0,-1 0 0,1-1 0,0 1 0,-1 1 0,1-1 0,0 0 0,-1 0 1,2 0-1,4 1-48,0 1 0,0-1 0,11 5 1,-8-2 102,162 49-9,-124-41 156,80 9 0,-110-20-134,1-1 0,0 0 0,-1-2 0,1 0 0,-1 0 0,0-2 0,20-6 1,110-50 344,-101 40-324,108-45 55,86-39-79,-191 84-6,-49 21-45,1-1-1,-1 1 1,0-1-1,0 1 1,1 0-1,-1-1 1,0 1-1,0-1 1,0 1-1,0-1 0,0 1 1,0-1-1,0 1 1,0 0-1,0-1 1,0 1-1,0-1 1,-1 1-1,1-1 1,0 1-1,0-1 0,0 1 1,-1-1-1,0 2 1,-6 20-67,-4 5 93,-20 30 0,3-3 80,-36 93-104,64-147-7,-1 0 0,1 0 1,0 1-1,0-1 0,0 0 0,0 1 0,-1-1 0,1 0 0,0 1 0,0-1 0,0 1 0,0-1 0,0 0 0,0 1 0,0-1 0,0 0 0,0 1 0,0-1 0,0 1 0,0-1 0,0 0 0,0 1 0,0-1 1,1 0-1,-1 1 0,0-1 0,0 0 0,0 1 0,10-5 139,15-19 49,30-36-267,-12 12-116,1 3 1,54-42-1,-66 65 1,-30 20 188,0 0 0,1 0-1,-1 0 1,0 0-1,0 0 1,1 1 0,-1-1-1,0 1 1,1-1 0,-1 1-1,1 0 1,3 0-1,-5 0 5,0 0-1,-1 1 0,1-1 1,-1 0-1,1 0 0,0 0 1,-1 0-1,1 1 0,-1-1 1,1 0-1,-1 1 0,1-1 1,-1 0-1,1 1 1,-1-1-1,1 1 0,-1-1 1,1 1-1,-1-1 0,0 1 1,1-1-1,-1 1 0,0-1 1,0 1-1,1-1 0,-1 1 1,0 0-1,0-1 0,0 1 1,0-1-1,1 1 0,-1 0 1,0-1-1,0 2 0,-1 1 42,1 1-1,-1-1 0,0 1 1,0-1-1,-1 4 0,-1 2-29,-9 32-64,-16 71 78,26-105 50,2-4 21,2-4-25,5-6-45,24-16-70,1 2 0,1 0 1,1 3-1,0 0 0,62-20 1,-88 35-15,0 1 1,-1 0-1,1 1 1,0-1 0,12 1-1,-18 1 53,0 0-1,0 0 1,-1 0 0,1 1-1,-1-1 1,1 1-1,0-1 1,-1 1-1,1 0 1,-1-1 0,1 1-1,-1 0 1,1 0-1,-1 0 1,0 0-1,0 0 1,1 0 0,-1 1-1,0-1 1,0 0-1,0 1 1,0-1 0,0 1-1,-1-1 1,1 1-1,0-1 1,-1 1-1,1-1 1,-1 1 0,1 0-1,-1 2 1,3 15 39,1 30 1,-4-34-11,1 0 0,1-1 0,0 1 0,5 16 0,-6-26-21,1-1-1,0 1 1,0-1 0,0 0-1,1 0 1,-1 0-1,1 0 1,0 0 0,0 0-1,0-1 1,1 0-1,-1 1 1,1-1 0,0-1-1,0 1 1,0 0-1,6 2 1,-1-2 10,0 1 0,0-2 0,1 1 0,0-1-1,-1-1 1,1 0 0,0 0 0,0-1 0,-1 0 0,1-1 0,11-2-1,17-3 81,53-18-1,-68 18-94,72-23-72,-1-4 0,141-70 0,-233 102 67,2-1-9,0 1 1,0-1 0,-1 0 0,1-1-1,-1 1 1,1-1 0,-1 1 0,0-1-1,5-6 1,-8 8-36,-3 2-12,-22 6 9,1 2-1,0 1 1,-42 25 0,22-11 60,-75 56 1,96-61-23,0 0 1,2 2-1,0 0 0,-29 40 0,47-57 15,0 0 1,0 1-1,1-1 0,0 1 1,0 0-1,-2 5 0,4-9-6,-1 0 0,1 0 0,0 0 0,0 0 0,-1 0 0,1 0 0,0 0 0,0 0 0,1 0 0,-1 0 0,0 0 0,0 0 0,0 0 0,1 0 0,-1 0 0,0 0 0,1 0 0,-1 0 0,1 0 0,-1 0 0,1 0 0,-1-1 0,1 1 0,0 0 0,-1 0 0,1 0 0,0-1 0,0 1 0,0 0 0,0-1 0,-1 1 0,1-1 0,0 1 0,2 0 0,0 0-29,1-1 1,-1 1-1,1 0 0,-1-1 0,1 0 1,-1 0-1,1 0 0,-1 0 0,0 0 1,1-1-1,-1 0 0,1 1 0,-1-1 1,0 0-1,1-1 0,2-1 0,9-4-47,-1-1 0,14-10 0,-22 15 71,36-28-9,-2-1 1,-1-1-1,38-45 0,-36 37 19,-36 36-39,0 0-1,0 1 1,1 0-1,8-6 0,-13 10 35,-1 0 0,0-1-1,1 1 1,-1 0 0,0 0-1,0 0 1,1 0-1,-1 0 1,0 0 0,1 0-1,-1 0 1,0 0 0,1 0-1,-1 0 1,0 0-1,0 0 1,1 0 0,-1 0-1,0 0 1,1 1 0,-1-1-1,0 0 1,0 0-1,1 0 1,-1 0 0,0 1-1,0-1 1,1 0 0,-1 0-1,0 0 1,0 1-1,0-1 1,1 0 0,-1 0-1,0 1 1,0-1 0,0 0-1,0 0 1,0 1-1,0-1 1,0 0 0,1 1-1,-1-1 1,0 1 0,3 17-176,-3-14 170,3 72 57,-4-59-1,1 0 0,1 0 0,0 0 0,1 0 0,1 0 0,7 23-1,-7-35-19,0 0 0,0 0 0,0 0 0,0-1-1,0 1 1,1-1 0,8 7 0,-10-9-16,0 0 0,0 0 0,0 0 1,0 0-1,0-1 0,1 1 0,-1-1 1,1 0-1,-1 0 0,1 0 0,0 0 1,-1 0-1,1 0 0,0-1 0,-1 1 0,1-1 1,0 0-1,4 0 0,0-2 18,0 0 0,0 0 0,-1 0 0,1-1 0,-1 0 0,0-1 0,11-7 0,1-3 22,19-20-1,-10 9 13,209-196 228,-190 175-331,-1-2 0,-3-3 1,63-96-1,31-89-175,-103 175 201,27-56-132,-58 113 145,0 1-39,0 1 1,-1-1-1,0 0 0,1 0 0,-1 0 1,0 0-1,0 0 0,0 0 0,-1-1 1,1 1-1,-1 0 0,0 0 0,0 0 1,0-1-1,-1-3 0,1 7 38,1 0-1,-1-1 1,0 1-1,0 0 1,0 0-1,0 0 1,0 0-1,0-1 1,0 1-1,0 0 1,0 0-1,-1 0 1,1-1-1,0 1 1,0 0-1,0 0 1,0 0-1,0 0 0,0-1 1,0 1-1,0 0 1,0 0-1,-1 0 1,1 0-1,0 0 1,0-1-1,0 1 1,0 0-1,0 0 1,-1 0-1,1 0 1,0 0-1,0 0 1,0 0-1,0 0 1,-1 0-1,1-1 1,0 1-1,0 0 1,0 0-1,-1 0 1,1 0-1,0 0 1,0 0-1,0 0 1,0 0-1,-1 0 1,1 1-1,0-1 1,0 0-1,0 0 1,-1 0-1,1 0 1,0 0-1,0 0 1,0 0-1,0 0 1,-1 0-1,1 1 1,0-1-1,-5 5-20,0 0 0,0 0-1,0 1 1,1-1 0,0 1-1,0 0 1,-3 8 0,-5 6 60,-51 88 298,-30 49-131,45-85-153,-98 166 336,104-154-202,-36 104-1,77-186-175,-6 18 49,0 0 1,-4 28-1,10-44-27,0 1 1,0 0-1,1 0 0,0 0 0,0 0 1,0 0-1,0 0 0,1 0 0,0-1 1,0 1-1,0 0 0,1 0 0,0-1 1,0 1-1,4 6 0,-4-8-10,1 0-1,0 0 1,0 0-1,0 0 1,0-1-1,1 1 1,-1-1-1,1 0 1,-1 0-1,1 0 1,0-1-1,0 1 1,0-1 0,0 0-1,0 0 1,0 0-1,0-1 1,4 1-1,3-1 6,0 1 0,-1-2-1,1 0 1,0 0 0,19-5-1,-18 2-45,0-1-1,0 0 0,-1 0 0,0-1 0,0-1 0,0 0 0,-1-1 0,19-16 0,2-7-131,32-42 1,-52 59 134,142-154-444,-20 35 98,-92 88 232,37-53 0,-29 24 175,-4-2 0,53-116-1,-86 165 5,12-27-15,-24 51-63,1 1 0,-1 0 0,1 0-1,-1 0 1,0-1 0,0 1 0,0 0 0,0-4-1,0 6 30,0 0 0,0-1 0,0 1-1,0 0 1,0 0 0,0-1-1,0 1 1,0 0 0,0-1-1,-1 1 1,1 0 0,0 0-1,0-1 1,0 1 0,0 0-1,0 0 1,-1-1 0,1 1 0,0 0-1,0 0 1,0 0 0,-1-1-1,1 1 1,0 0 0,0 0-1,0 0 1,-1 0 0,1-1-1,0 1 1,-1 0 0,1 0-1,0 0 1,0 0 0,-1 0 0,1 0-1,0 0 1,-1 0 0,1 0-1,0 0 1,0 0 0,-1 0-1,1 0 1,0 0 0,-1 0-1,1 0 1,-1 0 0,-6 3 0,0 0 1,-1 1-1,1 0 1,1 0-1,-1 0 0,0 1 1,1-1-1,-11 13 1,-50 49 277,-74 95 1,110-122-84,1 2 0,2 1 0,2 1 0,-26 60 0,27-43-163,3 1 1,2 1-1,4 1 1,2 1-1,-8 81 0,22-145-47,-1 8-375,0 0-1,1 1 1,-1-1 0,1 0-1,1 0 1,0 0 0,0 0-1,0 0 1,4 8 0,-5-15 227,0 0 0,1 0 0,-1 0 1,1 0-1,-1 0 0,1-1 0,-1 1 0,1 0 1,-1 0-1,1 0 0,0-1 0,-1 1 0,1 0 1,0-1-1,0 1 0,0-1 0,-1 1 0,1-1 1,1 1-1,18 1-4479,-18-2 4212,25 0-3512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8:49.3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 0 14784,'-10'7'6719,"-3"6"-5855,8-10 448,10 1-896,-10 1-224,5 3-160,5-1-4864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8:51.4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511 80 4736,'-1'-3'421,"1"0"1,0 0-1,0-1 0,0 1 1,1 0-1,-1 0 1,1 0-1,-1 0 0,1 0 1,0 0-1,0 0 1,0 0-1,3-4 0,-2 3 688,-2 2-723,1 1 0,-1 0-1,1-1 1,-1 1 0,1-1 0,-1 1 0,0-1 0,0 1 0,0-1 0,0 1 0,0-2 0,0 2-235,0 1 0,0-1-1,0 1 1,0-1 0,-1 1 0,1-1 0,0 1 0,0 0-1,0-1 1,-1 1 0,1-1 0,0 1 0,-1 0 0,1-1-1,0 1 1,-1 0 0,1-1 0,0 1 0,-1 0 0,1 0-1,-1-1 1,1 1 0,-1 0 0,-1 0-26,0-1 1,1 1-1,-1 0 1,0 0-1,0 0 1,1 1-1,-1-1 0,0 0 1,0 1-1,1-1 1,-1 1-1,1-1 1,-1 1-1,0 0 0,1 0 1,-3 1-1,-1 2-33,0 0 0,0 0-1,1 0 1,-1 1 0,1-1-1,0 1 1,-6 10 0,-21 43 357,14-25-266,-13 24 254,-3-2 0,-69 89 1,76-113-328,2 0 0,2 2 0,1 0 0,1 2 1,-18 44-1,20-35 10,3 1 0,2 1-1,2 1 1,-6 54 0,13-65 62,2 1 0,2-1 0,1 1-1,1-1 1,3 0 0,10 43 0,40 114 188,-42-156-193,2-1-1,1-1 1,27 43 0,160 204 143,-199-277-632,1 1 0,0 0 0,12 8 0,-15-12-255,0 0 1,1-1-1,-1 0 1,1 1 0,-1-1-1,1 0 1,0 0-1,3 1 1,7 2-1824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8:52.2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375 599 5216,'0'0'281,"-1"-1"0,1 1 0,-1 0 0,1-1 0,0 1 0,0-1 0,-1 1 1,1-1-1,0 0 0,0 1 0,0-1 0,-1 1 0,1-1 0,0 1 0,0-1 0,0 1 0,0-2 0,0 2-97,0-1 0,0 1-1,0-1 1,0 1-1,0 0 1,0-1-1,0 1 1,0-1-1,0 1 1,0 0-1,-1-1 1,1 1-1,0-1 1,0 1-1,0 0 1,-1-1-1,1 1 1,0 0-1,-1-1 1,1 1-1,0 0 1,-1 0 0,1-1-1,0 1 1,-1 0-1,1 0 1,0 0-1,-1-1 1,1 1-1,0 0 1,-1 0-1,1 0 1,-1 0-1,1 0 1,0 0-1,-1 0 1,1 0-1,-1 0 1,1 0-1,-1 0 1,0 0-1,-12-2 209,-1 2 0,0-1 0,0 2 0,0 0 0,1 0 0,-1 2 0,1-1 0,-1 2 0,1 0-1,-18 7 1,11-1-190,-1 0-1,2 2 1,-1 0-1,1 1 1,-25 23-1,39-32-160,1 0 0,0 1 0,-1 0 0,2 0 0,-1 0 0,1 1 0,-1-1 1,1 1-1,1 0 0,-1-1 0,1 1 0,0 1 0,-2 10 0,4-14-1,0 0 1,-1 1 0,1-1-1,0 0 1,1 1-1,-1-1 1,1 0 0,-1 0-1,1 1 1,0-1 0,0 0-1,0 0 1,1 0-1,-1 0 1,1 0 0,-1 0-1,1 0 1,0-1 0,0 1-1,1-1 1,-1 1-1,0-1 1,1 0 0,-1 0-1,1 0 1,0 0 0,4 2-1,-4-3-3,-1 0-1,1 0 0,0 0 0,0 0 1,1 0-1,-1-1 0,0 0 1,0 1-1,0-1 0,0 0 1,0-1-1,0 1 0,1-1 1,-1 1-1,3-2 0,7-2 100,1-1 0,13-6 0,-11 4-37,41-17 91,-1-2 1,58-38-1,-97 53-98,-1 0 0,-1-1 1,0-1-1,-1 0 0,0-1 0,-1-1 1,-1 0-1,0 0 0,17-32 0,-13 16 17,-2 0-1,-2-1 1,0 0-1,-2-1 1,-2 0-1,-1-1 1,-2 1-1,3-63 0,-8 82-73,-1 1-1,-2-22 1,2 30-58,-1 0 0,1 0 0,-1 0-1,0 0 1,0 0 0,-1 1 0,1-1 0,-1 1 0,-6-8-1,3 5-107,-1 0-1,0 1 1,-1 0 0,0 0-1,1 1 1,-2 0-1,1 0 1,-1 1-1,1 0 1,-16-5-1,3 3-461,-1 1 0,0 0 0,-37-2 0,49 7-60,1 0-1,0 1 1,0-1 0,0 2-1,-16 3 1,21-4 202,0 1 0,1-1 0,-1 1 1,0-1-1,1 1 0,0 0 0,-5 4 0,7-5 82,-1 0 1,1 1-1,0-1 0,0 1 0,0-1 0,-1 1 0,1-1 0,0 1 0,1 0 0,-1-1 0,0 1 1,0 0-1,1 0 0,-1 0 0,1 3 0,1 20-2484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8:53.0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18 253 7040,'-15'0'2282,"12"-5"1915,3 4-4127,1 2 74,-1-1 0,0 0 0,1 0 1,-1 0-1,0 0 0,0 1 0,1-1 0,-1 0 0,0 0 1,1 0-1,-1 0 0,0 0 0,1 0 0,-1 0 0,0 0 0,1 0 1,-1 0-1,0 0 0,1 0 0,-1 0 0,0 0 0,1 0 1,-1 0-1,0-1 0,1 1 0,-1 0 0,0 0 0,1-1 1,9-6 1704,-7 4-1341,11-6-119,1 1-1,0 0 0,0 1 0,1 1 1,-1 0-1,1 1 0,1 1 0,-1 0 1,32-2-1,-41 5-334,0 1-1,-1 1 1,1-1 0,0 1-1,-1 0 1,12 3 0,-16-3-37,0 0 1,1 0-1,-1 0 1,0 0-1,1 0 1,-1 0-1,0 1 1,0-1-1,0 1 1,0 0-1,0-1 1,-1 1-1,1 0 0,-1 0 1,1 0-1,-1 0 1,1 1-1,-1-1 1,2 4-1,-2 0 54,0 0-1,0 1 0,-1-1 0,1 0 1,-1 0-1,-1 0 0,1 0 1,-1 0-1,0 0 0,0 0 0,-1 0 1,-2 7-1,-6 25 3,9-32-34,1 1 0,-1-1 1,1 0-1,0 1 0,1 9 0,-1-14-13,1 0-1,-1 0 0,1 0 0,0-1 1,-1 1-1,1 0 0,0 0 1,0-1-1,0 1 0,0-1 1,1 1-1,-1-1 0,0 0 0,0 1 1,1-1-1,-1 0 0,1 0 1,-1 0-1,1 0 0,0 0 1,-1 0-1,1 0 0,2 0 1,1 1 61,0-1 0,1 0 0,-1 0 0,1-1 1,-1 0-1,1 1 0,-1-2 0,1 1 1,-1-1-1,9-2 0,0 0 164,0-1 0,23-11-1,-25 9-199,0-1 0,-1 0 0,0 0 0,0-1 0,-1-1-1,0 0 1,0 0 0,-1-1 0,0 0 0,14-23-1,-8 7-23,0 0 0,-2-1 0,18-52 0,-20 50-35,25-48 0,-36 75 14,1 1 1,0 0-1,0-1 0,0 1 0,0 0 1,0-1-1,0 1 0,0 0 0,1 0 1,-1 0-1,0 0 0,1 0 0,-1 0 1,0 1-1,1-1 0,-1 0 0,1 1 1,0-1-1,-1 1 0,1-1 0,-1 1 0,1 0 1,0 0-1,-1 0 0,1 0 0,-1 0 1,1 0-1,0 0 0,-1 0 0,1 1 1,-1-1-1,1 1 0,0-1 0,1 2 1,6 2 52,0 0 1,0 1-1,-1 0 1,12 9-1,-14-10-42,61 44-283,-64-46-73,0 1 1,0-1-1,0 1 1,-1 0 0,5 5-1,-6-6-103,0-1 0,-1 0-1,1 1 1,0-1 0,-1 0-1,1 1 1,-1-1 0,0 1 0,1-1-1,-1 3 1,0 8-1889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8:53.4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94 9 8800,'8'-9'11503,"-15"21"-8013,5-6-3086,-21 24 789,17-23-1027,0 1-1,1 0 1,-1 0-1,-6 15 1,4-4-43,1 0 1,-8 36-1,13-46-592,1-1-1,0 0 1,1 0-1,0 1 0,0-1 1,0 0-1,1 0 1,1 1-1,3 12 1,-5-20 265,0 0 0,0 0 1,1-1-1,-1 1 1,0 0-1,1 0 1,-1-1-1,0 1 0,1 0 1,-1-1-1,1 1 1,-1 0-1,1-1 0,-1 1 1,1-1-1,0 1 1,-1-1-1,1 1 0,-1-1 1,1 0-1,0 1 1,0-1-1,-1 0 0,1 1 1,0-1-1,-1 0 1,2 0-1,0 0-353,1 0-1,-1 0 1,0-1 0,0 1-1,0-1 1,0 1-1,4-3 1,16-5-2216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8:53.7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 21 7296,'-13'-12'3328,"8"7"-2912,0 2 416,10 6-544,-5 2-864,0-2 256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8:54.1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8 6048,'-13'-8'12711,"70"10"-10692,750 43 1187,-431-21-3143,-306-20-324,110 6-742,-63-7-6714,-102-3 2352,-9 3 1744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8:54.8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234 612 5888,'0'-1'136,"0"1"-1,0-1 1,0 0 0,0 0 0,0 1 0,1-1-1,-1 0 1,0 1 0,0-1 0,1 1 0,-1-1-1,0 0 1,1 1 0,-1-1 0,1 1-1,-1-1 1,1 1 0,-1-1 0,1 1 0,-1-1-1,2 0 1,15-6 2226,-1 0 49,-16 6-2270,1 1-1,-1 0 1,1-1 0,-1 1 0,1-1 0,-1 1 0,1-1 0,-1 1 0,0-1 0,1 1 0,-1-1 0,0 1 0,1-1 0,-1 1 0,0-1 0,0 1 0,1-1 0,-1 0 0,0 1 0,0-1 0,0 0 0,0 0 0,0 1-7,0-1 0,0 0 0,-1 1 0,1-1-1,0 0 1,0 1 0,-1-1 0,1 1 0,0-1 0,-1 1-1,1-1 1,0 1 0,-1-1 0,1 1 0,-1-1 0,1 1 0,-1-1-1,1 1 1,-1 0 0,1-1 0,-1 1 0,0 0 0,1 0-1,-1-1 1,1 1 0,-1 0 0,0 0 0,1 0 0,-2 0 0,-20-3 1162,18 3-1045,-5 0-73,0 0-1,-1 1 1,1 0 0,-1 1 0,1 0 0,0 0 0,0 1 0,0 0 0,-13 7 0,3-1-120,0 2 0,1 0-1,-19 16 1,34-24-42,-1 0 0,0 1 0,0-1 0,1 1 0,0 0 0,0 0 0,0 0 0,0 0 0,1 0 0,0 1 0,-1 0 0,2-1 0,-1 1 0,-2 7 0,4-10-3,0 0 0,0 0 0,0 0-1,0 0 1,1-1 0,-1 1 0,0 0-1,1 0 1,-1 0 0,1 0 0,0-1 0,-1 1-1,1 0 1,0-1 0,0 1 0,0 0-1,0-1 1,1 1 0,-1-1 0,0 0-1,1 1 1,-1-1 0,1 0 0,-1 0 0,1 0-1,-1 0 1,1 0 0,0 0 0,-1 0-1,1-1 1,0 1 0,0-1 0,0 1-1,0-1 1,-1 1 0,1-1 0,3 0 0,5-1-37,-1 1 1,1-2 0,-1 1-1,0-1 1,0-1 0,1 0-1,-2 0 1,14-7 0,-3 0 75,0-2 0,26-20 0,-36 25-42,-1 0 0,0-1 0,-1 0 0,0-1 0,0 0 0,-1 0 0,0 0 1,0-1-1,7-18 0,-4 4-65,-1-1 0,10-49 0,-11 37 29,2-71 1,-9 85 20,0 1 0,-2 0 1,-1 0-1,-7-30 1,6 39-53,0 1 0,-1-1 0,0 1 0,-1 0 1,-13-19-1,15 24-250,-1 1 0,0-1 0,0 2 0,-1-1 0,0 0 0,0 1 0,0 0 0,0 0 0,-1 1 0,-9-5 0,14 8 119,1 1 0,0-1 0,-1 1 0,1-1 0,-1 1 0,1 0 0,0-1-1,-1 1 1,1 0 0,-1 0 0,1 0 0,-1 0 0,1 0 0,-1 0 0,1 1 0,-1-1-1,1 0 1,0 1 0,-1-1 0,1 1 0,-1-1 0,1 1 0,0 0 0,-2 1 0,1 0-170,0-1 1,1 1-1,-1 0 1,1 0 0,0-1-1,-1 1 1,1 0-1,0 0 1,0 1 0,0-1-1,1 0 1,-1 0-1,0 0 1,0 5 0,0 23-2059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8:55.3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 49 5472,'-15'-7'1760,"15"7"-1693,-1 0 1,1 0 0,0-1-1,0 1 1,0 0-1,-1 0 1,1 0-1,0 0 1,0 0 0,0-1-1,0 1 1,-1 0-1,1 0 1,0 0-1,0-1 1,0 1 0,0 0-1,0 0 1,0 0-1,-1-1 1,1 1-1,0 0 1,0 0 0,0-1-1,0 1 1,0 0-1,0 0 1,0 0 0,0-1-1,0 1 1,0 0-1,0 0 1,0-1-1,0 1 1,0 0 0,0 0-1,1-1 1,-1 1-1,0 0 2,11-7 5828,18-10-2931,-25 15-2751,1 0-1,0 1 1,-1 0-1,1 0 1,0 0-1,-1 0 1,1 1-1,0 0 1,0 0-1,0 0 1,-1 1-1,1-1 1,0 1-1,-1 0 1,1 0-1,0 1 1,-1-1-1,1 1 1,-1 0-1,0 1 1,0-1-1,7 5 1,-4-2-24,-1 1 1,1-1-1,-1 1 1,0 0 0,-1 0-1,0 1 1,0 0-1,0 0 1,-1 0-1,0 0 1,0 1 0,3 8-1,17 82 237,-15-54-466,-7-36-480,0-1 0,1 0 0,-1 0 0,6 9 0,-7-14-63,0 0 1,0 0 0,0 0-1,1 0 1,-1 0 0,0-1-1,1 1 1,0 0 0,-1-1 0,1 1-1,0-1 1,0 0 0,0 1-1,0-1 1,0 0 0,0 0 0,0 0-1,2 0 1,9 2-2145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4:14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702 25 10048,'-18'-17'4544,"23"14"-3936,-5-2 576,0 10-769,5-5-1566,-2 3 1023</inkml:trace>
  <inkml:trace contextRef="#ctx0" brushRef="#br0" timeOffset="1">1 128 9632,'-1'-2'3571,"1"2"-3494,11-1 1897,28 1 165,-26 0-1047,224 4 1500,123 19-3083,-344-21-1194,7 0-519,-7-2-2019,-11 0 1957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8:55.7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838 12 8064,'-11'-10'2592,"11"10"-2538,0 0 1,0 0 0,0-1 0,-1 1 0,1 0-1,0 0 1,0 0 0,0 0 0,0 0 0,-1 0-1,1 0 1,0-1 0,0 1 0,0 0 0,-1 0-1,1 0 1,0 0 0,0 0 0,0 0-1,-1 0 1,1 0 0,0 0 0,0 0 0,0 0-1,-1 0 1,1 0 0,0 0 0,0 0 0,0 1-1,-1-1 1,1 0 0,0 0 0,0 0-1,0 0 1,-1 0 0,1 0 0,0 0 0,0 1-1,0-1 1,0 0 0,0 0 0,-1 0 0,1 0-1,0 1 1,0-1 0,0 0 0,0 0 0,0 0-1,0 1 1,0-1 0,0 0 0,0 0-1,0 0 1,0 1 0,-2 6 2014,0-2-1766,-1-1 0,0 1 0,-1-1 0,1 0 0,-1-1 0,0 1 0,0 0 0,-5 3 0,-1 1 138,-2 2-51,0-1 0,0 0 0,-1-1 0,-20 10 0,20-12-153,-188 85 2114,172-79-2132,-97 39 658,-49 20-487,60-18-3945,97-43 585,7 1 949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8:56.4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87 1 8736,'-10'3'6378,"10"2"-3423,-1 12-1886,0-1 0,-1 1 1,-9 31-1,-20 146 868,18-97-1874,-5 23 364,18-101-318,0-19-107,0 0 0,0 0 0,0 0 0,1 0 0,-1 0 0,0 0 0,0 1 0,0-1 0,0 0-1,0 0 1,0 0 0,0 0 0,0 0 0,1 0 0,-1 0 0,0 0 0,0 0 0,0 0 0,0 0 0,0 0 0,0 0 0,1 0-1,-1 0 1,0 0 0,0 0 0,0 0 0,0 0 0,0 0 0,0 0 0,1 0 0,-1 0 0,0 0 0,0 0 0,0 0 0,0 0-1,0 0 1,0 0 0,1 0 0,-1 0 0,0 0 0,0 0 0,0 0 0,0 0 0,0-1 0,0 1 0,0 0 0,0 0 0,0 0-1,0 0 1,1 0 0,-1 0 0,0 0 0,0-1 0,0 1 0,0 0 0,4-6 37,-1 1 0,0-1 0,5-10 0,17-48 6,-12 29-107,21-38-1,-20 45-14,3 1 0,23-32 0,-34 51 78,0 1 1,0 1-1,1-1 0,0 1 1,0 0-1,0 0 1,1 1-1,0 0 0,0 0 1,0 1-1,1 0 0,13-4 1,-20 7 37,0 1 0,0-1 1,1 1-1,-1-1 1,0 1-1,1 0 1,-1 0-1,0 0 1,1 0-1,-1 0 0,0 0 1,1 1-1,2 0 1,-4-1-23,-1 1 0,1-1 0,-1 0 0,0 0 1,1 1-1,-1-1 0,0 0 0,1 1 0,-1-1 0,0 0 1,0 1-1,1-1 0,-1 1 0,0-1 0,0 1 0,0-1 1,0 0-1,1 1 0,-1-1 0,0 1 0,0-1 0,0 1 1,0-1-1,0 1 0,0 1-1,-1 0 0,1 0 0,-1 0 0,1-1 0,-1 1 0,0 0 0,1-1 0,-1 1 0,-1 1 0,-5 7-79,0-1 1,-1-1-1,0 1 0,-1-1 1,1-1-1,-17 12 1,10-8 73,5-3 597,-1 0 0,-22 12 0,44-12-46,-1 0-1,16 16 1,-7-6-220,13 11-282,1-2 1,50 32-1,-55-39-323,-2-2-3127,-7-9-4359,-14-6 4400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8:57.4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142 1 6464,'27'5'8462,"5"7"-5814,30 19-873,-49-24-1484,-1 1 0,-1 1 0,0-1 0,0 2 0,-1-1 0,16 20 0,0 2 170,-1 1 1,32 57-1,25 76 603,-65-121-700,-1 1 1,18 91 0,-3 90 616,-23-136-541,-4 0 1,-9 95 0,-1-117-193,-4 0 0,-2 0 0,-37 112 0,23-114-118,-3-2 0,-62 102 0,63-119-99,-96 177 181,-64 106-1624,137-257-1999,27-44-580,24-29 3929,-11 11-2967,9-23-2141,8-10 1741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8:58.2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980 3 6560,'-2'-2'7822,"-4"3"-4759,-8 8-3253,8-5 1126,-32 19 723,-47 37 0,67-45-1404,1 1 0,1 1 0,0 0 0,2 1 1,-17 26-1,-14 18 118,9-16-46,-92 126 519,44-45-270,-94 194 0,138-229-317,4 1-1,3 2 1,-23 122 0,29-96 123,5 1 0,-10 226 0,35-69 41,1-213-644,3-1 0,18 81 0,-23-138-74,11 35-1081,-12-39 1043,1-1-1,0 1 1,0-1 0,0 0 0,0 0 0,1 0 0,-1 0 0,1 0 0,4 3 0,-6-5 184,0 0 0,0 0 0,0-1 0,0 1 0,0 0 0,0-1 0,0 1 1,0-1-1,0 1 0,1-1 0,-1 0 0,0 0 0,0 1 0,0-1 0,1 0 0,-1 0 1,2 0-1,19-8-3301,-16 5 2540,30-13-2311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8:59.2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354 565 5472,'-3'-12'10410,"2"9"-10021,1 1 0,-1 0 0,1-1 0,-1 1-1,0 0 1,1-1 0,-1 1 0,0 0 0,-1 0 0,0-2-1,0 2-275,0 0 0,0 0 0,-1 1 0,1-1 0,0 1 0,0 0 0,-1 0 0,1-1 0,-1 1 0,1 1 0,-1-1 0,0 0 0,1 1 0,-1-1 0,0 1 0,1 0 1,-1 0-1,-3 0 0,-6 1 34,0 1 0,-22 5 1,23-4 9,-89 26 465,86-24-550,0 1-1,1 1 0,0 0 1,0 0-1,-13 11 1,23-16-67,1-1 1,0 1 0,0 0-1,0 0 1,0 0 0,0 1 0,1-1-1,-1 0 1,0 1 0,1-1-1,0 1 1,0-1 0,-1 1 0,2-1-1,-1 1 1,0 0 0,0 0-1,0 5 1,2-6 2,-1 0 0,0 1 0,1-1 0,0 0 0,-1 1 0,1-1 0,0 0 0,0 0 0,0 1 0,1-1 1,-1 0-1,0 0 0,1 0 0,-1-1 0,1 1 0,0 0 0,0-1 0,0 1 0,-1-1 0,1 1 0,0-1 0,3 2 0,5 1 2,-1 1-1,1-1 1,0-1-1,0 0 1,0 0 0,0-1-1,16 2 1,-11-3-41,0 0 1,0-1 0,0-1 0,25-4-1,-32 4 46,-1-1 1,1 1-1,0-2 0,-1 1 0,0-1 1,1 0-1,-1 0 0,0-1 0,-1 0 1,1 0-1,-1-1 0,0 0 0,7-7 1,-5 3 37,0-1-1,-1 0 1,0-1 0,-1 0 0,7-16 0,18-61 94,-16 39-37,-3-1 0,9-71 0,-20 103-31,0 1 0,-1 0-1,-1-1 1,0 1 0,-1 0-1,-8-28 1,7 34-522,-1 0 0,0 0 1,0 0-1,-1 1 0,-1 0 0,0 0 0,0 0 1,-1 0-1,0 1 0,-16-15 0,23 24 237,0-1 0,-1 1 0,1 0-1,0-1 1,-1 1 0,1 0-1,0-1 1,-1 1 0,1 0 0,-1-1-1,1 1 1,-1 0 0,1 0-1,-1-1 1,1 1 0,-1 0 0,1 0-1,-1 0 1,1 0 0,-1 0 0,0 0-1,1 0 1,-1 0 0,1 0-1,-1 0 1,1 0 0,-2 0 0,-3 4-2434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8:59.9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6 359 8544,'-1'0'121,"1"0"0,-1-1 0,1 1 0,0 0 0,-1 0 0,1-1 0,0 1 0,0-1 0,-1 1 0,1 0 0,0-1 0,0 1 0,0-1 0,-1 1 0,1 0 0,0-1 0,0 1 0,0-1 0,0 1 0,0-1 0,0 1 0,0-1 0,0 1 0,0-1 0,0 1 0,0 0 0,0-1 1,0 1-1,0-1 0,0 1 0,1-1 0,-1 1 0,0 0 0,0-1 0,0 1 0,1-1 0,-1 1 0,0 0 0,1-1 0,-1 1 0,0 0 0,1-1 0,-1 1 0,0 0 0,1-1 0,24-14 1203,-14 9-589,44-29 826,-33 19-508,1 2-1,1 1 0,48-20 1,-71 32-987,0 0 0,1 1 0,-1-1-1,1 1 1,-1 0 0,1-1 0,-1 1 0,1 0 0,-1 0 0,1 0 0,-1 0 0,1 0 0,-1 0 0,1 0 0,-1 1 0,1-1 0,-1 1 0,0-1 0,2 1 0,-1 1-11,-1-1 1,0 0-1,0 1 0,0-1 1,0 1-1,0 0 1,0-1-1,0 1 1,0 0-1,-1 0 0,1-1 1,-1 1-1,1 0 1,-1 0-1,0 0 0,1 2 1,1 23 102,-1 0 0,-2 0 0,-6 50 1,-1 5-72,7-54-68,-1-6 26,1 1 0,3 24 1,-2-45-27,0-1 1,0 0-1,0 0 1,0 0-1,0 0 1,0 0-1,1 0 1,-1 1-1,0-1 1,1 0-1,-1 0 1,1 0 0,-1 0-1,1 0 1,-1 0-1,1 0 1,0 0-1,0 0 1,-1-1-1,1 1 1,0 0-1,0 0 1,0-1-1,0 1 1,0 0 0,1 0-1,0-1 34,-1 0 0,1 0 1,-1 0-1,1 0 0,-1-1 0,1 1 0,-1 0 1,1-1-1,-1 1 0,1-1 0,-1 1 0,1-1 0,-1 0 1,0 0-1,1 0 0,1-1 0,6-5 152,0-1 0,-1 0-1,13-14 1,-2-3-101,0-1 1,16-30-1,2-4-28,0 4 76,2 2 0,3 2 0,88-86 0,-106 117-41,-1 0 303,47-34 0,-69 54-399,1 0 0,0 0 0,0 1 1,-1-1-1,1 0 0,0 0 0,0 1 0,0-1 0,0 1 0,0 0 0,0-1 0,0 1 1,0 0-1,0 0 0,0 0 0,0 1 0,0-1 0,0 0 0,3 2 0,1 1-20,0-1 0,0 1-1,-1 1 1,10 6 0,0 1-154,-13-10-621,9 7 1965,-7-4-4341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9:00.5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1 224 8480,'0'0'2730,"2"0"-1658,24-1 1648,35-5-1,-23-1-2079,0-1 0,-1-3 1,52-21-1,-68 22-318,0 0 0,-1-2 0,-1-1 1,26-21-1,-40 30-234,0 0 1,-1-1 0,0 0-1,1 0 1,3-6 0,-7 9-5,1 0 1,-1 0-1,0 0 1,0 0-1,0 0 1,0 0-1,0 0 0,-1-1 1,1 1-1,0 0 1,-1 0-1,0-1 1,0 1-1,0 0 1,0 0-1,0-4 1,0 5-66,-1 1 0,1 0 1,0-1-1,0 1 1,-1-1-1,1 1 1,0 0-1,-1 0 1,1-1-1,0 1 1,-1 0-1,1-1 0,-1 1 1,1 0-1,-1 0 1,1 0-1,0 0 1,-1-1-1,1 1 1,-1 0-1,1 0 1,-1 0-1,1 0 0,-1 0 1,1 0-1,-1 0 1,1 0-1,-1 0 1,1 1-1,0-1 1,-1 0-1,1 0 0,-1 0 1,1 0-1,-1 1 1,1-1-1,0 0 1,-1 0-1,0 1 1,-16 10 151,8-3 15,2 0 0,-1 0 0,1 1 0,0 0-1,1 0 1,-10 19 0,14-25-263,1 0 1,0 0-1,-1 0 0,1 0 0,1 1 1,-1-1-1,0 0 0,1 0 0,0 1 1,-1-1-1,1 0 0,1 1 0,-1-1 0,0 0 1,1 1-1,0-1 0,0 0 0,0 0 1,0 0-1,0 0 0,0 0 0,1 0 1,0 0-1,-1 0 0,1 0 0,0-1 1,0 1-1,1-1 0,-1 1 0,0-1 0,1 0 1,5 4-1,10 3-2488,0 3 783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9:01.1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 77 8640,'-14'-4'4092,"20"4"-2536,75-5 1809,347-16 1465,-99 3-3468,-292 17-1394,316-14 1079,-118 8-4436,-149 2-3144,-59 4 3723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9:01.7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339 697 5632,'10'-8'2782,"0"1"1631,-10 6-4291,0 1 0,0 0 1,0 0-1,0 0 1,0-1-1,0 1 0,0 0 1,0 0-1,0-1 1,-1 1-1,1 0 1,0 0-1,0-1 0,0 1 1,0 0-1,0 0 1,0 0-1,0-1 1,-1 1-1,1 0 0,0 0 1,0 0-1,0 0 1,-1 0-1,1-1 0,0 1 1,0 0-1,0 0 1,-1 0-1,1 0 1,0 0-1,0 0 0,-1 0 1,1 0-1,0 0 1,0 0-1,0 0 1,-1 0-1,1 0 0,0 0 1,0 0-1,-1 0 1,1 0-1,0 0 0,-12-2 845,1 0 0,0 1-1,-14 0 1,-63 8 585,72-5-1479,-1 1 0,1 1 0,0 0-1,0 1 1,1 0 0,-1 2 0,1 0 0,-18 11 0,29-15-68,1-1 0,-1 1-1,1-1 1,0 1 0,0 0 0,0 0 0,0 1 0,0-1-1,1 1 1,-1-1 0,1 1 0,-3 6 0,4-7 11,1-1 1,-1 1-1,1-1 1,-1 1-1,1 0 1,0-1-1,0 1 1,0-1 0,0 1-1,0 0 1,0-1-1,1 1 1,-1-1-1,1 1 1,0-1-1,0 1 1,0-1-1,0 1 1,0-1-1,1 0 1,2 4 0,-1-3-4,-1 0 1,1-1 0,0 1 0,0-1 0,0 0 0,0 0 0,1 0 0,-1 0 0,0-1 0,1 1-1,-1-1 1,1 0 0,0 0 0,-1 0 0,1-1 0,0 1 0,0-1 0,6 0 0,5 0 5,-1-1 0,1-1 1,23-5-1,-18 2 24,-1-1 1,0 0-1,0-2 1,0 0-1,-1-1 1,0-1-1,-1 0 1,0-2-1,-1 0 1,0 0-1,-1-2 1,17-19-1,-23 22-53,0-2 0,-1 1 1,-1-1-1,0 0 0,-1-1 0,0 0 0,5-20 0,-7 23-7,15-49-145,-3-2 1,11-83-1,-23 110 98,2-58 0,-6 83-33,0-1 0,-1 1 0,0 0 0,-1-1 0,0 1 0,-1 0 0,0 0 0,-1 1 0,0-1 0,-5-9 0,5 14-191,0 0 0,0 1 0,0-1 0,0 1 0,-1 0 0,0 0 0,0 0 0,0 1 0,0 0 0,-1 0 0,1 0 0,-1 0 0,0 1 0,0 0 0,1 0 0,-2 1 0,1 0 0,-6-1 0,-19 1-1152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9:02.1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35 7552,'0'-1'190,"0"0"0,0 1 0,0-1 0,0 1 0,1-1 0,-1 0 0,0 1 0,0-1 0,0 1-1,1-1 1,-1 1 0,0-1 0,0 1 0,1-1 0,-1 1 0,0-1 0,1 1 0,0-1 0,14-6-213,-10 6 517,4-2 169,0 1 0,1 0 0,-1 1 1,16-1-1,6-1 399,-23 2-737,1 0 0,-1 1 0,1 0 0,-1 0 0,1 1 0,-1 0 0,0 0 1,1 1-1,-1 0 0,0 1 0,0 0 0,0 0 0,-1 0 0,1 1 0,7 6 0,-5-3 65,0 1 1,-1 0-1,1 0 0,-2 1 0,1 0 1,-2 1-1,1 0 0,-1 0 1,9 19-1,-8-14-460,-2-5-97,0 1 1,-1-1-1,-1 1 1,0 0-1,0 0 0,-1 1 1,2 12-1,-1-1-3506,-2-13-344,3-1 1564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4:15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24 9312,'-111'-23'4192,"56"34"-3616,37-6 800,10-1-864,-2-4 63,6 0-351,13 0-480,4 3 129,32-3-897,10 5 576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9:02.5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864 3 10816,'-2'-1'335,"0"1"0,0-1 0,0 1 0,0 0 0,0-1 0,0 1 0,0 0 0,0 0 0,0 1 0,0-1 0,0 0 0,0 1 0,0-1 0,0 1 0,0-1 0,0 1 0,1 0 0,-1 0 0,0 0 0,0 0 0,-2 2 0,-144 117 3878,148-120-4212,-48 41 905,-79 52 1,-86 25-742,207-115-192,-131 79-1775,55-21-2390,75-55 3008,0 0 0,1 0 0,0 0 0,0 1 0,-9 14 0,4-1-1813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9:03.2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49 1 9568,'2'4'6738,"0"18"-4202,-5 23-945,-1 1 0,-14 61 0,-1 9-343,18-106-1164,1-8-99,0 0-1,0 0 1,0 0-1,0 0 0,0 0 1,-1 0-1,1 0 1,-1 0-1,1 0 1,-1 0-1,0-1 1,1 1-1,-1 0 0,-2 2 1,3-4 12,1 0 1,-1 0-1,0 0 0,0 0 1,0 0-1,0 0 0,0 0 1,0 0-1,0 0 1,0 0-1,0 0 0,0 0 1,0 0-1,0 0 0,0 0 1,0 0-1,0 0 0,0 0 1,1 0-1,-1 0 0,0 0 1,0 0-1,0 0 1,0 0-1,0 0 0,0 0 1,0 0-1,0 0 0,0 0 1,0 0-1,0 0 0,0 0 1,0 0-1,0 0 1,0 1-1,0-1 0,0 0 1,0 0-1,0 0 0,0 0 1,0 0-1,0 0 0,0 0 1,0 0-1,0 0 1,0 0-1,0 0 0,0 0 1,0 0-1,0 0 0,0 0 1,0 0-1,0 1 0,0-1 1,0 0-1,0 0 0,6-1-65,28-17-38,-1-2 0,54-42 0,-53 36 147,27-22-74,-42 31 126,0 1 0,2 1 0,-1 2 0,42-22 0,-59 34-22,-1 0 1,1 0-1,0 0 1,0 1-1,-1-1 0,1 1 1,0-1-1,0 1 1,3 0-1,-5 0-32,0 0 1,-1 1-1,1-1 0,0 0 1,0 1-1,-1-1 0,1 0 0,0 1 1,0-1-1,-1 1 0,1-1 0,0 1 1,-1-1-1,1 1 0,-1-1 0,1 1 1,-1 0-1,1-1 0,-1 1 1,1 0-1,-1 0 0,1-1 0,-1 1 1,0 0-1,0 0 0,1 0 0,-1-1 1,0 1-1,0 0 0,0 0 0,0 0 1,0-1-1,0 1 0,0 0 1,0 1-1,-1 12 202,-1 0 0,-1 0 0,0 0 0,0 0 0,-8 16 1,1 0-340,10-30 85,0 0 0,0 0-1,0 0 1,0 0 0,0 0 0,0 0-1,0 1 1,0-1 0,0 0 0,0 0-1,0 0 1,0 0 0,0 0 0,0 0-1,0 0 1,0 1 0,0-1 0,0 0-1,0 0 1,0 0 0,0 0 0,0 0-1,0 0 1,0 0 0,0 0 0,0 1-1,0-1 1,0 0 0,0 0 0,0 0-1,0 0 1,0 0 0,0 0 0,1 0-1,-1 0 1,0 0 0,0 1 0,0-1-1,0 0 1,0 0 0,0 0 0,0 0-1,0 0 1,1 0 0,-1 0 0,0 0-1,0 0 1,0 0 0,0 0 0,0 0-1,0 0 1,0 0 0,0 0 0,1 0-1,-1 0 1,0 0 0,0 0 0,0 0-1,0 0 1,0 0 0,0 0 0,0 0-1,1 0 1,-1 0 0,0 0 0,13-7-324,15-16 151,-16 10 90,-1 0 1,12-19-1,-10 15 104,13-16-1,-19 25-18,-4 4 39,1 0 1,-1 0-1,1 1 1,0-1 0,6-3-1,-9 6-2,0 1 0,-1-1 0,1 1-1,0 0 1,0-1 0,0 1-1,-1 0 1,1 0 0,0 0 0,0 0-1,0 0 1,0-1 0,-1 1-1,1 1 1,0-1 0,0 0 0,0 0-1,0 0 1,-1 0 0,1 1-1,0-1 1,0 0 0,0 1 0,-1-1-1,1 0 1,0 1 0,0-1 0,-1 1-1,1-1 1,-1 1 0,1 0-1,0-1 1,-1 1 0,1 0 0,-1-1-1,1 1 1,-1 0 0,0-1-1,1 3 1,3 5 107,-1 1-1,0 0 1,-1 0 0,0 0-1,0 0 1,-1 0 0,0 1-1,-1 13 1,1 4-31,-2 53-644,0-33-2777,-3-32-381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9:04.2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172 33 5728,'0'-2'238,"0"1"0,1-1 0,-1 0 0,1 1 0,-1-1 0,1 1 0,-1-1 0,1 1 0,0-1 0,0 1 0,0-1 0,0 1 0,0 0 0,0 0 0,0-1 0,0 1 0,1 0-1,-1 0 1,0 0 0,1 0 0,-1 0 0,1 1 0,-1-1 0,4-1 0,-3 2-36,0 0 1,-1 0-1,1 1 0,0-1 0,0 0 0,0 1 0,0-1 0,-1 1 0,1 0 0,0-1 1,-1 1-1,1 0 0,0 0 0,-1 0 0,1 0 0,-1 1 0,0-1 0,1 0 0,-1 1 1,0-1-1,0 1 0,1-1 0,-1 1 0,1 3 0,14 23 950,-1 0-1,15 45 1,0-1-340,-3-15-207,21 48 155,-10 5 99,41 186-1,-51-147-298,14 230 0,-32 241 683,-19-473-1014,-51 262 1,21-250-182,-7-1 0,-81 187 0,34-154-2144,81-169 1258,-1 0 1,-1-1 0,0-1-1,-29 31 1,37-45 383,0 0 0,0 0 0,-1-1 0,-11 7-1,15-10 119,0-1 0,0 0-1,0 0 1,-1 1-1,1-2 1,0 1-1,-1 0 1,1-1-1,0 0 1,-1 1-1,1-1 1,-1-1-1,-3 1 1,-31-10-2693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9:05.6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34 543 2080,'-13'24'1205,"12"-24"-1106,1 1-1,0-1 1,-1 1 0,1 0-1,0-1 1,0 1-1,-1-1 1,1 1 0,0 0-1,0-1 1,0 1-1,0-1 1,-1 1 0,1 0-1,0-1 1,0 1-1,1 0 1,-1-1 0,0 2-1,0-1 75,0 0 0,0-1 1,0 1-1,0 0 0,0 0 0,0 0 0,0 0 0,0-1 0,0 1 0,0 0 1,-1 0-1,1 0 0,0-1 0,0 1 0,-1 0 0,1 0 0,-1-1 0,1 1 1,-1 1-1,-1 0 191,-9 13 3421,11-15-3646,0 0-1,0 1 0,0-1 0,-1 0 0,1 1 0,0-1 0,0 1 0,0-1 0,0 1 0,0-1 0,0 0 0,0 1 0,0-1 0,0 1 0,0-1 0,0 1 0,0-1 0,1 0 1,-1 1-1,0-1 0,0 1 0,0-1 0,0 0 0,1 1 0,-1-1 0,0 0 0,0 1 0,1-1 0,-1 0 0,0 1 0,1-1 0,-1 0 0,0 0 0,1 1 0,0-1 0,0 1-51,0-1 0,0 0 0,0 0 0,0 0-1,0 0 1,0 0 0,0 0 0,0 0 0,0 0-1,0 0 1,0 0 0,0 0 0,0 0 0,0-1-1,0 1 1,0-1 0,0 1 0,0 0 0,0-1-1,1 0 1,5-2 218,26-11 175,0-1-1,-2-1 1,38-26-1,-23 14-231,55-35 408,-2-5 0,98-89 0,-181 143-456,-1-1 1,20-26 0,-28 33-87,-1-1 1,-1 0-1,0 0 0,0 0 1,0-1-1,5-18 0,-10 25-97,1 0 0,-1 0 0,0 0 0,0 0 0,0-1 0,0 1 0,0 0 0,-1 0 0,1 0 0,-1 0 0,0 0 0,-1-4 0,1 6-14,1 0 0,-1 0 0,0-1 0,1 1 0,-1 0 0,0 0 0,1 0 0,-1 0 0,0 0 0,0 0 0,0 0 0,0 0 0,0 0 0,0 0 0,-1 0 0,1 1 0,0-1 0,0 0 0,0 1 0,-1-1 0,1 1 0,0 0 1,-1-1-1,1 1 0,0 0 0,-1 0 0,1 0 0,-1 0 0,1 0 0,-2 0 0,-4 1 8,1 1 0,-1 0 0,1 0 0,0 0 0,0 1 0,0 0 0,0 1 0,-9 5 0,-3 5 186,-19 20 0,34-31-151,-10 11 47,1 0 1,0 0 0,1 1 0,0 1-1,2 0 1,-1 0 0,-10 29 0,10-17-68,1 0 0,1 0 0,1 1 0,-3 30-1,9-46-193,0-1 0,1 0-1,0 1 1,1-1-1,0 1 1,1-1-1,6 19 1,-7-27-106,0 0-1,1 0 1,0 0 0,0 0-1,0-1 1,0 1 0,1-1-1,0 1 1,-1-1 0,7 5-1,-7-6-81,1 0 0,-1 0 0,1-1-1,0 1 1,0-1 0,-1 0 0,1 0 0,0 0-1,0 0 1,0-1 0,0 1 0,0-1-1,0 0 1,1 1 0,-1-1 0,4-1-1,29-2-2506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9:09.4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216 835 6304,'-13'-8'8928,"4"7"-3605,-8 8-4124,12-5-660,-2 1-432,0 0 0,0 0 0,0 1 0,1 0 0,-1 0 0,1 0 0,0 1 0,0 0 0,1 0 0,-1 0 0,1 1 0,0 0 1,1 0-1,-1 0 0,1 1 0,1-1 0,-6 13 0,-2 7 67,2 1 0,1 0 0,-6 36 1,-7 65-14,19-112-96,1 0 1,1 1-1,0-1 1,2 0 0,5 30-1,-6-41-17,0-1 0,1 1 0,0 0 1,-1-1-1,2 0 0,-1 1 0,0-1 0,1 0 0,0 0 0,6 7 0,-6-9-49,0 1-1,1-1 1,-1 1-1,1-1 1,-1-1-1,1 1 1,0 0-1,-1-1 1,1 0-1,0 1 1,0-2-1,0 1 1,0 0-1,5-1 1,8 1 23,0-2-1,0 0 1,1 0 0,-1-2-1,0 0 1,-1-1 0,1-1 0,-1-1-1,0 0 1,0-1 0,0 0-1,-1-2 1,25-17 0,-20 10 32,-1-2-1,0 0 1,-2-1 0,0-1 0,20-30-1,62-118 410,-78 129-416,-15 28-1,6-12 220,-11 23-250,-1-1 0,1 0 0,-1 0 0,0 0 1,0 0-1,1 0 0,-1 0 0,0 0 0,0 0 0,0 0 0,0 0 1,0 0-1,0 0 0,0 0 0,0 0 0,-1 1 0,1-1 0,-1-2 0,-7 14-117,3 1 87,2-1 1,0 1-1,0 0 0,1 0 1,1 0-1,0 1 0,1 16 0,-1-11 12,1 1 1,-2 18-4,6 54-1,-4-81 11,2-1 0,-1 0 0,1 0 0,1 0 0,0 0 0,0 0 0,1 0 0,0-1 0,0 1 0,1-1 0,7 9 0,-11-15 12,1 0 0,1 0 0,-1 0-1,0 0 1,0-1 0,1 1 0,-1-1-1,1 1 1,-1-1 0,1 0 0,-1 0 0,1 0-1,0-1 1,0 1 0,-1 0 0,1-1 0,4 0-1,-6 0-14,2 0-9,0 0 0,0 0-1,0 0 1,0-1 0,0 1 0,0-1-1,-1 0 1,1 0 0,0 0 0,0 0-1,-1-1 1,1 1 0,-1-1 0,1 1-1,-1-1 1,0 0 0,0 0 0,0 0-1,3-3 1,4-6-17,1 0-1,10-18 0,18-33 68,-3-1 0,41-101-1,-72 154-74,0 0 0,-1-1 0,0 1 0,0-1 0,-1 0 0,-1 0 0,0 1 0,0-14 0,-1 24 18,0-1 0,0 0-1,1 1 1,-1-1 0,0 0-1,1 1 1,-1-1 0,1 1-1,-1-1 1,1 1 0,-1-1-1,1 1 1,-1-1-1,1 1 1,-1-1 0,1 1-1,0 0 1,-1-1 0,1 1-1,0 0 1,-1 0 0,1 0-1,0-1 1,-1 1-1,1 0 1,0 0 0,0 0-1,29-3-395,-23 2 364,45-1-86,68 7 0,-37-1 113,276 2 1363,-363-6-1201,0 1 0,0-1 0,0 1 0,0 1 0,0-1 0,0 1 0,-7 3 0,-27 17-224,34-19 95,-6 4-16,0 0 0,1 1 0,0 0-1,0 1 1,1-1 0,0 2 0,1-1-1,0 1 1,0 1 0,1-1-1,0 1 1,-8 22 0,7-11-4,1-1 1,1 1-1,0 0 0,2 0 0,1 0 1,0 26-1,2-43 26,0-1 0,0 0 0,1 1 1,0-1-1,-1 0 0,2 0 0,-1 0 0,0 0 0,1 0 0,0 0 0,0 0 0,0 0 0,0 0 0,4 4 1,-4-6-20,0 0 1,0 0-1,1 0 1,-1 0-1,0-1 1,1 1-1,0-1 1,-1 1-1,1-1 1,0 0-1,-1 0 1,1 0-1,0 0 1,0-1-1,0 1 1,0-1-1,0 0 1,0 0-1,-1 0 1,1 0-1,0 0 1,4-1-1,1-1 8,0 0-1,1-1 1,-1 0-1,-1 0 1,1-1-1,0 0 0,-1 0 1,0-1-1,0 0 1,0 0-1,0-1 1,-1 1-1,0-1 1,0-1-1,-1 1 1,0-1-1,0 0 1,0-1-1,5-12 1,-5 10-11,0-1-1,-1-1 1,0 1 0,-1-1 0,0 1-1,-1-1 1,0 0 0,-1 0 0,0 0 0,-1 0-1,0 0 1,-1 0 0,-5-22 0,4 27-15,0 0 1,-1 0-1,0 1 1,-1-1-1,1 1 1,-1-1-1,0 1 0,-1 0 1,0 1-1,0-1 1,0 1-1,0 0 1,-10-7-1,-6-3 89,-1 2 0,-35-17-1,55 28-65,-25-11-433,28 14 423,0-1-1,-1 0 0,1 0 1,0 1-1,0-1 1,0 0-1,-1 0 0,1 0 1,0 0-1,0 0 0,-1 0 1,1 0-1,1-1 0,5 1 12,184 4 17,137-3 656,-311-2-602,-11 0-47,1 1 1,-1-1-1,0 1 1,1 0-1,7 2 0,-2-2-23,-5 1 147,-7-1-152,1 0 1,-1 1 0,0-1-1,0 0 1,0 1-1,0-1 1,0 0 0,0 0-1,0 1 1,0-1-1,0 0 1,0 0 0,0 1-1,0-1 1,0 0-1,0 0 1,0 1 0,0-1-1,0 0 1,0 1-1,0-1 1,0 0 0,-1 0-1,1 0 1,0 1-1,0-1 1,0 0-1,-1 1 1,-4 10 45,-7 11-70,1 0-1,2 1 0,-13 43 1,15-35 82,-2 8-36,1 0 0,1 1-1,-1 49 1,8-87-28,0 0 1,0 1 0,1-1 0,-1 0-1,0 1 1,1-1 0,-1 0-1,1 0 1,0 1 0,0-1-1,0 0 1,2 3 0,-2-4-6,0 0 0,-1 0 0,1-1 0,0 1 0,0 0 0,0-1 1,0 1-1,0-1 0,0 1 0,0-1 0,1 1 0,-1-1 0,0 0 0,0 0 0,0 1 1,0-1-1,0 0 0,1 0 0,-1 0 0,0 0 0,0 0 0,0-1 0,0 1 0,0 0 1,0 0-1,1-1 0,-1 1 0,0-1 0,1 0 0,8-4 6,0 0-1,0-1 1,-1 1-1,0-2 1,10-7-1,43-45-52,-49 46 40,-9 9 7,46-45-20,82-64 0,-45 48-431,-79 61 277,-13 11 126,4-4 59,-12 18 11,0 0-1,2 1 0,-15 42 1,19-44 1,-19 64-70,23-72 32,1 0 0,0-1 1,1 1-1,1 0 0,0 15 1,0-23 25,1 0 0,0 0 1,-1 0-1,1-1 0,1 1 0,-1 0 1,1-1-1,-1 1 0,1-1 1,0 1-1,0-1 0,0 0 0,1 0 1,-1 0-1,1 0 0,0 0 0,-1-1 1,1 1-1,1-1 0,4 3 1,-3-2-31,0-1 1,0 1 0,0-1 0,0-1-1,1 1 1,-1-1 0,1 0 0,-1 0-1,1-1 1,-1 1 0,1-1 0,0 0-1,10-2 1,-7 0-17,0-1 1,0 0-1,0 0 0,0-1 1,0 0-1,-1 0 0,0-1 0,0 0 1,0-1-1,-1 0 0,0 0 1,0 0-1,8-10 0,5-8-1,-1-1 0,25-45-1,57-78-41,-32 54 66,113-186 216,-125 190-136,89-150 4,-21-9 208,-123 244-253,3-8-34,1 0-1,3-17 1,-8 21-139,-5 9-60,-10 16-179,5-5 317,-13 13-37,-38 43-25,-135 221 298,90-86 22,92-169-123,0 0 1,2 1 0,2 0-1,-8 49 1,16-69-60,0-1 0,0 1 0,1-1 0,1 1 0,3 20 0,-2-28-2,-1-1 0,0 0 0,1 1 0,0-1 0,0 0 0,1 0 1,-1 0-1,1-1 0,0 1 0,0-1 0,1 1 0,-1-1 1,1 0-1,0 0 0,0-1 0,8 6 0,-4-4-2,0-1 0,1-1-1,0 0 1,0 0 0,0 0-1,0-1 1,0-1 0,0 1 0,0-2-1,0 1 1,1-1 0,-1-1-1,0 1 1,14-4 0,14-4-12,-1-1 0,43-17 1,-64 21 14,168-77 86,-172 77 117,-23 13-301,2-3 23,4 0 59,-1 0 0,1 1 0,0-1-1,0 1 1,1 0 0,-9 12 0,-24 43-76,32-49 50,-23 38-13,-44 105 0,70-148 71,1 1-1,0 0 1,0-1-1,1 1 1,0 0-1,1 0 1,-1 0-1,1 0 1,2 13-1,-1-18-7,0 0 0,-1 0-1,1 0 1,0 1-1,0-1 1,1-1-1,-1 1 1,1 0-1,-1 0 1,1 0-1,0-1 1,0 1-1,0-1 1,1 1-1,-1-1 1,0 0-1,1 0 1,-1 0-1,1 0 1,0 0-1,0-1 1,0 1-1,0-1 1,0 0-1,4 1 1,-3-1 5,-1-1-1,1 1 1,-1-1 0,0 0 0,1 0 0,-1 0-1,0-1 1,1 1 0,-1-1 0,0 0-1,1 0 1,-1 0 0,0 0 0,0-1 0,0 1-1,0-1 1,0 0 0,0 0 0,4-3 0,4-5 35,-2 1 0,1-1 0,11-16 1,-19 24-41,244-329 425,-193 252-356,-4-1 1,60-133-1,-64 112 487,60-198-1,-104 293-530,1 0 0,-1 0 0,0 0 0,-1 0 0,1 1 0,-1-1 0,-1-11 0,1 17-33,0-1-1,0 1 0,0-1 0,-1 1 0,1-1 0,0 1 0,0 0 0,0-1 0,0 1 0,0-1 0,-1 1 0,1 0 1,0-1-1,0 1 0,-1-1 0,1 1 0,0 0 0,-1 0 0,1-1 0,0 1 0,-1 0 0,1-1 0,0 1 1,-1 0-1,1 0 0,0 0 0,-1-1 0,0 1 0,0 0 0,0 0-1,0 0 1,0 0 0,-1 0-1,1 0 1,0 1 0,0-1 0,0 0-1,0 1 1,0-1 0,0 0-1,-1 2 1,-3 1-3,0 0-1,0 0 1,1 1 0,-1 0-1,-7 8 1,-14 20-28,-33 56 0,-19 44-13,75-126 46,-30 53 27,2 1-1,-45 128 1,60-137-146,2 1-1,2 1 1,3 1-1,-5 102 1,13-143-485,2 1 0,0-1 0,0 0 0,2 1 0,-1-1 1,8 21-1,-8-31 166,-1 1 0,1-1 0,-1 1 1,1-1-1,0 0 0,0 0 0,1 0 0,-1 0 1,1 0-1,-1 0 0,1-1 0,0 1 1,0-1-1,0 0 0,0 1 0,1-2 0,-1 1 1,0 0-1,1-1 0,0 1 0,-1-1 1,1 0-1,0 0 0,-1-1 0,1 1 0,0-1 1,4 1-1,36-5-3551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9:10.8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1120 5216,'0'0'89,"-1"0"1,1 0-1,0 0 0,-1 1 1,1-1-1,0 0 0,0 0 1,-1 1-1,1-1 1,0 0-1,0 1 0,0-1 1,-1 0-1,1 1 0,0-1 1,0 0-1,0 1 1,0-1-1,0 0 0,-1 1 1,1-1-1,0 0 0,0 1 1,0-1-1,0 1 0,0-1 1,0 0-1,0 1 1,1-1-1,-1 0 0,0 1 1,0-1-1,0 0 0,0 1 1,0-1-1,0 0 1,1 1-1,-1-1 0,0 0 1,0 1-1,1-1 0,-1 0 1,0 0-1,0 1 1,1-1-1,-1 0 0,0 0 1,0 1-1,1-1 0,-1 0 1,0 0-1,1 0 0,-1 0 1,1 0-1,-1 1 1,0-1-1,1 0 0,-1 0 1,0 0-1,1 0 0,3 0 223,-1 1 0,1 0 0,-1-1 0,1 0-1,6 0 1,-2-2 61,0 1-1,0-1 1,0-1-1,-1 1 0,1-2 1,-1 1-1,8-5 1,7-5 313,22-18 0,24-27 924,88-97 0,-153 152-1571,47-55 482,-2-2 1,45-76 0,-53 75-162,32-43 116,65-103 664,-116 173-655,-2-1 1,28-71-1,-46 102-451,1-1 71,-1 1-1,1-1 1,-1 0-1,0 1 1,0-9-1,-1 12-105,0 1 0,0 0 0,0-1 0,0 1 0,0-1-1,0 1 1,0 0 0,0-1 0,0 1 0,0-1 0,0 1 0,0 0-1,0-1 1,-1 1 0,1-1 0,0 1 0,0 0 0,-1-1 0,1 1 0,0 0-1,0 0 1,-1-1 0,1 1 0,0 0 0,-1-1 0,1 1 0,0 0-1,-1 0 1,1 0 0,-1 0 0,1-1 0,0 1 0,-1 0 0,1 0-1,-1 0 1,1 0 0,0 0 0,-1 0 0,1 0 0,-1 0 0,1 0 0,0 0-1,-1 0 1,1 0 0,-1 0 0,1 0 0,0 1 0,-1-1 0,1 0-1,-1 0 1,-3 2-59,0-1-1,1 1 1,-1 0-1,1 0 0,-4 3 1,-14 11 5,1 0 1,1 2-1,1 0 0,0 1 1,1 1-1,2 0 0,-26 43 1,12-7 128,3 1 1,2 1 0,3 1-1,2 1 1,-20 118 0,35-150 61,1 1 1,1 1 0,2-1-1,1 0 1,1 0 0,1 0-1,12 44 1,-12-63-74,0 0-1,1 0 1,0-1 0,0 0 0,8 11-1,-9-16-34,0 0 0,0 0-1,0 0 1,0-1 0,1 1-1,0-1 1,-1 0 0,1 0-1,0 0 1,1-1 0,-1 1-1,9 2 1,-7-3 17,0-1 0,0 1 0,0-2 0,0 1 0,0-1 0,0 0 0,1 0 0,-1 0 0,0-1 0,0 0 0,7-2 0,1-2-27,0 0 1,0 0-1,19-12 0,-12 5-10,0 0-1,-1-2 1,0-1-1,-1-1 1,-1 0-1,-1-1 1,0-1 0,-1 0-1,-1-2 1,-1 0-1,13-23 1,-14 21 38,-9 17-45,-1 1-1,0-1 1,0 0 0,-1 0-1,0-1 1,1 1 0,-2 0-1,1-1 1,-1 1 0,2-8-1,-3 13-9,0 0-1,0 0 1,0-1 0,0 1-1,-1 0 1,1 0-1,0 0 1,0 0-1,0-1 1,0 1 0,0 0-1,0 0 1,0 0-1,0 0 1,0-1 0,0 1-1,-1 0 1,1 0-1,0 0 1,0 0 0,0 0-1,0 0 1,0-1-1,0 1 1,-1 0-1,1 0 1,0 0 0,0 0-1,0 0 1,0 0-1,-1 0 1,1 0 0,0 0-1,0 0 1,0 0-1,-1 0 1,1 0 0,0 0-1,0 0 1,0 0-1,0 0 1,-1 0 0,1 0-1,0 0 1,0 0-1,0 0 1,0 0-1,-1 0 1,1 0 0,0 1-1,0-1 1,0 0-1,0 0 1,-9 7-155,7-1 173,0 1-1,0 0 1,1 0-1,-1 0 1,2 0-1,-1 0 0,1 0 1,0 0-1,0 1 1,1-1-1,0 0 1,0 0-1,1 0 1,0-1-1,0 1 1,5 11-1,-4-13 34,-1 0-1,1 1 0,1-1 1,-1 0-1,1-1 1,-1 1-1,1-1 1,1 1-1,-1-1 1,0-1-1,1 1 1,0 0-1,0-1 0,0 0 1,0 0-1,1-1 1,-1 0-1,1 0 1,0 0-1,-1 0 1,7 0-1,2 0 59,-1-2-1,1 0 1,-1 0 0,17-3-1,53-13 166,-47 8-180,-1-1 0,65-27 0,-87 30-79,0 0 0,0-1 0,0-1 0,-1 0 0,0-1-1,-1 0 1,0-1 0,-1 0 0,0-1 0,10-13 0,-17 20 4,-1 0 1,1-1-1,-1 1 0,0-1 1,0 0-1,-1 1 0,1-1 1,-1 0-1,0 0 1,0 0-1,-1 0 0,0 0 1,0-8-1,0 11-17,0 0 0,-1-1-1,1 1 1,-1 0 0,1 0 0,-1 0-1,0 0 1,0 0 0,0 0-1,0 0 1,0 0 0,-1 0 0,1 0-1,0 1 1,-1-1 0,0 1 0,1-1-1,-1 1 1,0-1 0,0 1 0,1 0-1,-1 0 1,0 0 0,0 0 0,0 0-1,-1 0 1,1 0 0,0 1 0,0-1-1,0 1 1,0 0 0,-1-1 0,-3 1-1,-7 1-52,0-1 0,0 2-1,0-1 1,0 2-1,1 0 1,-1 0 0,-13 7-1,3-1 64,1 1 0,-41 26 0,55-31 38,0 0 1,1 1-1,0 0 1,0 0-1,1 1 1,-11 12 0,16-17-23,-1 0 1,1 1-1,-1-1 1,1 0-1,0 1 1,0 0-1,0-1 1,1 1-1,-1-1 1,0 1-1,1 0 1,0 0-1,0-1 1,0 1-1,0 0 1,0-1-1,0 1 1,1 0-1,-1-1 1,1 1-1,0 0 1,0-1 0,0 1-1,0-1 1,0 1-1,0-1 1,3 3-1,1 2 32,1 0-1,0 0 1,0-1 0,0 0-1,1 0 1,0 0-1,0-1 1,16 8 0,-1-1 140,46 16-1,-42-20-517,-1 0-1,1-2 0,0-1 1,0-1-1,0-2 0,1 0 1,-1-2-1,38-3 0,-54 1-1076,-1 0-1,0-1 0,0 0 1,0 0-1,0-1 0,0 0 1,9-6-1,10-6-2157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9:12.3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194 841 5632,'-10'1'15663,"0"-2"-16137,2-1 1126,5 1-419,0 0 0,-1 1 1,1-1-1,0 1 0,-1 0 0,1 0 0,-6 1 0,-14 1 142,16-1-278,-1 0-1,0 0 1,1 0 0,-15 5 0,20-5-85,-5 2-68,0 0 1,1 0-1,-1 0 1,1 1 0,-7 6-1,12-10 46,0 1 0,0 0 0,0 0-1,1 0 1,-1 0 0,0 0 0,1-1-1,-1 1 1,0 0 0,1 0 0,-1 1-1,1-1 1,0 0 0,-1 0 0,1 0-1,0 0 1,0 2 0,0-2 15,0 1 1,0-1-1,1 0 1,-1 1-1,1-1 1,-1 0-1,1 1 1,0-1-1,-1 0 1,1 0-1,0 0 1,0 0 0,0 0-1,0 0 1,0 0-1,0 0 1,0 0-1,2 1 1,1 1 57,0-1 0,0 0 1,1 0-1,-1 0 1,0 0-1,1-1 0,-1 0 1,1 0-1,0 0 1,-1 0-1,1-1 0,0 0 1,9 0-1,-4-1 32,0-1 0,0 1-1,-1-2 1,1 1 0,16-7 0,-17 4-73,1-1 1,-1 1-1,0-2 1,14-12-1,-8 7-17,-7 6 51,0-1 0,-1 0-1,0 0 1,0-1 0,5-9 0,-10 15-63,-1-1-1,1 1 1,-1 0-1,1-1 1,-1 0 0,0 1-1,0-1 1,0 0-1,0 0 1,-1 1 0,1-1-1,-1 0 1,1 0 0,-1 0-1,0 0 1,0 0-1,-1 1 1,1-1 0,0 0-1,-1 0 1,0 0 0,-1-3-1,2 6-11,-1-1 0,0 0 0,1 1 0,-1-1 0,0 0 0,0 1 0,1-1 0,-1 1 0,0-1 0,0 1 0,0 0 0,0-1 0,1 1 0,-1 0 0,0 0 0,0-1 0,0 1 0,0 0 0,0 0 0,0 0 0,0 0 0,0 0 0,0 0 0,0 1 0,-1-1 0,-1 1 6,-1-1 1,1 1-1,0 0 0,0 0 0,-5 2 1,3 1 3,-1 0 0,1 0 0,0 1 0,0 0 0,1 0 0,-1 0 0,1 0 0,0 0 1,1 1-1,-1 0 0,1 0 0,0 0 0,1 0 0,-4 9 0,5-11 70,1-4-40,0 0 0,-1 0 1,1 1-1,0-1 1,0 0-1,0 0 1,0 0-1,-1 1 1,1-1-1,0 0 1,0 0-1,0 0 1,0 1-1,0-1 1,0 0-1,0 0 1,0 1-1,0-1 0,0 0 1,0 0-1,0 0 1,0 1-1,0-1 1,0 0-1,0 0 1,0 1-1,0-1 1,0 0-1,0 0 1,0 0-1,0 1 1,0-1-1,1 0 1,-1 0-1,0 0 0,0 1 1,0-1-1,0 0 1,0 0-1,1 0 1,-1 0-1,0 1 1,0-1-1,0 0 1,1 0-1,-1 0 1,0 0-1,0 0 1,0 0-1,1 0 1,-1 0-1,0 1 0,0-1 1,1 0-1,-1 0 1,0 0-1,0 0 1,0 0-1,1 0 1,-1 0-1,0-1 1,0 1-1,1 0 1,-1 0-1,0 0 1,3-1 155,-1 0 1,0 0-1,0 0 1,0-1 0,0 1-1,0-1 1,2-1 0,0-1-37,6-5-13,0-1-1,-1 0 1,0-1-1,-1 0 1,0 0 0,6-14-1,10-13-28,125-163 2,84-39-37,-186 191-94,59-79 1,-87 103-18,-4 2 1,-13 19 15,1-1 0,-1 1 0,1 0 0,0 1 0,0-1 0,0 0 0,1 1 0,4-4-1,-8 7 34,1-1 0,-1 1-1,1 0 1,-1 0-1,1 0 1,-1 0-1,1 0 1,-1 0-1,0 0 1,1 0-1,-1 0 1,1 1-1,-1-1 1,1 0-1,-1 0 1,1 0-1,-1 0 1,0 1-1,1-1 1,-1 0-1,1 0 1,-1 1-1,0-1 1,1 0-1,-1 1 1,0-1-1,1 0 1,-1 1-1,0-1 1,0 1 0,1-1-1,-1 0 1,0 1-1,0-1 1,0 1-1,1-1 1,-1 1-1,0-1 1,0 1-1,6 21 141,-4-11-103,-1 1-1,-1-1 1,0 1-1,-2 16 1,-11 52 130,6-49-142,3-9-28,-6 33-41,-23 71 0,-1-41 106,-4-1 0,-64 104 0,-171 248-48,236-378 13,-60 82 587,92-134-565,4-5-42,1 0-1,-1 0 1,1 0 0,-1 0 0,1 0 0,-1-1 0,0 1 0,1 0-1,-1 0 1,0-1 0,0 1 0,0 0 0,0-1 0,1 1 0,-1-1 0,0 1-1,0-1 1,0 1 0,0-1 0,0 0 0,0 0 0,0 1 0,0-1 0,-2 0-1,1-2 31,4-6-24,2-6-29,1-1 0,0 1 0,1 0 0,8-15 0,4 2 1,0 0 1,1 2-1,2 0 0,1 1 0,0 1 0,34-26 0,-6 13-241,1 3 0,2 2 0,1 2 0,87-32 0,-114 51-1954,47-10 0,-56 16-670,1 1-1,-1 2 1,33-1-1,-15 5-635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9:13.4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407 9 6304,'11'-9'11277,"-17"11"-7296,-7 5-3023,0-1 0,-1-1 0,-16 5 0,-3 2-619,13-5-198,0 1 0,1 2 1,0 0-1,0 0 0,-26 22 1,30-19-203,0 0 1,1 1 0,1 1 0,0 0 0,1 0 0,1 2 0,-17 31 0,19-30-933,1 1 0,0 0 0,2 0 0,-6 29 0,12-47 782,-1 0-1,1 0 0,0 0 0,-1 1 0,1-1 0,0 0 0,0 0 1,0 0-1,0 0 0,0 0 0,0 1 0,0-1 0,0 0 0,1 0 1,-1 0-1,0 0 0,1 0 0,-1 0 0,1 0 0,-1 0 0,1 0 1,-1 0-1,1 0 0,0 0 0,0 0 0,-1 0 0,1 0 0,2 1 1,10 3-2397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9:13.8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266 4 12704,'-18'-4'5759,"-5"21"-4991,10-5 1344,4-1-1312,-14 12 160,10 2-576,-14 4-320,9 2-64,-9 6 64,4-6-32,1 9-640,9-3 320,-5 6-2720,8-3 1696,2 0-4031,8-4 3007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9:21.3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 1027 4576,'-1'1'268,"0"-1"0,-1 1-1,1-1 1,0 1 0,0 0 0,0 0 0,0 0 0,0 0 0,0 0-1,0 0 1,0 0 0,0 0 0,0 0 0,0 0 0,1 1 0,-1-1 0,1 0-1,-1 0 1,1 1 0,-1-1 0,1 0 0,-1 1 0,1-1 0,0 3-1,-1 4 941,1 1-1,0-1 0,2 11 0,-1 2 830,-1-19-1874,0 0 0,0-1 0,0 1 0,1 0 0,-1-1 1,1 1-1,-1-1 0,1 1 0,-1-1 0,1 1 0,0-1 0,0 1 0,0-1 0,0 1 0,0-1 0,0 0 0,0 0 0,2 2 1,-2-2-73,0-1 0,0 1 1,-1-1-1,1 1 1,0-1-1,1 1 1,-1-1-1,0 1 0,0-1 1,0 0-1,0 0 1,0 1-1,0-1 1,0 0-1,0 0 0,1 0 1,-1 0-1,0-1 1,0 1-1,0 0 1,0 0-1,0-1 0,0 1 1,0 0-1,0-1 1,0 1-1,2-2 1,3-3 280,0 0 1,0 0-1,11-13 1,7-6 217,69-46 509,-51 41-694,39-37 0,-56 41-289,-1-2 0,-1-1 1,-1 0-1,30-54 0,100-222 332,-91 188-203,-61 115-246,0 1-1,0 0 1,1 0-1,-1-1 0,0 1 1,0 0-1,0-1 0,0 1 1,1 0-1,-1 0 0,0-1 1,0 1-1,1 0 1,-1 0-1,0-1 0,0 1 1,1 0-1,-1 0 0,0 0 1,1 0-1,-1 0 0,0-1 1,1 1-1,-1 0 1,0 0-1,1 0 0,-1 0 1,0 0-1,1 0 0,-1 0 1,7 9-146,-1 20-65,-5-25 243,6 49 21,-2 0 0,-3 85 0,-3-83 58,-1 2-46,-15 89 0,15-138-27,1 0-1,-1-1 1,-4 10-1,5-15-28,0 1 0,0-1 0,-1 1 0,1-1 0,-1 0 1,1 1-1,-1-1 0,0 0 0,0 0 0,1 0 0,-2 0 0,-3 2 0,2-1 0,-1-1 0,1 0 1,-1 0-1,0-1 0,0 0 0,0 1 0,0-2 0,0 1 1,0 0-1,-5-1 0,-2-1-25,1 0 0,0 0 0,-15-5-1,-37-5-99,51 8 17,9 3 66,1-1-1,0 1 1,0-1-1,0 0 1,0 1-1,0-1 0,0 0 1,-3-2-1,3 2-179,19 8-249,27 4 405,47 6 0,-73-15 65,0 0 0,-1-2 0,1 0 0,0-1 0,32-6-1,48-12 11,-56 13-49,1-3 0,-1-1 0,65-26-1,-99 32 71,1 0 0,-1-1-1,-1 0 1,1 0 0,-1-1-1,0 0 1,0-1 0,0 1-1,-1-1 1,0-1-1,0 1 1,-1-1 0,0 0-1,0 0 1,-1 0 0,0-1-1,3-11 1,0-1-78,-1-1 0,-2 1-1,0-1 1,2-39 0,-6 51 18,0 0 0,0 0-1,-1 0 1,0 0 0,-1 1-1,0-1 1,-1 0 0,0 1-1,0-1 1,-1 1 0,0 0-1,-11-16 1,10 19-22,0 2-1,0-1 1,0 1-1,-1-1 1,0 2-1,0-1 1,0 1 0,-8-4-1,9 4 18,2 2 7,0-1-1,0 1 0,-1 0 0,1 0 0,0 0 0,-1 0 0,1 0 0,0 1 0,-1-1 0,1 1 1,-1 0-1,1 0 0,-1 1 0,1-1 0,-1 1 0,1-1 0,-5 3 0,3-1 9,1 0 0,-1 1-1,1-1 1,-1 1 0,1 0-1,0 1 1,0-1 0,0 1-1,1-1 1,-5 8 0,-3 4 6,1 2 1,1-1 0,0 2-1,1-1 1,-5 19 0,-3 18-50,-18 103 0,34-156 58,-2 11 8,1 0 0,0 1 1,0-1-1,1 0 0,1 1 0,0-1 1,1 0-1,4 15 0,-5-24-7,0 0 0,1 0 0,-1 0 1,1-1-1,0 1 0,0-1 0,0 1 0,0-1 0,1 0 0,-1 0 0,0 0 0,1 0 0,-1 0 1,1-1-1,0 1 0,0-1 0,4 2 0,7 3 49,0-1 1,20 4 0,-26-8-28,23 5 4,0-2-1,0-1 0,36-2 1,-53-1 3,62-2 38,-66 1-22,0-1 0,0 0 1,0 0-1,0-1 0,12-5 1,-20 7-41,16-7 27,0 0 1,-1-1-1,31-22 0,-3-5-143,-20 15 136,1 1 0,53-31-1,-39 29-7,-25 13-105,0 0-1,0 2 1,1 0 0,31-10 0,-42 16 64,1 1 0,-1-1 0,0 1 0,0 0 0,0 1 0,1-1 0,-1 1 0,0 0 0,0 0 0,0 1 0,0-1 0,0 1 1,0 0-1,-1 0 0,1 1 0,4 3 0,7 5-1,-1 1 0,-1 0 0,14 15 0,-24-22 60,-32-64-284,17 38 277,-1 0 0,-1 1 0,-1 0 0,-1 1 0,-31-30 0,43 45-40,-1 1-1,0 0 1,1 0 0,-1 1 0,-1-1-1,1 1 1,0 0 0,-1 0 0,1 0 0,-1 1-1,1-1 1,-1 1 0,0 0 0,0 1-1,1-1 1,-1 1 0,0 0 0,0 0 0,0 0-1,0 1 1,1 0 0,-1 0 0,0 0-1,1 0 1,-1 1 0,1 0 0,-1 0-1,1 0 1,0 0 0,0 1 0,0-1 0,0 1-1,0 0 1,-5 5 0,-1 5 8,0 0 0,0 0-1,1 1 1,1 0 0,0 1 0,-7 21 0,3-5 27,3 0 0,-8 40 0,16-65-24,0 0 1,1 0-1,-1-1 1,1 1-1,1 0 1,-1 0-1,1 0 1,0 0-1,0 0 0,1 0 1,0-1-1,0 1 1,0-1-1,1 1 1,-1-1-1,1 0 1,1 0-1,-1 0 1,1 0-1,-1 0 1,10 7-1,-6-6 16,1 1 0,0-1-1,1-1 1,-1 0 0,1 0 0,0-1-1,1 0 1,-1 0 0,0-1 0,1 0-1,0-1 1,13 2 0,13-1-49,0-1 0,0-3 1,0 0-1,1-2 0,-2-2 1,43-11-1,-41 4 17,-2-1-1,57-30 1,-70 33-70,15-9 179,64-44 0,-82 46 195,-18 16-283,0 0 1,0 0 0,0 0-1,0 0 1,0 0-1,0 0 1,-1 0-1,1 0 1,0 0 0,-1-1-1,1 1 1,-1 0-1,1-2 1,-1 3-18,0-1 1,0 1 0,-1 0-1,1 0 1,0-1 0,0 1-1,-1 0 1,1 0 0,0 0-1,0-1 1,-1 1 0,1 0-1,0 0 1,-1 0 0,1 0-1,0 0 1,-1 0 0,1 0-1,0 0 1,-1-1 0,1 1-1,0 0 1,-1 0 0,1 1-1,0-1 1,-1 0 0,0 0-1,-10 1-109,6 2 105,-1-1 0,1 1 0,-1 1 1,1-1-1,0 0 0,0 1 0,-7 8 1,-1 2-47,-13 17 1,22-26 50,0 1-1,1-1 0,0 1 1,0-1-1,1 1 1,0 0-1,0 0 1,-2 9-1,3-11 23,0-1-1,1 0 1,0 0-1,0 1 1,0-1 0,0 0-1,0 0 1,1 1-1,-1-1 1,1 0 0,0 0-1,0 0 1,0 0-1,0 0 1,0 0 0,1 0-1,0 0 1,1 2-1,1 0-8,0 0-1,1-1 0,-1 0 0,1 0 1,0-1-1,0 1 0,0-1 0,0 0 0,1 0 1,-1-1-1,1 1 0,-1-1 0,1-1 0,0 1 1,0-1-1,0 0 0,0 0 0,9 0 1,-2-2-53,1 0 0,-1-1 0,1 0 0,-1-1 0,0 0 0,0-1 0,17-8 0,-22 9 53,-1 0 0,1-1 0,-1-1 1,1 1-1,-2-1 0,1 0 1,0-1-1,8-8 0,-13 12 1,0-1 0,-1 1 0,1 0 0,0-1 0,-1 1 0,0-1 0,1 0 0,-1 1-1,0-1 1,-1 0 0,1 0 0,0 0 0,-1 0 0,1 0 0,-1 0 0,0 0 0,0 1-1,0-1 1,-1 0 0,1 0 0,-1 0 0,1 0 0,-1 0 0,0 0 0,0 1 0,0-1-1,0 0 1,-3-3 0,-3-3 10,1 0-1,-1 0 1,0 1-1,-1 0 1,0 0 0,0 1-1,-1 0 1,0 1-1,-14-8 1,11 7-31,0 1 0,0 0 1,-1 1-1,1 1 0,-1 0 0,0 1 0,-20-3 1,24 5-58,1 1 1,0 0 0,0 0 0,-1 1 0,1 0 0,-15 4 0,19-4 59,1 0 1,-1 0-1,1 1 1,-1 0-1,1-1 1,0 1-1,0 0 1,0 1-1,0-1 1,0 0-1,0 1 1,1 0-1,-1-1 1,1 1-1,0 0 1,-4 6-1,6-8 10,-1 0 0,1 0 0,-1 0 0,1 0 0,0 0 0,-1 0 0,1 0 0,0 0 0,0 0 0,0 0 0,0 0 0,-1 0 0,2 1 0,-1-1 0,0 0 0,0 0 0,0 0 0,0 0-1,1 0 1,-1 0 0,0 0 0,1 0 0,-1 0 0,1 0 0,0 0 0,-1 0 0,1 0 0,-1-1 0,1 1 0,0 0 0,0 0 0,0-1 0,-1 1 0,1 0 0,0-1 0,0 1 0,0-1 0,0 1 0,2 0 0,2 1 44,1 0 0,0 0 0,0 0 0,-1-1 0,13 1 0,-2-1 5,0-1 0,0-1 0,23-3 0,48-13-91,-76 14 28,27-6 33,-1-2 0,46-20 0,65-40 199,-122 58-179,-13 7-28,-1 0 1,1 1-1,24-6 0,-36 10 6,0 1 0,1 0 0,-1 0 0,1-1 0,-1 1 0,1 0 0,-1 0 0,1 0 0,-1 1 0,0-1 0,1 0 0,-1 1 0,1-1 0,-1 0 0,0 1 0,1 0 0,-1-1 0,0 1 0,1 0 0,-1 0 0,0-1 0,0 1 0,0 0 0,0 0 0,0 0 0,0 0 0,0 1 0,0-1 1,0 0-1,0 0 0,-1 1 0,1-1 0,0 0 0,-1 1 0,1-1 0,-1 3 0,2 1 45,-1 1 0,0-1 1,-1 1-1,1 0 0,-1-1 1,0 1-1,-1-1 0,-1 8 1,-1 3 29,-1-1 0,-1 0 0,-11 23 1,-27 41 60,28-52 19,10-19-214,16-20-2,9-5-62,28-18 0,-8 7 52,238-165-35,-255 182-98,-11 10 56,-12 1 129,0 0 1,1 1 0,-1-1 0,0 0-1,1 0 1,-1 0 0,0 0 0,0 0-1,1 1 1,-1-1 0,0 0 0,0 0-1,0 0 1,1 1 0,-1-1 0,0 0-1,0 0 1,0 1 0,0-1 0,0 0-1,1 0 1,-1 1 0,0-1 0,0 0-1,0 1 1,0-1 0,0 0 0,0 1-1,0-1 1,0 0 0,0 1-1,-2 31 185,-9 54 0,2-22-180,8-59-15,0 1 0,1-1-1,0 1 1,0-1 0,1 1 0,-1-1-1,3 9 1,-2-12 15,0 0 0,0 1 1,0-1-1,0 0 0,0 0 0,0 0 0,1 0 0,-1 0 1,1-1-1,-1 1 0,1 0 0,0 0 0,0-1 0,0 0 1,0 1-1,0-1 0,0 0 0,0 0 0,2 1 0,1 0 22,0-1 1,-1 1-1,1-1 0,0 0 0,0-1 0,0 1 0,0-1 0,0 0 0,0 0 0,6-2 0,4-1-56,0 0 0,14-6 0,-15 3-13,0 0-1,0-1 1,0 0 0,-1-1-1,12-10 1,60-53-7,-29 20-64,-15 12 94,1 2 0,68-46 0,-108 82 18,20-11-141,-21 12 149,-1 0 0,0-1 1,1 1-1,-1 0 0,1 0 0,-1 0 0,0 0 0,1 0 0,-1 0 0,0 0 0,1 0 0,-1 0 1,1 0-1,-1 0 0,0 0 0,1 0 0,-1 0 0,0 0 0,1 0 0,-1 0 0,1 0 0,-1 0 1,0 1-1,1-1 0,-1 0 0,0 0 0,1 0 0,-1 1 0,0-1 0,1 0 0,-1 0 0,0 1 1,0-1-1,1 0 0,-1 1 0,0-1 0,0 0 0,0 1 0,0-1 0,1 0 0,-1 1 0,0-1 1,0 0-1,0 1 0,0-1 0,0 1 0,0-1 0,0 0 0,0 1 0,0-1 0,0 1 0,0 1 19,0-1 0,-1 1 0,1 0 0,-1-1 0,1 1-1,-1-1 1,1 1 0,-1-1 0,0 0 0,0 1-1,0-1 1,0 1 0,0-1 0,0 0 0,0 0 0,0 0-1,0 0 1,-1 0 0,1 0 0,0 0 0,-3 1-1,-4 3-23,-1-1-1,-13 5 1,12-5-17,-114 51-203,104-44 147,0 1 0,1 1-1,-32 27 1,39-28 27,-11 8 6,-36 41-1,57-58 37,-1 0 1,1 1-1,0-1 1,0 1-1,0-1 1,0 1-1,1 0 1,0-1-1,0 1 1,0 0-1,0 0 0,0 0 1,1 0-1,-1 0 1,1 0-1,0 0 1,1 5-1,0-6 10,-1-1-1,1 1 1,0-1-1,0 0 1,0 1-1,0-1 1,0 0-1,1 0 1,-1 1-1,1-1 1,0 0-1,-1 0 1,1-1-1,0 1 1,0 0-1,0-1 1,0 1-1,0-1 1,1 1-1,-1-1 1,0 0-1,1 0 1,-1 0-1,1 0 1,-1-1-1,5 2 0,1-1 22,0-1-1,0 1 0,0-1 1,0 0-1,16-3 0,39-11-281,-56 12 176,21-6 113,43-20 0,-59 23 8,-1-1 0,1-1 0,-1 0 0,-1 0 0,1-1 0,-1-1 0,-1 0 0,16-18 0,-10 8-49,-1 0 1,-1-1-1,19-40 1,-1-10-98,-2-1-1,20-80 1,-37 101 182,-1-1-1,-2 0 1,3-103 0,-12 140-34,-1-1 1,0 1 0,-1-1-1,-4-15 1,6 28-47,-1-1-1,0 1 1,1 0-1,-1 0 1,0-1-1,0 1 1,0 0-1,-1 0 1,1 0-1,0 0 1,-1 0-1,1 0 1,-4-2-1,4 3-9,-1 1-1,1-1 0,-1 0 0,0 1 0,1 0 0,-1-1 0,1 1 0,-1 0 0,0 0 0,1 0 0,-1 0 0,0 0 0,1 0 0,-1 0 0,1 0 0,-1 1 0,0-1 0,1 1 1,-1-1-1,1 1 0,-1 0 0,1 0 0,-2 0 0,-10 7-109,1-1 0,0 2 0,-18 15 0,-32 36 65,45-41 139,0 1-1,1 1 1,2 0 0,0 1-1,1 0 1,1 1 0,2 1-1,0 0 1,1 0 0,-9 43-1,13-42-39,1-1 0,1 1 0,1 0 0,1 0 0,1 0 0,2 0-1,0-1 1,2 1 0,0 0 0,2-1 0,9 25 0,-9-35-60,0 0 1,1-1-1,1 0 1,0 0-1,1-1 0,1 0 1,-1 0-1,2-1 1,0-1-1,0 1 1,1-2-1,15 11 0,-12-11-329,1 0 0,0-1-1,0 0 1,18 5 0,-18-8-729,0-1-1,0 0 1,1-2 0,21 2 0,0-3-1173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4:17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1203 5056,'-2'1'317,"2"-1"-267,0 0 1,0 0-1,0 0 0,-1 0 1,1 0-1,0 0 0,0 0 1,0 0-1,0 0 0,-1 1 1,1-1-1,0 0 1,0 0-1,0 0 0,0 0 1,-1 0-1,1 0 0,0 0 1,0 0-1,0 1 0,0-1 1,0 0-1,0 0 0,-1 0 1,1 0-1,0 1 1,0-1-1,0 0 0,0 0 1,0 0-1,0 0 0,0 1 1,0-1-1,0 0 0,0 0 1,0 0-1,0 0 0,0 1 1,0-1-1,0 0 1,1 2 2009,5-4 799,-5 1-2669,1 1 0,0-1 0,-1 1 1,1-1-1,-1 0 0,1 1 0,-1-1 0,0 0 1,1 0-1,1-2 0,6-4 534,8-4-60,0-2-1,-1 0 1,22-23 0,35-50 393,93-132 191,-46 32-311,-101 149-825,0-1 0,-3 0 1,16-57-1,26-165 214,-52 230-315,-3 15-51,0 0 0,-1 0 0,0 0 0,-1-1-1,-2-25 1,-3 28-400,4 13 423,0 0 0,0 0 0,0 0 0,-1-1 0,1 1 0,0 0 0,0 0 0,0 0 0,0 0 0,-1 0 0,1 0 0,0 0 0,0 0-1,0 0 1,0 0 0,-1 0 0,1 1 0,0-1 0,0 0 0,0 0 0,0 0 0,0 0 0,-1 0 0,1 0 0,0 0 0,0 0-1,0 0 1,0 0 0,0 1 0,-1-1 0,1 0 0,0 0 0,0 0 0,0 0 0,0 0 0,0 1 0,0-1 0,0 0 0,-11 25-718,-2 24 521,3 0-1,-8 99 1,10-74 271,2-24 47,1 81 0,6-117-4,0 1 0,0-1 0,2 1-1,0-1 1,0 0 0,1 0 0,1 0 0,0-1 0,1 1 0,10 15-1,-13-25-20,-1-1-1,1 1 1,0-1-1,0 0 1,1 1-1,-1-2 1,1 1-1,-1 0 1,1-1-1,0 1 0,0-1 1,5 2-1,-2-2 30,1 0-1,-1 0 1,0 0-1,1-1 0,-1 0 1,13 0-1,2-3 72,0 0-1,0-1 0,41-12 1,5-4 237,80-33 0,-131 44-274,0 0 1,0-1-1,17-13 1,-29 18-104,1 0 1,-1 0-1,0-1 1,0 0 0,-1 0-1,1 0 1,-1 0-1,0-1 1,0 0 0,-1 0-1,5-11 1,-7 14-71,0 0 1,-1 1-1,1-1 1,-1 0-1,1 0 1,-1 0-1,0 0 0,0 0 1,-1 0-1,1 0 1,-1 1-1,1-1 1,-3-5-1,3 7-7,-1-1 0,1 1 0,-1 0 0,0-1 0,0 1 0,0 0 0,0 0-1,0-1 1,0 1 0,0 0 0,0 0 0,0 0 0,0 0 0,0 1 0,-1-1 0,1 0 0,0 0 0,-1 1 0,1-1 0,-1 1-1,1-1 1,-1 1 0,1-1 0,0 1 0,-1 0 0,-2 0 0,-3 0-75,0 1 0,0 0 0,0 0 0,-1 1 0,2-1 0,-11 5 0,-39 21-241,34-16 283,4-1 57,-26 16 1,40-23-5,-1 0 0,1 0-1,0 1 1,0-1 0,0 1 0,1 0 0,-1 0-1,1 1 1,0-1 0,0 1 0,-2 6 0,4-9 33,0 0-1,1 0 1,-1 0 0,1 0 0,0 1 0,0-1 0,0 0-1,0 0 1,0 0 0,0 1 0,1-1 0,-1 0 0,1 0 0,-1 0-1,1 0 1,0 0 0,0 0 0,0 0 0,0 0 0,0 0 0,0 0-1,0-1 1,1 1 0,-1 0 0,1-1 0,-1 1 0,1-1 0,0 0-1,0 1 1,-1-1 0,5 2 0,2 1 112,0 0 0,0 0 0,1 0 1,0-1-1,-1-1 0,12 3 0,-8-4-8,0 0 0,-1 0 1,1-2-1,0 1 0,-1-1 0,1-1 0,0 0 1,-1-1-1,0 0 0,0-1 0,0 0 1,15-8-1,11-7-46,-1-2 1,37-29 0,-52 35-18,-8 7 0,0-2 0,12-11 0,-25 21-60,0 0 0,0 0 1,0 0-1,0 0 0,0 0 1,0 0-1,0 0 0,1 0 1,-1 0-1,0 0 0,0 0 1,0 0-1,0 0 0,0 0 1,0 0-1,0 0 0,0 0 1,0-1-1,0 1 0,0 0 1,0 0-1,0 0 0,0 0 1,0 0-1,0 0 1,0 0-1,1 0 0,-1 0 1,0 0-1,0 0 0,0 0 1,0 0-1,0 0 0,0 0 1,0 0-1,0 0 0,0 0 1,0 0-1,0 0 0,0 0 1,0 0-1,1 0 0,-1 1 1,0-1-1,0 0 0,0 0 1,0 0-1,0 0 0,0 0 1,0 0-1,0 0 0,0 0 1,0 0-1,0 0 0,0 0 1,0 0-1,0 0 1,0 0-1,0 0 0,0 0 1,0 0-1,0 1 0,0-1 1,0 0-1,0 7-145,-3 9 13,3-15 131,-2 6 6,0 1 0,1 1 0,0-1 0,0 0 0,1 0 1,0 0-1,1 0 0,1 11 0,-1-11 12,1 0-1,0-1 0,0 1 1,1-1-1,0 0 1,0 0-1,1 0 1,0 0-1,0-1 0,0 0 1,1 1-1,6 5 1,-7-9 31,0 1 1,0-1-1,0 0 1,1 0-1,-1-1 1,1 1-1,0-1 1,0 0 0,-1 0-1,1 0 1,1-1-1,-1 0 1,0 0-1,0 0 1,0-1 0,1 1-1,-1-1 1,10-2-1,3 0 157,0-2-1,-1 0 1,31-12-1,50-26 173,-74 30-310,104-58-23,-76 40-246,-49 28 183,1 0 0,0 0 0,-1 1 0,1 0 0,0 0 0,0 0 0,5-1 0,-8 2 19,0 0-1,-1 0 0,1 0 1,0 0-1,0 0 0,-1 0 1,1 0-1,0 0 1,-1 0-1,1 0 0,0 0 1,-1 1-1,1-1 0,0 0 1,-1 1-1,1-1 0,0 0 1,-1 1-1,1-1 1,-1 1-1,1-1 0,0 1 1,-1-1-1,1 1 0,-1-1 1,0 1-1,1 0 0,-1-1 1,1 1-1,-1-1 0,0 1 1,0 0-1,1-1 1,-1 1-1,0 0 0,0 0 1,0-1-1,0 1 0,0 0 1,0 0-1,0-1 0,0 1 1,0 0-1,0-1 0,0 1 1,0 0-1,0 0 1,-1-1-1,1 2 0,-7 29-69,4-17 143,0 1 0,-2 28 1,5-42-54,0 0 0,0 0 0,0 1 1,0-1-1,1 0 0,-1 0 0,0 1 1,1-1-1,-1 0 0,1 2 1,-1-3-5,0 0-1,1 1 1,-1-1 0,0 0 0,0 0 0,0 0 0,1 1 0,-1-1 0,0 0 0,0 0 0,1 0 0,-1 0 0,0 0-1,0 1 1,1-1 0,-1 0 0,0 0 0,0 0 0,1 0 0,-1 0 0,0 0 0,1 0 0,-1 0 0,0 0 0,0 0 0,1 0-1,-1 0 1,1 0 0,1-2 75,1 1 0,0 0 0,-1-1 0,1 1 0,-1-1 0,5-4 0,-2 1-58,9-5-34,0 1 1,1 0-1,28-13 0,53-15-42,-78 30 65,-7 3-113,1-1-20,21-5 0,-30 9 93,0 1 0,0-1 0,0 1 0,-1 0-1,1 0 1,0 0 0,0 0 0,0 0 0,0 1 0,-1-1 0,1 1 0,0-1 0,4 3 0,-6-2 15,0 0 1,0-1 0,0 1-1,0 0 1,0 0 0,0 0 0,0 0-1,0 0 1,-1 0 0,1 0 0,0 0-1,-1 0 1,1 0 0,-1 0 0,1 0-1,-1 0 1,0 1 0,1-1 0,-1 0-1,0 0 1,0 0 0,0 1-1,0-1 1,0 0 0,0 0 0,0 1-1,0-1 1,0 0 0,-1 0 0,0 2-1,-2 6-43,0-1 0,0 1 0,-7 11-1,0 0 9,1 11 169,8-29-108,1 1 0,-1-1 1,1 0-1,0 1 0,0-1 0,0 1 0,0-1 1,0 0-1,0 1 0,1-1 0,0 4 1,0-6-10,-1 1 0,0-1 0,1 0 0,-1 1 0,1-1 0,-1 0 0,0 1 0,1-1 1,-1 0-1,1 1 0,-1-1 0,1 0 0,-1 0 0,1 0 0,-1 0 0,1 1 0,-1-1 1,1 0-1,0 0 0,-1 0 0,1 0 0,-1 0 0,1 0 0,-1 0 0,1-1 0,-1 1 1,1 0-1,-1 0 0,1 0 0,-1 0 0,1-1 0,-1 1 0,1 0 0,0-1 0,23-13 262,-12 7-135,53-31-30,17-8-310,-78 43 207,1 1-52,0-1 1,0 1 0,0-1 0,0 2 0,1-1 0,10-2 0,-14 4 20,0 1-1,0-1 1,0 0 0,0 0 0,0 1 0,0-1 0,0 1 0,0 0 0,0 0 0,0-1 0,0 1 0,0 0 0,-1 1 0,1-1-1,0 0 1,-1 0 0,1 1 0,-1-1 0,1 1 0,-1 0 0,0-1 0,2 4 0,2 3 35,-1 0 0,0 0 0,-1 1 0,1-1 0,-2 1 0,1 0 0,-1 0 0,-1 0 0,2 11 0,-1-5 117,8 30 1,-10-44-121,1 1 1,-1-1-1,1 1 1,0 0-1,-1-1 1,1 1 0,0-1-1,0 1 1,0-1-1,0 0 1,0 0-1,1 1 1,-1-1 0,3 2-1,-4-3 9,1 0-1,0 1 0,0-1 1,0 0-1,0 0 1,0 0-1,0 0 0,0 0 1,-1 0-1,1 0 1,0 0-1,0 0 0,0 0 1,0 0-1,0-1 0,0 1 1,0 0-1,-1-1 1,1 1-1,0 0 0,0-1 1,0 1-1,-1-1 1,1 0-1,0 1 0,-1-1 1,2-1-1,6-5 103,-1-1-1,11-14 1,-11 12-47,1 1 1,12-11-1,153-126 21,-148 129-143,7-7 18,50-27 1,-80 50-3,-1 0-1,0 0 1,1 0 0,-1 1-1,1-1 1,-1 1 0,1-1 0,-1 1-1,1 0 1,-1-1 0,1 1 0,-1 0-1,1 0 1,0 0 0,-1 0-1,1 0 1,-1 1 0,1-1 0,2 1-1,-3 0 1,1 0 0,-1 0-1,1 1 1,-1-1-1,0 0 1,0 1 0,0-1-1,0 1 1,0-1-1,0 1 1,0-1 0,0 1-1,0 0 1,-1-1-1,1 1 1,-1 0 0,1 3-1,1 8 21,-1 1 1,-1-1-1,0 1 0,-1-1 0,0 1 1,-4 18-1,0-3 12,-21 129 246,19-132-186,0 1-1,-2-2 0,-22 46 0,29-66-6,-1-1-1,0 1 0,0-1 1,0 0-1,0 0 1,0 0-1,-1 0 0,-8 6 1,11-9-18,-1 0 1,1 0-1,-1 0 1,0 0-1,0 0 1,1 0-1,-1 0 1,0 0-1,0-1 1,0 1-1,0-1 1,0 1-1,0-1 1,0 0-1,0 0 1,0 0-1,0 0 1,-2 0-1,1-1 0,0 0 0,1 0 0,-1 0 0,1 0-1,0 0 1,-1-1 0,1 1 0,0-1 0,0 1 0,-1-1 0,1 0 0,-1-2 0,-3-2-6,1-1 0,0 0 1,1 0-1,-1-1 0,2 1 1,-1-1-1,-3-12 0,1 3 38,1-1-1,-4-30 0,8 43-81,1 0-1,0 0 0,0-1 0,0 1 1,0 0-1,1-1 0,0 1 0,0 0 1,0 0-1,1 0 0,0 0 0,0 0 1,4-7-1,-4 9-1,0 1-1,0-1 1,1 1 0,-1 0 0,1-1 0,0 1-1,-1 0 1,1 0 0,0 1 0,0-1-1,0 1 1,0-1 0,1 1 0,5-1 0,2-1 10,0 1 1,1 1 0,10-1-1,120 2 1,-56 0-1668,0-3-4609,-79 3 5476,-4 0 20,0 0-1,0-1 1,0 1 0,0-1 0,0 0 0,3-1 0,0 2-1672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9:23.9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153 723 2976,'-1'-1'112,"2"-1"1,-1 1-1,0 0 1,0 0-1,0 0 0,0 0 1,1 0-1,-1 0 1,0 0-1,1 0 1,-1 0-1,1 0 0,-1 0 1,1 1-1,-1-1 1,1 0-1,0 0 1,0 0-1,-1 1 0,1-1 1,0 0-1,0 1 1,0-1-1,1 0 0,0-1 469,1-1-1,-1 1 0,1-1 0,-1 1 0,0-1 0,0 0 0,0 1 1,2-6-1,-3 6-105,-1-1 0,1 1 1,-1 0-1,1-1 0,-1 1 0,0-1 1,1 1-1,-1-1 0,0 1 1,-1-1-1,1 1 0,0-1 0,-1 1 1,0-1-1,-1-2 0,2 3-266,-1 0-1,0 0 1,0 0 0,0 0-1,0 0 1,0 0-1,0 1 1,0-1 0,0 0-1,-1 1 1,1-1-1,-1 1 1,1-1-1,-1 1 1,0 0 0,1 0-1,-1 0 1,-4-2-1,4 2-131,-1 1-1,0-1 1,1 1 0,-1-1-1,0 1 1,0 0-1,0 0 1,1 0-1,-1 1 1,0-1-1,0 1 1,1-1 0,-1 1-1,0 0 1,1 0-1,-1 0 1,1 0-1,-1 1 1,1-1-1,-3 2 1,-2 3-51,0 1 0,0 0 1,0 0-1,-9 14 0,9-11-9,0 1 1,0 1 0,1-1-1,1 1 1,0 0-1,1 0 1,0 0-1,1 1 1,0 0-1,-1 15 1,3-21 32,1 0 1,0 1-1,0-1 0,1 0 1,0 1-1,0-1 0,1 0 1,4 12-1,-4-14 4,0-1 0,1 1 0,-1-1 0,1 0 0,0 0 0,0 0 0,0 0 0,1 0 0,-1-1 0,1 1 0,0-1 0,0 0 0,8 4 1,-4-3-42,0 0 1,0-1-1,0 0 1,1-1-1,-1 0 1,1 0 0,-1-1-1,1 0 1,0 0-1,-1-1 1,1 0 0,0-1-1,-1 0 1,1 0-1,0-1 1,-1 0-1,0 0 1,13-6 0,-14 6-4,-1-1 0,0-1 0,0 1 0,0-1 0,0 0 0,-1 0 1,1-1-1,-1 0 0,0 0 0,-1 0 0,1 0 0,-1-1 0,0 1 1,0-1-1,-1 0 0,0-1 0,0 1 0,0 0 0,-1-1 0,0 0 0,0 1 1,0-1-1,0-13 0,-1 9-6,-1-1-1,0 1 1,-1 0 0,0-1-1,-1 1 1,0 0 0,-1 0 0,0 0-1,-1 0 1,0 1 0,0-1-1,-1 1 1,-1 0 0,0 1 0,0-1-1,-1 1 1,0 0 0,0 1-1,-1-1 1,0 1 0,-1 1-1,-12-9 1,17 13-49,0 1 0,0 0 0,0 0 0,0 0 0,0 0 1,-1 1-1,1-1 0,-6 0 0,9 2 47,0 0 1,0 0 0,-1 0 0,1 0-1,0 0 1,0 0 0,0 1-1,0-1 1,-1 0 0,1 1 0,0-1-1,0 1 1,0-1 0,0 1 0,0-1-1,0 1 1,0 0 0,0 0-1,0-1 1,1 1 0,-1 0 0,0 0-1,0 0 1,0 0 0,1 0-1,-1 0 1,1 0 0,-1 0 0,1 0-1,-1 0 1,1 0 0,-1 2 0,0 0 2,1 0 0,-1 0 0,0 0 0,1 0 0,0-1 0,-1 1 0,1 0 0,0 0 0,1 0 0,-1 0 0,1 0 0,-1 0 0,2 4 0,-1-5 25,0-1 0,-1 1 0,1 0 0,0-1 0,0 1 0,0-1 0,1 1 0,-1-1 0,0 1 0,0-1 0,1 0 0,-1 0 0,1 1 0,-1-1 0,1 0 0,0-1 0,-1 1 0,1 0 0,0 0 0,-1-1 0,5 2 0,0-2 36,1 0 0,-1 0-1,1 0 1,-1 0 0,0-1 0,1 0-1,-1-1 1,0 1 0,1-1 0,6-4-1,-1 2 17,27-10 108,0-2-1,68-40 1,63-57 287,-137 88-101,41-43 0,-73 68-378,-1-1 1,0 1 0,0 0-1,0 0 1,0 0 0,0 0-1,0 0 1,1-1 0,-1 1-1,0 0 1,0 0-1,0 0 1,0 0 0,0 0-1,1 0 1,-1 0 0,0 0-1,0 0 1,0 0 0,1 0-1,-1 0 1,0 0-1,0 0 1,0 0 0,0 0-1,1 0 1,-1 0 0,0 0-1,0 0 1,0 0 0,0 0-1,1 0 1,-1 0-1,5 7-191,-2-3 235,0 0-37,-1 1 0,-1-1 0,1 1 0,0 0 0,-1-1 0,0 1 0,0 0 0,-1 0 0,1 0 0,-1 7 0,1 1-1,6 282-269,-7-245 263,0-42 56,0-1-1,1 0 1,0 0 0,0 1-1,5 12 1,-6-17-42,1-1 0,0 0 1,0 1-1,1-1 1,-1 0-1,0 0 0,1 0 1,-1 0-1,1 0 0,0 0 1,0 0-1,-1-1 1,1 1-1,0 0 0,1-1 1,-1 0-1,0 1 1,0-1-1,1 0 0,3 1 1,7 0-14,1 0 0,0-1 1,0-1-1,0 0 0,17-3 0,-25 3-10,41-5-89,87-19 1,-111 18 109,0-1 0,-1-1 0,0-1 0,0 0 0,33-22 0,-35 16 0,-1 0-1,-1-1 1,-1-1 0,19-23-1,-33 36-9,74-99-17,-41 52-19,-36 50 36,1 0-1,0 1 1,-1-1 0,1 0 0,-1 0 0,1 1 0,-1-1 0,1 0-1,-1 0 1,0 0 0,1 0 0,-1 1 0,0-1 0,0 0 0,1 0-1,-1 0 1,0 0 0,0 0 0,0 0 0,0 0 0,0 0-1,0 0 1,-1 0 0,1 1 0,0-1 0,0 0 0,-1 0 0,1 0-1,-1-1 1,0 1-11,1 1-1,0 0 0,-1 0 1,1-1-1,-1 1 1,1 0-1,-1 0 0,1 0 1,-1-1-1,1 1 0,-1 0 1,1 0-1,-1 0 1,1 0-1,-1 0 0,1 0 1,-1 0-1,1 0 1,-1 0-1,1 1 0,-1-1 1,-1 0-12,0 1 1,1 0-1,-1 0 1,1 0-1,-1-1 1,1 1-1,-1 1 1,1-1-1,-2 1 0,-91 101-444,30-31 433,-49 47 253,107-114-246,1 1-1,-1-1 1,2 2 0,-1-1 0,0 0 0,1 1-1,0 0 1,1 0 0,-4 9 0,7-15 26,-1 1 1,1-1 0,0 0-1,0 0 1,0 0-1,0 0 1,0 1-1,0-1 1,0 0 0,0 0-1,0 0 1,1 0-1,-1 0 1,0 1 0,1-1-1,-1 0 1,1 0-1,-1 0 1,1 0-1,0 0 1,-1 0 0,1 0-1,0-1 1,0 1-1,0 0 1,-1 0 0,1 0-1,0-1 1,0 1-1,0 0 1,2 0-1,3 2 2,-1-1 0,0 0-1,1 0 1,9 1-1,-14-3 0,6 2 0,1-1 0,-1 0 0,1 0 0,-1-1 0,1 0 0,-1-1 0,1 1 0,-1-1 0,1-1 0,-1 1 0,0-1 0,0-1 0,0 1 0,0-1 0,0 0 0,0-1 0,-1 0 0,1 0 0,9-8 0,-4-1-15,0 0-1,-1 0 1,13-23 0,27-51-92,-16 25 67,104-147 156,-54 86 88,-26 19-33,-53 91-179,1 0 1,-1 0-1,-1 0 1,0-1-1,-1 0 1,-1 0 0,0 0-1,-1 0 1,1-16-1,-3 27 16,0 0 0,0 0 0,-1 0-1,1 0 1,-1 0 0,1 0 0,-2-3 0,2 5-15,-1 0 0,1 0 1,-1 0-1,1 1 0,-1-1 1,0 0-1,1 0 1,-1 1-1,0-1 0,1 0 1,-1 1-1,0-1 1,0 0-1,0 1 0,0-1 1,1 1-1,-1 0 1,0-1-1,0 1 0,0 0 1,0-1-1,0 1 1,0 0-1,0 0 0,0 0 1,0 0-1,-1 0 0,-5 1-64,0 0-1,1 0 1,-1 0-1,0 1 1,1 0-1,-1 1 1,1-1-1,0 1 0,0 1 1,0-1-1,-9 8 1,-9 7 61,-27 28 1,46-41 22,-11 11-4,0 0 0,1 2 0,1 0 0,0 0-1,1 1 1,1 1 0,1 0 0,1 1-1,1 0 1,1 1 0,1-1 0,0 2-1,-4 29 1,5-2-42,-2 71 0,8-100 123,1 0-1,1 1 1,1-1-1,1 0 0,1 0 1,8 23-1,-11-40-82,0-1-1,-1 1 1,1 0-1,0-1 0,1 1 1,-1-1-1,1 0 1,-1 0-1,1 0 1,0 0-1,0 0 1,0-1-1,1 1 1,-1-1-1,1 0 0,-1 0 1,1 0-1,6 2 1,11 1 1,-1-1 1,1-1-1,-1-1 1,1 0-1,0-2 0,0-1 1,0 0-1,-1-2 1,1 0-1,-1-1 1,24-8-1,-32 7 3,1 0 0,-1-1 0,0-1 0,-1 0 0,0 0 0,0-1 0,0 0 0,-1-1 0,0-1 0,-1 1 0,0-1 0,-1-1 0,0 0 0,8-12 0,-5 2 10,0 0 0,-1-1-1,-1 0 1,-1-1 0,-1 1-1,-1-1 1,4-29 0,-9 47-44,-1-1 0,0 0 0,0 0 0,0 0 0,0 1 0,-1-1 0,-3-10 0,4 14 13,-1 0 0,1 0 0,-1 1 0,0-1 0,1 0 1,-1 1-1,0-1 0,0 0 0,0 1 0,-1-1 0,1 1 0,0 0 1,-1-1-1,1 1 0,-1 0 0,1 0 0,-1 0 0,1 0 0,-1 0 0,0 0 1,1 0-1,-1 1 0,0-1 0,0 1 0,0-1 0,1 1 0,-1-1 1,0 1-1,-3 0 0,-1 0-40,-1 1 1,1 0-1,-1 0 1,1 0-1,-1 1 1,1 0-1,0 0 1,0 0-1,-10 6 0,6-2 54,1 0-1,0 1 0,0 0 0,1 0 1,-10 11-1,2 1 14,1 0 0,1 1 1,1 1-1,-16 32 0,21-36-17,1 0 0,0 1 0,-6 28-1,11-35 28,0 0-1,0 1 0,1-1 0,1 1 0,0-1 0,4 22 0,-3-27-2,0-1 1,1 0-1,0 1 0,0-1 1,1 0-1,-1 0 0,1 0 1,0 0-1,0-1 0,1 1 1,0-1-1,-1 0 1,1 0-1,1 0 0,-1-1 1,0 1-1,1-1 0,0 0 1,6 3-1,1 0 68,1-1 0,0 0 0,0-1 0,0 0 0,0-1 0,26 3-1,-26-5-35,1 0 0,-1-2 0,1 1-1,-1-2 1,1 1 0,20-7-1,-15 2-21,-1-1 0,0 0 0,-1-1 0,21-13 0,13-14 166,81-71 0,117-119-210,-218 200-12,-30 24 20,-1 1 0,1-1 0,-1 1 0,1-1-1,-1 0 1,1 1 0,0-1 0,0 1 0,-1 0-1,1-1 1,0 1 0,-1 0 0,1-1-1,0 1 1,0 0 0,1-1 0,-2 6 20,0-5-15,-1 13 47,-1 0 0,0 0 0,-8 22 0,-1 9 1,7-26-8,1 1 0,1-1 0,1 1 1,0 0-1,1 0 0,3 22 0,-1-34-18,-1 0 0,1-1 0,0 1 0,0 0 0,1-1 0,-1 1 0,1-1 0,1 0 0,0 0 0,-1 0 0,2-1 0,-1 1 0,1-1 0,0 0 0,0 0 0,0-1 0,0 1 0,1-1 0,0 0 0,6 3 0,-1-2-49,-1-1 0,1 0 0,0-1 1,0 0-1,0 0 0,0-1 0,0-1 1,18 0-1,5-1-685,53-9 0,-72 7 84,0-1 0,1-1 0,-1-1 0,-1 0 0,1-1 1,-1-1-1,0 0 0,14-10 0,-5 2-2108,-2-2 1,0 0-1,32-36 1,11-16-2580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9:25.5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68 532 5472,'-33'7'1760,"32"-7"-1696,0 0 1,-1 0-1,1 0 0,0 1 1,0-1-1,-1 0 0,1 1 1,0-1-1,0 1 0,0-1 1,0 1-1,0 0 1,0-1-1,0 1 0,-1 1 1,-2 1 238,-7 5 2292,11-8-2520,0 0 0,0 0 0,0 0 0,0 1 0,0-1 0,0 0 0,0 0 0,0 0 0,0 0 0,0 0-1,0 0 1,0 0 0,0 1 0,0-1 0,0 0 0,0 0 0,0 0 0,0 0 0,0 0 0,0 0 0,0 0 0,0 1 0,0-1 0,0 0-1,1 0 301,-1 0-300,0 0 0,0 0 0,0 0 0,0 0 0,0 1 0,0-1 0,0 0 0,1 0-1,-1 0 1,0 0 0,0 0 0,0 0 0,0 0 0,0 0 0,1 0 0,22 1 3471,-21-1-3748,10 0 1000,22-4 0,-13 1-292,1 0-253,1-1 1,-1-1-1,1-1 1,-2 0-1,1-2 1,-1-1-1,0 0 1,-1-2-1,0 0 1,0-1 0,-1-2-1,18-15 1,10-18 299,75-97 0,-67 77-171,44-50 930,-95 113-1241,-1 0 1,0 0-1,-1 0 1,1 0 0,2-6-1,-5 9-51,1 1 0,-1-1 0,0 1 0,0-1-1,1 1 1,-1-1 0,0 0 0,0 1 0,0-1-1,0 0 1,1 1 0,-1-1 0,0 1 0,0-1-1,0 0 1,-1 1 0,1-1 0,0 0 0,0 1-1,0-1 1,0 0 0,0 1 0,-1-1 0,1 1 0,0-1-1,-1 1 1,1-1 0,0 0 0,-1 1 0,1-1-1,-1 1 1,1 0 0,-1-1 0,1 1 0,-1-1-1,1 1 1,-1 0 0,1-1 0,-1 1 0,1 0-1,-1-1 1,0 1 0,0 0 0,-1 0-11,0 0 0,1-1 0,-1 2 0,0-1 0,1 0 1,-1 0-1,0 0 0,1 1 0,-1-1 0,1 1 0,-1 0 0,0-1 0,1 1 1,0 0-1,-2 1 0,-19 14-107,15-9 96,1 1 0,0-1 0,1 1 0,0 0 0,0 0 0,0 1 0,1-1 0,0 1 0,-3 14 0,-1 6 52,-7 51 0,13-61-37,0 1 1,2-1-1,0 1 1,3 25-1,-2-36 25,1 1 1,0 0-1,1-1 1,0 0-1,0 1 1,1-1-1,0-1 1,1 1-1,0-1 1,9 13-1,-9-15 26,0-2-1,1 1 0,-1-1 0,1 1 1,0-2-1,0 1 0,0-1 0,0 0 1,1 0-1,0 0 0,-1-1 0,1 0 1,0 0-1,13 1 0,-3-2 78,1 0 0,-1 0 0,1-2 0,31-4 0,-35 2-97,0 0 1,1-1 0,-1 0-1,0-2 1,-1 1 0,1-2-1,20-13 1,-18 9-30,0-1 0,-1 0 0,-1-1 0,0-1 1,16-22-1,-21 26-13,104-146 44,-49 65-73,-57 87-27,-7 4 55,0 0 0,0 0 1,1 0-1,-1 0 0,0 0 0,0 0 0,0 0 1,0-1-1,1 1 0,-1 1 0,0-1 0,0 0 1,0 0-1,0 0 0,1 0 0,-1 0 0,0 0 0,0 0 1,0 0-1,0 0 0,1 0 0,-1 0 0,0 0 1,0 0-1,0 0 0,0 1 0,0-1 0,0 0 0,1 0 1,-1 0-1,0 0 0,0 0 0,0 0 0,0 1 1,0-1-1,0 0 0,0 0 0,0 0 0,0 0 1,0 1-1,0-1 0,0 0 0,0 0 0,0 0 0,0 0 1,0 1-1,0-1 0,0 0 0,0 0 0,-1 29 88,-2-1 0,-7 32 0,3-27-60,-1 36 1,7 19 199,1-87-230,0-1-1,0 1 0,0-1 1,0 1-1,0-1 1,0 1-1,0-1 1,1 1-1,-1-1 0,0 1 1,0-1-1,0 1 1,0-1-1,1 1 1,-1-1-1,0 1 1,1 0-1,-1-1 2,0 0 0,1 0 0,-1 0 0,0 0 0,0 0 0,1 0 0,-1 0 0,0 0 0,0 0 0,1 0 0,-1 0 0,0 0 0,0 0 0,1 0 0,-1 0 0,0 0 0,0 0 0,0 0 0,1 0 0,-1 0 0,0 0 0,0-1 0,1 1 0,-1 0 0,0 0 0,0 0 0,16-18 41,-13 13-27,29-33 12,1 1 0,2 2-1,2 1 1,1 2 0,1 1 0,83-48 0,-119 77-24,0 1 0,0 0-1,0-1 1,0 1 0,0 0 0,0 0 0,0 1-1,0-1 1,0 1 0,5-1 0,-6 1 4,0 1-1,0-1 1,-1 0 0,1 1-1,0-1 1,0 1-1,-1 0 1,1-1 0,-1 1-1,1 0 1,0 0 0,-1 0-1,0 0 1,1 0 0,-1 1-1,0-1 1,1 0 0,-1 1-1,0-1 1,1 2 0,36 66-1,-4-8-5,34 30-758,-37-55-4537,-25-27 633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9:25.8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41 45 8480,'-32'-28'3840,"27"16"-3360,2 7-1088,6 10 224,7-5-2592,3 0 1664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9:30.3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108 1223 4384,'-26'-7'1424,"25"6"-1389,0 1 1,1 0 0,-1 0-1,0 0 1,1 0 0,-1 0-1,0 0 1,1 0 0,-1 0-1,0 0 1,1 0 0,-1 0-1,1 0 1,-1 0 0,0 1-1,-19 5 2061,-25 11 0,45-17-1985,0 0 0,0 0 0,-1 0 0,1 0 0,0 0 0,0 0 0,-1 0 0,1 0-1,0 0 1,0 0 0,0 0 0,-1 0 0,1 1 0,0-1 0,0 0 0,0 0 0,-1 0 0,1 0 0,0 0-1,0 1 1,0-1 0,0 0 0,-1 0 0,1 0 0,0 1 0,0-1 0,0 0 0,0 0 0,0 0 0,0 1-1,0-1 1,-1 0 0,1 0 0,0 1 0,0-1 0,0 0 0,0 0 0,0 1 0,0-1 0,0 0-1,11 4 2147,21-2-282,-20-2-1565,1-1 1,-1 0 0,1 0-1,-1-1 1,0-1 0,0 0-1,0-1 1,0 0 0,-1-1-1,1 0 1,-1-1 0,10-7-1,33-28 620,66-67 0,-19 16-423,108-76 75,-181 149-592,66-43 391,-64 38-163,-11 9-657,-5 53 243,-11-16 162,-1 1 0,-1-1 1,-1 1-1,0 0 0,-5 22 1,3-24-12,0-1-44,-1 0 1,-1 0-1,-1 0 0,-1-1 0,0 1 1,-2-2-1,0 1 0,-15 24 0,19-36-3,-1 0 0,0 0 0,0 0-1,-1-1 1,1 0 0,-2 0 0,1 0 0,-1-1-1,1 0 1,-9 4 0,1-3-164,1 0 0,-1-2 0,0 1 0,0-2 0,-1 0 1,1-1-1,-1 0 0,1-1 0,-1-1 0,1 0 0,-1-1 0,-15-3 0,18 2-90,1 0-1,0-2 0,-1 1 1,1-1-1,1-1 0,-20-10 1,23 11 94,1-1 0,0 0 0,0 0 0,0 0 0,0-1 0,1 1 0,0-1 1,0-1-1,0 1 0,-6-13 0,5 8 45,5 9 108,0 0-1,0 0 1,-1 0 0,1 0-1,1-1 1,-1 1 0,0 0 0,0-5-1,1 6 25,0 0 1,0 1-1,0-1 0,1 0 0,-1 0 0,0 0 0,1 0 0,-1 0 0,1 0 1,-1 1-1,1-1 0,-1 0 0,1 0 0,0 1 0,-1-1 0,1 0 0,0 1 0,-1-1 1,1 0-1,0 1 0,0-1 0,0 1 0,-1 0 0,1-1 0,0 1 0,0 0 0,1-1 1,15-4 200,-1 0 0,1 1 0,0 1 0,24-1 0,-15 1-55,42-5 668,85-23 0,-118 22-716,0-3 0,-2 0 0,1-3 0,39-22 0,-12 2 52,2 3-1,0 2 1,104-31 0,-125 49-51,0 1 1,49-4-1,-54 16 25,-36-1-139,-1 0 0,1 1 0,0-1 0,-1 0 0,1 1 0,0-1 0,-1 1 0,1-1 0,-1 1 0,1-1 0,0 1 0,-1-1 0,0 1 0,1 0 0,-1-1 0,1 1 0,-1 0 0,0-1 0,1 2-1,4 16 86,-6-2-71,-1 0 0,-1 0 0,0-1 0,-1 1 0,-11 24 0,-1 8 13,10-30 26,-1 1-1,0-1 1,-12 18 0,-8 28-90,33-66 158,6-7-17,71-93-411,-14 16 279,-54 69-2,1 2 1,0-1-1,18-12 0,-24 21-37,-1 0 0,1 1 0,0 0 0,0 1 0,20-8 0,-30 13 59,1 0 0,-1 0 0,0-1 0,1 1-1,-1 0 1,1 0 0,-1 0 0,0 0-1,1 0 1,-1 0 0,1 0 0,-1 0-1,0 0 1,1 0 0,-1 0 0,0 0-1,1 0 1,-1 0 0,1 1 0,-1-1 0,0 0-1,1 0 1,-1 0 0,0 0 0,1 1-1,-1-1 1,0 0 0,1 0 0,-1 1-1,0-1 1,0 0 0,1 1 0,-1-1 0,0 0-1,0 1 1,0-1 0,1 0 0,-1 1-1,0-1 1,0 0 0,0 1 0,0-1-1,0 0 1,0 1 0,0 0 0,-2 16 135,-61 212 199,37-141-272,17-55 112,9-29-156,5-7-103,7-12-77,-10 14 164,24-30-121,2 2 0,2 1-1,0 1 1,36-23 0,-14 14-49,108-53 1,-137 79 162,-11 8 102,-12 2-96,0 0 1,0 0 0,0 0 0,0 0-1,1 0 1,-1 0 0,0 0-1,0 0 1,0 0 0,1 0 0,-1 0-1,0 0 1,0 0 0,0 0-1,0 0 1,0 0 0,1 1-1,-1-1 1,0 0 0,0 0 0,0 0-1,0 0 1,0 0 0,1 0-1,-1 0 1,0 1 0,0-1-1,0 0 1,0 0 0,0 0 0,0 0-1,0 1 1,0-1 0,0 0-1,1 0 1,-1 0 0,0 0-1,0 1 1,-13 27 247,-52 145-257,63-167 8,0 0 0,1-1-1,0 1 1,0 0-1,0 0 1,1 0-1,-1 0 1,2-1 0,-1 8-1,1-10-3,-1 0 1,1-1-1,0 1 0,0 0 0,-1 0 1,2-1-1,-1 1 0,0 0 0,1-1 1,-1 1-1,1-1 0,0 0 0,-1 1 0,1-1 1,0 0-1,0 0 0,1 0 0,-1 0 1,0-1-1,5 3 0,-2-2 6,-1 0 0,0-1 0,1 0 0,-1 1 0,1-2-1,-1 1 1,1-1 0,9 0 0,0 0-139,23-6 0,-25 4 60,0-2 1,0 1-1,-1-2 0,15-7 0,43-27-187,-26 14 232,37-15 24,118-43 1,-76 42 55,-46 16 140,-74 25-169,31-13 64,-32 12-66,0 1 1,1 0 0,-1-1 0,0 0 0,0 1-1,0-1 1,0 0 0,0 1 0,1-1 0,-1 0-1,-1 0 1,1 0 0,0 0 0,0 0-1,0 0 1,0 0 0,-1 0 0,1-1 0,0 0-1,-1 1-7,0 1 0,0-1 0,0 1-1,-1 0 1,1-1 0,0 1-1,0-1 1,-1 1 0,1 0-1,0-1 1,-1 1 0,1 0 0,0-1-1,-1 1 1,1 0 0,-1-1-1,1 1 1,0 0 0,-1 0-1,1 0 1,-1-1 0,1 1 0,-1 0-1,1 0 1,0 0 0,-1 0-1,1 0 1,-1 0 0,1 0-1,-2 0 1,-20-1 144,16 1-125,-17 1-11,0 1 0,0 1 0,0 1 0,0 1 0,1 1 0,0 1 0,0 1 0,1 1 0,0 1 0,0 1 0,-29 20 0,38-23-19,1 1 1,0 0-1,1 1 1,0 0-1,0 1 1,1 0 0,-10 16-1,15-21 20,-1 1 1,2 0-1,-1 0 0,1 0 0,0 0 0,1 0 1,0 1-1,0-1 0,0 1 0,1-1 1,0 1-1,1 0 0,-1 0 0,2-1 1,0 10-1,-1-15-20,1 0 0,-1 0 0,1 0 1,-1-1-1,1 1 0,0 0 1,-1-1-1,1 1 0,0 0 0,0-1 1,0 1-1,1-1 0,-1 0 0,0 1 1,0-1-1,1 0 0,-1 0 0,1 0 1,-1 1-1,1-2 0,0 1 0,-1 0 1,1 0-1,0 0 0,-1-1 0,1 1 1,0-1-1,0 0 0,0 1 0,-1-1 1,1 0-1,0 0 0,0 0 0,0 0 1,2-1-1,3 0-53,0 0 1,0 0-1,0-1 0,0 0 1,-1-1-1,1 0 0,11-6 1,-1-2-58,1-1-1,-2-1 1,0 0 0,20-21 0,49-69-295,-81 98 346,-1 0-1,1-1 0,-1 1 1,-1-1-1,4-6 0,-6 11 46,0 1-1,1-1 0,-1 0 0,0 1 0,0-1 0,0 1 0,1-1 1,-1 1-1,0-1 0,0 0 0,0 1 0,0-1 0,0 1 0,0-1 0,0 1 1,0-1-1,-1 0 0,1 0 0,0 1 4,-1 0-1,1 0 1,0-1-1,0 1 1,-1 0-1,1 0 1,0 0-1,0 0 1,-1 0-1,1 0 1,0 0-1,0 0 1,-1 0-1,1 0 1,0 0-1,-1 0 1,1 0 0,0 0-1,0 0 1,-1 0-1,1 0 1,0 0-1,0 1 1,-1-1-1,1 0 1,0 0-1,-21 14-333,12-5 321,1 0-1,0 1 1,0 0 0,1 0-1,0 1 1,0-1 0,1 2 0,1-1-1,0 1 1,-5 18 0,9-27 21,0 0 0,0 0 0,1 1 1,-1-1-1,1 0 0,0 0 0,-1 0 0,2 0 0,-1 0 1,0 1-1,1-1 0,-1 0 0,1 0 0,0 0 1,0 0-1,0 0 0,2 4 0,0-4 3,-1 0 0,1 0-1,-1 0 1,1 0 0,0 0-1,0-1 1,0 1 0,1-1-1,-1 0 1,0 0 0,1 0-1,3 1 1,8 2-25,0 0-1,0-1 1,0-1-1,0-1 1,27 2-1,-34-4-3,1 1 1,-1-1-1,1 0 0,-1-1 0,1 0 0,-1 0 1,1-1-1,-1 0 0,0-1 0,0 0 0,0 0 0,0 0 1,13-10-1,-4 1 8,26-27-1,-6 5-7,143-117-466,-128 108 124,-8 7 112,-2-3 1,-2-1 0,60-77-1,-67 70 270,48-88-1,-63 99 94,-2 1 0,-1-2 0,14-56 0,-27 72-468,-4 17 115,-3 8 176,-6 10 40,-34 57-48,-96 113 0,97-133 123,3 2 0,2 2-1,-37 69 1,50-76 9,2 1 0,3 1-1,2 1 1,1 1 0,4 1 0,-11 63 0,24-108 5,1 0 0,-1 0 0,1-1 0,1 1 0,1 8 0,-2-13-33,0-1 1,1 1 0,0-1-1,-1 1 1,1-1 0,0 1-1,0-1 1,1 0 0,-1 1-1,0-1 1,1 0 0,0 0-1,-1 0 1,1 0 0,0 0-1,0-1 1,0 1 0,4 2-1,-1-1-44,0-1 0,1 0 0,-1-1 0,1 1 0,0-1 0,-1 0 0,1 0 0,0-1 0,0 0 0,9 0 0,3-2 33,-1-1 0,23-6 0,-25 4-41,1 0-1,-1-1 1,-1-1 0,1-1 0,-1 0 0,0-1-1,-1 0 1,0-1 0,15-15 0,11-14-225,44-59-1,-72 85 222,94-114-218,48-60 52,277-437 683,-421 610-563,0-1-1,6-16 1,-15 29 45,1 0 0,0 1 0,-1-1-1,1 0 1,-1 0 0,0 0 0,1 0-1,-1-2 1,0 4 28,0 0 0,0 0 0,0 0 0,0 0-1,0-1 1,-1 1 0,1 0 0,0 0 0,0 0 0,0 0-1,0 0 1,0 0 0,0-1 0,0 1 0,0 0 0,0 0 0,0 0-1,-1 0 1,1 0 0,0 0 0,0 0 0,0 0 0,0-1 0,0 1-1,0 0 1,-1 0 0,1 0 0,0 0 0,0 0 0,0 0-1,0 0 1,-1 0 0,1 0 0,0 0 0,0 0 0,0 0 0,0 0-1,0 0 1,-1 0 0,-12 8-124,-7 11 187,-33 40 1,-150 208 400,160-205-180,-67 127 1,88-143-76,2 2 0,2 0 1,-18 80-1,27-86-36,2 0 0,1 1 0,1 76 0,5-111-69,1 0 1,0 1 0,3 10 0,-3-17-72,-1 0 1,1 0-1,0 1 0,0-1 1,0 0-1,0 0 0,0 0 1,0 0-1,1 0 1,-1 0-1,1-1 0,-1 1 1,1 0-1,0-1 0,2 3 1,0-3-11,0 1 0,0-1 0,0 0-1,0 1 1,0-2 0,0 1 0,0 0 0,0-1 0,0 0 0,0 0 0,0 0 0,7-2 0,5 0 20,26-9 1,-40 10-35,18-6 6,0-1-1,-1 0 1,0-2-1,-1 0 1,30-22-1,72-71 9,-27 11 23,22-21-33,-86 87-148,3 1-1,33-22 0,-37 34 117,-17 12 172,-11 1-141,0 1 1,1-1-1,-1 0 1,0 0-1,0 0 0,0 0 1,0 1-1,1-1 1,-1 0-1,0 0 0,0 0 1,0 1-1,0-1 1,0 0-1,0 0 0,0 1 1,1-1-1,-1 0 1,0 0-1,0 1 0,0-1 1,0 0-1,0 0 1,0 1-1,0-1 0,0 0 1,0 0-1,-1 1 1,1-1-1,0 0 0,0 0 1,0 1-1,0-1 1,0 0-1,0 0 0,0 0 1,-1 1-1,-29 74 125,4 2-1,-24 109 1,45-162-55,2-11-36,0 1 0,1-1-1,0 14 1,2-26-23,0 1 0,0-1 0,0 0 0,0 0 0,0 1 0,0-1 0,0 0 0,1 0 0,-1 1 1,1-1-1,-1 0 0,1 0 0,-1 0 0,2 3 0,-2-4-10,1 0 0,-1 0 1,1 1-1,-1-1 0,1 0 0,-1 0 1,1 1-1,-1-1 0,0 0 1,1 0-1,-1 0 0,1 0 0,-1 0 1,1 0-1,-1 0 0,1 0 0,-1 0 1,1 0-1,-1 0 0,1 0 1,-1 0-1,1 0 0,-1 0 0,1 0 1,0-1-1,4-1 8,-1-1 1,1 0-1,-1 0 1,0 0-1,6-6 1,-3 3-101,67-56-153,216-164 5,-266 209 265,4-2-20,52-26-1,-79 44 0,0 1-1,0-1 0,0 1 1,1-1-1,-1 1 0,0 0 1,0 0-1,0-1 0,0 1 1,1 0-1,-1 0 0,1 0 1,-1 0-5,-1 1 0,0-1 1,1 1-1,-1-1 1,1 0-1,-1 1 1,0-1-1,1 1 0,-1-1 1,0 1-1,1-1 1,-1 1-1,0-1 1,0 1-1,1-1 1,-1 1-1,0-1 0,0 1 1,0-1-1,0 1 1,0-1-1,0 1 1,0 0-1,0-1 1,0 1-1,0-1 0,0 1 1,0-1-1,0 1 1,-1-1-1,1 1 1,0-1-1,-1 2 0,-7 33 28,-21 51-1,-2 8 169,25-74-178,2 0 0,0 0 0,-2 36 0,6-50-12,0 0-1,1 0 0,-1-1 1,1 1-1,0 0 1,1-1-1,4 12 0,-5-14 6,1 0 0,-1-1 0,1 1 0,0 0 0,0 0 0,1-1 1,-1 0-1,0 1 0,1-1 0,-1 0 0,1 0 0,0 0 0,0 0 0,5 2 0,-3-2-31,-1-1 0,0 0 0,1 0 0,-1 0 0,1 0-1,0-1 1,-1 0 0,1 0 0,-1 0 0,1-1 0,-1 1 0,1-1 0,-1 0 0,1 0 0,-1-1 0,5-1 0,5-3 18,-1-1 0,0 0-1,19-14 1,-1-3-16,0-1-1,31-34 1,-24 22-14,-33 32 16,97-96-176,-75 73 197,37-54 0,-62 79-32,0 1 0,-1-1 0,1 1 1,0-1-1,-1 0 0,0 1 0,0-1 0,0 0 0,0 0 1,0 0-1,0 0 0,-1 0 0,1-5 0,-1 7 1,0 0-1,0 0 1,0 0-1,0 0 0,-1 0 1,1 0-1,0 0 0,-1 0 1,1 0-1,0 0 1,-1 0-1,1 0 0,-1 1 1,1-1-1,-1 0 1,0 0-1,1 0 0,-1 1 1,0-1-1,0 0 0,-1-1 1,0 1-13,0 0 0,-1 0-1,1 0 1,0 0 0,-1 1 0,1-1 0,-1 1 0,-4-1-1,-2 0-30,-1 1-1,1 1 1,-14 1-1,23-2 63,-12 3-21,0-1 0,0 1 0,0 1-1,1 1 1,-1-1 0,1 2 0,0-1-1,1 1 1,-1 1 0,-15 13 0,15-10 29,-1 1 1,1 1 0,1-1 0,0 2 0,1 0 0,0 0 0,-11 23 0,5-5 71,-16 50-1,27-67-20,1 0-1,0-1 1,1 1-1,0 0 1,1 1 0,1 19-1,0-29-27,1 0 0,-1 0 0,1 0-1,1-1 1,-1 1 0,1 0 0,0 0 0,3 6 0,-3-9-18,-1 1 1,1-1 0,-1 0 0,1 0 0,0 0 0,0 0 0,0 0 0,0-1 0,1 1 0,-1 0 0,0-1 0,1 0 0,-1 0 0,1 1 0,-1-1 0,1-1 0,3 2-1,5 0 15,1-1-1,-1-1 1,0 0-1,0 0 1,1-1-1,-1 0 1,0-1-1,0 0 1,0-1-1,17-7 1,-2-1 17,0-1 1,-1-1-1,25-17 1,-22 10-28,0-1 0,34-35 0,42-54 21,-11 11-26,-59 66 7,21-23 79,-44 48 2,-11 8-99,0 0 1,0 0-1,1 0 0,-1 0 1,0 0-1,0 0 0,0 0 1,0 0-1,1-1 0,-1 1 1,0 0-1,0 0 0,0 0 1,1 0-1,-1 0 1,0 0-1,0 0 0,0 0 1,1 0-1,-1 0 0,0 0 1,0 1-1,0-1 0,0 0 1,1 0-1,-1 0 1,0 0-1,0 0 0,0 0 1,0 0-1,1 0 0,-1 1 1,0-1-1,0 0 0,0 0 1,0 0-1,0 0 1,0 0-1,1 1 0,-1-1 1,0 0-1,0 0 0,0 0 1,0 0-1,0 1 0,0-1 1,0 0-1,0 0 1,0 0-1,0 1 0,0-1 1,0 0-1,0 0 0,0 0 1,0 1-1,0-1 0,0 0 1,0 0-1,0 0 0,0 1 1,0-1-1,0 0 1,0 0-1,-1 0 0,1 0 1,0 1-1,0-1 0,-11 47-144,-26 71 0,12-43 237,-41 109 73,55-162-128,0-1 1,-1 0-1,-1 0 1,-1-2-1,0 0 1,-21 21-1,30-35-1,4-4-33,0 0 1,0 1 0,0-1 0,0 0 0,0 0-1,0 0 1,-1 0 0,1 0 0,0 0 0,-1 0 0,1 0-1,-1 0 1,1 0 0,-1-1 0,0 1 0,1-1-1,-1 1 1,1-1 0,-1 0 0,0 0 0,-2 1-1,2-2-23,0 1-1,-1-1 0,1 0 1,0 0-1,0 0 0,0 0 0,1 0 1,-1 0-1,0 0 0,0 0 1,1-1-1,-1 1 0,0-1 1,1 1-1,0-1 0,-1 0 0,1 0 1,0 1-1,0-1 0,0 0 1,0 0-1,0 0 0,0 0 1,0 0-1,1 0 0,-1-4 0,-1-4-53,2 0 0,-1-1-1,1 1 1,2-15 0,-1-3 80,0-25-408,1 58 400,0 0 0,1 0 0,-1 0 0,1-1 1,0 1-1,0-1 0,0 1 0,1-1 0,0 0 0,0 0 0,0-1 1,0 1-1,8 4 0,0 1 43,1-2 1,1 1-1,25 9 1,-29-13 16,0 0 0,1-1 0,-1 0 0,1-1 0,0 0 0,0 0 1,0-1-1,0-1 0,0 0 0,18-2 0,-3-3-16,1-2-1,-1 0 1,-1-2 0,1-1-1,-2 0 1,1-2 0,-1-1-1,-1-1 1,-1-1-1,41-36 1,-16 9 57,-2-2 1,61-77-1,-10-6-133,-87 118-6,-4 5-11,-4 5-51,-26 81-115,-43 89 0,45-122 323,-2-2-1,-3 0 1,-35 46-1,-50 30 209,112-122-317,-1 0-4,1 1-1,0-1 1,-1 1 0,0-1 0,1 0-1,-1 0 1,0 0 0,1 0-1,-1 0 1,0 0 0,0 0 0,0-1-1,0 1 1,0-1 0,0 1-1,0-1 1,0 0 0,0 1-1,0-1 1,-4-1 0,4 1-27,-1-1-1,1 0 1,-1 0-1,1-1 1,0 1 0,-1 0-1,1-1 1,0 1 0,0-1-1,0 0 1,0 0 0,0 0-1,0 0 1,1 0-1,-1 0 1,-1-2 0,-51-88-363,51 88 400,-11-22 77,14 17-14,0 9-65,0 0 0,1 0 0,-1 0 0,0-1 0,1 1 0,-1 0 0,0 0 0,1 0 0,-1 0 0,0 0-1,1 0 1,-1 0 0,1 0 0,-1 0 0,0 0 0,1 0 0,-1 0 0,0 0 0,1 0 0,-1 0 0,1 0 0,-1 0 0,0 1 0,1-1 0,-1 0 0,1 1 0,51 16 336,88 18 0,-45-13-73,36 15 3,-11-2-2837,-118-34 2008,1-1 1,-1 1-1,1-1 1,-1 0-1,1 0 0,-1 0 1,6-1-1,8-3-6317,-16 4 6597,1-1 1,-1 1-1,1 0 1,-1-1-1,0 1 1,1-1 0,-1 1-1,0-1 1,1 1-1,-1-1 1,0 1-1,1-1 1,-1 1-1,0-1 1,0 1-1,0-1 1,0 0-1,1 1 1,-1-1-1,0 1 1,0-1 0,0 0-1,0 1 1,0-1-1,-1 1 1,1-1-1,0 0 1,0 0-1,0-3-1359,0-13-2446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9:30.6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37 8896,'7'-27'2869,"-7"27"-2814,0-1 0,0 1-1,0-1 1,0 1 0,1-1 0,-1 1 0,0 0 0,0-1 0,1 1-1,-1-1 1,0 1 0,1 0 0,-1-1 0,0 1 0,1-1-1,-1 1 1,1 0 0,-1 0 0,0-1 0,1 1 0,-1 0-1,1 0 1,-1-1 0,1 1 0,-1 0 0,1 0 0,-1 0-1,1 0 1,-1 0 0,1 0 0,-1 0 0,1 0 0,0 0 199,0 0 13,1 0 0,-1 1 1,1-1-1,-1 1 0,0-1 0,1 1 0,-1-1 1,0 1-1,0 0 0,1-1 0,-1 1 0,0 0 1,0 0-1,0 0 0,0 0 0,0 0 0,0 0 1,0 0-1,1 2 0,2 1 719,1 3-537,0-1-1,0 0 1,-1 1-1,0 0 1,0 0-1,0 0 1,3 13-1,16 58 813,-18-57-1128,1 0-8,-2 1 1,4 39 0,-7-51-570,-2 0 0,1 1 0,-1-1 1,-1 1-1,0-1 0,0 0 0,-7 19 0,8-27-180,0 1 0,0-1 0,-1 0 0,1 0 0,0 0 0,-1 0 0,1 0 0,-3 2 0,0 0-1333,-2 8-1461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49:31.0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63 0 14368,'0'40'6527,"-10"40"-5695,7-45 1600,3-2-1504,-10 10 64,10 2-608,-3-5-416,3-9 0,-5-3-1120,0-4 608,-9 4-6656,1 0 3969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0:20.9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13 270 3808,'-13'-19'2288,"14"18"-1415,-1-1 0,1 0-1,0 1 1,-1-1 0,1 0 0,0 1 0,0-1 0,0 1 0,0-1-1,0 1 1,3-3 0,14-11 4860,3 1-3470,-1 0-1512,110-90 1712,-121 95-2296,1 1-1,0 1 0,0-1 0,0 2 1,15-8-1,-24 14-143,-1 0 0,1 1 0,-1-1 0,1 0 0,0 0 0,-1 1 0,1-1 1,-1 0-1,1 1 0,-1-1 0,1 0 0,-1 1 0,1-1 0,-1 1 0,1-1 0,-1 1 0,0-1 1,1 2-1,0-2 34,1 3-2,0 0 0,0 0-1,0 0 1,-1 0 0,1 0 0,-1 1 0,0-1 0,0 0 0,0 1 0,1 4 0,2 37 48,-4-41-106,0 151 135,-2-105 46,2 1 0,13 95 0,-10-132-175,-2-5 33,1 0 0,0 0 0,0 0 0,1 0 0,5 12 0,-7-19-21,0 0 1,1 0-1,-1 0 0,0-1 1,0 1-1,1 0 1,-1-1-1,1 1 1,0-1-1,-1 0 1,1 1-1,0-1 1,0 0-1,0 0 1,0 0-1,0 0 1,0 0-1,0-1 0,0 1 1,0-1-1,0 1 1,1-1-1,-1 0 1,0 0-1,0 1 1,0-2-1,1 1 1,3-1-1,0 0-10,0-1 1,1 0-1,-1 0 0,0 0 0,0-1 1,0 0-1,0 0 0,-1-1 0,1 0 1,-1 0-1,0 0 0,9-10 0,2-4-46,0-1 0,14-24 0,-12 16 16,71-112 14,-60 89 39,-2 0 0,22-60-1,-14 29-56,-33 76 41,0 0 0,1 1 1,-1-1-1,1 1 0,0 0 1,0 0-1,6-7 0,-7 10 31,0 0-1,-1 0 1,1 0 0,0 0-1,0 0 1,0 0-1,0 0 1,0 1-1,-1-1 1,1 1-1,0 0 1,0-1-1,1 1 1,-1 0 0,0 0-1,0 0 1,0 0-1,0 1 1,0-1-1,0 1 1,3 0-1,6 4 13,0-1 0,-1 2 0,0-1 0,0 1 0,15 12 0,15 9-54,-14-11-1,32 16 0,-54-30-60,-1 1 1,1-1-1,-1 1 0,0 0 1,1 0-1,-1 0 0,3 5 0,10 13-4406,-13-12 2377,-3-9 1640,0 1 0,0 0 0,0-1 0,0 1 0,-1-1 1,1 1-1,0 0 0,0-1 0,0 1 0,0-1 0,-1 1 0,1-1 0,0 1 0,-2 1-897,-5 4-5262,4-4 4956,1-1-1,-4 2 1,-7 3-2230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0:21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23 197 7136,'-3'-3'569,"0"0"1,0 0-1,1-1 1,-1 1-1,-3-9 1,5 11-311,1 0-1,0 0 1,-1 0-1,1 0 1,0 0 0,0 0-1,-1-1 1,1 1-1,0 0 1,0 0 0,0 0-1,0 0 1,1 0 0,-1-1-1,0 1 1,0 0-1,1 0 1,-1 0 0,1 0-1,-1 0 1,1 0-1,-1 0 1,1 0 0,0 0-1,-1 0 1,1 0 0,0 1-1,1-2 1,8-6 706,-1 0 0,2 1 1,-1 1-1,1 0 1,0 0-1,0 1 0,1 0 1,21-5-1,7 1-167,51-5 1,-57 10-39,-27 2-721,389-44 2183,-370 44-5635,39 3 0,-55 0 2012,1 0 1,-1 1 0,0 0-1,0 1 1,0 0 0,17 8-1,6 11-6577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0:22.5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2 591 4736,'-2'1'5511,"3"0"-5367,-1-1 0,0 1 0,1-1 0,-1 0-1,0 1 1,1-1 0,-1 1 0,1-1 0,-1 0 0,1 1 0,-1-1 0,1 0 0,-1 1 0,1-1-1,-1 0 1,1 0 0,-1 0 0,1 1 0,-1-1 0,2 0 0,2 1 335,1 0-1,-1 0 1,1-1 0,-1 1-1,1-1 1,-1 0 0,1-1 0,-1 1-1,1-1 1,-1 0 0,1 0-1,-1 0 1,0 0 0,6-3 0,5-4 235,1 0 1,20-15 0,-16 10-190,160-122 1106,-125 92-1299,-16 12-89,-2-1-1,-1-2 1,-1-2 0,-2-1-1,35-52 1,-49 64 34,-12 16-3,-1 0-1,1 0 1,-2-1 0,1 0 0,6-17 0,-11 22-140,-4 6-62,-3 7-6,-7 18 53,1 0 1,1 1-1,2 0 0,1 0 1,1 1-1,1 0 0,2 1 1,0-1-1,2 1 1,2-1-1,0 1 0,9 56 1,-7-74-31,1-1 1,0 0 0,5 13 0,-6-20-58,-1 1 0,1-1 0,0 0 1,0 0-1,0 0 0,0 0 1,0 0-1,1 0 0,-1-1 0,1 1 1,0-1-1,5 4 0,-6-5-40,0 0 0,0-1-1,0 1 1,0-1 0,0 0-1,0 0 1,0 0 0,0 0-1,0 0 1,0 0 0,0 0-1,0 0 1,0-1-1,0 1 1,0-1 0,0 0-1,0 1 1,-1-1 0,1 0-1,0 0 1,0 0 0,-1-1-1,1 1 1,2-2 0,4-4-23,0-1 1,0 1-1,8-12 1,20-23-22,80-71 0,54-23 300,-4 4 237,-162 130-473,1-2 252,0 12 63,-3-3-288,0 0 0,-1 1 1,0-1-1,-1 1 0,1-1 1,-1 1-1,0-1 1,0 1-1,-1 0 0,-1 5 1,-2 12-128,-9 24 1,8-31 63,3-10 22,-36 114-91,30-101 158,-1 1 0,0-1 0,-23 34 1,30-50-51,0 0 1,-1 0-1,1-1 1,-1 1 0,1-1-1,-1 1 1,0-1-1,0 0 1,0 0 0,-4 2-1,5-3-27,1-1 0,0 0 0,-1 1-1,1-1 1,-1 0 0,1 1 0,-1-1-1,1 0 1,-1 0 0,1 0 0,0-1 0,-1 1-1,1 0 1,-1 0 0,1-1 0,-1 1-1,1-1 1,0 1 0,-1-1 0,1 0 0,0 1-1,0-1 1,-1 0 0,1 0 0,0 0-1,0 0 1,-2-2 0,-4-5-101,0-1 1,1 0-1,-1 0 0,2 0 0,-1-1 1,1 0-1,1 0 0,0-1 1,0 1-1,1-1 0,0 0 1,1 1-1,1-1 0,-1-12 0,2 22 119,0-1 0,0 1 0,0 0 0,0 0 0,0 0 0,0-1 0,1 1 0,-1 0 0,1 0 0,-1 0 0,0 0 0,1 0 0,0 0 0,-1 0 0,1 0 0,0 0 0,-1 0 0,1 0 0,0 0 0,0 0 0,1 0 0,1-1 24,-1 1 1,0 0-1,0 0 0,0 1 1,1-1-1,-1 0 0,0 1 1,1-1-1,-1 1 1,3 0-1,4 0 49,0 0-1,-1 1 1,1 0-1,15 5 1,2 2-108,-2 1-1,1 0 1,32 20 0,-42-21-542,-2 1 0,1 1 1,-1 0-1,0 1 0,-1 0 1,18 22-1,-24-23-1359,0 0-1,-1 0 0,0 0 1,-1 1-1,0-1 1,0 1-1,3 20 0,-3-2-4559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0:22.8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145 134 9792,'-63'-85'3648,"31"73"-2848,-4 1-224,28 6-2624,3 1 992,5-4-576,13 5 992,15-2-2592,30 13 1792,0 12-1344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4:18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67 104 5312,'-44'-20'2400,"27"12"-2080,12 4 2688,5-4-1120,5 8-1120,8-3 320,9 3-640,28-5 799,3 5-703,23-4 224,1 4-448,49-8 32,5 0-224,22-12-480,-10 5 160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0:26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407 903 3808,'-2'-6'424,"0"0"1,0-1-1,1 1 1,-2-11-1,4 17-333,-1-1 0,0 1 0,1 0-1,-1-1 1,0 1 0,1-1-1,-1 1 1,1 0 0,-1-1 0,1 1-1,-1 0 1,1 0 0,-1-1-1,1 1 1,-1 0 0,1 0 0,0-1-1,-1 1 171,2-3 673,0-1 1,-1 0-1,0 0 1,0 0-1,0 0 1,0 0-1,-1 0 1,1-5-1,-1 7-651,-1 0 0,1 0 0,0 0 0,-1 0 0,1 0 0,-1 0 0,0 0 0,0 0 0,0 0 0,0 0 1,0 1-1,0-1 0,0 0 0,0 1 0,-1-1 0,1 1 0,-1-1 0,1 1 0,-1-1 0,1 1 0,-1 0 0,0 0 0,-3-2 0,-4-1 339,0 1-1,0 0 1,-17-4 0,10 4-369,1 1-1,0 1 1,-1 0 0,1 1-1,-1 1 1,1 0 0,-1 1 0,1 1-1,0 0 1,0 1 0,0 1-1,-17 7 1,25-8-193,-1 0-1,1 0 0,-1 0 1,1 1-1,1 0 0,-1 0 1,1 1-1,0 0 1,0 0-1,0 0 0,1 1 1,0 0-1,1 0 0,-1 0 1,1 1-1,1-1 1,-1 1-1,1 0 0,1 0 1,-1 0-1,1 0 0,1 1 1,0-1-1,-1 16 1,2-13-22,0 0 0,1 0 1,0 0-1,1 0 0,0 0 1,1-1-1,0 1 0,1-1 1,0 1-1,0-1 1,1-1-1,0 1 0,1 0 1,0-1-1,1-1 0,0 1 1,0-1-1,14 13 0,-11-14-12,0 0-1,0-1 0,1 0 0,-1-1 0,1 0 0,1 0 0,21 5 1,-13-6-5,1 0 1,-1-1 0,37 0-1,-44-4-46,1 0 0,0-1 0,-1 0 0,1-1 1,-1-1-1,0 0 0,0 0 0,0-2 0,0 1 0,-1-2 0,0 1 0,0-2 0,15-12 0,6-8-49,-2-2 0,54-65 1,-79 88 107,0-1-1,0 1 1,-1-1 0,0 0 0,0 0-1,-1 0 1,0-1 0,4-11 0,-8 19-37,1 1-1,-1-1 1,0 1 0,0-1 0,0 0-1,0 1 1,0-1 0,0 0 0,0 1 0,0-1-1,0 1 1,0-1 0,0 0 0,0 1-1,0-1 1,0 0 0,-1 1 0,1-1 0,0 1-1,-1-1 1,1 1 0,0-1 0,-1 1-1,1-1 1,0 1 0,-1-1 0,1 1 0,-1-1-1,1 1 1,-1-1 0,1 1 0,-1 0 0,1-1-1,-1 1 1,0 0 0,1 0 0,-1-1-1,1 1 1,-1 0 0,0 0 0,0 0 0,-1 0-20,0 0 1,1 0 0,-1 0 0,0 0-1,1 0 1,-1 0 0,1 1 0,-1-1 0,0 1-1,1-1 1,-1 1 0,1 0 0,-1-1 0,1 1-1,-2 1 1,-2 3 30,1-1 0,0 1 0,0 0 0,0 0 0,1 1 0,0-1 0,0 1 0,0-1 0,-3 11 0,0 3 27,-7 35-1,11-43-20,0 0 0,1 0 0,1 0-1,0 0 1,0 0 0,1-1 0,1 1-1,5 21 1,-6-26-19,1-1 0,1 1 1,-1-1-1,1 0 0,0 1 0,0-1 0,0 0 0,1-1 1,-1 1-1,1-1 0,0 0 0,1 0 0,-1 0 1,1 0-1,0-1 0,0 1 0,0-1 0,7 3 0,1-1-7,1 0 0,-1-2 1,1 1-1,-1-1 0,1-1 0,0-1 0,0 0 0,0 0 0,0-2 0,16-1 0,-23 1-20,0-1-1,0 1 1,0-1 0,0 0-1,0 0 1,-1-1 0,1 0-1,-1 0 1,0-1 0,0 1-1,0-2 1,0 1 0,0 0-1,-1-1 1,0 0 0,0 0-1,0-1 1,-1 1 0,0-1-1,0 0 1,5-11 0,-4 6 5,-1 1 0,-1-1 1,0 0-1,-1 0 0,1 0 1,-2-1-1,0 1 0,0 0 1,-2-15-1,0 17 31,0 1 0,0-1-1,-1 1 1,0 0 0,-1 0 0,0 0 0,0 0 0,-1 0-1,0 1 1,0-1 0,0 1 0,-1 0 0,-7-7-1,3 5-5,0 0 0,-1 0-1,-1 1 1,0 1-1,0 0 1,0 0-1,-1 1 1,1 0 0,-2 1-1,-20-6 1,18 6 108,4 1-77,0 0 0,-15-2 1,24 5-27,-1 1 0,0 0 0,0 0 0,0 0 0,0 0 0,0 0 0,1 0 0,-1 1 0,0-1 0,0 1 1,0 0-1,1 0 0,-1 0 0,-3 1 0,14 6 61,-3-5-59,0-1 0,0 1 1,1-1-1,-1 0 1,0 0-1,1-1 0,-1 0 1,1 0-1,6 0 0,54 1 138,-48-2-94,116-4 185,-57 1-23,83 6 0,-151-2-114,1 0-1,0 1 1,0 0 0,-1 0-1,12 5 1,-18-6-67,0 1 0,0-1 1,-1 1-1,1 0 0,0 0 0,-1 0 0,1 0 1,-1 0-1,1 0 0,-1 1 0,0-1 0,0 1 1,0 0-1,-1-1 0,1 1 0,-1 0 0,1 0 1,-1 0-1,1 3 0,0 3 3,0-1 0,-1 1-1,0 0 1,0-1 0,-1 1-1,0 0 1,-2 9 0,-14 61 132,10-50-144,0-9-45,-7 20-1,-4 13 85,17-46-48,4-11-178,7-13-96,6-11 36,2 0-1,0 1 1,2 1 0,36-37 0,-36 45 193,0 1 0,0 1 0,2 1 0,38-20 0,-33 20 79,17-8 137,-41 21-144,-1 1-1,1 0 0,-1 0 1,1 0-1,0 0 1,-1 0-1,1 1 0,0 0 1,7 0-1,-10 0-24,1 1 1,0-1-1,-1 1 1,1 0-1,0 0 0,-1-1 1,1 1-1,-1 0 0,1 1 1,-1-1-1,0 0 0,1 0 1,-1 1-1,0-1 0,0 0 1,0 1-1,0-1 1,0 1-1,0 0 0,0-1 1,0 1-1,-1 0 0,2 3 1,0 5-2,1-1 0,-2 1 0,2 11 1,-2-13-28,2 76 27,-3-57 55,6 44 0,-2-50-22,0-1 0,1 1 0,1-1 0,13 30 0,-19-49-44,1 1 1,0-1 0,-1 0 0,1 1-1,0-1 1,0 0 0,0 0 0,0 1-1,0-1 1,0 0 0,0 0 0,0 0-1,1 0 1,-1-1 0,0 1 0,1 0 0,-1 0-1,0-1 1,1 1 0,-1-1 0,1 1-1,-1-1 1,1 0 0,-1 1 0,1-1-1,-1 0 1,1 0 0,-1 0 0,1 0-1,-1 0 1,1-1 0,-1 1 0,1 0-1,-1-1 1,2 0 0,2-1-19,0 0-1,-1 0 1,1-1 0,-1 1-1,1-1 1,-1-1 0,0 1-1,-1 0 1,7-7 0,5-10-83,0 0 1,23-43 0,-8 12 57,-4 12 42,2 1 1,1 1-1,2 1 1,2 2-1,1 1 1,48-35-1,-23 20 490,-58 47-478,0 1 0,-1-1 0,1 0 1,0 1-1,0 0 0,0-1 0,0 1 0,0-1 0,0 1 0,0 0 1,-1 0-1,3-1 0,-3 1-10,0 0 1,0 0-1,1 1 1,-1-1-1,0 0 0,0 0 1,1 0-1,-1 0 1,0 0-1,0 0 0,0 0 1,0 1-1,1-1 1,-1 0-1,0 0 1,0 0-1,0 0 0,0 1 1,1-1-1,-1 0 1,0 0-1,0 0 0,0 1 1,0-1-1,0 0 1,0 0-1,0 0 1,0 1-1,0-1 0,0 0 1,0 1-1,0 2 5,0 0-1,0 1 1,-1-1-1,1 0 1,-2 5-1,-15 60-128,-35 124 33,44-168 105,-2 0 0,0-1 0,-2-1 0,0 1 1,-27 35-1,-18 7 7,50-58-14,0 0 0,-1-1 1,1 0-1,-1-1 0,-1 1 0,-15 6 1,23-11-48,-1 0 0,0-1 1,1 1-1,-1-1 0,0 1 1,0-1-1,0 0 0,1 0 1,-1 1-1,0-1 0,0-1 1,0 1-1,0 0 0,1 0 0,-1-1 1,0 1-1,0-1 0,1 1 1,-1-1-1,0 0 0,1 0 1,-1 1-1,0-1 0,1 0 1,-1-1-1,1 1 0,0 0 1,-1 0-1,1-1 0,0 1 1,0 0-1,0-1 0,0 1 1,0-1-1,-1-3 0,-2-2-144,1 0-1,0-1 0,1 1 1,0-1-1,0 0 1,1 0-1,-1-8 0,2 5 63,-1 0 0,1-1 1,1 1-1,0 0 0,1-1 0,0 1 0,1 0 0,0 0 0,1 1 0,0-1 0,0 1 0,10-15 0,-13 23 123,1 0-1,0 0 1,-1 1 0,1-1-1,0 0 1,1 1 0,-1-1-1,0 1 1,0 0 0,0 0 0,1 0-1,-1 0 1,1 0 0,-1 0-1,1 1 1,-1-1 0,1 1-1,-1-1 1,1 1 0,-1 0 0,1 0-1,-1 0 1,6 2 0,5 0 128,0 1 1,0 0-1,16 7 1,-21-7-134,17 6 67,21 8 23,0-2 0,2-2 0,50 7 0,-87-19-77,1 0-1,-1-1 1,0 0 0,1 0-1,-1-1 1,1-1 0,-1 0 0,0-1-1,0 0 1,0-1 0,-1 0 0,1 0-1,-1-1 1,16-10 0,139-103 244,-85 58-230,-74 55-6,128-100 287,-117 89-311,-2 0-1,0-1 0,-1 0 0,0-1 1,18-33-1,-6-6-113,-2 0 0,18-68 1,-20 58 6,-17 53 108,53-170-189,-44 132 305,11-86 1,-24 107 147,-1 31-260,0 0 0,0 0 0,0 0 0,0 0 0,0 0 0,0 0 0,0 0-1,0 0 1,0 0 0,0 0 0,0 0 0,0 0 0,0 0 0,0 0 0,0 0-1,0 0 1,0 0 0,-1 0 0,1 0 0,0 0 0,0 0 0,0 0 0,0 0 0,0 0-1,0 0 1,0 0 0,0 0 0,0 0 0,0 0 0,0 0 0,0 0 0,0 0-1,0 0 1,0 0 0,0 0 0,0 0 0,0 0 0,-1 0 0,1 0 0,0 0-1,0 0 1,0 0 0,0 0 0,0 0 0,0 0 0,0 0 0,0 0 0,0 0-1,0 0 1,0 0 0,0 0 0,0 0 0,0 0 0,0 0 0,0-1 0,0 1 0,0 0-1,0 0 1,0 0 0,0 0 0,0 0 0,0 0 0,0 0 0,0 0 0,0 0-1,-5 7 33,-7 11 10,2 1 27,0 1 1,1 1 0,2-1 0,-8 27-1,-11 87 77,14-66-71,-6 25 44,-27 153 297,37-182-285,0 120-1,8-176-117,7 105 140,-5-100-137,0 0 0,1-1 0,0 1 0,0-1 1,2 0-1,9 20 0,-14-31-21,1 0-1,-1 0 1,1-1 0,-1 1 0,0 0 0,1 0 0,-1-1 0,1 1 0,0-1 0,-1 1-1,1 0 1,0-1 0,-1 1 0,1-1 0,0 1 0,-1-1 0,1 0 0,0 1-1,0-1 1,0 0 0,-1 0 0,1 1 0,0-1 0,0 0 0,0 0 0,0 0-1,-1 0 1,1 0 0,0 0 0,0 0 0,0 0 0,0 0 0,-1-1 0,1 1-1,0 0 1,0-1 0,0 1 0,-1 0 0,1-1 0,0 1 0,0-1 0,-1 1 0,2-2-1,2-1-45,0-1 0,-1 1 0,1-1-1,-1 0 1,0-1 0,3-4-1,43-84-342,-36 65 218,1 1 0,1 1 0,28-37 0,-25 43 147,1 0-1,1 2 1,0 0-1,1 1 1,30-18-1,-50 34 31,1 0 0,0 0 0,-1 1-1,1-1 1,0 0 0,0 1 0,-1-1-1,1 1 1,0-1 0,0 1 0,0 0-1,0 0 1,0 0 0,0 0-1,-1 0 1,1 0 0,0 1 0,0-1-1,0 1 1,0-1 0,-1 1 0,1-1-1,2 2 1,3 2 32,-1 1-1,0-1 1,-1 1 0,10 8-1,0 1-24,-3-3 144,-1 0-1,1 1 1,-2 0-1,12 17 1,-21-28 135,-1-4-272,0 0 11,0-1 1,-1 1-1,1 0 0,-1 0 0,0-1 1,0 1-1,0 0 0,0 0 0,0 0 0,-1 0 1,1 0-1,-1 0 0,0 0 0,0 1 0,0-1 1,-3-2-1,2 2-37,-1 0 1,1 1-1,-1-1 0,0 1 1,0 0-1,0 0 1,-1 0-1,1 0 0,0 1 1,-1 0-1,-5-1 1,-1 0-56,0 1 0,-1 1 1,1 0-1,0 0 0,-1 1 1,1 1-1,0 0 0,0 0 1,-14 6-1,18-5 83,0 0 0,0 1 1,1 0-1,-1 0 0,1 0 0,0 1 0,0 0 0,0 0 0,1 0 1,0 1-1,0 0 0,0 0 0,1 0 0,0 1 0,0-1 1,0 1-1,1 0 0,0 0 0,-3 11 0,4-9-14,-1 0 0,2 1 0,-1-1 0,1 1 0,1-1 0,0 1 0,0 0 0,1-1 0,0 1 0,0-1 0,1 1 0,1-1 0,-1 0 0,1 0 0,5 9 0,-7-16-3,0 0 0,-1 0 0,1-1 0,0 1 1,0-1-1,1 1 0,-1-1 0,0 1 0,0-1 0,1 0 0,-1 1 1,1-1-1,-1 0 0,1 0 0,-1 0 0,1 0 0,0 0 1,-1-1-1,1 1 0,0 0 0,0-1 0,0 0 0,-1 1 1,1-1-1,0 0 0,0 0 0,0 0 0,0 0 0,0 0 1,-1 0-1,1 0 0,0-1 0,0 1 0,2-1 0,5-3-29,0 0-1,0 0 1,-1-1-1,1 0 1,9-9-1,-15 12 10,127-108-1109,-53 42 827,30-28 914,-107 96-601,1 0 0,-1 0 0,0 0-1,0 1 1,1-1 0,-1 0-1,0 0 1,0 0 0,0 0-1,0 0 1,1 1 0,-1-1 0,0 0-1,0 0 1,0 0 0,0 1-1,0-1 1,1 0 0,-1 0 0,0 0-1,0 1 1,0-1 0,0 0-1,0 0 1,0 1 0,0-1 0,0 0-1,0 0 1,0 1 0,0-1-1,0 0 1,0 1 0,4 19 90,2 22-159,-1 3 372,23 84 0,-26-119-251,2-1 0,-1 1 0,1-1 0,8 15 0,-11-23-62,-1-1 1,1 1-1,-1 0 1,0-1-1,1 1 1,-1-1-1,1 1 1,-1-1-1,1 1 1,0-1-1,-1 1 1,1-1-1,0 0 1,-1 1-1,1-1 1,0 0-1,-1 0 1,1 1-1,0-1 1,-1 0-1,1 0 1,0 0-1,0 0 1,-1 0-1,1 0 1,0 0-1,-1 0 1,1 0-1,0 0 1,0 0-1,-1 0 1,1-1-1,0 1 1,-1 0-1,1 0 1,0-1-1,-1 1 1,1-1-1,0 1 1,0-1-1,4-3-34,-1 0-1,0 0 1,0 0-1,4-6 1,-6 7-10,39-55-113,-24 34 110,20-24 0,-20 29 157,1 0 0,2 1 0,0 1 0,0 1 0,2 1 0,35-20 0,-62 47 53,-13 25-177,1 1-1,-23 77 1,38-105 28,0-1 0,0 1 0,1 0 0,0 18 0,1-27-15,0-1 0,0 0 0,0 0 0,0 0 0,1 0-1,-1 1 1,0-1 0,0 0 0,0 0 0,0 0 0,0 0 0,1 0 0,-1 1 0,0-1 0,0 0 0,0 0-1,1 0 1,-1 0 0,0 0 0,0 0 0,0 0 0,1 0 0,-1 0 0,0 0 0,0 0 0,0 0 0,1 0-1,-1 0 1,0 0 0,0 0 0,0 0 0,1 0 0,-1 0 0,0 0 0,0 0 0,1 0 0,6-3-3,6-3-127,-1-2 1,0 1-1,0-2 0,12-11 0,11-7-16,-8 6 110,0 3 0,2 0 1,0 1-1,1 2 0,33-12 1,-62 26 55,1 1 1,0-1 0,0 1-1,0-1 1,0 1-1,-1 0 1,1-1 0,0 1-1,0 0 1,0 0 0,0 0-1,0 1 1,0-1-1,3 1 1,-4 0-5,1 0 0,-1 0 0,0 0 0,1 0 0,-1 0 0,0 1 0,0-1 0,0 0 0,0 1-1,0-1 1,0 0 0,0 1 0,-1-1 0,1 1 0,0-1 0,-1 1 0,1 2 0,2 7-27,-1-1 1,-1 0-1,1 20 0,0 4-58,0-6 23,1-3 112,0-1 0,7 26-1,-9-44-30,1 0-1,0 0 1,1 0-1,-1 0 0,1 0 1,0-1-1,0 1 1,1-1-1,0 0 0,0 0 1,0 0-1,1-1 1,5 5-1,-9-8-44,0 0 1,1 0-1,-1 0 1,1 0-1,-1 0 0,1-1 1,-1 1-1,1-1 1,-1 1-1,1-1 0,0 0 1,-1 1-1,1-1 1,0 0-1,-1 0 0,1 0 1,0 0-1,-1-1 0,1 1 1,0 0-1,-1-1 1,1 1-1,-1-1 0,1 1 1,0-1-1,-1 0 1,0 0-1,3-1 0,2-3-40,0 0 0,-1 0 0,1 0 0,-1-1 0,6-8 0,33-45-167,43-50-155,29-1 2,-76 74 231,70-79 0,-86 84 167,-2-2 0,25-47 1,25-74-106,-29 60 5,-10 10 221,-17 38 724,-18 51-772,1 0-1,0 0 0,0 0 0,0 7 0,-2 13-31,-13 54-116,-4-1 0,-45 116 0,48-146 51,2 0 0,-10 62 0,-7 100-3,22-129-227,6-42-472,2-21-1483,-5 28 0,5-40 418,1 0 0,-1 0 0,-1 0 0,-4 9 0,6-14 1280,1 0-1,-1 0 1,0 0-1,0 1 1,0-1-1,0 0 1,0 0-1,0 0 1,0 0-1,0 0 1,0-1-1,0 1 1,0 0-1,-1 0 1,1-1-1,-1 1 1,1-1 254,0 0 1,0 0 0,0 0 0,0 0-1,0 0 1,0 0 0,0 0 0,0 0-1,0-1 1,0 1 0,0 0 0,0-1-1,1 1 1,-1-1 0,0 1 0,0-1-1,0 1 1,1-1 0,-1 0-1,0 1 1,1-1 0,-1 0 0,0 1-1,1-1 1,-1-1 0,-17-28-2397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0:27.0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24 120 12896,'-24'-37'4767,"33"29"-3711,19-12-288,-6 8 896,9 1-1056,11-6 896,11 6-864,15 7-256,30 8-256,10 4-480,-8 7 224,-21-2-2592,-11 2 1504,-18 2-5119,-18 6 3551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0:27.4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14 112 12704,'-13'-37'4703,"36"31"-3647,53-11-288,-14 9-224,11-4-448,12 0 960,41-1-608,32 10-224,-6 0-192,5 6-1024,14 8 544,-5 9-5887,-17 9 3487,-14-4-3584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0:32.4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30 735 4800,'-3'-3'461,"-1"0"0,1 0 1,-1 1-1,0-1 0,-8-3 4529,26 7-3684,-1 0 1,1 2 0,-1-1-1,17 7 1,29 5 1082,-42-11-2048,1-2-1,0 0 1,0-1-1,-1 0 1,1-2 0,0 0-1,26-7 1,-36 7-252,-1-1 0,0 1 1,0-2-1,0 1 0,0-1 1,-1 0-1,0 0 0,12-10 1,-15 10-21,1 0 1,-1 0-1,1 0 0,-1 0 1,-1-1-1,1 1 1,-1-1-1,1 0 1,-1 0-1,-1 0 1,1 0-1,-1 0 1,0 0-1,1-6 1,-2 5-9,1 1 1,-1-1 0,-1 1-1,1-1 1,-1 1 0,-1-7-1,1 10-48,0 0 0,1-1 0,-1 1 0,0 0 0,0 0 0,0-1 0,0 1 0,0 0 0,-1 0 0,1 0 0,-1 0 0,1 1 0,-1-1 0,0 0 1,-3-2-1,2 2 45,0 1 1,0 0 0,-1-1 0,1 1 0,-1 0 0,1 1 0,-1-1 0,1 0 0,-1 1 0,1 0 0,-1 0 0,1 0 0,-5 1 0,2 0 40,0 1 1,0-1-1,0 1 1,0 0-1,0 1 1,1-1-1,-8 5 1,6-2 33,-1 1 0,1 0-1,0 0 1,0 0 0,0 0 0,1 1 0,0 0 0,0 1-1,1-1 1,-6 12 0,7-9-54,0 1 0,1 0 0,0 0 0,0 0 0,2 0 0,-1 0 0,1 0 0,1 1 0,1 16 0,1-4 48,1 1-1,2-1 1,9 30-1,-9-39-67,0 0 1,1 0-1,1-1 0,0 0 1,16 21-1,-19-29-49,1 1-1,0-1 1,0-1-1,1 1 1,-1-1 0,1 0-1,0-1 1,1 1 0,-1-1-1,1 0 1,0-1-1,0 1 1,12 3 0,-13-6-10,0-1 0,0 1 1,0-1-1,0 0 0,0 0 1,0-1-1,0 0 1,0 0-1,0 0 0,-1-1 1,1 0-1,-1 0 0,1 0 1,-1-1-1,7-4 0,9-6-42,0-1 0,23-21-1,-39 31 26,31-28-143,37-44 1,-27 27 19,103-110-201,-134 142 405,-1-1 0,14-22 1,-27 39-45,-1 0-13,0 1 0,1 0 0,-1 0 0,0-1 0,0 1 0,1 0-1,-1-1 1,0 1 0,0 0 0,0-1 0,0 1 0,1 0 0,-1-1-1,0 1 1,0 0 0,0-1 0,0 1 0,0 0 0,0-1 0,0 1-1,0-1 1,0 1 0,0 0 0,0-1 0,0 1 0,0 0 0,0-1 0,-1 0-1,-8 1 196,5 1-185,1 1 0,-1-1-1,1 0 1,0 1 0,-4 2 0,-1 3 19,1 0 1,0 0-1,1 1 1,-1 0 0,2 0-1,-1 0 1,1 1-1,0 0 1,1 0-1,0 0 1,1 0 0,0 1-1,-3 10 1,-1 11 37,0 0 0,-3 53 0,8-63-47,2 1 0,1-1 0,1 0 0,8 42 0,-9-58-24,1 0 0,0 0 0,0 0 0,0-1 0,0 1 0,1-1 0,-1 1 0,1-1 0,5 5 0,-7-7 7,1-1 0,-1 1 0,1-1 0,0 1 0,0-1 0,-1 0 0,1 0 1,0 1-1,0-1 0,0-1 0,0 1 0,1 0 0,-1-1 0,0 1 0,0-1 1,0 1-1,0-1 0,1 0 0,-1 0 0,0 0 0,0 0 0,1 0 0,-1-1 1,3 0-1,1-1-34,-1 0 1,1-1-1,-1 1 1,0-1-1,0 0 1,0 0-1,-1-1 1,1 1-1,-1-1 1,0 0 0,0 0-1,0-1 1,6-8-1,0-4-126,0-1 0,12-30 0,-15 32 113,13-28-25,55-140-218,-44 101 472,-29 78-239,0 1-1,1-1 1,-1 0-1,1 1 1,0 0-1,1-1 1,-1 1-1,1 0 1,-1 1-1,8-6 1,-10 8 63,0 0 0,0 1 1,0-1-1,0 0 1,0 1-1,0-1 0,0 1 1,0 0-1,0-1 1,0 1-1,0 0 0,0 0 1,0-1-1,0 1 0,0 0 1,1 0-1,-1 0 1,0 0-1,0 1 0,0-1 1,0 0-1,0 0 0,0 1 1,0-1-1,2 1 1,2 2 54,-1-1 1,1 1 0,-1 0 0,5 5-1,3 1-39,0-3 106,1 0 1,0 0 0,18 4-1,-13-4 28,11 2-147,0 0 0,1-3 0,0 0 0,0-2 0,0-1-1,1-1 1,-1-2 0,57-9 0,-76 8-30,-1 0 0,1-1 0,16-7 0,-22 8-4,0-1 0,0 1 0,-1-1-1,1 0 1,0-1 0,-1 1 0,0-1-1,7-7 1,-10 10 1,0 0 0,0 0 0,0-1 0,0 1 0,0 0 0,0-1 1,-1 1-1,1-1 0,0 1 0,-1 0 0,1-1 0,-1 1 0,0-1 0,1 0 0,-1 1 0,0-1 0,0 1 0,0-1 0,0 1 1,0-1-1,-1 1 0,1-1 0,0 1 0,-1-1 0,1 1 0,-1-1 0,1 1 0,-1-1 0,0 1 0,0 0 0,1-1 0,-1 1 1,0 0-1,-2-2 0,1 2-6,0-1 1,0 0-1,0 1 1,-1-1-1,1 1 0,-1 0 1,1-1-1,-1 1 1,1 0-1,-1 1 1,0-1-1,1 0 1,-1 1-1,0 0 1,0 0-1,1-1 0,-1 1 1,-5 1-1,-24 7-49,0 0 0,-55 24-1,77-28 77,-1 1 0,1 0 0,0 1 0,1 0 0,-1 1 0,1 0 0,0 0-1,1 1 1,0 0 0,0 0 0,1 1 0,0 0 0,0 0 0,1 1 0,0 0 0,1 0-1,0 0 1,1 0 0,0 1 0,0 0 0,1 0 0,1 0 0,-3 21 0,4-16 50,0-1 1,1 0-1,1 1 1,0-1-1,1 1 1,1-1-1,5 18 1,-5-25-32,0-1 1,0 1-1,0-1 1,1 1 0,0-1-1,1 0 1,-1-1-1,1 1 1,1-1 0,-1 0-1,1 0 1,0-1-1,0 0 1,1 0-1,9 6 1,-6-6-41,-1-1-1,1 0 1,0 0 0,1-1-1,-1 0 1,0-1 0,1 0-1,0 0 1,-1-1-1,1-1 1,0 0 0,-1 0-1,1-1 1,0-1 0,-1 0-1,1 0 1,-1-1 0,0 0-1,1-1 1,-2 0-1,1 0 1,0-1 0,-1-1-1,0 1 1,15-13 0,-1-5-46,32-41 1,7-6 60,156-134 357,-163 144-609,-50 53 145,0 3-96,7 11 217,-5-2-23,0 0 0,-1 1 0,1-1 0,-1 2 0,-1-1 1,9 12-1,26 46 90,-29-44-40,75 138-202,-71-131 89,-10-18 89,0 0 1,1 0-1,-1 0 0,2-1 0,-1 0 0,1 0 1,14 13-1,-18-20-20,-1 1 0,1-1 0,-1 0 0,1 1 0,-1-1 0,1 0 0,-1 0 0,1-1 0,0 1 0,0-1 0,-1 1 0,1-1 0,0 0 0,0 0 0,0 0 0,-1 0 0,1-1 0,0 1 0,0-1 0,-1 1 0,1-1 0,0 0-1,-1 0 1,1 0 0,-1-1 0,1 1 0,-1-1 0,4-2 0,5-4-2,-1-1 0,0-1 0,0 0 0,11-15 0,-15 19-3,88-119-22,-22 26 128,-63 87-185,-5 6 169,1 0-1,-1 1 1,10-9 0,-13 13-86,0 0-1,-1 0 1,1 1-1,0-1 1,0 0-1,0 1 1,0-1-1,0 1 1,0-1 0,0 1-1,0 0 1,0-1-1,0 1 1,0 0-1,0 0 1,1 0-1,17-5 143,-12 1 111,-14 13-185,-8 14-75,1 1 0,1 0 1,1 1-1,2 0 0,0 1 1,2 0-1,1 1 0,1 0 0,1 0 1,-2 29-1,7-48 47,0 0 1,0-1-1,0 1 1,1 0-1,1 0 1,3 13-1,-4-19-14,0 1 0,0 0 0,0-1-1,1 1 1,-1-1 0,1 1 0,0-1 0,-1 0 0,1 1-1,0-1 1,1 0 0,-1 0 0,0-1 0,0 1-1,1 0 1,-1-1 0,1 1 0,0-1 0,-1 0 0,7 2-1,-2-2-24,0 0 0,1 0-1,-1 0 1,1-1 0,0 0 0,-1 0-1,1-1 1,-1 0 0,1-1-1,-1 0 1,0 0 0,0 0 0,13-6-1,-9 2 2,0 0 0,0 0-1,-1-1 1,0 0 0,0-1-1,-1 0 1,16-17 0,8-18 30,33-57-1,-4 5-16,-20 27-12,-39 65 0,-3 3 0,1-1 0,-1 1 0,1-1 0,-1 1 0,0-1 0,1 1 0,-1-1 0,1 0 0,-1 1 0,0-1 0,0 1 0,1-1 0,-1 0 0,0 1 0,0-1 0,0 0 0,0 1 0,0-1 0,0 0 0,0 1 0,0-2 0,-2 6 0,0 0 0,0 0 0,0 0 0,1 0 0,-3 8 0,3-10 0,-65 183 3,52-153-25,-1-1 0,-2 0 0,-37 51 0,-14 4 16,-51 68 145,7 24-177,-37 50 28,108-180 11,38-45-2,-1 1-1,0-1 0,0 0 0,0 0 1,0 0-1,0 0 0,-1-1 0,1 1 1,-9 2-1,12-5-10,0 0 1,0 1-1,0-1 1,0 0-1,0 0 0,0 0 1,0 0-1,0 0 1,0 0-1,0 0 0,0 0 1,0-1-1,0 1 1,0 0-1,0-1 0,0 1 1,0-1-1,0 1 1,0-1-1,0 1 0,-1-2 1,1 1-38,-1-1-1,1 1 1,0-1 0,-1 0 0,1 0-1,0 1 1,0-1 0,0 0 0,0 0 0,0-3-1,-1-4-149,0-1-1,0 0 0,0-16 0,2 21 217,-2-19-119,2 0-1,0 1 0,2-1 0,0 1 0,2 0 1,10-34-1,-11 46 67,0 1 0,2 0 0,-1-1 0,1 2 0,1-1 0,0 1 0,0-1 0,1 2 0,0-1 0,0 1 0,1 0 0,0 0 0,0 1-1,1 0 1,19-11 0,-10 10 48,0 0-1,1 0 1,0 2-1,23-5 0,79-10 79,-77 15-93,111-15-114,-33 5 469,132-35 0,-234 46-309,-1-1 1,-1-1-1,1 0 1,-1-2-1,0 0 0,-1-1 1,0 0-1,-1-2 0,0 0 1,0-1-1,-1 0 1,-1-1-1,-1-1 0,15-20 1,-6 1-29,31-68 1,-24 41-15,-23 49-42,68-137 151,-60 108 65,-10 31-189,-3 8-64,-1 3-64,-1 1 136,1-1-1,-1 1 0,0 0 0,1 0 1,-1-1-1,0 1 0,0-1 0,0 1 0,-2 1 1,-4 9 4,-4 14 146,1 1 0,1 1 1,-9 53-1,17-78-140,-9 48 110,2 0 0,-3 77 0,11-121-61,1-1 1,-1 1-1,1 0 1,2 7-1,-3-13-46,0 0 0,0 0-1,0-1 1,0 1 0,1 0 0,-1 0 0,0-1 0,1 1-1,-1 0 1,0 0 0,1-1 0,-1 1 0,1 0 0,-1-1-1,1 1 1,-1 0 0,1-1 0,0 1 0,-1-1 0,1 1-1,0-1 1,-1 0 0,1 1 0,0-1 0,-1 1-1,1-1 1,0 0 0,0 0 0,-1 1 0,1-1 0,0 0-1,0 0 1,0 0 0,0 0 0,-1 0 0,1 0 0,0 0-1,0 0 1,0-1 0,-1 1 0,1 0 0,0 0 0,0-1-1,-1 1 1,2-1 0,2-1-27,1-1-1,-1 0 1,0-1 0,0 1-1,0-1 1,0 0 0,-1 0-1,1 0 1,-1 0 0,0-1 0,3-6-1,5-10-43,10-27 0,-20 45 57,10-27-58,3 0-1,0 1 0,1 1 0,2 0 0,1 1 1,1 1-1,2 1 0,24-25 0,-17 22 198,-8 8 53,-16 17-65,-6 6 19,-1 1-134,0 0-1,1 1 0,-1-1 0,1 1 0,-2 8 1,-2 1-9,-6 18-47,2 1 0,-13 65 0,2 71 289,21-167-215,-1 5 17,0 0 0,1 0 0,0-1 0,0 1 0,1 0 0,1 6 0,-2-12-39,0 0 0,1 1 0,-1-1 0,1 0 1,-1-1-1,1 1 0,-1 0 0,1 0 0,0 0 0,-1 0 1,1 0-1,0 0 0,0-1 0,-1 1 0,1 0 0,0-1 1,2 2-1,-2-2-1,1 1-1,0-1 1,-1 0 0,1 1 0,0-1-1,-1 0 1,1 0 0,0 0 0,-1 0-1,1 0 1,0-1 0,-1 1 0,1 0-1,0-1 1,1 0 0,6-3-24,0 0 0,0-1 0,-1 0 0,0 0 0,0-1 1,0 0-1,10-9 0,46-55-356,48-81-174,6-7 148,-114 153 397,-1 1-1,1-1 0,-1 0 0,0 0 0,4-9 1,-7 14 8,0 0 1,0 0-1,0 0 1,0 0 0,0 0-1,1 0 1,-1 0-1,0 0 1,0 0 0,0 0-1,0 0 1,0 0-1,0-1 1,1 1 0,-1 0-1,0 0 1,0 0-1,0 0 1,0 0 0,0 0-1,1 0 1,-1 0-1,0 1 1,0-1 0,0 0-1,0 0 1,0 0-1,1 0 1,-1 0-1,0 0 1,0 0 0,0 0-1,0 0 1,0 0-1,0 0 1,0 0 0,1 0-1,-1 1 1,0-1-1,0 0 1,0 0 0,0 0-1,0 0 1,0 0-1,0 0 1,0 1 0,0-1-1,0 0 1,0 0-1,0 0 1,0 0-1,0 0 1,0 1 0,0-1-1,8 12 61,-5-5-28,19 32 214,3 4-151,-21-36-88,0-1 0,1 0 0,0-1 0,1 1-1,8 7 1,-11-11 6,1 0 0,-1 0 0,1 0 0,-1-1 0,1 1-1,-1-1 1,1 0 0,0 1 0,0-2 0,-1 1 0,1 0 0,8-1-1,-8 0-20,2 0 30,1 0 0,0 0-1,-1 0 1,1-1 0,-1-1-1,1 1 1,6-3 0,3 0-111,-13 4 119,-1 0-1,1-1 1,-1 0 0,1 1 0,-1-1-1,1 0 1,3-2 0,-5 2 210,-1 1-43,2 0-217,0-1 0,-1 1 0,1-1 0,-1 0-1,1 1 1,-1-1 0,0 0 0,1 0 0,-1 0 0,2-1-1,0-1-29,87-59 58,-53 35-101,-14 10-77,-2-1 1,0 0-1,-1-2 0,-1-1 1,-1 0-1,0-1 0,-2-1 0,-1 0 1,-1-1-1,15-35 0,88-231-379,-108 264 499,0-1 1,5-28-1,-14 55 52,0 0 0,0 0 1,0 0-1,0 0 0,0 0 0,0 0 1,-1 0-1,1 0 0,0 0 0,0 0 1,0 0-1,0 0 0,0 0 0,0 0 1,0 0-1,0 0 0,0 0 0,0 0 1,0 0-1,0 0 0,0 0 1,-1 0-1,1 0 0,0 0 0,0 0 1,0 0-1,0 0 0,0 0 0,0 0 1,0 0-1,0 0 0,0 0 0,0 0 1,0 0-1,0 0 0,0 0 0,0 0 1,0 0-1,-1 0 0,1 0 0,0 0 1,0 0-1,0-1 0,-6 12 85,-6 14 91,1 0-1,-14 48 0,2-1-101,-7-3 81,-49 82 0,13-28 297,-73 171-107,25-64 506,101-199-725,10-23-96,0 0 0,-1 0 0,0 0 0,0-1 0,-1 1 0,-6 6 0,28-39 6,63-106-945,-39 60 667,-23 40 87,2 1 0,1 1 0,1 1-1,1 1 1,2 1 0,31-26 0,-40 39 156,-10 7-3,0 1-1,1 0 0,0 0 1,11-5-1,-17 9 19,-1 1-1,1 0 1,-1 0 0,1-1-1,-1 1 1,1 0 0,-1 0-1,1 0 1,-1 0-1,1 0 1,-1 0 0,1 0-1,-1-1 1,1 2 0,-1-1-1,1 0 1,0 0 0,-1 0-1,1 0 1,-1 0-1,1 0 1,-1 1 0,1-1-1,-1 0 1,1 0 0,-1 1-1,0-1 1,1 0 0,-1 1-1,1-1 1,-1 0-1,0 1 1,1-1 0,-1 1-1,0-1 1,1 0 0,-1 1-1,6 22 201,-5-20-199,4 44 341,-1 52 0,1 13-108,-3-90-179,2-1 0,0 0 0,8 25 0,-11-40-70,1 0 0,0-1 0,0 1 0,1 0 0,0-1 0,0 1 0,0-1 1,0 0-1,1 0 0,0 0 0,7 6 0,-10-10-3,1 0 0,0 0 0,-1-1 0,1 1 0,-1-1 0,1 0 0,0 1 0,0-1 0,-1 0 0,1 0 0,0 0 0,-1 0 0,1 0 0,0 0 0,0-1 0,-1 1 0,1-1 0,0 1 0,-1-1 0,1 1 0,2-2 0,2-2 0,1 1 0,-1-1 0,12-8 0,-8 3 0,-1 0-1,0 0 1,0-1 0,12-19-1,26-48-157,-35 56 57,-9 14 76,96-183-164,-97 184 167,1 0-1,-1-1 1,0 1-1,-1 0 1,0-1-1,0 1 1,0-12-1,-1 17 18,0 0-1,0-1 1,0 1 0,0 0-1,-1-1 1,1 1 0,0 0-1,-1-1 1,1 1 0,-1 0-1,0 0 1,1-1-1,-1 1 1,0 0 0,0 0-1,0 0 1,1 0 0,-1 0-1,0 0 1,-1 0 0,1 0-1,0 1 1,0-1 0,0 0-1,0 1 1,-1-1-1,1 1 1,0-1 0,0 1-1,-1-1 1,1 1 0,0 0-1,-1 0 1,1 0 0,0-1-1,-1 1 1,1 1-1,-1-1 1,1 0 0,-3 1-1,0-1 21,0 1 0,-1 0 0,1 1 0,0-1 0,0 1-1,0 0 1,0 0 0,0 0 0,0 0 0,1 1 0,-1-1 0,1 1-1,0 0 1,0 0 0,0 0 0,0 1 0,0-1 0,-4 8-1,-1 3 69,0 1 0,1 0 0,-8 26 0,-3 10-39,3 1 1,-14 87-1,28-131-35,0-1 0,1 1 0,0-1 0,0 1 0,1-1 0,0 1 0,3 14 0,-3-20-7,0 1 0,0-1 0,1 1 0,-1-1 0,0 1 1,1-1-1,-1 0 0,1 0 0,0 0 0,0 0 0,0 0 1,0 0-1,0 0 0,0 0 0,0-1 0,1 1 0,-1-1 1,0 0-1,1 0 0,-1 0 0,1 0 0,0 0 0,-1 0 1,1-1-1,3 1 0,12 1-20,1-2 1,-1 0-1,1-1 1,-1-1-1,0-1 1,34-9-1,-26 5-36,-1-2-1,1 0 0,-2-2 0,1-1 1,-1 0-1,40-31 0,-22 11-73,-1-3 0,54-60-1,-5 3 471,-54 52 100,-38 65-458,-4 74 70,2-43-19,3 67 0,1-64-36,1-55 1,-1 1 0,1-1 0,0 0 0,0 1 0,0-1 0,0 0 0,1 1 0,0-1 0,4 7 0,-5-9 0,0 0 0,1 1 0,-1-1 0,1 0 0,-1-1 0,1 1 0,0 0 0,0 0 0,0-1 0,0 1 0,0-1 0,0 0 0,0 1 0,0-1 0,0 0 0,1 0 0,-1-1 0,1 1 0,2 0 0,12 1-8,0-2 1,0 0-1,-1-1 1,1 0-1,0-1 1,0-1-1,27-9 1,-33 8-36,-1 0 0,1-1 0,-1 0 0,0-1 0,0 0 0,0 0 0,-1-1 0,0-1 0,-1 1 0,1-1 0,-1-1 0,8-10 0,-4 1 26,-1 0-1,13-25 0,-20 32 17,1 1-1,-2 0 1,1-1-1,-1 0 0,-1 1 1,2-13-1,-4 19-16,0 0 0,0 1 0,0-1 0,0 1 0,-1-1 0,1 1 0,-1-1 0,0 1 0,0-1 0,0 1 0,-1 0-1,1-1 1,-1 1 0,1 0 0,-1 0 0,0 0 0,-5-5 0,5 6 39,-1 0 0,1 0 0,-1 0 0,0 0 0,0 1 0,0-1 0,0 1 1,0-1-1,0 1 0,0 0 0,0 1 0,0-1 0,0 0 0,0 1 0,-1 0 0,1-1 0,0 1 0,0 1 0,-4-1 0,-3 2 0,0 0 0,0 1-1,1 0 1,-1 0 0,1 1-1,0 0 1,0 1 0,1 0-1,-1 0 1,1 1 0,0 0-1,-8 8 1,0 1 34,1 2 0,0 0 0,1 0 0,-15 26 0,23-34-50,1 1 1,0-1-1,1 1 0,0-1 0,0 1 0,1 0 0,0 1 0,-2 18 0,5-25-5,0 0 0,-1 0 0,2 0 0,-1 0 0,0 0 0,1 0 0,0 0-1,0 0 1,0-1 0,0 1 0,1 0 0,-1-1 0,1 1 0,0-1-1,0 1 1,0-1 0,1 0 0,-1 0 0,1 0 0,0 0 0,0 0 0,0 0-1,0-1 1,0 0 0,7 4 0,6 2-9,0-1 1,1 0-1,-1-1 1,2-1-1,18 3 1,90 8-77,-99-13 93,2 0-71,0-2 0,1-1 0,29-4-1,-38 1-1477,30-8 0,-34 6-1196,-1 0 0,19-10 0,-13 3-3327,-3-4 1979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0:32.7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41 8800,'-10'-20'3264,"7"15"-2528,-7 5 1984,5 0-2624,-3-15-11296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0:05.3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504 233 1248,'0'-20'795,"0"19"90,1-15 4603,1 8-3568,-1 1-1,0-1 1,0 0 0,-1-13 0,-1-4 8560,5 162-9486,-2 88-47,-4-193-904,-2 0 0,-9 39-1,11-62-1,-1 0 0,0 0-1,0 0 1,-1 0-1,0 0 1,-6 9-1,8-16-27,0 1-1,0 0 1,0-1 0,0 0-1,-1 1 1,1-1-1,-1 0 1,1 0-1,-1 0 1,0-1-1,0 1 1,0-1-1,0 1 1,0-1 0,0 0-1,0 0 1,-1 0-1,1-1 1,0 1-1,0-1 1,-5 0-1,-2 0-46,1-1 0,0 0 1,-1 0-1,1-1 0,0-1 0,0 0 0,0 0 0,0 0 0,-9-6 0,-8-6-222,-36-29-1,38 27 187,6 4 6,1-1 0,0 0 0,1-1 0,1-1 0,0-1 0,1 0 0,-12-20 0,19 25 17,0-1 0,1 1-1,0-1 1,1 0 0,1 0 0,0-1 0,0 1 0,2-1 0,0 0 0,0 1 0,1-20-1,2 8-6,1 0 0,1 0 0,1 0 0,2 1 0,0-1 0,17-40 0,-21 60 88,1 0 0,-1 0 1,1 1-1,0-1 0,0 1 1,1-1-1,-1 1 0,1 0 1,0 1-1,0-1 0,0 1 1,0-1-1,1 1 0,-1 1 0,1-1 1,0 0-1,0 1 0,0 0 1,0 0-1,6 0 0,8-2 160,1 1-1,0 0 0,-1 2 1,23 1-1,-42 0-190,39 1 555,79 13-1,38 20 403,-34-7-747,-58-14-200,181 38 17,-219-44-435,-24-6-379,-24 19-15747,21-19 15613,0 0-1,-1 0 0,0 0 0,1 0 0,-1 0 0,0 0 0,1-1 1,-1 1-1,0 0 0,0-1 0,-3 1 0,-8-3-1950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0:05.9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249 31 7296,'-1'-30'13935,"-4"39"-12846,-1 1 0,0-1 0,0-1 0,-1 1 0,-8 7-1,-26 23 882,11-12-1385,-2-1-340,24-20-246,0 0 0,1 1 1,-1 0-1,1 0 0,-9 12 0,7-5 462,4-7-3264,0 0 0,1 0 0,0 0 0,0 1 0,-4 15 0,2 10-4967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0:12.7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44 2976,'14'-32'22193,"-14"31"-21354,-1-7 3465,1 8-4308,0 0 0,0-1 0,0 1-1,0 0 1,0 0 0,-1 0-1,1 0 1,0 0 0,0 0 0,0-1-1,0 1 1,0 0 0,0 0 0,-1 0-1,1 0 1,0 0 0,0 0-1,0 0 1,0 0 0,-1 0 0,1 0-1,0 0 1,0 0 0,0 0-1,-1 0 1,1 0 0,0 0 0,0 0-1,0 0 1,0 0 0,-1 0 0,1 0-1,0 0 1,0 0 0,-1 1 69,0-1-1,1 1 1,-1-1 0,0 1 0,1 0 0,-1-1 0,1 1 0,-1 0 0,1-1 0,0 1-1,-1 0 1,1 0 0,-1 1 0,-19 41 15,12-28 47,1 0-1,0 1 1,-5 18 0,8-18 67,2-9-115,0 0 1,0 0 0,1 0-1,-1 13 1,3-15-92,-1 0 0,1 0 0,0 0 0,1-1 0,-1 1 0,1 0 0,0-1 0,0 1 0,0-1 0,1 0 1,3 6-1,17 16-2642,-19-22 542,1 0 1,-1-1 0,10 6-1,24 5-9198,-24-10 9447,14-2-2675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0:13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98 109 9056,'-44'-57'3360,"25"46"-2624,6-1-192,8 7-1088,2 2 192,-7-5 512,10 3-64,-4 1-1504,8 1 768,6 3-1920,3 3 1408,0 6-2944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0:13.9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52 7296,'0'-11'810,"0"9"-686,0 1 0,0-1 1,0 0-1,0 0 0,0 1 0,-1-1 1,1 0-1,-1 1 0,1-1 1,-1 0-1,1 1 0,-1-1 1,0 1-1,0-1 0,0 1 0,1-1 1,-2 1-1,1 0 0,-10-9 8651,15 21-2519,-1 3-7680,5 87 3755,-7 126-1,-12-106-2002,4-53 5,-1-12-402,7-53 85,1-1-1,-1 1 1,0 0-1,0-1 1,0 0 0,0 1-1,-1-1 1,1 0-1,-1 0 1,1 1-1,-1-1 1,0 0 0,0-1-1,-3 4 1,2-2-90,2-2 207,0-1-36,1 0-99,0-1 0,0 1 0,0 0 0,0 0 0,0 0 0,0 0 0,0 0 0,0 0 0,0 0 0,0 0 0,0 0 0,0 0 0,0 0-1,0-1 1,0 1 0,0 0 0,0 0 0,0 0 0,0 0 0,0 0 0,0 0 0,0 0 0,0 0 0,0 0 0,0-1 0,0 1 0,0 0 0,0 0 0,0 0 0,0 0 0,0 0 0,0 0 0,0 0 0,0 0 0,0 0 0,0 0 0,0-1 0,0 1 0,0 0 0,0 0 0,0 0 0,0 0 0,-1 0 0,1 0 0,0 0 0,0 0 0,0 0 0,0 0 0,0 0 0,0 0 0,0 0 0,0 0 0,0 0 0,-1 0 0,1 0 0,0 0 0,0 0 0,0 0 0,0 0 0,0 0 0,0 0 0,0 0 0,0 0 0,0 0 0,-1 0 0,1 0 0,0 0 0,0 0 0,5-7-215,0 1 1,1-1 0,0 1-1,0 1 1,10-9-1,11-10 22,-15 13 215,5-8 61,2 1 1,0 1-1,1 1 1,33-21-1,-48 35 94,0-1 0,0 1 0,0 0 1,0 1-1,10-3 0,-14 5-126,0 0 0,1 0 0,-1 0 0,0 0 0,0 0 0,0 0 1,0 0-1,0 0 0,0 1 0,0-1 0,0 0 0,-1 0 0,1 1 0,0-1 1,-1 0-1,1 3 0,1-1 76,-1 1-104,0-1 0,-1 1 0,1-1 0,0 1 1,-1-1-1,0 1 0,0-1 0,0 1 0,0-1 1,-1 1-1,0-1 0,1 1 0,-1-1 0,-2 6 0,0 0 46,3-7-75,-1 1-1,0-1 1,0 0 0,0 0 0,0-1 0,-1 1-1,1 0 1,0 0 0,-1 0 0,1-1 0,-1 1-1,0-1 1,1 1 0,-1-1 0,0 0 0,0 0 0,0 0-1,0 0 1,0 0 0,0 0 0,0 0 0,0 0-1,0-1 1,0 1 0,-1-1 0,1 0 0,-3 0-1,-39 9-513,43-9 756,2 1-199,-1 0 0,0-1 1,1 1-1,-1 0 0,0 0 0,1 0 0,-1 0 0,1 0 0,-1 0 0,1-1 0,0 1 0,-1 0 0,1-1 0,0 1 0,0 0 0,-1-1 0,1 1 0,0-1 0,2 2 0,14 6 352,73 28 851,-54-21-1734,-35-14-875,3 19-14303,-7-6 13347,1-8 702,-7 17-4732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4:20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1244 3648,'-17'5'705,"8"-2"4244,17-12-673,2-2-3148,0 0 0,0-1 0,-1 1 0,14-27 0,26-59 62,-26 49-409,1 2-411,2 2 0,2 1 1,2 1-1,2 1 0,1 2 1,2 2-1,1 1 1,79-60-1,-98 84-333,19-15 54,69-38 0,-102 63-103,1 1 1,-1-1 0,1 1 0,-1 0 0,1 0 0,0 0 0,-1 1 0,1-1-1,0 1 1,0 0 0,-1 0 0,5 0 0,-6 1 2,0-1 0,0 1 1,0-1-1,0 1 0,0 0 1,-1-1-1,1 1 0,0 0 0,-1 0 1,1 0-1,-1 1 0,1-1 1,-1 0-1,1 1 0,-1-1 0,0 0 1,0 1-1,0 0 0,1-1 1,-2 1-1,1 0 0,0-1 0,0 1 1,1 3-1,-1 1 23,0 0 0,0 1-1,0-1 1,-1 0 0,1 1 0,-2-1-1,1 0 1,-1 0 0,0 1 0,0-1 0,0 0-1,-4 8 1,-4 9-5,-23 42 0,-1 1 109,30-57-65,-3 4 218,7-11 60,4-6 198,33-24-22,42-24 1,30-21-537,-30 8-403,-77 63 387,-1 0 1,0 0-1,1 1 0,0-1 0,-1 1 1,1-1-1,0 1 0,0 0 1,-1 0-1,4 0 0,-5 1 26,0 0 0,0 0-1,0 0 1,-1 0 0,1 0 0,0 0 0,0 0 0,0 0-1,0 1 1,-1-1 0,1 0 0,0 0 0,0 1-1,-1-1 1,1 1 0,0-1 0,-1 0 0,1 1-1,0 0 1,-1-1 0,1 1 0,-1-1 0,1 1 0,-1 0-1,1-1 1,-1 1 0,1 0 0,-1-1 0,1 1-1,-1 0 1,0 0 0,0 0 0,1-1 0,-1 1 0,0 0-1,0 0 1,0 1 0,1 9-2,-1-1 0,0 1 0,-1-1-1,0 0 1,0 1 0,-1-1 0,-1 0 0,-3 12 0,-5 21 62,8-30-72,1 0 1,0 23 0,2-31 45,0-1 0,0 0 1,1 0-1,0 1 0,0-1 0,0 0 0,0 0 1,1 0-1,-1 0 0,1 0 0,0 0 1,0-1-1,3 5 0,-3-7-17,-1 0-1,1 1 1,-1-1-1,1 0 1,-1 0-1,1 1 1,0-1-1,0-1 1,0 1-1,-1 0 1,1 0-1,0-1 1,0 1-1,0-1 1,0 1-1,0-1 1,0 0-1,0 0 1,4 0-1,3-1 48,0 0-1,0-1 1,11-2-1,205-70 1007,-196 63-959,38-19-1,-57 24-76,0 0 0,0 0 0,-1-1 0,0-1 0,0 1 0,14-17 0,-19 19-1,-1-1 0,0 1 0,0 0-1,0-1 1,-1 0 0,3-7 0,-4 11-71,-1 0 1,1 0-1,0 0 0,-1 0 1,0 0-1,1 0 0,-1 0 1,0 0-1,0-1 0,0 1 0,0 0 1,-1 0-1,1 0 0,0 0 1,-1 0-1,0 0 0,1 0 1,-1 0-1,0 0 0,-1-2 1,0 2 16,1 2 0,0-1 1,-1 0-1,1 0 0,-1 0 1,1 1-1,-1-1 0,0 0 1,1 1-1,-1 0 1,1-1-1,-1 1 0,0 0 1,1 0-1,-1 0 0,0 0 1,1 0-1,-1 0 0,0 0 1,1 1-1,-1-1 1,-1 1-1,-4 1-27,0 1 0,0-1 1,-9 6-1,5-3 26,0 2 1,0-1 0,1 2-1,0-1 1,0 1-1,1 1 1,-12 13-1,18-19 37,0 0-1,1 1 0,0-1 1,-1 1-1,1-1 1,1 1-1,-1 0 1,0 0-1,1-1 0,0 1 1,0 0-1,0 1 1,0-1-1,1 0 1,0 0-1,0 0 0,0 0 1,0 0-1,0 0 1,1 0-1,0 1 1,0-1-1,0 0 0,0-1 1,4 9-1,-1-5 46,0-1 0,1 1 0,0-1 0,0 1 0,1-1 0,-1-1 0,1 1 0,0-1 0,1 0 0,-1 0 0,1-1 0,0 0 0,1 0 0,-1-1 0,0 0 0,1 0 0,0 0 0,-1-1 0,17 2 0,-10-2 53,0-1-1,1-1 1,-1 0 0,0 0 0,0-2-1,0 0 1,0 0 0,0-1-1,0-1 1,20-8 0,11-10 96,-1-1 0,64-45 1,-106 66-188,14-8 122,26-25 0,-39 31-128,0 1-1,1-1 0,-2 1 1,1-1-1,0 0 0,-1 0 1,1 0-1,-1 0 0,0 0 1,-1-1-1,1 1 0,-1-1 1,1-4-1,-1 8-33,-1-1-1,0 1 1,0-1-1,0 1 1,0 0-1,0-1 1,0 1-1,-1 0 1,1-1-1,0 1 1,-1 0-1,1-1 1,-1 1-1,1 0 1,-1 0-1,1-1 1,-1 1-1,0 0 1,0 0-1,0 0 1,0 0 0,0 0-1,0 0 1,0 0-1,0 0 1,0 0-1,0 1 1,0-1-1,-1 0 1,-1 0-1,0 0-5,1 0 0,-1 1 0,0-1 0,1 1 0,-1 0 0,0 0 0,1 0 0,-1 0 0,0 0 0,1 0 0,-1 1 0,1-1 0,-1 1 0,0 0 0,-4 2 0,2-1 28,0 1-1,0 1 1,0-1 0,0 1 0,0 0 0,1 0 0,-1 0 0,1 0 0,0 1 0,0 0 0,1 0 0,0 0 0,0 0 0,0 0 0,0 1-1,1-1 1,0 1 0,0 0 0,0 0 0,1 0 0,0 0 0,-1 7 0,2-10 17,0 0 1,1-1-1,-1 1 1,1 0-1,-1-1 0,1 1 1,0 0-1,0-1 1,0 1-1,0-1 1,1 1-1,-1-1 0,1 0 1,1 3-1,1-1 13,-1-1 0,1 1 1,0-1-1,0 0 0,0 0 0,0 0 0,6 2 0,2 1 80,0-1-1,0-1 0,1 0 1,24 4-1,-10-4 52,0-2 0,-1-1 0,1-1 0,0-1 0,0-2 0,30-6 0,157-48 171,-119 28-221,-39 14-68,102-34-99,-151 47 101,-9 4-332,-14 7-247,-31 11 142,-42 21 257,77-34 139,0 1-1,1 0 1,0 0 0,0 1 0,-11 13 0,14-14 1,1 1-1,0 0 1,1 1 0,-11 19 0,15-25 26,0 0 1,0 0-1,1 1 1,-1-1 0,1 1-1,0-1 1,0 1-1,1-1 1,-1 1-1,1 0 1,0-1 0,1 1-1,-1 0 1,2 7-1,-2-11-3,1 0 0,-1-1 0,0 1 0,0 0 0,1 0 0,-1-1 0,0 1 0,1-1 0,-1 1 0,0 0-1,1-1 1,-1 1 0,1-1 0,-1 1 0,1-1 0,0 1 0,-1-1 0,1 0 0,-1 1 0,1-1 0,0 0 0,-1 1 0,1-1 0,1 0-1,-1 0 21,1 1 0,-1-1 0,0-1-1,1 1 1,-1 0 0,0 0-1,1-1 1,-1 1 0,0 0-1,1-1 1,-1 1 0,2-2-1,3-2 103,1 0-1,-1 0 0,10-10 1,11-10 42,55-45 62,-72 62-233,13-9 18,-1-2 1,21-20 0,-18 12 79,-1-1 1,33-49 0,-28 27-130,-2-1 0,22-59 0,31-113 63,-52 122-315,-27 97 266,0 0-53,0-1 0,0 1 1,-1 0-1,1-1 1,-1 0-1,1 1 1,-1-1-1,0 1 1,0-1-1,-1 1 1,0-5-1,1 8 58,0 0 0,0 0 1,0-1-1,0 1 0,0 0 0,0 0 0,0 0 0,0 0 0,0-1 0,0 1 0,-1 0 1,1 0-1,0 0 0,0 0 0,0 0 0,0-1 0,0 1 0,0 0 0,0 0 1,0 0-1,-1 0 0,1 0 0,0 0 0,0 0 0,0 0 0,0-1 0,0 1 0,-1 0 1,1 0-1,0 0 0,0 0 0,0 0 0,0 0 0,-1 0 0,1 0 0,0 0 0,0 0 1,0 0-1,0 0 0,-1 0 0,1 0 0,0 0 0,0 0 0,0 0 0,0 0 1,-1 0-1,1 1 0,0-1 0,0 0 0,0 0 0,0 0 0,0 0 0,0 0 0,-1 0 1,1 0-1,0 0 0,0 1 0,-5 3-32,1 0 0,-1 0 0,1 0 0,0 1 0,0-1 0,1 1 0,-1 0 0,-3 9 1,-17 31 1,3 0 1,2 1 0,2 1-1,2 1 1,2 0 0,2 1-1,-6 62 1,15-81-12,1-1-1,1 1 1,1-1 0,1 1 0,2-1-1,14 54 1,41 90-7019,-36-128 4581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0:15.2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125 100 2912,'-1'-2'189,"-1"1"0,0-1 1,-1 1-1,1 0 0,0 0 1,0-1-1,-1 2 0,-3-3 0,3 3 469,0-1 0,0-1 0,0 1-1,0 0 1,1-1 0,-1 1-1,-3-3 1,-1-3 1677,-1 2 0,0-1 0,-1 1-1,-12-6 1,17 9-480,2 1-1262,1 1-1,-1-1 1,1 0 0,-1 1-1,1 0 1,-1-1 0,0 1-1,1 0 1,-3 0-1,4-1-501,0 1-87,0 0 0,0 0 0,0 0-1,0 0 1,0 0 0,0 0 0,0 0 0,0-1 0,0 1 0,0 0-1,0 0 1,0 0 0,0 0 0,0 0 0,0 0 0,0 0 0,0 0-1,0 0 1,0 0 0,0-1 0,0 1 0,0 0 0,0 0 0,0 0-1,0 0 1,0 0 0,0 0 0,0 0 0,0 0 0,0 0 0,0 0-1,0 0 1,0 0 0,0 0 0,0-1 0,1 1 0,-1 0 0,0 0-1,0 0 1,0 0 0,0 0 0,0 0 0,0 0 0,0 0 0,0 0-1,0 0 1,0 0 0,1 0 0,-1 0 0,0 0 0,0 0 0,0 0-1,0 0 1,0 0 0,0 0 0,0 0 0,0 0 0,0 0 0,0 0 0,1 0-1,-1 0 1,0 0 0,0 1 0,0-1 0,48-6 380,-7 0-192,330-13 849,-209 18-4770,-181 33-21977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0:16.6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443 239 3648,'-5'-2'14677,"1"-1"-13872,0 1 0,-1-1 1,1 1-1,-7-2 0,-34-8 266,1-2-1,-60-27 0,87 30-778,0 0-1,-28-23 1,35 26-276,-20-18 25,-17-12 323,33 27-171,12 9-131,0 0 1,1 1 0,-1 0-1,0-1 1,1 1 0,-1 0-1,0 0 1,0 0 0,0 0 0,0 0-1,0 1 1,0-1 0,-1 0-1,1 1 1,0 0 0,-3-1-1,5 1 434,1 2-149,5 4-250,0 0 0,-1 0 1,0 1-1,7 12 0,11 14-44,-9-19 13,21 18 0,-15-14-38,3 0-27,1 0 0,1-1 0,1-2 0,37 17 0,-49-22 139,-12-9-74,-1 1-1,1-1 1,0 0 0,-1 1-1,1-1 1,0 0-1,0 0 1,2 0 0,-15 11 120,3-9-108,-8 4 87,0 1-1,1 0 1,-19 14-1,24-15-109,0-1 0,0 0 1,-13 5-1,-18 10-30,28-15 146,11-6-190,1 0-1,0 0 0,0 1 0,-1-1 1,1 1-1,0-1 0,0 1 1,0-1-1,0 1 0,0 0 1,0-1-1,0 1 0,0 0 1,0 0-1,0 0 0,0 0 0,0 0 1,-1 2-1,-4 1-342,39 21-25483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0:19.1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1069 3328,'-9'-5'400,"6"3"-199,0 1-1,-1-1 1,1 1 0,-1-1-1,1 1 1,-13-2 12141,34-1-7878,-10 1-4030,-1 0-1,1-1 1,0 0-1,-1-1 0,0 0 1,0 0-1,-1-1 1,1 1-1,10-13 1,0-4-36,25-41-1,-5 5-45,29-46 81,4-7 62,-63 103-444,-3 4 11,-1-1-1,1 1 1,-1-1 0,0 0-1,0 0 1,-1 0 0,3-8-1,-2 5 93,-1 4 553,-7 7-298,1 3-391,-1 0 1,0 0-1,1 0 1,0 1-1,1-1 0,0 1 1,0 0-1,0 0 1,-3 12-1,-1 3 150,3-10-108,1-1 1,0 1 0,1-1-1,0 1 1,1 0-1,0 0 1,1-1 0,0 1-1,1 0 1,4 19-1,-4-28-55,0 0-1,-1 0 0,1-1 0,1 1 1,-1 0-1,0-1 0,1 1 0,-1-1 1,1 1-1,0-1 0,0 1 0,0-1 1,0 0-1,0 0 0,0 0 0,1-1 1,-1 1-1,1 0 0,3 1 1,-2-2-3,-1 1 1,1-1 0,0 0-1,0 0 1,1-1 0,-1 1-1,0-1 1,0 0 0,0 0-1,0-1 1,0 1 0,0-1-1,7-2 1,13-4-23,0-2-1,0 0 1,26-16-1,65-44-212,-98 58 233,3-1 9,-1-1-1,0-2 0,-2 0 1,0 0-1,0-2 0,-1 0 1,-1-1-1,-1 0 0,-1-1 1,0-1-1,-2 0 0,0-1 1,-1 0-1,-1 0 0,12-45 1,61-293-212,-80 351 195,0 0-30,0 0 0,1-16-1,-12 47-110,-1 17 92,-6 75 0,2-11 59,-21 69 147,-70 209 1,87-331 0,-42 82 0,44-105-96,0-1 0,-2-1 0,-1 0 0,-26 27 0,35-42-40,-10 10 77,-1 0 1,-1-1-1,-40 28 0,61-47-83,-1 0 0,1 0 1,0 0-1,-1-1 0,1 1 0,0-1 0,-1 1 1,1-1-1,-1 1 0,1-1 0,-1 0 0,1 0 0,-1 0 1,1 0-1,-1 0 0,1 0 0,-1 0 0,1 0 1,0 0-1,-1-1 0,1 1 0,-1-1 0,1 1 0,-3-2 1,3 1-33,1 0 0,-1 1 1,0-1-1,1 0 0,-1 0 1,1 0-1,-1 0 0,1 0 1,-1 0-1,1 0 0,-1 0 1,1 0-1,0 0 0,0 0 1,-1 0-1,1 0 0,0 0 1,0 0-1,0 0 0,0 0 0,0 0 1,1 0-1,-1 0 0,0 0 1,0 0-1,1 0 0,-1 0 1,1 0-1,-1 0 0,1 0 1,-1 0-1,1 0 0,-1 0 1,2-1-1,4-5-48,-1 0-1,1 0 1,0 1-1,0 0 1,1 0 0,13-9-1,50-27 157,-58 35-24,118-71 169,13-7-42,-102 61-250,-25 14-24,1 0 1,0 1-1,0 1 1,28-8-1,-14 9-3363,-31 7 3397,0 0 0,0 0 0,0 0 0,0 0 0,0 0 0,0 0 0,0 0-1,0 0 1,0 0 0,0 0 0,0 0 0,0 0 0,0 0 0,1 0 0,-1 0 0,0 0 0,0 2-2016,-1 8-51,0-1-1,-1 0 1,0 1-1,-5 13 1,-3 5-4717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0:19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148 225 11296,'-21'-72'4192,"-16"41"-3264,-3-6-257,27 17-991,0 3 32,-1 3 384,4 5-32,10 1-1791,10 0 895,7-1-2688,11 9 1984,25 9-3584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0:41.0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226 48 2496,'0'0'62,"0"0"-1,0 0 1,0-1-1,-1 1 1,1 0 0,0 0-1,0-1 1,0 1 0,0 0-1,0-1 1,0 1-1,0 0 1,0 0 0,-1-1-1,1 1 1,0 0 0,0-1-1,0 1 1,0 0-1,1 0 1,-1-1 0,0 1-1,0 0 1,0-1 0,0 1-1,0 0 1,0 0 0,0-1-1,0 1 1,1 0-1,-1 0 1,0-1 0,0 1-1,0 0 1,1 0 0,-1-1-1,0 1 1,0 0-1,0 0 1,1 0 0,-1 0-1,0-1 1,0 1 0,2 0 666,-1-1-553,-1 0-1,1 1 1,0-1 0,0 0-1,0 1 1,-1-1 0,1 0-1,0 0 1,-1 0 0,1 0 0,0 0-1,-1 0 1,1 0 0,-1 0-1,0 0 1,1 0 0,-1 0-1,0-1 1,1-1 634,1-4 1978,-2 7-2643,0-1 0,-1 1 0,1-1 0,1 1 0,-1 0 0,4-7 5634,-5 7-5722,1 0 1,-1 0 0,0 0-1,1 0 1,-1 1 0,0-1-1,1 0 1,-1 0 0,1 1-1,-1-1 1,1 0-1,-1 0 1,0 1 0,1-1-1,-1 1 1,1-1 0,0 1-1,-1-1 1,1 1 0,-1-1-1,1 1 1,-1 0-7,-6 5 195,0 1 0,1 0 0,0 0 0,0 1 0,-9 14 1,-18 46 468,28-56-611,-26 68 223,7-13-124,2-19-167,11-25 304,-9 26 1,4-9-266,11-29-47,1-1 1,0 1-1,1-1 1,0 1-1,1 0 1,0 0-1,-1 14 1,4-4 4,0-1 0,7 35 0,-6-44 15,9 37-52,-6-31 41,-5-13 18,1-1-1,0 0 1,0 0-1,0 1 1,0-1-1,3 4 1,17 31 319,-20-37-327,-1 0 0,1 0 0,-1-1 0,1 1 0,0 0 0,-1-1 0,1 1 0,0-1 0,0 1 0,-1-1 0,1 1 0,0-1 0,0 0 0,0 1 0,0-1 0,0 0 0,-1 0 0,1 0 0,0 1 0,0-1 0,0 0 0,2 0 0,-1 0 18,1 0 0,-1 0-1,1-1 1,-1 1 0,1 0 0,-1-1-1,3 0 1,7-6 46,0-1-1,0 1 1,-1-2-1,0 1 0,-1-2 1,13-13-1,16-13 48,6-1-8,80-46 0,-101 67 40,40-32 0,-56 41-183,0 0-1,-1-1 1,0 0-1,0 0 0,-1 0 1,0-1-1,0 0 1,4-11-1,-7 10 5,0 0-1,-1-1 1,0 1 0,0 0-1,-1-1 1,-1 1-1,0-1 1,0 0 0,-3-14-1,1 3 60,1 13-39,0 0-1,-1 1 0,-1-1 0,1 0 0,-1 1 0,-1-1 0,-7-13 0,3 8 3,-1 1 1,0 0 0,-17-19-1,16 22-175,0 0 0,-1 1 0,1 0 0,-2 1 0,0 0 1,0 1-1,0 0 0,0 0 0,-1 2 0,0 0 0,-1 0 0,1 1 0,-1 1 0,-28-4 0,31 6-510,-1 0 0,0 0 0,-22 3-1,31-1 258,0-1 0,1 1-1,-1 0 1,0 0 0,1 0-1,-1 0 1,0 0 0,1 0-1,-5 3 1,6-3 0,0 0 1,0 1-1,0-1 0,0 0 1,0 0-1,0 0 0,1 1 0,-1-1 1,0 0-1,1 1 0,-1-1 1,1 1-1,-1-1 0,1 1 0,-1-1 1,1 1-1,0-1 0,0 1 1,0 1-1,3 17-6553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0:44.3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7 636 5632,'-6'-4'2837,"15"6"1412,6 0-2535,0-1-916,0-1 1,0-1 0,0-1 0,0 0 0,0-1 0,-1-1 0,1 0 0,-1-1 0,15-6 0,0-4-471,-1 0 0,0-2 0,-1-1 0,-1-2 0,-1 0 0,-1-1 0,22-26 0,-14 11-67,-2-1 0,48-76 1,-2-25 863,-46 67-841,-15 35-392,-2 84-393,-8-9 356,-1 0 1,-5 74 0,-18 79 350,16-173-241,-19 112 35,20-122 47,-1 0-1,1 0 1,-1-1 0,-8 15-1,10-21 1,0 0-1,0-1 1,0 1 0,0 0-1,-1-1 1,1 1-1,-1-1 1,1 1-1,-1-1 1,1 0-1,-4 2 1,4-3-16,0 1 1,0-1-1,0 0 1,-1 1-1,1-1 1,0 0-1,0 0 0,0 0 1,0 0-1,0 0 1,0 0-1,0 0 1,0-1-1,-1 1 1,1 0-1,0-1 1,0 1-1,0 0 1,0-1-1,0 1 0,0-1 1,0 0-1,-1 0 1,-2-2 18,0-1 1,1 1-1,-1-1 0,0 0 1,1 0-1,0-1 1,-5-7-1,-15-36-73,12 23 75,1 4-135,0 0 0,2-1 1,-8-34-1,15 54 74,1 0 0,0 0 1,0 0-1,0 1 0,0-1 0,0 0 0,1 0 0,-1 0 1,1 0-1,-1 1 0,1-1 0,-1 0 0,1 1 0,0-1 0,0 0 1,0 1-1,0-1 0,0 1 0,0-1 0,0 1 0,1 0 0,-1-1 1,1 1-1,-1 0 0,0 0 0,1 0 0,0 0 0,-1 0 1,1 0-1,2 0 0,7-4-46,1 0 0,0 1 0,19-3 0,-16 3-22,331-64 83,-255 50 28,21-4-265,-77 17 421,-26 3-117,1 0 1,13 0-1,-14-1-2,-13 9-398,-11 20-22,10-17 293,0-1 0,-6 15 0,2 0 62,2 0 0,0 1-1,1 0 1,-3 38 0,8-49 20,0-1 0,1 1 0,1-1 0,0 1 0,1-1 0,0 0 0,1 0 0,1 0 0,-1 0 0,2 0 0,5 11 0,-8-21-15,-1 1-1,1 0 1,0-1 0,0 1-1,0-1 1,0 1-1,1-1 1,-1 0 0,0 0-1,1 0 1,0-1-1,-1 1 1,1 0 0,4 1-1,-6-3 20,0 1 0,1-1 0,-1 0 0,0 0-1,0 0 1,1 0 0,-1 1 0,0-2 0,0 1 0,1 0-1,-1 0 1,0 0 0,0 0 0,0-1 0,0 1 0,1-1-1,-1 1 1,0-1 0,0 1 0,0-1 0,0 0 0,0 1-1,0-1 1,0 0 0,0 0 0,0 0 0,-1 0 0,1 0-1,0 0 1,0 0 0,-1 0 0,1 0 0,-1 0 0,1 0-1,-1 0 1,1 0 0,-1-1 0,1-1 0,3-11 19,-1-1-1,0 1 1,-1-1 0,0 0 0,-1-23 0,-11-73-54,8 94-43,-1 0 1,-1 0 0,0 1-1,-8-18 1,8 25 9,0 1-1,-1-1 1,1 1 0,-2 0 0,1 1-1,-1-1 1,0 1 0,-13-11-1,11 10-125,7 6 167,-1 0 0,0 1 0,1-1-1,-1 0 1,0 1 0,0-1 0,0 1 0,-1-1 0,1 1-1,-2-1 1,17 3 88,0 1 0,14 4 1,9 2 45,-2-5 46,42 0 1,-24-2-221,95 1-305,-22 0-3261,3 7-6424,-74-1 2075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0:45.7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589 131 4640,'0'0'76,"-1"0"1,1-1-1,-1 1 1,1-1-1,-1 1 1,1-1-1,-1 1 1,1-1-1,-1 0 0,1 1 1,0-1-1,-1 1 1,1-1-1,0 0 1,-1 1-1,1-1 1,0 0-1,0 1 1,0-1-1,0 0 1,0 0-1,0 1 1,0-1-1,0 0 0,0 1 1,0-2-1,1 0 469,0 0 0,-1 0-1,1 1 1,1-1 0,-1 0-1,0 0 1,2-1 0,-1 1 133,-1 0 1,1 0 0,-1 0 0,1 0-1,-1 0 1,2-4 0,-7-7 8445,-4 32-9330,4-9 552,-36 102 438,10-13-372,19-61-362,-24 60 0,26-78-38,1-3 64,0 0-1,0 0 1,-20 26 0,26-39-48,-1-1 1,-1 1-1,1-1 1,0 1-1,-1-1 1,0 0-1,0 0 1,0-1-1,0 1 1,0-1-1,0 0 1,-1 0-1,1 0 1,-1-1-1,1 1 1,-1-1-1,0 0 1,0-1-1,-7 1 1,4-1 53,-1 0 1,1-1-1,0 0 0,-1-1 1,1 0-1,0 0 0,0-1 0,0 0 1,0 0-1,1 0 0,-14-10 1,12 7-37,1-1 1,-1 0 0,1-1-1,1 0 1,0 0 0,0-1-1,0 0 1,-9-17 0,-7-21-143,-31-92 1,45 115 19,-31-108 279,38 123-166,0 3-56,1 0-1,0 0 1,0 0-1,0-1 1,1-8-1,0 13 4,0 0-1,1 0 1,-1 0-1,1 1 1,-1-1-1,1 0 1,0 0-1,0 1 1,0-1-1,0 0 1,0 1-1,0-1 1,0 1-1,0-1 1,1 1-1,-1 0 1,0-1-1,1 1 1,-1 0 0,1 0-1,-1 0 1,4-1-1,11-4 30,0 0 0,1 2 0,-1 0 0,1 1 0,23-2 0,-34 5-16,228-15 109,5 15 527,-103 1-151,213-8-2290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0:47.4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77 7968,'-27'-45'2944,"14"33"-2272,-5 0-192,13 7-608,5 2-32,10 15-2656,3 8-384,0 13 1792,1-6-1120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0:49.1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373 57 4224,'2'-11'628,"1"-14"1096,-1 22-356,0 0 0,0 0 1,1 1-1,-1-1 0,5-4 1545,-14 13 2570,-31 28-4481,2 2 1,-40 49 0,-19 43-147,24-30-363,53-72-965,-27 50 0,37-56-3773,8-19 3909,0 0 0,-1-1 1,1 1-1,0 0 1,0-1-1,-1 1 0,1 0 1,0-1-1,0 1 1,0 0-1,0-1 0,0 1 1,0 0-1,0-1 1,0 1-1,0 0 1,1-1-1,-1 1 0,0 0 1,0-1-1,0 1 1,1-1-1,-1 1 0,0 0 1,1-1-1,0 2 1,14-1-6177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0:49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17 7968,'0'-2'320,"0"2"-188,0-1 0,-13-13 11811,12 15-11754,1 0 1,-1 0-1,0 0 0,1 0 0,-1-1 0,0 1 0,0 0 0,0-1 0,0 1 0,0 0 0,-1 0 0,-1 1 92,-21 18 543,8-7-558,0 0-1,2 1 0,-24 27 0,35-37-291,0 0-1,0 0 1,1 1-1,-1-1 1,1 1-1,0-1 0,0 1 1,1 0-1,-1-1 1,1 1-1,0 0 1,1 0-1,-1 0 1,1 0-1,0 0 0,0 0 1,0 0-1,1 0 1,0 0-1,2 7 1,-2-9-505,1 1 1,0-1 0,-1 1-1,2-1 1,-1 0 0,0 0-1,1 0 1,-1 0 0,1 0 0,0-1-1,0 1 1,0-1 0,0 0-1,0 0 1,0 0 0,1 0-1,-1 0 1,1-1 0,0 0 0,-1 1-1,1-1 1,7 1 0,20-1-6014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4:21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1031 5888,'-2'-3'3178,"2"3"-3012,1 0 0,0 0 0,-1 0 0,1 0 0,0 0 0,-1 0 0,1-1 0,0 1 0,-1 0 0,1 0 0,-1-1-1,1 1 1,0-1 0,-1 1 0,1 0 0,-1-1 0,1 0 0,17-18 1407,-2 0-1,27-40 1,-34 45-1241,20-28 496,53-71 643,14 7-746,49-60-213,-88 91 88,89-156 0,-132 207-464,-3 5-32,-1 0 0,0-1 0,-2 0 0,9-27 0,-17 45-128,1-1 0,-1 1 0,0-1 0,0 1-1,0-1 1,0-4 0,0 7 9,0-1 1,0 1-1,-1 0 0,1-1 0,0 1 1,0-1-1,0 1 0,0 0 0,-1-1 1,1 1-1,0 0 0,0-1 0,-1 1 1,1 0-1,0-1 0,-1 1 0,1 0 1,0 0-1,-1-1 0,0 1 0,1 0-7,-1 0 0,0-1-1,1 1 1,-1 0 0,0 0 0,0 0-1,1 0 1,-1 1 0,0-1 0,1 0-1,-1 0 1,0 0 0,1 0-1,-1 1 1,0-1 0,1 0 0,-2 1-1,-4 3-2,-1 0 1,1 0-1,0 1 0,0 0 0,1 0 0,-1 0 0,1 1 0,-6 8 0,-35 52 7,-47 91-1,74-123 9,-81 161 72,90-170 12,0 0 0,2 0 0,2 1 0,0 0 0,1 0 1,-1 32-1,6-45 11,0 0 1,1 0-1,0 0 1,1 0-1,0-1 1,1 1-1,7 16 1,-9-24-16,1 0 0,0-1 1,1 1-1,-1-1 0,1 1 0,0-1 0,0 0 1,0 0-1,0 0 0,1-1 0,0 1 1,0-1-1,0 0 0,0 0 0,0 0 1,0 0-1,1-1 0,-1 0 0,1 0 0,0 0 1,7 2-1,-2-3 0,-1-1 1,1 1-1,0-1 0,0-1 1,0 0-1,-1-1 0,1 1 1,0-2-1,-1 1 0,0-2 0,0 1 1,13-7-1,3-3-20,-1-1 0,0-2 0,23-19 1,-12 6 50,-2-1 0,57-66 1,-89 95-137,0 0-1,0 0 1,0 0 0,-1 0 0,1 0 0,0 0 0,-1 0 0,1 0 0,0 0 0,-1 0 0,0 0 0,1 0 0,-1-1 0,0 1 0,1 0 0,-1 0 0,0 0 0,0-1 0,0 1 0,0-2 0,0 3 12,0 0 0,-1 0 0,1-1 1,0 1-1,0 0 0,0 0 0,-1 0 1,1 0-1,0-1 0,0 1 0,-1 0 1,1 0-1,0 0 0,0 0 0,-1 0 1,1 0-1,0 0 0,0 0 0,-1-1 1,1 1-1,0 0 0,-1 0 0,1 0 1,0 0-1,0 0 0,-1 1 0,1-1 1,-15 6-259,9-2 262,1 0-1,-1 1 0,1 0 1,0 0-1,0 0 0,1 0 1,0 1-1,0 0 0,0 0 1,0 0-1,1 0 0,0 0 1,1 1-1,-1 0 0,1-1 1,0 1-1,-1 12 0,2-8 87,0-1-1,0 0 0,1 0 1,1 1-1,0-1 1,0 0-1,1 0 0,0 0 1,1 0-1,0 0 1,7 16-1,4-6 427,-14-20-469,0 1-1,0-1 0,1 1 0,-1-1 0,0 1 0,1-1 0,-1 1 0,0-1 0,1 0 0,-1 1 0,1-1 0,-1 0 0,1 1 1,-1-1-1,1 0 0,-1 1 0,1-1 0,-1 0 0,1 0 0,-1 0 0,1 0 0,-1 1 0,1-1 0,0 0 0,-1 0 1,1 0-1,-1 0 0,1 0 0,-1 0 0,1-1 0,0 1 0,-1 0 0,1 0 0,0-1 0,1-1 60,0 0-1,0-1 1,-1 0-1,1 1 1,-1-1-1,1 0 1,-1 0-1,0 0 1,0 0-1,1-6 1,4-35 151,-4 17-250,-1 0 0,-4-35 0,2 38 10,1 18-69,-1-1-1,1 1 1,-1 0-1,0-1 1,-1 1 0,-2-8-1,14 16-73,-1-1 0,1 0-1,0 0 1,12-1 0,29 0 99,84-1-497,-44-7-3038,-75 6 1057,22-7 1,-37 9 2294,0-1 0,0 1 0,1 0 0,-1-1 0,0 1 0,0-1 0,0 1 0,0-1 0,0 0 0,2-1 0,-3 2 68,0-1 1,0 1-1,1 0 0,-1-1 1,0 1-1,0-1 1,0 1-1,0-1 0,0 1 1,0-1-1,0 1 1,0-1-1,0 1 0,0-1 1,0 0-1,0 1 1,0-1-1,0 1 0,0-1 1,0 1-1,-1 0 0,1-1 1,0 1-1,0-1 1,-1 0-1,-8-12-2640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0:50.2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69 7392,'-26'-45'2720,"21"42"-2080,5-11-224,0 11-416,0 0-96,9 6-2656,0 5-1888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0:50.6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40 9632,'-5'-11'1323,"4"9"-1004,0 1 0,0-1 0,0-1 0,0 1 0,1 0 0,-1 0 0,0 0 0,1 0 0,0 0 1,-1-1-1,1-3 1472,1 8-805,0 2-726,0 1-1,0 0 1,-1 0-1,1-1 1,-1 1 0,0 0-1,-1 5 1,1 6 298,-1 63 917,-2 1 1,-25 134-1,25-185-1288,2-18 229,1-10 60,1-5 248,2-5-614,0 0-1,1 0 1,0 1 0,0-1 0,7-9 0,-8 13-97,3-6-43,1 1-1,0 1 1,0-1 0,1 1-1,0 0 1,1 1 0,0 0-1,0 0 1,1 1 0,0 0-1,0 1 1,1 0 0,0 0-1,0 1 1,12-3 0,-18 6-35,0 1 0,1 0 1,-1 0-1,1 1 1,-1-1-1,1 1 1,0 1-1,-1-1 1,1 1-1,-1 0 1,1 0-1,-1 0 1,0 1-1,0 0 1,1 0-1,-1 0 1,0 1-1,-1-1 0,6 5 1,-9-7 72,0 1 0,0-1 0,-1 1 0,1-1 0,-1 1 0,1 0 0,0-1-1,-1 1 1,0 0 0,1-1 0,-1 1 0,1 0 0,-1 0 0,0 0 0,1-1 0,-1 1 0,0 0 0,0 0 0,0 0 0,1-1 0,-1 1 0,0 0 0,0 0 0,-1 1 0,1 0-1,-1 0 1,1-1 0,-1 1 0,0 0-1,0-1 1,0 1 0,0-1 0,0 1-1,0-1 1,0 1 0,-2 0 0,-2 3 5,0-1 1,0 0 0,0 0-1,-1-1 1,-9 5-1,9-5 34,0 0-1,0-1 1,-1 0-1,1 0 1,-1-1-1,-12 2 1,27 10 129,2-4-65,-1-1 1,1 1 0,0-2 0,1 1-1,0-2 1,13 7 0,11 8-116,49 27-411,-46-28-5634,-25-13 1980,-3 0-4533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0:56.5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546 124 2976,'2'4'11299,"0"-4"-11569,-1 0 408,-1-1 0,1 1 1,-1 0-1,1-1 0,-1 1 0,1-1 0,-1 1 1,0 0-1,1-1 0,-1 1 0,0-1 0,1 1 1,-1-1-1,0 1 0,1-1 0,-1 0 1,0 1-1,0-1 0,0 1 0,0-1 0,0 0 1,1 1-1,-1-1 0,0 1 0,0-1 0,-1 0 1,1-1 16,-1 0 1,1 0 0,-1 0 0,1 0 0,-1 0-1,0 1 1,0-1 0,-2-2 0,-1-1 26,1 0 1,-2 0-1,1 1 1,0 0-1,-6-4 1,-3-1-67,-1 1 0,1 1 0,-1 0 0,-1 1 1,1 0-1,-1 1 0,0 1 0,0 1 0,0 0 0,-1 0 0,1 2 0,-27 0 0,21 1-71,-32 4 0,44-3 22,1 1 1,0 0-1,0 1 0,0 0 0,0 0 0,-13 7 0,10-2-9,0 0 0,0 1-1,1 0 1,0 0 0,1 1 0,0 0-1,0 1 1,1 0 0,1 0-1,-1 1 1,2 0 0,-10 25-1,9-19-8,0 1-1,2 0 0,1 1 0,0-1 0,1 1 1,1 0-1,1 0 0,1 23 0,2-30 42,0-1 0,1 1 0,0-1 0,1 0 0,0 0-1,1 0 1,0 0 0,1-1 0,0 1 0,1-2 0,0 1-1,16 18 1,-17-24-53,0 0-1,1-1 1,-1 1-1,1-1 1,0 0-1,0-1 1,0 0-1,0 0 1,1 0-1,-1-1 1,1 0-1,8 1 1,12 0 159,56 0-1,-79-3-181,47 0 178,1-2 0,-1-2 0,60-13 0,-98 13-153,-1 0-1,0 0 1,0-1-1,0-1 1,0 0-1,-1 0 1,0-2-1,0 1 0,-1-1 1,0-1-1,-1 0 1,1-1-1,16-21 1,22-39 164,19-26-481,-67 95 254,0 0 0,0-1 0,0 1 0,0 0 0,0 0 0,1 0 0,-1 0 0,0 0 1,1 0-1,-1 0 0,1 0 0,-1 0 0,1 1 0,-1-1 0,1 1 0,0-1 0,-1 1 0,1-1 0,0 1 0,-1 0 0,1 0 0,0 0 0,0 0 0,-1 0 0,3 1 0,1 0-36,0 1 0,0 1 1,-1-1-1,1 0 0,0 1 0,5 5 0,0-2 78,160 110-135,-152-102 17,-14-11 172,0 0 0,0 0 1,1-1-1,5 4 0,-9-6 158,-1-1-189,0 0 1,0-1 0,0 1 0,0-1 0,0 1 0,0 0-1,-1-1 1,1 1 0,-1-1 0,1 1 0,-2-2-1,2 1 2,-5-11-96,0 0 1,0 1 0,-1-1 0,-1 1 0,0 0-1,0 1 1,-1 0 0,-17-18 0,19 23-24,-1 0 0,1 0 1,-1 1-1,0 0 0,-1 0 1,1 0-1,-1 1 0,0 1 0,0-1 1,0 1-1,0 0 0,-1 1 1,1 0-1,-15-2 0,16 4 63,1 1 0,-1-1 0,0 1 0,1 0 0,-1 1 0,1-1-1,0 1 1,-1 1 0,1-1 0,0 1 0,0 0 0,1 0 0,-1 1 0,1 0 0,-1 0-1,1 0 1,-7 9 0,-1 1-45,0 0-1,2 1 1,0 1 0,-17 31-1,22-36 125,1 0 1,0 0-1,1 1 0,0-1 0,1 1 0,1 0 0,-3 21 1,5-28-31,-1 1 1,2-1 0,-1 0 0,0 0-1,1 0 1,0 0 0,0 1 0,1-1-1,-1-1 1,1 1 0,0 0 0,1 0-1,-1-1 1,1 1 0,0-1 0,0 0 0,0 0-1,0 0 1,1 0 0,5 4 0,-5-5 9,0 0 0,1-1 0,-1 1 1,1-1-1,-1 0 0,1-1 0,0 1 0,0-1 1,0 0-1,0 0 0,0 0 0,0-1 1,0 0-1,8 0 0,6-2 68,1-1 0,24-6-1,1-1 250,52-19 1,-82 23-325,0 0 1,-1-2 0,1 1 0,-1-2 0,-1 0 0,0 0 0,14-13-1,-15 10-118,0 1 0,-1-2 0,0 0 0,-1 0-1,-1-1 1,15-28 0,-23 40-113,-2 36-253,0-26 407,0 0 0,1 1 0,0-1-1,0 0 1,1 0 0,0 0 0,1 0 0,0 0-1,5 13 1,-4-14 99,0 1 0,1-2 0,0 1-1,0 0 1,0-1 0,9 9 0,-11-13-26,1 0 1,0 1 0,0-1 0,0 0 0,0-1 0,0 1-1,0-1 1,0 1 0,1-1 0,-1 0 0,1 0 0,-1 0-1,1-1 1,-1 1 0,1-1 0,4 0 0,2-1-4,0 0 1,0-1-1,-1 0 1,1-1-1,-1 0 1,0-1-1,11-5 1,12-5 235,351-160-108,-378 172-142,2-2-73,0 1-1,1-1 0,0 2 1,11-4-1,-18 6 57,0-1 1,0 1-1,0 0 1,1 0-1,-1 0 0,0-1 1,0 1-1,1 1 1,-1-1-1,0 0 0,0 0 1,0 0-1,1 1 1,-1-1-1,0 0 0,0 1 1,0-1-1,0 1 1,0 0-1,0-1 0,0 1 1,0 0-1,0-1 1,0 1-1,0 0 0,0 0 1,-1 0-1,1 0 1,0 0-1,0 0 0,-1 0 1,1 0-1,-1 0 1,1 0-1,-1 0 0,1 3 1,0 4 34,1 1 0,-2-1-1,1 1 1,-2 0 0,1 0 0,-1-1 0,-3 17 0,1-11 2,0 26-1,3-22 123,0-16-10,1-2-44,4-1-71,0 0 0,1 0-1,-1 0 1,-1 0 0,1-1-1,0 0 1,0 0-1,-1 0 1,1 0 0,-1-1-1,1 0 1,3-3-1,10-8-37,22-23 0,-22 19-78,-16 17 64,-1-1 1,0 1-1,1 0 0,0 0 0,-1-1 0,1 1 0,-1 0 1,1 0-1,0 0 0,0 1 0,0-1 0,-1 0 1,1 1-1,2-1 0,-3 1 26,0 0-1,0 1 1,0-1-1,0 0 1,0 1-1,0-1 1,0 1-1,0-1 1,0 1 0,0 0-1,-1-1 1,1 1-1,0 0 1,-1-1-1,1 1 1,0 0-1,-1 0 1,1 0-1,-1 0 1,1-1 0,-1 1-1,1 0 1,-1 0-1,0 0 1,1 0-1,-1 2 1,7 21 171,-4-13-125,1-1 1,7 16-1,-10-23-34,1 0 0,-1 0 1,1 0-1,0 0 1,0-1-1,1 1 0,-1-1 1,0 0-1,1 0 1,-1 0-1,1 0 0,0 0 1,3 2-1,5 0 32,-1 0 1,1-1-1,0 0 0,0-1 1,0 0-1,21 1 0,2-2-53,32-4 0,78-17-2560,-136 18 1634,-1 0-1,1-1 1,0 0-1,-1 0 1,0 0-1,0-1 1,0 0-1,10-8 1,-6 3-932,-1 0 1,0 0-1,-1-1 1,11-14-1,19-31-3816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0:59.3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384 66 5568,'0'-6'559,"-1"3"-237,0 0 0,1 0 0,-1-1 0,1 1 0,0 0 1,0-1-1,1 1 0,-1 0 0,1 0 0,-1-1 0,1 1 0,0 0 0,0 0 0,0 0 1,1 0-1,6-6 5859,-8 9-6093,0 10 1176,-4 14-868,-3 12 156,-2 0 0,-2 0 0,0-1 0,-3-1 0,-28 54 0,8-33 3,-39 92-1,-47 221 574,73-208-938,25-88 247,20-57 696,7-24-182,9-24-672,61-145-1,-65 158-338,1 0 1,2 1-1,0 0 1,1 1-1,0 1 0,25-23 1,-33 35-11,19-15-319,-25 20 388,0 0-1,0 0 0,0 0 1,0 0-1,0 0 0,0 0 1,0 0-1,0 0 0,0 0 1,0 0-1,0 0 0,0 0 1,0 0-1,1 0 0,-1 0 1,0 0-1,0 0 1,0 0-1,0 0 0,0 0 1,0 0-1,0 0 0,0 0 1,0 0-1,0 0 0,0 0 1,0 0-1,0 0 0,0 0 1,1 0-1,-1 0 0,0 0 1,0 0-1,0 0 1,0 0-1,0 0 0,0 0 1,0 0-1,0 0 0,0 0 1,0 1-1,0-1 0,0 0 1,0 0-1,0 0 0,0 0 1,0 0-1,0 0 0,0 0 1,0 0-1,0 0 1,0 0-1,0 0 0,0 0 1,0 0-1,0 0 0,0 1 1,0-1-1,0 0 0,0 0 1,0 0-1,0 0 0,0 0 1,0 0-1,0 0 1,0 0-1,0 0 0,2 11-37,-1 0 1,-1 0-1,1-1 0,-2 1 0,-1 18 0,-16 56 47,3-12-65,10-50 18,3-15 84,1 0 0,-1-1-1,2 1 1,-1 0 0,1 0 0,0 0 0,2 11-1,-2-17-39,1-1-1,-1 1 0,1-1 0,-1 1 0,1-1 1,0 0-1,0 1 0,0-1 0,-1 0 0,1 0 1,1 1-1,-1-1 0,0 0 0,0 0 0,0 0 0,1 0 1,-1 0-1,0 0 0,1-1 0,-1 1 0,1 0 1,-1-1-1,1 1 0,2 0 0,3 0 23,0 0-1,0 0 1,0 0-1,8-1 1,-14 0-24,38-3 160,0 0 1,61-15-1,-83 14-136,0-1-1,0-1 1,0 0 0,-1-2-1,0 1 1,0-2 0,18-13-1,-13 7-4,-1-2-1,-1 0 0,0-1 1,21-27-1,-11 10 16,-12 16 53,0-1 1,-2 0 0,0-1 0,-2-1 0,15-30-1,-27 50-92,0-1 0,-1 0 0,1 0-1,0 0 1,-1 0 0,0 0-1,1 0 1,-1 0 0,-1 0 0,1-3-1,0 5-6,0 0 0,-1 0 0,1 0 0,0 0 0,0 0 0,-1 1 0,1-1 0,-1 0 0,1 0 0,-1 0 0,1 1 0,-1-1 0,1 0 0,-1 1 0,1-1 0,-1 0 0,0 1 0,0-1 0,1 1 0,-1-1 0,0 1 0,0-1 0,1 1 0,-1-1 0,0 1 0,0 0 0,0 0 0,0-1 0,0 1 0,0 0 0,1 0 0,-1 0 0,0 0 0,0 0 0,0 0 0,0 0 0,-1 1-1,-2 0-37,-1 0 0,1 1 0,0-1 0,0 1-1,0 0 1,1 0 0,-1 1 0,0-1 0,1 1-1,0 0 1,-1 0 0,1 0 0,-5 7 0,-3 5 52,-19 30 0,-86 173-261,113-212 241,-4 8 102,1 0 1,0 0-1,1 0 0,-4 21 0,9-33-72,0 0-1,0 0 1,0 0 0,0 0-1,0-1 1,0 1 0,1 0-1,-1 0 1,1 0 0,0 0-1,-1-1 1,1 1 0,0 0-1,0-1 1,0 1 0,0 0 0,0-1-1,3 3 1,-4-3 3,1-1 0,0 1 0,0 0 0,0 0 0,0-1 0,0 1 0,0-1 0,0 1 0,0-1 0,0 1 0,0-1 0,0 0 0,0 1 0,0-1 0,0 0 0,1 0 0,-1 0 0,0 0 0,0 0 0,0 0 0,0 0 0,0 0 0,0-1 0,1 1 0,-1 0 0,0-1 0,0 1 0,0 0 0,0-1 0,0 1 0,0-1 0,0 0 0,1 0 0,6-6-70,-1 0 1,1 0-1,-1-1 0,-1 0 1,1 0-1,9-18 1,27-60-115,-29 54 143,-7 19 67,-1 0 0,-1 0 0,6-23 0,-11 34-324,1 3 78,-1 7-24,-2 13 86,-4 47 371,3-27 50,3-31-229,0-1 0,1 1 0,0-1 0,0 1 0,5 16 0,-2-12-6,-4-12-35,1 0 0,-1 0 0,1 0 0,0 0 1,0 0-1,0 0 0,-1 0 0,2-1 0,-1 1 1,0 0-1,0-1 0,1 1 0,-1-1 0,0 1 0,1-1 1,0 0-1,1 2 0,0-2 20,0 1 0,0-1 0,-1 0-1,1 0 1,0-1 0,0 1 0,0-1 0,0 1 0,0-1 0,5 0 0,2-1 45,0 0 1,0-1 0,0 0-1,0-1 1,-1 0-1,10-5 1,15-6 23,53-33 1,-71 37-110,-1-1 1,-1 0-1,0-1 0,0-1 1,16-20-1,-8 7 230,0 1-267,28-44-1,-49 106-22,-2-3 104,-8 51-1,5-54-58,0 42 0,4-71 37,0 0 0,0 0-1,0-1 1,0 1-1,1 0 1,-1 0-1,1-1 1,-1 1-1,1 0 1,0-1-1,0 1 1,-1 0 0,1-1-1,0 1 1,0-1-1,2 2 1,-1-1 51,2-2-55,-1 0 0,1 0 0,0 0 0,-1 0 0,1-1 0,0 0 0,-1 0 0,1 0 0,-1 0 0,1 0 0,-1-1 1,1 1-1,-1-1 0,0 0 0,0 0 0,0 0 0,0 0 0,0-1 0,4-4 0,12-15 1,-1 1 0,-1-2 0,0-1 0,14-28 0,16-23-97,20-14 161,-67 88-78,1 0-1,0 0 1,-1 0-1,1-1 0,0 1 1,0 0-1,0 0 1,0 1-1,0-1 0,0 0 1,0 0-1,1 0 1,-1 1-1,0-1 0,3 0 1,-4 1-8,1 0 0,0 0 0,0 0 1,-1 0-1,1 0 0,0 0 0,0 0 0,-1 1 1,1-1-1,0 0 0,0 1 0,-1-1 0,1 0 1,0 1-1,-1-1 0,1 1 0,-1-1 0,1 1 0,0-1 1,-1 1-1,1-1 0,-1 1 0,0 0 0,1-1 1,-1 1-1,1 0 0,-1-1 0,1 2 0,19 38-126,-9-19 125,0-1 1,23 33-1,-25-43 39,0 0-1,1 0 0,0 0 0,0-1 0,1-1 0,0 0 0,1 0 1,0-1-1,0-1 0,0 0 0,1 0 0,0-1 0,14 3 0,-20-7-12,-1 1 0,1-2 0,-1 1 0,1-1 0,-1 1 0,1-2 0,-1 1 0,1-1 0,-1 0 0,0 0 0,1-1 0,-1 0 0,0 0 0,0 0 0,0-1 0,0 0 0,0 0 0,-1-1 0,1 1-1,-1-1 1,0 0 0,0-1 0,-1 1 0,1-1 0,-1 0 0,0 0 0,5-8 0,2-9 23,-1 0 0,0-1 0,-2 0-1,-1 0 1,0-1 0,3-33 0,-9 55-42,1-27-143,-2 28 128,0-1-1,0 0 0,0 1 1,0-1-1,-1 0 0,1 1 0,-1-1 1,1 1-1,-1-1 0,1 0 1,-1 1-1,0-1 0,0 1 0,-1-2 1,2 3 6,-1 0 0,0-1 0,1 1 0,-1 0 0,1-1 0,-1 1 1,0 0-1,1 0 0,-1 0 0,0-1 0,1 1 0,-1 0 0,0 0 0,1 0 0,-1 0 1,0 0-1,1 0 0,-1 1 0,1-1 0,-1 0 0,0 0 0,1 0 0,-1 0 0,0 1 1,1-1-1,-1 0 0,1 1 0,-1-1 0,1 1 0,-1-1 0,1 0 0,-2 2 1,-17 16 14,-4 9 84,-34 55-1,30-41 166,25-37-220,-44 67 82,40-60-101,0 0-1,1 1 0,1-1 0,-6 20 1,9-27 3,0 0 1,1 0-1,0 0 1,0-1-1,0 1 0,0 0 1,1 0-1,-1 0 1,1 0-1,0-1 1,0 1-1,1 0 1,-1-1-1,1 1 0,-1-1 1,1 1-1,0-1 1,1 0-1,-1 0 1,0 0-1,1 0 0,0 0 1,0-1-1,0 1 1,0-1-1,4 3 1,0 0 17,1 0 0,1-1-1,-1 0 1,1 0 0,0 0 0,0-2 0,0 1 0,0-1 0,15 2 0,9-2-833,48-3-1,90-20-5811,-72 0 2641,-3-8-4533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0:59.8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1 992,'-5'7'352,"-4"1"-256,9 8-32,-5-7-192,5 2 64,-5 1-192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1:01.1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88 551 2912,'-3'0'196,"-1"0"0,1 0 0,-1 0 1,1 1-1,0-1 0,-1 1 0,1-1 0,0 1 1,-1 0-1,1 0 0,0 1 0,0-1 0,-4 3 0,6-3 109,0-1 0,0 1-1,0-1 1,0 1 0,0-1-1,0 1 1,0-1 0,-1 0-1,1 0 1,-2 1 0,-20 5 13228,46-12-12964,0-2 0,0-1 0,0-1 0,-1 0 0,-1-2 0,0-1 0,0 0 0,24-22 0,-18 11-504,-1-1 0,-1-1-1,-2-1 1,0-1 0,18-33-1,-34 51-48,26-42 175,1 2-1,44-49 0,-57 76 26,8-10-59,-26 33-404,-4 6 151,-3 12 114,2-9-34,-54 217 199,49-203-126,-2 12 18,-1-1-1,-2 0 1,-2 0 0,-21 37-1,34-69 124,10-13 214,-7 7-371,27-38-78,1-4 0,3 2-1,72-76 1,-17 48 120,-33 28 106,-52 42-221,16-12-104,-19 14 131,0-1-1,0 1 0,1 0 0,-1 0 0,0 0 1,0-1-1,1 1 0,-1 0 0,0 0 0,1 0 1,-1 0-1,0 0 0,1-1 0,-1 1 0,0 0 1,1 0-1,-1 0 0,0 0 0,1 0 0,-1 0 0,0 0 1,1 0-1,-1 0 0,0 1 0,1-1 0,-1 0 1,0 0-1,1 0 0,-1 0 0,0 0 0,1 0 1,-1 1-1,0-1 0,0 0 0,1 0 0,-1 1 1,0-1-1,0 0 0,1 0 0,-1 1 0,0-1 1,0 0-1,0 0 0,1 1 0,-1-1 0,0 0 0,0 1 1,0-1-1,0 0 0,0 1 0,0 0 0,1 7-36,-1 0-1,0 0 1,0 0-1,-1 0 1,0 1-1,-4 13 1,-18 51-57,18-60 95,-52 117 201,29-70-42,26-55-139,0-1 0,0 0-1,0 0 1,1 1 0,0-1 0,0 1-1,-1 6 1,3-10-18,-1 0 0,0 1 1,0-1-1,0 0 0,1 0 0,-1 0 1,1 1-1,-1-1 0,1 0 0,-1 0 1,1 0-1,0 0 0,-1 0 0,1 0 1,0 0-1,0 0 0,0 0 0,0 0 1,0-1-1,0 1 0,0 0 0,0-1 1,0 1-1,0 0 0,0-1 0,0 0 1,0 1-1,0-1 0,1 1 0,-1-1 1,2 0-1,6 2 26,0-1 0,1 0 0,-1 0 0,1-1 1,-1 0-1,17-3 0,-5 0 73,40-13-1,-38 9-90,0-2-1,-1 0 0,0-2 1,-1 0-1,0-2 0,0 0 1,-2-1-1,1-1 0,27-29 1,-36 32-55,27-27-169,-37 38 197,-1 3 154,-22 45-183,12-28-41,1 0-1,1 1 1,0 0 0,-7 37-1,15-55 98,-1 1-1,1 0 1,0-1-1,0 1 1,0 0-1,1-1 1,-1 1-1,0 0 1,1-1-1,0 1 1,0-1-1,0 1 1,0-1-1,0 1 1,0-1-1,1 1 1,-1-1-1,3 3 0,-3-4-4,0 0 0,1 0 0,-1 0 0,0 0-1,1 0 1,-1 0 0,1-1 0,-1 1 0,1 0-1,0-1 1,-1 1 0,1-1 0,0 0 0,-1 1-1,1-1 1,0 0 0,-1 0 0,1 0 0,0 0-1,-1 0 1,1-1 0,0 1 0,-1 0 0,1-1-1,0 0 1,-1 1 0,1-1 0,-1 0 0,3-1-1,0 0 21,-1 0 0,1-1-1,-1 1 1,0-1 0,0 0 0,0 0-1,0 0 1,0 0 0,-1 0-1,1 0 1,-1-1 0,0 0-1,2-5 1,-1 3-37,-1 0 1,0-1-1,0 0 1,-1 1 0,0-1-1,0 0 1,-1-12-1,0 9-79,-1-1-1,0 1 0,-1-1 1,0 1-1,-1 0 1,0 0-1,0 0 1,-1 0-1,-1 1 1,-8-16-1,9 21 69,-1-1-1,0 1 1,1 0-1,-9-5 0,-1-1 154,10 9-63,5 2-18,7 5 2,0 1 1,1-2-1,0 1 1,0-1-1,0 0 0,1-1 1,-1 0-1,1 0 0,17 3 1,9 0-194,51 4 0,-45-7 76,52 5-729,69 10-5490,-134-14 4781,-6-1-1967,29 1 0,1-7-66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1:04.0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1092 5472,'-1'2'5395,"0"-2"-5289,10 3 2151,-7-3-1973,0 1 1,0-1-1,0 0 1,0 0-1,1 0 0,-1 0 1,0 0-1,0 0 1,5-1-1,85-36 3055,-59 27-3068,-2-2-1,0-1 1,0-1 0,-1-2 0,-1-1 0,-1-1-1,0-1 1,36-35 0,-7-6 320,52-73 0,-26 29-280,-36 50 95,84-106 403,-111 130-727,0 0-1,-2 0 1,25-58 0,-40 81-89,26-74 559,-25 69-434,-1-1 0,-1 1 0,0-1 0,1-21 1,-3 33-146,0 0 1,0 0 0,0-1 0,0 1 0,0 0 0,-1 0 0,1-1 0,0 1 0,-1 0 0,1 0 0,0 0-1,-1-1 1,1 1 0,-1 0 0,0 0 0,1 0 0,-1 0 0,-1-1 0,1 1 5,0 1 0,0 0 0,0 0 1,0-1-1,1 1 0,-1 0 0,0 0 1,0 0-1,0 0 0,0 0 0,0 0 1,0 0-1,0 0 0,0 0 0,1 1 0,-1-1 1,0 0-1,0 1 0,0-1 0,0 0 1,1 1-1,-1-1 0,0 1 0,0-1 1,1 1-1,-1 0 0,-1 0 0,-8 8-60,1 1 1,0 0-1,0 0 0,1 0 0,-12 20 0,5-6 17,-118 207 485,118-200-377,2 2 1,1 0-1,1 0 0,-9 58 0,-5 138 397,25-228-427,-1 18 111,1-1-1,2 24 1,-2-38-73,1 1-1,0 0 1,0 0 0,0-1-1,1 1 1,-1-1-1,1 1 1,0-1 0,0 0-1,1 1 1,0-1-1,-1 0 1,1-1 0,4 5-1,-4-6-16,-1 0 1,1-1-1,0 1 0,0-1 0,0 1 1,0-1-1,1 0 0,-1 0 0,0 0 1,1-1-1,-1 1 0,0-1 0,1 1 0,4-1 1,1-1-7,0 1 1,-1-1 0,1-1 0,12-3 0,-6 1 3,1-1 1,-1-1 0,0-1 0,-1 0-1,1-1 1,-1 0 0,-1-1 0,0-1-1,0 0 1,-1-1 0,0 0 0,-1-1 0,0 0-1,18-27 1,-16 17 31,-1 0-1,13-31 1,-23 46-71,1 0 1,-1 0-1,0 0 1,-1 0 0,1 0-1,-1 0 1,-1 0-1,1-1 1,-1 1-1,-1 0 1,1 0-1,-4-14 1,3 17-37,-1 0 1,0 1-1,0-1 1,0 0 0,0 1-1,-1-1 1,1 1-1,-1 0 1,0 0-1,0 0 1,0 0-1,0 0 1,-1 1-1,1 0 1,-1-1-1,0 1 1,1 0 0,-1 1-1,0-1 1,0 1-1,0-1 1,0 1-1,0 1 1,-8-2-1,4 1 6,0 1 0,0-1 0,0 2 0,0-1 0,0 1 1,0 0-1,0 1 0,0 0 0,0 0 0,1 0 0,-1 1 0,-9 5 0,10-3 60,1 0 1,0 0-1,0 0 1,0 1-1,0 0 1,1 0-1,0 0 1,0 1-1,1-1 1,0 1-1,0 0 0,0 1 1,-2 7-1,-4 14 6,1 0 0,-5 31 0,13-58-30,-2 13 19,0 0 1,1-1 0,0 1-1,2 0 1,1 28-1,-1-38 11,1-1 0,0 1 0,0 0 0,0-1 0,1 1 0,-1-1 0,1 1 0,0-1 0,1 0-1,-1 0 1,1 0 0,-1 0 0,1 0 0,1-1 0,-1 1 0,0-1 0,1 0 0,-1 0 0,1 0-1,0 0 1,0 0 0,7 2 0,1 0 38,-1-2 0,1 1-1,0-1 1,0-1 0,0 0-1,23 0 1,73-7 231,-84 3-303,1-1-1,-1-2 1,0 0-1,37-14 1,-49 14 46,0-1-1,0 0 1,0 0 0,-1-1 0,0-1 0,0 0-1,-1 0 1,0-1 0,0 0 0,8-12 0,-17 19-37,68-88 391,-58 72-335,0 0 0,-1-1 0,11-26 0,-17 34-95,17-53-140,-20 51 108,-1 11-274,0 9 159,-7 81 99,1-1 212,1-16-141,3-55 13,0 0 0,2 0-1,0 0 1,0 0-1,2 0 1,5 28-1,-6-41 8,0 0-1,0 0 1,1 0-1,-1 0 1,1 0-1,-1 0 0,1-1 1,0 1-1,0 0 1,1-1-1,-1 0 1,0 0-1,1 0 0,-1 0 1,1 0-1,0 0 1,0 0-1,0-1 1,0 1-1,0-1 1,0 0-1,0 0 0,0 0 1,0-1-1,0 1 1,5 0-1,7 0 55,1-1 1,-1 0-1,1-2 0,19-3 1,-33 5-59,38-6 38,0-2 0,65-22-1,-83 21-30,-1 0-1,1-1 0,-2-1 1,1-1-1,-2-1 0,22-18 1,34-40 142,-65 62-195,2-2 13,-12 12 11,1-1 1,-1 1-1,1 0 1,-1-1-1,0 1 0,1-1 1,-1 1-1,1 0 0,-1 0 1,0-1-1,0 1 1,1 0-1,-1 0 0,0-1 1,0 1-1,0 1 0,1 10-42,0 0-1,-1 0 1,0 0-1,-3 21 1,-14 50 509,13-65-416,-3 2-108,6-18 55,0 1 1,0 0 0,0 0-1,0 0 1,0 0 0,0 3-1,1-5 233,2-2-97,1 0-77,0-1 0,0 1-1,-1-1 1,1 0 0,0 0 0,-1 0-1,1-1 1,2-2 0,18-15-3,5 2-84,1 2 0,1 0 0,0 2 0,39-13 0,-57 24-63,-9 1 77,-1 1 0,1 0 0,0 0 0,0 1 0,0-1 1,6 0-1,-8 1 34,-1 1 1,1-1 0,0 0 0,0 0 0,-1 0-1,1 1 1,0-1 0,-1 0 0,1 1 0,0-1-1,-1 0 1,1 1 0,0-1 0,-1 1 0,1-1 0,-1 1-1,1 0 1,-1-1 0,1 1 0,-1-1 0,1 1-1,-1 0 1,0-1 0,1 1 0,-1 0 0,0 0-1,0-1 1,0 1 0,1 0 0,-1 0 0,0 1-1,0 0 20,0 0-1,0 0 0,0 0 1,0 0-1,-1 1 1,1-1-1,-1 0 0,1 0 1,-1 0-1,0 0 0,1 0 1,-1 0-1,0 0 0,-1 0 1,-1 2-1,-24 29-130,16-21-26,-29 39 312,40-51-174,0 0-1,0 0 1,0 0-1,0 0 1,0 0-1,1 0 1,-1 0-1,0 0 0,0 0 1,0 0-1,0 0 1,0 0-1,0 0 1,0 0-1,0 0 1,0 0-1,0 0 1,0 1-1,0-1 0,0 0 1,0 0-1,1 0 1,-1 0-1,0 0 1,0 0-1,0 0 1,0 0-1,0 0 0,0 0 1,0 0-1,0 0 1,0 0-1,0 0 1,0 0-1,0 0 1,0 0-1,0 1 0,0-1 1,0 0-1,0 0 1,0 0-1,0 0 1,0 0-1,0 0 1,0 0-1,0 0 1,0 0-1,0 0 0,0 0 1,0 0-1,0 0 1,0 1-1,0-1 1,0 0-1,0 0 1,0 0-1,0 0 0,0 0 1,0 0-1,0 0 1,0 0-1,0 0 1,0 0-1,0 0 1,-1 0-1,1 0 1,0 0-1,0 0 0,0 0 1,10-1 74,17-7 145,-23 7-145,70-22-87,88-42 1,-63 22-54,-99 42 51,1 1 0,0-1 0,0 1 0,0 0 0,0-1 0,0 1 0,0 0 0,0 0 0,0-1 0,0 1 0,0 0-1,0 0 1,0 0 0,0 0 0,0 0 0,2 1 0,-3-1 6,1 0 0,-1 1 0,1-1 0,-1 0 0,1 1-1,-1-1 1,1 1 0,-1-1 0,0 0 0,1 1 0,-1-1 0,0 1-1,1-1 1,-1 1 0,0 0 0,1-1 0,-1 1 0,0-1-1,0 1 1,0 0 0,1 5-15,0-1 0,-1 1 0,0-1 0,-1 1 1,0 6-1,-1 4 18,2-1 76,-4 22 0,4-35-69,0 1 0,0 0-1,1-1 1,-1 1 0,0 0 0,1-1 0,0 1-1,0-1 1,-1 1 0,1 0 0,3 3 0,-3-4 6,-1-1 0,1 1 0,0-1 1,0 1-1,1-1 0,-1 1 0,0-1 1,0 0-1,1 0 0,-1 1 0,0-1 1,1 0-1,-1 0 0,1 0 0,0-1 1,-1 1-1,1 0 0,0 0 0,1 0 1,4-1 40,-1 0 1,1 0 0,-1-1-1,0 0 1,1 0-1,-1 0 1,0-1 0,0 0-1,0 0 1,0 0 0,0-1-1,0 0 1,8-6-1,1-2-55,0 0 0,-1-1 0,21-22 0,135-172 5,-170 218-336,-6 12 342,0-1 0,-2 0 0,-1 0 1,-14 27-1,18-39-5,-39 72 129,36-71-166,0 0 1,-1-1-1,0 0 0,-16 15 1,25-26 50,-1 1-1,1-1 1,-1 1 0,1-1 0,-1 0-1,1 1 1,-1-1 0,1 0 0,-1 1 0,1-1-1,-1 0 1,0 0 0,1 0 0,-1 1-1,1-1 1,-1 0 0,0 0 0,1 0 0,-1 0-1,0 0 1,1 0 0,-1 0 0,1 0 0,-1-1-1,0 1 1,1 0 0,-1 0 0,1 0-1,-1-1 1,1 1 0,-1 0 0,0 0 0,1-1-1,-1 1 1,1-1 0,0 1 0,-1 0-1,1-1 1,-1 1 0,1-1 0,-1 1 0,1-2-1,-2 0 11,1 0-1,0 0 0,0 0 0,0 0 0,0 0 0,1-1 0,-1 1 1,1 0-1,-1-1 0,1-3 0,0 4-41,0 1 1,0-1-1,1 1 0,-1-1 1,0 1-1,1-1 0,-1 1 0,1 0 1,-1-1-1,1 1 0,0 0 1,0 0-1,0-1 0,-1 1 1,1 0-1,0 0 0,1 0 0,-1 0 1,0 0-1,0 0 0,0 0 1,0 1-1,1-1 0,-1 0 0,0 1 1,1-1-1,-1 1 0,0-1 1,3 0-1,6-1 39,-1 1 0,0-1 1,17 1-1,-16 0-47,120 5-48,-75 0-110,63 5-548,-39 0-2712,-34-4-1583,-37-5 3259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1:04.4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77 8896,'-44'-12'3296,"34"7"-256,33 2-2336,13-2 1631,13 1-1343,9 1 160,23-5-704,45 0-256,22-1-128,-8 1-640,8 1 320,28 2-4767,-2 5 2783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1:06.7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1016 2912,'-15'0'923,"15"0"-876,0 0 0,0 0 0,0 0 0,0 0 0,0 0 0,-1 0 0,1 0 0,0 0 0,0 0 0,0 0 0,0 0 1,0 0-1,0 0 0,-1 0 0,1 0 0,0 0 0,0 0 0,0 0 0,0 0 0,0 0 0,0 0 0,0 1 0,0-1 1,-1 0-1,1 0 0,0 0 0,0 0 0,0 0 0,0 0 0,0 0 0,0 0 0,0 1 0,0-1 0,0 0 0,0 0 1,0 0-1,0 0 0,0 0 0,0 0 0,0 1 0,0-1 0,0 0 0,0 0 0,0 0 0,0 0 0,0 0 0,0 0 0,0 1 1,0-1-1,0 0 0,0 0 0,0 0 0,0 0 0,0 0 0,1 0 0,-1 0 0,0 0 0,0 1 0,0-1 0,0 0 1,5 6 1987,-3-5-2000,-1 1 305,1-1 0,0 0 0,0 0 0,1 0 0,-1-1 0,0 1 0,0 0-1,0-1 1,0 0 0,1 1 0,-1-1 0,0 0 0,0 0 0,1 0 0,-1 0 0,0-1 0,0 1 0,1 0 0,-1-1 0,3-1 0,6-1 603,0-2 1,19-10 0,-23 11-732,26-14 304,-1-2-1,-1-2 1,-1 0 0,35-35-1,97-116 650,-150 160-1025,138-171 731,-124 146-559,-1 0-1,-2-2 1,20-47-1,-43 87-318,0-1 0,1 0 0,-1 1 0,0-1 0,1 0 0,-1 1 0,0-1 0,0 0 0,0 1 0,0-1 0,0 0 0,0 1 0,0-1 0,0 0 0,0 0 0,0 1 0,0-1 0,0 0-1,0 0 1,-1 1-2,1 0 0,-1 0 0,1 0 0,-1 0 0,1 0 0,-1 0 0,1 0 0,0 0 0,-1 0 0,1 0 0,-1 0 0,1 1 0,0-1 0,-1 0 0,1 0 0,-1 0 0,1 1 0,0-1 0,-1 0-1,1 0 1,0 1 0,-1-1 0,1 0 0,0 1 0,0-1 0,-1 0 0,1 1 0,0-1 0,0 1 0,-1 0 0,-26 35-36,1 1-1,2 1 1,1 1 0,2 1-1,2 1 1,2 1 0,-21 77-1,32-100 140,2 1 0,0 0 0,1-1 0,2 1 0,-1 29 0,3-43-21,0 1-1,0-1 1,0 1 0,1-1-1,-1 0 1,2 0 0,-1 1-1,6 9 1,-5-12-28,0 0 1,-1 0-1,1-1 1,0 0-1,1 0 0,-1 0 1,1 0-1,-1 0 1,1 0-1,0-1 0,0 0 1,0 0-1,0 0 0,5 2 1,-5-3-3,1 0 1,-1 0-1,1-1 1,-1 1-1,0-1 1,1 0-1,-1 0 0,1 0 1,-1-1-1,1 1 1,-1-1-1,0 0 1,1-1-1,-1 1 1,0-1-1,6-3 0,6-4 48,0-1 0,26-21-1,-34 25-65,251-187 657,-97 74-682,-127 93 24,-2-2 1,0-2-1,-2-1 0,-1-1 1,-2-2-1,-1-1 0,-2 0 1,30-57-1,-27 32 320,25-72 0,-53 131-349,5-16-111,-5 17 112,0 0 0,0 0-1,0 0 1,0-1 0,0 1 0,0 0 0,0 0-1,0-1 1,0 1 0,0 0 0,0 0-1,0 0 1,0-1 0,0 1 0,0 0 0,0 0-1,0-1 1,0 1 0,0 0 0,0 0 0,0 0-1,-1-1 1,1 1 0,0 0 0,0 0-1,0 0 1,0-1 0,0 1 0,-1 0 0,1 0-1,0 0 1,0 0 0,0-1 0,0 1 0,-1 0-1,1 0 1,0 0 0,0 0 0,-1 0 0,1 0-1,0 0 1,0 0 0,0 0 0,-1 0-1,1 0 1,0 0 0,0 0 0,-1 0 0,1 0-1,0 0 1,0 0 0,0 0 0,-1 0 0,1 0-1,0 0 1,0 0 0,-1 0 0,1 0-1,0 0 1,0 1 0,0-1 0,-1 0 0,1 0-1,0 0 1,-3 2-20,0 0 0,0 0 0,1 0 0,-1 1-1,1-1 1,-1 1 0,1-1 0,0 1 0,0 0 0,-3 5 0,-16 38-66,9-20 109,-4 7 91,-2-1 1,-1 0-1,-1-1 0,-2-2 0,-36 40 0,-12-4-215,-9 9 146,20-10 93,2 4-1,-86 136 0,114-161-113,12-19 53,-15 30 0,27-46 102,-1 1 424,8-8-352,4-4-159,7-6-39,-1-1 0,0-1 1,16-18-1,16-15-166,68-44 85,125-75 0,-236 162 19,0 1-1,0-1 1,0 1 0,0-1 0,0 1-1,0-1 1,0 1 0,0-1-1,0 1 1,1 0 0,-1 0-1,0-1 1,0 1 0,0 0 0,2 0-1,-2 1 5,0-1-1,-1 0 0,1 0 0,0 1 0,-1-1 1,1 0-1,-1 1 0,1-1 0,-1 1 0,1-1 1,0 0-1,-1 1 0,0-1 0,1 1 0,-1 0 1,1-1-1,-1 1 0,0-1 0,1 1 0,-1 0 1,1 4-23,1-1 0,-2 0 1,1 0-1,0 1 0,-1-1 0,0 0 1,0 7-1,-7 58 46,-3 0 1,-25 94-1,33-157-23,0 1 1,1 0-1,0 0 1,1 0-1,-1 0 1,1 0-1,1 9 1,0-14 10,-1-1 0,0 1 0,1 0 0,0 0 0,-1-1 0,1 1 0,0 0 0,0-1 0,0 1-1,0-1 1,0 1 0,0-1 0,0 1 0,0-1 0,1 0 0,-1 0 0,0 0 0,1 1 0,-1-1 0,1 0 0,0-1 0,-1 1 0,1 0 0,0 0 0,-1-1 0,1 1 0,0-1 0,0 0 0,0 1 0,-1-1-1,3 0 1,3 0 50,-1 0 0,1-1-1,0 1 1,-1-1 0,1-1 0,8-2-1,40-17 67,-53 20-113,247-113 137,-214 95-101,0-2 0,-1-1 0,-1-2 0,51-48 0,-3-4-142,-81 76 92,1-1 0,-1 1 0,1-1 0,-1 1 0,1-1 0,-1 1 0,0-1 0,1 0 0,-1 1 0,0-1 0,1 0 0,-1 1 0,0-1 0,0 0 0,0-1 0,0 2 4,0 0 1,0 0-1,-1-1 0,1 1 0,0 0 1,0 0-1,-1-1 0,1 1 0,0 0 1,-1 0-1,1 0 0,0 0 0,-1 0 1,1 0-1,0-1 0,-1 1 0,1 0 1,0 0-1,-1 0 0,1 0 0,0 0 0,-1 0 1,1 0-1,0 0 0,-1 1 0,1-1 1,0 0-1,-1 0 0,1 0 0,0 0 1,-1 0-1,1 1 0,0-1 0,-1 0 1,1 0-1,-1 1 0,-19 8-135,0 2 0,0 0 0,1 1 1,-22 18-1,-11 7 23,16-13 4,-94 64 344,103-67-169,0 2 0,-35 37 0,60-59-64,0 1 1,1-1-1,-1 1 0,1 0 1,0 0-1,-1 0 0,1 0 1,0 0-1,0 0 0,0 0 1,1 0-1,-1 0 0,0 0 1,1 1-1,0-1 0,-1 0 0,1 0 1,0 3-1,0-4 4,0-1 0,0 1 0,0-1 0,0 1 0,1-1 0,-1 1 0,0-1 0,0 1 0,0-1 0,1 0 0,-1 1 0,0-1 0,0 1 0,1-1-1,-1 0 1,0 1 0,1-1 0,-1 0 0,1 1 0,-1-1 0,0 0 0,1 0 0,-1 1 0,2-1 0,15 4 85,21-3 81,-38-1-168,17-2 56,0 0 1,0-2-1,0 1 1,-1-2-1,1 0 0,15-8 1,92-51-237,-87 43 34,-35 20 127,0 1-20,0-1 1,0 0 0,0-1 0,0 1 0,0 0-1,0 0 1,-1-1 0,1 1 0,0-1 0,-1 0-1,1 1 1,-1-1 0,2-2 0,-19 33-285,11-20 235,0-1 0,1 1 0,0 0 0,-4 14-1,7-21 99,1 0 0,-1 0 0,1 0-1,0-1 1,-1 1 0,1 0 0,0 0-1,1 0 1,-1 0 0,0 0 0,0 0-1,1 0 1,-1 0 0,1 0 0,0 0-1,-1 0 1,1-1 0,0 1-1,0 0 1,0-1 0,1 1 0,-1 0-1,0-1 1,0 1 0,1-1 0,-1 0-1,3 2 1,3 2 29,0 0 0,0-1-1,0 0 1,1 0 0,0-1-1,0 0 1,0 0 0,0-1-1,0 0 1,0 0 0,1-1-1,10 1 1,-8-3-20,0 1 0,0-1-1,1-1 1,-1 0 0,0-1-1,0 0 1,-1-1 0,14-6 0,3-4 43,0-2 0,-2 0 0,0-2 1,0-1-1,42-44 0,161-176 429,-198 208-538,-2-2 0,0 0-1,-3-2 1,-1-1 0,-1-1 0,19-45-1,-25 51 50,-14 26-59,0 0 0,0-1-1,0 1 1,0-1 0,-1 0 0,0 0 0,0 0 0,1-9 0,-14 27-108,3-2 171,-55 68-412,45-57 411,1 2-1,0 0 1,2 2 0,1-1-1,-12 29 1,-47 135 296,63-157-246,-5 11-194,2-1 1,-15 85-1,28-123-140,-1 1 0,1 0 0,0 0 0,1 0-1,-1 0 1,0 0 0,1 0 0,0-1 0,2 6 0,9 15-5943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1:07.0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89 11456,'-13'-37'4256,"13"34"-3297,0-6-287,13 6 192,9-5-608,19 0 1792,23-1-1120,20 1-256,6 5-448,0 3-192,-14 0 0,-13 3-736,-8-3 384,-10 5-3616,-10-2 2177,-17 6-4897,-18 10 3776,-18-2-864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1:14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12 4992,'-12'-12'14287,"17"12"-13932,0 1 0,-1-1 0,1 1-1,0 0 1,-1 0 0,1 1-1,0-1 1,-1 1 0,1 0-1,-1 0 1,0 1 0,0-1 0,0 1-1,0 0 1,0 0 0,-1 0-1,1 0 1,-1 1 0,0-1 0,0 1-1,5 7 1,1 6-179,0 0 1,-1 0-1,-1 1 0,6 19 0,-12-31-146,3 5-101,-1 0 0,2 15-1,-3 7-3298,-2-17 1519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4:21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55 9056,'-21'-20'4096,"26"20"-3552,-2 0 672,10 0-768,15-3 256,7 3-416,47-5-33,2 1-159,34-4 0,-10 5-32,19-6-128,-16 6 32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1:07.4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4 9056,'-13'-3'3360,"26"3"-2624,41 0-192,-13 3 1824,12-3-1409,10 0 225,9 5-704,28-5-224,47-5-160,-7 5-224,-14 0 64,4 0-3263,19 0 1791,-14 13-6336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1:08.6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390 823 6048,'-1'-8'663,"0"7"-565,1 0 0,-1 0 0,1 0 1,0 0-1,0 0 0,-1-1 0,1 1 0,0 0 1,0 0-1,0 0 0,0-1 0,1 1 0,-1 0 1,0 0-1,0 0 0,1 0 0,-1 0 0,1-1 1,-1 1-1,1-1 0,1-1 336,-1 1 0,0-1 0,0 0 0,0 0 0,-1 0 0,1 0 0,-1 0 0,1 0 0,-1 0 0,0 0 0,0 0 0,0 0 0,-1 0 0,0-4-1,1 5-212,-1-1 0,1 1-1,-1-1 1,0 1-1,0 0 1,0-1-1,0 1 1,0 0 0,0-1-1,-1 1 1,1 0-1,-1 0 1,1 0-1,-1 0 1,0 1 0,0-1-1,-3-2 1,2 3-170,-1-1 1,1 1 0,-1 0-1,1 0 1,-1 1 0,0-1-1,0 1 1,1 0 0,-1 0-1,0 0 1,0 0 0,1 1-1,-1 0 1,-6 1 0,-5 3 30,0 0 0,-16 9 0,27-12-58,-23 11 0,1 1-1,0 1 1,-29 23-1,43-28 43,0 0-1,1 0 0,0 1 1,1 1-1,0 0 1,0 0-1,1 1 0,-7 15 1,15-26-42,-1 1 1,1-1-1,0 1 1,0-1-1,0 1 1,0-1 0,1 1-1,-1 0 1,1-1-1,0 1 1,-1 0-1,1 0 1,1-1-1,-1 1 1,0 0-1,0-1 1,1 1 0,0 0-1,-1-1 1,1 1-1,0-1 1,0 1-1,1-1 1,-1 1-1,0-1 1,1 0-1,0 1 1,-1-1 0,1 0-1,0 0 1,0-1-1,0 1 1,4 3-1,2 0 45,0-1-1,1 1 1,-1-1-1,1-1 1,0 0-1,0 0 0,0-1 1,16 3-1,-10-3 55,1-1-1,0-1 0,0 0 1,-1-1-1,1 0 0,28-8 1,-32 6-39,0-1 1,0 0-1,-1 0 1,0-2-1,1 1 1,-2-1-1,1-1 1,-1 0-1,14-13 1,6-11-8,-2-1 0,26-39 0,-9 12-36,129-164 1,-155 196-34,0-1-1,-2-2 0,-1 1 1,-2-2-1,-1 0 1,-1-1-1,-1 0 0,-2 0 1,-2-1-1,-1-1 0,-1 1 1,0-37-1,-5 59-61,1 4-1,0-1 1,-1 0-1,0 1 0,-1-1 0,1 0 0,-2 1 0,1-1 0,-1 1 0,-3-10 1,4 16 35,1 0 1,0 1 0,-1-1 0,0 0 0,1 0 0,-1 0 0,0 1-1,1-1 1,-1 0 0,0 1 0,0-1 0,1 1 0,-1-1-1,0 1 1,0-1 0,0 1 0,0-1 0,0 1 0,0 0 0,0-1-1,0 1 1,0 0 0,1 0 0,-1 0 0,0 0 0,0 0 0,0 0-1,0 0 1,0 0 0,0 0 0,0 1 0,0-1 0,0 0-1,-2 1 1,-1 1-37,-1 1 0,1-1 0,0 1 0,-1-1 0,-5 7 0,-15 13 69,1 2-1,-35 45 1,-33 63 607,68-92-453,-24 57 0,41-80-99,1 1 0,1-1 1,0 1-1,2 1 1,-3 27-1,4-11 118,1-1-1,5 37 1,-3-59-126,1 0 0,0 0 1,1-1-1,0 1 0,0 0 1,8 13-1,-8-18-7,1 0 0,0-1 0,0 1 0,1-1 0,0 0 0,0 0 0,1-1 0,-1 0 0,1 1 0,0-2 0,8 5 0,-3-2 13,1-1-1,1 0 1,-1-1 0,1-1 0,24 6-1,68 5 110,-72-12-124,0-1-1,0-2 1,-1-1 0,1-1 0,41-9-1,-59 8-13,0-1 0,0-1-1,0 0 1,0-1 0,-1 0-1,0-1 1,-1-1-1,1 0 1,-1-1 0,-1 0-1,0-1 1,0 0 0,10-13-1,-19 20-41,-1 0 0,0-1-1,0 1 1,0 0 0,-1 0 0,1-1-1,-1 1 1,0-1 0,0 0 0,1-6 0,-1 9-6,-1 0 0,0 0 0,0 0 0,0 0 0,0 0 0,0 0 0,0 0 0,0 0 0,-1 0 0,1 0 0,0 0 0,0 0 0,-1 0 0,1 1 0,-1-1 0,1 0 0,-1 0 0,1 0 0,-1 0 0,1 1 0,-1-1 1,0 0-1,1 0 0,-1 1 0,0-1 0,0 1 0,0-1 0,1 0 0,-1 1 0,0 0 0,0-1 0,0 1 0,0-1 0,0 1 0,0 0 0,0 0 0,0 0 0,0-1 0,0 1 0,0 0 0,0 0 0,-1 1 1,-3-1 7,0 1 0,1 0 0,0 0 0,-1 0 0,1 0 0,0 1 0,-1 0 0,1 0 0,0 0 0,-4 4 0,-38 28-88,45-33 84,-20 17-66,-34 40 0,51-54 88,1 1 0,-1-1 0,1 1-1,1 0 1,-1 0 0,1 0 0,0 0 0,0 0-1,0 1 1,1-1 0,-1 0 0,1 7 0,0-9 18,1 0 1,0 0 0,0 0 0,1-1 0,-1 1 0,1 0 0,-1 0-1,1-1 1,0 1 0,0 0 0,0-1 0,0 1 0,0-1 0,1 1 0,-1-1-1,1 0 1,-1 1 0,1-1 0,0 0 0,0 0 0,0 0 0,0-1-1,1 1 1,-1 0 0,0-1 0,4 2 0,-2-1-6,0 0 0,1 0 0,-1 0 0,1 0 0,0-1 0,-1 0 0,1 0 0,0 0 0,0-1 0,7 0 0,-9 0-10,0 0 1,0-1 0,-1 1 0,1-1 0,0 0 0,0 0 0,-1 0 0,1 0-1,-1-1 1,1 1 0,-1 0 0,0-1 0,0 0 0,1 0 0,-1 1-1,0-1 1,0-1 0,-1 1 0,1 0 0,1-3 0,1-3 14,0 0 1,-1 0-1,0 0 1,-1-1-1,0 1 1,0-1 0,-1 1-1,0-1 1,-1-14-1,1 3-123,0 3-5,-2 1 0,0-1 0,-1 1 0,-8-32-1,2 10-106,7 35 251,1-1 0,-1 1 1,1 0-1,0-1 0,0 1 1,0-5-1,12 11 206,26 5-248,-1-1 0,1-2 1,62 1-1,-36-3-111,272 36-5310,-142-13-2640,-52-18 3115,4-11-1014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1:10.5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0 944 4064,'7'-5'15510,"27"-27"-12183,-15 6-2731,-1 0 0,-1-1 0,-1-1 0,14-35 1,25-43-371,-46 91-110,1 0-1,1 1 1,0 0 0,22-21 0,0 7 29,0 2 0,2 2 0,1 0 0,1 3 0,48-21-1,-55 30-165,-34 25-176,-34 51 118,-38 70 200,-40 112-99,113-240 12,-6 11 31,1 0 0,1 0-1,-8 26 1,15-43-57,0 0-1,0 1 1,0-1-1,0 0 1,0 0-1,0 0 1,0 1-1,0-1 1,0 0-1,0 0 1,0 0 0,0 1-1,0-1 1,0 0-1,0 0 1,0 0-1,0 1 1,0-1-1,0 0 1,0 0-1,0 0 1,1 0-1,-1 1 1,0-1-1,0 0 1,0 0-1,0 0 1,0 0 0,1 1-1,-1-1 1,0 0-1,0 0 1,0 0-1,0 0 1,1 0-1,-1 0 1,0 0-1,0 0 1,0 1-1,0-1 1,1 0-1,11-2 244,16-11-23,23-19-121,-1-3 0,68-60 1,-72 56-73,193-145-355,-236 182 316,17-10-181,-20 12 179,1 0 1,-1 0-1,1 0 1,-1 0-1,0 0 1,1 0-1,-1 0 1,1 0-1,-1 0 1,1 0-1,-1 0 1,0 0-1,1 0 1,-1 0-1,1 1 1,-1-1-1,0 0 1,1 0-1,-1 0 1,1 1-1,-1-1 1,0 0-1,1 1 1,-1-1-1,0 0 1,0 0-1,1 1 0,-1-1 1,0 0-1,0 1 1,1-1-1,-1 1 1,0-1-1,0 0 1,0 1-1,0-1 1,0 1-1,1-1 1,-1 1-1,0-1 1,0 0-1,0 1 1,0-1-1,0 1 1,0 11-13,0-1-1,-1 0 1,0 0 0,-1 0 0,0 0 0,0 0-1,-6 14 1,2-4 36,-12 35-37,-28 59-1,3-8 69,43-107-44,-1 1 0,1 0 0,0-1 0,-1 1-1,1 0 1,0 0 0,0-1 0,-1 1 0,1 0-1,0 0 1,0 0 0,0-1 0,0 1 0,0 0-1,0 0 1,0 0 0,0-1 0,0 1-1,1 0 1,-1 0 0,0-1 0,0 1 0,1 0-1,-1 0 1,1-1 0,-1 1 0,0 0 0,1-1-1,-1 1 1,1 0 0,-1-1 0,1 1 0,0-1-1,-1 1 1,1-1 0,0 1 0,-1-1-1,1 0 1,0 1 0,-1-1 0,1 0 0,0 1-1,0-1 1,-1 0 0,1 0 0,0 0 0,0 0-1,0 0 1,-1 0 0,1 0 0,1 0-1,2 0 29,1 0 0,-1 0 0,0-1 0,1 0-1,-1 0 1,0 0 0,0 0 0,7-4-1,1-3-22,1 0-1,-1-1 0,-1-1 0,1 0 0,15-18 0,-10 9-26,61-53-151,137-100 0,-135 119 248,-80 52-457,-4 2 248,-9 5 11,-3 4 38,1 0 0,0 1 1,1 1-1,-20 21 0,-47 62 19,57-66-34,18-21 87,-11 12 90,0 0-1,2 1 1,1 1 0,-16 31-1,29-50-68,-1 0 0,1 1 0,0-1 0,0 0 0,1 0 0,-1 1 0,1-1 1,-1 0-1,1 1 0,0-1 0,0 0 0,1 1 0,0 4 0,0-6-4,-1-1 1,1 1-1,0 0 1,0-1 0,0 1-1,0-1 1,0 1-1,0-1 1,1 1-1,-1-1 1,0 0-1,1 0 1,-1 0-1,1 1 1,-1-2 0,1 1-1,-1 0 1,1 0-1,0 0 1,-1-1-1,1 1 1,0-1-1,0 1 1,3 0-1,4 0 11,-1-1-1,0 0 0,1 0 1,-1 0-1,0-1 0,1-1 1,-1 1-1,0-1 0,8-3 0,-2 0 62,-1-1 0,1 0 0,-2-1 0,18-11 0,-19 10-67,-1-1 0,0 0 0,-1 0 0,0-1 0,0-1 0,-1 1 0,-1-1 1,0 0-1,11-24 0,-12 22-86,0-1 1,-1 0 0,-1 0-1,-1 0 1,0 0 0,0-1-1,-2 1 1,1-29-1,-3 37 24,1 1 0,-1-1 0,0 1 0,0 0 0,-1 0 0,1-1 0,-1 1 0,0 0 0,-1 0-1,1 1 1,-1-1 0,0 0 0,0 1 0,-4-5 0,1 4-11,1 0 0,0 1 0,-1-1 0,0 1 0,0 1 0,0-1 0,-1 1 0,1 0 0,-1 0 0,-9-2 0,7 3 27,1 0 0,0 1 0,0 0 0,-1 0 1,1 1-1,-1 0 0,1 0 0,0 1 0,-1 0 0,-8 3 0,14-4 28,0 1-1,0 0 0,0 0 1,0 0-1,0 1 0,0-1 1,0 1-1,1-1 0,-1 1 0,1 0 1,-1 0-1,1 0 0,0 1 1,-1-1-1,1 0 0,0 1 1,1-1-1,-1 1 0,0 0 1,1 0-1,0-1 0,-1 1 0,1 0 1,0 0-1,0 0 0,1 0 1,-1 1-1,1-1 0,-1 0 1,1 4-1,1-3 15,-1-1 0,1 1 0,-1 0 0,1-1 0,0 1 0,1 0 0,-1-1 0,1 1 0,-1-1 0,1 0 0,0 0 0,0 1 0,1-1 0,-1 0 0,1-1-1,-1 1 1,1 0 0,0-1 0,0 0 0,0 1 0,0-1 0,5 2 0,4 2 111,0 0 0,-1-1 0,2-1 0,-1 0 0,19 4 0,-10-5-38,1 0 1,0-1 0,1-1-1,-1-2 1,0 0 0,0-1-1,0-1 1,-1-1 0,1-1-1,-1-1 1,0-1 0,35-16-1,34-22-26,50-22 78,-107 52-113,150-73 180,-162 76-176,-1-1 0,0-1 0,-1-1 0,0 0 0,-1-2 0,20-23 0,-21 18-93,-1-1 0,-1 0-1,20-43 1,22-81 304,-54 139-208,-2 6-43,0 0 1,0 0 0,0-1-1,0 1 1,-1 0 0,1-1 0,-1 1-1,1-1 1,-1 1 0,0-1-1,0 1 1,0-3 0,-6 12-121,3 0 93,-22 41 39,-2-1 0,-35 47-1,39-65-23,-12 14-19,2 3 1,-35 63-1,-81 230 264,138-311-340,1 0-1,1 0 0,2 0 1,-5 33-1,11-57-101,1-1-1,1 1 1,-1-1-1,0 1 0,1-1 1,-1 1-1,1-1 1,0 0-1,0 1 1,1-1-1,-1 0 1,3 5-1,-2-6-218,-1 1-1,1-1 0,0 0 0,0 1 1,0-1-1,0 0 0,0 0 1,1 0-1,-1 0 0,1-1 1,-1 1-1,1-1 0,0 1 0,4 0 1,5-1-3558,-3-4 1291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1:10.8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46 11040,'-16'-28'4096,"11"19"-3168,5 6-289,8 3 641,5-5-832,10 5 1792,17 5-1248,37-2 192,31 6-736,5 2-416,3 6-32,15-2-160,27 1 64,-15 4-2112,-22 5 1184,-18 7-7167,-11 19 4543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1:14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227 855 3232,'1'-6'269,"0"0"-1,1 0 1,0 1 0,0-1-1,0 0 1,1 1 0,5-10-1,-5 11 479,1 0 0,-1 0-1,1 1 1,-1-1-1,9-5 1,-10 7-328,0 0 0,1 0-1,-1 0 1,-1 0 0,1 0 0,0-1-1,0 1 1,-1 0 0,2-4 0,-3 6-295,0-1 1,1 1 0,-1-1 0,0 0 0,0 1 0,1-1 0,-1 0-1,0 1 1,0-1 0,0 0 0,0 0 0,0 1 0,0-1-1,0 0 1,0 1 0,0-1 0,-1 0 0,1 1 0,0-1-1,0 0 1,-1 1 0,1-1 0,0 0 0,-1 1 0,1-1 0,0 1-1,-1-1 1,1 1 0,-1-1 0,1 1 0,-1-1 0,1 1-1,-1-1 1,0 1 0,1 0 0,-1-1 0,1 1 0,-1 0-1,0-1 1,1 1 0,-1 0 0,0 0 0,1 0 0,-1 0 0,-1-1-1,-2 0-56,-1 1-1,0-1 1,1 1-1,-1-1 1,1 1 0,-1 1-1,0-1 1,1 1-1,-1-1 1,1 1-1,-1 1 1,-4 1-1,2 0-44,0 0 1,0 1-1,0 0 0,1 0 0,0 0 0,-11 10 1,5-2 19,1 1 0,0 0 1,1 1-1,0 0 1,1 0-1,-8 17 0,-3 18 68,1 0-1,-18 76 0,35-118-72,1-1 0,0 1 0,0-1 0,0 1 0,1 0 1,0-1-1,0 1 0,2 9 0,-1-13 10,-1 0 0,1-1 0,0 1 1,0 0-1,0 0 0,1-1 0,-1 1 0,0 0 0,1-1 1,0 0-1,-1 1 0,1-1 0,0 0 0,0 0 0,1 0 1,-1 0-1,0 0 0,1 0 0,-1-1 0,1 1 0,3 1 1,1-1 17,0 0 1,1 0-1,-1-1 0,0 0 1,1 0-1,-1-1 1,1 0-1,-1 0 1,1 0-1,-1-1 1,1 0-1,8-3 0,3-1 7,0-2-1,-1 1 0,28-16 0,-29 12-35,-1-1 0,0 0 1,0-1-1,-1-1 0,-1 0 1,0-1-1,-1-1 0,21-30 1,-6 5 13,-2-1 1,-2-2 0,-2 0 0,-2-1 0,-1-1-1,13-51 1,-25 61-113,0-1 0,2-60 0,-9-70-185,-1 127 142,1 20 24,-8-121 44,6 125-46,0 0 0,-1 0 0,-1 1-1,-1-1 1,0 1 0,0 0 0,-9-14 0,13 26 44,0 0 0,0 1 0,0-1 0,0 1 0,0 0 0,0-1 0,0 1 0,0 0 0,-1 0 0,1-1 0,0 1 0,-1 0 0,1 0 0,-1 1 0,1-1 1,-1 0-1,0 0 0,1 1 0,-1-1 0,0 1 0,1-1 0,-1 1 0,0 0 0,0 0 0,1 0 0,-1 0 0,0 0 0,0 0 0,1 0 0,-1 0 0,0 1 0,0-1 0,1 1 1,-3 0-1,-1 2 43,1-1 0,-1 1 1,0 0-1,1 0 0,0 1 1,0-1-1,0 1 0,0 0 1,0 0-1,-4 6 0,-6 11 39,2 1-1,0 0 1,-11 27-1,-22 75 283,23-62-127,6-19 25,-24 74 317,32-91-428,2 1 0,-5 41 0,7-28-2,2-1 0,2 1 0,1 0 0,2 0 0,9 39 1,-9-68-61,0 0 1,1 0 0,0 0-1,1 0 1,0-1-1,0 1 1,1-1 0,1-1-1,0 1 1,0-1 0,1 0-1,0-1 1,15 13 0,-12-13 29,1 0 1,-1-1-1,1 0 1,0-1-1,1-1 1,-1 0-1,1 0 1,0-2-1,0 1 1,1-2-1,18 2 1,-20-3-60,-1-1-1,1-1 1,0 0 0,-1-1 0,0 0-1,1 0 1,-1-1 0,0-1-1,0 0 1,-1 0 0,1-1 0,-1-1-1,0 0 1,0 0 0,11-10 0,10-11 145,-2 0 0,51-61 0,-78 85-157,19-22 164,0 0 1,-2-1 0,-1 0 0,19-40 0,-35 63-193,-1-1 0,1 0 0,-1 0 0,0 0 0,0 0 0,0-1 0,-1 1 0,0 0 0,1 0 0,-1 0 0,-1 0 0,1-1 0,-1 1-1,1 0 1,-3-8 0,1 10-26,1-1 1,0 1-1,0 0 0,-1-1 0,1 1 0,-1 0 0,0 0 0,0 0 0,0 0 0,0 0 0,0 0 0,0 1 0,0-1 1,-1 1-1,1-1 0,-1 1 0,1 0 0,-1 0 0,1 0 0,-1 0 0,1 1 0,-1-1 0,0 1 0,-5-1 1,3 1 16,0 0 1,0 0 0,0 0 0,0 1 0,0-1-1,0 1 1,0 1 0,0-1 0,0 1 0,1 0 0,-8 3-1,6-1 15,-1 0 0,1 1 0,0 0 0,0 0 0,1 0 1,-1 1-1,-4 5 0,1 2-34,0 1 1,1-1 0,1 1 0,0 0 0,0 1 0,-7 28 0,7-19 104,2 0 0,1 1 0,0 0 0,1 49 0,3-63-1,1-1 0,0 0 0,0 1 0,1-1 0,1 0-1,-1 0 1,2 0 0,-1 0 0,2 0 0,-1-1 0,1 0-1,0 0 1,1 0 0,12 14 0,-13-19-31,0 1 1,1-2-1,-1 1 0,1 0 1,0-1-1,0 0 1,0-1-1,0 1 1,0-1-1,1 0 0,-1-1 1,1 0-1,-1 0 1,10 1-1,10-2 49,0 0 1,34-5-1,-29 1 24,-1-1 1,50-15-1,-61 14-75,0-1-1,-1-1 1,0-1-1,0-1 0,20-15 1,35-36 188,-5 4-320,-67 56 102,0 0-1,0 0 0,0 1 0,0-1 0,0 1 0,0-1 0,0 1 0,0-1 1,0 1-1,0 0 0,0-1 0,0 1 0,0 0 0,2 0 0,-3 0 0,1 0-1,-1 0 0,1 0 0,-1 0 1,0 1-1,1-1 0,-1 0 0,1 0 0,-1 0 1,0 1-1,1-1 0,-1 0 0,1 1 1,-1-1-1,0 0 0,0 1 0,1-1 1,-1 0-1,0 1 0,0-1 0,1 1 1,-1-1-1,0 1 0,1 3-17,0 0 0,0-1 0,-1 1 0,0 0 0,0 0 0,0 0 0,0 4 0,-4 24 8,-1 0 0,-12 42 0,-26 62-23,12-42-136,-8 25 351,-73 152 0,101-247-90,7-13 88,-1 0 0,-12 19 0,22-57 248,16-42-390,42-118-86,-5 54 125,47-122 13,-92 215-165,39-105-171,-41 120 220,0 1 1,2 0 0,26-36-1,-17 31-56,28-28 0,-42 49 71,1 0-1,0 0 1,0 1 0,1 0 0,0 0-1,0 1 1,14-6 0,-22 11 11,0 0 0,0 1 1,0-1-1,0 0 0,0 1 0,0 0 1,0-1-1,0 1 0,0 0 1,0 0-1,0 0 0,0 0 0,0 0 1,0 1-1,0-1 0,0 1 0,0-1 1,0 1-1,0 0 0,2 1 1,-2-1-17,0 1 0,0 0 0,0 0 0,0 0 1,-1 0-1,1 0 0,-1 0 0,1 0 0,-1 0 1,0 0-1,0 1 0,0-1 0,0 0 1,0 1-1,0-1 0,0 5 0,1 14 5,0 1-1,-1-1 0,-1 1 1,-1-1-1,-1 1 1,-1-1-1,-1 0 0,-1 0 1,-11 32-1,10-36 82,-1-1 0,-1-1 0,0 1 0,-15 18 0,17-25-28,-1 0-1,0-1 0,-1 0 1,0 0-1,0-1 0,-1 0 0,-17 11 1,22-16-78,0 0-1,0-1 1,0 1 0,0-1 0,-1 1 0,1-1 0,-1-1 0,1 1-1,0-1 1,-1 1 0,1-1 0,-1 0 0,1-1 0,-1 1-1,1-1 1,-1 0 0,1 0 0,0-1 0,-1 1 0,-5-4-1,9 5 36,1 0-1,0 0 1,-1 0-1,1-1 0,0 1 1,-1 0-1,1 0 0,0 0 1,0 0-1,-1-1 0,1 1 1,0 0-1,0 0 0,-1-1 1,1 1-1,0 0 0,0-1 1,0 1-1,0 0 1,-1 0-1,1-1 0,0 1 1,0 0-1,0-1 0,0 1 1,0 0-1,0-1 0,0 1 1,0 0-1,0-1 0,0 1 1,0 0-1,0-1 0,0 1 1,0 0-1,0-1 1,0 1-1,0 0 0,1-1 1,-1 0-9,1 1 0,-1 0 0,0-1 0,1 1 0,-1 0 0,0-1 0,1 1 0,-1 0 0,1-1 0,-1 1 0,1 0 0,-1 0 1,1 0-1,-1-1 0,1 1 0,-1 0 0,1 0 0,-1 0 0,1 0 0,-1 0 0,1 0 0,-1 0 0,1 0 0,-1 0 0,1 0 0,0 0 1,68 13-59,1-4 0,77 1 0,-134-10 72,199 3 54,-184-5-28,0-1-1,0-1 0,0-2 0,-1 0 0,41-16 1,-60 19 18,-1-1 1,1 1 0,-1-2 0,0 1 0,0-1 0,0 0 0,0 0 0,-1-1-1,0 0 1,0 0 0,-1 0 0,1-1 0,-1 0 0,-1 0 0,1 0 0,-1-1-1,-1 1 1,1-1 0,-1 0 0,-1 0 0,1 0 0,-2 0 0,1-1 0,0-9-1,0 3-24,-2 1-1,0 0 1,0-1-1,-2 1 1,0-1-1,0 1 0,-5-16 1,4 21-67,0 0 0,-1 1 0,0-1 0,0 1 0,-1 0 1,0 0-1,-1 0 0,1 1 0,-1 0 0,-1 0 0,1 0 0,-9-6 1,13 11 23,0 1 0,0-1 0,0 1 0,0 0 0,0-1 0,0 1 0,0 0 1,0 0-1,0 1 0,-1-1 0,1 0 0,0 1 0,-1-1 0,1 1 1,0 0-1,-1 0 0,1 0 0,0 0 0,-1 0 0,1 0 0,0 1 0,-1-1 1,1 1-1,0-1 0,-1 1 0,1 0 0,0 0 0,0 0 0,0 0 1,0 1-1,0-1 0,0 0 0,-3 4 0,1 0 27,-1 0 0,1 0 0,0 0 0,1 1 0,-1-1 0,1 1 0,1 0 0,-1 0 0,1 0 0,0 1 0,-2 7 0,-1 12-17,1 0-1,1 0 0,2 0 0,2 37 1,0-43 5,2 0 0,0 0-1,2 0 1,0 0 0,1-1 0,11 25 0,-13-34 118,2 0 0,-1-1 0,10 13 0,-12-19-88,-1 0 0,1 1 0,0-1 0,1 0 0,-1 0 0,1-1 0,-1 1 0,1-1 0,0 1 0,0-1 0,6 2 0,3-1 20,0 0 1,0-1 0,0-1-1,1 0 1,-1 0 0,0-2-1,0 1 1,18-4-1,-3-2 132,1-1-1,46-17 1,-47 12-167,-1-1 0,-1-1 1,0-2-1,0 0 0,-2-2 1,0-1-1,37-39 0,-26 30-42,-35 27 39,1 1 0,-1 0 0,0-1 0,1 1 0,-1 0 0,0-1 0,1 1 0,-1 0 0,0 0-1,1 0 1,-1-1 0,0 1 0,1 0 0,-1 0 0,1 0 0,-1 0 0,1-1 0,-1 1 0,0 0 0,1 0 0,-1 0 0,1 0 0,-1 0 0,1 0-1,-1 0 1,1 1 0,-1-1 0,0 0 0,1 0 0,-1 0 0,1 1 0,1 6 41,-2-6-31,1 4 3,0 0-1,-1 0 1,0 0-1,0 0 0,0 0 1,0 1-1,-1-1 0,-1 5 1,-13 45 111,10-40-78,-2 10-129,6-18 98,-1 0-1,0-1 0,0 0 0,0 1 0,-5 7 0,6-12 96,3-8 443,23-15-406,9-19-279,-25 29 63,0 0 0,17-16 1,-22 24 48,35-29-84,-35 30 107,-1 0 0,0 0 0,0 1 0,1-1 0,-1 1 0,1-1 0,-1 1 1,1 0-1,0 0 0,6 0 0,-8 1-6,-1 0 1,0 0-1,0 0 1,0 1-1,0-1 1,0 0-1,0 1 1,1-1-1,-1 1 1,0-1-1,0 1 1,0 0-1,-1-1 1,1 1-1,0 0 1,0-1-1,0 1 1,0 0-1,-1 0 1,1 0-1,0 0 1,-1 0-1,1 0 1,-1 0-1,1 0 1,-1 0-1,1 0 1,-1 0-1,0 0 1,1 0-1,-1 3 1,1 3-40,0 1 0,-1-1 0,0 14 0,0-11-19,0 6 3,-4 28 0,3-42 65,1-1 1,0 1-1,0 0 0,0-1 1,0 1-1,1 0 0,-1-1 1,0 1-1,1-1 0,-1 1 1,1 0-1,-1-1 0,1 1 1,0-1-1,0 0 0,0 1 1,0-1-1,0 0 0,0 1 1,0-1-1,0 0 0,0 0 1,2 2-1,0-1 18,0-1-1,-1 1 1,1 0 0,0-1-1,0 0 1,0 0 0,0 0-1,0 0 1,1 0 0,-1-1-1,5 1 1,28 0-33,-1-1 0,1-2 1,0-2-1,0-1 0,40-12 0,-31 4-49,0-2 0,-1-2-1,62-34 1,-58 19 183,-20 13 5,-27 18-137,-1 1-1,0 0 0,1 0 1,-1-1-1,0 1 0,1 0 1,-1-1-1,0 1 0,1 0 1,-1-1-1,0 1 0,0 0 0,1-1 1,-1 1-1,0-1 0,0 1 1,0 0-1,0-1 0,1 0 1,-2 1 1,1 0 0,0 0 0,0 0 0,0 0 0,0 0 0,0 0 0,0-1 0,0 1 0,0 0 0,0 0 0,0 0 0,0 0 0,0 0 0,0 0 0,0 0 0,0 0 0,-1 0 0,1 0 1,0 0-1,0 0 0,0 0 0,0 0 0,0 0 0,0 0 0,0-1 0,0 1 0,0 0 0,-1 0 0,1 0 0,0 0 0,0 0 0,0 0 0,0 0 0,0 0 0,0 1 0,0-1 0,0 0 0,-1 0 1,1 0-1,0 0 0,0 0 0,0 0 0,0 0 0,0 0 0,0 0 0,0 0 0,0 0 0,0 0 0,0 0 0,0 0 0,-1 0 0,1 0 0,0 1 0,0-1 0,0 0 0,0 0 0,0 0 0,0 0 1,0 0-1,0 0 0,0 0 0,0 0 0,0 1 0,-54 61-492,0-1 323,29-36 120,13-15 9,2 1-1,-1 0 0,1 0 1,1 1-1,0 1 0,-12 21 1,21-33 40,-1 0-1,1 0 1,0 0 0,-1 0 0,1 0-1,0 0 1,0 0 0,0 0 0,0 0 0,-1 0-1,1 1 1,1-1 0,-1 0 0,0 0-1,0 0 1,0 0 0,1 0 0,-1 0 0,0 0-1,1 0 1,-1 0 0,1 0 0,-1 0-1,1 0 1,0 0 0,-1 0 0,1-1 0,0 1-1,-1 0 1,1 0 0,0-1 0,0 1-1,0 0 1,0-1 0,0 1 0,0-1 0,0 1-1,0-1 1,0 0 0,0 1 0,1-1-1,4 2-25,-1-1 0,0 1-1,1-1 1,-1-1-1,1 1 1,10-1 0,-10-1-2,0 0 1,-1 0 0,1-1 0,-1 0 0,1 0 0,-1 0-1,0 0 1,1-1 0,7-5 0,4-5-55,21-19 0,-14 11 50,-8 6 61,0-1 0,0-1 0,-2 0 0,18-26 0,43-83 27,-49 80-33,16-27 23,55-98 10,-81 139 70,15-43 0,-25 57-47,0 0-1,-2 0 1,0-1-1,1-19 0,-4 34-86,-1-1-1,0 0 0,0 1 0,-1-1 1,-1-8-1,2 12 3,0 0 0,-1 0 0,1 1 0,0-1 1,-1 0-1,1 0 0,-1 0 0,1 1 0,-1-1 0,1 0 0,-1 0 1,1 1-1,-1-1 0,0 1 0,1-1 0,-1 0 0,0 1 0,0-1 1,1 1-1,-1-1 0,0 1 0,0 0 0,0-1 0,0 1 1,1 0-1,-1 0 0,0 0 0,0-1 0,0 1 0,0 0 0,0 0 1,0 0-1,0 0 0,0 1 0,-1-1 0,-5 2-26,1-1 0,-1 2 0,1-1 0,0 1 0,-1 0 0,1 0 0,-9 6 0,-38 33-72,50-39 100,-10 9 38,0 1 1,0 0-1,1 1 1,1 0 0,0 1-1,1 0 1,1 1 0,0 0-1,1 0 1,1 1 0,1 0-1,0 1 1,1-1 0,-3 21-1,2-5 8,1 0 0,-2 54 1,7-75-32,1-1 0,0 1 0,0-1 0,1 0 0,1 1 0,0-1 0,0 0 0,1 0 0,0-1 0,1 1 0,10 15 0,-7-16-153,0 0 0,0 0 1,1-1-1,0 0 0,1 0 1,21 14-1,-14-13-710,1-1 0,0 0 0,37 13 0,-13-10-2646,1-3 0,1 0 0,60 2 0,-69-9 1175,36-1 1,30-15-688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1:15.9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285 349 3808,'1'-2'256,"-1"-1"0,1 0 0,0 1 0,0-1 0,0 1 1,1-1-1,-1 1 0,0-1 0,1 1 0,0 0 0,-1 0 0,1 0 0,3-3 0,9-13 3796,-13 16-3609,0 1 1,0 0-1,-1-1 0,1 1 0,0-1 1,-1 1-1,1-1 0,-1 1 1,0-1-1,1 0 0,-1 1 0,0-1 1,0 1-1,0-1 0,0 0 1,0 1-1,-1-1 0,1-1 1,-1 2-333,0 0 1,1-1 0,-1 1-1,0 0 1,0 0 0,0 0 0,0 0-1,0 0 1,0 1 0,0-1 0,0 0-1,0 0 1,0 1 0,0-1-1,0 1 1,-1-1 0,1 1 0,0-1-1,0 1 1,-1 0 0,1-1-1,0 1 1,-1 0 0,-1 0 0,-1 0-53,0 0 0,0 0 0,0 1 0,0 0 0,0 0 0,0 0 0,0 0 0,0 0 0,-6 3 0,-36 22 373,26-14-302,-1-1-36,1 2 1,1 0-1,0 1 1,1 0-1,0 2 0,-26 30 1,40-41-83,0 0 0,1 0 0,0 0 0,0 1 0,-2 7 0,4-11-8,0-1-1,1 1 0,0-1 0,-1 1 1,1-1-1,0 1 0,0-1 0,0 1 0,0-1 1,0 1-1,0 0 0,0-1 0,0 1 1,1-1-1,-1 1 0,1-1 0,-1 1 1,1-1-1,-1 0 0,1 1 0,0-1 1,0 0-1,0 1 0,0-1 0,0 0 1,1 1-1,6 4 56,0-1 1,0-1 0,1 1-1,-1-1 1,1-1-1,0 0 1,0 0-1,1-1 1,-1 0-1,0 0 1,11-1 0,-4 0 30,0-1 1,1 0 0,-1-1 0,0-1 0,24-6 0,-33 6-62,0 0 1,-1 0-1,1-1 1,0 0-1,-1 0 0,1-1 1,-1 0-1,0 0 1,0 0-1,-1-1 1,1 1-1,-1-1 0,0-1 1,7-9-1,-5 5-65,-1-1-1,-1-1 1,0 1 0,0-1-1,-1 1 1,0-1-1,-1-1 1,-1 1 0,3-20-1,-5 25 15,0 0 0,0 0 0,0 0 0,-1 0 0,1 0 0,-2 0-1,1 0 1,-1 0 0,0 0 0,-1 1 0,1-1 0,-1 1 0,-1-1 0,1 1 0,-1 0 0,0 1-1,-1-1 1,-5-6 0,3 6 3,-1 1-1,1-1 1,-1 1-1,0 1 1,0 0-1,-1 0 1,1 0-1,-17-4 1,-3-1 258,28 9-222,-1 0 0,1 0-1,0 0 1,0-1-1,0 1 1,-1 0 0,1 0-1,0 0 1,0 0 0,-1 0-1,1 0 1,0 0 0,0 0-1,0-1 1,-1 1 0,1 0-1,0 0 1,0 0-1,0 0 1,0-1 0,-1 1-1,1 0 1,0 0 0,0 0-1,0-1 1,0 1 0,0 0-1,0 0 1,0-1 0,0 1-1,0 0 1,0 0 0,-1-1-1,1 1 1,0 0-1,0 0 1,1-1 0,-1 1-1,0 0 1,0 0 0,0-1-1,10-8 280,21-6-181,-30 14-99,41-17-155,-11 3 131,40-12 0,-27 16 66,1 1 0,47-3 0,92 0 333,-169 12-376,29-1 207,60 5 0,-102-3-199,0 0 0,0 1 1,0-1-1,0 1 0,0-1 0,0 1 0,0 0 1,0 0-1,0 0 0,0 0 0,0 0 1,0 0-1,2 2 0,-3-2-1,0 0-1,0 0 1,-1 1-1,1-1 1,0 0 0,0 1-1,-1-1 1,1 0-1,0 1 1,-1-1-1,1 1 1,-1-1 0,0 1-1,1 2 1,-2 3 23,1 0 0,-1 0 1,0 0-1,0-1 1,-1 1-1,-4 10 0,5-14-51,-14 38 30,-2-1 0,-24 40 0,-10 24-64,51-104 47,1 1 0,0-1 0,-1 0 1,1 0-1,0 0 0,0 0 0,-1 0 1,1 1-1,0-1 0,-1-1 0,1 1 0,0 0 1,0 0-1,-1 0 0,1 0 0,1-1 0,4-2 49,0 0 0,-1 0 0,1 0 0,-1-1 0,1 0 0,7-7 0,29-33-237,-25 25 130,9-9-36,38-37-117,-54 57 239,-1 1 0,1-1 1,0 2-1,0 0 0,18-8 0,-27 13-36,0 1-1,0-1 1,0 1-1,1-1 1,-1 1-1,0 0 1,0-1-1,1 1 1,-1 0-1,0 0 1,1 0-1,-1 0 1,0 0-1,0 0 1,1 0-1,-1 1 0,0-1 1,1 0-1,-1 1 1,0-1-1,0 1 1,0-1-1,1 1 1,-1-1-1,0 1 1,0 0-1,0 0 1,0 0-1,0 0 1,0-1-1,-1 1 1,1 0-1,0 0 1,0 1-1,0-1 0,-1 0 1,1 0-1,0 2 1,2 5 28,-1-1 1,0 1-1,0 0 0,-1-1 1,1 10-1,-2-17-25,3 37 133,-1-7 26,2 0 0,0-1 0,15 48 0,-17-71-170,1-1 1,-1 0-1,1 0 1,0 0-1,0 0 1,0 0-1,1 0 1,0-1-1,0 0 1,0 0-1,6 4 1,-3-2 33,1-1 0,0-1 0,0 1 1,0-2-1,0 1 0,13 3 0,5-1-886,1-1 0,-1-1 0,51 1-1,-61-5-497,0 0 0,-1 0 1,1-2-1,0 0 0,0-1 0,-1 0 0,0-1 0,1-1 0,20-10 0,34-22-5739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1:18.0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654 845 2496,'2'-1'152,"-1"0"0,1 0 0,-1 0 0,1 0 0,0 0 0,-1 0 0,1 0 0,0 1 0,-1-1 0,1 0 0,0 1 0,0 0 0,2-1 0,7-2 2173,-1 1-1492,-9 2-516,0 0-1,0 0 0,0 0 0,0-1 1,0 1-1,0 0 0,0 0 1,0-1-1,0 1 0,0 0 1,0-1-1,0 1 0,0-1 0,-1 0 1,1 1-1,0-1 0,0 0 1,0 1-1,-1-1 0,1 0 1,0 0-1,-1 1 0,1-1 0,0 0 1,-1 0-1,1 0 0,-1 0 1,0 0-1,1 0 0,-1 0 1,0 0-1,0 0 0,1 0 0,-1-2 1,0-1-46,-1-1 1,1 1 0,-1 0 0,0 0-1,0 0 1,0-1 0,0 1-1,-1 0 1,0 0 0,0 1 0,0-1-1,0 0 1,0 1 0,-1-1-1,0 1 1,0 0 0,0 0-1,0 0 1,0 0 0,0 0 0,-1 1-1,1 0 1,-8-4 0,-5-2-93,0 1 1,-1 1-1,0 0 1,-24-3-1,7 3-136,0 2 0,-45-1-1,40 4-58,6 0 92,-1 3 0,1 0 0,0 2 0,1 2 0,-1 1 0,1 1 0,-49 19 0,75-24-79,0 0 0,0 0 1,1 0-1,-1 1 0,1 0 0,-7 6 0,10-9 7,0 0-1,1 1 1,0-1 0,-1 1-1,1-1 1,0 1-1,0-1 1,0 1-1,0 0 1,0 0 0,0 0-1,0 0 1,1-1-1,-1 1 1,1 0-1,-1 0 1,1 0 0,0 0-1,-1 0 1,1 0-1,0 1 1,1-1-1,-1 0 1,1 2 0,1 4 12,1 0 1,1-1-1,-1 1 1,1-1 0,0 0-1,1 0 1,0-1 0,0 1-1,0-1 1,1 0 0,0 0-1,0-1 1,0 0-1,1 0 1,-1 0 0,1-1-1,1 0 1,-1 0 0,0-1-1,1 0 1,0 0 0,0-1-1,0 0 1,9 1-1,22 2 62,1-2 0,-1-2 0,0-2-1,0-1 1,0-2 0,59-14-1,-78 14-16,-1-2 0,1 0 0,-1-2 0,-1 0-1,1 0 1,-2-2 0,1-1 0,24-19-1,-33 23-3,0-1-1,-1 0 0,0 0 1,0-1-1,-1 0 0,-1 0 0,1-1 1,-1 0-1,-1 0 0,0 0 1,0-1-1,-1 1 0,-1-1 1,0 0-1,0-1 0,2-18 0,3-195 168,-9 167-274,-18-110-1,17 157 11,-1 1 0,0-1 0,0 1 0,-1 0 0,0 0 0,-1 1 0,0-1 0,0 1 0,-1 0 0,0 0-1,-12-12 1,12 16-69,0-1 1,-1 1-1,1 0 0,-1 0 0,0 1 0,-1 0 0,1 0 0,-1 1 0,1-1 0,-1 2 0,0-1 0,0 1 0,-1 1 0,1-1 0,-11 1 0,9 0-369,-1 1 0,-19 2 0,27-2 215,1 1-1,-1-1 1,1 1-1,-1 0 1,1-1 0,-1 1-1,1 0 1,0 1-1,-1-1 1,1 0-1,0 1 1,0-1 0,0 1-1,0-1 1,0 1-1,0 0 1,-1 2-1,2-3 98,1 0 0,-1 0 0,1 0 0,-1 0-1,1 0 1,0 0 0,-1 0 0,1 0 0,0 0-1,0 0 1,-1 0 0,1 0 0,0 0-1,0 0 1,0 0 0,1 1 0,7 18-3206,14 16-30,8 13-2870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1:19.0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53 276 6240,'-43'-12'2789,"42"12"-2623,1-1 0,-1 1 0,1 0 0,-1 0 0,1 0 0,0 0 0,-1 0 0,1-1 0,-1 1 0,1 0 0,0 0 0,-1-1 0,1 1 0,0 0 0,-1-1 0,1 1 0,0 0 0,-1-1 0,1 1 0,0 0 0,0-1 0,-1 1 0,1-1 0,0 1 0,0-1 0,0 1 0,0 0 0,-1-1 0,1 1 0,0-1 0,0 1 0,0-1 0,0 1 0,0-1 0,0 1 0,0-1 0,1 0 0,-1 0 66,0 0 1,0 0-1,1 0 0,-1 0 0,1 0 1,-1 0-1,1 0 0,0 0 1,-1 0-1,1 0 0,0 0 0,1-1 1,12-8 939,1-1 0,-1 2 0,27-12 0,52-17-122,-45 19-538,132-64 582,-176 81-1058,57-26 282,-54 25-270,0 0-1,1 1 1,0 0 0,0 0-1,0 1 1,10-1 0,-17 2-19,1 0 1,-1 1-1,1-1 1,-1 1-1,0-1 1,1 1-1,-1-1 1,0 1-1,0 0 1,0-1-1,1 1 1,-1 0-1,0 0 1,0 0-1,0 0 1,0 0-1,0 0 1,0 0 0,-1 0-1,1 1 1,0-1-1,-1 0 1,1 0-1,0 1 1,-1-1-1,0 0 1,1 2-1,1 5 54,0 0 0,0 0-1,0 11 1,-2-4-42,0 0-1,-1 0 1,-1 0 0,0 0 0,-6 17-1,-4 36 62,8-28-53,-2 35 30,6-73-9,3 1 5,-3-3-60,0 0 0,0 0 1,0 1-1,1-1 0,-1 0 0,0 1 0,0-1 1,1 0-1,-1 0 0,0 1 0,0-1 0,1 0 1,-1 0-1,0 0 0,0 1 0,1-1 0,-1 0 1,0 0-1,1 0 0,-1 0 0,0 0 0,1 0 1,-1 0-1,0 1 0,1-1 0,-1 0 0,0 0 1,1 0-1,-1-1 0,1 1 0,-1 0 0,0 0 1,1 0-1,7-3 48,0 0 0,0-1 0,-1 1 0,14-10 1,0-1-7,198-118 412,-188 109-460,-1-2 0,42-43-1,-70 66-7,7-8-66,37-32 119,-45 40-48,1 2 0,-1-1 0,1 0 0,-1 0 0,1 0 0,0 1 0,-1-1 0,1 1 0,0 0 0,0-1 0,-1 1 0,1 0 0,0 0-1,0 0 1,-1 0 0,1 0 0,0 0 0,0 1 0,-1-1 0,1 1 0,3 0 0,1 2-9,0-1 1,0 1-1,0 1 0,7 4 1,-5-3 46,0 0 1,0-1 0,1 0-1,-1-1 1,1 0 0,0 0-1,16 3 1,-17-4-237,-6-2-779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1:19.5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57 9984,'0'-5'868,"-1"0"1,0 0 0,1 0 0,0 0-1,1-7 1,0 2 2820,-1 0 3489,-8 16-5695,5-2-1358,0 0 1,0 1 0,1-1-1,-1 1 1,1-1 0,0 1-1,1 0 1,-1 0-1,-1 7 1,0 1-12,-2 2-85,2 0-1,-1 0 0,2 0 0,0 0 0,1 1 1,1 25-1,0-38-176,1 0 1,0 1 0,0-1-1,0 0 1,1 0 0,-1 0-1,1 0 1,0 0 0,0 0-1,0 0 1,0 0-1,0-1 1,0 1 0,1-1-1,-1 0 1,1 1 0,0-1-1,0 0 1,0-1 0,3 3-1,2 0-1359,-1-1 1,2 0-1,-1 0 0,0 0 0,0-1 0,16 2 1,7-1-1646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1:19.9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29 11712,'-39'-20'4352,"30"20"-3393,-1 0 897,10-3-1472,0-2-288,10 5-96,4 0-1024,4 0 576,3 5-2367,6-2 1567,10 6-2752,-11-1 2272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4:22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27 835 5984,'-15'0'1920,"14"1"-1825,1-1 1,-1 0 0,0 1-1,0-1 1,1 1 0,-1 0-1,0-1 1,1 1 0,-1-1-1,1 1 1,-1 0 0,1-1-1,-1 1 1,1 0 0,-1 0-1,1-1 1,0 1 0,-1 1 219,1-2-213,0 1 1,0-1-1,0 0 1,0 0-1,0 0 0,1 0 1,-1 1-1,0-1 1,0 0-1,0 0 0,0 0 1,0 0-1,1 0 1,-1 0-1,0 1 0,0-1 1,0 0-1,0 0 1,1 0-1,-1 0 0,0 0 1,0 0-1,0 0 1,1 0-1,-1 0 0,0 0 1,0 0-1,0 0 1,1 0-1,-1 0 0,0 0 1,0 0-1,0 0 1,1 0-1,-1 0 0,0 0 1,0-1-1,12-3 2652,17-11-715,35-25 0,-38 21-1761,-1-1 0,-1 0 0,27-31-1,-36 33-236,-1-2 1,0 0-1,-1 0 0,-1-2 0,17-42 0,31-121-79,-28 76 165,-26 92-128,21-72 426,-24 72-320,0 1-1,0-1 1,-1-25 0,-5 29-517,3 12 399,-1 1 1,1 0-1,0 0 1,0-1-1,0 1 1,0 0-1,0 0 1,-1-1-1,1 1 0,0 0 1,0-1-1,0 1 1,0 0-1,0-1 1,0 1-1,0 0 1,0 0-1,0-1 1,0 1-1,0 0 1,0-1-1,0 1 1,1 0-1,-1-1 1,2-3-38,-2 4 51,0 0 0,0 0 0,0 0 0,0 0 0,0 0 0,0 1 0,0-1 0,0 0 0,0 0 0,0 0 0,0 0 0,0 0 0,0 0 0,0 0 0,0 0 0,0 0 0,0 0 0,0 0 0,0 0 0,0 0 0,-1 0-1,1 0 1,0 0 0,0 0 0,0 0 0,0 0 0,0 0 0,0 0 0,0 0 0,0 0 0,0 0 0,0 0 0,0 0 0,0 0 0,0 0 0,0 0 0,0 0 0,0 0 0,0 0 0,-1 0 0,1 0 0,0 0 0,0 0 0,0 0 0,0 0 0,0 0 0,0 0 0,0 0 0,0 0 0,0 0 0,0 0 0,0 0 0,0 0 0,0 0 0,0-1 0,-17 4-33,1 22-21,9-15 52,0 0 0,1 0 0,1 1 0,0 0 0,-6 15 0,-67 285 104,54-201-72,-15 106 326,37-209-238,2 0 0,-1 0-1,1 0 1,0 0 0,0 0 0,0 1-1,1-1 1,1 0 0,-1 0 0,3 7 0,-4-13-85,1-1-1,-1 1 1,0 0 0,0-1 0,1 1 0,-1-1 0,1 1 0,-1 0 0,0-1 0,1 1 0,-1-1 0,1 1 0,-1-1 0,1 1 0,0-1 0,-1 1 0,1-1 0,-1 1-1,1-1 1,0 0 0,-1 0 0,1 1 0,0-1 0,-1 0 0,2 0 0,-1 0 13,1 0 1,-1 0-1,1 0 1,-1 0-1,1-1 0,-1 1 1,0-1-1,1 1 0,-1-1 1,0 1-1,0-1 0,2-1 1,5-4 103,-1 0 1,1-1-1,7-8 0,-10 9-105,88-92 45,-88 92-199,1 1 0,0 0 0,1 0 1,-1 0-1,1 1 0,0 0 0,0 0 1,1 1-1,10-4 0,-15 7 96,0 0-1,0 0 0,0 0 0,1 0 1,-1 1-1,0-1 0,0 1 1,0 0-1,0-1 0,0 2 1,0-1-1,0 0 0,-1 0 1,1 1-1,0 0 0,3 2 0,14 7-37,-6-5 78,1-1 0,-1-1 0,1 0 1,0-1-1,0-1 0,17 1 1,90-3 530,-115-1-522,3 1 21,0-1 0,1-1 0,-1 0 0,0 0 0,-1-1 0,1-1 0,0 1 0,12-8 0,-17 8-33,0 1 0,0-1-1,-1-1 1,0 1 0,0 0-1,0-1 1,0 0-1,0 0 1,-1 0 0,1-1-1,-1 1 1,0-1-1,-1 1 1,1-1 0,-1 0-1,0 0 1,2-8 0,-3 10-73,-1 0 1,1 0-1,-1 0 1,0 0 0,0-1-1,0-4 1,0 7 21,0 1 0,-1-1 0,1 1-1,0-1 1,0 0 0,0 1 0,-1-1 0,1 1 0,0-1 0,0 1-1,-1-1 1,1 0 0,0 1 0,-1 0 0,1-1 0,-1 1 0,1-1-1,-1 1 1,1-1 0,-1 1 0,1 0 0,-1-1 0,1 1-1,-1 0 1,1 0 0,-1-1 0,0 1 0,1 0 0,-1 0 0,0 0-1,1 0 1,-1 0 0,1 0 0,-1 0 0,0 0 0,1 0-1,-1 0 1,1 0 0,-1 0 0,0 0 0,1 0 0,-2 1 0,-3 1-12,0 0-1,-1 1 1,1-1 0,0 1 0,0 0 0,0 1 0,-7 6 0,5-4 24,1 1 1,0-1-1,0 1 0,-9 12 0,13-15 46,0 0 0,0 1-1,0-1 1,0 0 0,1 1 0,-1-1-1,1 1 1,0-1 0,1 1 0,-1-1-1,1 1 1,0 0 0,0-1 0,0 1-1,1 0 1,-1-1 0,3 9 0,0-5 87,1 1 0,0-1 0,0 0 1,1 0-1,0 0 0,0-1 0,13 14 1,-14-16-44,0-1 0,0 0 0,0 0 0,1-1 0,-1 1 0,1-1 0,0 0 0,0 0 0,0-1 0,0 0 0,0 1 0,1-2 0,-1 1 0,1-1 1,-1 1-1,1-2 0,0 1 0,8 0 0,13-5-35,0 0 1,0-2-1,41-14 1,75-39-5835,-102 42 3585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1:20.7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44 4992,'-6'-1'335,"1"-1"0,-1 1 1,1 0-1,-1 1 0,1-1 1,-1 1-1,-9 1 0,3 1 5223,20 1-2529,9 1-1949,-1-2 0,1 1 0,32-1 0,56-8 936,-78 4-1686,206-10 1235,-46 4-884,404-15 513,-459 20-944,670 2-750,-770 3-81,41 0-5510,-62 0 2139,-11-2 3812,0 1-1,0-1 1,-1 0 0,1 1 0,0-1 0,0 1-1,0-1 1,0 0 0,-1 1 0,1-1 0,0 0 0,0 1-1,-1-1 1,1 0 0,0 0 0,-1 1 0,1-1-1,0 0 1,-1 0 0,1 1 0,0-1 0,-1 0 0,1 0-1,-1 0 1,1 0 0,0 1 0,-2-1 0,-25 14-6116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1:21.5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266 662 5632,'-1'-1'618,"1"1"-308,0-1-1,0 1 0,0 0 0,0-1 0,-1 1 1,1-1-1,0 1 0,0 0 0,0-1 1,0 1-1,0-1 0,0 1 0,0 0 0,0-1 1,0 1-1,0-1 0,0 1 0,0 0 1,1-1-1,-1 1 0,0-1 0,1-8 6149,-6 4-5495,2 4-745,0-1 0,0 1 0,0 0 0,0 0 0,0 0 0,-1 0 0,1 1 1,0-1-1,0 1 0,-1 0 0,1 0 0,-5 0 0,-6 2 178,-22 5 0,16-2-140,7-3-86,-4 1-34,0 0-1,0 1 1,0 1-1,-31 13 1,47-17-130,0-1 0,-1 1 1,1 0-1,0-1 0,0 1 1,0 0-1,0 0 0,1-1 0,-1 1 1,0 0-1,0 0 0,0 0 1,1 0-1,-1 0 0,0 2 1,0-3 2,1 1-1,0 0 1,0-1 0,0 1 0,0 0 0,0-1-1,0 1 1,0-1 0,0 1 0,0 0 0,1-1-1,-1 1 1,0 0 0,0-1 0,0 1 0,1-1 0,-1 1-1,0-1 1,1 1 0,-1-1 0,1 2 0,1 0 29,1 0 0,0 0 0,-1 0 0,1 0 0,0 0 0,0-1 1,0 1-1,0-1 0,0 0 0,3 2 0,5-1 68,0 1 0,0-2-1,0 1 1,1-2 0,-1 1 0,0-1-1,0-1 1,0 0 0,23-6 0,4-3 47,55-23 0,-84 30-125,8-4 43,1-1 1,-1-1-1,0 0 0,21-16 1,-29 18-41,0 0 1,-1-1-1,0 0 1,0 0-1,-1-1 1,0 0 0,-1 0-1,0-1 1,5-11-1,-3 3-21,0-1 0,-2-1 0,0 1 1,-2-1-1,0 0 0,-1 0 0,1-26 0,-4 29-28,0 0 1,-1 0-1,-1 0 0,0 1 1,-2-1-1,0 1 0,0-1 1,-2 1-1,-9-19 0,9 24-25,-1 0 0,0 0 0,-1 1 0,0 0 1,-1 1-1,-18-16 0,14 14-307,0 1 1,-1 0-1,-1 1 1,-26-12-1,36 19 77,0 0 0,0 0 0,0 0 1,0 1-1,-1 0 0,1 0 0,0 1 0,0-1 0,-10 1 0,13 1 55,1-1 1,-1 0-1,0 1 1,1-1-1,-1 1 0,1 0 1,-1-1-1,1 1 0,-1 0 1,1 0-1,0 0 0,-1 0 1,1 0-1,0 0 1,0 0-1,-1 1 0,1-1 1,0 0-1,0 1 0,1-1 1,-1 1-1,0-1 0,0 1 1,1-1-1,-1 1 1,1-1-1,-1 1 0,1 0 1,0-1-1,-1 1 0,1 0 1,0-1-1,0 1 1,1 3-1,-1 8-791,1 0 0,1 1 0,0-1 0,1 0 0,0 0 0,1-1 0,0 1 0,1-1 0,9 16 0,15 15-1490,-21-32 1835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1:22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77 5984,'0'0'125,"0"-1"0,-1 0 1,1 0-1,0 1 0,0-1 0,-1 0 1,1 0-1,0 1 0,0-1 0,0 0 1,0 0-1,0 0 0,0 1 0,0-1 1,0 0-1,1 0 0,-1 0 0,0 1 1,0-1-1,1 0 0,-1 0 1,0 1-1,1-1 0,-1 0 0,1 1 1,-1-1-1,1 0 0,-1 1 0,1-1 1,-1 1-1,1-1 0,0 1 0,-1-1 1,1 1-1,0-1 0,-1 1 0,2-1 1,2-1 175,3-4 417,0 2 0,1-1 0,0 1 0,0 0 0,0 1 1,0 0-1,15-3 0,-3 1 39,-1 2 0,26-1 0,-28 3-192,1 1-1,0 1 1,0 0 0,25 6 0,-33-5-362,0 1 1,-1 0-1,0 1 1,1 0-1,-1 0 1,-1 1-1,1 0 0,-1 0 1,12 11-1,-10-6 10,0 0 0,0 1-1,-1 1 1,-1-1 0,0 2-1,0-1 1,6 16 0,-8-17-162,0-1 1,1 0 0,0 0 0,15 16 0,39 31-1447,-49-48 280,-8-5-6,1 0 0,0-1 0,0 1 0,1-1 0,-1-1 0,1 1 0,-1-1 0,1 0 1,0 0-1,9 1 0,3 1-4831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1:22.4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997 1 7040,'-1'0'370,"-1"-1"0,1 1 1,0 0-1,-1 0 0,1 0 0,0 0 1,-1 0-1,1 0 0,0 1 0,0-1 1,-1 0-1,1 0 0,0 1 1,-1-1-1,1 1 0,0 0 0,0-1 1,0 1-1,0 0 0,0-1 0,-2 2 1,-32 25 437,21-16 45,-118 91 3462,110-87-3852,0-1 0,-2-1 0,1-1 0,-38 14 0,-104 24 712,110-35-878,-291 85-228,334-97-1218,0 1-1,0 1 1,-20 10 0,32-15 845,0 1 0,0-1 0,5 4-3949,-4-4 3949,-1 0 0,1 0 0,1 0-515,17 8-2808,19 0-1855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1:23.3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4 6048,'-4'-4'13308,"3"12"-13635,-46 140 4323,10-36-3518,19-51-94,-31 97 187,48-157-523,6-7-5,59-82-190,-39 52 123,1 1 0,39-38 0,-44 51 71,-4 5-86,0 0-1,1 1 1,1 1 0,32-20 0,-35 26 119,52-26 236,-60 32-300,0 0 0,0 1-1,0-1 1,0 1 0,0 1 0,1 0-1,7 0 1,-14 0 9,-1 1-1,0 0 0,0 0 1,0 0-1,0 0 0,1 0 1,-1 0-1,0 1 1,0-1-1,0 0 0,0 1 1,0-1-1,0 1 0,1-1 1,-1 1-1,0-1 0,0 1 1,-1-1-1,1 1 1,0 0-1,0 0 0,0 0 1,0-1-1,-1 1 0,1 0 1,0 0-1,-1 0 0,1 0 1,0 0-1,-1 0 1,0 0-1,1 1 0,-1-1 1,0 0-1,1 0 0,-1 0 1,0 0-1,0 0 0,0 1 1,0-1-1,0 0 1,0 0-1,-1 3 0,0 0 51,0 1 1,0-1-1,0 1 0,-1-1 0,0 1 0,0-1 0,0 0 0,-1 0 1,0 0-1,-2 4 0,0-3-69,-1 1 0,0-1 1,1-1-1,-1 1 0,-1-1 0,1 0 0,-1 0 1,1-1-1,-1 0 0,0 0 0,0-1 1,0 0-1,-1 0 0,-9 1 0,-4-1-124,0 0 0,0-1 0,-40-5 0,32-4 136,25 6 4,1 1 0,-1 0 0,0 0 0,1 0-1,-1 0 1,-4 0 0,10 2 23,0-1 1,-1 1-1,1 0 1,0-1-1,-1 1 1,1 0-1,0 0 1,-1 0-1,1 0 1,1 2-1,5 3 79,51 33 702,91 76 1,-127-94-1102,49 39 77,-60-52-1950,0 0 0,17 8 0,-28-15 1783,0-1 6,-1 1 1,1-1-1,0 1 0,0-1 1,0 1-1,0-1 1,0 0-1,0 1 0,0-1 1,0 0-1,0 0 0,0 0 1,0 0-1,0 0 1,0 0-1,0 0 0,0 0 1,0 0-1,0 0 1,0-1-1,0 1 0,0 0 1,0-1-1,0 1 1,0-1-1,1 0 0,15-13-6163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1:30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269 68 1888,'6'4'18766,"-17"-4"-17309,-207 5 3194,172-5-3617,64-7-531,-5 1-472,112-30 523,-118 33-872,0 0-1,0 0 0,0 0 0,6-5 0,-9 4-3100,-4 0 955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1:47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445 83 5568,'0'-1'322,"-1"0"0,1 0 1,0 0-1,-1 0 0,1 0 1,0 0-1,0 0 0,0 0 1,0 0-1,0 0 0,0 0 1,0 0-1,2-11 8255,-1 22-1999,2 4-4658,-1-3-2068,0 0 0,0 12 0,-2-4 288,-7 163 446,5-160-528,-2-1 0,0 1-1,-2-1 1,0 0 0,-1 0-1,-13 25 1,19-44-52,-6 12 52,0-1-1,-1 1 1,0-1 0,-1-1-1,-14 16 1,4-9 181,8-6-200,-1-1 0,0-1 0,-25 18 1,34-27-26,-1 1 0,1-1 0,-1-1 1,1 1-1,-1 0 0,0-1 0,0 0 1,0 0-1,1 0 0,-1 0 0,0-1 1,0 1-1,0-1 0,0 0 1,0 0-1,0-1 0,0 1 0,0-1 1,0 0-1,0 0 0,-5-2 0,-1-2 32,0-1 0,0 0 0,1 0 0,0-1 0,0 0-1,0-1 1,1 0 0,0 0 0,1-1 0,0 0 0,0 0-1,-9-17 1,11 15-32,-1 1 0,1-1-1,1 0 1,0 0-1,1 0 1,0 0 0,1-1-1,0 1 1,0-1 0,2 1-1,-1-1 1,2-16 0,9-25-73,19-58 0,-28 106 49,8-24-49,1 0 0,1 0 1,27-47-1,-34 70 45,-1 0 0,2 0 0,-1 0 0,1 1 1,0-1-1,0 1 0,0 1 0,0-1 0,1 1 0,0-1 0,0 2 0,0-1 0,1 1 0,-1 0 0,1 0 1,0 1-1,0-1 0,0 2 0,0-1 0,0 1 0,0 0 0,12 0 0,6 2 37,-1 1 0,1 1 0,0 2-1,-1 0 1,0 1 0,37 16 0,5 7 182,61 37 1,-116-60-191,0 0 15,20 9 0,-29-14-24,1 0 0,0 0 0,-1 0 0,1-1 0,0 1 0,0-1 0,-1 0 0,1 0 0,0 0 0,0 0 1,0 0-1,-1 0 0,5-2 0,-2 0-101,0 0-1,0 0 1,0-1 0,-1 1-1,1-1 1,-1 0 0,1-1 0,-1 1-1,3-5 1,4-4-1962,15-22 1,-19 24-168,0 1 0,0 0 0,1 0 0,13-12 0,6 3-2160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1:48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32 7712,'-15'-23'3520,"11"18"-3072,-1 2 32,10 6-352,4 5-1664,1 0-864,6 4 1344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1:53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61 4320,'0'-4'373,"1"1"-1,0-1 1,0 0 0,0 0 0,2-4-1,3-14 7200,-3 11 284,-7 19-7281,-6 25 313,8-24-665,-1 0 0,-6 13 1,-12 25 385,-27 51 332,38-80-749,-1-1 1,-1 0-1,-18 21 1,-1-3-63,-55 55-186,75-78-1491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1:54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73 4064,'1'-4'486,"0"0"1,0 0-1,0 0 0,0-7 1,4-11 6777,-5 21-6766,0 0 0,0-1 0,0 1 0,0-1 0,0 1 0,-1 0 0,1-1 1,0 1-1,-1 0 0,1-1 0,-1 1 0,1 0 0,-1 0 0,0-2 0,0 3-409,0-1 0,1 1 0,-1 0-1,0-1 1,0 1 0,1 0 0,-1 0 0,0 0-1,0 0 1,0-1 0,1 1 0,-1 0-1,0 0 1,0 1 0,1-1 0,-1 0-1,0 0 1,0 0 0,0 0 0,1 1 0,-1-1-1,0 0 1,1 1 0,-1-1 0,0 0-1,1 1 1,-1-1 0,0 1 0,1-1-1,-1 1 1,-5 3-44,1 1 0,0-1-1,0 1 1,0-1-1,1 1 1,-1 1 0,1-1-1,1 1 1,-1-1 0,-3 9-1,-4 11 256,-10 32 0,12-31-217,-25 86 462,29-90-537,1 0-1,1 0 1,0 27 0,3-40-42,0 0 1,1 0 0,0-1-1,0 1 1,1 0 0,1 0-1,5 14 1,-7-20-173,1 0 0,-1-1 0,1 1 0,0-1 0,-1 0 0,1 0 0,0 1 0,0-1 0,0 0 0,1-1 0,3 4 0,-4-4-182,1 0 0,-1 0 0,0 0 0,1 0 1,-1-1-1,0 1 0,1-1 0,-1 0 0,1 1 1,-1-1-1,1 0 0,-1-1 0,1 1 0,-1 0 1,5-2-1,12-5-3660,3-1 1323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4:25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488 648 6240,'0'0'93,"0"0"0,0 0-1,0 0 1,0 0 0,-1 0 0,1 0 0,0 0 0,0 0 0,0 0 0,0 0-1,-1 0 1,1 0 0,0 0 0,0 0 0,0 0 0,0 0 0,-1-1 0,1 1-1,0 0 1,0 0 0,0 0 0,0 0 0,0 0 0,-1 0 0,1 0 0,0-1-1,0 1 1,0 0 0,0 0 0,-1-4 3601,-10 1-543,10 2-3121,-1 0 1,1 1 0,0-1 0,-1 1-1,1 0 1,0-1 0,-1 1 0,1 0-1,0 0 1,-1 0 0,-1 0 0,-17 2 135,0 1 0,1 0 0,-1 2 0,1 0 1,-24 11-1,-72 30 962,96-37-970,0 1 0,0 1 0,-33 27 0,39-27-54,0 1 0,1 0 0,-11 15 0,20-24-34,0 1 0,0 0 0,0 0 0,1 1 0,0-1 0,0 1 0,0-1 0,0 1 0,1-1 0,-1 1 0,1 0 0,0 0 0,1 0 0,-1 9 0,1-13-28,1 0 0,-1 1-1,0-1 1,0 0-1,1 1 1,-1-1-1,1 0 1,-1 1 0,1-1-1,0 0 1,-1 0-1,1 1 1,0-1 0,0 0-1,0 0 1,0 0-1,0 0 1,0 0-1,0 0 1,0-1 0,0 1-1,0 0 1,1-1-1,-1 1 1,0 0-1,1-1 1,-1 1 0,0-1-1,1 0 1,0 1-1,4-1 61,0 1 0,0-1-1,-1 0 1,1 0-1,8-2 1,2-1 24,1-1 0,-1-1 0,0 0 0,0-1 0,0-1 0,-1-1 0,0 0 0,20-14 0,1-4 64,65-63 1,-83 74-138,-14 11-135,1 1 0,-1-1 0,0 1 0,0-1-1,0-1 1,0 1 0,-1 0 0,0-1 0,5-8 0,-10 25-1369,6 6 1616,-4-16-127,0 0 0,0 1 0,0-1 0,0 0 0,1 0 0,-1 0 0,1 0 0,0-1 0,-1 1 0,1 0 0,0 0 0,0 0 0,0 0 0,1-1 0,-1 1 0,0-1 0,1 1 0,-1-1 0,1 1 0,-1-1 0,1 0 0,-1 1 0,4 0 0,1 1 24,0-1 0,-1 0 0,1 0-1,0 0 1,0-1 0,0 0 0,1 0-1,-1-1 1,9 1 0,61-7 171,-60 4-188,440-74 350,-433 70-441,-10 4 156,0-1 0,0-1 0,-1 0 0,0 0-1,21-12 1,-32 16-127,-1 0-1,1-1 0,-1 1 0,1 0 1,-1-1-1,1 1 0,-1 0 1,1-1-1,-1 1 0,1-1 0,-1 1 1,0-1-1,1 1 0,-1-1 1,0 1-1,0-1 0,1 1 1,-1-1-1,0 1 0,0-1 0,0 0 1,1 1-1,-1-1 0,0 0 1,-1 1-26,1-1 1,-1 1-1,0 0 1,1 0-1,-1 0 1,0 0-1,1 0 1,-1 0-1,0 0 1,0 0 0,1 0-1,-1 0 1,0 0-1,1 0 1,-1 0-1,0 0 1,0 1-1,1-1-3,-102 43-925,67-29 911,-63 34 0,86-40 48,0-1 0,1 1 0,0 1-1,0 0 1,1 0 0,0 1 0,1 1 0,-10 13 0,16-20 34,1 1 1,-1 0-1,1 0 0,0 0 0,0 0 1,0 1-1,1-1 0,-1 0 0,2 1 1,-1-1-1,0 8 0,1-10 5,0-1 0,0 1 0,1-1 0,-1 0 0,0 1 0,1-1 0,0 0 0,0 1 0,0-1 0,0 0 0,0 0 1,0 1-1,0-1 0,0 0 0,1 0 0,-1 0 0,1-1 0,0 1 0,0 0 0,-1-1 0,1 1 0,0-1 0,0 1 0,0-1 0,1 0 0,-1 0 0,3 1 0,0-1 22,0 1 0,1-2 1,-1 1-1,0-1 0,1 1 0,-1-1 1,1-1-1,-1 1 0,0-1 0,1 0 0,-1 0 1,0-1-1,0 1 0,0-1 0,0 0 1,0-1-1,9-5 0,1-2 72,0 0 0,0-1 0,24-25 1,-13 10 7,0-1 1,-2-2 0,-1 0 0,-1-1-1,30-56 1,94-228-365,-76 159-63,-61 136 65,0 0-1,-2-1 1,11-40 0,-18 59 185,0-1 1,0 1-1,1 0 1,-1-1-1,0 1 1,0 0 0,0-1-1,-1 1 1,1 0-1,0-1 1,0 1-1,-1 0 1,1-1-1,-1-1 1,0 3 16,1-1-1,-1 1 1,0 0-1,1-1 1,-1 1-1,0-1 1,1 1 0,-1 0-1,0 0 1,0-1-1,1 1 1,-1 0-1,0 0 1,1 0 0,-1 0-1,0 0 1,0 0-1,0 0 1,1 0-1,-1 0 1,0 0 0,1 0-1,-1 0 1,0 1-1,0-1 1,1 0-1,-1 1 1,0-1 0,1 0-1,-1 1 1,0 0-1,-7 3-24,1 0-1,0 1 0,0 0 0,0 0 0,1 1 1,0 0-1,0 0 0,0 0 0,1 1 0,-9 14 1,-4 10 78,-18 41 1,32-64-36,-22 50-7,2 1 0,3 1 0,-23 111 0,43-163 83,-1 1 1,2 0-1,-1 0 0,1 0 0,0 0 0,1 0 0,0 0 0,1 0 0,4 14 0,-4-18-12,-1-1-1,2 1 1,-1-1 0,0 0-1,1 1 1,0-1-1,0-1 1,0 1 0,0 0-1,1-1 1,-1 1-1,1-1 1,0 0-1,0 0 1,0-1 0,0 1-1,1-1 1,-1 0-1,8 2 1,1 0 11,-1-1 1,2-1 0,-1 0-1,0-1 1,14 0-1,70-6-5,-97 5-57,48-5 79,0-2 0,0-2 0,-1-3 0,58-21 0,-85 25-34,-2-1 0,1 0 1,-1-1-1,-1-1 0,21-16 1,-27 15-658,-10 8-152,-7 5 54,-79 43-155,23-10 578,49-27 268,0 0-1,1 1 0,-12 9 0,19-14 57,2 1 0,-1-1 0,0 1-1,1 0 1,-1 0 0,1 0 0,0 0 0,0 1 0,1-1-1,-1 1 1,-2 8 0,5-12-3,-1 0 0,1 0 0,0 0 0,-1 0 0,1 0 0,0 0 0,0 0 0,0 0 0,0 0 0,0 1 0,0-1 0,0 0 0,0 0 0,1 0 0,-1 0 0,0 0 0,1 0 0,-1 0 0,1 0 0,-1 0 0,1 0 0,-1 0 0,1 0 0,0 0 0,-1-1 0,1 1 0,0 0-1,0 0 1,-1-1 0,1 1 0,0 0 0,0-1 0,0 1 0,0-1 0,0 1 0,0-1 0,0 1 0,0-1 0,0 0 0,0 0 0,2 1 0,1-1 59,0 1-1,0-1 1,0 1-1,0-1 1,0-1-1,0 1 1,1-1-1,-1 1 0,5-3 1,1-1-3,-1 0 0,0-1 0,0 0 0,-1 0 0,1-1 0,-1 0 0,0-1 0,0 0 0,10-13 0,2-3 60,30-49 0,8-34-113,-44 77-37,26-50-88,143-307-634,-172 354 318,-11 31 353,1 0 0,-1-1 0,0 1 0,0 0 0,0-1 0,0 1 0,0 0 0,0 0 0,0-1 0,0 1 0,0 0 0,0-1 0,-1 1 0,1 0 0,-1 0 0,1 0 0,-1-1 0,1 1 0,-1 0 0,0 0 0,0-1 0,0 1 35,1 1-1,0 0 1,-1 0-1,1 0 1,0-1-1,-1 1 1,1 0-1,0 0 1,-1 0-1,1 0 1,-1 0-1,1 0 1,0 0-1,-1 0 1,1 0-1,-1 0 1,1 0-1,0 0 1,-1 0-1,1 0 0,0 0 1,-1 0-1,1 0 1,-1 0-1,1 0 1,0 1-1,-1-1 1,1 0-1,0 0 1,-1 1-1,-8 3-32,0 2-1,0-1 1,0 1-1,1 1 1,0-1-1,0 1 1,-9 11-1,6-4 29,1-1-1,0 2 0,-14 28 1,4 3 135,2 1 0,-13 53 1,29-93-98,2-5-11,-14 46 152,-10 65 0,22-98-95,0-1 1,1 1-1,1 0 0,0 0 0,1 0 0,1 0 1,0-1-1,1 1 0,5 15 0,-5-23 36,0 0 1,0 0-1,1 0 0,-1-1 0,2 1 0,-1-1 0,1 0 0,-1 0 0,1-1 0,1 1 0,-1-1 1,1 0-1,0-1 0,0 1 0,1-1 0,-1-1 0,1 1 0,0-1 0,0 0 0,0-1 1,0 1-1,1-1 0,8 1 0,6-1-8,0-2 0,0 0 0,0-1 0,0-1 0,-1-1 0,1-1 0,-1-1 0,1-1 0,-2-1 0,1 0 0,-1-2 0,0 0 0,19-14 1,-28 16-91,0 0 1,-1-1 0,9-9 0,-16 15-39,-1 1 1,-1-1 0,1 0 0,0 0 0,0 0 0,-1 0 0,1-1-1,-1 1 1,0 0 0,0-1 0,1 1 0,-1-1 0,-1 1 0,1-1-1,0 1 1,-1-1 0,1 1 0,-1-1 0,0 0 0,0-3 0,0 6 10,-1-1 0,1 1 0,0-1 0,-1 0 0,1 1 0,-1-1 0,1 1 0,-1 0 0,1-1 0,-1 1 0,1-1 0,-1 1 0,1 0 0,-1-1 0,0 1 1,1 0-1,-1 0 0,0-1 0,1 1 0,-1 0 0,1 0 0,-1 0 0,0 0 0,1 0 0,-1 0 0,0 0 0,1 0 0,-1 0 0,0 0 0,1 0 0,-1 0 1,-1 1-1,-23 6-261,23-7 251,-44 20-217,11-5 202,28-11 89,-1-1 0,0 1-1,1 0 1,0 1 0,0 0 0,-8 7 0,14-10-29,-1-1 0,1 1 1,-1-1-1,1 1 0,0 0 1,0 0-1,0 0 0,0 0 1,0-1-1,0 1 0,0 1 1,0-1-1,0 2 0,1-3 1,0 1-1,0 0 1,0-1 0,1 1-1,-1-1 1,0 1 0,1-1-1,-1 1 1,1-1-1,-1 0 1,1 1 0,0-1-1,-1 0 1,1 1 0,0-1-1,0 0 1,0 0-1,0 1 1,0-1 0,2 1-1,2 2 62,1 0 0,-1 0 0,1-1 0,-1 0 0,1 0 0,0 0 0,0-1 0,0 0-1,0 0 1,1 0 0,-1-1 0,0 0 0,1 0 0,7-1 0,11 0 72,0-2 0,34-6 0,-47 7-142,183-35-169,-62 10 384,57-6-14,-147 20-361,-33 8-444,-27 5 139,2 2 380,0 0 0,1 1-1,-22 9 1,5-2 31,6-2-2,0 1-1,-46 27 1,63-32 49,-1 0 0,1 1 1,0 0-1,1 1 0,-1 0 1,2 0-1,-1 0 0,1 1 1,0 0-1,0 0 0,-6 14 1,10-19 29,1 0 1,0 0 0,0 1 0,0-1 0,0 0 0,0 1-1,1-1 1,0 1 0,0-1 0,0 1 0,0 4 0,1-7 6,-1 1 0,0-1 0,1 1 0,-1-1 0,1 0 1,-1 0-1,1 1 0,0-1 0,0 0 0,-1 0 0,1 0 1,0 0-1,0 1 0,0-1 0,0-1 0,0 1 0,1 0 0,-1 0 1,0 0-1,0-1 0,0 1 0,1 0 0,-1-1 0,0 1 1,1-1-1,-1 0 0,1 1 0,-1-1 0,0 0 0,3 0 1,2 0 23,0 0 0,0 0 0,-1-1 0,1 0 0,0 0 0,0 0 0,-1-1 0,10-3 0,44-25 228,-47 23-208,26-14 111,63-46-1,-86 54-151,1 0 0,-2-1 0,0-1-1,-1 0 1,0-1 0,15-26 0,9-31 0,39-106 0,-68 158-33,50-134-321,-54 145 223,-1-1-1,0 1 1,0-1-1,-1 0 1,0 0-1,0-13 1,-2 22 62,0 1 0,0-1 0,-1 0 0,1 0 0,0 1 0,0-1 0,-1 0 0,1 1 0,-1-1 0,0 1 0,1-1 0,-1 1 0,0-1 0,0 1 0,-2-3 0,3 4 18,-1-1 0,1 1 0,-1 0 0,1-1 0,-1 1-1,1 0 1,-1 0 0,1 0 0,0-1 0,-1 1 0,1 0 0,-1 0 0,0 0 0,1 0 0,-1 0 0,1 0 0,-1 0 0,1 0 0,-1 0 0,1 0 0,-1 0 0,0 1 0,0-1-7,-1 1 0,1 0 0,-1 0 0,1 0 0,-1 0 0,1 0 0,0 0 0,0 0 0,0 0 0,-2 3 0,-5 8-11,1 1 0,0 1 1,1-1-1,1 1 0,-7 25 1,-55 215 114,54-185 82,-8 128 1,20-167-280,1 1 1,1 0 0,1-1-1,2 1 1,12 43-1,-15-69-296,1 0 1,0 0-1,0 0 0,0 0 0,0-1 1,1 1-1,0-1 0,0 1 0,4 4 0,10 4-1699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1:54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21 7392,'-26'-12'3360,"17"7"-2944,4 2-640,10 6 32,-1-3-960,6 5 640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1:55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0 8480,'-1'9'6827,"-2"12"-4377,-2 23-512,-32 206 2058,21-163-3394,0 13 51,-45 148 0,15-125-461,39-116 536,4-4-604,4-3-37,0 0-12,0-2-72,0 0 1,0 0 0,0 0 0,1 0-1,-1 1 1,0-1 0,1 0 0,0 1 0,-1-1-1,1 0 1,2 0 0,8-10-65,19-25 50,-1 0 0,-2-2 1,26-48-1,35-62 11,-85 143-25,0 0-1,0 0 1,1 0 0,7-8-1,-12 14 27,1-1 0,0 0 0,-1 1-1,1-1 1,-1 0 0,1 1-1,0-1 1,0 1 0,-1-1 0,1 1-1,0 0 1,0-1 0,-1 1-1,1 0 1,0-1 0,0 1 0,0 0-1,0 0 1,-1 0 0,1 0-1,0 0 1,0 0 0,0 0 0,0 0-1,0 0 1,0 0 0,-1 0-1,1 1 1,0-1 0,0 0 0,0 1-1,-1-1 1,1 0 0,0 1-1,0-1 1,-1 1 0,1-1 0,0 1-1,-1-1 1,1 1 0,-1 0-1,1-1 1,0 1 0,-1 0 0,0 0-1,1-1 1,-1 1 0,1 0-1,-1 1 1,3 4 7,-1 0 1,0 0-1,0 1 0,-1-1 1,0 1-1,0-1 0,0 1 0,-1 10 1,-6 54 226,5-60-208,-1-1 0,0 1 0,-1-1 0,0 0 0,0 0 0,-1 0 1,-1-1-1,0 0 0,0 1 0,-8 9 0,12-17-39,-1 0 0,1-1 0,-1 1 1,0-1-1,0 0 0,1 1 0,-1-1 0,0 0 0,0 0 0,0 0 0,0 0 0,0 0 0,0-1 0,0 1 1,-1-1-1,1 1 0,0-1 0,0 0 0,0 0 0,0 0 0,-1 0 0,1 0 0,0-1 0,0 1 0,0 0 1,0-1-1,-1 0 0,1 1 0,-2-3 0,-5-1 71,9 2 48,1 2-92,0 0 0,-1 0 0,1 1 1,0-1-1,0 0 0,0 0 0,-1 1 1,1-1-1,0 1 0,-1-1 0,1 0 1,0 1-1,-1-1 0,2 2 1,3 3 67,-1 0 0,1 0 1,4 8-1,8 10 170,60 51-2290,-70-69-203,5 1-6196,-4-2 2371,5 4 1436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1:57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33 377 4992,'-6'-4'678,"4"2"-195,0 1 0,1 0 0,-1-1 0,0 1 0,0 0 1,0 0-1,0 0 0,-9 0 8771,197-3-922,107-11-8211,-90 4 289,0-1-388,49-3-1,-182 16-74,-49 0 64,0 0-1,0-2 1,35-5-1,-45 5-6,-11 1 28,1 0 0,-1 0 0,1 0 0,-1 0 0,0 0 0,1 0 0,-1 0 0,1 0 0,-1 0 0,0 0 0,1 0 0,-1-1 0,1 1 0,-1 0 0,0 0 0,1 0 0,-1-1 0,0 1 0,1 0 0,-1 0 0,1-1 0,-1 0-37,0 0 0,0-1-1,0 1 1,0 0 0,0 0 0,0 0 0,-1-1-1,1 1 1,0 0 0,-1 0 0,0-2 0,-5-12-28,-1 0 0,-1 1 0,0 0 0,-1 1 0,-18-22 0,18 24-44,-1 1 0,-1 0 0,1 1-1,-2-1 1,1 2 0,-1 0-1,-1 0 1,-18-8 0,-12-2-17,-55-16 0,87 31 108,-47-11-68,37 10-66,-21-7 1,111 19 172,1 4-125,49 12 41,-104-20 37,1 1 0,-1 1-1,-1 0 1,1 1-1,21 14 1,-33-18 20,6 2-47,0 2 0,14 12 0,-12-7-44,-8-10 73,-1 0 0,0 0 0,0 1 0,0-1 0,0 0 0,0 1 0,0-1 0,-1 1 0,1 0 0,-1 0 0,0-1 0,0 1 0,0 0 0,0 0 1,1 5-1,-1 6-21,0 1 1,-1-1 0,0 1 0,-1-1 0,-1 1 0,0-1 0,-7 21 0,3-16 7,0-1 0,-2 1-1,0-1 1,-20 31 0,15-31 76,0-1-1,-2 0 1,0-1 0,0-1-1,-2 0 1,0-1 0,-25 16-1,40-30-20,1 1 1,0 0-1,0 0 0,0-1 0,0 1 0,-1-1 0,1 1 1,0-1-1,0 1 0,-1-1 0,1 0 0,0 0 1,-1 0-1,1 1 0,-1-1 0,1 0 0,0-1 1,-3 1-1,3-1 8,-1 0 1,1 0 0,-1 0 0,1 0-1,-1 0 1,1 0 0,0-1 0,-1 1-1,1-1 1,0 1 0,0-1-1,0 1 1,0-1 0,0 1 0,0-1-1,0-3 1,-15-32 82,1-2 1,3 0-1,-8-44 0,13 60-1169,-15-39-1,-2 9-4609,24 53 5469,0-1 0,0 1 0,0 0-1,0-1 1,0 1 0,0 0 0,0-1 0,0 1 0,-1 0 0,1-1 0,0 1 0,0 0 0,0-1 0,-1 1 0,1 0 0,0-1 0,-1 1 0,1 0 0,0 0 0,-1-1 0,1 1 0,0 0 0,-1 0-1,1 0 1,0-1 0,-1 1 0,1 0 0,0 0 0,-1 0 0,1 0 0,-1 0 0,1 0 0,0 0 0,-1 0 0,1 0 0,-1 0 0,1 0 0,0 0 0,-1 0 0,1 0 0,0 0 0,-1 1 0,-1 4-2903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2:06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0 832,'-10'4'12959,"10"1"-12007,0-1-2970,2 19 2642,4 28 0,0 1-192,-2-11-305,29 226-1571,-25-234 708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2:11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546 28 2400,'5'-3'9387,"-5"2"-9119,0 1-145,0 0 1,0-1-1,0 1 1,0 0-1,0 0 1,0-1-1,0 1 1,0 0-1,0 0 1,0 0-1,0-1 0,0 1 1,0 0-1,0 0 1,0 0-1,-1 0 1,1-1-1,0 1 1,0 0-1,0 0 1,0 0-1,-1 0 1,1 0-1,0-1 1,0 1-1,0 0 0,0 0 1,-1 0-1,1 0 1,0 0-1,0 0 1,-1 0-1,1 0 1,0 0-1,0 0 1,0 0-1,-1 0 1,1 0-1,0 0 1,0 0-1,0 0 1,-1 0-1,1 0 0,-5 1 544,0 0 0,1-1 0,-1 1-1,0-1 1,0 0 0,-8-1 0,-7 0 372,2 3-189,0 0 0,-28 9 0,40-9-755,-20 5 293,0 0 0,0 2 1,-47 24-1,63-27-319,0 0 0,0 1 0,0 0 1,1 1-1,0 0 0,1 0 1,0 1-1,0 0 0,1 0 1,0 1-1,-8 15 0,0 3 128,1 2 1,2 0-1,-17 60 0,27-83-176,-57 310 945,58-310-918,1-1 1,0 0-1,0 1 0,1-1 0,-1 0 1,2 1-1,-1-1 0,0 0 1,1 0-1,0 0 0,1 0 0,-1 0 1,1-1-1,0 1 0,1-1 1,-1 1-1,1-1 0,0 0 0,0-1 1,1 1-1,0-1 0,-1 0 1,1 0-1,1 0 0,-1-1 0,0 1 1,1-1-1,0-1 0,0 1 0,0-1 1,0 0-1,0 0 0,0-1 1,0 0-1,0 0 0,1 0 0,6-1 1,37-2 56,0-2 0,0-2 0,0-2 0,-1-3 0,-1-1 1,67-27-1,-101 33-105,-1 0 1,0-1-1,0 0 1,0-1-1,-1 0 1,21-19 0,-25 19 5,0-1 1,0 0-1,-1 0 1,-1 0-1,0-1 1,0 0-1,-1 0 1,0 0-1,5-16 1,-4 3-57,-1-1 0,-1 0 0,-1 0 0,0-38 0,-2 32 49,-3-134-214,0 133 94,2 17 124,-2 0 0,1 1 0,-2 0 1,0-1-1,0 1 0,-11-25 0,11 32-14,0 0 1,0 0 0,-1 0-1,0 1 1,0-1 0,-1 1-1,1 0 1,-1 0 0,0 0-1,0 1 1,-1-1 0,1 1-1,-1 1 1,0-1 0,-12-4-1,1 2-18,-1 1 0,0 1 0,1 1 0,-28-2-1,-74 3-234,-12 12-223,47 0-3522,82-9 3550,0-1-1,0 1 1,1-1 0,-1 1 0,0 0 0,0 0-1,1 0 1,-3 1 0,4-2 325,0 1-1,-1-1 1,1 0-1,0 0 0,0 0 1,-1 0-1,1 0 1,0 0-1,0 1 1,0-1-1,-1 0 1,1 0-1,0 0 1,0 1-1,0-1 1,0 0-1,0 0 1,-1 0-1,1 1 1,0-1-1,0 0 1,0 0-1,0 1 1,0-1-1,0 0 1,0 0-1,0 1 1,0-1-1,0 0 1,0 0-1,0 1 1,0-1-1,0 0 1,0 0-1,0 1 1,0-1-1,0 0 1,0 0-1,0 1 1,1-1-1,-1 0 1,0 0-1,0 1 1,0-1-1,0 0 1,0 0-1,1 0 1,-1 0-1,0 1 0,0-1 1,0 0-1,1 0 1,-1 0-1,0 0 1,0 0-1,1 1 1,-1-1-1,0 0 1,12 4-2703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2:14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14 959 3232,'-13'0'11941,"21"-1"-9861,1-2-1432,0 0 1,0-1-1,-1 0 0,0 0 1,0-1-1,14-10 0,40-40 615,-57 50-1128,10-10 47,-1 1 0,0-1 0,-1-1 0,-1-1 0,0 0 0,16-33 0,-16 29-56,6-13 145,-17 33-266,-1-1-1,1 1 0,-1-1 1,1 1-1,-1-1 0,0 1 1,0-1-1,1 1 1,-1-1-1,0 1 0,0-1 1,-1 1-1,1-1 0,0 1 1,0-1-1,-1 1 1,1-1-1,-2-1 0,2 2-9,0 1 0,0 0 0,-1 0 0,1 0 0,0 0 0,0 0 0,0 0 0,0 0 0,-1 0 0,1 0 0,0 0 0,0 0 0,0 0 0,0 0 0,-1 0 0,1 0 0,0 0 0,0 0 0,0 0 0,0 0 0,-1 1 0,1-1 0,0 0 0,0 0 0,0 0 0,0 0 0,0 0 0,0 0 0,-1 0 0,1 1 0,0-1 0,0 0 0,0 0 0,0 0 0,0 0 0,0 1 0,-9 10-95,-7 12 140,5-1 61,0 1 0,-12 39 0,22-58-89,-1 1 68,0 1 0,1-1 0,-1 1 0,2 0 0,-1 0 0,0 0 0,1 8 0,1-12-43,-1 0 0,0 0 0,0 0 0,1 0-1,0 1 1,-1-1 0,1 0 0,0 0 0,0 0 0,0 0-1,0 0 1,0 0 0,1-1 0,-1 1 0,0 0 0,1-1-1,-1 1 1,1-1 0,0 1 0,0-1 0,-1 0 0,4 2 0,1 0 12,0-1 0,1 0 0,-1 0 0,0 0 0,1-1 0,-1 0 0,1 0 0,-1-1 0,12 0 0,6-2-12,32-8-1,-26 4 25,-5 2-52,-1-2 1,1-1 0,-1-1 0,-1-1 0,1-1 0,41-24 0,-53 26 18,-1-1 1,-1 0 0,1 0-1,-2-1 1,1 0 0,-1 0-1,-1-1 1,13-22 0,1-7 117,22-57 1,-17 33-5,-7 20-106,1 0 0,3 2 0,42-58 0,-35 55-35,-1 0 0,25-53 0,-51 92-52,0-1 18,-2 3 39,1-1 0,-1 1 0,0 0 0,0-1 0,-1 1 0,1-1 0,-1 0 0,0 1 0,1-8 0,-2 14 5,-1-1 1,1 1-1,-1-1 0,0 1 1,0-1-1,1 0 1,-1 1-1,0-1 0,0 0 1,0 0-1,-2 2 0,-3 4 29,-6 10 4,-32 42-99,28-38 62,1 1 0,0 1 0,2 0 1,-15 36-1,-32 104 42,28-68 122,-88 199 773,-34 3-651,108-214-15,-4-2-1,-108 134 0,156-212-226,-10 10-62,6-12-91,3-10-65,3 1 109,0-1 0,0 1 0,1 0 0,0 0 1,1 0-1,3-11 0,6-21-75,2 0 0,23-49 0,-26 67 148,2 0 0,1 1 0,0 1 0,1 0-1,25-26 1,-17 24 97,0 2 0,1 1 0,1 1 0,1 1 0,1 1 0,0 1 0,1 1 0,0 2 0,1 1 0,0 1 0,1 1 0,33-6 0,-30 11-183,1 1 0,-1 1 0,34 3 0,3 3-2743,-64-4 2322,-3 0 156,0 0 0,0 0 1,0 1-1,-1-1 0,1 0 0,0 1 0,0-1 0,0 1 0,0-1 0,-1 1 0,1 0 0,0 0 0,1 1 0,7 6-1776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2:14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60 9312,'-37'-31'4192,"32"14"-3616,2 9-192,6 8-320,7-3-736,7 3 384,15 0-608,9 8 512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2:18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115 469 2656,'-1'0'13023,"-3"9"-10565,-3 12-2761,-23 62 2005,12-37-902,-19 79-1,32-103-715,1-3 126,0-1 0,-1 28 0,5-40-146,0-1 1,1 1 0,-1 0 0,1 0 0,0 0 0,1 0 0,-1-1 0,1 1 0,0 0 0,0-1 0,1 0 0,3 6 0,-4-8-1,0 0 0,1 0 0,-1 0 0,1 0 0,0 0 0,0 0 0,0-1 0,0 1 1,0-1-1,0 0 0,7 3 0,-8-4-46,1 0 0,-1-1 0,1 1 1,-1-1-1,1 1 0,0-1 0,-1 0 1,1 0-1,0 0 0,-1 0 0,1 0 1,-1-1-1,1 1 0,-1-1 0,1 0 0,-1 0 1,1 0-1,-1 0 0,1 0 0,1-2 1,19-13 20,-2-1 0,37-38 0,-30 26 104,43-61-1,14-42 394,-83 129-518,2-3 39,1-1-1,-1-1 1,-1 1-1,1 0 1,4-16 0,-9 22 13,-2 4 7,-6 15 99,-9 25 301,14-31-346,-23 98 702,25-98-735,0 0-1,1 0 0,0 0 1,1 0-1,1 0 1,0 0-1,2 13 0,-2-21-88,0-1 0,0 0 0,0 0 0,0 0 0,1 0 0,-1-1 0,1 1 0,0 0 0,-1 0 0,1-1 0,1 1 0,-1-1 0,0 0 0,0 0 0,4 3 0,-2-3 11,1 1 0,-1-1 1,0 0-1,1-1 0,-1 1 0,1-1 0,-1 0 0,1 0 1,7 1-1,0-2 17,1 0-1,0 0 1,-1-2 0,1 1 0,0-2-1,21-6 1,-5-3-21,0-1 0,-1-1 0,46-31 0,-64 38-32,49-30 27,-55 35 11,-1 0 0,0-1-1,0 1 1,0-1 0,0 1 0,0-1 0,-1 0 0,0 0 0,1-1 0,-1 1 0,0 0-1,0-1 1,-1 1 0,1-1 0,-1 0 0,0 1 0,0-1 0,0 0 0,0 0-1,0 0 1,-1 0 0,0 0 0,0 1 0,0-1 0,0 0 0,-1 0 0,0 0 0,0-4-1,-3-36-122,-3 27 113,1 6-99,0-4 154,6 15-81,0 0 1,0-1 0,0 1-1,-1 0 1,1 0-1,0 0 1,0 0 0,0-1-1,0 1 1,0 0-1,0 0 1,0 0 0,0 0-1,-1 0 1,1 0-1,0 0 1,0-1 0,0 1-1,0 0 1,-1 0-1,1 0 1,0 0 0,0 0-1,0 0 1,0 0 0,-1 0-1,1 0 1,0 0-1,0 0 1,0 0 0,0 0-1,-1 0 1,1 0-1,0 0 1,0 0 0,0 0-1,-1 0 1,2 4-26,0-4 49,-1 1 0,1 0 0,-1 0 0,1-1 0,-1 1 0,1 0 0,-1 0 0,0 0 0,0 0 0,1-1 1,-1 1-1,0 0 0,0 0 0,0 2 0,2 1 21,-1 0 0,1-1 0,0 1 0,1 0 0,-1-1 0,1 1 1,-1-1-1,1 0 0,0 0 0,0 0 0,6 5 0,-5-6-9,0-1 0,0 1-1,0 0 1,0-1 0,0 0 0,0 0 0,0 0-1,1-1 1,-1 1 0,0-1 0,0 0 0,5-1-1,2 0-31,-1 0-1,1-1 0,18-6 0,6-6 54,0-2-1,-1-1 1,0-1 0,31-25-1,-25 14 19,-2-2-1,57-58 1,-77 70-47,-1-1 0,0-1 0,-2 0 1,0-1-1,-2-1 0,-1 0 0,0-1 1,13-42-1,-20 50-14,-2 0 0,3-32 1,-5 28 17,6-21 0,-6 27-244,-6 24 10,-8 21 130,0 11 75,-2-1 1,-2-1-1,-31 56 0,-24 36 190,-36 64 112,74-140-141,-141 216 761,123-203-671,51-66 98,9-9-328,19-16-405,-11 10 277,82-60-218,126-69 0,-217 136 327,1 1 0,0 0 0,0 1 0,0-1 0,1 1 0,9-1 0,-17 3 10,1 1 0,0 0 0,0 0 1,-1 0-1,1 0 0,0 0 0,-1 0 0,1 1 1,0-1-1,0 0 0,-1 1 0,1-1 1,-1 1-1,1 0 0,2 1 0,-3-1 6,1 1-1,-1-1 1,0 0-1,0 1 1,0-1 0,1 1-1,-1 0 1,-1-1-1,1 1 1,0 0-1,0-1 1,-1 1 0,1 0-1,-1 0 1,1 0-1,-1 0 1,0 2-1,1 6 45,-1 0-1,-1 0 1,-3 18-1,0 1 68,4-20-53,-1 0-31,0-1 0,1 1 0,0-1 0,2 16 0,-1-22-23,-1-1 0,0 1-1,1-1 1,-1 1 0,1-1-1,-1 1 1,1-1 0,0 1-1,0-1 1,-1 0 0,1 1-1,0-1 1,0 0 0,0 0-1,1 0 1,-1 0 0,0 0-1,0 0 1,0 0 0,1 0-1,-1 0 1,1 0 0,-1-1-1,0 1 1,1-1-1,-1 1 1,1-1 0,0 0-1,-1 1 1,1-1 0,-1 0-1,3 0 1,8-1-12,-1-1 0,1-1 0,-1 0 0,0 0 0,0-1 0,0 0 0,16-10-1,6-1-224,25-8 24,-7 3 210,58-31 0,-89 40 35,-8 5-76,0-1 0,0 0 0,0-1-1,17-15 1,-29 22 27,1 1-1,-1 0 1,0 0-1,1 0 0,-1-1 1,0 1-1,0 0 1,1 0-1,-1-1 1,0 1-1,0 0 1,0 0-1,1-1 1,-1 1-1,0 0 1,0-1-1,0 1 1,0 0-1,0-1 1,0 1-1,1 0 1,-1-1-1,0 1 0,0-1 1,-8 1-81,-19 11 134,10-2-73,0 2 0,0 0 0,1 0 0,0 2 0,1 0-1,1 1 1,0 0 0,1 1 0,0 1 0,-11 19-1,22-32 42,0-1 0,1 1 0,0 0 0,0 0 0,-1 0 0,2 0-1,-1 0 1,0 0 0,1 0 0,-1 0 0,1 0 0,0 0 0,0 0-1,0 0 1,1 5 0,0-6 11,-1 0 0,1 0 0,0 0 0,0-1-1,0 1 1,0 0 0,0 0 0,1-1 0,-1 1 0,0-1 0,1 1 0,-1-1-1,1 1 1,0-1 0,-1 0 0,1 0 0,0 0 0,0 0 0,-1 0 0,1 0-1,0-1 1,0 1 0,3 0 0,1 0-5,0 0 1,0 0-1,0-1 0,0 0 0,0 0 1,0-1-1,0 1 0,10-3 0,-3-1-79,0 0 0,23-10-1,-29 10 31,0 1 1,-1-1-1,1 0 0,-1-1 1,0 1-1,-1-1 0,1-1 1,-1 1-1,0-1 0,0 1 1,-1-1-1,0-1 0,0 1 1,0-1-1,5-11 0,-9 14 7,1 1-1,0-1 0,-1 0 0,0 1 0,0-1 0,0 1 0,0-1 0,-1 0 1,1 1-1,-1-1 0,0 1 0,0-1 0,0 1 0,0-1 0,-1 1 1,-2-4-1,2 3-10,-1 0-1,1 0 1,-1 0 0,0 0 0,0 1 0,-1-1 0,1 1 0,-1 0-1,1 0 1,-1 0 0,-6-3 0,10 6 29,0 0-1,0 0 1,0 0 0,0 0-1,0 0 1,0 0-1,0-1 1,0 1 0,-1 0-1,1 0 1,0 0 0,0 0-1,0 0 1,0 0 0,0 0-1,0 0 1,0 0-1,-1 0 1,1 0 0,0 0-1,0 0 1,0 0 0,0 0-1,0 0 1,0 0-1,-1 0 1,1 0 0,0 0-1,0 0 1,0 0 0,0 0-1,0 0 1,0 0-1,-1 0 1,1 0 0,0 1-1,0-1 1,0 0 0,0 0-1,0 0 1,0 0-1,0 0 1,0 0 0,0 0-1,0 0 1,-1 1 0,1-1-1,0 0 1,0 0-1,0 0 1,0 0 0,0 0-1,0 0 1,0 0 0,0 1-1,0-1 1,0 0-1,0 0 1,0 0 0,0 0-1,0 0 1,0 0 0,0 1-1,0-1 1,0 0-1,0 0 1,1 0 0,2 8-195,2-4 233,0 0-1,0 0 0,0 0 0,1-1 0,0 0 0,-1 0 0,1-1 0,0 1 1,0-1-1,0-1 0,1 1 0,-1-1 0,0 0 0,8 0 0,1-1 57,-1 0 0,0 0-1,1-2 1,-1 1 0,17-6-1,-20 4-100,1-1-1,-1-1 1,0 0-1,-1 0 0,1-1 1,-1-1-1,0 1 1,-1-2-1,1 1 1,10-13-1,8-10 55,39-56 0,-42 52-10,106-116 80,-2 1-159,-120 137 51,-1 0 0,13-25 0,-18 31-34,-1-1 1,1 0-1,-1 1 1,-1-1-1,1 0 1,-1 0-1,1-13 0,-2 19 11,0 0 0,0 0-1,0 0 1,0 0 0,0 0 0,0 0-1,-1 0 1,1 0 0,0 0-1,0 0 1,-1 0 0,1 1-1,0-1 1,-1 0 0,1 0-1,-1 0 1,1 0 0,-1 1-1,0-1 1,1 0 0,-2-1-1,1 2 11,0 0-1,0-1 0,0 1 0,0 0 0,0 0 1,0 0-1,0-1 0,1 1 0,-1 0 0,0 0 1,0 0-1,0 1 0,0-1 0,0 0 0,0 0 1,0 0-1,-1 1 0,-5 2-25,1 0 0,-1 0-1,1 1 1,-8 6 0,13-9 11,-40 28 14,-39 37-1,66-53 31,1 0-1,0 1 1,1 1-1,1 0 0,0 1 1,-8 18-1,2 1 139,3 0 0,-17 60-1,-8 77 141,34-149-295,-25 141 443,28-159-402,1 1-1,1 0 0,-1 0 0,1 0 0,0 0 0,0 0 0,1 0 1,0-1-1,0 1 0,0 0 0,0 0 0,1-1 0,0 1 1,5 9-1,-5-13-28,0 0 0,0 0 0,0 0 0,1 0 0,-1 0 0,0-1 0,1 1 0,-1-1 0,1 1 0,0-1 0,-1 0 0,1 0 0,0 0 0,-1-1 0,1 1 0,0-1 0,5 1 0,5 0 34,1-1 0,17-1-1,65-5 85,55-4-259,-131 8 118,-1-1 1,0 0-1,26-9 1,-39 10-6,-1 0 0,0 0 0,0 0 0,0-1 0,0 0 0,0 0 0,-1 0 0,1 0 0,-1-1 1,0 0-1,0 0 0,0 0 0,0 0 0,-1 0 0,0-1 0,4-7 0,-6 11-2,0 0 0,-1 0 0,1 0 0,-1 0-1,0-1 1,1 1 0,-1 0 0,0 0 0,0 0 0,0 0 0,0-1 0,0 1-1,0 0 1,0 0 0,0 0 0,0 0 0,-1-1 0,1 1 0,0 0 0,-1 0-1,0-2 1,0 2-5,0-1 0,-1 1 0,1 0 0,0-1-1,-1 1 1,1 0 0,0 0 0,-1 0 0,0 0-1,1 0 1,-1 0 0,-3-1 0,-3 0-20,0 0 0,0 0 0,0 1 1,0 0-1,-15 0 0,-13 3 3,-50 9 1,70-8 105,0 0 1,0 1-1,0 1 1,1 1-1,0 0 1,0 1-1,0 1 0,1 0 1,-16 13-1,26-19-30,0 1-1,1 1 0,0-1 0,-1 0 1,1 1-1,0 0 0,1 0 0,-4 6 1,5-8-12,0 1 0,0 0 0,0-1 0,0 1 1,0 0-1,1-1 0,0 1 0,-1 0 0,1 0 1,0 0-1,0-1 0,1 1 0,-1 0 0,1 0 1,-1-1-1,2 5 0,1-1-23,0 1 1,0-1-1,0-1 0,1 1 0,0 0 0,0-1 1,1 0-1,-1 0 0,1 0 0,0 0 1,0-1-1,1 0 0,7 5 0,2 0 6,1-1-1,-1-1 1,33 11-1,-28-12-4,1-1 0,0-1 0,-1-1 0,1 0-1,0-2 1,1-1 0,-1 0 0,0-2 0,0 0 0,0-1-1,36-11 1,-32 6-1312,-1-1 0,0-1 0,35-21 0,2-9-5055,-6-6-3426,-15 9 5114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2:21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1041 3328,'0'-1'35,"0"1"0,0 0 0,0 0 1,0 0-1,0 0 0,0-1 0,0 1 0,0 0 1,0 0-1,-1 0 0,1 0 0,0 0 0,0-1 1,0 1-1,0 0 0,-9 3 7764,15-8-5137,24-6 35,35-17 1,-27 8-1767,56-40 1,-74 45-724,0-2 0,-2 0 0,19-22 0,-20 19-124,-1-2 0,-1 0 0,-1 0 1,0-2-1,15-39 0,-17 38-40,73-181 561,-4 10 268,-77 184-750,0 1 1,5-21 0,-2 1 43,-34 94 767,-71 181-6,76-195-746,-2-1 1,-2-2-1,-60 83 1,8-30 173,-48 68-67,-62 146 25,99-159-148,89-153-163,-1 2-38,-1-1 1,0 1 0,0 0 0,1-1-1,-1 1 1,-1-1 0,-2 3-1,5-5 29,0 0-1,0 0 0,0 0 0,0 0 1,0-1-1,0 1 0,0 0 0,0 0 0,0 0 1,0 0-1,0 0 0,0 0 0,0 0 1,0 0-1,0 0 0,-1 0 0,1 0 1,0 0-1,0 0 0,0 0 0,0 0 0,0-1 1,0 1-1,0 0 0,0 0 0,0 0 1,0 0-1,0 0 0,0 0 0,0 0 0,-1 0 1,1 0-1,0 0 0,0 0 0,0 0 1,0 0-1,0 0 0,0 0 0,0 0 0,0 0 1,0 0-1,0 0 0,0 0 0,-1 0 1,1 0-1,0 0 0,0 1 0,0-1 0,0 0 1,0 0-1,0 0 0,0 0 0,0 0 1,0 0-1,0 0 0,0 0 0,0 0 1,0 0-1,0 0 0,0 0 0,0 0 0,0 0 1,0 1-1,0-1 0,-1 0 0,1 0 1,0 0-1,4-10-309,11-17-11,-13 22 284,28-61-297,-20 43 326,20-38 0,-18 42-13,1 1 0,1 1 0,0 0 0,1 0 0,1 2 0,1 0 0,0 1 0,38-23 0,-10 11 76,1 3 0,88-31 0,292-124 228,-391 161-252,-2-2 0,0-2 0,-1-1 0,-2-1 1,0-1-1,-1-2 0,-2-1 0,0-1 0,33-48 0,-1-9 356,63-125 0,-109 183-319,-3 0 0,0-1 0,-2 0 0,7-34 0,-14 55-46,1 2-13,-1 0 1,0 0-1,0 0 1,-1 0 0,1 0-1,-1 0 1,0 0-1,0 0 1,-1 0-1,0 0 1,-2-10-1,3 15-9,0-1-1,0 1 0,-1-1 1,1 1-1,0-1 0,0 1 1,-1-1-1,1 1 0,0-1 1,-1 1-1,1-1 0,-1 1 1,1 0-1,-1-1 0,1 1 0,0 0 1,-1-1-1,1 1 0,-1 0 1,0-1-1,1 1 0,-1 0 1,1 0-1,-1 0 0,1 0 1,-1-1-1,1 1 0,-1 0 1,0 0-1,1 0 0,-1 0 1,1 0-1,-1 1 0,1-1 0,-1 0 1,0 0-1,1 0 0,-1 0 1,1 0-1,-1 1 0,1-1 1,-1 0-1,1 1 0,-1-1 1,1 0-1,-1 1 0,1-1 1,0 0-1,-1 1 0,0 0 0,-4 4-18,1-1 0,-1 1-1,-5 8 1,8-10 19,-77 106 22,48-70 150,1 2-1,2 0 0,-37 77 1,-32 122 426,87-212-399,1 2 0,1-1 0,2 1 0,-6 56 0,12-79-137,0 1-1,0 0 1,1-1-1,3 16 0,-3-20-8,0 0-1,0 0 1,0 0-1,1 0 1,-1 0-1,1 0 1,0 0-1,-1 0 1,1 0-1,1-1 1,-1 1-1,0-1 1,6 5-1,-3-4-18,1 0 0,-1-1-1,1 1 1,0-1 0,0 0 0,1 0-1,-1-1 1,0 0 0,0 0 0,1 0 0,-1-1-1,1 0 1,-1 0 0,0 0 0,1-1-1,11-3 1,-3 0-41,1 0 0,-2-2 0,1 0 1,0 0-1,23-16 0,-15 7 21,-2-1 0,0-2 0,-1 0 0,-1-1 0,31-41 0,-9 3 29,35-64 0,-62 98 26,-8 14-38,-1 0 0,1-1 0,-2 0-1,7-18 1,-11 25 68,-3 7-70,-7 14-61,7-13 35,-26 49 6,2 1 1,-33 97-1,52-126 34,-2 3 126,-11 59 0,21-86-153,0-1-1,0 1 1,-1-1 0,1 1 0,0 0-1,1-1 1,-1 1 0,0-1 0,0 1-1,1-1 1,-1 1 0,0-1 0,1 1-1,0-1 1,0 2 0,0-2-6,0 0 1,-1 0 0,1-1-1,0 1 1,0 0-1,-1-1 1,1 1 0,0-1-1,0 1 1,0-1 0,0 1-1,0-1 1,0 0-1,0 1 1,0-1 0,0 0-1,1 0 1,3 0-1,0 0 0,0 0 0,0-1 0,0 0 1,-1 0-1,1 0 0,8-4 0,26-11-4,-2 0 0,0-3 0,-1-1 0,-1-2 0,0-1 0,-2-1 0,55-54 0,-54 41-32,32-43 0,-63 77 57,-3 6-14,-5 13 12,-25 53-17,-5 13-7,30-68 1,-1 1 0,1 1 0,-3 17 0,7-29 0,1 0 0,-1-1 0,1 1 0,0-1 0,0 1 0,0 0 0,0-1 0,1 1 0,0 0 0,-1-1 0,1 1 0,1-1 0,-1 0 0,0 1 0,3 3 0,-3-6 0,0 1 0,0-1 0,0 0 0,0 0 0,0 1 0,1-1 0,-1 0 0,0 0 0,1 0 0,-1 0 0,1 0 0,-1-1 0,1 1 0,-1 0 0,1-1 0,-1 1 0,4 0 0,-2-1 0,0 0 0,0 0 0,0 0 0,0 0 0,0-1 0,0 1 0,0-1 0,0 0 0,3-1 0,5-2 0,0-1 0,-1-1 0,19-13 0,-27 18 0,16-13-9,0-1 0,-1-1 0,-1 0-1,0-1 1,-1-1 0,-1 0 0,-1-1 0,-1-1 0,0 0 0,-1-1-1,-2 0 1,0 0 0,12-44 0,-19 53 31,-6 15 30,-8 23-3,-25 93-128,13-40 136,1 13-30,22-87-27,1-1 0,-1 1 0,0 0 0,1-1 0,0 1 0,1 7 0,0 4 0,-1-16 0,0 1 0,1 0 0,-1-1 0,1 1 0,-1 0 0,1-1 0,-1 1 0,1-1 0,-1 1 0,1-1 0,0 1 0,-1-1 0,1 1 0,-1-1 0,1 0 0,0 1 0,0-1 0,-1 0 0,1 1 0,0-1 0,0 0 0,-1 0 0,1 0 0,0 0 0,1 0 0,23 1 0,87-24 0,-18 2 0,126-31-84,-203 48 56,100-33 140,-82 26-90,-25 7-106,-22 6-297,-76 27 120,54-19 209,1 1 0,1 2 0,-36 20 0,61-29 29,1-1 17,0 0 0,0 1 1,1 0-1,-11 9 0,15-11 12,-1-1-1,1 1 0,0 0 0,0 0 1,-1 0-1,1 0 0,0 0 0,1 0 1,-1 0-1,0 0 0,1 0 0,-1 1 1,1-1-1,0 0 0,-1 0 0,1 0 1,0 1-1,0-1 0,1 3 0,-1-4 17,1 1 0,0 0-1,-1 0 1,1-1-1,0 1 1,0 0 0,0-1-1,0 1 1,0-1 0,0 1-1,0-1 1,1 0-1,-1 1 1,1-1 0,-1 0-1,1 0 1,-1 0-1,1 0 1,-1 0 0,3 0-1,1 2 12,0-1 0,0 0-1,0-1 1,0 1 0,0-1-1,7 1 1,4-2-15,0 0-1,0-1 1,0-1-1,0-1 1,0 0 0,0-1-1,-1-1 1,1 0-1,27-14 1,-31 12-18,0-1 0,-1 0 0,0 0 0,11-11 0,-13 10 0,15-13-3,-1-1-1,-1-2 1,28-40 0,45-85-79,-72 109 65,13-21-47,53-129 0,-86 182 24,0 0 1,-1 0-1,2-10 0,-3 15 26,-1 1-1,0-1 1,0 1 0,0 0 0,0-1-1,0 1 1,-1-1 0,1 1-1,-1 0 1,0-1 0,-2-3-1,2 6 2,0 0-1,1-1 0,-1 1 1,-1 0-1,1 0 0,0 0 1,0 0-1,0 0 0,0 0 1,-1 0-1,1 1 1,0-1-1,-1 0 0,1 1 1,-1-1-1,1 1 0,-1-1 1,1 1-1,-1 0 0,1-1 1,-1 1-1,1 0 0,-1 0 1,1 0-1,-4 1 0,2-1-20,-4 0-5,0 1-1,0 0 1,0 0 0,0 1-1,1 0 1,-1 0-1,1 1 1,-9 3 0,13-5 30,-7 4 6,-1 0-1,2 1 1,-1 0-1,0 0 1,1 0-1,1 1 1,-1 1-1,1-1 1,0 1-1,1 1 1,-1-1-1,2 1 1,-6 9-1,-3 13 99,0 0 1,-14 51-1,27-79-86,-14 46 69,3 1-1,2-1 1,3 2 0,-3 97 0,10-137-307,0 0 1,1 0-1,0 0 0,1 0 1,1 0-1,-1-1 0,6 13 1,-6-20-555,-1 0 0,0-1 0,1 1 0,0-1 0,0 1 0,3 3 0,2-1-3794,8 1-6911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2:22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66 9152,'-58'-54'4128,"39"48"-3584,11 1 192,3 10-512,0-5 64,15 0-1760,3 6 800,19 8-3648,8 1 2368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4:26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7 4736,'-10'-3'555,"9"3"-424,-1-1 0,0 0 1,0 1-1,0-1 0,0 1 0,0 0 0,0 0 0,0-1 0,0 1 0,0 1 0,-4-1 0,3 1-170,-2-1 336,1 0 0,-1 1 0,1 0 1,-1 0-1,1 0 0,0 1 0,-1 0 1,1-1-1,-5 4 0,2 0 78,0 0 1,0 0-1,0 1 0,1 0 0,0 0 1,0 0-1,0 1 0,1 0 1,0 0-1,0 0 0,1 0 0,0 1 1,0 0-1,1 0 0,0 0 1,0 0-1,1 1 0,-3 16 0,5-23-253,0 0 0,-1 1 0,1-1 0,1 0 0,-1 0 0,0 1 0,0-1 0,1 0 0,0 0 0,-1 0 0,1 0 0,0 0 0,0 0 0,0 0 0,0 0 0,0 0 0,1 0 0,2 3 0,-1-2 54,0-1 0,0 0-1,0 1 1,0-1 0,0 0 0,1-1 0,-1 1-1,1-1 1,0 1 0,4 0 0,5 1 251,1-1 1,0 0-1,0-2 1,27 0 0,-30-1-371,0 1 1,0-2-1,0 1 1,0-2 0,0 1-1,-1-2 1,0 1-1,1-1 1,10-6 0,-4 0-730,-1-1 0,0 0 0,0-1 0,22-22 0,-33 28 387,23-22-3508,1 3-3574,3 8 1799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2:23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14 547 3232,'-13'-16'13147,"25"6"-9330,36-22-787,61-22-1505,-57 31-1055,-40 17-385,139-73 983,-132 68-950,-1-2 0,0 0 0,0-1 0,-2-1 0,23-25 0,-13 8 147,-2 0 0,-1-2 1,26-51-1,-38 50-39,-10 32-98,-3 11-3,2-4-97,-44 243 484,40-227-350,1-1 0,1 1 1,2 0-1,-1 0 0,2 0 0,6 36 1,-6-53-110,-1 1 0,1-1 0,0 0 0,0 0 1,0 0-1,0 0 0,1-1 0,-1 1 0,1 0 1,-1-1-1,1 1 0,0 0 0,0-1 0,0 0 1,1 0-1,-1 1 0,0-1 0,1-1 0,0 1 0,-1 0 1,1-1-1,0 1 0,0-1 0,0 0 0,0 0 1,0 0-1,0 0 0,0 0 0,0-1 0,0 1 0,0-1 1,0 0-1,1 0 0,-1 0 0,6-2 0,7-2-71,0-1-1,0 0 1,29-16 0,-22 11 11,25-13-55,0-1 0,-2-3-1,50-38 1,-66 41 20,0-1 0,-2-1 0,0-2 0,-2 0 0,25-37 0,-25 33 154,-20 27 64,-4 8-118,-4 14-120,1-11 34,-3 15 8,-1 0 0,-1 0 1,0 0-1,-2-1 0,0 0 0,-2-1 0,0 1 0,-20 28 1,12-25 112,-1 0 1,0-1 0,-2-1 0,0-1-1,-44 31 1,63-49-70,0-1 1,0 0-1,0 1 0,0-1 1,-1 0-1,1 0 0,-3 1 1,4-2-21,1 0-1,-1 0 1,1 0 0,-1 0 0,1 0 0,0 0-1,-1 0 1,1 0 0,-1 0 0,1 0 0,0-1-1,-1 1 1,1 0 0,0 0 0,-1 0 0,1 0-1,-1 0 1,1-1 0,0 1 0,-1 0 0,1-1 0,-1 1-9,1-1 0,-1 0 0,1 0 1,0 1-1,-1-1 0,1 0 1,0 0-1,0 1 0,0-1 1,-1 0-1,1 0 0,0 0 0,0 1 1,0-3-1,0 1-14,0 0 0,0 0-1,1 0 1,-1 0 0,0 1 0,1-1 0,0 0-1,-1 0 1,1 0 0,0 0 0,0 1 0,0-1-1,0 0 1,0 1 0,0-1 0,0 1-1,0-1 1,2 0 0,0-1-9,0 1 1,0 0-1,0 0 1,0 1-1,1-1 0,-1 1 1,0-1-1,1 1 1,3-1-1,5 0-66,0 0 1,1 1-1,-1 1 0,23 1 1,3 3-1033,44 9-1,-62-8-3304,37 14 0,-57-19 4367,5 2-1237,0 0-1,-1 0 1,0 0 0,0 0 0,6 5 0,0 4-1739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2:23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68 8320,'-13'-45'3744,"-1"34"-3232,9 7-576,10 4-64,-1-5-928,11 2 576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2:24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14 452 4224,'-14'0'9450,"21"0"-6453,4-1-2245,-1 0-1,1 0 0,-1-1 0,1-1 0,-1 0 0,18-7 0,57-32 1066,-69 34-1532,46-26 568,68-49 0,-108 66-711,0 0 0,-2-1 0,0-1-1,-1 0 1,-1-2 0,18-26 0,-28 34-27,0 0-1,0 0 1,9-25 0,-16 36-97,-1 1-9,1 0 0,-1 0 0,1 0 0,-1 0 0,0 0-1,1 0 1,-1 0 0,0 0 0,0 0 0,0 0 0,1 0 0,-1 0 0,0 0 0,0 0 0,-1 0 0,1 0 0,0 0 0,0 0 0,0 0 0,-1 0-1,1 0 1,0 0 0,-1 0 0,1 0 0,-2-1 0,2 3-1,0-1 0,-1 0 1,1 0-1,-1 0 0,1 0 0,-1 0 0,1 0 0,-1 1 0,1-1 0,0 0 1,-1 0-1,1 0 0,-1 1 0,1-1 0,0 0 0,-1 1 0,1-1 0,0 0 1,0 1-1,-1 0 0,-19 23 126,1 1 1,2 1 0,0 1-1,2 0 1,1 1 0,1 1-1,-11 38 1,22-63-91,2 0 0,-1 0 0,0 0 0,1 0-1,0 0 1,-1 1 0,2-1 0,-1 0 0,0 0 0,1 0 0,0 0 0,0 0-1,0 0 1,0 0 0,1 0 0,0-1 0,0 1 0,0 0 0,0-1-1,0 1 1,0-1 0,1 0 0,5 5 0,-1-2 55,0 0 0,1 0 0,0-1 0,0-1 0,0 1 0,0-1 0,1 0 0,0-1 0,13 4 0,-6-4-52,1 0-1,-1-2 1,1 1 0,-1-2 0,1 0 0,0-1-1,-1-1 1,31-7 0,-23 2-45,0-1-1,0-1 1,-1-1-1,0-1 1,-1-1-1,41-30 1,0 3 87,-27 18 78,-29 17-140,-9 10-101,-2 5 121,-2 2-26,1-1-1,-10 16 1,8-16-11,1 0-1,-6 16 0,5-16 102,3-5-11,4-7-99,1 0 0,-1 0-1,0 0 1,0 0 0,1 0 0,-1 0 0,0 1-1,0-1 1,1 0 0,-1 0 0,0 0-1,0 0 1,1 0 0,-1 0 0,0 0-1,0 0 1,1 0 0,-1 0 0,0-1 0,0 1-1,1 0 1,-1 0 0,0 0 0,0 0-1,1 0 1,-1 0 0,0 0 0,0-1 0,0 1-1,1 0 1,89-28-47,-18 7-31,4-4 69,98-37 48,-173 62-38,0-1 0,0 1 0,0-1-1,0 1 1,0-1 0,1 1 0,-1 0 0,0 0-1,0-1 1,0 1 0,1 0 0,-1 0-1,0 0 1,0 0 0,1 0 0,-1 1 0,0-1-1,0 0 1,0 1 0,0-1 0,1 0 0,-1 1-1,0 0 1,0-1 0,0 1 0,0-1-1,1 3 1,0-1-6,0 0 1,-1 0-1,0 0 0,1 1 1,-1-1-1,0 1 0,0-1 1,-1 1-1,1-1 0,0 1 0,-1 3 1,22 77-45,-9-35-848,-12-33-2695,-1-9-866,0-3 1854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2:25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88 8640,'-50'-59'3904,"40"42"-3392,7 9-704,3 4-1024,3 8 768,10-4-1504,6 8 1120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2:28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113 243 2304,'0'-1'145,"0"0"0,-1 0 0,1 0 0,0 0 0,-1 0-1,1 0 1,0 0 0,0 0 0,0 0 0,0 0 0,0 0 0,0 0 0,0 0 0,0 0 0,1-1 0,0-10 2986,2 2-619,-1-2 2998,-3 13-5021,0 0 1,-1 0-1,1-1 1,0 1-1,0 0 1,0 0 0,0 1-1,0-1 1,-2 2-1,-5 10-40,1 0 0,0 0-1,1 1 1,0-1-1,1 1 1,-3 15 0,0-3-27,-36 133 1647,43-155-2018,0 0 1,0 0-1,0 0 0,1 0 0,-1 0 0,1 0 1,0 0-1,0 0 0,0 0 0,1 0 0,-1 0 1,1 0-1,0 0 0,0 0 0,1 0 0,-1 0 1,1 0-1,0-1 0,2 5 0,-3-7-16,0 0 0,0-1 0,-1 1-1,1 0 1,0-1 0,0 1 0,0 0 0,0-1 0,0 1-1,1-1 1,-1 0 0,0 1 0,0-1 0,0 0-1,0 1 1,0-1 0,3 0 0,20-3 142,-20 3-138,21-6-16,-1-1 1,0-2-1,0 0 0,24-13 1,-37 16-24,12-4 35,-1-1 0,0-2 0,-1 0 0,-1-1 0,0-1 0,-1-1-1,-1-1 1,0 0 0,-1-1 0,26-38 0,-30 35 40,-1 0-1,13-32 1,-25 52-72,0 1 0,1-1 0,-1 1 0,0-1 0,0 1 0,1 0 0,-1-1 0,0 1 0,0-1 0,0 1 0,0-1 0,0 1 0,0-1 1,0 1-1,0-1 0,0 1 0,0-1 0,0 1 0,0-2 0,-7 4 63,-11 14 20,-50 73 24,45-56 31,16-24-92,1 0 1,0 1-1,1-1 0,0 1 1,0 1-1,1-1 0,1 1 1,0-1-1,0 1 0,1 0 1,-1 13-1,3-22-8,0 0 0,0 0 0,0 0 0,0 0 1,1 0-1,-1 0 0,1 0 0,-1 0 0,1 0 0,0-1 0,-1 1 0,1 0 0,0 0 0,1-1 0,-1 1 1,0 0-1,0-1 0,2 2 0,0-1-7,-1 0 0,1-1 0,-1 1 0,1-1 0,-1 0 1,1 0-1,0 0 0,0 0 0,0 0 0,-1 0 0,4 0 0,6-1 12,-1 1-1,0-1 0,1-1 0,-1 0 0,12-3 0,-10 2-45,-1-1 0,0 0-1,1-1 1,-2 0-1,1-1 1,0 0 0,-1-1-1,0-1 1,0 1-1,-1-2 1,0 1-1,10-11 1,87-84 59,-90 84-117,-15 15 51,1 0 1,0 0-1,0 0 1,0 0-1,0 0 1,0 1-1,1-1 1,-1 1 0,6-3-1,-9 5 6,0 0 0,1 0-1,-1 0 1,0 0 0,1 0 0,-1 0-1,0 0 1,0 0 0,1 0 0,-1 0 0,0 0-1,0 0 1,1 0 0,-1 0 0,0 0-1,1 0 1,-1 0 0,0 0 0,0 0 0,1 0-1,-1 0 1,0 1 0,0-1 0,1 0-1,-1 0 1,0 0 0,0 0 0,0 1-1,1-1 1,-1 0 0,0 0 0,0 1 0,0-1-1,1 0 1,-1 0 0,0 1 0,0-1-1,0 0 1,0 0 0,0 1 0,0-1 0,0 0-1,0 0 1,0 1 0,0-1 0,0 1-1,-1 14-48,0-12 46,-5 28 69,-2 1 0,-1-2 0,-17 40 0,8-23-10,13-35-10,4-8 9,-1 0-1,1-1 1,-1 1 0,1 0 0,0 5 0,1-8-40,0-1 1,1 0-1,-1 0 1,1 1-1,-1-1 0,1 0 1,-1 0-1,1 0 1,-1 0-1,1 0 1,-1 0-1,1 1 1,-1-1-1,1 0 1,-1 0-1,1-1 1,-1 1-1,1 0 0,0 0 1,-1 0-1,1 0 1,-1 0-1,0-1 1,2 1-1,16-6 110,129-56-111,77-35-511,-141 63 311,-82 33 182,0 1-1,0-1 1,0 1 0,1-1 0,-1 1-1,0 0 1,0 0 0,1 0 0,-1 0-1,0 0 1,0 0 0,1 0-1,-1 0 1,0 0 0,0 1 0,0-1-1,1 0 1,1 2 0,-2-2 4,0 1 1,-1 0-1,1 0 1,0 0-1,0-1 1,-1 1-1,1 0 0,-1 0 1,1 0-1,-1 0 1,1 0-1,-1 0 1,1 0-1,-1 0 1,0 1-1,0-1 1,1 0-1,-1 0 1,0 0-1,0 0 1,0 2-1,-1 7 5,-1-1 0,0 1 0,0 0 0,0-1 1,-2 0-1,1 0 0,-9 17 0,5-11 25,-7 21 0,13-34-13,1 0 1,-1 1-1,1-1 1,0 0-1,0 1 1,0-1 0,0 0-1,0 1 1,0-1-1,0 0 1,2 4-1,-2-5-2,0 0-1,1 0 1,-1 0-1,1 0 1,-1 0 0,1 0-1,-1-1 1,1 1-1,0 0 1,-1 0-1,1-1 1,0 1 0,-1 0-1,1-1 1,0 1-1,0-1 1,0 1-1,0-1 1,0 1 0,0-1-1,-1 0 1,1 1-1,0-1 1,0 0-1,0 0 1,0 0 0,0 0-1,2 0 1,2 0-25,1-1 0,0 0 0,-1 0 0,1 0 0,-1-1 0,0 1 0,1-1 0,-1-1 0,6-3 0,8-5-61,17-14 0,-18 12 38,3-3 27,-1-2 0,20-21 1,-26 25-204,-11 12-105,-2 5 114,-7 12 45,-11 20 151,10-22 9,1 1-1,-7 21 1,11-29-1,0 1 1,1 0-1,0-1 0,0 1 0,0 0 1,1 0-1,1 12 0,-1-18 2,0 0-1,0 0 0,0 0 0,1 0 0,-1 0 1,0-1-1,1 1 0,-1 0 0,1 0 0,-1 0 0,1 0 1,-1-1-1,1 1 0,-1 0 0,1-1 0,0 1 1,-1 0-1,1-1 0,0 1 0,0-1 0,0 1 1,-1-1-1,1 0 0,0 1 0,0-1 0,0 0 0,0 1 1,0-1-1,0 0 0,0 0 0,1 0 0,4 0 41,0 0-1,0 0 1,0-1 0,7-1-1,-6 1-49,27-6-8,-1-1-1,0-1 0,-1-2 1,0-1-1,-1-2 0,53-31 0,-63 31-3,-1-1-1,0-2 0,-1 0 0,-1 0 0,-1-2 1,0 0-1,17-27 0,6-19 30,35-72-1,-69 125 2,72-124-760,-75 130 661,-2 5 19,0-1 0,0 1 0,-1-1 0,1 1 0,0-1-1,-1 0 1,0 1 0,1-1 0,-1-2 0,0 4 62,0 0-1,0 0 1,0 0 0,0 0 0,0 0 0,0 0 0,0 0 0,0 0 0,0 0-1,0 0 1,0 0 0,0 0 0,0 0 0,0 0 0,0 1 0,0-1 0,0 0-1,0 0 1,0 0 0,0 0 0,0 0 0,-1 0 0,1 0 0,0 0-1,0 0 1,0 0 0,0 0 0,0 0 0,0 0 0,0 0 0,0 0 0,0 0-1,0 0 1,0 0 0,0 0 0,0 0 0,0 0 0,0 0 0,-1-1-1,1 1 1,0 0 0,0 0 0,0 0 0,0 0 0,0 0 0,0 0 0,0 0-1,0 0 1,0 0 0,0 0 0,0 0 0,0 0 0,-3 3 5,-1 0 0,1 1 0,0-1 0,0 1 0,1 0 0,-1 0 0,1 0 0,-3 6 0,-51 112 138,14-48-116,-95 124-1,-93 130 214,158-213 22,-96 140 734,162-247-967,-3 5 125,0 0 0,-1-1-1,-1 0 1,-21 19 0,32-31-149,0 0-1,0 0 1,0 0 0,0-1 0,0 1 0,0 0 0,0 0 0,0 0-1,0 0 1,0 0 0,0-1 0,0 1 0,-1 0 0,1 0 0,0 0-1,0 0 1,0 0 0,0 0 0,0-1 0,0 1 0,0 0 0,0 0 0,0 0-1,0 0 1,-1 0 0,1 0 0,0 0 0,0 0 0,0 0 0,0 0-1,0-1 1,0 1 0,-1 0 0,1 0 0,0 0 0,0 0 0,0 0-1,0 0 1,0 0 0,-1 0 0,1 0 0,0 0 0,0 0 0,0 0-1,0 0 1,0 0 0,-1 0 0,1 1 0,0-1 0,0 0 0,0 0-1,0 0 1,0 0 0,0 0 0,-1 0 0,1 0 0,0 0 0,0 0 0,0 0-1,0 1 1,0-1 0,0 0 0,0 0 0,0 0 0,0 0 0,0 0-1,0 0 1,-1 1 0,1-1 0,4-16-233,-2 10 161,8-25-347,15-29 1,-10 27 327,0-2 51,1 1 0,26-38 0,-30 54 1,1 0 0,1 0 0,1 1 0,32-28 0,-19 23-18,1 2-1,55-30 1,68-21-149,-109 52 99,19-8 243,105-29 0,-163 55-107,22-5 16,-19 7 45,-7-1-84,1 0 0,-1 0 0,0 0 1,0 0-1,0 0 0,0 0 0,0 0 1,0 0-1,0 1 0,0-1 0,0 0 1,0 0-1,0 0 0,0 0 0,0 0 1,0 0-1,0 1 0,0-1 0,0 0 1,0 0-1,0 0 0,0 0 0,0 0 1,0 0-1,0 1 0,0-1 0,0 0 0,0 0 1,0 0-1,0 0 0,0 0 0,0 0 1,0 1-1,0-1 0,0 0 0,0 0 1,0 0-1,-1 0 0,1 0 0,0 0 1,0 0-1,0 0 0,-35 41 59,24-29-1,1 0 1,0 1-1,-9 15 1,16-24-55,1 1 0,0-1 0,0 1 0,0-1 0,1 1 1,0 0-1,0 0 0,0 0 0,0 0 0,1 0 0,0 0 0,0 0 0,0 0 1,1 6-1,0-6 25,0 0 0,0 0 1,0-1-1,1 1 1,-1 0-1,1-1 0,4 7 1,-5-10-16,-1 0 1,1 0 0,0 0 0,0-1 0,-1 1-1,1 0 1,0-1 0,0 1 0,0 0 0,0-1 0,-1 1-1,1-1 1,0 1 0,0-1 0,0 0 0,0 0-1,1 1 1,0-1-9,0 0 0,-1 0 0,1 0 0,0-1 0,-1 1 0,1 0 0,-1-1 0,1 1 0,-1-1 0,1 0 0,-1 1 0,1-1 0,-1 0 0,2-1 0,27-19 55,48-43-1,-66 50-111,1 0 0,-2 0-1,15-24 1,-24 35 38,0 1-1,-1-1 1,1 1-1,-1-1 1,0 0-1,0 0 1,0 0-1,0 0 1,0-5-1,-1 6 4,0 0 1,0 1-1,0-1 0,-1 0 0,1 1 0,-1-1 1,1 1-1,-1-1 0,1 0 0,-1 1 0,0 0 1,0-1-1,0 1 0,0-1 0,0 1 0,0 0 1,0 0-1,0-1 0,-1 1 0,-2-2 0,0 1-34,0-1-1,-1 1 0,1 0 1,-1 0-1,1 0 0,-1 1 0,0-1 1,0 1-1,0 0 0,-5 0 1,-15-4 58,23 5-27,1 0 0,0 0 1,-1 0-1,1 0 0,-1 0 0,1 0 0,-1 0 1,1 1-1,0-1 0,-1 0 0,1 1 1,-1-1-1,0 2 0,-15 2-106,26-1 111,-7-2 34,-1 0 0,1-1 0,-1 1 1,1-1-1,-1 1 0,1-1 0,-1 1 1,1-1-1,1 0 0,55-3 379,63-11 0,-18 2-385,95-11 305,-194 23-327,0-1 0,0 1-1,0 0 1,0 0 0,0 1 0,0-1 0,0 1 0,6 2 0,-8-2-4,0 0 0,0 0 0,1 0 1,-1 0-1,0 1 0,0-1 0,0 1 0,-1 0 0,1-1 0,0 1 1,-1 0-1,1 0 0,2 4 0,-3-3 0,-1-1 0,1 1 0,0-1 0,-1 1 0,0 0 0,0 0 0,0-1 0,0 1 0,0 0 0,-1 2 0,1 6 0,-1-4 2,0 1 0,0-1 0,-3 10 0,3-10-26,-1 0 1,1 0 0,-1 10 0,2-16 22,1-1 1,-1 1 0,0 0-1,0 0 1,1 0 0,-1 0-1,0 0 1,1 0 0,-1 0-1,1 0 1,-1 0 0,1-1-1,0 1 1,-1 0 0,1 0-1,0-1 1,-1 1 0,1 0-1,0-1 1,0 1 0,0-1-1,-1 1 1,1-1 0,0 1-1,0-1 1,0 0 0,0 1-1,0-1 1,0 0 0,0 0-1,0 0 1,0 0 0,1 0-1,5 1 19,0-1 0,-1 0 0,11-1 0,-16 1-20,155-27 29,-79 11-27,-24 4-43,79-29 1,-76 27 42,-38 10 43,29-10-1,-47 17-48,0-1-1,0 1 1,-1-1 0,1 1-1,-1-1 1,0 1 0,1-1 0,-1 0-1,0 1 1,-3 3 0,-3 6 22,-2-1 1,1-1 0,-18 18-1,13-15-14,-13 17-1,19-21-1,4-4-26,-1 0 1,1 0-1,0 0 1,-3 6-1,7-10 27,1-1 0,0 0 0,-1 0 0,1 1-1,0-1 1,-1 0 0,1-1 0,-1 1 0,1 0 0,0 0 0,2-2 0,36-9 16,0-2 1,38-19 0,4-1 46,-72 28-64,-1 2 0,-9 3 0,1 0 0,-1 0 0,0 0 0,0 1 0,0-1 0,0 0 0,1 0 0,-1 0 0,0 1 0,0-1 0,0 0 0,0 0 0,0 0 0,0 1 0,0-1 0,0 0 0,1 0 0,-1 1 0,0-1 0,0 0 0,0 0 0,0 0 0,0 1 0,0-1 0,0 0 0,0 0 0,-1 1 0,1-1 0,0 0 0,0 0 0,0 0 0,0 1 0,0-1 0,0 0 0,0 0 0,-1 1 0,-2 11-14,-2-1-1,0 1 1,-10 18 0,9-19 7,0 0 0,1 0 1,0 0-1,-3 15 0,8-26 8,0 0-1,0 1 0,-1-1 1,1 0-1,0 1 0,0-1 0,0 1 1,0-1-1,0 0 0,0 1 1,0-1-1,0 0 0,0 1 1,0-1-1,0 1 0,0-1 0,0 0 1,0 1-1,0-1 0,0 0 1,1 1-1,-1-1 0,0 0 1,0 1-1,0-1 0,0 0 0,1 1 1,-1-1-1,0 0 0,0 1 1,1-1-1,-1 0 0,0 0 1,1 1-1,-1-1 0,0 0 0,1 0 1,-1 0-1,0 1 0,1-1 1,-1 0-1,0 0 0,1 0 1,-1 0-1,1 0 0,-1 0 0,0 0 1,1 0-1,-1 0 0,1 0 1,-1 0-1,0 0 0,1 0 1,-1 0-1,0 0 0,1 0 0,-1 0 1,0-1-1,1 1 0,-1 0 1,1 0-1,29-15-32,-22 12 24,27-14 23,1 2 0,1 2 0,0 1 0,75-13 0,-108 24-11,6-1-3,-1 1 0,20 0 0,-27 1-5,0 0 0,0 0 0,0 0 0,0 0 1,0 1-1,0-1 0,0 1 0,0 0 0,0-1 0,0 1 0,0 0 0,-1 0 0,1 0 0,0 0 0,-1 0 1,1 1-1,-1-1 0,1 0 0,-1 1 0,2 1 0,1 4 16,-1-1 0,0 1 1,0 0-1,-1 0 0,0 0 0,3 12 0,3 46 8,-6-40-13,2 13-50,6 63-1066,-9-96 698,-1 0 0,0-1-1,0 1 1,0 0 0,0-1 0,-1 1-1,0-1 1,0 1 0,0-1 0,0 1-1,-1-1 1,0 1 0,0-1 0,0 0-1,0 0 1,-1 0 0,-4 5 0,1-4-937,1-1 0,-2 1 0,-9 4 0,-21 12-2305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2:28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43 10560,'-45'-26'4768,"35"13"-4128,5 9 959,10 8-767,5-4-768,3 5-928,9 3 448,4 3-4159,3 1 2495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2:32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1208 3712,'-30'6'2218,"18"-2"7110,20-7-7403,0-2-1381,0 1-1,-1-1 0,1 0 0,-1-1 0,0 1 0,0-2 1,-1 1-1,1-1 0,8-13 0,2-5 17,22-44 1,-23 39-36,46-76 308,-21 37-418,-24 42-186,0 1 0,2 0 1,1 2-1,1 0 0,2 1 1,44-36-1,-55 48-101,-2 3 317,-10 9-422,0-1 1,1 1-1,-1 0 0,0-1 0,0 1 1,0 0-1,0-1 0,0 1 0,0 0 0,0-1 1,0 1-1,0 0 0,0-1 0,0 1 1,0 0-1,-1-1 0,1 1 0,0-1 1,0 1-1,-1 1 0,-29 82 633,19-37-517,2 0-1,2 1 1,3 0 0,0 50-1,5-86-78,-1-1 0,2 1 0,-1-1 0,7 21 0,-7-28-22,1 0 1,0 0 0,0 0 0,0 0 0,0-1 0,0 1 0,1-1 0,0 1 0,-1-1 0,1 0 0,1 0 0,-1 0 0,0 0 0,1 0 0,6 3 0,-1-2-3,0 0 0,0-1 0,0 0-1,1-1 1,-1 0 0,1 0 0,0-1 0,-1-1 0,1 1 0,0-1-1,-1-1 1,1 0 0,13-3 0,-4 0-22,0-2 0,0 0 0,-1 0 0,0-2 1,27-15-1,-4-2 9,58-48 0,28-39-79,-88 77 23,5-3 77,-21 19-2,0-1 0,32-38 1,-55 58-46,1 0 1,-1 0 0,0 0 0,0 0-1,0 0 1,1-1 0,-1 1-1,0 0 1,0 0 0,0 0-1,0 0 1,0-1 0,1 1 0,-1 0-1,0 0 1,0 0 0,0-1-1,0 1 1,0 0 0,0 0-1,0 0 1,0-1 0,0 1 0,0 0-1,0 0 1,0-1 0,0 1-1,0 0 1,0 0 0,0-1 0,0 1-1,0 0 1,0 0 0,0 0-1,0-1 1,0 1 0,0 0-1,0 0 1,-1 0 0,1-1 0,0 1-1,0 0 1,0 0 0,0 0-1,0 0 1,-1-1 0,1 1-1,0 0 1,0 0 0,0 0 0,-1 0-1,1 0 1,-2 0-21,1 0 1,0 0-1,-1 0 1,1 0-1,-1 1 1,1-1-1,0 1 1,-1-1-1,1 1 1,0-1-1,0 1 0,-1 0 1,-1 1-1,-8 7 17,-1 0 0,2 0 0,-1 2 0,1-1 0,1 1 0,0 0 0,1 1 0,0 0 0,-9 17 0,7-7 0,0 1 0,1-1 0,1 1 0,-8 45 0,14-57 11,0 1 0,1 0 0,0 0 1,1 0-1,1 0 0,-1 0 0,5 16 1,-4-24 13,0 0 1,0 0 0,0 0-1,1 0 1,-1 0 0,1-1-1,0 1 1,0 0 0,1-1-1,-1 0 1,1 0 0,0 0-1,-1 0 1,1 0 0,1 0-1,-1-1 1,0 1-1,1-1 1,-1 0 0,1 0-1,-1 0 1,1 0 0,0-1-1,7 2 1,-4-2 3,-1 0-1,1 0 0,0 0 1,0-1-1,-1-1 1,1 1-1,0-1 1,0 0-1,-1 0 1,1-1-1,-1 0 1,1 0-1,-1-1 1,0 1-1,0-1 1,0-1-1,0 1 1,0-1-1,-1 0 1,9-9-1,-5 4-26,0 0 0,-1 0 0,-1-1 0,0 0-1,0 0 1,-1-1 0,0 0 0,0 0 0,-2 0 0,7-22 0,-7 17-105,-1 0 0,-1 0 0,0 0 1,-2 0-1,0-17 0,-1 20 51,0 1-1,-1 0 1,0 0-1,-1 0 1,-1 0 0,1 0-1,-8-13 1,8 20 48,0 0-1,0 0 1,-1 0 0,1 1 0,-1-1 0,0 1-1,-1 0 1,1 0 0,-1 1 0,0-1 0,0 1-1,0 0 1,-6-3 0,3 3-60,0-1 0,0 2 0,-1-1 0,1 1 0,0 0 0,-1 1 0,0 0-1,-8 0 1,16 1 59,0 0 0,0 0 0,0 0 0,0 0 0,0 0 0,0 0 0,0 0 0,0 0 0,0 1 0,0-1 0,0 0 0,1 1 0,-1-1 0,0 0 0,0 1 0,0-1 0,0 1 0,1 0 0,-1-1 0,0 1 0,1-1 0,-1 1 0,0 0 0,1 0 0,-1-1 0,1 1 0,-1 0 0,0 1 0,1 0 21,0-1-1,0 0 1,0 0-1,0 0 1,0 1-1,0-1 1,0 0-1,1 0 1,-1 0-1,0 0 1,1 1-1,-1-1 1,1 0 0,-1 0-1,1 0 1,0 0-1,-1 0 1,1 0-1,0 0 1,0 0-1,-1 0 1,1-1-1,2 2 1,2 2 30,-1-1 0,2 0-1,-1 0 1,0 0 0,1-1 0,-1 0 0,1 0 0,-1 0 0,1-1-1,8 1 1,9 2 120,29-1-1,-25-3-85,1-1 1,-1-2-1,0 0 0,-1-2 0,1-1 1,-1-1-1,0-1 0,0-1 0,-1-1 1,-1-2-1,1 0 0,22-17 0,-18 9-47,-1-1 0,0-1-1,-1-2 1,-2-1 0,39-48-1,-29 25 31,-3-3 0,-2 0 0,-2-2 0,-2-1 0,29-93 0,-54 146-58,7-37 53,-8 37-64,1-1 0,-1 0-1,0 0 1,0 1 0,0-1 0,-1 0 0,1 1 0,0-1 0,-1 0 0,1 1 0,-1-1 0,0 0 0,1 1 0,-1-1 0,0 1 0,0-1 0,-1-1 0,1 3 1,1-1-1,-1 1 0,0-1 1,0 1-1,0 0 1,0-1-1,1 1 0,-1 0 1,0-1-1,0 1 0,0 0 1,0 0-1,0 0 0,0 0 1,0 0-1,1 0 1,-1 0-1,0 0 0,0 0 1,0 1-1,0-1 0,0 0 1,0 0-1,1 1 0,-1-1 1,-1 1-1,-1 0-26,-1 1 17,0 0 0,0 1-1,0-1 1,0 1 0,0 0 0,0 0-1,1 0 1,-1 0 0,1 1-1,-5 6 1,0 0-11,-6 6 46,1 2 1,1 0 0,1 0 0,0 1-1,2 0 1,-12 31 0,7-16 20,-72 211 371,74-204-338,2 0 0,1 0 0,-4 67 0,6-36 84,1-28-22,3-1 0,1 1 0,5 50 0,-3-88-118,1-1 1,1 1-1,-1-1 1,4 10 0,-4-14-11,0 1 0,0 0 1,0-1-1,0 1 0,0 0 0,0-1 1,0 0-1,0 1 0,0-1 1,1 0-1,-1 1 0,0-1 1,1 0-1,-1 0 0,1 0 0,0 0 1,-1 0-1,3 0 0,-1 0 4,1-1 0,-1 0 0,0 0 0,1 0 0,-1 0 0,0 0 0,1-1 0,-1 1 0,0-1 0,0 0 0,1 0 0,5-3 0,4-3 2,19-12 0,-20 11-6,51-34-29,99-89-1,-73 56-18,-59 49 31,-19 15-1,1 1 0,0 1 0,0 0-1,0 1 1,1 0 0,15-6 0,-25 13 20,-1 0 1,0 1-1,1-1 0,-1 1 0,1-1 1,-1 1-1,1 0 0,-1 0 1,1 0-1,-1 1 0,0-1 1,1 0-1,-1 1 0,1 0 0,3 1 1,-5-1-6,1-1 1,-1 1 0,1 0-1,-1 0 1,0 0-1,0 0 1,0 0 0,1 0-1,-1 0 1,0 0-1,0 1 1,-1-1 0,1 0-1,0 1 1,0-1 0,-1 0-1,1 1 1,0-1-1,-1 1 1,0-1 0,1 1-1,-1 0 1,0-1-1,0 1 1,0 1 0,0-2 37,-6-2-15,-1 0 0,0 0 0,-7-2 0,6 2-20,1-1 1,0 1-1,-1 0 0,1 1 0,-9-1 0,5 3-12,1 0 0,-1 0 0,0 1 0,0 0 0,1 1-1,0 0 1,0 0 0,0 1 0,0 1 0,1 0 0,0 0-1,0 0 1,0 1 0,1 1 0,0 0 0,0 0 0,1 0 0,0 1-1,1 0 1,-8 13 0,12-18 8,1 0-1,-1 0 1,0 1-1,1-1 1,0 1 0,0-1-1,0 1 1,1-1 0,-1 1-1,1-1 1,0 1-1,0 0 1,2 6 0,-2-9 7,1 1 0,0-1 1,-1 1-1,1-1 1,0 0-1,0 1 0,1-1 1,-1 0-1,0 0 0,1 0 1,-1 0-1,1 0 1,0 0-1,0 0 0,0-1 1,0 1-1,0-1 1,0 1-1,0-1 0,0 0 1,0 0-1,1 0 1,-1 0-1,0 0 0,4 1 1,-1-2-2,-1 1 1,0-1-1,1 0 1,-1 0 0,1-1-1,-1 1 1,1-1-1,-1 0 1,0 0 0,0-1-1,1 1 1,-1-1-1,0 0 1,0 0 0,0 0-1,-1-1 1,1 1-1,4-5 1,5-4-8,-1 0 0,0-1-1,14-19 1,48-76 59,-2 5-165,-69 97-56,-6 9-110,-7 9-16,7-6 284,0 0 0,0 1 0,1-1 0,0 0 0,1 1 0,-2 11 0,1 45 120,2-60-118,0 2-5,0 9 0,0-1 0,4 23 1,-3-34 27,-1 0 0,1 0 0,-1 0 0,1 0 0,0-1 0,0 1 0,0 0 1,1-1-1,-1 1 0,0 0 0,1-1 0,0 0 0,0 1 0,0-1 1,0 0-1,0 0 0,0 0 0,0 0 0,0-1 0,4 3 0,-3-3-4,-1-1 0,1 1-1,0 0 1,0-1-1,0 1 1,0-1 0,1 0-1,-1 0 1,0 0 0,0-1-1,0 1 1,0-1-1,4-1 1,6-2 20,-1-1 0,13-6 1,116-73-105,-114 67 65,-14 8 13,12-6-64,0-1 1,-2-1-1,0-1 1,-1-1-1,21-24 1,-8-4 12,-1-1 0,45-89 1,104-216-172,-173 335 181,-2 1-1,12-35 0,-18 39 3,-2 12 26,0 1-1,0-1 0,0 1 0,0-1 0,-1 1 0,1 0 0,0-1 0,0 1 0,-1-1 0,1 1 0,0 0 0,-1-1 0,1 1 0,0 0 0,-1 0 0,1-1 0,0 1 0,-2-1 0,2 1 4,0 0 0,0 0 0,0 0 0,0 0-1,-1 0 1,1 0 0,0 0 0,0 0 0,-1 0 0,1 0 0,0-1-1,0 1 1,0 0 0,-1 0 0,1 0 0,0 1 0,0-1 0,0 0 0,-1 0-1,1 0 1,0 0 0,0 0 0,0 0 0,-1 0 0,1 0 0,0 0-1,0 0 1,0 1 0,-1-1 0,1 0 0,0 0 0,0 0 0,0 0 0,0 1-1,-5 2-1,2 1-1,-1 0 0,0 0 1,1 0-1,-1 0 0,1 1 1,-3 6-1,-4 8 11,1 0 0,1 1 0,-8 26 0,-13 70 54,17-65-27,4-22-1,-55 279 667,58-268-615,-5 40-1,10-70-67,0 1 1,0 0 0,1-1-1,0 1 1,3 11 0,-4-22-17,0 1 1,1 0 0,-1-1 0,0 1-1,0 0 1,1-1 0,-1 1 0,0-1-1,1 1 1,-1-1 0,0 1 0,1-1-1,-1 1 1,1-1 0,-1 1 0,1-1-1,-1 1 1,1-1 0,0 0 0,-1 1-1,1-1 1,-1 0 0,1 1-1,0-1 1,-1 0 0,1 0 0,0 0-1,-1 0 1,1 0 0,0 0 0,-1 0-1,1 0 1,0 0 0,-1 0 0,1 0-1,0 0 1,-1 0 0,1 0 0,-1 0-1,1-1 1,0 1 0,-1 0 0,1-1-1,-1 1 1,2-1 0,2-1 1,1-1 0,-1 0 1,0 0-1,0 0 0,5-5 1,16-16-2,1 2 0,1 0 1,33-19-1,-60 41-1,25-16 28,1 1 0,1 2 0,35-13 0,-62 25-29,0 1 1,0 0-1,0 0 1,0 0-1,0 0 1,1 0-1,-1 0 0,0 0 1,0 0-1,0 0 1,0 0-1,1 0 1,-1 0-1,0 0 1,0 0-1,0 0 0,0 0 1,1 0-1,-1 0 1,0 0-1,0 0 1,0 0-1,0 0 0,0 0 1,1 0-1,-1 0 1,0 1-1,0-1 1,0 0-1,0 0 1,0 0-1,0 0 0,1 0 1,-1 0-1,0 0 1,0 1-1,0-1 1,0 0-1,0 0 0,0 0 1,0 0-1,-1 10-55,-13 22-73,5-11 103,3-7 52,1 1 0,1 0 1,0 1-1,1-1 0,1 1 0,1 0 0,0-1 0,2 30 0,-1-43-27,1 1 0,-1 0 1,0-1-1,1 1 0,0-1 0,-1 1 1,1-1-1,0 0 0,1 1 0,-1-1 0,0 0 1,1 1-1,-1-1 0,1 0 0,-1 0 0,1 0 1,0-1-1,0 1 0,0 0 0,0-1 1,0 1-1,0-1 0,1 1 0,-1-1 0,0 0 1,1 0-1,-1 0 0,1-1 0,-1 1 1,1 0-1,-1-1 0,1 0 0,4 1 0,2-2-5,1 0-1,-1 0 1,0-1-1,0 0 1,0 0-1,0-1 1,0 0-1,9-5 1,6-4 0,0-1-1,-1-1 1,-1-1 0,-1-1 0,0 0 0,35-38 0,45-53 6,-91 93-194,-18 18-39,1 1 166,1 0-1,-12 12 1,10-5 85,0 0 0,1 0 0,0 1-1,1 0 1,0 1 0,1-1 0,-5 23 0,4-12 22,2 0 0,1 0 1,-1 41-1,4-56-14,0 1 1,1-1 0,0 0-1,0 0 1,1 0 0,0 0-1,1 0 1,0 0 0,0-1-1,7 13 1,-9-20-26,-1 0-1,0-1 1,0 1 0,1-1 0,-1 1-1,1 0 1,-1-1 0,0 1 0,1-1-1,-1 1 1,1-1 0,-1 1 0,1-1-1,-1 0 1,1 1 0,0-1 0,-1 0-1,1 1 1,-1-1 0,1 0 0,0 0-1,-1 0 1,1 1 0,0-1 0,-1 0-1,1 0 1,0 0 0,-1 0 0,1 0-1,0 0 1,-1 0 0,1 0 0,0-1-1,-1 1 1,1 0 0,0 0 0,-1 0-1,1-1 1,0 1 0,-1 0 0,1-1-1,-1 1 1,1-1 0,-1 1 0,1-1-1,3-2 0,-1-1-1,0 0 0,0 1 0,0-1 1,2-6-1,-2 6 3,8-17 3,0-1 0,-1 1 0,10-38 0,13-68-286,-31 119 266,-1 0 0,1 0 0,-1-1 0,-1 1 0,0 0 1,0-1-1,-1 1 0,1-1 0,-2 1 0,-2-10 0,3 15 1,0-1 0,-1 1 0,0-1 0,1 1 0,-1-1 0,-1 1 0,1 0 0,0 0 0,-1 0 0,1 0-1,-1 0 1,0 1 0,0-1 0,0 1 0,-1 0 0,1 0 0,0 0 0,-1 0 0,1 1 0,-1-1 0,0 1 0,1 0-1,-6-1 1,-12 0-67,9 3-67,32 0 729,-3 1-453,26-1 0,89-13 8,92-2-117,-211 14-19,0 1 0,0 0 0,17 5 0,-24-5 0,-1 0 0,0 1 0,0-1 0,-1 1 0,1 1 0,0-1 0,-1 1 0,1 0 0,-1 0 0,8 7 0,-11-9 0,0 1 0,0-1 0,0 1 0,0-1 0,0 1 0,0 0 0,0 0 0,-1 0 0,1-1 0,-1 1 0,0 0 0,1 0 0,-1 0 0,0 0 0,0 2 0,-4 29 0,3-28 0,-6 26 0,3-14 0,1-1 0,-2 35 0,4-51 0,1 1 0,0-1 0,0 1 0,0 0 0,0-1 0,0 1 0,0-1 0,1 1 0,-1-1 0,0 1 0,0 0 0,0-1 0,0 1 0,1-1 0,-1 1 0,0-1 0,1 1 0,-1-1 0,0 1 0,1-1 0,-1 0 0,0 1 0,1-1 0,-1 1 0,1-1 0,-1 0 0,2 1 0,-1-1 0,0 1 0,0-1 0,0 0 0,0 0 0,0 0 0,0 0 0,0-1 0,0 1 0,0 0 0,0 0 0,0 0 0,0-1 0,0 1 0,1-1 0,4-2 0,-1 0 0,1 0 0,-1-1 0,6-5 0,12-12 0,26-22 0,-34 32 0,0 1 0,1 0 0,19-8 0,-34 18 0,0-1 0,-1 1 0,1-1 0,0 1 0,0 0 0,-1-1 0,1 1 0,0 0 0,0 0 0,-1-1 0,1 1 0,0 0 0,0 0 0,0 0 0,-1 0 0,1 0 0,0 0 0,0 0 0,0 1 0,-1-1 0,1 0 0,0 0 0,0 0 0,-1 1 0,1-1 0,0 0 0,0 1 0,-1-1 0,1 1 0,0-1 0,-1 1 0,1-1 0,-1 1 0,1 0 0,-1-1 0,1 1 0,-1-1 0,1 1 0,-1 0 0,1 0 0,-1-1 0,0 1 0,1 0 0,-1 0 0,0-1 0,0 1 0,0 0 0,0 0 0,1 1 0,-1 5 0,0 0 0,0 0 0,0 1 0,-2 10 0,1-9 0,-2 24-225,-8 81 603,3-38-3091,8-75 2440,0 0 0,0 0-1,0 0 1,-1 0 0,1 0 0,0-1-1,0 1 1,-1 0 0,1 0 0,0 0 0,-1 0-1,1-1 1,-1 1 0,1 0 0,-1 0-1,-1 0 1,0 2-1284,0 3-1169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2:33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27 10720,'-26'-26'5472,"29"26"-4033,2 3-927,5 0-576,6 2 32,8 3-288,-3-1 192,3 1-2047,-3 1 1215,-6-1-3360,-2 0 2432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2:33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1017 248 12288,'-12'-11'3978,"10"9"-2965,6 1-479,191-23 2999,301-30-1925,-180 36-2147,-179 15-3162,-130 3 2618,1 0 1,-1 1-1,10 1 0,-17-2 1025,0 0 0,0 0 0,0 0 0,1 0 0,-1 0 0,0 0 0,0 0 0,0 0 0,0 0 0,1 0 0,-1 0 0,0 0 0,0 0 0,0 0 0,0 1 0,1-1 0,-1 0 0,0 0 1,0 0-1,0 0 0,0 0 0,0 0 0,0 1 0,1-1 0,-1 0 0,0 0 0,0 0 0,0 0 0,0 0 0,0 1 0,0-1 0,0 0 0,0 0 0,0 0 0,0 1 0,0-1 0,0 0 0,0 0 0,0 0 0,0 0 0,0 1 0,0-1 0,0 0 0,-1 1-217,0 0 0,0 1 0,0-1 0,0-1 0,-1 1 0,1 0 0,0 0 0,-1 0 0,-1 0 0,-23 15-1991</inkml:trace>
  <inkml:trace contextRef="#ctx0" brushRef="#br0" timeOffset="1">109 183 11872,'-82'-39'5375,"56"30"-4671,26 6 1408,13 3-1312,23-8-320,4-1-320,50-6-160,10-1 0,39-7-224,-4 3 128,18 0-2208,-14 3 1248,14 14-5759,-13 6 3807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3:01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576 116 64,'0'-4'32,"15"1"5861,11-17-416,-25 19-5029,0 0 0,-1 1 0,1-1 0,0 0 0,-1 1 0,1-1 0,0 0 0,-1 0 0,1 0 0,-1 1 0,1-1 0,-1 0 0,0 0 0,1 0 0,-1-2 0,2-3 1986,-2 6-2379,0-1 1,1 1-1,-1-1 1,0 1-1,0-1 1,1 0-1,-1 1 1,0-1-1,0 0 1,0 1 0,0-1-1,0 0 1,0 1-1,0-1 1,0 0-1,0 1 1,0-1-1,0 0 1,0 1-1,0-2 1,3-1 3,0-1 1,0 1-1,0-1 0,7-3 1,0-2 139,2-1 377,-12 10-562,1-1-1,-1 1 1,1-1 0,-1 1 0,1 0-1,-1 0 1,1-1 0,-1 1 0,1 0 0,0 0-1,-1 0 1,1-1 0,-1 1 0,1 0 0,0 0-1,-1 0 1,1 0 0,0 0 0,-1 0-1,1 0 1,-1 0 0,1 1 0,1-1 0,-2 1 135,5-10 360,-3 6-8,-4 8 2249,-4 2-2666,0 0 1,0 0-1,-1-1 1,-13 11 0,-2 2 89,3 0-29,1 0 1,1 2-1,-18 28 0,15-18-61,10-15 10,0-1 0,-1 0 0,0 0 0,-1-1 0,0-1 0,-18 15 0,17-19-30,-1 0 0,0-1 0,-1 0 0,1-1 0,-1-1 0,-1 0 0,1-2 0,-1 1 0,0-2 0,0 0 0,0-1 0,-32 0 0,-85-2 74,127 0-128,0-1-1,0 1 0,0-2 0,0 1 0,0-1 0,-8-3 0,12 4-10,-2 0 24,0 3 62,10-2-32,-1 0-1,1 1 0,0-1 1,-1 1-1,1 1 1,0-1-1,-1 1 1,1 0-1,-1 0 0,0 0 1,6 4-1,-6-2-22,0-1 0,-1 0 0,1-1 0,1 1 0,5 1-1,16 8-69,-18-7 12,0 0-1,1-1 1,14 4 0,4 2-19,18 12 40,17 6 30,-54-24-46,0 0 1,0 0-1,0 1 0,-1 0 1,0 1-1,0 0 0,0 0 1,-1 1-1,1 0 0,-2 0 1,9 11-1,-12-13 23,-1 0-1,0-1 1,0 1-1,0 0 1,1 8-1,3 9 111,-5-6-62,-1-15 37,1 7 171,0-7-258,0-1 0,-1 0 0,1 0 0,0 0 0,0 0 0,0 0 0,-1 0-1,1 0 1,0 0 0,0 0 0,-1 0 0,1-1 0,0 1 0,0 0 0,-1 0 0,1-1 0,0 1 0,0-1 0,-1 1 0,1 0 0,-1-1-1,1 1 1,0-1 0,-1 0 0,1 0 0,2-2-29,0-2-1,-1 3 47,-1 1 1,0 0-1,0 0 1,0 0-1,1 0 0,-1 0 1,1 0-1,1-1 0,61-28 33,-33 20-59,1 2 1,33-6-1,31-7 6,-46 8 54,-34 10-16,0-1 0,-1 0 0,0-1 1,0-1-1,0 0 0,-1-1 0,15-10 1,-17 11 16,-11 5-49,1 0 0,-1 1-1,1-1 1,-1 0 0,1 0 0,-1 0-1,0 0 1,1 0 0,-1 0 0,0 0-1,0 0 1,0-1 0,0 1 0,0 0-1,0-1 1,0 1 0,1-3 0,1-2-80,-3 5 76,1-1 1,-1 1 0,1 0-1,-1 0 1,0-1 0,1 1-1,-1 0 1,0-1-1,0 1 1,0 0 0,0-1-1,0 1 1,-1-2 0,1 1 7,0 2-2,0-1-1,0 1 1,0-1-1,0 1 1,0-1-1,0 1 1,0-1 0,0 1-1,0-1 1,0 1-1,0-1 1,0 1-1,1-1 1,-1 1 0,0-1-1,0 1 1,0 0-1,1-1 1,-1 1-1,0-1 1,0 1 0,1 0-1,-1-1 1,0 1-1,1 0 1,0-1-1,0 0-167,-2-1-91,1-7 229,-31-18 113,-35-17-212,-139-70 1,124 72 72,-7 3 225,46 22-366,20 8 216,5 3-1295,8 2-2323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4:38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19 450 3968,'-3'3'720,"-12"8"11109,15-11-11785,0 0 0,0-1 1,0 1-1,0 0 0,0 0 0,0 0 0,0 0 1,0 0-1,0 0 0,0-1 0,0 1 1,0 0-1,0 0 0,0 0 0,0 0 0,0 0 1,0 0-1,0 0 0,0-1 0,0 1 1,0 0-1,0 0 0,0 0 0,0 0 1,0 0-1,0 0 0,0 0 0,0-1 0,0 1 1,0 0-1,0 0 0,1 0 0,-1 0 1,0 0-1,0 0 0,0 0 0,0 0 0,0 0 1,0 0-1,1 0 0,9-7 548,1-1 0,-1 0 0,-1 0 0,17-19 0,-4 5-197,72-64 286,50-49-397,-114 102-135,38-53 1,-60 75-84,9-18-122,-57 105-1133,34-64 1153,-6 14-7,-11 33 0,21-51 81,-1-1 1,2 1-1,-1 0 0,1 0 1,0 1-1,1-1 0,0 0 1,0 0-1,2 9 0,-2-13-5,1 0 0,0-1 0,0 1-1,1-1 1,-1 1 0,0-1 0,1 1-1,0-1 1,0 0 0,0 0 0,0 0-1,1 0 1,-1 0 0,1 0 0,0-1 0,5 5-1,-4-5 59,0 0 0,0 0 0,1 0 0,-1 0 0,1-1-1,0 1 1,-1-1 0,1 0 0,0-1 0,0 1 0,7-1 0,1-1 36,0 0 1,-1-1-1,1-1 1,0 0-1,-1 0 1,0-1-1,0-1 1,0 0-1,10-7 1,-7 4-64,-2-1 0,1 0 0,-2 0 0,1-2 0,17-18 0,26-30-203,-56 59 135,1 0 0,-1 0-1,0 0 1,0 0 0,0 0-1,0 0 1,0 0 0,1 0 0,-1 0-1,0 0 1,0 0 0,0 0-1,0 0 1,0-1 0,1 1 0,-1 0-1,0 0 1,0 1 0,0-1-1,0 0 1,1 0 0,-1 0-1,0 0 1,0 0 0,0 0 0,0 0-1,0 0 1,1 0 0,-1 0-1,0 0 1,0 0 0,0 0 0,0 0-1,0 1 1,0-1 0,1 0-1,-1 0 1,0 0 0,0 0 0,0 0-1,0 0 1,0 1 0,0-1-1,0 0 1,0 0 0,0 0-1,0 0 1,0 1 0,0-1 0,0 0-1,0 0 1,0 0 0,3 12 2,-2-10-9,1 14 19,0 0 0,-1 0-1,-2 20 1,1-10 201,3-26 381,6-6-288,11-13-90,4-8-93,-10 13-236,16-17 0,-26 28 88,1-1-1,0 0 0,0 1 0,0 0 0,0 0 0,1 1 0,-1-1 0,9-2 0,-12 5 24,1 0 0,0 0-1,0-1 1,0 2 0,0-1 0,0 0-1,-1 1 1,1-1 0,0 1 0,0 0-1,-1 0 1,1 0 0,0 0-1,-1 0 1,1 0 0,-1 1 0,1 0-1,-1-1 1,3 4 0,6 4 23,-1 1 1,15 18-1,-18-18 51,8 5-119,-1-1 1,2-1-1,22 17 0,-12-14 110,-19-13-1134,-1 1 1,1 0-1,8 7 0,-27-29-12524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3:08.6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572 8 2304,'-1'-8'24015,"-2"13"-23776,0-1-1,-1 0 1,1 0-1,-1-1 1,0 1-1,-8 5 0,0-3 37,0 0 0,-13 4 0,11-4-198,-26 15 11,7-3 261,6-4-13,-31 23 0,19-12-357,-14 15 363,-3 1-179,50-37-136,-1-1-1,1 1 0,-1-1 0,0-1 0,0 1 0,0-1 0,-9 2 0,-2-3 38,0 1 0,-20-2 0,8-1-128,28 0-989,22-18-13162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3:31.509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274 34 2656,'0'0'62,"0"-1"1,1 1-1,-1-1 1,0 1-1,0 0 1,0-1-1,0 1 1,1-1-1,-1 1 1,0-1-1,1 1 0,-1 0 1,0-1-1,1 1 1,-1 0-1,0-1 1,1 1-1,-1 0 1,0 0-1,1-1 1,-1 1-1,1 0 1,-1 0-1,1 0 0,-1 0 1,0-1-1,1 1 1,0 0-1,18-2 1634,-11 1-366,-4 0-1029,39-20 9158,-47 25-8608,0 0 0,-1 0 0,-8 4 0,-41 18-56,-8 5-749,52-24-109,-18 11 46,22-12-220,7-6 214,-1 0 0,0 0 0,0 0 0,1 0 0,-1 1 0,0-1-1,0 0 1,1 0 0,-1 0 0,0 0 0,1 0 0,-1 0 0,0 0 0,1 0 0,-1 0 0,0 0 0,0 0-1,1 0 1,-1 0 0,0 0 0,1 0 0,-1 0 0,0 0 0,1 0 0,-1-1 0,51-11-235,-9 1 345,-39 10-64,0 1 0,1 0-1,-1 0 1,1 0 0,5 1 0,5 0 240,-13-1 9,-64 72 672,31-34-811,13-13-6,12-16-195,0 0 0,0-1 0,-1 0 0,-11 10 0,75-58-1226,-24 15 1285,71-41 0,-102 66 42,1-1-1,-1 0 1,1 1-1,-1-1 1,0 0-1,1 0 1,-1 0-1,0 0 1,0 0-1,0 0 1,0-1-1,0 1 1,2-2 0,-3 1-10,0 1 0,0 0 0,0 0 0,0 0 0,1 0 0,-1 0 0,0 0 0,-1 0 0,1-1 0,0 1 1,0 0-1,0 0 0,-1 0 0,1 0 0,-1 0 0,1 0 0,-1 0 0,1 0 0,-1 0 0,1 0 1,-1 0-1,-1-1 0,-1 0-18,0-1-1,-1 1 1,1 0 0,-1-1 0,0 1 0,0 1 0,1-1-1,-1 1 1,0-1 0,-8 0 0,2 0-25,-1 2 0,1-1 1,-1 1-1,0 1 0,1 0 0,-1 0 0,1 1 1,-17 5-1,1-1 27,-3 0 154,-31 11-1,49-13-163,1 0 0,0 1 0,-1 0 0,2 0-1,-1 1 1,-10 9 0,20-15 0,0 0 1,0 0-1,0 0 1,0 0-1,1 0 0,-1 0 1,0 0-1,0 0 1,0 0-1,0 0 0,0 0 1,0 0-1,0 0 1,0 0-1,0 0 0,0 0 1,0 0-1,0 0 1,0 0-1,0 1 0,0-1 1,0 0-1,0 0 0,0 0 1,1 0-1,-1 0 1,0 0-1,0 0 0,0 0 1,0 0-1,0 0 1,0 0-1,0 0 0,0 1 1,0-1-1,0 0 1,0 0-1,0 0 0,0 0 1,0 0-1,-1 0 1,1 0-1,0 0 0,0 0 1,0 0-1,0 0 1,0 0-1,0 0 0,0 1 1,0-1-1,0 0 1,0 0-1,0 0 0,0 0 1,0 0-1,0 0 1,0 0-1,0 0 0,11-2-14,17-6 193,30-17-104,81-24 0,-126 46-76,-1 0 0,1 1 0,0 1 0,0-1 0,16 2 0,-3 2 62,40 7-1,-60-8-81,-1 0 1,0-1-1,1 0 0,-1 0 0,1 0 1,-1-1-1,0 0 0,7-1 1,2-9 564,-13 10-458,8 0 926,-10 3-967,0 0-1,1-1 0,-1 1 0,1 0 1,-1 0-1,1 0 0,0 0 1,-1 4-1,1-1 15,0 0 0,-1 1 0,1-1 0,-1 0 0,-1 1 0,1-1 0,-3 6 0,3-6-33,0 0 0,0 0 0,0 0 0,1 0 0,0-1-1,0 1 1,0 0 0,1 5 0,0 12-128,-1-21 104,0 0 0,0 0 0,0-1 0,0 1 0,0 0 0,-1-1 0,1 1 0,0 0-1,0-1 1,-1 1 0,1 0 0,0-1 0,-1 1 0,0 0 0,0 1-287,1 2 314,-1 0-1,0 1 0,0-1 1,0 0-1,0 0 0,-1 0 0,-3 7 1,1 1-634,4-12 584,0 1-1,0 0 1,0-1 0,0 1 0,0-1-1,0 1 1,0 0 0,0-1 0,1 1-1,-1-1 1,0 1 0,0-1-1,1 1 1,-1 0 0,0-1 0,1 1-1,-1-1 1,1 0 0,-1 1 0,0-1-1,1 1 1,-1-1 0,1 0-1,-1 1 1,1-1 0,-1 0 0,1 1-1,0-1 1,3 2-205,-1 1 287,-3-2-164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3:31.982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60 1 3712,'-18'6'10024,"-2"34"-8070,15-29-930,0 0-734,5-9-425,-1-1 1,1 1 0,-1-1-1,1 1 1,-1-1 0,0 1-1,0-1 1,0 0 0,0 1-1,0-1 1,-2 2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3:32.519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78 7 3488,'-4'-6'9760,"-5"13"-8294,0 5-703,0 0 0,0 0-1,1 1 1,-10 20-1,16-27-711,0-1 1,0 1-1,1-1 0,-1 1 0,1 0 0,1 0 0,-1-1 0,1 1 0,0 0 0,0 0 0,1 0 0,-1-1 0,4 12 0,-3-10 32,0 0-1,-1 0 1,1 1 0,-2 11-1,0 1 102,7-23-1176,0 0 640,1 0 0,-1 0 0,0-1-1,0 0 1,-1 0 0,7-6-1,13-10-823,22-16-1464,1-1 827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3:32.942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 0 4992,'-4'4'7168,"4"4"-6464,0 0 480,0 4-704,0 0 96,0-1-320,0-2-384,0 2 64,0-3-416,4 1 256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3:34.414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1 137 5216,'1'-2'9520,"2"4"-9210,-1 0 0,1 0 0,-1 1 0,0-1 0,1 1 0,-1 0 0,-1-1 1,1 1-1,0 0 0,-1 0 0,1 0 0,-1 0 0,0 1 0,0-1 0,0 0 1,-1 0-1,1 1 0,-1-1 0,0 4 0,0-6-275,0 0 0,0 0-1,0 0 1,1 0 0,-1 0 0,0 0-1,0 0 1,0 0 0,1 0 0,-1 0 0,0 0-1,1 0 1,-1-1 0,1 1 0,-1 0-1,1 0 1,0 0 0,-1-1 0,1 1-1,0 0 1,-1-1 0,1 1 0,0 0 0,0-1-1,1 1 1,0 0-1,0 0 1,0-1-1,0 1 0,1-1 0,-1 1 1,0-1-1,1 0 0,-1 0 0,0 0 1,4 0-1,3-2 7,0 0 1,-1 0-1,1 0 1,14-7-1,-4-1 38,37-26-1,-14 7 1872,-37 34-1865,0 0 1,0 1-1,5 8 1,10 12-92,-17-22-44,1-1 1,0 1-1,-1-1 1,1 1 0,0-1-1,7 4 1,-8-6-1,1 0 0,-1 0 0,0 0 0,0 0 1,1-1-1,-1 1 0,0-1 0,0 0 0,1 1 0,-1-2 0,5 1 1,9-3-62,0-1 1,-1 0 0,1-1-1,25-11 1,-36 13 22,52-22-51,-44 19 239,-12 6-88,0-1 0,-1 1 0,1-1 0,0 0 0,0 0 0,-1 1 0,1-1 0,-1-1 0,1 1 0,-1 0 0,1 0 0,1-3 0,-2 3-29,-1 1-1,1-1 1,0 0 0,-1 1-1,1-1 1,0 0 0,-1 1-1,1-1 1,0 1 0,0-1-1,-1 1 1,1 0 0,0-1-1,1 1 1,9-7-347,-9 5 301,-1-1-1,1 0 1,0 1 0,-1-1 0,0 0-1,1 0 1,0-5 0,2-2-34,-4 8 100,1 1-1,0-1 1,-1 0-1,0 0 1,1 0-1,-1 0 1,0 1-1,0-1 1,0 0-1,0 0 1,-1 0-1,1 0 1,0 1-1,-1-1 1,1 0-1,-1 0 1,0 1-1,1-1 1,-2-2-1,-1 1 77,1-1 0,0 1 1,0 0-1,-1 0 0,0 1 0,0-1 1,1 0-1,-7-3 0,8 6-42,-1 0 0,0-1 0,1 1-1,-1 0 1,0 0 0,1 0 0,-1 0 0,0 0 0,1 1-1,-1-1 1,0 0 0,1 1 0,-1-1 0,1 1 0,-1 0 0,-2 1-1,-24 13-305,31-19 52,0 0 0,0 1 0,0-1 0,0 1 0,1-1-1,5-3 1,13-3 1033,-24 10-1042,1 0-1,0 0 0,-1 1 0,1-1 0,0 0 1,-1 1-1,1-1 0,0 1 0,-1 0 0,1-1 1,0 1-1,0 0 0,0 0 0,0 0 1,0 0-1,-2 2-454,2-2 455,-1 2-1,-3 6-1474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3:35.017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0 4064,'3'17'11089,"-1"6"-9400,-1-1 444,-2 19-4058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3:35.646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 12 3808,'-4'-12'7648,"13"29"-4448,-4-2-2304,-5-4 159,0 3-639,0-3 64,0 1-320,0-4-128,0 0-64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3:36.420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11 0 5152,'2'13'9491,"5"-2"-8054,-6-7-1077,1 1 0,-1-1 1,1 0-1,-1 1 0,0-1 1,0 9-1,-1-13-371,0 2-11,0 0-1,0 0 0,0 0 1,0 0-1,0 0 1,0 0-1,-1-1 0,1 1 1,0 0-1,-1 0 0,0 0 1,1 0-1,-1-1 0,0 1 1,-1 1-1,-1 3 119,-4 18 8,6-19-94,0 0 0,-1 0 0,1 0 0,-5 7 0,6-5-1006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2:44.8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5632 309 1056,'6'0'4780,"-9"3"-3950,-7-8 6589,-20-5-6219,-24 1 205,-21-5-149,72 13-1192,-1 0 0,0 0 0,1 1 0,-1 0 0,-4-1 0,-18-1 245,-38-6 323,38 5-399,-27-6 1,-4-3 321,-41-10 437,27 5-601,-126-14 1,89 17 211,45 5-393,-220-41 796,-55-13-136,200 49-513,82 9-298,-22-2 519,-92 4 1,14 4-136,76 4-339,-112 21 0,-143 17 236,30-5 7,-18 28-27,151-29-277,60-9 114,-177 67 1,123-41 87,152-50-230,-264 82 66,203-59-70,-115 59-1,128-53 122,1 2 0,-90 70-1,-203 229 402,255-225-341,81-90-175,1 1 0,1 1 0,1 1 0,1 0 0,0 1-1,-13 35 1,9-15 118,2 1 0,-17 83 0,29-109-127,1 0 0,1 0-1,0 0 1,1 0 0,1 0 0,1 0 0,1 1-1,0-1 1,2 0 0,0-1 0,0 1 0,9 18-1,3-2 112,40 63-1,-2-5-29,-54-92-89,87 155 264,-76-139-242,1-1 0,0 0 1,1-1-1,1 0 0,0-1 1,1 0-1,18 12 0,1-5 3,68 30 0,41 5 18,0 0 120,-104-38-118,97 44-143,128 49 386,-93-43-101,-83-28-155,228 86-91,99-16 59,-133-61 466,2-18-322,-202-22-87,253 18-393,-95-3 319,62 5 194,224-7-401,-410-23 102,294-22-39,-141-18-271,-194 27 188,132-42 0,-173 44 168,-1-1 0,0-2 0,-2-1 0,1-1 0,53-43 0,58-71-132,27-22 299,-143 133-150,105-84-124,-108 83 152,0-1-1,-1-1 0,19-26 1,-29 32 29,-1-1 0,-1 0 0,9-23 1,18-63 45,6-88-87,-41 174 65,4-24-65,-2 0 0,-2-71 0,-15-82-138,9 169 176,3 20 5,-2-30 20,-2 1 0,-2-1 0,-16-57 0,7 50-47,-3 1 1,-22-40-1,-78-159 27,60 118 0,36 82 20,-1 1-1,-38-52 1,-52-45-324,95 120 253,-1 0 0,-1 2 1,0 0-1,-43-24 0,-89-34-261,62 33-392,-127-39 0,171 67-1202,-62-8-1,79 17-197,1 1 0,-1 2 0,-43 3 1,-17 12-2393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4:39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52 7808,'-36'-20'3520,"4"8"-3040,24 4 448,3 8-608,2-7-352,6 7 0,15-5-576,5 5 320,12 5-3328,7 2 2016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2:45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874 268 1664,'-19'-21'387,"5"6"791,-16-23 1,26 32-705,0-1 0,1 1 1,0-1-1,0 0 0,0 0 1,1 0-1,-3-10 0,3-3 1154,0-1-1,2-34 0,1 22 2680,0 59-2398,5 31 0,-2-30-1079,0 32 0,-7 35 682,-15 95 0,-27 91-358,37-235-1002,-38 215 605,-19 165 498,36-225-840,-19 153 198,2 0-277,22-169-151,-54 324 569,-79 131-509,81-328-147,26-101-228,46-197 114,-83 375-1771,85-378 1302,-1 12-885,-3 41 0,6-57 773,0 1-1,1 0 1,0 0-1,0-1 1,0 1 0,1 0-1,0-1 1,1 1-1,-1-1 1,5 8-1,-6-12 313,1 1-1,-1-1 0,1 0 0,-1 0 1,1 0-1,-1-1 0,1 1 0,0 0 0,0-1 1,0 1-1,0-1 0,0 1 0,0-1 1,1 0-1,-1 0 0,0 0 0,1 0 1,2 0-1,2 0-768,-1-1 0,1 1-1,0-1 1,0-1 0,9-1 0,52-9-3927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2:46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718 89 3808,'-1'-1'-22,"0"-6"570,-1 1 0,1-1 1,0 0-1,0 0 0,1-12 1,0 17-376,1 1-1,-1-1 1,0 1 0,1-1 0,-1 0-1,1 1 1,0-1 0,-1 1 0,1 0-1,0-1 1,0 1 0,0-1 0,0 1 0,0 0-1,0 0 1,0 0 0,0 0 0,1 0-1,-1 0 1,0 0 0,1 0 0,-1 0-1,1 0 1,-1 1 0,1-1 0,-1 0 0,1 1-1,-1 0 1,1-1 0,2 1 0,-3 0-50,0 0 1,0-1 0,0 1 0,0 1 0,0-1 0,1 0 0,-1 0 0,0 0-1,0 0 1,0 1 0,0-1 0,0 1 0,0-1 0,0 1 0,0-1 0,0 1-1,0-1 1,0 1 0,0 0 0,0 0 0,-1-1 0,1 1 0,0 0 0,0 0-1,-1 0 1,1 0 0,-1 0 0,1 0 0,-1 0 0,1 0 0,-1 0-1,1 0 1,-1 0 0,0 0 0,0 0 0,1 3 0,0 5 394,1 1 1,-2 0-1,1 14 0,-1-18-273,-2 32 707,-1 0 0,-2 0 0,-13 50 1,-41 114 972,22-78-1179,-73 248 608,22-55-224,58-204-1055,-91 302 773,-15-29-85,97-286-483,-27 109 0,44-111-173,-18 176-1,37-236 21,3 74 0,2-93-503,0-1 1,1 1-1,1-1 0,1 1 1,12 31-1,-12-41-1793,0 1 0,7 9 0,3 5-5174,-1 2 2645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2:47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264 153 4064,'0'-38'1307,"2"25"-801,19-44 285,-7 15 2647,-14 40-2321,-1 4-300,-4 8 177,-7 14-92,-42 67 1703,-28 53-736,60-94-1460,2 0-1,-21 80 0,-10 114-124,40-169-576,10-41-2258,3-14 897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2:49.2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29 140 2496,'-15'-11'784,"14"11"-723,1-1-1,-1 1 1,0 0 0,0-1-1,1 1 1,-1 0 0,0-1-1,0 1 1,0 0 0,1 0 0,-1 0-1,0 0 1,0 0 0,-2 0 1158,9-2 141,-3 1-560,1 0-1,-1 0 1,0 1-1,1-1 1,-1 1-1,1 0 1,5 0 0,3 0 910,-11 0-1304,7 4 6499,-7-3-6498,7 16 1545,-3-3-1105,1-5-551,1-1 0,0 1 0,1-1 0,0 0 0,0-1 1,1 0-1,18 12 0,-4-3 161,26 15-39,-13-9-233,-5-3-202,-19-13 7,-1 1-1,0 1 1,18 15-1,39 50 657,-57-60-538,-1 1 0,-1 0 0,15 28-1,-3 0-2,1 0 0,35 47 0,-45-75-37,0 0 1,1-1-1,0 0 0,1-1 0,0-1 1,1 0-1,1-1 0,-1 0 0,22 9 1,20 5 93,83 25 0,-90-33-246,85 29 273,197 62 582,-96-24-800,-188-62 202,-2 2 0,79 53 0,-102-59-142,2-1 1,0-2-1,1 0 0,1-2 0,28 10 0,101 23 54,44 1-63,270 51-145,-296-67 123,94 13 0,-131-28 50,346 21-63,-427-36 10,181-2 71,-2-16-165,-192 13 92,79-14 5,73-19 56,74-19-112,-251 52 56,0-1 0,-1 0 0,0-1 0,0 0 0,-1-2 0,0 0 0,-1-1 0,1 0 0,-2-1 0,0-1 0,17-18 0,13-19-72,96-83 0,105-32 270,-203 139-247,-22 13 49,-1-2-1,0 0 1,-1-1 0,0 0-1,-1-2 1,-1 0-1,0-1 1,-2 0-1,0-1 1,-1-1-1,19-39 1,-13 10 0,25-96 0,-35 109 0,5-15-49,11-83 1,-23 115-4,0 1 0,-2-1 0,-1 0 0,0 0 0,-1 1 1,-1-1-1,-10-35 0,-15-17-2175,-6 6-4404,30 58 4877,-1 1 0,1-1 0,-1 1 1,0 0-1,-12-10 0,-2 0-2800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2:50.9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2660 4224,'8'11'19391,"-8"-15"-19112,1-1 0,-1 1 0,1 0 0,0 0 0,0 0 0,0 0 0,1 0-1,-1 0 1,1 0 0,2-4 0,4-4 1,15-19 1,-14 21-74,-1-2 0,11-16 1,-3-5-41,-2 0 1,14-47-1,12-75 78,-16 58-214,78-208 172,1-8 5,-2 11-523,-61 194 158,41-179 0,-36 105-19,-24 97 69,-19 71-48,1-28 1,2 23 36,-10 7 44,4 6 9,1 5 67,0 0 0,0-1 0,0 1 0,-1-1-1,1 1 1,0-1 0,-1 1 0,1 0 0,-1-1 0,1 1 0,-3-2 0,2 2 8,0-1 0,0 1 0,0 1 0,0-1 0,-1 0 0,1 0 0,-1 0 1,1 1-1,0-1 0,-1 1 0,1-1 0,-1 1 0,1-1 0,-1 1 0,1 0 0,-1 0 0,0 0 1,1 0-1,-3 0 0,-9 1-82,0 0 0,-1 0 0,1 2-1,-24 7 1,-53 24 191,26-8-64,-100 46 278,117-48-138,31-15-80,15-8-35,-1 0 0,0 0-1,0 0 1,0 0 0,0 0 0,0 0-1,0 0 1,0-1 0,0 1-1,-4 0 1,19-20 416,4-1-533,2 1 0,0 0 0,2 1 0,37-25 0,-36 26 30,42-31 7,61-62 0,-91 77 0,-2-2 0,-2-1 0,30-46 0,-45 59 3,39-65-262,-48 81 56,-1 11 85,-2 16 2,-4 38 165,5 111 170,-2-149-155,0 0 1,2-1-1,1 1 1,0-1 0,1 0-1,12 25 1,-14-38-405,-1 0 1,1 0 0,0 0-1,1 0 1,8 8 0,30 22-9237,-20-18 1860,-1 1 2890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2:53.5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359 147 1984,'0'0'190,"1"-1"0,-1 1 0,0-1 1,1 1-1,-1 0 0,0-1 0,1 1 0,-1 0 0,1-1 1,-1 1-1,0 0 0,1 0 0,-1-1 0,1 1 0,-1 0 0,1 0 1,-1 0-1,1 0 0,-1 0 0,1-1 0,-1 1 0,1 0 1,-1 0-1,1 0 0,0 0 0,0 1 0,21-1 1113,-16 0-183,-5 0-885,0 0 0,0 0 1,0 0-1,0 0 0,-1 0 0,1 0 0,0 0 1,0 0-1,0 0 0,0 0 0,-1-1 0,1 1 1,0 0-1,0-1 0,-1 1 0,1 0 0,0-1 1,0 1-1,-1-1 0,1 1 0,0-1 0,-1 0 0,1 1 1,-1-1-1,1 0 0,-1 1 0,1-1 0,-1 0 1,1-1-1,-1 1-3,-1 0 0,0 1 0,0-1 0,1 0 0,-1 0 0,0 1 0,0-1 0,0 1 0,0-1 0,0 1 1,0-1-1,0 1 0,0-1 0,0 1 0,0 0 0,0 0 0,-1-1 0,-28-3 412,10 4-255,1 1 1,-1 1-1,1 1 0,-38 10 1,40-8-220,-5 1 142,1 1-1,-41 19 0,52-21-238,1 1 1,0 0-1,1 1 1,-1 0-1,1 0 1,1 1-1,-1 0 1,-10 15-1,14-16-24,0 0-1,0-1 0,0 1 1,1 0-1,1 1 0,-1-1 1,1 1-1,0-1 1,1 1-1,0-1 0,0 1 1,1 0-1,0 7 0,0-10-13,1-1 0,-1 1-1,1-1 1,0 0 0,1 1-1,-1-1 1,1 0 0,0 0-1,0 0 1,0 0 0,0 0-1,5 5 1,-2-3 26,0-1 0,1 0 0,-1 0 0,1 0 0,0-1 1,13 7-1,1-1 62,1-1 0,1-1 0,40 9 0,-2-1-80,89 19 212,-113-29-95,-1-1 0,49-1 0,280-22 66,-345 17-190,22-3 46,-1-2 1,1-1 0,62-21-1,-98 27-69,0-1 0,0 0-1,0-1 1,0 1-1,0-1 1,-1 0-1,1 0 1,-1 0-1,0-1 1,0 0 0,0 0-1,0 0 1,-1 0-1,1 0 1,-1-1-1,0 1 1,0-1 0,-1 0-1,1 0 1,-1 0-1,0 0 1,-1 0-1,1-1 1,-1 1-1,0 0 1,0-1 0,-1 1-1,0-1 1,0 1-1,-1-11 1,-1-2-13,-2 0 0,0 0 0,0 0 0,-9-18 0,4 14-19,2-1-1,0 0 1,1 0 0,-3-24 0,5 21 61,-12-46 1,16 66-49,-3-9-18,3 15 23,0-1 1,0 1 0,0-1 0,0 1 0,-1 0 0,1-1 0,0 1 0,0-1 0,0 1 0,-1 0 0,1-1 0,0 1 0,0 0 0,-1-1 0,1 1 0,0 0 0,-1-1 0,1 1 0,0 0 0,-1 0-1,1-1 1,0 1 0,-1 0 0,1 0 0,0 0 0,-1 0 0,0-1 0,1 3-43,1-1 1,-1 0-1,1 0 0,-1 0 0,0 1 1,1-1-1,-1 0 0,0 0 1,0 1-1,0-1 0,0 0 0,-1 3 1,2 8 26,1 4 101,0-1 0,-1 1 0,-1 30-1,-1-15 356,1-31-456,5 28 213,-2 20-63,1-25-410,-3-21 291,0 1 0,0-1 0,-1 0 0,1 1 0,-1-1 0,0 1 0,0-1 1,0 1-1,0-1 0,0 1 0,0-1 0,-2 5 0,-1 4-63,2-9 58,1 0 0,-1 0-1,1 0 1,-1 0 0,0 0 0,0 0 0,0 0 0,0-1-1,0 1 1,-1 0 0,1-1 0,-3 3 0,4-3 0,-1-1 1,1 0 0,0 0 0,0 1-1,-1-1 1,1 0 0,0 0-1,-1 1 1,1-1 0,0 0 0,-1 0-1,1 0 1,0 0 0,-1 0-1,1 1 1,0-1 0,-1 0 0,1 0-1,-1 0 1,1 0 0,0 0-1,-1 0 1,1 0 0,0 0 0,-1 0-1,1 0 1,0-1 0,-1 1-1,1 0 1,-1 0 0,1 0 0,-1-1-1,-8-11 246,6 8-197,1-1-1,1 0 0,-4-11 0,4 8-67,0 0 0,-1 0 0,-1 0 0,1 0 0,-1 1 0,-8-15-1,6 12 116,-8-14-111,12 23-18,1 0 0,-1 0 0,0 1-1,0-1 1,0 0 0,0 0 0,1 0 0,-1 1 0,0-1-1,0 1 1,0-1 0,0 0 0,0 1 0,-1 0 0,1-1-1,0 1 1,0 0 0,0-1 0,-2 1 0,2 0 5,0 1 0,1-1 0,-1 1 1,0-1-1,0 1 0,1-1 0,-1 1 1,0-1-1,1 1 0,-1-1 0,1 1 1,-1 0-1,1 0 0,-1-1 0,1 1 1,-1 0-1,1 0 0,0-1 0,-1 1 1,1 0-1,-1 1 0,-5 22-189,2-2 296,1-9-129,0 0 1,1 1-1,1-1 0,0 1 1,2 20-1,0-26 142,-1 1 1,0 15-1,0-9-36,0-14-60,0-1-1,0 0 1,0 0-1,0 0 0,0 1 1,0-1-1,0 0 1,0 0-1,1 0 0,-1 0 1,0 1-1,0-1 1,0 0-1,0 0 0,1 0 1,-1 0-1,0 0 1,0 0-1,0 0 0,1 1 1,-1-1-1,0 0 0,0 0 1,0 0-1,1 0 1,-1 0-1,0 0 0,0 0 1,0 0-1,1 0 1,-1 0-1,0 0 0,0 0 1,1-1-1,8 0 100,-7 1-57,2-1-23,0-1-1,0 1 1,0-1 0,0 1-1,0-1 1,-1 0 0,1-1 0,0 1-1,-1-1 1,0 0 0,0 1 0,0-1-1,0-1 1,0 1 0,0 0 0,-1-1-1,3-4 1,5-9 0,-1 0 0,9-26-1,-14 33-37,7-15 63,-2-1 0,11-47 0,-12 40-626,-8 34 562,1 1 0,0-1 1,-1 0-1,1 0 0,0 0 1,-1 1-1,1-1 1,0 0-1,0 0 0,0 0 1,2 1-1,5 7 50,25 50 286,-21-37-198,28 41 0,-14-20-6,-25-41 10,-1-2-124,0 1 1,0 0-1,0 0 1,-1 0-1,1 0 1,0 0-1,-1 0 1,1-1-1,0 1 1,-1 0-1,1 0 1,-2 1-1,-2 2 17,-1 1 1,0-1-1,0 0 0,0-1 0,0 1 0,-1-1 0,-10 5 0,-8 5 141,16-9-182,-1 1-1,1-2 1,-1 1-1,-13 3 1,-3 1-134,22-8 0,1 1 0,-1-1 0,1 1 0,0-1 0,-1 0 0,1 0 0,-3 0 0,-14 2-5648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3:11.7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1047 226 1568,'17'-3'19571,"-17"3"-19484,0-1 1,0 1 0,0 0-1,0 0 1,0 0-1,0 0 1,0 0-1,0 0 1,0 0-1,0-1 1,0 1-1,0 0 1,0 0-1,0 0 1,0 0 4,0-1-1,0 1 1,0 0-1,-1 0 1,1-1-1,0 1 1,0 0 0,0 0-1,-1 0 1,1-1-1,0 1 1,0 0 0,0 0-1,-1 0 1,1 0-1,0 0 1,-1-1-1,1 1 1,0 0 0,0 0-1,-1 0 1,1 0-1,-1 0 1,-17-4 409,15 4-389,1 0-1,-1-1 0,0 0 0,0 1 1,1-1-1,-6-2 0,4 1-19,-1 0 0,1 0-1,-1 1 1,-6-1 0,-2-1 215,-22-7 1,8 1 26,22 8-301,-8-2 58,0 0-1,0-1 1,0-1-1,1 0 1,0 0-1,-19-13 0,-43-28 177,33 26 90,35 17-313,1-1-1,-1 1 0,0 0 0,0 1 0,0 0 1,-1 0-1,1 0 0,0 0 0,-11 0 0,14 2-31,0-1-1,1 1 0,-1-1 1,0 1-1,0-1 0,1 0 1,-1 0-1,1-1 0,-1 1 1,1 0-1,-5-4 0,-13-6 349,18 9-335,-8-7 221,10 9-241,0-1 1,0 1-1,0 0 0,0 0 0,0 0 1,0 0-1,0 0 0,0 0 0,-1-1 1,1 1-1,0 0 0,0 0 1,0 0-1,0 0 0,0 0 0,0 0 1,-1 0-1,1 0 0,0 0 1,0 0-1,0 0 0,0 0 0,-1 0 1,1 0-1,0 0 0,0 0 0,0 0 1,0 0-1,0 0 0,-1 0 1,1 0-1,0 0 0,0 0 0,0 0 1,0 0-1,0 0 0,-1 0 0,1 0 1,0 0-1,0 0 0,0 0 1,0 1-1,0-1 0,0 0 0,0 0 1,-1 0-1,1 0 0,0 0 1,0 0-1,0 0 0,0 1 0,0-1 1,0 0-1,0 0 0,0 0 0,0 0 1,0 0-1,0 1 0,0-1 1,0 0-1,0 0 0,0 0 0,0 0 1,0 1-1,0-1 0,0 0 1,0 0-1,0 0 22,1-5-102,-1 5 76,0 0-1,0 0 0,0 0 0,0 0 1,0 0-1,0-1 0,0 1 1,0 0-1,0 0 0,0 0 1,0 0-1,0 0 0,0 0 1,0 0-1,0 0 0,0 0 1,0 0-1,0 0 0,-1 0 1,1 0-1,0 0 0,0-1 1,0 1-1,0 0 0,0 0 1,0 0-1,0 0 0,0 0 1,0 0-1,0 0 0,0 0 1,0 0-1,-1 0 0,1 0 0,0 0 1,0 0-1,0 0 0,0 0 1,0 0-1,0 0 0,0 0 1,0 0-1,0 0 0,0 0 1,-1 0-1,1 0 0,0 0 1,0 0-1,0 1 0,0-1 1,0 0-1,0 0 0,0 0 1,0 0-1,0 0 0,0 0 1,0 0-1,0 0 0,0 0 1,0 0-1,0 0 0,-1 0 0,1 0 1,0 1-1,-5 0-47,15 11-2,-8-4 118,-3-1 102,1-7-171,-1 1 1,1-1 1,-1 1-1,0-1 1,1 1-1,-1-1 1,0 1-1,1-1 0,-1 1 1,1 0-1,-1-1 1,1 1-1,-1 0 1,1 0-1,-1 0 0,-1 3-22,-1-1 1,1 0-1,-1 0 0,0 0 0,-6 5 0,-3 3 29,6-5 23,-1-1 0,0 0 0,0 0 0,0-1 0,-14 7 0,-43 14-23,46-18 27,-7 1-50,-36 6-1,53-12 85,-86 18-165,-16 2 357,81-16-378,27-5 128,1 0 1,-1-1 0,0 1 0,1 0-1,-1 0 1,1 0 0,-1 0 0,1 0-1,-3 2 1,-2 2-177,-4-1 27,8-4 273,7 0 646,1 0-735,1 1-1,0 0 0,-1 1 1,0 0-1,8 2 0,19 6 158,21-1-53,54 13-23,-63-14-23,-27-5-17,22 6 0,86 24-87,-114-29 40,1 1 1,12 7 0,16 6 39,-24-9-129,26 15-1,-36-20-96,-7-3-101,0-1 1,1 1-1,-1-1 0,0 1 1,0-1-1,1 1 0,-1-1 1,0 1-1,0-1 0,0 1 1,0-1-1,0 1 0,0 0 1,0-1-1,0 1 0,0-1 1,0 1-1,0 0 0,0-1 1,0 1-1,0-1 0,0 1 1,-1-1-1,1 2 0,-1-1-1058,1 1 0,-1 0 0,0 0 0,0 0 0,0 0 0,0 0 0,-2 2 0,-11 8-5805,-1 0 2332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3:13.0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17 1248,'13'-16'20703,"-12"64"-17231,-6 124-1227,2-115-1815,-14 79 0,7-69-303,9-59-69,1-7-44,-1 1-1,1 0 1,0 0 0,0-1-1,0 1 1,0 0 0,0-1-1,0 1 1,0 0-1,1 2 1,0-2-99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3:14.5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547 42 1664,'-11'-10'528,"11"10"-505,0 0 0,0-1-1,-1 1 1,1 0 0,0 0 0,0 0 0,0-1 0,0 1 0,0 0-1,0 0 1,0 0 0,0-1 0,0 1 0,0 0 0,0 0-1,0 0 1,0-1 0,0 1 0,0 0 0,0 0 0,0 0 0,0-1-1,0 1 1,0 0 0,0 0 0,0 0 0,1 0 0,-1-1-1,0 1 1,0 0 0,0 0 0,0 0 0,0 0 0,0-1-1,1 1 1,-1 0 0,0 0 0,0 0 0,0 0 0,0 0 0,1 0-1,-1 0 1,0-1 0,5-1 2071,22-16 3340,-19 18-2245,-8 0-3184,1 0 0,-1 0 0,0 0 0,0 0 0,1 0 0,-1 0 0,0 0 0,1 0 0,-1 0 0,0 0 0,1 0 0,-1 0 0,0 0 0,0 0 0,1 0 0,-1 0 0,0 0 0,1-1 0,-1 1 0,0 0 0,0 0 0,1 0 0,-1 0 0,0-1 0,0 1 0,0 0 0,1 0 0,-1 0 0,0-1 0,3 7 4598,-1 1-4107,0 1 0,0-1-1,0 9 1,-3 4 370,-7 34 1,5-35-446,-2 35 1,-4 135 1327,8-182-1693,0 1-1,-1-1 1,1 1-1,-5 10 1,6-9 121,0 3-369,0-11 191,0-1 0,0 0 0,0 0 0,0 1 0,0-1 1,0 0-1,0 0 0,0 1 0,0-1 0,0 0 0,0 0 1,0 1-1,0-1 0,0 0 0,0 0 0,0 0 0,-1 1 0,1-1 1,0 0-1,0 0 0,0 0 0,0 1 0,-1-1 0,1 0 1,0 0-1,0 0 0,0 0 0,-1 0 0,1 0 0,0 1 1,0-1-1,-1 0 0,-1-1-63,5 5 928,-9-1-862,3-1 16,6-2 42,-2 0 148,-10 0-269,11 0 72,-1 0 2,0 0 83,-20 0-139,-55 3 816,-66 2-176,-62-10 11,162 5-505,28 1-702,-1-1 0,0-1 0,-12-1 0,17-2-3447,28-5-6217,3 5 6637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3:15.3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1 1472,'0'6'9256,"-2"2"-3568,-2 4-2482,-4 6-3008,-5 18-8,10-24 32,-11 39 163,-10 69 0,23-87-1127,2-14-2884,8-10-3760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4:40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1093 2144,'-1'0'78,"1"0"0,-1 0 1,1-1-1,-1 1 0,1 0 0,-1-1 0,1 1 1,-1-1-1,1 1 0,-1-1 0,1 1 0,0-1 1,-1 1-1,1-1 0,0 1 0,-1-1 737,1 2-737,-2-1 106,1 0-1,0 0 1,0 0 0,0 0 0,0 0-1,-1 1 1,1-1 0,0 0 0,0 1-1,-1 0 1,-11 9 1717,13-9-1574,-1 0 0,0 1-1,0-1 1,0 0 0,-1 0 0,1-1 0,0 1 0,0 0 0,0 0 0,-1 0 0,1-1 0,0 1 0,-1-1 0,-1 1 0,9-5 3820,12-11-2392,-2 3-1049,-3 0-402,0 0 1,-1-1-1,17-23 0,27-46 79,79-124 22,51-64 169,-104 152-1,-73 105-514,-4 7-31,0 0 0,-1-1 1,0 1-1,0-1 0,-1 0 0,5-14 0,-8 21-44,0 0 1,0 0-1,0 0 1,1-1-1,-1 1 1,0 0-1,0 0 1,0 0-1,0 0 0,0 0 1,0 0-1,0 0 1,0-1-1,0 1 1,0 0-1,0 0 1,0 0-1,0 0 0,0 0 1,0 0-1,0-1 1,0 1-1,0 0 1,0 0-1,0 0 1,0 0-1,0 0 1,0-1-1,0 1 0,0 0 1,0 0-1,0 0 1,0 0-1,0 0 1,0 0-1,0 0 1,-1-1-1,1 1 0,0 0 1,0 0-1,0 0 1,0 0-1,0 0 1,0 0-1,0 0 1,0 0-1,-1 0 0,1 0 1,0 0-1,0 0 1,0 0-1,0 0 1,0 0-1,0-1 1,-1 1-1,1 0 0,0 0 1,0 0-1,0 0 1,0 1-1,0-1 1,0 0-1,-1 0 1,1 0-1,0 0 1,0 0-1,0 0 0,0 0 1,-14 10-505,-17 22 241,15-12 239,1 0-1,1 1 1,1 1-1,-17 36 1,-31 98-25,19-16 64,36-113 54,2 1 1,0 0 0,0 33 0,4-53 5,0 0 0,1 1 0,0-1 0,0 0 0,1 0 0,0 0 0,3 10 0,-4-16-15,0 1-1,1-1 1,-1 0 0,0 1-1,1-1 1,0 0-1,-1 0 1,1 0 0,0 0-1,0 0 1,0 0-1,1-1 1,-1 1 0,0-1-1,0 1 1,1-1-1,-1 0 1,1 0 0,-1 0-1,1 0 1,0-1-1,-1 1 1,1-1 0,5 1-1,3-1 123,-1 0 0,0 0 0,1-1 0,-1-1 0,1 0 0,-1 0 0,0-1 0,13-6 0,-8 3-136,-1-1 1,-1 0 0,1-2 0,20-16 0,-16 10 17,0-2 0,-2 0 0,0-1 0,26-38 0,40-87 123,-58 99-160,90-187 55,-92 179-28,-3-2 1,18-83-1,-26 69 32,-10 59-185,-1 0-1,0-1 0,-1 1 0,1 0 1,-4-11-1,-6 31-359,-2 10 368,1 1-1,-10 25 0,8-17 127,-17 45-5,-32 119 0,-1 82 148,43-184-90,6-33-18,-10 57 468,24-116-517,0 4 92,-1 0 1,1 0-1,-1 0 0,0-1 1,0 1-1,0 0 0,-2 3 1,27-70 1150,19-14-1243,-37 64-14,-1 4-80,-1-1 0,2 1-1,-1 0 1,1 1 0,11-13 0,-17 20 81,1 1 0,-1-1 0,1 1 0,-1-1 0,1 1 0,-1 0 0,1-1 0,-1 1 0,1 0 0,0-1 0,-1 1 0,1 0 0,0 0 0,-1-1 0,1 1 0,-1 0 0,1 0 0,0 0 0,-1 0 0,1 0 0,0 0 0,-1 0 0,1 0 0,0 0 0,0 1 0,0-1-3,0 1 0,0 0 1,0-1-1,0 1 1,0 0-1,0 0 0,0-1 1,-1 1-1,1 0 1,0 0-1,-1 0 0,1 0 1,0 2-1,2 4-18,0 0 0,-1 1 1,2 10-1,-3-14 32,1 10 5,1 0 0,1 0 0,1 0 0,0 0 0,0-1 0,1 0 0,9 14 0,-13-25 19,0 1 1,0-1 0,0 0 0,0-1 0,0 1 0,0 0 0,1 0 0,-1-1-1,1 0 1,-1 1 0,1-1 0,-1 0 0,1 0 0,0 0 0,-1 0 0,1-1-1,0 1 1,0-1 0,0 0 0,-1 0 0,4 0 0,0 0 28,0-1 1,0 0-1,0 0 1,0 0-1,0-1 1,0 1 0,-1-2-1,1 1 1,6-4-1,1-2-22,-1 0-1,0-1 1,0-1-1,0 0 1,-1 0-1,-1-1 1,0-1-1,11-14 1,-8 4 3,0 1 1,-1-2 0,-2 1 0,11-30 0,-17 40-139,-1 0-1,3-17 1,-5 24 61,-1 1 0,1-1 0,-1 1 0,0-1 0,0 0 0,-1 1 0,1-1 0,-1 1 0,-3-8 0,4 11 33,0 1 0,0-1 0,0 1-1,-1-1 1,1 1 0,0-1 0,0 1 0,-1-1 0,1 1 0,0-1 0,-1 1-1,1 0 1,-1-1 0,1 1 0,-1 0 0,1-1 0,-1 1 0,1 0 0,0 0 0,-1-1-1,0 1 1,1 0 0,-1 0 0,1 0 0,-1 0 0,1 0 0,-1 0 0,1 0 0,-1 0-1,1 0 1,-1 0 0,1 0 0,-1 0 0,0 0 0,1 0 0,-1 0 0,1 0-1,-1 1 1,1-1 0,-1 0 0,1 0 0,-1 1 0,1-1 0,0 0 0,-1 1 0,0 0-1,-1 1-16,-1 0-1,1 0 0,0 0 0,0 0 0,-1 1 0,2-1 0,-3 4 1,-1 2-13,0 1 1,1 1 0,0-1-1,1 0 1,0 1 0,0 0 0,1 0-1,0 0 1,0 11 0,2-15 57,0 0 1,0 0 0,1 0-1,-1 0 1,2 0 0,-1-1-1,0 1 1,1 0-1,0-1 1,1 1 0,-1-1-1,1 0 1,0 0 0,0 0-1,1 0 1,-1 0 0,6 5-1,3 1-86,0-1 0,1 0 1,0-1-1,0 0 0,1-1 0,0-1 0,1 0 0,-1-1 0,1 0 0,1-1 0,17 3 1,-27-7-494,-1 0 0,1-1 0,0 1 1,6-2-1,-9 1-209,0 0 1,1-1 0,-1 1-1,0-1 1,0 0-1,0 0 1,0 0-1,0-1 1,3-1 0,6-4-1842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3:16.0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93 3072,'-3'-2'4169,"3"3"-3965,1-1 0,0 0 0,-1 0 0,1 1 0,0-1 0,-1 0 0,1 0 0,0 0 0,-1 0 0,1 0 0,0 0 0,-1 0 0,1 0 0,0 0 0,-1 0 0,2-1 0,43-8 4145,1-1-2892,51-18 1,-12-7-7309,-61 25 3489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3:17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46 2144,'6'-14'5050,"8"12"-39,-1-7-6595,-2 0 765,-10 9 818,-1-1 1,1 1-1,-1 0 0,0 0 0,1-1 0,-1 1 0,0 0 0,1-1 0,-1 1 0,0 0 0,1-1 0,-1 1 0,0 0 0,0-1 1,0 1-1,1-1 0,-1 1 0,0 0 0,0-1 0,0 1 0,0-1 0,0 1 0,0-1 0,0 1 0,0-1 0,0 1 1,0 0-1,0-2 0,-3 59 8634,-3 3-4721,1-22-3132,1 1 0,3 52 0,2-71-574,-4 37 0,1-38-160,1 0-1,1 21 1,1 11 157,-1-49-91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3:18.1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484 12 2656,'9'-11'8778,"-9"11"-8525,1 0-1,-1 0 0,0 1 0,1-1 1,-1 0-1,0 1 0,0-1 0,1 0 1,-1 1-1,0-1 0,0 0 1,1 1-1,-1-1 0,0 0 0,0 1 1,0-1-1,0 1 0,1-1 0,-1 1 1,0-1-1,0 0 0,0 1 1,0-1-1,0 1 0,0-1 0,0 1 1,0 17 1859,0-13-1452,-3 50 1345,1-33-1501,1 36 0,6 75-82,-3-92-353,-2-24-21,1 0 0,5 21 0,-6-38-57,0 0-1,0 0 1,0 0 0,0 0 0,0 0-1,0 1 1,0-1 0,0 0 0,0 0-1,0 0 1,0 0 0,0 1-1,0-1 1,0 0 0,0 0 0,0 0-1,0 0 1,0 1 0,0-1 0,0 0-1,0 0 1,0 0 0,0 0 0,0 1-1,0-1 1,0 0 0,0 0-1,0 0 1,-1 0 0,1 1 0,0-1-1,0 0 1,0 0 0,0 0 0,0 0-1,0 0 1,-1 0 0,1 0 0,0 0-1,0 1 1,0-1 0,0 0 0,-1 0-1,1 0 1,0 0 0,0 0-1,0 0 1,0 0 0,-1 0 0,1 0-1,0 0 1,0 0 0,0 0 0,0 0-1,-1 0 1,-9-4-623,8 3 855,-20-6 8,0 1 0,-41-5-1,-44 1 547,89 9-737,-149-14 241,100 9-2684,65 6 2099,1 0 1,0 0-1,0 0 1,0 0-1,0 0 1,0 0-1,0 0 1,0-1-1,-1 1 1,1 0-1,0-1 1,0 1-1,0-1 1,0 1-1,0-1 1,0 1-1,1-1 1,-1 0-1,0 1 1,-1-2-1,5-2-2719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3:19.0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446 8 1472,'0'-1'206,"0"1"-1,0-1 1,1 1 0,-1-1-1,0 1 1,1-1-1,-1 1 1,0 0 0,1-1-1,-1 1 1,1 0 0,-1-1-1,0 1 1,1 0-1,-1 0 1,1-1 0,-1 1-1,1 0 1,-1 0 0,1 0-1,-1-1 1,1 1 0,-1 0-1,1 0 1,-1 0-1,1 0 1,-1 0 0,15 3 12702,-16-2-12793,0 0 1,1 1-1,-1-1 0,0 0 1,0 1-1,1-1 0,-1 1 1,1-1-1,-1 1 0,1-1 1,0 1-1,0-1 0,-1 1 1,1 2-1,0 0 80,-5 12 235,1-2-1,-8 16 0,6-17-172,1 0 0,-6 26 0,6-19-274,3-11 45,0 0-1,0 0 1,1 0-1,0 0 1,1 0-1,1 10 1,-1 10-156,0-29-165,-10 5-1169,-35 14 2152,2 1 1,-75 49-1,-35 17-1449,129-76-1395,8 2 612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3:22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44 680 2976,'-8'-1'11074,"-8"17"-13092,13-14 2064,-1 0 0,-9 8 8630,20-7-8234,0-1 1,1 0-1,-1 0 1,8 0 0,8-3 75,0 0 0,0-2 0,-1-1 0,43-13 0,-31 6-176,0-3 0,42-22 0,-64 29-278,0 0 1,0 0-1,-1-1 1,0 0-1,0-1 1,-1-1-1,-1 0 1,1 0-1,14-21 1,1-11 279,31-69 0,-47 93-317,-1 1-1,11-34 1,-15 40 9,0 0 0,7-11-1,-6 12 7,0 0-1,-1 0 0,3-12 0,-2-3 406,4-9-265,-9 31-166,0 1 0,0 0 1,0 0-1,0 0 0,0-1 0,0 1 0,0 0 1,-1 0-1,1 0 0,-1-1 0,-1-1 0,1-7 121,-8-9-297,10-11 672,-1 31-503,0 0 1,0-1 0,0 1-1,0 0 1,0 0 0,0-1-1,0 1 1,0 0-1,0 0 1,0-1 0,-1 1-1,1 0 1,0 0 0,0-1-1,0 1 1,0 0 0,-1 0-1,1-1 1,0 1-1,0 0 1,0 0 0,-1 0-1,1 0 1,0-1 0,0 1-1,-1 0 1,1 0 0,0 0-1,-1 0 1,1 0-1,0 0 1,0 0 0,-1 0-1,1 0 1,0 0 0,-1 0-1,1 0 1,0 0 0,-1 0-1,-8 2 331,5 2-323,-1 0 0,1 0 0,0 1 0,0-1 0,-5 8 0,-1 2 68,-12 17-67,18-22 22,-2-1-1,1-1 0,-10 11 1,13-16-34,-1 0 1,1 1-1,-1-1 0,0 0 1,1-1-1,-1 1 1,0 0-1,-1-1 0,-5 3 1,-2 2 121,13-7-170,0-1 1,0 1-1,-1 0 1,1 0-1,0-1 1,-1 1-1,0-1 1,1 0-1,-1 1 1,2-4-1,21-29-354,-15 20 481,-1 3-112,3-4 61,-1-1-1,0 0 0,8-19 0,-10 17 270,-4 12-44,-2 6 113,-2 1-100,5 11 474,1 7-674,1-1 0,1 0 0,11 18 0,-14-28-65,1 0-1,-1 0 1,2 0-1,8 8 0,-14-15-6,0 1-1,0-1 1,1 0 0,-1 1-1,-1-1 1,1 0-1,0 1 1,0-1-1,0 1 1,0 1-1,0 0 1,-1-3 0,0 1 0,0-1 0,0 0 1,0 0-1,0 0 0,0 1 0,0-1 0,0 0 0,0 0 0,0 0 0,0 1 1,0-1-1,0 0 0,0 0 0,0 0 0,0 1 0,0-1 0,0 0 1,0 0-1,0 0 0,0 1 0,0-1 0,0 0 0,0 0 0,-1 0 0,1 1 1,0-1-1,0 0 0,0 0 0,0 0 0,0 0 0,-1 0 0,1 0 1,0 1-1,0-1 0,0 0 0,-1 0 0,1 0 0,0 0 0,0 0 0,-10 2 36,8-2-18,-3 0-8,-2 2-24,-1-1-1,0-1 1,1 1 0,-1-1 0,-12-2 0,-17 2-1874,15 1-5061,14-1 2762,3 5 1387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3:25.1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1035 1248,'4'-1'18515,"10"-11"-18319,-5 3 639,64-42 1494,-38 29-1511,64-35 462,-78 42-916,-1 0 0,19-19 1,-25 19-180,-1-1 1,0-1-1,-1 0 0,-1-1 1,-1-1-1,-1 1 0,9-25 0,-10 18 34,-1 0-1,-1 0 0,5-46 0,-7 39-141,5-46 87,3-24 173,-11 95-261,-1 0 0,0 0-1,0 0 1,0 0 0,-3-12-1,2 12-93,0 1 1,0-1-1,1 0 0,0 0 0,0-8 0,2 8 106,-2-1 0,1 1 0,-1 0 0,0-1 0,-1 1 0,0-1 0,-3-13 0,2 11-75,-1-7 32,-3-5 204,5 18-201,0 0 0,0 0 1,0 0-1,0 0 0,-1 0 0,1 0 1,-3-3-1,3 7-47,1-1 0,0 1 0,0-1 0,0 1 0,-1-1 1,1 1-1,0-1 0,0 1 0,0-1 0,0 1 0,0-1 0,0 1 0,0-1 0,0 1 0,0-1 0,0 1 0,1-1 0,-1 1 1,0-1-1,1-6 137,-5-3 77,2 6-142,-3-2-153,5 6 80,0 0 0,0 0 1,0 0-1,0 0 0,0 0 0,0 0 0,0 0 0,0 0 1,0 0-1,0 0 0,0 0 0,0 0 0,0 0 0,0 0 1,0 0-1,0 1 0,0-1 0,0 0 0,0 0 0,0 0 1,0 0-1,0 0 0,0 0 0,0 0 0,0 0 0,0 0 1,0 0-1,0 0 0,0 0 0,0 0 0,0 0 0,0 0 1,0 0-1,0 1 0,0-1 0,0 0 0,0 0 0,0 0 1,0 0-1,0 0 0,0 0 0,-1 0 0,1 0 0,0 0 1,0 0-1,0 0 0,0 0 0,0 0 0,0 0 0,0 0 1,0 0-1,0 0 0,0 0 0,0 0 0,0 0 0,0 0 1,0 0-1,0 0 0,-1 0 0,1 0 0,0 0 0,0 0 1,0 0-1,0 0 0,0 0 0,0 0 0,-1 0 0,1-1 1,0 1-1,0 0 0,0 0 0,-1 0 0,1 0 1,0 0-1,0 0 0,0 0 0,-1 0 0,1 0 1,0 0-1,0 1 0,0-1 0,0 0 0,-1 0 1,1 0-1,0 0 0,0 0 0,0 0 0,0 0 0,-1 0 1,1 0-1,0 1 0,0-1 0,0 0 0,0 0 1,0 0-1,-1 0 0,1 0 0,0 1 0,0-1 1,0 0-1,0 0 0,0 0 0,0 1 0,0-1 1,0 0-1,0 0 0,0 0 0,0 0 0,0 1 1,0-1-1,0 0 0,0 0 0,0 0 0,0 1 0,0-1 1,0 0-1,0 1 3,0 0 1,0-1-1,0 1 1,0 0-1,0-1 1,0 1-1,0-1 1,0 1-1,-1 0 1,1-1-1,0 1 1,0 0-1,-1-1 1,1 1-1,0-1 1,-1 1-1,-5 8 25,1-1 1,-7 14-1,9-13-124,2-7 106,1 0-1,-1-1 1,1 1 0,-1 0-1,0 0 1,0-1 0,0 1-1,0 0 1,-2 2-1,-19 18-131,17-16 197,-1 0-1,0 0 1,-9 6-1,9-9-258,5-3 196,0 0 1,1 0 0,-1 0-1,0 1 1,1-1 0,-1 0-1,1 1 1,-1-1 0,0 1-1,1-1 1,-1 1 0,1-1-1,-1 1 1,0 0 0,1 0-5,-1 3 6,-9-1 1,10-10-70,-1 1 0,2-1 0,-1 0 1,1 1-1,0-1 0,2-8 0,6-3 89,5-10 12,-10 23 54,-1 0 0,2 0 0,-1 0 0,0 1 0,1-1 0,0 1 0,10-6 0,-9 6 25,-4 3-36,6 2-26,-7-1-9,1 0-47,0 0 0,0 0 0,0 0 0,0 0 1,0 1-1,0-1 0,0 0 0,-1 1 0,3 1 1,-2-2-11,-1 1 3,0 1 0,0-1 0,0 0 0,0 1 0,0-1 0,0 1 0,0 0 0,0-1 0,-1 1 0,1 0 0,0 3 0,7 13 0,1-3 1,13 32 0,3 5-19,-24-51-51,2 6 182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3:56.7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160 154 4224,'5'-8'17941,"-4"8"-17872,0 0-53,10-1 143,-6-3-78,-4 0-71,-2 8 44,1-3 266,0-12-293,3 9-6,2-2 176,-4 1-266,-1 3 30,0-4 699,4 12 111,-3-3-749,0 0 1,0 0-1,-1 1 1,1-1-1,-1 0 0,0 1 1,-1-1-1,1 0 1,-1 1-1,0-1 0,0 0 1,-1 0-1,0 0 1,0 0-1,0 0 0,0 0 1,-1-1-1,1 1 1,-1-1-1,-1 1 0,1-1 1,-1 0-1,1 0 1,-9 6-1,9-8 7,-1 0-1,0 0 1,0 0 0,0-1-1,0 0 1,0 1 0,-1-1-1,1-1 1,0 1 0,0-1 0,-1 1-1,1-1 1,0-1 0,-1 1-1,1 0 1,0-1 0,0 0-1,-1 0 1,1 0 0,0-1 0,0 1-1,0-1 1,0 0 0,1 0-1,-1-1 1,0 1 0,1-1-1,0 1 1,-1-1 0,1 0 0,0 0-1,0-1 1,1 1 0,-1-1-1,1 1 1,0-1 0,0 0-1,0 0 1,0 0 0,1 0 0,-2-6-1,1 3-55,1 0 0,1-1 0,-1 1 0,1 0 0,1-1 0,-1 1 0,1 0-1,0 0 1,1-1 0,0 1 0,0 0 0,1 0 0,-1 1 0,1-1 0,1 0 0,-1 1 0,1 0 0,0 0-1,1 0 1,0 0 0,0 1 0,0 0 0,0 0 0,9-7 0,-10 10 3,1-1 0,-1 1 0,0-1-1,1 1 1,-1 1 0,1-1 0,0 1 0,0-1 0,-1 1 0,1 0 0,0 1 0,0 0-1,0-1 1,0 1 0,9 2 0,4 1-22,1 1-1,32 11 1,-20-5 22,295 72 898,-299-76-588,47 2 0,-65-8-276,1 0 0,0 0 0,-1-1 0,1-1 0,-1 1 0,1-2 0,-1 1 0,13-6 0,5-4 24,-2 0 1,0-2 0,42-30-1,-66 43-179,0 0-1,0 1 1,-1-1 0,1 0-1,0 0 1,0 0 0,-1 0-1,1 0 1,-1 0-1,1 0 1,-1 0 0,1-1-1,-1 1-12,0 1 0,0-1 0,0 1 0,0-1 0,0 1 0,0-1 0,0 1 0,0-1 1,0 1-1,0 0 0,-1-1 0,1 1 0,0-1 0,0 1 0,0-1 0,-1 1 0,1 0 0,0-1 0,-1 1 0,1 0 0,0-1 0,-1 1 0,1 0 0,0-1 0,-1 1 0,1 0 0,-1 0 0,1-1 0,0 1 0,-1 0 0,1 0 0,-1 0 0,1 0 0,-1 0 0,1-1 0,-1 1 0,0 0 0,-10-2-3314,2 5 1142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3:57.2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434 12 5632,'-13'-9'1956,"5"6"4488,13 31-2343,-2 26-2464,-3 0 0,-8 66 1,-1-9-1016,-11 81 311,14-148-719,-3 0 0,-18 55 0,23-86-104,-1-1-1,0 0 1,-1 0 0,0 0-1,-1-1 1,-10 13 0,14-21-1,0 0-1,-1 0 1,1 0 0,-1-1 0,1 1-1,-1-1 1,0 0 0,0 0 0,0-1-1,0 1 1,0-1 0,-1 0-1,1 0 1,0 0 0,-1 0 0,1-1-1,0 0 1,-1 0 0,1 0 0,-6-1-1,-8-1-41,0-2 0,0 0 0,-25-9 0,27 8 16,-3-2-546,-28-13 0,24 7-4994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3:57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12 6144,'-14'-7'1744,"1"2"5722,147 7 1278,-34 1-7503,109 20 1,-181-18-1117,37 11 0,-27-2-2983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3:59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1042 5824,'-8'0'1866,"6"0"-1130,12-1 1627,-3-2-1331,0 0-1,-1 0 1,12-3-1,-10 4-640,0 0 0,0-1 0,10-6 0,173-114 2217,-149 92-2461,-1-2 0,-2-1-1,56-62 1,52-77 227,-108 122 39,50-89 0,-76 113-128,-1-2 1,-2 1-1,-1-2 0,-1 1 1,8-57-1,-14 73-90,-1-25-1,-1 34-187,0 0 1,0 1-1,-1-1 0,1 0 1,-1 0-1,0 0 0,0 1 0,-1-1 1,1 0-1,-3-3 0,4 7-11,0 0 0,0-1 0,-1 1 0,1 0 0,0 0 0,-1-1 0,1 1 0,0 0 0,-1 0 0,1 0 0,0-1-1,-1 1 1,1 0 0,0 0 0,-1 0 0,1 0 0,0 0 0,-1 0 0,1 0 0,0 0 0,-1 0 0,1 0 0,-1 0 0,1 0 0,0 0 0,-1 0 0,1 0-1,-1 0 1,1 0 0,0 0 0,-1 0 0,1 1 0,0-1 0,-1 0 0,1 0 0,0 0 0,-1 1 0,1-1 0,0 0 0,0 0 0,-1 1 0,1-1-1,0 1 1,-15 16-50,14-15 58,-20 32 297,1 0-1,-21 55 1,22-47-206,-7 17 17,3 2 0,3 1 0,2 0 0,2 1 0,4 1 0,-7 106 0,18-154-93,1 0 0,1 0 0,3 20 1,-3-30 25,1 1 0,-1 0 0,1-1 0,1 1 0,-1-1 1,1 0-1,0 0 0,1 0 0,6 10 0,-8-14 11,0 0-1,0 0 1,0 0 0,0 0-1,0-1 1,0 1 0,0-1-1,1 1 1,-1-1-1,0 0 1,1 0 0,-1 0-1,1 0 1,-1-1 0,1 1-1,0 0 1,-1-1-1,1 0 1,0 0 0,-1 0-1,1 0 1,-1 0 0,1 0-1,0-1 1,-1 1-1,1-1 1,-1 0 0,1 0-1,3-1 1,4-3 7,-1 0-1,-1 0 1,1-1-1,-1 0 1,0-1-1,8-7 1,3-5-8,-1-2 1,31-44 0,21-49 107,-56 91-132,32-62-56,-57 114-324,-12 58 0,-2 43 226,22-117 95,0 6 108,-3 36-1,6-49-59,0-1 0,0 0-1,1 1 1,0-1 0,0 0-1,0 0 1,0 0 0,1 0-1,0 0 1,0 0 0,5 8-1,-7-12-4,1 0 0,0 0 0,0 0 0,0 0 0,0 0 0,0 0 0,0 0-1,0 0 1,0-1 0,1 1 0,-1 0 0,0-1 0,0 1 0,1-1-1,-1 1 1,0-1 0,3 0 0,-1 1 41,0-1-1,1 0 1,-1 0-1,1 0 1,-1-1-1,6-1 1,2-1 102,-2 0 1,1-1-1,17-9 1,-11 3-142,-1-1 0,0 0 0,0-1 0,-1-1 1,0 0-1,-2-1 0,1 0 0,-2-1 0,16-26 0,-3-1-26,-1-1 0,24-69 0,-35 85 52,-9 21-74,0 1 1,-1-1-1,1 1 0,-1-1 1,-1 0-1,1 0 0,1-9 0,-11 142-660,4-91 665,1 0 0,2 0 0,2 1 0,5 38 0,-3-59 70,-3-10-22,1 0 1,0-1-1,0 1 0,0-1 0,1 1 0,-1-1 0,2 1 1,-1-1-1,0 0 0,5 7 0,-6-12-2,0 1 1,0-1-1,-1 1 0,1 0 0,0-1 0,0 0 1,0 1-1,0-1 0,0 1 0,0-1 1,0 0-1,0 0 0,0 0 0,0 0 0,0 1 1,1-1-1,-1-1 0,0 1 0,0 0 1,0 0-1,0 0 0,0 0 0,0-1 0,0 1 1,0 0-1,0-1 0,1 0 0,2-1 55,-1 0-1,1 0 1,-1 0-1,1-1 1,-1 1 0,5-6-1,-1-1-59,1 0 0,-2 0 0,1-1 0,-1 0 0,-1-1 0,0 1-1,7-19 1,16-84-129,-13 48 184,-9 31-29,-4 24-37,0 1 0,4-16 0,-9 74-735,-7 129 651,9-167 68,0 0 0,1 0 0,0 1 0,1-1 0,0 0 0,1 0 0,5 19 0,-6-29 22,-1 1-1,1-1 0,-1 0 0,1 0 0,0 0 0,0 1 0,-1-1 0,1 0 0,0 0 0,0 0 0,0 0 0,0-1 0,0 1 1,0 0-1,0 0 0,1-1 0,-1 1 0,0 0 0,0-1 0,0 1 0,1-1 0,-1 0 0,0 1 0,1-1 0,-1 0 0,0 0 1,1 0-1,-1 0 0,0 0 0,1 0 0,-1 0 0,0 0 0,1 0 0,-1-1 0,2 0 0,6-2 68,0 0 0,0 0 0,0-1 0,8-5 0,-5 3-58,55-29-111,-1-2-1,100-76 1,-143 96 75,-2 1 108,-1-1 0,29-30 0,-25 27-4,-21 18-108,-1 0 1,1 0-1,0 0 1,0 0-1,-1-1 1,0 1-1,1-1 1,-1 0-1,0 0 1,2-3-1,-3 2 95,-3 4-52,-8 7-84,5-3-4,-136 115-613,73-60 366,45-39 304,2-3 30,1 1 0,1 0 0,-22 28 0,39-44-19,0 1 1,0-1-1,1 1 1,-1 0-1,1-1 0,0 1 1,-1 0-1,1 0 1,1 0-1,-1 0 1,0 0-1,1 0 0,-1 0 1,1 0-1,0 0 1,0 0-1,1 4 1,-1-5 2,1-1 0,0 1 0,0 0 1,0 0-1,0 0 0,0-1 1,0 1-1,0 0 0,1-1 0,-1 1 1,0-1-1,1 0 0,0 1 1,-1-1-1,1 0 0,0 0 1,-1 0-1,1 0 0,0 0 0,0-1 1,0 1-1,0 0 0,0-1 1,0 1-1,0-1 0,3 0 0,8 2 71,0-1 0,0-1 0,0 0-1,1-1 1,-1 0 0,-1-1 0,1-1-1,0 0 1,18-7 0,-20 5-29,-1-1-1,0 0 1,0-1 0,0 0 0,-1-1 0,0 0 0,0 0 0,-1-1-1,0 0 1,-1-1 0,10-14 0,-1-3 24,-1 0 1,-2-2-1,12-31 1,46-165 94,-51 159-66,-10 34-107,-2 0-1,-1-1 1,-1 0 0,2-59-1,-10 74-365,-1 14 43,-3 10-82,-3 13 175,1 0-1,1 0 0,-8 37 0,-5 62 277,14-41-626,3-1-1,3 1 0,18 131 0,-16-177-1511,3 10-2086,-4-37 3091,0 0 0,1 0 0,-1-1 0,1 1 0,1 3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4:41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53 129 7296,'-42'-21'2368,"42"21"-2303,0-1-1,-1 1 1,1 0 0,-1 0 0,1-1 0,0 1 0,-1 0 0,1 0 0,-1 0 0,1 0 0,-1 0-1,1-1 1,-1 1 0,1 0 0,-1 0 0,1 0 0,0 0 0,-1 0 0,1 0 0,-1 0-1,1 1 1,-2-1 0,2 0-27,0 0 1,0 0-1,1 0 0,-1 1 0,0-1 0,0 0 0,0 0 0,0 0 1,0 0-1,0 0 0,0 1 0,0-1 0,0 0 0,0 0 1,0 0-1,1 0 0,-1 0 0,0 0 0,0 0 0,0 1 0,0-1 1,0 0-1,0 0 0,1 0 0,-1 0 0,0 0 0,0 0 0,0 0 1,0 0-1,0 0 0,1 0 0,-1 0 0,0 0 0,0 0 1,0 0-1,0 0 0,1 0 0,-1 0 0,0 0 0,82-5 3237,-33 2-2358,633-47 1556,-231 9-7500,-350 32 2259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4:00.0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28 12544,'-23'-20'5695,"10"20"-4959,9-3 1344,-1-2-2176,5 10 0,9-5-1376,1 0-2015,8 0 1919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4:04.2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1300 4736,'-13'-4'633,"10"3"-336,0 0-1,0 0 1,0 1-1,0-1 1,0 1 0,-7 0-1,15-1 383,0 1 0,0-1 0,0 0 0,0 0-1,-1 0 1,1-1 0,0 1 0,-1-1 0,5-3 0,0 0 70,0-1 1,0 0-1,14-13 1,-6 3-129,-2-1 0,0-1 0,20-30 1,81-129 1116,-116 176-1726,1 1 0,-1-1 0,1 0 0,-1 0 0,1 1 0,-1-1 0,1 0 0,-1 1 0,1-1-1,-1 1 1,1-1 0,0 1 0,-1-1 0,1 1 0,1-1 0,-1 1-10,-1 0 1,0 0-1,0 0 1,1 0-1,-1 1 1,0-1-1,0 0 1,0 0-1,1 0 1,-1 1-1,0-1 1,0 0-1,0 0 1,1 0-1,-1 1 1,0-1-1,0 0 0,0 0 1,0 1-1,0-1 1,0 0-1,1 1 1,-1-1-1,0 0 1,0 0-1,0 1 1,0-1-1,0 0 1,0 1-1,-1 36 18,1-30-6,-30 326 717,-2-107-44,-17 100 1698,47-319-1880,1-9-16,2-21 159,-1 21-632,8-80 148,4 0 0,3 1 0,33-103 0,-27 117-271,3 2 1,35-69-1,-35 90 46,1 2-1,3 0 1,1 2 0,2 1 0,1 1-1,3 2 1,64-53 0,-95 86 18,-1 0 1,1 1-1,-1-1 1,1 1-1,0 0 1,0 0 0,0 1-1,0-1 1,0 1-1,6-2 1,-8 3 24,1 0 1,-1 0-1,0 0 1,0 0-1,0 1 0,0-1 1,1 0-1,-1 1 1,0 0-1,0-1 1,0 1-1,0 0 0,0 0 1,0 0-1,0 0 1,-1 1-1,1-1 0,0 0 1,-1 1-1,1-1 1,2 5-1,-1-2 27,0 0-1,-1 1 0,0-1 1,0 1-1,0 0 0,0 0 1,-1 0-1,0 0 1,0 0-1,0 0 0,-1 0 1,0 0-1,0 8 0,1 2 25,-1 7 11,0 0 0,-1 1 0,-1-1 1,-2 0-1,0 0 0,-10 31 1,10-40 4,0-1 0,-1-1 0,-1 1 0,1-1 1,-2 0-1,0 0 0,0 0 0,-1-1 0,0 0 0,-1-1 1,0 0-1,-17 14 0,17-18 23,1 0-1,-1 0 1,0-1 0,0 0 0,-1-1 0,1 0 0,-1 0-1,0-1 1,1 0 0,-1-1 0,0 0 0,0-1 0,0 0-1,-10-1 1,-5-4-118,21 4-52,1 0-1,0 0 0,0 1 1,-1-1-1,1 1 1,-7 0-1,12 0 67,0 0 0,0 0 0,0 0-1,0 1 1,0-1 0,0 1 0,0-1-1,2 2 1,8 1 13,24 5-14,0-2 0,50 2-1,-64-8 28,1 0-1,-1-1 1,0-1-1,0-2 1,25-6-1,-32 5 29,0-1 0,-1 0 0,0-1 0,15-9 0,48-38 119,-55 37-88,77-54 2,66-50 263,-29 22-504,-134 97 180,-1 2 0,1-1 0,0 0 1,-1 0-1,1 0 0,0 1 0,0-1 0,0 1 1,0 0-1,0-1 0,0 1 0,-1 0 0,1 0 1,0 0-1,0 0 0,0 1 0,2-1 0,-1 1-12,0 1 0,0-1 0,0 0 0,0 1-1,0-1 1,0 1 0,-1 0 0,1 0 0,3 3 0,-1 1-9,1 0 1,-1 0 0,0 1 0,-1-1-1,1 1 1,-2 0 0,5 10 0,13 38 276,-20-53 412,-1-13-316,-1 3-298,1 0-1,-1 0 0,0 0 0,0 0 0,-1 0 0,0 0 0,-1 1 0,1-1 0,-6-8 0,6 12-94,0 0 1,-1 0 0,0 0-1,0 0 1,0 0-1,0 1 1,0 0 0,-1-1-1,0 1 1,1 1-1,-1-1 1,0 0 0,-1 1-1,1 0 1,-9-3-1,9 4-30,0 0 0,-1 0 0,1 1 0,-1 0 0,1 0 0,-1 0 0,1 1 0,-1-1 0,1 1 0,0 0 0,-1 0 0,1 1 0,0-1 0,0 1 0,0 0 0,0 0 0,0 0 0,-7 6 0,1-1 35,1 1 0,0 0-1,0 0 1,1 1 0,-12 15-1,12-11 42,0 1-1,0-1 0,1 1 1,1 1-1,1-1 0,0 1 1,0 0-1,2 0 0,0 1 1,0-1-1,2 1 0,0-1 1,1 1-1,0-1 0,4 27 1,-2-35 33,-1-1 1,1 0 0,1 1 0,-1-1-1,1 0 1,0 0 0,0 0-1,1-1 1,0 1 0,0-1 0,0 0-1,0 0 1,6 5 0,-7-8 0,0 0-1,-1 0 1,1 0-1,0 0 1,0 0-1,0-1 1,0 0 0,0 1-1,0-1 1,0 0-1,0-1 1,0 1-1,1 0 1,-1-1 0,0 0-1,1 0 1,-1 0-1,0 0 1,0 0 0,1-1-1,-1 0 1,0 1-1,0-1 1,0 0-1,0 0 1,0-1 0,4-1-1,-2-1 15,0 1 1,0-1-1,0 0 0,0-1 1,-1 1-1,0-1 0,0 0 0,0 0 1,6-10-1,0-5 87,12-27 0,-20 41-123,38-113-9,-27 77 60,-11 33-82,0 0 1,-1 9-763,0 33 534,0-1-1,8 38 1,-5-51 271,0 0 0,2-1-1,0 0 1,1 0 0,11 20 0,-17-35-14,1 0 0,-1-1 0,1 1 0,0 0 0,0-1-1,0 1 1,1-1 0,-1 0 0,1 0 0,-1 0 0,4 2 0,-4-3 14,0 0-1,0-1 1,-1 1-1,1 0 1,0-1 0,0 1-1,0-1 1,0 0-1,0 0 1,0 0-1,0 0 1,0 0 0,0 0-1,0 0 1,0-1-1,0 1 1,0-1-1,0 0 1,0 1 0,2-2-1,3-2 8,-1 0 0,-1 0 0,1 0 0,0-1 0,-1 0 0,0 0 0,0 0 0,5-8 0,34-52 77,-26 36-47,7-9-22,30-49 116,-42 66-80,-10 18-82,0-1 0,-1 0-1,1 0 1,-1 0 0,0-1 0,0 1 0,0 0 0,-1-1 0,0 1 0,2-8-1,0 14-65,0 0-1,0 1 0,0-1 1,-1 1-1,1-1 0,-1 1 1,1 0-1,1 4 0,12 21 19,-1 0-1,-2 1 0,16 52 0,7 14-158,-26-72 149,24 39 1,-29-55 93,-1 0-1,1-1 0,0 1 1,1-1-1,0 0 1,0-1-1,0 1 1,1-1-1,12 7 1,-17-11-1,1 0-1,-1 0 1,1-1 0,0 1 0,-1-1 0,1 0 0,0 1-1,-1-1 1,1-1 0,-1 1 0,1 0 0,0-1-1,-1 1 1,1-1 0,-1 0 0,1 1 0,-1-1-1,1-1 1,-1 1 0,0 0 0,1 0 0,-1-1 0,3-3-1,2 0-7,0-1-1,-1 0 1,0 0 0,0-1-1,-1 0 1,6-8-1,7-15-7,15-37 1,-2 2 50,97-151 232,-88 155-102,56-112 0,-55 77-158,-4-1-1,32-137 1,-66 225-68,-2-1 1,1 1-1,-1-1 0,0 0 0,-2-15 0,1 24 8,0 0 0,0 1-1,0-1 1,0 1-1,0-1 1,0 1-1,0-1 1,-1 0-1,1 1 1,0-1-1,0 1 1,0-1-1,-1 1 1,1-1-1,0 1 1,-1-1-1,1 1 1,-1-1-1,1 1 1,0 0-1,-1-1 1,1 1 0,-1 0-1,1-1 1,-1 1-1,1 0 1,-2-1-1,1 1-13,0 0 0,0 0-1,0 0 1,0 0 0,0 0 0,0 0 0,0 1-1,-1-1 1,1 0 0,0 0 0,0 1-1,0-1 1,-1 1 0,-3 2-65,0 0 0,0 0 0,1 1 0,-7 5 0,-1 4 68,1 0 0,1 1 1,0 0-1,1 0 0,0 1 0,-9 24 0,1-5 45,-10 22 73,2 1 0,-29 100 0,42-111-56,3 0 0,1 1 0,2 1 0,0 52 0,6-90-13,4 110 76,-3-101-24,2-1 0,0 1 1,1-1-1,9 25 0,-12-40-36,0 1 0,1-1 0,-1 0 1,1 0-1,-1-1 0,1 1 0,0 0 1,1 0-1,-1-1 0,0 0 0,1 1 0,-1-1 1,1 0-1,0 0 0,0 0 0,-1 0 0,1-1 1,0 1-1,1-1 0,-1 0 0,0 0 0,0 0 1,0 0-1,1-1 0,-1 1 0,1-1 1,-1 0-1,0 0 0,1 0 0,-1 0 0,0 0 1,1-1-1,-1 0 0,0 1 0,1-1 0,-1-1 1,4-1-1,6-3 20,0 0 1,0-2 0,-1 1-1,0-2 1,-1 1 0,1-2-1,11-12 1,64-83 191,-70 82-128,11-16 136,-20 26-258,0 1 0,2 0 0,-1 0 0,17-14-1,-23 23 8,-2 2-7,0 1 0,-1-1 1,1 0-1,0 1 0,0-1 1,-1 0-1,1 0 0,0 0 0,-1 1 1,1-1-1,-1 0 0,1 0 1,-1 0-1,1-2 0,2 35-539,-6 48 412,2 39-36,1-78 206,0-31-11,-1 0-1,1 0 0,1 0 0,0 0 0,1 0 1,0 0-1,0-1 0,5 14 0,-6-21-2,-1-1-1,1 0 1,0 1-1,0-1 1,-1 0-1,1 0 1,0 1-1,0-1 1,0 0-1,0 0 1,0 0-1,1 0 1,-1 0-1,0 0 1,0-1-1,2 2 1,-2-2-6,0 0 1,0 1-1,0-1 1,0 0 0,0 0-1,0 0 1,0 0-1,0 0 1,0 0 0,0-1-1,0 1 1,0 0-1,0 0 1,0-1 0,0 1-1,0-1 1,0 1 0,1-1-1,2-2 20,1-1 1,-1 0-1,0 1 0,-1-1 0,1 0 1,5-9-1,37-63-95,-7 9 33,-23 45 33,1 0 0,0 1 1,2 0-1,0 2 0,2 0 0,0 1 0,1 1 0,42-25 0,-53 36-77,1 0-1,0 1 0,0 0 0,0 0 1,19-3-1,-11 0 98,-17 6-75,-13 7-88,-3 1 91,0 1-1,0 1 0,1 0 1,0 1-1,1 0 0,0 1 0,0 0 1,1 1-1,1 0 0,-13 18 1,15-18 53,0 1 1,0 0-1,1 0 1,1 1-1,0 0 1,0 0-1,2 0 1,-1 0-1,2 0 1,0 1 0,-1 19-1,3-31-10,0 0 0,0 0 1,0 0-1,1 0 0,-1 0 0,1 0 0,-1 0 0,1 0 1,0 0-1,-1 0 0,1 0 0,0 0 0,0 0 0,0-1 0,1 1 1,-1 0-1,0-1 0,2 3 0,0-3 3,-1 1 0,1 0-1,-1-1 1,1 0 0,-1 1 0,1-1 0,0 0-1,0 0 1,0 0 0,-1-1 0,5 1 0,3 0 32,0-1 0,1 0 1,-1-1-1,0 0 1,19-5-1,-16 2 9,0 0 0,-1-1 0,0-1-1,0 0 1,0 0 0,-1-2 0,1 1 0,-2-1-1,1-1 1,10-11 0,10-14 141,43-57 0,-67 81-162,35-46-87,-3-2 0,33-65-1,32-100-61,-82 173 92,30-60-66,44-108 279,-69 123-334,-27 92 104,1 1 0,-1-1-1,1 1 1,-1-1 0,0 0-1,0 1 1,-1-1 0,1 1-1,-1-4 1,1 6 31,-1-1 0,1 0 0,0 1 0,0-1 0,-1 0 0,1 1 1,0-1-1,-1 1 0,1-1 0,-1 1 0,1-1 0,-1 1 0,1-1 0,-1 1 0,1-1 0,-1 1 0,1-1 0,-1 1 0,0 0 0,1-1 0,-1 1 0,0 0 0,1 0 0,-1 0 1,0-1-1,1 1 0,-1 0 0,0 0 0,1 0 0,-1 0 0,0 0 0,0 0 0,1 0 0,-1 0 0,0 1 0,1-1 0,-1 0 0,0 0 0,1 0 0,-1 1 0,-1 0 1,-10 6-41,0 0 1,0 1 0,1 0-1,0 1 1,-11 11 0,21-19 60,-10 10-12,0 0 1,1 1-1,0 1 0,1-1 0,1 2 1,-10 17-1,1 5 44,-14 45 1,8-6-42,-23 142 0,31-136 98,6-21 43,1 0 0,4 0 0,3 83-1,2-100-8,-2-31-18,1-1 1,1 1 0,-1 0 0,2-1 0,0 1 0,0 0 0,6 15 0,-7-26-85,-1 1 0,1-1 0,-1 0-1,1 0 1,0 0 0,-1 0 0,1 0 0,0 0 0,0 0 0,0 0 0,0-1 0,0 1 0,0 0 0,0 0 0,0-1 0,0 1-1,0-1 1,0 1 0,2 0 0,-1-1 1,1 1-1,-1-1 1,1 0-1,-1 0 1,1 0 0,-1 0-1,0 0 1,1 0-1,3-1 1,4-2 21,1-1 1,-1 0-1,16-9 1,43-26 186,91-70 1,-136 91-158,-7 6 2,23-22 0,-35 29-75,-1 0-1,0 0 1,1 0-1,-2 0 1,1-1-1,-1 1 1,1-1-1,3-12 1,-6 17-15,-1 0 0,1 0 0,-1 0 0,0-1 0,1 1 0,-1 0 0,0 0 0,0 0 0,0-1 0,0 1 0,0 0 0,0 0 0,0-1 0,-1 1 0,1 0 0,0 0 0,-1 0 0,1-1 0,0 1 0,-1 0 0,0 0 0,1 0 0,-1 0 0,0 0 0,0-1 0,-1 1-19,0-1-1,1 1 1,-1 0-1,0 0 1,0 1-1,0-1 1,0 0-1,0 1 1,0-1-1,0 1 1,0-1 0,0 1-1,-3 0 1,-5 0-61,0 1 0,0 0 1,1 0-1,-19 5 0,20-3 100,1 0-1,-1 0 0,1 1 0,0 0 0,1 0 1,-1 1-1,1 0 0,0 0 0,0 0 0,0 1 0,1-1 1,-1 1-1,2 1 0,-1-1 0,1 1 0,0 0 0,0 0 1,0 0-1,1 0 0,1 1 0,-1-1 0,1 1 0,0 0 1,1 0-1,0 0 0,0-1 0,1 1 0,-1 0 0,2 0 1,1 15-1,0-14 24,0-1-1,1 1 1,0-1 0,0 1-1,1-1 1,0 0 0,0 0 0,1-1-1,0 1 1,0-1 0,8 8 0,-9-11 11,0 0 0,1 0 1,-1-1-1,1 1 0,-1-1 1,1 0-1,0-1 0,0 1 1,1-1-1,-1 0 1,0 0-1,1-1 0,-1 1 1,1-1-1,-1 0 0,1-1 1,0 1-1,-1-1 0,8-1 1,-4 0 4,-1-1-1,0 0 1,1 0 0,-1-1-1,0 0 1,0 0 0,-1-1 0,1 0-1,-1-1 1,0 1 0,0-1-1,9-9 1,4-6 65,-1 0-1,24-34 0,-7 8 27,-29 38-122,80-93 56,-59 74-187,-28 27 119,0 0-1,0 0 1,0 0 0,0 0 0,0 0 0,0 0-1,0 0 1,0-1 0,0 1 0,0 0-1,0 0 1,0 0 0,0 0 0,0 0 0,1 0-1,-1 0 1,0 0 0,0 0 0,0 0 0,0 0-1,0 0 1,0 0 0,0 0 0,0 0 0,0 0-1,0 0 1,0 0 0,0 0 0,0 0 0,1 0-1,-1 0 1,0 0 0,0 0 0,0 0 0,0 0-1,0 0 1,0 0 0,0 0 0,0 0-1,0 0 1,0 0 0,0 0 0,0 0 0,0 0-1,0 0 1,0 1 0,0-1 0,0 0 0,1 0-1,-1 0 1,0 0 0,0 0 0,0 0 0,0 0-1,0 0 1,0 0 0,0 0 0,0 0 0,0 0-1,0 0 1,0 0 0,0 1 0,0-1 0,0 0-1,0 0 1,0 0 0,0 0 0,0 9-76,-3 8 22,3-17 53,-55 303-193,49-279 246,-2 0 1,0 0-1,-11 23 0,17-44-12,1-1 0,-1 1 0,1 0 0,-1-1 0,0 1 0,0-1 0,0 1 0,0-1 0,-1 0 0,1 0 0,-1 0 0,-3 2-1,6-4-30,-1 0 0,0 1-1,0-1 1,1 0 0,-1 0-1,0 0 1,0 0 0,1 0-1,-1-1 1,0 1 0,0 0-1,1 0 1,-1 0 0,0-1-1,0 1 1,1 0 0,-1-1-1,0 1 1,1 0-1,-1-1 1,1 1 0,-1-1-1,0 1 1,1-1 0,-1 1-1,1-1 1,-1 0 0,1 1-1,0-1 1,-1 0 0,1 1-1,0-1 1,-1 0 0,1 1-1,0-1 1,-1-1 0,0-1 17,0 0 0,-1-1 1,1 1-1,0-1 1,1 1-1,-1-5 1,0 4-30,1 0-1,0 0 1,0 0 0,1-1 0,0 1 0,-1 0 0,1 0 0,0 0 0,2-4-1,-2 7-13,0 0 0,0 0 0,0 0 0,0 0 0,0 0 0,0 0 0,0 0 0,1 0 0,-1 1 0,0-1 0,0 0 0,1 1 0,-1-1 0,1 1 0,-1 0 0,0-1 0,1 1 0,-1 0-1,1 0 1,-1-1 0,0 1 0,1 0 0,-1 1 0,1-1 0,-1 0 0,3 1 0,21 4-58,-20-3-189,0-1 0,0 0 0,0 0 0,8 0 0,-7-1-1073,0 0 1,-1 1 0,12 1-1,-16-1 1025,0-1-1,-1 0 1,1 0 0,0 0-1,0 0 1,0 1-1,-1-1 1,1 0-1,0 1 1,-1-1-1,1 0 1,0 1 0,-1-1-1,1 1 1,-1-1-1,1 1 1,0 0-1,-1-1 1,1 1-1,-1-1 1,0 1 0,1 0-1,-1-1 1,1 1-1,-1 0 1,0 0-1,0-1 1,1 1 0,-1 0-1,0 0 1,0-1-1,0 1 1,0 0-1,0 0 1,0 0-1,0 1 1,-1 5-2906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4:04.6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57 6560,'-24'-12'2976,"21"4"-2592,-2 3 2336,10 10 1183,-5-10-3327,8 2-384,1-5-256,6 8 0,-2-9 32,0 6 32,-4-5-1215,4 8 671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4:04.9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50 244 9472,'-50'-13'4288,"55"10"-3712,9-5 384,7 4-640,29-16 2335,8 4-1471,24-16 96,-1 4-768,40-9-192,-4 14-192,14 0-224,-15 6 32,-13 1-1664,-13 12 960,0 8-5695,-14 4 3615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4:12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1461 6464,'-16'7'10184,"15"-7"-10100,1 0-1,0 0 1,0 1-1,0-1 1,0 0-1,0 0 1,0 0-1,0 0 1,0 0-1,0 1 0,0-1 1,0 0-1,0 0 1,0 0-1,0 0 1,0 0-1,0 0 1,0 1-1,0-1 1,0 0-1,0 0 1,0 0-1,1 0 0,-1 0 1,0 0-1,0 1 1,0-1-1,0 0 1,0 0-1,0 0 1,0 0-1,0 0 1,0 0-1,1 0 0,-1 0 1,0 0-1,0 0 1,0 1-1,0-1 1,0 0-1,0 0 1,1 0-1,-1 0 1,0 0-1,0 0 0,0 0 1,0 0-1,0 0 1,1 0-1,-1 0 1,0 0-1,0 0 1,0 0-1,0 0 1,1-1-1,1 1 54,1 0 1,-1 0-1,1-1 0,0 1 0,-1-1 0,1 0 1,-1 0-1,0 0 0,1 0 0,-1 0 1,0-1-1,1 1 0,-1-1 0,2-1 1,4-5 104,0 0 0,8-11 1,1 0 102,-9 10-250,51-55 508,74-62 0,-97 97-400,71-63 314,-41 20-96,-55 59-399,-11 13-52,0-1 0,0 1 0,1 0 1,-1-1-1,0 1 0,0 0 0,1-1 1,-1 1-1,0 0 0,1-1 0,-1 1 1,0 0-1,1 0 0,-1-1 0,0 1 1,1 0-1,-1 0 0,0 0 0,1 0 1,-1 0-1,1-1 0,-1 1 0,1 0 1,-1 0-1,1 0 0,4 10-472,-1-2 487,-1 2-21,0 0 1,0 0-1,-1 0 1,0 1-1,1 18 1,-4 53-153,0-63 178,-1 22 141,-15 80 0,11-98-60,0 0 0,-2 0 1,0-1-1,-20 38 1,24-54 15,1-1 0,0 1 0,-1-1 1,0 0-1,-1-1 0,1 1 0,-1-1 0,0 0 0,0 0 1,-7 5-1,8-7-32,-1 0 1,1 0 0,-1 0 0,0 0-1,0-1 1,0 0 0,0 0-1,0 0 1,0 0 0,0-1-1,-1 0 1,1 0 0,-6-1 0,4-1-27,0 1 1,0-1 0,0 0 0,1 0-1,-1-1 1,1 0 0,0 0 0,0 0 0,0-1-1,0 0 1,0 0 0,1-1 0,-10-9 0,3-1-125,0 0 0,0-1 0,-16-32 0,26 45 8,1-1 1,-1 1-1,1-1 1,-1 1-1,1-1 1,0 0-1,1 1 1,-2-7-1,3 9 72,-1 1 0,0-1-1,1 0 1,-1 1-1,1-1 1,-1 1 0,1-1-1,-1 1 1,1-1 0,-1 1-1,1 0 1,0-1 0,-1 1-1,1 0 1,0-1 0,-1 1-1,1 0 1,0 0 0,-1-1-1,1 1 1,0 0 0,-1 0-1,1 0 1,0 0 0,0 0-1,1 0-22,17-2-40,1 2 1,-1 0 0,0 1-1,24 4 1,-10-1 59,17 2 69,0-3 1,67-5-1,-101 0-22,0-1 1,0 0-1,0-2 0,-1 0 0,0 0 0,0-2 1,0 0-1,-1 0 0,15-11 0,11-11 276,60-54 0,-93 76-250,7-4 139,-2-1 0,19-22 0,-28 30-169,-1 1 1,1-1-1,-1 0 0,0 0 0,0 0 0,0 0 0,0 0 0,-1 0 0,0-1 1,0 1-1,0 0 0,0-1 0,-1 1 0,0 0 0,0-7 0,0 8-49,-1 1 0,1-1 0,-1 1-1,0 0 1,0-1 0,0 1-1,0 0 1,0 0 0,-1 0-1,1 0 1,-1 0 0,1 0-1,-1 0 1,0 0 0,0 0-1,1 1 1,-1-1 0,0 1-1,-1-1 1,1 1 0,0 0 0,0 0-1,-1 0 1,1 0 0,0 0-1,-1 1 1,1-1 0,-5 0-1,2 0-44,0 1 0,1-1 0,-1 1-1,0 0 1,0 0 0,0 1 0,0 0-1,0-1 1,1 1 0,-1 1 0,0-1-1,1 1 1,-9 4 0,10-4 59,0 0 0,1-1 1,0 2-1,-1-1 0,1 0 0,0 0 0,0 1 1,0-1-1,1 1 0,-1 0 0,0-1 0,1 1 1,0 0-1,-2 6 0,1-4-11,1 1 1,0 0-1,1-1 0,0 1 1,-1 0-1,2-1 0,0 12 0,1-7 39,0 0 0,1 0 0,0-1 0,1 1 0,-1-1 0,2 1 0,0-1 0,0 0 0,7 9 0,-7-13 13,-1 1 0,1-1 0,0-1 0,0 1 0,1-1 0,-1 0 0,1 0 0,0 0 1,0-1-1,1 0 0,-1 0 0,1-1 0,-1 0 0,1 0 0,8 1 0,-5-1 30,-1-2 0,1 1 0,0-1 0,-1-1 0,1 0 0,-1 0 0,1-1 0,-1 0 0,1-1 0,13-5 0,2-3 161,-1-2 0,35-22 0,42-39-148,-46 33-185,-54 41 97,-1-1-1,1 1 1,-1-1 0,1 1 0,-1-1-1,1 1 1,-1 0 0,1-1-1,0 1 1,-1 0 0,1-1 0,0 1-1,-1 0 1,1 0 0,0 0 0,-1-1-1,1 1 1,1 0 0,-3 13-302,0-7 305,-14 123-309,3-24 235,-46 188 194,21-121-154,23-105 1416,122-362 47,-94 238-1460,36-123-31,-33 125 19,33-66-1,-40 98 28,2 1 0,1 0 0,0 1 0,2 1 0,30-34 0,-38 46-14,1 1-1,1 1 1,-1-1-1,1 1 1,0 1-1,20-10 1,-22 12-2,0 1-1,1 0 1,-1 0 0,1 1 0,-1 0-1,1 0 1,-1 0 0,1 1 0,0 0 0,13 3-1,-13-2 29,-1 1 0,1 0 0,-1 0 0,1 1 0,-1 0 0,0 0 0,1 1 0,-2-1 0,1 2 0,0-1 0,8 9 0,-12-11 28,0 1 0,-1 0 0,1 0 0,-1 0 0,0 1 0,1-1 0,-1 0 0,-1 1 1,1 0-1,-1-1 0,1 1 0,-1 0 0,0 0 0,0 0 0,0 0 0,-1 0 0,0 0 0,0 0 0,0 0 0,0 0 1,0 0-1,-1-1 0,-1 9 0,0-7 23,0 0 1,0 1-1,0-1 1,-1 0-1,0 0 1,0 0-1,0 0 1,-6 6-1,0-2-1,-1 1-1,-14 10 1,17-15-31,0 1 0,-1-1 0,0-1 0,0 0 0,0 0 0,0 0 0,0-1 0,-1 0 0,1-1 0,-1 0 0,0 0 0,0-1 0,0 0 0,1 0 0,-15-2 0,18 0-19,-1 0 0,0 0 0,0-1 0,1 1 0,-1-1 0,1-1 0,-1 1 0,1-1 0,0 0 1,-7-5-1,8 5-49,0 0 1,1 0 0,-1-1-1,1 1 1,-1-1 0,1 0-1,0 0 1,0 0 0,1 0-1,-1 0 1,1-1 0,0 1-1,-2-7 1,4 11 56,0-1-1,0 1 1,0-1-1,0 0 1,0 1-1,0-1 1,0 1-1,0-1 1,0 1-1,0-1 1,1 1-1,-1-1 1,0 1-1,0-1 1,0 0-1,1 1 1,-1 0-1,0-1 1,1 1-1,-1-1 1,0 1-1,1-1 1,15-9-112,21-3-49,17 3-31,0 1-1,61 0 1,-32 2 168,232-34 266,-291 36-174,-5 2 215,24-8 0,-54 12 127,-16 6-625,14-1 175,0 0-1,0 1 0,1 0 0,0 1 0,0 1 0,1 0 1,-12 11-1,16-13 28,1 0-1,0 0 1,0 1 0,1-1 0,0 1 0,0 0-1,1 1 1,-1-1 0,2 1 0,0 0 0,0 0-1,-2 10 1,4-12 26,-4 27 105,5-31-94,0-1 0,0 0 0,0 1 0,0-1-1,1 0 1,-1 1 0,1-1 0,-1 0 0,1 1 0,0-1 0,1 2 0,-2-3-1,1-1-1,-1 0 1,1 0-1,-1 1 1,1-1-1,-1 0 1,1 0-1,-1 0 0,1 0 1,-1 0-1,1 0 1,-1 0-1,1 0 1,-1 0-1,1 0 1,-1 0-1,1 0 1,-1 0-1,1-1 1,-1 1-1,1 0 1,-1 0-1,1 0 1,-1-1-1,0 1 1,1 0-1,-1-1 1,1 1-1,-1 0 1,0-1-1,1 1 1,-1 0-1,1-1 1,18-17 286,-18 17-294,72-82 360,13-14-181,-8 13-315,-76 81-38,-4 2-56,-8 9-185,2 1 350,1-1 28,0 1 0,1-1 1,-8 14-1,12-18 22,0 0-1,1 0 1,-1 1 0,1-1-1,0 1 1,0-1-1,0 1 1,1-1-1,0 1 1,0 0 0,0 6-1,1-4 12,0 1 0,1-1 0,-1 0 0,2 0 0,-1 0 0,1 0-1,-1-1 1,2 1 0,6 10 0,-7-13 16,-1-1 0,1 1 0,0-1 0,1 0 0,-1 0 1,0 0-1,1 0 0,0-1 0,-1 1 0,1-1 0,0 0 0,0 0 0,1 0 0,-1-1 0,0 1 0,0-1 0,6 1 0,-2-2 27,0 0-1,0 0 0,0 0 1,0-1-1,0 0 1,0-1-1,-1 0 1,1 0-1,-1-1 0,12-5 1,7-5 72,36-24-1,-55 33-103,17-12 52,0-1 0,-2 0 0,0-2 1,38-41-1,-10 0-67,-32 40-379,-17 41 102,0-4 254,2 0 0,0-1-1,0 1 1,2-1 0,0 0 0,1 0 0,0 0 0,15 25 0,-18-37 35,-1 1 0,1 0 0,1-1 1,-1 0-1,1 0 0,-1 0 0,1 0 0,0 0 1,0-1-1,1 1 0,-1-1 0,1-1 1,0 1-1,6 3 0,-3-4 7,-1 0 0,1 0 0,0-1 0,0 0 0,0 0 0,-1 0 0,1-1 0,0-1 0,13-1 0,11-3 53,-1-2 1,1-1-1,35-15 1,-20 3-50,60-33 0,-74 34 25,-1-2 0,48-41 0,-75 57-3,0 0 0,0 0 0,6-8 0,-12 13-47,1 0 0,0 0 0,0 1 0,0-1 0,0 0 0,0 0 0,0 0 0,0 0 0,0 0 0,0 0 0,-1 0 0,1 0 0,0-1 0,0 1 0,0 0 0,0 0 0,0 0 0,0 0 0,0 0 0,0 0 0,0 0 0,0 0 0,0 0 0,-1 0 0,1 0 0,0 0 0,0 0 0,0 0 0,0 0 0,0 0 0,0 0 1,0 0-1,0-1 0,0 1 0,0 0 0,0 0 0,0 0 0,0 0 0,0 0 0,0 0 0,0 0 0,0 0 0,0 0 0,0 0 0,0-1 0,0 1 0,0 0 0,0 0 0,0 0 0,0 0 0,0 0 0,0 0 0,0 0 0,0 0 0,0 0 0,0 0 0,0-1 0,0 1 0,0 0 0,0 0 0,0 0 0,-20 11-354,-5 7 258,0 1-1,2 1 0,-22 24 1,36-35 90,1 1 0,0 0 0,1 0 0,0 0 1,-6 13-1,10-17 31,1-1 0,-1 1 1,1 0-1,1 0 0,-1 0 1,1 0-1,0 0 0,0 0 1,0 0-1,1 0 0,0 1 0,1 7 1,0-13-10,-1 1 0,0-1 0,0 1 0,1-1 0,-1 1 1,1-1-1,-1 0 0,1 1 0,0-1 0,0 0 0,-1 1 0,1-1 1,0 0-1,0 0 0,0 0 0,0 0 0,0 0 0,0 0 0,1 0 1,-1 0-1,0 0 0,0-1 0,1 1 0,-1 0 0,1-1 0,-1 1 0,2 0 1,-1-1 5,0 0 0,0 0 0,0 0 0,0 0 0,0-1 0,0 1 0,0-1 0,0 1 0,0-1 0,-1 1 0,1-1 0,0 0 0,0 0 1,-1 0-1,1 0 0,0 0 0,-1 0 0,1-1 0,-1 1 0,0 0 0,2-2 0,21-29-15,37-62 0,-48 73 1,-13 21-7,10-16-26,-1 1-1,0-1 1,-2 0-1,7-20 0,-13 27-403,-6 13-23,-7 14 230,10-11 218,0 1 1,1-1-1,-1 1 0,1 0 1,1-1-1,0 1 0,0 0 0,0-1 1,1 1-1,0 0 0,1-1 1,0 1-1,4 12 0,-5-18 10,0 0 0,0 0 0,0-1 1,1 1-1,-1 0 0,0 0 0,1-1 0,-1 1 0,1-1 0,0 0 0,-1 1 1,1-1-1,0 0 0,0 0 0,0 0 0,0 0 0,0 0 0,0 0 0,0-1 0,0 1 1,0-1-1,0 1 0,4-1 0,1 1 57,0-1 0,0-1 0,1 1-1,-1-1 1,11-3 0,25-8 86,-1-2-1,-1-2 1,43-24 0,-68 32-118,0-2 1,-1 0-1,0 0 1,-1-2-1,-1 1 1,1-2 0,-2 0-1,15-19 1,-3-1-82,-2 0 1,28-57 0,81-202 24,-35 25 6,-90 244 5,8-22-36,-3 0 1,8-66-1,-18 103 26,0-7-164,-1 14 178,0 1 0,0 0 0,-1-1 1,1 1-1,0-1 0,0 1 0,0 0 1,0-1-1,0 1 0,-1-1 0,1 1 0,0 0 1,0-1-1,-1 1 0,1 0 0,0-1 1,0 1-1,-1 0 0,1-1 0,0 1 0,-1 0 1,1 0-1,-1-1 0,1 1 0,-1 0 0,1 0 3,-1 0-1,1 0 1,0 0-1,-1 0 1,1 0-1,0 0 1,-1 0-1,1 0 1,0 0-1,0 0 1,-1 0-1,1 0 1,0 1-1,-1-1 1,1 0-1,0 0 1,0 0-1,-1 1 1,1-1-1,0 0 1,0 0-1,0 0 1,-1 1-1,1-1 1,0 0-1,0 0 1,0 1-1,0-1 1,-1 0-1,1 1 1,0-1-1,-13 23-89,1 0 0,2 0-1,-16 48 1,11-30 64,-15 45-10,-29 138 0,43-145 121,-30 162 59,36-172 74,-2 110 0,12-167-130,1 1-1,4 20 1,-4-28-53,0 1 0,1-1 0,0 1 0,0-1 0,0 0 0,1 0-1,-1 0 1,5 5 0,-6-9-3,0 1-1,0-1 0,1 0 0,-1 1 0,1-1 1,-1 0-1,1 0 0,0 0 0,-1 0 0,1 0 1,0-1-1,0 1 0,-1 0 0,1-1 0,0 1 1,0-1-1,0 0 0,0 0 0,0 1 0,-1-1 1,1-1-1,0 1 0,3 0 0,3-2 28,0 0 0,-1 0-1,1-1 1,8-4 0,-12 5-42,40-19 146,-1-2 1,45-33 0,-74 47-209,0-1-1,-1-1 1,1 0 0,-2 0 0,17-21-1,-28 31 53,0 0 0,0 0 0,0 0 0,-1 0 0,1 0 0,-1 0 0,1-1 0,-1 1 0,1 0 0,-1 0 0,0-1 0,1 1 0,-1 0 0,0-1 0,0 1 0,0-2 0,0 2-5,0 0 0,-1 0 1,1 0-1,0 0 0,-1 1 0,1-1 1,-1 0-1,1 0 0,-1 0 0,1 1 1,-1-1-1,0 0 0,1 0 0,-1 1 1,0-1-1,0 1 0,0-2 0,-2 1-21,0 0 1,0-1-1,1 1 0,-1 0 0,0 0 0,0 1 0,0-1 0,0 1 0,0-1 1,0 1-1,-5 0 0,-2 2-9,-1 0 1,1 0-1,0 1 0,0 1 1,0 0-1,0 0 1,1 1-1,0 0 1,0 1-1,0 0 0,0 0 1,1 1-1,-12 12 1,18-17 45,0 0 0,0 0-1,0 1 1,0 0 0,0-1 0,1 1 0,-1 0 0,1 0 0,0-1-1,0 1 1,0 0 0,-1 4 0,2-6-10,0 1 1,0-1-1,0 1 0,0-1 1,0 0-1,0 1 0,0-1 1,1 1-1,-1-1 0,0 1 1,1-1-1,0 0 0,-1 1 1,1-1-1,-1 0 0,1 1 1,0-1-1,0 0 0,0 0 1,0 0-1,0 0 0,0 0 1,0 0-1,0 0 0,0 0 1,1 0-1,-1 0 0,3 0 1,4 3 17,2 0 0,-1-1 1,0 0-1,1-1 0,-1 0 0,1 0 1,10-1-1,74 0 138,-70-2-144,37-3 15,0-2 1,-1-3 0,108-30-1,-146 34 12,-15 4-26,-1-1 1,0 1-1,0-1 1,0 0-1,9-5 0,-11 5-141,-6 4-80,-11 8-262,-2 3 262,0 0 150,7-6 14,1 0 1,-1 0-1,-7 11 0,13-15 40,0 0 0,0 0 1,1 0-1,-1 1 0,1-1 1,-1 1-1,1-1 0,0 1 1,1-1-1,-1 1 0,0 0 1,1 6-1,0-5 17,0-1-1,1 1 0,-1 0 1,1-1-1,0 1 1,1-1-1,-1 1 1,1-1-1,2 6 1,-3-9-2,-1 0 0,1 0 1,0 1-1,0-1 1,0 0-1,0 0 1,0 0-1,0 0 0,0 0 1,0 0-1,0 0 1,0-1-1,0 1 1,1 0-1,-1 0 1,0-1-1,0 1 0,1-1 1,-1 1-1,1-1 1,-1 0-1,0 0 1,1 1-1,-1-1 0,1 0 1,-1 0-1,0 0 1,1-1-1,-1 1 1,1 0-1,-1 0 1,0-1-1,3 0 0,7-4 87,-1-1-1,0 0 0,0-1 1,0 0-1,-1 0 0,11-11 0,0 0 36,15-9-10,24-21 22,-40 29-83,0-2 0,-1 0 0,16-26 0,40-76 95,26-72-61,-82 153-50,-1-1 0,19-77 0,-35 117-64,-1 1 0,1-1 0,-1 1 0,1-1 0,-1 1 0,0-1 0,0 1 0,0-1 0,0 1 0,0-1 0,-1 1 0,1-1 0,-1 1 0,1 0 0,-1-1 0,0 1 0,-2-4 0,3 5 6,-1 1 0,1-1-1,-1 1 1,1-1 0,-1 0-1,1 1 1,-1 0 0,1-1-1,-1 1 1,1-1 0,-1 1-1,0 0 1,1-1 0,-1 1-1,1 0 1,-1 0 0,0-1-1,0 1 1,0 0 0,-5 0-12,1 0 0,0 0 0,0 0 1,0 1-1,0 0 0,0 0 0,0 0 1,0 1-1,0-1 0,0 1 0,0 0 0,1 1 1,-1-1-1,1 1 0,-5 3 0,-5 5 15,1-1 0,0 2 0,-19 21-1,13-10-24,2 1-1,1 0 1,1 1 0,1 1-1,-16 40 1,6-4 37,-20 90 0,23-31-1721,7-37-4476,13-60 4104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4:12.8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12 11456,'-13'-11'5215,"21"11"-4543,16 0 1056,7 5-1088,41-5 224,4 6-512,19 3-224,-5 2-64,18 3-640,-5-3 320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4:15.9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422 662 3136,'0'0'1029,"14"-7"1168,-25 8 6253,-2 3-4102,-37 17-3762,21-8 515,-38 14-496,24-11-176,-47 26 0,78-36-378,0 1-1,1 1 1,-1 0 0,2 0 0,-1 1 0,1 0 0,1 1-1,-13 16 1,19-22-31,0 1-1,0 0 1,1 0 0,-1 0-1,1 0 1,1 1-1,-1-1 1,1 0-1,-2 9 1,3-12 2,0 0 1,-1 0-1,1 0 1,0 0-1,1 0 1,-1 0-1,0 0 1,1 0-1,-1 0 1,1 0-1,-1 0 1,1 0-1,0 0 1,0-1-1,0 1 1,0 0-1,0 0 1,0-1-1,0 1 1,1-1-1,-1 1 1,1-1-1,-1 1 1,1-1-1,-1 0 1,1 0-1,0 0 1,2 1-1,1 0 48,0 0 0,0-1 0,0 0 0,-1 0 0,1 0 0,0-1 0,0 0 0,1 0 0,-1 0 0,0 0 0,0-1 0,6-2 0,4 0 52,-1-2-1,27-12 1,-22 8-24,0-1 0,-1-1 0,0-1 0,-1 0 0,19-18 0,-25 19-19,0 0-1,-1-1 0,0 0 1,-1-1-1,0 0 1,-1 0-1,12-27 1,-8 1-192,-10 31-337,-4 22-501,0-2 935,1 1 1,0-1-1,1 1 1,1-1-1,0 1 1,0-1-1,1 1 1,1-1-1,6 18 1,-5-17 66,1 1 1,1-2 0,1 1 0,-1 0 0,2-1-1,14 18 1,-20-28-27,0 0 0,-1 0 0,1 0 0,0 0-1,0-1 1,0 1 0,1 0 0,-1-1 0,0 0 0,1 0-1,-1 0 1,0 0 0,1 0 0,-1 0 0,1-1 0,0 1-1,-1-1 1,1 1 0,-1-1 0,1 0 0,5-1 0,1 0 64,0-1 0,0-1 0,0 1 0,16-8 0,93-46 269,-87 41-232,0-1 0,49-36 0,-62 38-68,-1-1-1,0 0 1,0-1 0,16-23-1,-13 11 20,-1 0-1,19-37 0,-6-6 20,41-124 1,-59 150-35,-1 0 1,-2-1-1,5-50 1,-16 93-82,3-54-49,-3 53 8,0 0 0,0-1 0,-1 1 0,0 0 0,0-1 0,0 1-1,0 0 1,0 0 0,-4-6 0,5 9 47,-1 1-1,1 0 1,0-1-1,0 1 1,0 0-1,-1 0 1,1-1-1,0 1 1,0 0-1,-1 0 0,1 0 1,0-1-1,0 1 1,-1 0-1,1 0 1,0 0-1,-1 0 1,1 0-1,0-1 1,-1 1-1,1 0 1,0 0-1,-1 0 1,1 0-1,0 0 1,-1 0-1,1 0 1,0 0-1,-1 0 1,1 0-1,0 1 1,-1-1-1,1 0 1,0 0-1,0 0 0,-1 0 1,1 0-1,-1 1 1,-9 8-297,9-8 241,-8 10-58,0 0 0,1 0 0,0 1 1,-11 23-1,-17 53 201,18-33 82,3 2 0,2-1 1,3 2-1,3-1 1,-2 89-1,10-126-127,0 0 0,2 0 0,0 0-1,8 27 1,-7-34 1,0 1 0,1-1 0,1-1 0,0 1 0,1-1 0,0 0 0,10 12 0,-15-21 16,1 0-1,0 0 0,0 0 1,0 0-1,0 0 0,0-1 1,1 1-1,-1-1 0,1 0 1,-1 0-1,1 0 0,0 0 1,0-1-1,0 1 0,0-1 1,0 0-1,0 0 0,0-1 1,0 1-1,1-1 0,-1 0 1,0 0-1,0-1 0,0 1 1,0-1-1,1 0 0,-1 0 1,0 0-1,0 0 0,0-1 1,6-3-1,6-4-35,-1 0 1,0-1 0,0 0-1,-1-1 1,-1-1 0,0 0-1,0-1 1,-1 0 0,15-22-1,-16 19 135,-7 11-93,0 0 0,0-1 0,5-10-1,-9 16-56,0 0 0,0 0 0,0-1 0,0 1 0,1 0 0,-1-1 0,0 1 0,0 0-1,0 0 1,0-1 0,0 1 0,0 0 0,0-1 0,0 1 0,0 0 0,0-1 0,0 1-1,0 0 1,0-1 0,0 1 0,0 0 0,0 0 0,0-1 0,0 1 0,-1-1 0,-5 2-331,-11 11-204,10-5 481,0 1 0,1 1 0,-1-1 0,1 1 0,1 1 0,-9 18 0,13-25 65,0 0 0,0 0 1,0 1-1,0-1 0,1 0 0,-1 0 0,1 1 1,0-1-1,0 0 0,0 0 0,0 1 0,1-1 1,-1 0-1,1 0 0,0 1 0,0-1 0,0 0 1,1 0-1,-1 0 0,1 0 0,-1 0 0,1-1 1,0 1-1,0 0 0,0-1 0,0 0 0,4 4 0,-3-3 25,0 0 0,1-1 0,-1 1 0,1-1 0,0 0 0,0 1 0,0-2 0,0 1 0,0 0 0,0-1 0,0 0 0,0 0 0,1 0 0,-1 0-1,0-1 1,1 1 0,-1-1 0,1-1 0,5 0 0,3-1 71,0 0-1,0-1 0,-1-1 1,1 0-1,-1-1 1,0-1-1,15-8 1,-24 12-72,1-1 0,0 1 1,-1-1-1,1 0 1,-1-1-1,0 1 1,0 0-1,0-1 1,-1 0-1,5-6 1,-6 7-24,0 0 0,0 1 1,-1-1-1,1 0 1,0 0-1,-1 0 1,0 0-1,0 0 0,0 0 1,0 0-1,0 0 1,0 0-1,-1 0 0,1 0 1,-1 0-1,0 1 1,-2-6-1,1 5-22,0-1 0,-1 1 0,1 0 0,-1 0 0,1 0 0,-1 0 1,0 1-1,0-1 0,0 1 0,-1-1 0,1 1 0,-1 0 0,1 1 0,-1-1 0,-5-1 0,-5-2-124,0 0 0,-22-3 0,-31 4-197,58 1 235,11 1 9,16-3-37,-14 5 115,162-24-237,-127 21 274,0 2 1,54 5-1,-82-2-24,-1-1 0,1 1 0,-1 1 0,0 0 0,0 0 1,12 6-1,-18-7 22,0 0 0,0 1 1,0-1-1,0 1 1,-1 0-1,1 0 0,-1 0 1,1 1-1,-1-1 0,0 1 1,-1 0-1,1 0 1,-1 0-1,1 0 0,-1 0 1,2 6-1,-1-1 65,0 1 0,-1-1-1,0 1 1,-1-1 0,0 1 0,0 0-1,-1-1 1,0 1 0,-1 0 0,0 0-1,0-1 1,-4 11 0,-2 24 36,6-40-82,1-2 44,0-3 27,8-26 337,-1 14-485,1 1-1,1-1 1,-1 1 0,2 1-1,0-1 1,0 2 0,1-1-1,0 1 1,1 1 0,0 0-1,18-10 1,-28 18 21,0 0 0,0 0-1,0 0 1,0 0 0,0 0 0,1 1 0,-1-1-1,3 0 1,-5 1 10,1 0-1,-1 1 1,1-1-1,-1 0 1,1 0 0,0 0-1,-1 0 1,1 0-1,-1 1 1,1-1-1,-1 0 1,0 1-1,1-1 1,-1 0-1,1 1 1,-1-1-1,1 0 1,-1 1 0,0-1-1,1 1 1,-1-1-1,0 1 1,1-1-1,-1 1 1,0-1-1,0 1 1,0-1-1,1 1 1,-1-1 0,0 1-1,0-1 1,0 1-1,0-1 1,0 1-1,0-1 1,0 1-1,0 0 1,0-1-1,0 1 1,-1 0-1,1 7 3,-1 0 0,0 0-1,-5 13 1,-2 20 136,8-38-142,0 1 1,0-1-1,0 0 1,0 0-1,1 0 1,-1 0-1,1 0 0,0 0 1,0 0-1,0 0 1,2 3-1,-2-4 13,0 0-1,1-1 0,-1 1 0,1-1 1,0 0-1,-1 1 0,1-1 0,0 0 1,0 0-1,0 0 0,0 0 0,0 0 1,0-1-1,0 1 0,0-1 0,0 1 1,0-1-1,0 0 0,0 0 0,3 0 0,9 1 45,27-3-1,-31 1-10,32-4-12,0-2-1,-1-2 0,0-2 0,-1-1 0,42-19 0,-61 22 42,-1-1 1,0 0-1,36-26 0,-38 25-75,-22 15-31,-1 0 0,1 0 0,0 0 0,-6 8 0,1 0-21,0-2-7,0 1-1,1 1 1,1-1-1,0 1 1,0 0 0,-6 17-1,11-22 74,0 0-1,0 0 1,0 0-1,1 0 0,0 0 1,1 0-1,-1 0 1,1 1-1,1-1 1,-1 0-1,1 0 1,0 0-1,5 14 1,-6-21-3,2 7 11,1 0 1,0 0-1,0 0 1,6 8-1,-8-14-3,-1 0 0,1 0 0,-1 0 0,1-1 1,0 1-1,-1 0 0,1 0 0,0 0 0,0-1 0,0 1 0,0 0 0,-1-1 0,1 1 0,0-1 0,0 1 0,0-1 1,0 0-1,0 1 0,0-1 0,0 0 0,1 0 0,-1 1 0,0-1 0,0 0 0,0 0 0,0 0 0,0 0 0,0-1 1,0 1-1,0 0 0,0 0 0,0-1 0,0 1 0,0 0 0,0-1 0,0 1 0,0-1 0,0 1 0,1-2 0,0 0 38,1 0 0,-1 0 0,1-1 0,-1 1 0,0-1 0,0 0 0,-1 0 0,1 0 0,2-4 0,11-34 325,-7 19-275,-2 3-46,0 0 0,-1 0 0,0 0 0,-2-1 0,-1 0 0,1-32 0,-17 108-1171,-20 235 918,19-133 303,-19 90 27,-29 55 379,59-288-449,-1-1 1,0 0 0,-1 0-1,-10 17 1,15-29-35,0 0 1,-1 0-1,1 1 1,-1-1-1,1 0 1,-1 0-1,0 0 0,0 0 1,0-1-1,0 1 1,0 0-1,0-1 1,-1 0-1,1 1 0,0-1 1,-1 0-1,1 0 1,-4 1-1,4-2-9,0 0 1,1 1-1,-1-1 0,0 0 0,1 0 0,-1 0 1,0 0-1,0-1 0,1 1 0,-1 0 1,0-1-1,1 1 0,-1-1 0,1 0 1,-1 1-1,1-1 0,-1 0 0,1 0 1,-1 0-1,1 0 0,0 0 0,-1 0 0,1 0 1,0-1-1,-1-1 0,-4-4 22,0-1 0,0-1 0,-5-12 0,-7-16-3,1-1 0,-17-59-1,29 77-28,1 0 0,-3-34 0,7 43-15,0 0-1,0 0 1,1 0-1,0 0 1,1 0-1,4-13 1,-3 17-13,0 0 0,0 0 0,1 0 0,0 1 0,0 0 0,1-1 0,-1 2 0,2-1 0,-1 0 1,0 1-1,1 0 0,0 1 0,0-1 0,13-6 0,6-2-44,1 0 0,42-12-1,-59 22 59,44-13-716,1 3-1,103-11 1,-88 19-7068,-29 3-3229,-17 1 5806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4:16.8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304 21 4640,'3'-4'588,"18"-12"10855,-32 16-9786,0 1-1,-17 3 0,-22 10-294,27-6-1154,1 2 0,-24 13 0,35-16-138,1 0 1,-1 1-1,1 0 1,0 1-1,1 0 0,0 1 1,1-1-1,0 2 1,0-1-1,1 1 0,1 0 1,-1 1-1,2 0 1,-8 20-1,12-27-20,0-1 0,0 1-1,0-1 1,1 1 0,-1-1 0,1 1 0,0-1-1,1 1 1,-1 0 0,3 7 0,-3-10-16,0-1 0,1 1 0,-1 0 1,1-1-1,-1 1 0,1 0 0,0-1 0,0 1 0,0-1 1,0 1-1,0-1 0,0 0 0,0 1 0,0-1 1,0 0-1,1 0 0,-1 1 0,0-1 0,1-1 0,-1 1 1,1 0-1,0 0 0,-1 0 0,1-1 0,-1 1 0,1-1 1,0 1-1,-1-1 0,4 1 0,-1-2 43,-1 1-1,0-1 0,1 1 1,-1-1-1,0 0 1,1-1-1,-1 1 1,0 0-1,0-1 0,4-2 1,31-25 411,-21 16-361,6-6 44,0 0-1,-1-2 1,25-32 0,-41 45-101,-2 2-11,-4 5-64,0 1-1,0 0 0,1 0 1,-1 0-1,0 0 1,0 0-1,0 0 1,1 0-1,-1 1 1,0-1-1,0 0 1,0 0-1,1 0 1,-1 0-1,0 0 1,0 0-1,0 0 0,0 0 1,1 0-1,-1 1 1,0-1-1,0 0 1,0 0-1,0 0 1,1 0-1,-1 0 1,0 1-1,0-1 1,0 0-1,0 0 1,0 0-1,0 1 0,9 8 58,0-1-1,0 1 1,1-2-1,0 1 1,0-1-1,0-1 1,20 9-1,-11-4 44,10 3-170,0-1 1,1-2-1,61 16 0,-85-26-539,1 0-1,-1-1 0,0 1 0,1-1 1,-1-1-1,0 1 0,0-1 0,1 0 1,-1-1-1,8-2 0,5-1-1972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4:20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6 919 7456,'0'0'103,"0"0"-1,-1 0 1,1 0 0,0 0 0,-1 0 0,1-1-1,0 1 1,0 0 0,-1 0 0,1 0-1,0 0 1,0 0 0,0-1 0,-1 1 0,1 0-1,0 0 1,0-1 0,0 1 0,-1 0 0,1 0-1,0-1 1,0 1 0,0 0 0,0 0 0,0-1-1,0 1 1,0 0 0,0 0 0,0-1 0,0 1-1,0-1 1,5-9 1860,18-13-245,-14 15-1115,12-13 342,-1-1 0,-1-1 1,24-38-1,2-19 1708,45-114 1,-84 181-2212,-6 13-432,0 0 0,1 0 0,-1 0-1,0 0 1,0 0 0,0 0 0,0 0 0,0-1 0,0 1 0,0 0 0,0 0 0,0 0-1,0 0 1,1 0 0,-1 0 0,0 0 0,0 0 0,0 0 0,0 0 0,0-1-1,0 1 1,1 0 0,-1 0 0,0 0 0,0 0 0,0 0 0,0 0 0,0 0 0,0 0-1,1 0 1,-1 0 0,0 0 0,0 0 0,0 0 0,0 0 0,0 0 0,1 1 0,-1-1-1,1 1 32,0 1 0,-1 0-1,1 0 1,0 0-1,-1 0 1,1 0-1,0 4 1,-1-4-52,20 130 348,6 30-98,-24-155-233,0 1 0,1 0 1,-1-1-1,2 0 0,-1 0 0,1 0 0,0 0 1,7 8-1,-7-10 6,-1-1-1,1-1 1,0 1-1,1-1 1,-1 0 0,1 1-1,-1-2 1,1 1-1,0-1 1,0 1 0,0-1-1,0-1 1,6 2 0,5 0 91,-1-1 1,1 0 0,0-1 0,30-2 0,64-16 289,-90 13-350,1-2 1,-1 0-1,-1-1 1,1-1-1,28-17 1,-24 9 53,0 0 1,-1-1-1,32-32 0,-36 29 52,0 0 1,0-1-1,14-24 0,-32 44-141,0-1-1,0 1 0,0-1 0,0 1 0,0-1 1,0 1-1,-1-1 0,1 0 0,-1 1 0,1-1 1,-1 0-1,1 1 0,-1-1 0,0 0 0,0 0 1,0 1-1,0-1 0,0 0 0,-1-1 0,1 2-3,-1 1 0,0 0-1,1 0 1,-1 0-1,0 0 1,1 0 0,-1 0-1,0 0 1,1 0-1,-1 1 1,0-1 0,1 0-1,-1 0 1,0 0-1,1 1 1,-1-1 0,1 0-1,-2 1 1,2-1-3,-7 4-12,1 1 0,0-1 0,0 1 0,0 1 0,0-1 0,-6 9 1,-29 41-44,23-29 45,17-25 9,-14 19-65,-13 25 0,25-39 53,-1 0-1,2 1 1,-1-1-1,1 0 0,0 1 1,0 0-1,1-1 0,-1 1 1,1 9-1,1-15 22,0 0 0,-1 0 0,1 0-1,0 0 1,0 0 0,0 0 0,1 0 0,-1 0 0,0 0-1,0 0 1,0 0 0,1 0 0,-1 0 0,1 0-1,-1 0 1,1 0 0,-1 0 0,1 0 0,-1 0 0,1 0-1,0 0 1,0-1 0,-1 1 0,1 0 0,0-1-1,0 1 1,0 0 0,0-1 0,0 1 0,0-1 0,0 1-1,0-1 1,0 0 0,0 1 0,0-1 0,0 0-1,0 0 1,0 0 0,0 0 0,0 0 0,0 0 0,0 0-1,0 0 1,0 0 0,0 0 0,2-1 0,4-1 29,0 0 1,0 0-1,0-1 0,0 0 1,10-7-1,-4 2 38,0-1 0,-1 0 0,-1-1 0,16-17-1,39-51 119,-65 76-207,2-1-23,0-1 0,0 0 0,0 0-1,0 0 1,-1 0 0,0 0 0,0-1-1,0 1 1,1-6 0,-20 41-780,14-25 776,0 0 0,0 0 0,1 0 0,-1 0 0,1 1 0,1-1 1,-1 1-1,0 6 0,2-11 37,0 1 0,1-1 0,-1 0 0,0 0 0,1 0 0,-1 1 1,1-1-1,0 0 0,-1 0 0,1 0 0,0 0 0,1 0 0,-1 0 0,0-1 1,0 1-1,1 0 0,-1 0 0,1-1 0,-1 1 0,1-1 0,0 1 0,0-1 0,-1 0 1,1 0-1,0 0 0,0 0 0,0 0 0,5 1 0,10 4-30,0-1 0,1-1 0,0-1 0,0 0 0,22 0 0,-8-3-4,0 0 0,37-6 0,-16-4 57,-1-2 0,0-3 0,51-21 0,-59 17 220,61-36 0,-100 53-126,-4 2-106,-1 0 0,1-1-1,-1 1 1,0 0 0,1 0-1,-1 0 1,1 0 0,-1-1-1,0 1 1,1 0 0,-1 0-1,0-1 1,1 1 0,-1 0-1,0-1 1,0 1 0,1 0-1,-1-1 1,0 1 0,0 0-1,1-1 1,-1 1 0,0-1-1,0 1 1,0 0 0,0-1-1,0 1 1,0-1 0,0 1-1,0-1 1,0 0-12,0 1 0,0 0 0,0-1-1,0 1 1,0 0 0,0-1 0,-1 1 0,1 0 0,0 0 0,0-1 0,0 1 0,-1 0 0,1-1 0,0 1-1,-1 0 1,1 0 0,0 0 0,0-1 0,-1 1 0,1 0 0,0 0 0,-1 0 0,1 0 0,0-1 0,-1 1-1,1 0 1,0 0 0,-1 0 0,1 0 0,-1 0 0,1 0 0,0 0 0,-1 0 0,1 0 0,0 0 0,-1 0-1,1 1 1,0-1 0,-1 0 0,1 0 0,0 0 0,-1 0 0,1 0 0,-1 1 0,-19 7-319,-2 4-20,0 0 1,-24 19-1,35-22 306,1 0-1,-1 0 0,2 1 1,-1 0-1,-13 20 1,22-29 23,0 1-1,0-1 1,0 1 0,1-1 0,-1 1 0,0 0-1,1-1 1,-1 1 0,1 0 0,-1-1 0,1 1-1,0 0 1,0 0 0,0-1 0,0 3 0,0-3 26,1 0 0,-1 0 1,0 0-1,1 0 1,-1 0-1,1-1 1,-1 1-1,1 0 1,-1 0-1,1-1 0,0 1 1,-1 0-1,1-1 1,0 1-1,0-1 1,-1 1-1,1-1 0,0 1 1,0-1-1,0 1 1,0-1-1,0 0 1,-1 1-1,1-1 0,0 0 1,0 0-1,0 0 1,2 0-1,9 1 79,0-1 1,0-1-1,0 0 0,0-1 0,-1 0 1,1 0-1,16-7 0,75-34 251,-88 36-293,0-2-1,0 1 1,-2-2 0,1 0-1,19-19 1,-15 10 38,-1 0 0,0-1 0,14-24-1,0-9 164,-1-2-1,26-71 0,-28 52-33,27-110 0,-51 165-92,0 0 0,-2-1 0,1-26 0,-5 33-352,-3 8 10,4 5 195,0 1 0,0-1 0,0 0 0,0 1 0,0-1 0,0 1 0,0-1 0,0 1 0,0 0 0,0-1 0,0 1 0,1 0-1,-1-1 1,0 1 0,-1 1 0,-5 7-52,0 0 0,-7 12 0,-5 14 57,2 0 0,1 2 1,2-1-1,1 2 1,2 0-1,2 0 0,1 1 1,2 0-1,2 1 0,2-1 1,1 0-1,6 58 0,-4-87 53,1 0 0,-1 0 0,2 0 0,-1 0 0,1 0 0,1 0 0,0-1 0,0 0 0,1 0 0,11 17-1,-14-24-16,0 0 0,0 0 0,1 0 0,-1 0 0,0 0 0,1 0 0,-1-1 0,1 1 0,0-1 0,0 0 0,-1 1 0,1-2 0,0 1 0,0 0 0,0 0 0,0-1 0,0 0 0,0 1 0,0-1 0,0 0 0,0-1 0,3 1 0,-1-1-5,1 0 0,-1 0 0,0-1 0,0 0 0,0 0 0,0 0 0,0 0 1,-1-1-1,1 1 0,-1-1 0,7-6 0,1-3 62,-1 0-1,0 0 1,13-21 0,25-47-60,-7 10-286,-32 53 280,-10 15 3,1-1-1,0 1 1,1 0 0,-1 0 0,0 0 0,1 0 0,-1 0 0,1 0 0,2-3 0,-2 15-311,-2 160-53,0-164 349,0 0-1,1 0 1,0 0 0,0 0-1,0 0 1,1 0-1,-1 0 1,2 0 0,-1 0-1,1-1 1,5 10-1,-6-12 24,0-1 0,0 1-1,1-1 1,-1 1 0,0-1 0,1 0-1,0 0 1,-1 0 0,1 0-1,0 0 1,0-1 0,0 0-1,0 1 1,0-1 0,1 0 0,-1 0-1,0-1 1,0 1 0,1-1-1,-1 1 1,0-1 0,1 0-1,3-1 1,7 0-8,0-1 1,0-1-1,0 0 0,0-1 1,0-1-1,-1 0 0,0-1 1,0 0-1,0-1 0,-1 0 1,0-1-1,0 0 0,-1-1 1,0-1-1,12-13 0,16-22 111,53-84 0,-91 127-121,0-1-1,1 1 1,-1 0 0,0-1 0,0 1 0,0-5 0,-4 22-250,-13 171 35,16-174 233,1 0 0,3 23 1,-3-32-16,-1 0-1,1 0 1,0 0 0,0 0 0,0 0 0,1 0 0,-1 0 0,1 0-1,-1 0 1,1-1 0,0 1 0,0-1 0,0 1 0,1-1 0,3 4-1,-4-5 13,-1-1 0,1 1 0,-1 0 0,1-1 0,0 0 0,-1 1 0,1-1 0,0 0 0,0 0 0,-1 0 0,1 0 0,0 0 0,0 0 0,-1 0 0,1 0-1,0-1 1,-1 1 0,1-1 0,-1 1 0,4-3 0,-1 1 11,0 0-1,0 0 1,0-1 0,-1 1-1,1-1 1,5-6 0,-3 2 3,0-1 0,0 0 0,0-1 0,-1 1 0,-1-1 0,1 0 1,3-12-1,16-69 130,-10 32-294,-2 19 86,11-45 126,-22 67-47,-6 48-581,-4 44 476,-1 14-142,9-70 259,0 14 33,1 0 1,4 34 0,-4-65-73,0 0 0,0-1 0,1 1 0,-1 0 0,1 0 0,-1 0 1,1-1-1,0 1 0,0 0 0,0-1 0,0 1 0,0-1 0,0 1 0,0-1 0,0 1 0,1-1 0,-1 0 0,2 2 0,-1-2 9,0 0 1,0-1-1,0 1 0,0 0 0,-1-1 1,1 1-1,1-1 0,-1 0 0,0 0 0,0 1 1,0-1-1,0-1 0,0 1 0,0 0 0,0 0 1,0-1-1,2 0 0,16-5 60,0-1 0,0-1 0,-1-1 0,-1-1 0,1 0 0,30-23-1,-24 13-13,-1-1 0,-1-1 0,38-46 0,-13 0-56,-31 42-171,31-37 0,-39 49 119,-9 14 39,1 0 1,-1 1-1,0-1 0,0 0 1,0 0-1,1 0 1,-1 0-1,0 0 0,0 0 1,0 0-1,1 0 1,-1 1-1,0-1 0,0 0 1,0 0-1,0 0 1,1 0-1,-1 1 0,0-1 1,0 0-1,0 0 1,0 0-1,0 1 0,0-1 1,0 0-1,1 0 0,-1 0 1,0 1-1,0-1 1,0 0-1,1 9 7,0-1 0,-1 0 0,0 1 1,-1 10-1,1 3-32,0 0 64,-6 190 218,7-149-286,-1-61 134,-5 0 38,5-1-134,0-1 0,0 0 0,0 0 0,0 0 0,0 0 1,0 0-1,0 1 0,-1-1 0,1 0 0,0 0 0,0 0 0,0 0 0,0 0 1,0 0-1,-1 0 0,1 0 0,0 1 0,0-1 0,0 0 0,0 0 0,-1 0 1,1 0-1,0 0 0,0 0 0,0 0 0,0 0 0,-1 0 0,1 0 1,0 0-1,0 0 0,0 0 0,-1 0 0,1-1 0,0 1 0,0 0 0,0 0 1,0 0-1,-1 0 0,1 0 0,0 0 0,0 0 0,-2 0 0,-4 4 29,-1 1 1,1-1-1,-1 0 0,0-1 1,0 0-1,-1 0 0,-9 2 1,8-3-17,0 0 1,-1-1 0,1 0 0,0-1 0,-1 0-1,1-1 1,0 0 0,0 0 0,0-1-1,0 0 1,-15-5 0,4 2 67,16 4-198,16 4-103,37 8 58,48 9-2695,-93-19 2158,-1-1-1,0 1 1,1-1-1,-1 0 0,1-1 1,5 0-1,3-2-3874,-10 2 4050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4:20.5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17 9568,'-21'-8'4320,"21"5"-3776,0-2-832,0 10 32,3-5-2208,7 3 1344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4:44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1046 3488,'0'-1'291,"0"0"0,-1 0 1,1 0-1,-1 1 0,1-1 0,-1 0 1,0 1-1,1-1 0,-1 0 0,0 1 1,1-1-1,-1 1 0,0-1 0,0 1 0,0-1 1,1 1-1,-1-1 0,0 1 0,0 0 1,0 0-1,0-1 0,-1 1 0,2 0-189,0 0 1,-1 1-1,1-1 0,0 0 0,0 0 0,0 0 0,-1 0 0,1 0 0,0 1 1,0-1-1,-1 0 0,1 0 0,0 0 0,0 0 0,-1 0 0,1 0 1,0 0-1,0 0 0,-1 0 0,1 0 0,0 0 0,0 0 0,-1 0 0,1 0 1,0 0-1,0 0 0,-1-1 0,9 1 4195,-5 1-4126,0-1-1,0 0 0,0 0 1,0 0-1,0-1 0,0 1 0,0-1 1,0 1-1,0-1 0,-1 0 0,1 0 1,0-1-1,4-2 0,4-2 268,17-14-1,-22 15-370,0-1 1,-1 0-1,0-1 0,0 1 1,0-1-1,-1 0 0,0 0 0,-1-1 1,1 1-1,1-9 0,-1 7 4,-1 3-71,-1 0 1,0 0-1,0-1 1,-1 1-1,1-1 1,-1 1-1,-1-1 1,1 0-1,-1 1 1,0-1-1,-1 1 1,0-1-1,0 1 1,0-1-1,-1 1 1,0-1-1,0 1 1,0 0-1,-1 0 1,-5-10-1,7 15-32,1 1 0,-1-1 0,1 0 0,-1 0 0,0 0 0,1 0 0,-1 0 0,0 1 0,0-1 0,0 0 0,1 1 0,-1-1 0,0 0 0,0 1 0,0 0 0,0-1 0,0 1 0,0-1 0,0 1 0,0 0 0,0 0 0,-2-1 0,1 1-1,1 1 0,-1-1 0,1 1 0,-1-1 0,1 1 0,0-1 0,-1 1 0,1 0 0,0-1 0,0 1 0,-1 0 0,1 0 0,0 0 0,-1 2 0,-4 3 3,1 1 1,0 0-1,0 0 0,-4 10 0,9-16 40,-13 26 109,1 0 0,1 1 0,2 1 0,1-1 0,-7 44 0,14-63-42,0 0 0,1-1 0,0 1 0,0 0-1,1 0 1,3 16 0,-3-20 13,0 1 1,1-1-1,0 0 0,1 0 1,-1 0-1,1 0 0,-1 0 0,2-1 1,-1 1-1,0-1 0,9 8 1,-10-10-37,1 0 0,0 0 0,1 0 0,-1 0 0,0-1 0,0 1 0,1-1-1,-1 0 1,1 0 0,-1 0 0,1 0 0,6 0 0,4-1 246,27-2 0,-34 1-236,42-4 51,0-2 1,0-3 0,-1-1-1,-1-3 1,83-35-1,-101 35-55,0-2 0,-1 0 0,-1-2 0,-1-1 0,0-1-1,-2-1 1,0-1 0,33-40 0,-42 44-20,-10 13-30,-1-1 0,1 1 0,-1-1 0,0 1-1,-1-1 1,1 0 0,-1-1 0,0 1 0,3-11 0,-6 17-23,0 0 1,-1 0 0,1 1-1,0-1 1,0 0 0,0 0 0,-1 0-1,1 0 1,0 1 0,0-1 0,-1 0-1,1 0 1,0 0 0,0 0 0,-1 0-1,1 0 1,0 0 0,-1 0-1,1 0 1,0 0 0,0 0 0,-1 0-1,1 0 1,0 0 0,0 0 0,-1 0-1,1 0 1,0 0 0,0 0-1,-1 0 1,1-1 0,0 1 0,0 0-1,-1 0 1,1 0 0,0 0 0,0-1-1,-1 1 1,1 0 0,0 0 0,0 0-1,0-1 1,0 1 0,0 0-1,-1 0 1,1-1 0,0 1 0,0 0-1,0 0 1,0-1 0,0 1 0,0 0-1,0 0 1,0-1 0,0 1-1,0 0 1,0 0 0,0-1 0,0 1-1,0 0 1,0-1 0,0 1 0,0 0-1,0 0 1,0-1 0,1 1 0,-19 15-558,-89 112-182,44-62 784,-24 28 5,85-89-21,-1-1 0,1 0 0,-1 1 0,1 0 0,0 0 0,-2 7-1,4-10-2,-1 0-1,1 0 0,0 0 1,0 1-1,0-1 1,0 0-1,0 0 0,0 0 1,0 0-1,0 1 0,0-1 1,0 0-1,1 0 0,-1 0 1,0 0-1,1 0 0,-1 0 1,1 0-1,0 0 0,-1 0 1,1 0-1,0 0 0,-1 0 1,1 0-1,0 0 0,0 0 1,0-1-1,1 2 0,2 0 43,-1 0-1,1 0 1,0-1-1,-1 1 0,1-1 1,0 0-1,0 0 1,0 0-1,0 0 1,0-1-1,0 1 1,0-1-1,0 0 0,0-1 1,0 1-1,0-1 1,0 1-1,0-1 1,-1-1-1,1 1 1,0 0-1,4-3 0,1 0 35,0-1-1,-1 0 0,1-1 0,-1 1 0,-1-2 0,1 1 0,11-13 1,-6 3-57,0 0 1,-1-1 0,-1 0 0,9-20 0,-15 27-42,0-1 0,-1 0 1,-1 0-1,1 0 0,-2-1 0,1 1 0,-2-1 1,1-15-1,-2 27-15,0-1 1,0 0-1,0 1 0,0-1 1,0 1-1,0-1 1,0 0-1,0 1 0,0-1 1,0 0-1,0 1 0,-1-1 1,1 1-1,0-1 1,-1 0-1,1 0 0,-1 1 7,1 0-1,-1 0 1,1 1-1,0-1 1,-1 0-1,1 0 1,0 0-1,-1 1 1,1-1-1,0 0 1,-1 1-1,1-1 1,0 0-1,0 0 1,-1 1-1,1-1 0,0 0 1,0 1-1,0-1 1,-1 1-1,1-1 1,0 0-1,0 1 1,0-1-1,0 0 1,0 2-1,-23 57-426,-15 36 366,-89 159 174,81-174 9,-57 75 1,-65 65 47,119-157-48,-56 83 540,102-140-571,-3 3-20,6-9-44,0 0-1,0 0 0,0 0 1,0 0-1,0 1 1,0-1-1,0 0 0,0 0 1,0 0-1,0 0 0,0 0 1,-1 0-1,1 0 0,0 0 1,0 0-1,0 0 0,0 1 1,0-1-1,0 0 1,0 0-1,0 0 0,-1 0 1,1 0-1,0 0 0,0 0 1,0 0-1,0 0 0,0 0 1,0 0-1,-1 0 0,1 0 1,0 0-1,0 0 1,0 0-1,0 0 0,0 0 1,0 0-1,-1 0 0,1-1 1,0 1-1,0 0 0,0 0 1,0 0-1,0 0 0,0 0 1,0 0-1,0 0 0,0 0 1,-1 0-1,1 0 1,0 0-1,0-1 0,2-6 301,1 0-254,1 0 1,0 0 0,0 1 0,0-1 0,1 1 0,8-8 0,42-35 34,-25 24-15,31-31 100,76-87 0,-38 15-265,-11 13-89,112-108 200,7 7-108,-37 2 49,-163 205-17,-2 1-26,0 1 0,0 0 0,1 0 0,-1 1 0,2 0 0,7-7 1,-14 13 69,1 0 1,-1-1 0,0 1-1,0 0 1,0 0 0,1 0-1,-1-1 1,0 1 0,0 0-1,1 0 1,-1 0 0,0 0 0,0 0-1,1 0 1,-1 0 0,0 0-1,0 0 1,1 0 0,-1 0-1,0 0 1,1 0 0,-1 0 0,0 0-1,0 0 1,1 0 0,-1 0-1,0 0 1,0 0 0,1 0-1,-1 0 1,0 0 0,0 1-1,1-1 1,-1 0 0,0 0 0,0 0-1,0 0 1,1 1 0,-1-1-1,0 0 1,0 0 0,0 0-1,0 1 1,1-1 0,-1 0 0,0 0-1,0 1 1,0-1 0,0 0-1,0 0 1,0 1 0,0-1-1,0 0 1,0 1 0,0-1-1,0 0 1,0 0 0,0 1 0,0-1-1,0 1 1,-1 25-267,1-20 266,-8 60-65,-24 92 0,5-26 247,25-124-121,1-1 1,1 1 0,-1-1 0,2 1 0,0 9-1,-1-16-20,0 1 0,1-1-1,-1 1 1,1-1-1,-1 1 1,1-1-1,-1 1 1,1-1-1,0 0 1,0 1 0,-1-1-1,1 0 1,0 0-1,2 2 1,-2-2-1,0-1 1,0 1 0,0-1-1,1 1 1,-1-1-1,0 0 1,0 1-1,0-1 1,0 0-1,1 0 1,-1 0-1,0 0 1,0 0 0,0 0-1,0 0 1,1 0-1,-1 0 1,0-1-1,0 1 1,0 0-1,0-1 1,2 0 0,2-2 7,1 1 0,0-2 0,-1 1 0,0-1 0,1 1 0,-1-1 0,-1-1 0,1 1 0,-1-1 0,7-8 0,1-5 127,18-33 1,-22 37-153,62-147 12,-23 46-156,-42 103-422,-6 25-4,-14 88 180,-7 64 285,21-153 79,0-1 1,1 1 0,1 0-1,2 14 1,-3-24 34,0 1 1,1-1-1,0 1 0,-1-1 1,1 0-1,0 1 1,0-1-1,0 0 0,1 0 1,-1 0-1,0 0 1,1 0-1,-1 0 1,1 0-1,0 0 0,0 0 1,0-1-1,0 1 1,0-1-1,0 0 0,0 1 1,0-1-1,0 0 1,1 0-1,-1 0 0,0-1 1,3 2-1,5-1 23,1 0 1,-1-1-1,1 0 0,-1 0 0,14-3 1,55-13 161,-62 12-179,27-8-23,1-3-1,-2-1 1,0-2 0,-2-2-1,0-1 1,-1-3 0,60-45-1,-24 13 144,-35 28-286,69-62 0,-150 130-352,-60 80-1,27-24 300,29-38 206,36-47 16,1 0 0,0 0 0,0 1 0,2 0 0,-10 24 1,15-34-2,-1-1 1,1 0 0,0 0 0,-1 0 0,1 1 0,0-1 0,0 0 0,0 0 0,0 0 0,0 1 0,0-1 0,1 0 0,-1 0 0,0 1-1,1-1 1,-1 0 0,1 2 0,0-3-8,-1 1-1,1-1 1,-1 1 0,1-1-1,-1 1 1,1-1-1,0 1 1,-1-1-1,1 0 1,0 1 0,-1-1-1,1 0 1,0 0-1,0 1 1,-1-1 0,1 0-1,0 0 1,0 0-1,-1 0 1,3 0-1,0-1 39,1 1 0,0-1 0,0 0 0,0 0 0,0 0 0,-1-1-1,1 1 1,6-5 0,-2 0-29,0 1 0,-1-2 0,0 1-1,0-1 1,0 0 0,-1 0 0,9-15-1,31-60-9,-40 69-37,3-4-32,-1 2-202,-1 0 0,6-18 0,-19 54-210,0 0 1,-3 41-1,8-53 503,1 1 0,0 0 0,1-1 0,2 15 1,-2-19-37,0-1 0,0 1 0,1-1 0,0 0 0,0 1 0,0-1 0,0 0 0,1 0 0,-1 0 0,6 5 0,-5-5 22,1-1 1,0 0-1,0-1 0,0 1 0,0-1 0,1 1 1,-1-1-1,1-1 0,-1 1 0,1-1 0,-1 1 0,1-1 1,0 0-1,0-1 0,-1 1 0,1-1 0,0 0 1,7-1-1,7-1 109,0-2 0,0 1 1,21-9-1,-28 9-91,0-1 1,0 0-1,-1-1 1,0 0-1,0-1 1,-1 0-1,1-1 0,-1 0 1,0 0-1,-1-1 1,11-12-1,-4 1 39,-1-2 0,21-37 0,19-48-12,-18 30-72,34-107-1,19-112-348,-20 17-193,-68 265 34,-5 10 45,2 4 422,0 0 0,0 0 1,0 0-1,0 1 0,0-1 0,0 0 0,1 0 0,-1 1 1,0-1-1,0 3 0,-18 48-110,-18 86 0,26-95 92,10-38 59,-76 331-162,63-256 213,4 0-1,-1 101 1,11-169 29,-1-6-15,1 0 0,0 0 0,0 0 0,1 0 0,0 0 0,0 0 0,0 0 0,1-1 0,2 7 0,-4-11-54,1 0 1,-1-1-1,0 1 1,1-1-1,-1 1 1,0-1-1,1 1 1,-1-1-1,0 1 1,1-1-1,-1 0 1,1 1-1,-1-1 1,1 0-1,-1 1 1,1-1-1,0 0 1,-1 0-1,1 1 1,-1-1-1,1 0 1,-1 0-1,1 0 1,0 0-1,1 0 5,-1 0-1,0 0 0,1 0 1,-1-1-1,0 1 1,0 0-1,1-1 0,-1 1 1,0-1-1,0 0 1,1 0-1,5-4 36,-1 0 0,0 0 0,6-7 0,-8 8-21,34-35 38,44-41-398,-81 79 285,0-1-1,1 1 1,0 0 0,-1 0-1,1 0 1,0 0 0,-1 0-1,1 0 1,0 0 0,0 1 0,3-2-1,-4 2 27,-1 0 0,0 0 0,1 0-1,-1 0 1,1 0 0,-1 0 0,1 1 0,-1-1-1,0 0 1,1 0 0,-1 0 0,0 0 0,1 0-1,-1 1 1,1-1 0,-1 0 0,0 0 0,1 1-1,-1-1 1,0 0 0,1 1 0,-1 0-6,1 0 1,-1 0 0,1 0 0,-1 0-1,0 0 1,1 0 0,-1 0-1,0 0 1,0 0 0,0 0-1,0 0 1,0 1 0,-1 18-28,-1-1 1,-1 0 0,-9 31-1,-4 23 40,16-71 16,0 0 0,-1-1 0,1 1 0,0-1 0,0 1 0,0 0 0,0-1 0,0 1 0,0 0 0,1-1 0,-1 1 0,0-1 0,1 1 0,-1-1 0,1 1 0,0-1 0,-1 1 1,1-1-1,0 1 0,0-1 0,0 0 0,0 1 0,0-1 0,0 0 0,1 0 0,-1 0 0,0 0 0,1 0 0,-1 0 0,0 0 0,1-1 0,-1 1 0,1 0 0,-1-1 0,3 1 0,4 1 92,0-1-1,0 0 1,0-1-1,1 0 1,13-2-1,-18 2-67,25-4 76,0-1 0,0-2 1,-1-1-1,0-1 0,0-1 1,-1-2-1,43-24 0,-48 21-187,-1 0 0,0-2 1,-1 0-1,20-23 0,-32 32-6,-8 8 70,0 0-1,0 0 1,0 0 0,0 0-1,0 0 1,0-1 0,0 1-1,0 0 1,0 0 0,0 0-1,0 0 1,0 0 0,0 0-1,1-1 1,-1 1 0,0 0-1,0 0 1,0 0 0,0 0-1,0 0 1,0 0 0,1 0 0,-1 0-1,0 0 1,0 0 0,0 0-1,0 0 1,0-1 0,1 1-1,-1 0 1,0 0 0,0 0-1,0 0 1,0 0 0,0 0-1,1 1 1,-1-1 0,0 0-1,0 0 1,0 0 0,0 0-1,0 0 1,1 0 0,-1 0-1,0 0 1,0 0 0,0 0 0,0 0-1,0 0 1,0 1 0,1-1-1,-1 0 1,0 0 0,0 0-1,0 12-335,-7 16 210,-10 19 54,-3 6-11,15-33 118,2-9 50,0 0-1,-3 23 1,6-31-51,0 0 1,0 1-1,0-1 1,1 1-1,-1-1 1,1 0-1,0 1 0,0-1 1,0 0-1,0 1 1,0-1-1,1 0 1,-1 0-1,3 3 1,-3-5 11,-1-1 0,1 1 1,0 0-1,-1-1 0,1 1 1,0-1-1,-1 1 0,1-1 1,0 0-1,-1 1 0,1-1 1,0 0-1,0 1 0,0-1 1,-1 0-1,1 0 0,0 1 1,0-1-1,0 0 0,0 0 1,-1 0-1,1 0 0,0 0 1,0-1-1,0 1 0,0 0 1,-1 0-1,1 0 0,0-1 1,0 1-1,-1 0 0,2-1 1,1-1-3,-1 1 0,1 0 0,-1-1 0,0 0 0,1 0 0,-1 0 0,0 0 0,2-3 0,0 1-8,-1-2 0,0 1 0,-1 0 0,1-1 0,-1 1 0,0-1 0,0 0 1,-1 1-1,1-1 0,-1 0 0,-1 0 0,1 0 0,-1-8 0,0 4-116,-1 1 0,0-1 1,-1 0-1,0 1 0,0-1 0,-1 1 0,-7-15 1,9 21 54,0 1 0,0-1 0,-1 0 0,1 1 0,-1-1 1,1 1-1,-1 0 0,0 0 0,0-1 0,0 1 1,0 0-1,-1 1 0,1-1 0,-1 0 0,1 1 1,-1-1-1,1 1 0,-1 0 0,0 0 0,1 0 0,-1 0 1,-4 0-1,-3-1-106,6 2 106,8-3 378,-1 2-280,-1 0 1,1 0-1,0 1 0,-1 0 1,1-1-1,5 1 0,9-2 44,-1-1-80,12-3 104,45-4 1,-65 9-118,38-1 178,47 2 0,-79 1-153,-1 0-1,1 2 0,-1-1 1,1 1-1,-1 1 0,0 1 1,0 0-1,13 7 1,-23-11-6,-1 1 0,1-1 1,-1 0-1,0 1 1,1 0-1,-1 0 1,0-1-1,0 1 1,0 0-1,0 1 1,-1-1-1,1 0 0,-1 0 1,1 1-1,-1-1 1,0 1-1,0-1 1,0 1-1,0 0 1,0-1-1,-1 1 1,1 0-1,-1 0 0,0-1 1,1 1-1,-2 5 1,1-3 16,-1 0 1,0 0 0,0 0-1,0-1 1,-1 1 0,1 0-1,-5 7 1,6-12-38,0 0 0,0 0 0,0 0 0,0 0 0,0 0 0,0 0 0,0 0-1,0 0 1,0 0 0,0 0 0,1 0 0,-1 0 0,0 0 0,0 0 0,0 0 0,0 0 0,0 0-1,0 0 1,0 0 0,0 0 0,0 0 0,0 0 0,0 0 0,0 0 0,0 0 0,0 0 0,0 0 0,0 0-1,0 0 1,0 0 0,0 0 0,0 0 0,0 0 0,0 0 0,0 0 0,0 0 0,0 0 0,0 0 0,1 0-1,-1 0 1,0 0 0,0 0 0,0 0 0,0 0 0,0 0 0,0 1 0,0-1 0,0 0 0,0 0 0,0 0-1,0 0 1,0 0 0,0 0 0,0 0 0,0 0 0,0 0 0,0 0 0,0 0 0,0 0 0,0 0 0,-1 0-1,1 0 1,0 0 0,0 0 0,7-2 299,10-7-124,-15 8-212,41-24 35,45-22-256,-86 46 240,0 1 0,0-1-1,0 1 1,0-1-1,0 1 1,1 0-1,-1 0 1,0 0-1,0 0 1,1 0-1,-1 0 1,0 1-1,0-1 1,0 1 0,0-1-1,0 1 1,0 0-1,0 0 1,0 0-1,0 0 1,0 0-1,0 0 1,0 1-1,-1-1 1,1 1 0,0-1-1,1 3 1,4 4-25,1 1 0,-2 0 0,12 20 0,8 18-161,-11-23-1757,-4-7-1738,-10-15 2871,0 0 0,-1-1 0,1 1 0,0 0 0,-1-1 0,0 1 0,1 0 0,-1 0 0,0 1 1,-2 3-3767,-3 1 1606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4:20.8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330 37 6560,'-5'-8'2976,"0"-1"-2592,0 6 2880,2 3-1856,-16-8 1759,1 4-1823,-22-1 64,4 10-832,-14 2-224,10 6-224,0-1-576,12 5 224,1-6-3648,14 4 2145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4:23.8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400 43 5632,'3'-11'1265,"-2"7"-404,0 1 0,0-1 0,0 0 1,0 0-1,3-9 8463,-6 20-8971,0 0 0,1 1 0,-1-1 0,0 9 0,-1 10 37,-4 8-73,-1-1 1,-2 0-1,-13 32 0,-73 138 814,26-34-678,-72 159 363,98-226 411,62-119-401,-10 10-856,0 0 0,11-13 0,58-87 310,43-55-326,-110 150 7,1 0 0,1 0-1,-1 1 1,27-18-1,-38 29 38,1 0 0,-1-1 0,0 1 0,1 0 0,-1 0 0,0 0 0,1-1 0,-1 1 0,0 0 0,1 0 0,-1 0 0,1 0 0,-1 0 0,0 0 0,1 0 0,-1 0 0,1 0 0,-1 0 0,0 0 0,1 0 0,-1 0 0,1 0 0,-1 0 0,0 0 0,1 0 0,-1 0 0,1 0 0,-1 1 0,0-1 0,1 0 0,-1 0 0,0 0 0,1 1 0,-1-1 0,0 0 0,0 1 0,1-1 0,-1 0 0,0 0 0,0 1 0,1-1 0,-1 1 0,0-1 0,0 0 0,0 1 0,0-1 0,1 0 0,-1 1 0,0-1 0,0 1 0,0 0 0,2 24-35,-2-23 50,-6 87 16,3-67-22,1 1 0,1 0 0,1 0 0,5 43 0,-4-64-6,-1 1-1,1-1 0,-1 0 1,1 0-1,0 0 1,0 0-1,0 0 1,0 0-1,1-1 1,-1 1-1,0 0 1,1-1-1,-1 1 0,1 0 1,0-1-1,2 2 1,-1-1 1,1 0-1,-1-1 1,0 1 0,1-1 0,-1 0-1,1 0 1,-1 0 0,1 0 0,4-1-1,2 1 4,0-1 0,0-1 0,0 0 0,0-1-1,-1 1 1,19-7 0,1-4 43,46-27 1,-37 18-104,14-6 133,-1-2-1,-2-2 0,75-63 1,-100 74 22,-14 12 0,-1 1 0,0-1 0,-1 0 1,0-1-1,0 0 0,-1-1 0,7-10 0,-13 19-99,-1 1 1,0 0-1,0-1 0,0 1 0,0 0 0,1-1 1,-1 1-1,0 0 0,0-1 0,0 1 1,0-1-1,0 1 0,0 0 0,0-1 1,0 1-1,0 0 0,0-1 0,0 1 1,0-1-1,0 1 0,0 0 0,0-1 0,0 1 1,-1 0-1,1-1 0,0 1 0,0 0 1,0-1-1,-1 1 0,1 0 0,0-1 1,0 1-1,-1 0 0,1 0 0,-1-1 0,0 0-11,0 1 1,-1-1-1,1 1 0,0 0 0,-1-1 0,1 1 0,-1 0 0,1 0 0,-1 0 0,1 0 0,-1 0 0,-1 0 0,-6 1-3,0 1 1,-1 0 0,1 0-1,0 1 1,0 0 0,1 1-1,-10 5 1,-2 2-74,0 1 0,-18 16-1,13-7 61,0 1 0,-35 41 0,-34 60 3,87-113 23,0 2 0,1-1 0,0 1 0,0 0 0,1 0 0,1 1 0,-4 13 0,8-24 11,-1 0-1,1 0 1,0 1-1,0-1 1,0 0 0,0 0-1,0 0 1,0 0-1,1 1 1,-1-1-1,0 0 1,1 0 0,1 3-1,-2-4-1,1 0 0,0 0 0,-1 0 0,1 0 0,0-1 0,-1 1 0,1 0 0,0 0 0,0 0 0,0-1 0,0 1 0,0 0 0,0-1 0,0 1 0,0-1 0,0 1 0,0-1 0,0 0 0,0 1 0,0-1 0,0 0 0,0 0 0,1 0 0,-1 0 0,0 0 0,0 0 0,2 0 0,4-1 52,0-1 0,0 1 0,0-1 0,0-1 0,0 0 0,0 0 0,-1 0 0,1 0 0,-1-1 0,10-8 0,-2 1-47,0-2-1,-1 1 1,12-17-1,-5 5 13,-2-2 0,26-47-1,19-59 28,-59 121-39,6-13-100,-9 20-241,-2 13 36,0 2 217,-3 20 13,0 2 53,1 1 1,3 52-1,0-77 15,1 0-1,0 0 0,1 0 1,0 0-1,1 0 0,0 0 0,0 0 1,1-1-1,0 1 0,0-1 0,1 0 1,0 0-1,0-1 0,9 10 0,-11-14 20,0 0-1,1 0 0,-1-1 0,0 0 0,1 1 0,-1-1 0,1 0 0,-1 0 0,1-1 0,0 1 0,0-1 0,0 0 1,0 0-1,0 0 0,0-1 0,0 1 0,0-1 0,1 0 0,-1 0 0,0-1 0,0 1 0,0-1 0,0 0 0,0 0 1,0 0-1,5-3 0,1-1-9,-1 0 0,-1-1 0,1 0 0,-1-1 0,0 0 0,0 0 0,-1-1 0,0 0 0,11-16 0,1-6 45,22-47 0,46-103 195,-78 161-228,-7 14-45,0 1 0,0 0 0,0 0 0,1-1 0,3-3 0,-6 8 14,0 0 1,0 0-1,0 0 0,0 0 1,0 0-1,0 0 1,0 0-1,0 0 1,0 0-1,0 0 0,0-1 1,0 1-1,0 0 1,0 0-1,0 0 0,0 0 1,0 0-1,0 0 1,0 0-1,0 0 1,1 0-1,-1 0 0,0 0 1,0 0-1,0 0 1,0 0-1,0 0 0,0 0 1,0 0-1,0 0 1,0 0-1,0 0 1,0 0-1,0 0 0,0 0 1,1 0-1,-1 0 1,0 0-1,0 0 1,0 0-1,0 0 0,0 0 1,0 0-1,0 0 1,0 0-1,0 0 0,0 0 1,0 0-1,0 0 1,0 0-1,0 1 1,0-1-1,0 0 0,1 0 1,-1 0-1,0 0 1,0 0-1,0 0 1,0 0-1,0 0 0,0 0 1,0 0-1,0 0 1,0 0-1,0 0 0,0 1 1,0-1-1,0 9-16,-3 19 96,-18 130 152,7-45-468,10-64 401,3-35-65,0 1 0,-1 0-1,-4 17 1,6-32-91,-1 0 0,1 0 1,0 0-1,0 0 0,0 0 0,0 1 0,0-1 1,0 0-1,0 0 0,0 0 0,0 0 1,0 1-1,0-1 0,0 0 0,0 0 0,0 0 1,0 0-1,0 1 0,0-1 0,0 0 0,1 0 1,-1 0-1,0 0 0,0 0 0,0 1 0,0-1 1,0 0-1,0 0 0,0 0 0,0 0 0,0 0 1,1 0-1,-1 0 0,0 0 0,0 1 0,0-1 1,0 0-1,0 0 0,1 0 0,-1 0 0,0 0 1,0 0-1,0 0 0,0 0 0,1 0 0,-1 0 1,0 0-1,0 0 0,0 0 0,0 0 1,1 0-1,-1 0 0,0 0 0,0 0 0,0 0 1,0 0-1,0 0 0,1 0 0,-1 0 0,0-1 1,0 1-1,0 0 0,0 0 0,19-9 147,20-18-106,-11 0 2,30-38 0,23-22-376,-80 86 311,0 0 0,1 0 0,-1 0 0,0 1 0,0-1 0,1 1 0,-1-1 0,0 1-1,1-1 1,-1 1 0,1 0 0,-1 0 0,0-1 0,1 1 0,-1 0 0,1 0 0,-1 1 0,1-1 0,-1 0 0,0 0 0,1 1 0,-1-1 0,3 2-1,3 1 29,1 0-1,-1 1 0,8 5 0,-1 0 5,10 4-19,0 0 0,0-2 0,1-1 0,0-1-1,1-2 1,27 6 0,-47-13 16,1 0-1,0 0 1,0 0-1,-1-1 1,1 0-1,0 0 0,-1-1 1,1 0-1,-1 0 1,0 0-1,1-1 1,-1 0-1,0 0 1,0-1-1,-1 1 1,10-9-1,4-5 58,0 0-1,-2-2 1,18-23 0,-9 9-14,-2-1 0,-1-2 0,30-61 0,-51 93-37,-1 0 0,1 0 0,-1 0 0,0 0 0,0-1 0,-1 1 0,1 0 0,-1-7 0,0 10-21,1 0 1,-1 0-1,0 0 1,-1 0-1,1 0 1,0 0-1,0 0 1,0 0-1,-1 0 1,1 0-1,0 0 1,-1 0-1,1 0 0,-1 0 1,1 0-1,-1 0 1,0 0-1,1 0 1,-1 0-1,0 0 1,1 1-1,-1-1 1,0 0-1,0 1 1,0-1-1,0 1 1,0-1-1,0 1 1,0-1-1,0 1 1,0-1-1,0 1 1,0 0-1,0 0 1,0-1-1,0 1 1,0 0-1,-2 0 1,0 0-19,-1 1 0,0-1 1,0 1-1,1-1 0,-1 1 0,0 0 1,1 1-1,-1-1 0,-5 4 1,3-1 14,0 0 0,0 0 0,1 1 0,0 0 1,0 0-1,0 1 0,0-1 0,1 1 0,0 0 0,0 0 1,1 0-1,-5 12 0,-1 3 49,2 1 0,-8 38 0,11-42-29,0 0 0,2 1-1,0-1 1,1 0 0,1 1 0,1-1 0,1 1 0,4 20-1,-5-35-9,0 0 0,1 0 0,0 1 0,-1-1 1,2 0-1,-1-1 0,0 1 0,1 0 0,0-1 0,-1 1 0,2-1 0,-1 0 0,4 4 0,-1-3 4,1 0 0,-1 0 0,1 0 0,0-1 0,0 0 0,0 0 1,9 2-1,5-1-88,0 0 0,1-2 0,-1 0 0,32-2 1,-19-2-1114,52-9 0,-73 9 64,-1-2 1,1 1-1,-1-1 0,0-1 1,0-1-1,18-10 1,21-11-2783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4:27.5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535 812 5216,'0'0'1696,"-8"-8"1408,8 7-2913,0 0-1,0 0 1,0 0 0,0 0 0,0 0 0,0 0 0,0 0 0,0 0 0,-1 0-1,1 0 1,0 0 0,-1 0 0,1 0 0,0 0 0,-1 1 0,1-1 0,-1 0-1,0 0 1,1 0 0,-1 0 0,0 1 0,1-1 0,-1 0 0,0 1-1,0-1 1,0 1 0,0-1 0,1 1 0,-1-1 0,0 1 0,0-1 0,0 1-1,0 0 1,0 0 0,0 0 0,0-1 0,-2 1 0,-2 1 21,0-1 0,-1 1 0,1 0 0,0 1 0,0-1 0,-1 1 0,-7 4 0,-53 28 808,0 4 1,-84 62-1,128-83-941,0 0 0,0 1 0,2 1 0,0 1 1,-26 37-1,43-53-65,0 0 1,1 0-1,0 1 1,0-1-1,0 1 1,-2 6-1,4-9 2,-1 0-1,1 0 1,0 1 0,0-1-1,-1 0 1,1 0 0,1 0 0,-1 0-1,0 0 1,0 0 0,1 0-1,-1 0 1,1 0 0,0 0-1,0 0 1,1 3 0,0-2 24,0 0 1,1-1 0,-1 1 0,1-1 0,-1 0-1,1 0 1,0 0 0,0 0 0,0-1 0,0 1 0,0-1-1,0 0 1,6 2 0,2 0 128,0-1-1,19 2 1,-10-3-89,1-1 0,-1-1 0,0-1 0,-1 0 0,1-2 0,0 0 0,-1-1 0,0-1 0,32-15 0,-36 13-49,-1 0 0,0-1-1,-1-1 1,0 0 0,0-1 0,-1 0 0,0-1-1,-1-1 1,0 1 0,-1-2 0,15-27 0,0-5 100,-3-1 0,24-71 0,-44 112-121,16-44 88,-1-1 0,13-76 0,-2-113 3,-26 213-212,-1 0 0,-1 0 0,-1 0-1,-2 0 1,-8-39 0,10 63 68,0 1-1,1 0 0,-1 0 1,0 0-1,0 0 0,0 0 1,0 0-1,-3-3 0,4 5 29,0-1 1,0 1-1,-1 0 0,1 0 0,0-1 0,-1 1 0,1 0 1,0 0-1,-1 0 0,1 0 0,0-1 0,-1 1 0,1 0 0,0 0 1,-1 0-1,1 0 0,0 0 0,-1 0 0,1 0 0,0 0 1,-1 0-1,1 0 0,-1 0 0,0 0 0,1 1-9,-1-1-1,0 1 1,0-1-1,0 1 1,1-1 0,-1 1-1,0 0 1,0 0-1,1-1 1,-1 1-1,1 0 1,-1 0-1,1 0 1,-1 1 0,-5 9-81,0 1 1,2 1-1,-6 19 1,-8 44 186,16-65-45,-18 107 446,-7 210-1,26-151-214,3-140-116,2 0 1,14 63 0,-17-94-90,1 0 0,0-1 1,0 1-1,0-1 1,1 1-1,0-1 1,0 0-1,0 0 0,0 0 1,6 5-1,-7-8-24,1 0 1,-1 0-1,1 0 0,0 0 0,-1-1 0,1 1 0,0-1 0,0 0 1,0 0-1,0 0 0,1 0 0,-1 0 0,0-1 0,0 1 1,0-1-1,1 0 0,-1 0 0,0 0 0,0 0 0,6-2 1,2 0 5,1-2 1,-1 1 0,0-1 0,0-1 0,0 0-1,-1-1 1,1 0 0,-1 0 0,14-12 0,-4 0 20,0-1 1,-1-1 0,17-22 0,2-9 70,-3-1 0,40-78-1,-73 125-159,1 1-38,-1 0 0,0-1 0,0 1 0,0-1 0,0 1 0,-1-1 0,1-7-1,-4 14-247,-3 8 138,0 0 1,0 0-1,1 0 0,-6 21 1,-7 47-27,13-55 219,0 0 0,2 1 1,1-1-1,3 46 1,-1-62 6,0 0 1,1 0 0,0 0-1,0 0 1,0-1 0,1 1-1,0-1 1,0 1 0,5 6-1,-5-10 7,1 1 0,-1 0-1,0-1 1,1 1 0,0-1-1,0 0 1,0 0 0,0-1-1,1 1 1,-1-1 0,0 0-1,1 0 1,0 0 0,7 1 0,-8-2 6,-1-1 0,1 1 0,0-1 0,0 1 0,0-1 0,0-1 0,0 1 0,0 0 1,0-1-1,-1 0 0,1 0 0,0 0 0,6-3 0,-4 1-21,0-1 0,0 1 0,0-2 0,0 1 0,-1 0 0,8-9-1,-2 1 20,-1-1-1,0 0 0,-1 0 0,9-17 0,26-62 235,-15 30-216,23-39 60,-18 38-1,-2-2 0,36-106 1,-45 85-227,-3-1 1,10-106-1,-29 186 61,-1-1-1,1 0 0,-1 1 0,0-1 0,-2-11 0,2 18 40,0 1 0,0 0 0,0-1 0,0 1 0,0 0 0,0-1 0,0 1 0,0-1 0,-1 1 0,1 0 0,0-1 0,0 1 0,0 0 0,0-1 0,0 1 0,-1 0 0,1-1 0,0 1 0,0 0 0,-1 0 0,1-1 0,0 1 1,0 0-1,-1 0 0,1-1 0,0 1 0,-1 0 0,1 0 0,0 0 0,-1 0 0,1-1 0,0 1 0,-1 0 0,1 0 0,0 0 0,-1 0 0,1 0 0,-1 0 0,1 0 0,-2 1-29,1-1-1,0 1 1,0 0 0,-1 0 0,1 0 0,0 0-1,0 0 1,0 0 0,-1 1 0,-5 7-27,1 0 1,0 0 0,0 0-1,1 1 1,0 0 0,-4 11-1,4-7 25,-32 78 19,5 2 0,-28 130-1,-42 392 475,23-115 97,56-395 276,24-97-487,0-10-222,1-8-71,12-68-126,0 12-14,32-98 1,-28 120 78,3 0 0,1 2 1,36-51-1,-32 52 21,152-258-1,-162 269-42,16-26-5,88-173-12,-95 165 96,20-77-1,7-73-68,-24 93-104,-26 109 100,1 1 24,0-1-1,1-16 1,-6 48-250,-1 1 0,-5 23 0,4-24 174,-102 405 94,-37-11 85,-6-17-69,-18 27 591,165-421-581,0 1 52,0 0-1,-1 0 1,0-1 0,-4 6-1,1-5 90,8-18-148,13-49-312,-4 27 244,1 1 1,2 1 0,1 1-1,22-33 1,-16 34 34,2 2 0,1 0 0,1 2-1,53-44 1,-1 6-68,63-56-218,-102 84 280,51-62-1,-9-4 136,88-149-1,-167 250-143,4-6 75,-1 0-1,1-1 1,-2 1 0,6-16-1,-9 22-55,1 1 0,-1-1 0,0 1 1,1 0-1,-1-1 0,0 1 0,0-1 0,0 1 0,0-1 0,0 1 0,0-1 0,0 1 1,-1 0-1,1-1 0,-1 1 0,1-1 0,-1 1 0,1 0 0,-1-1 0,0 1 0,1 0 1,-1 0-1,0 0 0,0 0 0,0-1 0,0 1 0,0 0 0,0 0 0,0 1 0,0-1 1,-1 0-1,1 0 0,0 1 0,-1-1 0,1 0 0,0 1 0,-1-1 0,1 1 0,-3-1 0,0 1-56,-1-1 0,0 1-1,1 0 1,-1 0 0,0 0-1,1 1 1,-1-1-1,1 1 1,-9 3 0,5-1-17,0 0 0,1 0 1,-1 1-1,-8 6 0,10-6 52,1 0-1,-1 1 0,1 0 0,1 0 0,-1 0 1,1 0-1,0 1 0,0 0 0,0 0 0,-4 11 1,1 1 23,0 0 0,-6 29 1,6-13 8,1 0-1,1 1 1,2 0 0,4 69-1,-1-97 20,1-1-1,-1 0 0,1 0 1,1 0-1,0 1 0,-1-1 0,5 6 1,-5-10-29,0 0 0,0 0 0,0-1 1,0 1-1,0-1 0,1 1 1,-1-1-1,1 0 0,-1 1 0,1-1 1,-1 0-1,1 0 0,0 0 1,0 0-1,-1 0 0,1-1 1,0 1-1,0 0 0,0-1 0,0 0 1,0 1-1,0-1 0,0 0 1,0 0-1,0 0 0,3 0 0,2-1 33,1-1 1,0 0-1,-1 0 0,1 0 0,-1-1 0,0 0 0,0 0 0,0-1 0,9-6 0,3-4 70,31-27-1,82-95 35,6-5-256,-131 135 43,1-1 1,-1-1 0,7-10-1,-13 18 74,-1 0 0,0 0 0,0 0 0,0 0-1,0 0 1,0 0 0,0 0 0,0 0-1,0 0 1,1 0 0,-1 0 0,0 0-1,0 0 1,0 0 0,0 0 0,0 0 0,0 0-1,0 0 1,0 0 0,1 0 0,-1 0-1,0 0 1,0 0 0,0 0 0,0 0-1,0 0 1,0 0 0,0 0 0,0 0-1,1 1 1,-1-1 0,0 0 0,0 0 0,0 0-1,0 0 1,0 0 0,0 0 0,0 0-1,0 0 1,0 0 0,0 1 0,0-1-1,0 0 1,0 0 0,0 0 0,0 0 0,0 0-1,0 0 1,0 0 0,0 0 0,0 1-1,5 10 13,1 15-44,4 39 71,-2-8-48,27 100 1,-33-152 16,0 0 0,0-1 0,0 1 0,0-1 0,1 0 0,-1 0 0,1 1 0,0-2 0,0 1 1,5 4-1,-6-6 3,0-1 0,-1 0 0,1 1-1,0-1 1,0 0 0,0 0 0,0 0 0,0 0 0,0-1 0,0 1 0,0 0 0,0-1 0,1 0 0,-1 1 0,0-1 0,0 0 0,0 0 0,1 0 0,-1 0 0,0-1 0,0 1 0,0-1 0,4 0 0,2-3 16,-1 1-1,1-1 1,-1-1 0,0 1 0,0-1 0,-1-1-1,1 1 1,-1-1 0,-1 0 0,1 0 0,5-9-1,4-8 102,-1 0-1,12-26 1,-21 38-134,5-8 13,3-6 83,-1-1 0,0 0 1,11-46-1,-22 69-111,0-1-1,0 0 0,-1 0 0,0 0 0,0 1 1,0-1-1,0 0 0,0 0 0,-1 0 0,0 1 0,1-1 1,-1 0-1,-3-5 0,3 7-2,0 1-1,0-1 1,0 1-1,0 0 1,0-1 0,0 1-1,-1 0 1,1 0 0,0 0-1,-1 0 1,1 0-1,-1 0 1,1 0 0,-1 0-1,1 1 1,-1-1-1,0 1 1,1-1 0,-1 1-1,0 0 1,1-1 0,-1 1-1,0 0 1,0 0-1,1 0 1,-1 0 0,0 0-1,1 1 1,-1-1-1,-2 1 1,1 0 12,0 0 0,0 0 0,0 0 0,0 0 0,0 1 0,0-1 0,0 1 0,1 0-1,-1 0 1,0 0 0,1 0 0,-4 4 0,2-1-13,0 0-1,0 0 0,1 1 1,0-1-1,0 1 1,-2 6-1,-1 7-26,0 0 0,2 1 0,-3 21 0,4-27 62,1 1 0,1-1 1,1 1-1,0-1 0,1 1 0,0-1 0,1 1 0,1-1 0,4 16 0,-5-26 2,0 0 0,0 1-1,0-1 1,1 0 0,-1 0-1,1 0 1,0 0-1,0-1 1,1 1 0,-1-1-1,1 0 1,-1 0 0,1 0-1,0 0 1,0-1-1,0 0 1,1 1 0,-1-1-1,0-1 1,1 1 0,-1-1-1,1 0 1,0 0 0,-1 0-1,1 0 1,7-1-1,0 0 5,0 0-1,0-1 1,0-1 0,0 0-1,-1 0 1,1-1-1,0-1 1,-1 0-1,17-9 1,-3 0 5,-1-2 0,43-34 0,38-46 59,-63 56 27,-32 30-147,0 1-1,11-7 0,-21 15 43,1 0 1,-1-1-1,0 1 1,1 0-1,-1 0 0,0 0 1,0 0-1,1 0 1,-1 0-1,0 0 1,0 0-1,1 0 0,-1 0 1,0 1-1,1-1 1,-1 0-1,0 0 1,0 0-1,1 0 0,-1 0 1,0 0-1,0 1 1,0-1-1,1 0 1,-1 0-1,0 0 1,0 0-1,0 1 0,1-1 1,-1 0-1,0 0 1,0 1-1,0-1 1,0 0-1,0 0 0,0 1 1,0-1-1,1 0 1,-1 0-1,0 1 1,0-1-1,0 0 1,0 0-1,0 1 0,0-1 1,0 0-1,0 1 1,-1-1-1,3 16-20,-4 23 123,-8 43 1,4-40-34,5-34-44,-2 16-83,3-24 54,0 1 0,0-1 0,0 0 1,0 0-1,0 0 0,0 1 1,0-1-1,0 0 0,0 0 0,0 0 1,0 0-1,1 1 0,-1-1 1,0 0-1,0 0 0,0 0 0,0 0 1,0 0-1,0 1 0,0-1 1,0 0-1,1 0 0,-1 0 0,0 0 1,0 0-1,0 0 0,0 0 1,0 0-1,1 1 0,-1-1 0,0 0 1,0 0-1,0 0 0,1 0 1,8-7 25,-1-3 40,-1 0-1,-1 0 1,0-1 0,9-19 0,-4 5-42,-7 18-52,18-37-34,36-54 0,-58 98 61,0 0 0,0 0 0,0 0 0,0 1 0,0-1 0,0 0 0,0 0 0,0 0 0,0 0 0,0 0 0,0 1 0,0-1 0,0 0 0,0 0 0,0 0 0,0 0 0,0 0 0,0 0 0,0 1 0,0-1 1,0 0-1,0 0 0,0 0 0,0 0 0,0 0 0,1 0 0,-1 0 0,0 0 0,0 1 0,0-1 0,0 0 0,0 0 0,0 0 0,0 0 0,1 0 0,-1 0 0,0 0 0,0 0 0,0 0 0,0 0 0,0 0 0,1 0 0,-1 0 0,0 0 0,0 0 0,0 0 0,0 0 0,0 0 0,0 0 0,1 0 0,-1 0 0,0 0 0,0 0 0,0 0 0,0 0 0,0 0 0,1 0 0,-1 0 0,0 0 0,0-1 0,0 1 0,0 0 0,0 0 0,0 0 0,0 0 0,1 14-48,-1 146 66,0-152-3,1-1 0,-1 0 0,2 0 0,-1 1 0,1-1 0,0 0 0,0 0 0,5 9 0,-6-13 1,1 0 0,-1 0 0,1 0 0,0 0 0,0-1 0,0 1 0,1-1 0,-1 1 0,0-1 0,1 0 0,0 0 0,-1 0 0,1 0 0,0-1 0,0 1 0,0-1 0,0 1 0,1-1 0,-1 0 0,4 1-1,2-2 24,0 1-1,0-1 1,0-1-1,0 1 1,0-2-1,0 1 1,0-1-1,0 0 1,0-1-1,14-7 1,-7 3 26,-1-1 1,0-1 0,0-1 0,21-17-1,-13 6-1,0-2 1,33-43-1,27-54 29,-60 83-11,-1-1 0,-2-1 0,-2-1 0,-1 0 0,21-84 0,-22 62 71,19-102 290,-34 156-357,-1 8-84,-4 15-123,2-4 60,-14 57-383,-21 116 428,24-79 42,3 207 0,10-261-120,0-1-1471,5-16-2903,-5-33 4181,3 8-1728,11-10-7404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4:27.9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67 13216,'0'-4'5983,"36"4"-5215,-9-3 1216,5 3-1248,12-8-352,6 3-288,0-2-320,-5 2 128,-10-7-3328,1 9 1856,-12-10-4703,-3 6 3519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4:28.2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62 175 10880,'-53'-27'4928,"45"11"-4289,11 4 385,7-1-704,22-14-352,2 2 0,21-6-576,3 7 320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4:29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58 267 4384,'-31'0'3780,"18"0"1224,13 1-4731,-1-1 0,1 0 1,-1 0-1,0 0 1,1 0-1,-1-1 0,1 1 1,-1 0-1,0 0 0,1 0 1,-1 0-1,1-1 1,-1 1-1,1 0 0,-1 0 1,1-1-1,-1 1 1,1 0-1,-1-1 0,1 1 1,-1-1-1,0 0 1,1 1-109,0-1 0,0 0 1,0 1-1,-1-1 1,1 0-1,0 1 1,0-1-1,0 0 1,0 1-1,0-1 1,0 0-1,0 1 1,0-1-1,1 0 1,-1 1-1,0-2 0,2-3 62,1 1 0,-1-1 0,1 1 0,3-5 0,-4 5 119,15-16 153,0 0 0,1 1 0,39-32 0,-41 37-341,-1 1 43,33-27 373,-41 35-536,-1 0 1,1 1 0,0 0 0,1 0 0,10-3 0,-17 7-32,0-1-1,0 1 0,0 0 1,1-1-1,-1 1 1,0 0-1,0 0 1,0 0-1,0 0 0,0 0 1,0 0-1,0 0 1,0 0-1,0 0 0,1 1 1,-1-1-1,0 0 1,0 1-1,0-1 1,0 1-1,0-1 0,-1 1 1,1 0-1,0-1 1,0 1-1,0 0 0,0-1 1,-1 1-1,1 0 1,0 0-1,-1 0 1,1 0-1,0 0 0,-1 0 1,1 0-1,-1 0 1,0 0-1,1 0 1,-1 0-1,0 0 0,0 0 1,1 1-1,0 6 19,0 0 0,0 1 1,-1-1-1,-1 12 0,0-14-16,-11 108 354,-1 1-87,12-96-250,1 1 0,1-1-1,0 0 1,5 19 0,-5-33-3,0-1 0,0 0 0,1 0 0,-1 0 0,1 0 0,0 0 0,0 0 0,0 0 0,1-1 0,-1 1 0,1-1 0,0 1 0,6 4 0,-6-6 15,0 0-1,0 0 0,0 0 0,0-1 0,1 1 1,-1-1-1,0 0 0,1 1 0,-1-2 0,1 1 1,0 0-1,-1-1 0,1 0 0,0 1 0,-1-1 0,1-1 1,3 0-1,4-1 24,0 0 0,-1-1 0,1 0 0,-1-1 0,0-1 0,0 1 0,0-1 0,-1-1 0,1 0 0,-1 0 0,14-14 0,3-6 25,-1-1 1,27-37 0,-28 29 89,29-54 0,-41 66-57,-2 0 1,-1-1 0,-1 0-1,8-37 1,-13 50-14,-2 0-41,-1 10-67,0 1-1,0-1 0,0 0 1,0 0-1,0 0 0,0 1 1,1-1-1,-1 0 1,0 0-1,0 0 0,1 1 1,-1-1-1,0 0 0,1 1 1,-1-1-1,1 0 0,-1 1 1,1-1-1,-1 0 1,1 1-1,-1-1 0,1 1 1,0-1-1,-1 1 0,1-1 1,0 1-1,-1-1 0,1 1 1,0 0-1,0-1 1,-1 1-1,1 0 0,0 0 1,0 0-1,0 0 0,0-1 1,23-2 80,-1 1 0,1 0 0,40 4 1,-9-1-126,93-1-453,-84 0-3922,-44 1-298,-2 2 1461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4:30.1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311 3 7040,'7'-3'8442,"-7"4"-8318,1-1 244,-1 1 0,1-1 1,-1 1-1,1 0 0,-1-1 0,1 1 1,-1 0-1,1-1 0,-1 1 0,0 0 1,1 0-1,-1-1 0,0 1 0,0 0 1,1 0-1,-1 2-130,-1-1 0,1 0-1,0 1 1,-1-1 0,0 0 0,1 0 0,-1 0-1,0 1 1,0-1 0,0 0 0,0 0 0,-1 0 0,1-1-1,0 1 1,-1 0 0,-1 1 0,-5 5 125,-1-2-1,-12 10 1,9-8-75,-47 32-122,17-12-1225,-46 39 0,35-18-4333,38-30 2906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4:32.4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176 113 3488,'11'-29'1411,"-9"21"-258,1 1-1,0 0 0,0-1 0,0 1 0,1 0 0,0 1 0,1-1 1,0 1-1,5-7 0,-6 10-3,2-1 1788,-7 18-1482,-37 243 1788,-129 493-785,134-634-1407,43-149-810,1 0 0,2 0 0,27-49 1,-26 58-282,0-1 0,2 2 0,1 0 0,1 1 0,33-32 0,-42 46 14,0 1 0,0 0-1,1 1 1,0 0 0,0 0-1,12-4 1,-16 8-2,0 0-1,1 0 0,-1 0 1,0 1-1,1 0 0,-1 0 0,1 1 1,0 0-1,-1 0 0,1 0 1,12 3-1,-17-2 30,0-1 0,0 1 0,1 0 0,-1 0 0,0-1 0,0 1 0,0 0 0,0 1 0,0-1 0,-1 0 0,1 1 0,0-1 0,0 1 0,-1-1 0,1 1 0,-1 0 0,0-1 0,2 4 0,-2-3 5,1 1 0,-1 0 0,-1 0 0,1 0 0,0 0 0,-1 0 0,1 0 0,-1 0 0,0 1 0,0-1 0,-1 5-1,-1 5 14,-1-1 0,-1 1 0,0-1-1,0 0 1,-7 11 0,-58 117 148,54-112-123,-2-2 0,-37 47-1,48-66-15,-1 0-1,0 0 0,0-1 0,-8 6 0,14-11-30,-1 0-1,1 0 1,0 0-1,-1 0 1,1 0 0,-1 0-1,1-1 1,-1 1-1,1-1 1,-1 1-1,0-1 1,1 1-1,-1-1 1,0 0-1,1 0 1,-1 0-1,0 0 1,1 0 0,-1 0-1,0 0 1,1-1-1,-1 1 1,0-1-1,1 1 1,-1-1-1,1 1 1,-1-1-1,1 0 1,-3-1-1,3 1-12,0-1 0,0 1-1,0 0 1,0 0-1,0-1 1,1 1-1,-1-1 1,0 1-1,1-1 1,-1 1-1,1-1 1,-1 1 0,1-1-1,0 1 1,0-1-1,-1 1 1,1-1-1,0 0 1,1 1-1,-1-1 1,0 1-1,0-1 1,1 1 0,-1-1-1,1 1 1,-1-1-1,2-1 1,1-4-79,0 0 1,1 0-1,8-12 1,-11 19 90,7-10 7,0 0 0,1 1 0,0 0 0,1 0 0,0 1 0,0 0 0,20-11 0,-1 5 20,56-23-1,33-2-25,-53 19 111,64-31 0,6-23 264,-120 65-322,-3 1 35,-1-1 0,1-1 0,-2 0-1,14-15 1,9-9-152,-25 22 443,-7 9-156,-4 8-171,-20 37-169,-10 19 16,21-28 122,1 1 0,-12 65 0,22-95-4,0 0 0,1 0 1,0 0-1,0 1 0,1 7 1,-1-12-11,0 0 1,0 1-1,0-1 0,0 1 1,0-1-1,1 1 1,-1-1-1,0 0 0,0 1 1,0-1-1,1 0 1,-1 1-1,0-1 1,0 1-1,1-1 0,-1 0 1,0 0-1,1 1 1,-1-1-1,0 0 0,1 1 1,0-1-1,-1 0 5,1 0-1,0 0 1,-1 0 0,1 0-1,0-1 1,-1 1-1,1 0 1,-1 0 0,1-1-1,0 1 1,-1 0-1,1-1 1,-1 1 0,1 0-1,-1-1 1,1 1-1,-1-1 1,1 1 0,-1-1-1,1 0 1,23-34 206,-3 4-94,3-2 75,25-32-254,-41 56 23,0 0 0,0 1 0,1 0 0,13-10-1,-24 22-8,0-1-1,0 0 1,1 0-1,-1 1 1,1-1-1,0 1 1,0-1-1,0 1 1,0 4-1,-2 3 32,-4 18 28,-5 60 1,11-76-20,0 1-1,2-1 1,-1 1-1,2-1 1,0 1-1,6 22 1,-6-30 16,0-1 0,0 0 0,0 0 0,1 0 1,0 0-1,0 0 0,0-1 0,1 0 0,6 8 0,-7-10-1,0 0 0,-1 0 0,1 0-1,0 0 1,0-1 0,0 1-1,0-1 1,0 0 0,1 0 0,-1 0-1,0 0 1,0-1 0,1 1 0,-1-1-1,0 0 1,1 0 0,5 0-1,0-2 9,-1 0-1,1 0 0,0-1 0,-1 0 0,0 0 0,1-1 1,9-6-1,4-3 58,25-22 1,-5 1-4,-2-2 0,38-44 0,-51 46-92,-1 0 0,-1-2 1,28-56-1,52-135 267,-89 189-213,70-163 183,-59 127 28,-25 71-232,-2 1-16,1 0 1,0 0 0,0 0-1,-1 0 1,1 0-1,-1 0 1,1-1 0,-1 1-1,0 0 1,0 0 0,0 0-1,0-1 1,-1-1-1,1 4-3,0 0 0,0-1-1,0 1 1,0 0 0,0 0-1,0 0 1,0 0 0,0 0 0,0-1-1,0 1 1,0 0 0,-1 0-1,1 0 1,0 0 0,0 0-1,0 0 1,0-1 0,0 1-1,0 0 1,0 0 0,0 0 0,-1 0-1,1 0 1,0 0 0,0 0-1,0 0 1,0 0 0,0 0-1,-1 0 1,1-1 0,0 1-1,0 0 1,0 0 0,0 0-1,0 0 1,-1 0 0,1 0 0,0 0-1,0 0 1,0 0 0,0 1-1,0-1 1,-1 0 0,1 0-1,-8 6-175,-8 18-1,3 5 131,2 0 1,-15 56-1,-7 70 171,24-108 8,-9 80-1043,-4 158 1,20-258 391,2 66-4607,1-70 731,-1-1-3341,1-35 2700,6-6 1723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4:32.8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64 12800,'-22'-20'5791,"26"12"-5023,1 4 1536,8 4-1408,5-8 480,9 5-800,4-5-352,6 8-128,3-4 32,5 4-64,18-5-320,0 5 160,22-3-4928,1 6 2784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4:34.4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1182 4480,'-8'12'11072,"14"-16"-6619,3-9-3402,-6 6-305,20-27-156,2 0 1,1 1-1,1 1 1,2 2-1,1 1 1,43-32-1,173-122 290,-169 128-64,-76 54-814,0 0 0,0 1 0,-1-1 0,1 1-1,0-1 1,0 1 0,0 0 0,0-1 0,0 1 0,0 0 0,0-1-1,0 1 1,1 0 0,-2 0 0,0 0-1,1 0 1,-1 0 0,0 0-1,0 1 1,1-1-1,-1 0 1,0 0 0,0 0-1,1 0 1,-1 0-1,0 1 1,0-1 0,0 0-1,1 0 1,-1 0-1,0 1 1,0-1 0,0 0-1,0 0 1,0 1 0,1-1-1,-1 0 1,0 0-1,0 1 1,0-1 0,0 0-1,0 0 1,0 1-1,0 3 23,0 0 0,0 0-1,-1 0 1,1 0-1,-2 5 1,0-2 16,-40 173 207,0-1-350,41-172 104,-1-2 16,1 0-1,1-1 1,-1 1 0,1 0-1,0-1 1,0 9-1,4-4 72,2-11 33,11-18 99,-12 13-190,23-31 191,-5 6-126,33-37 0,-26 40-59,1 1 0,1 1 0,38-22 0,110-53-228,-178 101 223,1-1 0,-1 1 1,0 1-1,0-1 0,0 0 1,1 0-1,3 0 0,-6 1-25,0 0 0,0 0 0,0 0-1,1 0 1,-1 0 0,0 0 0,0 1-1,0-1 1,0 0 0,0 0 0,1 0-1,-1 0 1,0 0 0,0 0 0,0 0-1,0 0 1,0 0 0,1 1 0,-1-1-1,0 0 1,0 0 0,0 0 0,0 0-1,0 0 1,0 0 0,0 1 0,0-1 0,0 0-1,1 0 1,-1 0 0,0 0 0,0 1-1,0-1 1,0 0 0,0 0 0,0 0-1,0 0 1,0 1 0,0-1 0,0 0-1,0 0 1,0 0 0,-1 0 0,1 1-1,0-1 1,0 0 0,0 0 0,0 0-1,0 1 1,-3 4 54,0 1 0,0-1 0,-8 9 0,9-11-86,-27 36 17,2 1 0,-24 50 0,48-86 18,1 0 0,0 1 0,1-1 0,-1 1 0,1 0 0,0-1 0,0 7 0,1-10-5,0 0 0,0 0 0,0 0 0,0 0 0,0 0 0,0 0 0,0 0 0,1 0 0,-1 0 0,0 0 0,1 0 0,-1-1 0,1 1 0,-1 0 0,1 0 0,-1 0 0,2 0 0,-1 0 1,0 0-1,0 0 0,0-1 1,0 1-1,0 0 1,1-1-1,-1 0 1,0 1-1,0-1 1,1 0-1,-1 1 0,0-1 1,0 0-1,1 0 1,-1 0-1,0 0 1,2 0-1,5-1 39,0-1 1,0 1-1,0-1 0,0-1 1,10-4-1,40-20 87,-34 15-83,15-7-37,-1-2 0,0-1-1,-2-2 1,56-47-1,3-5-291,-95 76 279,0 0 1,0 0 0,0 0-1,0 0 1,0 0 0,0 0-1,0 0 1,0 0 0,0 0-1,0 0 1,0 0 0,0 1-1,0-1 1,0 0-1,0 0 1,0 0 0,0 0-1,0 0 1,0 0 0,0 0-1,0 0 1,0 0 0,0 0-1,0 0 1,0 0 0,0 0-1,0 0 1,0 0-1,0 0 1,0 0 0,0 0-1,0 0 1,0 0 0,0 0-1,0 1 1,0-1 0,0 0-1,0 0 1,0 0 0,0 0-1,0 0 1,0 0 0,0 0-1,0 0 1,0 0-1,0 0 1,0 0 0,1 0-1,-1 0 1,0 0 0,0 0-1,0 0 1,0 0 0,0 0-1,0 0 1,0 0 0,0 0-1,0 0 1,0 0 0,0 0-1,0 0 1,0 0-1,0 0 1,0 0 0,0 0-1,0 0 1,0-1 0,-1 9-163,-6 12-54,-4 13 180,0 0 1,2 1 0,2 0-1,-6 62 1,11-75 120,1 1 1,1-1 0,4 37-1,-3-53-57,0 0 0,0 0-1,1 0 1,0 0-1,0 0 1,0 0 0,4 6-1,-5-10-19,-1 0 0,1 0-1,-1 0 1,1 0 0,-1 0-1,1-1 1,0 1 0,-1 0-1,1-1 1,0 1 0,0 0-1,0-1 1,-1 1 0,1-1-1,0 1 1,0-1 0,0 1-1,0-1 1,0 0 0,0 1-1,0-1 1,0 0 0,0 0-1,0 0 1,0 0 0,0 0-1,0 0 1,0 0 0,0 0-1,0 0 1,0 0 0,0-1-1,0 1 1,0 0-1,0-1 1,0 1 0,0-1-1,0 1 1,-1-1 0,1 1-1,0-1 1,0 1 0,0-1-1,-1 0 1,1 0 0,1-1-1,5-6 78,0-1 0,-1 0 0,0 0 0,0 0 0,-1-1 0,8-20-1,18-68 232,-28 85-304,0-1-1,0 1 1,-2-1 0,1-17 0,-2 23-32,-1-1 0,0 1 1,0-1-1,-1 1 0,0 0 1,0 0-1,-1 0 0,-4-10 1,2 8-36,0 1 1,-1 0 0,0 0-1,0 1 1,0 0 0,-1 0-1,-1 0 1,1 1 0,-1 0-1,0 0 1,-14-8 0,21 15 50,-1-1 1,1 0 0,0 1-1,-1-1 1,1 1 0,-1-1-1,1 1 1,-1-1 0,1 1-1,-3 0 1,3 0 2,1 0 0,0 0 1,0 0-1,0 0 0,-1 0 0,1 0 0,0 1 1,0-1-1,0 0 0,0 0 0,-1 0 0,1 0 1,0 0-1,0 0 0,0 1 0,0-1 0,0 0 1,0 0-1,-1 0 0,1 0 0,0 1 0,0-1 1,0 0-1,0 0 0,0 0 0,0 1 0,0-1 1,0 0-1,0 0 0,0 0 0,0 1 0,0-1 0,0 0 1,0 0-1,0 0 0,0 1 0,0-1 0,0 0 1,0 0-1,0 0 0,0 1 0,0-1 0,2 2-14,-1 1-1,0-1 1,0 0-1,1 0 1,-1 0-1,1 0 0,0 0 1,0 0-1,0-1 1,0 1-1,0 0 1,2 1-1,9 4 23,0-1 1,1 0-1,0 0 0,0-2 1,0 1-1,1-2 0,23 3 1,7-1 36,52-2 0,-70-3 56,0-1-1,0-2 1,0 0-1,-1-2 0,44-13 1,-52 11-58,-1 0 0,0-1 0,-1-1 1,0 0-1,0-1 0,-1-1 0,0 0 1,-1-1-1,17-18 0,17-28 264,59-91 0,-24 31-93,-62 90-163,17-22 143,37-64 0,-71 107-178,20-40 155,-23 45-158,0 0 0,0-1 0,-1 1 0,1 0 0,0-1 1,-1 1-1,1 0 0,-1-1 0,0 1 0,0-1 0,0 1 0,0-1 1,0 1-1,0 0 0,-2-5 0,2 7-10,0-1 0,0 1 0,0 0 0,-1 0 0,1-1 0,0 1 0,0 0-1,0 0 1,-1 0 0,1-1 0,0 1 0,0 0 0,-1 0 0,1 0 0,0-1 0,0 1 0,-1 0 0,1 0 0,0 0 0,0 0 0,-1 0 0,1 0-1,0 0 1,-1 0 0,1 0 0,0 0 0,-1 0 0,1 0 0,-1 0 0,-2 0-30,1 1 0,-1-1 0,0 1 0,0 0 0,1 0 0,-1 0 0,0 0 1,1 1-1,-1-1 0,1 1 0,-1 0 0,1-1 0,0 1 0,-3 3 0,-3 1-21,-4 4 1,1 0 1,0 0 0,0 1-1,-11 14 1,6-1 79,0 0 1,-21 47-1,-16 61-80,25-47 61,4 1-1,3 1 0,-15 151 1,30-179-198,-5 63 320,11-99-1512,0 0-1,1 0 0,5 26 0,-5-40-1760,-1-4 1034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4:45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1117 123 8736,'-19'-15'3936,"14"18"-3424,0-3-128,10 0-320,0 0-3104,-1 0 1952,-13 9-5984</inkml:trace>
  <inkml:trace contextRef="#ctx0" brushRef="#br0" timeOffset="1">60 116 9568,'-60'-16'4320,"70"13"-3776,12-2 1503,6 1-1247,35-7 448,9 2-736,31-7-96,0 4-256,36-5-96,-4 6-32,4 2-128,-21 6 64,-6 3-1952,-18 8 1088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4:34.8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60 10816,'0'-5'4864,"18"-2"-4224,-5 2 1439,10 5-1279,9-3-64,0 3-448,26-8-256,0 4-64,32-9-256,4 10 160,4-5-3136,-8 4 1825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4:38.0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1278 4160,'-5'1'485,"2"0"-198,0 0 1,0 0 0,1 0-1,-1 0 1,0 0-1,0 1 1,1-1-1,-6 5 5572,25-30-3762,8-21-193,29-73 0,-35 70-1024,46-78 0,-33 81-347,1 1 0,2 2 1,57-52-1,-79 83-346,21-15 1,-24 18-62,-10 8-115,0 0 0,1 0-1,-1-1 1,0 1 0,0 0-1,1 0 1,-1 0 0,0-1 0,1 1-1,-1 0 1,0 0 0,1 0-1,-1 0 1,0 0 0,1 0-1,-1-1 1,0 1 0,1 0-1,-1 0 1,0 0 0,1 0-1,-1 0 1,1 1 0,-1-1 0,0 0-1,1 0 1,-1 0 0,1 0-1,2 10 156,-6 19 14,-7 23-77,2 0 0,2 0-1,3 99 1,5-124-36,0 1 0,2-1-1,1 1 1,10 32 0,-12-51-40,0-2-1,0 1 0,1 0 1,0-1-1,0 1 1,1-1-1,-1 0 1,2 0-1,-1-1 1,1 0-1,0 0 1,0 0-1,1-1 1,-1 1-1,1-2 1,1 1-1,-1-1 1,11 5-1,-10-6 16,0-1-1,0 0 1,0 0-1,0 0 0,0-1 1,1 0-1,-1-1 1,0 1-1,1-2 1,-1 1-1,0-1 0,11-3 1,-9 0 1,-1 1 0,0-2 0,0 1 0,-1-1 0,1-1 0,-1 0 0,0 0 0,-1 0 0,1-1-1,-1 0 1,-1 0 0,1-1 0,-1 0 0,6-10 0,4-10 93,-1 0 1,-2-1-1,12-36 0,-15 39-8,-1-1 0,7-47 0,-14 64-122,-1-1 1,0 1-1,-1-1 0,0 1 1,0-1-1,-1 0 0,-1 1 1,0 0-1,0-1 0,-6-13 0,8 23-33,-1-1-1,1 1 0,-1 0 1,1 0-1,-1 0 0,1 0 1,-1 0-1,0 0 0,0 0 0,1 0 1,-1 0-1,0 0 0,0 0 1,0 0-1,0 0 0,0 1 0,0-1 1,0 0-1,-1 1 0,1-1 1,0 1-1,0-1 0,0 1 1,0 0-1,-1-1 0,1 1 0,0 0 1,0 0-1,-1 0 0,1 0 1,0 0-1,0 0 0,-1 0 0,1 1 1,0-1-1,0 0 0,-1 1 1,1-1-1,0 1 0,0-1 1,0 1-1,0-1 0,0 1 0,-2 1 1,-3 2-45,1 0 1,0 0-1,0 0 1,1 1-1,-1 0 1,1 0-1,-5 7 1,3-2 51,0 1 1,1 0 0,0 1-1,1-1 1,0 1-1,1 0 1,-3 13-1,2 6 79,-1 48 1,4-59 8,1 1 0,1 0 0,2-1 0,0 0 0,0 1 0,11 29 0,-11-43-44,-1 0-1,1 0 1,1 0-1,-1 0 0,1-1 1,0 0-1,1 0 1,-1 0-1,1 0 0,0-1 1,1 0-1,-1 0 1,1 0-1,0-1 1,0 1-1,1-2 0,-1 1 1,1-1-1,0 0 1,0 0-1,12 3 1,0-3 63,0-1 0,0 0 1,0-2-1,1 0 1,-1-1-1,0-1 1,0 0-1,0-2 1,25-7-1,-22 3-43,-1-1 1,1-1-1,-1-1 0,-1 0 1,0-2-1,0 0 0,-2-1 0,35-34 1,1-9 58,61-85-1,-76 92-18,1-3 55,-2-2-1,52-103 1,-36 48 26,76-228 1,-129 335-169,6-18 49,5-35 0,-11 50-58,0 0 0,0 0 0,-1 0 0,0 0 0,-1 0 0,1 0 0,-1 0 0,-1 0 0,1 0 0,-3-8 0,3 13-10,0-1 0,0 1 0,1 0 0,-1-1 0,0 1 0,0 0 0,0 0 0,-1 0 0,1 0 0,0 0-1,0 0 1,-1 0 0,1 0 0,0 0 0,-1 0 0,1 1 0,-1-1 0,1 1 0,-1-1 0,1 1 0,-1-1 0,1 1 0,-1 0 0,1 0 0,-1 0 0,0 0 0,1 0-1,-1 0 1,1 0 0,-1 1 0,1-1 0,-1 0 0,-1 2 0,-5 0-73,0 1-1,0 0 1,1 0 0,-13 8 0,13-6 81,-1 0 1,2 1 0,-1 0-1,1 0 1,0 0 0,0 1 0,0 0-1,1 0 1,0 1 0,1-1 0,-5 11-1,8-17 14,-11 22 39,1 1 1,-13 44 0,-6 50 146,19-71-150,-11 51 44,-12 127 0,27-142 18,4-1-1,13 148 1,-8-215-74,0 0 0,1-1 0,1 1 1,0-1-1,1 1 0,7 13 0,-10-24 4,0 0 0,1 0 1,-1 0-1,1 0 0,0 0 0,0-1 1,0 0-1,0 1 0,1-1 0,-1 0 1,1 0-1,0-1 0,0 1 0,0-1 0,0 0 1,0 0-1,0 0 0,1-1 0,-1 1 1,1-1-1,-1 0 0,1 0 0,-1-1 1,7 1-1,2-1-12,-1-1 1,0-1-1,1 0 1,-1 0 0,0-1-1,0-1 1,0 0-1,16-8 1,-11 3-36,0-1 1,0-1-1,-2 0 0,27-24 1,-2-7-67,-2-2 0,53-78-1,-85 114 88,168-206-183,-174 213 180,1 0-1,0 1 1,-1-1-1,1 0 1,0 0-1,-1 1 0,1-1 1,-1 0-1,0 0 1,1 0-1,-1 0 1,0 0-1,1 0 1,-1 0-1,0-2 1,-3 2-50,-4 8-18,-4 8 5,0 1-1,2 0 1,-13 26-1,-16 54 6,31-80 56,4-6 6,-18 46-69,-22 90 1,41-138 87,0 0 0,1 0 0,1 0 0,-1 0 0,1 1 0,1-1 0,-1 0 0,3 10-1,-3-17-13,0 0-1,1 0 0,-1 0 0,0 0 0,1-1 0,-1 1 1,0 0-1,1 0 0,-1 0 0,1-1 0,-1 1 0,1 0 0,-1-1 1,1 1-1,0 0 0,-1-1 0,1 1 0,0 0 0,0-1 0,-1 0 1,1 1-1,0-1 0,0 1 0,0-1 0,-1 0 0,1 1 1,0-1-1,0 0 0,0 0 0,0 0 0,1 0 0,0 0 7,0 0-1,-1-1 0,1 1 1,0-1-1,-1 1 0,1-1 1,-1 0-1,1 1 1,-1-1-1,1 0 0,-1 0 1,1 0-1,-1 0 0,0-1 1,1 1-1,-1 0 0,2-3 1,3-5 6,0-1 1,-1 0-1,0 0 1,0 0 0,4-15-1,14-62 115,-15 53-79,12-54 38,15-53-17,-33 133-91,-1 7-4,0 0 0,-1-1 0,1 1 0,-1-1 0,1 0 0,-1 1 0,0-1 0,1 1 0,-1-1 0,0 0 0,0 1 0,0-1 1,0 1-1,-1-1 0,1 0 0,0 1 0,-1-1 0,1 1 0,-2-3 0,2 4 6,0-1 1,-1 1-1,1 0 0,0 0 1,0 0-1,-1 0 0,1 0 1,0 0-1,0 0 0,-1 0 1,1 0-1,0 0 1,-1 0-1,1 0 0,0 0 1,0 0-1,-1 0 0,1 0 1,0 0-1,0 0 0,-1 0 1,1 0-1,0 1 1,0-1-1,-1 0 0,1 0 1,0 0-1,0 0 0,-1 1 1,1-1-1,0 0 0,0 0 1,0 0-1,0 1 1,-1-1-1,1 0 0,0 0 1,0 1-1,0-1 0,0 0 1,0 0-1,0 1 0,-1-1 1,-1 5-9,1-1 0,-1 1 0,1-1 0,-1 1 0,1 0 0,0 0 0,0 5 0,0 41-55,0-25 80,1-15 59,-1 20-16,3 36 0,-2-58-61,1-1 0,1 1 1,0-1-1,0 0 0,0 1 0,1-1 1,1-1-1,-1 1 0,7 10 0,-8-15 24,0 0 0,0-1 0,1 1 0,-1-1 0,1 0 0,-1 1 0,1-1-1,0 0 1,0-1 0,-1 1 0,2 0 0,-1-1 0,0 0 0,0 1 0,0-1-1,0-1 1,1 1 0,-1 0 0,1-1 0,-1 1 0,0-1 0,1 0 0,-1 0-1,1-1 1,3 0 0,3-2 36,0 0-1,0 0 1,-1-1-1,1 0 1,16-11-1,41-33-10,-27 15 44,-2-3 0,-1-1 0,51-67 0,-68 77-49,-1-1 0,-2-2 0,-1 0 0,-1 0 0,15-45 0,37-163 221,-50 167-242,6-19 6,18-141 0,-40 226-20,-1 0 1,0 0-1,0 1 1,0-1-1,-1-8 0,1 13-1,0 0-1,0 0 1,0-1-1,0 1 1,0 0 0,0 0-1,0 0 1,0-1-1,-1 1 1,1 0-1,0 0 1,0 0-1,0 0 1,0-1-1,0 1 1,0 0-1,0 0 1,-1 0-1,1 0 1,0 0-1,0-1 1,0 1-1,0 0 1,-1 0-1,1 0 1,0 0-1,0 0 1,0 0-1,-1 0 1,1 0-1,0 0 1,0 0-1,0 0 1,-1 0-1,1 0 1,0 0-1,0 0 1,0 0-1,-1 0 1,1 0-1,0 0 1,0 0-1,0 0 1,-1 0-1,1 0 1,0 0-1,0 0 1,0 0-1,0 1 1,-1-1-1,1 0 1,0 0-1,0 0 1,0 0-1,0 0 1,0 1 0,-1-1-1,1 0 1,0 0-1,0 0 1,0 1-1,-11 13-192,6-3 173,1 1 1,0-1-1,0 1 1,-1 14-1,-32 198 34,32-189-55,-29 382 446,34-279-374,1-62 92,-1-72-77,0 1 0,0-1 0,1 0 1,-1 1-1,1-1 0,0 0 0,3 6 1,-4-9-35,0-1 0,0 1 1,1-1-1,-1 1 0,0-1 1,1 1-1,-1-1 1,1 1-1,-1-1 0,0 1 1,1-1-1,-1 0 0,1 1 1,-1-1-1,1 0 0,-1 1 1,1-1-1,-1 0 1,1 0-1,-1 1 0,1-1 1,0 0-1,0 0 0,0 0 0,0 0-1,0-1 0,0 1 1,1 0-1,-1-1 0,0 1 0,0-1 1,0 1-1,0-1 0,0 1 0,0-1 1,0 0-1,-1 0 0,1 1 1,0-1-1,1-2 0,7-8 63,0 0 1,9-17-1,9-12 22,2 7-135,2 2 0,1 0 1,2 2-1,41-27 0,-71 52 24,1 1 0,0-1 0,0 1-1,0 0 1,0 1 0,1-1 0,-1 1 0,9-3 0,-14 5 19,0 0 0,1 0 1,-1 0-1,0 0 1,1 1-1,-1-1 0,0 0 1,1 0-1,-1 0 0,0 0 1,0 0-1,1 0 0,-1 1 1,0-1-1,1 0 0,-1 0 1,0 0-1,0 1 0,1-1 1,-1 0-1,0 0 0,0 1 1,0-1-1,0 0 1,1 0-1,-1 1 0,0-1 1,0 0-1,0 1 0,0-1 1,0 0-1,0 1 0,0-1 1,0 0-1,0 0 0,0 1 1,-1 13-90,1-11 49,-7 37 168,-10 87-57,16-100-48,-2 61 193,3-72-168,1-1 1,1 0 0,6 26-1,-8-39-40,0 0 0,1-1 0,-1 1-1,1-1 1,0 1 0,-1-1 0,1 1 0,0-1-1,0 0 1,0 1 0,0-1 0,0 0 0,0 0-1,0 1 1,1-1 0,-1 0 0,0 0 0,1 0 0,-1-1-1,0 1 1,1 0 0,-1 0 0,4 0 0,-3-1 1,0 1 1,0-1 0,1 0 0,-1 0 0,0 0 0,0-1 0,0 1 0,1-1 0,-1 1-1,0-1 1,0 1 0,0-1 0,0 0 0,0 0 0,0 0 0,3-2 0,3-3-5,0-1 0,0 0 0,0 0 0,-1-1 0,7-8 0,-4 4-18,43-54 62,77-126 0,-53 65-122,-77 127 71,0 0 0,0 0 0,0 0 0,0 0 0,0 0 0,0 0 0,0 0 0,0 0 0,0 0 1,0 0-1,0 0 0,0 0 0,0-1 0,0 1 0,0 0 0,0 0 0,0 0 0,0 0 0,0 0 0,0 0 0,0 0 1,0 0-1,0 0 0,0 0 0,1 0 0,-1 0 0,0 0 0,0 0 0,0 0 0,0 0 0,0 0 0,0 0 0,0 0 0,0 0 1,0 0-1,0 0 0,0 0 0,0 0 0,0 0 0,1 0 0,-1 0 0,0 0 0,0 0 0,0 0 0,0 0 0,0 0 1,0 0-1,0 0 0,0 0 0,0 0 0,0 0 0,0 0 0,0 0 0,0 0 0,0 0 0,1 0 0,-1 0 0,0 0 0,0 0 1,0 0-1,0 0 0,0 1 0,0-1 0,1 8 42,0 10 103,-17 255 162,16-243-288,7 56 0,-7-85-11,0-1 0,0 0 1,0 1-1,0-1 0,0 1 0,0-1 0,0 0 0,1 1 0,-1-1 0,0 1 0,0-1 0,0 0 0,0 1 0,0-1 0,1 0 0,-1 1 0,0-1 0,0 0 0,1 1 0,-1-1 0,0 0 0,0 1 1,1-1-1,-1 0 0,0 0 0,1 0 0,-1 1 0,1-1 0,-1 0 0,1 0 0,0 0 1,-1-1 1,1 1-1,0-1 1,0 1-1,0-1 1,0 0-1,-1 0 1,1 1-1,0-1 1,-1 0-1,1 0 1,-1 0-1,1 0 1,-1 1-1,1-1 1,0-1-1,28-59 168,9-19-129,-19 48-81,0 0 1,45-55-1,-16 28-134,-26 31 68,-22 28 91,0 0 0,1-1 0,-1 1-1,0 0 1,1-1 0,-1 1 0,0 0 0,1 0 0,-1-1 0,1 1-1,-1 0 1,0 0 0,1 0 0,-1-1 0,1 1 0,-1 0-1,1 0 1,-1 0 0,1 0 0,-1 0 0,1 0 0,-1 0 0,1 0-1,-1 0 1,1 0 0,-1 0 0,1 1 0,-1-1 0,0 0-1,1 0 1,0 1 0,14 9-241,-10-5 253,8 5 14,13 9 31,44 26 0,-56-37-81,5 3 93,1-1 1,0-1 0,35 12 0,-48-20-31,0 1 0,0-1 0,0 0 1,0 0-1,1-1 0,-1 0 0,0 0 0,1-1 0,-1 0 0,0 0 1,0-1-1,0 0 0,0 0 0,0-1 0,9-4 0,0-3 4,0-1 0,-1 0 0,0-1 0,0 0 0,19-24 0,-26 26-46,0 0-1,0 0 1,-1-1-1,-1 0 0,0 0 1,-1-1-1,0 1 1,0-1-1,-1 0 1,-1 0-1,0-1 0,-1 1 1,0-1-1,0-15 1,-2 26 11,0 0 1,0 0-1,0-1 1,-1 1-1,1 0 0,0 0 1,-1 0-1,0 0 1,1 0-1,-1 0 1,0 0-1,0 0 1,0 0-1,0 0 0,0 0 1,-1 0-1,-1-1 1,2 2-3,0 1 1,0-1-1,0 1 1,0-1-1,0 1 1,0-1-1,0 1 0,0 0 1,-1-1-1,1 1 1,0 0-1,0 0 1,0 0-1,0 0 1,-1 0-1,1 0 1,0 0-1,0 0 1,0 1-1,-1-1 0,1 0 1,0 1-1,0-1 1,0 1-1,0-1 1,0 1-1,0-1 1,0 1-1,0 0 1,-1 1-1,-4 3 9,0 0 0,0 0 0,1 1 0,0-1 0,0 1 0,1 1 0,-5 6 0,0 4 4,-13 29 0,13-22 0,1 1 0,0 1 0,2-1 0,1 1 0,1 0 0,1 0 0,2 0 0,0 1 0,2-1 0,0 0 0,2 1 0,1-1 0,9 27 0,-12-47-320,1 0 0,0 0-1,0-1 1,1 1 0,0-1 0,0 1 0,0-1-1,0 0 1,8 8 0,-9-11 9,-1-1 0,1 0 1,-1 0-1,1 0 0,-1 0 0,1 0 1,0 0-1,0 0 0,0 0 0,-1-1 1,1 1-1,0-1 0,0 1 0,3-1 1,-2 0-117,-1 0 0,1 0 0,-1-1 0,1 1 0,-1-1 1,0 0-1,1 1 0,-1-1 0,0 0 0,1-1 0,-1 1 0,0 0 1,0-1-1,3-1 0,21-25-5896,5 0 2049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4:38.4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1102 0 9216,'-14'0'4192,"19"5"-3648,0-5-1088,8 4 192,6 1-2944,-3 6 1824</inkml:trace>
  <inkml:trace contextRef="#ctx0" brushRef="#br0" timeOffset="1">15 285 10304,'-15'-17'4672,"70"-23"-4064,-5 13-192,8 8-352,32-18 831,4 5-511,49-1-288,-3 10-96,31 0-160,-18 6 64,18 5-5279,-28 7 2911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4:41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1626 4800,'-6'1'12862,"11"-12"-11396,-3 5-557,14-19-246,1 0 0,1 2 1,1 0-1,1 0 0,1 2 1,1 1-1,28-21 0,65-41-94,40-31-55,33-50 606,-166 150-832,-21 12-277,-1 1 0,1 0 0,0-1 0,0 1 0,0 0 0,-1 0 1,1 0-1,0-1 0,0 1 0,0 0 0,-1 0 0,1 0 0,0 0 0,0 1 0,0-1 0,0 0 0,-1 0 0,1 0 0,0 1 0,0-1 0,-1 0 0,1 1 0,0-1 0,0 0 0,-1 1 0,2 0 0,0 2 23,0-1 0,-1 1 0,1 0 0,-1-1 0,0 1-1,1 0 1,-1 0 0,-1 0 0,1 0 0,0 0-1,-1 0 1,1 4 0,-1 42 44,-1-40-62,-5 63 108,-24 101 1,1-4 191,29-158-230,0-11-83,0 0 0,0 0 0,0 0 1,0 0-1,0 0 0,0 0 0,0 0 1,0 0-1,0 0 0,0 0 0,0 0 1,0 0-1,0 1 0,0-1 1,0 0-1,0 0 0,0 0 0,0 0 1,0 0-1,0 0 0,0 0 0,0 0 1,0 0-1,0 0 0,0 0 1,0 0-1,0 0 0,0 0 0,1 0 1,-1 0-1,0 0 0,0 0 0,0 0 1,0 0-1,0 0 0,0 0 1,0 0-1,0 0 0,0 0 0,0 0 1,0 0-1,0 0 0,0 0 0,0 0 1,0 0-1,1 0 0,-1 0 1,0 0-1,0 0 0,0 0 0,0 0 1,0 0-1,0 0 0,0 0 0,0 0 1,0 0-1,0 0 0,0 0 1,0 0-1,0 0 0,12-20 299,-11 17-299,15-29 41,0 0-1,32-43 0,-29 51-61,2 1-1,1 1 1,36-29 0,80-45-96,-133 93 106,3-3 1,-1 1 0,1 1 0,0-1 1,0 1-1,0 1 0,0-1 1,1 1-1,13-2 0,-21 5 10,0-1 0,0 1-1,1 0 1,-1 0 0,0 0 0,0 0-1,0 1 1,1-1 0,-1 0 0,0 0 0,0 1-1,0-1 1,0 1 0,0-1 0,0 1-1,0-1 1,0 1 0,0 0 0,0-1-1,0 1 1,0 0 0,0 0 0,0 0-1,0 0 1,-1 0 0,1 0 0,0 0-1,-1 0 1,1 0 0,-1 0 0,1 0 0,-1 0-1,0 0 1,1 0 0,-1 1 0,0-1-1,0 0 1,0 0 0,1 0 0,-2 2-1,2 4 23,-1-1-1,-1 1 0,0-1 0,1 1 0,-2-1 1,-1 8-1,-6 10 97,-16 34 0,-2 3-17,24-43-55,3-18-49,0 0 0,0 0 0,0 1 0,0-1 0,0 0-1,0 1 1,0-1 0,0 0 0,0 0 0,0 1 0,0-1-1,1 0 1,-1 0 0,0 0 0,0 1 0,0-1 0,0 0-1,1 0 1,-1 1 0,0-1 0,0 0 0,0 0 0,1 0-1,-1 1 1,1-1 0,-1 0 1,1 0-1,0 0 0,-1 0 0,1 0 0,-1-1 0,1 1 1,0 0-1,-1 0 0,1 0 0,-1 0 0,1-1 1,-1 1-1,1 0 0,-1 0 0,1-1 0,0 0 0,114-86 191,-76 56-163,55-43-257,-90 72 206,0-1 0,1 1-1,-1-1 1,0 1 0,1 0 0,7-1 0,-11 2 15,0 1 0,0 0 0,0-1 0,0 1 0,0 0 0,0 0 0,0 0 0,1 0 0,-1 0 0,0 0 1,0 1-1,0-1 0,0 0 0,0 0 0,0 1 0,0-1 0,0 1 0,0-1 0,0 1 0,0-1 0,0 1 0,0 0 0,0-1 0,0 1 0,0 0 0,-1 0 0,1 0 0,0 0 0,-1-1 1,1 1-1,0 0 0,-1 0 0,1 2 0,1 4 45,0 1 0,0 0 0,-1 0 0,-1-1 0,1 1 0,-2 13 0,1-9 2,0 34 8,-1-13-109,1 0 0,6 39 1,-6-70 60,0-1 1,0 0-1,0 1 1,0-1-1,1 1 0,-1-1 1,0 0-1,1 1 1,-1-1-1,1 0 1,0 1-1,-1-1 1,1 0-1,0 0 0,0 0 1,0 0-1,-1 0 1,1 0-1,0 0 1,3 2-1,-2-3 1,-1 0 0,1 0 0,0 0 0,0 0 1,0 0-1,0 0 0,0-1 0,0 1 0,0-1 0,0 1 0,0-1 0,3-1 0,61-26 126,68-40 0,-50 24-223,130-58-202,-184 86 128,-30 18 288,-4 7-68,-8 11-140,1-5 29,1 1 0,1 0-1,0 1 1,-8 22 0,7-9 47,-13 52 0,21-69 42,0-1 0,0 1 0,1 22 0,1-31-15,1 0-1,-1-1 0,0 1 1,1 0-1,0-1 1,-1 1-1,2-1 1,-1 1-1,0-1 1,1 0-1,-1 1 1,1-1-1,0 0 1,0 0-1,0 0 0,1 0 1,3 4-1,-5-6-4,1-1 1,-1 1-1,0 0 0,0-1 0,0 1 0,0-1 0,0 1 0,1-1 0,-1 0 0,0 1 0,0-1 0,1 0 0,-1 0 0,0 0 1,1 0-1,-1 0 0,0 0 0,0-1 0,1 1 0,-1 0 0,0 0 0,0-1 0,0 1 0,1-1 0,-1 1 0,0-1 0,0 0 1,0 1-1,0-1 0,1-1 0,3-2 5,-1 0 0,0 0 1,-1 0-1,1-1 0,5-9 1,-1-2 60,-1-1-1,0-1 1,5-21 0,-5 14-44,0 4-43,-2 0 0,0 0 0,-1 0 0,-2 0 0,0-1 0,-1 1 0,-3-32 0,2 50-33,-1-1 0,1 0 0,-1 0 0,0 0 0,0 0 0,-1 0 1,1 0-1,-1 1 0,0-1 0,0 1 0,0-1 0,0 1 0,0 0 0,-1 0 1,0 0-1,1 0 0,-1 0 0,-5-3 0,5 4-11,1 1-1,-1 0 0,0 0 1,1 0-1,-1 0 1,0 0-1,0 0 0,1 0 1,-1 1-1,-4-1 1,5 1 33,1 0 0,-1 0 0,0 0 0,1 0 0,-1 1 0,1-1 1,-1 0-1,0 1 0,-1 0 0,2-1 16,1 1 0,-1-1 0,1 0 0,-1 1 0,1-1 0,-1 0 1,1 1-1,-1-1 0,1 1 0,-1-1 0,1 1 0,0-1 0,-1 1 0,1-1 0,0 1 0,0-1 0,-1 1 0,1-1 0,0 1 0,0 0 0,0-1 1,0 1-1,0-1 0,0 1 0,0 0 0,0 0 3,0 1 1,0-1-1,1 0 1,-1 0 0,0 0-1,1 0 1,-1 0-1,1 0 1,-1 0-1,1 0 1,0 0-1,-1 0 1,1 0 0,0 0-1,0 0 1,0 0-1,0-1 1,0 1-1,0 0 1,1 0-1,23 12 27,-22-12-7,4 1 10,-1 0 1,1 0-1,-1-1 1,1 0-1,-1 0 1,1-1-1,0 1 1,-1-2-1,12 0 1,7-3 36,30-9 0,-50 12-50,38-11 123,0-2-1,64-29 0,-88 32-81,0-1 0,-1 0 0,0-1 0,-1-1 0,0-1 0,-2-1 0,1 0 0,-2 0 0,18-28 0,5-14 157,46-103 0,-81 159-208,16-37 45,-1 1 0,-3-2 0,0 0 0,7-45-1,7-54-29,12-173 0,-39 304-2,0-22 134,-1 28-172,0 0 0,0 1 0,0-1 0,0 0 1,0 0-1,-1 1 0,1-1 0,-1 0 0,0 1 0,1-1 0,-1 0 0,-1-1 0,2 3 19,0 0 0,0-1 0,-1 1 0,1 0 0,0 0 0,0 0 1,0 0-1,0 0 0,0 0 0,-1 0 0,1 0 0,0 0 0,0 0 0,0 0 0,0 0 0,-1 0 0,1 0 0,0 0 0,0 0 0,0 0 0,0 0 0,-1 0 1,1 0-1,0 0 0,0 0 0,0 0 0,0 0 0,0 0 0,-1 0 0,1 0 0,0 0 0,0 0 0,0 0 0,0 1 0,0-1 0,0 0 0,-1 0 0,1 0 1,0 0-1,0 0 0,0 0 0,0 1 0,0-1 0,0 0 0,0 0 0,0 0 0,0 0 0,0 1 0,0-1 0,0 0 0,0 0 0,0 0 0,0 1 0,-4 5-97,1 2 0,0-1-1,0 0 1,-2 13-1,0 0 55,1-5 52,-90 326-132,19 8 311,67-296-128,1 0-1,3 1 1,5 84 0,1-119-18,1 0 0,6 22 0,-7-33-15,0-1 1,0 0 0,1-1-1,0 1 1,0 0 0,1-1-1,0 0 1,8 11-1,-10-16 3,0 1 0,0 0 0,1-1-1,-1 1 1,1-1 0,-1 0-1,1 0 1,-1 0 0,1 0 0,0 0-1,0-1 1,-1 1 0,1-1-1,0 0 1,0 1 0,-1-1-1,1-1 1,0 1 0,0 0 0,0-1-1,-1 1 1,1-1 0,4-2-1,2 1-24,-1-2 0,1 1 0,-1-1 0,0-1 0,0 0 0,9-7-1,65-61-356,-82 72 348,1 1 0,-1 0 0,0-1 0,0 1 0,1 0 0,-1-1 0,1 1 0,-1 0 0,0 0 0,1-1 0,-1 1 0,0 0 0,1 0 0,-1 0 0,1 0 0,-1-1-1,1 1 1,-1 0 0,0 0 0,1 0 0,-1 0 0,1 0 0,-1 0 0,1 0 0,-1 0 0,0 0 0,1 1 0,-1-1 0,1 0 0,0 0 0,-1 1 2,1 0 1,-1-1-1,1 1 0,-1 0 0,1 0 1,-1 0-1,0-1 0,1 1 0,-1 0 1,0 0-1,0 0 0,0 0 0,0-1 1,0 3-1,-3 33-66,3-32 26,0-3 45,-2 9 15,1-1 0,1 1 0,0 0 0,1 10 0,-1-18-3,0 0-1,1 0 1,-1 0 0,0 0 0,1 0-1,0 0 1,-1 0 0,1 0 0,0-1-1,0 1 1,0 0 0,0 0 0,0-1-1,0 1 1,1-1 0,-1 1 0,0-1-1,1 0 1,-1 1 0,1-1 0,0 0-1,-1 0 1,1 0 0,0 0 0,0 0-1,-1-1 1,5 2 0,3-1 11,0 0 0,0 0 0,1-1 0,-1-1 0,0 1 0,10-3 0,57-14 156,-65 14-171,21-5-76,-1-2 0,51-23 0,-63 23 55,0 0 1,-1-2-1,0 0 0,-1 0 0,19-19 1,-8 2 29,16-14-126,-39 38 77,0 1-91,-8 11 44,-29 46 109,23-40-31,0 1-1,1 0 1,1 1 0,0 0 0,1 0-1,-7 24 1,12-37 9,1 1 0,0 0-1,-1-1 1,1 1 0,0 0 0,0-1 0,0 1-1,1 0 1,-1-1 0,1 1 0,-1 0 0,1-1-1,0 1 1,0-1 0,0 1 0,0-1 0,1 1-1,-1-1 1,0 0 0,4 4 0,-3-5 6,0 1 0,-1-1 0,1 0 0,0 1 1,0-1-1,0 0 0,0 0 0,0-1 1,0 1-1,1 0 0,-1-1 0,0 1 0,0-1 1,0 0-1,1 1 0,-1-1 0,0 0 0,1 0 1,-1-1-1,0 1 0,0 0 0,0-1 0,1 0 1,3-1-1,0-1 8,-1 0 0,0 0 0,1 0 0,-1-1 0,0 1 0,-1-1 0,1-1 0,-1 1 1,0-1-1,0 1 0,0-1 0,0 0 0,4-9 0,-4 6-6,0 1 1,-1-1 0,0 0-1,0 0 1,0 0-1,-1-1 1,-1 1-1,1 0 1,-1-12-1,-1 6-7,0 0 0,-5-19-1,4 27-19,0 0 0,-1 1 0,0-1 0,0 0-1,0 1 1,-1-1 0,-6-10 0,-1 2 30,8 11-35,0 0 0,1 0 0,-2 0 0,1 0 0,0 0 0,-1 1 0,1-1 0,-1 1 0,0-1 0,1 1 0,-1 0 0,0 0 0,-5-2 0,2 1-176,6 0 88,13-2 68,2 1 78,-2-1-46,1 0 0,0 1 0,0 1 1,1 0-1,-1 1 0,0 0 0,22 1 1,1 2 36,62 11 0,-86-10 25,0 1 1,0 0-1,0 1 0,-1 1 1,0 0-1,0 0 1,0 1-1,0 0 0,11 10 1,-18-12-34,0 0 1,0 0-1,0 1 1,0 0-1,-1 0 1,0 0-1,0 1 1,-1-1 0,1 1-1,-1 0 1,0 0-1,-1 0 1,1 0-1,-1 0 1,-1 1-1,1-1 1,-1 1-1,0-1 1,0 13-1,-5 6 115,4-22-124,-1 0-1,0 0 1,1 0-1,-1 0 0,1 0 1,0 0-1,0 0 1,0 0-1,1 4 0,-1-5-14,0 0 0,0-1 0,0 1 0,0 0-1,0 0 1,0-1 0,-1 1 0,1-1 0,-1 1 0,1 0-1,-1-1 1,0 1 0,0-1 0,1 1 0,-1-1 0,0 1-1,-2 1 1,1 0 38,-1 0-36,1-1-1,-1 1 0,1 0 1,-1-1-1,0 0 0,0 1 0,0-1 1,0-1-1,-6 4 0,5-3-25,0 0 0,0 0 0,0 1 0,-5 5 0,7-7 35,1-1 0,0 1 1,0 0-1,0 0 1,-1 0-1,1-1 0,0 1 1,-1-1-1,1 1 0,0-1 1,-1 1-1,1-1 1,-1 0-1,1 0 0,-1 1 1,1-1-1,-3-1 0,6 1 19,0-1 0,0 0 0,-1 1 0,1-1 0,0 0 0,-1 0 0,1 0-1,-1-1 1,1 1 0,0-2 0,8-4-48,17-10-42,0-1 1,26-23-1,44-47 13,-80 72 70,-13 12-31,13-9-94,-17 12 101,1 1 0,-1 0 1,1 0-1,-1-1 0,0 1 0,1 0 0,-1 0 0,1 0 1,-1 0-1,1 0 0,-1 0 0,1 0 0,-1 0 1,1 0-1,-1 0 0,0 0 0,1 0 0,-1 0 0,1 0 1,-1 0-1,1 0 0,-1 1 0,0-1 0,1 0 1,-1 0-1,1 0 0,-1 1 0,0-1 0,1 0 0,-1 1 1,0-1-1,1 0 0,-1 1 0,0-1 0,1 0 1,-1 1-1,0-1 0,0 1 0,0-1 0,1 1 0,0 2 30,0 1-1,0 0 1,0 0-1,0-1 1,-1 1 0,0 0-1,0 7 1,1 8 151,2 26 117,-3-27-325,1-1 0,7 35-1,-4-33-197,-3-14 41,0-1 0,0 1 0,0 0 0,1-1 0,2 8-1,29-23-23353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4:42.0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32 11136,'-8'-32'5056,"3"32"-4417,0 0-1374,10 0 255,0 0-512,-2 3 576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4:42.3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9 115 11040,'-8'-8'5024,"21"5"-4385,5-6 929,4 6-992,59-8 768,14-3-800,31-1-416,-1 7-96,38-4-128,-15 4 32,4-4-3168,-20 7 1729,-8-1-6817,-19 6 4608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4:42.7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12 4736,'-8'-8'2144,"8"16"-1728,0-5-3104,0 1 1792</inkml:trace>
  <inkml:trace contextRef="#ctx0" brushRef="#br0" timeOffset="1">0 67 3136,'0'-1'130,"1"1"1,-1 0-1,0-1 1,0 1-1,0-1 1,0 1-1,1 0 1,-1-1-1,0 1 0,0-1 1,1 1-1,-1 0 1,0 0-1,1-1 1,-1 1-1,0 0 1,1-1-1,-1 1 0,0 0 1,1 0-1,-1 0 1,1-1-1,-1 1 1,1 0-1,2-2 591,0 0-1,-1 0 0,1 0 1,0 0-1,2-4 1,-1 2 359,-1 1 0,1 0 0,-1 0 1,1 1-1,0-1 0,0 1 1,0 0-1,7-3 0,-9 4-783,0-1 0,0 1 0,0 0 1,0-1-1,0 1 0,3-4 0,-4 3-668,-1 3 166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4:43.1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18 10816,'-2'-1'13290,"1"7"-8497,-7 1-5282,6-6 573,-1 0-1,0 0 1,1 1 0,-1 0-1,1-1 1,-1 1 0,1 0 0,0 0-1,-3 3 1,24-13 291,4-1-377,-5 0 239,-12 7-43,0-1-1,-1 0 1,1 0-1,-1 0 0,7-5 144,-20 15-868,1 0-1,-12 8 1,14-12-621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4:44.6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204 68 4800,'-4'-21'1557,"5"14"-954,1 2 308,1 1 0,0-1 0,6-7 0,-8 11-529,0 0-1,0 0 0,0 0 1,0 0-1,0 0 0,0 0 1,0 0-1,1 0 0,-1 1 1,0-1-1,0 0 1,1 1-1,-1-1 0,0 1 1,1-1-1,-1 1 0,0 0 1,1 0-1,-1-1 0,0 1 1,1 0-1,2 1 0,-4-1-238,1 0 0,0 1 0,-1-1 0,1 0 0,0 1-1,-1-1 1,1 1 0,-1-1 0,1 1 0,-1-1 0,1 1-1,-1 0 1,1-1 0,-1 1 0,1-1 0,-1 1 0,0 0 0,1 0-1,-1-1 1,0 1 0,0 0 0,1 1 0,1 20 624,-1-14-276,1 23-18,-1 0 1,-1 0-1,-2 0 0,-10 58 0,-42 122 438,23-101-417,-50 222-235,10-33-486,58-230-3693,13-69 3813,0 1 0,0-1 0,0 0 0,0 0 0,-1 1 0,1-1 0,0 0 0,0 0 0,0 1 0,0-1 0,0 0 0,0 1 0,0-1 0,0 0 0,0 0 0,0 1 0,0-1 0,0 0 0,0 1 0,0-1 0,0 0 0,0 0 0,0 1 0,0-1 0,0 0 0,0 1 0,1-1 0,-1 0 0,0 0 0,0 1 0,0-1 0,0 0 1,1 0-1,-1 0 0,0 1 0,0-1 0,1 0 0,-1 0 0,0 0 0,0 0 0,1 1 0,-1-1 0,0 0 0,0 0 0,1 0 0,-1 0 0,0 0 0,0 0 0,1 0 0,7-2-2186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4:44.9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287 7 7712,'0'0'126,"0"0"0,0 0 0,0-1 0,0 1 0,0 0 0,0-1 0,0 1 0,0 0 0,0 0 0,0-1 0,0 1 0,0 0 0,0 0 0,0-1 0,1 1 0,-1 0 0,0 0 0,0 0 0,0-1 0,0 1 0,1 0 0,-1 0 0,0 0 0,0 0 0,1-1 0,-1 1 0,0 0 0,0 0 0,0 0 0,1 0 0,-1 0 0,0 0 0,0 0 0,1 0 0,-1-1 0,1 2-23,-1-1 1,0 0-1,1 0 1,-1 0-1,1 0 0,-1 0 1,0 0-1,0 1 1,1-1-1,-1 0 0,0 0 1,1 0-1,-1 1 1,0-1-1,0 0 0,1 1 1,-1-1-1,0 0 1,0 0-1,0 1 0,1-1 1,-1 0-1,0 1 1,0-1-1,0 0 0,0 1 1,0-1-1,0 0 1,0 1-1,0-1 0,0 1 1,2 16 1100,-1-1 1,-1 1-1,-1 0 0,-2 18 1,-16 68 32,13-78-678,-58 242 1428,6-36-1168,33-114-691,-51 214-262,70-306-57,-11 37-1923,3-23-2866,13-36 4394,1-2 334,0 0 0,0-1 0,-1 1-1,1-1 1,0 1 0,0-1 0,0 1 0,-1-1-1,1 1 1,0-1 0,-1 1 0,1-1 0,0 1-1,-1-1 1,1 1 0,-1-1 0,1 1-1,-1-1 1,1 0 0,-1 1 0,1-1 0,-1 0-1,1 0 1,-1 1 0,1-1 0,-1 0 0,0 0-1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1:16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29 4576,'-1'-1'213,"1"0"0,-1 1 0,0-1 0,0 0 0,1 0-1,-1 0 1,1 0 0,-1 0 0,1 0 0,0 0 0,-1-2 0,0-13 5797,1 36 1795,1 4-5634,1 33-1977,-2-44-91,0 12 322,3 28 0,-2-47-339,0 0 1,0-1-1,0 1 1,1 0-1,0 0 1,0-1-1,0 1 1,1-1-1,0 0 1,5 8-1,-7-12-63,0 0-1,0 0 0,0 0 1,0 0-1,0 0 1,0-1-1,0 1 1,1 0-1,-1-1 0,0 1 1,0 0-1,1-1 1,-1 0-1,0 1 0,1-1 1,-1 0-1,1 0 1,-1 1-1,0-1 0,1 0 1,-1 0-1,1-1 1,-1 1-1,0 0 1,1 0-1,-1-1 0,0 1 1,1-1-1,-1 1 1,0-1-1,1 1 0,1-3 1,5-2 35,-1 0-1,1-1 1,-1 1 0,6-8 0,-7 7-20,150-155 991,-128 135-1221,-25 27 84,0 5 39,-1 14 86,-3 43 87,-3 1-1,-3-1 1,-2-1 0,-4 0-1,-2 0 1,-33 88-1,-149 300 788,185-427-707,-16 26 0,14-32-184,13-17-26,0 1 1,0-1-1,-1 1 1,1-1-1,0 1 1,0-1-1,0 1 1,0-1-1,-1 0 1,1 0-1,0 0 1,0 1-1,-2-2 1,3 1 25,-1 1-15,0-1 0,1 0 1,-1 0-1,0 0 0,0-1 0,1 1 1,-1 0-1,0 0 0,1 0 0,-1 0 1,0-1-1,0 1 0,1 0 1,-1-1-1,1 1 0,-1 0 0,0-1 1,1 1-1,-1-1 0,0 0 0,-3-5-54,0 1 0,1 0 0,0-1 0,0 0 0,0 0 0,1 0 0,-3-11-1,-10-49-80,13 56 139,-8-39 9,3-1 0,-3-61 0,10 100 27,1 1-1,0-1 0,0 0 0,1 1 0,6-21 0,-6 26 42,0 0-1,1 0 1,-1 0-1,1 0 1,0 0-1,0 1 1,1-1-1,-1 1 1,1 0-1,0 0 0,0 0 1,0 1-1,7-5 1,7-2 78,0 1-1,1 0 1,0 1 0,1 2-1,30-8 1,103-10-249,-131 21-48,78-5-3816,-67 11 1851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4:46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424 848 3552,'-1'-2'552,"-1"0"0,0 1 0,0-1 0,1 0 0,-1 0 1,1 0-1,0 0 0,-1 0 0,1 0 0,-1-4 0,0 3 208,1 0 1,-1 0-1,0-1 0,0 1 0,-5-5 0,-4 0 165,0-1 0,0 2 0,-1-1-1,-22-9 1,19 12-707,0 2 0,-1-1 0,1 2 0,-1 0 0,1 1 0,-29 1 0,34 0-107,-8 0 7,-30 4-1,42-3-92,0 0 1,0 1-1,-1-1 1,1 1-1,0 1 1,1-1-1,-1 1 1,-7 5-1,9-6 13,0 1-1,1 0 0,0 0 1,-1 0-1,1 1 1,0-1-1,1 1 0,-1-1 1,-3 8-1,5-9-16,1-1 1,-1 0-1,1 1 0,-1-1 1,1 1-1,0-1 0,0 1 1,0-1-1,0 0 0,0 1 1,0-1-1,0 1 0,0-1 1,0 1-1,1-1 0,-1 0 1,0 1-1,1-1 0,0 0 0,-1 1 1,1-1-1,0 0 0,-1 0 1,1 1-1,0-1 0,0 0 1,0 0-1,0 0 0,0 0 1,0 0-1,1 0 0,-1-1 1,0 1-1,2 1 0,4 2 78,1-1-1,-1 0 1,1 0-1,0 0 0,0-1 1,0 0-1,0 0 1,0-1-1,0 0 1,10-1-1,-1 0 141,-1-1 0,0 0 0,0-2 0,20-4 0,-34 6-218,47-13 425,-44 12-416,1-1 0,-1 1 0,0-1 0,0 1 0,0-2 0,7-4 0,-11 6-24,0 1 1,0-1 0,1 0-1,-1 1 1,0-1-1,-1 0 1,1 1-1,0-1 1,0 0 0,-1 0-1,1 0 1,-1 0-1,1 0 1,-1 0 0,0 0-1,0 0 1,0 0-1,0 0 1,0 0-1,0 0 1,-2-3 0,2 2-33,-1 0 0,0 0 0,0 0 0,0 1 0,0-1 0,-1 0 0,1 1 0,-1-1 0,1 1 0,-1-1 0,0 1 0,0 0 0,-4-4 0,1 2-98,0 0-1,-1 0 1,1 1-1,-1 0 1,0 0 0,0 0-1,0 0 1,0 1-1,0 0 1,-1 0-1,-9-1 1,15 3 111,1 0 0,0 0 0,0 0 0,-1 0 0,1 0 0,0 0 0,-1 0 0,1 0-1,0 0 1,0 0 0,-1 0 0,1 0 0,0 0 0,0 0 0,-1 0 0,1 0 0,0 0 0,0 0 0,-1 0 0,1 1 0,0-1 0,0 0 0,-1 0 0,1 0 0,0 0 0,0 0 0,0 1-1,-1-1 1,1 0 0,0 0 0,0 0 0,0 1 0,0-1 0,-1 0 0,1 0 0,0 1 0,0-1 0,0 0 0,0 0 0,0 1 0,0-1 0,0 0 0,0 0 0,0 1 0,0-1 0,0 0-1,0 1 1,0-1 0,0 0 0,0 0 0,0 1 0,0-1 0,0 0 0,0 0 0,0 1 0,0-1 0,1 0 0,-1 0 0,0 1 0,0-1 0,1 1 3,0 1 1,0-1-1,0 0 1,0 1 0,0-1-1,1 0 1,-1 0-1,0 0 1,2 1-1,7 4 103,0-1-1,0-1 1,1 1-1,0-1 1,-1-1-1,1 0 0,1-1 1,-1 0-1,0 0 1,0-1-1,1-1 1,-1 0-1,0-1 1,15-2-1,-16 1-25,0 0 1,0-1 0,-1-1-1,1 0 1,-1 0-1,0 0 1,0-1-1,-1-1 1,1 0-1,-1 0 1,0 0 0,-1-1-1,0 0 1,10-12-1,4-14 95,-1-2-1,-2 0 0,17-44 1,-9 17-161,88-238 142,-89 204-527,-24 77 29,-3 11-23,2 8 361,-1 0 1,1 0 0,0 0-1,0 0 1,0-1 0,0 1-1,0 0 1,-1 0 0,1 0-1,0 0 1,0 0 0,0 0-1,0 0 1,-1 0 0,1 0-1,0 0 1,0 0 0,0 0-1,0 0 1,-1 0 0,1 0-1,0 0 1,0 0 0,0 0-1,0 0 1,-1 1 0,1-1-1,0 0 1,0 0 0,0 0-1,0 0 1,0 0 0,-1 0-1,1 0 1,0 1 0,0-1-1,0 0 1,0 0 0,0 0-1,0 0 1,-3 4-90,0-1-1,1 1 1,0 0 0,-1 0 0,-1 6-1,-1 1 20,-3 6 50,1 0 1,1 1 0,-6 24 0,5-15 31,-83 360-1,-36 121 284,99-437 93,-2-1 0,-4-2-1,-71 110 1,99-170-346,4-5 72,-1 0 1,0 0-1,0 0 0,0 0 0,0-1 1,0 1-1,0-1 0,-1 1 0,1-1 1,-1 0-1,0 0 0,0 0 0,-4 2 1,6-3-70,1-1 0,-1 1 0,0-1 0,1 0 0,-1 0 0,0 1 0,1-1 0,-1 0 0,0 0 0,1 0 0,-1 0 0,0 0 0,1 0 0,-1 0 0,0 0 1,1 0-1,-1 0 0,0 0 0,1 0 0,-1-1 0,0 1 0,1 0 0,-1 0 0,0-1 0,1 1 0,-1 0 0,1-1 0,-1 1 0,0-1 0,1 1 0,-1-1 1,1 1-1,0-1 0,-1 1 0,1-1 0,-1 1 0,1-1 0,0 1 0,-1-1 0,1 0 0,0 1 0,-1-2 0,0-2 58,1-1 0,-1 1 0,1-1 0,-1 1 0,1-1 0,2-8-1,2-17-5,1 0-1,2 1 0,1 0 0,13-31 0,57-112 69,-63 144-134,1 0-1,31-40 1,-34 52-74,1 1-1,0 0 1,1 1 0,32-23-1,-40 32 21,1 1 0,-1 0 0,1 1 0,0 0 0,0 0 0,0 1 0,0 0 0,1 0 0,10 0 0,3 0-216,-1 2 0,31 3 0,-31-1-965,0 1 0,0 0-1,-1 2 1,1 1 0,26 11-1,2 7-1402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4:45.3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12 11712,'-35'0'5311,"35"5"-4607,4-5 1088,6 0-1120,21 0 1280,4 0-1120,23 0 448,5 0-768,5 0-416,-9 0-96,-1-5-32,-8 5 32,-6-7-1408,-4 7 768,2-5-4480,-7 5 2849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4:46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46 378 8960,'0'0'3226,"8"-3"-1603,1 1-1138,0-1 0,1-1 0,13-7 0,-4-2-32,-1-1 0,0-1-1,-1-1 1,-1 0 0,0-1 0,-1-1 0,-1 0 0,-1-1 0,-1-1 0,0 0-1,14-37 1,-23 51-311,-1 1 0,0-1 0,-1 0 1,1-1-1,-1 1 0,-1 0 0,1 0 0,-1 0 0,-1-11 0,1 15-105,0 0-1,0 0 1,-1 0 0,1 0 0,-1 1 0,0-1 0,1 0-1,-1 0 1,0 1 0,0-1 0,0 0 0,0 1-1,0-1 1,0 1 0,-1 0 0,1-1 0,0 1 0,-1 0-1,1 0 1,-1 0 0,0 0 0,1 0 0,-1 0 0,0 0-1,1 0 1,-1 1 0,0-1 0,0 1 0,0-1-1,1 1 1,-1 0 0,0 0 0,0 0 0,-2 0 0,-2 0-28,1 1 1,0-1-1,0 1 1,0 1 0,-1-1-1,1 1 1,0 0 0,1 0-1,-10 5 1,11-5-5,-8 4 57,1 0 1,1 1 0,-1 1-1,1 0 1,0 0-1,1 0 1,0 1-1,-10 14 1,2 1 172,1 1 1,-15 32-1,21-38-145,1 0 0,1 1 0,0 0 0,1 1 0,-5 35 0,10-49-47,1 0-1,-1 1 0,1-1 0,1 0 0,-1 1 0,1-1 0,1 0 0,-1 1 0,1-1 0,0 0 0,1 0 0,0-1 0,0 1 0,0 0 0,1-1 0,0 0 0,0 0 0,0 0 0,9 9 1,-5-9 29,0 1 0,0-1 0,0-1 1,1 1-1,0-2 0,0 1 0,0-1 1,17 5-1,-19-7-34,1 0-1,-1 0 1,1-1 0,0 0 0,0-1-1,0 0 1,0 0 0,0 0 0,-1-1 0,1-1-1,0 1 1,8-3 0,6-5-45,-1-1 0,0-1-1,-1 0 1,34-26 0,70-67-85,-83 68 81,-14 13 14,202-159 138,-226 179-113,0 1-1,1 0 1,0 0-1,-1 0 1,1 1-1,0-1 0,5-1 1,-8 3-18,-1 0 1,1 0-1,-1 0 1,1 0-1,-1 0 1,1 0-1,-1 0 1,1 0-1,-1 0 1,1 1-1,-1-1 0,1 0 1,-1 0-1,1 0 1,-1 0-1,1 1 1,-1-1-1,0 0 1,1 0-1,-1 1 1,0-1-1,1 0 0,-1 1 1,1-1-1,-1 1 1,0-1-1,1 2 10,-1-1 0,1 1 0,-1-1-1,0 1 1,1-1 0,-1 1 0,0-1-1,0 1 1,0-1 0,0 1 0,-1-1-1,1 0 1,-1 3 0,-5 20 132,-1 0 0,-2-1 0,-18 37 0,-45 64-110,12-42 60,31-43-198,23-25-38,6-14 127,0 0-1,0 1 0,0-1 0,0 0 0,0 1 0,0-1 1,0 0-1,0 0 0,0 1 0,0-1 0,0 0 0,0 1 0,0-1 1,0 0-1,0 1 0,0-1 0,1 0 0,-1 0 0,0 1 0,0-1 1,0 0-1,1 0 0,-1 1 0,0-1 0,0 0 0,1 0 1,-1 0-1,0 1 0,0-1 0,1 0 0,-1 0 0,0 0 0,1 0 1,-1 0-1,0 0 0,0 0 0,1 1 0,-1-1 0,0 0 0,1 0 1,-1 0-1,0 0 0,1 0 0,-1-1 0,0 1 0,1 0 1,-1 0-1,0 0 0,1 0 0,-1 0 0,0 0 0,1-1 0,8-2-83,0 0 0,-1-1 0,1-1 0,-1 1 0,0-1 0,0-1 0,0 0-1,11-11 1,-9 9 37,16-14-33,-1-2 0,0-1 1,30-40-1,-49 56 88,21-26-12,38-38 0,-62 70-1,0 0 0,0 0 0,1 1 0,0-1 1,5-2-1,-8 4 17,0 1 0,0-1 0,0 1 1,-1 0-1,1-1 0,0 1 0,0 0 1,0 0-1,0 0 0,0-1 0,0 1 0,0 0 1,0 0-1,0 0 0,0 1 0,0-1 0,0 0 1,-1 0-1,1 0 0,0 1 0,0-1 1,0 0-1,0 1 0,0-1 0,-1 1 0,1-1 1,0 1-1,0-1 0,-1 1 0,2 1 1,2 3 79,-1 0 0,0 1 0,0-1 0,-1 1 0,0 0 0,0 0 0,1 6 0,8 48 367,-8-38-331,9 86 90,-9-66-172,-3-40-32,0 0 0,0-1 0,0 1 0,1 0 0,-1-1 0,0 1 0,1-1 0,-1 1 0,1-1 0,-1 1 0,1-1 0,0 1 0,0-1 0,-1 1 0,1-1 0,0 0 0,0 1 0,0-1 0,1 0-1,-1 0 1,0 0 0,0 0 0,1 0 0,-1 0 0,0 0 0,1 0 0,-1-1 0,1 1 0,-1 0 0,3 0 0,0-1 5,-1 0 0,1 0 0,0 0 1,-1-1-1,1 1 0,0-1 0,-1 0 0,1 0 0,-1 0 0,1 0 0,-1-1 1,6-3-1,19-11 16,0-1 1,41-35-1,45-51-23,-97 86 1,122-122-65,-134 135 67,-1 0 0,1 0-1,0 1 1,6-5 0,-9 8-12,-1-1-1,0 1 1,0-1 0,1 1 0,-1-1 0,0 1-1,1 0 1,-1 0 0,1-1 0,-1 1-1,0 0 1,1 0 0,-1 1 0,0-1-1,1 0 1,-1 0 0,0 1 0,1-1-1,-1 1 1,0-1 0,1 1 0,0 0-1,11 0-76,-10-1 396,-10 3-229,-3 2-84,0 0-1,0 0 1,1 1-1,0 0 0,0 0 1,0 1-1,1 1 1,0-1-1,0 1 0,-11 16 1,-1 4 25,1 1 0,-16 34-1,30-53-41,1-1 0,-1 0-1,2 1 1,-1 0 0,1-1-1,-3 21 1,6-26 17,0 0-1,0 0 1,0 0 0,0 0 0,1 0-1,0 0 1,0 0 0,0-1 0,0 1-1,0 0 1,1-1 0,0 1-1,-1-1 1,1 1 0,1-1 0,-1 0-1,0 0 1,1 0 0,-1 0 0,1 0-1,5 3 1,-1-1 4,0 0 0,0-1 0,0 0 1,0-1-1,1 1 0,-1-1 0,1-1 0,0 1 0,0-1 0,0-1 0,0 0 1,0 0-1,0 0 0,0-1 0,1 0 0,12-2 0,1-2 18,0 0 0,0-2 0,0 0 0,37-18 0,0-4-8,-1-2 0,-2-3 0,-1-3 0,-1-1 0,92-87 0,-134 113-43,-1 0 1,0-1-1,0 0 0,-1-1 1,9-17-1,-18 29 32,0-1-1,0 1 1,-1 0-1,1-1 1,-1 1 0,1 0-1,-1-1 1,1 1-1,-1 0 1,0-1 0,0 1-1,0-1 1,1 1-1,-1-1 1,-1 1 0,1 0-1,0-1 1,0 1-1,-1-1 1,1 1 0,0 0-1,-1-1 1,1 1-1,-1 0 1,0-1 0,-1-1-1,1 2-1,-1-1-1,0 1 1,1 0 0,-1-1-1,0 1 1,0 0-1,0 0 1,0 0-1,0 1 1,0-1 0,0 0-1,0 1 1,0 0-1,0-1 1,-4 1-1,0 0 6,0 0-1,0 1 0,1 0 1,-1 0-1,0 1 0,1 0 1,-1 0-1,1 0 0,-1 0 1,-9 7-1,11-7-2,-10 6 33,0 1 1,0 1 0,1 0-1,0 1 1,1 1 0,0-1-1,-10 15 1,3-2 86,1 2-1,-25 48 0,38-63-61,-1-1-1,2 1 0,-1 1 1,2-1-1,-1 1 0,2-1 0,-3 16 1,5-24-43,0 1 0,0 0 0,0-1 0,0 1 0,1-1 0,-1 1-1,1-1 1,0 1 0,0-1 0,0 1 0,1-1 0,-1 0 0,1 1 0,0-1 0,0 0 0,0 0 0,0 0 0,0-1 0,1 1 0,-1 0 0,1-1 0,0 0 0,0 1 0,-1-1 0,2 0 0,-1-1 0,0 1 0,4 1 0,5 2 3,1-1-1,-1-1 1,0 0 0,1 0 0,0-2 0,0 1 0,23-2 0,-13-1-510,0-1-1,0-1 1,33-9 0,-44 8-184,-1 0 0,1-1-1,-1 0 1,0 0-1,-1-1 1,1-1-1,-1 0 1,12-10-1,-2-2-3260,0-1 0,24-32 0,5-9-1961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4:48.3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3 677 7136,'-2'-11'12437,"9"6"-12859,-2 1 685,-1-1-1,1 0 0,-1 1 1,0-2-1,0 1 0,-1 0 0,1-1 1,-1 0-1,0 1 0,-1-1 1,4-10-1,2-4 121,-8 18-344,26-59 1149,44-80 1,-52 115-999,0 1 0,2 1 0,0 0 0,2 2-1,48-39 1,134-75 1113,-193 129-1217,-2 1 72,1 0-1,-1 1 0,1 0 0,0 0 1,21-5-1,-30 10-144,-1-1 0,1 1 0,-1 0 0,1 0 0,-1 0 0,1 0 0,0 0 0,-1 0 0,1 0 0,-1 0 0,1 0 1,-1 0-1,1 0 0,-1 0 0,1 0 0,-1 0 0,1 1 0,-1-1 0,1 0 0,-1 0 0,1 1 0,-1-1 0,1 0 0,-1 1 0,1-1 0,-1 0 0,0 1 1,1-1-1,-1 1 0,0-1 0,1 0 0,-1 1 0,0-1 0,0 1 0,1-1 0,-1 1 0,0-1 0,0 1 0,0-1 0,1 1 0,-1-1 0,0 1 0,0 0 1,0 0-1,0 3 27,-1 0 1,1 0 0,-1 0-1,0-1 1,-2 8 0,-51 130 343,-1 4-337,-16 45 103,67-167-158,6-12 41,-2-11-32,0 1 1,0-1-1,0 0 0,1 0 1,-1 0-1,0 1 1,0-1-1,1 0 1,-1 0-1,0 0 0,0 0 1,1 0-1,-1 0 1,0 1-1,0-1 1,1 0-1,-1 0 0,0 0 1,0 0-1,1 0 1,-1 0-1,0 0 1,0 0-1,1 0 0,-1 0 1,0 0-1,1 0 1,-1-1-1,0 1 1,0 0-1,1 0 0,-1 0 1,0 0-1,1 0 1,8-6 15,-1 0 0,1 0-1,-1-1 1,0 0 0,7-9 0,25-31-2,50-74 0,23-29-88,-94 127 47,-13 15 23,1 0 1,0 0-1,14-12 0,-20 19 8,0 1 0,-1-1 0,1 1 0,-1-1 0,1 1-1,0 0 1,-1-1 0,1 1 0,0 0 0,-1-1 0,1 1 0,0 0 0,0 0 0,-1 0 0,1 0-1,0-1 1,0 1 0,-1 0 0,2 1 0,-2-1 2,1 0 1,-1 0-1,1 1 1,-1-1-1,0 0 1,1 1-1,-1-1 0,0 0 1,1 1-1,-1-1 1,0 0-1,1 1 0,-1-1 1,0 1-1,0-1 1,0 1-1,0-1 1,1 1-1,-1-1 0,0 0 1,0 1-1,0 0 1,0 6 73,0-1 0,0 0 1,-2 13-1,1-7-40,-11 100 153,-2 54-20,14-163-184,0 0 1,0 1 0,0-1-1,1 0 1,-1 0 0,1 0-1,0 1 1,0-1 0,0 0-1,2 4 1,-3-7 6,0 1-1,1 0 1,-1-1-1,1 1 1,0-1 0,-1 1-1,1-1 1,-1 1-1,1-1 1,0 1 0,-1-1-1,1 0 1,0 1 0,0-1-1,-1 0 1,1 0-1,1 1 1,0-1-3,0 0 0,0 0 0,-1 0 0,1 0 0,0-1 0,-1 1 1,1 0-1,0-1 0,-1 0 0,1 1 0,1-2 0,10-6-20,0 0 0,-1-1 0,0 0 0,0-1 0,15-18 1,4-2-12,178-130-128,-132 104 138,-40 31 27,-25 18 0,-7 7 0,-5 4 0,-1 0 15,0 1 1,0 0-1,0-1 1,-1 1-1,1-1 1,-4 7-1,-4 10 112,2 6-169,0 0 0,2 0 0,1 0 1,2 1-1,0 47 0,4-63 39,0-1 1,0 1-1,1-1 0,0 1 1,1-1-1,1 0 0,5 11 1,-9-20 3,0-1 1,-1 0-1,1 1 0,0-1 1,0 0-1,0 0 1,0 1-1,0-1 1,0 0-1,0 0 1,1 0-1,-1 0 0,0-1 1,1 1-1,-1 0 1,0 0-1,1-1 1,-1 1-1,3 0 1,-4-1-9,1 0 0,-1 0 0,1 0 0,0 0 0,-1 0 0,1 0 0,-1 0 0,1-1 0,0 1 0,-1 0 1,1 0-1,-1 0 0,1-1 0,0 1 0,-1 0 0,1-1 0,-1 1 0,1 0 0,0-2 0,0 1-26,0 0 0,-1 0 0,1 0 0,0 0 0,-1-1 0,1 1 0,-1 0 0,1-1 0,-1 1 0,1 0 0,-1-1 0,0-1 0,1-15-241,-1 0 0,-4-34 0,3 42 243,0-4 24,-1 0 1,-1 0 0,0 1 0,-1-1-1,-1 1 1,0 0 0,-8-15-1,8 18 81,-1 1 0,0 0 0,0 1 0,-1 0-1,0 0 1,-1 0 0,1 1 0,-2 0 0,-15-11 0,-19-12 171,42 30-244,1 0-1,0-1 1,-1 1-1,1 0 0,0 0 1,-1 0-1,1-1 1,0 1-1,0 0 1,-1 0-1,1-1 1,0 1-1,0 0 1,-1-1-1,1 1 1,0 0-1,0-1 1,0 1-1,0 0 1,0-1-1,0 1 1,-1 0-1,1-1 1,0 1-1,0 0 0,0-1 1,0 1-1,0 0 1,0-1-1,0 1 1,0-1-1,1 1 1,-1 0-1,0-1 1,0 1-1,0 0 1,0-1-1,0 1 1,1 0-1,-1-1 1,0 1-1,0 0 1,0 0-1,1-1 1,-1 1-1,1-1 1,0 0 4,0 0 1,0 0 0,1 1 0,-1-1-1,0 0 1,1 0 0,-1 1 0,1-1-1,1 0 1,15-1 11,0 0 0,0 1 0,0 1-1,33 4 1,-8-1-90,93-4-3548,-47-1-4635,-45 2 965,1 3 2353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4:52.1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1124 3488,'11'-5'18999,"-4"1"-20932,142-97 5293,-121 82-3163,-1-1 0,-1-1 0,-1-1-1,32-36 1,-22 16-30,58-91-1,104-217 496,-160 259-156,-30 77-412,-4 9-62,0 0-1,0-1 1,-1 1 0,0-1-1,0 1 1,-1-1 0,1 0-1,-1 1 1,0-8 0,-1 11-26,0 1 1,1 0 0,-1-1-1,0 1 1,0-1-1,1 1 1,-1 0-1,0-1 1,1 1 0,0-2-1,0 2-4,0-1 0,-1 1-1,1-1 1,-1 0 0,1 1-1,-1-1 1,0 0 0,1 1-1,-1-1 1,0-2 0,0 4 3,0 0 0,0 0 1,0 0-1,0 0 0,0 0 1,0 0-1,0 0 1,0 0-1,0-1 0,-1 1 1,1 0-1,0 0 0,0 0 1,0 0-1,0 0 1,0 0-1,0 0 0,0 0 1,0 0-1,0 0 1,0 0-1,0 0 0,0 0 1,0 0-1,0 0 0,0 0 1,0 0-1,-1-1 1,1 1-1,0 0 0,0 0 1,0 0-1,0 0 0,0 0 1,0 0-1,0 0 1,0 0-1,0 0 0,0 0 1,0 0-1,-1 0 1,1 0-1,0 0 0,0 1 1,0-1-1,0 0 0,0 0 1,0 0-1,0 0 1,0 0-1,0 0 0,0 0 1,0 0-1,0 0 0,0 0 1,0 0-1,-1 0 1,1 0-1,0 0 0,0 0 1,0 0-1,0 0 0,0 1 1,0-1-1,0 0 1,0 0-1,0 0 0,-8 8-47,-6 12-228,-1 7 201,1 0-1,1 0 1,1 1 0,-9 36-1,-40 187-42,-36 37 96,-10-41-75,71-165 129,-127 242 266,127-267-158,19-31 66,-26 52 0,53-92-55,20-22-1,-28 35-149,187-227 25,29-31-234,-159 189 279,35-35 278,-87 97-159,0 0 0,0 0 0,8-13 0,-15 55-418,1-17 310,-1 28 48,2 67-206,-1-98 43,1 0 0,0 1 0,1-2 0,1 1 0,9 23 0,-11-34 39,0 1-1,0-1 1,0 1-1,0-1 1,0 0-1,1 0 1,0 0-1,0 0 0,-1 0 1,1 0-1,1-1 1,-1 0-1,0 1 1,1-1-1,-1-1 1,8 4-1,-5-3-3,0-1 1,0 0-1,-1 0 0,1 0 0,0 0 0,0-1 1,1 0-1,-1-1 0,0 1 0,-1-1 1,8-2-1,14-5-22,1-1 1,-1-1 0,-1-1-1,0-2 1,39-25-1,114-94 339,-168 124-319,-3 1 12,0 2-10,-1-1 1,0 0 0,-1 0-1,1 0 1,8-13 0,36-40 343,-50 56-343,0 1-96,0 4-139,-2 10 190,0 0-1,-1 0 1,-4 14 0,3-13 44,0 0 0,1 0 1,-1 17-1,3-19-2,0-1 0,1 1 0,0-1 0,1 1 0,0-1 0,0 0 0,8 19 0,-10-28-2,1 0 1,0 0 0,0 0 0,-1 0-1,1 0 1,0 0 0,0-1-1,0 1 1,0 0 0,0-1-1,0 1 1,0 0 0,0-1 0,0 1-1,0-1 1,0 0 0,0 1-1,0-1 1,0 0 0,1 1 0,-1-1-1,0 0 1,0 0 0,0 0-1,2-1 1,3 1-5,0-1 1,0-1-1,0 1 0,5-4 1,-5 3 3,136-54-111,247-73 107,-347 112 283,-42 16-206,-4 1-6,-5 0 58,-2 8-43,9-6-103,0 0 0,-1 0 0,1 0 1,-1-1-1,0 1 0,-3 1 0,-5 2-6,1-1 1,0 2-1,1 0 0,-1 0 0,1 1 0,0 0 1,1 0-1,-1 1 0,-10 13 0,17-18 14,-1 1 0,1-1-1,0 1 1,0-1 0,0 1 0,1 0 0,-1 0-1,1 0 1,0 0 0,0 0 0,0 0-1,0 6 1,2-6 6,-1-1 0,0 1 0,1-1 0,0 1 0,0-1 0,0 1 0,0-1 0,0 0 0,1 0 0,-1 1-1,1-1 1,0 0 0,0 0 0,0-1 0,1 1 0,4 4 0,-5-5 9,0 0 0,0 0 0,1 0 0,-1-1 0,1 1 0,0-1 0,-1 0 0,1 1 0,0-1 1,0 0-1,0-1 0,0 1 0,0 0 0,0-1 0,0 0 0,0 0 0,0 1 0,0-2 0,0 1 0,0 0 0,0-1 0,0 1 0,-1-1 0,1 0 0,4-2 0,7-3 54,-1 0 0,0-1 0,25-18 1,-17 11-22,193-98 25,-180 96-2,35-22-1,-53 27-37,0-1-1,-1 0 1,0-1-1,15-17 0,-10 5 12,0 0-1,23-42 0,26-63-9,55-152 239,-101 216-185,-2-1 0,17-95 1,-35 148-77,3-28 7,-5 40-20,-1-1-1,0 0 1,0 1-1,0-1 1,0 0-1,-1 1 1,1-1-1,-1 1 1,1-1 0,-1 1-1,-2-5 1,3 7 7,0 0 1,0-1-1,0 1 1,0 0-1,-1 0 1,1 0-1,0 0 1,0 0-1,0 0 1,0 0-1,0-1 1,0 1-1,-1 0 1,1 0-1,0 0 1,0 0-1,0 0 1,0 0-1,0 0 1,-1 0-1,1 0 1,0 0-1,0 0 1,0 0-1,0 0 1,0 0 0,-1 0-1,1 0 1,0 0-1,0 0 1,0 0-1,0 0 1,-1 0-1,1 0 1,0 0-1,0 0 1,0 0-1,0 0 1,0 1-1,-1-1 1,1 0-1,0 0 1,0 0-1,0 0 1,0 0-1,0 0 1,0 0-1,0 1 1,0-1-1,0 0 1,-1 0-1,1 0 1,0 0-1,0 1 1,-6 10-86,6-10 78,-146 360-566,135-330 586,-90 292 81,64-152-37,35-162-52,1 0 0,1 0 0,0-1 1,0 1-1,2 16 0,-1-21 13,0 1 1,0-1-1,1 0 1,-1 1-1,1-1 0,0 0 1,0 0-1,1 0 1,-1-1-1,1 1 0,0 0 1,5 5-1,-6-8-4,0 1-1,-1-1 0,1 0 1,0 0-1,0 0 1,0 0-1,0 0 1,0 0-1,0 0 0,0 0 1,0-1-1,0 1 1,1-1-1,3 0 0,-2 0-1,0 0-1,0 0 0,1-1 0,-1 0 1,0 0-1,0 0 0,5-2 0,4-3-62,1-1 0,-1 0 0,16-12-1,67-54 162,-28 20-11,-62 48-75,10-5-186,-16 10 162,0 0-1,1 0 0,-1 0 0,0 0 1,0 0-1,0 0 0,0 0 0,1 0 1,-1 0-1,0 0 0,0 0 0,0 0 1,0 0-1,1 0 0,-1 0 0,0 0 1,0 0-1,0 0 0,0 0 1,0 1-1,0-1 0,1 0 0,-1 0 1,0 0-1,0 0 0,0 0 0,0 0 1,0 1-1,0-1 0,0 0 0,0 0 1,1 0-1,-1 12-86,-3 6 113,-2 0 0,0 0 0,-8 19 0,-4 15 87,17-51-108,-1 1 0,1-1 0,0 1 0,-1-1-1,1 1 1,0 0 0,0-1 0,0 1-1,0-1 1,0 1 0,0-1 0,1 1 0,-1-1-1,0 1 1,1-1 0,-1 1 0,1-1 0,0 1-1,-1-1 1,3 3 0,-2-3-4,1 1 0,-1-1 0,1 0 0,-1 0 0,1 1-1,0-1 1,0 0 0,0-1 0,0 1 0,0 0 0,0 0 0,0-1 0,3 1 0,7 1-13,-1-2 0,1 1 0,0-2 1,16-1-1,-23 1 16,27-2-25,0-2-1,-1-2 0,0 0 0,0-3 0,-1 0 0,0-2 0,-1-1 0,43-25 0,-42 20-17,-20 13 61,-1 0 1,0-1 0,0 0-1,0 0 1,13-14-1,-8 5 24,-22 29 76,3-4-137,-4 6-13,-22 41 75,28-51-36,1 0-1,0 1 1,0-1 0,0 0 0,1 1-1,0 0 1,0 9 0,1-13-10,0 0 0,0 0 0,1-1 1,0 1-1,-1 0 0,1 0 0,0-1 0,0 1 1,1 0-1,-1-1 0,1 1 0,-1-1 1,1 0-1,0 1 0,2 1 0,-3-3 16,0 1 0,0-1-1,1 0 1,-1 0 0,1 0 0,-1 0-1,1 0 1,-1 0 0,1 0-1,0-1 1,-1 1 0,1 0 0,0-1-1,-1 0 1,1 1 0,0-1 0,0 0-1,0 0 1,-1 0 0,1 0-1,0 0 1,0 0 0,-1 0 0,4-2-1,-1 1-19,-1-1-1,1 1 1,-1-1-1,1 0 1,-1 0-1,0-1 0,0 1 1,0-1-1,0 1 1,0-1-1,-1 0 0,1 0 1,1-3-1,0 0-30,-1 0 0,0 0 0,-1 0 0,1 0-1,-1-1 1,0 1 0,1-8 0,-1 0 4,-1-1 0,0 1 1,-1 0-1,-1-1 0,0 1 0,-4-21 1,3 27-14,0 1 1,0-1-1,-1 0 0,0 1 1,0-1-1,-1 1 1,0 0-1,0 0 1,-1 1-1,-8-11 0,2 4-318,20 21 268,2 1-100,6 1 173,0 0 0,1-2 0,0 0 0,0-2 0,32 9 0,-20-7 212,36 16 0,-61-22-112,0 0 0,0 1 0,0 0 0,-1 0 0,1 0 0,-1 0 0,8 8 0,-11-9-42,1 0 0,-1 0 1,1 0-1,-1 0 1,0 0-1,0 0 0,0 1 1,0-1-1,0 1 0,0-1 1,-1 0-1,1 1 0,-1-1 1,0 1-1,0-1 1,0 1-1,0-1 0,0 1 1,-1 2-1,0 3 14,1-4 3,-1 0 1,0 1-1,0-1 0,0 0 0,-3 6 1,3-9-50,1 1 0,-1-1 0,0 0 0,1 1 0,-1-1 0,1 0-1,-1 1 1,1-1 0,-1 1 0,1-1 0,0 1 0,0-1 0,0 1 0,0-1 0,0 1 0,0-1 0,1 3 0,-1-3-72,16-2 111,0 0 0,-1-1 0,1-1 0,27-8 0,57-27-225,-86 32 182,144-67-9,-155 71 50,0 1 0,0 0 0,0 0 0,0 1 0,6-2 0,-8 2-32,-1 0 0,1 0 1,0 0-1,0 0 0,-1 0 0,1 0 1,0 0-1,0 1 0,0-1 1,-1 0-1,1 0 0,0 1 0,-1-1 1,1 0-1,0 1 0,-1-1 0,1 1 1,0-1-1,-1 1 0,1-1 1,-1 1-1,1-1 0,-1 1 0,1 0 1,-1-1-1,1 1 0,-1 0 0,1 0 1,4 14 88,-1-1 1,5 27 0,-6-24-2,9 27 0,-9-35-493,-3-8 246,0 0-1,0 0 1,0 0-1,1 0 1,-1 0-1,0 0 1,1 0-1,-1 0 1,1 0-1,-1 0 1,1 0-1,-1 0 1,1 0-1,0 0 1,-1 0-1,1-1 1,0 1-1,0 0 1,0 0-1,1 0 0,0 1-1125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4:52.5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23 12544,'-22'-3'6623,"30"0"-7647,6 3 608,4-5-2495,5 1 1599,-1-4-5056,4 8 3584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4:52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778 263 11968,'-19'0'5407,"59"0"-4703,-3-3 704,3 3-928,23-8 928,0 4-800,22-9-224,1 2-256,22-9-544,-5 8 224,-3-5-3296,-20 6 1920,-21-4-4927,-19 6 3679</inkml:trace>
  <inkml:trace contextRef="#ctx0" brushRef="#br0" timeOffset="1">170 92 14528,'-49'-48'6591,"-19"31"-5727,47 14-2304,6 3 608,1-3-992,11-2 1056,20-3-2623,11 1 1887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4:53.3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1 18463,'-40'5'8352,"30"-2"-7264,5-3-800,2-3-1984,-2 3 960,-4-5-4256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4:58.7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1351 7296,'-13'-5'12341,"21"0"-9024,16-6-2470,-2-2-1,1-1 1,37-30 0,90-96-271,24-58-86,-134 148-444,-3-1 0,34-63 0,-57 88 27,-1-1 0,-1 0 1,-2-1-1,0 0 0,-2 0 1,7-54-1,-14 76-66,0 0 7,0 0 0,0-1 0,-1 1 0,0-1 0,0 1 0,-1-1 0,0 1 0,-2-12 0,2 18-29,1-1 0,0 1-1,0-1 1,0 1 0,-1-1-1,1 1 1,0-1 0,-1 1-1,1-1 1,0 1 0,-1-1-1,1 1 1,-1 0 0,1-1 0,-1 1-1,1 0 1,-1-1 0,1 1-1,-1 0 1,1 0 0,-1-1-1,1 1 1,-1 0 0,1 0 0,-1 0-1,1 0 1,-1 0 0,1 0-1,-1 0 1,0 0 0,1 0-1,-1 0 1,1 0 0,-1 0-1,1 0 1,-1 0 0,1 1 0,-1-1-1,1 0 1,-1 0 0,1 1-1,-1-1 1,1 0 0,-1 0-1,0 1 1,-4 3-154,0-1 1,0 1-1,-6 6 0,5-4 87,-73 75-197,37-36 430,25-27-93,2 1-1,0 0 1,1 1 0,1 0 0,-13 28 0,9-5 36,1 1 1,-17 75 0,29-103-91,-20 116-28,21-107 45,2 0-1,1 0 1,3 35-1,-2-54-18,0-1 0,0 0 0,1 1 0,0-1 0,0 0 0,0 0 0,0 0 0,1 0 0,3 5 0,-4-7-3,1 0 0,-1 0 0,0-1 0,1 1 0,0-1 0,0 0 0,-1 1 0,1-1 0,0 0 0,1-1 0,-1 1 0,0-1 0,0 1 0,8 1 1,-1-1-2,0-1 1,0 0 0,1-1 0,-1 0 0,0-1 0,1 0 0,-1 0 0,0-1-1,0-1 1,0 1 0,0-2 0,-1 1 0,1-1 0,-1-1 0,0 0 0,0 0-1,0-1 1,14-12 0,-9 4-43,-1-1 0,0-1 0,-1 0-1,16-31 1,-9 11 24,18-52 0,-29 99-183,-1 0 1,9 21-1,-13-25 186,1 1-1,-1-1 1,2 0-1,-1 0 1,1-1 0,0 1-1,0-1 1,11 10 0,-12-14 35,0 1 0,1 0 1,-1-1-1,0 0 1,1 0-1,-1 0 1,1 0-1,0-1 1,0 0-1,0 0 0,-1 0 1,1 0-1,0-1 1,0 0-1,6 0 1,3-2 10,-1 0 0,0-1 0,-1 0 0,1-1 0,0 0 0,-1-1 0,0 0 0,0-1 0,-1-1 1,1 0-1,-1 0 0,-1-1 0,11-10 0,-4 3 87,0-2 1,-2 0-1,0-1 0,-1-1 0,-1 0 1,17-32-1,-25 42-68,-1 0 0,0 0 0,-1 0 0,1 0 0,-2 0 0,0-1 0,0 1 0,1-12 0,-3 20-57,0-1 0,0 0 0,0 1 0,-1-1 0,1 1 0,0-1 0,-1 0 0,1 1 0,-1-1 0,1 1 0,-1-1 0,0 1 0,1-1 0,-1 1 0,0 0 1,0-1-1,0 1 0,0 0 0,0 0 0,0 0 0,-1-1 0,1 1 0,0 1 0,-1-1 0,1 0 0,0 0 0,-1 0 0,1 1 0,-1-1 0,1 1 0,-1-1 0,0 1 0,1-1 0,-1 1 0,1 0 0,-3 0 0,-2 0-60,0 0 0,0 0 0,0 1-1,0 0 1,0 0 0,0 0 0,1 1-1,-9 3 1,4 0 78,1 0 0,0 0 0,1 1 0,-1 0 0,1 1 0,0 0 0,1 0 0,-1 0 0,1 1 0,1 0 0,0 1 1,0 0-1,0-1 0,-4 14 0,4-11-18,2 0-1,-1 1 1,2-1 0,0 1 0,0 0 0,1 0 0,0 1 0,1-1 0,1 0 0,-1 0 0,5 24 0,-3-29-1,0-1 1,1 0 0,0 1-1,1-1 1,-1 0-1,1 0 1,1-1 0,-1 1-1,1-1 1,0 1-1,8 8 1,-5-7 16,1-1 0,-1 0 0,1 0 0,0-1 0,1 0 0,-1 0 0,16 6 0,-13-7 42,1 0 0,0-1-1,-1 0 1,1-1-1,1 0 1,-1-1 0,0-1-1,0 1 1,0-2-1,0 0 1,0 0 0,0-1-1,17-5 1,-18 2-28,-2 1-1,1-1 1,0 0 0,-1-1 0,0 0-1,-1-1 1,1 0 0,-1 0 0,0-1-1,10-14 1,4-8 18,32-55 1,-46 71-54,70-109 79,-24 40 35,-37 57-69,63-110 120,81-235 19,-160 368-173,37-99-11,-32 82 20,-1-1 0,6-41-1,-11 61-28,0-1-1,0 1 0,0 0 0,0-1 1,0 1-1,0 0 0,0-1 0,-1 1 1,1 0-1,0 0 0,-2-3 1,2 4 10,0 0 0,0-1 0,-1 1 1,1 0-1,0 0 0,0-1 0,-1 1 1,1 0-1,0 0 0,0 0 0,-1 0 1,1-1-1,0 1 0,0 0 1,-1 0-1,1 0 0,0 0 0,-1 0 1,1 0-1,0 0 0,0 0 0,-1 0 1,1 0-1,-1 0 0,-11 7-317,3 2 293,0 1-1,0 0 1,1 0 0,-10 18-1,-11 27-93,-41 114-1,61-146 140,-24 72-24,-23 109 0,36-108 194,5 0 1,3 1-1,2 121 1,10-210-167,0 1 0,0-1 0,1 0 0,0 0 0,1 0 0,0 0 0,0 0 0,6 11 0,-7-16 12,0-1 0,0 0-1,1 0 1,-1 0-1,1 0 1,-1-1-1,1 1 1,0 0-1,0-1 1,0 1-1,0-1 1,0 1 0,0-1-1,0 0 1,0 0-1,0 0 1,1 0-1,-1 0 1,0-1-1,1 1 1,-1-1-1,1 1 1,-1-1 0,1 0-1,-1 0 1,1 0-1,-1 0 1,0 0-1,1-1 1,-1 1-1,1-1 1,2-1-1,8-2 0,0 0-1,0-1 0,0-1 0,-1 0 0,0-1 0,0 0 1,-1-1-1,0 0 0,0-1 0,0 0 0,-2-1 0,15-17 0,7-12-15,34-61 0,20-50-233,-79 139 172,11-22 40,7-13 174,-22 42-145,0 0-1,0 1 0,1-1 1,0 1-1,-1 0 0,1 0 1,4-4-1,-8 14-30,-23 142 34,13-91 24,3 0 0,-2 63 0,10-113-38,0 4-7,0 1 0,3 16-1,-3-26 8,1-1 0,-1 1-1,1-1 1,0 1-1,0-1 1,0 1-1,0-1 1,0 0 0,0 1-1,1-1 1,-1 0-1,1 0 1,-1 0-1,1 0 1,0 0 0,0 0-1,2 1 1,-3-2 2,1 0 1,-1-1 0,0 0 0,0 1-1,0-1 1,0 0 0,1 1-1,-1-1 1,0 0 0,0 0 0,1 0-1,-1 0 1,0 0 0,0 0-1,1-1 1,-1 1 0,0 0-1,0-1 1,0 1 0,0 0 0,0-1-1,1 0 1,-1 1 0,0-1-1,0 0 1,0 1 0,1-3 0,2 0-38,-1 0 0,0 0 1,0-1-1,0 0 0,0 0 1,3-4-1,7-20 33,0 0 0,-2-1 0,10-40 0,-7 21-15,55-162 109,-66 189-94,-3 15-47,-2 16-67,-13 171-199,14-161 249,-1 2 29,2 0 1,3 33-1,-2-50 43,0 1 0,0-1 0,0 0 0,0 0 1,1 0-1,0 0 0,0 0 0,0 0 0,0-1 0,1 1 1,0-1-1,0 1 0,0-1 0,1 0 0,-1 0 0,6 4 0,-6-6-12,1 0-1,0 0 0,0 0 0,0 0 0,0-1 0,0 0 0,0 0 0,0 0 0,0 0 1,1 0-1,-1-1 0,0 0 0,0 0 0,1 0 0,-1 0 0,0-1 0,0 0 0,1 0 1,-1 0-1,0 0 0,0 0 0,5-4 0,2 0-19,0-1 0,-1 0 1,0 0-1,0-1 0,-1-1 1,15-14-1,1-7-136,-1-1 0,-1-1 0,22-41-1,-17 27 157,57-107 21,-82 147-22,3-12-60,-3 8-9,-3 9 68,0 0 0,0 0 1,0 0-1,0 0 0,0 0 0,0 0 0,0 0 0,0 0 1,0 0-1,0 1 0,0-1 0,0 0 0,0 0 0,0 0 1,0 0-1,0 0 0,0 0 0,0 0 0,0 0 1,0 0-1,1 0 0,-1 0 0,0 0 0,0 0 0,0 0 1,0 0-1,0 0 0,0 0 0,0 0 0,0 0 0,0 0 1,0-1-1,0 1 0,0 0 0,0 0 0,0 0 0,0 0 1,0 0-1,0 0 0,0 0 0,0 0 0,0 0 0,1 0 1,-1 0-1,0 0 0,0 0 0,0 0 0,0 0 0,0 0 1,0 0-1,0 0 0,0 0 0,0 0 0,0 0 0,0 0 1,0-1-1,0 1 0,0 0 0,0 0 0,0 0 0,0 0 1,0 0-1,0 0 0,0 0 0,44 123 116,-41-115-101,0 1 0,1-1 0,0 0 0,0 0 0,0 0 0,1-1 0,0 0 0,1 1 0,0-2 0,0 1 0,0-1 0,1 0 0,-1 0 0,11 6 0,-15-11-6,1 0 0,-1 0-1,1 0 1,0 0 0,-1 0-1,1 0 1,0-1 0,0 1-1,-1-1 1,1 0 0,0 0-1,0 0 1,0 0 0,-1 0-1,1-1 1,0 1 0,0-1-1,-1 0 1,1 0 0,2-1-1,6-3 37,-1 0-1,0-1 0,14-10 0,-13 8 59,5-4-68,0 0 0,-1-2 1,0 0-1,-1-1 0,0 0 0,21-32 0,-34 45-6,0 0-1,1 0 1,-1 0-1,0 0 1,0 0 0,0-1-1,-1 1 1,1 0-1,0-1 1,-1 1-1,1 0 1,-1-1-1,0 1 1,0-1-1,0 1 1,0-1-1,0 1 1,-1 0-1,1-1 1,-1 1-1,0 0 1,1-1-1,-1 1 1,-2-4-1,1 3-28,-1 0 0,1 0 1,-1 0-1,1 0 0,-1 0 0,0 1 0,0 0 0,0-1 0,0 1 0,-1 0 1,1 1-1,0-1 0,-1 1 0,-7-3 0,8 3-32,-1 0 0,0 0 0,1 1 0,-1-1 0,1 1 0,-1 0 0,0 0 0,1 0 0,-1 1 0,0-1 0,1 1 0,-1 0 0,1 0 0,-6 2 1,4 0 17,0-1 0,1 1 0,0 0 0,-1 0 0,1 0 0,1 1 0,-1 0 0,0-1 0,-3 6 0,0 2 28,0 0 1,0 0-1,1 0 1,1 1 0,0 0-1,1 0 1,-4 15-1,2-1-17,1 0-1,2 0 0,-1 30 0,3-45 10,2 0-1,-1 0 0,2 0 1,-1 0-1,2 0 0,-1 0 1,1 0-1,1 0 1,0-1-1,6 10 0,-7-14 3,1-1-1,0 0 0,0 0 1,0-1-1,1 1 0,0-1 1,0 0-1,0 0 1,0 0-1,1-1 0,-1 0 1,1 0-1,0-1 0,0 1 1,0-1-1,0 0 0,0-1 1,8 2-1,5-1 10,1 0 0,-1-1 0,0-1 0,34-3-1,-36 0-34,0 0 0,-1 0 1,0-1-1,0-2 0,0 1 0,0-2 0,15-8 0,-20 9 26,-1-1 0,1 0 0,-1-1 1,-1 0-1,1 0 0,-1-1 0,-1 0 1,0-1-1,13-19 0,-5 2-45,22-51 0,-33 65 100,-1 1-1,0-1 0,-1 0 0,0 0 0,-1 0 0,1-20 0,-3 29-52,0 0-1,-1-1 1,1 1-1,-1 0 1,0 0-1,0 0 1,0 0-1,0 0 0,-1 0 1,0 0-1,0 0 1,0 1-1,0-1 1,-3-4-1,3 7-23,0-1-1,1 1 1,-1-1-1,0 1 0,1 0 1,-1 0-1,0 0 1,0 0-1,0 0 1,0 0-1,0 0 1,0 1-1,0-1 1,0 1-1,-1-1 0,1 1 1,0 0-1,0 0 1,0 0-1,0 0 1,-1 0-1,1 1 1,0-1-1,0 1 1,0-1-1,0 1 0,0 0 1,0 0-1,-2 1 1,-2 1 12,0 0-1,0 0 1,0 1 0,1 0 0,-1 1 0,1-1 0,0 1-1,0 0 1,1 0 0,-5 6 0,4-3-6,-1 1 0,2 0 0,-1 0 0,1 0 0,0 0 0,-4 17 0,6-17 12,0 0 1,0 1-1,1-1 1,0 1-1,1-1 1,0 1-1,1 0 1,-1-1-1,2 1 1,-1-1-1,2 0 0,-1 1 1,1-1-1,0 0 1,1 0-1,5 8 1,-5-11-3,0 0 0,1 0 1,0 0-1,0-1 0,0 0 1,0 0-1,1 0 0,9 6 0,-11-9 11,-1 0 0,1-1-1,0 1 1,-1-1-1,1 1 1,0-1-1,0 0 1,0 0-1,0-1 1,0 1 0,0-1-1,0 0 1,0 0-1,0 0 1,0-1-1,0 1 1,6-3-1,-2 0 12,0 0-1,-1-1 0,1 0 0,-1 0 0,0-1 0,0 1 1,10-10-1,42-47 3,-29 28-11,-4 6 70,1 2 1,1 1-1,46-30 0,-62 44-24,-11 9-27,1-1 1,0 1-1,-1-1 0,1 1 0,0-1 0,0 1 1,0 0-1,0 0 0,0 0 0,0 0 1,0 1-1,0-1 0,4 0 0,-5 1-22,-1 0-1,0 0 0,0 0 0,1 0 1,-1 0-1,0 0 0,0 0 0,1 0 1,-1 0-1,0 0 0,0 0 0,1 0 1,-1 0-1,0 0 0,0 0 0,1 1 0,-1-1 1,0 0-1,0 0 0,0 0 0,1 0 1,-1 1-1,0-1 0,0 0 0,0 0 1,0 1-1,0-1 0,0 0 0,1 0 1,-1 0-1,0 1 0,0-1 0,0 0 1,0 0-1,0 1 0,0-1 0,-1 12 135,0-6-72,-9 52 113,-2 1 0,-26 76 0,35-125-166,1-4-3,-10 41-34,12-44 16,-1 0 0,1 0 0,0 0 0,0 0-1,0 1 1,0-1 0,1 0 0,-1 0 0,1 0 0,0 0 0,0 0 0,1 4 0,-1-6 4,-1 0 0,1 0 1,-1-1-1,1 1 0,0 0 0,0 0 0,-1-1 1,1 1-1,0 0 0,0-1 0,0 1 0,0-1 0,-1 1 1,1-1-1,0 1 0,0-1 0,0 0 0,0 1 1,0-1-1,0 0 0,0 0 0,0 0 0,0 0 0,0 0 1,2 0-1,1 0-15,0-1 0,0 0 0,0 0 0,0 0 0,7-3 0,5-4-94,-1 0 0,0-1 0,0 0 0,-1-1 1,-1-1-1,22-21 0,65-84-25,16-28 390,-110 136-225,5-7 400,-11 15-422,0 0 1,1 0 0,-1 0-1,0-1 1,0 1 0,0 0 0,1 0-1,-1 0 1,0 0 0,0 0-1,0 0 1,1 0 0,-1 0 0,0-1-1,0 1 1,0 0 0,1 0-1,-1 0 1,0 0 0,0 0 0,0 0-1,1 0 1,-1 0 0,0 0-1,0 1 1,1-1 0,-1 0-1,0 0 1,0 0 0,0 0 0,1 0-1,-1 0 1,0 0 0,0 0-1,0 0 1,1 1 0,-1-1 0,0 0-1,0 0 1,0 0 0,0 0-1,0 1 1,1-1 0,-1 0-1,0 0 1,0 0 0,0 1 0,0-1-1,0 0 1,0 0 0,0 1-1,0-1 1,0 0 0,0 0 0,0 0-1,0 1 1,0-1 0,0 0-1,2 8 68,-1 0 0,-1 0 0,1 0 0,-1 0 0,-1 0 0,-1 11 1,0 9-10,-2 52 128,0-33-181,3 0 0,6 64-1,-4-103-47,0 0 0,1 0 0,0-1 0,0 1 0,1-1 0,4 9 0,-6-14-163,0-1-1,-1 1 1,1-1 0,0 0 0,0 1 0,0-1 0,0 0 0,0 1 0,0-1 0,1 0 0,-1 0 0,0 0 0,0 0 0,1 0-1,-1 0 1,1 0 0,-1-1 0,1 1 0,-1 0 0,1-1 0,-1 1 0,1-1 0,0 0 0,-1 0 0,1 1 0,0-1 0,-1 0 0,1 0-1,0 0 1,-1-1 0,1 1 0,-1 0 0,1-1 0,0 1 0,2-2 0,10-7-3927,3 0 1323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4:59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0 11296,'-45'9'5120,"45"-1"-4449,3-5 1313,11 6-1216,14 2 1248,7 1-1152,38 0-288,7 4-384,46-13-96,-5 6-32,24-18-2240,-11 6 1184,6-20-7903,-14 3 4927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5:01.3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1650 7712,'0'0'2506,"2"1"-1524,5 1-166,0 0 1,0-1-1,0 1 0,0-2 1,0 1-1,0-1 1,1 0-1,8-1 1,59-13 1237,-66 12-1755,14-3 43,1-1 0,-1 0 0,0-2 0,0-1 0,-1-1 0,32-19 0,-35 15-173,-1-1 1,0 0-1,16-19 0,48-58 145,-59 66-270,255-254 581,-261 264-605,12-11 36,-1-2 0,-1-1 0,-2-1 0,-1-1 0,31-55 0,49-135 440,-95 203-346,-1-1 1,-2 1-1,0-1 0,-1 0 0,4-31 1,-9 48-152,1 1 1,-1 0-1,0 0 1,0 0 0,0 0-1,0 0 1,-1-1-1,1 1 1,-1 0 0,1 0-1,-1 0 1,0 0 0,-1-3-1,2 5-13,-1-1 0,1 1 1,-1-1-1,1 1 0,-1-1 0,1 1 0,-1-1 0,1 1 0,-1-1 0,0 1 1,1 0-1,-1-1 0,0 1 0,1 0 0,-1 0 0,0 0 0,1-1 0,-1 1 1,0 0-1,1 0 0,-1 0 0,0 0 0,1 0 0,-1 0 0,0 0 0,1 0 1,-1 1-1,0-1 0,1 0 0,-1 0 0,0 1 0,1-1 0,-1 0 1,0 1-1,1-1 0,-1 0 0,0 2 0,-4 1-53,0 0-1,0 0 1,1 1 0,-7 7-1,-26 34-75,1 3 0,-31 56 0,60-94 146,-26 42-65,3 1 1,1 2 0,-28 81-1,37-77 76,-21 107 0,35-129 38,2-1 0,1 0 0,1 1 0,6 54 0,-3-83-20,0 0-1,1-1 1,-1 1 0,2-1-1,-1 0 1,1 0-1,5 10 1,-6-13 1,0 0 1,1-1-1,0 1 0,0-1 1,0 1-1,1-1 1,-1 0-1,1 0 0,-1 0 1,1-1-1,0 1 0,0-1 1,7 3-1,-4-3 28,0 1 0,0-1 0,0-1-1,0 0 1,0 0 0,0 0 0,0-1 0,1 0-1,-1 0 1,12-2 0,-7-1-25,0 0 0,0 0 0,0-1 0,0-1 0,14-7 0,-13 5-18,0-1-1,0-1 1,-1 0-1,0-1 1,19-18-1,44-65 44,-58 69-45,206-285 245,15-69-138,-195 300-118,62-156 0,-55 82 260,-40 114-24,10-77 0,-21 99-366,1 15 116,0 1-1,0 0 1,0-1 0,0 1 0,0-1-1,0 1 1,0 0 0,0-1 0,0 1-1,0 0 1,0-1 0,0 1 0,0 0-1,-1-1 1,1 1 0,0 0 0,0-1-1,0 1 1,-1 0 0,1-1 0,0 1 0,0 0-1,-1-1 1,1 1 0,0 0 0,0 0-1,-1-1 1,-2 4-33,0-1 0,1 1 0,-1 0 1,1 0-1,0 0 0,0 0 0,-2 5 0,-8 11-18,-55 74 89,32-48 77,-32 57-1,-90 222 253,109-205-289,6 3 0,-45 215 1,42-140 362,44-176-272,1-21-152,0 0 0,0 0 0,0 0 0,0 0 0,0 0 0,0 0 0,0 0 0,0 0 0,0 0 0,0 0 1,0 0-1,1 0 0,-1 0 0,0 0 0,0 0 0,0 0 0,0 0 0,0 0 0,0 0 0,0 0 0,0 0 0,0 0 0,0 0 0,0 0 0,0 0 1,0 0-1,0 0 0,0 0 0,0 0 0,0 0 0,0 0 0,1 0 0,-1 0 0,0 0 0,0 0 0,0 0 0,0 0 0,0 0 0,0 0 0,0 0 0,0 0 1,0 1-1,0-1 0,0 0 0,0 0 0,0 0 0,0 0 0,3-8-1,5-25-35,2 0-1,1 0 0,1 1 0,2 1 0,1 0 1,2 1-1,1 0 0,1 2 0,35-42 0,-54 70 29,16-15-107,-15 14 107,-1 1 1,0 0-1,0-1 0,1 1 1,-1 0-1,0-1 1,1 1-1,-1 0 0,0 0 1,0-1-1,1 1 1,-1 0-1,1 0 0,-1 0 1,0 0-1,1-1 1,-1 1-1,0 0 0,1 0 1,-1 0-1,1 0 1,-1 0-1,0 0 0,1 0 1,-1 0-1,1 0 1,-1 0-1,1 0 1,-1 0-1,0 0 0,1 1 1,-1-1-1,0 0 1,1 0-1,-1 0 0,0 1 1,1-1-1,-1 0 1,0 0-1,1 1 0,-1-1 1,2 5 4,0 1 1,0-1 0,-1 0-1,1 11 1,2 7 3,5 10 0,0 0 1,3-1-1,19 42 0,-24-62-2,0 0-1,1 0 0,0 0 1,0-1-1,2 0 0,-1-1 1,1 0-1,1 0 0,0-1 0,22 14 1,-24-18 12,-1 0 0,2-1 0,-1 0 0,0 0 0,1-1 0,14 3 0,-18-5-10,-1-1 1,1 1-1,-1-1 1,1 0-1,0-1 1,-1 1-1,1-1 1,-1 0-1,1 0 0,-1-1 1,1 0-1,9-4 1,-7 1 9,0 0 0,0-1 0,0 0-1,-1 0 1,0 0 0,0-1 0,7-10 0,38-59 203,-36 52-163,-2 3-11,44-72-14,-47 74 14,-2 0 1,0 0 0,6-22 0,-13 36-22,0-2 1,-1 1-1,0 0 0,0 0 1,0-9-1,-1 12-33,-1 1 0,1-1 0,0 1 0,-1 0 0,1-1 1,-1 1-1,1 0 0,-1 0 0,0-1 0,0 1 0,0 0 0,-1 0 1,1 0-1,0 0 0,-1 0 0,-1-2 0,1 3-13,1 0-1,-1 0 1,1 0-1,-1 0 1,0 0 0,0 1-1,1-1 1,-1 0-1,0 1 1,0-1-1,0 1 1,0 0 0,1-1-1,-1 1 1,0 0-1,0 0 1,0 1 0,0-1-1,0 0 1,-3 1-1,-2 1-44,1 0-1,-1 1 1,1-1-1,-7 5 0,4-2 54,1 0 0,0 1 0,1 0 0,-1 0 0,1 1 0,0 0 0,1 0 0,0 1 0,0-1 0,0 1 0,1 1-1,1-1 1,-1 1 0,1 0 0,-4 15 0,2-4 40,1 0 0,1 0 1,1 1-1,1 0 0,0-1 0,2 24 0,1-30-3,0 0 0,1 0-1,4 18 1,-4-26-22,0 0-1,0 0 1,1 0-1,-1 0 1,1-1 0,1 1-1,-1-1 1,1 0-1,5 7 1,-7-11-2,-1 1 0,0-1 0,1 0 1,-1 0-1,1 0 0,-1 0 0,1 0 1,-1-1-1,1 1 0,0 0 0,-1-1 0,1 1 1,0-1-1,0 0 0,-1 1 0,4-1 0,-1 0 0,0-1-1,-1 1 1,1-1-1,0 1 1,0-1-1,-1-1 1,6-1-1,5-4-13,0 0 1,-1-2-1,12-9 1,-15 11-8,78-55 37,153-104 262,-60 46-88,-172 117 161,-7 8-125,-9 14 2,-3 0-156,-43 90 124,45-89-233,-49 130 27,57-148 10,0-1-1,0 1 0,0-1 0,0 0 0,0 1 1,0-1-1,0 1 0,0-1 0,1 2 0,-1-2 2,0-1-1,0 0 1,0 1-1,0-1 1,0 0-1,0 1 1,1-1-1,-1 0 1,0 0-1,0 1 1,0-1-1,0 0 0,1 1 1,-1-1-1,0 0 1,0 0-1,1 0 1,-1 1-1,0-1 1,0 0-1,1 0 1,-1 0-1,0 0 1,1 1-1,-1-1 1,0 0-1,1 0 0,-1 0 1,0 0-1,0 0 1,1 0-1,-1 0 1,0 0-1,1 0 1,-1 0-1,0 0 1,1 0-1,-1 0 1,0 0-1,1 0 1,-1 0-1,0-1 0,1 1 1,-1 0-1,0 0 1,1-1-1,4-3-18,0 0-1,0 0 1,-1-1-1,1 0 1,-1 0-1,0 0 1,-1 0-1,5-8 1,3-4 4,-10 16 11,41-57-156,75-80 1,-115 137 175,-1-1 0,1 1 1,-1 0-1,1 0 1,0 0-1,-1 0 0,1 0 1,3-1-1,-4 2-15,-1 0-1,1 0 1,-1 0-1,1 0 1,-1 0-1,0 0 1,1 0-1,-1 0 1,1 0-1,-1 0 1,1 0-1,-1 0 1,0 0-1,1 0 1,-1 0-1,1 1 1,-1-1-1,0 0 1,1 0-1,-1 0 1,0 1-1,1-1 1,-1 0-1,0 1 1,1-1-1,-1 0 1,0 1 0,1-1-1,-1 0 1,0 1-1,0-1 1,0 0-1,1 1 1,-1-1-1,0 1 1,0-1-1,0 0 1,0 1-1,0-1 1,0 1-1,0-1 1,0 1-1,0-1 1,0 0-1,0 1 1,0-1-1,0 1 1,0 0-1,-1 8 87,0-1-1,0 0 1,-5 14-1,-1 7-15,-4 19 17,7-30-72,-1 1 0,2-1-1,-1 27 1,5-36-116,4-10-13,7-18-87,-6 8 142,9-10-35,0 0 1,1 1-1,36-34 0,-40 44 94,1 0-1,-1 0 1,2 1-1,-1 1 1,1 0-1,1 1 1,26-9-1,-38 15 6,0 0 0,0 0 0,0 1 0,0-1 0,1 1 0,-1 0 0,0 0 0,0 0 0,0 0 0,1 1 0,-1-1 0,0 1 0,0 0 0,0 0 0,0 0 0,0 0 0,5 3 0,-4-1 23,0 0-1,0-1 1,-1 2 0,1-1 0,-1 0 0,0 1 0,0-1 0,0 1 0,-1 0 0,1 0-1,3 8 1,0 3 21,-1 1 0,-1 0-1,6 31 1,1 9-18,27 63-30,-37-114-148,2 0 1,-1-1-1,1 1 0,-1-1 0,6 5 1,-7-7-164,0-1 0,0 1 0,0-1 0,1 0 0,-1 0 0,1 1 0,-1-1 1,1 0-1,-1 0 0,1-1 0,0 1 0,-1 0 0,1 0 0,0-1 0,0 1 0,-1-1 0,4 1 1,8-1-1749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4:49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1314 3392,'-10'0'396,"8"-1"-302,0 1 0,0 0 0,0 1 0,0-1 0,0 0 0,0 0 0,0 1 1,0-1-1,1 1 0,-1 0 0,-3 1 0,-32 17 4282,-35 23 0,71-41-4275,1-1-1,-1 1 1,1-1 0,-1 0 0,1 1 0,-1-1-1,1 0 1,-1 0 0,0 1 0,1-1-1,-1 0 1,1 0 0,-1 0 0,0 0-1,1 0 1,-1 0 0,0 0 0,1 0 0,-1 0-1,1 0 1,-1 0 0,0 0 0,1 0-1,-1 0 1,1-1 0,-1 1 0,0 0-1,1-1 1,-1 1 0,1 0 0,-1-1 0,1 1-1,-1 0 1,1-1 0,-1 1 0,1-1-1,0 1 1,-1-1 0,1 1 0,0-1-1,-1 1 1,1-1 0,0 1 0,-1-1-1,1 0 1,0 1 0,0-1 0,0 1 0,0-1-1,0 0 1,0 0 0,-1-3 99,0 0-1,1 0 1,0 1-1,0-1 1,0 0 0,0 0-1,1-5 1,1 3-84,0 0-1,0 0 1,1 0-1,0 1 1,0-1-1,0 1 1,1-1-1,7-7 1,4-4 159,19-14-1,18-15 115,47-45 300,37-63 147,-16 17-248,-118 134-593,1 0 1,0 0 0,0 0 0,0 1 0,0-1 0,0 1 0,1 0-1,4-2 1,-7 3 0,0 1 0,0 0 0,-1 0 0,1 0 0,0-1 0,0 1 0,0 0 0,0 0 0,0 0 0,0 0 0,-1 0 0,1 1 0,0-1 0,0 0 0,0 0 0,0 1-1,1-1 1,-1 1-4,0 0-1,0 0 1,0 0-1,0 0 1,0 0-1,0 0 1,0 0-1,0 0 1,0 0-1,-1 1 1,1-1-1,0 0 1,0 3-1,3 6 25,-1 0 0,-1 0 0,0 1 1,0-1-1,-1 1 0,0 14 0,-6 64 121,5-80-125,-6 34 45,-2-1 1,-13 42 0,-2 7 147,23-81 123,1-6 206,2-5-148,17-26 233,23-19-520,51-42 0,-71 69-150,2 0 0,0 2-1,1 1 1,35-16-1,-57 30 14,0 0 0,0 1 1,1-1-1,-1 1 0,0 0 0,0 1 0,1-1 0,-1 1 1,0 0-1,9 0 0,-12 1 21,1-1 0,-1 0 0,1 1 0,-1-1 0,1 1 0,-1 0 0,1-1 0,-1 1 0,1 0 0,-1 0 0,0 0 0,0 0 0,1 0 0,-1 0 0,0 0 0,0 0 0,0 1 0,0-1 0,0 0 0,0 1 0,-1-1 0,1 1 0,0-1 0,-1 1 0,1-1 0,-1 1 0,1-1 0,-1 1 0,0-1 0,0 1 0,0 2 0,0 4 1,0-1 1,0 0-1,-1 0 0,0 1 1,-1-1-1,1 0 0,-6 13 0,-26 48 17,13-29 284,16-27-115,5-6 172,1-6-295,0 0 1,0 1 0,-1-1-1,1-1 1,0 1-1,0 0 1,-1 0-1,1-1 1,0 1 0,-1-1-1,3 0 1,9-3-13,0-1 0,0-1-1,0 0 1,14-10 0,48-35 76,-53 34-103,16-12-75,-22 16-40,1 1-1,29-16 1,-45 27 85,0 0-1,0 1 1,0-1 0,1 1 0,-1-1 0,0 1-1,0 0 1,0-1 0,1 1 0,-1 0 0,0 0-1,1 0 1,-1 0 0,0 0 0,0 0 0,1 0-1,-1 1 1,0-1 0,0 0 0,0 1 0,1-1-1,-1 1 1,0-1 0,0 1 0,0-1 0,0 1-1,0 0 1,0 0 0,0 0 0,0-1 0,0 1-1,0 0 1,0 0 0,-1 0 0,1 0-1,0 0 1,-1 1 0,1-1 0,0 0 0,-1 1-1,3 5-21,-1-1 0,0 1-1,0-1 1,-1 1-1,0 0 1,1 7 0,1 97 118,-4-110-59,1 0-1,0 0 1,0 0-1,0 0 1,0 0-1,1 0 1,-1 0-1,0 0 1,0 0-1,1 0 1,-1 0-1,0 0 1,1 0-1,-1-1 0,1 1 1,-1 0-1,1 0 1,-1 0-1,1 0 1,0-1-1,0 1 1,-1 0-1,1 0 1,0-1-1,0 1 1,0-1-1,-1 1 1,1-1-1,0 1 1,0-1-1,0 0 1,0 1-1,0-1 1,0 0-1,0 0 1,0 1-1,0-1 1,0 0-1,2 0 1,3-1 64,1 0 0,0 0 1,-1 0-1,1 0 1,6-4-1,-6 3-68,21-7 97,-1-1-1,40-21 1,48-36-51,-70 40-58,7-6-239,-45 30-275,-8 8 299,-11 13 124,9-14 40,-11 15-140,2-3-25,0 0-1,-15 29 1,25-40 225,0-1 0,0 1 0,0-1 0,1 1 1,0 0-1,0 0 0,0 0 0,0-1 0,1 1 0,0 0 0,0 0 0,0 0 0,0 0 0,1 0 0,2 9 0,-1-11 32,-1 1 0,1-1 0,0 1 0,1-1-1,-1 0 1,0 0 0,1 0 0,0 0 0,0-1 0,0 1-1,0-1 1,0 1 0,0-1 0,1 0 0,-1 0-1,1-1 1,-1 1 0,5 1 0,-3-2 9,-1 1 0,0-1 0,1 0 0,-1 0 0,1 0 0,-1-1 0,1 0 0,0 0 0,-1 0 0,1 0 0,-1-1 0,1 1 0,-1-1 0,1 0 0,3-2 1,-4 1-20,-1 0 1,0 0 0,0 0-1,0-1 1,0 1 0,-1-1-1,1 0 1,-1 1-1,1-1 1,-1 0 0,0-1-1,0 1 1,0 0 0,-1 0-1,1-1 1,-1 1 0,0-1-1,0 0 1,2-6 0,-2 1-77,0-1 0,0 1 1,-1-1-1,0 1 0,-1-1 1,-2-14-1,1 19 15,1 1 0,-1-1 0,0 1 0,0-1-1,0 1 1,0 0 0,-1 0 0,0 0 0,0 0 0,0 0 0,0 1 0,-1-1 0,1 1 0,-1 0 0,0 0 0,-6-4 0,5 4-58,0 0 0,0 1 0,0 0 0,0 0 0,0 0 0,0 0 0,-1 1 1,1 0-1,0 0 0,-1 0 0,1 1 0,-1 0 0,1 0 0,-7 1 1,11-1 75,0 0 1,0 0-1,0 0 1,0 0 0,0 1-1,0-1 1,0 0-1,0 1 1,0-1 0,0 1-1,0-1 1,1 1-1,-1 0 1,0-1 0,-1 2-1,2-1 20,-1-1 0,1 0-1,0 1 1,0-1 0,0 1-1,0-1 1,0 1 0,0-1 0,0 1-1,0-1 1,0 1 0,0-1-1,0 0 1,0 1 0,0-1 0,0 1-1,0-1 1,0 1 0,0-1-1,0 1 1,1-1 0,-1 0 0,0 1-1,1 0 1,0 1 26,1 0 0,0 0 0,0 0-1,0 0 1,0 0 0,0 0 0,0-1 0,1 1 0,-1-1-1,4 2 1,-1-1 23,1 0 0,0 0-1,0-1 1,-1 1 0,1-1 0,0-1-1,7 1 1,44-4 234,-48 2-226,-1-1-1,1 0 1,-1 0-1,0-1 1,0-1-1,-1 1 1,1-1-1,9-6 1,55-44 211,-65 49-311,102-94 168,-40 34-56,131-111-12,-176 156-6,-1-2 1,-1 0 0,-1-2-1,-2 0 1,30-46 0,-18 11-106,-3-2 0,26-83 0,-38 102 38,0-2-153,17-76-1,-32 119 109,-1-1 1,0 1-1,1 0 0,-1 0 0,0-1 0,0 1 1,0 0-1,0-1 0,0 1 0,0 0 0,0-1 1,-1 1-1,1 0 0,0 0 0,-1-1 0,1 1 1,-2-2-1,2 3 40,-1 0 0,1-1-1,0 1 1,0 0 0,-1 0 0,1 0 0,0 0 0,-1 0 0,1 0 0,0 0-1,0 0 1,-1 0 0,1 0 0,0 0 0,-1 0 0,1 0 0,0 0 0,0 0 0,-1 0-1,1 0 1,0 0 0,0 1 0,-1-1 0,1 0 0,0 0 0,0 0 0,-1 0-1,1 1 1,0-1 0,-13 16-130,4 1 105,-8 21-1,1-2 2,-100 195-159,80-168 259,-55 102 176,69-118-199,-28 78 0,17-6-464,29-101 448,1 1 0,1 0 0,0 0 1,2 25-1,0-38 47,0-1 0,1 0 0,0 0 1,0 0-1,0 0 0,1 0 0,0 0 0,3 7 1,-4-10-38,1 0 0,-1-1 0,0 1 0,0-1 0,1 1 0,-1-1 1,0 0-1,1 0 0,0 1 0,-1-1 0,1 0 0,0 0 0,-1-1 1,1 1-1,0 0 0,0 0 0,0-1 0,0 1 0,0-1 0,-1 0 1,1 1-1,0-1 0,0 0 0,0 0 0,3-1 0,1 0 17,0 0 0,1 0-1,-1-1 1,0 0 0,0 0 0,0 0-1,0-1 1,6-4 0,3-2 3,24-21 1,-15 8 26,0-2 0,-2 0 0,33-45 0,-43 51-120,-11 15-26,1 0 0,0 0-1,0 0 1,0 0 0,0 0 0,0 0 0,1 1-1,-1-1 1,1 1 0,4-4 0,-7 6 57,1 0 0,-1 0 0,0 0 0,1 0 0,-1 0 0,0 0 0,1 0 0,-1 0 0,0 0 0,1 0 0,-1 0 0,0 0 0,0 0 0,1 0 0,-1 0 0,0 0 0,1 0 0,-1 0 0,0 0 0,1 0 0,-1 0 0,0 1 0,0-1 0,1 0 1,-1 0-1,0 0 0,0 1 0,1-1 0,-1 0 0,0 0 0,0 1 0,0-1 0,1 0 0,-1 1 0,4 8-88,-2 5 3,-1 0 1,-1 1-1,0-1 0,0 0 1,-4 17-1,1 4 48,-1 7 136,1-19 29,2 0 1,2 33-1,-1-55-104,0 1 0,0-1 0,0 0 0,0 1 0,1-1 0,-1 0 1,1 0-1,-1 1 0,1-1 0,-1 0 0,1 0 0,0 1 0,-1-1 0,1 0 0,0 0 0,0 0 0,0 0 0,0 0 0,0 0 0,0-1 0,0 1 0,0 0 0,0 0 0,1-1 0,-1 1 0,0-1 0,0 1 0,1-1 1,-1 1-1,0-1 0,1 0 0,-1 0 0,0 1 0,1-1 0,-1 0 0,0 0 0,1 0 0,-1-1 0,2 1 0,5-2 23,0 1-1,0-1 0,-1-1 1,1 1-1,7-5 1,50-24 15,-1-2 0,-2-4 1,-2-2-1,101-86 0,-105 79-474,-51 42 232,-6 7-70,-8 13-142,7-14 386,-23 36-46,-73 117-166,93-146 241,1 1 0,0 0 0,0-1 0,1 1 0,-3 12 1,6-19 6,-1-1 0,1 0 0,-1 0 0,1 1 0,0-1 0,0 0 0,0 0 0,0 1 0,1-1 0,-1 0 0,0 0 0,1 0 0,0 1 0,-1-1 0,1 0 0,0 0 0,0 0 0,0 0 0,0 0 0,1 0 0,-1-1 0,1 1 0,-1 0 0,1-1 0,-1 1 0,1-1 0,0 1 0,0-1 0,0 0 0,2 2 0,1-1 34,0-1 1,0 1-1,0-1 0,0 0 0,0 0 1,1-1-1,-1 1 0,0-1 1,0 0-1,0-1 0,1 1 0,-1-1 1,0 0-1,0-1 0,10-3 0,-10 3-39,0 0-1,1 0 0,-1-1 1,-1 0-1,1 0 1,0-1-1,-1 1 0,1-1 1,-1 0-1,0 0 0,-1 0 1,1-1-1,-1 1 0,4-7 1,0-4-26,-2 1-1,1-1 1,-2 0 0,0-1 0,-1 1-1,0-1 1,-2 0 0,0 0 0,0 1 0,-1-1-1,-3-19 1,2 30-28,0-1 0,0 0 0,-1 0-1,0 0 1,0 1 0,0-1 0,0 1 0,-1 0 0,0 0-1,0 0 1,-1 0 0,-5-7 0,6 9 12,0 0 0,-1 0 0,1 1 0,-1-1 0,1 1 0,-1 0 0,0 0 0,0 0 0,0 0 0,0 1 0,0-1 0,0 1 0,-1 0 0,1 1 0,0-1 0,-9 0 0,6 1 4,1 0 1,0 1 0,-1-1-1,1 1 1,-1 0 0,1 1-1,0 0 1,0 0 0,-1 0-1,1 0 1,1 1 0,-8 5-1,12-8 26,0 0 0,1 0 0,-1 1 0,1-1 0,-1 0 0,0 1 0,1-1 0,-1 0 0,1 1 0,-1-1 0,1 1-1,-1-1 1,1 1 0,0-1 0,-1 1 0,1-1 0,-1 1 0,1 0 0,0-1 0,0 1 0,-1-1 0,1 2 0,2-1 17,0 0-1,0-1 1,0 1 0,0-1 0,0 1-1,0-1 1,0 0 0,3 0 0,15 1 45,0 0 1,-1-2 0,1-1-1,26-5 1,-19 3-159,43-2 0,-57 6 63,1 1 0,-1 0-1,1 0 1,-1 2 0,0-1 0,23 9 0,-31-9 30,-1 0 0,0 0 0,1 0 0,-1 1 0,0-1 0,0 1 0,-1 0 0,1 0 0,0 1 0,-1-1 0,0 1 0,0-1 0,0 1 0,0 0 0,-1 0 0,0 1 0,0-1 0,0 0 0,0 1 0,0-1 0,-1 1 0,2 8 0,-1 3 39,-1 1 1,-1 0 0,0 0 0,-1 0 0,-5 24 0,5-40-31,1-1 0,0 0 0,0 0-1,0 0 1,0 0 0,0 1 0,0-1 0,0 0 0,0 0 0,0 0 0,-1 1 0,1-1 0,0 0-1,0 0 1,0 0 0,0 1 0,0-1 0,0 0 0,0 0 0,0 0 0,0 1 0,1-1-1,-1 0 1,0 0 0,0 0 0,0 1 0,0-1 0,0 0 0,0 0 0,0 0 0,0 0 0,0 1-1,1-1 1,-1 0 0,0 0 0,0 0 0,0 0 0,0 0 0,0 1 0,1-1 0,-1 0 0,0 0-1,0 0 1,0 0 0,1 0 0,-1 0 0,0 0 0,0 0 0,0 0 0,1 0 0,-1 0 0,0 0-1,0 0 1,0 0 0,1 0 0,-1 0 0,0 0 0,0 0 0,1 0 0,13-9 244,76-67 209,30-23-313,-112 94-211,0 0-1,0 0 1,0 0 0,1 1-1,12-4 1,-20 8 52,1-1 0,-1 1-1,0 0 1,0 0 0,1-1 0,-1 1 0,0 0-1,0 0 1,1 0 0,-1 1 0,0-1-1,0 0 1,1 0 0,-1 1 0,0-1 0,0 1-1,0-1 1,0 1 0,1-1 0,-1 1-1,0 0 1,0-1 0,0 1 0,0 0 0,-1 0-1,1 0 1,0 0 0,0 0 0,0 0-1,-1 0 1,1 0 0,0 0 0,0 1 0,1 5 11,1-1 1,-1 1-1,0-1 1,2 13-1,-3-10-32,5 21-118,-2-9 237,1 0-1,8 23 1,-5-22-13,4 6-1029,-7-11-2602,-4-12-50,4 0 1183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5:01.7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21 9632,'-35'0'4384,"49"0"-3840,2 0 1631,13 6-1311,24-1 1408,5-1-1280,55-4-32,8 5-576,37-10-320,-15 1-64,28-12-5632,-13 1 3073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5:03.6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1 13696,'-37'20'6207,"19"8"-5375,4-17 1856,11 1-1632,-12 0 640,7 4-992,-5-4-224,8 0-288,-4-4-352,9 0 96,9-3-3712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5:34.3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37 602 4064,'3'-9'14815,"-7"9"-14335,-4-8 2640,9 8-2965,-8-2 890,2-1-319,13 2-339,1-1 0,-1 0 1,1 0-1,15-7 0,15-4-526,-33 12 189,0-2 0,1 1 0,-1-1 0,0 0 0,0 0 0,9-7 0,-13 9-75,1-2 503,-2 3-465,-1 0-1,0 0 1,0 0-1,0-1 1,0 1-1,0 0 1,0 0 0,1 0-1,-1-1 1,0 1-1,0 0 1,0 0-1,0-1 1,0 1 0,0 0-1,0 0 1,0 0-1,0-1 1,0 1-1,0 0 1,0 0 0,0-1-1,0 1 1,0 0-1,0 0 1,0-1 0,0 1-1,-1 0 1,1 0-1,0 0 1,0-1-1,0 1 1,0 0 0,0 0-1,0 0 1,-1 0-1,1-1 1,0 1-1,0 0 1,0 0 0,-1 0-1,1 0 1,0 0-1,0 0 1,0-1 0,-1 1-1,1 0 1,0 0-1,0 0 1,0 0-1,-1 0 1,1 0 0,0 0-1,0 0 1,-1 0-1,1 0 1,-2-1 43,1 0 0,-1 0 0,1 0 0,0-1 0,-1 1 0,1-1 0,0 1 0,0-1 0,0 1 0,0-1 1,0 1-1,1-1 0,-2-3 0,-8-28 135,9 30-149,0 1 0,0 0 1,0-1-1,0 1 0,-1 0 0,1 0 1,-3-4-1,2 5-21,1-1-1,0 0 1,-1 0 0,1 1-1,0-1 1,0 0 0,0 0 0,1 0-1,-1 0 1,0 0 0,0-2-1,5-1-244,-4 5 222,0 0-1,-1-1 1,1 1-1,0 0 1,0 0-1,0 0 1,0 0-1,0 0 0,0 0 1,0 0-1,0 0 1,0 0-1,0 0 1,-1-1-1,1 1 1,0 0-1,0 0 0,0 0 1,0 0-1,0 0 1,0 0-1,-1 0 1,1 0-1,0 0 0,0 0 1,0 0-1,0 0 1,0 0-1,0 0 1,0 0-1,-1 0 1,1 0-1,0 0 0,0 0 1,0 0-1,0 0 1,0 0-1,0 0 1,-1 1-1,1-1 1,0 0-1,0 0 0,0 0 1,0 0-1,0 0 1,0 0-1,0 0 1,0 0-1,-4 1-32,6-1-9,-6 0 163,-8-8-108,0-6-11,11 13 9,1 1 1,0 0-1,-1 0 1,1 0-1,0-1 1,0 1-1,-1 0 1,1-1-1,0 1 1,0 0-1,-1-1 1,1 1-1,0 0 1,0-1-1,0 1 1,0 0-1,0-1 1,-1 1-1,1 0 1,0-1-1,0 1 1,0-1-1,0 1 1,-2-7 114,-2 1-113,0 0 1,1 0-1,0 0 1,-4-10 0,-3-7 138,0 4-49,1 0 0,1-1 1,-8-28-1,15 46-99,1 1 0,0 0-1,-1 0 1,1-1 0,0 1 0,0 0-1,0 0 1,0-1 0,0 1 0,0 0-1,0 0 1,0-1 0,1 1 0,-1 0-1,0 0 1,1 0 0,-1-1 0,1 1-1,-1 0 1,1 0 0,0 0 0,0 0-1,-1 0 1,1 0 0,1-1 0,-1 1-5,10-16 76,-9 13-42,0 0 1,1 0-1,0 1 0,0-1 1,5-4-1,18-11-75,-20 16 38,0-1-1,-1 0 1,9-7 0,-9 7-11,0 0 0,0 1 1,0 0-1,1 0 0,-1 0 0,9-3 1,9-4 69,-6 1-85,0 1-1,29-10 1,-37 15 24,0 1-1,1 0 0,-1 1 1,0 0-1,1 0 1,-1 1-1,12 1 0,46 3 95,95 24-470,-84-6 572,-57-15-270,-10-3 82,1 2 0,-1-1 0,-1 2 0,1-1 0,-1 1 0,0 1 0,-1 0 0,0 0 0,10 12 0,-7 1 10,-6-9 66,-5-10-56,-1 0 0,1 0 0,-1 0 0,0 0 1,0 0-1,0 1 0,0-1 0,0 0 0,0 0 0,-1 0 0,1 0 1,-1 0-1,1 1 0,-1-1 0,0 0 0,0 0 0,-1 2 1,-2 7-6,2-9-4,1 0-1,0 0 1,-1 0 0,1 0-1,-1 0 1,1 0-1,-1 0 1,0 0-1,0 0 1,0-1-1,-3 3 1,-5 3-26,-25 23-40,-2 1 73,2 2 1,-43 49-1,68-69-19,0 1-1,-14 27 0,-8 11 157,28-47-110,0 1 1,-1-1-1,1 0 1,-1 0 0,0-1-1,0 1 1,0-1-1,-9 5 1,-8 7-40,11-11 3,11-4 57,7 1-13,1 0-12,1 0 0,0 0 0,0-1 0,0 0 1,14-1-1,3 0 80,291 11 161,-314-11-543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5:37.4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16 4064,'0'-6'9461,"-5"6"-6272,5 0-3137,-1 0 130,0 0 0,1 0 0,-1 0 0,0 0 0,1 0 0,-1-1 0,0 1 0,1 0 0,-1 0 0,0 0-1,1-1 1,-1 1 0,0 0 0,1-1 0,-1 1 0,1-1 0,-1 1 0,1 0 0,-1-2 0,-4 1 1188,4 1-709,3-2-138,8 1 2487,25 2-2721,-8 0-190,-8-2-21,-11 0-58,0 1 1,0 0-1,0 1 0,0 0 0,14 2 0,-20-2-2,-1 0-1,1-1 0,0 1 0,-1 0 1,1 0-1,0 0 0,-1 0 1,1 0-1,-1 0 0,0 0 1,1 1-1,-1-1 0,0 0 0,0 1 1,0-1-1,0 1 0,0 0 1,0-1-1,0 1 0,0 0 1,-1-1-1,1 1 0,-1 0 0,1 0 1,-1 0-1,0-1 0,1 1 1,-1 0-1,0 0 0,0 2 1,-1 11 89,-1 0 1,0 1 0,0-1 0,-6 17 0,-23 59 83,20-61-122,-22 73 49,32-98-138,-6 10 12,-5 26-1,11-38 54,0 0 1,1 1-1,-1-1 0,1 1 0,0-1 1,0 1-1,0-1 0,0 1 1,0-1-1,1 1 0,0-1 1,0 1-1,2 6 0,-2-9-8,0 0 1,0 0-1,0 0 0,0 0 0,0 0 1,0 0-1,0 0 0,0 0 0,0 0 1,1-1-1,-1 1 0,0 0 0,1-1 1,-1 1-1,0-1 0,1 1 1,-1-1-1,1 0 0,-1 0 0,0 1 1,1-1-1,-1 0 0,1 0 0,-1-1 1,1 1-1,-1 0 0,1 0 0,-1-1 1,0 1-1,3-1 0,2-1 16,0-1 0,0 1 0,-1-1-1,1 0 1,7-5 0,-2-2-17,0 1-1,-1-2 1,0 1-1,-1-2 1,14-21-1,-15 22-13,6-13 42,0-1 1,11-29 0,3-7 130,-10 24-172,-14 26-78,1 1 0,0 0 0,13-18 0,-17 27 64,0 0 0,0 0 1,1 0-1,-1 0 1,0 0-1,1 1 0,-1-1 1,0 0-1,1 1 0,-1-1 1,1 1-1,-1 0 0,1-1 1,-1 1-1,1 0 1,-1 0-1,1 0 0,-1 0 1,1 0-1,-1 0 0,1 0 1,-1 1-1,1-1 0,-1 0 1,3 2-1,5 1-26,0 1-1,16 8 1,-22-10 23,36 21-56,-22-12-558,-1-2 1,28 12 0,-33-17-1594,18 7-4057,-10-1-5229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5:37.8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19 160,'12'-5'11886,"-10"5"-11954,59-2 7858,1-3-4523,62-2-1332,184 10-1956,-235 0-289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5:39.0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14 5152,'9'-10'22227,"-7"9"-23511,5 0 1729,0 0 1,1 1-1,-1-1 0,1 1 0,8 2 0,7-1-151,240 5 353,5-1-4189,-190-3-2496,-5 5 1719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5:41.3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1 279 2144,'0'0'16938,"7"0"-11953,4-3-3346,49-28-100,59-28-1025,-65 38-410,-5 2 73,49-27 1,-69 30-118,73-44 594,-101 59-632,0 0 0,0 0 0,0 1-1,0-1 1,0 0 0,0 1 0,0-1-1,0 1 1,0-1 0,1 1-1,-1 0 1,0-1 0,0 1 0,0 0-1,1 0 1,1 0 0,-2 0-21,0 1 1,-1 0-1,1-1 0,0 1 1,0 0-1,0-1 0,-1 1 0,1 0 1,-1 0-1,1 0 0,0 0 1,-1 0-1,1-1 0,-1 1 1,0 0-1,1 0 0,-1 0 1,0 2-1,6 16 64,-2 1 1,0 0-1,1 38 0,-3-24 5,-1 3-18,-2-30-49,1-1 0,0 1 0,0 0 1,1 0-1,0-1 0,3 12 0,-4-18 0,5 14 58,0 0 0,0-1-1,2 0 1,9 16 0,-14-25-46,1-1 0,-1 0 0,1 0 1,-1-1-1,1 1 0,0 0 0,0-1 0,0 0 0,0 0 0,1 0 1,-1 0-1,1 0 0,-1-1 0,1 1 0,-1-1 0,1 0 1,0 0-1,0 0 0,-1-1 0,1 1 0,5-1 0,5-1 47,0 0 0,0-1-1,0 0 1,-1-1 0,1-1-1,15-6 1,77-39 70,-96 44-162,66-38 179,-66 37-110,0-1 0,-1-1 0,0 0 0,-1 0 1,13-15-1,-1-5-23,0 0 0,25-51 0,-41 71-21,-1 1 0,1 0 0,1 0 1,-1 0-1,1 0 0,0 1 0,7-7 1,-8 10 10,-1 0 0,1 1 0,0-1 0,-1 1 0,1 0 0,0 0 0,0 1 0,1-1 0,-1 1 0,0-1 0,0 1 0,1 1 0,-1-1 0,1 1 0,5-1 0,10 3 85,-1 0-1,1 2 0,-1 0 0,28 9 1,-5-1-95,-26-8-122,0 0-1,0-1 0,26 1 1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5:41.9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 82 5216,'-19'-25'16313,"25"25"-14520,8 0-264,-1-2 1,1 0-1,19-5 1,30-6-614,434-14 333,-286 21-1319,-110 6-2471,-85 2-360,-1 0 1,20 5 0,-3 4-530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5:42.7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 20 1472,'-13'-20'26295,"40"24"-25754,-12-1-371,1-1-1,-1-1 0,1 0 0,25-2 1,10 0 253,31 4-272,356 5-1204,-461-11-17895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5:43.1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62 11 3552,'-2'0'114,"1"-1"0,-1 1 0,0-1 0,1 1 0,-1 0 0,0-1 0,0 1 0,0 0 0,1 0 0,-1 0-1,0 1 1,0-1 0,0 0 0,1 1 0,-1-1 0,0 1 0,1-1 0,-3 2 0,-22 2 19676,33-9-18647,19 0-222,0 2 0,0 1 1,28 1-1,-19 0-622,391 4-91,-389 0-225,56 2-1881,-79-5 746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4:50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1233 12 8896,'-31'-12'4032,"21"16"-3520,6-4 160,8 0-480,1 0-160,5 8-32,3 0 192,4 4-96,-2-4-2144,1 0 1120,-1-4-6624</inkml:trace>
  <inkml:trace contextRef="#ctx0" brushRef="#br0" timeOffset="1">0 103 10720,'0'-11'4864,"29"11"-4256,1-4 1663,11 4-1375,44-8 640,10 5-928,26-6 32,-8 9-384,26-5-96,-9 5-96,1-3 32,-19 6-64,-18-3-2976,-17 9 1600,4-1-6783,-14 4 4543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5:46.1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1 857 4320,'5'3'17844,"-3"-3"-16616,1 0-3287,14 12 3675,-9-9-1395,1 0 1,-1 0 0,1-1 0,0 0 0,0-1 0,11 0-1,-2 1-56,0 2 80,6 0 11,19-6 173,0-1 0,0-3 0,0-1 0,-1-2 0,0-2 0,60-23 0,-84 25-268,1-1 0,-1 0 0,-1-1 0,0-1 0,-1 0 0,0-1 0,-1-1 0,0-1 0,24-31 0,-33 38-60,0 0 0,-1-1-1,0 0 1,-1 0-1,1 0 1,-2 0 0,1-1-1,-1 1 1,-1-1 0,3-20-1,-4 23-59,-1 0 0,0 0 0,0 0 0,0 1 0,-1-1 0,0 0 0,0 0 0,-1 0 0,0 1 0,0-1 0,-1 1 1,1-1-1,-1 1 0,-1 0 0,1 0 0,-1 0 0,-5-6 0,2 6-40,0 1 1,0 0 0,-1 0-1,0 1 1,1 0-1,-1 0 1,-1 0 0,1 1-1,-10-2 1,-3-2-24,-92-28 94,2 1 251,106 32-314,0 0-1,-1 0 1,1-1-1,0 0 1,1 0-1,-9-6 1,11 7-6,0 0 0,1 1 0,-1-1 0,0 0-1,1 0 1,0 0 0,-1-1 0,1 1 0,0 0 0,0 0 0,0-1 0,0 1 0,1 0-1,-1-1 1,1 1 0,-1-1 0,1-4 0,0 2-1,1 0 0,0 0 0,0 0 0,1-1-1,-1 1 1,1 0 0,0 1 0,1-1 0,-1 0 0,1 1 0,0-1 0,0 1 0,0 0 0,1 0-1,-1 0 1,1 0 0,0 1 0,7-6 0,6-3-7,0 1 0,1 0 0,26-11 0,-7 4-24,1 2-1,1 2 1,1 1 0,0 2-1,49-7 1,-81 17 23,0 0 0,1 0 1,-1 1-1,1 0 0,-1 1 0,0 0 1,1 0-1,-1 1 0,0 0 0,0 1 0,13 5 1,-11-4-43,-1 1 1,0 1-1,0-1 1,-1 2-1,0-1 1,0 1-1,0 0 1,-1 1 0,7 8-1,85 124 16,-96-135 33,0 1-1,0-1 1,-1 1 0,1 0 0,-1 0-1,0 0 1,-1 0 0,0 0 0,0 1-1,0-1 1,0 0 0,-1 0-1,0 1 1,-1-1 0,1 0 0,-1 0-1,0 1 1,-1-1 0,1 0 0,-1 0-1,-4 7 1,-39 90 372,36-84-367,1 1-1,1 0 0,1 0 1,-5 22-1,7-18-4,-1 34 0,2-16-51,2-35 62,0-1 0,1 1 1,0 0-1,0 0 0,1-1 0,0 1 0,0-1 0,0 1 0,1-1 1,4 11-1,-4-14-2,-1 0 0,1 0 0,0 0 0,1 0 1,-1-1-1,0 1 0,1-1 0,-1 1 0,1-1 0,0 0 1,0 0-1,0 0 0,0 0 0,0-1 0,0 1 0,1-1 1,-1 0-1,0 0 0,1 0 0,-1 0 0,8 0 0,33 2 132,1-2-1,57-7 0,-81 5-122,23-2-33,128-14-20,-152 14 56,-16 3-209,0 0-1,0-1 0,-1 1 0,1-1 1,6-2-1,-7-1-3092,-3 4 2915,0-1 1,0 1-1,0-1 1,0 1 0,0-1-1,0 1 1,0-1-1,0 1 1,0-1-1,0 1 1,0-1-1,0 0 1,0-7-5372,0 5 4792,0 0 1,0 0-1,0-1 1,0 1-1,0 0 1,-1 0-1,1 0 1,-1-1-1,0 1 1,0 0-1,-2-3 0,-9-15-2986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5:46.7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 71 5312,'-1'0'151,"1"0"1,-1-1-1,0 1 0,-18-11 15946,23 12-12917,17-2-2124,0-1 1,21-5-1,19-3-343,253-5 168,-168 10-700,-65-1-139,32 0 44,-42 2-252,4 1-3379,-63 3 1593,-1 1 0,0 0 0,1 1-1,17 5 1,-25-6 1222,0 1 1,1-1-1,-1 1 0,0 0 0,5 4 1,-4-2-975,-1 0 0,1 1 0,6 7 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5:47.5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586 8 2720,'41'-5'5456,"-9"2"8474,-37 5-11098,-41 25-1419,-1-2 0,-84 32 1,77-36-1114,-70 37-1,98-43-342,1 1 0,1 0 0,0 2 0,-31 30 0,26-20-697,-10 10-2982,16-11-3293,16-16-590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5:47.9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20 7648,'0'0'164,"0"-1"1,-1 1-1,1-1 0,0 1 1,-1-1-1,1 1 1,0-1-1,0 1 1,0-1-1,-1 0 0,1 1 1,0-1-1,0 1 1,0-1-1,0 0 1,0 1-1,0-1 0,0 1 1,0-1-1,1 1 1,-1-1-1,0 0 1,0 1-1,0-1 0,1 1 1,-1-1-1,1 0 1,0 0 356,0 1 1,1-1 0,-1 1-1,0-1 1,1 1 0,-1 0-1,0-1 1,1 1 0,-1 0-1,0 0 1,3 0-1,1 0 235,43 1 4659,-37 0-4898,0 0 1,0 1-1,0 0 0,15 5 1,-7 0-355,-1 1 1,1 1-1,-1 0 1,-1 2-1,1 0 1,-2 0-1,0 2 1,0 0-1,-1 1 1,-1 0 0,0 1-1,-1 1 1,-1 0-1,12 20 1,54 116-151,-42-77-944,-35-73 1865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5:48.9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0 105 8384,'0'-12'10469,"9"17"-7760,-8-4-2570,0 0-1,0 1 1,0-1 0,0 1-1,0 0 1,0-1 0,-1 1-1,1 0 1,0-1 0,-1 1-1,0 0 1,1 0-1,-1 0 1,0-1 0,0 1-1,0 0 1,0 3 0,0 10 597,5 49 630,-4 85 0,-3-64-1016,3-53 1432,2-46-1636,-1-1 0,0 1 1,0-25-1,2-17-6,-1 22-34,-1-48-1,-2 51-24,1 0 0,5-31-1,-5 38 56,-2 22-116,1 0 0,0-1 0,0 1 0,0 0 0,0-1 0,1 1 0,-1-1-1,0 1 1,1 0 0,0 0 0,-1-1 0,3-2 0,0 2-27,0 0 1,0 0-1,0 0 1,0 0-1,1 0 0,-1 1 1,1 0-1,0 0 1,0 0-1,0 0 0,0 0 1,0 1-1,0 0 1,0 0-1,5-1 0,8-1 30,0 2 0,26-1 0,23 5 91,-1 3 1,0 3 0,83 22-1,-85-14-2,-62-17-328,-1 0 0,1 0 0,-1 0 1,1 0-1,-1 0 0,1 0 0,-1 0 0,1 0 0,-1 0 0,1 0 0,-1 0 0,1 1 0,-1-1 0,0 0 0,1 0 0,-1 1 0,1-1 0,-1 0 0,0 1 0,1-1 0,-1 0 0,0 1 0,1-1 0,-1 0 0,0 1 0,0-1 0,1 1 0,-1 0 0,0-1-192,-1 1 0,1-1-1,0 1 1,-1 0 0,1-1-1,-1 1 1,1-1 0,-1 1-1,0-1 1,1 0 0,-1 1-1,1-1 1,-1 1 0,0-1-1,1 0 1,-2 1 0,-34 11-8728,34-12 8954,-29 9-5092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5:49.3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29 11808,'-13'-28'11263,"21"28"-8511,6 0-1600,12 5 480,24 3-960,22 4-32,19-1-352,-1 6-128,-11-2-96,-5 2-416,-3-6 224,-8 1-4352,4 8 2464,9 0-11071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6:23.2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564 130 3072,'0'0'17269,"-5"-16"-14715,-44-5-1914,31 14-537,-37-9 0,-2-1-181,-42-13 204,39 12-65,56 17-69,-1 0 0,1 0 0,-1 1 0,0-1 0,1 1 0,-1 0 0,0 0 0,0 0 0,1 1 0,-1 0 0,-7 2 0,-2 2-13,1 0 0,-18 10-1,0-1 11,22-10-40,1 0 0,0 0 0,0 1-1,-8 7 1,14-10 34,0-1-1,0 1 0,0 0 1,1 0-1,-1 0 1,1 0-1,-1 0 0,1 0 1,-2 3-1,3-4 15,0 0-1,-1 0 1,1 0-1,0 0 1,0 0-1,0 0 1,-1 0-1,1 1 1,0-1 0,1 0-1,-1 0 1,0 0-1,0 0 1,0 0-1,1 0 1,-1 0-1,0 0 1,1 0-1,-1 0 1,1 0-1,-1 0 1,2 1-1,11 8 115,-3-3-67,0 4-48,2-1 0,-1 0 0,1 0 0,1-1 0,0-1 0,0 0 0,15 5 0,-22-10-12,0 1-1,0-1 1,0 1 0,6 4 0,10 6-15,41 28 311,-31-20-219,-20-13 2,-1 0-1,0 1 0,0 0 1,-1 0-1,-1 1 0,0 0 1,0 1-1,-1 0 1,0 0-1,-1 1 0,-1 0 1,8 20-1,-12-27-26,-1 0 0,1 1 0,-1-1 1,-1 1-1,1-1 0,-1 1 0,0-1 0,0 1 1,-1-1-1,0 1 0,0-1 0,0 1 0,-1-1 1,0 0-1,0 0 0,-1 0 0,1 0 0,-1 0 1,-1 0-1,1-1 0,-1 0 0,0 1 0,0-1 0,-1-1 1,1 1-1,-1-1 0,-9 7 0,-1-2 187,0-1 1,0 0-1,-1-1 0,0-1 0,0 0 1,-31 6-1,41-12-152,-1 1-1,1-1 1,-1 0 0,0 0 0,1-1 0,-1 0 0,0 0-1,1-1 1,0 0 0,-8-2 0,-4-2-88,6 0 153,-3 0-426,1 1-2158,41-1-18554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6:25.8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 62 4384,'0'0'62,"0"0"0,0-1 1,-1 1-1,1 0 0,0-1 0,0 1 1,0 0-1,0-1 0,-1 1 1,1 0-1,0-1 0,0 1 0,0-1 1,0 1-1,0 0 0,0-1 0,0 1 1,0 0-1,0-1 0,0 1 0,0-1 1,0 1-1,0 0 0,0-1 1,1 1-1,-1-1 0,12-17 14923,-12 18-14915,-1 8 1538,-6 16-1995,4-13 989,-5 21-376,2-1-1,1 1 0,-2 62 1,4-26-230,1-44 13,1 0 0,1-1 0,5 44 0,-2-49 38,-2-10 19,0 1 0,1 0 0,0-1 0,4 12 0,-5-18-53,-1-1 0,1 0 1,-1 1-1,1-1 0,0 0 0,0 1 0,0-1 1,0 0-1,0 0 0,0 0 0,0 0 1,0 0-1,0 0 0,0 0 0,1 0 0,-1 0 1,0 0-1,1-1 0,-1 1 0,0 0 0,1-1 1,-1 1-1,1-1 0,-1 0 0,1 0 0,-1 1 1,1-1-1,-1 0 0,1 0 0,-1 0 0,3-1 1,1 0 21,0-1 1,0 1-1,0-1 0,0 0 1,-1-1-1,1 1 1,-1-1-1,8-6 1,32-29 82,158-192 213,-154 174-475,15-21 357,-48 56-149,-2 4 64,-1-1 0,-1 1 0,11-26 0,-21 41-161,0 1 1,-1-1 0,1 0-1,-1 1 1,1-1 0,-1 0-1,0 1 1,0-1-1,0 0 1,0-3 0,0 5 18,0 0 0,0 0 0,0 0 0,0-1 0,0 1 1,0 0-1,0 0 0,0 0 0,0 0 0,0-1 0,-1 1 0,1 0 1,0 0-1,0 0 0,0 0 0,0 0 0,0-1 0,0 1 1,-1 0-1,1 0 0,0 0 0,0 0 0,0 0 0,0 0 0,-1 0 1,1 0-1,0 0 0,0 0 0,0 0 0,-1 0 0,1-1 1,-9 7-212,-9 11 251,1 0 0,1 2 0,0 0 0,2 0 0,0 2 0,1 0 0,1 0 0,1 1 0,1 1 0,1 0 0,1 0 0,1 0 0,1 1 0,1 0 0,1 1 1,-1 45-1,6-60-26,-1 0 1,1 0 0,1 0-1,0 0 1,0 0 0,1 0 0,0 0-1,1-1 1,0 1 0,6 10 0,-7-16 34,0 1 1,0-1 0,0 1-1,1-1 1,0 0 0,-1 0-1,1-1 1,1 1 0,-1-1-1,1 0 1,-1 0 0,1 0-1,0-1 1,0 1 0,0-1-1,0 0 1,0-1 0,0 1 0,1-1-1,8 1 1,-8-2-3,0 1-1,0-1 1,0-1 0,1 1 0,-1-1-1,0 0 1,0 0 0,-1-1-1,1 0 1,0 0 0,0 0 0,-1-1-1,0 1 1,1-2 0,-1 1-1,0 0 1,0-1 0,-1 0 0,1 0-1,-1 0 1,4-6 0,8-11 49,-2 0 1,0-2-1,-2 0 1,-1 0-1,12-34 1,26-52 78,-32 78-188,2 0 0,0 2 1,35-40-1,-52 67 13,0 0 0,0 0-1,0 0 1,0 0 0,0 0-1,0 0 1,1 1 0,-1-1-1,1 1 1,-1 0 0,1 0-1,-1 0 1,6-1 0,-6 2-6,0 0 1,0 0 0,0 0-1,0 0 1,0 0-1,0 1 1,0-1 0,0 1-1,0 0 1,0-1-1,-1 1 1,1 0-1,0 0 1,-1 0 0,1 0-1,0 1 1,-1-1-1,1 0 1,-1 1 0,2 2-1,2 1 19,-1 1 1,-1-1-1,1 1 0,-1 0 0,0 0 1,0 0-1,-1 0 0,0 1 0,0-1 1,0 1-1,-1-1 0,1 8 0,0 13 172,-2 47-1,-1-35-234,1-38 71,0-1 0,0 0 1,0 0-1,-1 0 0,1 1 1,0-1-1,0 0 0,0 0 1,0 1-1,1-1 0,-1 0 0,0 0 1,0 0-1,0 1 0,0-1 1,0 0-1,0 0 0,0 0 1,0 1-1,0-1 0,0 0 0,1 0 1,-1 0-1,0 1 0,0-1 1,0 0-1,0 0 0,1 0 1,-1 0-1,0 0 0,0 0 0,0 1 1,1-1-1,-1 0 0,0 0 1,0 0-1,0 0 0,1 0 1,-1 0-1,0 0 0,0 0 0,0 0 1,1 0-1,-1 0 0,0 0 1,0 0-1,1 0 0,-1 0 1,0 0-1,0 0 0,0 0 0,1 0 1,-1 0-1,0-1 0,0 1 1,0 0-1,1 0 0,-1 0 1,0 0-1,0 0 0,0-1 0,1 1 1,16-14 93,-10 8-140,20-16 78,0 1 0,2 1-1,47-24 1,-73 43-43,17-9-90,30-18 0,-44 25 135,-1-1-1,1 1 1,10-3 0,-14 5-38,-1 0 1,1 1 0,0-1 0,0 1 0,0-1 0,0 1-1,0 0 1,0 0 0,0 0 0,0 0 0,0 0 0,0 0 0,0 1-1,0-1 1,2 1 0,1 4 17,-4 5 13,0 0 0,0 0 0,-1-1 0,-1 1 0,0 0 0,0-1 0,-3 11 0,-5 31-20,-13 57-172,18-84 318,4-24 27,5-9-16,1-1-95,-1-1 1,9-20-1,1-4-364,-6 16 137,0 0 150,1 0 0,1 1 0,16-23 0,1-2-174,-25 39 212,1-4-39,-4 7-58,0 2-4,3 11 24,3 17 49,2 31 0,-1-5 59,-2-7-165,-4-34 96,1 1-1,0 0 0,1-1 1,0 0-1,9 25 0,-11-37 13,0 0 0,0 1 0,0-1-1,0 0 1,1 0 0,-1 0 0,1 0 0,-1 0-1,1 0 1,-1 0 0,1-1 0,0 1 0,0 0-1,0-1 1,0 1 0,0-1 0,0 0 0,1 0 0,-1 0-1,0 0 1,1 0 0,-1 0 0,0-1 0,1 1-1,-1-1 1,1 0 0,-1 0 0,1 0 0,-1 0-1,1 0 1,-1 0 0,1 0 0,-1-1 0,1 0 0,-1 1-1,3-2 1,7-2 14,-1 0 0,0-1 1,1-1-1,-2 1 0,1-2 0,18-14 0,52-55 81,-34 30-148,70-76 376,-82 84-289,-8 13-42,-20 20-30,-1 0 1,-1 0 0,1-1 0,5-8 0,-10 13 18,0 0 0,-1 0 0,1 0 0,0 0 0,0 1 0,-1-1 0,1 0 0,0 0 0,0 1 0,0-1 0,1 0 0,6-5-19,-7 5 27,-1 1 0,0 0-1,0 0 1,1 0 0,-1 0-1,0-1 1,0 1 0,1 0-1,-1 0 1,0 0 0,0 0-1,1 0 1,-1 0 0,0-1 0,1 1-1,-1 0 1,0 0 0,0 0-1,1 0 1,-1 0 0,0 0-1,1 0 1,-1 0 0,0 1 0,0-1-1,1 0 1,-1 0 0,0 0-1,1 0 1,-1 0 0,0 0-1,0 0 1,1 1 0,-1-1-1,0 0 1,0 0 0,0 0 0,1 1-1,-1-1 1,0 0 0,0 0-1,0 1 1,0-1 0,1 0-1,-1 0 1,0 1 0,5 12-63,-4-13 55,9 27-36,-7-19 44,0-1 1,0 1-1,-1 0 0,0 0 0,2 11 0,5 240 155,-9-253-136,0 1 0,0 0 0,0-1 0,-1 1 0,0-1 0,-1 1 1,1-1-1,-1 1 0,0-1 0,-1 0 0,-3 7 0,6-13-20,-1 0 0,1 1 0,0-1 0,0 0 0,-1 0 0,1 1 0,0-1 0,-1 0 0,1 0 0,0 0 0,-1 1 0,1-1 0,0 0 0,-1 0 0,1 0 0,-1 0 0,1 0 0,0 0 0,-1 0 0,1 0 0,-1 0 0,1 0 0,0 0 0,-1 0 0,1 0 0,-1 0 0,1 0 0,0 0 0,-1 0 0,1 0 0,0-1 0,-1 1 0,1 0 0,0 0 0,-1 0 0,1-1 0,0 1 0,-1 0 0,1 0 0,0-1 0,0 1 0,-1 0 0,1-1 0,-12-15-99,-30-54-129,-6-10 143,44 73 110,0 0 0,-1 0 0,0 0 0,0 0 0,-8-7 0,10 11-84,2 2 10,2 5 11,-1-3 34,2 6 72,1 1 0,-1-1 1,1 0-1,1-1 0,6 12 1,0 1 72,1 1-24,0 0 0,1 0 0,22 26 0,-31-42-227,5 5 98,0 0 0,0 0-1,0 0 1,1-1 0,18 12 0,-24-18-330,0-1 1,0 1-1,0-1 1,0 0-1,0 0 0,0 0 1,0-1-1,1 1 1,-1-1-1,0 1 0,5-1 1,-5-1-558,1 1 0,-1-1 0,1 0 0,-1 0 0,1 0 1,-1-1-1,0 1 0,0-1 0,0 1 0,0-1 0,0 0 0,4-4 0,22-21-3468,3-6-922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6:40.3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322 651 1984,'6'-2'-49,"9"-6"10703,-14 7-10447,-1 1 0,0 0-1,0 0 1,0-1 0,0 1 0,0 0 0,0 0 0,0-1 0,0 1 0,1 0 0,-1-1-1,0 1 1,0 0 0,0 0 0,0-1 0,-1 1 0,1 0 0,0-1 0,0 1-1,0-1 1,-5-5 70,-1 1 319,1 1 0,-1 0-1,-1 0 1,1 0 0,0 1-1,-1 0 1,0 0 0,0 1 0,-12-3-1,-12-3 467,26 8-946,1-1 1,0 1 0,-1-1 0,1 0 0,-5-2 0,5 2-44,0-1 0,0 1 0,0 1 0,-7-2 0,0 2 137,5 0-117,0 0-1,1 0 1,-1 0 0,0 1-1,1 0 1,-9 2 0,-5 3-126,15-6 35,1 1 0,-1 0 0,1 0 0,0 1 0,-5 2 0,-18 6 396,24-9-400,0-1 1,0 1-1,0-1 1,0 1-1,1-1 1,-1 1 0,0 0-1,0 0 1,1 0-1,-1 0 1,1 0-1,-1 1 1,1-1 0,-1 0-1,1 1 1,0-1-1,0 1 1,-1-1-1,1 1 1,-1 3 0,-2 3 80,3-7-74,0 1 0,0-1 0,1 0-1,-1 1 1,1-1 0,-1 0 0,1 1 0,0-1-1,-1 1 1,1-1 0,0 1 0,0-1-1,0 1 1,0-1 0,0 0 0,0 1 0,1-1-1,-1 3 1,2 1 42,-1 3 11,2 0-1,-1-1 1,4 9 0,8 24-149,-10-27 186,5 10 135,21 13-44,-21-25-31,-6-9-120,-1 0-1,0 0 0,0 0 0,1-1 0,-1 1 0,1 0 0,-1-1 1,1 0-1,0 0 0,-1 0 0,1 0 0,0 0 0,0 0 0,0-1 0,0 1 1,0-1-1,0 0 0,0 0 0,0 0 0,0 0 0,0 0 0,0-1 0,-1 0 1,1 1-1,0-1 0,4-2 0,5-2 62,-1 0 0,0 0 1,0-1-1,-1-1 0,11-8 0,23-21-43,-29 24 57,16-16-1,-17 14 40,16-11 1,-23 18-103,0 1 1,0-1-1,-1 0 1,0 0-1,8-12 1,3-5 51,-14 20-67,0-1 0,-1 0 0,1 1 0,-1-1 0,0 0 0,0-1 0,-1 1 0,1 0 0,-1 0 0,0-1 0,-1 1 0,1-1 0,-1 1 1,0 0-1,-1-10 0,-3-7-49,0 0 0,-11-32 0,7 27 61,-5-12 46,-1-1-1,-3 2 0,-33-60 1,38 75-86,5 10 35,0 1 1,-17-23-1,-17-21 95,36 51-484,0 0-1,0 1 1,-1-1 0,1 1 0,-1 1-1,0-1 1,0 1 0,-12-4 0,34 32-17500,15 1 13732,11 2 444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6:42.3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9 186 3328,'-8'-22'17806,"7"17"-15375,1 0-3298,5-8 3086,-3 9-2119,0 1 1,0 0-1,1-1 1,-1 1-1,1 0 1,5-5 0,3 1-45,0 0 0,1 1 0,0 0 1,0 1-1,0 0 0,0 1 1,1 0-1,23-3 0,-34 7-24,0-1 0,0 1 0,0 0 0,0-1-1,0 1 1,0 0 0,0 0 0,0 1 0,1-1 0,-1 0 0,0 1-1,0-1 1,0 1 0,0 0 0,0-1 0,-1 1 0,1 0 0,2 2-1,-2-2 6,-1 1 0,0-1-1,1 1 1,-1 0-1,0 0 1,0-1 0,0 1-1,-1 0 1,1 0-1,0 0 1,-1 0 0,1 0-1,-1 0 1,0 0-1,0 0 1,1 0 0,-2 4-1,1 2 16,-1-1 1,0 1-1,-1-1 0,0 1 0,0-1 1,-4 9-1,-5 23 318,6-7-631,4-29 270,0 1 0,0 0 0,1-1 1,0 1-1,0 0 0,0 0 0,0-1 0,0 1 0,1 0 1,0-1-1,-1 1 0,1 0 0,1-1 0,-1 1 1,1-1-1,-1 0 0,1 1 0,3 3 0,-3-4-1,0 0 0,0-1 0,0 1 0,0-1 0,1 1 0,-1-1 0,1 0 0,0 0 0,0 0 0,-1-1 0,1 1 0,0 0 0,1-1 0,-1 0-1,0 0 1,0 0 0,0 0 0,1 0 0,-1-1 0,4 1 0,35-2 257,51-6 0,-78 5-230,0-1 1,0 0-1,0-1 1,0-1 0,-1-1-1,22-11 1,-21 9 63,-1-1 0,0 0 1,19-17-1,-28 21-83,0 0 1,-1 0-1,1-1 0,-1 1 0,0-1 1,-1 0-1,1 0 0,-1-1 0,0 1 1,3-13-1,-1 0-26,-2-1-1,1-20 1,-2 22-54,0 0-1,6-23 1,-8 40 58,1 0 0,-1 1 1,1-1-1,-1 0 0,1 0 1,-1 1-1,1-1 1,-1 0-1,1 1 0,0-1 1,-1 0-1,1 1 0,0-1 1,-1 1-1,1-1 0,0 1 1,0 0-1,0-1 0,-1 1 1,1 0-1,0-1 0,0 1 1,0 0-1,0 0 0,0 0 1,0 0-1,-1 0 0,1 0 1,0 0-1,0 0 0,1 0 1,1 1 30,0-1 0,0 1 1,0-1-1,0 1 0,0 0 1,0 0-1,6 4 0,44 21 290,-51-24-616,2 0 594,7-1-6498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4:51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236 730 7136,'-2'-4'971,"0"0"0,1 1 1,0-1-1,0 0 1,0 0-1,0 0 0,0-5 1,1 6-597,-1-1 1,1 0 0,-1 0-1,0 1 1,0-1 0,0 1 0,-1-1-1,1 1 1,-1-1 0,-3-4-1,3 6-314,1 0 0,-1 0 0,0 0-1,0 0 1,0 0 0,0 1 0,0-1-1,0 1 1,0-1 0,-1 1-1,1 0 1,0 0 0,-1 0 0,1 0-1,-1 1 1,1-1 0,-4 0 0,2 1-5,0 0 1,0 0 0,0 1-1,0-1 1,1 1 0,-1 0-1,0 0 1,1 0 0,-1 0-1,-5 4 1,-3 1 70,2 1 1,-1 1-1,1 0 0,0 0 1,1 1-1,-9 10 0,13-13-75,1-1-1,-1 1 1,1 0-1,1 0 1,-1 0 0,1 1-1,0-1 1,0 1-1,1-1 1,-2 9-1,3-11-3,1-1 0,-1 0 1,1 0-1,0 1 0,0-1 0,0 0 0,1 1 0,-1-1 1,1 0-1,0 1 0,0-1 0,0 0 0,0 0 0,0 0 1,1 0-1,-1 0 0,1 0 0,0 0 0,0-1 0,0 1 0,0-1 1,0 1-1,5 2 0,-4-1 12,1-1 0,0 0 0,0-1 0,0 1 0,0-1 0,0 0 0,1 0 0,-1 0 0,1 0 0,-1-1 0,1 1 0,0-1 0,-1-1 0,1 1 0,7 0 0,2-3 28,0 0-1,0-1 1,-1 0 0,1-1 0,-1-1-1,0 0 1,0 0 0,0-1 0,-1-1-1,12-9 1,-19 13-69,-1-1-1,1 0 1,-1 0-1,0-1 1,0 1-1,-1-1 1,1 0-1,-1 0 1,0 0-1,-1 0 1,1-1-1,-1 1 0,0-1 1,0 1-1,-1-1 1,1 0-1,-1 0 1,0-9-1,0 7-74,-1 0-1,-1 0 1,1 0-1,-1 1 1,0-1 0,-1 0-1,0 1 1,0-1-1,-1 1 1,0 0-1,0 0 1,0 0-1,-1 0 1,-5-7-1,3 7-70,0 0 0,0 0 0,-1 1 0,0 0 0,0 0 0,-13-8-1,17 13 78,0-1 0,-1 0 0,1 1 0,0 0 0,-1 0 0,1 0 0,-1 0 0,-4 0 0,6 1 38,0 0 0,0 0 0,1 0 0,-1 0 1,0 0-1,0 1 0,0-1 0,0 1 0,1-1 1,-1 1-1,0 0 0,1-1 0,-1 1 0,0 0 1,1 0-1,-3 2 0,3-2 7,0 0 0,1 0 0,-1 0 0,0 0 0,0 1 0,1-1 0,-1 0 1,1 0-1,-1 0 0,1 0 0,0 1 0,-1-1 0,1 0 0,0 0 0,0 1 0,0-1 0,0 0 0,0 1 0,0-1 0,0 0 0,0 0 1,1 1-1,-1-1 0,0 0 0,1 0 0,-1 1 0,1-1 0,-1 0 0,1 0 0,1 1 0,-1 2 41,1-1 0,1 0-1,-1 0 1,0 0 0,1-1-1,-1 1 1,1 0 0,0-1 0,0 0-1,4 3 1,0-1 23,0-1 1,0 0-1,1-1 0,-1 0 1,1 0-1,-1 0 0,1-1 1,0 0-1,-1-1 1,1 0-1,0 0 0,10-2 1,2-1 85,0-1 1,0-1 0,26-10 0,-22 5-33,0-1 1,-1-1-1,-1-1 1,0 0 0,-1-2-1,0-1 1,-1 0-1,-1-1 1,32-39 0,-46 50-91,15-15 44,-1-2 0,-1 0 0,-1-1-1,21-40 1,-38 63-66,75-176 265,-46 96-213,-28 69-347,-4 21-505,-20 67 500,-5 13 134,-66 237 181,-58 72 16,-61 34-16,185-387 246,-35 46 1,56-81-143,4-6-39,0 0 0,1 0 0,-1-1 0,0 1 0,-1-1 0,1 0 0,-1 0 0,1 0 0,-6 2 1,9-4-65,-1-1 0,1 0 1,0 0-1,-1 1 1,1-1-1,-1 0 1,1 0-1,0 0 1,-1 0-1,1 0 1,-1 0-1,1 1 0,-1-1 1,1 0-1,-1 0 1,1 0-1,-1-1 1,1 1-1,0 0 1,-1 0-1,1 0 1,-1 0-1,1 0 0,-1 0 1,1-1-1,0 1 1,-1 0-1,1 0 1,-1-1-1,1 1 1,0 0-1,-1-1 1,1 1-1,0 0 0,-1-1 1,1 1-1,0 0 1,0-1-1,-1 1 1,1-1-1,0 1 1,0-1-1,-2-2 43,1-1-1,1 1 1,-1-1-1,0 1 1,1-1-1,0 0 1,0-4-1,1-14 41,1 0 0,1 0 0,0 0 1,2 0-1,12-33 0,-8 30-52,2 1 1,0 0-1,2 0 0,23-32 1,-23 39-41,1 0 1,1 1-1,0 1 0,2 0 1,-1 1-1,38-23 1,-27 22-2,2 0 0,-1 2 1,2 1-1,35-9 1,-30 12-153,0 1 0,47-4 0,-49 10-2533,38 2-1,-61 0 890,0 1 0,0 1 1,0 0-1,18 5 0,8 9-2029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6:44.3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105 13 4640,'-21'-12'25221,"21"12"-24797,-7 8-3616,-3 6 3324,1 1 1,1 1-1,0 0 1,1 0-1,1 0 1,-8 34-1,11-39-32,-8 36 14,11-43-133,-1 0-1,1 0 0,0 0 0,0 0 0,0 0 1,1 0-1,0 0 0,-1 0 0,3 6 0,-1-6 8,-1 1 0,1 0 0,0-1 0,0 0-1,1 1 1,-1-1 0,1 0 0,0 0-1,0 0 1,1-1 0,-1 1 0,1-1-1,-1 0 1,1 0 0,0 0 0,6 3-1,-4-4-1071,0 0-1,0-1 0,1 0 0,-1 0 0,0 0 0,1-1 0,-1 1 1,1-2-1,-1 1 0,0-1 0,10-2 0,10-1-1821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6:44.7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51 15 10560,'-37'-7'3904,"29"2"-3040,3 2 863,15 3-5918,3 3 3039,1 6-3488,-6-1 2592,-8 12-928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6:45.6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17 105 5312,'-16'-5'19845,"69"10"-19218,4 1-396,13-5 47,1-3-1,113-17 0,231-27-142,-264 33-19,511-18 268,-376 30 701,-162 1-2719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6:46.9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397 768 3648,'0'0'174,"0"-1"0,1 1 1,-1 0-1,1 0 0,-1-1 0,1 1 1,-1 0-1,1 0 0,-1 0 1,1 0-1,-1-1 0,1 1 0,-1 0 1,1 0-1,-1 0 0,0 0 0,1 0 1,-1 0-1,1 0 0,0 1 0,1-1 305,-1 0-1,1 0 0,-1 0 0,1 0 1,-1-1-1,1 1 0,-1 0 1,1-1-1,-1 1 0,1-1 0,-1 1 1,3-2-1,-3 1-254,-1 0 0,0 1 0,1-1 0,-1 1 0,1-1 0,-1 0 0,0 1 0,0-1 0,1 0 0,-1 1 0,0-1 0,0 0 0,0 1 0,0-1 0,0 0 0,0 1 0,0-1 0,0 0 0,0 0 0,0 1 0,0-1 0,0 0 0,0 1 0,-1-1 0,1 0 0,0 1 0,-1-1 0,1 0 0,0 1 0,-1-2 0,-17-19 2415,12 15-1934,-3-3-431,-1 0 0,0 1 0,-1 0 0,0 0 1,0 1-1,0 0 0,-1 1 0,0 1 0,-1 0 0,1 1 1,-1 0-1,0 0 0,0 2 0,0-1 0,0 2 1,-14-1-1,18 2-305,1 1 1,0 0 0,0 0-1,-1 1 1,1 0-1,0 1 1,1-1 0,-10 5-1,-4 4 60,-29 21 0,26-17-64,23-14 22,0 0 7,0-1 1,0 1 0,0-1 0,0 1-1,1-1 1,-1 1 0,0 0 0,0-1-1,1 1 1,-1 0 0,0 0 0,1 0-1,-1-1 1,1 1 0,-1 0 0,1 0-1,0 0 1,-1 0 0,1 0 0,0 0-1,0 0 1,-1 0 0,1 0 0,0 0-1,0 0 1,0 0 0,0 0 0,0 0-1,1 0 1,-1 0 0,0 0 0,0 0-1,1 1 1,0 0 12,0 0-1,0 0 1,0 0-1,1 0 1,-1-1 0,0 1-1,1 0 1,-1-1-1,1 1 1,0-1-1,-1 0 1,1 1 0,0-1-1,0 0 1,0 0-1,0 0 1,0 0-1,3 0 1,6 3 27,0-1 1,13 1-1,-21-3-38,34 4-37,1-1 0,57-2 0,76-16 175,-165 13-64,1 0 0,0-1 0,-1 0 0,1 0-1,-1 0 1,0-1 0,0 0 0,8-4 0,-10 4-32,-1 1 0,0-1-1,1 0 1,-1 1 0,0-2-1,0 1 1,0 0 0,-1-1-1,1 1 1,-1-1 0,0 1-1,0-1 1,0 0 0,2-7-1,-1-8-81,0 0 0,-1 1-1,-1-1 1,-1 0 0,-3-29-1,0-15-25,2 29 186,-1-1 0,-2 2-1,-2-1 1,-1 0-1,-1 1 1,-2 1-1,-2 0 1,-15-33-1,21 54-148,0 0 0,-1 0 0,0 0-1,0 1 1,-2 0 0,1 0 0,-1 1 0,0 1-1,-1-1 1,0 1 0,0 1 0,-22-12-1,27 16-127,-2 1-1,1 0 0,0 0 0,0 0 1,0 1-1,-1 0 0,1 0 0,-1 1 0,1 0 1,-11 1-1,12-1-111,0 1-1,1 0 1,0 0-1,-1 0 1,1 0-1,0 1 1,-1 0-1,1 0 1,0 0 0,0 0-1,1 1 1,-1 0-1,0 0 1,1 0-1,-6 6 1,8-8 8,0 1-1,0-1 1,0 0 0,0 1-1,0 0 1,0-1 0,0 1-1,1-1 1,-1 1 0,1 0 0,-1-1-1,1 1 1,0 0 0,0 0-1,-1-1 1,1 1 0,0 0-1,1 0 1,-1-1 0,0 1-1,0 0 1,1-1 0,-1 1 0,1 0-1,1 2 1,1 2-765,1 1-1,0-1 1,1-1 0,-1 1 0,7 5-1,-5-5 373,25 29-4766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6:49.6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68 4736,'1'-3'10984,"7"-2"-7608,9-5-3331,-14 9 1027,21-10-123,1 1 0,0 1 1,43-9-1,-41 17 502,-27 1-1422,0 0 1,0 0 0,0 0 0,1 0 0,-1 0 0,0 0 0,0 1 0,0-1 0,1 0 0,-1 0 0,0 0 0,0 0 0,0 0-1,0 1 1,1-1 0,-1 0 0,0 0 0,0 0 0,0 0 0,0 1 0,0-1 0,0 0 0,0 0 0,1 0 0,-1 1 0,0-1-1,0 0 1,0 0 0,0 0 0,0 1 0,0-1 0,0 0 0,0 0 0,0 0 0,0 1 0,0-1 0,-2 10 279,2-9-227,-11 58 265,9-48-293,0 0 1,1 0-1,0 0 1,1 0-1,0 0 1,3 20-1,2-4 20,12 41-1,-13-58-76,1 1 1,-1-1-1,1 0 0,1 0 1,0 0-1,1-1 1,-1 0-1,2-1 1,-1 1-1,1-1 0,0 0 1,1-1-1,0 0 1,12 7-1,2-1 34,0 0 1,1-2-1,0-1 0,50 15 0,-38-15-234,21 6-2017,-19-10-2151,-26-4 2831,-10-2 1013,0 1 0,1-1 1,-1 1-1,0-1 0,0 0 0,0 0 0,0 0 0,0 0 1,0 0-1,1-1 0,-1 1 0,0-1 0,0 1 0,0-1 1,0 0-1,3-2 0,8-11-5302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6:50.0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809 11 5728,'0'-1'125,"0"1"0,1 0-1,-1 0 1,0-1 0,0 1 0,0 0 0,0-1 0,0 1 0,0 0-1,0-1 1,0 1 0,0 0 0,0 0 0,0-1 0,0 1 0,0 0-1,-1-1 1,1 1 0,0 0 0,0-1 0,0 1 0,0 0 0,0 0 0,-1-1-1,1 1 1,0 0 0,0 0 0,0 0 0,-1-1 0,1 1 0,0 0-1,0 0 1,-1 0 0,1-1 0,0 1 0,0 0 0,-1 0 0,1 0-1,0 0 1,-1 0 0,1 0 0,0 0 0,-1 0 0,1 0 0,0 0 0,0 0-1,-1 0 1,1 0 0,0 0 0,-1 0 0,1 0 0,0 0 0,-1 0-1,-17 12 7454,9-6-7696,-17 6 1429,-2-1 0,-55 15 0,-9 3-423,57-16-722,1 3 0,0 1 0,1 1 0,1 2 0,0 1 0,2 1 0,-53 52 0,-48 70 18,63-68-1722,38-40-3390,30-35 4752,-1-1 1,1 1-1,0-1 1,0 1 0,0-1-1,0 1 1,0-1-1,0 1 1,0-1-1,0 1 1,0-1-1,0 1 1,0-1 0,0 1-1,0-1 1,1 0-1,-1 1 1,0-1-1,0 1 1,0-1-1,1 1 1,-1-1 0,0 0-1,1 1 1,-1-1-1,0 1 1,1-1-1,-1 0 1,0 1-1,1-1 1,-1 0 0,1 0-1,0 1 1,14 7-5007,-1-11 1961,4 0 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6:51.4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77 9 7872,'-3'-9'8272,"5"49"-4908,-1-26-2719,-1 0 1,0 0-1,-3 25 1,-13 71 459,5-25-338,10-64-699,1-16-61,0 0-1,-1-1 1,1 1 0,-3 8-1,-1 1 39,1 0-1,-2 15 0,3-14 45,0-1 0,-6 15 0,7-23-60,-1 0-1,1 0 1,0 0-1,0 0 0,0 9 1,-4 19 142,5-34-156,0 0 1,0 1 0,0-1 0,0 0 0,0 0 0,0 0-1,0 1 1,0-1 0,0 0 0,0 0 0,0 0-1,0 1 1,0-1 0,0 0 0,0 0 0,0 1 0,0-1-1,0 0 1,0 0 0,0 0 0,0 0 0,0 1 0,0-1-1,-1 0 1,1 0 0,0 0 0,0 0 0,0 1-1,0-1 1,-1 0 0,1 0 0,0 0 0,0 0 0,0 0-1,0 0 1,-1 1 0,1-1 0,0-1 13,-1 1 0,1-1 0,0 1 0,0 0 1,0-1-1,-1 1 0,1-1 0,0 1 0,0-1 0,0 1 1,0-1-1,0 1 0,0-1 0,0 1 0,0-1 0,0 1 0,0-1 1,0 1-1,0-1 0,0 1 0,1-1 0,6-28-55,1 0-1,13-31 0,-17 50 2,0 1 0,1 1 0,0-1 0,0 1 0,1 0 0,0 0 0,1 0 0,0 1 0,0 0 0,0 1 0,1-1 0,0 1 0,0 1 0,0-1 0,1 2 1,0-1-1,0 1 0,13-4 0,0 0-90,0 2 1,1 1 0,42-6 0,71 6 1099,-130 5-894,-1 0 0,0 1 1,0 0-1,0 0 0,0 0 0,0 0 1,6 4-1,-10-5-76,-1 0-1,1 1 1,0-1-1,0 1 1,-1-1 0,1 1-1,0-1 1,-1 1-1,1-1 1,-1 1 0,1-1-1,-1 1 1,1 0-1,-1-1 1,1 1 0,-1 0-1,0-1 1,1 1-1,-1 0 1,1 1 0,-1-1-17,-1 0 0,1 0 1,0 1-1,-1-1 0,1 0 1,0 0-1,-1 0 0,1 0 1,-1 0-1,1 0 1,-1 0-1,0-1 0,0 1 1,1 0-1,-1 0 0,0 0 1,0-1-1,0 1 0,0 0 1,-1 0-1,-6 5-11,-1-1 1,1 0-1,-1-1 0,0 0 0,-1 0 1,-16 4-1,-60 8-276,-107 0 305,203-15 46,-1 0 0,1 1 0,0 0 0,-1 1 0,15 5 0,-1 0 56,0-1 11,-1 1 0,0 1-1,-1 1 1,0 1-1,0 0 1,-1 2 0,31 26-1,-29-20-354,30 34 0,-27-18-5940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6:52.4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 15 4224,'17'-14'19829,"-16"16"-19733,0-1 1,-1 1 0,0 0 0,1 0 0,-1-1-1,0 1 1,0 0 0,0 0 0,0 0 0,0 0-1,-1-1 1,1 1 0,-1 0 0,0 3 0,-12 33 243,10-28-196,-4 17 136,1 0 0,1 1 1,-1 54-1,2-24-68,3 12 177,1-11-4319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6:52.9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80 6880,'-1'-1'137,"1"1"0,-1-1 0,1 0 0,0 0 0,-1 1 0,1-1 0,0 0 0,-1 0 0,0-12 10757,14 9-7342,0-1-2969,0 1 0,0 1 1,0 0-1,0 1 0,21-2 0,-2 1-343,419-26 492,-400 27-813,13 1 86,-37 1-2383,-9 0-2379,1 0-3649,-13 1 4017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6:54.6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613 643 3648,'2'-25'11693,"-1"-2"-7424,-1 23-3850,0 0 1,0 0-1,-1 0 1,1 0-1,-1 1 0,0-1 1,-1 0-1,1 0 0,0 1 1,-5-8-1,-2-7 337,6 13-617,1 1 0,-1-1-1,-1 1 1,1 0 0,-1 0 0,1 0 0,-1 0 0,-6-6 0,4 6-89,1 0 1,-1 0 0,0 1-1,0 0 1,0 0 0,-1 0-1,-9-3 1,3 3 31,0 0-1,-22-2 1,10 3-52,0 1-1,-1 1 1,1 2-1,0 0 1,0 1-1,1 2 1,-1 0-1,1 1 1,0 2 0,0 0-1,1 2 1,-37 20-1,49-22-26,1-1 1,0 1-1,0 0 0,1 1 0,0 0 1,0 0-1,1 1 0,1 0 1,-1 0-1,2 0 0,-1 1 0,2 0 1,-1 0-1,1 0 0,1 1 0,0-1 1,-2 19-1,5-26 17,-1 0-1,1 1 1,0-1-1,0 0 1,0 0 0,1 0-1,0 0 1,-1 0 0,1 0-1,1 0 1,-1 0 0,1 0-1,-1 0 1,1 0 0,0-1-1,0 1 1,1 0 0,-1-1-1,1 0 1,0 0 0,0 0-1,0 0 1,0 0 0,0-1-1,0 1 1,1-1 0,-1 0-1,1 0 1,0 0 0,0 0-1,4 1 1,5 0 2,-1 0-1,1 0 0,0-1 1,0-1-1,14 0 1,65-5 142,-65 2-34,1-1 0,-1-2 0,43-12 0,-59 14-83,0-1 0,0-1 0,-1 0 0,0-1 0,0 0 0,0 0 0,-1-1 0,0 0-1,0-1 1,-1 0 0,11-12 0,-10 8 26,-1-1 1,0 1-1,-1-1 0,0-1 0,-1 1 1,6-21-1,18-89 289,-23 85-384,-4 22-25,1-26 0,-2 12 61,-1 15 23,-1 0-1,0 1 0,-1-1 0,-1 0 1,0 1-1,-1-1 0,0 1 0,-1 0 0,-1 0 1,0 0-1,-1 1 0,-14-24 0,13 26-75,-1 0-1,0 1 1,0 0-1,-1 1 1,0 0-1,0 0 0,-1 1 1,-1 0-1,1 0 1,-1 1-1,0 1 0,-1 0 1,0 1-1,-22-8 1,16 9-233,-1 0 0,1 1 0,-1 1 0,0 0 0,0 2 0,0 0 0,0 1 0,-28 6 0,39-6-262,-1 1 0,2 1 0,-1-1 0,-9 5 0,14-5 52,0-1 0,0 1 0,0 0 1,0 0-1,0 0 0,1 0 0,-1 0 1,1 1-1,0-1 0,-1 1 0,1-1 1,-2 6-1,3-7 229,1 0 0,-1 0 0,1 0-1,-1 0 1,1 0 0,0 0 0,-1 0 0,1 0 0,0 0 0,0 0 0,0 0 0,0 1 0,0-1 0,0 0 0,0 0-1,0 0 1,0 0 0,1 0 0,-1 0 0,0 0 0,1 0 0,-1 0 0,1 0 0,-1 0 0,1 0 0,0 0 0,-1 0-1,2 2 1,0-2-225,0 1-1,0-1 0,0 1 1,0-1-1,0 0 0,1 0 1,-1 0-1,0 0 0,1 0 1,-1-1-1,0 1 0,4 0 1,25 0-2733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4:53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439 91 4480,'1'-1'175,"-1"0"1,0 0 0,0 1-1,1-1 1,-1 0 0,1 0-1,-1 0 1,1 1-1,-1-1 1,1 0 0,-1 0-1,1 1 1,-1-1 0,1 0-1,0 1 1,0-1-1,-1 1 1,1-1 0,0 1-1,0-1 1,1 1-1,-1-1 99,0 0 0,1 0 1,-1 1-1,0-1 0,0 0 0,0 0 0,0 0 0,0 0 0,0 0 0,0 0 0,1-2 0,-1 1 123,-1 0 1,1 1-1,-1-1 1,1 0 0,-1 0-1,1 1 1,-1-1-1,0 0 1,0 0-1,0 1 1,0-1 0,0 0-1,0 0 1,-2-3-1,2 4-220,-1-1 0,0 1 0,1-1 0,-1 1 0,0-1 0,0 1 0,0-1 0,0 1 0,-1 0 0,1 0 0,0 0 0,0 0 0,-2-2 0,-1 1-129,1 1 0,-1-1 0,1 0 0,-1 1 0,0 0 1,0 0-1,1 0 0,-1 0 0,0 1 0,0-1 0,0 1 0,-5 0 0,-7 2 53,-1 1-1,1 1 1,0 0-1,0 1 1,1 0-1,-22 12 1,9-3 25,1 1 0,-35 27 1,44-28-85,1 0 1,1 0 0,1 2-1,-21 25 1,30-33-6,1-1 1,0 1-1,0 1 0,1-1 1,0 1-1,0-1 0,1 1 1,0 0-1,1 0 0,0 1 1,0-1-1,0 16 0,2-21-1,0-1-1,1 1 1,-1-1-1,1 0 0,0 1 1,0-1-1,0 0 1,0 1-1,1-1 1,0 0-1,-1 0 0,1 0 1,0 0-1,0 0 1,0-1-1,1 1 1,-1 0-1,1-1 0,0 0 1,4 3-1,-2-1 44,1-1 1,-1 0-1,1 0 0,0-1 1,0 0-1,0 0 0,0 0 0,0 0 1,0-1-1,12 0 0,-7 0 11,0-1 0,0 0 0,1 0 0,-1-2 0,0 1 0,0-2 0,0 1-1,0-1 1,-1-1 0,1 0 0,-1-1 0,0 1 0,13-10 0,-13 7-12,-1-1 0,1-1-1,-2 1 1,0-2 0,0 1 0,0-1 0,-1 0-1,-1 0 1,1-1 0,5-16 0,3-12-16,18-71-1,-26 83-53,-5 21-115,0 1 0,0-1 1,-1 0-1,0 0 0,0 0 1,-1 0-1,1 0 0,-2 0 1,1 0-1,0 0 0,-3-9 1,3 15 93,0-1 1,0 1 0,0 0 0,0 0 0,0 0-1,0 0 1,0 0 0,0 0 0,0-1 0,0 1-1,0 0 1,0 0 0,0 0 0,-1 0 0,1 0-1,0 0 1,0 0 0,0 0 0,0-1 0,0 1-1,0 0 1,0 0 0,0 0 0,0 0 0,-1 0-1,1 0 1,0 0 0,0 0 0,0 0 0,0 0-1,0 0 1,0 0 0,0 0 0,-1 0 0,1 0-1,0 0 1,0 0 0,0 0 0,0 0 0,0 0-1,0 0 1,-1 0 0,1 0 0,0 0 0,0 0-1,0 0 1,0 0 0,0 0 0,0 0 0,0 0-1,-1 0 1,1 0 0,0 0 0,0 0 0,0 1-1,0-1 1,0 0 0,0 0 0,0 0 0,0 0-1,0 0 1,0 0 0,-1 0 0,1 1 0,-5 9-209,1 1 201,1-1 0,0 1-1,1 0 1,0 0 0,-1 19-1,4 57 33,-1-85-14,0 9 79,1 0 0,0 0 1,0 0-1,1 0 0,1 0 0,0 0 0,0-1 0,1 1 0,0-1 0,8 13 0,-10-20-17,0-1 0,-1 1 0,1-1 0,0 0 0,0 0 0,0 0 0,0 0 0,1 0 0,-1-1-1,0 1 1,1-1 0,-1 1 0,1-1 0,-1 0 0,5 2 0,-2-2 7,0-1-1,-1 1 0,1 0 1,0-1-1,0 0 1,-1 0-1,1-1 1,8-1-1,2-2 8,1-1 0,0-1-1,-1 0 1,18-11 0,6-4-48,54-41 1,31-34 42,-49 36-26,-62 50-53,-10 7-18,0 0 1,1 1-1,-1-1 0,1 1 0,0-1 1,0 1-1,0 0 0,0 0 1,0 1-1,7-2 0,-10 3 19,-1-1 0,1 1 0,0 0 0,-1 0-1,1 0 1,0 0 0,-1 0 0,1 1 0,-1-1 0,1 0-1,0 0 1,-1 0 0,1 0 0,0 1 0,-1-1 0,1 0-1,-1 1 1,1-1 0,-1 0 0,1 1 0,-1-1 0,1 1-1,-1-1 1,1 1 0,0 1-2,0-1 0,0 1 0,0 0 1,0 0-1,0-1 0,0 1 0,-1 0 0,1 3 0,1 4-31,-1 0-1,0 16 1,-1-24 32,-3 44 116,-11 67 1,8-70-58,6-40-21,0-1 1,-1 0 0,1 1 0,0-1 0,0 0 0,0 1 0,0-1 0,0 1 0,1-1 0,-1 0 0,0 1 0,2 1 0,-2-2-14,0-1 0,0 0 0,0 0 0,1 1 0,-1-1 1,0 0-1,1 0 0,-1 1 0,0-1 0,0 0 0,1 0 0,-1 0 0,0 0 0,1 0 1,-1 1-1,0-1 0,1 0 0,-1 0 0,0 0 0,1 0 0,-1 0 0,0 0 1,1 0-1,-1 0 0,0 0 0,1 0 0,-1 0 0,0-1 0,1 1 0,-1 0 0,1 0 1,2-2 31,0 0 0,0 1 1,0-1-1,-1-1 0,1 1 1,0 0-1,-1-1 0,0 1 1,3-5-1,36-47 152,33-41-121,-61 80-118,1 0-1,1 2 0,0-1 1,18-11-1,-29 22-17,1 1-1,-1-1 1,1 1-1,5-3 0,-9 5 46,0 0 0,-1-1 0,1 1 0,0 0 0,0 0 0,0 0 0,0-1 0,-1 1 0,1 0 0,0 0 0,0 0 0,0 0 0,0 1 0,-1-1 0,1 0 0,0 0 0,0 0 0,0 1 0,0-1 0,-1 0 0,1 1 0,0-1 0,0 0 0,-1 1 0,1-1 0,0 1 0,-1 0 0,1-1 0,-1 1 0,1-1 0,0 1 0,-1 0 0,1 0 0,3 10 8,-1-1 1,0 1-1,0-1 1,-1 1-1,-1 0 1,0 0-1,0 14 1,0-4 24,0 22 39,-1-27 84,1 0 1,4 30 0,-3-41-82,-1 0 0,1 0 1,0 1-1,0-2 1,0 1-1,0 0 0,1 0 1,0-1-1,0 1 1,0-1-1,1 0 0,6 6 1,-6-7-21,0 0 0,0-1 0,0 1 0,0-1 0,1 0-1,-1 0 1,1-1 0,-1 1 0,1-1 0,0 0 0,5 0 0,1 0 46,-1 0-1,1-1 1,20-2-1,-18 0-86,0-1-1,1 0 1,-2 0 0,1-2-1,0 0 1,-1 0 0,18-11-1,-27 14-278,-1 0 0,0 0 0,0 0 0,0 0 0,0 0-1,0 0 1,0 0 0,-1-1 0,1 1 0,-1 0 0,0-1 0,0 0-1,1 1 1,-2-1 0,1 0 0,1-3 0,-1 1-1214,-1 0-1,1 0 1,-1 0 0,0-1 0,0 1 0,0 0-1,-2-7 1,-3-10-2982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6:57.6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2 213 1984,'-2'-15'19899,"7"11"-19188,1-1-3535,18-15 3672,35-22 0,-53 37-677,8-3 204,0 1 0,20-9 1,-20 10 272,0 0 1,16-11 0,-29 17 7,0 1-614,-1 0 0,1 0 0,-1 0 1,1 0-1,-1 0 0,1 0 1,-1 0-1,0 1 0,1-1 1,-1 0-1,0 0 0,0 1 1,0-1-1,0 3 0,0 223 332,1-209-371,0 1 1,2 0 0,0-1 0,1 0 0,1 0-1,9 23 1,-12-36 28,1 0 0,-1 0 1,1 0-1,0 0 0,0 0 0,0-1 0,1 0 0,0 1 0,0-1 0,5 4 0,-7-6-10,0-1-1,1 0 0,-1 1 0,0-1 0,1 0 0,-1 0 0,0 0 0,1-1 0,-1 1 0,1 0 0,-1-1 0,1 0 0,0 0 0,-1 1 1,1-2-1,-1 1 0,1 0 0,0 0 0,-1-1 0,1 1 0,-1-1 0,1 0 0,-1 0 0,3-1 0,13-8 78,-1 0-1,0-1 0,-1-1 1,0 0-1,-1-1 0,18-20 1,73-98 188,-21-5 145,-67 97-305,-14 28-155,1 1 1,0 0-1,0 0 1,8-10-1,-4 8 50,-8 10-22,1-1 0,0 0 0,0 1 0,0-1 0,0 1 0,0-1 0,1 1 0,-1 0 0,1 0 0,-1 0 0,1 0 0,0 0 0,-1 1 0,1-1 0,0 1 0,0 0 0,0 0 0,1 0 0,4-1 0,4 1 30,1 0-1,0 1 1,0 1 0,-1 0 0,1 0-1,-1 1 1,1 1 0,-1 0 0,0 1 0,0 0-1,19 10 1,-11-8 0,-13-4-1,-5-1-40,-16 27-22964,0-5 19215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6:58.7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58 48 7808,'-2'-13'-70,"1"-11"6105,1 14 1320,-1 32-4681,-2 25-2052,-2 0-1,-17 72 1,21-110-615,-7 17-51,6-20 37,0 0 0,0 0 0,0 0 1,1 1-1,0 7 0,1-12 96,-1-1 0,1 1 0,0-1 0,0 1 0,0-1 0,-1 1 0,1-1 0,-1 1 0,0 1 0,9-15 1042,3-1-1187,27-38-16,-33 44 102,0 1 1,1-1 0,0 1-1,8-6 1,-5 3 29,-3 4-56,0 0-1,-1 1 1,2-1-1,-1 1 1,7-3 0,-9 5-47,-1 1 1,0 0 0,1-1 0,-1 2-1,1-1 1,0 0 0,-1 1-1,1-1 1,-1 1 0,1 0 0,0 0-1,5 2 1,-8-2 71,0 0-1,0 0 1,-1 1 0,1-1-1,0 1 1,0-1 0,0 1-1,0-1 1,0 1 0,0 0-1,-1-1 1,1 1 0,0 0-1,0 0 1,-1-1-1,1 1 1,-1 0 0,1 0-1,-1 0 1,1 0 0,-1 0-1,1 0 1,-1 0 0,0 0-1,0 0 1,1 0-1,-1 0 1,0 0 0,0 0-1,0 0 1,0 0 0,0 0-1,0 0 1,0 0 0,-1 2-1,0 0-11,1 0-1,-1-1 1,1 1 0,-1 0-1,0-1 1,0 1 0,-1-1-1,1 1 1,0-1 0,-1 1-1,1-1 1,-1 0 0,-2 3-1,0-2-40,-1 0-1,1 0 0,0 0 1,-1 0-1,0-1 1,0 1-1,0-1 1,0 0-1,0-1 0,-6 2 1,-3-1-2,1-1 1,-23 0-1,28-1 10,9 0 64,1 1 0,-1-1 0,0 1 0,1-1 0,-1 1 0,0 0-1,1 0 1,-1-1 0,0 1 0,0 0 0,0 0 0,0 0-1,2 2 1,5 5 146,1-3-109,0 1-1,14 5 1,12 7-211,-28-15 1,1 1 0,-1-1 0,12 4 0,-12-5-468,-7-2 425,1 0-1,-1 1 1,0-1-1,1 0 1,-1 0-1,0 1 1,1-1-1,-1 0 0,0 1 1,1-1-1,-1 1 1,0-1-1,0 0 1,0 1-1,1-1 1,-1 1-1,0-1 1,0 0-1,0 1 1,0-1-1,0 1 1,0-1-1,0 1 1,0-1-1,0 1 1,0-1-1,0 0 1,0 1-1,0-1 1,0 1-1,-5 13-5156,-3-2 1603,-1 7-3606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6:59.4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32 4320,'-11'-4'14998,"18"4"-12685,129-3 109,95 3-1716,313 1-442,-379 0-299,495 8 609,-261-8 283,-225-1-1778,-162-2 150,-12 2 728,0 0 0,0 0-1,0 0 1,0 0-1,0 0 1,0 0 0,0 0-1,0 0 1,0 0-1,0 0 1,0 0 0,0-1-1,0 1 1,0 0-1,0 0 1,0 0 0,0 0-1,0 0 1,0 0-1,0 0 1,0 0 0,0 0-1,0 0 1,0 0-1,0-1 1,0 1 0,0 0-1,0 0 1,0 0-1,0 0 1,-1 0 0,1 0-1,0 0 1,0 0-1,0 0 1,0 0 0,0 0-1,0 0 1,0 0-1,0 0 1,0 0 0,0 0-1,0 0 1,0 0-1,-1 0 1,1 0 0,0 0-1,0 0 1,0 0-1,0 0 1,0 0 0,0 0-1,0 0 1,0 0-1,-23-5-4537,16 6 3367,1-1-1,0-1 1,-1 0-1,1 1 1,0-2-1,0 1 1,-1-1-1,1 0 1,0 0-1,-6-4 1,-10-6-1682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7:01.0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376 774 2304,'1'-1'129,"-1"0"-1,1 0 1,0 1-1,-1-1 1,1 0 0,0 1-1,-1-1 1,1 1-1,0-1 1,0 1 0,0-1-1,-1 1 1,1-1 0,0 1-1,0 0 1,0-1-1,0 1 1,0 0 0,0 0-1,0 0 1,0 0 0,0 0-1,0 0 1,0 0-1,-1 0 1,1 0 0,0 0-1,15-5 13078,-16 5-13043,-4-2 18,-54-18 4235,18 11-3548,-1 2 0,1 1 0,-55 0 0,85 6-807,0 0 1,0 1-1,0 1 0,0 0 1,0 0-1,0 1 0,-10 4 1,17-6-52,1 1 0,-1-1 1,1 1-1,-1 0 0,1 0 0,-4 4 1,-3 3-51,7-8 28,1 0 0,0 0 1,0 0-1,-1 0 0,1 1 1,0-1-1,0 0 0,0 1 0,1-1 1,-1 1-1,0-1 0,0 1 1,1-1-1,-1 1 0,1 0 0,0-1 1,-1 1-1,1-1 0,0 1 1,0 0-1,0-1 0,0 1 0,0 0 1,0-1-1,1 1 0,-1 0 1,0-1-1,1 1 0,0 2 1,0-2 33,0 0 1,0 0 0,1 0 0,-1 0 0,0-1-1,1 1 1,-1 0 0,1 0 0,-1-1 0,1 1 0,0-1-1,0 1 1,-1-1 0,1 0 0,0 0 0,0 0 0,0 0-1,1 0 1,-1 0 0,4 0 0,6 0-86,0 0 1,1-1-1,22-3 1,1 0 114,-5 1 27,-1-2-1,38-8 0,-49 7-46,0 0 0,-1-2 0,1 0 0,28-16 0,-40 19-22,0-1 1,0-1-1,0 0 1,-1 0-1,0 0 0,0 0 1,-1-1-1,0 0 0,0 0 1,0 0-1,-1-1 0,7-16 1,-1-4 51,-1-2 1,7-38 0,-11 43-29,4-15 94,-2 0 0,-1 0 0,-3-1 0,-1-45 0,-3 74-123,-1-1-1,0 1 1,-1 0-1,0 1 0,-1-1 1,0 1-1,-1-1 0,0 1 1,-1 0-1,0 1 1,-1-1-1,0 1 0,0 1 1,-1-1-1,0 1 1,-1 1-1,0 0 0,-1 0 1,1 0-1,-1 1 0,-1 1 1,1 0-1,-1 0 1,0 1-1,-1 0 0,1 1 1,-22-4-1,18 5-130,-1 1-1,1 0 1,-1 2-1,0 0 1,-18 2-1,26-1-269,-1 1-1,1-1 1,0 1 0,0 1 0,0 0-1,1 0 1,-1 0 0,1 1-1,0 0 1,0 1 0,-10 7 0,16-11 194,0 0 1,0 0 0,0 0-1,1 0 1,-1 0 0,0 0 0,0 0-1,1 0 1,-1 0 0,1 0-1,-1 1 1,1-1 0,-1 0 0,1 0-1,0 1 1,-1-1 0,1 0-1,0 1 1,0-1 0,0 0-1,0 1 1,0-1 0,1 0 0,-1 0-1,0 1 1,1-1 0,-1 0-1,0 0 1,1 1 0,0 1 0,2 0-392,-1 1 0,0 0 1,1-1-1,0 1 1,0-1-1,0 0 1,0 0-1,4 3 1,70 49-7659,-25-18 5718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7:01.6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73 6400,'-2'-3'598,"-7"-11"1194,9 14-1749,0 0 0,0-1 0,0 1 0,-1 0 0,1 0 0,0-1 0,0 1-1,0 0 1,0-1 0,0 1 0,0 0 0,0-1 0,0 1 0,0 0 0,0-1 0,0 1 0,0 0 0,0-1 0,0 1 0,0 0 0,0-1-1,0 1 1,0 0 0,0-1 0,0 1 0,0 0 0,1 0 0,-1-1 0,0 1 0,0 0 0,0-1 0,1 1 0,-1 0 0,0 0-1,0 0 1,1-1 0,19-12 2525,-16 10-2008,-1 0-1,1 1 1,1-1-1,4-1 1,2 0 17,0 1 0,1 0 1,0 0-1,-1 1 1,1 1-1,22 0 0,-15 2 61,0 0-1,-1 2 1,28 6-1,-35-6-402,-1 0 0,1 1-1,-1 0 1,-1 1-1,1 0 1,-1 0-1,1 1 1,-1 1 0,15 13-1,-13-8-43,-1 0-1,0 0 1,0 1-1,-2 0 1,1 1 0,6 15-1,18 44 251,-18-38-328,1 0-1,28 42 1,-37-67-178,0 1 0,1-1 1,0 0-1,0 0 0,1-1 0,19 15 1,-25-22-537,0 0 0,0 0 0,1 0 0,-1-1 0,0 1 0,0-1 1,1 0-1,4 1 0,18-2-6428,-7-6 3402,6-11-2010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7:02.0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898 1 7456,'-1'0'236,"0"0"-1,1 0 1,-1-1 0,0 1 0,0 0 0,0 0 0,0 0-1,0 0 1,0 1 0,1-1 0,-1 0 0,0 0-1,0 0 1,0 1 0,0-1 0,1 1 0,-1-1 0,0 0-1,0 1 1,1-1 0,-1 1 0,0 0 0,1-1 0,-2 1-1,-17 22 2414,10-12-1940,-18 21 1266,6-6-950,-1 0-1,-2-2 1,0-1 0,-42 31-1,-17-3 237,-124 54-1,63-35-970,105-50-371,-74 41-369,92-47-1623,-26 20 0,46-34 1868,0 1 0,1-1 1,-1 1-1,0-1 0,1 1 1,-1-1-1,1 1 0,-1 0 1,1-1-1,-1 1 1,1 0-1,-1-1 0,1 1 1,-1 0-1,1 0 0,0 0 1,0-1-1,-1 1 0,1 0 1,0 0-1,0 0 0,0-1 1,0 1-1,0 0 1,0 0-1,0 0 0,0 0 1,0-1-1,0 1 0,1 0 1,-1 0-1,0 0 0,1 1 1,0-1-197,0 1 0,1-1 0,-1 0 1,1 1-1,-1-1 0,1 0 0,-1 0 1,1 0-1,-1 0 0,1 0 0,0 0 0,0-1 1,-1 1-1,1-1 0,3 2 0,31 3-4361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7:02.4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177 2 9216,'-7'-1'11520,"3"3"-9558,-21 13 359,13-8-2022,0 0 0,1 1 1,0 0-1,1 0 0,-1 1 0,2 1 0,-10 10 0,13-12-216,1 0-1,0 1 0,0-1 0,1 1 0,0 0 0,0 1 0,1-1 0,-4 19 0,6-22-103,0 1 1,1 0-1,0-1 1,0 1 0,0 0-1,1 0 1,-1-1-1,2 1 1,-1-1 0,1 1-1,0-1 1,0 0-1,1 1 1,3 5-1,-3-8-209,-1-1 1,1 0-1,0 0 0,0 0 0,1 0 0,-1 0 0,0-1 0,1 1 0,0-1 0,-1 0 0,1 0 0,0 0 0,0-1 0,5 2 0,0 0-765,-1-1 0,1 0 0,0-1 1,-1 0-1,19-1 0,4-4-2082,1-8-2576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7:02.8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54 72 14208,'-18'0'5279,"-1"-15"-4127,6-7-288,10 19-1344,3-1 96,0-1 448,0 2-32,3-2-1568,7 5 832,3 0-4031,9-3 2623,10-9-4544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7:16.1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489 86 1984,'7'-4'1538,"7"-5"3705,-14 9-5202,0 0 0,0 0 0,0 0 0,1 0 0,-1 0 0,0-1 0,0 1 0,0 0 0,0 0 0,0 0 0,0 0 0,0 0 0,0-1 0,1 1 0,-1 0 0,0 0 0,0 0 0,0 0 0,0-1 0,0 1 0,0 0 0,0 0 0,0 0 0,0 0 0,0-1 0,0 1 0,0 0 0,0 0 0,0 0 0,0 0 0,0-1 0,0 1 0,0 0 0,-1 0 0,1 0 0,0 0 0,0-1 0,0 1 0,0 0 0,0 0 0,0 0 0,0 0 0,-1 0 0,1 0 0,0-1 0,0 1 0,0 0 0,0 0 0,0 0 0,-1 0 0,1 0 0,0 0 0,0 0 0,0 0 0,0 0 0,-1 0 0,1 0 0,0 0 0,0 0 0,0 0 0,0 0 0,-1 0 0,1 0 0,0 0 0,0 0 0,0 0 0,0 0 0,-1 0 0,-8-2 422,1 1-1,-1 0 1,0 1 0,0-1-1,0 2 1,0-1-1,0 1 1,0 1 0,0-1-1,0 1 1,1 1-1,-1 0 1,-7 4 0,1 0-146,0 2 0,1-1 1,1 2-1,-1 0 1,1 0-1,-14 16 1,-113 96 1611,60-56-1757,74-61-166,1 0 0,0-1 0,0 2 0,1-1 0,0 0 0,-5 9 0,8-13 14,0 0-1,0 1 0,1-1 0,-1 1 1,1-1-1,-1 0 0,1 1 1,0-1-1,0 1 0,-1-1 0,1 1 1,0-1-1,0 1 0,0-1 0,1 1 1,-1-1-1,0 1 0,0-1 0,1 1 1,-1-1-1,1 0 0,-1 1 1,1-1-1,0 0 0,0 1 0,-1-1 1,1 0-1,0 0 0,0 0 0,0 1 1,0-1-1,1 0 0,-1 0 0,0-1 1,2 2-1,3 2 83,1 0 0,0 0 0,0 0 0,1-1 0,-1-1 0,16 5 0,47 3 132,-63-9-243,0-1-5,0 1 1,0-2 0,-1 1 0,1-1 0,0 0-1,0 0 1,-1-1 0,1 0 0,-1 0 0,8-4-1,2-2 29,-1-1 0,25-18-1,-35 23-9,0 0 1,0 0-1,-1 0 0,1-1 0,-1 1 0,0-1 0,-1 0 0,1-1 1,-1 1-1,0 0 0,3-10 0,-3 6 122,0-1 0,-1 0-1,0 0 1,-1 0 0,0 0 0,0-13 0,-1 15-82,0-1 0,-1 1 1,0-1-1,-1 1 0,-2-10 1,3 10-1,1 8-18,0-1 0,0 1 1,0-1-1,0 1 0,0 0 0,0-1 0,0 1 1,0 0-1,0-1 0,0 1 0,0-1 0,0 1 1,-1 0-1,1-1 0,0 1 0,0 0 0,0-1 1,-1 1-1,1 0 0,0 0 0,0-1 0,-1 1 0,1 0 1,-1-1-1,-4-13-16,5 13 28,-1 0 1,0 0-1,1-1 1,-1 1-1,1 0 1,-1-1-1,1 1 1,-1 0-1,1-1 1,0 1-1,0 0 1,0-1-1,0 1 1,0-1-1,0 1 1,0-1-1,0 1 1,1-3-1,0 2-48,-1 0 0,0 1-1,1-1 1,-1 0-1,0 1 1,0-1-1,0 0 1,0 0 0,-1 1-1,1-1 1,0 0-1,-1 0 1,1 1 0,-1-1-1,0 0 1,1 1-1,-3-3 1,-2-4 81,4 7 178,-1 7-157,1-2-140,-7 27 42,-9 42 51,15-63-40,1-1 1,0 1-1,1 0 1,0 0-1,3 16 1,-2-22-9,0 0 1,0 1-1,1-1 1,0 0-1,0 0 0,0 0 1,1 0-1,-1 0 1,1 0-1,0-1 0,0 0 1,0 1-1,1-1 1,-1 0-1,1 0 1,-1-1-1,1 1 0,0-1 1,0 0-1,0 0 1,0 0-1,1 0 0,-1-1 1,0 0-1,1 0 1,5 1-1,11 2 164,-2 0-193,0-1 0,29 1 1,-24-4 47,0 0 1,0-2-1,-1-1 1,28-7 0,-42 8 7,0-1 0,-1 0 1,0 0-1,1-1 1,-2 0-1,1-1 0,0 0 1,-1 0-1,0-1 1,0 1-1,0-1 1,-1-1-1,0 0 0,6-8 1,-1-3 40,0 0 1,-2-1 0,0 0-1,-2 0 1,0-1 0,-1 0-1,0 0 1,-2-1 0,3-37-1,-6 46-37,-2 9-42,1 0 0,1 0 0,-1 0-1,0 0 1,1-1 0,0 1-1,-1 0 1,3-3 0,-2 4-3,-1 0 0,1 0 0,0 0 0,-1 0 0,1 0 0,-1 0 0,0 0 0,1 0 0,-1-4 0,0 5-150,3 10 54,18 74-69,-1-2 53,-10-46-35,-5-18 215,12 30 1,-13-38 36,0 1-63,1 0 0,0 0 0,1 0 0,9 13 0,-12-20-35,0-1-1,-1 1 0,1 0 0,0-1 0,0 0 0,1 0 0,-1 0 1,0 0-1,1 0 0,-1-1 0,1 1 0,0-1 0,-1 0 1,1 0-1,0 0 0,0-1 0,4 1 0,40 0 96,0-2 1,0-2-1,0-2 0,0-2 0,74-21 0,-111 25-50,0 0 0,-1-1-1,1-1 1,-1 0-1,0 0 1,0-1-1,-1 0 1,0 0-1,16-15 1,-20 16-1,-1 0 0,1 0 1,-1 0-1,-1-1 1,1 1-1,-1-1 0,0 0 1,0 0-1,-1 0 0,0-1 1,0 1-1,0 0 1,-1-1-1,0 1 0,0-1 1,0 1-1,-2-14 0,1 12-67,-1-1-1,0 0 0,0 0 0,-1 1 0,-6-17 0,7 23 3,0-1 0,0 1-1,-1-1 1,1 1 0,-1 0 0,0 0 0,1-1-1,-1 1 1,0 0 0,0 1 0,0-1-1,-1 0 1,1 1 0,0-1 0,-1 1 0,1 0-1,-1-1 1,1 1 0,-1 0 0,1 1 0,-1-1-1,0 0 1,-3 1 0,0-1 32,-1 1-1,1 1 1,0-1 0,0 1 0,0 0-1,-1 1 1,1-1 0,1 1 0,-1 0-1,0 1 1,0 0 0,1 0 0,-1 0-1,1 0 1,-6 6 0,0 0-9,0 0-1,0 1 1,1 1-1,1-1 1,-13 20 0,16-21 12,0 0-1,1 1 1,1-1 0,-1 1 0,1 0 0,1 0 0,-3 13-1,5-18 27,1-1 0,-1 0 0,1 1 0,0-1 0,0 0 0,0 1 0,0-1 0,1 0 0,0 0 0,0 1 0,0-1-1,0 0 1,1 0 0,0 0 0,0 0 0,0 0 0,0-1 0,0 1 0,1 0 0,5 5 0,-1-3 35,0 0 0,0-1 1,1 0-1,0 0 0,0 0 1,16 5-1,54 16 286,-54-20-358,0-2 1,0 0 0,0-2 0,38 0-1,96-14-4268,-101 7 330,-46 4 2562,-1-1 0,1 1 0,-1-2 1,17-5-1,-22 6 791,0 0 0,0-1 0,-1 1 0,1-1 0,-1 0 0,0 0 1,0-1-1,0 1 0,0-1 0,0 0 0,3-5 0,-1-1-820,0 0 0,6-13-1,-12 23 1401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7:19.7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1174 4224,'18'1'7535,"28"-6"-3966,80-24 94,-77 16-3063,85-34 0,-119 39-499,1 0-1,-1-1 0,-1-1 0,0 0 0,0-1 1,-1 0-1,17-19 0,-2-3 123,42-64 0,-34 37 201,37-83 0,-55 101-272,-2-1-1,-2 0 1,-2-1-1,-2 0 1,-2-1-1,-1 0 1,-3-1-1,-2 1 0,-4-53 1,1 67 11,2 17-108,-2 1 0,0 0 1,0-1-1,-1 1 0,-1 0 0,-6-20 0,9 33-66,0-1-1,-1 1 1,1-1 0,0 0-1,0 1 1,0-1 0,-1 1-1,1-1 1,0 1-1,-1-1 1,1 1 0,-1-1-1,1 1 1,0-1 0,-1 1-1,1-1 1,-1 1-1,1 0 1,-1-1 0,1 1-1,-1 0 1,0 0-1,1-1 1,-1 1 0,1 0-1,-1 0 1,0 0 0,1-1-1,-2 1 1,1 1-6,0-1 0,0 1 0,0-1 0,0 1 0,0-1 0,0 1 0,0 0 0,0 0-1,0-1 1,0 1 0,0 0 0,0 0 0,1 0 0,-2 1 0,-2 5-20,0-1-1,1 0 1,0 1 0,-3 8-1,-38 151 63,7-20-44,-2 12 774,28-110-588,2 5-83,2-1 0,2 2 0,3 54 0,2-77 137,2 1-1,6 33 1,-7-60-151,0 1 1,1-1-1,-1 0 1,1 0-1,1 1 1,-1-1-1,1-1 1,-1 1-1,6 6 1,-6-9-51,-1 0 1,1 0-1,0 0 1,0 0 0,0-1-1,0 1 1,0-1-1,0 0 1,1 1-1,-1-1 1,0 0 0,1 0-1,-1-1 1,0 1-1,1 0 1,-1-1 0,1 1-1,-1-1 1,1 0-1,0 0 1,-1 0 0,4-1-1,1 0 16,1-1 0,-1 0 0,0-1 1,-1 1-1,1-1 0,0-1 0,-1 1 0,0-1 0,7-5 0,8-8 139,20-21 1,-33 30-168,202-195 173,-200 193-67,0 0-1,-1-1 0,12-18 1,-20 27-194,-5 3 60,-5 5 56,-3 9-14,0 0 0,2 0-1,0 1 1,0 0 0,2 1 0,0 0 0,1 0 0,1 0 0,-5 21-1,9-29-35,0 0-1,1 0 1,0 0-1,1 0 0,0 0 1,0 0-1,1 0 1,2 13-1,-2-17 25,0-1 1,1 0-1,-1 0 0,1 1 0,0-1 1,0 0-1,0 0 0,0 0 1,1-1-1,0 1 0,-1-1 1,1 1-1,1-1 0,-1 0 1,0 0-1,1 0 0,-1 0 1,1-1-1,4 3 0,2-1 4,-1-1 0,1 0 0,-1 0 1,1-1-1,0 0 0,0 0 0,0-1 0,1-1 0,-1 1 0,0-2 0,0 1 0,0-2 1,0 1-1,0-1 0,0-1 0,-1 0 0,1 0 0,-1-1 0,1 0 0,-1-1 0,0 1 1,-1-2-1,1 0 0,-1 0 0,0 0 0,-1-1 0,0 0 0,0 0 0,0-1 0,5-8 0,5-9-26,22-47-1,-23 41 193,15-24-127,-30 49-406,-1 12 285,-6 136-69,3-113 81,-1 0 1,-15 54-1,18-79 176,0 1 0,0 0 0,0 0 0,0-1 0,1 9 0,6-18-504,-3-1 299,1 0 0,-1 0-1,1 0 1,3-12 0,4-8 42,47-80 162,-48 91-138,1 1 1,0 0-1,0 1 1,25-22-1,-19 21 16,-4 2-104,1 1 0,1 0 0,24-14 0,-38 25 107,0-1 0,0 0 0,0 1 0,0-1 0,0 1 1,0 0-1,0-1 0,0 1 0,0 0 0,0-1 1,0 1-1,0 0 0,0 0 0,1 0 0,-1 0 1,0 0-1,0 0 0,0 0 0,0 0 0,0 1 1,0-1-1,0 0 0,0 1 0,0-1 0,0 1 1,0-1-1,0 1 0,0-1 0,0 1 0,0 0 1,0-1-1,-1 1 0,1 0 0,0 0 0,0-1 0,-1 1 1,1 0-1,-1 0 0,1 0 0,0 0 0,-1 0 1,0 0-1,1 2 0,1 4 68,-1 0 0,1 0 0,-2 0-1,1 0 1,-1 9 0,0-14-52,-1 41-30,-2-1 0,-10 49 0,10-74 77,-1 27-1,4-39-59,0 1 0,1 0-1,-1-1 1,1 1 0,0-1-1,0 1 1,1-1-1,3 10 1,-3-13-14,-1 1-1,1 0 1,0-1-1,0 1 1,0-1-1,1 0 0,-1 0 1,0 0-1,1 0 1,-1 0-1,1-1 1,0 1-1,0-1 1,0 1-1,-1-1 1,1 0-1,0 0 1,0 0-1,4 0 1,7 1 80,0-1 0,-1 0 1,16-1-1,-13 0-121,-6 0 70,5 0-2,1 0-1,-1-1 1,1 0 0,-1-2-1,20-4 1,-23 3-61,0 0 1,0-1-1,0-1 1,19-11-1,-24 12 22,-1 1 0,0-1 0,0-1 0,-1 1 0,0-1 0,0 0 0,0 0 0,0-1 0,4-8-1,-3 3 21,-1-1-1,0 0 1,-1 0-1,0 0 0,-1 0 1,2-18-1,1-83 3,-6 105-25,0 0 0,-1 0 0,0 0 0,0 0 0,-1 0 0,0 0 0,-6-16 0,8 24 11,-1 0 1,0 1-1,1-1 1,-1 0-1,0 0 1,0 0-1,0 0 0,1 1 1,-1-1-1,0 0 1,0 1-1,0-1 1,0 1-1,0-1 1,0 1-1,0-1 0,-1 1 1,1 0-1,0 0 1,0-1-1,0 1 1,0 0-1,0 0 1,0 0-1,-1 0 0,1 0 1,0 1-1,0-1 1,0 0-1,0 0 1,-2 2-1,0-1-10,0 0 0,0 0 0,1 0-1,-1 1 1,0-1 0,1 1 0,-1 0 0,1 0-1,0 0 1,0 0 0,-4 4 0,-1 5 32,0 1 1,0 1-1,1-1 0,-6 21 1,4-8-75,-7 39 1,11-43 120,1 0 0,1 0 1,1 0-1,1 1 0,4 39 0,-3-56-24,0 0-1,1 0 1,-1 0 0,1-1-1,-1 1 1,2-1 0,-1 1-1,0-1 1,1 0-1,0 0 1,0 0 0,4 5-1,-4-7 6,0 0 1,-1 0-1,1 0 0,0 0 0,0 0 0,0-1 1,1 1-1,-1-1 0,0 0 0,1 0 0,-1 0 1,1 0-1,-1 0 0,0-1 0,1 0 0,-1 0 1,8 0-1,0-2 11,-1 0 0,1 0 1,0-1-1,-1-1 0,1 1 0,16-10 1,1-3-81,28-20 0,-23 10 35,0-1 1,34-39 0,19-16 9,-14 14-390,-71 68 372,0-1 1,-1 1-1,1-1 0,-1 1 1,1-1-1,0 1 0,-1-1 1,1 1-1,0 0 0,0-1 0,-1 1 1,1 0-1,0 0 0,0-1 1,-1 1-1,1 0 0,0 0 0,0 0 1,0 0-1,-1 0 0,1 0 1,0 0-1,0 0 0,-1 0 1,1 1-1,0-1 0,0 0 0,-1 0 1,1 1-1,0-1 0,0 0 1,-1 1-1,1-1 0,0 1 0,-1-1 1,1 1-1,-1-1 0,1 1 1,-1 0-1,1-1 0,-1 1 1,1 0-1,-1-1 0,1 1 0,-1 1 1,4 5 26,-1-1 1,0 1-1,4 14 1,-5-17-35,48 143-7,-42-116 245,-7-29-11,-1-12-42,0-9-149,-1-1 1,0 1 0,-2-1-1,0 1 1,-1 0 0,-1 0-1,-10-23 1,13 38-44,1 0 1,-1 1-1,0-1 0,0 1 0,0-1 1,-1 1-1,1 0 0,-1 0 0,0 0 1,0 0-1,0 1 0,0-1 1,0 1-1,-1-1 0,-4-1 0,3 2 12,1 0 0,-1 1 0,0 0 0,1 0 0,-1 0 0,0 0 0,0 1 0,0 0 0,0 0 0,0 0 0,-6 1 0,0 1-22,0 1 0,0 0-1,1 1 1,-1 0 0,1 1 0,0 0-1,0 0 1,1 1 0,-1 0-1,-10 10 1,2 1-32,1-1 0,1 2 0,0 1 0,-24 38 1,35-47 120,-1 0 0,2 0 0,-1 1 1,2 0-1,-5 16 0,7-24-49,1 1 0,-1-1-1,0 0 1,1 0-1,0 0 1,0 0 0,0 1-1,0-1 1,1 0 0,-1 0-1,1 0 1,0 0-1,0 0 1,0 0 0,0 0-1,0 0 1,1 0-1,-1 0 1,1-1 0,0 1-1,0 0 1,0-1 0,0 0-1,3 3 1,-1-2 11,1-1 1,-1 0 0,0 0-1,1 0 1,-1-1 0,1 1-1,0-1 1,8 1 0,42 1 251,-38-4-255,1 0 0,-1-1-1,0 0 1,0-2-1,0 0 1,0-1 0,0-1-1,-1 0 1,0-1-1,0-1 1,-1-1 0,0 0-1,-1 0 1,0-2-1,0 0 1,-1 0 0,15-18-1,35-55-60,-39 49 77,-24 35-33,0 0-1,0 0 0,0 0 1,0 0-1,0-1 1,0 1-1,0 0 0,0 0 1,0 0-1,0 0 0,0 0 1,0 0-1,0 0 0,0 0 1,0 0-1,0 0 0,0 0 1,0-1-1,0 1 0,0 0 1,0 0-1,0 0 0,1 0 1,-1 0-1,0 0 0,0 0 1,0 0-1,0 0 0,0 0 1,0 0-1,0 0 0,0 0 1,0 0-1,0 0 0,0 0 1,0 0-1,1 0 0,-1 0 1,0 0-1,0 0 0,0 0 1,0 0-1,0 0 0,0 0 1,0 0-1,0 0 0,0 0 1,0 0-1,0 0 0,1 0 1,-1 0-1,0 0 0,0 0 1,0 0-1,0 0 1,0 0-1,0 0 0,0 0 1,0 0-1,0 0 0,0 0 1,0 0-1,0 0 0,0 1 1,1 3-19,-1-3 6,0 153 82,0-147-69,0 0 0,1 0 0,2 9 0,-3-14 17,0 0 1,1-1-1,-1 1 1,1 0-1,-1-1 1,1 1-1,0-1 1,0 1-1,0-1 1,0 1-1,0-1 1,0 0-1,0 1 1,0-1-1,1 0 1,-1 0-1,2 2 1,-1-3-2,-1 0 0,1 0 0,-1 1-1,1-1 1,-1 0 0,1 0 0,-1 0 0,1-1 0,-1 1 0,1 0 0,-1-1 0,1 1 0,-1 0 0,1-1-1,-1 0 1,0 1 0,1-1 0,1-2 0,1 2 12,11-8-11,-1-1-1,0 0 0,24-23 1,-2 3-72,13-11 82,54-41-11,-78 64-26,1 1-1,35-16 0,-58 31 1,0 0 1,1 1-1,-1 0 0,1-1 1,-1 1-1,1 1 1,6-2-1,-8 2 17,-1 0 0,1 0 0,-1 1 0,1-1-1,-1 0 1,0 1 0,1-1 0,-1 1 0,1-1 0,-1 1 0,0 0 0,1 0-1,-1-1 1,0 1 0,0 0 0,1 0 0,-1 0 0,0 0 0,0 1 0,0-1 0,1 2-1,5 9 61,0 0 0,-1 1-1,-1 0 1,8 27-1,7 15 135,-14-44-159,0 0 0,1 0 0,15 19 1,2 3 54,-19-28-186,-1 1-1,1-1 1,0 0-1,0 0 1,1 0-1,0-1 0,0 0 1,0 0-1,0 0 1,11 4-1,-1 0-1437,-16-7 1241,1-1-1,0 1 0,-1-1 0,1 0 1,-1 0-1,1 1 0,0-1 0,-1 0 1,1 0-1,0 0 0,-1 0 0,1 1 1,0-1-1,-1 0 0,1 0 0,0-1 1,1 1-1,0-22-15049,-4 13 15050,0 4-270,1 1 0,-1 0 0,1 0-1,-1 0 1,0 0 0,-6-7 0,-1 1-175,0 0 1,-12-9-1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4:56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1175 5312,'-15'3'1701,"15"-3"-1669,0 0-1,0 0 1,0 0 0,0 0-1,1 0 1,-1 0 0,0 0-1,0 1 1,0-1-1,0 0 1,0 0 0,0 0-1,0 0 1,0 0 0,0 0-1,0 0 1,0 0-1,0 0 1,0 0 0,0 1-1,0-1 1,0 0 0,0 0-1,0 0 1,0 0-1,0 0 1,0 0 0,0 0-1,0 0 1,0 0 0,0 0-1,-1 0 1,1 1-1,0-1 1,0 0 0,0 0-1,0 0 1,0 0 0,0 0-1,0 0 1,0 0-1,0 0 1,0 0 0,0 0-1,0 0 1,0 0 0,-1 0-1,1 0 1,0 0-1,0 0 1,0 0 0,0 0-1,0 0 1,0 0 0,0 0-1,0 0 1,0 0-1,8 2 2311,3-2-1298,0-1 1,1-1-1,-1 0 0,0-1 1,12-4-1,55-25 1036,-64 25-1863,0-1 0,0-1 0,-1 0 1,0-1-1,-1 0 0,0-1 0,15-18 0,4-9 192,28-46 1,18-23 597,63-50 780,-134 151-1753,2-3-18,1 0-1,-1 0 1,-1-1-1,10-15 1,-16 20-211,-4 6 81,-8 7-25,-2 5 118,1 0 1,-1 1 0,2 0 0,0 1 0,1 1 0,1-1 0,0 1 0,1 1 0,-12 34 0,6-3 190,2 1 0,-9 71 0,20-112-91,0 0 0,1-1 0,0 1 0,0 0 0,0 0 0,1-1 0,3 12 0,-4-17-39,1 1 1,0-1-1,0 0 0,0 0 1,0 0-1,0 1 0,0-1 1,1 0-1,-1 0 0,1-1 1,-1 1-1,1 0 1,0 0-1,-1-1 0,1 1 1,0-1-1,0 0 0,0 1 1,0-1-1,0 0 1,1 0-1,-1 0 0,0-1 1,0 1-1,1 0 0,-1-1 1,1 0-1,2 1 1,5-1 45,1-1 0,0 0 1,-1 0-1,1-1 1,-1 0-1,1-1 1,-1 0-1,10-5 1,4-3 89,45-26 0,-46 22-137,-2-1 0,0-1 0,0 0 0,18-22 0,-6 2-16,33-50-1,-49 62-153,1 1-1,37-36 0,-54 59 96,0 0-1,0 0 1,0 0-1,0 0 0,0 0 1,0 1-1,0-1 0,0 0 1,1 1-1,-1-1 0,0 1 1,0-1-1,1 1 0,-1-1 1,0 1-1,1 0 0,-1 0 1,1 0-1,1 0 0,-2 0 29,1 1-1,-1-1 0,0 1 1,0-1-1,0 1 0,0 0 1,1 0-1,-1 0 0,0-1 1,0 1-1,-1 0 0,1 0 1,0 0-1,0 1 0,0-1 1,-1 0-1,1 0 0,0 0 1,0 2-1,16 34 9,19 61 0,-27-79 171,-8-17 101,-1-11 149,-1-18-451,0-1-1,-7-39 1,7 64-12,1 0-1,-1 0 0,0 0 1,0 0-1,0 0 0,0 1 1,-1-1-1,1 1 1,-1-1-1,0 1 0,-2-4 1,2 5 13,1 0 0,0 0 1,-1 0-1,1 0 0,0 0 1,-1 0-1,1 1 0,-1-1 1,1 1-1,-1-1 0,0 1 1,1 0-1,-1-1 0,1 1 0,-1 0 1,0 0-1,1 0 0,-1 0 1,1 0-1,-1 1 0,0-1 1,1 0-1,-3 2 0,-1-1-11,1 2 0,-1-1 0,0 0 0,1 1 0,0 0-1,0 0 1,0 0 0,0 0 0,0 1 0,-4 4 0,-34 47 82,33-42-59,-14 18-76,2 1 0,2 1-1,-29 64 1,45-88 128,0 0 0,1 1 0,0-1 0,0 1 0,1-1 0,0 1-1,1 0 1,0-1 0,2 17 0,-2-22 6,1 1 0,0-1 1,0 1-1,1-1 0,-1 1 0,1-1 0,0 0 0,0 0 0,1 1 0,-1-2 0,1 1 0,0 0 0,0 0 0,0-1 1,0 0-1,1 1 0,-1-1 0,1-1 0,0 1 0,0 0 0,6 2 0,-6-3 1,0-1 0,0 0 0,0 0 0,0-1 0,0 1 0,0-1 0,0 1 0,0-1 0,1-1-1,-1 1 1,0-1 0,0 1 0,0-1 0,0 0 0,0-1 0,0 1 0,0-1 0,-1 1 0,1-1 0,6-4 0,0-1-2,0-1 0,0 0-1,-1 0 1,0-1 0,11-13 0,-5 2-6,0-1-1,15-28 1,-18 26-23,129-194 26,-27 42-62,-16-5-88,-45 55 19,-44 100-357,-1-1 1,10-52 0,-18 78 429,0-1 0,0 1 0,0 0 0,0-1 0,0 1 0,0 0 1,0-1-1,0 1 0,0 0 0,0-1 0,0 1 0,0 0 1,0-1-1,0 1 0,0-1 0,0 1 0,0 0 0,0-1 0,0 1 1,0 0-1,0 0 0,-1-1 0,1 1 0,0 0 0,-1-1 1,-6 6-317,-12 23 14,15-23 282,-80 114-305,-29 43 309,99-138 37,1 0 1,1 1 0,1 1 0,1 0-1,-7 30 1,11-27 12,1-1 0,1 2 0,1 38 0,3-49 20,1-1 0,1 1 0,0-1 0,2 0 0,0 1 0,10 25 0,-10-36 17,0 1 0,1-1-1,-1-1 1,2 1 0,-1-1 0,1 1 0,0-2 0,1 1 0,-1-1-1,1 0 1,1 0 0,-1-1 0,1 1 0,0-2 0,0 1-1,0-1 1,1-1 0,-1 0 0,1 0 0,0 0 0,0-1 0,0 0-1,0-1 1,9 0 0,-7 0-13,-1-1-1,0 0 0,0 0 1,0-2-1,0 1 1,0-1-1,0 0 1,0-1-1,0 0 1,-1-1-1,1 0 0,-1-1 1,0 0-1,-1 0 1,1 0-1,-1-1 1,0-1-1,0 0 0,-1 0 1,0 0-1,11-15 1,-4 0 60,-1-1 0,16-40 0,14-54-25,-33 89-158,-5 13-90,4-22 0,-8 33 68,0 0 1,-1-1 0,1 1 0,-1-1 0,0 1 0,0 0 0,-1-1-1,0 1 1,-1-6 0,2 9 80,0 1-1,-1-1 1,1 0-1,-1 0 0,1 0 1,-1 1-1,1-1 1,-1 0-1,0 1 1,1-1-1,-1 0 1,0 1-1,1-1 1,-1 1-1,0-1 0,0 1 1,0-1-1,0 1 1,1 0-1,-1 0 1,0-1-1,0 1 1,0 0-1,0 0 0,0 0 1,0 0-1,0 0 1,0 0-1,1 0 1,-3 0-1,0 1 23,0-1 0,1 1-1,-1-1 1,0 1 0,0 0 0,1 0-1,-1 0 1,-3 3 0,1 0-1,-1 0-1,1 1 1,0 0 0,0 0-1,1 1 1,-1 0 0,1-1-1,0 1 1,1 0 0,-3 7-1,-4 10 67,-10 34 0,19-55-51,-5 18 21,1 0 1,1 1 0,1 0-1,1 0 1,0 0 0,1 0-1,4 33 1,-1-46 66,-1 0 1,1 0-1,1 0 0,-1 0 1,6 9-1,-7-14-53,0-1 0,0 0 0,0 0 0,1 0 0,-1 0-1,0 0 1,1 0 0,-1 0 0,1 0 0,0-1 0,0 1 0,0-1 0,-1 1-1,1-1 1,1 0 0,-1 0 0,0 1 0,0-1 0,0-1 0,1 1 0,-1 0-1,0-1 1,3 1 0,7-2 67,-1-1-1,0-1 0,0 0 1,0 0-1,-1-1 1,16-8-1,-21 10-104,21-11 51,41-27 1,-51 30-45,75-53 84,103-95-1,-81 64-220,-104 86-80,1 0 0,1 1 0,19-10 0,-30 16 195,1 1-1,0 0 0,-1-1 1,1 1-1,0 0 1,-1 0-1,1-1 0,0 1 1,-1 0-1,1 0 1,0 0-1,0 0 0,-1 0 1,1 0-1,0 0 1,0 0-1,-1 0 0,1 0 1,0 1-1,0-1 1,-1 0-1,1 0 0,0 1 1,0 0-1,0 0-1,0 0 0,0 0 1,0 0-1,0 0 0,0 0 0,0 0 0,-1 0 0,1 1 0,0-1 1,-1 0-1,1 1 0,0 1 0,1 6-31,-1 0 1,1 0-1,-1 13 1,-1-13-9,2 189 153,-3-144 1079,3-104-1027,-1-30-164,-2 67-52,0 1 0,-1-1 0,0 1-1,-5-16 1,6 26 23,0 0 1,1 0-1,-1 1 0,0-1 1,0 0-1,0 1 0,0-1 1,0 1-1,0-1 0,0 1 1,-1-1-1,1 1 0,0 0 1,-1-1-1,1 1 0,-4-1 1,3 1 13,0 0 0,0 1 0,0-1 0,0 1 1,0 0-1,0-1 0,-1 1 0,1 0 0,0 0 1,0 0-1,0 1 0,-1-1 0,1 1 0,0-1 0,0 1 1,-3 1-1,-9 4-2,0 1 0,0 1 1,1 0-1,0 0 0,-22 21 0,-54 58 37,72-67-15,-23 32 1,33-42-6,1 0 1,0 1-1,0 0 0,2 0 1,-6 15-1,9-21 45,0-1 1,0 1-1,0-1 0,1 1 0,-1-1 1,1 1-1,0-1 0,1 1 0,1 8 0,-2-11 1,1 0 0,-1-1-1,1 1 1,0-1 0,-1 1-1,1-1 1,0 1-1,0-1 1,0 0 0,0 1-1,0-1 1,1 0-1,-1 0 1,0 0 0,1 0-1,-1 0 1,1 0-1,-1 0 1,1 0 0,-1-1-1,1 1 1,-1 0-1,1-1 1,0 0 0,-1 1-1,1-1 1,0 0 0,3 0-1,4 1 29,1-2 0,0 1 0,-1-1 0,1-1 1,-1 0-1,1 0 0,-1-1 0,0 0 0,0-1 0,0 0 0,0 0 0,-1-1 0,1 0 0,13-11 0,-3-1-63,-1 0 1,0-1-1,-2 0 0,24-34 0,-28 33-147,11-24 0,-9 18-195,-11 22-251,-3 8 374,-2 9 66,-1 3 132,1-1 1,0 1 0,1 0 0,1 0 0,0 0 0,1-1 0,1 1-1,1 0 1,5 18 0,-8-32 46,1 0 0,0 0 0,0-1 0,1 1 0,-1 0 0,1 0 0,-1-1 0,1 1 0,0-1 0,0 0 0,0 1 0,0-1 0,0 0 0,0 0 0,1 0 0,2 1 0,-2-1-3,-1-2 0,0 1-1,1 0 1,-1 0 0,1-1 0,-1 1-1,1-1 1,0 0 0,-1 0-1,1 0 1,-1 0 0,1 0 0,-1-1-1,1 1 1,-1-1 0,1 1 0,-1-1-1,1 0 1,4-2 0,-2 0 27,10-4 85,0-1 0,19-12 1,7-14 11,-2-1 0,53-59 1,-78 79-143,28-31 26,-1-1 0,50-80 0,-60 71-81,-3-1 0,-2-2 0,24-82 0,-45 125 40,72-257-746,-77 273 751,1-4-55,0 1 0,0-1 0,0 1 0,0-1 0,-1 1-1,0-1 1,0 1 0,0-1 0,0 0 0,0 1 0,-1-1 0,0 1 0,-1-7 0,1 9 47,1 0-1,0 1 1,0-1 0,-1 1 0,1-1 0,0 0-1,-1 1 1,1-1 0,-1 1 0,1-1 0,-1 1-1,1 0 1,-1-1 0,1 1 0,-1-1-1,1 1 1,-1 0 0,1 0 0,-1-1 0,0 1-1,1 0 1,-1 0 0,1-1 0,-1 1 0,0 0-1,1 0 1,-1 0 0,0 0 0,1 0 0,-1 0-1,0 0 1,1 0 0,-1 1 0,0-1-1,1 0 1,-1 0 0,1 0 0,-1 1 0,0-1-1,1 0 1,-1 1 0,1-1 0,-1 0 0,1 1-1,-1 0 1,-6 3-25,1 1-1,0 1 1,-9 9 0,-141 179 126,41-32-63,98-139 17,1 1 0,2 1 0,0 0 0,2 0 0,1 2 0,1-1 0,-7 29 0,11-30 0,1-1 1,1 1-1,1 0 0,1 0 1,2 0-1,4 46 1,-3-59-58,1-1 1,1 0-1,0 0 1,0 0-1,1-1 0,0 1 1,1-1-1,1 0 1,-1 0-1,1-1 1,1 1-1,0-1 1,0-1-1,1 1 1,0-1-1,0-1 1,16 11-1,-13-11-740,0 0 0,0-1 0,1 0 0,18 5 0,2-2-1322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7:20.1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37 105 11808,'-36'-37'4352,"36"29"-3361,0 1-287,5-1-544,3-4-224,5-1-960,5 1 576,9 4-2431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7:30.8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405 484 4384,'-8'-33'11732,"7"29"-11295,0-1-1,0 1 0,0 0 0,0 0 1,0 0-1,-1 0 0,0 0 1,0 0-1,-5-6 0,2 3-205,0 1-1,-1-1 0,0 1 1,-1 1-1,1-1 1,-1 1-1,0 0 0,-1 1 1,-9-6-1,11 8-193,0 0-1,0 0 1,0 0-1,0 1 1,-1 0 0,1 0-1,0 1 1,-1-1-1,1 1 1,0 1 0,-1-1-1,1 1 1,-10 3-1,6-2 31,0 2 1,0 0-1,0 0 0,1 1 0,-1 0 0,1 0 0,0 1 1,0 0-1,1 1 0,0 0 0,0 0 0,-11 15 0,8-7-34,1 0-1,0 0 0,1 1 0,1 1 1,0-1-1,-8 29 0,14-41-25,1 0-1,0 0 1,1 0 0,-1 1 0,1-1 0,-1 0-1,1 0 1,1 1 0,-1-1 0,0 0-1,1 0 1,0 0 0,0 0 0,0 0-1,1 0 1,-1 0 0,1 0 0,2 4 0,-1-4 30,0 0-1,0 0 1,0 0 0,1-1 0,0 1 0,-1-1 0,1 0 0,0 0 0,1 0 0,-1 0 0,0-1 0,1 0 0,-1 0 0,1 0 0,6 1 0,21 6 48,1-2 1,0-2-1,0 0 0,0-3 1,0 0-1,1-3 0,-1 0 1,34-7-1,-48 4-26,0-1-1,0-1 1,0-1 0,-1 0-1,0-2 1,0 0 0,27-19-1,-44 28-59,4-3 43,0-1 1,-1 0-1,1 0 0,-1 0 0,1 0 0,-1-1 0,0 1 1,4-8-1,-8 12-47,0 0 0,0-1 0,1 1 0,-1 0 0,0-1 0,0 1 0,0-1 0,0 1 0,0 0 0,0-1 0,0 1 0,0-1 0,0 1 0,0 0 0,0-1 0,0 1 0,0-1 0,0 1 0,0 0 1,0-1-1,0 1 0,0-1 0,-1 1 0,1 0 0,0-1 0,0 1 0,0 0 0,-1-1 0,0 0-18,1 1 1,-1 0-1,0-1 0,0 1 1,1 0-1,-1-1 0,0 1 1,0 0-1,1 0 0,-1 0 1,0 0-1,0 0 1,-1 0-1,-1 0-31,1 0-1,-1 0 1,0 1 0,1-1 0,-1 1-1,0 0 1,1 0 0,-4 1 0,3 0 45,0 1 1,0-1-1,0 1 1,0 0 0,0 0-1,0 0 1,1 0 0,-1 1-1,1-1 1,0 1 0,0-1-1,0 1 1,1 0-1,-1 0 1,0 4 0,1-6 5,1 0 0,0 1 0,-1-1 1,1 0-1,0 0 0,0 1 1,0-1-1,0 0 0,1 0 0,-1 1 1,1-1-1,-1 0 0,1 0 0,0 0 1,0 0-1,0 0 0,0 0 0,0 0 1,0 0-1,0 0 0,1 0 0,-1 0 1,1-1-1,-1 1 0,1-1 0,0 1 1,0-1-1,3 3 0,3-1 81,0 1 0,0-1-1,0 0 1,0-1 0,1 0 0,-1 0-1,1-1 1,-1 0 0,1 0-1,16-1 1,-19-1-51,0 1-1,0-1 1,0 0-1,-1 0 1,1 0 0,0-1-1,0 0 1,-1 0-1,1-1 1,-1 1-1,0-1 1,0 0 0,0-1-1,0 1 1,0-1-1,6-6 1,-10 8-20,1 1-1,-1-1 1,0 0 0,0 0-1,0 0 1,0 0 0,0 0-1,0 0 1,0 0 0,0 0-1,-1-1 1,1 1 0,-1 0-1,0 0 1,0-1 0,1 1-1,-2 0 1,1-4 0,-1 4-12,0-1 1,0 0 0,0 0 0,0 0 0,0 1 0,-1-1 0,1 1-1,-1-1 1,0 1 0,0 0 0,0-1 0,-3-2 0,-2 0-44,0-1 0,-1 1 0,0 0 1,0 0-1,0 1 0,0 0 0,-18-5 1,17 6-5,0 1 1,0 0 0,-1 1 0,1 0-1,-14 0 1,19 1 24,0 0-1,0 1 1,0-1-1,0 1 1,1 0-1,-1 0 1,0 1 0,0-1-1,1 1 1,-1-1-1,1 1 1,-1 0-1,1 1 1,0-1-1,-4 4 1,-1 0-76,5-4 596,11-3-216,121-27 42,-69 13-244,246-60 347,-288 71-393,1 0 0,-1 2 1,0 0-1,1 1 0,30 2 0,-46-1-10,-1 1 0,1-1 0,-1 0 0,0 1-1,1 0 1,-1 0 0,0-1 0,1 1-1,-1 0 1,0 1 0,0-1 0,0 0-1,0 1 1,0-1 0,0 1 0,0 0-1,-1-1 1,3 4 0,-2-2 0,0 0 1,-1 0-1,0 0 1,1 1-1,-1-1 0,0 1 1,0-1-1,-1 0 1,1 1-1,-1 0 1,0 4-1,0 7 3,-2 0 0,0 0 0,-1 0-1,-8 24 1,10-35-24,-1 0-1,0 0 0,0 0 1,0 0-1,-4 4 1,4-6-1,0 1 0,0-1 0,1 0 1,0 1-1,-1-1 0,1 1 1,0-1-1,0 1 0,0-1 1,0 1-1,0 4 0,1-5 275,2-3-248,0 1 1,0-1-1,-1 1 0,1-1 1,0 1-1,-1-1 0,1 0 0,2-1 1,0 0-4,261-97 150,-199 76-214,-35 12-39,61-14-1,-92 24 77,1 1 1,0 0-1,0 0 0,0 0 1,0 0-1,0 0 0,0 0 1,-1 0-1,1 0 1,0 0-1,0 0 0,0 0 1,0 0-1,0 1 0,0-1 1,-1 0-1,1 1 1,0-1-1,0 1 0,0-1 1,-1 1-1,1-1 0,0 1 1,-1-1-1,1 1 1,1 1-1,-2-1 10,1 1 0,0 0 0,-1-1-1,1 1 1,-1 0 0,0-1 0,1 1 0,-1 0 0,0 0 0,0-1-1,0 1 1,-1 3 0,0 2 37,0 0-1,-1 0 0,0 0 1,0-1-1,-1 1 1,-4 6-1,1-1-5,-2-1 1,1-1-1,-2 1 0,1-1 1,-1-1-1,-1 1 0,-12 9 1,21-19-84,1 0 54,0 0-1,0 0 1,0 0 0,0 1 0,0-1-1,0 0 1,0 0 0,0 0 0,0 0-1,0 0 1,0 0 0,0 0 0,0 0-1,0 0 1,0 0 0,0 0 0,0 1-1,0-1 1,0 0 0,0 0 0,0 0-1,0 0 1,0 0 0,0 0 0,0 0-1,0 0 1,0 0 0,0 0 0,0 0-1,0 0 1,0 1 0,0-1 0,0 0-1,0 0 1,0 0 0,0 0 0,-1 0-1,1 0 1,0 0 0,0 0 0,0 0-1,0 0 1,0 0 0,11 1 87,6-6-91,-1-1 0,0 0 0,-1-2 0,1 1 0,-1-2 0,-1 0 0,0-1 0,0 0 0,-1-1 0,0 0 0,0-1 0,-2-1 0,0 0 0,0-1 0,12-20 0,5 1-274,-24 26 257,-2 4-20,0 10 16,-2-2 11,0 0 0,0 1 0,0-1 0,-1 0 0,0 0-1,0 0 1,0 0 0,-3 7 0,0 2 12,1-2-66,0 0 1,1-1 0,0 22-1,0-13 124,2-15-26,-1-1 0,1 1 0,0 0 0,1 0 0,0 7 0,0-6-45,-1-5 18,1 0 1,-1 0-1,0 0 1,0 1 0,0-1-1,1 0 1,-1 0 0,0 0-1,1 0 1,-1 0-1,1 0 1,-1 0 0,1 0-1,0 0 1,-1 0 0,1-1-1,0 1 1,0 0-1,-1 0 1,1-1 0,0 1-1,0 0 1,0-1-1,0 1 1,0-1 0,0 1-1,0-1 1,0 1 0,0-1-1,0 0 1,2 1-1,-1-1-5,1 0-1,0 1 0,-1-1 0,1 0 0,-1-1 0,1 1 1,0 0-1,-1-1 0,1 1 0,3-2 0,12-2-27,15-2 77,0 0-1,-1-2 0,63-25 1,-95 33-50,17-7 7,-1 0-1,0 0 0,-1-2 1,0 0-1,0-1 0,-1 0 1,-1-1-1,1-1 0,-2 0 1,0-1-1,17-22 0,-1-4 117,29-56 0,15-47-206,-13 22-65,-49 103 63,-7 12 101,1-1 1,-1 0-1,0 0 0,-1 0 1,1 0-1,-1 0 1,0-1-1,-1 1 1,2-9-1,2-4-259,-15 31-176,-9 17 423,0 2 0,-19 45 0,15-24-147,-16 39 115,6-1 45,9-29 178,-19 79 0,42-137-208,1 1 0,-1 0 0,1-1 0,-1 1 0,1 0 0,0-1 0,0 1 0,1 0 0,-1-1 0,1 1 0,0 0 0,0-1-1,2 6 1,-2-7 19,0-1 1,0 1-1,0 0 0,1 0 0,-1-1 0,1 1 0,-1-1 0,1 0 0,-1 1 0,1-1 0,0 0 0,0 0 0,-1 0 0,1 0 0,0 0 0,0 0 0,0 0 0,0-1 0,0 1 0,0-1 0,0 0 0,0 1 0,0-1 0,5 0 0,-1-1 16,0 1 0,0-1 0,0 0 0,0 0 0,-1-1-1,1 0 1,0 0 0,-1 0 0,1 0 0,-1-1-1,0 0 1,1 0 0,-1-1 0,-1 0 0,7-5 0,-3 1-51,-1 1 1,-1-1 0,0 0 0,0-1 0,0 0 0,-1 0-1,0 0 1,4-12 0,0 2-48,-7 16 59,-1-1 1,1 1-1,0-1 0,-1 0 0,0 0 0,0 0 0,0 0 1,0-7-1,4-13 179,-5 23-421,5 13-240,-2-7 522,-1 1-1,1-1 0,0 0 1,0 0-1,0 0 1,1 0-1,0-1 1,0 1-1,0-1 0,0 0 1,1 0-1,7 5 1,-3-4-65,0-1 0,0 1 0,0-1 0,1-1 0,-1 0 1,18 3-1,29 2 137,115 1-1,-90-7 108,-60-1-202,0 1 26,0-2-1,1 0 1,29-5-1,-40 3-190,-19 3 325,-19 4-137,-39 13-423,37-10 355,0 0 0,-46 21 0,60-22 132,-20 10-228,34-16 134,0 0 0,0 0-1,-1 0 1,1 0 0,0 0-1,0 0 1,0 0 0,0 0-1,0 0 1,0 0 0,0 1-1,1-1 1,-1 0 0,0 1-1,1-1 1,-1 1 0,1-1-1,-1 0 1,1 1 0,0 2-1,0-3 3,0 0-1,1 0 0,-1 0 0,1 1 1,-1-1-1,1 0 0,-1 0 0,1 0 1,0 0-1,0 0 0,0 0 0,-1 0 1,1-1-1,0 1 0,0 0 0,0 0 0,0-1 1,0 1-1,1 0 0,0 0 0,25 10 115,-9-7-40,1 0 1,-1-1 0,1-1-1,0-1 1,0 0 0,0-2-1,33-4 1,-48 4-73,1 0 0,-1 0 1,1 0-1,-1-1 0,1 0 0,-1 0 0,0 0 1,0 0-1,0-1 0,6-4 0,-7 5 1,-1 0-1,0-1 1,0 1-1,-1 0 1,1-1-1,0 1 1,-1-1-1,1 1 0,-1-1 1,0 1-1,0-1 1,0 0-1,0 0 1,-1 0-1,1 0 1,-1 0-1,1-5 1,-1 1 1,0 4-13,0 0 0,0 0 1,0 0-1,0-1 0,0 1 0,-1 0 0,1 0 1,-1 0-1,0 0 0,0 0 0,0 0 0,0 0 1,-1 0-1,1 0 0,-4-4 0,4 5-14,-1 0-1,1 1 1,0-1-1,-1 0 1,1 1-1,-1-1 1,0 1-1,1 0 1,-1 0-1,0-1 1,0 1-1,0 0 1,0 1-1,0-1 1,0 0-1,0 0 0,0 1 1,0-1-1,0 1 1,0 0-1,0 0 1,-3 0-1,4 0-32,3 15-294,0-12 382,1 1 1,0 0 0,0 0-1,0-1 1,0 0 0,1 0-1,-1 0 1,1 0 0,0 0-1,0-1 1,0 1 0,0-1-1,0 0 1,1 0 0,-1-1-1,0 1 1,1-1 0,-1 0-1,1 0 1,0-1 0,-1 1-1,1-1 1,0 0 0,-1 0-1,1-1 1,0 1 0,7-3-1,0-2 16,1-1 0,-1 0-1,0-1 1,0-1 0,-1 0-1,0 0 1,-1-1 0,16-17-1,4-8 103,32-49-1,-26 33-127,-31 44-9,16-22-206,29-30 0,-49 71 67,-5 104 206,2-97-72,0 0 0,-2 0 0,-11 35-1,7-30-3,-1-1 0,-1 0 0,-1-1 0,-2 0-1,-21 32 1,22-39 82,8-10-42,0-1 1,0 0-1,0 0 0,0 0 1,-1-1-1,-6 6 1,10-9-50,-1-1 1,0 1-1,1 0 1,-1 0-1,1-1 1,-1 1-1,0-1 1,1 0-1,-1 1 1,0-1-1,0 0 1,1 0-1,-1 0 1,0 0-1,0 0 1,1 0-1,-1-1 1,0 1-1,1-1 1,-1 1-1,0-1 1,1 0-1,-1 1 1,1-1-1,-1 0 1,1 0-1,-1 0 1,-1-1-1,-3-3 19,0-1-1,1 1 1,-1-1-1,1 0 1,0 0-1,1-1 1,-1 0-1,1 1 0,1-1 1,-1-1-1,1 1 1,-2-9-1,4 15-16,1 0 0,0-1 0,-1 1 0,1 0 0,0-1 0,0 1 0,0-1 0,0 1 0,0 0 0,0-1 0,0 1 0,1 0 0,-1-1 0,1 1 0,-1 0 0,1-1 0,-1 1-1,2-2 1,1 3 144,13 9-86,0 0 0,0-2 0,1 0 0,0-1 0,19 4 1,93 14 162,-68-14-52,103 16-712,-109-19-2214,1-3-3315,-34-1 2793,-18-2 2252,0 0-1,0-1 1,0 1-1,0-1 1,0 0-1,0 0 1,0 0-1,0 0 1,0-1-1,-1 0 1,8-2-1,11-10-2524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7:32.7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244 598 3328,'1'-1'160,"0"0"-1,0 0 1,0 0-1,0 0 1,0 0 0,0 1-1,0-1 1,0 0 0,0 1-1,2-2 1,-2 2 61,0 0 0,0-1 0,0 1 0,-1 0 0,1-1 0,0 1 0,0-1 0,0 1 0,-1-1 0,1 0 0,0 1 0,-1-1 0,1 1 0,-1-1 0,1 0 0,-1 0-1,1 1 1,-1-1 0,1 0 0,-1 0 0,0 0 0,1 0 0,-1 1 0,0-1 0,0 0 0,1-1 0,-2-1 319,1-1 0,0 1 0,-1 0 0,1 0 0,-1 0 0,0 0 0,0 0 0,0 0 0,0 0 0,-1 0 0,1 1 0,-1-1 0,-2-3 0,1 2-123,-1 1 1,1-1-1,-1 1 1,0-1-1,0 1 1,0 0-1,-8-4 1,5 4-222,1 0 0,-1 0 0,0 0 0,0 1 0,0 0 1,-1 1-1,1 0 0,0 0 0,-1 0 0,1 1 0,-10 0 0,13 1-169,1 0 0,-1 0 0,0 1 1,0-1-1,1 1 0,-1-1 0,1 1 0,0 1 0,0-1 0,-1 0 0,1 1 0,0-1 0,1 1 0,-1 0 0,1 0 1,-4 5-1,-3 6 72,0 0 1,-10 23-1,16-30-84,-2 2-6,1 0 1,0 0 0,1 1 0,0-1 0,1 1 0,-2 14 0,4-21 28,0 1 1,-1-1-1,2 1 1,-1-1-1,0 1 1,1-1-1,0 1 1,-1-1 0,1 0-1,1 1 1,-1-1-1,0 0 1,1 0-1,0 0 1,-1 0 0,1 0-1,0 0 1,1 0-1,-1-1 1,0 1-1,4 2 1,-2-2 33,0-1-1,0 1 1,0 0 0,0-1-1,1 0 1,-1 0 0,1 0-1,0-1 1,-1 1 0,1-1 0,0 0-1,0-1 1,0 1 0,0-1-1,-1 0 1,1 0 0,8-1 0,-1 0-62,1-1 0,-1 0 1,-1-1-1,1 0 1,0-1-1,-1 0 1,14-7-1,-21 9 11,0-1 0,0 1 0,0-1 0,0 1 0,0-1 0,-1 0 0,1-1 0,-1 1 0,0-1 0,0 1-1,0-1 1,0 0 0,-1 0 0,0 0 0,1-1 0,-2 1 0,1 0 0,0-1 0,-1 1 0,0-1 0,1-6-1,-2 2-17,0 1-1,0-1 1,-1 0-1,-1 1 1,1-1-1,-1 1 0,-1-1 1,1 1-1,-2 0 1,-6-15-1,1 7-102,-1 0 0,-1 1-1,0 0 1,-13-14 0,12 20-111,11 9 199,0-1 0,0 0 0,0 1 0,-1-1 1,1 0-1,0 0 0,0 0 0,0 0 0,0 0 0,1 0 0,-1 0 0,0 0 0,0-1 0,0 0 1,2 0 70,0 1 0,0 0 0,0 0 0,0 0 0,0 0 0,0 0 0,0 0 0,1 0 0,0-1 1,1 1 52,54-38 527,108-54 0,-108 64-462,0-3 0,67-50-1,26-38 182,-123 105-700,-59 103-111,-33 103 711,13-33-249,37-122-45,-2 0 0,-1-1 0,-2 0 1,-1-2-1,-2-1 0,-33 37 0,46-58 58,-5 6 209,0 0 0,-16 26 0,30-42-15,4-1 16,21-9-146,0 0 1,30-17 0,-1 1-139,94-47-194,-107 51-793,0-1-1835,-32 18 923,0 1 0,0 0 0,10-2 0,0 3-1280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7:49.1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90 206 3488,'1'0'24,"-1"0"0,0 0 0,0 0 0,0 0 0,0 0 0,0 0 0,0 0 0,0 0 0,0 0 0,0 0 0,0 0 0,0 0 1,0 0-1,1 0 0,-1 0 0,0 0 0,0 0 0,0 0 0,0 0 0,0 0 0,0 0 0,0 0 0,0 0 0,0 0 0,0 0 0,0 0 0,0 0 0,0 0 0,1 0 0,-1 0 0,0 0 0,0 0 0,0-1 1,0 1-1,0 0 0,0 0 0,0 0 0,0 0 0,0 0 0,0 0 0,0 0 0,0 0 0,0 0 0,0 0 0,0 0 0,0 0 0,0 0 0,0-1 0,0 1 0,0 0 0,0 0 0,0 0 0,0 0 0,0 0 1,0 0-1,0 0 0,0 0 0,0 0 0,0 0 0,0 0 0,5 2 488,1 29 4015,-6-28-4168,0 1 1,0 0-1,1 0 0,0 0 0,-1-1 0,1 1 0,1 0 0,-1-1 0,0 1 0,1-1 0,0 1 0,0-1 0,0 0 0,0 0 0,0 0 1,1 0-1,-1 0 0,5 3 0,-5-4-193,1 0 0,-1 0 0,1-1 1,0 1-1,0-1 0,0 0 0,0 0 0,0 0 1,0 0-1,0 0 0,0-1 0,0 1 0,0-1 1,0 0-1,0 0 0,0 0 0,1 0 0,-1 0 1,0-1-1,0 0 0,0 1 0,4-3 0,3-1 171,0 0-1,0-2 0,-1 1 1,17-13-1,33-33 489,-44 37-558,102-98 831,-102 95-791,0-1 0,24-37-1,-32 45 38,-6 8-627,-2 3 77,-4 6-11,-9 15 310,-47 114 6,46-98-87,-16 67 0,2-3 0,0-1 589,25-88-665,0-1 0,-1 0 0,-1 0 0,-7 12 0,12-22 101,-1 1 0,0-1 0,0 0 0,0 0 1,0 1-1,0-1 0,0-1 0,-1 1 0,1 0 0,-1 0 0,1-1 0,-1 0 0,1 1 1,-1-1-1,-5 1 0,-4 1-64,0 0 0,-19 1 0,2 0-235,-54 4-134,8-1 808,36-7-55,40 0-197,18 0-71,351 13 542,-258-6-615,-109-7-1024,13 1 3110,-11 1-5994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7:49.7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211 34 2816,'1'-2'126,"0"1"0,0 0-1,0 0 1,1 0 0,-1 0 0,0 0 0,1 0-1,-1 0 1,1 0 0,-1 1 0,1-1 0,-1 1 0,1-1-1,-1 1 1,4-1 0,28-5 3045,-28 6-2649,0-1 1,0 0 0,-1 0-1,1-1 1,0 1 0,0-1-1,4-3 1,-7 4 618,-9 1 1606,-47 3-103,-59 10 1,13-1-793,90-12-1808,8 0-4,0 0 0,0 0 0,1 0 0,-1 0-1,0 0 1,0 1 0,1-1 0,-1 1 0,0-1 0,1 1 0,-1-1 0,0 1 0,1 0 0,-1 0 0,-2 1 0,13 11 381,-5-10-424,-1 1 0,1-1 1,1 0-1,-1-1 0,0 1 1,1-1-1,-1 1 0,10 2 0,44 11-121,213 44 604,-170-37 37,-101-23-506,0 0-1,0 0 1,0 0 0,0 0-1,0 1 1,0-1 0,0 0-1,0 0 1,0 0 0,1 0-1,-1 0 1,0 1 0,0-1-1,0 0 1,0 0 0,0 0-1,-1 0 1,1 0 0,0 1-1,0-1 1,0 0 0,0 0-1,0 0 1,0 0 0,0 0-1,0 1 1,0-1 0,0 0-1,0 0 1,0 0 0,0 0-1,-1 0 1,1 0 0,0 0-1,0 1 1,0-1 0,0 0-1,0 0 1,0 0 0,-1 0-1,1 0 1,0 0 0,0 0-1,0 0 1,0 0 0,0 0-1,-1 0 1,-4 2 84,0-1-1,0 1 1,0-1 0,0 0 0,0-1-1,0 1 1,0-1 0,-8-1 0,-10 2 65,-183 9 302,67-8-5638,127-3 3184,11 1 1381,0 0 0,0-1-1,0 1 1,0 0 0,0 0 0,0 0-1,0 0 1,0 0 0,0 0 0,1 0-1,-1 1 1,0-1 0,-2 0 0,26 1-7037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7:50.2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319 55 6048,'1'-4'257,"-1"1"1,1-1 0,-1 1-1,1-1 1,0 1-1,1-1 1,-1 1 0,0 0-1,3-5 1,-3 7-40,0 0 0,0 0 0,1-1 0,-1 1 0,0 0 0,0 0 0,0 0 0,1 0 0,-1 1 0,1-1 0,-1 0 0,2 0 1,15-2 6663,-28 11-5080,-5 5-1317,-1 1 0,2 0 0,0 1 0,0 0 0,2 1-1,-16 25 1,-54 114 695,24-40-575,39-83-358,0 0-32,1 1-1,-26 71 1,43-102-242,0 0 0,1 0 0,-1 0 0,1 0 0,-1 0 0,1 1 0,0-1 0,0 0 0,0 0 0,0 0 0,1 0 0,-1 1 0,0-1 0,1 0 0,0 0 0,-1 0 0,1 0 0,0 0 0,0 0 0,0 0 0,0 0 0,0-1 0,1 1 0,-1 0 0,1-1 0,-1 1 0,1-1 0,-1 1 0,1-1 0,0 0 0,0 1 0,0-1 0,2 1 0,3 2-915,1-1 0,-1 0 0,0 0 0,1-1 0,14 3 0,-4-3-4410,28 0-1,-19-2 447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7:50.6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42 124 10400,'-13'-22'1536,"-14"-27"1589,27 48-3029,0 1 0,-1-1 1,1 0-1,0 0 0,0 0 1,0 0-1,-1 1 0,1-1 0,0 0 1,0 0-1,0 0 0,0 0 1,1 0-1,-1 1 0,0-1 0,0 0 1,0 0-1,1 0 0,-1 1 1,0-1-1,1 0 0,-1 0 1,1 1-1,-1-1 0,1 0 0,-1 1 1,1-1-1,-1 0 0,1 1 1,0-1-1,-1 1 0,1-1 0,0 1 1,0-1-1,-1 1 0,1 0 1,0-1-1,1 1 0,5-3 529,0 0 0,0 1-1,12-2 1,-12 2-415,21-3 391,1 2 1,-1 0-1,44 2 1,90 14-481,-74-5-51,106 12-3160,-67 0-4801,-88-12 862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7:55.6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415 733 4064,'0'-1'331,"1"0"1,-1-1 0,0 1-1,1-1 1,-1 1-1,1 0 1,0 0-1,-1-1 1,1 1-1,0 0 1,0 0 0,0 0-1,0 0 1,0-1-1,0 2 1,1-3-1,-1 3-6,1-1 0,-1 0 0,0 0 0,0 0 0,0 0 0,0-1 0,0 1 0,-1 0 0,1 0 0,0 0 0,0-1-1,-1 1 1,1 0 0,-1-1 0,1 1 0,-1-1 0,0 1 0,1-1 0,-1 1 0,0 0 0,0-1 0,0 1 0,0-1 0,-1-1-1,1 0-103,-1 0 0,0 0 0,0 0 0,0 1 0,-1-1 0,1 0 0,0 1 0,-1 0 0,0-1 0,0 1 0,0 0 0,0 0-1,0 0 1,0 0 0,-3-2 0,1 2-121,1 0 0,-1 0 0,0 0 0,0 0 0,-1 1 0,1 0 0,0-1 0,0 2 0,-6-2 0,-4 2-89,-1 0 1,1 0-1,0 1 0,-1 1 1,-15 4-1,6 0 76,0 0 1,1 2-1,-28 12 1,39-14-23,1 0 0,0 1 0,0 0 0,0 1 0,1 0-1,0 0 1,-16 18 0,19-17-102,0 0 0,-12 20 0,18-27 39,0 0 0,0 0 0,0-1 1,0 1-1,0 0 0,0 0 0,1 0 0,-1 0 1,1 1-1,-1-1 0,1 0 0,0 0 0,0 0 1,0 0-1,0 0 0,0 0 0,1 1 0,-1-1 1,1 0-1,-1 0 0,1 0 0,0 0 0,1 3 1,0-3 52,0 0 1,0 0 0,0 0 0,1 0 0,-1 0-1,0-1 1,1 1 0,-1-1 0,1 0 0,0 0-1,2 1 1,1 0 18,1 0 0,-1-1 0,13 1 0,14-1-70,0-2 1,0-2-1,0 0 1,0-3-1,47-13 1,-68 16-20,-1-1 0,0-1 0,0 0 0,-1 0 0,1-1-1,-1 0 1,0-1 0,-1 0 0,1 0 0,-2-1 0,13-13 0,-10 7 2,0 0-1,-1-1 1,-1 0-1,-1-1 1,0 0 0,-1 0-1,6-19 1,73-245-174,-49 154 418,-30 97-47,-2-1 1,3-38-1,-5 45-191,-3 18-100,1 0 0,0-1 0,-1 1 0,0-1 0,0 1 0,-1-1-1,1 1 1,-4-11 0,4 16 92,-1 0-1,0 0 0,0 0 0,0 0 1,1 1-1,-1-1 0,0 0 1,1 1-1,-1-1 0,0 0 0,1 1 1,-1-1-1,0 1 0,1-1 1,-1 1-1,1-1 0,-1 1 0,0 1 1,-13 15 107,0 1 0,1 0 0,1 1 0,1 0 0,-11 27 0,11-25-175,2 0 174,1 0-1,0 0 1,2 0 0,0 1 0,-2 24 0,-6 110 245,14-149-348,-1 21 77,2 1 0,0-1 0,3 1 1,8 40-1,-10-64-27,-1 0 0,1-1 0,0 1 0,0 0 0,1-1 0,-1 0 1,1 1-1,0-1 0,0 0 0,1 0 0,-1-1 0,1 1 0,0-1 1,-1 0-1,2 0 0,-1 0 0,0 0 0,1-1 0,-1 1 0,1-1 1,-1 0-1,1-1 0,0 1 0,0-1 0,0 0 0,0 0 0,0 0 0,0-1 1,0 0-1,0 0 0,0 0 0,8-2 0,5-1 2,0-1-1,0-1 1,0 0-1,24-11 1,-37 13-38,1 0 0,-1 0 0,0-1 1,0 0-1,0 0 0,0 0 0,-1 0 0,0-1 0,1 0 1,-2 0-1,1 0 0,0 0 0,-1 0 0,0-1 1,-1 0-1,4-10 0,-4 12-14,-1-1 1,-1 0-1,1-1 0,-1 1 1,0 0-1,0 0 0,-1 0 1,1 0-1,-1 0 0,0 0 1,0 0-1,-1 0 0,0 1 1,1-1-1,-2 0 0,1 1 1,0-1-1,-1 1 0,0 0 1,0 0-1,-4-4 0,5 5-23,-1 1 0,1-1 1,-1 1-1,0 0 0,0 0 0,0 0 0,0 0 0,0 0 0,-1 0 0,1 1 0,0 0 0,-1 0 0,-3-1 0,4 1 25,0 1 0,0 0-1,0 0 1,0 0-1,0 1 1,0-1-1,0 0 1,0 1 0,1 0-1,-1 0 1,0 0-1,0 0 1,1 0-1,-1 1 1,1-1-1,-1 1 1,-4 3 0,1 1 15,0 0 0,0 0 0,1 0 1,0 0-1,0 1 0,0 0 1,1 0-1,0 1 0,-4 11 0,0 3 15,1 1 0,-5 25 0,11-40-2,-1 0 0,2-1 0,-1 1 0,1 0 0,0 0 1,1 0-1,0 0 0,3 14 0,-3-18 11,1 1 0,-1-1-1,1-1 1,-1 1 0,1 0-1,1 0 1,-1-1 0,0 1 0,1-1-1,0 1 1,-1-1 0,1 0 0,1 0-1,-1-1 1,0 1 0,1-1-1,-1 1 1,6 2 0,4 0 53,0-1 0,1 0-1,-1-1 1,1 0 0,0-1 0,23 1 0,87-8 20,-94 3-31,-11 0-6,0 0-1,0-1 1,0 0-1,0-2 1,24-9-1,-36 11-48,1 0 0,-1-1 0,1 0 0,-1-1-1,0 0 1,-1 0 0,1 0 0,-1 0 0,0-1-1,-1 0 1,1-1 0,-1 1 0,0-1 0,7-13-1,-10 13 7,1 1 0,-1-1 0,0 0 0,-1 0 0,1 0 0,-1-1 0,-1 1-1,0 0 1,0-11 0,0 8-177,0 10-106,1 0 253,-1 1 16,1-1 0,0 0 0,-1 1-1,1 0 1,-1-1 0,1 1 0,0-1 0,-1 1 0,1 0 0,-1-1-1,0 1 1,1 0 0,-1-1 0,1 1 0,-1 0 0,0 1 0,5 5 26,-2-4-41,-1 0-1,0 0 1,1 0 0,-1 1-1,0-1 1,0 0-1,-1 1 1,1-1 0,-1 1-1,0 0 1,0 0-1,0-1 1,0 6 0,1 4-62,-2 1 0,-1 20 0,0-22 38,0-1-1,1 1 0,1-1 0,2 12 0,7 0 56,-4-10 91,-5-12-108,0 0 1,0 0 0,-1 0 0,1 0 0,0 0 0,0 0 0,0-1 0,0 1 0,0 0 0,0 0 0,0-1 0,0 1 0,0 0 0,0-1 0,1 1 0,-1-1-1,0 0 1,0 1 0,0-1 0,3 0 0,23 1 124,-9-4 14,1-1 0,32-13-1,-5 2-38,-11 4 8,60-31 0,-81 36-94,-6 1 7,0 1 1,-1-1-1,0 0 1,0 0-1,7-7 0,-12 10-273,-2 2 52,-12 14 434,7-7-232,1 0-1,1 0 0,-1 0 1,1 1-1,1-1 1,-3 9-1,4-14-17,1 1 0,0-1 0,0 1 0,0-1 0,0 1 0,0-1 0,0 1 0,1-1 0,-1 0 0,1 1 0,-1-1 0,1 0 0,0 1 0,0-1 0,0 0 0,0 0 1,0 0-1,1 0 0,-1 0 0,1 0 0,-1 0 0,1 0 0,0 0 0,2 1 0,0 0 52,-1-1 1,1 1-1,0-1 0,0 0 1,-1 0-1,2 0 1,-1 0-1,0-1 1,0 0-1,8 2 0,-1-2 148,1-1 0,23-1 0,-24 0-173,0-1-1,0 0 1,0-1-1,-1 0 1,1-1 0,-1 0-1,0-1 1,0 0-1,0 0 1,14-11-1,-16 10-5,0-1 1,0 0-1,0 0 1,-1 0-1,0-1 0,0 0 1,-1-1-1,0 1 1,-1-1-1,0 0 0,6-15 1,-9 18-34,0 3 5,-1-1 0,0 0 0,0 0 0,0 1 0,0-1 0,0-6-1,-2 17-43,0 1-1,0 0 1,-1 0-1,-2 8 0,1-8 158,1 0 0,1 0 0,-1 0 0,0 10 0,0 14-165,1-27 48,1 0 1,-1 0-1,1 0 0,0 0 0,0 0 0,0 0 0,1 0 1,0 0-1,0 0 0,0-1 0,1 1 0,1 5 0,-2-10 24,-1 1-1,0-1 1,1 1-1,-1-1 1,0 1-1,1 0 1,-1-1-1,1 0 1,-1 1-1,1-1 1,-1 1 0,1-1-1,0 1 1,-1-1-1,1 0 1,-1 0-1,1 1 1,0-1-1,-1 0 1,1 0-1,0 0 1,-1 0-1,2 1 1,0-1 17,0-1 0,1 1 0,-1 0 0,0-1 0,0 1 0,0-1 0,0 1 0,2-2 0,5-3 84,0 0 1,13-9 0,-17 10-105,4-2-5,0-1 0,-1 0 0,0 0 0,0-1 0,-1 0 0,0-1 0,-1 1 0,1-1-1,-2 0 1,1-1 0,-1 0 0,4-12 0,-8 2-124,-1 20 122,0 0 0,0-1 0,0 1-1,0 0 1,0-1 0,0 1 0,0-1 0,1 1 0,-1 0-1,0-1 1,0 1 0,0 0 0,1-1 0,-1 1 0,0 0-1,0-1 1,1 1 0,-1 0 0,0 0 0,0-1 0,1 1-1,-1 0 1,0 0 0,1 0 0,-1-1 0,0 1 0,1 0-1,-1 0 1,1 0 0,-1 0 0,0 0 0,1 0-1,-1 0 1,0 0 0,1 0 0,-1 0 0,1 0 0,-1 0-1,0 0 1,1 0 0,-1 0 0,1 0 0,0 0 0,-1 0 0,8 1-14,-1 0 0,0 0 0,0 0 0,10 4 0,9 2 24,199 46-4,-202-48 15,-11-2 97,0-1 0,25 3 1,-50 2-359,-19-2 260,-35 4-157,-110 29 0,136-23 274,39-13-118,-1-1-1,0 0 1,0 1 0,1 0-1,-1-1 1,1 1 0,0 0-1,-1 0 1,1 1 0,0-1-1,-2 3 1,4-4-21,-1-1 0,1 1-1,0-1 1,0 0 0,0 1 0,-1-1-1,1 1 1,0-1 0,0 0 0,0 1-1,0-1 1,0 1 0,0-1 0,0 1-1,0-1 1,0 0 0,0 1 0,0-1-1,0 1 1,0-1 0,0 1 0,0-1-1,0 0 1,1 1 0,-1-1 0,0 1-1,0-1 1,0 0 0,1 1-1,0 0 15,0-1 0,0 1 0,-1 0 0,1-1-1,0 1 1,0-1 0,0 0 0,0 1-1,0-1 1,0 0 0,2 1 0,28 0 65,-10-5-80,-1 0-1,0-1 0,0-1 0,28-12 0,-2 1-154,-22 9 83,-12 5 46,0-1 1,-1 0 0,19-11-1,-27 16-172,-2 6 111,-3 13 64,1-7-27,2-6 74,-1 0 0,1 0 1,1 0-1,-1 0 0,1-1 1,1 1-1,-1 0 0,1-1 1,0 0-1,0 1 0,1-1 1,7 9-1,-9-13-9,0 1-1,0 0 1,0-1 0,0 0-1,1 0 1,-1 0-1,1 0 1,-1 0 0,1 0-1,0 0 1,0-1 0,0 1-1,0-1 1,0 0-1,0 0 1,0 0 0,0-1-1,0 1 1,1-1 0,-1 1-1,0-1 1,0 0-1,0 0 1,1-1 0,-1 1-1,0-1 1,0 1 0,0-1-1,5-2 1,-1-1 7,0 0-1,-1 0 1,0-1 0,0 0 0,0 0-1,-1-1 1,1 1 0,7-12 0,20-19 181,67-58-113,-78 70-77,0-1-1,22-33 0,66-131-118,-71 116 36,67-94 1,-95 153 78,-6 9 31,0-1 0,-1 0 1,0 1-1,0-2 0,-1 1 0,6-13 0,-8 11-571,-9 16 373,6-7 165,-1 3 1,0 0 1,0 1-1,0 0 0,0-1 0,-3 9 1,0 0 31,-61 125 150,-93 173-581,155-303 371,-41 79 251,41-78-180,2 1 1,-1 0 0,1 0-1,1 0 1,0 0-1,0 1 1,0 13-1,2-22-32,0 0-1,0 0 0,0 0 0,1 0 0,-1-1 1,0 1-1,1 0 0,-1 0 0,1 0 0,0-1 0,-1 1 1,1 0-1,0-1 0,0 1 0,0 0 0,0-1 0,1 1 1,-1-1-1,0 0 0,1 1 0,-1-1 0,1 0 0,-1 0 1,1 0-1,-1 0 0,1 0 0,0 0 0,-1-1 1,1 1-1,0 0 0,0-1 0,0 1 0,-1-1 0,1 0 1,0 0-1,0 0 0,2 0 0,6 0 58,1 0 1,-1-1-1,0 0 0,-1-1 0,17-5 0,22-8-4,-1-2-1,69-34 0,-103 43-69,-1 0 0,17-14 0,-11 7-15,-6 5 56,0-1 0,13-15 0,-24 25-68,0 0 1,-1 0 0,1 0 0,-1 0-1,1 0 1,-1 0 0,0 0 0,0-1-1,1-1 1,-1 3 64,0 5 89,0-1-110,-1-1-1,1 0 0,-1 0 1,0 0-1,0 0 0,0 0 1,0 0-1,-2 4 0,-5 13-130,-19 80 62,27-100 64,-1 0 0,1 1 0,0-1-1,0 1 1,0-1 0,-1 1 0,1-1-1,0 0 1,0 1 0,0-1 0,0 1-1,0-1 1,0 1 0,0-1-1,0 1 1,0-1 0,0 1 0,0-1-1,0 1 1,1-1 0,-1 1 0,0-1-1,0 0 1,0 1 0,1-1 0,-1 1-1,0-1 1,0 0 0,1 1 0,-1-1-1,0 0 1,1 1 0,0-1 18,0 0 0,0 1 0,0-1 0,0 0 0,0 0 0,0 0 0,0 0 0,0-1 1,0 1-1,0 0 0,-1 0 0,1-1 0,0 1 0,1-1 0,29-16 504,-12 2-503,0 0 0,-2-2 0,18-20 0,15-13 50,-42 40-141,2-1-161,-8 10 64,-4 6-27,0 0 211,0 1 0,0 0 1,0 0-1,1 1 0,-1 6 1,-5 16-90,-6 34-27,12-61 107,1 0 0,-1 1 0,0-1 0,1 0 0,0 1 0,-1-1 0,1 0-1,0 1 1,0-1 0,1 1 0,-1-1 0,0 0 0,1 1 0,-1-1 0,2 4 0,-1-5-4,0 0 1,0 0 0,-1 0 0,1 0-1,0 0 1,0 0 0,0 0-1,0 0 1,0 0 0,0 0-1,0 0 1,0-1 0,0 1-1,1 0 1,-1-1 0,0 1-1,0-1 1,1 0 0,-1 1 0,0-1-1,1 0 1,-1 0 0,0 0-1,1 0 1,-1 0 0,0 0-1,1 0 1,-1 0 0,2-1-1,23-5 2,0-1 0,0-2-1,0 0 1,31-18-1,-3 2 115,-32 16-70,0-2 0,33-21 1,0 0 168,-34 20-364,-12 5-77,-9 26 347,0-13-143,0-1 0,1 0 0,-1 0 1,1 1-1,0-1 0,0 0 0,0 0 0,1 0 0,0 0 0,0 0 0,0 0 0,1-1 1,-1 1-1,1-1 0,0 1 0,0-1 0,1 0 0,-1 0 0,1-1 0,0 1 0,0-1 1,0 0-1,6 4 0,-5-4 70,-1-1 1,1 1 0,0-1 0,0 0-1,1 0 1,-1 0 0,6 0 0,-8-1-53,1-1 0,-1 0 0,0 0 0,1-1 0,-1 1 0,0-1 0,1 1 0,-1-1 0,0 0 0,0 0 0,1-1 0,4-2 0,1-1 22,0-1 0,0 0 0,-1-1 0,0 0 0,0 0 0,0-1 1,-1 1-1,0-2 0,8-13 0,-14 21 1,0 0-1,0 0 1,-1 0 0,1 0 0,-1-1-1,1 1 1,-1 0 0,1-1 0,0-1 0,-1 2-39,0 1 0,0 0-1,0-1 1,0 1 0,0 0 0,-1-1 0,1 1 0,0 0 0,0 0 0,0-1 0,0 1 0,0 0 0,0-1 0,0 1 0,-1 0 0,1 0 0,0-1 0,0 1 0,0 0 0,0 0 0,-1 0 0,1-1 0,0 1 0,0 0 0,-1 0 0,1 0 0,0-1 0,-2 1-15,1 0 1,0 0-1,0 0 1,0 0-1,0 0 1,0 0 0,-1 0-1,1 0 1,0 0-1,0 1 1,0-1-1,0 0 1,0 1-1,0-1 1,0 1 0,0-1-1,0 1 1,0 0-1,-2 1 1,-3 3-18,1 0-1,-1 0 1,1 1 0,0 0 0,0 0-1,0 0 1,1 1 0,0-1 0,-5 13 0,7-15 64,1 0 1,-1 0 0,1 0-1,0 0 1,0 0 0,0 1-1,1-1 1,-1 0 0,1 1-1,0-1 1,0 0 0,1 1-1,-1-1 1,1 0 0,0 0-1,0 0 1,0 0 0,1 1-1,2 3 1,-4-7 2,1 0 0,0 0-1,-1 0 1,1 0 0,0 0 0,0 0-1,0 0 1,0 0 0,0 0 0,0-1-1,0 1 1,0 0 0,0-1 0,1 1-1,-1-1 1,0 1 0,0-1 0,0 1-1,1-1 1,-1 0 0,0 0 0,1 1-1,-1-1 1,0 0 0,0 0 0,1 0-1,-1-1 1,0 1 0,3-1 0,3-1 40,-1 0-1,1-1 1,0 0 0,8-5 0,3-1-165,285-106 375,-280 109-207,-17 5-194,1-1-1,-1 0 1,1 0 0,6-4-1,-33 17-9,-21 9-1,21-11 112,-32 20-1,31-14 67,2 0 1,-1 1-1,2 2 0,0-1 0,2 2 0,0 1 0,-14 20 0,-5 18-188,-40 84 1,73-137 145,0-1-1,0 0 1,0 0 0,1 1 0,0-1 0,0 1 0,0 0 0,0 5-1,1-9 13,0 0-1,0 1 1,0-1-1,0 0 1,1 1-1,-1-1 1,1 0-1,-1 0 1,1 1-1,-1-1 1,1 0-1,0 0 1,-1 0-1,1 0 1,0 1-1,0-1 1,0-1-1,0 1 1,0 0-1,0 0 1,0 0-1,0 0 1,0-1-1,1 1 1,-1 0-1,0-1 1,0 1-1,1-1 1,-1 1-1,0-1 1,2 0-1,7 2-183,0 0 0,1-1 0,-1 0 0,1-1-1,10-1 1,52-8-2180,-63 7 1220,0 0-1,-1-1 1,1 0-1,-1-1 1,1 0-1,-1 0 1,0-1-1,0 0 1,12-10-1,-19 13 830,-1 1 0,1 0 0,-1-1 0,1 1 0,-1-1 0,0 0 0,0 1 0,0-1 0,0 0 0,0 0 0,0 0 0,0 1 0,0-3 0,-1-1-784,1 1 0,-1-1 1,0 1-1,-1-1 0,0-7 1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7:56.0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 48 12704,'-22'-39'4703,"22"34"-3647,14 1-288,4 4-640,8 0-224,6 4 320,8 4-128,1 3-704,-9 3 320,0 1-2591,-6 5 1599,-8-4-3968,-14-1 2976,-18-1-1856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7:56.4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958 387 11648,'0'-23'4288,"13"20"-3329,10 3-255,12 3 736,42 5-928,22 4 1408,4 5-1088,-3 3-32,3 3-480,10 2-576,-2-5 128,-8 0-2080,-26-5 1216,-17-4-3967,-20 6 2783</inkml:trace>
  <inkml:trace contextRef="#ctx0" brushRef="#br0" timeOffset="1">59 48 12544,'-58'-36'4639,"58"33"-3583,18-1-320,-1 4-2432,11-5 769,-1 5-1409,4 9 1376,4 2-6304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4:56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301 105 11456,'-126'-76'5215,"36"59"-4543,59 9-928,9 8 0,-1-4 32,14 4 128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8:07.8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459 207 5408,'-1'-2'363,"-1"-3"1103,5 3 1190,-3 1-2307,0-1 0,-1 1 0,1 0-1,-1-1 1,1 1 0,-1-1 0,0 1 0,1 0 0,-1 0-1,0-1 1,0 1 0,0 0 0,0 0 0,0 0 0,0 0-1,0 0 1,0 0 0,-1 0 0,1 0 0,0 1 0,-2-2-1,-2-1 152,-1 1 0,0-1 0,-11-2 0,3 1-347,1 2-1,-2 0 0,1 0 1,0 2-1,0 0 0,0 0 1,0 1-1,0 1 0,0 0 1,0 1-1,0 1 0,0 0 1,1 0-1,0 2 0,-21 11 1,26-11-130,1 0 0,0 0 0,0 1 1,0 1-1,1-1 0,0 1 0,1 0 1,-6 9-1,2-4-56,-1 6 86,0-1 1,1 2 0,1-1 0,1 1-1,-5 22 1,-3 8 104,10-34-118,1 0 0,1 1 0,0-1 0,1 1 0,1 22 0,1-37-19,0 0 1,0 0 0,0 1 0,0-1 0,1 0 0,-1 0 0,1 0-1,0 0 1,-1 0 0,1 0 0,0 0 0,0 0 0,0 0 0,1 0-1,-1 0 1,0 0 0,1-1 0,-1 1 0,1 0 0,-1-1 0,1 0-1,0 1 1,0-1 0,0 0 0,0 0 0,0 0 0,0 0-1,0 0 1,0 0 0,0-1 0,0 1 0,3 0 0,3 0 88,1 0 1,0 0-1,-1-1 1,1-1-1,-1 1 1,1-1-1,9-2 1,-4 0-65,0-1-1,0-1 1,0 0 0,0 0 0,-1-1-1,0-1 1,0 0 0,0-1 0,19-17-1,-24 19-20,-1-1 0,0-1 0,0 1-1,-1-1 1,0 0 0,0-1 0,-1 1-1,0-1 1,-1 0 0,0 0 0,0-1-1,-1 1 1,0-1 0,-1 0-1,2-12 1,-2 4-35,-1 0 0,0 0 1,-2 0-1,0 0 0,-1 0 0,-5-21 0,5 21-286,2 16 251,0-1-1,-1 1 0,1 0 1,0-1-1,-1 1 0,0 0 1,1-1-1,-1 1 1,-1-3-1,2 5 36,-1 0 0,1 0-1,0 0 1,0-1 0,0 1 0,0 0 0,-1 0 0,1 0 0,0 0-1,0 0 1,0-1 0,-1 1 0,1 0 0,0 0 0,0 0 0,0 0-1,-1 0 1,1 0 0,0 0 0,0 0 0,-1 0 0,1 0 0,0 0-1,0 0 1,-1 0 0,1 0 0,0 0 0,0 0 0,-1 0 0,1 0-1,-1 0 1,-7 7-200,-4 12 116,2 3 195,1 0 0,1 1 1,1-1-1,1 2 0,-7 46 1,13-64-68,-1 0 0,1 0 0,1 0 1,-1 0-1,1 0 0,0 0 1,0-1-1,0 1 0,1 0 0,0 0 1,0-1-1,1 1 0,-1-1 1,1 0-1,0 0 0,1 0 0,-1 0 1,1 0-1,0-1 0,0 0 1,1 0-1,-1 0 0,1 0 0,0 0 1,0-1-1,0 0 0,0 0 1,0-1-1,1 1 0,-1-1 0,1 0 1,0-1-1,0 1 0,8 0 1,-1-1 45,0 0 1,0 0-1,0-1 1,0-1 0,0 0-1,20-5 1,-25 3-53,0 1-1,-1-1 1,0 0-1,1 0 1,-1-1-1,0 0 1,-1 0-1,1-1 1,-1 0 0,0 0-1,0-1 1,6-6-1,-3 1 16,-1 0 0,0-1-1,-1 0 1,0 0 0,9-22-1,0-2 132,-8 20-194,8-21 0,-14 29 24,0 1 7,0 0 1,0 1-1,1 0 1,0 0-1,0-1 1,0 2-1,7-9 1,-10 13 20,1 3-38,2 7-18,0-1 1,-1 1-1,0 0 0,0 0 1,0 16-1,-3 50 33,0-34-9,1 90 240,0-130 58,6-6 81,84-95-32,-55 55-435,2 2 0,2 1 0,46-37 0,-83 78 81,-1-1 1,1 1-1,0 0 0,0 0 1,0 0-1,0 0 1,0 0-1,0 0 1,0 0-1,4 0 0,-5 1 2,0 0 0,0 0 0,0 0-1,-1 0 1,1 0 0,0 0 0,0 1 0,0-1-1,0 0 1,0 0 0,0 1 0,-1-1 0,1 1-1,0-1 1,0 1 0,0-1 0,-1 1-1,1-1 1,0 1 0,-1 0 0,1-1 0,-1 1-1,1 0 1,-1-1 0,1 1 0,0 1-1,3 6-45,0 1-1,0-1 0,-1 1 1,0 0-1,-1-1 0,0 1 1,1 12-1,1 67 42,-2-15 353,-2-57-292,0-12-56,1 1 0,-1 0 0,0-1-1,1 1 1,2 7 0,-2-11 8,-1 1-1,1-1 1,0 0 0,-1 0 0,1 0-1,0 1 1,0-1 0,0 0 0,0 0-1,0 0 1,0 0 0,0-1 0,0 1-1,0 0 1,0 0 0,1-1 0,-1 1-1,0 0 1,1-1 0,-1 1 0,0-1-1,1 0 1,2 1 0,3-1 5,0 0 0,1 0 0,-1 0 0,0-1 0,1 0 0,-1 0 0,0-1 0,0 0 0,0 0 0,0-1 0,0 0 0,-1 0 0,8-5 0,4-3-32,-1-1 0,-1-1 0,24-22 0,72-79 157,-86 94-464,-25 19 369,-1 14 31,0-9-69,0 0 1,-1 0-1,1 0 0,-1 0 1,0 0-1,0 0 0,0 0 1,-1 0-1,0-1 0,1 1 1,-1 0-1,0-1 0,-5 6 1,-1 1 1,-1-2 0,1 1 0,-14 8 0,-7 8 92,-2 1-59,22-18-109,0 0 1,0 0 0,1 0-1,0 1 1,-9 12 0,14-16 93,0 1 1,0-1 0,0 1-1,-3 10 1,6-14-9,-1 0 0,1 0-1,-1 0 1,1 0 0,0 0-1,0 0 1,0 1 0,0-1 0,0 0-1,0 0 1,1 0 0,-1 0 0,1 0-1,-1 0 1,1 0 0,0 0-1,1 4 1,0-4-10,0 0-1,0 0 0,0 0 1,0-1-1,0 1 1,0 0-1,1-1 0,-1 0 1,1 1-1,-1-1 1,1 0-1,-1 0 0,1 0 1,-1-1-1,1 1 1,4 0-1,-2 0 33,0-1-1,0 0 1,0 0-1,0 0 1,0 0-1,0-1 1,0 0-1,5-1 0,10-6-5,-1-1 0,1-1 0,-2-1-1,26-19 1,-30 19-80,-1-1 0,0 0 0,-1-1-1,0 0 1,-1-1 0,0-1 0,-2 1 0,1-1-1,-2-1 1,10-24 0,1-9 12,-3 0 1,13-64-1,-24 88 118,-1 1 1,2-35-1,-6 45-217,0 0-1,-1 1 1,-1-1-1,0 1 1,-1 0-1,-5-15 1,8 27 121,0 1 1,0-1 0,0 0 0,0 1 0,-1-1 0,1 0 0,0 0 0,-1 1 0,1-1 0,0 1 0,-1-1 0,1 0 0,-1 1 0,1-1 0,-1 1 0,0-1 0,1 1 0,-1-1 0,1 1 0,-1-1 0,0 1 0,1 0 0,-1-1 0,0 1 0,1 0 0,-1 0 0,0-1 0,0 1 0,1 0 0,-1 0 0,0 0-1,0 0 1,1 0 0,-1 0 0,0 0 0,0 0 0,1 0 0,-1 1 0,-1-1 0,0 1 13,0 0 0,0 0 0,0 1-1,0-1 1,0 1 0,0-1 0,0 1 0,0-1-1,1 1 1,-1 0 0,1 0 0,-3 3 0,-2 7 51,0 0 0,1 0 1,0 1-1,1-1 0,-5 25 1,-5 68 78,10-65 61,3 64-1,2-84-112,1 0 0,1-1 0,0 1 0,2-1-1,9 25 1,-11-35-12,1-1 0,0-1 0,0 1 0,1 0 0,0-1-1,0 0 1,1 0 0,0-1 0,0 1 0,0-1 0,11 7 0,-8-7-320,1 0 1,0-1 0,1 1-1,-1-2 1,1 0 0,0 0 0,0-1-1,14 2 1,-13-2-1327,1-1 0,0-1 0,0 0 0,0-1 0,17-2 0,2-2-6618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8:12.8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51 403 4736,'-33'-13'3233,"21"11"1592,7-7-350,6 6-4153,0-1 1,0 1-1,1 0 1,-1-1-1,1 1 1,0 0-1,0 0 0,0 0 1,4-3-1,-2 1 86,49-62 928,28-37-992,-24 32-232,-56 71-87,0-1 0,0 1 0,0 0 0,0 0 1,0 0-1,0 0 0,0 0 0,0 0 0,1 0 0,0 0 1,3-2 123,-3 11 54,3 31-105,0 78 1,-3-38 333,-2 36 134,0-109-537,1 10 40,0-1 0,2 1-1,6 26 1,-9-40-21,1 0 1,0-1 0,-1 1-1,1-1 1,0 1 0,0 0-1,0-1 1,0 0 0,0 1-1,1-1 1,-1 0 0,0 1-1,1-1 1,-1 0 0,1 0 0,-1 0-1,1 0 1,-1-1 0,1 1-1,-1 0 1,1-1 0,0 1-1,0-1 1,-1 1 0,1-1-1,0 0 1,0 0 0,-1 1-1,1-1 1,4-1 0,-3 0-27,1 0-1,-1 0 1,1-1 0,-1 0 0,0 1-1,1-1 1,-1 0 0,5-5 0,24-24-52,-14 13 147,-10 9 0,0 0 0,0-1 0,-1 0 1,0 0-1,0-1 0,-1 0 0,8-21 1,-4 2-193,13-58 1,-21 78 47,0 0 1,1 0-1,5-10 0,-7 17 5,0 0 0,1 0-1,-1 1 1,1-1 0,0 1-1,0-1 1,0 1 0,0 0-1,0 0 1,0 0 0,1 0-1,-1 0 1,0 0 0,1 1-1,4-3 1,5 0-15,1 0 0,-1 0 0,1 2 0,0-1 0,-1 2 0,1 0 0,0 0 0,0 1 0,0 1 0,0 0 0,0 1 0,22 5 0,6 6 112,0 1 0,57 30-1,-23-10-180,-69-32 169,0-1 0,0 1-1,0-1 1,0 0-1,0 0 1,0 0 0,0-1-1,7-1 1,-5 1 237,-8 0-307,0 0-1,0 0 1,0-1-1,0 1 1,0 0 0,0-1-1,0 1 1,0 0-1,0-1 1,0 1-1,0 0 1,0-1 0,0 1-1,0 0 1,-1 0-1,1-1 1,0 1-1,0 0 1,0 0-1,0-1 1,-1 1 0,1 0-1,0 0 1,0-1-1,-1 1 1,1 0-1,0 0 1,0 0 0,-1 0-1,1 0 1,0-1-1,-1 1 1,-1 1-25,-1-1 1,1 1 0,-1 0-1,1-1 1,-1 1-1,1 0 1,0 1 0,0-1-1,-4 3 1,-20 15 17,25-17 1,-34 25-281,2-2 307,1 2-1,-51 56 1,82-81-19,0-1 1,-1 1 0,1-1 0,0 1 0,1-1 0,-1 1 0,0-1-1,0 1 1,1 0 0,-1 0 0,1-1 0,-1 1 0,1 0 0,0 0 0,-1 0-1,1-1 1,0 1 0,1 3 0,-1-4 10,1 1 0,-1-1 0,1 0 0,-1 0 0,1 0 0,0 1 0,0-1 0,-1 0 0,1 0 0,0 0 0,0 0 0,0 0 0,0-1 0,0 1 0,0 0 0,0 0 0,1-1 0,-1 1 0,0-1 0,0 1 0,1-1 0,-1 1 0,0-1 0,0 0 0,3 1 0,1-1 37,0 1 1,0-1 0,0 0 0,0 0 0,0-1 0,0 1 0,0-1 0,0 0 0,0-1 0,0 1 0,0-1 0,-1 0 0,1 0 0,-1 0-1,1-1 1,-1 1 0,0-1 0,6-6 0,-2 2-67,0-1-1,-1 0 0,0 0 1,0 0-1,-1-1 0,0 0 1,7-15-1,6-25-108,-15 38 138,-4 11-6,0 0 0,0 0 0,0 0 0,0 0 0,0 0 0,0 0 1,0 0-1,0 0 0,0 0 0,0 0 0,1 0 0,-1 0 0,0 0 0,0 0 0,0 0 0,0 0 0,0 0 0,0 0 0,0-1 0,0 1 0,0 0 1,0 0-1,0 0 0,0 0 0,0 0 0,0 0 0,0 0 0,0 0 0,0 0 0,0 0 0,0 0 0,0 0 0,0 0 0,0 0 0,0 0 1,1 0-1,-1 0 0,0 0 0,0 0 0,0 0 0,0 0 0,0 0 0,0 0 0,0 0 0,0 0 0,0 0 0,0 0 0,0 0 0,0 0 0,0 0 1,0 0-1,0 1 0,0-1 0,0 0 0,0 0 0,0 0 0,0 0 0,0 0 0,0 0 0,0 0 0,1 0 0,-1 0 0,0 0 0,0 0 0,0 0 1,0 0-1,0 0 0,0 0 0,1 17-241,-1-2 47,2-2 190,1 0 0,4 14-1,-5-21 42,0-1-1,1 0 0,0 0 0,0 0 1,0 0-1,0 0 0,7 6 1,-9-9-19,1 0 0,-1 0 1,1 0-1,-1-1 0,1 1 1,0-1-1,0 1 1,0-1-1,0 0 0,0 0 1,0 0-1,0 0 1,0 0-1,1 0 0,-1-1 1,0 1-1,0-1 1,1 1-1,-1-1 0,0 0 1,1 0-1,2 0 1,20-1 153,-1-1 1,0-1-1,44-12 1,69-28 3,-119 36-125,127-50-396,-130 54 559,-13 3-154,-2 9-107,0-5 34,-1-1 1,1 1 0,-1 0-1,0 0 1,0-1-1,0 1 1,-1 0 0,1-1-1,-1 1 1,0-1 0,0 0-1,-2 4 1,-4 5 37,2 0 74,5-9-75,0-1 1,0 1-1,-1-1 0,1 0 1,-1 1-1,-2 1 1,-5 9-81,9-13 62,0 0-1,0 0 1,1 0-1,-1 0 1,0 1-1,1-1 1,-1 0-1,0 0 1,0 0-1,1 0 1,-1 0-1,0 0 1,1 0-1,-1 0 1,0 0-1,1 0 1,-1 0-1,0-1 1,0 1-1,1 0 1,-1 0 0,0 0-1,1 0 1,-1 0-1,0 0 1,1-1-1,27-13 317,-27 13-313,28-17-21,43-35 0,-52 33 9,-18 16 18,1 1 0,0 0 1,0 0-1,0 0 0,0 1 1,5-4-1,-5 5-23,-1 0 0,0-1 0,0 1 0,0 0 0,0-1 0,0 0 1,0 1-1,3-5 0,-4 6-77,-1 20-234,1-15 312,0-1 0,0 0 0,-1 1 0,0-1 0,0 0 0,0 1 0,-1-1 0,1 0 0,-2 5 0,-1 2 38,1 0-1,0 0 0,1 1 0,0-1 0,1 0 0,0 1 0,1-1 0,2 14 0,1 0 392,-3-25-384,0 0 0,1 1 0,-1-1 0,0 0 0,0 0 0,1 0 0,-1 0 0,0 0 0,0 0 0,1 0 0,-1 0 0,0 0 0,2-1-1,1 0-76,0-1-1,1 0 0,-2 0 1,8-4-1,8-5 159,85-29 31,79-43 129,-155 71-297,-16 7-106,-1 0-1,14-9 1,-30 31 40,-34 42-11,37-57 104,0 1 0,0 0 0,0-1 0,1 1 1,-1 0-1,1 0 0,0 0 0,0 1 0,0-1 0,0 0 1,0 0-1,1 0 0,-1 1 0,1-1 0,0 0 0,0 1 1,0-1-1,1 0 0,-1 0 0,1 1 0,0-1 1,0 0-1,0 0 0,0 0 0,0 0 0,1 0 0,-1 0 1,1 0-1,0 0 0,0-1 0,0 1 0,0-1 0,0 1 1,1-1-1,-1 0 0,1 0 0,0 0 0,-1 0 0,1 0 1,0-1-1,0 1 0,0-1 0,0 0 0,0 1 0,0-2 1,5 2-1,0-1 2,-1 0 1,0 0 0,1-1 0,-1 0-1,0 0 1,1 0 0,-1-1-1,0-1 1,0 1 0,1-1-1,-1 0 1,10-5 0,7-5 65,-2 0 0,28-20 0,-14 8 5,-33 22-86,1 0 1,-1 0 0,0-1-1,0 1 1,0-1 0,0 0-1,0 0 1,-1 0-1,1 0 1,3-7 0,-5 4-148,-2 12 80,1 16 66,-1-1 1,-7 32 0,7-27-115,1-14 304,0-12-170,0 1-1,0 0 1,0-1 0,0 1 0,0-1 0,0 1 0,0-1 0,0 1 0,0-1-1,0 1 1,0-1 0,0 1 0,1-1 0,-1 1 0,0-1 0,0 1-1,0-1 1,1 1 0,-1-1 0,0 1 0,1-1 0,-1 1 0,0-1 0,1 0-1,-1 1 1,1-1 0,-1 0 0,0 1 0,2 0 0,8 4-9,-6-6-13,-3 1 0,1 0-61,8 0-43,-10 0 113,0 0 0,0 0 0,0 0 0,0 0 0,0 0 0,1 0 0,-1-1 0,0 1 1,0 0-1,0 0 0,0 0 0,0 1 0,0-1 0,1 0 0,-1 0 0,0 0 0,0 0 0,0 0 0,0 0 0,0 0 1,0 0-1,1 0 0,-1 0 0,0 0 0,0 0 0,0 0 0,0 0 0,0 0 0,0 1 0,0-1 0,0 0 0,0 0 1,1 0-1,-1 0 0,0 0 0,0 0 0,0 0 0,0 1 0,0-1 0,0 0 0,0 0 0,0 0 0,0 0 0,0 0 1,0 1-1,0-1 0,0 0 0,0 0 0,0 0 0,0 0 0,0 0 0,0 0 0,0 1 0,0-1 0,0 0 0,0 0 1,0 0-1,-1 0 0,1 0 0,0 1 0,-10 9 129,7-7-158,-1 1 1,0-2-1,0 1 1,-8 3-1,0-3 54,0-1-1,0-1 1,-1 0-1,1-1 1,0 0-1,-1-1 1,-17-3-1,25 3 17,-6-1-92,1 0 0,-1 0 0,1-2 1,-1 1-1,-11-7 0,20 9 67,0 0 1,1 1-1,-1-1 0,0 0 1,1-1-1,-1 1 0,1 0 1,0 0-1,-1-1 0,1 1 1,-2-3-1,3 4-37,1 0 17,-1 0 0,0 0 0,0-1 1,0 1-1,0 0 0,0 0 1,0 0-1,0 0 0,0 0 1,0 0-1,0 0 0,0-1 1,0 1-1,0 0 0,0 0 1,0 0-1,0 0 0,0 0 1,0 0-1,-1 0 0,1 0 1,0 0-1,0-1 0,0 1 0,0 0 1,0 0-1,0 0 0,0 0 1,0 0-1,0 0 0,0 0 1,0 0-1,0 0 0,0 0 1,-1 0-1,1 0 0,0 0 1,0-1-1,0 1 0,0 0 1,0 0-1,0 0 0,0 0 1,0 0-1,-1 0 0,1 0 0,0 0 1,0 0-1,0 0 0,0 0 1,0 0-1,-1 0-125,10 1 80,-4 0 57,-1 1 0,1-1 0,-1 1 1,0 0-1,1 0 0,4 4 0,13 5 108,-2-2-76,43 11 0,-52-18-16,-1-1 0,0 1 0,1-2 0,-1 1 0,1-2 0,15-1-1,19-6 48,1-2-1,-1-3 1,0-1-1,60-28 1,-81 33-70,-17 8 35,-1-1 0,0-1 0,0 1 0,0-1 0,0 0 0,-1 0 0,11-8 0,-7 4-180,1 0 0,20-9-1,-20 10 207,1 1-1,-1-1 0,13-11 0,-17 11-70,1-1-1,-1 0 1,0-1-1,-1 1 1,1-1-1,-2 0 1,1 0-1,-1-1 1,5-13-1,1-9 8,8-44 0,-15 63-8,20-134 73,-19 118-184,1-57 0,-6 92 88,0-1 0,0 0 0,0 1 1,-3 6-1,-1 6 58,-50 168-267,41-151 311,-1-1-1,-2-1 1,-25 39-1,41-72-64,-19 30 86,-31 37 0,44-58-201,7-9 109,0 0-1,0 0 0,-1 0 1,1-1-1,0 1 1,-1 0-1,1-1 1,0 1-1,-1 0 0,1-1 1,-1 1-1,0 0 1,1-1-1,-1 1 1,1-1-1,-1 1 1,0-1-1,1 1 0,-1-1 1,0 0-1,-1 1 1,2-1 9,0 0-1,0 0 1,0 1 0,0-1 0,0 0-1,0 0 1,0 0 0,0 0 0,0 0 0,0 0-1,0 0 1,0 0 0,0 0 0,0 0 0,0 0-1,0 0 1,0 0 0,0 0 0,0 1-1,0-1 1,0 0 0,0 0 0,0 0 0,0 0-1,10 1 172,5-4-159,1-2 0,-1 1 0,0-2 1,20-10-1,-6 3 2,-13 6-116,29-7 1,-44 14 93,-1-1 0,1 1 0,-1 0 0,1 0 0,-1-1 0,1 1 0,0 0 0,-1 0 0,1 0 0,-1 0 0,1 0 0,-1 0 0,1 0 0,-1 0 0,1 0 0,0 0 0,-1 0 0,1 0 0,-1 0 0,1 0 0,-1 1 0,1-1 0,-1 0 0,1 0 0,-1 1 0,1-1 0,-1 0 0,1 1 0,-1-1 0,1 0 0,-1 1 0,0-1 0,1 1 0,-1-1 0,0 1 0,1-1-1,-1 1 1,0-1 0,0 1 0,1-1 0,-1 1 0,0-1 0,0 1 0,0-1 0,1 1 0,2 8-36,19 47 84,-14-35 118,-7-17-158,0 0 1,1 0-1,-1 0 0,4 6 1,-2-6-71,4 6 228,0 1 0,14 15 0,-18-23-294,-1-1 0,0 0 0,0 0 0,1 0 1,-1 0-1,1-1 0,0 1 0,-1-1 0,1 1 0,0-1 0,0 0 0,0 0 0,0 0 0,0-1 0,0 1 0,4 0 0,-9-34-26538,-7 22 24869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8:13.2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64 125 11968,'-31'-56'4416,"12"41"-3425,6-2-287,13 14-800,0-5-96,0-1-672,8 1 448,1 0-2463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8:15.9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292 606 5056,'2'-15'16130,"-2"14"-15872,0 1-146,0 0-1,0-1 1,0 1-1,-1 0 1,1 0 0,0-1-1,0 1 1,-1 0 0,1 0-1,0-1 1,0 1 0,-1 0-1,1 0 1,0 0-1,-1 0 1,1-1 0,0 1-1,-1 0 1,1 0 0,0 0-1,-1 0 1,1 0-1,0 0 1,-1 0 0,1 0-1,-1 0 1,-6 0 109,0 1 0,0 0 1,0 0-1,0 1 0,1 0 0,-14 5 1,-37 22 419,31-15-436,11-6-121,0 1 0,0 0 0,-23 20 0,32-23-61,1 0 0,-1-1 1,1 2-1,0-1 0,0 1 0,0-1 1,1 1-1,0 0 0,1 1 0,-4 8 1,7-15-12,-1 0 0,0 0 0,1 0 0,0 1 0,-1-1 0,1 0 0,0 0 0,0 1 1,0-1-1,-1 0 0,1 1 0,1-1 0,-1 0 0,0 0 0,0 1 0,0-1 1,1 0-1,-1 0 0,0 1 0,1-1 0,0 0 0,-1 0 0,1 0 0,-1 0 1,1 1-1,0-1 0,0 0 0,0 0 0,0-1 0,0 1 0,0 0 0,0 0 0,0 0 1,0-1-1,0 1 0,0 0 0,0-1 0,0 1 0,1-1 0,-1 0 0,2 1 1,2 0 19,0 0 1,0-1 0,0 1 0,0-1 0,0-1 0,0 1-1,0-1 1,0 1 0,7-3 0,27-10 59,-1-1 1,0-2-1,-1-1 1,0-3-1,60-42 0,-76 48-12,-10 7-83,1-1-1,15-15 1,17-16-419,-43 38 332,-1 18 90,0-8 69,0-3-92,0 1 0,0-1 0,1 0 0,0 0 0,2 9-1,1 0-4,-4-11 31,1 0 0,0 0-1,1 0 1,-1 0 0,1 0 0,0 0 0,3 5 0,-3-5 21,1-1 1,-1 0-1,1 0 1,-1 0-1,1 0 0,0 0 1,0-1-1,0 0 0,0 1 1,1-1-1,-1 0 0,1 0 1,-1-1-1,1 1 0,-1-1 1,1 0-1,0 0 0,0 0 1,0 0-1,0-1 0,0 1 1,6-1-1,6-1-2,0 0 0,0-1-1,-1-1 1,1 0 0,16-6-1,-22 6-9,0-1-1,-1 0 1,1 0-1,-1-1 1,0 0-1,-1-1 1,1 0-1,-1 0 1,8-8-1,-14 11-38,0 1 1,0 0-1,-1-1 0,1 0 0,-1 1 0,1-1 0,-1 0 0,0 0 0,0 0 0,0 0 0,0 0 0,0 0 0,-1 0 0,1 0 0,-1 0 0,0 0 0,0-4 0,10 7-213,36 6 344,63 1-1,-87-7-110,0-1 0,0-2 0,0 0 0,0-1 0,22-7 0,-22 4 47,0-1-1,0-1 0,-1-1 0,0-1 1,-1-1-1,0-1 0,0 0 0,-2-2 1,0 0-1,0-1 0,-2-1 0,0 0 1,14-20-1,6-17-43,38-77 0,-37 63 140,-23 42-38,-2-1-1,16-45 1,-28 69-122,1 0 0,-1-1 0,1 1 0,-1 0 0,0 0 0,0-5 0,-1-1-149,1 9 164,-1 0 0,1 0 0,-1 0 1,0 0-1,1 0 0,-1 0 0,1 0 0,-1 1 1,1-1-1,-1 0 0,1 0 0,-1 0 0,0 1 1,1-1-1,-1 0 0,1 1 0,0-1 0,-1 0 1,0 1-1,-10 8-108,-9 7 146,0 1 0,1 1 1,-27 32-1,27-22-89,-32 57-1,-8 38-33,14-27 239,-72 140 415,93-187-444,22-43-111,-1 0 1,1-1 0,1 1-1,-1 1 1,1-1-1,-1 8 1,2-13 602,4-13-512,-2 6-94,0 0-1,0 1 0,1-1 1,-1 0-1,1 1 1,1 0-1,-1 0 1,1 0-1,5-6 1,5-3-56,24-19 0,-28 24 30,1 1-9,0 1 0,0 0 0,1 0 0,0 1 0,0 1 0,0 0 0,1 0 0,-1 2 0,1-1 0,20-1 0,-30 4 29,0 1-1,0 0 1,0 1 0,0-1-1,0 0 1,0 1 0,0 0-1,0-1 1,0 1 0,0 0-1,0 1 1,0-1 0,-1 0-1,1 1 1,0 0 0,-1 0-1,3 2 1,3 4-39,0 0 1,0 0-1,8 14 0,8 8 31,-18-24 23,1 1 0,0-1 1,0-1-1,1 1 0,0-1 1,0 0-1,0-1 0,0 0 1,1-1-1,0 1 0,-1-1 1,1-1-1,0 0 0,16 2 1,-13-4 25,0 1 0,0-1 1,0-1-1,1 0 1,-1-1-1,0 0 0,-1-1 1,1-1-1,0 1 1,19-11-1,-18 8-38,-6 3-19,0-1 0,0 0-1,0 0 1,-1 0 0,9-7-1,-14 9 9,6-3 13,-1-1 0,-1 0 0,1-1-1,-1 0 1,5-7 0,-9 12-1,0 1 1,0-1-1,0 1 0,-1-1 0,1 1 0,-1-1 1,1 0-1,-1 1 0,0-1 0,1 0 1,-1 1-1,0-1 0,0 0 0,0 0 0,0 1 1,-1-1-1,1 0 0,0 1 0,-1-1 1,1 0-1,-1 1 0,0-1 0,1 1 0,-1-1 1,0 1-1,0-1 0,0 1 0,0-1 1,0 1-1,0 0 0,0 0 0,-3-2 0,3 2-20,0 0 0,0 1-1,0-1 1,-1 1-1,1-1 1,0 1 0,-1-1-1,1 1 1,-1 0 0,1-1-1,0 1 1,-1 0-1,1 0 1,-1 0 0,1 0-1,0 0 1,-1 1-1,1-1 1,-1 0 0,1 1-1,0-1 1,-1 1 0,1-1-1,-1 1 1,-3 1 9,1 1 0,0-1 0,1 0 0,-1 1 0,0 0 0,-3 3 0,2-1 21,0 1 1,0 0-1,1 0 1,-1 0-1,1 1 0,1-1 1,-1 1-1,1 0 1,0 0-1,1 0 1,-3 10-1,4-13-2,1 1 0,-1-1 0,1 1 0,0-1 0,0 1 0,0-1 0,1 0 0,-1 1 0,1-1 0,0 1 0,0-1 0,1 0 0,-1 0 0,1 1 0,0-1 0,0-1 0,0 1 0,1 0 0,0 0 0,3 3 0,-5-6 13,0 0 0,0 0 0,0 0 1,0 0-1,1 0 0,-1 0 0,0 0 0,1-1 0,-1 1 0,1 0 0,-1-1 0,1 1 1,-1-1-1,1 0 0,-1 1 0,1-1 0,0 0 0,2 0 0,1-1 35,1 1 1,-1-1-1,12-4 0,-2 1-133,301-63 199,-306 65-84,163-37-96,-170 40 37,-3-1 21,1 0 0,-1 0 1,1 0-1,0 0 1,-1 0-1,1 0 1,-1 0-1,1 0 1,-1 0-1,1 0 1,0 0-1,-1-1 1,1 1-1,-1 0 0,1 0 1,-1-1-1,1 1 1,-1 0-1,1 0 1,-1-1-1,1 1 1,0-1-1,-1 17 336,-2-8-327,0 0 0,-1-1 0,0 0 0,0 1 0,-1-1-1,0 0 1,0-1 0,-5 7 0,-1-2 167,10-10-48,1-2 32,17-6-112,31-18 0,-5 2-224,-1 3 100,26-11 168,-67 31-91,-1-1-1,0 1 1,0 0-1,1 0 1,-1 0 0,0-1-1,0 1 1,1 0-1,-1 1 1,0-1-1,0 0 1,1 0 0,-1 0-1,0 1 1,0-1-1,1 1 1,-1-1-1,0 1 1,0-1 0,0 1-1,0 0 1,0-1-1,0 1 1,0 0-1,2 2 1,1 2 32,0 0 0,0 0 0,-1 0 0,4 8 0,7 8 459,-10-16-463,1-1 0,0 0-1,0 0 1,0-1 0,0 1 0,0-1 0,1 0-1,0-1 1,-1 1 0,1-1 0,0 0 0,0-1-1,11 2 1,7 0 14,0-1 0,28-1-1,-36-1-24,256-13-1554,-235 10-444,-1 2-4242,-36 1 6026,1 0 0,-1 0-1,1 0 1,-1 0 0,0 0 0,1 0 0,-1 0 0,1 0-1,-1 0 1,1 0 0,-1 0 0,1 0 0,-1 0 0,1 0 0,-1 1-1,1-1 1,-1 0 0,0 0 0,1 0 0,-1 1 0,1-1-1,-1 0 1,0 1 0,1-1 0,-1 0 0,0 1 0,1-1-1,-1 0 1,0 1 0,0-1 0,1 1 0,-1-1 0,0 0-1,0 1 1,0-1 0,1 1 0,-1-1 0,0 1 0,0-1-1,0 1 1,0-1 0,0 1 0,0-1 0,0 1 0,0-1-1,0 0 1,0 1 0,0-1 0,-1 1 0,1-1 0,0 1-1,0-1 1,0 1 0,-1 0 0,-6 14-6497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9:08.70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30 19 2400,'0'0'38,"0"0"1,1 0-1,-1 0 1,0 0-1,0 0 1,0 0-1,0-1 0,1 1 1,-1 0-1,0 0 1,0 0-1,0 0 1,0-1-1,0 1 1,0 0-1,0 0 1,0 0-1,2-17 14354,-1 23-12282,-9 23-905,4 9-487,-19 246 1348,23-283-1863,1-10-64,11-31-65,-3 13-170,-4 13 37,0 0 0,0 0-1,1 1 1,1 0 0,9-13-1,2-1 398,27-28 0,-43 53-290,0-1-13,1 0 1,0 0-1,-1 0 0,1 0 0,1 0 0,-1 1 1,0-1-1,1 1 0,4-3 0,5-2 195,-12 6-161,3 6 347,-2-2-350,0 0 0,0-1 1,0 1-1,0 0 0,-1 0 0,1 0 0,-1 0 1,0 1-1,0-1 0,0 0 0,0 1 1,-1-1-1,1 0 0,-1 1 0,0 6 0,-1 1-17,0 1-1,0-1 1,-5 17-1,5-4 80,10-28-133,-3-1-76,0 0 1,0 0-1,10-12 1,-10 10 8,0 1 1,0 0-1,9-6 1,9-4 77,1 0 1,1 2-1,0 1 0,44-16 1,-65 28 48,0-1-1,0 2 1,0-1 0,-1 0-1,1 1 1,0 0 0,0 0-1,0 1 1,0-1 0,0 1-1,4 1 1,-7-1-7,0-1 0,0 1 0,-1 0 0,1-1 0,0 1 0,-1 0 0,1 0 0,-1 0 0,1 0 0,-1 0 0,0 0 0,1 1 0,-1-1 0,0 0 0,0 1 0,0-1 0,0 1 0,0-1 0,0 1 0,0 0 0,0-1 0,-1 1 0,1 0 0,-1 0 0,1-1 0,-1 1 0,0 0 0,1 0 0,-1 0 0,0-1 0,0 1 0,-1 3 0,1 12-106,1-8 144,-1-1 0,0 1 0,-1 0 0,0 0 0,-3 11 0,1-9-21,1 0-1,-1 16 0,1-9-38,0-6-54,1 1-1,1 13 1,0-24-36,15-23-17204,-12 19 16291,0-1 1,1 1-1,-1 0 0,0 0 0,1 0 0,6-2 0,8 2-1871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9:10.81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9 422 4576,'4'-4'23143,"-4"9"-23279,-2 8 327,0 0 1,0 15-1,0 0-72,-3 121-121,6-111 180,1-14-284,-1-22 170,1-2-64,-1-1 1,1 1-1,0 0 1,0-1-1,-1 1 1,1-1-1,0 0 1,-1 0-1,1 0 1,-1 0-1,1 0 0,-1 0 1,1 0-1,-1 0 1,0 0-1,0-1 1,0 1-1,3-3 1,1-4-50,0 0 0,5-12 0,-6 13 69,11-24-75,-7 14-99,0 1 0,19-27 0,-1 6 83,-17 22 106,1 1 0,1 0 0,18-18 0,-7 10 328,-21 18-401,-1-1 71,0 5 159,-1 0-158,0 1 1,0-1 0,1 1-1,-1-1 1,0 1-1,0-1 1,1 1-1,-1 0 1,0-1 0,1 1-1,-1 0 1,1 0-1,-1-1 1,1 1-1,-1 0 1,1 0 0,0 0-1,-1 0 1,1 0-1,0 0 1,0 1-1,-2 1 38,-5 15-106,-1 0 77,-8 29 1,13-36 78,-1 3 9,0 0 0,1 0 0,-1 29-1,9-4-295,-5-36 223,0 0 0,0 0 0,0 0 0,1 0 0,-1 0 0,2 5-1,8 7-403,-8-10 381,0 0 1,1-1 0,0 1-1,0-1 1,0 1 0,1-1 0,-1 0-1,7 5 1,-7-7-42,0 0 0,0 0-1,0-1 1,0 1 0,1-1 0,-1 0 0,0 0-1,1 0 1,-1-1 0,1 1 0,-1-1 0,1 1 0,5-1-1,-2-1 27,1 1-1,0-1 0,-1 0 0,1-1 0,-1 0 0,12-5 0,40-22-41,-47 23 60,2-3-38,0 0 0,0 0 0,-1-1 1,-1-1-1,0 0 0,12-15 0,4-7-94,25-42 0,-29 46 126,1-3 176,-22 23-208,-2 4-149,1 11-54,8 106 541,-8-72-223,-1 2-157,-8 68 0,3-64-2,0-12 162,4-31-88,-1-1 1,1 1-1,-1 0 0,0-1 1,0 1-1,0-1 1,0 1-1,-1-1 0,-2 5 1,4-7-36,-1 0 1,1 1-1,-1-1 1,1 0-1,-1 0 1,1 0-1,-1 0 0,0 1 1,1-1-1,-1 0 1,1 0-1,-1 0 1,1 0-1,-1 0 1,1 0-1,-1 0 1,1-1-1,-1 1 1,1 0-1,-1 0 0,1 0 1,-1-1-1,1 1 1,-1 0-1,1 0 1,-1-1-1,0 1 1,-12-10-317,7 2 267,-1 0 1,1 0 0,1 0-1,0-1 1,0 0 0,0 0-1,-4-16 1,4 14-5,4 8 46,-1 1-1,1-1 0,0 1 1,0-1-1,0 1 1,0-1-1,1 0 0,-1 1 1,1-1-1,0 0 1,-1 0-1,1 1 0,0-1 1,1 0-1,-1 0 1,1-3-1,0 5 31,0-1 0,1 1-1,-1 0 1,0-1 0,1 1 0,-1 0-1,1 0 1,-1 0 0,1 0 0,-1 1-1,1-1 1,0 0 0,-1 1-1,1-1 1,3 0 0,30-5 246,-31 5-268,3 0 51,0-1 1,0 0-1,0 0 0,0 0 1,-1-1-1,1 0 0,-1-1 1,0 1-1,7-6 0,9-8-36,21-21-1,-18 15 88,10-7-52,1 2 1,55-33-1,-50 37-11,-1-1 1,57-48-1,-85 62-41,-1-1 0,0-1 0,-1 0 0,0 0-1,13-24 1,30-77 174,-30 61-53,-9 9-150,-11 35 57,-3 9-15,0 0 0,0 0 0,0 0 0,0 0 0,0 0 0,1 0 0,-1 0 0,0 0 0,0 0 0,0 0 0,-25 109 194,-44 123-1,51-176-191,3 1 129,2 2 0,-6 73 0,17-114-221,-8 98-2173,16-130-8095,-6 11 9642,1 0 0,-1 0-1,0 0 1,0-3 0,-2-31-3485,2 30 3000,-5-24-1664,-3 0-1286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9:11.19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40 60 7552,'-1'0'147,"-2"-1"83,1 1 0,0 0 0,-1-1 0,1 0 0,0 0 0,0 1 0,0-1 0,-1-1 0,1 1 0,0 0 0,0 0 0,0-1 0,1 1 0,-1-1 0,-4-12 10659,14 11-8434,12-1-1770,154 0 1946,52-5-2910,-141 2-2566,-28 4-2251,-13 2 2146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9:13.57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250 616 1824,'0'0'40,"0"0"1,0 0-1,0 0 1,-1 0 0,1 0-1,0 0 1,0 0-1,-1 0 1,1 0-1,0 0 1,0 0-1,-1-1 1,1 1-1,0 0 1,0 0-1,-1 0 1,1 0-1,0 0 1,0 0-1,0-1 1,-1 1-1,1 0 1,0 0-1,0 0 1,0 0-1,0-1 1,0 1-1,-1 0 1,1 0-1,0 0 1,0-1-1,0 1 1,0 0-1,0 0 1,0-1-1,0 1 1,0 0-1,0 0 1,0-1-1,0 1 1,0 0-1,0 0 1,0-1 0,0 1-1,0 0 1,0-1-1,6-14 5851,-1-2 890,-19 16-2067,10 0-4444,0 0 1,-1 0-1,1 1 1,0-1-1,-1 1 0,1 0 1,-1 0-1,1 1 1,-1-1-1,1 1 0,-7 2 1,-5 2 313,-26 13 0,29-12-213,5-2-273,0 0 0,1 1 0,-1 1 1,1-1-1,0 1 0,0 0 0,1 1 0,0 0 1,0 0-1,1 0 0,-1 0 0,1 1 0,1 0 1,0 0-1,-4 10 0,6-13-51,1 0 0,-1 0 1,1 1-1,0-1 0,0 1 0,1-1 1,-1 1-1,1-1 0,0 1 0,1-1 1,1 8-1,-1-9-2,0 0 0,1 0 1,-1 0-1,1 0 0,0 0 0,0 0 0,0-1 1,1 1-1,0-1 0,-1 0 0,1 0 0,0 0 1,0 0-1,1 0 0,-1-1 0,5 4 0,-3-3-46,0 0-1,1-1 1,-1 1 0,0-1-1,1 0 1,0-1-1,-1 1 1,1-1-1,0 0 1,0-1-1,0 1 1,-1-1-1,1 0 1,0-1-1,0 1 1,0-1-1,0 0 1,-1-1-1,1 1 1,-1-1-1,1 0 1,5-3-1,9-7-128,0 0-1,0-1 0,-1 0 1,21-21-1,-5 5 232,2 3-99,-24 18-3,21-18 0,-24 19 32,-9 7-26,0 0 1,0-1 0,0 1 0,0-1-1,0 0 1,-1 1 0,1-1-1,0 0 1,0 1 0,0-1 0,-1 0-1,1 0 1,0 0 0,-1 0-1,1 1 1,0-3 0,-11 15-28,3 0 184,5-7-181,-1 0 1,0 0-1,1 1 0,0-1 0,0 0 0,1 1 0,-1-1 0,1 1 1,-1 10-1,2-7 23,1 1 1,-1-1 0,2 1-1,-1-1 1,1 1 0,1-1-1,4 12 1,-6-17 14,1-1 0,-1 0 0,1 0 0,0 0 0,0 0 0,0 0 0,1-1 0,-1 1 0,1 0 0,-1-1 0,1 0 0,0 0 0,0 0 0,0 0 0,0 0 0,0 0 0,0-1 0,0 1 0,1-1 0,-1 0 0,1 0 0,5 1 0,-2-2-40,0 0 0,0 0-1,0 0 1,0-1 0,0 0-1,0 0 1,-1 0-1,1-1 1,0 0 0,-1-1-1,1 1 1,-1-1 0,8-6-1,-11 8 14,0-1 0,-1 0 0,1 0 0,-1 0 0,0 0 0,1 0 0,-1-1 0,0 1 0,0-1 0,-1 1 0,1-1 0,0 0 0,-1 1 0,0-1 0,1 0 1,-1 0-1,0 0 0,-1 0 0,1 0 0,-1-1 0,1 1 0,-1 0 0,0 0 0,0 0 0,0 0 0,0-1 0,-1 1 0,1 0 0,-1 0 0,0 0 0,-2-4 0,0 0-21,0 0 0,-1 0 0,0 0 0,-1 1 0,1 0 0,-1 0 0,-1 0 0,1 0 0,-1 1 0,0 0 0,0 0 0,-7-4 0,-5-2 24,-1 0 1,0 2-1,-24-9 1,37 15 103,-8-3-394,13 2 154,8 1 254,11-3 70,-1 2 0,1 0 0,34-3-1,53 4 196,-61 2-212,58 3 251,-88-1-344,-1 1 1,1 0 0,-1 1-1,0 1 1,17 6-1,-28-9-49,1 0 0,0 1 0,-1-1-1,1 1 1,-1 0 0,1-1 0,-1 1-1,0 0 1,1 1 0,-1-1-1,0 0 1,-1 1 0,1-1 0,0 1-1,-1-1 1,1 1 0,-1 0 0,0 0-1,0-1 1,0 1 0,0 0 0,-1 0-1,1 0 1,0 6 0,-1 4 1,-1 0-1,0 0 1,0 0 0,-6 20 0,-1 10 281,6 9-306,9-60-357,13-51 277,-15 48 57,1-1 0,1 1 0,-1 1 0,2-1 0,-1 1 0,1 0 0,1 1 0,0 0 0,0 0 0,1 1 0,0 0 0,16-9 0,-26 17 30,1-1-1,-1 1 1,1-1-1,-1 1 1,1 0 0,-1-1-1,1 1 1,0 0-1,-1 0 1,1 0-1,-1-1 1,1 1-1,0 0 1,-1 0-1,1 0 1,0 0-1,-1 0 1,1 0-1,-1 0 1,1 0-1,0 0 1,-1 0-1,1 1 1,0-1-1,-1 0 1,1 0-1,-1 0 1,1 1-1,-1-1 1,1 0 0,-1 1-1,1-1 1,-1 1-1,1-1 1,-1 0-1,1 1 1,-1-1-1,1 1 1,-1-1-1,0 1 1,1 0-1,-1-1 1,0 1-1,0-1 1,1 1-1,-1 0 1,0 0-1,1 4 30,0 0-1,0 0 1,-1 0-1,0 10 0,0-10-29,-2 46-23,1-33 58,0-1 0,1 0 0,1 0 0,0 0 1,6 24-1,-5-33 48,-1-3-52,1 1 1,-1-1-1,1 0 0,3 5 0,-5-9-27,1 0-1,0 1 1,0-1-1,0 0 1,-1 0-1,1 0 1,0 0-1,0 0 1,1 0-1,-1 0 1,0-1-1,0 1 1,0 0-1,1 0 0,-1-1 1,0 1-1,0-1 1,1 1-1,-1-1 1,3 1-1,3-1 8,1 0 0,-1 0 0,1-1-1,-1 0 1,1 0 0,-1-1 0,0 1-1,14-7 1,9-1 147,-6 1-108,35-17 1,-12 5-223,-45 19 148,0 0 1,0 1 0,0-1-1,-1 0 1,1-1 0,-1 1-1,1 0 1,-1 0 0,1-1-1,-1 1 1,1-1 0,-1 1-1,0-1 1,0 0 0,0 1-1,0-1 1,0 0 0,0 0-1,-1 0 1,1 1 0,0-5-1,0 3 34,0 0 0,1 0-1,-1 0 1,0-1-1,1 1 1,2-3 0,40-48-52,-15 20-30,-2-2-1,26-43 1,-37 50-14,-2-2 0,0 1 0,-3-2 0,0 1 0,-2-2 0,-1 1 0,4-42 0,-8 43 67,18-237 330,-22 266-326,0 0 0,0 0 0,0 0 0,0 1 0,-1-1 0,1 0 0,-1 0 0,1 1-1,-2-3 1,-2 12-188,-8 42 500,-9 75 0,9-41-77,-6 11-187,-9 66-41,22-124 70,2-1 0,2 1 0,4 52 0,-1-60-76,-2-21-76,0 0 1,1 0 0,1 10 0,-1-10 1382,-3-2-5034,4-28-13188,2 8 13163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9:13.98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90 44 7136,'-62'-24'3205,"53"22"-2948,7 2-22,1 0 1,-1-1 0,0 1-1,1 0 1,-1-1 0,1 1-1,0-1 1,-6-3 4230,22 1-1298,152-3 2559,-75 4-4265,89 6-76,-115 3-1812,-35-2-2374,-25 10-9797,-10-7 9904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9:15.31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316 3 4992,'-4'-2'11407,"-8"2"-7128,-19 4-3859,23-2 1052,-8 1-1058,1 0 1,0 1-1,0 1 0,0 1 0,1 0 1,-20 11-1,23-11-289,1 1 1,1 0-1,-1 1 1,1 0-1,1 0 1,0 1-1,0 0 1,0 0-1,-6 12 1,9-14-52,1 1 0,-1 0 0,2 0 0,-1 1 0,1-1-1,0 0 1,-2 12 1,3-8 107,0-4-34,0 0 1,1 0 0,-1 11 0,2-18-147,0 0-1,0 0 1,-1 0-1,2 0 1,-1 0 0,0 0-1,0 0 1,0 0 0,0 0-1,1 0 1,-1 0 0,0 0-1,1 0 1,-1 0 0,1 0-1,-1 0 1,1 0 0,0 0-1,-1 0 1,1 0 0,0-1-1,0 1 1,-1 0 0,1 0-1,0-1 1,0 1 0,0-1-1,0 1 1,0-1 0,0 1-1,0-1 1,1 1-1,0-1-33,-1 0-1,1 0 0,0 0 0,0-1 0,-1 1 0,1 0 0,0-1 0,-1 1 0,1-1 0,-1 0 0,1 1 0,-1-1 0,1 0 0,-1 0 0,1 0 0,-1 0 0,0 0 0,2-1 0,23-27-324,-20 23 301,89-115-851,-25 27 1291,-68 92-316,0 0 0,0 0 0,0 0 0,-1-1 0,1 1 0,-1 0 1,1-1-1,-1 0 0,0 1 0,0-1 0,0 0 0,0-5 501,-1 9-533,-1 0 0,1 1 0,-1-1 0,0 0 0,1 0 0,0 0 0,-1 0 0,1 1 0,0-1 0,-1 0 0,1 0 0,0 1 0,0-1 0,0 0 0,0 2 0,1 9 33,0 0 0,1-1 0,0 1 0,0 0 0,1-1 0,1 0 0,0 0 0,1 0 0,0 0 0,0 0 0,1-1 0,0 0 0,1-1 0,13 15 0,-17-20-57,1-1 0,-1 1 0,1-1 0,0 0 0,0 0 0,0 0 1,0-1-1,1 0 0,-1 0 0,1 0 0,5 2 0,-7-3 18,1 0-1,-1-1 1,1 1 0,-1-1 0,1 0-1,-1 0 1,1 0 0,-1 0 0,1 0-1,-1-1 1,1 0 0,-1 0 0,1 0-1,-1 0 1,0 0 0,5-3 0,3-3-36,-1-1 0,-1 0 0,0 0 0,0-1 0,0 0 0,-1-1 0,-1 0 0,12-18 0,16-21-335,-15 17 498,-17 26-49,0 0-1,1 1 0,0-1 0,6-7 0,-10 13-108,0 0 0,0-1 0,0 1 0,0 0 0,0 0 0,0 0 0,0 0 0,0 0 0,0 0 0,0-1 0,0 1 0,0 0 0,0 0 0,-1 0 0,1 0 0,0 0 0,0 0 0,0 0 0,0 0 0,0-1 0,0 1 0,0 0-1,0 0 1,-1 0 0,1 0 0,0 0 0,0 0 0,0 0 0,0 0 0,0 0 0,-1 0 0,1 0 0,0 0 0,0 0 0,0 0 0,0 0 0,0 0 0,0 0 0,-1 0 0,1 0 0,-8 107 267,7-74-151,1 25 160,4 25-195,-4-82-77,0-1 0,0 1 0,0-1 0,0 1 0,0-1 0,0 1 0,0-1 0,0 1 0,0-1 0,0 1 0,0-1 0,1 1 0,-1-1 0,0 0 0,0 1 0,0-1 0,1 1 0,-1-1 0,0 1 0,1-1 0,-1 0 0,0 1 0,1-1 0,-1 0 0,1 1 0,-1-1 0,1 1 0,0-1 5,-1 0-1,1 0 1,0 0 0,0 0 0,0 0 0,0 0 0,-1 0 0,1 0 0,0 0 0,0-1 0,0 1 0,0 0 0,-1 0 0,2-1 0,3-2 42,0 0 1,0 0-1,8-7 1,25-26-42,-18 18 56,38-30 0,-32 31-112,1 1-1,0 1 1,1 1 0,0 2 0,33-9 0,-36 12 59,-16 6 9,0 0 0,1 0 0,-1 1 0,18-2 0,-26 4-9,-1 0-1,1 0 1,0 0-1,0 0 0,0 0 1,0 0-1,0 0 1,0 1-1,0-1 1,0 0-1,-1 1 0,1-1 1,0 0-1,0 1 1,0-1-1,-1 1 1,1-1-1,0 1 0,-1 0 1,1-1-1,0 1 1,-1 0-1,2 1 0,-1 0-2,-1-1 0,1 1-1,-1 0 1,1 0 0,-1-1-1,0 1 1,0 0 0,1 0-1,-1 0 1,0-1-1,-1 4 1,0 4 52,-1-1 0,-1 1 0,-5 14 0,8-23-53,-62 142 301,60-135-337,4-7 22,2-3 8,47-63-434,-30 41 254,26-28 32,-41 48 130,-1 0 1,1 0-1,0 1 1,0 0-1,0 0 1,0 0-1,10-3 1,-14 6 39,-1 1 0,1-1-1,0 1 1,0-1 0,0 1 0,0 0 0,0-1 0,0 1-1,0 0 1,0 0 0,0 0 0,0 1 0,-1-1-1,1 0 1,0 1 0,0-1 0,0 1 0,0 0 0,0 0-1,-1-1 1,1 1 0,0 0 0,-1 1 0,1-1-1,-1 0 1,1 0 0,-1 1 0,1-1 0,-1 1-1,0-1 1,1 3 0,4 4 21,-2 1 0,1 0 0,-1 0-1,-1 1 1,3 9 0,4 9-68,-7-19-58,1 0 1,0 0-1,1-1 1,0 0-1,0 0 0,1 0 1,0 0-1,14 12 1,-19-18-720,3 5-5191,-4-34-17244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4:59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496 1165 5728,'-7'-1'1013,"7"1"-912,-1 0 0,1 0 0,0 0 0,0 0 0,0 0 0,-1 0 0,1 0 1,0 0-1,0 0 0,0 0 0,-1 0 0,1 0 0,0 0 0,0 0 0,0 0 0,-1 0 0,1 0 0,0 0 0,0 0 0,0 0 0,0-1 0,-1 1 1,1 0-1,0 0 0,0 0 0,0 0 0,0 0 0,0-1 0,-1 1 0,1 0 0,0 0 0,0-1 0,11-10 2719,10-10-776,21-26 0,21-23-458,37-20 65,23-21-571,-102 89-890,0-1 1,-2-1 0,25-40-1,-23 26 114,-1-1 0,22-68 0,15-92 848,-55 192-1148,-1 2-40,1 0-1,-1 0 0,0 0 0,0 0 1,-1 0-1,1 0 0,-1 0 1,0 0-1,-1 0 0,-1-10 0,2 15 30,0 0-1,0 0 1,0 0-1,0-1 0,0 1 1,0 0-1,-1 0 1,1-1-1,0 1 1,0 0-1,0 0 0,0 0 1,-1 0-1,1-1 1,0 1-1,0 0 1,0 0-1,0 0 0,-1 0 1,1 0-1,0 0 1,0-1-1,-1 1 1,1 0-1,0 0 1,0 0-1,-1 0 0,1 0 1,0 0-1,0 0 1,0 0-1,-1 0 1,1 0-1,0 0 0,0 0 1,-1 0-1,1 0 1,0 0-1,0 0 1,-1 1-1,1-1 0,0 0 1,0 0-1,0 0 1,-1 0-1,1 0 1,0 1-1,0-1 0,0 0 1,0 0-1,-1 0 1,1 1-1,-10 12-138,8-11 107,-196 291-505,-66 116 490,13 5 140,-47 31 778,253-377-128,32-54-80,13-14-647,0 0 0,0 0 0,0 0 0,0-1 0,0 1 0,0 0 0,0 0 0,0 0 0,0 0 0,0 0 0,0 0 1,0 0-1,0 0 0,0 0 0,0 0 0,0 0 0,-1 0 0,1 0 0,0 0 0,0 0 0,0 0 0,0 0 1,0 0-1,0 0 0,0 0 0,0 0 0,0 0 0,0 0 0,0 0 0,0 0 0,0-1 0,0 1 0,0 0 0,0 0 1,0 0-1,-1 0 0,1 0 0,0 0 0,0 1 0,0-1 0,0 0 0,0 0 0,0 0 0,0 0 0,0 0 0,0 0 1,0 0-1,0 0 0,0 0 0,0 0 0,0 0 0,0 0 0,0 0 0,0 0 0,0 0 0,-1 0 0,1 0 0,0 0 1,0 0-1,0 0 0,0 0 0,0 0 0,0 0 0,0 0 0,0 0 0,0 1 0,0-1 0,2-8 302,9-15-23,6-4-183,1 1 0,32-35 0,52-43-175,-59 66 57,70-47-1,-63 54-60,2 2-1,72-28 0,-65 31 68,-1-2 0,90-60 0,9-36 36,-76 58-21,109-68 130,-116 84-78,-37 24-12,-2-1 0,-1-2 0,-1-1 0,53-65 0,-53 50-50,-2-1 1,43-89 0,27-106-310,-99 235 276,28-83-69,-28 78-6,1 0-1,-2 0 1,1 0-1,-2-1 1,1 1-1,-2-13 1,1 24 76,0-1 1,0 0-1,0 0 1,-1 1-1,1-1 0,0 0 1,0 0-1,0 0 1,-1 1-1,1-1 0,-1 0 1,1 1-1,0-1 1,-1 0-1,0 0 1,0 0 19,1 1 0,0 0 0,-1 0 0,1 0 0,-1-1 0,1 1 0,0 0 0,-1 0 1,1 0-1,-1 0 0,1 0 0,-1 0 0,1 0 0,0 0 0,-1 0 0,1 0 1,-1 0-1,1 0 0,-1 0 0,1 0 0,-1 1 0,-3 1-26,1-1-1,-1 2 0,1-1 1,0 0-1,-4 4 0,3-3 19,-6 6-37,0 0 0,0 1 1,-14 19-1,-110 174-69,88-124 115,-83 165 266,121-224-193,1-1-1,1 1 1,1 0 0,1 1-1,1-1 1,0 1-1,1 0 1,3 40 0,0-47 27,1-1 0,0 0-1,1 0 1,0 0 0,1 0 0,0 0 0,1-1 0,1 0 0,0 0 0,0 0-1,1-1 1,1 0 0,0 0 0,17 17 0,-21-24-33,1 0 1,-1-1-1,1 1 1,0-1-1,0 0 1,0-1-1,0 1 1,1-1-1,-1 0 1,1 0-1,-1-1 1,1 1-1,0-1 1,0-1-1,-1 1 0,1-1 1,0 0-1,0 0 1,0-1-1,-1 1 1,1-1-1,0-1 1,-1 1-1,1-1 1,-1 0-1,1 0 1,9-6-1,-5 1-38,-1 0 0,1-1-1,-1 0 1,10-12 0,31-43 62,-1 3-43,-28 37-43,-4 5-31,23-32 1,-30 37-376,-14 22-3,-7 15 32,-5 17 249,7-19 169,0 0 0,-5 29 0,8-28 56,2 0 1,1 0 0,1 1 0,0-1-1,3 27 1,-1-48-41,0 0 0,1 0 1,-1 0-1,0 0 0,1 0 0,0 0 0,-1 0 0,1 0 1,0 0-1,0 0 0,0-1 0,0 1 0,2 2 0,-2-3-28,0-1 1,0 1-1,0-1 0,0 1 0,0-1 0,0 1 0,0-1 1,0 0-1,0 0 0,1 0 0,-1 0 0,0 0 0,0 0 0,0 0 1,0 0-1,0 0 0,0 0 0,0 0 0,0-1 0,0 1 0,0 0 1,0-1-1,0 1 0,0-1 0,0 1 0,0-1 0,0 1 1,0-1-1,1-1 0,27-19 207,33-29 0,-10 7-188,10-8-36,59-44-211,-14 18 244,-81 59-810,-41 48 746,0 1-1,2 0 1,2 1-1,1 0 1,1 1 0,-5 40-1,14-71 34,-3 14-2,1 0 0,0 19 0,2-30 46,0-1-1,1 0 1,-1 0-1,1 1 0,0-1 1,0 0-1,0 0 0,0 0 1,1 0-1,0 0 0,0-1 1,0 1-1,5 6 0,-7-9-29,1 0 0,0 0 0,0 0 0,0-1-1,0 1 1,1 0 0,-1-1 0,0 1-1,0 0 1,0-1 0,1 1 0,-1-1-1,0 0 1,0 1 0,1-1 0,-1 0-1,0 0 1,0 0 0,1 0 0,-1 0-1,0 0 1,1 0 0,-1 0 0,0-1-1,1 1 1,-1 0 0,0-1 0,0 1 0,0-1-1,3-1 1,2-1 36,-1-1-1,1 0 1,0 0 0,8-10-1,6-7-62,-1-2 0,24-35 0,13-16-52,-31 44 63,44-48-35,-60 67-45,11-12-147,-15 21 21,-8 12-86,-10 24 265,1 1-1,1 0 0,2 1 1,2 1-1,1-1 0,-2 68 1,8-103 30,0 5 53,0-1 0,0 1 0,1-1 1,1 7-1,-2-11-50,0 0 1,1 0-1,-1 0 1,0 0-1,1 0 1,-1 0 0,1 0-1,-1 0 1,1 0-1,0 0 1,-1-1-1,1 1 1,0 0-1,0 0 1,-1-1-1,1 1 1,0 0-1,0-1 1,0 1-1,0-1 1,0 1-1,0-1 1,0 1-1,0-1 1,0 0-1,0 0 1,2 1-1,6-1 39,0-1 0,0 1 0,0-2 0,0 1 0,0-1 0,13-5 0,-5 2-72,42-11 39,-1-3 0,-2-2 0,0-3 0,104-61 0,-132 67 2,152-105 71,-164 107-229,-15 16 126,-1-1 0,0 0 0,1 1 0,-1-1 0,0 0 0,1 1 0,-1-1-1,0 0 1,0 1 0,0-1 0,0 0 0,1 1 0,-1-1 0,0 0 0,0 0 0,0 1 0,0-1 0,-1 0-1,1 1 1,0-1 0,0 0 0,-1 0 0,1 0 2,0 1 1,0 0-1,0-1 0,-1 1 0,1 0 0,0 0 0,0-1 1,-1 1-1,1 0 0,0 0 0,0-1 0,-1 1 1,1 0-1,0 0 0,-1 0 0,1 0 0,0-1 1,-1 1-1,1 0 0,0 0 0,-1 0 0,1 0 0,0 0 1,-1 0-1,1 0 0,0 0 0,-1 0 0,1 0 1,-1 0-1,1 0 0,-1 0 0,-13 5-24,9-3-14,-17 8-44,1 0-1,0 1 0,1 1 1,0 1-1,1 0 1,-23 22-1,13-8 121,2 1-1,1 1 1,-24 35-1,41-52 39,0 1 0,-9 19 0,17-28-55,-1 0 0,0 0 0,1 0 0,0 0 0,0 1 0,0-1 0,0 1 0,1-1 0,-1 1 0,1-1 0,1 1 0,0 6 0,-1-9 4,1 0 0,0 0 0,0 0 1,0 0-1,0 0 0,0 0 0,0 0 0,0-1 0,1 1 0,-1 0 0,0-1 0,1 1 0,0-1 0,-1 1 0,1-1 0,0 0 0,0 1 0,0-1 0,0 0 0,0 0 0,0-1 0,0 1 0,0 0 0,0-1 0,0 1 0,0-1 0,4 1 0,0-1 41,0 1 0,0-1 0,-1 0 1,1-1-1,0 1 0,-1-1 0,1 0 1,-1-1-1,12-3 0,-10 1-32,1 0 1,-1-1-1,0 0 0,0 0 1,0 0-1,-1-1 0,12-12 1,35-55 93,-36 48-91,147-195 44,-106 145-2,80-132 0,-133 198-81,81-138 43,-61 100-511,22-59-1,-45 97 162,-7 12 170,-9 14-22,-75 115-94,54-76 236,-8 13 57,3 2 1,-39 93-1,44-70 74,4 2-1,-23 119 0,27-36-5500,25-166 1811,5-1 1174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9:15.72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135 201 9888,'-66'-65'3648,"42"42"-2816,-7-5-256,23 16-512,3 1-160,5-6-1152,13 0 672,13 3-2976,19 0 1952,15 14-2944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9:17.87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108 710 2976,'-2'0'216,"0"0"1,1 0-1,-1 0 1,0 0-1,0 1 1,1-1 0,-1 0-1,0 1 1,1 0-1,-1-1 1,1 1-1,-3 1 1,0 0 1864,3-1-1837,1-1-1,0 1 1,7 12 11835,-7-13-11839,4-3 92,-1-1 1,1 0-1,-1 0 1,0 0-1,0 0 1,0 0-1,3-8 0,13-38 672,-10 25-630,4-7 69,1 0 0,1 2-1,1 0 1,38-51 0,81-82 1018,-126 150-299,-14 25-1151,0 0 0,-1 0-1,-1 0 1,-10 14 0,-11 19 79,10-9-12,-24 67-1,-3 42 138,3-6-115,29-103-86,-1-2 1,-2 0 0,-31 51-1,45-82-1,-1 0 0,1 1-1,-1-1 1,0 0-1,-6 4 1,8-6-24,1-1 0,-1 1 0,0 0 0,0-1 0,0 1 0,0-1 1,0 1-1,0-1 0,0 1 0,0-1 0,0 0 0,0 1 0,0-1 0,0 0 0,0 0 0,-1 0 1,1 0-1,0 0 0,0 0 0,0 0 0,0 0 0,0 0 0,0-1 0,0 1 0,-2-1 0,0-2-155,-1 1-1,0-1 0,1-1 0,0 1 0,-1 0 0,1-1 0,1 1 0,-1-1 0,-2-5 1,3 7 141,1 0 1,0 0-1,0-1 1,0 1-1,0-1 1,1 1-1,-1 0 1,1-1 0,-1 1-1,1-1 1,0 1-1,0-1 1,0 1-1,0-1 1,1 1-1,-1-1 1,0 1 0,2-4-1,7-13 18,0 0-1,2 1 1,0 0-1,1 1 1,1 0-1,0 1 1,1 0-1,1 2 1,0-1-1,1 2 1,0 0 0,1 1-1,1 1 1,37-18-1,67-23 285,1-1 342,1-12-228,-102 51-294,0-1 0,-2-1 0,27-26 0,-28 21 33,-1 0-1,29-48 1,-44 66-69,0-2 0,-1 1 0,0 0 0,1 0 0,-2-1 0,3-5 0,-4 9-29,0 0 1,1 0-1,-1 1 1,0-1-1,0 0 1,1 1-1,-1-1 1,1 0-1,-1 1 1,1-1-1,-1 0 1,1 1-1,-1-1 1,2 0-1,1 1 187,-3 6-131,-7 16-64,-9 20-1,9-24-19,1 0 0,-7 30 0,-5 51 113,18-97-92,-1 1 0,1 0 0,0 0 0,0 0 0,0-1 0,1 1 0,-1 0-1,1-1 1,-1 1 0,1 0 0,0-1 0,0 1 0,0 0 0,2 3 0,-3-6-24,1 0 1,-1 0-1,0 0 1,0 0-1,0 0 1,0 0-1,0 0 1,0 0-1,0 0 1,0 0-1,0 0 1,0 0-1,0 1 1,0-1-1,0 0 1,0 0-1,0 0 1,0 0-1,0 0 1,0 0-1,0 0 1,1 0-1,-1 0 1,0 0-1,0 0 1,0 0-1,0 0 1,0 0-1,0 0 1,0 0-1,0 0 1,0 0-1,0 0 1,0 0-1,0 0 1,1 0-1,-1 0 1,0 0-1,0 0 1,0 0-1,0 0 1,0 0-1,0 0 1,0 0-1,0-1 1,0 1-1,0 0 1,0 0-1,0 0 1,0 0-1,0 0 1,0 0-1,0 0 1,0 0-1,0 0 1,1 0-1,11-9-74,-1 0 1,1-1-1,9-12 1,18-14-43,-4 8 107,64-38 0,-53 34 296,-51 44-566,-2 1 278,1 0 0,0 1 0,0 0 0,1 0-1,1 0 1,-5 29 0,8-35 15,1 0-1,-1 0 1,1 0 0,1 0-1,-1 0 1,1 0 0,1 0-1,-1 0 1,1 0 0,1-1-1,0 1 1,0-1 0,0 0-1,6 10 1,-7-15 12,-1 1 0,1-1 0,0 0-1,0 0 1,0 0 0,0 0 0,0 0 0,1 0 0,-1 0-1,0-1 1,1 1 0,0-1 0,-1 0 0,1 0 0,0 0 0,3 1-1,-2-1-17,1-1 0,-1 0-1,0 0 1,0 0 0,0 0-1,0 0 1,1-1-1,-1 0 1,0 0 0,5-2-1,3-2-11,1-1 0,-1 0 0,0-1 0,-1-1 0,20-16 0,18-20 81,54-64-1,-26 9-210,-72 90 68,-5 8 48,0 0 0,1 0 0,0 0 0,-1 1 1,1-1-1,0 0 0,-1 0 0,1 0 0,0 0 0,1-1 0,-1 14 76,-3 25-51,-10 56 0,3-32-88,4-28 109,-12 46 0,16-73-31,0-3 46,0 0 0,1 0 0,-1 0 0,0 0 1,-1 0-1,1 0 0,0-1 0,-3 4 0,3-5-44,1-1-1,0 0 1,0 0-1,-1 0 1,1 0 0,0 0-1,-1 0 1,1 0-1,0 0 1,0 0 0,-1 0-1,1-1 1,0 1-1,-1 0 1,1 0 0,0 0-1,0 0 1,-1 0-1,1 0 1,0-1 0,0 1-1,-1 0 1,1 0-1,0 0 1,0 0 0,0-1-1,-1 1 1,1 0-1,0 0 1,0-1 0,0 1-1,0 0 1,-1-1-1,-7-11-257,6 9 162,-4-10-63,0 1 0,0-2 0,1 1 0,0-1-1,-2-15 1,7 28 154,-1 0 0,1 0-1,-1 0 1,1 0 0,0 0-1,0 0 1,-1 0 0,1 0-1,0 0 1,0 0 0,0-1-1,0 1 1,1 0 0,-1 0-1,0 0 1,0 0 0,1 0 0,-1 0-1,0 0 1,1 0 0,-1 0-1,1 0 1,-1 0 0,1 0-1,0 0 1,-1 1 0,1-1-1,0 0 1,0 0 0,0 0-1,-1 1 1,1-1 0,0 1-1,0-1 1,0 1 0,0-1-1,0 1 1,0-1 0,0 1-1,0 0 1,0-1 0,0 1-1,0 0 1,0 0 0,1 0-1,0 0 1,7 0-18,1 0-1,-1 1 1,0 1-1,14 3 1,-8-2 12,4 0 89,1-2 0,-1 0 0,1-1 1,0-1-1,-1 0 0,1-2 0,34-8 0,-4-4 71,81-35-1,-117 44-125,0 0-1,-1-1 1,0-1-1,0 0 1,-1-1-1,0 0 1,0-1 0,-1 0-1,-1-1 1,1 0-1,-2-1 1,0 0-1,0 0 1,-1-1-1,-1 0 1,0 0-1,6-17 1,-4 3 32,-1 1 1,-2-1 0,-1 0-1,-1-1 1,-1 1-1,-1-33 1,-3 53-109,-1 8-76,-4 14-4,-51 150 283,7-24 95,40-104-258,-8 60 0,5-23-425,9-46-118,4-22-985,0-1-1,-1 1 1,0-1-1,0 1 1,0 0 0,-4 8-1,4-13 1069,0 1 0,0-1 0,0 1 0,0-1 0,0 1-1,-1-1 1,1 0 0,0 1 0,-1-1 0,1 0 0,-1 0 0,1 0-1,-1 0 1,0-1 0,1 1 0,-1 0 0,0-1 0,0 1 0,1-1 0,-1 1-1,0-1 1,0 0 0,0 0 0,1 0 0,-4 0 0,-20-2-4231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9:18.23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 40 12480,'-5'-8'4607,"10"5"-3583,14-5-288,-6 4 1632,4-1-1440,11 2 768,12-2-992,15 2-480,6 3-160,2 0-576,-5 3 288,-11 2-1088,-7-2 704,-9 6-4416,-9-1 2753,1 3-6177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9:18.62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95 72 9792,'-76'-60'3648,"63"56"-2848,8-4-224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9:20.94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5 855 5216,'-1'0'81,"1"0"-1,0 0 1,0 0 0,0 0 0,-1 0-1,1 0 1,0 0 0,0 0 0,0 1 0,-1-1-1,1 0 1,0 0 0,0 0 0,0 0-1,0 0 1,-1 1 0,1-1 0,0 0 0,0 0-1,0 0 1,0 0 0,0 1 0,0-1-1,-1 0 1,1 0 0,0 0 0,0 1 0,0-1-1,0 0 1,0 0 0,0 0 0,0 1-1,1 11 1886,-1-9-1324,1 0 0,0-1 0,-1 1 0,1-1 0,1 1 0,1 4 0,-1-6-386,-1 1 0,1-1 0,0 0 0,-1 0-1,1 0 1,0 0 0,0 0 0,0 0 0,0 0 0,0-1 0,0 1 0,0-1 0,0 1 0,0-1 0,1 0-1,-1 0 1,0 0 0,0 0 0,0 0 0,0 0 0,0-1 0,3 0 0,4-1 187,1 0 0,-1-1 0,15-7 0,86-50 1106,-60 31-1156,-4 2-105,-1-1 1,51-43 0,-75 53-210,0-2 0,-1 0 0,-2-1 0,0-1-1,-1-1 1,14-25 0,6-19 193,-3-2 0,43-124 0,-75 187-214,4-10 185,-1 0 0,-1 0 1,0-1-1,2-31 1,-6 47-210,0 0 0,0 0-1,0 0 1,0 0 0,0 0 0,0 0 0,0 0 0,-1 1 0,1-1-1,0 0 1,-1 0 0,1 0 0,0 0 0,-2-1 0,2 2-27,0 0 1,-1-1-1,1 1 1,0 0-1,-1 0 1,1 0-1,0-1 1,-1 1-1,1 0 1,0 0-1,-1 0 1,1 0-1,0 0 1,-1 0-1,1 0 1,-1 0 0,1 0-1,0 0 1,-1 0-1,1 0 1,0 0-1,-1 0 1,1 0-1,-1 0 1,-1 1-9,0 0-1,0 0 1,1 0 0,-1 0 0,0 0 0,0 1 0,1-1 0,-1 0 0,1 1 0,-1-1 0,-1 4-1,-4 6-20,1 1-1,1-1 1,0 1-1,0 1 0,1-1 1,1 0-1,-3 14 1,-3 11 37,-57 240 509,60-251-467,-5 28-117,3 1 0,-4 106-1,12-157 51,2 39 70,-1-40-3,-1 1 1,1 0-1,0 0 0,0-1 0,0 1 1,0 0-1,1-1 0,2 6 0,-3-9-46,-1 1 0,0 0 0,1-1 0,-1 1 0,1-1 0,-1 1 0,1-1 0,-1 1 0,1-1 0,0 1 0,-1-1 0,1 0 0,0 1 0,-1-1 0,1 0 0,0 1 0,-1-1 0,1 0 0,0 0 0,-1 0 0,1 0 0,0 1 0,0-1 0,-1 0 0,1 0 0,0-1 0,-1 1 0,1 0 0,0 0 0,0 0 0,-1 0 0,1-1 0,0 1 0,-1 0 0,1 0 0,0-1 0,-1 1 0,1-1 0,-1 1 0,2-1 0,1-2 21,0 0-1,0 0 1,0 0-1,0 0 1,4-6-1,21-26-102,1 2 0,2 0 0,52-42-1,-42 40-44,70-79 0,-89 85 158,-2-1 1,25-46-1,24-70 92,-11-11 41,-47 123-14,-6 6 73,-4 17-68,-2 11-165,1 0-1,0 0 0,0 0 0,0 0 1,0 0-1,0 0 0,0 0 1,0 0-1,0 0 0,0 0 1,0 0-1,0 0 0,0 0 1,0 0-1,0 0 0,0 0 1,-1 0-1,1 0 0,0 0 1,0 0-1,0 0 0,0 0 0,0 0 1,0 0-1,0 0 0,0 0 1,0 0-1,0 0 0,0 0 1,0 0-1,0 0 0,0 0 1,0 0-1,0 0 0,-1 0 1,1 0-1,0 0 0,0 0 1,0 0-1,0 0 0,0 0 1,0-1-1,0 1 0,0 0 0,0 0 1,0 0-1,0 0 0,0 0 1,0 0-1,0 0 0,0 0 1,0 0-1,0 0 0,0 0 1,0 0-1,0 0 0,0 0 1,0 0-1,0-1 0,0 1 1,0 0-1,0 0 0,0 0 0,0 0 1,0 0-1,0 0 0,1 0 1,-15 20 83,1 0 1,1 1-1,-15 36 1,8-14-18,-8 9-25,-3 0-1,-1-2 1,-3-1-1,-41 45 1,-39 47 151,96-115-88,1 1 0,1 1 0,-20 49 0,26-49-41,7-17-31,-1-1 0,0 0 0,0 0 0,-9 14 1,46-101-461,-24 62 341,0 0 0,2 0-1,0 1 1,0 0 0,19-15 0,-19 18 16,0 2 1,1 0 0,0 0-1,1 1 1,-1 0 0,28-10-1,-38 17 75,0 0 0,0 1-1,0-1 1,0 1 0,0 0-1,1-1 1,-1 1-1,0 0 1,0 0 0,0 1-1,0-1 1,1 0 0,-1 1-1,0-1 1,0 1-1,0 0 1,0-1 0,0 1-1,0 0 1,0 0 0,0 1-1,0-1 1,-1 0 0,1 0-1,3 4 1,1 3 30,1-1 1,-1 2 0,-1-1 0,8 15-1,-2-3-8,2-1 49,0 0 1,1-1-1,0 0 1,2-1-1,17 15 0,-30-30-66,0 1 0,0-1 0,0 0-1,0 1 1,0-2 0,0 1 0,0 0-1,1-1 1,-1 1 0,1-1 0,-1 0-1,1 0 1,0 0 0,-1-1 0,1 1-1,0-1 1,-1 0 0,1 0 0,0 0-1,-1-1 1,1 1 0,0-1 0,-1 0-1,1 0 1,-1 0 0,1 0 0,-1-1-1,1 1 1,-1-1 0,0 0 0,0 0-1,0 0 1,0-1 0,3-2 0,2-2-57,-1-1 0,1 0 1,-1 0-1,-1-1 0,0 1 0,0-2 1,-1 1-1,5-11 0,-2 2-62,-2 0-1,0-1 1,5-30-1,-11 48 97,0 0 1,0 0-1,0 0 0,0 0 0,0 0 1,0 0-1,0 0 0,0 0 1,0 0-1,0 0 0,0 0 0,0 0 1,-1 0-1,1 0 0,-1 0 0,1 0 1,0 0-1,-1 0 0,0 0 1,1 1-1,-1-1 0,1 0 0,-1 0 1,0 0-1,0 1 0,1-1 1,-1 1-1,0-1 0,0 0 0,0 1 1,0-1-1,0 1 0,0 0 0,1-1 1,-1 1-1,0 0 0,0 0 1,0-1-1,0 1 0,0 0 0,0 0 1,0 0-1,0 0 0,-1 0 0,1 0 1,0 1-1,0-1 0,1 0 1,-1 0-1,0 1 0,0-1 0,0 1 1,0-1-1,0 1 0,0-1 1,-1 2-1,-3 3 46,0 0 0,1 0 1,-1 0-1,1 1 0,1-1 1,-1 1-1,1 0 0,0 1 1,0-1-1,0 0 0,1 1 1,0-1-1,1 1 0,-1 0 1,1 0-1,1 0 0,-1-1 1,1 1-1,1 9 0,1-3-61,11 55 43,-12-61 31,1-1 0,1 1 1,-1-1-1,1 1 1,0-1-1,1 0 0,7 10 1,-11-15-31,1 0 1,0 0-1,0 1 1,0-1-1,1-1 1,-1 1-1,0 0 1,0 0-1,0 0 1,1-1-1,-1 1 1,0 0-1,1-1 1,-1 1-1,0-1 1,1 0-1,-1 0 1,1 1-1,-1-1 1,1 0-1,-1 0 1,0 0-1,1 0 1,-1 0-1,1-1 1,-1 1-1,1 0 1,-1-1-1,0 1 1,1-1-1,-1 1 1,0-1-1,1 0 1,1-1-1,4-3 2,-1 0 0,1-1 1,-1 1-1,9-13 0,-9 11-20,34-37-224,55-48-1,-59 61 225,80-66 127,-90 75-264,-25 30-69,-2 6 276,-1 1 1,0 0-1,-6 18 0,-1 6 16,-4 21-44,-2-1-1,-30 74 0,41-123-24,0 0 0,-1 0 0,-1 0 1,1-1-1,-2 1 0,-6 8 0,12-17-12,0 0 0,0 0-1,0 0 1,0 0-1,-1-1 1,1 1-1,0 0 1,0 0 0,-1-1-1,1 1 1,0 0-1,-1-1 1,1 0-1,0 1 1,-1-1 0,1 0-1,-1 1 1,1-1-1,0 0 1,-1 0-1,1 0 1,-1 0 0,1-1-1,-1 1 1,1 0-1,0-1 1,-1 1 0,1-1-1,-1 1 1,1-1-1,0 1 1,0-1-1,-1 0 1,1 0 0,0 0-1,0 0 1,-1-1-1,-3-2-79,1 0 0,0-1 1,0 0-1,1 1 0,-1-1 0,1-1 0,-4-6 0,0-5-71,1 0 0,0 0 0,1-1 1,-4-30-1,5 13 181,0-51 1,4 85-25,0 1 0,0 0 0,0-1 0,0 1 0,0-1 0,0 1 0,0 0 1,0-1-1,0 1 0,0-1 0,1 1 0,-1 0 0,0-1 0,0 1 0,0 0 0,1-1 0,-1 1 0,0 0 0,0-1 0,1 1 0,-1 0 0,0-1 0,0 1 0,1 0 0,-1 0 1,0-1-1,1 1 0,-1 0 0,1 0 0,0-1-4,0 1 0,0 0 1,1 0-1,-1 0 0,0 0 1,0 0-1,0 0 0,0 0 0,0 1 1,0-1-1,2 1 0,30 14-35,-28-12 72,75 44 216,5 4 156,-64-40-293,0-1 1,1-1 0,0-1-1,0 0 1,26 4 0,-41-11-115,0 0 0,-1 0 0,1-1 1,0 1-1,0-1 0,0-1 0,-1 0 1,1 0-1,0 0 0,-1-1 0,1 1 0,-1-2 1,1 1-1,-1-1 0,0 0 0,0 0 0,0 0 1,0-1-1,-1 0 0,0 0 0,1-1 0,3-5 1,2-2 30,0-1 0,-1 0 0,-1-1 0,0 0 0,13-30 0,-19 35-43,0 0 1,0 0 0,0 0-1,-1 0 1,-1-1 0,1 1-1,-2-1 1,1 1 0,-1-1-1,-1 1 1,-2-16 0,3 22-8,-1 1 1,1 0 0,-1 0-1,1-1 1,-1 1 0,0 0-1,0 0 1,0 0 0,0 0-1,-1 0 1,1 0 0,-1 0-1,1 0 1,-1 0 0,1 1-1,-1-1 1,0 0 0,0 1-1,0 0 1,0-1 0,0 1-1,0 0 1,0 0 0,0 0-1,0 0 1,-1 1 0,-2-2-1,2 2 27,-1 0 0,1 0 0,-1 0 0,1 1 0,-1-1 0,1 1 0,0 0 0,-1-1 0,1 2 0,0-1 0,-1 0 0,1 1 0,0-1 0,0 1 0,0 0 0,1 0 0,-6 5 0,4-4 8,1 1 0,-1-1 0,1 1 0,0 0 1,0 1-1,1-1 0,-1 0 0,1 1 0,0-1 0,0 1 1,0 0-1,1 0 0,0-1 0,0 1 0,0 0 0,0 0 1,1 0-1,0 0 0,0 0 0,0 0 0,1 0 0,-1 0 1,3 8-1,1-2-29,-1 1 0,1-1 0,1 0-1,0-1 1,1 1 0,0-1 0,0 0 0,16 18 0,-16-22-286,1 0-1,0 0 1,0 0-1,0-1 1,1 0-1,-1 0 1,1-1-1,1 0 1,-1 0 0,0-1-1,17 5 1,-13-6-1155,0 0 1,0 0 0,16 0-1,-16-2-1072,-1-1 1,1 0-1,16-4 0,-25 5 1287,15-5-2685,-17 5 3705,0 0-1,-1 0 1,1 0 0,-1-1-1,1 1 1,-1 0 0,1 0-1,-1-1 1,1 1 0,-1 0-1,1-1 1,-1 1 0,1 0-1,-1-1 1,1 1 0,-1-1-1,0 1 1,1 0 0,-1-1-1,0 1 1,1-1 0,-1 1-1,0-2 1,-5-3-1932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9:21.35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17 140 10400,'-16'-7'3840,"29"-1"-2976,32-4-256,0 4 223,18 0-575,3-4 1536,11-4-1024,17-1-256,28 5-320,4 4-384,-13 1 96,-20 2-5599,-2-3 3135,-6-4-4128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9:27.75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1 624 4064,'15'4'2383,"5"0"-420,-19-4-1884,5 0 710,-1 0 1,1 0-1,-1 0 1,1-1-1,0 0 1,-1 0-1,0 0 1,8-4-1,15-7 1277,-14 6-1240,-1 0 0,0-1 0,19-13 1,-5 1-91,-1-2 0,-1 0 0,37-42 0,-41 36-434,0-1 0,30-56 0,-36 60-127,-11 20-119,-1-1 0,0 0 0,-1 1 1,1-1-1,2-8 0,0 22 492,-1 0-1,6 18 1,-8-14-456,0 1 0,0 0 0,-2-1 0,-1 20 0,-9 54 24,8-76-72,-1 0 0,0 0 0,0 0 0,-1-1 0,-8 16 0,-2-3 91,-17 26-1,26-43-127,1-1 0,-1 1-1,0-1 1,0 0 0,-1 0 0,0 0-1,1-1 1,-11 6 0,14-9-47,0 0 1,0 0 0,0 0 0,-1 0-1,1 0 1,0-1 0,0 1 0,-1 0 0,1-1-1,0 0 1,-1 0 0,1 0 0,-1 0-1,1 0 1,0 0 0,-1 0 0,1-1-1,0 1 1,-1-1 0,1 0 0,0 0 0,0 0-1,0 0 1,0 0 0,0 0 0,0 0-1,0-1 1,-4-2 0,-6-9-200,1-1 0,0 0 0,1-1-1,1 1 1,-9-19 0,17 31 196,0 0 22,0 1 0,1-1 0,-1 0 0,0 0 0,1 0 1,-1 1-1,1-1 0,0 0 0,0 0 0,0 0 0,0 0 0,0-2 1,0 3 356,19 8 44,-7-2-131,8-1-61,-1-1-1,1 0 1,-1-2 0,27 0 0,78-14-39,-93 9-123,-1-2-1,0-1 1,35-13 0,-52 15-27,0-1-1,0 0 1,-1-1 0,1-1 0,-1 0-1,-1 0 1,0-1 0,0-1 0,12-13 0,-9 7 128,0-2 1,13-20 0,-25 37-18,-3 8-93,-4 16-92,3-16 66,-2 11-43,-12 63 80,14-69-3,1 0 0,1 0 0,0-1 0,2 23 0,-2-34-20,0 1-1,0 0 1,0 0-1,1-1 1,-1 1-1,0 0 1,0 0-1,1-1 0,-1 1 1,0 0-1,1-1 1,-1 1-1,1 0 1,-1-1-1,1 1 1,-1-1-1,1 1 0,-1-1 1,1 1-1,0-1 1,-1 1-1,1-1 1,1 1-1,-1-1-5,0 0 0,1 1 0,-1-1 0,1 0 0,-1 0 1,0 0-1,1 0 0,-1 0 0,0-1 0,1 1 0,-1 0 0,2-1 0,4-2-24,0 0 0,0 0-1,11-8 1,-16 9 26,8-5 21,19-17-1,-22 17-2,0 1 1,0 0 0,1 1-1,0-1 1,10-4-1,-5 2-51,-12 8 75,-1 2 15,-1 6 12,-1 1 0,0 0 0,0-1 0,-1 1 0,-6 13 0,1-1-180,-78 217 67,81-221 117,-1 0 0,-1-1-1,-1 0 1,0-1 0,-16 24 0,23-38-97,1-1-1,0 1 1,-1 0 0,1-1 0,-1 1 0,1-1-1,-1 1 1,1 0 0,-1-1 0,1 1 0,-1-1 0,0 0-1,1 1 1,-1-1 0,0 1 0,1-1 0,-1 0-1,0 0 1,0 1 0,1-1 0,-1 0 0,0 0-1,0 0 1,1 0 0,-1 0 0,0 0 0,0 0 0,1 0-1,-1 0 1,0 0 0,0 0 0,-1-1 0,1 0-22,1 0 0,-1 0 0,0 0 0,0 0 0,0 0 0,1 0 0,-1 0 0,1 0 0,-1 0 0,1 0 0,-1-1 0,1 1 0,0 0 0,-1 0 1,1-1-1,0 1 0,0 0 0,0 0 0,0-2 0,0-13-42,1 0 0,1 0 0,0 0 0,1 0 1,1 1-1,0-1 0,1 1 0,9-19 0,-9 23 88,1 1 0,0 0 0,1 0 0,0 0 0,1 1 0,-1 0 0,2 1 1,-1-1-1,1 2 0,1-1 0,-1 1 0,12-6 0,8-2 24,1 1 1,36-11-1,68-16 110,-64 21-175,133-44 967,-202 64-892,-1 0 0,1-1-1,-1 1 1,1 0-1,0 0 1,-1-1 0,1 1-1,0 0 1,0 0-1,-1 0 1,1 0-1,0 0 1,-1 0 0,1 0-1,0 0 1,0 0-1,-1 0 1,1 0-1,0 1 1,-1-1 0,1 0-1,0 0 1,-1 1-1,1-1 1,0 0 0,-1 1-1,2 0 1,-2 0 5,1 1 0,-1 0 1,1-1-1,-1 1 0,0 0 1,0-1-1,1 1 0,-1 0 1,0 0-1,-1 1 0,1-1-54,0 2 71,0 0 0,-1 0 0,0 0 1,1 0-1,-1 0 0,-1 0 0,1 0 1,-3 4-1,-4 12 238,6-15-288,0-1 0,-1 1 0,1-1 0,-1 0 0,-1 1 0,-4 5 0,5-8-29,-3 4-213,8-11 54,-2 5 186,10-11-137,0 1 0,1 1 0,0 0 0,1 0 0,0 1 0,1 0 0,25-10 0,-38 17 146,1 1 0,0 0 0,0-1 0,0 1 0,0 0-1,0 0 1,0 0 0,0-1 0,0 1 0,0 0 0,0 1-1,0-1 1,0 0 0,-1 0 0,1 0 0,0 0 0,0 1-1,0-1 1,0 0 0,0 1 0,0-1 0,-1 1 0,1-1-1,0 1 1,0-1 0,0 1 0,-1-1 0,1 1 0,0 0-1,-1 0 1,1-1 0,-1 1 0,1 0 0,-1 0 0,1 0-1,-1-1 1,0 1 0,1 0 0,-1 0 0,0 0 0,1 2 0,0 3 126,0 0 1,0 0 0,0 1 0,-1 9 0,1-13-111,-1 0 1,0 1-1,-1-1 1,1 0 0,-1 0-1,1 0 1,-1 0-1,0 0 1,0 0-1,-2 5 1,2-7-111,10-2-320,-5 0 271,0-1 0,1 0 1,-1 0-1,0-1 0,0 1 0,-1-1 1,6-4-1,4-2-137,3 0 290,0 1-1,0 1 1,1 0 0,0 1-1,0 1 1,0 1 0,1 0-1,23-1 1,-34 4 20,-1 1-1,0 0 1,1 0-1,-1 1 1,1 0-1,-1 0 1,0 0-1,10 4 1,-14-4-19,0 0 1,0-1 0,0 2-1,0-1 1,0 0 0,0 0-1,0 1 1,0-1-1,0 1 1,-1-1 0,1 1-1,-1 0 1,1 0 0,-1 0-1,0 0 1,1 0 0,-1 0-1,0 0 1,0 0-1,-1 0 1,1 0 0,0 0-1,-1 1 1,1-1 0,-1 0-1,0 1 1,0 2-1,0 4 34,0-4-16,0 0 1,0 0-1,0 1 1,1-1-1,0 0 1,0 0-1,0 0 1,0 0-1,1 0 1,0 0-1,0 0 1,6 8-1,-4-5-48,-2-6 14,-1 0 1,1 0-1,-1 0 0,1 0 0,0 0 0,0-1 1,0 1-1,0 0 0,0-1 0,0 0 0,0 1 1,1-1-1,-1 0 0,0 0 0,5 1 1,-4-1-169,-2-1 207,-3-2-153,5 5 114,0-2-7,-1 0-1,1 0 1,-1 0-1,1-1 1,0 1-1,-1-1 1,1 1-1,0-1 1,0 0-1,0 0 1,-1 0-1,1 0 0,4-1 1,1-1-29,-1 1 1,1-2 0,11-4-1,1-2-35,-2-2-1,1 0 1,32-28 0,0 1-9,-47 36 74,1-1 1,0 1-1,0-1 1,0 1-1,0 1 0,0-1 1,0 1-1,1 0 1,-1 0-1,6 0 0,-11 1 9,1 0 0,-1 0 0,0 0 0,1 0 0,-1 0-1,1 0 1,-1 0 0,0 1 0,1-1 0,-1 0-1,0 0 1,1 0 0,-1 1 0,0-1 0,1 0 0,-1 0-1,0 1 1,1-1 0,-1 0 0,0 0 0,0 1 0,1-1-1,-1 0 1,0 1 0,0-1 0,0 1 0,0-1-1,1 0 1,-1 1 0,0-1 0,0 1 0,1 14 34,-2-11-129,2 11 63,-1-7 68,0-1 1,0 1-1,0 0 1,-1-1-1,-1 1 1,1-1-1,-3 9 1,-23 51 148,27-66-368,4-14-351,3 1 464,0 1 0,0 0 0,1 1-1,0 0 1,1 0 0,1 1 0,-1 0 0,1 0 0,1 1 0,-1 0 0,2 1 0,-1 1 0,1-1 0,0 2 0,0 0 0,0 0 0,17-3-1,-21 6 181,0 0 12,-1 0 0,16-1 0,-22 3-105,1-1 0,-1 1 0,0 0 0,0 0 0,1 1 0,-1-1 1,0 0-1,1 0 0,-1 1 0,0-1 0,0 0 0,1 1 0,-1-1 0,0 1 0,0 0 0,0-1 0,0 1 0,0 0 0,0 0 0,0 0 1,0 0-1,0 0 0,2 1 0,-3 0-11,0-1 0,0 1 1,0-1-1,0 0 0,0 1 0,0-1 1,0 1-1,0-1 0,0 1 1,-1-1-1,1 0 0,0 1 0,-1-1 1,1 0-1,-1 1 0,0-1 1,1 0-1,-1 0 0,0 0 0,-1 2 1,-2 3 29,-4 7 7,0 0 1,0-1 0,-14 14-1,2-2-144,15-19 120,5-7-175,9-10-463,14-8 487,1 1 0,1 1 0,0 1 0,2 2 0,0 0 0,0 2 0,50-17 0,-76 30 120,5-2 73,1 1 0,-1-1 1,1 1-1,6 0 0,-12 1-61,0 0 1,0 0-1,0 0 0,-1 0 1,1 0-1,0 0 1,0 0-1,0 0 1,0 0-1,0 0 1,0 1-1,-1-1 1,1 0-1,0 1 1,0-1-1,-1 0 0,1 1 1,0-1-1,0 1 1,-1 0-1,1-1 1,0 1-1,-1-1 1,1 1-1,-1 0 1,1-1-1,-1 1 1,1 0-1,-1 0 0,0 0 1,1-1-1,-1 1 1,0 0-1,1 0 1,-1 0-1,0 0 1,0-1-1,0 1 1,0 1-1,0 33 323,-1-6-132,6 54 0,-3-76-201,-1 0 1,1 0-1,0 0 0,5 10 0,-6-14-5,1-1 1,-1 1 0,1 0 0,-1-1-1,1 0 1,0 1 0,0-1 0,0 0-1,0 0 1,0 0 0,1 0 0,-1 0-1,5 2 1,-5-3 5,0-1-1,1 1 0,-1-1 1,1 0-1,-1 0 1,1 0-1,-1 0 0,0 0 1,1 0-1,-1-1 1,1 1-1,-1-1 1,4-1-1,1-1-69,0 1 0,0-1 0,8-6-1,-11 6 26,1-1 0,0 0 0,-1 0 0,1 0-1,-1-1 1,0 0 0,-1 0 0,1 0 0,5-11-1,-4 7-59,-1-1 0,0 0 0,-1 0-1,4-19 1,-6 25 87,-1 0 1,0 0-1,0 0 0,0 0 1,0 0-1,-1 0 0,1 0 1,-1 0-1,0 0 0,0 0 1,-3-5-1,4 9 13,0-1 0,0 1-1,0 0 1,0 0 0,0-1 0,-1 1-1,1 0 1,0 0 0,0-1 0,0 1-1,0 0 1,-1 0 0,1 0 0,0-1-1,0 1 1,-1 0 0,1 0 0,0 0-1,0 0 1,-1-1 0,1 1-1,0 0 1,0 0 0,-1 0 0,1 0-1,0 0 1,-1 0 0,1 0 0,0 0-1,0 0 1,-1 0 0,-9 6 45,8-5-7,0 1 0,0 0 1,0 0-1,1 1 0,-1-1 1,1 0-1,-2 3 0,0 3-11,2-5-5,-1 0 0,1 0 1,1 0-1,-1 1 0,0-1 0,1 0 1,-1 4-1,-1 24 34,1-24-26,1 1 0,-1-1 0,2 1 0,-1 0 0,1-1 1,1 8-1,-1-10 8,0 0-1,1 0 1,-1-1 0,1 1 0,0-1 0,0 1 0,1-1 0,5 8-1,-7-10-23,1-1-1,0 0 1,-1 1-1,1-1 1,0 0-1,0 0 1,0 0-1,0 0 0,0 0 1,0 0-1,0-1 1,0 1-1,0-1 1,0 1-1,0-1 1,0 0-1,1 0 0,-1 0 1,0 0-1,0 0 1,0 0-1,0-1 1,3 0-1,13-3-20,-1-2 0,1 0 0,-1-1 0,0-1 0,21-13 0,22-10-28,96-48-512,-139 69 358,-1-1 1,28-25-1,-36 28 114,0 0 0,0-1 1,-1 0-1,0 0 0,0 0 1,7-15-1,-2-4 92,-1 0 1,-2-1 0,8-36-1,9-90 168,-20 99 44,-1-69-1,-5 125-223,0 0-1,0 0 0,0 0 0,0 0 0,0 0 0,0 0 0,0 1 0,0-1 0,0 0 0,0 0 0,-1 0 0,1 0 1,0 0-1,0 0 0,0 0 0,0 0 0,0 0 0,0 0 0,0 1 0,0-1 0,0 0 0,0 0 0,0 0 1,0 0-1,0 0 0,-1 0 0,1 0 0,0 0 0,0 0 0,0 0 0,0 0 0,0 0 0,0 0 0,0 0 1,0 0-1,0 0 0,-1 0 0,1 0 0,0 0 0,0 0 0,0 0 0,0 0 0,0 0 0,0 0 0,0 0 0,0 0 1,0 0-1,0 0 0,-1 0 0,1 0 0,0 0 0,0 0 0,0-1 0,0 1 0,0 0 0,0 0 0,0 0 1,0 0-1,0 0 0,0 0 0,0 0 0,0 0 0,0 0 0,0 0 0,0-1 0,-6 10 74,-2 17 112,-5 36 1,-1 0-92,-38 107-183,18-62-46,27-85 196,1 1 0,-4 28 0,9-44-41,1 0-1,-1 0 1,1 0 0,1 0 0,-1 0 0,1 0-1,1 0 1,-1-1 0,4 11 0,-3-14-23,-1 0 0,1 0 0,-1 0 0,1 0 0,0 0 0,0-1 0,0 1 0,0-1 0,1 1 0,-1-1 0,1 0 1,-1 0-1,1 0 0,0 0 0,0 0 0,-1-1 0,2 1 0,-1-1 0,0 0 0,0 0 0,6 2 0,-6-3-3,1 0 0,-1 0-1,0 0 1,0-1 0,0 1 0,0-1 0,0 0-1,0 1 1,0-1 0,0-1 0,0 1 0,3-2-1,34-22-482,-33 21 449,14-10 18,-1 0 0,-1-2 1,29-28-1,-41 39 48,-6 4-6,-1 1 0,1-1 0,0 0-1,0 1 1,0-1 0,-1 0 0,1 1-1,0-1 1,-1 0 0,1 0 0,0 0-1,-1 0 1,1 0 0,-1 1 0,0-1-1,1-2 1,-1 3 148,0 23-353,5 62 252,-4-69-113,4 27 0,-4-41 23,-1 1 0,1-1-1,0 1 1,0-1 0,1 0-1,2 4 1,1 5 130,-4-11-101,0 1-1,0-1 0,1 1 0,-1 0 0,0-1 0,0 0 1,0 1-1,0-1 0,1 0 0,-1 1 0,0-1 1,0 0-1,0 0 0,1 0 0,-1 0 0,0 0 0,0-1 1,2 1-1,-2 0-4,8-2-46,0-1 0,0 1 0,0-2 0,0 1 0,-1-1-1,12-7 1,15-7 71,134-58-237,-141 67 193,-21 7 85,-1 0 0,1-1 0,0 0 1,10-5-1,-16 7 20,-4 36 419,2-26-409,0 0-1,1 0 1,1 18-1,10 63-99,-10-83 2480,-3 0-9068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9:28.16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14 16 9632,'-14'-7'4384,"19"2"-3648,-5 2-768,9 3-384,4 0 192,2 0-2400,2 3 1408,1 5-3040,5 4 2368,-5 0-544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9:29.11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99 377 7136,'5'-3'10287,"-11"3"-6070,-7 1-2748,6 2-977,1 0 1,-1 0 0,0 1-1,1 0 1,0 0 0,0 0-1,-10 10 1,14-11-408,-1-1-1,1 1 1,0 0 0,0 0 0,0 0 0,1 0-1,-1 0 1,1 0 0,-1 0 0,1 1 0,0-1-1,0 0 1,1 1 0,-1-1 0,1 1 0,0-1-1,0 1 1,0-1 0,0 4 0,1-2-73,-1-1 0,1 0 1,0 0-1,0 1 0,0-1 1,0 0-1,1 0 0,0 0 1,0-1-1,0 1 0,0 0 1,0-1-1,1 1 0,0-1 1,5 5-1,4 12 148,-12-20-161,1 1 1,-1-1-1,0 1 0,1-1 1,-1 1-1,1-1 0,0 1 0,-1-1 1,1 1-1,-1-1 0,1 0 1,0 1-1,-1-1 0,1 0 0,0 0 1,-1 1-1,1-1 0,0 0 1,1 0-1,14 1 148,-8 0-242,-3-1 33,0 0 1,-1 0 0,1 0-1,0-1 1,0 1 0,-1-1-1,1 0 1,-1-1-1,8-2 1,25-13-254,0 2-1,58-15 1,-28 10-109,117-33 146,-170 49 317,1-1 718,-26 10-76,-20 11-151,1 1 0,-52 38 0,62-39-492,1 0 0,1 1 0,0 1 1,2 1-1,-17 23 0,31-40-27,1 0-1,-1 0 1,1 1 0,0-1-1,0 1 1,0-1 0,-1 3-1,2-4-8,0-1 0,0 0-1,-1 1 1,1-1-1,0 0 1,0 0-1,0 1 1,0-1-1,0 0 1,1 1 0,-1-1-1,0 0 1,0 1-1,0-1 1,0 0-1,0 1 1,0-1 0,0 0-1,1 0 1,-1 1-1,0-1 1,0 0-1,0 0 1,1 1 0,-1-1-1,1 0-2,0 1 0,-1-1-1,1 0 1,0 0 0,0 1 0,-1-1 0,1 0-1,0 0 1,0 0 0,0 0 0,-1 0 0,1 0-1,0 0 1,0-1 0,0 1 0,10-3-150,-1-1 1,0 0 0,-1 0 0,1-1-1,-1-1 1,0 1 0,9-9 0,8-3-296,11-7-258,46-39 0,-82 62 719,-1 1 0,0 0 0,1 0 0,-1-1 0,0 1 0,1 0 0,-1 0 0,1 0 0,-1 0 0,0-1 0,1 1 0,-1 0 0,1 0 0,-1 0 0,0 0 0,1 0 0,-1 0 0,1 0 0,-1 0 0,1 0 0,-1 0 0,0 0 0,1 0 0,-1 0 0,1 1 0,-1-1 0,0 0 0,1 0 0,-1 0 0,1 1 0,-1-1 0,0 0 0,1 0 0,-1 1 0,0-1 0,0 0 0,1 0 0,-1 1 0,0-1 0,0 0 0,1 1 0,-1-1 0,0 1 0,0-1 0,0 0 0,1 1 0,-1-1 0,0 1 0,7 22 194,1 26 291,-7-36-442,1 0 1,0 0 0,1 0 0,1 0 0,0 0 0,7 15 0,-10-27-58,0 1 0,0 0 0,0-1 0,0 1 1,0 0-1,0-1 0,1 1 0,-1-1 0,0 0 1,1 1-1,-1-1 0,1 0 0,0 0 0,-1 0 0,1 0 1,0 0-1,-1 0 0,1-1 0,0 1 0,0 0 1,0-1-1,0 1 0,0-1 0,0 0 0,3 0 0,-2 0-18,1-1 0,-1 0-1,0 0 1,0 0 0,1 0-1,-1 0 1,0-1 0,0 1-1,0-1 1,-1 0 0,1 0-1,0 0 1,-1 0 0,4-3-1,54-58-461,47-44 30,-79 83 368,111-104-150,-118 105 186,0-1 1,-2 0 0,-1-1 0,16-28 0,-6-3 726,25-73 0,-51 124-601,-2 3-53,3-3 120,-1-1 0,0 0 0,0 0 0,1-13 0,-3 19-139,0 0-1,0 0 1,0-1-1,0 1 1,0 0-1,1 0 1,-1 0-1,0-1 1,0 1-1,0 0 1,0 0-1,0 0 1,-1-1-1,1 1 1,0 0-1,0 0 1,0 0-1,0 0 1,0-1-1,0 1 1,0 0-1,0 0 1,0 0-1,0-1 1,0 1-1,-1 0 1,1 0-1,0 0 1,0 0-1,0 0 1,0-1-1,0 1 1,-1 0-1,1 0 1,0 0-1,0 0 1,0 0-1,-1 0 1,1 0-1,0 0 1,0 0-1,0 0 1,-1 0-1,1 0 1,0 0-1,-8 6 247,-2 7-68,2 0 1,-12 23 0,0 0-213,2-6 24,-2 2 158,1 1-1,1 0 0,-19 55 0,34-77-180,0-1-1,1 1 1,1-1-1,0 1 0,0 0 1,1-1-1,0 1 1,1 0-1,0-1 0,5 20 1,9 13-2862,8-3-4000,-22-38 6102,0-1-1,-1 0 1,1 0-1,0 0 1,0 1-1,-1-1 1,1 0 0,-1 0-1,1 1 1,-1-1-1,0 1 1,1-1-1,-1 0 1,0 1 0,0 1-1,0-2 562,-1-1 0,1 1 0,-1 0 0,1-1-1,-1 1 1,1-1 0,-1 1 0,1 0 0,-1-1 0,1 0-1,-1 1 1,0-1 0,1 1 0,-1-1 0,0 0 0,1 1-1,-1-1 1,0 0 0,0 0 0,1 0 0,-1 1 0,0-1-1,0 0 1,1 0 0,-1 0 0,0 0 0,0 0 0,-25 0-1676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9:29.45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29 44 8640,'-29'-24'3904,"29"19"-1664,10 2-1568,9-2 1343,2 2-1151,24-1 704,41 4-896,31 4-288,-1-1-256,5-3-544,32 0 224,15 0-6111,-7 8 3455,-3-8-3776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4:59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311 169 11392,'-131'-83'5151,"51"51"-4479,52 19 256,11 4-640,-6-2-160,10 7-128,-1-7-512,9 6 288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9:33.19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250 463 2656,'2'-3'669,"-1"1"1,1-1-1,-1 1 0,1 0 0,0 0 1,0 0-1,0 0 0,0 0 1,0 0-1,0 0 0,5-2 584,-7 3-1058,0 1-1,0 0 1,1 0-1,-1-1 1,0 1 0,0 0-1,0 0 1,0-1-1,0 1 1,0 0-1,0-1 1,0 1-1,0 0 1,1 0-1,-1-1 1,0 1-1,0 0 1,0-1 0,-1 1-1,1 0 1,0-1-1,0 1 1,0 0-1,0 0 1,0-1-1,0 1 1,0 0-1,0 0 1,-1-1 0,1 1-1,0 0 1,0 0-1,-1-1 1,-4-5 1694,5 5-1782,-1 1 1,0-1-1,1 1 0,-1 0 0,1-1 0,-1 1 0,0 0 0,1-1 0,-1 1 0,0 0 0,1 0 0,-1 0 0,0 0 0,0 0 0,1 0 1,-1 0-1,0 0 0,1 0 0,-1 0 0,0 0 0,0 0 0,0 0 0,-18 8 698,9-4-478,-11 4 257,-11 3 116,0 2-1,-56 30 1,84-40-613,-1 0 1,1 0-1,0 1 1,0-1-1,0 1 1,0 0 0,0 0-1,1 0 1,-4 6-1,5-7-66,1 0 0,0 0-1,0 1 1,0-1 0,0 0-1,0 0 1,0 1-1,1-1 1,0 0 0,-1 1-1,1-1 1,1 0 0,-1 1-1,0-1 1,1 0 0,0 4-1,2 0 12,-1 1 0,1-1 1,0 0-1,1 0 0,-1 0 0,1 0 0,1-1 0,-1 1 1,1-1-1,10 9 0,-7-7-16,0-1-1,1 0 1,0-1 0,1 0 0,-1 0-1,21 8 1,-23-13-44,-1 1-1,0 0 1,1-1-1,-1-1 1,1 1 0,-1-1-1,1 0 1,-1 0-1,1-1 1,-1 0-1,1 0 1,-1 0-1,0-1 1,1 0 0,-1 0-1,0-1 1,6-3-1,11-6-171,0-2-1,36-29 1,-55 40 172,19-14-140,-5 4 136,0-1-1,-1 0 0,27-31 0,-43 45 49,-1-1 0,1 1 0,-1-1 0,1 1 0,-1-1-1,1 1 1,-1-1 0,0 1 0,1-1 0,-1 1 0,0-1 0,0 1-1,1-1 1,-1 0 0,0 1 0,0-1 0,0 0 0,0 1 0,0-1-1,0 0 1,0 1 0,0-1 0,0 0 0,0 1 0,0-1 0,0 1-1,0-1 1,-1 0 0,1 1 0,0-1 0,0 1 0,-1-1 0,1 0 0,0 1-1,-1-1 1,0 0 0,0 1-9,0-1 1,1 1-1,-1-1 1,0 1-1,0-1 1,0 1-1,0 0 0,0 0 1,0-1-1,0 1 1,0 0-1,0 0 0,0 0 1,0 0-1,0 0 1,0 0-1,0 1 0,0-1 1,0 0-1,0 0 1,0 1-1,-1 0 0,-1 0 35,0 0-1,0 1 1,0 0-1,1 0 0,-1 0 1,0 0-1,1 0 1,0 0-1,-1 0 0,1 1 1,0-1-1,0 1 1,0 0-1,0 0 0,1 0 1,-1 0-1,1 0 1,0 0-1,0 0 0,-1 5 1,2-6-37,0-1 1,0 1-1,0 0 1,0 0-1,1 0 1,-1-1-1,0 1 1,1 0-1,0 0 0,-1-1 1,1 1-1,0 0 1,0-1-1,0 1 1,0-1-1,0 1 1,0-1-1,3 3 1,-1-2-7,-1 1 1,1-1 0,0 0 0,-1 1-1,1-1 1,0-1 0,0 1-1,7 2 1,-2-2 16,1 0 0,0-1 0,-1 0 0,1-1 0,0 0 0,-1-1 0,15-2 0,-3 0 27,-1-2-1,24-8 1,-32 9-142,0-1-1,0 0 0,-1-1 1,0 0-1,17-13 1,-26 18 98,-1 1 1,1-1-1,0 1 0,-1-1 1,1 0-1,0 1 1,-1-1-1,1 0 0,-1 0 1,1 1-1,-1-1 1,1 0-1,-1 0 0,1 0 1,-1 0-1,0 0 1,0 0-1,1 1 0,-1-1 1,0 0-1,0 0 1,0 0-1,0 0 0,0 0 1,0-1-1,-1 0 2,0 1-1,1 0 0,-1-1 1,0 1-1,0 0 0,0 0 0,0 0 1,0-1-1,0 1 0,0 0 1,0 0-1,0 1 0,0-1 1,-2-1-1,-4-1-12,1-1-1,-1 2 1,1-1-1,-1 1 1,-12-3-1,-61-4 452,40 5-350,1 2 583,118-7-613,75-1-110,46-4 811,-193 13-732,-1 1 0,0-1 0,0 1 0,1 0 0,-1 1 0,0-1 0,1 1 0,-1 0-1,0 1 1,0 0 0,0 0 0,9 4 0,-14-5-7,0 0 1,0 0-1,0 0 1,0 0-1,0 0 0,0 1 1,0-1-1,-1 0 0,1 0 1,0 1-1,-1-1 0,1 0 1,-1 1-1,0-1 1,1 1-1,-1-1 0,0 0 1,0 1-1,0-1 0,0 1 1,0-1-1,0 1 0,0-1 1,-1 1-1,1-1 1,0 0-1,-1 1 0,0 1 1,-3 7 217,0 1 1,-10 16 0,10-20-208,-27 59 42,31-64-191,1-7-80,6-6 141,0 0 0,1 1 1,0 0-1,1 1 0,0-1 1,0 2-1,1-1 0,0 1 1,1 1-1,0 0 0,0 0 1,0 1-1,1 1 0,0 0 1,20-6-1,-29 10 72,0 0 0,0 0 0,0 1 0,0-1 0,-1 1 0,1-1 0,0 1 0,0 0 0,0 0 0,0 1 0,0-1 0,0 0 0,0 1 0,0 0 0,0 0 0,3 1 0,-6-1-11,1-1 0,-1 1-1,0-1 1,0 1 0,1 0 0,-1-1 0,0 1-1,0-1 1,0 1 0,0 0 0,0-1 0,0 1-1,0-1 1,0 1 0,0 0 0,0-1 0,0 1-1,0-1 1,0 1 0,-1 0 0,1 0 6,-3 8 45,1 0-1,-1-1 0,-1 0 1,0 0-1,0 0 1,-1 0-1,1-1 1,-8 9-1,-9 15 97,21-30-150,-1 0 0,0 1 0,1-1 1,-1 0-1,1 1 0,-1-1 0,1 1 0,0-1 1,-1 2-1,1-2-7,0-1 0,0 0 0,0 0 0,0 1 0,1-1 0,-1 0 0,0 0 1,0 1-1,0-1 0,0 0 0,0 0 0,0 1 0,0-1 0,1 0 0,-1 0 0,0 0 0,0 1 0,0-1 0,1 0 0,-1 0 0,0 0 1,0 0-1,0 1 0,1-1 0,-1 0 0,0 0 0,0 0 0,1 0 0,-1 0 0,0 0 0,0 0 0,1 0 0,-1 0 0,0 0 1,0 0-1,1 0 0,-1 0 0,0 0 0,0 0 0,1 0 0,-1 0 0,0 0 0,0 0 0,1 0 0,-1 0 0,0 0 0,0-1 1,1 1-1,-1 0 0,22-8-157,-1-1 0,34-20 1,17-8 22,158-44-219,-230 81 368,0 0 0,1 0 0,-1 0 0,0 0 0,1-1 0,-1 1 0,0 0 0,1 0 0,-1 0 0,1 0 0,-1 0 0,0 0 0,1 0 0,-1 0 0,0 0 0,1 0 0,-1 1 0,0-1 0,1 0 0,-1 0 0,1 0 0,-1 0 0,0 0 0,0 1 0,1-1 0,-1 0 0,0 0 0,1 1 0,-1-1 0,0 0 0,0 0 0,1 1 0,-1-1-1,0 0 1,0 1 0,0-1 0,1 0 0,-1 1 0,0-1 0,0 0 0,0 1 0,0-1 0,0 0 0,0 1 0,0-1 0,0 0 0,0 1 0,0-1 0,0 1 0,0-1 0,0 0 0,0 1 0,0 0 0,-6 24 110,4-19-64,-5 22 168,3-16-160,1 1 0,0-1 0,0 1 0,0 19 0,3-15-17,-1-7 69,1 0-1,2 14 1,-2-22-139,0 0-1,0 0 1,1 1-1,-1-1 1,1 0-1,0 0 1,0 0-1,0 0 1,0-1-1,0 1 1,0 0-1,0 0 1,0 0-1,1-1 1,-1 1-1,4 2 1,-4-4 23,0 1-1,0 0 1,1-1 0,-1 1 0,0-1 0,0 0-1,1 1 1,-1-1 0,0 0 0,1 0 0,-1 0-1,1 0 1,-1 0 0,0 0 0,1 0 0,-1 0-1,0-1 1,1 1 0,-1-1 0,0 1 0,0-1 0,1 1-1,-1-1 1,0 0 0,0 1 0,2-2 0,3-3-6,1 0 1,-1 0 0,7-9 0,-9 10-39,71-81-532,-35 41 335,17-15-99,-42 46 265,13-12-51,0-2 0,33-41 0,-27 21 175,-3-2 0,-2-1 0,-2-2 0,34-90 0,-59 135-5,6-13 6,-8 20-44,1-1 1,-1 1-1,0 0 0,0-1 0,0 1 0,0 0 0,0-1 1,1 1-1,-1-1 0,0 1 0,0-1 0,0 1 0,0 0 1,0-1-1,0 1 0,0-1 0,0 1 0,-1 0 0,1-1 1,0 1-1,0-1 0,0 1 0,0 0 0,0-1 1,-1 1-1,1 0 0,0-1 0,0 1 0,-1 0 0,1-1 1,0 1-1,0 0 0,-1-1 0,0 1-2,1 0 1,-1 0-1,1 0 1,-1 0-1,1 0 0,0 0 1,-1 0-1,1 1 0,-1-1 1,1 0-1,-1 0 0,1 0 1,0 1-1,-1-1 1,1 0-1,0 0 0,-1 1 1,1-1-1,0 0 0,-1 1 1,1-1-1,-6 7-4,1 0-1,0 0 1,-8 14 0,5-6 1,-156 273 228,145-254-119,2 2 0,1 0 0,2 1 0,-16 63 0,29-92-95,-15 79-73,16-86 49,-1 1 0,1-1 0,0 0 0,0 0 0,0 1 0,0-1 0,0 0-1,0 0 1,0 0 0,0 1 0,1-1 0,-1 0 0,0 0 0,1 0 0,-1 1 0,1-1 0,-1 0 0,1 0 0,-1 0 0,1 0-1,0 0 1,0 0 0,0 0 0,-1 0 0,1 0 0,1 0 0,0 0-3,-1-1-1,0 0 1,0 0 0,0 0 0,0 0-1,1 0 1,-1 0 0,0 0 0,0 0-1,0 0 1,0-1 0,1 1 0,-1 0-1,0-1 1,0 1 0,0-1 0,0 1-1,0-1 1,0 1 0,0-1 0,0 0-1,0 0 1,0 1 0,0-1 0,-1 0-1,2-1 1,32-33-371,2 2 1,2 1-1,46-30 0,-61 44 370,-19 14 55,0 1 0,0 0 1,0 0-1,1 0 0,6-3 0,-10 6-6,1-1-1,-1 2 1,1-1 0,-1 0-1,1 0 1,-1 0-1,1 1 1,-1-1-1,0 1 1,1-1-1,-1 1 1,1-1-1,-1 1 1,0 0-1,0 0 1,0 0-1,2 1 1,9 5 215,7 2-220,0 0 0,1-2 0,0 0 0,0-1 0,1-1 0,21 2 0,-26-6-5,0 0 0,0-1 1,0 0-1,0-1 0,-1-1 1,1-1-1,0 0 0,26-10 0,-27 8-48,-10 4 67,-1 0-1,1-1 1,-1 1 0,0-1-1,8-5 1,-12 7-39,0 0 0,0 0 0,0 0 0,0 0 0,0 0 0,1 0 1,-1 0-1,0 0 0,0 0 0,0 0 0,0 0 0,0-1 0,0 1 1,0 0-1,0 0 0,0 0 0,0 0 0,0 0 0,0 0 0,0 0 0,1 0 1,-1-1-1,0 1 0,0 0 0,0 0 0,0 0 0,0 0 0,0 0 0,0 0 1,0 0-1,0-1 0,0 1 0,0 0 0,0 0 0,-1 0 0,1 0 0,0 0 1,0 0-1,0 0 0,0-1 0,0 1 0,-5-2 62,-7 1-73,5 3 11,0 1 0,1 0-1,0 0 1,-1 1 0,1 0 0,1 0 0,-1 0 0,0 1 0,1-1 0,0 1 0,0 1 0,1-1 0,-1 1 0,1 0 0,0 0 0,1 0-1,-4 8 1,-4 13 10,6-14-38,1 0 1,-4 15-1,7-24 25,0 0-1,1 0 1,-1 0-1,1 0 1,0 0-1,0 0 1,1 0 0,-1-1-1,1 1 1,0 0-1,0 0 1,2 3-1,-3-6 5,0 0-1,0 0 1,1 0-1,-1 0 1,1 0 0,-1 0-1,1 0 1,-1 0-1,1 0 1,-1 0-1,1 0 1,0-1-1,-1 1 1,1 0-1,0-1 1,0 1-1,0 0 1,0-1-1,-1 1 1,1-1-1,0 1 1,0-1-1,0 1 1,0-1 0,0 0-1,0 0 1,0 1-1,0-1 1,0 0-1,0 0 1,0 0-1,0 0 1,1 0-1,-1 0 1,0-1-1,0 1 1,0 0-1,0 0 1,0-1-1,0 1 1,1-1 0,0-1-27,0 1 0,0 0 0,0-1 0,0 0 0,0 1 0,-1-1 0,1 0 0,-1 0 1,1 0-1,-1 0 0,1 0 0,-1 0 0,0-1 0,0 1 0,0 0 0,0-4 0,1-7-172,-1 1-1,0 0 1,-2-20 0,0 2-9,1 14 156,-1 0 1,0 0-1,-2 0 1,1 0 0,-9-23-1,11 38 92,0 0 0,0-1 0,0 1 0,0 0 0,0 0 0,0-1 0,0 1 0,0 0 0,0 0 0,1-2 0,4 8-12,-1-1-1,1 1 1,0-1 0,0 1-1,0-1 1,1-1-1,-1 1 1,1-1-1,0 0 1,0 0-1,0-1 1,1 0-1,-1 0 1,0 0-1,1-1 1,-1 0 0,1 0-1,-1-1 1,1 0-1,10 0 1,19-5-16,0-1 0,0-2 0,0-2 0,37-15 1,-65 23-31,10-5 90,28-16 0,-33 16-72,0 0 1,0 1-1,24-7 0,-37 13-3,1 0 0,-1 0 0,1 0 0,-1 0 0,0 0 0,1 0 0,-1 0 0,1 0 0,-1 0 0,0 0 0,1 0 1,-1 0-1,1 0 0,-1 0 0,0 0 0,1 0 0,-1 0 0,1 1 0,-1-1 0,0 0 0,1 0 0,-1 1 0,0-1 0,1 0 0,-1 0 1,0 1-1,0-1 0,1 0 0,-1 1 0,0-1 0,0 0 0,1 1 0,-1 1 25,1-1-1,-1 1 1,1 0-1,-1-1 1,0 1-1,1 0 1,-1 0-1,0 2 1,-1 2 83,1 0-1,-1 0 1,0-1-1,-3 8 1,-3 7-58,0 1-20,-1 0 0,-1-1 0,-1 0 0,-19 29 0,16-31-11,10-12-21,0-1 0,-1 0 0,0 0 0,-9 9 0,11-13-2,1 1 0,-1-1 0,0 0 0,0 0 0,-1 0 0,1 0 0,0 0 0,0 0-1,0-1 1,-1 1 0,1-1 0,0 1 0,0-1 0,-1 0 0,1 0 0,0 0 0,-4 0 0,0-1-9,0 0 0,0-1 1,1 1-1,-1-1 0,1 0 0,-1 0 0,1-1 0,0 1 1,0-1-1,0-1 0,0 1 0,0-1 0,-4-4 1,-2-4-150,0 0 1,0-1 0,-11-19 0,21 31 166,1 1 0,-1-1 0,1 0 0,-1 0 0,1 0 0,-1 1 1,1-1-1,0 0 0,-1 0 0,1 0 0,0 0 0,0 0 0,0 1 0,0-1 0,-1 0 0,1 0 0,0 0 0,1-2 1,-1 3-3,0-1 1,1 1 0,-1 0 0,0-1-1,1 1 1,-1 0 0,0-1 0,1 1-1,-1 0 1,1-1 0,-1 1 0,0 0 0,1 0-1,-1-1 1,1 1 0,-1 0 0,1 0-1,-1 0 1,1 0 0,-1-1 0,1 1-1,-1 0 1,2 0 0,1 0 26,1 1 0,0-1-1,0 1 1,0-1 0,0 1 0,0 0 0,3 2-1,115 58 221,-52-24-257,-57-31-696,0 0 0,1-1 0,17 3 1,43 5-9856,-43-10 1536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9:50.52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172 566 3488,'-7'5'15749,"0"-3"-17216,-1-2 1817,0 1 0,0 0 0,0 1-1,0 0 1,1 0 0,-11 4 0,2 1 407,-28 17 0,41-22-694,1 0 0,-1 1 0,1-1 0,-1 1 0,1-1 0,0 1 0,0 0 0,0 0 0,0 0 0,1 0 0,-1 0 0,1 0 0,0 0 0,0 0 1,0 1-1,0-1 0,0 1 0,1-1 0,-1 0 0,1 1 0,0-1 0,0 1 0,1-1 0,-1 1 0,1-1 0,-1 1 0,1-1 0,0 0 0,0 0 0,1 1 0,-1-1 0,1 0 1,3 5-1,-1-3-4,1 1 0,0-2 0,0 1 1,0 0-1,0-1 0,1 0 0,0-1 1,0 1-1,0-1 0,0 0 0,0 0 1,1-1-1,-1 0 0,1 0 0,0-1 1,0 1-1,-1-1 0,1-1 1,0 1-1,0-1 0,0-1 0,0 1 1,-1-1-1,1 0 0,0-1 0,7-2 1,-4 1-84,0-1 1,0 0-1,0 0 1,-1-1 0,0 0-1,0-1 1,0 0-1,-1 0 1,1-1 0,-2 0-1,1 0 1,10-14 0,-16 18 5,-1 1 0,0 0 0,0-1 0,0 1 0,0 0 0,0-1 1,-1 1-1,1-1 0,-1 0 0,1 1 0,-1-1 0,0 1 0,0-1 0,0 0 1,-1 1-1,1-1 0,0 1 0,-1-1 0,0 1 0,0-1 0,0 1 1,0-1-1,0 1 0,0 0 0,0 0 0,-1-1 0,1 1 0,-1 0 0,0 0 1,1 0-1,-1 1 0,0-1 0,0 0 0,0 1 0,0-1 0,-1 1 1,1 0-1,0-1 0,-4 0 0,-5-2-128,6 1 67,0 1 0,-1 0-1,1 0 1,-1 0 0,0 1 0,0 0 0,0 0-1,-5 0 1,10 1-65,16-1 351,-3 1 61,1-2-178,-1-1 1,0 0-1,0-1 1,0 0-1,-1-1 1,1-1-1,-1 1 0,0-2 1,0 0-1,-1 0 1,17-16-1,-14 10-54,-1 0 0,0-1-1,-2 0 1,1-1 0,-2 0-1,0-1 1,12-29 0,73-220 412,-89 250-537,2-23 1,0 2-295,-4 26 271,-7 22-75,-5 17 250,2 1 1,1 0-1,-2 45 1,3-33-35,-59 485 333,34-324 268,30-197-617,-5 15 219,5-21-229,0 0 1,0 1-1,0-1 1,0 0 0,0 0-1,0 0 1,0 0-1,0 0 1,0 0-1,-1 1 1,1-1-1,0 0 1,0 0 0,0 0-1,0 0 1,0 0-1,0 0 1,0 0-1,0 0 1,0 0-1,0 1 1,-1-1-1,1 0 1,0 0 0,0 0-1,0 0 1,0 0-1,0 0 1,0 0-1,-1 0 1,1 0-1,0 0 1,0 0-1,0 0 1,0 0 0,0 0-1,0 0 1,-1 0-1,1 0 1,0 0-1,0 0 1,0 0-1,0 0 1,-1 0-1,-3-7 82,-1-12-73,1-14-96,0-1 0,3 1 0,3-53 0,-2 81 145,1-1 1,0 0 0,0 1-1,1-1 1,0 1 0,0-1-1,0 1 1,0 0 0,1 0-1,0 0 1,0 0-1,1 0 1,-1 1 0,1-1-1,0 1 1,0 0 0,0 0-1,1 1 1,-1-1-1,1 1 1,0 0 0,0 0-1,0 1 1,0-1 0,1 1-1,6-2 1,37-8-3071,-36 10-736,-1 0-1,14 1 1,-5 1-3508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9:57.93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226 612 2976,'4'-5'11671,"-9"5"-9865,1 0-1127,-1 0-402,0-1 1,0 1 0,0 1-1,0-1 1,0 1 0,0 0-1,0 0 1,0 1 0,0-1-1,-8 5 1,-24 13 632,22-12-506,1 0 0,-17 13 1,26-17-312,-2 2 29,0 0 0,0 1 0,0 0-1,-11 13 1,17-17-98,0-1 0,0 1 0,0-1 0,0 1 0,0-1 0,1 1 0,-1 0 0,0-1 0,1 1 0,-1 0 1,1 0-1,0 0 0,-1-1 0,1 1 0,0 0 0,0 0 0,0 0 0,0-1 0,1 1 0,-1 0 0,0 0 0,1 0 0,-1-1 0,1 1 0,0 0 0,-1-1 0,1 1 0,0-1 0,0 1 1,0-1-1,2 2 0,-1-1 15,0 1 1,1-2-1,-1 1 1,1 0-1,-1 0 1,1-1-1,0 0 1,0 1-1,-1-1 1,1 0-1,0 0 1,0-1-1,0 1 0,5 0 1,7 1-54,25-1 0,-32-1 26,0 0-94,-1-1 0,1 0 0,0 0 0,-1 0 0,1-1 0,-1 0 0,1 0 0,8-5 0,-11 5 4,-1-1 0,1 1 0,-1-1 0,1-1 0,-1 1 0,0 0 0,-1-1 0,1 0 0,0 0 0,-1 0 0,0 0 0,0-1 0,3-5 0,2-9-20,0 1-1,-2-1 1,0 0-1,6-40 1,2-82-428,-10 78 600,1 11-118,3-70-98,-3-13-296,-10 99 422,5 36 17,0 0 1,0 0-1,0 0 0,0 0 0,0 0 0,0 0 0,0-1 0,0 1 0,0 0 0,0 0 0,0 0 0,0 0 0,0 0 0,0 0 1,0 0-1,0 0 0,0 0 0,0-1 0,0 1 0,0 0 0,0 0 0,0 0 0,0 0 0,0 0 0,0 0 0,0 0 0,0 0 1,0 0-1,0 0 0,0 0 0,0-1 0,0 1 0,0 0 0,0 0 0,0 0 0,0 0 0,-1 0 0,1 0 0,0 0 0,0 0 1,0 0-1,0 0 0,0 0 0,0 0 0,0 0 0,0 0 0,0 0 0,0 0 0,-1 0 0,1 0 0,0 0 0,0 0 1,0 0-1,0 0 0,0 0 0,0 0 0,0 0 0,0 0 0,0 0 0,-1 0 0,1 0 0,0 0 0,0 0 0,0 0 0,0 0 0,-7 8-119,-4 11 16,1 8 476,1 0 0,1 1 1,-7 48-1,-1 86-206,6-44 247,6-89-266,3-1 1,0 0-1,4 32 0,-3-53-107,2-1 0,-1 1-1,1-1 1,0 1 0,1-1-1,-1 0 1,1 0 0,0 0 0,1 0-1,4 6 1,-7-10-59,1 0 0,-1 0 0,1 1 0,0-1 0,0 0 1,0-1-1,0 1 0,0 0 0,1-1 0,-1 1 0,4 1 0,-4-3 28,1 1-1,-1 0 0,1 0 0,-1 0 1,0 0-1,4 3 0,-4-3 6,-1 0 0,1 0 0,0 0-1,0-1 1,0 1 0,-1 0 0,1-1 0,0 1-1,0-1 1,0 1 0,3-1 0,148-3-406,-120 1-84,1-1-1,0-2 0,53-14 1,-83 18 465,0 0 1,-1 0 0,1 0 0,-1 0-1,1-1 1,-1 0 0,5-3 0,-6 4 3,-1 0 1,0 0-1,0-1 1,0 1-1,0 0 1,0 0 0,-1-1-1,1 1 1,0-1-1,-1 1 1,1 0-1,0-1 1,-1 1 0,0-1-1,1 0 1,-1 1-1,0-1 1,0 1-1,0-3 1,0 2 1,0 0 0,0 0 0,0 1 1,0-1-1,-1 0 0,1 0 0,-1 0 0,1 1 0,-1-1 0,0 0 1,0 0-1,1 1 0,-3-3 0,0 1-8,0 0 0,0 0 0,0 0 0,-6-4 0,1 1-81,2 2 96,0 1 0,0-1 1,0 1-1,0 0 0,-1 1 0,1-1 0,-9-1 0,11 3 33,-1 0 0,1 0 1,0 1-1,-1-1 0,1 1 1,-1 0-1,1 0 0,0 1 1,-1 0-1,1-1 0,0 1 0,-7 3 1,-5 1 198,13-4-192,0 0-1,0 0 1,1 0-1,-1 0 1,1 0-1,-1 1 1,1-1 0,-1 1-1,-2 2 1,-11 10 147,7-7-67,1 1 0,0-1 0,-9 13 1,15-16-69,-1-1 0,1 1 0,1-1 0,-1 1 1,0 0-1,1 0 0,0 0 0,0 0 0,0 0 1,0 0-1,0 0 0,1 7 0,0-9-50,1 0-1,0 0 1,-1-1 0,1 1-1,0 0 1,0 0-1,0-1 1,0 1-1,0-1 1,0 1-1,0-1 1,1 0 0,-1 1-1,0-1 1,1 0-1,-1 0 1,1 0-1,0 0 1,2 1-1,6 6 66,-4-3 6,0-1 0,0 0 1,14 7-1,2 2 40,-14-10-106,0 0 1,1 0-1,-1 0 0,1-1 0,0 0 0,-1-1 0,1 0 0,15 0 0,-9 0-63,-10-1 61,16 2 6,0-1-1,1-1 1,29-3 0,-45 2-83,0 0 0,0 0 0,-1-1 0,1 0 0,0 0 0,-1 0-1,0-1 1,1 1 0,-1-1 0,0-1 0,0 1 0,-1-1 0,1 0 0,-1 0 0,0 0 0,0 0 0,5-8 0,-7 9 75,0 0 0,0 0-1,0-1 1,0 1 0,-1-1 0,0 1-1,1-1 1,-1 0 0,-1 1 0,2-6 0,1-19 49,-1-31 0,-2 59-65,0-1 1,1 1 0,-1 0-1,0-1 1,0 1 0,0-1 0,1 1-1,-1 0 1,0-1 0,1 1-1,-1 0 1,0-1 0,0 1 0,1 0-1,-1 0 1,1-1 0,-1 1-1,0 0 1,1 0 0,-1 0 0,0-1-1,1 1 1,0 0 0,12-4-38,-10 4-8,4-2 65,0 0 1,1 1-1,-1-1 0,0 2 1,1-1-1,-1 1 0,13 2 1,-6-2-134,-11 0 148,0 0-1,-1 1 1,1-1 0,0 0 0,0 1 0,0 0 0,3 1 0,6 2 252,-11-4-274,0 0 0,-1 0-1,1 0 1,0 0 0,-1 0-1,1 1 1,0-1-1,-1 0 1,1 0 0,-1 1-1,1-1 1,-1 0-1,1 1 1,0-1 0,-1 1-1,1-1 1,-1 1 0,0-1-1,1 1 1,-1-1-1,1 1 1,-1-1 0,0 1-1,1-1 1,-1 1-1,0 0 1,0-1 0,0 1-1,1-1 1,-1 1 0,0 0-1,0-1 1,0 1-1,0 0 1,0-1 0,0 1-1,0 0 1,0-1-1,0 1 1,-1 0 0,2 6 71,-1 0 0,0-1 0,-1 1 0,1 0 1,-1-1-1,-1 1 0,1-1 0,-1 1 0,-5 9 1,7-14-76,-1 0 0,0 0 0,1 0 0,-1-1 0,1 1 1,0 0-1,0 0 0,0 0 0,-1 0 0,2 2 0,-1-1 15,0-2 177,0 1 5,0-1-186,0-1 0,0 0 0,-1 1 1,1-1-1,0 0 0,0 0 0,0 1 0,0-1 0,0 0 0,0 1 0,0-1 0,1 0 0,-1 1 1,0-1-1,0 0 0,0 0 0,0 1 0,0-1 0,0 0 0,0 0 0,1 1 0,-1-1 0,0 0 1,3 2-14,-1-1 0,0-1 0,1 1 0,0 0 1,-1-1-1,1 1 0,-1-1 0,1 0 0,4 0 0,16 3 117,-13-2-106,0-1 1,1 1 0,-1-2-1,19-2 1,-10 1-96,71-12 212,-72 11-156,76-21-508,-88 22 543,-1 0 0,0-1 1,0 0-1,0 0 0,-1 0 1,1-1-1,-1 0 0,1 1 1,-1-2-1,0 1 0,-1 0 1,1-1-1,-1 0 0,0 1 1,4-10-1,1-2-26,1 1 1,17-22-1,-24 33 88,2-2 22,0 0-304,-2 10 117,-3 7 99,-1 1 1,0 0-1,0-1 0,-1 1 1,0-1-1,-11 22 0,-4 16 188,14-28-381,3-20 215,1-1 1,-1 1 0,1 0 0,0 0-1,-1-1 1,1 1 0,0 0 0,0 0-1,0-1 1,0 1 0,0 0 0,-1 0-1,1 0 1,1-1 0,-1 1 0,0 0 0,0 0-1,0 0 1,0-1 0,0 1 0,1 0-1,-1 0 1,0-1 0,1 1 0,-1 0-1,1 0 1,0 0 0,5 9-103,-5-8 63,-1-2 11,0 0 1,0 1-1,0-1 1,1 1-1,-1-1 1,0 0-1,0 1 1,1-1-1,-1 1 1,0-1-1,0 0 1,1 1-1,-1-1 1,0 0-1,1 0 1,-1 1-1,0-1 1,1 0-1,0 1 1,13 3 311,-7-6-119,-3 0-139,6-1-73,-1 0 0,0-1 0,0 0 1,0 0-1,-1-1 0,0 0 1,1 0-1,-2-1 0,1 0 1,-1 0-1,0-1 0,0 0 0,-1 0 1,1-1-1,-2 0 0,1 0 1,7-16-1,-3 5 8,12-19 1,-4 10-119,13-24 224,-31 52-92,0 0-1,0 0 1,0 0 0,0 0-1,1 0 1,-1 0 0,0-1-1,0 1 1,0 0-1,0 0 1,0 0 0,0 0-1,0 0 1,0-1-1,0 1 1,0 0 0,1 0-1,-1 0 1,0 0 0,0-1-1,0 1 1,0 0-1,0 0 1,0 0 0,0 0-1,0-1 1,0 1-1,0 0 1,0 0 0,-1 0-1,1 0 1,0-1 0,0 1-1,0 0 1,0 0-1,0 0 1,0 0 0,0 0-1,0-1 1,-5 8-41,0 24 288,-13 53-458,16-79 234,1 0 0,1 0 0,-1 11 0,-3 13 668,3-5-588,1-18-191,0-4 36,6 2 416,-5-3-335,0-1-1,0 1 0,0 0 0,0-1 0,0 1 1,0-1-1,0 1 0,0-1 0,0 1 1,2 0-1,6 0-57,0-1 1,1 0-1,-1-1 1,0 0-1,0 0 1,0-1-1,0 0 1,0 0-1,0-1 1,12-6-1,-5 2-6,-1-1-1,0-1 1,-1 0 0,24-21-1,-34 27 8,0-1-1,0 0 0,0-1 1,-1 1-1,1-1 0,-1 1 1,3-8-1,0-1 74,6-24-1,-6 21 64,-5 13-111,0 0 0,1-1 0,-1 1-1,-1 0 1,1-1 0,0 1-1,-1-6 1,0 9-1,1-1-1,-1 1 1,0 0-1,0-1 1,0 1-1,0 0 1,0-1-1,0 1 1,1-1-1,-1 1 1,0 0-1,0-1 1,0 1-1,1 0 1,-1 0-1,0-1 1,1 1-1,-1 0 1,0 0-1,1-1 1,-1 1-1,0 0 1,1 0-1,-1 0 1,0-1-1,1 1 1,-1 0-1,0 0 0,1 0 1,-1 0-1,1 0 1,-1 0-1,0 0 1,1 0-1,-1 0 1,1 0-1,0 0 1,15 3 109,19 9-115,-22-8 2,-1 0 0,1 1-1,12 7 1,1 1 8,28 10 0,-8-3 134,-40-19-170,-4-1 30,-1 0-1,1 0 1,0 1-1,-1-1 1,1 0 0,-1 1-1,1-1 1,-1 1-1,1 0 1,-1-1 0,2 2-1,-1-1 548,-3-1-540,1 0 1,-1 0 0,1 1-1,-1-1 1,1 0-1,0 0 1,-1 0-1,1 1 1,-1-1-1,1 0 1,0 1-1,-1-1 1,1 0 0,0 1-1,0-1 1,-1 0-1,1 1 1,0-1-1,0 0 1,-1 1-1,1-1 1,0 1-1,-7 7-84,-17 6 236,-22 14 254,42-26-378,1 1 1,-1 0 0,1 0-1,0 0 1,0 0 0,0 0 0,0 1-1,-4 6 1,6-9-26,1 0-1,-1 0 1,1 0-1,0-1 1,-1 1 0,1 0-1,0 0 1,-1 0-1,1 0 1,0 0 0,0-1-1,0 1 1,0 0-1,0 0 1,0 0-1,0 0 1,0 0 0,0 0-1,0 0 1,1 0-1,-1-1 1,0 1-1,1 0 1,-1 0 0,0 0-1,1 0 1,0 0-1,0 0 28,0 0 0,1 0 0,-1 0 0,1 0 0,-1 0 0,1-1 0,-1 1 0,1 0 0,-1-1 0,1 0 0,-1 1 0,1-1 0,3 1-1,1-1-116,0 0-1,1 0 1,-1 0-1,0-1 1,1 0-1,11-4 1,-15 4 62,-1 0 1,0 0 0,0-1 0,0 1 0,0-1 0,0 0 0,0 0 0,0 1-1,0-1 1,-1 0 0,2-3 0,16-26 91,-13 20-54,-5 9-23,0-1 1,-1 1-1,1 0 1,0-1-1,-1 1 1,1-1-1,-1-3 1,3-10 147,-2 15-154,-1 0 0,0 0-1,0 1 1,0-1 0,1 0 0,-1 0 0,0 0 0,0 0-1,0 1 1,0-1 0,0 0 0,-1 0 0,1-1 0,0 2 17,0-1 0,0 1 1,-1 0-1,1 0 0,0 0 1,0 0-1,0 0 0,0-1 1,0 1-1,0 0 0,-1 0 1,1 0-1,0 0 1,0 0-1,0 0 0,0-1 1,0 1-1,-1 0 0,1 0 1,0 0-1,0 0 0,0 0 1,-1 0-1,1 0 0,0 0 1,0 0-1,0 0 0,0 0 1,-1 0-1,1 0 0,0 0 1,0 0-1,0 0 0,-1 0 1,1 0-1,0 0 1,0 0-1,0 1 0,0-1 1,-1 0-1,1 0 0,0 0 1,0 0-1,0 0 0,0 0 1,0 0-1,-1 1 0,1-1 1,0 0-1,0 0 0,0 0 1,0 0-1,0 1 0,0-1 1,0 0-1,0 0 0,0 0 1,0 0-1,0 1 1,0-1-1,0 0 0,-4 5 46,1 0 0,0 0 1,0 1-1,0-1 0,1 1 0,0-1 0,0 1 0,0 0 0,1 0 0,0 0 0,0 0 1,1 0-1,-1 0 0,1 0 0,1 0 0,0 6 0,-1-11-33,0 1-1,1-1 1,-1 1 0,1-1-1,-1 1 1,1-1-1,0 0 1,0 1 0,0-1-1,-1 0 1,1 0 0,0 1-1,0-1 1,1 0-1,-1 0 1,0 0 0,0 0-1,0 0 1,1 0-1,-1-1 1,1 1 0,-1 0-1,0-1 1,1 1-1,-1-1 1,1 1 0,-1-1-1,1 0 1,-1 0-1,1 0 1,0 1 0,-1-1-1,1-1 1,-1 1 0,1 0-1,2-1 1,7-1-106,-1-1-1,0 0 1,1-1 0,12-6 0,-9 4-25,3-1-23,0-1 0,0 0 1,-1-1-1,0 0 0,-1-2 1,0 0-1,-1 0 0,0-1 0,-1-1 1,0-1-1,-1 1 0,12-18 1,24-49-60,47-101 0,-4-39-510,-70 160 940,-20 56-245,0 0 0,0 0 0,0 1 0,0-1 0,-1 0 0,1 0 0,-1 0 0,-1-6 0,1 3 86,0 7-69,0 0 0,0 0 0,0 0 0,0 0 0,0 0 0,0 0 0,0 0 1,0-1-1,0 1 0,-1 0 0,1 0 0,0 0 0,0 0 0,0 0 0,0 0 0,0 0 1,0 0-1,0 0 0,0 0 0,-1 0 0,1 0 0,0 0 0,0 0 0,0 0 1,0 0-1,0 0 0,0 0 0,0 0 0,0 0 0,-1 0 0,1 1 0,0-1 0,0 0 1,0 0-1,0 0 0,0 0 0,0 0 0,0 0 0,0 0 0,0 0 0,0 0 1,0 0-1,0 0 0,-1 0 0,1 1 0,0-1 0,0 0 0,0 0 0,0 0 0,0 0 1,0 0-1,0 0 0,-5 6 120,-5 7 126,0 0-1,-14 12 1,12-12 42,-22 28 0,22-22-185,1 1 1,0 0-1,2 1 1,-14 44-1,-13 91 182,26-104-237,1-9 42,2 1 1,-3 77-1,10-119-81,0 0 0,0-1 0,0 1 0,0-1 0,1 1 0,-1-1 0,0 1 0,1-1 0,-1 1 0,1-1 0,0 1 0,-1-1 0,1 0 0,0 1 0,0-1 0,0 0 0,0 0 0,0 1 0,0-1 0,0 0 0,1 0 0,-1 0 0,0 0 0,0-1 0,1 1 0,-1 0 0,1 0 0,-1-1 0,1 1 0,-1-1 0,1 0 0,1 1 0,11 3 35,-12-3 21,1-1-1,0 1 1,-1 0-1,1-1 1,0 1-1,3-1 1,111-6-371,-78-1 725,-34 6-478,-1 0 0,1 0 0,-1 0 1,0 0-1,1-1 0,-1 1 0,0-1 0,6-4 0,-5 3 18,-1-1-1,0 0 0,0 0 1,-1 0-1,1 0 0,5-9 1,-7 9 35,0 0 0,-1 0 0,1 0 0,0-1 1,-1 1-1,0 0 0,0-1 0,-1 1 0,1-1 0,-1 1 0,0-1 1,0-5-1,0 5 17,4-8 239,-2 8-355,-3 10 1,-1 16 75,2-17 54,0 0 0,0 0 0,-1 0-1,-1 7 1,-4 13-24,-1 4-33,-3 6-1,7-20-103,1-2 20,2-11 107,0 1 0,0-1 0,0 0 0,0 1 0,0-1 0,-1 0 1,1 0-1,0 1 0,-1-1 0,1 0 0,-2 1 0,1 0 29,0 1 1,1-1-1,-1 0 0,0 0 1,1 0-1,0 1 0,-1-1 1,1 0-1,0 1 1,0 2-1,0-2-39,0-2 60,0 0-31,1-1 1,-1 1-1,0-1 1,1 1-1,-1-1 1,0 1-1,1 0 0,-1-1 1,0 0-1,1 1 1,-1-1-1,1 1 1,-1-1-1,2 1 0,3-1-37,-1 0-1,1-1 1,-1 1-1,1-1 1,-1 0-1,1-1 1,-1 1-1,0-1 1,1 0-1,-1 0 1,0 0-1,0-1 1,5-4-1,-7 6 34,4-3-98,-1 1-1,0-1 1,0 0 0,-1-1-1,1 1 1,-1-1-1,0 0 1,0 0-1,-1 0 1,4-6 0,1-7 205,-1 0 1,9-33-1,-13 40 5,0 3-178,-1-1 0,0 1 0,-1-1 0,1-10 0,-2 18-44,0 10 49,0 161 1104,0-169-1041,0-1 1,1 1 0,-1-1 0,0 0-1,0 1 1,0-1 0,0 0 0,0 1-1,0-1 1,1 0 0,-1 1 0,0-1 0,0 0-1,1 1 1,-1-1 0,0 0 0,0 0-1,1 1 1,-1-1 0,0 0 0,1 0-1,-1 1 1,0-1 0,1 0 0,-1 0 0,0 0-1,1 0 1,-1 0 0,1 0 0,-1 1-1,0-1 1,1 0 0,-1 0 0,1 0 0,12-1 65,-3-2-176,0 0 0,0-1-1,-1 0 1,1 0 0,-1-1 0,0 0 0,14-12 0,4-1 266,-27 18-162,6-3-19,-1 0-1,0-1 1,0 1 0,0-1 0,0-1 0,-1 1 0,5-6 0,-9 10 36,1 0 1,-1 0-1,0-1 1,1 1-1,-1 0 1,0 0-1,1 0 1,-1 0-1,0 0 1,1 0-1,-1 0 1,1 0-1,-1 0 1,0 0-1,1 0 1,-1 0-1,0 0 1,1 1-1,-1-1 1,0 0-1,1 0 1,-1 0-1,0 0 1,1 1-1,-1-1 1,0 0-1,1 0 1,-1 1-1,0-1 1,0 0-1,1 0 1,-1 1-1,0 0 1,16 14 211,-10-9-125,0 0-96,1 0 0,1 0 1,-1-1-1,1 0 0,0 0 0,9 3 0,-12-6 46,0 0-1,1-1 0,-1 1 1,0-1-1,1 0 0,-1-1 1,0 0-1,1 0 0,-1 0 1,1 0-1,9-2 0,2-2-68,-3 2-45,-1-1 0,26-9 0,-35 10 64,0 0 0,0 0 1,0 0-1,0 0 0,-1-1 0,1 0 0,-1 0 1,1 0-1,-1 0 0,0 0 0,0-1 1,-1 1-1,4-6 0,-3 3-63,0 0 0,-1-1-1,1 1 1,-1-1 0,-1 0 0,1 0-1,-1 1 1,0-1 0,-1 0-1,0-14 1,0 21 55,0 0 0,0 0 0,0-1 0,0 1 0,0 0 0,0 0-1,0 0 1,0 0 0,0 0 0,0 0 0,0 0 0,0-1 0,0 1 0,0 0 0,0 0 0,0 0-1,0 0 1,0 0 0,0 0 0,-1 0 0,1 0 0,0-1 0,0 1 0,0 0 0,0 0 0,0 0-1,0 0 1,0 0 0,0 0 0,0 0 0,0 0 0,-1 0 0,1 0 0,0 0 0,0 0 0,0 0-1,0 0 1,0 0 0,0 0 0,0 0 0,-1-1 0,-4 4-32,-5 6-7,-20 34 151,27-38-104,0 0 0,0 1 0,0-1-1,1 1 1,0-1 0,0 1 0,0 0-1,-1 12 1,2-13 32,1-1 0,-1 1-1,1-1 1,0 1 0,1 0 0,-1-1-1,1 1 1,0-1 0,0 1 0,0-1 0,1 0-1,2 6 1,-3-7-15,1-1 0,0 1 0,0-1 0,1 0 0,-1 1 0,0-1 0,1-1 0,-1 1 0,1 0 0,0 0 0,-1-1 0,1 0-1,0 1 1,0-1 0,0 0 0,0 0 0,0-1 0,0 1 0,0-1 0,0 1 0,0-1 0,0 0 0,1 0 0,-1 0 0,0-1 0,0 1 0,4-2 0,-5 1-26,11-3 44,-1 0 1,14-7-1,-23 10-42,0-1-1,0 0 0,0 0 0,0 0 1,0 0-1,-1-1 0,1 1 1,0-1-1,-1 1 0,0-1 1,0 0-1,4-6 0,1-5-8,-5 10-35,1-1 0,-1 0 0,1-1 0,-1 1 0,-1 0 0,1 0 0,-1-1 0,1-10 0,-2 15 230,0 1-191,0 0 0,0 0 0,1 0 0,-1 0 0,0 0 0,0 0 0,0 0 0,0 0 0,0 0 0,0 0 0,0 0 0,0 0 0,0 0 0,0 0 0,0 0 0,0 0 0,0 0 0,0 0 1,0 0-1,0 0 0,0 0 0,0-1 0,0 1 0,0 0 0,0 0 0,0 0 0,0 0 0,1 0 0,-1 0 0,0 0 0,0 0 0,0 0 0,0 0 0,0 0 0,0 0 0,0 0 0,0 0 0,0 0 0,0 0 0,0 0 0,0 0 0,0 0 0,0 0 0,0 0 0,0-1 0,0 1 0,0 0 0,0 0 0,0 0 0,0 0 0,0 0 0,0 0 0,-1 0 0,1 0 0,0 0 0,0 0 0,0 0 0,0 0 0,0 0 0,0 0 0,0 0 0,0 0 0,1 1-7,-1 1 0,1 0-1,-1-1 1,1 1-1,-1-1 1,0 1 0,1 0-1,-1-1 1,0 1-1,0 0 1,0 0-1,-1-1 1,1 1 0,0-1-1,-1 3 1,-1 18-15,3-16 34,0 1 0,-1-1 0,0 0-1,0 1 1,-1-1 0,0 0-1,0 0 1,-2 8 0,1-6-5,1 0 0,0 0 0,0 0 1,1 9-1,0-16 18,0-1 1,0 1-1,0 0 0,0 0 1,0 0-1,0 0 1,0 0-1,-1 0 0,1 0 1,0 0-1,0-1 0,-1 1 1,1 0-1,-1 0 1,1 0-1,-2 1 0,2-2-14,0 0 0,-1 0-1,1 0 1,-1 0-1,1 0 1,-1 1 0,1-1-1,0 0 1,-1 0-1,1 0 1,-1 0 0,1 0-1,-1-1 1,1 1-1,-1 0 1,1 0 0,0 0-1,-1 0 1,1 0-1,-1-1 1,1 1 0,0 0-1,-1 0 1,1 0-1,-1-1 1,1 1-1,0 0 1,0-1 0,-1 1-1,1 0 1,0-1-1,-1 0 1,-38-34-620,38 34 621,1 1 1,-1-1 0,0 1-1,1 0 1,-1-1 0,1 1-1,-1 0 1,0-1-1,1 1 1,-1 0 0,0 0-1,1 0 1,-1-1 0,0 1-1,0 0 1,1 0 0,-1 0-1,0 0 1,1 0-1,-2 1 1,-3 4-163,5-4 172,0 0 0,0-1 0,-1 1 0,1-1 0,0 1 0,0-1 0,-1 1 0,1-1 0,0 1 0,-1-1 0,1 0 0,-1 1 0,1-1 0,-1 1 0,1-1 0,-1 0 0,1 1 1,-1-1-1,1 0 0,-1 0 0,1 1 0,-1-1 0,1 0 0,-1 0 0,0 0 0,5 3 66,1-1-1,0 0 1,0 0 0,0 0-1,0-1 1,0 1 0,9 0 0,40 0-970,-6-1-3154,-33-1 2154,-7 0-1763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9:58.29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 77 11296,'-5'-28'4192,"10"23"-3264,-5-2-257,5 2 2241,-2-3-1728,2 1-256,0 2-608,4 2-320,-4-2-32,3 2-1312,-3 3 736,-5 11-9439,0 6 7775,0-5-2464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9:58.68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19 57 8800,'-15'-17'2842,"15"17"-2757,-1 0-1,1-1 0,0 1 0,0 0 1,-1 0-1,1-1 0,0 1 0,0 0 1,0-1-1,-1 1 0,1 0 1,0-1-1,0 1 0,0 0 0,0-1 1,0 1-1,0 0 0,0-1 0,0 1 1,0 0-1,0-1 0,0 1 1,0 0-1,0-1 0,0 1 0,0-1 1,0 1-1,0 0 0,0-1 0,0 1 1,1 0-1,-1-1 0,0 1 0,0 0 1,0 0-1,1-1 0,-1 1 1,0 0-1,0-1 0,1 1 0,-1 0 1,1 0-1,12-5 2359,-11 4-2334,14-3 1944,23-2 0,43 2-575,-39 3-1019,192-5 936,-171 8-3151,107 18-1,-161-18 229,0 1 0,0 0 0,10 4 1,-1 2-1081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3:00:02.61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8 7 4736,'15'-4'23001,"-16"8"-21288,-2 3-1463,2-6-229,0 1 1,1 0-1,-1-1 0,0 1 1,0-1-1,0 1 1,-1-1-1,1 0 0,0 1 1,0-1-1,-1 0 0,1 0 1,-3 2-1,3-3 208,2-1-186,0 0-1,0 0 1,0-1-1,0 1 1,0 0-1,0 0 0,0 0 1,0 0-1,3-2 1,-3 3-15,0-1 0,0 1 0,-1-1 0,1 1 0,0-1 0,0 0 0,0 0 0,-1 1 1,1-1-1,0 0 0,-1 0 0,1 0 0,0 0 0,-1 0 0,0 0 0,1 0 0,-1 0 0,1 0 1,-1 0-1,0 0 0,0 0 0,0 0 0,1-1 0,-3 4-224,8-1-1587,-3 0 530,0 0 0,0 1 0,0-1 0,0 1 1,0-1-1,-1 1 0,1 0 0,0 0 0,-1 0 0,0 0 0,4 4 0,-1-1-884,16 17-3789,-6-2 1756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8:54.85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185 166 4800,'-4'-8'14981,"-1"-4"-11536,0-28-853,6 24-2205,-1 5-175,0-1 0,-2-14-1,2 23-183,0 1-1,0 0 0,-1 0 1,0 0-1,1 0 0,-1-1 0,0 1 1,0 0-1,0 0 0,0 0 1,0 1-1,0-1 0,-1 0 1,1 0-1,-1 1 0,1-1 1,-1 1-1,-2-2 0,4 2 10,-1 1 0,0-1 0,0 1 0,0 0 0,0 0 0,0 0-1,0-1 1,0 1 0,0 0 0,0 0 0,0 0 0,0 0 0,0 1 0,0-1 0,0 0 0,0 0-1,1 1 1,-1-1 0,0 0 0,0 1 0,0-1 0,-1 2 0,-19 14-28,19-14 50,-6 4-5,0 2-1,1-1 0,0 1 1,1 0-1,-1 1 0,2-1 1,-1 1-1,1 1 0,0-1 1,1 1-1,0-1 0,-5 21 1,8-25 29,0 1-17,-1 0 0,1 0-1,1 0 1,-1 0-1,1 7 1,0-12-58,0 0 1,0-1-1,0 1 0,0 0 0,0-1 0,1 1 1,-1 0-1,0-1 0,1 1 0,-1 0 1,0-1-1,1 1 0,-1 0 0,0-1 1,1 1-1,-1-1 0,1 1 0,-1-1 1,1 1-1,1 0 0,-1-1 4,0 0 0,0 1 0,0-1 0,0 0-1,1 0 1,-1 0 0,0 0 0,0 0 0,0 0 0,0 0 0,1 0 0,-1-1-1,0 1 1,0 0 0,0-1 0,0 1 0,1-1 0,4-1 36,0-1 0,0 1 0,0-1 0,-1 0 0,1 0 0,-1-1 0,0 1 0,0-1 0,0-1 0,7-7 0,-7 7-14,-1 0 0,0 0 1,-1-1-1,1 1 0,-1-1 0,5-10 1,-8 15-48,0 1 1,0-1 0,0 1 0,1-1-1,-1 1 1,0 0 0,0-1-1,0 1 1,0-1 0,0 1 0,0-1-1,-1 1 1,1-1 0,0 1-1,0-1 1,0 1 0,0 0 0,0-1-1,-1 1 1,1-1 0,0 1 0,0 0-1,-1-1 1,1 1 0,0 0-1,-1-1 1,1 1 0,0 0 0,-1-1-1,1 1 1,0 0 0,-1 0-1,1-1 1,-1 1 0,1 0 0,0 0-1,-1 0 1,1 0 0,-1 0-1,1-1 1,-1 1 0,0 0 0,-1 0-108,0 0 0,0-1 0,-1 1 0,1 0 0,0 0 0,0 1 0,-5 0 0,3 0-330,0 1 1,0-1-1,0 1 0,0 0 1,1 1-1,-1-1 1,1 1-1,-1-1 0,1 1 1,0 0-1,0 0 1,0 0-1,0 1 0,0-1 1,-3 7-1,-2 5-2425,0 1 0,-9 26-1,11-24 691,-9 18-636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8:55.51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19 49 2400,'0'0'201,"0"-1"-1,-1 1 1,1 0 0,0-1-1,0 1 1,0-1 0,0 1 0,0 0-1,0-1 1,-1 1 0,1-1-1,0 1 1,0-1 0,0 1-1,0-1 1,0 1 0,0 0-1,1-1 1,-1 1 0,0-1 0,0 1-1,0 0 1,0-1 0,0 1-1,1-1 1,-1 1 0,0 0-1,0-1 1,1 1 0,-1 0 0,0-1-1,1 1 1,-1 0 0,0-1-1,1 1 1,-1 0 0,1-1-1,-1 1 33,1 0-1,-1-1 0,1 1 1,-1-1-1,0 1 0,1-1 1,-1 1-1,1-1 0,-1 1 1,0-1-1,0 1 1,1-1-1,-1 0 0,0 1 1,0-1-1,0 1 0,0-1 1,0 0-1,0 1 0,0-1 1,0 1-1,0-2 0,-1-9 4734,1 11-4884,1-1 1,-1 1-1,0 0 1,0 0-1,0 0 1,0-1-1,0 1 1,0 0-1,0 0 1,0-1-1,0 1 1,0 0-1,0 0 1,0-1-1,0 1 0,0 0 1,0 0-1,0-1 1,0 1-1,0 0 1,0 0-1,0-1 1,0 1-1,0 0 1,0 0-1,-1-1 1,1 1-1,0 0 1,0 0-1,0 0 1,0 0-1,-1-1 1,1 1-1,0 0 0,0 0 1,-3-1 2771,-5 21-2011,8 5-537,0-21-202,1 0-1,-1 0 1,0 0 0,-1 0-1,0 4 1,2-8-88,-1 1 1,1-1-1,-1 0 1,1 0-1,-1 0 0,1 0 1,-1 1-1,1-1 1,-1 0-1,1 0 0,-1 0 1,1 0-1,-1 0 1,1 0-1,-1 0 1,1 0-1,-1 0 0,1-1 1,-1 1-1,1 0 1,-1 0-1,1 0 1,-1-1-1,1 1 0,0-1-6,0 0 0,0 0 0,0 0 0,0 0-1,-1 1 1,1-1 0,0 0 0,-1-1-1,1 1 1,-1 0 0,1 0 0,-1 0-1,1 0 1,-1 0 0,0 0 0,0-1-1,0 1 1,1 0 0,-1 0 0,0 0-1,-1-1 1,1 1 0,0 0 0,0 0-1,0 0 1,-1 0 0,1-1 0,0 1-1,-1 0 1,1 0 0,-1 0 0,0 0 0,1 0-1,-1 0 1,0 0 0,1 0 0,-1 0-1,0 0 1,0 1 0,0-1 0,0 0-1,0 0 1,0 1 0,0-1 0,0 1-1,-2-2 1,-12 2 539,11 0-3559,45 15-15635,4-1 12883,-14-3 4375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8:56.14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8 57 64,'-7'-3'295,"6"0"-104,5 2 139,31-7 1366,-22 6-326,0-1 1,14-5 0,2-7 17020,-30 15-18306,1-1-1,-1 1 1,1 0 0,-1-1 0,1 1 0,-1 0 0,1-1 0,-1 1-1,1 0 1,-1 0 0,0-1 0,1 1 0,-1 0 0,1 0 0,-2 0 0,-20 15 1365,21-14-927,6 6-246,-3-6-229,0 1 0,0-1 0,0 0 0,0 0 0,0-1 0,0 1 0,0 0-1,1-1 1,-1 1 0,0-1 0,0 0 0,0 1 0,1-1 0,-1 0 0,0-1 0,3 1 0,39-9 373,-29 5-372,-8 3-74,1-1 0,-2 0 0,1-1 0,0 1 0,0-1 0,11-8-1,-5 7 239,-12 5 134,-8 2-267,5-2-75,0 0-1,0-1 0,0 2 0,0-1 0,0 0 1,0 0-1,0 1 0,1-1 0,-1 1 0,0-1 0,1 1 1,-1 0-1,-1 2 0,-4 3 153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8:56.82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68 113 4736,'-1'-3'435,"-1"-1"1,0 1-1,-1 0 1,1 0 0,-5-5-1,1-5 5725,6 13-5844,-1-1 1,1 1-1,-1-1 1,0 0-1,1 1 1,-1-1-1,0 1 1,1 0-1,-1-1 0,0 1 1,0-1-1,1 1 1,-1 0-1,0 0 1,0 0-1,0-1 1,0 1-1,1 0 1,-1 0-1,0 0 0,0 0 1,0 0-1,0 0 1,0 1-1,1-1 1,-1 0-1,-1 1 1,-7 7 822,2 2-301,1-1 1703,19-15-1638,-7 3-905,0-1-1,-1 1 1,0-1-1,0-1 1,0 1 0,0-1-1,-1 0 1,1 0-1,-1 0 1,4-7-1,-7 10-5,-1-1 0,1 1 0,-1-1 0,0 1 0,1-1 0,-1 1 0,0-1 0,0 1 0,-1-4 0,0-2 14,-8 8-1718,9 0 1524,-1 0 1,1 0 0,0 0 0,-1 0-1,1 0 1,0 0 0,0 0 0,0 1-1,-1-1 1,1 0 0,0 0 0,-2 4-2622,1 0-710,1-4 3105,0 1 1,0 0-1,0 0 0,0 0 1,0 0-1,0 0 1,0-1-1,0 1 0,0 0 1,0 0-1,1 0 0,-1 0 1,0-1-1,0 1 1,1 0-1,-1 0 0,1 0 1,-1-1-1,1 2 0,19 16-4716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5:41.8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1237 5888,'-10'-8'7146,"10"8"-7100,0 0-1,0 0 0,0-1 1,0 1-1,0 0 1,0 0-1,0 0 0,0 0 1,0 0-1,0 0 1,0-1-1,0 1 0,0 0 1,0 0-1,0 0 1,0 0-1,0 0 0,0 0 1,0 0-1,0-1 1,0 1-1,0 0 0,0 0 1,0 0-1,0 0 1,0 0-1,0 0 0,0 0 1,0-1-1,0 1 1,0 0-1,1 0 0,-1 0 1,0 0-1,0 0 1,0 0-1,0 0 0,0 0 1,0 0-1,1 0 1,8-5 466,-1 0 0,1 0 0,-1-1-1,0 0 1,0-1 0,-1 1 0,1-2 0,9-12 0,120-134 1270,-58 60-1244,129-156 764,-193 230-1233,-1-1-1,-1-1 1,-1 0 0,-1-1 0,-1 0 0,13-45 0,-12 26 8,-2 0-1,-2-1 1,2-53 0,-8 80-109,0 7-158,0 0 0,-1 0 1,0 0-1,-3-18 0,3 26 142,-1-1-285,-2 8-28,-15 46-519,-107 259 407,42-116 472,-37 116-117,70-176 273,-41 179 0,53-172 286,8-31 771,29-109-1152,-3 11 260,4-13-316,0 1 0,0-1 1,0 0-1,0 0 0,-1 0 0,1 1 1,0-1-1,0 0 0,0 0 0,0 0 1,-1 0-1,1 1 0,0-1 0,0 0 1,0 0-1,-1 0 0,1 0 0,0 0 1,0 0-1,-1 0 0,1 0 0,0 1 1,0-1-1,0 0 0,-1 0 0,1 0 1,0 0-1,0 0 0,-1 0 0,1 0 1,0-1-1,0 1 0,-1 0 0,1 0 1,0 0-1,0 0 0,-1 0 0,1 0 0,0 0 1,0 0-1,0-1 0,-1 1 0,1 0 1,0 0-1,0 0 0,0 0 0,0-1 1,0 1-1,-1 0 0,1 0 0,0 0 1,0-1-1,0 1 0,0 0 0,0 0 1,0 0-1,0-1 0,0 1 0,0 0 1,-2-3-48,1 0 1,0 1 0,0-1-1,0 1 1,1-1 0,-1 0-1,0-4 1,-1-4-19,-4-30-190,1 0 0,2 0 1,2 0-1,7-64 0,-5 81 156,-1 19 72,0 0 0,0 1 0,1-1-1,0 0 1,0 0 0,0 0 0,0 0 0,3-4-1,-2 4-20,1 1-1,-1 0 0,1 0 0,0 1 0,1-1 0,-1 1 1,1-1-1,-1 1 0,1 0 0,0 0 0,0 1 1,0-1-1,1 1 0,4-2 0,9-3-11,0 0-1,23-4 0,-31 9 83,125-26-112,-81 18 273,0-2 0,75-27 0,-100 26 81,-1-1-1,-1-1 1,34-26 0,-47 32-224,44-35 182,64-62 1,-107 91-147,237-230 576,-232 223-608,-2-2 1,0 0 0,-2-1-1,0-1 1,-2 0-1,-1-1 1,-1 0-1,-2-1 1,12-47-1,42-204-192,-60 260 36,-1 0 0,0 0 0,0-24 0,-5 30-395,2 13 484,0 0 0,-1-1-1,1 1 1,0 0 0,0 0-1,0 0 1,0 0 0,0-1-1,-1 1 1,1 0 0,0 0-1,0 0 1,0 0 0,0 0-1,-1 0 1,1 0 0,0 0-1,0-1 1,0 1 0,-1 0-1,1 0 1,0 0 0,0 0-1,-1 0 1,1 0 0,0 0-1,0 0 1,0 0 0,-1 0-1,1 0 1,0 1-1,-2-1-18,1 1-1,0 0 0,-1 0 0,1 0 0,0 0 0,0 0 0,0 1 0,0-1 0,-1 0 0,2 0 0,-3 3 0,-5 13-10,0 0 0,1 1 0,0 0 0,2 0 0,-6 31 0,7-31 55,-78 275 143,52-202 2,4 1 1,-18 122-1,37-163 177,-1 85 0,9-127-280,-1 0 0,1 0 1,1 0-1,0 0 1,0 0-1,0 0 1,1-1-1,1 1 0,-1-1 1,2 0-1,-1 0 1,9 11-1,-11-17 11,0 0 0,0 0 1,0 0-1,0 0 0,1-1 0,-1 1 0,1-1 0,-1 0 1,1 1-1,-1-1 0,1 0 0,0-1 0,0 1 1,-1 0-1,1-1 0,0 0 0,0 1 0,0-1 1,0 0-1,5-1 0,-2 0 15,0 0 0,0 0 0,0 0 0,0-1 0,0 0 0,0-1 0,0 1 0,8-6 0,-4 1-37,-1 0 0,1 0-1,-2-1 1,1-1 0,-1 0-1,0 0 1,-1 0 0,8-13-1,-5 4-1,0-1 0,-1 0 0,12-37 0,-4 7 335,11-38-436,-25 73-524,-3 11 11,-2 10 297,-13 79-242,7-33 349,6-44 179,-11 76 255,12-71-202,0 0 1,1 0-1,1 0 0,2 16 1,-3-29-20,0 1 1,1-1-1,-1 1 1,0-1 0,1 0-1,-1 1 1,1-1-1,0 0 1,-1 1 0,1-1-1,0 0 1,0 0 0,2 2-1,-3-2-6,1-1 0,0 1-1,0-1 1,0 0 0,-1 1-1,1-1 1,0 0 0,0 1-1,0-1 1,0 0 0,0 0 0,0 0-1,0 0 1,-1 0 0,1 0-1,0 0 1,0 0 0,0 0-1,0 0 1,0-1 0,0 1-1,0 0 1,0-1 0,11-4 134,-1 0 0,17-12 1,-3 2-95,-1 1-51,-1-2 1,-1 0 0,40-37-1,48-68 58,-61 57-47,-30 36 21,-15 22-92,1-4 20,-4 10-307,-2 5-399,-21 59 242,-26 134 1,45-187 555,2-1 1,0 1-1,0 0 1,1 0-1,1 13 1,0-22-47,-1 0 0,0 1 0,1-1 1,0 1-1,-1-1 0,1 0 1,0 0-1,0 1 0,1-1 0,-1 0 1,0 0-1,1 0 0,-1 0 0,1 0 1,-1 0-1,1-1 0,0 1 1,0 0-1,0-1 0,0 0 0,0 1 1,0-1-1,0 0 0,1 0 0,-1 0 1,0 0-1,0-1 0,4 2 1,0-1 16,0-1 1,0 1 0,0-1 0,0 0-1,0-1 1,1 1 0,-1-1 0,0 0 0,0-1-1,0 1 1,0-1 0,-1 0 0,1-1-1,0 0 1,-1 0 0,0 0 0,0 0 0,0-1-1,9-8 1,1-2 27,-1-1-1,0-1 1,-2 0-1,18-30 1,-16 21 22,19-51-1,2-3-94,-22 54-57,27-38-1,-34 52-105,0 3-259,-5 8 169,0 6 2,-2 13 164,-1 1-1,-1-1 1,-7 26 0,-1 7 281,-16 167-108,27-217-73,-1 4 57,0 0 0,1 0 0,0 0 0,1 1 0,0 8 0,0-14-49,-1 0 0,0 0 0,1 0-1,-1 0 1,0 1 0,1-1-1,0 0 1,-1 0 0,1 0 0,-1 0-1,1 0 1,0 0 0,0 0-1,0-1 1,0 1 0,-1 0 0,1 0-1,0-1 1,0 1 0,1 0-1,-1-1 1,0 1 0,0-1 0,0 1-1,0-1 1,0 0 0,0 1-1,1-1 1,-1 0 0,0 0 0,0 0-1,0 0 1,1 0 0,-1 0-1,2-1 1,27-4 81,0-1 1,0-1-1,43-18 0,86-44-374,-129 55 237,77-46-284,-17 10 144,-86 48 165,0 0 0,0 0 0,0 1 0,0-1 0,0 1 0,7-1-1,-10 2 1,0 0 0,0 0 0,0 0 0,0 0-1,0 0 1,0 0 0,0 0 0,0 1 0,-1-1-1,1 0 1,0 1 0,0-1 0,0 0 0,0 1-1,0-1 1,0 1 0,-1-1 0,1 1 0,0 0-1,-1-1 1,1 1 0,0 0 0,-1-1 0,1 1-1,0 0 1,-1 0 0,1 0 0,-1-1 0,0 1-1,1 0 1,-1 0 0,0 0 0,1 2 0,0-1 28,-1 0 1,1 0 0,-1 0 0,0 0 0,1 0 0,-1 0 0,0 0 0,0 0-1,0 1 1,-1 2 0,0-4-16,1 0-1,-1 0 0,1 0 1,-1 0-1,0-1 1,1 1-1,-1 0 1,0 0-1,0-1 0,0 1 1,0-1-1,1 1 1,-1 0-1,0-1 0,0 0 1,0 1-1,0-1 1,0 0-1,0 1 1,0-1-1,0 0 0,-2 0 1,-27 6 24,1 1 1,-39 15 0,55-17-44,1 1 0,-1 0 1,1 1-1,0 0 0,0 1 1,1 1-1,-14 12 1,23-19 13,0 0 0,1 0 0,-1 0 1,0 0-1,1 0 0,0 0 1,-1 0-1,1 0 0,0 0 1,0 1-1,0-1 0,0 0 1,1 1-1,-1-1 0,0 1 0,1-1 1,0 1-1,0-1 0,0 1 1,0-1-1,0 5 0,1-4 15,0-1 0,0 0 1,0 0-1,0 0 0,1 1 0,-1-1 0,0 0 0,1-1 0,0 1 0,-1 0 0,1 0 0,0-1 0,0 1 0,0-1 1,0 1-1,0-1 0,0 0 0,0 0 0,0 0 0,1 0 0,-1 0 0,4 0 0,0 1 50,0-1 0,1 1 0,-1-2 0,0 1-1,1-1 1,-1 0 0,1 0 0,-1 0 0,0-1 0,1 0-1,-1-1 1,0 1 0,0-1 0,0 0 0,9-5 0,-7 2 3,0 1 1,-1-1 0,0-1-1,0 1 1,0-1 0,-1-1-1,1 1 1,-2-1 0,1 0-1,9-15 1,43-94 6,4-7 69,17-6-20,21-36-177,-79 126 74,-2 0-1,20-59 1,-27 66-21,-9 26-70,-1 0 0,1 1 0,-1-1 0,0 0 0,-1-1 0,1 1 0,-1 0 0,-1 0 0,1 0 1,-1-7-2,0 12 63,0 1 0,0 0 0,0-1 0,0 1 0,0 0 0,0-1 0,0 1 0,0-1 0,0 1 0,0 0 0,0-1 0,0 1 0,-1 0 0,1-1 0,0 1 0,0 0 0,0-1 0,0 1 0,-1 0 0,1-1 0,0 1 0,0 0 0,-1 0 0,1-1 0,0 1-1,-1 0 1,1 0 0,0-1 0,-1 1 0,1 0 0,0 0 0,-1 0 0,1 0 0,0 0 0,-1 0 0,1-1 0,0 1 0,-1 0 0,1 0 0,-1 0 0,1 0 0,0 0 0,-1 0 0,1 1 0,0-1 0,-1 0 0,1 0 0,-1 0 0,1 0 0,0 0 0,-1 0-1,1 1 1,0-1 0,-1 0 0,1 0 0,0 0 0,0 1 0,-1-1 0,1 1 0,-20 18-261,18-17 257,-27 35-20,1 1-1,-44 82 1,48-75 179,3 2 0,2 1 0,1 0 0,3 1 0,2 1-1,2 1 1,3-1 0,-4 72 0,12-107-89,0-1 0,0 0-1,4 18 1,-3-28-42,0 0 1,0 0-1,0 0 1,0 0-1,1-1 1,-1 1-1,1 0 1,0-1-1,1 0 1,-1 1-1,0-1 1,1 0-1,0 0 1,0 0-1,0-1 1,3 4-1,1-2-69,-1-1 1,1 0-1,-1 0 0,1-1 0,0 1 0,0-1 0,0-1 0,0 1 0,0-1 0,1-1 0,13 0 0,-2 0-800,-1-2 0,1-1 0,24-6 0,-22 3-970,0-1 0,36-18 0,-11 4-510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8:58.50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404 139 3328,'-1'0'125,"1"0"0,-1 0 0,0 0 0,1 0 0,-1 0 0,0 0 0,1-1 0,-1 1 0,0 0 0,1 0 0,-1 0 0,1-1 0,-1 1 0,0 0 0,1-1-1,-1 1 1,1-1 0,-1 1 0,1-1 0,-1 1 0,1 0 0,0-1 0,-1 0 0,1 1 0,-1-1 0,1 1 0,0-1 0,0 1 0,-1-1 0,1 0 0,0 0 0,-3-7 2708,1-2 1126,-3-3 1153,1 1-1390,4 12-3614,0-1 0,0 1 0,0-1 0,0 0 0,0 1 0,0-1 0,0 1 0,0-1 0,0 1 0,-1-1 0,1 1 0,0-1 1,0 1-1,-1-1 0,1 1 0,0-1 0,-1 1 0,1 0 0,0-1 0,-1 1 0,1 0 0,-1-1 0,0 0 0,-4-4 1416,2 3 200,2 10-876,0 1-844,0 0 0,-1 0 0,-1 0 0,-5 14 0,4-11 2,-17 37 335,13-32-98,-6 20 0,-10 25-158,6-19-79,9-24 90,0-1 0,-22 32 0,30-49-92,1 0 0,-1 0 0,0-1 0,1 1 0,-1 0 1,0 0-1,0-1 0,0 1 0,1-1 0,-1 1 0,0 0 0,0-1 1,0 0-1,0 1 0,0-1 0,0 0 0,0 1 0,0-1 0,0 0 1,0 0-1,0 0 0,0 0 0,0 0 0,0 0 0,0 0 0,0 0 1,0 0-1,0 0 0,0-1 0,0 1 0,0 0 0,0-1 0,0 1 1,0 0-1,0-1 0,0 0 0,0 1 0,0-2 0,-6-2-54,1-1 0,0 0 0,1 0 0,-6-7 0,6 6 53,-5-5 105,-14-23 1,16 21-31,-19-21 1,23 29-149,1 0 0,-1 0 0,1 0 1,-5-10-1,-4-9 67,3 3 62,8 18-53,0 0-1,1 0 0,-1 1 0,-1-1 0,1 1 1,-2-4-1,2 4-11,0 1 1,0 0-1,0-1 1,0 1-1,1 0 1,-1-1-1,0 1 1,1-1-1,-1 1 1,1-1-1,0 1 1,0-1-1,-1 1 1,1-1-1,0 1 1,0-1-1,1-2 1,0 0 16,0 0 1,0 0 0,1 1-1,-1-1 1,4-4-1,0-2 51,-3 7 0,1-1 0,-1 1 1,1 0-1,0 0 0,0 0 0,0 1 1,4-4-1,8-7-128,-4 2 101,5-6 41,31-23 0,-40 35-30,0 0 1,0 1-1,0 0 0,0 1 0,0 0 0,1 0 0,0 0 0,14-2 0,-7 3-27,0 1 0,0 0-1,0 1 1,28 4 0,61 17 170,-56-10 62,86 16-118,-66-18-133,-60-9-176,-7 0-608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8:58.94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167 17 6880,'8'-16'11274,"-8"22"-6735,-4 8-2747,0-8-1145,-1 0 1,1-1 0,-1 1 0,0-1 0,0 0 0,-10 7 0,-17 16 176,21-13-706,0 0 0,2 1 0,-15 28 0,3-3-2126,18-36 701,1-1 0,0 1-1,1 0 1,-1-1 0,1 1-1,-1 7 1,0-3-373,-2 13-6549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8:59.64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41 16 4736,'-9'-16'15410,"6"27"-10063,-1 4-2682,-2 11-3033,-3 10 838,7-25-312,0 0 0,0 18 0,0-8-13,1-9-92,1-1 0,0 1 0,1 0 0,4 20 1,15 45-3223,-19-73 2686,0-3-16,-1-1 1,0 1 0,1 0 0,-1 0 0,0 0 0,1 0 0,-1 0 0,1 0 0,-1 0 0,1-1 0,0 1 0,-1 0 0,1-1 0,0 1 0,0 0 0,-1-1 0,1 1 0,0-1-1,0 1 1,0-1 0,0 1 0,-1-1 0,1 1 0,0-1 0,0 0 0,2 1 0,14-4-7246,-5-2 7374,10-14-2089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8:59.98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27 24 5632,'-21'-20'2560,"16"20"-2208,5-4-512,8 4-5856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9:00.61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49 7 7232,'-4'-5'3543,"10"4"552,10 5-294,-14-3-3541,-1 1 0,1-1-1,-1 1 1,1-1-1,-1 1 1,0 0 0,1 0-1,-1 0 1,0 0-1,0 0 1,-1 0-1,1 0 1,0 0 0,0 5-1,1 1 333,-1 0 0,0 15 0,-3 44-20,-3 0 0,-2 0 0,-24 91 0,-1-46-73,20-72-492,35-133-759,-14 63 745,2 1 1,0 1-1,18-30 0,-22 44-40,1 1 0,1-1-1,1 2 1,0-1 0,0 1-1,1 1 1,25-20 0,-32 28 77,0 0 0,0 1 0,0 0 0,0-1 0,1 1 0,-1 1 0,1-1 0,-1 1 0,1-1 0,0 1 1,6 0-1,-9 1-6,1 0 0,-1 0 1,0 0-1,0 1 0,0-1 1,0 1-1,1 0 1,-1 0-1,0-1 0,0 1 1,0 0-1,0 1 0,-1-1 1,1 0-1,0 0 0,0 1 1,-1-1-1,1 1 1,-1 0-1,1-1 0,-1 1 1,0 0-1,0 0 0,1 0 1,-1 0-1,1 3 1,1 2 21,-1 0 0,1 0 0,-1 0 0,0 1 0,-1-1 0,0 0 0,0 1 0,0-1 0,-1 1 0,0-1 0,-1 1 0,0-1 0,0 1 0,-4 11 0,3-10-46,-2-1 0,1 0 0,-1 0-1,0 0 1,-1-1 0,0 1 0,0-1 0,-1 0-1,0-1 1,0 1 0,0-1 0,-9 6 0,15-12 9,0 1 1,-1-1 0,1 0 0,-1 1 0,1-1 0,0 1 0,-1-1 0,1 1 0,0-1 0,-1 0 0,1 1 0,0-1 0,0 1 0,-1 0 0,1-1 0,0 1 0,0-1 0,0 1 0,0-1 0,0 1 0,0-1 0,0 1 0,0-1 0,0 1 0,0 0 0,0-1 0,0 1 0,0-1 0,0 1 0,1-1 0,-1 1 0,0-1 0,0 1 0,1-1 0,-1 1 0,0-1-1,1 1 1,-1-1 0,0 0 0,1 1 0,0 0 0,3 3 178,0-1-1,0 1 1,8 4-1,-1 0 95,0 2 95,1 1-294,1 0 0,0 0 0,22 12 0,-33-21-781,6-2-2814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3:00:18.64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248 23 2912,'-6'-5'18555,"2"5"-17690,0 0-3507,-5 1 2858,0 0 0,0 1 0,0 1 1,0-1-1,1 1 0,-12 5 0,-2 1-38,16-7-136,0 1 0,-1 0 0,1 0 0,0 0 0,1 1 0,-1 0 1,0 0-1,1 0 0,-9 10 0,9-7-69,2-3 25,1-1-1,0 1 1,0 0 0,0-1 0,0 1 0,-2 7-1,0 3 27,2-9-55,0 0 0,0 0 0,1 1 0,0-1 0,-1 8 0,2-12 31,0 0-1,0 0 1,0 0 0,0 0 0,0 0 0,0-1 0,0 1 0,1 0 0,-1 0 0,0 0 0,1 0 0,-1-1 0,0 1 0,1 0 0,-1 0 0,1-1 0,-1 1-1,1 0 1,0-1 0,-1 1 0,1-1 0,0 1 0,-1 0 0,1-1 0,0 0 0,0 1 0,-1-1 0,1 1 0,0-1 0,0 0 0,0 0 0,-1 1 0,1-1-1,0 0 1,0 0 0,0 0 0,0 0 0,0 0 0,0 0 0,1 0 0,3-1 55,0 1-1,0-1 1,0-1 0,-1 1-1,1 0 1,0-1-1,-1 0 1,1 0 0,-1-1-1,1 1 1,-1-1 0,0 0-1,0 0 1,0 0-1,-1-1 1,1 1 0,5-9-1,-7 10-27,0 0 0,0-1 0,0 0-1,0 1 1,-1-1 0,0 0 0,1 0 0,-1 0-1,0 0 1,0 0 0,-1 0 0,1 0-1,-1 0 1,1 0 0,-1 0 0,0 0 0,0-1-1,0 1 1,-1 0 0,1 0 0,-1 0-1,0 0 1,0 0 0,0 0 0,0 0 0,0 0-1,0 0 1,-1 1 0,-3-6 0,3 6-25,1 1 0,-1-1 0,0 0 0,0 1 0,0-1 0,0 1 0,0 0 0,0 0 1,0 0-1,0 0 0,0 0 0,-1 0 0,1 0 0,0 1 0,-1-1 0,1 1 0,-1 0 0,1 0 1,0 0-1,-1 0 0,1 0 0,-1 0 0,1 0 0,0 1 0,-1-1 0,1 1 0,0 0 0,-1 0 1,1 0-1,0 0 0,0 0 0,-3 2 0,5-2 5,0-1-1,-1 0 1,1 0-1,0 1 1,0-1 0,0 0-1,-1 0 1,1 1 0,0-1-1,0 0 1,0 1 0,0-1-1,0 0 1,0 0-1,0 1 1,0-1 0,0 0-1,0 1 1,0-1 0,0 0-1,0 1 1,0-1 0,0 0-1,0 1 1,0-1-1,0 0 1,0 1 0,0-1-1,0 0 1,1 0 0,-1 1-1,0-1 1,0 0-1,0 1 1,0-1 0,1 0-1,-1 0 1,0 0 0,0 1-1,1-1 1,-1 0 0,1 0-1,10 8 280,-8-7-253,0-1 0,0 0 0,1 0 0,-1-1 0,0 1 0,0-1 0,0 1 0,0-1 0,0 0 0,5-2 0,-7 2 6,1 1-1,-1-1 1,0 1 0,1-1 0,-1 0 0,0 1-1,0-1 1,1 0 0,-1 0 0,0 0 0,0 0-1,0 0 1,0 0 0,0-1 0,-1 1 0,1 0-1,0 0 1,0-1 0,-1 1 0,1 0 0,-1-1-1,1 1 1,-1 0 0,1-3 0,-1 4-46,0-1 1,0 0 0,0 1-1,0-1 1,0 0-1,0 1 1,0-1 0,-1 0-1,1 0 1,0 1-1,0-1 1,0 0 0,-1 1-1,1-1 1,0 1-1,-1-1 1,1 0 0,-1 1-1,1-1 1,-1 1-1,1-1 1,-1 1-1,1-1 1,-1 1 0,1 0-1,-1-1 1,1 1-1,-1-1 1,0 1 0,1 0-1,-1 0 1,0-1-1,1 1 1,-1 0 0,0 0-1,1 0 1,-1 0-1,0 0 1,1 0-1,-1 0 1,0 0 0,0 0-1,1 0 1,-1 0-1,0 0 1,1 0 0,-1 1-1,0-1 1,0 1-1,-5 1-50,1 0-1,-1 0 1,1 1-1,-8 4 1,4-1 92,0 1 0,1 0-1,0 0 1,-13 15 0,17-17-19,0 0-1,0 0 1,1 0 0,-1 1-1,2-1 1,-1 1 0,0 0-1,1-1 1,-3 12 0,5-17-1,0 1 1,0-1-1,0 1 1,0-1 0,0 1-1,-1-1 1,1 0 0,0 1-1,0-1 1,0 1-1,0-1 1,0 1 0,1-1-1,-1 0 1,0 1-1,0-1 1,0 1 0,0-1-1,0 1 1,1-1 0,-1 0-1,0 1 1,0-1-1,1 0 1,-1 1 0,0-1-1,0 0 1,1 1 0,-1-1-1,0 0 1,1 0-1,-1 1 1,1-1 0,-1 0-1,0 0 1,1 1-1,-1-1 1,1 0 0,-1 0-1,0 0 1,1 0 0,-1 0-1,1 0 1,-1 0-1,1 0 1,-1 0 0,0 0-1,1 0 1,-1 0-1,1 0 1,-1 0 0,1 0-1,-1 0 1,0-1 0,1 1-1,27-11 357,-25 9-338,17-8-32,-1 0 0,0-1 0,-1-2 0,0 0 0,-1 0 0,-1-2 0,21-22 0,-36 35 55,1 1 0,-1-1 1,-1 1-1,1-1 0,0 1 1,0-1-1,0 1 1,-1-1-1,1-2 0,-1 3-45,1 1 0,-1-1-1,0 1 1,0-1-1,0 0 1,0 1 0,0-1-1,-1 1 1,1-1-1,0 1 1,0-1-1,0 1 1,0-1 0,-1 1-1,1-1 1,0 1-1,0-1 1,-1 1 0,1-1-1,0 1 1,-1-1-1,0 0-32,-1 1-1,1-1 1,-1 0 0,1 1-1,0 0 1,-1-1-1,1 1 1,-1 0-1,1-1 1,-1 1 0,1 0-1,-1 0 1,1 0-1,-1 0 1,1 1-1,-1-1 1,1 0 0,-1 0-1,1 1 1,-3 0-1,-13 6-10,1 0 0,-1 1 0,1 1 0,0 0 0,-17 14 0,24-13-1205,9-10 1118,0 0 0,0 1 0,0-1 0,0 0-1,0 0 1,0 1 0,0-1 0,0 0 0,0 1 0,0-1 0,0 0 0,0 0 0,0 1 0,0-1 0,0 0 0,0 0 0,0 1-1,0-1 1,0 0 0,0 0 0,0 1 0,1-1 0,-1 0 0,0 0 0,0 0 0,0 1 0,2 0-854,0 0 1,0 0-1,0 0 1,0 0-1,0 0 0,0 0 1,4 1-1,11 4-1508,-2 7-4116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3:00:20.73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49 90 4320,'0'0'76,"-1"0"0,1 0 0,0 0 0,-1 0 0,1 0 0,0 0 0,0-1 0,-1 1 0,1 0 0,0 0 0,-1 0 0,1 0 0,0 0 0,0 0 0,0-1 0,-1 1 0,1 0 0,0 0 0,0 0 0,0-1 0,-1 1 0,1 0 0,0 0 0,0-1 0,0 1 0,0 0 0,-1 0 0,1-1 0,0 1 0,0 0 0,0 0 0,0-1 0,0 1 0,0 0 0,0-1 0,0 1 0,0 0 0,0 0 0,0-1 0,0 1 0,0 0 0,0 0 0,0-1 0,0 1 0,1 0 0,-1-1 0,0 1 0,0 0 0,0 0 0,0-1 0,0 1 0,1 0 0,-1 0 0,0 0 0,0-1 0,0 1 0,1 0 0,-1 0 0,0 0 0,0 0 0,1-1 0,-1 1 0,0 0 0,1-1 475,0 1 0,-1-1-1,1 1 1,0-1-1,-1 0 1,1 0 0,-1 1-1,1-1 1,-1 0-1,0 0 1,1 0 0,-1 1-1,0-1 1,0 0 0,1-2 687,-2-5 1562,-1 2-2371,2 6-390,0-1 0,-1 1 0,1-1 0,0 1 0,0-1 0,0 1 0,0-1 0,-1 1 0,1-1 0,0 1 0,-1-1 0,1 1 0,0-1 0,-1 1 0,1 0 0,0-1 0,-1 1 0,1-1 0,-1 1 0,1 0 0,-1 0 0,1-1 0,-1 1 1,1 0-1,-1 0 0,0-1 0,0 1 227,1 0-264,0 0 0,0 0-1,0 0 1,0-1 0,0 1 0,0 0-1,0 0 1,-1 0 0,1 0-1,0 0 1,0 0 0,0 0 0,0 0-1,0-1 1,-1 1 0,1 0 0,0 0-1,0 0 1,0 0 0,0 0-1,-1 0 1,1 0 0,0 0 0,0 0-1,0 0 1,-1 0 0,1 0-1,0 0 1,0 0 0,-1 0 0,1 1-11,-1 2 81,11 4-397,-7-6 417,-1 0 0,1 0-1,-1 0 1,1 0 0,0 0-1,-1-1 1,5 1 0,-6-1-57,0 0 1,0 0-1,0 0 1,0 0-1,0 0 1,0 0-1,0-1 1,-1 1-1,1 0 1,0 0-1,0-1 1,0 1-1,0-1 1,-1 1-1,1-1 1,0 1-1,0-1 1,-1 0-1,1 1 1,0-1 0,-1 0-1,1 1 1,-1-1-1,1-1 1,0 2-25,-1-1 0,0 1 0,0 0 0,0-1 0,1 1 0,-1 0 0,0-1 0,0 1 0,0 0 0,0-1 0,0 1 1,0-1-1,0 1 0,0 0 0,0-1 0,0 1 0,0 0 0,0-1 0,0 1 0,0-1 0,0 1 0,0 0 0,-1-1 0,1 1 1,0 0-1,0-1 0,0 1 0,0 0 0,-1-1 0,1 1 0,0 0 0,0 0 0,-1-1 0,1 1 0,0 0 0,-1 0 0,1-1 1,-1 1-1,0 0-113,-7 9 38,6-7 69,1-1 0,-1 1-1,1 0 1,0 0 0,0 0-1,0 0 1,0 0 0,0 0-1,0 0 1,1 0 0,-1 0 0,1 0-1,-1 0 1,1 1 0,0-1-1,0 0 1,0 0 0,0 1-1,0-1 1,0 0 0,1 0-1,-1 0 1,1 0 0,0 3 0,0-3 80,1-2 0,0-1-48,1 1-1,0-1 1,0 1 0,-1-1-1,1 0 1,0 0-1,-1 0 1,1-1 0,-1 1-1,0 0 1,1-1-1,-1 0 1,0 1 0,0-1-1,0 0 1,0 0-1,0 0 1,0-1 0,-1 1-1,3-3 1,-2 1 31,1-1 0,-1 1 1,0-1-1,0 1 0,0-1 1,0 0-1,-1 0 0,0 0 1,0 0-1,0-7 0,-1 11-78,0 1-1,0 0 1,0 0-1,0 0 1,0 0-1,0 0 1,0 0-1,-1-1 1,1 1-1,0 0 1,0 0-1,0 0 1,0 0-1,0 0 1,-1 0-1,1 0 1,0 0-1,0 0 1,0 0-1,0 0 1,-1 0-1,1 0 1,0 0-1,0 0 1,0 0-1,0 0 1,-1 0-1,1 0 1,0 0-1,0 0 1,0 0-1,0 0 1,-1 0-1,1 0 1,0 0-1,0 1 1,0-1-1,0 0 1,0 0-1,-1 0 1,1 0-1,0 0 1,0 1-1,-7 3-316,-5 7 238,8-8 157,0 1-1,1-1 1,0 0-1,0 1 1,0 0-1,-5 7 1,4-4-14,1 0-1,-1 0 1,1 0 0,1 0 0,-1 0 0,1 1 0,0-1-1,1 1 1,0 0 0,0 12 0,1-20-47,0 0 0,0 1 0,0-1 0,1 0 0,-1 0 0,0 0 0,0 0 0,1 1 0,-1-1 0,0 0 0,0 0 0,1 0 0,-1 0 0,0 0 0,0 0 0,1 1 0,-1-1 0,0 0 0,0 0 0,1 0 0,-1 0 0,0 0 0,1 0 1,-1 0-1,0 0 0,0 0 0,1-1 0,-1 1 0,0 0 0,1 0 0,-1 0 0,11-3 83,-2-3-24,0 0 0,-1-1 0,0 0 0,0 0 0,9-12 0,-2 4-41,-12 12 9,-1-1 1,0 1-1,0 0 0,0-1 1,-1 1-1,1-1 0,-1 0 1,2-4-1,-3 8-25,0 0 0,0-1-1,0 1 1,0 0 0,0-1 0,0 1-1,0 0 1,0-1 0,1 1 0,-1 0-1,0-1 1,0 1 0,0 0 0,-1-1-1,1 1 1,0 0 0,0 0 0,0-1-1,0 1 1,0 0 0,0-1 0,0 1-1,0 0 1,-1-1 0,-5 2-36,-8 9-261,13-9 267,-3 2 42,1 1-1,-1 0 1,1 0 0,0 0 0,0 1 0,1-1 0,-1 0-1,1 1 1,0 0 0,-3 8 0,2-4 3,1 0 0,0 0 0,1 0 0,0 0 0,0 10 0,0-18-19,1 0-1,0 0 1,0 0-1,0 0 1,1 0-1,-1 0 1,0 0 0,0 0-1,0 0 1,1 0-1,-1 0 1,0 0-1,1 0 1,-1-1-1,1 1 1,-1 0-1,1 0 1,0 1 0,0-2-6,-1 0 1,1 0 0,-1 1 0,1-1 0,-1 0 0,1 0-1,-1 0 1,1 0 0,0 0 0,-1 1 0,1-1 0,-1 0-1,1 0 1,-1 0 0,1-1 0,0 1 0,-1 0 0,1 0 0,-1 0-1,1 0 1,-1 0 0,2-1 0,0 0 27,1-1 1,-1 1-1,0-1 0,0 0 1,1 1-1,-1-1 1,0 0-1,0 0 0,-1-1 1,3-2-1,-2 2-12,-1 0-1,0 0 1,0-1 0,0 1-1,-1 0 1,1 0 0,-1 0-1,0-1 1,0 1 0,0 0-1,0-1 1,-1 1 0,1 0-1,-1 0 1,0-1 0,0 1-1,0 0 1,0 0 0,0 0-1,-1 0 1,1 0 0,-1 1-1,-3-5 1,3 6-13,1 0 0,-1 0 0,1 1 0,-1-1 0,0 1 0,1-1 0,-1 1 1,0 0-1,1-1 0,-1 1 0,0 0 0,1 0 0,-1 0 0,0 0 0,0 0 0,-2 1 0,-29 8-53,31-9 30,-3 2-5,0 0 0,0 0 0,0 1 0,1-1 0,-1 1 0,1 0 1,0 1-1,-1-1 0,-5 7 0,8-8 39,0 1 0,0-1 0,0 0 0,1 1 0,-1-1 0,1 1-1,0-1 1,-1 1 0,1 0 0,0-1 0,1 1 0,-1 0 0,0 0 0,1 0 0,0 0 0,-1-1 0,1 1 0,0 0 0,1 4 0,-1-6-19,0 0 0,1 0 0,-1 0 0,0 0 1,0 0-1,1 0 0,-1 0 0,1 0 0,-1-1 0,1 1 1,-1 0-1,1 0 0,-1 0 0,1-1 0,0 1 0,-1 0 1,1-1-1,0 1 0,0-1 0,0 1 0,-1-1 0,2 1 1,0 0-2,0-1 0,-1 0 0,1 1 1,-1-1-1,1 0 0,0 0 0,-1 0 1,1 0-1,0 0 0,-1-1 1,4 0-1,2-1 3,-1-1 1,0 1 0,0-1 0,0-1-1,6-3 1,-1 0 46,-1-1-1,0 0 1,-1-1 0,0 1-1,0-2 1,-1 1 0,0-1-1,12-22 1,-18 29 15,-1 0 0,0 0-1,-1 0 1,1 0 0,-1 0 0,1-5 0,-1 7-49,0 0 0,0 0 0,0 0 0,0 0 0,0 0 0,0 0 0,-1 0 0,1 0 0,0 0 0,-1 0 0,0-2 0,1 3-13,0 0 0,-1-1 0,1 1 0,0 0 1,-1 0-1,1-1 0,0 1 0,-1 0 0,1 0 0,0-1 1,-1 1-1,1 0 0,-1 0 0,1 0 0,0 0 0,-1 0 1,1 0-1,-1-1 0,1 1 0,-1 0 0,1 0 0,0 0 1,-1 1-1,1-1 0,-1 0 0,1 0 0,-1 0 0,-3 1 17,0 1 0,0-1-1,1 1 1,-1 0 0,1 0-1,0 0 1,-1 0 0,1 1-1,0-1 1,0 1 0,0 0-1,1 0 1,-1 0 0,1 0-1,-3 5 1,4-8-16,1 1-1,0-1 1,0 1-1,-1-1 1,1 1-1,0-1 1,0 1 0,0-1-1,0 1 1,-1 0-1,1-1 1,0 1-1,0-1 1,0 1-1,0-1 1,0 1 0,0 0-1,1-1 1,-1 1-1,0-1 1,0 1-1,0-1 1,0 1-1,1-1 1,-1 1 0,0-1-1,1 1 1,-1-1-1,0 1 1,1-1-1,-1 1 1,1-1-1,-1 1 1,0-1 0,1 0-1,-1 1 1,1-1-1,-1 0 1,1 0-1,-1 1 1,1-1-1,0 0 1,-1 0 0,1 0-1,-1 1 1,1-1-1,0 0 1,2 0-224,0-1 1,0 1-1,0-1 1,0 1-1,-1-1 1,1 0 0,0 0-1,0 0 1,-1-1-1,4-1 1,20-8-4696,6 6-4395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3:00:23.36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8 73 1472,'8'-1'7354,"-7"2"-6986,3-1 2592,4-12 5307,-9 11-8135,0 1 1,0 0 0,0-1-1,-1 1 1,1 0 0,0 0 0,0 0-1,0 0 1,0 0 0,0 0-1,0 0 1,0 0 0,0 1-1,-1-1 1,1 0 0,0 1 0,0-1-1,-1 1 1,-3 1-51,5-4 984,1 1-1010,-1 0 0,0 1-1,0-1 1,1 1 0,-1-1 0,0 0 0,0 1 0,0-1 0,0 1-1,0-1 1,0 0 0,0 1 0,0-1 0,0 0 0,0 1-1,0-1 1,0 0 0,0 1 0,0-1 0,0 0 0,-1 1 0,1-1-1,-1 0 1,1 1-41,0-1 0,0 1-1,0 0 1,-1 0 0,1-1 0,0 1-1,0 0 1,0-1 0,0 1 0,0 0-1,0-1 1,0 1 0,0 0 0,0-1-1,0 1 1,0 0 0,0-1 0,0 1-1,0 0 1,0-1 0,0 1-1,0 0 1,0 0 0,0-1 0,0 1-1,1 0 1,-1-1 0,0 1 0,0 0-1,0 0 1,0-1 0,1 1 0,-1 0-1,0 0 1,0-1 0,1 1-1,-1 0 1,0 0 0,0 0 0,1 0-1,-1-1 1,0 1 0,1 0 0,-1 0-1,0 0 1,1 0 0,-1 0 0,0 0-1,1 0 1,-1 0 0,1 0 0,1-1-9,16-7 42,-18 7-43,1 1 1,0 0 0,-1-1 0,1 1 0,-1-1-1,1 1 1,0-1 0,-1 1 0,0-1-1,1 0 1,-1 1 0,1-1 0,-1 0 0,0 1-1,1-1 1,-1 0 0,0 0 0,0 1-1,1-1 1,-1 0 0,0-1 0,0 2 3,0-1-1,0 1 1,0-1 0,0 1-1,0-1 1,0 1 0,0-1-1,1 1 1,-1-1 0,0 0-1,0 1 1,0 0 0,1-1 0,-1 1-1,0-1 1,1 1 0,0-1-1,-9 4 1068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8:25.4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0 4896,'-4'0'10608,"18"3"-2792,9 8-5971,-2-1-1261,100 46 632,-84-36-1020,-1 1 0,0 2 0,-2 1 1,43 40-1,-71-58-189,0-1 1,-1 1-1,0 0 0,0 0 1,0 1-1,-1-1 1,0 1-1,0 0 0,0 0 1,-1 0-1,0 1 0,2 11 1,-2-7 97,-1 0 0,-1 0 1,1 19-1,8-44-153,1-4 166,-2-1-1,11-26 1,11-24 196,72-103-176,-67 126-122,-33 37-258,-1-1-4950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8:26.1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80 3808,'-2'-1'155,"1"0"1,1-1-1,-1 1 1,0 0 0,0-1-1,0 1 1,1 0-1,-1-1 1,0 1-1,1-1 1,-1-19 17620,30 28-15722,282 3 890,-228-11-2651,438-25 249,-420 19-754,-92 6 80,130-10-1351,-48 0-7040,-71 7 5265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1:27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359 671 4224,'13'0'9306,"-19"4"-5370,-14 5-3607,1 1 0,0 0 0,1 2 0,0 0 0,1 1 0,0 1 1,1 0-1,0 2 0,-16 21 0,-1 8-177,2 2 0,1 2 0,-26 62 0,52-103-67,0 0 0,1 1 1,0 0-1,0 0 0,1 0 1,1 0-1,-1 0 0,1 0 1,0 13-1,2-21-68,-1 1 0,0-1 0,0 1 0,1-1 0,-1 1 0,1-1 0,-1 1 0,1-1 0,-1 0 0,1 1 0,0-1 0,0 0 1,0 0-1,0 1 0,0-1 0,0 0 0,0 0 0,0 0 0,0 0 0,0 0 0,1 0 0,-1 0 0,0-1 0,1 1 0,-1 0 0,1-1 0,-1 1 0,0-1 0,1 0 0,-1 1 0,1-1 0,-1 0 0,1 0 0,0 0 0,2 0 0,3-1 12,0 1-1,1-1 0,-1-1 0,0 1 0,0-1 0,9-4 1,-7 1-26,-1 1 0,1-1 1,-1 0-1,0-1 0,0 0 1,-1 0-1,0-1 0,11-12 1,0-3-86,24-41 0,-12 13-92,-3-1 0,20-54 0,25-94 72,-54 116 113,-3 0 0,5-117-1,-18 176 45,-1 0 1,-1 0-1,-1 0 0,-1 0 0,-10-47 0,12 71-61,0-1 0,0 1 1,0 0-1,0-1 0,0 1 0,0 0 1,0 0-1,0-1 0,0 1 0,-1 0 1,1-1-1,0 1 0,0 0 0,0-1 0,0 1 1,-1 0-1,1 0 0,0-1 0,0 1 1,-1 0-1,1 0 0,0 0 0,0-1 1,-1 1-1,1 0 0,0 0 0,-1 0 1,1 0-1,0 0 0,0 0 0,-1 0 0,1-1 1,0 1-1,-1 0 0,1 0 0,0 0 1,-1 0-1,1 0 0,0 0 0,-1 1 1,1-1-1,0 0 0,-1 0 0,1 0 1,0 0-1,-1 0 0,1 0 0,0 0 0,0 1 1,-1-1-1,1 0 0,0 0 0,0 0 1,-1 1-1,1-1 0,0 0 0,0 0 1,-1 1-1,1-1 0,0 0 0,0 1 1,0-1-1,0 0 0,0 1 0,-16 24-227,2 11 192,-16 65 0,19-59 102,-7 25 114,2 2 0,4 0 1,-4 75-1,14-107-44,2 0 0,1-1 0,2 1 0,2 0 0,1-1 0,2 0 0,19 53 0,-21-74 20,1 0-1,12 22 1,-14-30-64,0 0 0,0-1 0,0 1 0,0-1 0,1 0 0,13 9 0,-17-13-65,0-1 0,0 1-1,0-1 1,0 0-1,1 0 1,-1 0 0,0 0-1,1-1 1,-1 1 0,0 0-1,1-1 1,-1 0 0,1 1-1,-1-1 1,1 0 0,4-1-1,-4 0 6,0 0 0,0 0 0,0 0 0,1 0 0,-1-1 0,0 1 0,-1-1 0,1 0 0,0 0 0,4-5 0,2-2 9,0-1 0,-2 0 0,1 0-1,-1-1 1,6-12 0,57-132 47,-46 95 106,-10 15-637,-15 117-147,-1-26 870,2 0 0,12 84 0,-10-121-218,0 0 1,1 0-1,0 0 1,0 0 0,1 0-1,0-1 1,10 15 0,-11-19-21,-1-1 1,1 0-1,0 0 1,0 0-1,0 0 0,0 0 1,0-1-1,0 0 1,1 1-1,0-1 1,-1 0-1,1-1 1,0 1-1,0-1 1,0 1-1,0-1 1,0 0-1,0-1 1,0 1-1,5-1 1,1 0 18,0 0 1,0-1 0,1-1 0,-1 0-1,0 0 1,-1-1 0,1 0 0,0-1 0,-1 0-1,0 0 1,0-1 0,0 0 0,0-1 0,-1 0-1,0 0 1,0-1 0,-1 0 0,0 0 0,11-15-1,13-22-2,-3 0-1,39-86 0,-54 107-57,-8 16-5,-1 0 0,6-16-1,-7 17-128,0 9-40,1 16-52,-4-16 233,7 56 194,0 86 0,-20 19 262,13-163-443,0 0 0,0 1 0,0-1-1,0 1 1,-1-1 0,1 0 0,-1 0 0,1 1 0,-1-1 0,1 0 0,-1 0 0,1 1 0,-1-1 0,0 0 0,0 0 0,0 0-1,0 0 1,0 0 0,0 0 0,-2 1 0,2-2-53,0 1 1,0-1-1,-1 0 0,1 0 0,0 0 0,0 0 0,-1 0 0,1 0 1,0-1-1,0 1 0,0 0 0,-1 0 0,1-1 0,0 1 1,0-1-1,0 0 0,0 1 0,0-1 0,0 0 0,0 1 1,0-1-1,0 0 0,0 0 0,-1-1 0,-4-4-162,0 1 106,0 0 0,0 0 0,1-1 0,0 1 1,0-2-1,1 1 0,-1 0 0,-3-9 1,6 8-265,5 9-93,10 7 446,29 17 201,25 14 527,-60-37-637,0 0-1,-1 0 1,1 0 0,0-1-1,1-1 1,-1 1 0,0-1-1,10 0 1,-11-1-56,-1-1-1,1 0 0,-1 0 1,1 0-1,-1-1 0,0 0 1,0 0-1,0 0 1,0-1-1,0 0 0,0 0 1,0 0-1,-1 0 1,0-1-1,0 0 0,5-4 1,5-8 127,-1 0 1,20-31-1,77-160 281,-78 139-333,51-79 0,-44 93-272,-38 54 171,-1 0-1,0 0 1,0-1-1,0 1 1,0 0-1,1 0 1,-1 0-1,0 0 1,0 0-1,0-1 0,0 1 1,0 0-1,0 0 1,0 0-1,0-1 1,0 1-1,0 0 1,0 0-1,1 0 1,-1-1-1,0 1 0,0 0 1,0 0-1,0 0 1,0-1-1,-1 1 1,1 0-1,0 0 1,0 0-1,0-1 0,0 1 1,0 0-1,0 0 1,0 0-1,0-1 1,-1 1-1,1 0 0,0 0-1,0 0 0,0 0 1,0 0-1,0 0 1,0 1-1,0-1 0,0 0 1,0 0-1,0 0 1,0 0-1,0 0 0,-1 0 1,1 0-1,0 1 1,0-1-1,0 0 0,0 0 1,0 0-1,0 0 1,0 0-1,0 0 0,0 0 1,0 1-1,0-1 0,0 0 1,0 0-1,1 0 1,-1 0-1,0 0 0,0 0 1,0 0-1,0 1 1,0-1-1,0 0 0,0 0 1,0 0-1,0 0 1,0 0-1,0 0 0,0 0 1,1 0-1,-1 0 1,0 0-1,0 1 0,0-1 1,0 0-1,0 0 1,0 0-1,0 0 0,1 0 1,3 4 51,1 1-51,0-1 1,-1 1-1,0 0 0,0 0 1,0 0-1,4 9 0,-2 0 18,-1 0 1,0 1-1,0 0 0,-2 0 1,4 26-1,-6-29 1,0-1-1,-1 1 0,-1 0 1,0 0-1,0-1 1,-1 1-1,-1-1 1,-3 13-1,-2-5 40,-13 23 1,19-39-87,-1 4-7,-1 0 1,0-1-1,0 1 0,0-1 0,-1 0 0,0 0 0,0-1 0,0 1 0,-10 6 0,9-9-34,-1 1 0,0-2 0,1 1 0,-1-1 0,0 0 0,0-1 0,-1 1 0,-8-1 0,-11 3 5,9-2-122,0-1 132,17-1 55,1 0 0,-1 0 0,1 0 0,0 0-1,-1 0 1,1 1 0,0-1 0,-1 0-1,1 0 1,-1 0 0,1 0 0,0 0 0,-1 0-1,1 1 1,0-1 0,-1 0 0,1 0-1,0 1 1,-1-1 0,1 0 0,0 0-1,0 1 1,-1-1 0,1 1 0,2-2 143,-2 1-144,-1-1 0,1 1 0,0 0 0,0 0 0,0 0 1,0-1-1,0 1 0,0 0 0,0 0 0,0 0 0,0-1 1,0 1-1,-1 0 0,1 0 0,0 0 0,0 0 1,0 0-1,0-1 0,-1 1 0,1 0 0,0 0 0,0 0 1,0 0-1,-1 0 0,1 0 0,0 0 0,0 0 1,0 0-1,-1-1 0,1 1 0,-5-1-42,-8-4 103,5 0-497,6 4 296,-5 2-6,-37-1 30,39 0-160,6 3 216,0-1 0,0 0-1,1 1 1,0-1-1,-1 0 1,1 0-1,0 0 1,0-1-1,0 1 1,0 0 0,2 1-1,10 15 57,-6-17-16,-7-1 464,21 0-965,9 0 629,-31 0-59,15 0-32,-8 0-76,179-5-263,-148 1 339,72-16 1,-107 19-28,0 0 1,1-1-1,-2 1 1,1-1-1,0 1 0,4-4 1,13-7 124,-16 10-126,0 0 0,0 0 0,-1-1 0,1 0 0,3-3-1,8-6 125,-8 6-106,0 0 0,-1 0-1,0-1 1,0 0 0,0-1-1,5-8 1,88-123 218,-89 127-214,0 0 0,0 1 0,1 0 0,1 0 0,-1 2 0,2-1 0,-1 2 0,2-1 0,17-7 0,-26 14-20,-1 0 0,1 0 0,0 1 0,0-1 0,0 1 0,0 1 1,1-1-1,-1 1 0,0-1 0,0 2 0,0-1 0,0 0 0,0 1 0,0 0 0,0 0 0,0 1 0,0-1 1,9 6-1,2 1 77,0 2 1,-1 0-1,27 23 1,-28-21 28,-10-9-105,7 5 418,-8-9-214,-3-6-180,-3-1-104,0 1 1,0 0-1,0-1 1,-1 1 0,0 0-1,0 1 1,-1-1-1,0 1 1,0 0-1,0 0 1,-1 0-1,0 1 1,0 0 0,0 0-1,-1 0 1,-7-3-1,11 6 84,0 1 0,0 0 0,0-1 0,0 2 0,-1-1 0,1 0 0,0 0 0,0 1 0,-1 0 0,1 0 0,0 0 0,-1 0 0,1 0 0,0 1 0,-1-1 0,1 1 0,0 0 0,0 0 0,-1 0 0,1 1 0,0-1 0,0 1 0,1-1 0,-1 1 0,0 0 0,0 0 0,1 0 0,-4 4 0,-4 4 57,1 1-1,0 0 1,0 0-1,-14 26 1,9-8 116,1 0 0,1 2 1,1-1-1,2 1 0,-8 48 1,15-66-80,0 0 0,0 0 0,2 17 0,0-25-44,0 1 1,1 0 0,0-1-1,0 0 1,1 1 0,-1-1-1,1 0 1,0 1 0,1-1-1,3 5 1,-5-8-19,1 0 0,-1 0 0,1-1 0,-1 1 0,1-1 0,0 1 0,0-1 0,0 0 0,0 1 0,0-1 1,0 0-1,0 0 0,0 0 0,1-1 0,-1 1 0,0-1 0,3 1 0,-1 0-6,-1-1 0,1 0 0,0 0 0,-1 0 0,1 0 0,0-1 1,0 1-1,-1-1 0,1 0 0,3-1 0,4-3-41,-1-1 1,0 0-1,0-1 1,0 1-1,-1-2 0,0 1 1,-1-2-1,1 1 0,-2-1 1,1 0-1,10-17 1,2-7-198,-1-2 0,15-39 0,-11 19 122,-12 26 26,28-52 0,-20 138-395,-1 24 405,14 48 87,-26-110 33,1-1 0,1 1 0,1-1 0,18 27 0,-25-41-27,1 0 1,0-1-1,0 1 0,1-1 0,-1 0 0,1 0 0,3 2 0,-5-3-26,1-1 1,-1 0-1,0 0 1,0 0-1,1 0 1,-1 0-1,1 0 1,-1-1-1,0 1 1,1-1-1,-1 1 1,1-1-1,4 0 1,1-2 3,1 0 0,-2-1 0,1 0 0,0 0 0,0 0 0,-1-1 0,0 0-1,0-1 1,0 0 0,0 0 0,-1 0 0,7-8 0,10-11 66,32-44-1,-46 56-3,81-108-58,-83 109-3,-6 9-12,0 0-1,0 1 1,0-1 0,0 0-1,0 1 1,1-1-1,-1 1 1,0 0-1,1-1 1,-1 1 0,1 0-1,2-2 1,-2 8 4,-1 3-34,0 1-1,0 0 0,-1 0 0,0-1 0,-2 17 0,-1 7-18,0 22 83,-15 73 0,-67 383 8,47-257 198,34-240-43,3-11-245,2-7-114,2-5 40,-1-1 0,0-13 0,2-7 117,22-109 182,36-162-467,-28 172 194,30-105 236,-44 174-190,47-100 0,-66 158 40,0 1 0,1-1-1,-1 1 1,1-1 0,0 1 0,0-1-1,0 1 1,0 0 0,0 0 0,0 0-1,1 0 1,-1 0 0,1 1 0,2-3-1,-3 4 11,-1 0 0,1-1 0,-1 1-1,0 0 1,1 0 0,-1 0-1,1 0 1,-1 0 0,1 0-1,-1 0 1,0 0 0,1 0-1,-1 1 1,1-1 0,-1 1-1,0-1 1,1 1 0,-1-1-1,0 1 1,0 0 0,1 0-1,-1-1 1,0 1 0,0 0-1,0 0 1,0 0 0,0 0-1,0 0 1,1 3 0,4 5 26,-1 0-1,0 1 1,-1 0 0,0 0 0,0 0-1,2 12 1,1 0 12,1 9-15,0 1 0,-3-1 0,0 1 0,0 60-1,-5-85-43,0 1-1,0-1 0,-1 1 0,-3 12 0,4-18-24,-1 0 0,0-1 0,1 1 0,-1-1 0,0 1 0,0-1 0,0 1 0,0-1 0,0 1 0,0-1 0,0 0 0,0 0 0,0 1 0,-1-1 0,1 0 0,0 0 0,-1 0 0,1 0 0,-1-1 0,0 1 0,1 0 0,-1-1 0,1 1 0,-1-1-1,-3 1 1,-2-1-50,0 0 0,0 0 0,0-1 0,0 0 0,0 0-1,0 0 1,0-1 0,0 0 0,0-1 0,-9-4-1,15 6 70,-1 0-1,0 0 0,0 1 0,0-1 1,0 1-1,0-1 0,0 1 1,0-1-1,0 1 0,0 0 0,0 0 1,-4 1-1,2 0 365,9-2 290,16 5-1471,-20-4 817,0 0-401,-1 0 421,0 0-1,1 0 1,-1 0 0,1 0 0,-1 0-1,1 0 1,-1 0 0,0 0-1,1 0 1,-1 0 0,1 0-1,-1 0 1,0 1 0,1-1 0,-1 0-1,0 0 1,1 1 0,-1-1-1,0 0 1,1 0 0,-1 1-1,0-1 1,1 1 0,-1 0 4,0-1 0,1 1 0,-1 0 0,1 0-1,-1-1 1,1 1 0,-1 0 0,1-1 0,-1 1 0,1-1 0,-1 1 0,1-1 0,0 1 0,-1-1 0,1 1 0,0-1 0,-1 1-1,1-1 1,0 0 0,0 1 0,0-1 0,-1 0 0,1 0 0,0 0 0,0 0 0,0 1 0,-1-1 0,1 0 0,0-1 0,1 1-1,-2 0-12,14 4 95,-4-1-143,2 1 249,-11-3-281,21-1 170,-16 0-79,0 0-1,-1-1 1,1 1 0,0-1 0,0 0-1,-1-1 1,1 1 0,0-1 0,-1 0-1,0-1 1,1 1 0,-1-1 0,9-7-1,-9 7-3,0-1-1,0 1 1,1-1-1,0 1 0,6-2 1,-6 3-54,0-1 1,0 0-1,0 0 1,6-6-1,1-3 111,-2 0 0,1-2-1,-1 1 1,12-23-1,-16 26-27,34-60-33,-28 46-10,1 0 0,26-32-1,-30 43 4,-1 3-39,-1 0 0,1 0 0,0 1 0,13-10 0,-19 17 47,0 0-1,0 0 0,0 1 0,0-1 0,0 1 0,0 0 0,0-1 0,0 1 0,1 1 0,-1-1 0,0 0 0,1 1 0,-1 0 0,1 0 0,-1 0 0,0 0 0,1 0 0,-1 1 0,0-1 0,1 1 0,4 2 0,0 0 39,-1 1 1,1 0-1,-1 0 0,0 0 0,0 1 1,9 8-1,33 39-18,-13-13 349,-36-39-347,1 1 0,-1 0 1,1-1-1,-1 1 0,1-1 1,-1 1-1,1-1 0,-1 1 1,1-1-1,0 0 0,-1 1 1,1-1-1,0 0 0,-1 1 1,1-1-1,0 0 0,-1 0 0,1 0 1,0 1-1,-1-1 0,1 0 1,0 0-1,0 0 0,-1 0 1,1 0-1,0 0 0,0-1 1,-1 1-1,2 0 0,-1-1-15,0 0-1,0 0 1,0 0-1,0 0 1,0 0-1,0 0 1,-1-1-1,1 1 0,0 0 1,-1 0-1,1 0 1,-1-1-1,1 1 1,0-3-1,0-3-110,1-1 0,-1 0-1,-1 0 1,1 0 0,-2-8-1,1 11 69,-1 0-1,0 1 0,0-1 0,0 1 0,0-1 0,-1 1 0,0 0 0,0-1 0,0 1 0,0 0 0,-1 0 0,1 0 0,-1 1 0,-6-7 0,6 7 45,0 1-1,0 0 1,0 0 0,0 0-1,0 0 1,0 1-1,-1-1 1,1 1 0,-1 0-1,1 0 1,-1 0 0,1 0-1,-1 0 1,0 1 0,1 0-1,-1 0 1,0 0 0,-6 1-1,6 0 11,0 0 0,-1 0 0,1 0-1,0 1 1,0 0 0,0 0 0,0 0-1,-5 4 1,2-1 26,-9 5 19,1 1 1,1 0-1,0 1 0,1 1 1,0 1-1,1-1 0,-12 18 1,9-8 66,0 1-1,2 0 1,0 1 0,-8 26-1,16-38-9,-3 7 88,-9 38 1,16-53-141,0 0-1,0 0 1,1 0 0,-1 0-1,1 0 1,0 0-1,1 0 1,-1 0 0,1 0-1,0 0 1,0 0 0,1 0-1,2 7 1,-3-11-53,0 1 0,0 0 0,1 0 1,-1 0-1,0-1 0,1 1 0,-1-1 1,1 1-1,0-1 0,0 1 0,-1-1 1,1 0-1,0 0 0,0 0 0,0 0 1,4 1-1,-2-1 4,0 0 0,0-1 0,0 1 0,0-1-1,0 0 1,0 0 0,1 0 0,4-2 0,3 0-11,-1-1-1,0-1 1,0 0-1,0 0 1,13-8-1,-13 5-58,0-1-1,-1 0 0,0 0 1,0-1-1,-1 0 0,0-1 1,15-20-1,-9 7-34,-1 0 1,20-45-1,6-37 60,-41 118-40,1 0-1,1 0 1,0-1-1,4 17 1,-5-26 59,4 26-99,15 48-1,-16-68 108,0-1-1,1 0 0,0 0 1,0 0-1,0 0 1,1-1-1,0 0 1,1 0-1,-1 0 1,10 8-1,-13-14 10,0 1 1,0-1-1,0 1 1,0-1-1,0 0 0,0 0 1,0 0-1,0 0 0,0-1 1,0 1-1,1 0 0,-1-1 1,0 0-1,0 1 0,1-1 1,-1 0-1,0 0 0,3-1 1,-1 1-5,0-1 0,0 0 1,-1-1-1,1 1 0,0-1 0,-1 0 1,1 0-1,-1 0 0,6-4 0,2-4-36,0-1 0,0 0 0,-1 0-1,11-17 1,269-361-791,-270 360 746,-1-1-1,-1-1 0,-1 0 0,-2-2 1,17-51-1,68-273 7,-94 331 75,-3 12 0,0 0 0,0 0 0,0-19 0,-3 32 0,0 1 0,0 0 0,0-1-1,0 1 1,0 0 0,0 0 0,0-1 0,0 1-1,0 0 1,0 0 0,0-1 0,0 1 0,0 0-1,0 0 1,0-1 0,0 1 0,0 0 0,0 0-1,0-1 1,0 1 0,0 0 0,0 0 0,-1-1-1,1 1 1,0 0 0,0 0 0,0-1 0,0 1-1,-1 0 1,1 0 0,0 0 0,0 0 0,0-1 0,-1 1-1,1 0 1,0 0 0,0 0 0,-1 0 0,1 0-1,-1 0 1,0 0 3,0 1 1,0-1-1,0 1 0,1 0 1,-1-1-1,0 1 0,0 0 1,0 0-1,1 0 0,-1-1 1,-1 3-1,-10 15 79,1 0-1,0 1 1,2 0-1,-11 29 1,-22 87 218,28-84-149,1-2-39,2-1 0,-8 81 0,17-97-13,1-1-1,2 0 1,1 0-1,2 1 1,9 41 0,-7-50-77,17 61 265,-19-70-172,1-1 0,1 0 0,0-1 1,11 16-1,-15-26-129,0 0 0,-1 0-1,2 0 1,-1 0 0,0-1-1,0 1 1,0-1 0,1 1 0,-1-1-1,1 0 1,-1 0 0,1 0 0,-1 0-1,1-1 1,0 1 0,-1-1-1,1 1 1,0-1 0,-1 0 0,1 0-1,0 0 1,0 0 0,-1-1 0,1 1-1,0-1 1,-1 0 0,1 0 0,-1 0-1,1 0 1,-1 0 0,1 0-1,-1 0 1,0-1 0,1 0 0,-1 1-1,3-4 1,8-8-161,-2-1 0,0 0 0,0 0 0,12-22 0,-12 14 126,-6 10 92,0 2 0,9-13 0,-8 11-16,-6 12-27,0-1 0,0 1 0,0 0 0,0 0 0,0 0 0,0 0 0,0 0 0,0 0 0,0 0 0,1 0 0,-1 0 0,0 0 0,0 0 0,0 0 0,0 0 0,0 0 0,0 0 0,0 0 0,1 0 0,-1 0 0,0 0 0,0 0 0,0 0 0,0 0 0,0 0 0,0 0 0,0 0 0,0 0 0,1 0 0,-1 0 0,0 0 0,0 0 0,0 0 0,0 0 0,0 0 0,0 0 0,0 0 0,0 0 0,1 0 0,-1 0 0,0 1 0,1 1 7,0 0 0,0 0 0,0 1 0,-1-1 0,1 0-1,0 1 1,-1-1 0,0 1 0,1-1 0,-1 1 0,0-1 0,0 1 0,-1-1-1,1 3 1,-1 9 66,3 10 47,-1 6-135,10 52 1,-10-74 37,1 1 1,1-1-1,-1 0 1,1 0-1,1-1 1,0 1 0,0-1-1,0 0 1,1 0-1,0 0 1,6 7-1,-7-11 1,0 1-1,0-1 0,1 0 0,-1-1 0,1 1 0,-1-1 0,1 0 0,0 0 0,0 0 1,0-1-1,0 0 0,0 0 0,0 0 0,0 0 0,1-1 0,-1 0 0,0 0 1,8-1-1,3-2 43,0 0 1,0 0 0,-1-2 0,25-9 0,-18 4-75,-1-1 0,0 0 0,-1-2 0,0 0 0,26-24 0,-20 13 2,-1-1 1,-2-1 0,23-31-1,-14 3 33,-27 48-227,-3 6 82,-5 13 62,-1 1 105,-33 212-241,35-212 171,1-3 65,0 1 1,1-1-1,1 17 1,-1-25-24,0-1 0,1 1 0,-1-1 0,1 0 0,0 1 0,-1-1 0,1 0 0,0 0 0,0 1 0,1-1 0,-1 0 0,0 0 0,1 0 0,-1 0 0,1-1 0,0 1 0,-1 0 0,1 0 0,0-1 0,0 0 0,0 1 0,3 0 0,-4-1-14,1 0 1,0-1 0,0 1-1,0-1 1,0 0-1,-1 0 1,1 0 0,0 1-1,0-2 1,0 1-1,0 0 1,0 0 0,0-1-1,-1 1 1,1-1-1,0 1 1,0-1 0,-1 0-1,1 1 1,0-1-1,2-2 1,-1 0-44,1 1-1,-2-1 1,1 1-1,0-1 1,0 0-1,-1 0 1,0 0-1,0 0 1,3-5-1,-1-1-35,-1 0-1,1-1 0,-2 1 0,1-1 1,-2 0-1,1 0 0,-1 0 0,-1 0 1,1 0-1,-2 0 0,1 0 0,-2 0 1,-2-11-1,3 15 14,-2 0 0,1-1 1,-1 1-1,0 0 0,0 0 1,0 1-1,-1-1 0,-8-9 1,11 14 35,0 1 0,1-1 0,-1 1-1,1-1 1,-1 0 0,0 1 0,1-1 0,0 1 0,-1-1 0,1 0 0,-1 1 0,1-1 0,0 0 0,-1-1 0,10-3 317,-3 3-269,32-18 97,-2 0-164,-17 11 165,0 1-1,1 0 1,0 2 0,0 0-1,0 2 1,1 0 0,0 1-1,0 1 1,34 1 0,-42 2-36,0 0 1,-1 1-1,1 0 1,23 9 0,-31-9-50,0 0 0,0 1 0,0-1 0,-1 1 0,1 0 0,-1 1 0,0-1 0,0 1 0,0 0 0,0 0 0,-1 0 0,0 0 0,0 1 0,4 7 0,-2-4-11,0 1 1,-1 0-1,0 1 0,0-1 1,-1 1-1,4 18 1,-5-10-13,-2-12-14,0 0 0,1 0-1,0 0 1,0-1 0,0 1 0,1 0-1,3 6 1,-4-10-70,7 5 122,-8-6-42,17-5-218,-15 4 163,13-3-133,-12 2 154,1 1 1,-1-1-1,0 0 1,0 0-1,0 0 1,0 0-1,4-2 1,-3 0 46,1 0 103,-4 4 52,-1 0 253,-4 14-400,4-13-16,-1 0 0,1 0 0,-1-1 0,1 1 0,-1 0 0,0-1 0,0 1 0,1 0 0,-1-1 0,-1 1 0,1-1 0,0 1 0,0-1 0,0 0 0,-1 0 0,-1 2 0,3-3-36,0 0 0,1-1 0,-1 1 0,0 0 0,1-1-1,-1 1 1,0-1 0,1 1 0,-1-1 0,0 1 0,0 0-1,0-1 1,0 1 0,1-1 0,-1 1 0,0-1 0,0 1 0,0-1-1,0 1 1,0-1 0,0 1 0,0-1 0,0 1 0,0-2-1,0-5-157,6-8-49,0 0 0,10-17 0,5-13 76,-2-13 74,15-33 79,-20 64 41,-8 18 219,-6 9-253,0 0-1,0-1 1,0 1 0,0 0-1,1 0 1,-1 0 0,0 0-1,0 0 1,0 0-1,0 0 1,0 0 0,0 0-1,0 0 1,0 0 0,0 0-1,0 0 1,1 0 0,-1 0-1,0 0 1,0 0-1,0 0 1,0 0 0,0 0-1,0 0 1,0 0 0,0 0-1,0 0 1,1 0-1,-1 0 1,0 0 0,0 0-1,0 0 1,0 0 0,0 0-1,0 0 1,0 0-1,0 0 1,0 0 0,0 0-1,0 1 1,0-1 0,1 0-1,-1 0 1,0 0 0,0 0-1,0 0 1,0 0-1,0 0 1,0 0 0,0 0-1,0 0 1,0 0 0,0 1-1,0-1 1,0 0-1,0 0 1,0 0 0,0 0-1,0 0 1,0 0 0,0 0-1,0 0 1,0 0 0,0 1-1,0-1 1,18 177 748,-17-163-710,1 1 0,0-1 0,1 0 0,1 0 0,0-1 0,1 1 0,0-1-1,1 0 1,10 16 0,-14-27-118,-1 1 1,1-1-1,0 1 0,1-1 0,-1 1 0,0-1 0,1 0 0,-1 0 0,1 0 0,0-1 1,-1 1-1,1-1 0,0 1 0,0-1 0,0 0 0,0 0 0,0 0 0,0 0 1,0-1-1,1 1 0,-1-1 0,0 0 0,0 0 0,0 0 0,5-1 0,-2 0-574,1 0-1,-1 0 1,0-1-1,0 0 1,0 0-1,-1 0 1,1-1-1,-1 0 1,1 0-1,-1-1 1,0 1-1,8-8 1,-3 0-1824,0-1-1,-1 0 1,-1-1 0,14-26 0,1 1-731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5:42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112 205 13216,'-80'-63'5983,"62"23"-5215,8 24 384,10 7-800,-4-7 480,4 4-480,4-3-928,11 2 256,11 1-2208,9 4 1408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8:27.0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23 3552,'-11'-1'19413,"20"-2"-15725,13-1-6435,-16 3 4579,135-9-566,-92 8-1065,197 0 715,-133 3-841,-83 4-208,-25-8 456,-32 15-19461,2-9 14082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8:27.5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1 4160,'0'0'43,"-1"0"-1,1 0 1,0 0 0,-1 0-1,1 0 1,0 0 0,-1 0 0,1 0-1,0 0 1,0 0 0,-1 0-1,1 0 1,0 0 0,-1 0 0,-4 5 4697,10-6-3078,0 1 0,0 0 1,0 0-1,0 0 0,7 1 0,-2 0-424,0 0 1,14-2-1,-1 0-308,113-4 2835,336 5-2187,-370 0-6538,1 0-5182,-92 3 3054,-5 6 3611,-5 7 858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8:28.7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69 668 2080,'-26'0'1381,"7"11"6102,12-8-5518,-3 0 799,4 0 2154,6-2-4758,0 0 0,0 1-1,0-1 1,0 0-1,1 1 1,-1-1-1,0 0 1,1 1 0,-1-1-1,1 0 1,0 0-1,0 2 1,4 5 130,0-1 0,1 1 0,0-1 0,1 0 0,-1 0 1,1-1-1,0 1 0,1-2 0,0 1 0,15 8 0,-5-5-39,0 0 1,1-2-1,0 0 0,21 5 1,-27-9-137,1-1 1,-1 0-1,1-1 0,-1 0 1,1-1-1,-1-1 0,1 0 1,0 0-1,21-7 1,-28 6-104,0 0 1,0 0 0,0-1-1,0-1 1,0 1 0,-1-1 0,1 0-1,-1 0 1,0-1 0,-1 0-1,1 0 1,-1 0 0,0-1 0,0 0-1,0 0 1,-1 0 0,0 0-1,0-1 1,3-6 0,3-12 271,11-40 1,-19 56-283,0-1 0,0 1 0,-1-1 1,-1 1-1,1-1 0,-2 0 0,-1-16 0,-18-62 409,-5-36 112,20 85-458,2-1 0,2 1 1,5-55-1,-2 74 70,-2 12-96,1 0 0,0 0 0,0 0 0,1 0 0,3-9 0,-4 14-49,0 1 0,1-1-1,-1 1 1,1-1 0,-1 1 0,1 0 0,0-1 0,0 1-1,0 0 1,0 0 0,0 1 0,1-1 0,-1 0-1,0 1 1,1-1 0,0 1 0,-1 0 0,1 0 0,3-1-1,5-1 12,-1 1 0,1 0 0,0 1 0,0 0 0,1 1-1,-1 0 1,0 1 0,0 0 0,0 1 0,17 4 0,-2 2-10,0 1 0,0 1 0,27 15 0,-36-16-7,0 0-1,-1 2 1,0 0 0,27 24 0,-36-28 7,0 0 0,-1 1 1,0-1-1,0 1 0,0 1 0,-1-1 0,-1 1 0,1 0 1,-1 0-1,-1 0 0,3 13 0,-2-9 4,-1 0 1,-1 0-1,-1 0 1,0 1-1,0-1 0,-1 0 1,-1 1-1,0-1 0,-1 0 1,-1 0-1,0 0 1,0 0-1,-1 0 0,-9 19 1,4-15 109,1 1 1,1 0 0,0 0-1,-6 34 1,13-49-96,0-1 1,0 1-1,0-1 1,0 1-1,0-1 1,0 1-1,1-1 1,-1 1-1,1-1 1,0 1-1,-1-1 1,1 0-1,1 1 1,-1-1-1,0 0 1,0 0 0,1 0-1,-1 0 1,1 0-1,0 0 1,-1 0-1,1 0 1,0-1-1,0 1 1,0-1-1,1 1 1,-1-1-1,0 0 1,4 2-1,4 1 129,1 0-1,0-1 1,0 0-1,0 0 1,15 0-1,12 1-138,0-2 0,59-3 0,-84 0-144,14-2-1313,-26 3 865,1-1-1,-1 0 1,1 1 0,-1-1-1,0 0 1,1 0-1,-1 1 1,0-1 0,2-2-1,0 0-1978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8:30.4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546 84 1408,'1'-1'40,"-1"1"0,0-1 0,0 1-1,0-1 1,1 1 0,-1-1 0,0 1 0,1-1 0,-1 1 0,0-1 0,1 1-1,-1 0 1,1-1 0,-1 1 0,1 0 0,-1-1 0,1 1 0,-1 0-1,1 0 1,-1-1 0,1 1 0,-1 0 0,1 0 0,-1 0 0,1 0 0,-1 0-1,1 0 1,-1 0 0,1 0 0,-1 0 0,1 0 0,0 0 0,14-4 2942,7-4 624,-17 6-1824,1 1-1,0-2 1,9-4-1,-14 6-1583,0 1 0,0-1 0,1 0-1,-1 0 1,0 0 0,-1 0 0,1 0-1,0 0 1,0 0 0,0 0-1,0 0 1,-1 0 0,1 0 0,-1 0-1,1 0 1,-1-1 0,1 1-1,-1 0 1,0-1 0,1 1 0,-1 0-1,0-2 1,8-17 4127,-4 16-1318,-7 8-3283,-106 100 628,96-92-203,-1 0 0,0 0 0,-1-1 0,0-1 0,-28 13 0,-87 32 126,39-18 22,75-30-274,-32 14-117,-56 34 0,66-36-279,36-18-113,0-1-1354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8:31.0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21 7392,'-24'-20'14287,"25"23"-14002,-1-1 0,1 1 0,-1 0 0,1 0-1,0 0 1,0-1 0,0 1 0,0-1 0,1 1 0,-1-1-1,1 1 1,-1-1 0,4 4 0,2 2 66,1 0-1,10 7 1,0-1 8,0-2 0,40 20 1,-17-10-121,7 5 36,-23-15-58,0 2-1,-1 0 1,37 32 0,-40-28-69,-4-3-40,0 0 0,-1 2 0,-1-1 0,15 22 0,9 17 273,-33-48-459,0 0 0,0-1 1,1 1-1,0-1 0,9 5 0,-16-10-139,1 0-869,-1-1 869,1 0 0,-1 0 0,0 0 0,1 1 0,-1-1-1,0 0 1,1 0 0,-1 0 0,0 0 0,1 0-1,-1 0 1,0 0 0,1 0 0,-1 0 0,0 0 0,1 0-1,-1 0 1,0 0 0,1 0 0,-1 0 0,0 0 0,1 0-1,-1-1 1,0 1 0,0 0 0,1 0 0,-1 0 0,0 0-1,1-1 1,-1 1 0,1-1-217,2-13-9923,-1 5 3968,-1 5 3232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8:32.4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7 210 6304,'-1'-1'319,"0"-1"0,0 1 0,1-1 0,-1 1-1,1-1 1,-1 1 0,1-1 0,-1 0 0,1 1 0,0-1 0,-1 1 0,1-4 0,0 3 276,1 1 1,-1 0-1,0-1 0,1 1 1,-1-1-1,1 1 1,0 0-1,-1-1 0,1 1 1,0 0-1,0 0 1,0 0-1,0-1 0,2-1 1190,-4 20 214,0-1 0,4 29 0,-1-26-1571,-2 32 0,-1 21-100,2-33 512,0-45-733,0 1 0,0-1 1,1 1-1,0-1 0,2-4 0,1-3 2,1-10-163,-1 0 0,-1 1-1,0-26 1,3-7-17,14-43 503,-16 76-368,-1 3-10,3-13-234,-7 30 180,1 0 0,0 0 1,0-1-1,0 1 0,0 0 1,0 0-1,0 0 0,0 0 1,1 0-1,1-2 0,-2 4 13,0-1-1,0 0 0,0 1 0,0-1 0,0 1 0,0-1 1,0 1-1,1-1 0,-1 1 0,0 0 0,0 0 0,0-1 1,0 1-1,0 0 0,1 0 0,-1 0 0,0 0 0,0 1 1,0-1-1,0 0 0,1 0 0,-1 1 0,1 0 0,3 1 53,0 0-1,0 1 1,8 5-1,-7-4 74,17 8-55,0-1 0,1-1-1,27 7 1,-24-7-67,152 41-181,-175-51-1251,3 1 3862,-3-1-5527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8:32.8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15 9728,'-8'-12'3120,"9"11"-2557,1 1 1,-1 0 0,0-1 0,1 1 0,-1 0 0,0-1 0,1 1 0,-1 0-1,1 0 1,2 0 0,134 3 7901,180 21-8098,-285-21-590,47 7-3154,-79-10 3114,0 0 1,0 0-1,-1 0 1,1 0-1,0 0 1,0 1-1,0-1 1,0 0-1,-1 0 1,1 1-1,0-1 1,0 0-1,0 1 1,-1-1-1,1 1 0,0-1 1,-1 1-1,1-1 1,0 1-1,-1 0 1,1-1-1,-1 1 1,1 0-1,0 1 1,-1-1-60,-1 0 0,1 0 1,-1 0-1,1 0 0,-1 0 1,1 0-1,-1 0 0,0 0 1,0 0-1,1 0 0,-1 0 0,0 0 1,0 0-1,0-1 0,0 1 1,0 0-1,0-1 0,0 1 1,-2 0-1,-34 19-6003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58:33.3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 12 9152,'-13'-8'4128,"18"4"-3584,3 4 2879,6 0-1983,9 0 1952,3 0-1952,11 0 992,3 0-1376,10 0-512,21 9-352,14-6-96,9 5-64,1-4-1344,-10 4 704,-17 3-7072,-10 1 4225,0-4-5153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7:01.2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2656,'7'1'10058,"-4"6"-6053,-2 17-4833,-1-6 1774,3 38-210,-1 0 0,-7 58 0,3 28 115,3-95-7707,5-51 1689,6 4 718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7:01.8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135 10 5152,'-2'-9'3109,"4"16"1995,1 4-4512,0 0 0,-1 0 0,0 0 0,-1 0 0,-1 1 0,1-1 0,-4 21 0,-11 99 1699,10-112-2098,0 1-1,-1-1 0,-1-1 1,-14 31-1,-21 22 208,40-69-538,0 0 0,0 0 0,0 0-1,0 0 1,-1-1 0,1 1 0,-1 0 0,1-1 0,-1 1-1,0-1 1,0 0 0,1 1 0,-4 0 0,3-1-885,0 0 1,0 0 0,0-1-1,0 1 1,0-1-1,0 1 1,0-1 0,-3 0-1,0 0-3099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5:17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577 478 3072,'18'26'6688,"-24"-30"-3227,-5-9-2218,5 7-902,0 0 0,-11-10 1,-2 2-90,0 1 0,-1 1 0,0 0 0,-43-16 0,50 23-230,0 1-1,-1 0 1,1 1 0,-1 1-1,1 0 1,-1 1 0,0 0-1,0 1 1,0 1 0,-15 2-1,19-1-16,0-1 0,0 2 0,0 0 0,0 0 0,1 0 0,0 1 0,-1 1 0,1 0 0,0 0 0,1 1 0,0 0 0,0 0 0,-11 12-1,7-6 36,1 2 0,0-1 0,1 1 0,1 1 0,1 0-1,0 0 1,0 1 0,-9 31 0,14-37 14,1 0 0,1-1 0,-1 1 0,1 0 1,1 0-1,0 0 0,0 0 0,1 0 0,0 0 0,1 0 1,0-1-1,1 1 0,0-1 0,0 1 0,1-1 0,0 0 1,6 10-1,-4-10 57,1 0 0,0-1 1,0 1-1,1-1 0,0-1 1,0 0-1,1 0 0,0 0 1,0-1-1,0-1 0,1 1 1,0-2-1,0 1 0,0-1 1,14 3-1,-16-5 16,0-1-1,1 1 0,-1-2 1,0 1-1,1-1 1,-1 0-1,1-1 1,-1 0-1,0 0 1,1-1-1,-1 0 1,0 0-1,9-5 1,-15 6-118,-1 1 1,1-1-1,-1 0 0,1 0 1,-1 0-1,0 0 1,0 0-1,0 0 0,1 0 1,-1 0-1,0 0 1,0-1-1,-1 1 1,1 0-1,0-1 0,0 1 1,-1-1-1,1 1 1,0-1-1,-1 1 0,0-1 1,1 1-1,-1-1 1,0 1-1,0-1 1,0 0-1,0 1 0,0-3 1,0 3-34,-1 0 0,1-1 1,-1 1-1,1 0 0,-1-1 1,1 1-1,-1 0 0,0 0 0,1-1 1,-1 1-1,0 0 0,0 0 1,0 0-1,0 0 0,0 0 1,0 0-1,0 1 0,-1-1 0,1 0 1,0 0-1,0 1 0,-1-1 1,1 1-1,0-1 0,0 1 1,-1 0-1,1-1 0,-1 1 0,1 0 1,0 0-1,-3 0 0,1 0-21,-1 1 0,1-1-1,0 1 1,0-1-1,0 1 1,0 0 0,0 1-1,0-1 1,0 0 0,-3 3-1,-27 19-173,18-11 164,-4 2 59,1 0 0,0 1 0,1 1 1,1 1-1,0 0 0,1 1 0,-15 25 0,24-34 10,1 1 0,0-1-1,1 1 1,0 0 0,1 0-1,0 0 1,1 0 0,-1 1-1,2-1 1,0 1 0,0-1-1,1 1 1,0 0 0,1-1 0,0 1-1,1-1 1,0 1 0,4 11-1,-3-11 47,2-1 0,-1 0-1,1 1 1,0-2 0,1 1-1,1 0 1,-1-1 0,1 0-1,15 14 1,-17-19 6,0 0 1,1 0 0,-1 0-1,1 0 1,-1-1-1,1 0 1,0 0-1,0-1 1,1 0 0,-1 0-1,0 0 1,1-1-1,-1 0 1,1 0-1,-1 0 1,1-1-1,0 0 1,9-1 0,-4-2 5,1 0 0,-1 0 0,1-1 0,22-12 0,43-27 186,135-105-199,-171 116 53,102-86 308,-119 94-438,-1-2-1,-1 0 1,24-36 0,-38 46-151,-8 11-75,-8 10-186,-71 65-225,-9 8 766,62-52-67,2 1 0,-32 49 0,45-59-62,0 1 0,1-1 0,0 2 0,2-1-1,0 1 1,-4 22 0,10-35 25,0 0 0,0 0 0,1 0-1,0 1 1,0-1 0,0 0 0,1 0-1,0 0 1,0 0 0,3 8 0,-3-12 21,-1 0 0,1-1 0,0 1 0,0 0 0,0 0 0,0-1 0,0 1 0,0-1 0,0 1 0,1-1 0,-1 1 0,1-1 0,-1 0 0,1 1 0,-1-1 0,1 0 0,0 0 0,0 0 0,-1 0 0,1-1 0,0 1 0,0 0 0,0-1 0,0 0 0,0 1 0,0-1 0,0 0 0,0 0 0,0 0 0,0 0 0,0 0 0,0 0 0,-1-1 0,1 1 0,2-1 0,2-1 7,-1 0 0,0 0-1,0 0 1,-1-1 0,1 0 0,0 0 0,-1 0 0,0 0-1,0-1 1,0 0 0,0 0 0,5-6 0,3-6 63,-1 0 0,9-18 0,59-131 261,-28 52-505,-50 108 13,1 0-1,-2-1 1,2-9 0,-23 52-219,10-16 267,2 1 1,0 1 0,1-1 0,-7 38 0,-7 17 121,-6-1 23,-4-2 1,-65 112-1,66-126-8,3 1 0,3 1 1,2 1-1,-15 68 0,36-121 97,2-8-109,0-1 1,0 1 0,0-1-1,-1 1 1,1-1-1,0 1 1,-1-1 0,1 1-1,-2 1 1,77-85 905,-24 24-815,-36 42-27,32-35-103,57-79 1,17-70 105,-1-6-95,-81 146 80,63-71 1,-94 121-93,11-12-16,37-34 0,-27 37-704,-29 19 712,0 0 0,0 0-1,0 0 1,0 0 0,0 0 0,0 0 0,0 0 0,0 0 0,0 0-1,0 0 1,0-1 0,1 1 0,-1 0 0,0 0 0,0 0 0,0 0-1,0 0 1,0 0 0,0 0 0,0 0 0,0 0 0,1 0 0,-1 0-1,0 0 1,0 0 0,0 0 0,0 0 0,0 0 0,0 1 0,0-1-1,0 0 1,1 0 0,-1 0 0,0 0 0,0 0 0,0 0-1,0 0 1,0 0 0,0 0 0,0 0 0,0 0 0,0 0 0,0 0-1,0 0 1,0 1 0,0-1 0,1 0 0,-1 7-193,-4 9 41,4-15 144,-32 82-131,4-11 155,8-10-8,2 0 0,-14 96 0,32-155 46,0 0-1,0 0 1,0 1 0,0-1-1,0 0 1,1 0-1,-1 0 1,1 0 0,0 0-1,1 3 1,-1-5-25,-1-1 1,0 1-1,1 0 1,-1-1-1,1 1 1,-1 0-1,1-1 0,-1 1 1,1-1-1,-1 1 1,1-1-1,0 1 1,-1-1-1,1 0 1,0 1-1,-1-1 0,1 0 1,1 1-1,-1-1-12,0 0 0,0 0 0,1 0 0,-1 0 0,0 0-1,0 0 1,0-1 0,0 1 0,1 0 0,-1 0 0,0-1 0,0 1-1,0-1 1,0 1 0,2-2 0,5-4 101,0 0-1,-1-1 1,1 1 0,-1-1 0,6-9 0,33-45 240,-27 35-282,65-101-149,28-37 18,-80 118 132,-17 22-100,-12 18 27,4-2-730,-6 8 716,-1 0-1,1 0 1,-1 1 0,0-1-1,1 0 1,-1 1-1,1-1 1,-1 0 0,0 1-1,0-1 1,1 1-1,-1-1 1,0 0-1,0 1 1,1-1 0,-1 1-1,0-1 1,0 1-1,0-1 1,0 1 0,0-1-1,1 1 1,-1-1-1,0 1 1,0 0 0,1 6-4,0 1 0,-1-1 1,0 1-1,-1 13 1,0 3 43,1 26-87,-2-19 32,2-1 0,2 1 0,6 38 0,-3-39 78,-5-23 8,1-1 0,0 1 0,0-1 0,1 1 0,-1-1 0,2 1 0,2 7 0,-4-14-36,-1 1 0,0-1 0,0 1 0,1-1 1,-1 1-1,0-1 0,0 1 0,1-1 0,-1 0 0,1 1 0,-1-1 0,0 0 0,1 1 0,-1-1 0,1 0 0,-1 1 0,0-1 0,1 0 0,-1 0 0,1 0 0,-1 1 0,1-1 0,-1 0 1,1 0-1,-1 0 0,1 0 0,-1 0 0,1 0 0,-1 0 0,1 0 0,0 0 0,-1 0 0,1 0 0,-1 0 0,1-1 0,-1 1 0,0 0 0,1 0 0,-1 0 0,1-1 0,-1 1 1,1 0-1,-1-1 0,1 1 0,-1 0 0,1-1 0,1-2 37,0 0 1,0 1 0,0-1-1,0 0 1,0 0 0,1-5-1,2-3 13,12-26-12,30-48 1,-39 73-79,0 1 0,0 0 1,2 0-1,-1 1 0,1 0 1,1 1-1,-1 0 0,14-8 1,-11 9-60,1 0 1,0 1-1,1 1 1,0 0-1,27-7 1,-34 12 64,-1-1 1,0 1-1,0 0 1,1 1-1,-1 0 1,0 0-1,1 0 1,-1 1-1,0 0 1,1 1 0,-1-1-1,0 1 1,0 1-1,12 5 1,-12-5 8,-1 1 0,1 1 0,-1-1 1,0 1-1,0 0 0,0 0 1,0 1-1,6 9 0,-52-38 686,36 21-695,-1 0 0,0 0 1,0 0-1,0 1 1,0 0-1,0 0 1,0 1-1,0-1 1,-1 1-1,1 0 1,0 1-1,-7 0 1,2 1-73,0 0 1,0 1 0,0 0 0,-17 9 0,17-7 41,1 0 0,0 2 0,1-1 0,0 1 0,0 0 0,0 0 0,1 1 0,0 0 0,0 1 0,-6 10 0,3-3 43,1 0 0,1 0 1,1 1-1,0-1 1,-5 22-1,10-29 15,0 1-1,0 0 1,1 0 0,1 0-1,0 0 1,0 0 0,0 0-1,2-1 1,-1 1 0,1 0-1,0 0 1,5 11 0,-5-18 13,-1-1 0,1 1 0,-1 0 0,1 0 0,0-1 0,0 1 0,0-1 1,0 0-1,1 1 0,-1-1 0,1 0 0,-1-1 0,1 1 0,0 0 0,-1-1 1,1 1-1,0-1 0,0 0 0,5 2 0,-3-2-1,0-1 0,0 1 1,0-1-1,0 1 0,-1-1 0,1-1 0,0 1 1,0-1-1,0 0 0,0 0 0,0 0 0,6-3 1,3-3 15,0 0 1,-1-1-1,-1-1 1,1 0 0,-2 0-1,1-1 1,-1-1-1,-1 0 1,1 0 0,-2-1-1,0 0 1,8-15-1,10-20 53,41-100 0,-59 126-40,33-91-317,-39 99-115,-3 13 365,0 0 0,0 0 0,0 0-1,0 0 1,0 0 0,0 0 0,0 0 0,0 0 0,0 0 0,0 0-1,-1 0 1,1 0 0,0 0 0,0 0 0,0 0 0,0 0 0,0 0-1,0 0 1,0 0 0,0 0 0,0 0 0,0 0 0,0 0 0,0 0-1,0 0 1,0 0 0,0 0 0,0 0 0,0 0 0,0 0 0,0 0-1,0 0 1,0 0 0,0 0 0,0 0 0,-6 19-415,3-4 421,2 1 0,0 0 0,0 0-1,5 31 1,-3-37 5,1 0-1,0 0 1,1-1-1,0 1 1,0-1-1,1 1 1,0-1-1,1-1 1,6 10 0,-10-16 20,0 0 0,1 0 1,-1 0-1,1-1 0,-1 1 1,1-1-1,0 1 1,-1-1-1,1 1 0,0-1 1,0 0-1,0 0 0,0 0 1,0 0-1,1 0 1,-1-1-1,0 1 0,0 0 1,0-1-1,1 0 0,-1 1 1,0-1-1,1 0 1,-1 0-1,0-1 0,0 1 1,1 0-1,-1-1 0,0 1 1,0-1-1,1 0 1,-1 0-1,0 0 0,0 0 1,3-2-1,5-4 77,1 0 0,-1-2 0,0 1 0,17-20-1,-17 18-63,78-71 131,-55 53-119,-1-2 0,31-36 0,-32 22 39,-1 0 0,-3-2 0,23-49 0,52-144-64,-75 162-125,24-114-1,-39 136 33,-6 31-162,-1 0 0,-1 0-1,1-30 1,-6 47-51,-2 10 114,-4 13 39,7-15 132,-52 152-227,7 2 1,-30 192 0,50-171 346,23-147-80,1 1 0,1 0 1,8 53-1,-7-80 6,0 4 41,0 0 0,1 0 0,2 6-1,-3-12-62,-1 0-1,0 0 0,1 0 0,-1 0 0,0 0 0,1 0 0,-1 0 0,1 0 1,0-1-1,-1 1 0,1 0 0,0 0 0,-1-1 0,1 1 0,0 0 0,0-1 1,-1 1-1,1-1 0,0 1 0,0-1 0,0 1 0,0-1 0,0 1 0,0-1 1,0 0-1,0 0 0,0 0 0,0 1 0,1-1 0,2-1 45,-1 0 0,0 0 0,1-1 0,-1 1 1,0-1-1,0 1 0,0-1 0,0 0 0,4-4 0,26-25 42,-26 24-35,74-85-332,-81 91 247,1 1-1,-1-1 1,0 1-1,0-1 1,1 1-1,-1 0 1,0-1-1,1 1 1,-1 0-1,1-1 1,-1 1-1,0 0 1,1-1-1,-1 1 1,1 0 0,-1 0-1,1 0 1,-1-1-1,1 1 1,-1 0-1,1 0 1,-1 0-1,1 0 1,-1 0-1,1 0 1,0 0-1,0 0-2,-1 1-1,1-1 1,-1 1-1,1-1 1,-1 0-1,1 1 0,-1-1 1,0 1-1,1 0 1,-1-1-1,0 1 1,1-1-1,-1 1 1,0 0-1,0-1 1,0 1-1,1 0 1,2 31-313,-6 12 211,2-32 144,0-1 0,1 1 0,0 0 0,2 12 0,-2-20-19,2 7 34,0 0 1,1 0-1,0 0 1,4 11-1,-6-21-26,-1 0 0,1 0 1,-1-1-1,1 1 0,-1 0 0,1-1 0,0 1 0,-1 0 0,1-1 0,0 1 0,-1-1 0,1 1 1,0-1-1,0 1 0,0-1 0,-1 0 0,1 1 0,0-1 0,0 0 0,0 0 0,0 1 0,0-1 1,-1 0-1,1 0 0,0 0 0,0 0 0,0 0 0,0 0 0,0-1 0,0 1 0,0 0 1,0-1-1,5-1 69,-1 0 0,0 0 0,0 0 1,6-5-1,-5 3-35,11-7 53,21-18 0,10-6-129,100-49 81,-94 56-129,83-57 0,-136 84 47,-1 1-1,1-1 1,-1 1 0,0-1-1,1 1 1,-1-1-1,1 1 1,0 0-1,-1-1 1,1 1 0,-1 0-1,1 0 1,-1-1-1,1 1 1,0 0 0,-1 0-1,1 0 1,0 0-1,-1-1 1,1 1 0,0 0-1,1 1 1,-2-1 23,0 1-1,0 0 1,0-1 0,0 1 0,0 0 0,0-1 0,0 1 0,-1 0-1,1-1 1,0 1 0,0 0 0,0-1 0,-1 1 0,1-1-1,0 1 1,-1 1 0,-17 28-25,13-22-5,-1 0 0,2 0 0,-1 0 1,1 1-1,0 0 0,-3 11 0,6-16 38,0 1 0,1 0 0,-1-1-1,1 1 1,0 0 0,0 0 0,0-1 0,0 1 0,1 0-1,0 0 1,0-1 0,0 1 0,1-1 0,3 9 0,-4-11 36,1 1 0,0-1 0,-1 0 0,1 1 1,0-1-1,0 0 0,0 0 0,1 0 0,-1 0 1,0 0-1,1-1 0,-1 1 0,1-1 0,0 0 1,-1 1-1,1-1 0,0-1 0,0 1 0,0 0 1,0 0-1,-1-1 0,1 0 0,0 0 0,0 0 1,0 0-1,0 0 0,0 0 0,0-1 0,0 1 1,0-1-1,0 0 0,-1 0 0,1 0 0,0 0 1,-1 0-1,1-1 0,0 1 0,-1-1 0,0 0 1,4-3-1,0-2-8,0-1-1,-1 0 1,0 0 0,0 0 0,4-11 0,-7 14-47,-1 0 1,1 1 0,-1-1 0,1 0 0,-1 0 0,-1 0-1,1-1 1,-1 1 0,0 0 0,-1-10 0,1 13-5,-1 0 0,1-1-1,-1 1 1,0 0 0,0 0 0,0 0 0,0 0 0,0 0 0,0 0-1,-1 0 1,1 0 0,0 1 0,-1-1 0,0 0 0,1 1-1,-1-1 1,0 1 0,0 0 0,0 0 0,-3-2 0,-2 0-42,0 1 1,0 0 0,0 0-1,-14-1 1,1 0-35,2 3 248,5 1-60,8-2-118,7-1-62,10-3 53,52-1 341,-41 5-315,-1-1 1,26-6-1,-34 4-21,0 2 0,1 0 0,-1 0 0,1 2 0,-1-1 0,1 2 0,-1 0 0,1 1 0,-1 0 0,0 1 0,0 1 0,0 0 0,14 7 0,-26-10 30,0 0 0,0 0 0,0 0 0,0 1 0,0-1 0,0 1 0,0 0 0,-1-1 0,1 1 0,0 0 0,-1 0 0,0 0 0,1 0 0,-1 0-1,0 0 1,0 0 0,0 0 0,0 1 0,-1-1 0,1 0 0,-1 1 0,1-1 0,-1 0 0,0 1 0,0-1 0,0 0 0,0 1 0,0-1 0,0 1 0,-1 2 0,-2 8 15,-1 1 0,0-1 0,-1 0 0,-6 14 0,1-4-36,5-11 79,3-7 6,0 0 0,0 1 0,0 0 0,0-1 0,1 1 0,-1 6 1,2-12-56,0 1 1,0-1 0,0 0 0,0 0 0,0 0 0,0 0-1,0 0 1,0 0 0,0 0 0,0 0 0,1 0 0,-1 0-1,0 0 1,0 0 0,0 1 0,0-1 0,0 0 0,0 0-1,0 0 1,0 0 0,0 0 0,0 0 0,0 0 0,0 0-1,0 0 1,0 0 0,0 0 0,1 0 0,-1 0 0,0 0 0,0 0-1,0 0 1,0 0 0,0 0 0,0 0 0,0 0 0,0 0-1,0 0 1,0 0 0,1 0 0,-1 0 0,0 0 0,0 0-1,0 0 1,0 0 0,0 0 0,0 0 0,0 0 0,0 0-1,0 0 1,8-4 246,12-11-9,-11 7-146,27-14-42,1 1 1,1 1-1,47-17 0,-80 36-107,0-1 0,0 1 0,0 0 0,0 0 0,0 0 0,0 0 0,11 1 0,-14 0 37,1 1-1,-1-1 1,1 0 0,-1 1-1,1 0 1,-1-1 0,1 1-1,-1 0 1,0 0 0,1 0-1,-1 1 1,0-1 0,0 0-1,0 1 1,0 0 0,0-1 0,3 4-1,2 5 24,0 1 0,-1 0-1,0 1 1,0-1 0,-1 1 0,5 18-1,-3 0 117,7 46 0,-10-59 23,1 6-3972,-5-19 1785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7:02.2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 6656,'0'-1'4168,"1"2"-3931,-1-1-1,1 0 1,0 1-1,-1-1 1,1 1-1,0-1 1,-1 0-1,1 0 0,0 1 1,0-1-1,0 0 1,-1 0-1,1 0 1,0 0-1,0 0 1,0 0-1,-1 0 0,2 0 1,105-3 4637,-53 4-4702,35-1-1598,-31-6-4066,-35 2 399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7:03.1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 8 6976,'-4'-2'990,"3"1"-727,0 0 0,1 1 0,-1-1 0,0 1 1,0-1-1,0 1 0,1 0 0,-1-1 0,0 1 0,0 0 0,0 0 0,0-1 0,0 1 0,0 0 1,-1 0-1,7 21 2137,8 154 1243,-9-103-2380,2-23-609,-3-33-376,1 30 1,-3-41-262,-1 0 0,1-1 0,0 1-1,0 0 1,3 6 0,-3-7 376,1 1 0,-1 0 0,0 0 0,0 0-1,0 7 1,7-26 45,-3 5-481,31-75-338,0 0-17,-18 46 238,-13 27 64,0 1 0,6-22 0,-11 33 93,0-1-1,0 0 1,0 0 0,0 0-1,0 0 1,1 0-1,-1 0 1,0 0 0,0 0-1,0 0 1,0 0-1,0 0 1,0 0-1,0 0 1,0 0 0,0 0-1,0 0 1,0 0-1,0 0 1,0 0 0,0 0-1,0 0 1,0 0-1,0 0 1,0 0-1,0 0 1,0 0 0,0 0-1,0 0 1,0 0-1,1 0 1,-1 0 0,0 0-1,0 0 1,0 0-1,0 0 1,0 0-1,0 0 1,0 0 0,0 0-1,0 0 1,0 0-1,0 0 1,0 0 0,0 0-1,0 0 1,0 0-1,0 0 1,0 0-1,0 0 1,0 0 0,0 0-1,0 0 1,0 0-1,0 0 1,0 0 0,0-1-1,0 1 1,0 0-1,0 0 1,0 0-1,0 0 1,0 0 0,0 0-1,0 0 1,0 0-1,0 0 1,0 0-1,0 0 1,3 6-25,2 13 109,-3 36 100,0-11-197,-2 68 277,0-111-232,0 1 0,0-1 0,0 1 0,1 0-1,-1-1 1,0 1 0,1-1 0,-1 1 0,2 2-1,-1-2 196,10 0 400,-6-3-540,1 0 1,0 0-1,-1-1 0,1 1 0,-1-2 0,1 1 1,-1 0-1,0-1 0,0 0 0,6-5 0,5-1-44,9-7-27,0-1 1,-1-2 0,-1 0 0,35-37 0,-17 12-1955,52-71-1,-86 106 707,8-14-1625,-10 8-2175,-5 14 4950,0 1 0,0 0 0,0 0 0,0 0 0,0 0 0,0-1 0,0 1 1,0 0-1,0 0 0,-1 0 0,1 0 0,0-1 0,0 1 0,0 0 0,0 0 0,0 0 0,0 0 0,0-1 0,0 1 0,-1 0 0,1 0 1,0 0-1,0 0 0,0 0 0,0 0 0,0 0 0,-1 0 0,1-1 0,0 1 0,0 0 0,0 0 0,0 0 0,-1 0 0,1 0 0,0 0 0,0 0 1,0 0-1,-1 0 0,1 0 0,-16 0-4587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7:03.9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292 9 3488,'-4'-9'11989,"-1"18"-10560,-8 5-769,2 2-1,0-1 0,1 1 1,-16 34-1,-22 76 453,10-24-417,2-24 50,-14 37 16,41-91-577,1 1 0,-9 46 1,14-53-137,2 0 0,0 1 0,1-1 1,1 0-1,0 1 0,1-1 0,2 0 1,8 29-1,-4-24-231,1 0 1,1-1 0,0 0-1,2-1 1,1-1-1,17 22 1,-23-33-488,0 0 1,1-1-1,0 0 1,0 0-1,1-1 1,-1 0-1,2-1 1,-1 0-1,1 0 1,0-1-1,0 0 1,17 5-1,-10-6-3199,24 3 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17:04.6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401 7 4736,'-1'-6'2222,"1"6"-2166,0 0-1,0 1 1,1-1 0,-1 0-1,0 1 1,1-1-1,-1 0 1,0 0 0,1 0-1,-1 1 1,1-1 0,-1 0-1,0 0 1,1 0-1,-1 0 1,1 0 0,-1 0-1,0 0 1,1 0 0,-1 0-1,1 0 1,-1 0-1,1 0 1,0 0 42,-1 0 0,1 1 0,-1-1 0,1 0 0,-1 0 1,1 1-1,-1-1 0,1 0 0,-1 0 0,1 1 0,-1-1 0,0 1 0,1-1 0,-1 0 0,1 1 0,-1-1 0,0 1 1,0-1-1,1 1 0,1 2 313,4 4 31,0 0 0,0 1 0,-1 0 0,0 0 0,0 1-1,-1-1 1,0 1 0,0 0 0,-1 0 0,-1 0 0,1 0-1,1 14 1,4 44 1329,1 124-1,-10-148-1544,-3 0-1,-1 0 0,-1 0 0,-3-1 0,-2 0 0,-1-1 0,-2 0 0,-2-1 1,-1-1-1,-3 0 0,-1-1 0,-1-2 0,-36 44 0,16-31-2148,-1-2-1,-86 70 1,65-65-5906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05:12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463 42 2656,'5'-1'15314,"-9"-2"-17162,-1-2 2615,-5-7 557,9 10-1242,-1 0 1,0 1 0,0-1-1,0 0 1,0 1 0,0 0-1,0-1 1,0 1 0,0 0-1,0 0 1,-1 0 0,1 1-1,0-1 1,-1 0 0,1 1-1,0-1 1,-1 1 0,1 0-1,-1 0 1,1 0 0,-3 0-1,-14 3 80,15-3-132,0 0 1,0 1-1,0-1 0,0 1 0,0 0 0,-4 2 1,-9 6-15,0 2 0,2 0 1,-17 14-1,-4 3 313,15-12-193,-19 21 0,2-2 67,6-8 381,-37 41 0,65-63-555,0 1 0,0 0 0,1 0 0,0 1 0,0-1 0,-3 11 0,5-13 30,0 1 1,0 0-1,1 0 1,0 0 0,0-1-1,0 1 1,0 0-1,1 0 1,0 0 0,0-1-1,0 1 1,1 0 0,-1-1-1,1 1 1,0-1-1,5 8 1,8 13 305,33 41 0,-35-48-332,-5-9 25,0 1 1,0-1 0,1-1-1,0 0 1,0 0 0,1-1-1,0 0 1,13 6 0,-13-9 12,0-1 1,0 0-1,0-1 1,0-1 0,0 1-1,0-1 1,1-1 0,-1 0-1,0 0 1,0-1-1,1-1 1,-1 0 0,16-4-1,-17 1-6,0 1 0,0-1-1,0 0 1,-1-1 0,0 1-1,0-2 1,13-13 0,-17 16 4,-1-1 0,0 0 1,0 0-1,0 0 0,-1 0 1,1 0-1,-1 0 0,0-1 1,-1 1-1,0-1 0,1 0 1,-2 1-1,1-7 0,-1 8-63,-1-1 1,1 1-1,-1 0 0,0-1 0,0 1 0,-1 0 1,1 0-1,-1 0 0,0 0 0,0 0 0,-3-4 1,-5-9-247,8 14 232,0-1 0,-1 1 0,0-1 0,0 1 0,0 0 0,0 0 0,0 0 0,0 1 0,-1-1 0,0 1 0,1 0 0,-1 0 0,0 0 0,0 0 0,-8-2 0,1 3-142,0 1 0,0 0 0,0 1 0,0 0 0,0 0 0,0 1 1,0 0-1,-12 5 0,-16 3 326,-20 10-384,50-17 207,0 0 0,0 1 0,0 0 0,1 0 0,-1 1 1,-9 8-1,-45 38-2353,63-51 2340,-10 6-2838,21-14-4375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05:14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794 18 2560,'0'0'832,"-2"-1"-517,-6-2 5423,0-1-2805,5 3-2707,0 0 0,0-1-1,0 2 1,0-1 0,0 0-1,0 0 1,0 1 0,0 0-1,0-1 1,0 1 0,0 1-1,0-1 1,0 0 0,0 1-1,-4 0 1,-28 2 1134,6-1-763,-7 4 168,23-5-644,1 1-1,0 0 1,0 1-1,0 0 1,-16 7-1,-30 10 408,36-12-417,17-7-102,-1 1-1,1 0 0,-10 5 0,-30 13 125,12-3 72,24-13-140,0 1 0,0 0-1,-12 9 1,21-14-64,-19 14 191,1 2 0,0-1 0,-25 32-1,30-31-229,-8 10 28,-19 32 0,18-20 205,2 2 1,-15 42-1,25-59-122,5-13-3,1 0 1,1 0 0,0 1 0,-4 20 0,-1 15 206,5-37-223,1 0 0,1 1 1,0 0-1,0-1 0,1 18 1,5 105 569,4-46-184,24 91 0,-31-168-402,1 1 1,0 0 0,0-1 0,1 0 0,0 0 0,1 0-1,0 0 1,8 9 0,-9-12 14,1-1-1,0 0 1,1 0 0,-1 0-1,1 0 1,0-1 0,0 0-1,1 0 1,-1-1 0,1 0-1,13 5 1,5-1 16,0-1-1,0-2 1,41 4 0,76-9 125,-115 0-122,0-1-1,-1-2 1,1 0-1,28-10 1,-33 6-22,0-1 1,-1-2 0,0 0 0,-1-1 0,26-20 0,85-83 337,-36 16-207,38-56 207,-132 154-376,11-15 82,18-32-1,-5 6-13,-21 35-58,0 0 0,0 0 0,-1-1 0,0 1 0,-1-1 0,0 1 0,0-1 0,0 0 0,-1 0 1,0 0-1,-1-9 0,-1-11 6,-8-52 0,9 75-13,-4-12-12,-1 0 0,-8-21 0,5 16-87,2 4 71,-1 1-1,-1-1 1,-1 1-1,0 1 1,-1 0 0,-1 0-1,0 1 1,-22-22-1,16 21-37,-1 0 0,-1 1-1,-1 2 1,0 0 0,0 1-1,-33-14 1,15 10-107,-1 2 0,-73-17 0,82 21-355,-4 0-729,-99-5-8934,113 12 5979,4-2 1392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05:16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146 120 1728,'0'0'10208,"1"6"-9003,1 7-965,0 0 0,-1 0 0,0 1 0,-1-1 0,-1 0 0,-2 19-1,-1 7 66,3-12 0,-1-1-1,-1 0 1,-2 0 0,0 0 0,-2-1-1,-17 43 1,23-65-150,-1 0-1,1 0 1,-1 0 0,0 0-1,0 0 1,0 0 0,-1 0-1,1 0 1,-4 2 0,5-4-131,1-1 1,-1 0-1,1 0 1,-1 0-1,1 1 1,-1-1-1,1 0 1,-1 0-1,0 0 1,1 0-1,-1 0 1,1 0-1,-1 0 1,1 0-1,-1 0 1,0 0-1,1 0 1,-1-1-1,1 1 1,-1 0-1,1 0 1,-1 0 0,1-1-1,-1 1 1,0-1-1,-14-14 259,-4-20-115,14 21-208,0-1 0,1 0 0,0 0 0,1 0 0,1 0 0,0 0 0,1-1 0,1 1 0,2-20 0,-1 4-184,-1 23 178,0 0-1,0 0 1,1 0-1,0 0 1,1 0-1,2-8 0,-2 9 86,0 0-1,1 0 0,0 1 1,0-1-1,1 1 0,0 0 1,0 0-1,0 0 0,1 1 1,0 0-1,0-1 0,0 2 1,1-1-1,0 0 0,10-5 1,-13 8 1,0 0 0,0 1 1,1 0-1,-1-1 0,0 1 1,0 1-1,1-1 0,-1 0 1,0 1-1,1 0 0,-1-1 1,1 1-1,-1 1 0,0-1 1,1 0-1,-1 1 0,0 0 0,1 0 1,-1 0-1,0 0 0,0 0 1,0 1-1,0-1 0,5 4 1,53 39 1008,-40-27-526,36 22 1,-42-31-341,1 0 1,0-1 0,0 0-1,0-2 1,20 5 0,-27-8-81,1 0 1,0-1-1,0-1 1,0 1-1,0-2 0,0 1 1,0-1-1,0-1 1,-1 0-1,15-4 1,-13 2-12,-1-1 0,0 0 0,0 0 0,0-1 0,12-10 0,41-40-86,-31 27 6,-17 15-117,0-1 0,-2-1-1,19-25 1,-21 15-2556,-8 10-3030,-3 10 3777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05:16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43 6656,'4'-34'3626,"-4"33"-3500,0 1 0,0 0 0,0-1 0,0 1 0,0 0 0,0 0-1,0-1 1,0 1 0,0 0 0,0-1 0,1 1 0,-1 0 0,0-1 0,0 1-1,0 0 1,0 0 0,0-1 0,0 1 0,1 0 0,-1 0 0,0-1 0,0 1-1,0 0 1,1 0 0,-1 0 0,0-1 0,0 1 0,1 0 0,-1 0-1,0 0 1,1-1 0,2 11 2898,0 20-1223,14 351 1314,-4-16-1771,-13-359-1340,0-2 116,1 0 0,-2 0 0,1 0-1,0 0 1,-1 0 0,-1 4 0,2-7-83,0 0-1,-1 0 1,1-1-1,-1 1 1,1 0 0,0-1-1,-1 1 1,1 0-1,-1-1 1,0 1 0,1-1-1,-1 1 1,1-1-1,-1 1 1,0-1 0,0 1-1,1-1 1,-1 0-1,0 1 1,0-1 0,1 0-1,-1 0 1,0 0-1,0 1 1,1-1 0,-1 0-1,0 0 1,0 0-1,0 0 1,1 0 0,-1-1-1,0 1 1,0 0-1,0 0 1,1 0 0,-2-1-1,-7-3 113,0 0-1,0 0 1,0-1-1,-13-9 1,2 1-102,-94-64 15,21 13-535,81 56 245,7 5-295,0-1 0,-1 1 0,1 0 0,-1 0 1,-6-2-1,5 3-1525,6 4 650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05:18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0 2976,'-2'9'9710,"-9"36"-8631,-75 252 1229,27-97-1107,-4 68-2,19-69-350,39-180-513,-2 23 0,5-32-115,2-10-175,-1 1 0,1 0 0,0-1 0,0 1 0,0 0 0,0 0 0,0-1 0,0 1 0,0 0 0,0 0 0,0-1 0,0 1 0,0 0 0,0 0 0,1-1 0,-1 2 0,1-1 327,0-33-393,2-1 1,1 0-1,2 1 1,1 0-1,12-35 1,-11 40-17,2 0 1,1 1 0,1 0 0,16-27 0,-21 42 4,1-1 0,0 1 0,1 1 0,0-1 0,1 2-1,0-1 1,1 1 0,0 1 0,0 0 0,20-11 0,-6 5 159,-23 18-30,0 0 0,-1 1 0,1-1 0,-1 0 0,0 1 0,-1-1 0,1 7 0,-6 175 604,5-184-705,-2 41 76,2 1 0,8 61 0,-7-99-51,0 0 0,1 0 1,0 0-1,0 0 1,0 0-1,0-1 1,1 1-1,4 5 0,-5-8 11,0 0-1,0-1 0,0 1 1,0-1-1,1 0 1,-1 1-1,1-1 0,-1 0 1,1-1-1,0 1 0,0 0 1,0-1-1,0 1 1,0-1-1,0 0 0,5 1 1,6 1 135,0-1-1,0-1 1,0 0 0,26-2 0,-33 0-133,0 0 1,0-1-1,0 0 1,0 0-1,0 0 0,0-1 1,-1 0-1,1 0 0,-1-1 1,0 0-1,8-6 1,-5 3-17,-1-1 0,0 0 1,-1 0-1,0-1 1,0 0-1,-1 0 0,0-1 1,0 1-1,-1-1 1,7-19-1,56-198-296,-65 215 180,0 1 0,-1-1 0,0 1 1,-1-1-1,-1 0 0,-1-22 0,1 32 40,-1 0-1,1 0 0,-1 0 1,1 0-1,-1 0 0,0 0 0,1 0 1,-1 0-1,0 0 0,0 1 1,-1-1-1,-1-2 0,3 3 33,-1 1-1,0-1 0,0 1 1,1-1-1,-1 1 0,0-1 1,0 1-1,0-1 1,0 1-1,0 0 0,0 0 1,0-1-1,1 1 0,-1 0 1,0 0-1,0 0 1,0 0-1,0 0 0,0 0 1,0 0-1,0 1 0,0-1 1,0 0-1,0 0 1,0 1-1,0-1 0,1 1 1,-3 0-1,-1 2 5,0-1-1,0 1 1,0 0-1,1 0 1,-1 1 0,1-1-1,0 1 1,0 0-1,0 0 1,0 0 0,1 0-1,-3 5 1,-1 5 162,0-1-1,-6 26 1,1 3 336,-8 76-1,16-91-210,2 1-1,1 0 1,6 50 0,-4-69-152,0-1 0,0 1 0,1-1-1,-1 1 1,8 12 0,-9-18-50,1-1-1,-1 0 0,0 1 0,1-1 1,-1 0-1,1 0 0,0 0 1,0 0-1,0 0 0,0-1 1,0 1-1,0-1 0,0 1 1,0-1-1,1 0 0,-1 1 0,0-1 1,1-1-1,-1 1 0,1 0 1,0 0-1,-1-1 0,4 1 1,2-2 18,1 0 1,0 0-1,0-1 1,-1 0-1,1 0 1,-1-1 0,16-7-1,52-34-259,-75 43 174,23-14-1259,-1-2 1,39-38 0,-39 32-2452,-1-2 0,21-31 0,-20 23 407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05:21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1243 2400,'-10'0'7045,"12"-5"-5306,4-2-1225,0-1 1,-1 0 0,0 0 0,0-1 0,0 0-1,5-16 1,-3 8-129,5-10 160,14-34 309,49-81 0,-60 117-623,2 1 0,0 1 0,2 0 0,0 1 0,41-36 0,-36 38-52,-15 11-86,1 0-1,0 1 1,1 0-1,0 1 1,13-7-1,-12 9-19,-10 4-62,-1 0 0,1 0 0,0 0 0,0 0 0,-1 0 0,1 1 0,0-1 0,0 1 0,0-1 0,0 1 0,-1 0 0,1 0 1,0 0-1,0 0 0,3 0 0,-3 1 222,11 8 220,-12-7-392,1 1-1,-1-1 1,1 1 0,-1-1 0,0 1 0,0 0 0,0-1 0,0 1 0,0 0 0,-1 0-1,1 0 1,-1 4 0,0 0 91,-1 0 0,0 0 0,-3 13 0,1-8-71,-12 66 283,8-37-169,-17 58 1,10-51 400,26-72 224,68-131-1077,-64 130 195,2 0 0,1 2-1,31-32 1,-2 2-179,-44 49 215,15-17-71,-18 20 92,0 0 0,0 0-1,1 0 1,-1 0 0,0 1-1,0-1 1,1 0 0,-1 0-1,0 1 1,1-1 0,-1 1-1,1-1 1,2 0 0,-4 2 2,1-1 0,-1 0 1,0 0-1,1 0 1,-1 0-1,0 0 0,0 0 1,1 0-1,-1 1 1,0-1-1,1 0 0,-1 0 1,0 0-1,0 1 1,1-1-1,-1 0 0,0 0 1,0 1-1,0-1 1,0 0-1,1 0 0,-1 1 1,0-1-1,0 0 1,0 1-1,0-1 0,0 0 1,0 0-1,0 1 1,0-1-1,0 0 0,0 1 1,1 14 304,-2-10-260,-16 201 189,7-120-80,11-40 685,0-56-780,1-1-1,0 1 1,1 1-1,0-1 1,1 0-1,0 1 0,5-10 1,0-1-55,1-5-73,2 2 1,0-1-1,1 2 1,20-26 0,-13 27 9,1 1 1,2 0 0,34-23-1,-17 13 36,-39 29-10,0 1 1,-1-1-1,1 1 1,0-1-1,0 0 1,0 1 0,0 0-1,-1-1 1,1 1-1,0-1 1,0 1-1,0 0 1,0 0-1,0-1 1,1 1-1,-1 0 30,-1 0-1,0 1 1,0-1 0,1 0-1,-1 0 1,0 0 0,0 1-1,1-1 1,-1 0 0,0 0-1,0 0 1,0 1 0,0-1-1,1 0 1,-1 1-1,0-1 1,0 0 0,0 0-1,0 1 1,0-1 0,0 0-1,0 1 1,0-1 0,1 0-1,-1 1 1,0-1 0,0 0-1,-1 0 1,1 1 0,0-1-1,0 7 45,-1-1-1,-1 0 0,-2 10 0,1-7-28,-10 39 233,1-7-143,-6 44 0,15-56 76,-1 29 0,4-57-168,0 1 1,0-1-1,0 1 1,0-1-1,1 1 1,-1-1-1,0 1 1,1-1-1,-1 0 1,1 1-1,-1-1 1,1 1-1,-1-1 0,1 0 1,0 0-1,2 3 1,-3-4 7,1 1 0,0 0 0,0-1 0,0 1 0,0-1 0,0 1 0,0-1 0,0 0 0,0 1 0,0-1 0,0 0 0,0 0 1,0 0-1,0 0 0,0 0 0,1 0 0,0 0 0,4-1 22,0 0 0,-1-1 0,1 0 0,-1 0 0,0 0 0,8-5 0,30-20-148,0-2 1,45-42 0,-7 7-107,-22 23 103,-30 22 82,26-23-1,-42 31 28,-10 9-44,0 0 1,-1 0 0,1 0-1,-1-1 1,3-3 0,-15 21-159,4-7 226,1-1-1,0 1 1,0 0-1,1 0 1,0 0-1,0 1 1,1 0-1,0-1 0,-1 11 1,2-11 18,1 1 0,1-1 0,-1 1 0,2 0 0,-1-1 0,1 1 0,0-1 0,1 1 0,0-1 0,0 0 0,1 0 0,0 0 0,0 0 1,7 12-1,2-8 213,-12-12-236,1 1-1,-1-1 0,0 0 1,1 0-1,-1 1 0,0-1 0,1 0 1,-1 0-1,1 0 0,-1 0 1,0 0-1,1 0 0,-1 0 0,1 0 1,-1 0-1,1 0 0,-1 0 1,0 0-1,1 0 0,-1 0 0,1 0 1,-1 0-1,0 0 0,1-1 1,-1 1-1,1 0 0,-1 0 0,0 0 1,1-1-1,-1 1 0,0 0 1,1 0-1,-1-1 0,0 1 0,0 0 1,1-1-1,-1 0 0,4-3 84,-2 1-75,0 1-1,0-1 0,-1 0 1,1 0-1,-1 0 1,1 1-1,-1-1 0,0-1 1,0 1-1,0 0 1,-1 0-1,2-5 1,-2 3-67,3-53-211,-4 51 236,1 0 0,-1 1 0,0-1 0,0 0 0,-1 1 0,-4-13 0,0 5 19,4 9-44,1 0 0,-1 1 1,-1-1-1,1 1 1,-5-7-1,5 9-10,0 0 1,1 0-1,-1 0 0,0 0 0,-1 0 1,1 0-1,0 0 0,-1 1 0,1-1 0,0 1 1,-4-2-1,-2-3-589,8 4 271,4 6 38,3 4 291,-5-6 71,0 1 0,0-1 0,1 0 0,-1 1 0,1-1 0,0 0 0,4 2 0,4 1 112,0-1 0,0-1 0,0 0 0,1 0 1,0-1-1,-1 0 0,1-1 0,0 0 0,0-1 0,0-1 0,18-2 0,12-5 354,75-22-1,-107 27-436,18-7-39,0 0 0,35-20 0,-58 27-52,0 1 1,0 0 0,0 1-1,0-1 1,1 1 0,-1 0-1,6 0 1,-10 2 3,0 0 0,0 0 0,0 0 0,0 0 0,0 1 0,0-1-1,-1 0 1,1 0 0,0 1 0,0 2 0,1 0 54,-1 0 0,0 0 0,0 0 0,0 0 0,0 1 0,-1-1 0,0 0 0,0 1 0,0-1 0,-1 8 0,-2 2 56,-9 26 0,4-16-45,6-18 16,0 1 0,0-1 0,-1 0-1,1 0 1,-1-1 0,-1 1 0,1 0 0,-1-1 0,-9 10 0,11-14-45,0 1 0,0 0 1,0-1-1,0 0 1,0 1-1,0-1 0,-1 0 1,1 0-1,0-1 0,-1 1 1,1 0-1,-1-1 0,1 1 1,-1-1-1,1 0 1,-1 0-1,0 0 0,1 0 1,-1 0-1,1-1 0,-1 1 1,1-1-1,-1 1 0,1-1 1,0 0-1,-1 0 0,1 0 1,-4-2-1,-4-5-98,-1 1 0,1-2 1,1 1-1,-1-1 0,-14-19 0,-2-1-311,25 27-259,5 2 219,13 3 54,32 8 521,-35-7-173,9 2 215,46 5 1,-59-10-49,0-1-1,0 0 1,0-1 0,0 0-1,0-1 1,0 0 0,12-4 0,-10 1-32,0 0 1,0-1 0,-1 0 0,0-1 0,0 0 0,18-16 0,-8 4 78,-2-1 0,19-24 0,-12 10-68,-2-2 0,30-57 0,29-84-44,-60 125-21,35-85-274,-56 133 148,0 0 1,-1 0 0,0 1 0,1-2-1,-2 1 1,2-6 0,-7 18-10,0 0 1,-6 16 0,-4 18 106,2 0 0,-11 66 0,-1 90 469,22-171-435,2 0 1,1 1-1,1-1 0,1 0 0,12 53 1,-10-60-229,1 0 226,9 27 1,-13-43-237,1 1 0,-1-1 0,1-1 0,0 1 0,1 0 1,-1 0-1,1-1 0,-1 1 0,1-1 0,0 0 1,0 0-1,6 4 0,-6-5-192,-1-2 1,1 1-1,-1 0 1,1 0-1,-1-1 1,1 1-1,-1-1 0,1 0 1,0 0-1,-1 0 1,1 0-1,4-1 1,0 0-1048,0 0 0,-1-1 1,13-4-1,-2 0-478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5:18.3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41 120 9152,'-35'-40'4128,"30"24"-3584,5 4-384,5 9-192,3-14-128,10 9 96,0-9-192,4 11 160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05:22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17 153 7712,'-17'-8'3520,"17"3"-3072,0 1 960,4 4-864,6-11 1344,6 2-1088,12-11 895,4 9-991,21-9 0,2 3-416,11 1-128,3 4-96,-6 0-416,-10 9 224,-8-2-2304,-9 10 1345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05:26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241 627 2304,'4'-6'12898,"-5"7"-12825,1-1 1,0 0-1,-1 0 1,1 0-1,0 0 1,-1 0-1,1 0 1,0 0-1,-1 0 0,1 0 1,0 0-1,-1 0 1,1 0-1,0 0 1,0 0-1,-1 0 1,1-1-1,0 1 1,-1 0-1,1 0 1,0 0-1,-1 0 1,1 0-1,0-1 0,0 1 1,-1 0-1,1 0 1,0-1-1,0 1 1,0 0-1,-1 0 1,1-1-1,-22 1 1467,8 0-1101,8 0-399,2 0-31,1 0 0,-1 0-1,0 0 1,0 1 0,1-1 0,-1 1-1,0 0 1,0 0 0,-6 3 0,-19 8 107,23-11-159,1 1 0,-1 0 0,1 0 0,0 1 0,0 0 0,0 0-1,0 0 1,0 0 0,-8 8 0,12-10 25,-2 3-18,-1 0 0,1-1-1,0 1 1,0 1-1,0-1 1,1 0 0,-1 1-1,1-1 1,0 1 0,0 0-1,1 0 1,-2 7-1,2-2 24,0 0 0,1 0 0,0 0 0,1 0 0,0 0 0,1 0 0,0 0 0,0-1-1,7 19 1,-4-17 136,0 0-1,0 0 1,1 0-1,0-1 0,1 0 1,0 0-1,1-1 1,9 9-1,-16-16-77,0-1 1,1 0-1,-1 1 0,1-1 0,-1 0 1,1 0-1,0 0 0,-1 0 0,1 0 1,0-1-1,-1 1 0,1 0 0,0-1 1,0 1-1,0-1 0,0 0 1,0 1-1,-1-1 0,1 0 0,0 0 1,0 0-1,0-1 0,0 1 0,0 0 1,0-1-1,-1 1 0,1-1 0,0 0 1,0 1-1,-1-1 0,1 0 0,0 0 1,-1 0-1,1 0 0,-1 0 0,1-1 1,-1 1-1,3-3 0,1-3 126,1 0 0,-1 0-1,-1 0 1,1-1 0,-1 1-1,0-1 1,3-11 0,33-123 629,-31 104-587,-8 25-82,0-2-686,0 24-786,-7 54 1250,-1 153 342,2-164-88,-2-1 1,-17 61-1,21-100-63,-1 0 0,0 0 0,0-1 0,-1 1 0,-1-1 0,0 0 0,-1-1 0,0 1 0,0-1 0,-1-1 0,-10 11 0,15-18-92,1 0 0,-1-1 0,0 1 0,0-1 0,0 0 0,-1 1 0,1-1 0,0-1 0,0 1 0,0 0-1,-1-1 1,1 0 0,0 1 0,-1-1 0,1-1 0,0 1 0,-1 0 0,-4-2 0,3 1-134,0-1-1,0 1 1,0-1 0,1 0-1,-1 0 1,0 0 0,1-1-1,0 1 1,0-1 0,-1 0-1,-4-6 1,7 8 90,1 0 0,0-1 0,0 1-1,0 0 1,0-1 0,0 1 0,1-1 0,-1 1 0,0-1 0,1 1 0,-1-1-1,1 1 1,-1-1 0,1 0 0,0 1 0,0-1 0,-1 0 0,1 1-1,0-1 1,1 0 0,-1 1 0,0-1 0,0 0 0,1 1 0,-1-1 0,1 0-1,0 1 1,-1-1 0,1 1 0,0-1 0,0 1 0,1-2 0,2-2-17,1 0 0,-1 0 0,1 1 0,0-1 0,0 1 0,10-6 0,55-26-406,-14 8 465,-51 25 8,21-11 20,-1-1-1,0-1 1,24-21 0,0-10 478,78-98 0,-95 101-181,53-95 0,-81 131-268,-1 1 0,0 0 1,0-1-1,0 0 1,-1 1-1,-1-1 0,2-13 1,-2 19-73,-1 0 0,0-1 0,0 1 0,0 0 0,0-1 0,0 1 0,0 0 1,-1-1-1,1 1 0,-1 0 0,0-1 0,0 1 0,0 0 0,0 0 0,0 0 0,0 0 0,0 0 0,-1 0 1,1 0-1,-1 0 0,1 0 0,-1 1 0,0-1 0,0 1 0,0-1 0,0 1 0,0 0 0,0-1 1,-3 0-1,3 2-29,0-1-1,-1 1 1,1 0 0,0 0 0,-1 0 0,1 1 0,0-1 0,-1 0 0,1 1 0,0 0 0,0-1 0,-1 1 0,1 0 0,0 0-1,0 0 1,0 0 0,0 1 0,0-1 0,0 0 0,1 1 0,-1 0 0,-3 3 0,0-1 31,1 1 1,0 0-1,0 1 1,0-1-1,0 1 1,1 0-1,-5 10 1,6-10 43,0 0 0,0 0 1,1 1-1,0-1 0,0 0 1,1 1-1,0-1 0,0 1 1,0-1-1,1 1 0,0-1 1,0 0-1,1 0 0,-1 1 1,1-1-1,1 0 0,-1 0 1,1-1-1,0 1 0,1-1 1,-1 1-1,7 6 0,-8-10 5,0 0 0,0-1 0,0 1 0,0 0 0,1-1 1,-1 0-1,0 0 0,1 0 0,-1 0 0,1 0 0,0 0 0,-1-1 0,1 1 0,-1-1 0,1 1 0,0-1 0,0 0 0,-1 0 0,1-1 0,0 1 0,4-1 0,5-2 61,1-1 0,-1 0 0,15-7 0,-14 5-128,50-22 44,93-59 0,-140 80-126,-16 7 104,1 0-1,-1 0 0,1 0 0,-1 0 0,0 0 1,1 0-1,-1 0 0,1 0 0,-1 0 0,0 1 1,1-1-1,-1 0 0,0 0 0,1 0 0,-1 1 1,0-1-1,1 0 0,-1 0 0,0 1 0,0-1 1,1 0-1,-1 1 0,0-1 0,0 0 0,1 1 1,-1-1-1,0 1 0,0-1 0,0 0 0,0 1 1,0-1-1,0 1 0,0-1 0,1 0 0,-1 1 1,0-1-1,-1 1 0,3 17 138,-2 0 1,0 0-1,-1 0 0,-1 0 1,-1-1-1,-4 19 0,5-28-93,3-2 551,4-11-405,8-17-480,-6 9 124,2 0 1,-1 0 0,15-16 0,-6 7 41,-13 18 26,-1 1 0,1-1 1,0 0-1,1 1 1,-1 0-1,7-4 1,-10 7 91,-1 0 0,0 0 0,1 1 0,-1-1 0,0 0 0,1 0-1,-1 0 1,0 0 0,1 1 0,-1-1 0,0 0 0,0 0 0,1 1 0,-1-1 0,0 0 0,0 1 0,0-1 0,1 0 0,-1 0 0,0 1 0,0-1 0,0 0 0,0 1 0,0-1 0,1 0 0,-1 1 0,0-1 0,0 1 0,0-1 0,0 0 0,0 1 0,2 15-108,-3 27 130,0-16 73,1-1 1,7 48-1,-3-55 93,11 27-1,-12-39-135,-3-6-22,1 0 0,-1 1 1,1-1-1,-1 0 0,1 1 0,0-1 0,0 0 0,-1 0 0,1 0 0,0 0 0,0 0 0,0 0 0,0 0 0,0 0 0,1 0 1,-1 0-1,0 0 0,0-1 0,1 1 0,-1-1 0,0 1 0,1-1 0,-1 1 0,0-1 0,1 0 0,-1 1 0,0-1 0,1 0 1,-1 0-1,1 0 0,2-1 0,3 0 31,-1 0 0,1-1 0,-1 0 0,1-1 0,7-3 0,-8 3-63,10-5 46,0-1-1,-1 0 0,0-1 1,0-1-1,21-20 0,-18 13-81,0-1-1,-1-1 1,18-28-1,-29 39 34,0 1 22,-1-1 0,9-17 0,-13 24 1,0 0-1,-1 0 1,1 0-1,0-1 1,-1 1-1,1 0 1,-1 0-1,0 0 0,0-1 1,0 1-1,0 0 1,0 0-1,0 0 1,-1-1-1,1 1 1,-1 0-1,0 0 0,-1-4 1,1 5-21,1 0-1,-1 1 1,0-1-1,0 0 1,0 0-1,0 0 1,0 1 0,0-1-1,0 0 1,0 1-1,0-1 1,0 1 0,0-1-1,0 1 1,0 0-1,0-1 1,-1 1 0,1 0-1,0 0 1,0 0-1,0 0 1,-1 0 0,1 0-1,0 0 1,0 0-1,0 0 1,0 1 0,-1-1-1,1 0 1,0 1-1,0-1 1,-2 2 0,-2 0-43,1 0-1,-1 1 1,1-1 0,-1 1 0,1 0 0,-6 6 0,5-3 56,0 0-1,0 0 1,0 1 0,1-1-1,0 1 1,1 0-1,-1 1 1,1-1-1,1 0 1,-1 1 0,1 0-1,1-1 1,-2 12-1,2-6 11,0 0 0,1-1 0,1 1 0,0 0 0,1-1 0,0 1 0,7 19 0,-7-24 69,2 0 0,-1-1-1,1 1 1,0-1 0,0 1-1,1-1 1,0 0 0,1-1 0,-1 0-1,1 1 1,0-2 0,1 1-1,-1-1 1,1 0 0,0 0-1,1-1 1,15 7 0,-19-9-34,1-1 0,0-1 0,-1 1 0,1 0 0,0-1 1,0 0-1,0 0 0,-1-1 0,1 1 0,0-1 0,0 0 0,-1 0 0,1-1 0,-1 1 1,1-1-1,-1 0 0,1 0 0,-1-1 0,5-2 0,0-2-16,1 0 0,-1 0-1,0-1 1,-1 0 0,0-1 0,12-15 0,2-10-11,-1-1 1,26-61-1,-29 64 172,-14 26-196,0-1 0,-1 1 0,0-1 0,5-11-1,-7 10-106,2-3-94,-2 9-90,-1 4-220,9 22 57,1 52 321,-6-41 131,1 1 0,2-2 1,17 55-1,-23-85 54,1 0 0,-1 0-1,1 0 1,1 0 0,-1 0 0,0-1 0,1 1 0,0-1-1,0 1 1,0-1 0,0 0 0,4 3 0,-4-4-14,0-1-1,0 1 1,0-1 0,1 0 0,-1 1 0,0-2 0,1 1 0,-1 0 0,0-1 0,1 1 0,-1-1-1,0 0 1,1 0 0,-1-1 0,1 1 0,5-2 0,6-2-18,0 0-1,-1-1 1,1-1 0,23-12 0,51-38-25,-66 41 61,0-2 1,-1-1 0,-2 0-1,1-1 1,23-31-1,-41 46-46,0-1 0,0 0 0,0 0-1,2-7 1,-4 12-9,-1 0 0,0 0 0,0 0 1,0-1-1,0 1 0,0 0 0,0 0 0,0 0 0,0 0 1,0 0-1,1-1 0,-1 1 0,0 0 0,0 0 0,0 0 0,0 0 1,0-1-1,0 1 0,0 0 0,0 0 0,0 0 0,0 0 0,0-1 1,0 1-1,0 0 0,0 0 0,-1 0 0,1 0 0,0 0 0,0-1 1,0 1-1,0 0 0,0 0 0,0 0 0,0 0 0,0 0 0,0-1 1,-1 1-1,1 0 0,0 0 0,0 0 0,0 0 0,0 0 0,0 0 1,-1 0-1,1 0 0,-2 0-21,1 1-1,-1 0 1,1-1 0,-1 1-1,1 0 1,0 0 0,-1 0-1,1 0 1,-2 2 0,-14 14 12,1 1 1,1 1-1,0 0 1,1 1-1,-17 33 1,23-37 19,0 0 0,1 0 1,-6 23-1,10-29 19,1 0-1,0 0 1,0 0 0,1 0-1,1 0 1,-1 0 0,3 13 0,-2-20 42,1 0 0,-1 0 0,1 0-1,0 0 1,0 0 0,2 3 0,-3-5-52,1 0-1,-1-1 0,0 1 0,1 0 0,-1-1 0,1 1 0,-1-1 0,1 1 0,0-1 0,-1 1 0,1-1 0,0 1 0,-1-1 0,1 1 0,0-1 1,-1 0-1,1 1 0,0-1 0,0 0 0,-1 0 0,1 0 0,0 1 0,0-1 0,-1 0 0,1 0 0,0 0 0,0 0 0,0 0 0,1-1 0,2 0-13,0-1 0,0 1-1,0-1 1,0 0-1,-1 0 1,1-1-1,-1 1 1,1-1 0,-1 0-1,0 0 1,0 0-1,0 0 1,0 0-1,3-6 1,3-5-65,-1-1 0,9-18 0,41-119-118,-53 139-21,-1-1 1,-1 0-1,0 0 0,0-16 1,-4 73-233,0-23 376,1 0 1,0 0-1,2 0 1,0-1 0,6 25-1,-3-25 71,-2-8 32,1 0-1,5 14 1,-7-22-10,-1 0 1,1 0-1,0 0 1,0 0-1,0 0 1,0-1-1,1 1 1,-1-1-1,1 1 1,-1-1-1,1 0 1,3 2-1,-4-3-8,0-1 0,-1 1 0,1 0 0,0-1 0,0 0 0,-1 1 0,1-1-1,0 0 1,0 0 0,0 0 0,0 0 0,-1 0 0,1 0 0,0-1 0,0 1 0,-1 0 0,1-1-1,0 0 1,0 1 0,-1-1 0,2-1 0,5-2 32,-1-1-1,0 1 1,7-8 0,-12 11-64,34-33-23,58-68 1,-46 47 114,-2 6-40,-12 12-116,57-75 0,-63 67 30,-2-2 1,-2-1-1,28-76 0,-25 37 82,19-105 0,-43 176-158,2-27 1,-5 40 87,0 0-1,0 0 1,0 0 0,0 0-1,0-1 1,-1 1-1,1 0 1,-1 0 0,0 0-1,0 1 1,0-1-1,0 0 1,-1 0 0,1 0-1,-3-2 1,3 4 18,0 1 1,0-1-1,0 1 1,0-1 0,0 1-1,0-1 1,0 1-1,0-1 1,0 1-1,0 0 1,0 0-1,0 0 1,0 0-1,-1 0 1,1 0-1,0 0 1,0 0-1,0 0 1,0 0 0,0 0-1,0 1 1,0-1-1,-1 1 1,1-1-1,-1 1 1,0 0-12,-2 1 14,0 0 0,0 0 1,0 1-1,0-1 0,0 1 1,1 0-1,-1 0 0,1 0 1,0 0-1,0 1 0,0-1 0,-2 5 1,0-2 4,-10 15 62,1 1-1,1 0 0,-20 48 1,20-41-31,-11 26-26,2 2-1,3 0 1,2 1-1,2 1 1,-8 82 0,19 30 438,4-115-404,2-28 81,0 1 0,10 45 0,-10-61-72,-2-12-41,0 1 0,0-1 0,0 0 1,0 0-1,1 0 0,-1 0 1,0 1-1,1-1 0,-1 0 1,1 0-1,-1 0 0,1 0 0,-1 0 1,1 0-1,0 0 0,-1 0 1,2 1-1,-1-2 53,0 1-77,0 1 1,0-2-1,0 1 1,0 0-1,0 0 1,0 0-1,0 0 1,1-1-1,1 2 1,2 1 0,0 0-355,-1 0 1,1 0 0,0 0-1,0-1 1,1 0 0,-1 1-1,9 1 1,4 0-1016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05:32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1108 2560,'0'0'8474,"9"-5"-6282,-2 1-1878,0 0 1,0 0-1,-1-1 0,1 1 0,-1-2 0,6-5 1,31-38 466,-34 37-551,37-43 305,150-191 679,-173 213-997,-2 0-1,-2-2 1,-1 0-1,20-54 1,-21 37-64,-2-1 0,14-92-1,-26 126-83,8-71 50,-10 76-3,-1 0 0,0 0 0,-1 0 0,-3-18 0,3 30-115,1 0-1,0 0 1,-1 0 0,1 0-1,-1 1 1,0-1-1,0 0 1,1 0-1,-1 1 1,0-1-1,0 1 1,-1-1-1,1 1 1,0-1 0,-2-1-1,2 3-8,1 0 0,-1-1 0,1 1 0,0 0 0,-1 0 0,1 0 0,-1 0 0,1 0 0,-1 0 0,1 0-1,0 0 1,-1 0 0,1 0 0,-1 0 0,1 0 0,-1 0 0,1 0 0,0 0 0,-1 0 0,1 1 0,-1-1 0,1 0 0,-1 1 0,0 0-1,-1 0 0,1 0 1,0 0-1,0 0 0,0 1 0,0-1 1,0 1-1,0-1 0,-1 2 0,-6 14 6,1 0 0,0 1 0,-6 29 0,-7 59 147,13-63-153,-5 23-22,-15 92 164,23-123-35,1 0-1,4 53 1,0-36-42,-1-33 110,0 1 0,1-1 0,5 23 0,-5-37-109,0 0 0,0 0 0,1-1 0,0 1-1,0 0 1,0-1 0,0 1 0,1-1 0,0 0 0,0 0 0,0 0-1,0 0 1,1-1 0,-1 1 0,1-1 0,0 0 0,5 3 0,-5-4-15,-1 0 1,1-1 0,0 1 0,0-1-1,1 0 1,-1-1 0,0 1 0,0-1-1,0 1 1,0-1 0,1-1 0,5 0-1,6-1 152,29-9 1,-11-1-124,-2-1 0,50-28 1,-64 32 12,4-3 11,0 0 0,28-23 0,-44 31-71,-1-1-1,1 0 1,-1 0 0,0 0-1,0-1 1,0 0 0,-1 0-1,0 0 1,0 0-1,-1-1 1,0 1 0,5-13-1,-8 17-19,1 0 0,-1 0 1,1-1-1,-1 1 0,0 0 0,0-1 0,0 1 0,0 0 0,0-1 0,-1 1 1,1 0-1,-1-1 0,1 1 0,-1 0 0,0 0 0,0 0 0,0-1 0,-2-2 1,1 3-50,0 0 0,0-1 1,0 1-1,-1 0 0,1 1 1,0-1-1,-1 0 0,0 1 1,1-1-1,-1 1 0,0 0 1,-5-2-1,1 1-58,0 1 0,0 0 0,0 0 0,0 0 0,0 1 0,0 0 0,-1 0 0,1 1 0,0 0 0,0 0 0,-11 4 0,11-2 85,-1 0 0,1 1 0,0-1 0,0 2 0,0-1 0,0 1 0,1 0 0,0 0 0,0 0 0,-10 13 0,13-14 48,1-1 1,0 1-1,0 0 0,0-1 1,0 1-1,0 0 1,1 0-1,0 1 0,0-1 1,0 0-1,0 0 1,1 1-1,-1-1 0,1 0 1,0 1-1,1-1 1,-1 0-1,1 0 0,0 1 1,0-1-1,0 0 1,3 7-1,-1-5 54,0 1 0,1-1 0,0 1 0,0-1 0,8 10 0,-10-14-27,1 1 1,-1-1 0,1 1 0,0-1 0,0 0-1,0 0 1,0 0 0,0 0 0,0 0 0,0-1-1,1 0 1,-1 1 0,0-1 0,6 1 0,-3-2 18,1 0 0,0 0 1,0-1-1,-1 0 1,1 0-1,0 0 1,-1-1-1,1 0 1,7-3-1,7-5-57,26-15 0,-45 24-21,111-73 301,-36 23-609,-76 50 309,6-2-312,-5 10-62,0-2 365,-1 3 58,0-1 0,-1 0 0,0 1 0,0-1 0,0 1-1,-1-1 1,-3 10 0,3-10-38,0 0-1,0-1 1,0 1-1,1 0 1,0-1-1,0 1 0,2 7 1,-1-14 68,-1 0 0,1 0 0,0-1-1,-1 1 1,1 0 0,0-1 0,-1 1 0,1-1 0,0 1 0,-1-1 0,1 1 0,-1-1 0,1 1-1,-1-1 1,1 0 0,-1 1 0,1-2 0,20-24-103,-7 9 83,6-4-176,0 0 1,2 2 0,28-20-1,-19 13-874,-31 26 986,0 0 0,0 0-1,1 0 1,-1 0 0,0 0-1,0 0 1,0 0 0,0 0 0,0 0-1,0 0 1,0 0 0,1 0-1,-1 0 1,0 0 0,0 0-1,0 0 1,0 0 0,0 0 0,0 0-1,0 0 1,1 0 0,-1 0-1,0 0 1,0 0 0,0 0-1,0 0 1,0 0 0,0 0 0,0 0-1,0 0 1,1 0 0,-1 1-1,0-1 1,0 0 0,0 0-1,0 0 1,0 0 0,0 0 0,0 0-1,0 0 1,0 0 0,0 1-1,0-1 1,0 0 0,0 0-1,0 0 1,0 0 0,0 0 0,0 0-1,0 0 1,0 1 0,0-1-1,0 0 1,0 0 0,0 0-1,0 0 1,0 0 0,0 0 0,0 0-1,0 1 1,0-1 0,0 0-1,0 0 1,0 11-79,0-9 83,0 18 108,-1-12-69,1-1-1,0 0 1,0 1 0,1-1 0,0 0 0,0 1-1,0-1 1,5 12 0,-3-14-38,0 2 53,0-1-1,1 0 1,6 9-1,-9-14-9,0 1-1,0-1 0,1 0 0,-1 1 0,0-1 0,1 0 0,-1 0 0,1 0 0,-1 0 1,1 0-1,0-1 0,-1 1 0,1 0 0,0-1 0,0 1 0,-1-1 0,1 0 0,3 1 1,2-2 81,0 1 1,0-1 0,0-1 0,0 1 0,0-1 0,9-4 0,38-20 154,-40 20-159,34-22 83,87-62 1,-122 78-340,-12 10 95,1 1 0,-1-1 0,0 1 0,1 0 0,-1-1 0,0 1 0,1 0 0,0 0 0,-1 0 0,1 0 0,0 0 0,2 0 0,-4 1 11,1 0 0,-1 0-1,0 0 1,1 1 0,-1-1 0,1 0-1,-1 0 1,0 1 0,1-1 0,-1 0 0,0 1-1,1-1 1,-1 0 0,0 1 0,1-1-1,-1 1 1,0-1 0,0 0 0,0 1-1,1-1 1,-1 1 0,0-1 0,0 1-1,3 11-116,-3-12 140,2 15 32,0 1 1,-1-1 0,-1 0-1,-1 0 1,0 1 0,-1-1-1,-6 25 1,6-14 150,3-24-121,-1 1 0,0 0 0,0-1 0,0 1 0,0 0 0,-1-1-1,1 1 1,-1 0 0,0-1 0,-1 5 0,2-7-42,-1 1 1,1-1-1,0 0 1,-1 0-1,1 0 0,0 0 1,-1 1-1,1-1 1,0 0-1,-1 0 0,1 0 1,0 0-1,-1 0 1,1 0-1,0 0 1,-1 0-1,1 0 0,-1 0 1,1 0-1,0 0 1,-1 0-1,1 0 0,0-1 1,-1 1-1,1 0 1,0 0-1,-1 0 1,1 0-1,0-1 0,0 1 1,-1 0-1,1 0 1,-1-1-1,-10-10-152,8 8 34,0-1 0,0 0 0,1-1 0,-1 1-1,1 0 1,0-1 0,-2-5 0,4 9 77,0 0 0,0 0 0,-1 1 0,1-1 0,0 0 0,0 0 0,0 0 0,0 0 0,0 0 0,0 0 0,0 0 1,0 1-1,0-1 0,1 0 0,-1 0 0,0 0 0,1 0 0,-1 1 0,0-1 0,1 0 0,-1 0 0,1 0 0,-1 1 0,1-1 1,-1 0-1,1 1 0,0-1 0,-1 1 0,1-1 0,0 1 0,-1-1 0,1 1 0,0-1 0,0 1 0,0-1 0,-1 1 0,1 0 0,0 0 1,0-1-1,0 1 0,0 0 0,0 0 0,1 0 0,26-5 16,0 0 1,49-18 0,36-14 390,-95 34 5,-14 2-128,-5 1-93,0 0-177,1 1 0,-1 0-1,0 0 1,0-1 0,0 1 0,0 0-1,1 0 1,-1 0 0,0 0 0,1 0-1,-2 1 1,-6 11 140,4-9-109,1 0 1,0 0 0,0 1-1,1 0 1,0 0-1,-1-1 1,2 1 0,-1 0-1,0 1 1,1-1 0,0 0-1,0 0 1,1 1 0,0 9-1,0-2 28,1-1 0,0 0-1,1 0 1,1 0 0,6 18 0,-8-27 0,0 1 0,0-1 0,1 1 0,0-1 0,0 0 0,0 0 0,0 1 0,0-1 0,0-1 0,1 1 0,0 0 0,-1-1 0,1 1 0,0-1 0,0 0 0,6 4 0,-6-5-14,-1-1-1,1 1 0,-1 0 0,1-1 0,0 0 0,-1 1 0,1-1 1,-1 0-1,1 0 0,0-1 0,-1 1 0,1 0 0,-1-1 0,1 0 0,-1 0 1,1 1-1,-1-1 0,0-1 0,1 1 0,-1 0 0,0 0 0,0-1 1,0 0-1,4-3 0,5-6-59,0-1 0,-1 0 0,0-1 0,-1-1 0,0 1 1,-1-1-1,-1-1 0,0 1 0,7-22 0,-13 34 20,0-1 0,-1 0-1,1 0 1,0 1 0,-1-1 0,1 0-1,-1 0 1,0 0 0,0 0 0,0 0 0,0 0-1,-1 1 1,1-1 0,-1 0 0,0 0-1,1 0 1,-1 1 0,-1-1 0,1 1-1,0-1 1,-1 0 0,1 1 0,-1 0-1,-3-4 1,-1-1-31,-1 2 1,0-1-1,-1 1 1,1 0-1,-1 1 0,0-1 1,-14-4-1,10 6-44,10 2 22,0 1 1,-1-1 0,1 0-1,0 1 1,0-1-1,-1 0 1,1 0-1,0 0 1,-4-3 0,23 1 102,31-1 0,179-3 29,-209 7 54,26 4 1,-38-4-99,0 2 0,1-1 0,-1 1 0,0 0 0,0 0 1,0 1-1,7 4 0,-9-4-4,-1 0 0,0 0 0,0 0 0,0 1 0,0 0 0,0 0 0,-1-1 1,0 1-1,0 1 0,0-1 0,0 0 0,1 7 0,11 22 46,-8-24-27,0 3 45,1-1 0,0 0 0,12 13-1,-16-21-95,0 0-1,1 0 1,-1 0-1,1 0 1,0 0-1,0-1 1,0 0-1,0 0 1,1 0-1,-1 0 1,1 0-1,7 1 0,-2-1-544,-1-1 0,0 0 0,1-1 0,-1 0 0,1 0 0,-1-1 0,14-2 0,-18 2-280,0 0 1,-1-1-1,1 1 0,-1-1 0,1 0 1,-1 0-1,0-1 0,0 1 1,0-1-1,0 0 0,0 0 1,-1 0-1,1 0 0,-1-1 0,0 0 1,4-5-1,6-12-3025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05:32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59 121 4992,'-37'-12'2240,"19"4"-1952,15 3 2944,6-2-1120,10 2-1216,19-7 288,9 4-672,22-7 256,-1 7-449,51-9-159,0 9-96,21-4-415,-12 9 191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05:34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292 506 4800,'-3'-3'6788,"-8"3"-4482,2 0-1448,-6-2-409,0 2 0,0 0 0,0 0 0,1 2 0,-28 5 0,32-5-373,0 1-1,0 0 1,0 1 0,0 0-1,0 1 1,1 0-1,0 0 1,0 1 0,-9 7-1,13-8-70,1-1 0,0 2 0,0-1 0,0 0 0,0 1-1,1 0 1,0 0 0,0 0 0,0 0 0,1 0 0,0 0 0,0 1 0,1-1 0,0 1-1,0-1 1,0 1 0,1 0 0,0-1 0,0 1 0,1-1 0,0 1 0,0 0 0,4 11-1,-1-6 92,-2-3 65,2 0 0,-1 1 0,8 11 0,-10-18-118,1-1 0,0 1 0,0-1 0,0 0 0,0 0 0,0 1 1,0-1-1,1-1 0,-1 1 0,1 0 0,-1 0 0,1-1 0,0 0 0,0 1 1,3 0-1,-3-1 9,0-1 1,0 1-1,0-1 1,0 1 0,0-1-1,0 0 1,1 0-1,-1-1 1,0 1-1,0-1 1,0 1 0,0-1-1,0 0 1,0 0-1,0 0 1,0-1-1,0 1 1,2-2 0,-1 0-23,-1 1 0,1-1 0,-1 0 0,0 0 1,0 0-1,0 0 0,-1 0 0,1-1 1,-1 1-1,1-1 0,-1 0 0,2-5 1,-1-2 6,0 1 0,0-1 1,-1 0-1,-1 0 0,0 0 1,0 0-1,-1 0 0,-1 0 1,1 0-1,-2 0 0,0 0 1,0 0-1,-1 0 0,-7-17 1,4 13-141,4 11 95,1 0 0,-1-1-1,0 1 1,-1 0 0,1 0 0,-5-6 0,-1 2-269,8 8 268,0 0 0,0 0-1,0 0 1,0 0 0,0 0 0,0 0-1,0 0 1,1 0 0,-1 0-1,0 0 1,0 0 0,0 0 0,0 0-1,0 0 1,0 0 0,0 0 0,0 0-1,0 0 1,0 0 0,0 0 0,0-1-1,0 1 1,0 0 0,0 0 0,1 0-1,-1 0 1,0 0 0,0 0 0,0 0-1,0 0 1,0 0 0,0 0-1,0 0 1,0 0 0,0 0 0,0 0-1,0 0 1,0 0 0,0 0 0,0 0-1,0-1 1,0 1 0,0 0 0,0 0-1,1 1-203,7-2-278,37-8 1659,60-22 0,-84 23-918,-1 0-1,0-1 1,-1-1 0,0-1 0,19-15 0,-24 14-162,-1-1 0,-1 0 0,0-1 0,0 0 0,-2 0 0,1-1 0,-2-1 0,0 0 0,11-30 0,1-12-101,21-88-1,-38 126-43,-3 16-107,-1 14 28,0-5 120,-12 148-25,6-95 45,-52 326 257,50-339-230,-3 1 0,-2-1 0,-1-1 0,-29 60 0,12-43 153,-3-1 0,-3-2 0,-49 61 0,84-117-160,-1 2 26,0 0 0,0 0 0,0 0 1,-1 0-1,1-1 0,-1 1 0,0-1 0,0 0 0,-1-1 0,-7 5 1,10-6-51,1 0-1,0-1 1,0 0 0,0 1 0,0-1 0,-1 0 0,1 0 0,0 1 0,0-1 0,-1 0 0,1 0 0,0 0 0,0-1 0,-1 1 0,1 0 0,0 0 0,0-1 0,0 1 0,-1-1 0,1 1 0,0-1 0,0 1 0,0-1 0,0 0 0,0 1 0,0-1 0,0 0 0,0 0 0,0 0 0,0 0 0,1 0-1,-2-2 1,0 1-7,1-1-1,0 0 0,0 1 0,0-1 0,0 0 0,1 0 0,-1 0 0,1 0 0,-1 0 0,1 0 0,1-5 1,-1 2 15,2 1 0,-1-1 0,1 1 0,-1 0 0,1 0 0,1 0 0,-1 0 0,1 0 0,0 0 0,0 0 0,0 1 0,1 0 0,5-6 0,3-2-69,1 1 1,29-20-1,-12 14-141,1 1 1,1 1-1,51-17 0,-18 8-527,-30 9-1377,1 3 596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05:36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24 915 2912,'-15'0'923,"6"3"357,10-3-1254,-1 0 0,0 0 0,0 0 0,0 0 0,0 0 0,0 0 0,0 0 0,0 0 0,0 0 0,0 0 0,0 0 0,0 0 0,0 0 0,0 0 0,1 0 0,-1 0 0,0 0 0,0 0 0,0 0 0,0 0 0,0 0 0,0 0 0,0 0 0,0 0 0,0 0 0,0 0 0,0 0 0,0 0 0,0 0 0,0 0 0,0 0 0,1 0 0,-1 0 0,0 0 0,0 0 0,0 1 0,0-1 0,0 0 0,0 0 0,0 0 0,0 0 0,0 0 0,0 0 0,0 0 0,0 0 0,0 0 0,0 0 0,0 0 0,0 0 0,0 0 0,0 1 0,0-1-1,0 0 1,0 0 0,0 0 0,0 0 0,0 0 0,0 0 0,0 0 0,0 0 0,0 0 0,0 0 0,-1 0 0,15 0 1228,0-1 0,-1 0 0,1-1 0,24-7 0,-29 6-950,-1 0 1,0 0-1,1-1 0,-1 0 0,-1-1 1,1 0-1,-1 0 0,11-9 0,20-26 990,-1-2 1,58-88-1,-66 86-137,24-51 0,-51 88-1013,1 0 0,-1 0 0,-1 1-1,1-1 1,-1-1 0,0 1 0,-1 0-1,0-11 1,2-21 120,-1 35-270,0 1 0,0-1 0,0 1 0,0-1 1,1 1-1,-1 0 0,1-1 0,0 1 0,0 0 1,0 0-1,0 0 0,0 0 0,1 0 0,0 1 1,-1-1-1,1 1 0,0 0 0,0 0 0,0 0 0,6-3 1,4-1 38,1 1 1,-1 0-1,28-6 1,-18 6 34,-20 4-66,66-14 230,-62 14-220,1 0 0,-1 0 0,0 1 0,0 0 0,0 1 0,0 0 0,14 3 0,-19-4 9,0 1-1,0 0 0,0 0 1,0 0-1,0 0 0,0 0 1,0 1-1,0-1 0,0 0 1,-1 1-1,1-1 1,-1 1-1,1 0 0,-1 0 1,1 0-1,-1-1 0,0 1 1,0 0-1,0 0 0,0 1 1,0-1-1,-1 0 1,1 0-1,-1 0 0,1 0 1,-1 1-1,1 2 0,-1 5 108,-1 1-1,1-1 0,-2 0 0,-3 18 0,3-22-101,-5 27 34,-17 99-23,22-111-1,0 0 1,2-1-1,0 1 0,5 30 0,-4-46 8,0 0 0,0 0 0,1 0 0,0 0 0,0-1 0,0 1 0,0-1 0,5 7 0,-6-9-23,1 0 0,-1 0 0,1-1 0,-1 1 0,1 0 0,0-1 0,-1 0 0,1 1 0,0-1 0,0 0 0,0 0 0,0 0 0,0 0 0,0 0 0,1 0 0,-1-1 0,0 1 0,0-1 0,0 1 0,1-1 0,3 0 0,1-1 13,0 0-1,-1-1 1,1 0-1,-1 0 1,0 0-1,1-1 1,8-5-1,44-30 79,-47 30-86,37-26 42,187-119 120,-184 124-131,53-32 291,-103 60-340,0 0 0,-1 0 1,1 0-1,-1 0 0,1 0 1,-1 0-1,0 0 0,0-1 1,1 1-1,-1 0 0,0-1 0,0 1 1,0-1-1,0 1 0,-1-1 1,1 0-1,1-3 0,-3 5-41,1-1-1,-1 1 0,0 0 1,0-1-1,1 1 1,-1 0-1,0-1 1,0 1-1,1 0 0,-1 0 1,0-1-1,0 1 1,0 0-1,1 0 0,-2 0 1,2 0-6,-8 0-65,1 0-1,-1 0 0,0 0 1,1 1-1,-1 0 0,1 1 1,0 0-1,-10 3 0,-56 28-192,63-29 262,-6 4 22,-1 2 0,1-1 1,1 2-1,0 0 1,-26 25-1,32-26 44,0 0 0,1 0 0,0 1 0,1 0 0,0 1 0,1 0 0,0 0 0,1 0 0,-5 17 0,9-25-5,0-1-1,1 1 0,-1 0 1,1 0-1,0 0 1,0 0-1,0 0 0,1-1 1,-1 1-1,3 7 1,-3-10-10,1 1 1,-1-1 0,1 1 0,0-1 0,-1 1 0,1-1 0,0 1-1,0-1 1,0 0 0,0 0 0,0 1 0,0-1 0,0 0-1,1 0 1,-1 0 0,0 0 0,0 0 0,1 0 0,-1 0 0,1-1-1,-1 1 1,1 0 0,-1-1 0,1 0 0,-1 1 0,1-1-1,0 0 1,2 1 0,1-2 46,-1 1 0,1-1 0,-1 0 0,1 0 1,-1 0-1,0-1 0,1 0 0,-1 0 0,0 0 0,0 0 0,4-3 0,8-7 18,19-17 1,-32 26-68,22-21 26,40-53 1,-6 6-160,-46 58 51,-7 7 37,-1 1 1,0 0-1,0-1 0,-1 0 1,1 0-1,5-12 1,-10 18 17,0 0 1,0 0 0,0 0 0,0 0 0,0 0 0,0-1-1,0 1 1,0 0 0,0 0 0,0 0 0,0 0 0,0 0 0,0 0-1,0-1 1,0 1 0,1 0 0,-1 0 0,0 0 0,0 0 0,0 0-1,0 0 1,0 0 0,0 0 0,0 0 0,0-1 0,0 1 0,1 0-1,-1 0 1,0 0 0,0 0 0,0 0 0,0 0 0,0 0 0,0 0-1,1 0 1,-1 0 0,0 0 0,0 0 0,0 0 0,0 0 0,0 0-1,1 0 1,1 6-233,2 13 159,-3-3 174,18 116 303,-15-113-264,1 0 0,1 0 1,0 0-1,16 29 0,-20-43-29,0-1-1,1 0 1,0 1 0,6 6 0,-8-10-81,0 0 1,0 0 0,0-1 0,0 1 0,-1 0 0,1-1 0,0 1 0,0-1 0,0 1 0,0-1-1,0 0 1,0 1 0,0-1 0,1 0 0,-1 0 0,0 1 0,0-1 0,0 0 0,0 0 0,0 0 0,0-1-1,0 1 1,0 0 0,0 0 0,0-1 0,0 1 0,0 0 0,2-1 0,1-2 31,1 0-1,-1 0 1,0 0 0,0 0 0,0 0 0,0-1-1,6-7 1,22-35 29,-22 31-45,13-18 42,0 1-1,3 1 1,45-43 0,-67 70-187,0 1 0,-1-1 0,1 1 0,-1-1 0,5-6 0,-17 36-336,-57 212 229,63-229 228,1-1 24,0 0 1,0 0-1,1 1 1,-1 12-1,2-21-29,0 0 0,-1 1-1,1-1 1,0 0 0,0 0 0,0 0-1,0 1 1,0-1 0,0 0 0,0 0-1,0 0 1,0 1 0,0-1 0,0 0-1,0 0 1,0 1 0,0-1 0,0 0-1,0 0 1,0 0 0,0 1 0,0-1-1,0 0 1,1 0 0,-1 0 0,0 0-1,0 1 1,0-1 0,0 0 0,0 0-1,0 0 1,1 0 0,-1 1 0,0-1 0,0 0-1,0 0 1,0 0 0,1 0 0,-1 0-1,0 0 1,0 0 0,0 0 0,1 0-1,-1 1 1,0-1 0,0 0 0,0 0-1,1 0 1,-1 0 0,12-10 175,-5 4-157,264-216-198,-263 216 146,0 0-1,0 1 0,1 0 0,-1 0 0,1 1 1,1 0-1,-1 0 0,12-2 0,-21 6 21,1 0 0,0 1 0,-1-1-1,1 0 1,0 0 0,-1 0 0,1 1 0,-1-1-1,1 0 1,-1 1 0,1-1 0,0 0 0,-1 1-1,1-1 1,-1 1 0,1-1 0,-1 1 0,0-1 0,1 1-1,-1 0 1,0-1 0,1 1 0,-1-1 0,0 1-1,1 0 1,-1-1 0,0 1 0,0 0 0,0-1-1,0 1 1,0 0 0,0-1 0,0 1 0,0 0-1,2 31-119,-2-29 132,0 7-17,2 61 44,-1-61-27,0 0 1,1 0-1,1 0 1,6 20 0,-8-28 17,0 0 0,0 0 0,0 0 0,0 0 0,0 0 0,1-1 0,-1 1 0,1 0 0,-1-1 0,1 1 0,0 0 0,0-1 0,3 2 0,-4-2-5,0 0 1,1-1-1,-1 0 1,0 1-1,1-1 1,-1 0-1,0 0 1,1 0-1,-1 0 1,1 0-1,-1 0 1,0 0-1,1 0 0,-1 0 1,0-1-1,1 1 1,-1 0-1,0-1 1,0 1-1,1-1 1,-1 0-1,0 1 1,0-1-1,0 0 1,2-1-1,3-4 29,0 0 0,0 0 0,-1 0 0,0 0 0,7-13-1,21-43 69,-25 45-71,105-166 215,-73 123-219,40-76 1,-30 24 17,-41 88-143,-1 0 1,9-44-1,-15 48-227,-5 15 120,-3 10 43,-15 29 17,1 1-1,-21 53 0,30-64 143,-15 37-56,-28 108-1,-2 68 130,18-65-87,18-66 508,21-97-150,1-6 33,3-7-154,9-16-103,-1-1-1,15-32 0,0 0-99,-1 5-120,1 2 0,40-48 1,-55 78 57,2 0 1,0 1 0,0 0 0,1 1-1,1 1 1,0 0 0,1 2-1,32-16 1,-45 25-10,0 0-1,0 0 1,0 1 0,0-1-1,0 1 1,0 1-1,0-1 1,0 1 0,6 0-1,-10 0 34,1 0 0,-1 0-1,1 1 1,0-1 0,-1 0-1,1 1 1,-1-1 0,1 1 0,-1 0-1,1-1 1,-1 1 0,1 0 0,-1 0-1,0 0 1,1 0 0,-1 0-1,0 0 1,0 0 0,0 1 0,0-1-1,0 0 1,0 1 0,0-1 0,0 0-1,-1 1 1,1-1 0,-1 1-1,1 0 1,-1-1 0,1 1 0,-1-1-1,0 3 1,1 1 11,-2-1-1,1 1 0,0-1 1,-1 1-1,0-1 1,0 0-1,0 1 0,-1-1 1,1 0-1,-1 0 1,0 0-1,0 0 0,-1 0 1,1 0-1,-1 0 1,1-1-1,-1 1 0,-1-1 1,-2 3-1,-2 1 9,0 0-1,0-1 1,-1 0-1,0 0 1,0-1-1,0 0 1,-13 5-1,17-8 20,-23 10 179,27-12-211,0 1 0,0 0 0,0-1 1,0 1-1,0 0 0,0 0 0,0-1 1,0 1-1,1 0 0,-1 0 0,0 0 1,0 0-1,1 0 0,-1 0 0,1 0 1,-1 0-1,1 0 0,-1 0 0,1 1 1,0-1-1,-1 2 0,2 3 28,0 0 1,0 0-1,0 0 0,1-1 0,-1 1 1,2 0-1,-1-1 0,0 0 0,6 9 1,4 5 123,16 19 1,-17-25-64,1 0 0,0-1 0,0-1 0,1 0 0,20 13 0,-22-17-317,1 0 0,-1-1 0,1 0 0,0-1 0,0-1 0,1 0 0,17 3 0,-28-6-49,-1-1-1,0 0 1,0 0 0,0 0-1,1 0 1,-1 0-1,0 0 1,0 0 0,0 0-1,0 0 1,1 0-1,-1-1 1,0 1 0,0 0-1,0-1 1,0 1-1,0-1 1,0 0 0,0 1-1,1-2 1,0 0-381,-1 0 0,1 0-1,-1 1 1,0-2 0,0 1 0,0 0 0,0 0 0,0-3 0,9-23-3294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05:41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1139 3904,'0'0'3813,"9"0"-1733,-1 0-1727,1-1 1,-1 0-1,0-1 1,1 0-1,-1 0 0,0-1 1,0 0-1,0 0 1,-1-1-1,1 0 1,-1 0-1,0-1 0,0 0 1,0 0-1,-1-1 1,10-10-1,1-4-68,0 0-1,-1-2 1,24-44-1,32-77 444,-40 76-442,-3 13 247,61-85 0,-52 88-173,42-79 0,5-60 31,-37 76 178,-44 104-353,0 0 0,3-15 1,-5 16-199,-2 9-17,-1 0 0,1 0 0,0 0 1,0 0-1,0 0 0,0 0 0,0 0 0,0 0 0,0 0 0,-1 0 1,1 0-1,0 0 0,0 0 0,0 0 0,0 0 0,0 0 0,0 0 1,0 0-1,-1 0 0,1 0 0,0 0 0,0 0 0,0 0 0,0 0 1,0 0-1,0 0 0,0 0 0,0-1 0,0 1 0,0 0 1,-1 0-1,1 0 0,0 0 0,0 0 0,0 0 0,0 0 0,0 0 1,0 0-1,0-1 0,0 1 0,0 0 0,0 0 0,0 0 0,0 0 1,0 0-1,0-1 0,-14 18 30,-12 24 2,2 0 1,-35 80-1,24-45-53,11-28 73,3 2-1,1 0 0,3 1 0,-20 98 1,34-133-14,-6 37 403,-5 92-1,14-139-314,0 1-1,0-1 0,1 0 0,0 0 0,2 10 1,-3-15-104,1 0 1,-1-1 0,0 0-1,0 1 1,1-1 0,-1 1-1,0-1 1,1 1 0,-1-1-1,1 0 1,-1 1 0,0-1-1,1 0 1,-1 1 0,1-1-1,-1 0 1,1 0 0,-1 1-1,1-1 1,-1 0 0,1 0-1,-1 0 1,1 0 0,0 0-1,-1 0 1,1 1 0,-1-1-1,1-1 1,-1 1 0,1 0-1,-1 0 1,1 0 0,-1 0 0,1 0-1,0 0 1,-1-1 0,1 1-1,-1 0 1,0 0 0,2-1-1,7-6 108,-1 1 0,15-16 0,-9 9-92,60-62 56,38-34 152,-76 79-279,76-62-155,-103 85 119,5-5-592,-14 12 653,0 0 0,0 0 1,0 0-1,0 0 0,0 0 0,0 0 1,0 0-1,0 0 0,0 0 0,0 0 1,1 0-1,-1 0 0,0 0 0,0 0 0,0 0 1,0 0-1,0 0 0,0 0 0,0 0 1,0 0-1,0 0 0,0 0 0,0 0 1,0 0-1,0 0 0,0 0 0,1 0 1,-1 0-1,0 0 0,0 0 0,0 0 0,0 0 1,0 0-1,0 0 0,0 0 0,0 0 1,0 0-1,0 0 0,0 0 0,0 1 1,0-1-1,0 0 0,0 0 0,0 0 0,0 0 1,0 0-1,0 0 0,0 0 0,0 0 1,0 0-1,0 0 0,0 0 0,1 0 1,-1 0-1,0 0 0,0 0 0,0 1 1,-1-1-1,-2 10-322,-13 24 526,1 2 1,-19 68-1,28-80-123,-8 48 84,12-64-85,2 0 1,-1 0-1,1 1 1,0-1-1,1 0 1,2 12 0,-3-19-53,0-1 0,0 1 1,0-1-1,0 1 0,1-1 1,-1 1-1,0-1 1,0 1-1,1-1 0,-1 1 1,0-1-1,0 1 0,1-1 1,-1 1-1,1-1 1,-1 1-1,0-1 0,1 0 1,-1 1-1,1-1 0,-1 0 1,1 0-1,-1 1 1,1-1-1,-1 0 0,1 1 1,0-1 8,0 0 1,0-1 0,0 1 0,0 0-1,0 0 1,0 0 0,0 0-1,0-1 1,0 1 0,0-1 0,-1 1-1,1 0 1,0-1 0,1 0-1,2-2 62,1-1-1,-1 0 0,0 0 0,5-6 0,19-28-42,42-79 0,-43 70-174,-6 10 11,16-26-828,-37 63 926,0 0 0,0 0-1,0 0 1,0 0 0,0 0-1,0 0 1,0 0 0,0 1-1,0-1 1,0 0 0,0 0-1,0 0 1,0 0 0,0 0 0,1 0-1,-1 0 1,0 0 0,0 0-1,0 0 1,0 0 0,0 0-1,0 0 1,0 0 0,0 0-1,0 0 1,1 0 0,-1 0-1,0 0 1,0 0 0,0 0-1,0 0 1,0 0 0,0 0 0,0 0-1,0 0 1,0 0 0,1 0-1,-1 0 1,0 0 0,0 0-1,0 0 1,0 0 0,0 0-1,0 0 1,0 0 0,0-1-1,-2 13-165,-4 12 242,1 1 1,-3 40 0,5-40 82,-5 134 12,8-154-30,0 0-1,0 1 1,0-1 0,1 1-1,0-1 1,0 0 0,3 9-1,-3-14-98,-1 0 1,1 1-1,-1-1 0,1 0 0,-1 0 0,1 0 0,0 0 1,-1 0-1,1 0 0,-1 0 0,1 0 0,0 0 1,-1 0-1,1 0 0,-1 0 0,1 0 0,-1 0 0,1-1 1,0 1-1,-1 0 0,1 0 0,-1-1 0,1 1 1,-1 0-1,1-1 0,-1 1 0,1-1 0,-1 1 0,0 0 1,1-1-1,-1 1 0,1-2 0,7-9 83,-1-2-1,-1 1 1,10-24-1,-8 17-67,92-196-212,-66 165-517,-33 44-607,4 9 1129,36 5 332,75 4-1,43-9-78,-143-3-94,69-7 151,-77 10-102,-12 10-132,-5-2 61,-65 96 71,67-94 54,0 0-1,1 0 1,0 0 0,1 1-1,1 0 1,0 0 0,-2 16-1,5-28-57,2 1-1,-1 0 1,0 0-1,0-1 1,1 1-1,-1-1 1,1 1-1,0 0 1,0-1-1,0 1 1,0-1-1,0 1 1,1-1-1,-1 0 0,1 0 1,-1 0-1,1 1 1,2 1-1,-3-3-6,0 0-1,0 0 1,0 0-1,0 0 1,1-1-1,-1 1 0,0 0 1,0 0-1,0-1 1,1 1-1,-1-1 1,0 1-1,1-1 1,-1 0-1,0 1 0,1-1 1,-1 0-1,1 0 1,-1 0-1,0 0 1,1 0-1,-1 0 0,1-1 1,-1 1-1,0 0 1,1-1-1,-1 1 1,0-1-1,1 1 1,-1-1-1,0 0 0,0 1 1,0-1-1,0 0 1,2-1-1,1-3-29,0 1-1,0-1 0,-1 0 1,1 0-1,-1-1 1,0 1-1,-1-1 0,1 1 1,1-8-1,2-7-330,4-27 0,-7 31 197,-1 8 84,0 0 0,-1 1 1,0-1-1,-1 0 0,1 0 1,-2 0-1,-1-13 1,-1 6 66,-1 1 0,-1-1 0,0 1 0,-13-24 0,18 38-10,0 0 0,-1 0 0,1 0 0,0 0 0,0-1 0,0 1 0,0 0 0,0 0 0,0 0 0,0 0 0,0 0 0,0 0 0,0 0 0,0-1 0,0 1 0,0 0 0,0 0 0,0 0 0,0 0 0,0 0 0,0 0 0,0 0 0,0-1 0,1 1 0,-1 0 0,0 0 0,0 0 0,0 0 0,0 0 0,0 0 0,0 0-1,0 0 1,0 0 0,0 0 0,0-1 0,0 1 0,0 0 0,1 0 0,-1 0 0,0 0 0,0 0 0,8-2 209,17 1-32,-13 1-159,35-4 6,68-5 32,-22-3-1135,-33 5-4157,-50 4 2693,-10 3 2431,0 0-1,0 0 1,0-1 0,0 1-1,0 0 1,0 0-1,0 0 1,0 0-1,0 0 1,0 0-1,0 0 1,-24-8-8209,1 8 5855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05:41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8320,'-10'0'3744,"74"9"-3232,-23-6 1600,4 5-1248,40-4 511,9 4-831,36-8-160,-4 5-256,19-5-224,-19 0 32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05:47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11 967 5216,'-4'3'704,"-1"0"-25,5-3-653,0 0-1,0 0 1,0 0-1,0 0 1,0 0-1,0 0 1,0 0-1,0 0 1,0 0-1,0 0 1,0 0-1,0 0 1,0 0-1,0 0 1,0 0-1,0 0 1,0 0-1,0 0 1,0 0-1,0 0 1,0 0-1,0 0 1,0-1-1,0 1 1,0 0-1,0 0 1,0 0-1,0 0 1,0 0-1,0 0 1,0 0-1,0 0 1,0 0-1,0 0 0,0 0 1,0 0-1,0 0 1,0 0-1,0 0 1,0 0-1,0 0 1,0 0-1,0 0 1,0 0-1,0 0 1,0 0-1,-1 0 1,1 0-1,0 0 1,0 0-1,0 0 1,0 0-1,0 0 1,0 0-1,0 0 1,0 0-1,0 0 1,0 0-1,0 0 1,0 0-1,11-2 4673,21-12-2526,-22 9-1739,-1-1 0,1-1 0,-1 1 1,0-1-1,12-13 0,36-47 1141,-40 46-1230,90-129 1335,-3 4-494,-23 45-455,-58 63-190,-15 25-344,-7 10-275,0 11-530,3-1 660,-1 1-1,-1-1 1,1 1-1,-1 0 1,0 0-1,-1 0 1,0 0-1,0 0 1,-2 16-1,-1 10 296,-7 36 0,1-19-321,4-10 55,-2-2 0,-2 1 0,-2-1 0,-27 70 0,33-100-47,0 0 1,-1-1 0,-1 1-1,1-1 1,-1 0 0,-1-1-1,1 1 1,-1-1 0,0-1-1,-10 8 1,13-11-30,1-1-1,-1 0 1,0 1 0,0-1 0,0-1-1,0 1 1,0 0 0,-1-1 0,1 0-1,0 0 1,-1 0 0,1-1 0,0 0-1,-1 1 1,1-1 0,-1-1 0,1 1-1,-1-1 1,1 0 0,0 0 0,-1 0-1,1 0 1,0-1 0,-7-3 0,4 1-30,1-1 1,0 0-1,0 0 1,0 0 0,1-1-1,0 1 1,0-1 0,0-1-1,1 1 1,0-1 0,0 1-1,1-1 1,-1 0-1,-1-9 1,1 5-23,0-1 1,2 1-1,-1-1 0,1 0 0,1 0 0,0 0 1,1 0-1,1-17 0,0 25 12,-1 1 0,1 0-1,0-1 1,0 1 0,0 0 0,0 0 0,1 0-1,-1 0 1,1 0 0,0 0 0,0 0 0,0 0-1,0 1 1,0-1 0,3-2 0,0 2-2,-1 0 1,0 0 0,1 0-1,0 1 1,-1-1-1,1 1 1,0 0 0,10-2-1,4 1-8,1 1-1,0 0 1,-1 1-1,23 3 1,-38-2 42,49 3-6,-17-1 20,67-4 1,-29-9 199,96-28 1,-90 19-35,123-43 560,-185 53-359,-17 10-369,-1 0 0,0 0 1,1-1-1,-1 1 0,1 0 1,-1-1-1,0 1 0,1 0 1,-1-1-1,0 1 0,1-1 0,-1 1 1,0 0-1,0-1 0,1 1 1,-1-1-1,0 1 0,0-1 1,0 1-1,1-1 0,-1 1 1,0-1-1,0 1 0,0-1 1,0 1-1,0-1 0,0 1 1,0-1-1,0 1 0,-1-1 1,-2-1-68,-1 1 36,1 1 0,-1 0 0,1 0 1,-1 0-1,0 0 0,1 0 0,-1 1 0,1-1 0,-1 1 0,1 0 1,-1 0-1,-4 3 0,-9 3-20,-19 13 0,35-20 42,-27 17 38,1 1-1,1 0 1,0 3 0,1 0 0,1 1-1,2 1 1,0 1 0,-35 52 0,50-65 55,0 1 0,-9 24 0,15-33-26,0 0 0,0 0-1,0 1 1,0-1 0,0 1 0,1-1 0,0 1 0,0-1 0,0 0 0,0 1 0,0-1 0,1 1 0,-1-1 0,1 1 0,0-1 0,2 6 0,-2-8-40,-1 0 1,1 0-1,0 0 0,0 0 1,0 0-1,0 0 0,0 0 1,0-1-1,0 1 0,0 0 0,0-1 1,0 1-1,0-1 0,0 1 1,1-1-1,-1 1 0,0-1 1,0 0-1,1 1 0,-1-1 1,0 0-1,0 0 0,1 0 1,-1 0-1,0 0 0,0 0 1,1-1-1,-1 1 0,0 0 1,2-1-1,5-2 55,-1 1 0,0-1-1,12-7 1,-16 8-68,12-6-46,-1-2 1,-1 0 0,1 0-1,-2-2 1,1 1-1,17-23 1,57-87-213,-75 103 258,-5 7-16,2-2-65,0-1 0,12-26-1,-13 23-376,-6 14 74,-4 9-359,-4 10 672,0-1 0,2 1 0,0 0 0,1 0 0,0 0 0,1 0 0,1 19 0,1-23 89,1 0 0,0 0 0,1 0 0,0 0 0,1-1 0,0 1 0,1 0 0,0-1 0,1 0 0,9 15 0,-9-17 60,1 0 0,0-1-1,1 0 1,9 9 0,-14-14-48,1-1-1,-1 0 1,1 0 0,0 0-1,-1-1 1,1 1-1,0 0 1,0-1 0,0 0-1,0 0 1,0 0 0,0 0-1,1 0 1,-1-1-1,0 1 1,0-1 0,1 0-1,3 0 1,-2-1 5,0 0 1,0 0-1,0-1 0,0 0 1,0 0-1,0 0 0,0-1 1,0 1-1,-1-1 0,9-7 1,1-3 31,24-27-1,-24 24-24,157-174 265,-44 56-384,-104 111 61,-1-1-1,0-1 1,-2-1-1,-2-1 1,28-52-1,-17 14-124,20-69 0,-45 124 86,2-6-146,-1-1 1,0 0-1,-1 0 0,0 0 1,0-18-1,-4 35 176,0 0-1,0-1 1,0 1 0,0 0-1,0 0 1,0 0-1,0-1 1,0 1 0,0 0-1,0 0 1,0-1-1,0 1 1,0 0 0,0 0-1,0 0 1,0-1-1,0 1 1,0 0 0,0 0-1,0 0 1,-1-1 0,1 1-1,0 0 1,0 0-1,0 0 1,0-1 0,0 1-1,-1 0 1,1 0-1,0 0 1,0 0 0,0 0-1,-1 0 1,1-1-1,0 1 1,-7 6-207,-8 16 68,-68 122 101,-31 64 234,106-189-192,1 1 1,0 0 0,2 0 0,0 0 0,-3 42 0,6-23 156,1 1 1,6 43-1,-4-76-68,0 0-1,0 0 1,1 0 0,0 0 0,0 0 0,0-1-1,1 1 1,4 7 0,-5-12-44,-1 1 1,1-1-1,-1 0 1,1 0-1,0 0 1,0 0-1,0 0 1,0 0-1,0-1 1,1 1-1,-1-1 1,0 1-1,1-1 1,-1 0-1,1 0 1,-1 0-1,1 0 0,-1 0 1,1-1-1,0 1 1,0-1-1,-1 0 1,1 0-1,3 0 1,-1 0 6,1-1 0,-1-1 0,0 1 0,0-1 0,0 0 0,0 0 0,0 0 0,0-1 0,-1 0 0,1 0 0,6-5 1,4-5-75,24-26 0,12-28-15,-26 32-27,28-42-648,-53 77 700,0 0-1,0 0 1,0 0 0,0 0-1,0 0 1,0 0 0,0 0 0,0-1-1,0 1 1,0 0 0,0 0 0,0 0-1,0 0 1,0 0 0,1 0 0,-1 0-1,0 0 1,0 0 0,0 0-1,0 0 1,0 0 0,0-1 0,0 1-1,0 0 1,0 0 0,0 0 0,1 0-1,-1 0 1,0 0 0,0 0 0,0 0-1,0 0 1,0 0 0,0 0-1,0 0 1,0 0 0,1 0 0,-1 0-1,0 0 1,0 0 0,0 0 0,0 0-1,0 0 1,0 0 0,0 1-1,0-1 1,0 0 0,1 0 0,-1 0-1,0 0 1,0 0 0,0 0 0,0 0-1,2 8-389,-2 17 434,0-20-74,0 18 156,1 0-1,1 1 1,1-1 0,9 38-1,-11-59-70,-1-1 1,0 0-1,1 0 0,-1 0 0,1 0 0,-1 0 0,1 0 0,-1 0 1,1 0-1,0 0 0,-1 0 0,1 0 0,0 0 0,0 0 1,0 0-1,1 1 0,-1-2-3,0 0 0,0 0 0,0 1-1,0-1 1,-1 0 0,1 0 0,0 0 0,0 0 0,0 0 0,0 0 0,0 0 0,0 0 0,-1 0 0,1 0-1,0-1 1,0 1 0,1-1 0,3-1 47,0-1 0,0 0 0,0-1 0,0 1 0,6-7 0,-8 7-120,66-67 327,-26 24-182,42-38-51,-85 83-83,1 1 0,-1-1 0,0 1 0,1-1-1,-1 1 1,1-1 0,-1 1 0,1-1 0,-1 1 0,1-1 0,-1 1-1,1 0 1,-1-1 0,1 1 0,0 0 0,-1 0 0,1-1 0,-1 1-1,1 0 1,0 0 0,-1 0 0,2 0 0,-2 1 10,1 1 1,-1-1-1,0 1 1,1-1-1,-1 0 1,1 1-1,0-1 1,-1 1-1,1-1 1,1 1-1,6 15-96,-5 6 108,-1 1 0,0 0 0,-2 0 0,-1 0 0,-5 34 0,2-38 63,-1 0 0,-13 36 1,16-51-31,1-1 0,-1 0 0,0 1 0,-1-1 0,1 0 0,-4 3 0,6-6-16,-1 0 1,0 0-1,0 0 0,0-1 0,0 1 0,0 0 0,0-1 0,0 1 0,0-1 1,0 1-1,0-1 0,0 1 0,0-1 0,0 0 0,0 1 0,0-1 0,-1 0 1,1 0-1,0 0 0,0 0 0,0 0 0,0 0 0,0 0 0,-1 0 0,1-1 1,0 1-1,0 0 0,0-1 0,0 1 0,-1-1 0,-3-1-78,1-1-1,0 1 0,0-1 1,0 0-1,0 0 0,1 0 1,-1 0-1,1-1 1,0 1-1,0-1 0,0 0 1,0 0-1,1 0 1,-1 0-1,1-1 0,0 1 1,0-1-1,-1-6 1,1-2-100,3 11 51,-1 3-22,20 1-63,10 8 460,0-2 0,1-1 0,33 3 0,-52-9-188,0 0 0,0-1 0,0-1 0,0 0 0,0-1 0,0 0 0,0 0 0,-1-1 0,1-1 0,-1 0 0,16-8 0,-13 4 20,0-1 0,-1-1-1,0 0 1,0-1 0,-1 0 0,18-21-1,52-85 618,-66 93-593,137-206 10,-147 220-133,0-1 1,-1-1-1,-1 1 0,6-21 1,-8 26-99,-1 0-1,0 0 1,0 0 0,-1 0 0,0-9 0,0 14 58,-28 48-739,-4 10 766,3 1 0,-39 110-1,37-55 149,-24 72-61,44-154-69,-1-1-1,-2 0 0,-33 51 0,38-69 55,-1 0 0,0 0 0,-1-1 0,-25 19 0,24-20-28,-21 17 27,-2-3 0,-52 30 0,69-45-173,0-1 0,0-1-1,-28 8 1,40-14-30,0 0 0,0-1 1,0 0-1,-6 0 0,10 0 93,1 0-1,-1 0 1,1 0 0,-1 0 0,1 0 0,-1 0 0,1 0-1,-1-1 1,1 1 0,-1-1 0,1 1 0,0-1 0,-1 0-1,1 1 1,0-1 0,-1 0 0,1 0 0,0 0 0,0 0-1,-2-2 1,3 2 47,0 1-1,0-1 1,0 0-1,0 0 0,0 0 1,0 0-1,0 1 1,0-1-1,1 0 1,-1 0-1,0 0 0,0 1 1,1-1-1,-1 0 1,0 0-1,1 1 1,-1-1-1,1 0 0,-1 1 1,1-1-1,-1 0 1,1 1-1,0-1 1,-1 1-1,2-2 0,22-14 16,-15 11-32,6-4 65,1 0 0,0 1 1,21-7-1,54-15-75,-25 10 170,-42 12-18,0-1 1,-1-1 0,36-20-1,-43 19-26,0 0 1,0 0-1,-1-2 0,17-18 1,16-21 110,156-156-118,-101 118 109,-79 71-183,-6 4 28,0 1 0,34-19 0,-24 15 140,-25 16-192,-12 14-4,2 0 0,0 0 0,0 1 0,1 0 0,-7 23 0,8-22 55,2 1 0,-1 1 0,2-1-1,0 0 1,0 28 0,2-37-19,1-1 1,-1 1-1,1 0 0,0-1 1,0 1-1,1-1 0,0 1 1,0-1-1,0 0 0,0 1 1,1-1-1,0 0 0,0-1 1,0 1-1,1 0 0,0-1 1,-1 0-1,2 0 0,4 4 1,-7-7 15,-1 0 1,1 0 0,-1 0 0,1 0 0,0 0 0,0-1 0,-1 1 0,1 0 0,0-1 0,0 0 0,0 1 0,-1-1 0,1 0 0,0 0 0,0 0 0,0 0 0,0 0 0,-1-1 0,1 1 0,0 0 0,0-1 0,0 1 0,-1-1 0,1 0 0,0 0 0,-1 0 0,4-1 0,1-3 29,0-1 1,1 1-1,-2-1 1,11-12-1,-10 10-13,11-14 100,-1-1 0,-2-1 0,0 0 0,-1-1 0,11-34 0,-10 15-251,-15 37-41,-1 7-8,0 5-4,-13 61 49,7-28 11,-2 0 0,-1-1 0,-24 54-1,21-63 117,-2-1 0,-1 0 0,-1-2 0,-34 39 0,-126 99 98,167-154-84,-2 3-30,0-1 0,-1 0 0,-1-1 0,0-1 0,0 0 0,-25 10 0,34-17-82,0-1 0,0 1 0,0-1 0,0 0 0,-8 0 0,12-1 49,0 0 0,0 0 0,1-1 0,-1 1 0,0 0 0,0 0 0,0-1 0,0 1 0,0-1 0,0 0 1,1 0-1,-1 0 0,0 1 0,1-1 0,-1-1 0,0 1 0,1 0 0,0 0 0,-1-1 0,-1-2 1,1 2 5,0-1 0,0 0 0,1 0 0,-1 0 0,1 0 0,0 0 0,0 0 0,0 0 0,0 0 0,1 0 0,-1 0 0,1-1 0,0 1 0,0 0 0,0 0 0,1-5 0,0 2-3,1 1 1,0-1-1,0 1 0,1 0 1,-1 0-1,1 0 1,0 0-1,7-8 0,-8 11 26,1-1 0,0 0 0,-1 1 1,1-1-1,0 1 0,1 0 0,-1 0 0,0 0 0,1 0 0,3-1 0,43-12-146,-36 12 125,44-9 121,94-7 0,-65 10 298,-85 8-392,16 0 93,0-1 0,0-1 0,0-1 0,-1-1 0,1 0 0,22-11 0,-13 1-22,0 0 0,-2-2 0,0-1 0,-1 0 1,0-2-1,22-26 0,113-148 376,-93 109-365,-53 69-113,2-4 41,0 2-1,24-22 0,-28 27-48,-11 13 37,0 0 0,0 0 1,0 0-1,0 0 0,0 0 0,0 0 0,0 0 0,0 0 1,0 0-1,0 0 0,0 0 0,0 0 0,0 0 0,0-1 0,0 1 1,-1 0-1,1 0 0,0 0 0,0 0 0,0 0 0,0 0 1,0 0-1,0 0 0,0 0 0,0 0 0,0 0 0,0 0 0,0 0 1,0 0-1,-1 0 0,1 0 0,0 0 0,0 0 0,0 0 1,0 0-1,0 0 0,0 0 0,0 0 0,0 0 0,0 0 0,0 0 1,0 0-1,-1 0 0,1 0 0,0 0 0,0 0 0,0 0 1,0 0-1,0 1 0,0-1 0,0 0 0,0 0 0,0 0 0,0 0 1,0 0-1,0 0 0,0 0 0,0 0 0,0 0 0,0 0 1,0 0-1,0 0 0,0 0 0,0 1 0,0-1 0,0 0 0,0 0 1,0 0-1,-3 6-25,1 0 0,-1 0 0,2 0 1,-1 0-1,1 0 0,0 0 0,-1 11 1,1-3-34,-2 16 37,3 59-1,1-34 70,2-5 184,-2-45-206,-1 0 0,1 0-1,1 0 1,-1-1 0,1 1 0,0 0 0,0-1-1,3 5 1,-4-8-11,-1 0 1,1 0-1,-1 0 0,1 0 1,0 0-1,0-1 0,0 1 1,-1 0-1,1-1 0,0 1 1,0 0-1,0-1 0,0 1 1,0-1-1,0 1 0,0-1 0,0 0 1,0 0-1,0 1 0,2-1 1,-1 0 6,0 0 0,0-1 0,0 1 0,0 0 1,0-1-1,-1 1 0,1-1 0,0 0 0,0 0 0,-1 1 0,3-2 1,2-3 7,0 1 0,0-1 0,0 0 0,-1-1 0,6-7 0,66-94 1,-38 50-19,-30 45 33,17-17 0,2-2 30,-27 30-110,0 0 0,0 0-1,0 0 1,0 0 0,0 0 0,0 0 0,0 0-1,0 0 1,2-1 0,-2 2 30,-1 0-1,0 0 1,0 0 0,0 1-1,0-1 1,0 0 0,0 0 0,0 0-1,0 0 1,0 0 0,1 0-1,-1 0 1,0 0 0,0 0-1,0 0 1,0 0 0,0 0-1,0 0 1,0 1 0,0-1-1,0 0 1,0 0 0,0 0-1,0 0 1,0 0 0,0 0-1,0 0 1,0 0 0,0 1-1,0-1 1,0 0 0,0 0-1,0 0 1,0 0 0,0 0 0,0 0-1,0 0 1,0 0 0,0 1-1,0-1 1,0 0 0,0 0-1,0 0 1,0 0 0,0 0-1,0 0 1,0 0 0,-1 0-1,1 1-16,-21 110 188,19-98-155,-22 121 132,24-131-112,-1-1-17,1 0-1,0 0 0,-1-1 0,1 1 0,0 0 1,0 0-1,0-1 0,0 1 0,0 0 0,1 3 0,12-15 36,-1 0-1,-1 0 1,0-1-1,15-18 0,-3 2-7,4 0-8,2 2 0,1 0 0,1 2 0,38-22 0,-67 44-62,-1 1 1,1-1-1,-1 0 0,1 0 0,-1 1 0,1-1 0,-1 1 0,1-1 0,2 0 0,-3 1 20,-1 0 1,0 0 0,1 1-1,-1-1 1,0 0-1,1 0 1,-1 0-1,0 0 1,1 0-1,-1 1 1,0-1 0,1 0-1,-1 0 1,0 0-1,1 1 1,-1-1-1,0 0 1,0 0-1,0 1 1,1-1-1,-1 0 1,0 1 0,0-1-1,0 0 1,0 1-1,1-1 1,-1 0-1,0 1 1,0-1-1,0 0 1,0 1-1,0-1 1,0 0 0,0 1-1,0-1 1,0 0-1,0 1 1,0-1-1,0 1 1,0-1-1,-1 0 1,1 1 0,0-1-1,-4 26-200,1-11 197,1 0-1,0 0 0,1 1 1,3 28-1,-1-36 26,0-1-1,1 1 1,0 0-1,0 0 1,1-1-1,0 1 1,0-1 0,1 0-1,7 11 1,-8-14-1,0 0 0,1 0 0,0 0 1,0 0-1,0-1 0,1 1 0,-1-1 1,1 0-1,0-1 0,-1 1 0,1-1 1,0 0-1,1 0 0,9 2 0,-3-1 19,-1-1-1,0 0 0,1-1 0,0-1 0,-1 0 0,1 0 0,21-4 0,-24 1-26,0 1-1,-1-1 0,1-1 1,-1 1-1,0-1 0,0-1 1,0 0-1,0 0 0,-1 0 0,12-12 1,3-5 42,-2 0 1,0-2 0,31-49-1,-34 45-126,-9 18 7,-2 0-1,1-1 1,7-19 0,-13 19-214,-1 11 270,0 0 1,0 0 0,-1 0 0,1-1-1,0 1 1,0 0 0,0 0 0,-1 0 0,1 0-1,0 0 1,0-1 0,0 1 0,-1 0 0,1 0-1,0 0 1,0 0 0,-1 0 0,1 0 0,0 0-1,0 0 1,0 0 0,-1 0 0,1 0 0,0 0-1,0 0 1,-1 0 0,1 0 0,-3 1-48,1 0 0,0 0 0,0-1 0,0 2 0,-1-1 0,1 0 0,0 0 0,-2 3 0,-4 3 25,0 1-1,1 0 1,0 1 0,0-1-1,1 1 1,0 1 0,-9 19 0,-26 76 171,32-82 11,2 0-1,1 1 0,0 0 0,2 0 1,-2 28-1,6-50-94,0-1 1,0 1-1,0-1 1,1 0-1,-1 1 1,0-1-1,0 0 1,1 1 0,-1-1-1,1 0 1,-1 0-1,1 1 1,-1-1-1,1 0 1,0 0-1,0 0 1,0 0-1,1 2 1,-1-2-23,0-1 0,0 0 0,0 1 0,0-1 0,0 0 0,-1 1 0,1-1-1,0 0 1,0 0 0,0 0 0,0 0 0,0 0 0,0 0 0,0 0 0,0 0 0,0-1 0,0 1 0,0 0 0,0 0 0,-1-1 0,1 1 0,0-1 0,0 1 0,0-1 0,-1 1 0,1-1 0,0 1-1,1-2 1,6-6 59,0-1 0,-1 1 0,0-1 0,0-1 0,9-17-1,-6 10 79,147-221-93,-143 218-68,-6 8-99,-6 10 9,-3 4-33,-131 228-445,-36 35 406,138-225 258,-2-2 0,-1-1 1,-2-1-1,-50 38 0,80-69-67,-1-1-1,1 0 1,-1 0 0,0 0-1,0-1 1,-1 0 0,-6 2-1,12-4-29,0-1 0,-1 1-1,1-1 1,0 0-1,0 0 1,-1 0-1,1 0 1,0 0-1,-1 0 1,1 0 0,0 0-1,-1 0 1,1 0-1,0-1 1,-2 0-1,2 1-6,1 0-1,-1-1 0,0 1 0,1-1 1,-1 0-1,1 1 0,-1-1 0,1 1 0,-1-1 1,1 0-1,-1 1 0,1-1 0,-1 0 0,1 0 1,0 1-1,-1-1 0,1 0 0,0-1 1,-1-1-18,1-1 1,0 0-1,0 0 1,0 0-1,0 0 1,1 1 0,-1-1-1,3-6 1,2-4-45,1 1 0,0 0 0,1 0 0,0 1 0,1 0 1,15-18-1,-13 17-183,-3 4-245,0 1-1,14-11 0,9-12-1746,-17 16-1083,-2-1 0,16-27 0,-14 19 281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05:48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17 9312,'-22'-8'4192,"12"5"-3616,5-2-256,10 10-288,-10-5-992,5 3 512,-3 5-5152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5:18.6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77 9632,'-3'-17'4384,"38"5"-3840,-4 7 1695,6 5-1343,26-3 416,0 0-768,22-6-416,1 1-96,25-4 160,-3 7-96,5 2-32,-18 3-32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05:48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44 10880,'-18'-15'4928,"15"10"-4289,3 1 513,3 4-768,2-3-96,3 3-160,16-5-672,2 2 288,16-6-2079,-2 9 1279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05:49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6880,'5'-3'3136,"9"3"-2720,-6 0 1536,2 0-1152,12 0 1440,4 3-1280,29 2 831,3-1-1023,24 1 96,2 1-512,6-1-288,0 4-64,-9-6-288,-9 5 160,22-8-4031,1 4 2271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05:51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27 959 4160,'-13'3'554,"0"0"4168,21-9-1454,13-6-2624,0-1 1,-1-1-1,20-19 1,-7 6-167,302-261 2743,-292 243-2500,66-94 0,-99 126-681,-6 7 146,0 0-1,-1 0 0,6-11 1,-11 19-207,0 0 0,0 0 0,0 0 0,1 0 0,-1 1 0,1-1 0,-1 0 1,1 1-1,-2 4 0,-3 7-16,-9 14 119,1 0 0,2 1 0,1 0-1,1 1 1,2 1 0,1-1 0,1 1 0,-2 38-1,7-45 76,0-8 130,1 29 0,0-45-269,0 1 1,0 0 0,0 0-1,0 0 1,0-1-1,0 1 1,0 0-1,1 0 1,-1-1-1,0 1 1,0 0-1,1 0 1,-1-1-1,0 1 1,1 0-1,-1-1 1,1 1-1,-1 0 1,0-1-1,1 1 1,0-1-1,-1 1 1,1-1-1,-1 1 1,1-1-1,0 1 1,-1-1-1,1 0 1,0 1-1,-1-1 1,1 0-1,0 1 1,0-1-1,-1 0 1,1 0 0,0 0-1,1 0 1,0 0 13,0 0 1,0-1 0,0 0 0,0 1 0,0-1 0,0 0 0,0 0-1,0 0 1,-1 0 0,1 0 0,0 0 0,2-3 0,52-52 302,-30 30-196,39-33 0,44-13 10,-20 15-47,-64 39-70,-1-1 1,0-1 0,-2-1-1,0-1 1,-1-1 0,-2-1-1,29-44 1,-23 20-7,-3-2 0,25-82 0,-44 124-40,0 1 25,-1-1-1,0 1 1,0 0 0,-1-1-1,1-9 1,-2 17-10,0 0 1,0 0 0,0 0-1,0 0 1,0 0-1,0 0 1,0 0-1,0 0 1,0 0-1,0 0 1,0 0 0,0 0-1,0 0 1,0 0-1,0 0 1,0 0-1,0 0 1,0 0-1,0 0 1,0 1-1,0-1 1,0 0 0,0 0-1,0 0 1,0 0-1,-1 0 1,1 0-1,0 0 1,0 0-1,0 0 1,0 0 0,0 0-1,0 0 1,0 0-1,0 0 1,0 0-1,0 0 1,0 0-1,0 0 1,0 0-1,0 0 1,0 0 0,0 0-1,0 0 1,0 0-1,0 0 1,0 0-1,-1 0 1,1 0-1,0 0 1,0 0 0,0 0-1,0 0 1,0-1-1,0 1 1,0 0-1,0 0 1,0 0-1,-5 8-8,-4 11-77,-12 27 123,-2-1 0,-35 50 0,21-43 89,-61 66 0,62-77-2,1 1 1,-38 61-1,-86 180 1522,155-273-834,11-18-399,5-7-300,28-28-87,2 2 1,75-56-1,-96 83-199,27-15 1,-47 29 160,0-1 0,0 1 0,-1 0-1,1-1 1,0 1 0,0 0 0,0 0 0,0-1 0,0 1 0,0 0 0,0 0 0,0 0 0,0 0-1,0 0 1,0 1 0,0-1 0,0 0 0,0 0 0,0 1 0,0-1 0,0 0 0,0 1 0,0-1 0,0 1-1,0-1 1,0 1 0,-1 0 0,1-1 0,0 1 0,0 0 0,-1-1 0,1 1 0,0 0 0,-1 0-1,1 1 1,3 3-53,-1 1-1,-1 0 0,1-1 1,2 10-1,-5-13 63,8 23 15,25 66 185,-29-82-169,0 0-1,1 0 0,1-1 1,0 1-1,0-1 0,0 0 1,11 10-1,-15-17-1,0 1-1,-1-1 1,1 0-1,0 1 1,0-1-1,0 0 1,0 0-1,0 0 1,0-1-1,0 1 1,0 0 0,0-1-1,1 1 1,-1-1-1,4 1 1,-4-2 3,0 1 0,-1 0 0,1-1 0,-1 1 0,1-1-1,-1 1 1,1-1 0,-1 0 0,1 0 0,-1 0 0,0 0 0,1 0 0,-1 0 0,0 0 0,0 0 0,0 0 0,0 0 0,0-1 0,0 1 0,0 0 0,0-1 0,0 1 0,0-4 0,10-21-84,-1 0-1,-1-1 1,-1-1 0,4-32-1,-11 53-36,0-1-1,-1 1 0,0-13 1,0 17 40,-1 1 1,1 0 0,-1 0 0,1-1 0,-1 1 0,0 0 0,0 0 0,0 0 0,0 0 0,0 0 0,0 0 0,-1 0 0,1 0 0,-3-2 0,3 3 39,0 0 0,1 1 0,-1-1 0,0 1 1,1-1-1,-1 1 0,0-1 0,0 1 0,0-1 0,0 1 1,0 0-1,1-1 0,-1 1 0,0 0 0,0 0 0,0 0 0,0 0 1,0 0-1,0 0 0,0 0 0,0 0 0,0 0 0,0 0 1,-1 1-1,0 0 6,0 0 1,0 0 0,1 0-1,-1 0 1,0 1 0,1-1-1,-1 0 1,1 1 0,0-1-1,-1 1 1,0 2 0,-2 2 31,0 1 0,0 0 0,1 0 0,0 0 0,-2 10 0,2-7 43,2 0-1,-1 0 0,1 0 0,1 1 1,0-1-1,0 0 0,1 1 0,1-1 1,0 0-1,0 0 0,0 0 0,2 0 1,-1 0-1,1-1 0,0 1 0,1-1 1,0 0-1,13 15 0,-12-16-121,0-1 0,1 0 1,0 0-1,1 0 0,0-1 0,0 0 0,0-1 0,16 8 1,-16-9-348,0-1 0,0 0 0,1-1 0,0 0 1,-1 0-1,1-1 0,0 0 0,0 0 0,0-1 1,12-1-1,-14 0-89,-4 1-66,0 0 0,0 0-1,0-1 1,0 1 0,0-1-1,0 0 1,0 0 0,5-3-1,5-3-1734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05:51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 10144,'-22'-4'4576,"49"4"-3968,-6 0 96,8 4-512,24-4 831,5 5-575,42-5-416,3 0-32,13 0-416,-11 0 256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05:55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170 708 2976,'0'0'971,"24"0"12900,-31 5-12484,-18 14-561,11-10-422,11-8-362,1 0 0,0 0 1,0 0-1,0 0 0,1 1 0,-1-1 0,-3 4 1,-20 21 174,-27 31-46,46-49-168,1 0 0,-1 0 0,1 1-1,1 0 1,-7 16 0,10-23 1,-11 42 206,11-40-144,1 0 1,-1-1 0,1 1-1,0 0 1,0 0 0,1 0-1,-1-1 1,1 1-1,2 6 1,-3-9-46,0 0 0,0 0 0,1-1 0,-1 1 0,0 0 0,1-1 0,-1 1 0,1 0 0,-1-1 0,1 1 0,-1-1 0,1 1 0,-1 0 0,1-1 1,-1 1-1,1-1 0,0 0 0,-1 1 0,1-1 0,0 0 0,0 1 0,-1-1 0,1 0 0,0 0 0,-1 1 0,1-1 0,0 0 0,0 0 0,0 0 0,-1 0 0,1 0 0,0 0 0,0 0 0,-1 0 0,1-1 0,0 1 0,0 0 0,-1 0 0,1-1 0,0 1 0,-1 0 0,2-1 0,3-2 73,-1 0-1,0 1 0,1-1 0,5-6 1,2-3 12,-1 0 0,-1 0 0,0-1 1,0 0-1,-2-1 0,1 0 0,-2-1 1,0 1-1,-1-2 0,0 1 0,-1 0 1,5-27-1,-9 31-121,-1 0 1,1 0-1,-3-14 1,0-7-397,2 32 397,1 0 1,-1 0 0,0-1 0,0 1 0,0 0 0,0 0 0,0-1 0,0 1-1,0 0 1,0 0 0,0 0 0,0-1 0,0 1 0,0 0 0,0 0 0,-1-1 0,1 1-1,0 0 1,0 0 0,0 0 0,0-1 0,0 1 0,0 0 0,0 0 0,-1 0-1,1 0 1,0-1 0,0 1 0,0 0 0,0 0 0,-1 0 0,1 0 0,0 0-1,0 0 1,0-1 0,-1 1 0,1 0 0,-8 6-246,-4 13 110,7-1 326,1 1 1,1 0-1,0 34 0,3-49-139,0 1 0,0 0-1,1-1 1,0 1-1,0 0 1,0-1 0,0 1-1,1-1 1,0 1 0,-1-1-1,2 0 1,-1 0 0,5 7-1,-4-9 6,-1 1-1,0-1 1,1 1-1,0-1 0,-1 0 1,1 0-1,0 0 1,0-1-1,0 1 1,0-1-1,1 0 0,-1 1 1,0-1-1,1-1 1,-1 1-1,0 0 1,1-1-1,5 0 1,16-1 76,0-3 0,-1 0 0,1-1 0,-1-1 0,33-13 0,-41 12-85,0 0 0,-1-1 0,0-1-1,0-1 1,15-12 0,-13 8-23,-1 0 1,-1-1-1,0-1 1,-1 0-1,-1-1 1,-1-1-1,0 0 1,16-33-1,1-14-46,25-82-1,-49 132 20,12-45-123,21-120 1,-36 165 64,0 0 1,0 0-1,-1 0 1,-1 0-1,-1 0 1,0 0-1,-1 0 1,-4-15-1,6 29 45,0 1-1,0-1 0,0 1 1,0-1-1,0 1 1,0-1-1,0 0 0,-1 1 1,1-1-1,0 1 1,0-1-1,-1 1 0,1-1 1,0 1-1,-1-1 1,1 1-1,0 0 0,-1-1 1,1 1-1,-1-1 1,1 1-1,-1 0 0,1 0 1,-1-1-1,1 1 1,-1 0-1,1 0 0,-1-1 1,0 1-1,0 0 3,0 1 0,0-1 0,0 0 0,0 1-1,1-1 1,-1 1 0,0-1 0,0 1 0,1 0 0,-1-1 0,0 1-1,1 0 1,-1 0 0,1-1 0,-2 2 0,-3 6-40,1 1 1,-6 12 0,10-21 62,-14 36 152,2 1 0,2 0 0,1 0 0,2 1 0,-3 49-1,9 191 246,1-258-284,2 1 0,0-1 0,1 0 0,1 0 0,1 0 0,9 23 0,-14-41-65,1-1 0,-1 0 1,1 1-1,0-1 0,-1 0 1,1 0-1,0 0 0,0 1 1,0-1-1,0 0 0,0 0 0,0 0 1,0 0-1,1 0 0,-1 0-24,0-1 0,0 0 0,-1 0 0,1 0 0,0 0 0,0 0-1,-1-1 1,1 1 0,0 0 0,0 0 0,-1 0 0,1-1-1,0 1 1,-1 0 0,1-1 0,0 1 0,-1 0 0,1-1-1,0 1 1,-1-1 0,1 1 0,-1-1 0,1 0 0,-1 1-1,1-1 1,-1 1 0,0-1 0,1 0 0,-1 1 0,1-2 0,12-22-51,0-1 0,18-51 0,-21 50 6,21-68-823,-31 94 829,1 0 0,-1-1 0,0 1 0,0-1 0,0 1 0,0-1 0,1 1 0,-1 0 0,0-1 0,0 1 0,1-1 0,-1 1-1,0 0 1,0-1 0,1 1 0,-1 0 0,0-1 0,1 1 0,-1 0 0,1 0 0,-1-1 0,0 1 0,1 0 0,-1 0 0,1 0 0,-1 0 0,1 0 0,-1-1 0,1 1-1,-1 0 1,0 0 0,1 0 0,-1 0 0,1 0 0,-1 0 0,1 1 0,-1-1 0,1 0 0,-1 0 0,1 0 0,-1 0 0,0 0 0,1 1 0,-1-1 0,1 0 0,-1 0-1,1 1 1,3 2-17,0 0 0,0 0 0,6 8-1,0-1 15,-1-3 31,1-1-1,-1 0 1,1 0 0,1-1 0,-1-1 0,1 1 0,11 2 0,2-1 17,1 0 0,28 2 0,-17-5 61,-1-2-1,1-2 1,0-1 0,0-1-1,-1-3 1,0 0 0,39-13-1,-44 13 277,-35 10-499,0 0-1,0 1 1,1 0 0,0 0 0,-1 0 0,2 0-1,-5 6 1,-29 54-49,35-60 191,-4 6 20,1 0 1,0 1 0,1-1 0,-5 21-1,9-30 17,-1 0 0,1 1 0,0-1 0,0 1-1,0-1 1,0 0 0,0 1 0,0-1 0,0 0 0,1 1-1,-1-1 1,1 0 0,0 1 0,0-1 0,0 0-1,0 0 1,0 0 0,0 0 0,1 0 0,-1 0 0,0 0-1,1 0 1,0 0 0,-1-1 0,1 1 0,0-1 0,0 1-1,0-1 1,0 0 0,4 2 0,-5-2-9,1-1 0,-1 1 0,1-1 0,-1 0 0,1 1 0,-1-1 0,1 0 0,-1 0 0,1 0 0,-1 0 0,1-1 0,-1 1 0,1 0-1,-1 0 1,1-1 0,-1 1 0,0-1 0,1 0 0,-1 1 0,0-1 0,1 0 0,1-1 0,1-1 21,0-1 0,-1 1-1,1-1 1,-1 1 0,3-5-1,0 0-34,-1 0-1,0-1 0,-1 1 1,0-1-1,0 0 1,-1 0-1,0 0 1,0-1-1,-1 1 0,-1 0 1,1-1-1,-2 0 1,1-12-1,-2-18-219,-1 1 0,-2 0 0,-10-42 0,12 73 73,0 0-1,-7-13 1,8 19 69,0 0 0,0 0 0,0 1 0,0-1 0,-1 0 0,1 0 0,-1 1 0,1-1 0,-1 0 0,1 1 0,-1 0 0,-3-3 0,4 4 40,0 0-1,1-1 0,-1 1 1,1 0-1,-1 0 1,0 0-1,1-1 1,-1 1-1,0 0 0,1 0 1,-1 0-1,0 0 1,1 0-1,-1 0 0,0 1 1,1-1-1,-1 0 1,0 0-1,1 0 1,-1 1-1,1-1 0,-1 0 1,-1 1-1,1 0 1,0 0-1,0 0 1,0 0-1,0 0 1,1 0-1,-1 1 1,0-1-1,0 0 1,1 0-1,-2 3 1,0 2-20,1 0 0,-1 0 1,0 11-1,1-7 77,1-1-1,0 1 0,0 0 0,1-1 1,0 1-1,1-1 0,0 1 1,0-1-1,1 0 0,6 12 0,-7-16 10,0-1-1,0 0 0,0 0 1,1 0-1,0 0 0,0 0 1,0-1-1,0 1 0,1-1 0,-1 0 1,1 0-1,0 0 0,0-1 1,0 1-1,0-1 0,0 0 1,0 0-1,1 0 0,-1-1 1,1 1-1,0-1 0,8 1 1,0-2 35,0 0 0,1-1 0,-1 0 1,26-6-1,47-20 44,-45 11-46,-2-2 0,0-2 0,-1-1 0,-1-2 0,66-53 0,-80 60-71,-23 15-11,0 1 0,1 0 0,-1-1 0,0 1 0,0 0 0,1 0 0,-1-1 0,0 1-1,0 0 1,1 0 0,-1 0 0,0-1 0,1 1 0,-1 0 0,0 0 0,1 0-1,-1 0 1,0 0 0,1 0 0,-1-1 0,1 1 0,-1 0 0,0 0 0,1 0-1,-1 0 1,0 0 0,1 0 0,-1 1 0,0-1 0,1 0 0,-1 0 0,1 0-1,-1 0 1,1 5 13,1 4 13,-2 1 1,1-1 0,-1 1-1,-1 0 1,0-1-1,-3 14 1,0 7 3,-1 135 65,5-119 36,0-41-100,0 1 0,0-1 0,1 1 0,0-1 0,0 0-1,0 1 1,0-1 0,1 0 0,0 0 0,0 0 0,0 0 0,4 5 0,-6-10-18,0 1-1,0-1 1,0 1 0,1-1-1,-1 0 1,0 1-1,0-1 1,1 0 0,-1 0-1,0 1 1,0-1-1,1 0 1,-1 0 0,0 1-1,1-1 1,-1 0-1,0 0 1,1 0 0,-1 1-1,1-1 1,-1 0-1,0 0 1,1 0 0,-1 0-1,0 0 1,1 0 0,-1 0-1,1 0 1,-1 0-1,0 0 1,1 0 0,-1 0-1,1 0 1,11-11 467,-8 7-446,2-4 14,-1 0 1,0 0 0,0-1-1,-1 0 1,0 1-1,0-2 1,-1 1 0,4-18-1,-5 20-70,52-240-660,-38 290-341,-10-25 1050,0-1-1,1 0 0,1-1 0,1 0 0,0 0 0,15 19 0,-18-29-2,1 0-1,-1 0 0,1-1 0,0 0 0,1-1 1,-1 0-1,1 0 0,0 0 0,0-1 0,0 0 1,0-1-1,1 1 0,-1-2 0,1 1 1,0-1-1,12 0 0,-10-1 24,0 0-1,1-1 1,-1 0-1,0-1 1,0 0 0,0-1-1,-1 0 1,1-1 0,0 0-1,-1 0 1,0-1-1,12-8 1,-15 7-9,1 0 0,-1-1 1,-1 0-1,1 0 0,-1-1 0,-1 1 0,1-1 0,-1 0 0,6-14 1,-2 2 9,-1-1 0,-1 0 0,4-23 0,-8 36-84,-2 0 0,1 0 0,-1 0 0,-1 0 0,1 0 1,-1 0-1,-1 0 0,1 0 0,-1 0 0,-1 0 0,1 0 0,-5-12 0,5 19 11,0-1-1,1 1 0,-1-1 1,0 1-1,0-1 1,0 1-1,0 0 1,0 0-1,0-1 1,0 1-1,-1 0 0,1 0 1,0 0-1,-1 0 1,1 0-1,0 1 1,-1-1-1,1 0 1,-1 1-1,-2-2 0,1 2 8,1 0 0,0 0-1,-1 0 1,1 0-1,-1 1 1,1-1-1,0 1 1,0-1-1,-1 1 1,1 0 0,0 0-1,-4 2 1,-1 1 32,-1 1 0,1 0-1,1 1 1,-1-1 0,1 1 0,-8 10 0,4-3 33,0 1 0,1 0 0,1 0 0,0 0 0,1 1-1,1 1 1,0-1 0,1 1 0,-4 21 0,7-28-17,1 0 0,0 0 1,0 0-1,1 0 0,1 0 0,-1 1 0,1-1 0,1 0 1,0 0-1,0-1 0,0 1 0,1 0 0,1-1 1,-1 1-1,2-1 0,-1 0 0,1-1 0,8 11 0,-2-6-60,1-1 0,0 0 0,1-1 0,1 0 0,-1-1 0,1-1 0,1 0 0,0-1 0,0-1 0,0 0 0,1-1 0,-1 0 0,1-1 0,1-1 0,-1-1-1,18 1 1,-28-3-68,-2 0-464,-1 0-1,1 0 1,-1 0-1,1 0 0,-1 0 1,1-1-1,-1 0 1,1 1-1,-1-1 1,0-1-1,1 1 0,-1 0 1,5-4-1,14-17-5462,1 1 1941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05:59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384 735 4224,'0'-1'9,"5"-5"1251,0-1 0,0 0 1,0-1-1,-1 1 0,5-13 0,-8 17-1061,-1 1-1,1 0 0,-1 0 1,1-1-1,-1 1 1,0 0-1,0-1 1,0 1-1,0 0 0,-1-1 1,1 1-1,0 0 1,-1 0-1,0-1 0,1 1 1,-1 0-1,0 0 1,0 0-1,0 0 1,-1 0-1,1 0 0,0 0 1,-1 0-1,1 1 1,-1-1-1,-2-2 0,-1 1 17,1-1 0,0 1 0,-1 0 0,1 1 0,-1-1 0,0 1 0,0 0 0,0 0 0,0 0 0,-10-1 0,6 2-88,0 0 1,1 0 0,-1 1-1,1 1 1,-1 0 0,-11 2-1,3 1-47,0 1-1,1 1 0,-1 0 1,1 1-1,1 1 0,-22 13 1,25-12 39,0 0 0,0 1 0,0 1 0,1-1 0,1 2 0,0-1 0,1 2 0,-11 16 0,16-23-56,1 0-1,1 0 1,-1 1-1,1-1 1,0 0-1,0 1 0,1 0 1,0-1-1,-1 11 1,2-13-26,0 0 0,1 1 0,-1-1 0,1 0 0,0 0 0,0 0 0,1 1 0,-1-1 0,1 0 0,0 0 0,0-1 0,0 1 0,1 0 0,-1-1 0,6 6 0,-3-4 36,0-1 1,0 0-1,0 0 1,0 0-1,1-1 1,-1 0-1,1 0 1,0 0-1,0-1 1,0 0-1,0 0 1,8 1-1,5 0 123,-1 0-1,35-2 0,-10-1 4,0-3 1,65-12-1,-83 10-223,0-1 0,-1-2 0,0 0-1,0-2 1,37-20 0,12-16 355,-70 44-312,-1 0 0,0 1 1,1-1-1,-1 0 0,0 0 1,0-1-1,0 1 0,0 0 0,-1-1 1,1 1-1,-1-1 0,2-3 1,-3 6-31,0 0 0,0 0 0,0 0 1,0 0-1,0 0 0,0 0 1,0 0-1,0 0 0,-1-1 1,1 1-1,0 0 0,0 0 1,0 0-1,0 0 0,0 0 1,0 0-1,0 0 0,0 0 0,-1 0 1,1 0-1,0 0 0,0 0 1,0 0-1,0 0 0,0 0 1,0 0-1,0 0 0,-1 0 1,1 0-1,0 0 0,0 0 1,0 0-1,0 0 0,0 0 0,0 0 1,-1 0-1,1 0 0,0 0 1,0 0-1,0 0 0,0 0 1,0 0-1,0 0 0,0 1 1,0-1-1,0 0 0,-1 0 1,1 0-1,0 0 0,0 0 1,-5 4-245,-2 3 221,2 0 0,-1 0 1,1 1-1,0-1 1,1 1-1,-1 0 0,1 0 1,1 1-1,-5 14 1,8-21 52,-1-1 0,1 1 0,0-1 0,0 0 0,-1 1 0,1-1 0,0 1 0,0-1 0,0 1 0,0-1 0,1 1 0,-1-1 0,0 1 0,1-1 0,-1 1 0,1-1 0,-1 0 0,1 1 0,0-1 0,-1 0 0,1 1 0,0-1 0,0 0 0,0 0 0,0 0 0,0 0 0,0 0 0,2 2 0,-1-2 54,0 0-1,1 0 1,-1 0-1,0 0 1,0 0-1,1 0 0,-1-1 1,1 1-1,-1-1 1,0 0-1,1 0 1,-1 0-1,1 0 1,-1 0-1,0 0 1,1-1-1,2 0 1,5-1-39,0-2 0,0 1 1,0-1-1,-1 0 1,0-1-1,1 0 1,10-9-1,-18 12-40,0 1-1,0-1 1,0 1 0,0-1 0,-1 0-1,1 0 1,-1 0 0,1 0-1,-1 0 1,0 0 0,1 0-1,-1 0 1,0-1 0,-1 1 0,1 0-1,0-1 1,-1 1 0,1-1-1,-1 1 1,1 0 0,-1-1 0,0 1-1,0-1 1,-1 1 0,1-1-1,0 1 1,-1-1 0,1 1 0,-1 0-1,0-1 1,0 1 0,0 0-1,0 0 1,0-1 0,-1 1-1,-1-3 1,-1 0-72,0 1-1,0-1 0,-1 1 1,1 0-1,-1 0 0,0 0 1,0 0-1,-1 1 0,1 0 1,-1 0-1,-7-2 0,13 4 55,-1 1 0,0 0 0,0 0 0,1-1-1,-1 1 1,0-1 0,1 1 0,-1-1 0,0 1 0,1-1 0,-1 1-1,0-1 1,1 0 0,-1 0 0,1 0 17,-1 1 0,1-1 0,0 1 0,0 0 0,0-1 0,0 1-1,0 0 1,0-1 0,1 1 0,-1 0 0,0-1 0,0 1 0,0-1 0,0 1 0,0 0 0,0-1 0,1 1 0,-1 0 0,0-1 0,0 1-1,1 0 1,-1 0 0,0-1 0,0 1 0,1 0 0,-1 0 0,0-1 0,1 1 0,-1 0 0,0 0 0,1 0 0,-1 0 0,0-1-1,1 1 1,-1 0 0,1 0 0,15-6 29,-1 0 0,1 1 1,0 1-1,1 0 0,22-2 0,82 2 32,-103 4-74,-1 1 0,0 0 0,0 2 0,31 7 0,-40-7 95,-1-1-1,0 1 1,1 1-1,-1-1 1,0 1-1,-1 0 1,1 1-1,-1 0 1,0 0 0,0 0-1,0 1 1,8 9-1,-11-10 24,-1 0-1,1 0 1,-1 1-1,0-1 1,0 0-1,-1 1 1,0-1-1,1 1 1,-2-1-1,1 1 1,-1-1-1,0 1 1,0 6-1,0-10 170,5-6 69,5-3-284,-1 0 0,14-13 0,-14 11-129,0 0 0,16-9 0,-22 15 23,0 2-1,0-1 0,0 0 1,1 1-1,-1-1 0,0 1 1,1 0-1,6-1 0,-9 1 37,0 1 0,0 1-1,0-1 1,0 0 0,0 0-1,-1 0 1,1 0 0,0 0-1,0 1 1,0-1 0,0 0-1,-1 1 1,1-1 0,0 1-1,0-1 1,1 2 0,-1-1 6,0 0 0,0 1 1,0-1-1,0 1 0,-1-1 1,1 1-1,0-1 0,0 1 1,-1-1-1,1 1 0,0 3 1,-1 0 25,2-1 0,-1 1 0,0 0 0,1 0 1,0-1-1,0 1 0,0-1 0,5 6 1,-5-7-6,0-1 0,0 0 1,0 0-1,0-1 1,0 1-1,1 0 0,-1-1 1,1 1-1,-1-1 1,1 0-1,0 0 0,-1 0 1,1 0-1,0 0 1,0-1-1,4 1 0,30 1-10,0-1 0,0-3 0,52-7-1,-55 3 4,1-2 0,38-14-1,-44 13 37,-1 0-47,-2-1 0,1-1 0,-1-2 0,-1-1 0,35-24 1,-58 37-38,0 0 0,-1-1 1,1 1-1,-1 0 0,0-1 1,1 1-1,-1 0 0,0-1 1,0 0-1,0 1 0,0-1 1,0 0-1,0 1 0,0-1 1,0-3-1,-1 5 30,0-1 0,0 1 0,0 0 0,0 0 0,0 0-1,0-1 1,0 1 0,0 0 0,0 0 0,0 0 0,0-1 0,-1 1 0,1 0 0,0 0 0,0 0 0,0 0 0,0-1 0,0 1 0,-1 0-1,1 0 1,0 0 0,0 0 0,0 0 0,-1 0 0,1-1 0,0 1 0,0 0 0,0 0 0,-1 0 0,1 0 0,0 0 0,0 0 0,0 0-1,-1 0 1,1 0 0,0 0 0,0 0 0,0 0 0,-1 0 0,1 0 0,0 0 0,0 0 0,-1 1 0,-12 3-429,2 1 355,0 1 0,-10 7 0,-5 2 29,11-6 65,-2-1 7,0 1 0,1 1 0,1 0 0,0 1 0,-17 16 0,31-26-19,0 0 1,0 0-1,0 0 1,0 0-1,0 1 1,1-1-1,-1 0 1,0 1-1,1-1 1,-1 1-1,0-1 1,1 0-1,0 1 0,-1-1 1,1 4-1,0-4 15,0 0 0,0 0 0,1 0 0,-1 0 0,0 0 0,1-1 0,-1 1-1,1 0 1,-1 0 0,1 0 0,-1 0 0,1 0 0,0-1 0,-1 1 0,1 0-1,0-1 1,0 1 0,0 0 0,-1-1 0,1 1 0,0-1 0,0 1 0,0-1-1,0 1 1,1-1 0,6 3 50,0 0-1,0-1 1,0 0 0,1-1-1,-1 1 1,0-2-1,1 1 1,-1-1-1,1 0 1,-1-1 0,0 0-1,1 0 1,-1-1-1,0 0 1,0-1-1,0 0 1,0 0 0,-1 0-1,1-1 1,-1 0-1,0-1 1,8-6 0,-7 5-86,-3 2 4,0-1-1,0 1 0,0-1 1,-1 0-1,0 0 0,5-9 1,4-10-168,-1 0 0,10-31 0,14-59-167,-20 64 259,-12 35 64,45-168-223,-45 163 281,-1 0 0,-1 0 0,-1 0 0,-1 0 0,0 0 0,-2 0 1,-4-27-1,-7 2 176,12 42-195,0 0 0,0 0-1,-1 1 1,1-1 0,-1 0 0,1 1-1,-1-1 1,0 1 0,0 0 0,0 0-1,-4-4 1,6 6-9,-1 0-1,0-1 1,1 1-1,-1 0 1,1 0 0,-1 0-1,0 0 1,1 0-1,-1 0 1,1 0-1,-1 0 1,0 0-1,1 1 1,-1-1-1,1 0 1,-1 0 0,0 0-1,1 1 1,-1-1-1,1 0 1,-1 1-1,1-1 1,-1 0-1,1 1 1,-1-1 0,1 1-1,0-1 1,-1 1-1,0 0 1,0 0-26,-5 4 26,1 1-1,0 0 1,0 1 0,0-1-1,1 1 1,0-1-1,0 1 1,1 1 0,-1-1-1,-1 9 1,-3 12 140,-7 40 0,12-49-99,-8 50 241,3 0-1,2 1 1,6 84 0,4-97-121,11 61 1,-12-105 62,0 1 1,1-1-1,5 14 0,-8-25-183,0-1 0,0 1 1,0-1-1,0 1 0,0-1 0,0 0 0,1 1 0,-1-1 0,0 0 0,1 0 1,-1 0-1,1 0 0,-1 0 0,1-1 0,0 1 0,-1 0 0,1-1 0,0 1 1,-1-1-1,1 0 0,0 1 0,0-1 0,0 0 0,-1 0 0,1 0 0,0 0 1,0 0-1,2-1 0,8-1 46,-1-1 0,0 1 1,14-7-1,-14 6-42,48-19-127,57-30 0,-35 15-47,-80 37 100,1-1 1,-1 0 0,1 1-1,0-1 1,-1 1-1,1-1 1,0 1-1,-1 0 1,1 0 0,3 0-1,-5 0 20,1 0-1,0 1 1,-1-1 0,1 0 0,-1 0-1,1 1 1,-1-1 0,1 0-1,-1 1 1,1-1 0,-1 0-1,1 1 1,-1-1 0,0 1 0,1-1-1,-1 1 1,0-1 0,1 1-1,-1-1 1,0 1 0,1 0-1,-1-1 1,0 1 0,0-1 0,0 1-1,0-1 1,0 1 0,0 0-1,0-1 1,0 1 0,0-1-1,0 1 1,0 0 0,0 5 8,1 0 1,0-1-1,-1 1 0,2-1 1,-1 1-1,1-1 0,0 1 1,0-1-1,0 0 0,1 0 1,-1 0-1,1 0 1,5 6-1,-5-8 34,0 0-1,0 0 1,0 0-1,0 0 1,0 0-1,1-1 1,-1 1-1,1-1 1,0 0-1,0 0 1,0-1 0,0 1-1,0-1 1,0 0-1,0 0 1,0 0-1,0 0 1,7 0-1,-2-1 37,0-1 0,-1 0 0,1 0-1,-1-1 1,1 0 0,-1 0-1,0-1 1,0 0 0,0-1 0,0 1-1,-1-2 1,1 1 0,7-7-1,0 0-67,4-2-20,24-21 0,-7-2 189,59-77 1,22-52 81,-104 146-225,5-7 10,9-11-4,-3-1-1,25-52 0,-33 57-31,-2-2-1,-1 1 0,12-50 1,-25 80-10,2-4-53,0 0 0,-1-1-1,0 1 1,0-1-1,-2-16 1,1 25 58,0 0 0,0-1 0,0 1 1,0 0-1,0-1 0,0 1 0,0 0 0,0-1 0,0 1 1,0 0-1,0-1 0,0 1 0,0-1 0,-1 1 1,1 0-1,0-1 0,0 1 0,0 0 0,0 0 1,-1-1-1,1 1 0,0 0 0,0-1 0,-1 1 1,1 0-1,0 0 0,-1 0 0,1-1 0,0 1 1,-1 0-1,1 0 0,-1 0 0,-10 10-336,-29 37 156,-40 58 1,60-74 205,1 1 0,1 1 1,-16 44-1,17-26 2,1 1 0,3 0 1,-10 91-1,21-127 47,0 1 1,2-1-1,0 1 0,1 0 0,0-1 0,5 20 0,-5-31-40,1 0-1,-1-1 0,1 1 0,0 0 0,0-1 0,0 0 0,0 1 0,1-1 1,0 0-1,0 0 0,0 0 0,0-1 0,1 1 0,-1-1 0,1 0 1,0 0-1,0 0 0,0 0 0,0-1 0,1 0 0,-1 1 0,1-2 0,-1 1 1,1 0-1,6 0 0,0-1 48,0-1 1,-1 0 0,1 0 0,0-1-1,-1-1 1,1 0 0,-1 0-1,12-5 1,-1-1-81,-1-1 0,0 0-1,0-2 1,32-23 0,3 0-36,-22 9-408,-33 25 440,1 1 1,-1-1-1,0 0 0,0 0 1,0 0-1,1 0 0,-1 0 1,0 0-1,0 0 0,0 0 0,0 0 1,1 1-1,-1-1 0,0 0 1,0 0-1,0 0 0,0 0 1,0 0-1,1 1 0,-1-1 0,0 0 1,0 0-1,0 0 0,0 1 1,0-1-1,0 0 0,0 0 1,0 0-1,0 1 0,0-1 1,0 0-1,0 0 0,0 0 0,0 1 1,0-1-1,0 0 0,0 0 1,0 0-1,0 1 0,0-1 1,0 0-1,0 1 0,-1 12-214,-2 9 39,1-7 241,0 0 1,1 16-1,1-28-42,0 0-1,0 0 1,0 0-1,1 0 0,-1 0 1,1 0-1,0 0 1,0 0-1,0 0 0,0-1 1,1 1-1,-1 0 1,1-1-1,-1 1 0,1-1 1,2 4-1,-1-4 17,-1-1 0,1 1 0,0 0 1,-1-1-1,1 0 0,0 1 0,0-1 0,0 0 0,0-1 0,0 1 0,0 0 0,0-1 0,0 0 1,4 0-1,5 0 14,-1-1 1,16-3 0,-24 4-51,39-9-13,1-1 0,-1-2-1,-1-2 1,0-2 0,-1-2 0,38-23 0,-70 36-3,-2 3-43,-1-1 0,0 0 0,0 0-1,-1-1 1,1 0 0,-1 0 0,5-4-1,-44 24-197,27-12 239,1 0 0,0 0 1,0 1-1,0 0 0,0 0 1,1 1-1,0 0 0,-8 10 1,13-15 37,1-1 1,-1 1-1,1 0 1,-1-1-1,1 1 1,-1 0-1,1 0 1,0-1-1,-1 1 0,1 0 1,0 0-1,0 0 1,0 0-1,-1 0 1,1-1-1,0 1 1,0 0-1,0 0 1,0 0-1,0 0 1,1 0-1,-1-1 1,0 1-1,0 0 1,1 0-1,-1 1 0,1-1-1,0 0 0,0 0-1,0 0 1,1 0 0,-1-1-1,0 1 1,0 0-1,0-1 1,1 1 0,-1 0-1,0-1 1,0 0 0,1 1-1,1-1 1,5 2 64,1-1 1,-1-1-1,0 0 1,10-1-1,-8 1-8,-1-2-1,1 1 0,-1-2 0,0 1 1,14-6-1,-20 7-74,1-1 0,-1 0 0,1 0 1,-1 0-1,0 0 0,0-1 0,0 0 0,0 1 1,0-1-1,0 0 0,-1 0 0,1 0 1,-1-1-1,0 1 0,3-7 0,-4 7-1,0 0-1,-1 0 0,1 0 1,-1 0-1,1 0 1,-1 0-1,0 0 0,0 0 1,-1 0-1,1 0 1,-1 0-1,1 0 0,-1 0 1,0 0-1,0 0 1,0 0-1,-1 1 0,1-1 1,-1 0-1,-1-2 1,-2-3-68,-1 1 0,1 0 1,-1 1-1,0 0 1,-11-9-1,-10-1-103,23 14 131,0 0 0,0-1 0,0 1 1,0-1-1,-4-3 0,7 5 44,1 1 0,0 0 0,0 0 0,0-1 0,0 1 0,0 0 0,0 0 0,0-1 0,0 1 0,0 0 0,0 0 0,0-1 0,0 1 1,0 0-1,0 0 0,0-1 0,0 1 0,0 0 0,0 0 0,0-1 0,0 1 0,0 0 0,0 0 0,0-1 0,0 1 0,1 0 0,-1 0 0,0 0 0,0-1 0,0 1 0,0 0 0,1 0 0,-1 0 0,0-1 0,14-9-33,16-5 106,-21 12-74,0 1 1,0 0-1,1 0 1,-1 1-1,0 0 1,1 1-1,-1 0 1,18 3-1,-22-2 14,1 0 0,-1 1 0,0 0 0,0 0 0,0 0 0,0 0 0,0 1 0,-1 0-1,1 0 1,-1 0 0,0 0 0,0 1 0,0-1 0,0 1 0,-1 0 0,7 9-1,-5-5 28,-1 1-1,0 0 0,0-1 0,0 1 0,-1 1 0,-1-1 0,0 0 0,2 12 0,-1 10 255,-2 37-1,-1-56-141,0-12-141,0 0 0,0 1-1,0-1 1,0 0 0,0 0-1,1 0 1,-1 0 0,0 1-1,0-1 1,0 0 0,0 0 0,0 0-1,0 0 1,1 0 0,-1 1-1,0-1 1,0 0 0,0 0-1,0 0 1,1 0 0,-1 0 0,0 0-1,0 0 1,0 0 0,0 0-1,1 0 1,-1 0 0,0 0-1,0 0 1,0 0 0,1 0-1,-1 0 1,0 0 0,0 0 0,0 0-1,1 0 1,-1 0 0,0 0-1,0 0 1,0 0 0,0 0-1,1 0 1,-1 0 0,0-1 0,0 1-1,11-4 1,-9 3 14,22-11-196,43-27-1,5-3 22,-61 37 96,0 0 0,0 1 0,0 0 0,22-4 0,-30 7 50,0 1-1,-1-1 1,1 1-1,-1 0 1,1 0-1,0 1 1,-1-1-1,1 0 1,0 1-1,-1-1 1,1 1-1,-1 0 1,1 0-1,-1 0 1,0 0-1,1 1 1,-1-1-1,0 0 1,0 1-1,0 0 1,0-1-1,0 1 1,0 0-1,0 0 1,1 2-1,3 6 60,0 0 0,-1 0-1,-1 0 1,7 20 0,-8-21-5,1 1 0,-1-1 1,2 0-1,7 14 0,-9-20 16,0 1 0,1 0-1,-1-1 1,1 0-1,0 0 1,0 0 0,0 0-1,0 0 1,0-1-1,1 0 1,-1 0 0,1 0-1,-1 0 1,1-1-1,0 0 1,-1 0 0,1 0-1,0 0 1,0-1-1,0 0 1,0 0-1,0 0 1,0-1 0,-1 0-1,7-1 1,-1 0 29,-1-1 1,1-1-1,0 0 1,-1 0 0,0 0-1,0-1 1,-1-1-1,1 0 1,-1 0-1,0 0 1,8-9-1,12-14-36,-8 9-114,31-38 0,-48 56-182,-3 8 140,-3 11 37,3-16 51,-2 6 7,-1-1 0,1 1 0,-1-1 0,0 1 0,-1-1 0,1 0 0,-6 7 0,-10 16 62,7-8 92,0-1-1,-23 26 1,30-39 195,40-25-154,1 3-2390,-29 12 1071,1-1 0,0 1 1,14-4-1,-13 3-4004,9-1-7605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05:59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35 7968,'-23'-28'3616,"15"25"-3136,3-1-1184,10 8 288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05:59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10048,'8'0'4544,"37"0"-3936,-22 0 1151,4 3-1087,4 2 160,4 3-512,7-1-224,-7 6-32,6-6-224,-6 6 96,-3-5-1088,-1-1 608,-7-2-2847,-6 3 1887,-10 4-4640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06:00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20 10208,'-23'-12'5920,"28"7"-6752,8 5 448,6-3-1760,2 3 1184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06:01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10 326 6880,'-9'0'9989,"15"0"-8305,-5 0-1456,1 0 0,-1 0 0,0 0 0,1 0-1,-1 0 1,1 0 0,-1 0 0,1 0 0,1-2-1,28-11 906,-1-1-1,35-23 1,9-5-616,-38 23-321,-1-1 0,-2-2 0,58-49 0,-87 68-167,-1-1-1,0 0 1,0 0 0,0 0 0,0 0-1,-1 0 1,3-5 0,-3 4-14,0 1 0,1 0 0,-1 0 0,1 0 0,3-4 0,-6 8-19,0 0-1,0 0 1,0 0 0,0 0-1,0 0 1,0 0 0,0 0-1,0 0 1,0 0 0,0 0-1,0 0 1,0 0 0,0 0-1,0 0 1,-1 0 0,1 0-1,0-1 1,0 1 0,0 0-1,0 0 1,0 0 0,0 0-1,0 0 1,0 0 0,0 0-1,0 0 1,0 0 0,0 0-1,0 0 1,0 0 0,0 0-1,0 0 1,0 0 0,0 0-1,0 0 1,0-1 0,0 1-1,0 0 1,0 0 0,0 0-1,0 0 1,0 0 0,0 0-1,-7 3-188,1 4 157,0 1 0,0-1-1,1 1 1,0 0 0,0 0 0,1 1 0,0 0 0,0-1-1,1 1 1,0 0 0,1 1 0,-2 14 0,3-18 72,1 0 1,0-1-1,0 1 0,0 0 1,1-1-1,0 1 1,0 0-1,0-1 0,5 11 1,-5-13 47,1 1 0,0 0 1,1-1-1,-1 1 0,1-1 0,-1 0 0,1 0 1,0 0-1,0 0 0,0 0 0,1-1 1,-1 0-1,1 1 0,6 2 0,-7-4-12,0 0 1,0 0-1,0-1 0,0 1 0,1-1 0,-1 1 0,0-1 1,0 0-1,1-1 0,-1 1 0,0 0 0,0-1 1,1 0-1,-1 0 0,0 0 0,0 0 0,0 0 0,0 0 1,0-1-1,5-3 0,6-5 50,0 0 0,22-22 0,-26 23-116,69-67 143,31-27-341,-109 102 151,0 0 0,0 0 0,0 0 0,0 0-1,1 0 1,-1 0 0,0 1 0,1-1 0,-1 1-1,0-1 1,1 1 0,-1-1 0,1 1 0,-1 0-1,3-1 1,-4 1 22,1 1 0,-1-1-1,0 0 1,1 0 0,-1 0 0,0 0-1,1 0 1,-1 0 0,0 1 0,1-1-1,-1 0 1,0 0 0,0 1 0,1-1-1,-1 0 1,0 0 0,0 1 0,1-1-1,-1 0 1,0 1 0,0-1 0,0 0-1,1 1 1,-1 0 2,0 1 0,1-1 0,-1 0 1,0 1-1,0-1 0,0 0 0,0 1 0,0-1 0,-1 0 1,1 2-1,-2 6-87,-1 8 96,0 0 0,-12 31 0,4-22-99,-16 28 1,13-25 192,11-22 39,0 0 1,-1-1 0,0 1-1,-7 9 1,11-16-128,0 0 0,0 1-1,0-1 1,0 0 0,0 0-1,0 0 1,0 1 0,0-1-1,0 0 1,0 0 0,0 0-1,0 1 1,1-1 0,-1 0-1,0 0 1,0 0 0,0 0-1,0 1 1,0-1 0,0 0 0,0 0-1,1 0 1,-1 0 0,0 0-1,0 1 1,0-1 0,0 0-1,1 0 1,-1 0 0,0 0-1,0 0 1,0 0 0,0 0-1,1 0 1,-1 0 0,0 0-1,0 0 1,0 0 0,1 0 0,16 6-765,21 3-2048,11-8-3819,-31-1 3348,4 0 641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5:19.8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389 523 3552,'-23'-32'8853,"21"30"-8670,0 0-1,0 0 1,-1 1-1,1-1 1,0 0 0,-1 1-1,1 0 1,-1-1 0,0 1-1,1 0 1,-1 0 0,0 1-1,0-1 1,1 0-1,-5 1 1,-7-2 262,-22 1 0,33 1-364,-16 0 118,1 1 0,-1 0 1,1 1-1,-1 2 0,1 0 0,-21 7 0,32-8-178,0 0-1,0 0 0,0 0 1,0 1-1,1 0 0,0 1 1,0-1-1,0 1 0,0 0 1,1 1-1,-1-1 0,2 1 1,-1 0-1,0 0 0,1 1 0,0-1 1,-5 13-1,7-12 54,0 1 0,0-1 0,0 0 1,1 1-1,0-1 0,0 0 0,1 1 0,0-1 0,0 1 0,1-1 0,2 12 0,-2-15 5,0 0-1,0 0 1,0-1-1,1 1 1,-1 0-1,1-1 1,0 1-1,0-1 1,1 0-1,-1 0 1,1 0-1,-1 0 1,1 0-1,0 0 1,0-1-1,0 1 1,0-1-1,1 0 1,-1 0-1,1 0 1,-1 0-1,1-1 1,6 2-1,-5-2 11,0 0 0,0 0-1,1-1 1,-1 0 0,0 0 0,0-1-1,1 1 1,-1-1 0,0 0-1,0 0 1,0-1 0,0 0-1,0 0 1,0 0 0,0 0-1,-1-1 1,9-5 0,-1-1 60,-1 0 0,0-1 0,0-1 0,18-22 0,-19 21-76,-1-1 0,0 0 1,11-25-1,-17 33-81,-1 0 0,0-1-1,-1 1 1,1-1 0,-1 1 0,0-1 0,0 0-1,-1 1 1,0-1 0,0 0 0,0 0 0,-2-10-1,1 13-55,0 0-1,-1-1 1,1 1-1,-1 0 0,1 0 1,-1 0-1,0 0 1,-1 1-1,1-1 0,0 0 1,-1 1-1,1 0 1,-4-3-1,4 3-23,0 1 0,0-1 1,0 1-1,0 0 0,-1-1 0,1 1 0,0 0 0,-1 0 1,1 1-1,0-1 0,-1 0 0,1 1 0,-1 0 0,1-1 1,-1 1-1,1 0 0,-5 1 0,7-1 78,-1 0 0,1 0-1,-1 0 1,1 0 0,-1 0 0,1 1-1,-1-1 1,1 0 0,0 0 0,-1 0 0,1 1-1,-1-1 1,1 0 0,0 1 0,-1-1-1,1 0 1,-1 1 0,1-1 0,0 1-1,0-1 1,-1 0 0,1 1 0,0-1 0,0 1-1,-1-1 1,1 1 0,0-1 0,0 1-1,0-1 1,0 1 0,0-1 0,0 1 0,0-1-1,0 1 1,0-1 0,0 1 0,0-1-1,0 1 1,0-1 0,0 1 0,0-1-1,1 1 1,-1-1 0,0 1 0,0-1 0,0 0-1,1 1 1,-1-1 0,1 1 0,0 1 26,1 0 0,-1 1-1,1-1 1,0 0 0,-1-1 0,1 1 0,4 3 0,0-2 62,-1 0 0,1-1 0,0 0 0,0 0 0,0 0 0,0 0 0,0-1 0,0 0 0,9 0 0,-3-1 121,-1 0 0,0-1 0,0 0 1,15-3-1,-13 0-83,0 0 0,0-1 0,0 0 0,0-1 0,-1 0 0,0-1 0,0 0 0,-1-1 0,0 0-1,17-17 1,-16 12-40,-1 1 0,-1-1 0,0-1-1,-1 0 1,0 0 0,-1-1 0,0 0-1,6-21 1,6-20-54,22-112-1,-38 125-576,-5 38 62,-2 12 37,-51 221-15,38-153 451,-5 25 21,-38 152 9,-54 86 161,-34-2 383,137-317-259,0 0 1,-20 27-1,29-45-256,1 0 1,-1 0 0,0 0 0,0 0 0,0 0-1,0 0 1,0 0 0,0 0 0,0 0 0,-1-1 0,1 1-1,0 0 1,0-1 0,0 1 0,-1-1 0,1 1-1,0-1 1,-1 1 0,1-1 0,-1 0 0,-1 0 0,1 0-2,1-1 1,0 1-1,-1-1 1,1 0 0,0 1-1,-1-1 1,1 0-1,0 0 1,0 0 0,0 0-1,0 0 1,0 0-1,0 0 1,0-1 0,0 1-1,0 0 1,0 0 0,1-1-1,-1 1 1,1 0-1,-1-1 1,1 1 0,-1-2-1,-2-8 6,0 1 0,0-1 0,1 0 0,1 0 0,0 0-1,0 0 1,1 1 0,1-1 0,0 0 0,0 0 0,1 0 0,0 0 0,1 1 0,0-1-1,1 1 1,0 0 0,1 0 0,7-12 0,0 3-43,1 0 0,0 1 0,2 1 0,0 0 0,1 1 0,0 1 0,1 0 0,21-12 0,101-62-95,-115 76 15,2 0 0,-1 2-1,49-14 1,-52 20-1025,1 4 272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06:02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29 7552,'-32'-15'3424,"32"7"-2976,0 3-448,0 10-96,5-5-512,5 3 320,-2 2-1280,6 7 896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06:04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567 260 3712,'0'-3'17221,"0"3"-17145,0-1 0,0 1 0,0 0 1,0 0-1,0-1 0,0 1 0,0 0 1,0 0-1,0 0 0,1-1 0,-1 1 1,0 0-1,0 0 0,0 0 0,0-1 1,0 1-1,0 0 0,0 0 0,1 0 0,-1-1 1,0 1-1,0 0 0,0 0 0,0 0 1,1 0-1,-1 0 0,0 0 0,0-1 1,1 1-57,-1 0 0,0 0 0,0 0 0,0 0 0,0 0 0,0 0 0,0 0 0,0 0 0,0 0 0,0 0 0,0 0 0,0 0 0,0 0 0,0 0 0,0 0 1,0 0-1,1 0 0,-1-1 0,0 1 0,0 0 0,0 0 0,0 0 0,0 0 0,0 0 0,0 0 0,0 0 0,0 0 0,0 0 0,0 0 0,0 0 0,0-1 0,0 1 0,0 0 1,0 0-1,0 0 0,0 0 0,0 0 0,0 0 0,0 0 0,0 0 0,0 0 0,-1 0 0,1 0 0,0 0 0,0 0 0,0-1 0,0 1 0,0 0 0,0 0 0,0 0 1,0 0-1,0 0 0,0 0 0,0 0 0,0 0 0,0 0 0,0 0 0,0 0 0,-1 0 0,1 0 0,0 0 0,0 0 0,0 0 0,0 0 0,0 0 9,0 0 1,0 0-1,0 0 0,-1-1 0,1 1 0,0 0 0,0 0 0,0 0 0,0 0 1,0 0-1,-1 0 0,1 0 0,0 0 0,0 0 0,0 0 0,0 0 0,0 0 1,-1 0-1,1 0 0,0 0 0,0 0 0,0 0 0,0 0 0,-1 0 0,1 0 1,0 0-1,0 0 0,0 0 0,0 0 0,0 0 0,-1 0 0,1 0 0,0 0 1,-4 1 537,3 0-564,1-1 1,-1 0-1,0 0 1,0 1-1,0-1 1,0 0 0,0 1-1,0-1 1,1 0-1,-1 1 1,0 0 0,0-1-1,1 1 1,-1-1-1,0 1 1,0 1-1,-12 16 35,6-7-30,-11 11 92,2 2 0,-18 34 0,-21 54 393,28-54-363,25-53-94,-3 5 144,0 0 0,-12 17 0,16-26-158,1 0 0,-1 0 0,1-1 0,-1 1 0,0 0 0,1-1 0,-1 1 0,0 0 0,1-1 0,-1 1 0,0-1 0,0 1 0,1-1 0,-1 0 0,-1 1 0,1-1 8,-1 0 0,1 0 0,0-1 0,0 1 0,0 0 0,-1-1 0,1 1 0,0-1 0,0 1 0,0-1 0,0 0 0,0 1 0,0-1 0,0 0 0,-1-1 0,-98-92 389,26 22-470,-4-5 6,69 68-16,0-2 1,1 1-1,1-1 0,0 0 1,1-1-1,-8-17 0,13 27 41,0 0 1,1-1-1,-1 1 0,1 0 0,-1-1 0,1 1 0,0-1 0,0 1 0,0-1 0,0 1 0,0-1 0,1 1 0,-1 0 0,1-1 0,0 1 0,-1 0 0,1-1 0,0 1 0,0 0 0,1 0 0,-1 0 0,0 0 0,1 0 0,-1 0 0,1 0 0,0 0 1,-1 0-1,1 1 0,0-1 0,0 1 0,2-2 0,7-3-4,0 0 1,0 0 0,1 1 0,21-6-1,-22 8 1,55-17-74,1 3 0,107-13 0,135 5 368,-289 24-219,107-1 382,12-1-175,-133 2-214,1 1 16,1 0 0,-1-1-1,1 0 1,-1-1-1,0 1 1,11-5-1,-8 1-52,8-4-992,-18 9 723,1-1 0,0 1 0,-1-1-1,1 0 1,-1 1 0,1-1 0,-1 0 0,1 1 0,-1-1 0,1 0 0,-1 0 0,0 1 0,1-1 0,-1 0 0,0 0 0,0 1 0,1-1 0,-1 0 0,0 0 0,0-1 0,0 1-350,0 0 0,0 0 0,0-1 0,0 1 0,0 0 0,0 0 0,1 0 0,-1-1-1,0 1 1,1 0 0,-1 0 0,1 0 0,0-2 0,0 1-460,7-7-3057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06:06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12 3904,'5'-12'18602,"-9"16"-17823,2 2-596,-2 4-18,0 1-1,-1-1 1,0-1-1,-1 1 0,0-1 1,-1 0-1,-11 13 0,0-5 70,-2-1 0,-34 23 0,-50 23 12,92-55-234,-46 24 516,54-28 8,15-7 132,-7 3-624,28-14 174,0 0 1,55-39-1,-42 21-809,48-46-1,-92 79 438,15-18-2374,-14 10-1355,-2 3 1440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06:07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66 3552,'6'-31'3890,"-4"-3"9558,-5 38-9747,-10 18-3119,-95 292 1226,105-303-1735,0-1 1,1 1 0,0 0 0,0 0 0,1 0-1,1 0 1,0 0 0,1 13 0,0-20-155,-1-1 1,1 1-1,0-1 1,0 1-1,0-1 1,0 0 0,1 1-1,0-1 1,-1 0-1,1 0 1,0 0-1,0 0 1,1 0-1,-1-1 1,0 1-1,1-1 1,0 1-1,0-1 1,-1 0-1,1 0 1,1 0 0,-1-1-1,0 1 1,0-1-1,1 1 1,-1-1-1,0 0 1,6 0-1,-6 0-546,0-1-1,0 0 1,0 0-1,0 0 1,0 0-1,1 0 0,-1-1 1,0 1-1,0-1 1,0 0-1,0 0 1,0 0-1,-1 0 1,1-1-1,0 1 1,0-1-1,4-3 1,6-4-2029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06:08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 6560,'-10'-8'2976,"5"8"-2592,2 0-64,6 0-256,15 8-5984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06:08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 9472,'0'7'6662,"-6"31"-3543,-27 68 598,4 30-2291,15-63-1017,-10 51 238,-20 93-89,31-144-94,11-64 100,3-10-415,8-14-420,-5 7 192,62-102-380,-39 67 283,1 2 0,3 1 0,62-63 0,-88 97 152,1 1 0,0 0 1,1 0-1,-1 0 0,12-5 0,-16 9 30,0 0 0,0 0 0,-1 1 0,1-1 0,0 1 0,0-1 0,0 1 0,0-1 0,0 1 0,-1 0 0,1 0 0,0 0 0,0 0 1,0 0-1,0 1 0,0-1 0,0 0 0,0 1 0,-1 0 0,1-1 0,0 1 0,0 0 0,-1 0 0,1 0 0,0 0 0,-1 0 0,1 0 0,1 3 0,1 0 34,-1 1 0,0-1 0,-1 1 0,1 0 0,-1 0 0,0 0-1,0 0 1,0 0 0,-1 0 0,0 0 0,0 1 0,0-1 0,0 10 0,-1-3 57,0 0 0,-1 0 0,-1-1 0,1 1 0,-6 15 0,5-20-63,0-1 0,-1 1 1,0-1-1,-1 1 0,1-1 0,-1 0 0,0 0 0,-1-1 0,1 1 0,-1-1 0,-9 8 1,10-10-24,0 0 0,1-1 0,-1 1 1,0-1-1,0 0 0,-1 0 1,1 0-1,0-1 0,-1 0 1,1 0-1,0 0 0,-1 0 0,0 0 1,1-1-1,-1 0 0,1 0 1,-1 0-1,-7-2 0,6 2-111,10 2 131,16 7 240,-1 0-41,103 64-859,-104-63-2608,-17-10 2582,0 1 0,1-1 1,-1 0-1,0 1 0,0-1 0,1 0 0,-1 0 0,0 0 0,1 0 0,-1 0 0,0 0 1,0 0-1,1-1 0,-1 1 0,0 0 0,0-1 0,1 1 0,1-2 0,6-2-3931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06:09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56 6400,'-14'0'3584,"34"-1"6672,3-1-4129,7-3-2927,17-5-3574,7 0-1486,-21 5 3513,204-14-1275,-188 16-314,66 3 708,-91 0-5507,-3 1-5829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06:09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9056,'0'0'4760,"5"2"-2043,9-1 429,56-4 2508,34-7-3679,-18 1-1444,5 0-234,-11 2-949,-26 3-2817,-29 1 566,-1-3-3340,-5-3 2126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06:11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4 681 4064,'-3'11'14154,"6"-22"-11434,13-36-1406,29-59 0,-34 85-1161,1 0 0,1 0 0,1 2 0,0 0 0,21-21 1,11-2 164,86-61 1,-81 66-121,81-77 1,-122 104-173,9-10 273,0 1 0,24-16 0,-43 34-294,1 1-1,-1-1 1,1 1-1,-1-1 1,1 1 0,-1-1-1,1 1 1,0 0 0,-1-1-1,1 1 1,0 0 0,-1-1-1,1 1 1,0 0-1,-1 0 1,1 0 0,0 0-1,0 0 1,-1 0 0,1 0-1,0 0 1,0 0 0,-1 0-1,1 0 1,0 0-1,-1 0 1,1 1 0,0-1-1,-1 0 1,1 0 0,0 1-1,-1-1 1,1 0 0,0 1-1,-1-1 1,1 1-1,-1-1 1,1 1 0,-1-1-1,1 1 1,-1 0 0,1-1-1,-1 1 1,1 1-1,0 0 18,0 1 0,0 0 0,0 1 0,0-1-1,-1 0 1,0 0 0,1 0 0,-1 0 0,0 5 0,-2 2 77,0 1 0,-1-1 1,0 0-1,-1 0 1,-5 10-1,-1 6 30,-7 15-27,-24 44 0,19-43 30,21-40-136,-9 23-18,10-25 22,0 0 0,0 1 0,0-1 0,0 0 0,0 1 0,0-1 0,0 0 0,0 0-1,0 1 1,0-1 0,0 0 0,0 1 0,0-1 0,0 0 0,0 0 0,0 1 0,0-1 0,0 0 0,0 1 0,0-1 0,1 0 0,-1 0 0,0 1 0,0-1 0,0 0-1,1 1 1,0-1 0,-1 0 0,1 0 1,0 0-1,-1 0 0,1 0 0,0 0 0,-1 0 0,1 0 0,0-1 0,-1 1 0,1 0 0,0 0 0,-1 0 0,1-1 0,0 1 0,-1 0 0,2-1 0,30-18-90,-1-1-1,44-37 1,1 0-23,26-9-175,-97 62 290,-2 1 4,0 1 1,1-1-1,-1 1 0,1 0 0,-1 0 0,1 0 1,0 0-1,0 1 0,5-2 0,-9 3 0,1 0 0,-1 0 0,0 1 0,0-1 0,0 0 0,0 0 0,0 0 0,1 0 1,-1 0-1,0 1 0,0-1 0,0 0 0,0 0 0,0 0 0,0 1 0,0-1 0,0 0 0,0 0 0,0 0 0,0 0 0,0 1 0,0-1 0,0 0 0,0 0 0,0 0 0,0 1 0,0-1 0,0 0 0,0 0 0,0 0 0,0 1 0,0-1 0,0 0 0,0 0 1,0 0-1,-1 0 0,1 1 0,0-1 0,0 0 0,0 0 0,0 0 0,-1 0 0,-4 12 166,-5 5 247,2-5-245,1 1 0,0 0 1,1 0-1,-8 27 1,12-31-110,0 1-1,1-1 1,0 0 0,0 1-1,1-1 1,1 1 0,0-1 0,0 1-1,0-1 1,1 0 0,1 0-1,0 0 1,0 0 0,0 0 0,1-1-1,10 16 1,-9-17-163,0-1 0,0 0 0,0 0 1,1 0-1,0-1 0,0 0 0,0 0 0,13 7 0,-12-8-496,0-1-1,0 0 0,0 0 0,1-1 1,-1 0-1,1 0 0,-1-1 0,1 0 1,13 0-1,-14-1-1313,0 0-1,0-1 1,0 0-1,0 0 1,11-4 0,6-3-3212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06:12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844 1 4736,'5'1'10554,"-6"-1"-10031,1 1 0,0 0 0,0 0 0,0 0 0,-1-1 0,1 1 0,0 0 0,-1 0-1,1-1 1,0 1 0,-1 0 0,1-1 0,-1 1 0,0 0 0,-18 15 620,8-7-498,-10 13-208,1 1 0,1 0 0,-24 39 0,16-21-14,-69 111 185,27-41-369,-58 83 60,86-131-179,2 3 0,3 1 0,-33 85 0,24-34 192,-35 151 0,11 106 116,61-298-213,4 0 0,12 150-1,-6-204-173,32 231 302,-26-213-252,2-1-1,1 0 1,3 0 0,20 42-1,-29-71-103,1 0 0,1-1-1,-1 1 1,2-1-1,0-1 1,0 1 0,16 13-1,-17-18-529,0 0 1,0 0-1,0-1 0,9 4 0,-8-4-265,-6-3 74,1 0 0,-1 0 1,0 0-1,0 0 0,0-1 1,1 1-1,-1-1 1,3 1-1,-4-1 298,1 0 0,0-1 1,-1 1-1,1-1 0,-1 1 0,1-1 1,-1 1-1,0-1 0,1 0 0,-1 0 0,0 0 1,1 0-1,-1 0 0,0 0 0,1-1 1,21-17-3373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5:24.9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387 882 5472,'0'-2'417,"0"0"0,-1 0 1,1 0-1,0 0 0,-1 0 0,1 0 0,-1 0 1,1 0-1,-1 0 0,0 0 0,0 0 1,0 0-1,0 0 0,-2-2 0,1 2-188,0 0 0,0 1 0,0-1 0,0 0 0,0 1 0,-1-1 0,1 1 0,0 0 0,-1 0 0,-2-1 0,0 0-140,-1 1 0,1 0 0,-1 0 1,1 0-1,-1 1 0,0 0 0,1 0 0,-1 0 1,-9 3-1,-9 3 124,1 2 1,0 1-1,0 0 0,-25 16 1,36-18-86,2-2-62,0 1 1,0 0-1,1 1 1,0 0-1,1 1 1,-1 0 0,1 0-1,1 1 1,0 0-1,0 0 1,0 1-1,-7 15 1,11-19-17,1-1-1,0 0 1,0 1-1,0-1 1,1 1-1,0-1 1,0 1-1,0 0 1,1-1-1,0 1 1,0 0-1,0 0 1,1-1-1,0 1 1,0 0-1,0-1 1,1 1-1,0-1 1,0 1-1,0-1 1,1 0 0,0 0-1,-1 0 1,2 0-1,-1-1 1,7 8-1,-5-7 48,1 1 0,1-1-1,-1 0 1,1 0 0,0-1 0,0 0 0,0 0-1,0 0 1,1-1 0,-1 0 0,1-1-1,0 0 1,0 0 0,0 0 0,0-1 0,16 0-1,-10-2 16,0 0-1,0 0 0,0-1 0,0-1 0,-1-1 1,1 0-1,-1 0 0,0-1 0,17-10 0,112-71 566,-98 57-698,-35 23 19,49-29 243,86-72 0,-134 98-248,1 0 1,-2-1-1,1 0 0,-1 0 0,-1-1 0,12-19 0,-19 29-10,-1 0-1,0 1 1,1-1-1,-1 0 1,0 0-1,0 0 1,1 1 0,-1-1-1,0 0 1,0 0-1,0 0 1,0 1-1,0-1 1,0 0-1,-1-1 1,1 1-8,0 1 0,0 0 1,0-1-1,-1 1 0,1 0 1,0-1-1,0 1 0,-1 0 1,1 0-1,0-1 0,0 1 1,-1 0-1,1 0 0,0 0 1,-1-1-1,1 1 0,-1 0 1,1 0-1,0 0 0,-1 0 1,1 0-1,-1 0 0,-2 0-42,1 0 0,0 0 0,-1 0 0,1 0 0,0 1 0,-1-1 0,1 1 0,-4 1 0,-2 2 37,-1 0 0,2 0 0,-1 1 0,0 0 0,1 0 0,0 0 0,0 1 0,0 1 0,1-1 0,0 1 0,0 0 0,1 0 0,0 1 0,0-1 0,-5 13 0,9-17 42,0 1 0,0 0 0,1 0 1,-1 0-1,1 0 0,0 0 1,0 0-1,0 0 0,0 0 0,1 0 1,0 0-1,0 0 0,0 0 0,0-1 1,0 1-1,1 0 0,0-1 0,0 1 1,0-1-1,0 1 0,0-1 0,1 0 1,-1 0-1,5 3 0,-1 1 103,0-1 0,1-1 1,0 0-1,0 0 0,0 0 0,0 0 0,1-1 0,0-1 1,0 1-1,10 2 0,-9-4 19,0 0 0,0 0-1,1-1 1,-1-1 0,18 0 0,-23 0-91,1-1 1,-1 1-1,0-1 1,0 0-1,-1 0 1,1-1-1,0 1 1,0-1-1,0 0 1,-1 0-1,1 0 1,-1 0-1,0-1 1,0 1-1,6-7 1,-6 6 1,0-1 0,-1 0 1,1 0-1,-1 0 1,0 0-1,0 0 0,0 0 1,0-1-1,-1 1 1,0-1-1,0 1 0,0-1 1,0 1-1,-1-9 1,0 9-76,0 0 1,-1 1 0,0-1 0,1 0 0,-1 0 0,-1 1 0,1-1 0,-1 1 0,1-1 0,-1 1-1,0 0 1,0-1 0,0 1 0,-1 0 0,1 0 0,-1 1 0,0-1 0,-4-4 0,-1 2-88,1 0 1,-1 0 0,1 0-1,-1 1 1,-1 0-1,1 1 1,-1 0 0,1 0-1,-1 1 1,-16-3 0,19 4 79,3 1 32,-1 0-1,0-1 1,0 1-1,1-1 1,-1 0 0,0 0-1,-4-2 1,9 2 33,0 0 1,0 0-1,0 1 0,1-1 1,-1 1-1,0-1 1,1 1-1,-1-1 1,1 1-1,-1 0 1,3-1-1,28 0 80,-1-2-1,39-9 1,-39 6-49,1 1 1,40-1-1,-66 6-81,0 0-1,1 1 1,-1 0-1,0 0 1,1 0-1,-1 1 1,0-1-1,0 2 1,0-1-1,8 5 1,-11-6 39,-1 1 0,1 0 0,-1 0 0,1 0 0,-1 1 0,0-1 0,0 0 0,0 1 0,0 0 0,0-1 0,-1 1 0,1 0 0,-1 0 0,0 0 0,1 0 0,-1 0 0,-1 0 0,1 0 0,0 0 0,-1 0 0,0 1 0,1 4 0,-2 0 23,0 0-1,-1 0 1,0 0-1,0 0 1,0 0-1,-1 0 0,-4 7 1,-7 21 66,13-32-75,-3 15 599,6-17-255,5-8-142,7-9-154,0 1 0,2 0-1,-1 1 1,2 1 0,0 0 0,0 1 0,1 1-1,37-14 1,-47 20-154,0 1-1,0 1 0,0 0 1,1 0-1,9-1 0,-16 3 42,0 0 0,0 0 0,0 0 0,0 0 0,0 0 0,0 0 0,0 0 0,0 1 0,-1-1 0,1 1 0,0 0 0,0-1 0,0 1 0,0 0 0,-1 0 0,1 0 0,-1 0 0,1 1 0,0-1 0,-1 0 0,0 1 0,1-1 0,-1 1 0,0-1 0,2 4 0,0 1 11,-1 0 1,0 0-1,-1 0 1,1 0 0,-1 0-1,1 11 1,-1-9 38,0 0 1,0 0-1,1 0 1,4 11-1,-5-15 17,0-1-1,1 0 1,0 1 0,0-1 0,0 0 0,0 0-1,0 0 1,1 0 0,-1 0 0,1-1-1,0 1 1,0-1 0,0 0 0,0 0-1,0 0 1,0 0 0,1 0 0,-1-1-1,0 1 1,1-1 0,0 0 0,-1 0-1,1 0 1,0-1 0,-1 1 0,1-1-1,4 0 1,-2-1 33,1 0 0,-1 0-1,0-1 1,0 0 0,1 0 0,-1-1-1,-1 0 1,1 0 0,9-6 0,1-4-98,25-24 0,-34 30-28,17-17 83,-1-2 0,-2 0 1,-1-1-1,31-54 1,76-143 62,47-86 95,-146 249-281,25-78 1,-43 110-81,-1-1-359,-8 21-15,-6 16 122,-54 92 24,-20 40 544,46-63-147,3 2 0,4 0 1,-30 157-1,40-116 153,16-107-132,0 0 0,0 0 1,1 0-1,0 1 0,1-2 0,0 1 1,8 20-1,-9-29 21,0 0-1,0 0 1,1 0 0,0 0-1,-1 0 1,1-1 0,0 1-1,0-1 1,1 1 0,-1-1-1,0 0 1,1 0 0,-1 0-1,1 0 1,0-1 0,-1 1-1,1-1 1,0 1 0,0-1-1,5 1 1,-3-1 7,1 0 1,0 0-1,-1-1 1,1 0-1,-1 0 0,1-1 1,0 0-1,-1 0 1,1 0-1,8-3 1,12-5-1,-1-2 1,0 0 0,-1-1 0,0-2 0,-1 0-1,-1-1 1,0-2 0,-1 0 0,-1-1-1,34-40 1,-21 12-241,-33 46 192,0 1 0,0-1 0,0 0 0,0 0 0,0 1 0,0-1 0,0 0 0,0 0 1,0 1-1,0-1 0,0 0 0,0 0 0,1 1 0,-1-1 0,0 0 0,0 0 1,0 0-1,0 1 0,0-1 0,0 0 0,1 0 0,-1 0 0,0 1 0,0-1 0,0 0 1,1 0-1,-1 0 0,0 0 0,0 1 0,0-1 0,1 0 0,-1 0 0,0 0 1,0 0-1,1 0 0,-1 0 0,0 0 0,0 0 0,1 0 0,-1 0 0,0 0 0,1 0 1,-1 0-1,0 0 0,0 0 0,1 0 0,-1 0 0,0 0 0,0 0 0,1 0 1,-1 0-1,0-1 0,0 1 0,0 0 0,1 0 0,-1 0 0,0 0 0,0 0 0,0-1 1,1 1-1,-1 0 0,0 0 0,0 0 0,0-1 0,0 1 0,0 0 0,1-1 1,-2 12-22,-1 0 0,0-1 1,0 1-1,-5 10 1,-1 9-47,2-5 129,-8 37-164,13-56 128,1 0-1,-1-1 1,1 1-1,0 0 1,1 0-1,0-1 1,-1 1 0,4 9-1,-3-14 8,-1 0 0,0 0 0,1 0 0,-1 0 0,1 0 0,-1 0 0,1 0 0,-1 0 0,1-1 0,0 1 0,-1 0 0,1 0 0,0-1 0,0 1 0,0 0 0,-1-1 0,1 1-1,0-1 1,0 1 0,0-1 0,0 1 0,2-1 0,-1 1 12,0-1-1,0 0 0,0 0 1,0 0-1,0-1 0,1 1 1,-1 0-1,0-1 0,0 1 1,3-2-1,3-2 11,0 0 0,-1 0 0,1-1 0,11-9 0,8-5 6,0 1 1,1 1-1,54-22 1,-62 30-221,-15 6 173,16-7-97,46-15-1,-61 24 75,-1-1 1,1 1-1,0 0 0,-1 0 1,1 1-1,0 0 0,0 0 0,-1 0 1,1 0-1,0 1 0,-1 0 0,1 0 1,0 1-1,5 2 0,-10-4 26,1 1-1,-1 0 1,1 0-1,-1 1 1,1-1-1,-1 0 1,1 0-1,-1 1 1,0-1-1,0 1 1,0-1-1,0 1 1,0 0-1,0-1 1,0 1-1,0 0 1,-1-1-1,1 1 1,-1 0-1,1 0 1,-1 0-1,0 0 1,0-1-1,0 5 1,0 0-26,0 1 0,-1 0 0,0-1-1,-1 1 1,-3 10 0,4-13 17,-3 6 79,1 1 0,0 0 0,0 0-1,1 0 1,-1 13 0,3-23-70,0-1 1,0 0-1,1 0 0,-1 1 1,0-1-1,0 0 0,0 1 1,0-1-1,0 0 0,0 1 1,1-1-1,-1 0 0,0 0 1,0 1-1,0-1 0,1 0 0,-1 0 1,0 1-1,0-1 0,1 0 1,-1 0-1,0 0 0,0 1 1,1-1-1,-1 0 0,0 0 1,1 0-1,-1 0 0,0 0 1,1 0-1,-1 0 0,0 0 1,1 0-1,-1 0 0,0 0 1,1 0-1,-1 0 0,0 0 1,1 0-1,-1 0 0,0 0 1,0 0-1,1 0 0,-1 0 1,0 0-1,1-1 0,20-6 62,-17 4-29,71-36 441,-29 13-418,-18 9-142,12-5 6,-37 20-10,1 1 0,0-1 0,0 1 0,0 0 0,0 0 0,0 0 0,8 0 0,-12 1 61,1 1-1,-1-1 0,1 1 1,-1 0-1,0-1 0,1 1 1,-1 0-1,0-1 0,1 1 1,-1 0-1,0-1 0,0 1 1,1 0-1,-1 0 0,0-1 1,0 1-1,0 0 0,0 0 1,0-1-1,0 1 0,0 0 1,0 1-1,0-2-21,-1 15 79,-1-1 1,-4 18-1,4-23-18,0 1 0,1 0 0,0-1-1,0 1 1,1 0 0,1 16 0,0-22 27,2 4 327,7-13-28,-9 5-333,12-9 89,-1 1 0,0-2 0,-1 0 0,0 0 0,12-15 0,21-19-85,35-29 201,8-6-569,-87 79 347,0 0-1,0 0 1,0 0-1,0 0 1,0 0-1,0-1 1,0 1-1,0 0 1,0 0-1,0 0 1,0 0-1,1 0 1,-1 0-1,0 0 1,0-1-1,0 1 1,0 0-1,0 0 1,0 0-1,0 0 1,0 0-1,1 0 1,-1 0-1,0 0 1,0 0-1,0 0 1,0 0-1,0 0 1,0 0-1,1 0 1,-1 0-1,0 0 1,0 0-1,0 0 1,0 0-1,0 0 1,1 0-1,-1 0 1,0 0-1,0 0 1,0 0-1,0 0 1,0 0-1,0 0 1,0 0-1,1 0 1,-1 0-1,0 0 1,0 1-1,-2 7-395,-2 4 216,-8 64 32,9-64 185,1-1-1,-1 18 0,3-24-13,0-1 1,0 1-1,0-1 0,0 1 1,1-1-1,0 1 0,0-1 0,0 1 1,3 3-1,-4-7 4,1 0 0,-1 0 0,1 0 0,0 0 0,-1 0 0,1 0 0,0-1 0,0 1 0,0 0 0,0 0 0,0-1 0,0 1 0,0 0 0,0-1 0,0 1 0,0-1 0,0 0 0,0 1 0,0-1 0,0 0 0,0 1 0,0-1 0,0 0 0,1 0 0,1 0 0,2-1 79,0 1 0,0-1 0,-1 0 0,8-3 0,-6 2-37,22-8 35,0-1 0,-1-1 0,0-1 0,33-23 0,-42 25-162,-1-1-1,-1-1 0,0-1 0,-1 0 1,20-23-1,-28 29-109,-7 8 171,0 0 0,0 0 0,0 0 1,0 0-1,0 0 0,0 0 0,0 0 1,0 0-1,0 0 0,0 0 0,1 0 0,-1 0 1,0 0-1,0 0 0,0 0 0,0 0 0,0 0 1,0 0-1,0 0 0,0 0 0,0 0 0,0 0 1,0 0-1,0 0 0,0 0 0,0 0 1,0 0-1,1 0 0,-1 0 0,0 0 0,0 0 1,0 0-1,0 0 0,0 0 0,0 0 0,0 0 1,0 0-1,0 0 0,0 0 0,0 0 0,0 0 1,0 0-1,0 0 0,0 0 0,0 1 1,0-1-1,0 0 0,0 0 0,0 0 0,0 0 1,0 0-1,0 0 0,0 0 0,0 0 0,0 0 1,0 0-1,0 0 0,0 0 0,0 0 1,0 0-1,0 0 0,-4 18-417,0 0 393,-8 29-66,10-40 96,-1 0 1,1 0 0,1 1 0,-1-1 0,1 1-1,0-1 1,1 1 0,1 12 0,0-11-169,-1-7 200,0 0 1,1 0-1,-1 0 0,1 0 0,-1 0 1,1-1-1,-1 1 0,1 0 0,2 4 1,-2-6-5,0 1 1,-1-1-1,1 0 1,0 1-1,0-1 1,0 1-1,0-1 1,0 0-1,0 0 1,-1 1-1,1-1 1,0 0 0,0 0-1,0 0 1,0 0-1,0 0 1,0 0-1,0-1 1,0 1-1,0 0 1,0 0-1,0-1 1,-1 1-1,1 0 1,2-2 0,6-2 21,1-1 0,-1-1 0,0 1 0,0-2 0,14-12 0,-3 3-215,-12 10 133,5-4 20,-1 0 0,0 0 0,0-1 0,19-24 0,-11 7-257,-21 33 157,0 0-1,0 0 1,0 0 0,0 0-1,-1 0 1,-3 8 0,-5 12 114,6-10 27,0 0 0,2 1 0,0-1 0,-1 20 0,3-34-19,0-1 0,0 0 1,1 1-1,-1-1 0,0 0 0,0 1 0,0-1 1,0 0-1,0 1 0,1-1 0,-1 0 1,0 0-1,0 1 0,1-1 0,-1 0 1,0 0-1,0 0 0,1 1 0,-1-1 0,0 0 1,0 0-1,1 0 0,-1 0 0,0 1 1,1-1-1,-1 0 0,0 0 0,1 0 0,-1 0 1,0 0-1,1 0 0,-1 0 0,0 0 1,1 0-1,-1 0 0,0 0 0,1 0 1,0 0-1,17-3 132,-14 2-99,4-2-30,1 0 0,-1 0 0,0-1 0,15-9 0,5-2-4,-5 4 31,1 0-17,0-1 1,-1-1-1,28-21 1,-30 15 26,0 0 1,-1-2-1,-1 0 0,-1-1 1,-1-1-1,24-42 0,70-164-112,-70 138-33,23-75 51,-56 144 10,0 0-10,-2 8-43,-1 0 1,0 0-1,-1-1 0,-1 0 1,3-28-1,-6 43 78,0 1 0,0-1 1,0 0-1,0 0 0,0 0 0,0 0 0,0 0 0,0 0 0,-1 0 0,1 0 1,0 0-1,0 0 0,0 0 0,0 0 0,0 0 0,0 0 0,0 0 1,0 0-1,0 0 0,0 0 0,0 0 0,0 0 0,0 0 0,0 0 0,0 0 1,0 0-1,0 0 0,0 0 0,0 0 0,0 0 0,0 0 0,0 0 0,0 0 1,-1 0-1,1 0 0,0 0 0,0 0 0,0 0 0,0 0 0,0 0 0,0 0 1,0 0-1,0 0 0,0 0 0,0-1 0,0 1 0,0 0 0,0 0 1,0 0-1,0 0 0,0 0 0,0 0 0,0 0 0,0 0 0,0 0 0,0 0 1,0 0-1,0 0 0,0 0 0,0 0 0,0 0 0,0 0 0,-4 5-200,-4 10 95,-1 13-19,6-19 22,0 0 0,-6 13 0,-11 17 43,3 0 1,1 2 0,2 0 0,-12 57 0,-59 304 113,78-373 3,-3 17-165,10-42 131,0 0 0,-1 0 0,1-1 0,1 1 0,-1 0 0,0 0 0,1-1 0,0 1 0,2 6 0,-3-9 16,1 0 0,0 0 0,0 1 0,-1-1 1,1 0-1,0 0 0,0 0 0,0 0 0,0-1 0,0 1 0,0 0 1,0 0-1,0 0 0,1-1 0,-1 1 0,0-1 0,0 1 0,1-1 0,-1 1 1,0-1-1,0 0 0,1 1 0,-1-1 0,0 0 0,1 0 0,-1 0 1,0 0-1,1 0 0,-1-1 0,0 1 0,1 0 0,-1-1 0,0 1 1,3-2-1,4 0 6,0-2 0,-1 1 0,1-1 0,7-5 0,0-1-19,-1-1 1,-1 0-1,22-23 1,30-43-135,-65 76 95,16-16-292,-16 17 303,1-1 0,-1 1 0,0 0 0,0 0 0,0 0 0,1 0 0,-1 0 0,0-1 0,0 1 0,1 0 0,-1 0 0,0 0 0,0 0 0,1 0 0,-1 0 0,0 0 0,0 0 0,1 0 0,-1 0 0,0 0-1,1 0 1,-1 0 0,0 0 0,0 0 0,1 0 0,-1 0 0,0 1 0,1-1 0,-1 0-11,0 1 0,1 0-1,-1-1 1,0 1 0,1 0 0,-1-1-1,0 1 1,0 0 0,0-1-1,1 1 1,-1 0 0,0 0-1,0-1 1,0 1 0,0 0-1,0 0 1,-2 14-19,1-1 0,-2 1 1,0-1-1,-8 23 0,5-17 60,-6 33 1,11-47 4,-2 22 145,3-28-160,0 1 0,0-1 0,0 1 0,0-1 1,0 1-1,0-1 0,0 1 0,0-1 0,0 1 1,0-1-1,0 0 0,1 1 0,-1-1 1,0 1-1,0-1 0,0 1 0,1-1 0,-1 1 1,0-1-1,0 0 0,1 1 0,-1-1 0,0 0 1,1 1-1,-1-1 0,1 0 0,-1 1 0,0-1 1,1 0-1,-1 0 0,1 0 0,-1 1 1,1-1-1,-1 0 0,1 0 0,-1 0 0,0 0 1,1 0-1,-1 0 0,1 0 0,-1 0 0,1 0 1,0 0-1,9-3 68,0-1-1,0 0 1,-1 0 0,1-1-1,13-9 1,4-3 2,50-22-129,33-20-66,-101 54 105,25-15-171,-31 19 152,0 0 1,0 0-1,-1 0 0,1 0 1,0 1-1,0-1 0,0 1 1,0 0-1,0 0 1,5 0-1,-7 0 17,-1 0 1,1 0-1,-1 0 1,1 1-1,-1-1 1,1 0-1,-1 0 1,0 1-1,1-1 1,-1 0 0,1 1-1,-1-1 1,0 0-1,1 1 1,-1-1-1,0 0 1,0 1-1,1-1 1,-1 1-1,0-1 1,0 1-1,1-1 1,-1 0-1,0 1 1,0-1-1,0 1 1,0-1-1,0 1 1,0-1-1,0 1 1,0-1-1,0 1 1,0-1-1,0 1 1,0-1-1,0 1 1,0-1-1,0 1 1,-1 0-1,0 2-42,0 1 0,0-1-1,0 0 1,-1 1 0,-3 4 0,-25 34-72,6-12 104,-30 50 32,-53 102 1,58-92 206,-67 89 1,58-110-2,54-64-154,-1 0-1,0 0 0,0-1 1,-11 7-1,14-10-36,0 1-1,0-1 1,0 0-1,0-1 1,0 1-1,0 0 1,0-1-1,-1 1 1,1-1 0,0 1-1,0-1 1,-1 0-1,1 0 1,0 0-1,0-1 1,-1 1-1,-2-1 1,4 1-20,0-1 0,0 1 0,0-1 0,-1 0 0,1 1 0,0-1 0,0 0 0,0 0 0,1 1 0,-1-1 0,0 0 0,0 0 0,0 0 0,1 0 0,-1 0 0,0 0 0,1-1 0,-1 1 0,1 0 0,-1 0 0,1 0 0,0 0 0,-1-1 0,1 0 0,-1-4 36,1 0 0,0 1 1,1-12-1,-1 11 25,2-12-44,1 0 1,0 0-1,2 0 1,8-22-1,-2 10-10,24-42-1,-26 56-243,1 1-1,1 0 0,0 1 1,1 1-1,1-1 0,0 2 1,0 0-1,1 0 0,1 2 1,18-11-1,18-7-1957,96-38 0,-88 42 1235,-34 14-1197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06:15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510 622 1664,'-7'6'528,"6"-4"-325,1-3 11,0 1 1,0-1-1,0 1 1,0-1-1,0 1 1,0-1-1,0 1 1,0-1-1,1 1 1,-1-1 0,0 1-1,0 0 1,1-1-1,-1 1 1,0-1-1,1 1 1,-1 0-1,0-1 1,1 1-1,-1 0 1,1-1 0,-1 1-1,0 0 1,1 0-1,-1-1 1,1 1-1,-1 0 1,1 0-1,-1 0 1,2-1-1,-2 1-26,0 0 0,1 0 0,-1 0-1,1 0 1,-1 0 0,0 0-1,1 0 1,-1-1 0,0 1 0,1 0-1,-1 0 1,0-1 0,1 1-1,-1 0 1,0 0 0,1-1 0,-1 1-1,0 0 1,0-1 0,0 1-1,1 0 1,-1-1 0,0 1 0,0 0-1,0-1 1,0 1 0,1 0-1,-1-1 1,0 0 0,0-1 47,0 1 0,-1-1 0,1 0 0,0 1 0,0-1 0,-1 0 0,1 1 0,-1-1 0,0 1 0,0-1 0,1 1 0,-1-1 0,0 1 0,0-1 0,0 1 0,0 0 0,-1-1 0,1 1 0,0 0 0,0 0 0,-1 0 0,1 0 0,-1 0 0,1 0 0,-1 0 1,1 1-1,-1-1 0,1 0 0,-1 1 0,-2-1 0,-3 0-75,-1-1 1,1 1 0,0 1 0,-1-1 0,-13 2-1,-31 5-64,0 2 0,1 2 0,-77 26 0,107-29-42,-34 17 0,49-21-47,0 0 0,1 1 0,-1-1 1,1 1-1,0 0 0,0 1 0,0-1 0,0 1 1,1 0-1,-5 7 0,7-10 8,1 0 1,0 0-1,0 0 0,0 1 1,1-1-1,-1 0 1,0 1-1,1-1 0,-1 0 1,1 1-1,0-1 1,0 1-1,0-1 0,0 1 1,1-1-1,-1 0 0,1 4 1,1-2 21,-1-1-1,1 1 1,0-1 0,-1 1 0,2-1 0,-1 0-1,0 1 1,1-1 0,4 4 0,1 0 35,1 0 1,0 0-1,0-1 1,0-1-1,0 0 0,17 7 1,-12-7 16,1 0 1,0-1-1,0-1 1,1 0-1,-1-1 0,1 0 1,20-2-1,-24 0 33,1-2 0,-1 0 0,1 0 0,-1-1 1,0 0-1,0-1 0,0-1 0,-1 0 0,16-9 0,12-12 33,-1-1-1,-1-2 1,-1-2 0,34-38-1,-63 63-109,-1-1 0,0 0 1,0 0-1,0 0 0,-1-1 0,0 1 0,0-1 0,-1 0 0,0-1 0,0 1 1,-1-1-1,2-9 0,-2-1-1,0 0-1,-2 1 1,0-1 0,-1 0-1,-1 0 1,-3-20 0,-3-1-69,-22-69 0,23 88-33,-1 1-1,-2 1 1,0-1 0,0 1 0,-19-25 0,22 36-108,1 1-1,-1 0 1,-1 0 0,1 0 0,-1 1-1,0 0 1,-1 1 0,1-1 0,-1 2-1,0-1 1,0 1 0,-1 0 0,1 0-1,-19-4 1,23 7-204,1 1 0,-1-1 0,0 1 0,0 0 0,0 0 0,0 0 0,0 0 0,0 1 0,0 0 0,1-1 0,-1 1 0,-7 3 0,1 6-1268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06:17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1 407 4064,'3'-5'13108,"5"-1"-7861,15-5-6406,-7 4 2048,24-13-720,-1 2-1,51-15 1,-83 30-6,-6 3-136,-1 0 0,1 0 1,-1-1-1,1 1 0,-1 0 1,1 0-1,-1 0 0,1 0 1,-1-1-1,1 1 0,-1 0 1,1 0-1,-1 0 0,1 0 1,-1 0-1,1 0 0,0 1 1,0-1 0,-1 1 1,0 0 0,1-1 0,-1 1 0,0 0 0,1 0 0,-1-1 0,0 1 0,0 0 0,0 0 0,0-1 0,0 1 0,0 0 0,0 0 0,0 0 0,0 1 0,-6 67 679,4-52-663,0 1 1,1 0 0,1 22 0,2-2 120,-2-27-120,1 0 1,0 0 0,0-1 0,4 13 0,-2-10 128,9 22 130,-12-33-258,1 0 1,0-1 0,0 1-1,0-1 1,0 1 0,0-1-1,0 1 1,0-1 0,0 0-1,0 1 1,1-1 0,-1 0 0,1 0-1,-1 0 1,1 0 0,1 1-1,-2-2-6,1 0 1,-1 1-1,0-1 0,0 0 1,1 0-1,-1 0 0,0 0 0,0-1 1,0 1-1,1 0 0,-1 0 0,0-1 1,0 1-1,0-1 0,0 1 1,0-1-1,0 1 0,1-1 0,-1 0 1,0 0-1,-1 1 0,1-1 0,0 0 1,0 0-1,1-1 0,3-5 137,1 1-1,6-14 1,-6 11-35,32-47 190,26-42-375,-52 78 80,-2-1 0,0-1 0,8-26 0,7-53 22,-15 58-114,24-67 0,-30 100 15,0 1 1,0 0-1,11-15 0,-14 22 40,1-1-1,0 1 0,0 0 0,0 0 1,0 0-1,1 0 0,-1 0 1,0 0-1,1 1 0,-1-1 0,1 1 1,0-1-1,-1 1 0,1 0 1,0 0-1,0 1 0,0-1 1,3 0-1,1 1 6,0 0 0,0 0 1,0 1-1,0 0 0,0 1 0,0-1 0,-1 1 1,1 0-1,0 1 0,-1 0 0,0 0 1,12 7-1,3 5 50,0 1 0,20 22 0,-4-6-49,-36-30-173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06:17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3 4480,'6'-3'15743,"-9"10"-15098,-1 0-1,1 0 1,-1 0-1,0-1 1,-7 10 0,-5 6-1,4-2-401,1 0-1,1 0 1,1 2 0,0-1-1,-5 24 1,12-37-294,0 0 1,1 0-1,-1 1 1,2-1-1,-1 1 1,1-1-1,0 1 1,1-1-1,0 1 1,1-1-1,-1 0 1,1 1-1,1-1 1,0 0 0,0 0-1,8 13 1,-10-19-187,0-1 1,0 0 0,0 1 0,0-1 0,0 0 0,0 0 0,0 0-1,1 0 1,-1 0 0,0 0 0,1-1 0,-1 1 0,0 0 0,4 0-1,-4 0-66,12 6-1665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06:18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23 7040,'-5'-11'3200,"0"2"-2752,2 6 1984,3 6-1408,-5-3 1120,0 0-2176,10 0 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06:18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70 2656,'-13'-4'12112,"13"4"-11953,0 0 1,0-1 0,1 1 0,-1 0-1,0-1 1,0 1 0,0 0 0,1-1 0,-1 1-1,0 0 1,0-1 0,1 1 0,-1 0-1,0 0 1,0-1 0,1 1 0,-1 0 0,0 0-1,1 0 1,-1-1 0,0 1 0,1 0-1,-1 0 1,1 0 0,-1 0 0,0 0 0,1 0-1,21-4-181,-11 2 461,173-18 1464,-159 17-1619,224-10 1558,-151 9-1423,335-6 648,411 13-977,-824-7-2486,-12 2-1856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06:19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387 690 5568,'-16'-7'9136,"-1"3"-3619,11 4-4811,0-1 0,0 1 1,0 1-1,-7 0 0,1 2-594,1-1 1,0 2-1,0-1 1,-17 9-1,5-1 12,-1 2 0,1 1 0,1 1 1,-26 21-1,37-26-111,0 1 0,1 0 0,0 0 0,1 1 0,1 1 0,-1-1 1,2 1-1,0 1 0,-7 17 0,12-27 11,1-1 0,0 1 1,0 0-1,0 0 0,0 0 0,1 0 0,0 0 1,-1 0-1,1 0 0,1 6 0,0-8 8,-1 1 0,1-1 0,0 0 0,0 0 0,0 0 0,0 0 0,0 0 0,0 0 0,0-1 0,0 1 0,1 0 0,-1-1 0,1 1 0,0-1 0,-1 1 0,1-1 0,0 0 0,0 1 1,0-1-1,0 0 0,2 0 0,3 2 24,0-1 0,0 0 0,0 0 0,1-1 0,-1 0 0,0 0 1,1-1-1,-1 0 0,9-1 0,9-1-137,33-9 1,-46 8 62,0 1 0,-1-2 0,1 0 0,-1 0 0,0-1 0,0 0 0,0-1 0,-1 0 0,0-1 0,10-8 0,-4-2 8,0 0 0,-2-1 0,0-1 1,-1 0-1,-1-1 0,11-24 0,-6 12 26,-2-2 0,-1 1 0,15-61 0,-18 36-14,5-92 1,-14 124-3,1-15 94,-1-1 0,-3 0 0,-1 0 0,-10-57 0,10 90-101,0 1 1,0-1 0,-1 1 0,0 0 0,-1 0 0,-6-11 0,8 16-34,1 0 0,-1 1-1,0 0 1,1-1 0,-1 1 0,0 0 0,0 0 0,-1 0-1,1 0 1,0 0 0,-1 1 0,1-1 0,-1 1 0,1-1 0,-1 1-1,0 0 1,1 0 0,-1 0 0,0 0 0,0 1 0,0-1-1,0 1 1,0 0 0,0 0 0,0 0 0,1 0 0,-1 0-1,0 1 1,0-1 0,0 1 0,0 0 0,0-1 0,1 1 0,-1 1-1,-4 1 1,-3 3-153,1-1 0,0 1 0,1 0 0,0 1-1,0 0 1,0 1 0,1-1 0,-12 16 0,11-11-599,0 1 0,1 0 0,0 0 0,0 1 0,2 0 0,0 0 0,-4 19 0,2 8-1154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06:20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51 5568,'0'0'92,"0"0"0,-1 0 0,1 0-1,-1 0 1,1 0 0,-1 0 0,1 0 0,0 0 0,-1-1 0,1 1 0,-1 0 0,1 0 0,0 0 0,-1-1 0,1 1 0,0 0-1,-1-1 1,1 1 0,0 0 0,0 0 0,-1-1 0,1 1 0,0 0 0,0-1 0,-1 1 0,1-1 0,11-4 2905,-7 3-2636,27-9 2868,43-9 1,-63 18-2662,-1 0-1,1 1 1,0 0 0,-1 1-1,1 0 1,-1 0-1,1 1 1,14 4-1,-23-5-430,1 1-1,-1 1 0,1-1 1,-1 0-1,1 1 0,-1-1 1,1 1-1,-1 0 0,0 0 1,0 0-1,0 0 0,0 0 1,0 0-1,-1 0 0,1 0 1,-1 1-1,1-1 0,-1 1 1,0 0-1,0-1 0,0 1 1,0 0-1,0 4 0,2 6 110,-1 0 0,-1 0 0,-1 22 0,0-26-160,0 52 242,4 153-123,-2-189-321,7 29 0,-7-43-950,1-1 0,0 0 0,5 10 0,-7-19 815,6 11-1569,3-6-2173,3-1 1391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06:21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868 1 5472,'-8'3'8085,"7"-2"-7734,-7 6 2007,-1-2-1441,0-1 0,0-1 0,-13 4 0,-10 4 684,9 0-561,2 0-1,-31 21 0,17-9-354,-103 80 1196,83-61-1512,4-2-177,-179 127-453,145-106-1299,34-21-2762,25-20-2377,24-16 3889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06:23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59 2560,'0'-3'275,"1"-1"0,-1 1 0,1-1 0,0 1 0,0-1-1,0 1 1,2-5 0,10-19 17755,-37 117-15704,5-21-1714,1-4-363,-4-1 0,-43 90 0,49-109-118,12-34-29,0 1 0,-10 20 0,11-28-44,5-9-241,8-9-65,2 7 226,23-10 1,-11 5 21,49-33-59,-51 30 196,0 1 0,27-12 0,-47 25-104,0 0 0,0 1 0,0-1 1,0 1-1,0-1 0,0 1 0,-1 0 0,1 0 0,0 0 0,0 0 0,0 0 0,0 0 0,0 1 0,0-1 0,0 1 1,0-1-1,0 1 0,-1 0 0,1-1 0,0 1 0,-1 0 0,1 0 0,0 0 0,-1 1 0,1-1 0,-1 0 0,1 1 1,-1-1-1,0 0 0,0 1 0,0 0 0,0-1 0,0 1 0,0 0 0,0-1 0,0 1 0,0 0 0,-1 0 0,1 0 1,-1 0-1,0 0 0,1-1 0,-1 1 0,0 0 0,0 0 0,0 0 0,0 0 0,-1 0 0,1 0 0,0 0 1,-1 0-1,1 0 0,-2 3 0,0-2-130,1-1 0,-1 1 0,0 0 1,0 0-1,1-1 0,-2 1 0,1-1 0,0 0 0,0 0 1,-1 0-1,1 0 0,-1 0 0,0 0 0,0 0 1,1-1-1,-1 0 0,0 1 0,0-1 0,0 0 0,-1 0 1,1-1-1,0 1 0,0-1 0,0 0 0,-6 0 1,9 1 105,0-1 0,-1 0 1,1 0-1,0 0 0,0 0 1,0 0-1,-1 0 0,1 0 1,0 0-1,0 0 0,0 0 1,0 0-1,-1 0 0,1 0 1,0 0-1,0 0 0,0 0 1,-1 0-1,1 0 0,0 0 1,0 0-1,0 0 0,-1 0 1,1 0-1,0 0 0,0-1 1,0 1-1,0 0 0,-1 0 1,1 0-1,0 0 0,0 0 1,0 0-1,0-1 0,0 1 1,0 0-1,0 0 1,-1 0-1,1 0 0,0-1 1,0 1-1,0 0 0,0 0 1,0 0-1,0-1 0,0 1 1,0 0-1,0 0 0,0 0 1,0 0-1,0-1 0,0 1 1,0 0-1,0 0 0,0 0 1,0-1-1,0 1 0,1 0 22,-1 0 0,0-1-1,0 1 1,1 0 0,-1 0-1,0 0 1,0 0 0,1-1-1,-1 1 1,0 0 0,0 0-1,1 0 1,-1 0-1,0 0 1,1 0 0,-1 0-1,0 0 1,0 0 0,1 0-1,-1 0 1,0 0 0,1 0-1,-1 0 1,0 0 0,0 0-1,1 0 1,-1 1 0,0-1-1,1 0 1,-1 0 0,0 0-1,0 0 1,1 0 0,-1 1-1,0-1 1,0 0 0,1 1-1,10 9 418,19 14-1,-20-18-402,-1 1 0,0 1 0,-1-1 0,9 10 0,-17-16-218,0-1 0,1 1 0,-1 0-1,1-1 1,-1 1 0,1-1 0,-1 1 0,1-1-1,0 1 1,-1-1 0,1 0 0,-1 1-1,1-1 1,0 0 0,0 1 0,-1-1 0,1 0-1,0 0 1,-1 0 0,2 1 0,3-1-1678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06:23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5056,'1'4'10815,"-2"7"-4968,-9 58-1838,7-47-3419,-16 128 1017,14 80-1244,6-214-573,0-11-44,-1-1 0,0 0-1,0 0 1,0 0 0,0 1 0,-2 5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5:25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10976,'14'3'4960,"30"1"-4321,-12 1 1345,0 3-1216,17 3-224,0 1-352,0 0-192,1 4 32,-10-4-32,-3 5 0,-11-6-2112,-2 1 1152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06:24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73 8384,'-10'-14'8821,"11"15"-8461,0-1-1,0 0 1,0 0 0,0 0-1,0 0 1,0 0 0,0 0 0,-1 0-1,1 0 1,0 0 0,0-1 0,0 1-1,1-1 1,9-1 1046,81-12 2683,-7 1-3378,41 1 10,-30 4-2023,-30 0-4101,-48 7 3195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06:25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300 518 4064,'1'0'96,"-1"-1"1,0 1-1,1 0 1,-1-1-1,0 1 1,1-1-1,-1 1 0,0 0 1,1-1-1,-1 1 1,1 0-1,-1-1 1,1 1-1,-1 0 0,1 0 1,-1-1-1,1 1 1,-1 0-1,1 0 1,-1 0-1,1 0 1,0 0-1,2 0 1270,1-15 8729,-6 13-9738,0 0 0,0 0 0,0 0 0,0 0 0,-1 0 0,1 0 0,0 1 0,-1-1 0,1 1-1,-1-1 1,0 1 0,1 0 0,-1 0 0,0 0 0,-3 0 0,1 0-154,-1 1 0,0-1 0,0 1 0,1 0 0,-1 1 0,0-1 0,-7 3 0,1 0-188,0 0 0,0 1 0,0 1 0,0 0 0,1 1 0,-15 10 0,15-8-10,0 1-1,0 0 0,1 0 0,0 1 1,1 1-1,0 0 0,1 0 0,0 1 1,1 0-1,-10 21 0,14-26 44,0 0 0,1 1 0,0-1-1,0 1 1,1 0 0,0 0 0,1-1 0,0 16-1,0-17 4,1 0-1,0 0 1,1-1-1,-1 1 1,1-1-1,0 1 1,1-1-1,-1 0 1,1 1-1,0-1 1,0-1-1,1 1 1,3 4-1,-1-3-7,-1-1-1,1 1 1,0-1-1,0-1 1,14 9-1,-17-11-29,1 0 0,0-1-1,0 1 1,0-1 0,0 0 0,1 0 0,-1 0 0,0 0-1,0-1 1,1 1 0,-1-1 0,5-1 0,-1 0-39,0-1 0,0-1 0,-1 1 1,1-1-1,-1 0 0,1-1 0,-1 0 1,-1 0-1,1 0 0,0-1 0,-1 0 0,6-7 1,6-6-43,-1-1 0,21-29 0,-19 22 113,-1-1 1,21-42-1,-34 58-4,0 0 0,-1 0 0,0 0 0,-1-1 0,0 0 0,-1 0 0,-1 0 0,0 0 0,0 0 0,-1-12 0,-3 2 85,-1 1 0,-1-1 0,0 1 0,-2 0 1,-16-36-1,17 45-101,-11-23 154,-2 0-1,-26-36 0,31 51-194,-1 0 0,-1 2 0,-28-26-1,37 38-88,-1 0 0,0 1 0,0 0 0,0 0 0,-11-5 0,14 8-27,0 1 0,0-1 0,0 1-1,0 0 1,0 0 0,-1 1 0,1-1-1,0 1 1,0 0 0,-9 1 0,11 0-129,0 0 1,1 0 0,-1 0 0,0 0 0,0 0 0,1 0-1,-1 1 1,1-1 0,-1 1 0,1 0 0,-1 0 0,1 0-1,0 0 1,0 0 0,0 0 0,0 1 0,0-1 0,1 1 0,-1-1-1,1 1 1,0-1 0,-1 1 0,1 0 0,1 0 0,-1 0-1,0 0 1,1 0 0,-1-1 0,1 1 0,0 0 0,0 5-1,3 21-1930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06:26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4 410 4480,'-4'-3'13267,"18"-7"-11985,87-52 1800,-99 61-3044,63-31 1396,-64 32-1402,-1 0 0,0-1 0,1 1 0,-1 0 0,0 0 0,1 0 0,-1 0 0,0 0 0,1 0 0,-1 0 0,0 0 0,1 0 0,-1 0 0,1 0 0,-1 0 0,0 0 0,1 0 0,-1 0 0,0 0 0,1 0 0,-1 0 0,0 0 0,1 1 0,-1-1 0,0 0-1,1 0 1,-1 0 0,1 1 0,3 10 510,-4 17-190,0-27-349,-2 37 31,3 0 0,7 58 0,-5-68 19,-1-14-28,0 0 1,1 0-1,0 0 0,2 0 1,-1-1-1,14 26 0,-15-34 40,0 0-1,0 0 0,1-1 0,-1 1 1,1-1-1,0 0 0,1 0 0,-1 0 1,5 3-1,-5-6 6,-1 1 1,0 0-1,0-1 0,0 0 1,1 1-1,-1-2 1,1 1-1,-1 0 1,1 0-1,-1-1 0,1 0 1,-1 0-1,1 0 1,-1 0-1,7-2 1,-3 0-1,0 0 0,0 0 0,0-1 0,0 0 0,0 0 0,8-6 0,35-28 199,-46 33-245,17-14 28,-1-1-1,0-1 1,-1-1-1,27-39 1,-22 23-136,-2-2 0,21-48 0,-22 36 150,17-65-1,3-52-36,-37 147-93,-4 23 72,0-1 1,0 0-1,0 0 0,1 0 1,-1 0-1,0 0 0,1 0 1,-1 1-1,1-1 0,-1 0 1,2 1-1,3 8 4,13 39 15,-5-16-16,18 37-1,-22-53 43,-8-13-207,1 0 0,1 0 0,-1 0 0,0 0 0,1 0 0,0 0 0,3 3 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06:27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29 4992,'0'-1'220,"-1"0"0,0 0 0,0 0 1,0 0-1,1 0 0,-1 0 0,0 0 1,1 0-1,-1-1 0,1 1 0,0 0 0,-1-2 1,1 2 91,0 0 0,0 1 1,0-1-1,0 1 1,0-1-1,1 0 0,-1 1 1,0-1-1,0 1 0,1-1 1,-1 1-1,0-1 1,1 1-1,-1-1 0,0 1 1,1-1-1,-1 1 1,1-1-1,-1 1 0,1-1 1,-1 1-1,2-1 1,-2 10 5381,0 15-3917,0 11-966,-2-1 0,-1 0-1,-15 63 1,2-31-440,-12 42-33,22-79-285,6-24 19,-1-1 1,1 0-1,-1 0 1,0 0-1,-1 0 1,-2 6-1,42-52-360,-30 30 213,16-20 2,33-37 0,-49 61 78,1-1-1,0 1 0,0 1 1,1 0-1,0 0 1,0 1-1,1 0 0,16-6 1,-24 11 8,1 0-1,-1 0 1,0 0 0,0 1-1,0 0 1,1 0 0,-1 0 0,0 0-1,0 0 1,1 0 0,-1 1 0,0 0-1,0-1 1,4 3 0,-7-3 5,1 0 0,0 1 0,0-1 0,0 1 0,0-1 0,-1 1 0,1 0 0,0-1 0,0 1 0,-1 0 0,1-1 0,0 1 0,-1 0 0,1 0 0,-1 0 0,1 0 0,-1-1 0,0 1 0,1 2 0,-1-2 10,0 1 1,0 0-1,0-1 0,0 1 1,0-1-1,0 1 0,-1-1 1,1 0-1,-1 1 0,1-1 1,-1 1-1,0-1 0,1 0 1,-1 1-1,0-1 0,0 0 1,-1 2-1,-6 6-82,-1 1 0,0-1 1,0 0-1,-1-1 0,0 0 0,-1-1 0,0 0 0,0-1 0,-19 9 1,28-15 65,0 1 0,0 0 1,0 0-1,0-1 1,0 0-1,0 1 1,0-1-1,-4 0 1,6 0-4,0 0 0,0 0 0,0 0 0,0 0 0,0 0 0,-1 0 0,1 0 0,0 0 0,0 0 0,0 0 0,0 0 0,0 0 1,0 0-1,0 0 0,-1 0 0,1 0 0,0 0 0,0 0 0,0 0 0,0 0 0,0 0 0,0 0 0,0 0 0,-1 0 0,1 0 1,0 1-1,0-1 0,0 0 0,0 0 0,0 0 0,0 0 0,0 0 0,0 0 0,0 0 0,0 0 0,0 0 0,0 1 0,0-1 1,-1 0-1,1 0 0,0 0 0,0 0 0,0 0 0,0 0 0,4 5 318,9 4 47,-4-6-272,7 3-89,1 0 1,0-1 0,0-1 0,22 2-1,-15-2-1082,2 0-2572,-24-4 2501,0 0 0,1 0 0,-1 0 0,1 0 0,-1 0 0,0-1 0,1 1 0,1-1 0,9-4-2790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06:27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40 4736,'-27'-2'2762,"9"1"3316,39 1 281,274-5-1175,-220 2-4691,284-6 961,506 14-73,-691 1-1180,167 3 115,-333-9-342,-4 0-259,0 0 0,0 0 0,-1 0 0,1 0 0,0-1 0,6-2 0,-9 3 221,-1 0 0,0 0 0,0 0 0,1 0-1,-1 0 1,0 0 0,0 0 0,1 0 0,-1 0 0,0 0-1,0 0 1,0 0 0,1 0 0,-1-1 0,0 1 0,0 0-1,0 0 1,0 0 0,1 0 0,-1-1 0,0 1 0,0 0-1,0 0 1,0 0 0,0-1 0,0 1 0,1 0 0,-1 0-1,0 0 1,0-1 0,0 1 0,0 0 0,0 0 0,0-1 0,0 1-1,0 0 1,0 0 0,0 0 0,0-1 0,0 1 0,0 0-1,0 0 1,0-1 0,0 1 0,-1 0 0,-10-10-3194,-17-3-2287,5 7 2356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06:28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268 549 3968,'0'-6'8468,"0"-11"69,0 17-8419,-1-1-1,1 0 1,-1 0-1,1 0 0,-1 1 1,1-1-1,-1 0 1,1 1-1,-1-1 0,1 0 1,-1 1-1,0-1 1,0 1-1,1-1 1,-1 1-1,0-1 0,0 1 1,1 0-1,-1-1 1,0 1-1,0 0 0,0 0 1,-1-1-1,-2 1 27,-1-1 0,1 1 0,-1 0 0,1 0 0,-1 0 0,1 0 0,-1 1 0,1 0 0,-1 0 0,1 0-1,0 1 1,-6 2 0,-7 4 94,-28 18-1,10-5-55,27-17-142,-7 4 66,-17 12 0,29-18-83,0 0 0,0 1 0,0 0 0,0-1 0,0 1 0,1 0 0,-1 0 0,1 1 0,0-1 0,0 0 0,-2 5 0,3-6-11,1-1 1,-1 0-1,1 1 0,0-1 0,-1 1 0,1-1 0,0 1 0,0-1 1,0 0-1,0 1 0,0-1 0,1 1 0,-1-1 0,0 1 1,1-1-1,-1 0 0,1 1 0,-1-1 0,1 1 0,0-1 1,-1 0-1,1 0 0,0 0 0,0 1 0,0-1 0,0 0 1,0 0-1,0 0 0,0 0 0,1 0 0,-1-1 0,0 1 1,0 0-1,1-1 0,2 2 0,2 1-18,1-1 0,0 0 0,-1 0-1,1-1 1,0 1 0,8-1 0,-7-1-13,0 1 0,-1-2 0,1 1-1,0-1 1,-1 0 0,1-1 0,-1 0 0,1 0 0,-1 0 0,0-1 0,0 0 0,0-1-1,0 1 1,-1-1 0,0-1 0,1 1 0,-1-1 0,-1 0 0,1 0 0,-1-1 0,0 0-1,0 0 1,6-9 0,3-9-98,-1 1 0,-1-1 0,-1-1 0,12-40 0,-11 21 65,-2 0 0,5-49 0,-13 76 143,-1-1 0,0 0-1,-2 1 1,0-1 0,-5-22 0,4 29-150,-1 1 0,0 0 1,-1-1-1,1 2 0,-2-1 0,0 0 1,0 1-1,-1 0 0,0 0 0,-8-9 1,11 14-76,0 1 0,-1 0 0,1 0 1,-1 0-1,0 0 0,0 0 1,0 1-1,0-1 0,-8-2 1,10 4-136,-1 1 1,0-1-1,0 1 1,0-1-1,1 1 1,-1 0 0,0 0-1,0 0 1,0 0-1,0 0 1,0 1-1,0 0 1,1-1 0,-1 1-1,-3 2 1,-4 4-1162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06:29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30 166 7296,'-19'-3'2368,"9"-1"-96,9 4-2230,1 0 0,0 0 0,0 0 0,0 0 0,0 0 0,0-1 0,0 1 0,0 0 0,0 0 0,0 0 0,0 0 0,0 0 0,0 0 0,0 0 0,0 0 0,0 0 0,0 0 0,0 0 0,0 0 0,0 0 0,0-1 0,0 1 0,0 0 0,0 0 0,0 0 0,0 0 0,0 0 0,0 0 0,0 0 0,0 0 0,1 0 0,-1 0 0,0 0 0,0 0 0,0 0 0,0 0 0,0 0 0,0-1 0,0 1 0,0 0 0,0 0 0,0 0 0,0 0 0,0 0 0,0 0 0,0 0 0,0 0 0,1 0 0,-1 0 0,0 0 0,0 0 0,0 0 0,0 0 0,0 0 0,0 0 0,2 0 240,1-1 1,-1 0 0,0 1-1,1-1 1,-1 0 0,0 0-1,3-2 1,7-3 341,224-59 4991,-208 58-4857,-24 6-612,0 0 0,0 0 0,1 1 0,-1 0 0,0-1 0,0 1 0,1 1 0,-1-1 0,0 1 0,8 1 0,-10-1-76,0 0 0,-1 0 0,1 0 0,0 0 0,0 0 0,0 0 0,-1 1 0,1-1 0,-1 0 0,1 1 0,-1-1 0,0 1 0,1 0 0,-1-1 0,0 1 0,0 0 0,0 0-1,0 0 1,0 0 0,-1 0 0,1 0 0,-1 0 0,1 3 0,3 25 38,-2 1 1,-2 0-1,-4 49 0,0 11-50,4-68-40,0 1 1,2 0 0,7 32 0,-3-24 40,-6-26-49,1 0 0,0 0 1,0-1-1,1 1 0,0 0 0,0-1 0,0 1 0,0-1 0,1 1 1,0-1-1,4 6 0,-6-10-8,-1-1 0,0 1 0,1-1 0,-1 0 1,1 1-1,-1-1 0,1 1 0,-1-1 0,1 0 0,-1 0 1,1 1-1,0-1 0,-1 0 0,1 0 0,-1 1 0,1-1 1,0 0-1,-1 0 0,1 0 0,-1 0 0,1 0 0,0 0 1,-1 0-1,1 0 0,0 0 0,-1 0 0,1-1 0,1 0 4,0 1 1,0-1-1,-1 0 0,1 0 0,-1 0 0,1 0 1,-1-1-1,1 1 0,1-2 0,2-4-10,1 0 0,-1 0 0,4-9 0,11-22 17,23-71-1,2-3-47,-23 65 137,3 1 1,1 1 0,54-68-1,-76 107-35,1 0 0,0 1-1,0 0 1,1 0-1,11-8 1,-14 12-34,1-1 1,-1 1-1,0-1 1,1 1-1,-1 0 1,1 0 0,-1 1-1,1-1 1,-1 1-1,1 0 1,0 0 0,-1 0-1,8 1 1,6 2 62,32 11 1,-34-9-315,1 0 1,26 3 0,-29-5-726,2 0-4498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06:30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 9632,'-2'0'610,"1"1"-1,-1-1 1,0 1 0,1 0 0,-1-1 0,1 1 0,-1 0 0,1 0 0,-1 0 0,1 0-1,-1 0 1,1 0 0,0 0 0,0 1 0,0-1 0,0 0 0,0 1 0,0-1-1,-1 2 1,-8 9 744,3-3-625,-54 58 2598,53-56-3104,0 0-1,0 0 0,1 1 1,-8 18-1,14-27-215,0 0 0,0 0 0,0 0 0,1 0 0,-1 0 0,1 0 0,0 0 0,0 1 0,0-1 0,1 0 0,-1 0 0,1 0 0,-1 0 0,1 0 0,0 0 0,0 0 0,0 0 0,1 0 0,1 4 0,-1-5-334,0 1 0,-1-1 0,1 0 0,0 0 0,0 0 0,1 0 0,-1 0 0,0 0 0,1 0 1,-1-1-1,1 1 0,-1-1 0,4 2 0,11 4-1572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06:30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17 8320,'-19'-4'3744,"11"-1"-3232,3 2 1312,10 6-1088,-5-6-704,4-2-1888,5 5 1056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06:33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45 3712,'0'0'20527,"-19"0"-16863,15 0-3558,3 1-62,0-1-1,-1 0 1,1 0-1,0 0 1,0 0 0,-1 0-1,1 0 1,0 0-1,0-1 1,-1 1 0,1 0-1,0-1 1,0 1-1,0 0 1,0-1 0,-1 0-1,0 0 1,0-1-127,2 2 88,1 0 8,-1 1-1,1-1 1,0 0 0,-1 0 0,1 1 0,0-1 0,-1 0 0,1 0 0,0 0-1,-1 0 1,1 0 0,0 0 0,0 0 0,-1 0 0,2 0 0,17-3-11,34-2 1,-6 1 8,277-19 108,-233 18-100,70 5 220,-75 1-296,-85-1-434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5:25.5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1155 17 8320,'-36'-16'3744,"9"16"-3232,19 0-96,3 0-672</inkml:trace>
  <inkml:trace contextRef="#ctx0" brushRef="#br0" timeOffset="1">40 74 8320,'-31'-5'3744,"26"10"-3232,2-5 320,6 0-544,2 3-256,3 5-32,2 1 32,3 2 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06:36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86 4320,'0'0'3770,"-14"5"1985,-39-5 3039,52 0-8451,-3 0 204,3 0-267,3 0 828,-1-1-1025,0 0 0,0 0 1,1 0-1,-1 0 1,0 0-1,1 0 1,-1 0-1,1 1 1,-1-1-1,1 1 0,0-1 1,-1 1-1,3-1 1,6-2 113,21-8-10,0 1-1,45-7 1,-17 5-71,21-3 29,-43 10-114,-27 3-29,0 0 0,0 1 0,0 0 0,0 1 0,15 1 0,-8 0 61,7 2-104,-23-2 44,0-1 0,0 1 0,0-1 0,0 1 0,0 0 0,0 0 0,0-1 0,0 1 0,0 0 1,0 0-1,-1 0 0,1 0 0,0 0 0,0 0 0,-1 0 0,1 0 0,-1 0 0,1 1 0,0 2 16,0-1 1,0 1-1,0-1 1,-1 1-1,1-1 0,-1 1 1,0-1-1,0 1 1,-1 0-1,1-1 1,-1 1-1,0-1 1,1 1-1,-2-1 0,1 0 1,-2 5-1,-2 2 63,-1 1-1,0-1 0,-11 15 1,-22 28 100,-89 108 142,90-119-246,4-4 10,-1-1 0,-59 47 0,89-80-97,1-1 111,1-1 1,-1 1 0,0 0 0,0-1 0,0 0-1,0 0 1,0 0 0,0 0 0,-6 1-1,10-3-98,0 0-1,0 0 1,0 0-1,-1 0 1,1 0-1,0 0 1,0 0-1,0 0 1,0 0-1,0 0 1,0 0-1,0 0 1,-1 0-1,1 0 1,0 0-1,0 0 1,0 0-1,0 0 1,0-1-1,0 1 1,0 0-1,0 0 1,0 0-1,-1 0 1,1 0-1,0 0 1,0 0-1,0 0 1,0 0-1,0-1 1,0 1-1,0 0 1,0 0-1,0 0 1,0 0-1,0 0 1,0 0-1,0 0 1,0 0-1,0-1 1,0 1-1,0 0 1,0 0-1,0 0 1,0 0-1,0 0 1,0 0-1,0 0 1,0-1-1,0 1 1,0 0-1,0 0 1,0 0-1,0 0 1,0 0-1,1 0 1,-1 0-1,0 0 1,0 0-1,0-1 1,0 1-1,0 0 1,0 0-1,0 0 1,0 0-1,0 0 1,1 0-1,6-6-6,9-4 21,1 1-1,1 1 1,0 0 0,0 1-1,0 2 1,1-1 0,0 2-1,26-3 1,-17 5-24,0 1 0,1 1 0,-1 1 0,0 2 0,32 6 0,-43-4 29,-1 0 0,1 1 0,-1 1 1,28 15-1,-15-7-38,-18-12-42,-1 1 1044,-4-2-3439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06:43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75 3904,'-4'-1'400,"1"0"0,0 1 0,-1 0 0,1 0 0,-1 0 0,1 0 0,-1 1 0,1-1 0,-1 1 1,1 0-1,-6 2 0,-4 1 5289,31-9 3620,9-3-5635,83-22-3724,-24 14 375,1 4 1,0 4-1,146 4 0,-168 9-72,90 19 0,-145-22-215,-4-1-8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06:43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6656,'1'-7'14399,"12"-3"-10754,-7 7-3455,0 0 0,1 0 0,9-2 1,23-3 220,0 2 1,60 0-1,-87 5-387,40 0 241,1 3 0,64 9 0,-111-10-128,21 4 147,-26-5-246,0 1 0,0-1 0,0 0 0,0 1 1,0-1-1,0 1 0,0-1 0,0 1 0,0 0 0,0-1 0,-1 1 0,1 0 0,0-1 0,0 1 1,-1 0-1,1 0 0,-1 0 0,1-1 0,0 1 0,0 1 0,-1-1-16,-1 0-1,1 0 1,0 0-1,0 0 1,0-1 0,-1 1-1,1 0 1,0 0-1,-1-1 1,1 1 0,0 0-1,-1 0 1,1-1-1,-1 1 1,1-1-1,-1 1 1,0 0 0,1-1-1,-1 1 1,0-1-1,1 1 1,-1-1 0,0 0-1,1 1 1,-1-1-1,0 0 1,0 1-1,0-1 1,0 0 0,-4 2 82,-15 9-26,-1-2 0,0-1 0,-24 7 0,-9 3-139,31-9 54,0 0 0,0 2-1,1 1 1,0 1 0,-25 18 0,36-23-19,8-6 9,1 0-1,-1-1 0,1 1 0,-1 0 0,1 0 0,0 1 0,-3 3 1,5-6 15,-1 1 0,1 0 0,0 0 0,-1 0 0,1 0 0,0-1 0,0 1 0,0 0 0,0 0 0,0 0 0,0 0 0,0-1 0,0 1 0,0 0 0,0 0 0,1 0 0,-1 0 1,0-1-1,0 1 0,1 0 0,-1 0 0,1 0 0,-1-1 0,1 1 0,-1 0 0,1-1 0,-1 1 0,1 0 0,-1-1 0,1 1 0,0-1 0,-1 1 0,2 0 0,19 15 44,0-1-1,40 21 1,-8-6-1,-39-21-16,64 42-170,-64-41 157,-2 1 1,1-1 0,17 22-1,-29-31 0,-1-1-1,1 1 0,-1 0 1,1-1-1,-1 1 1,1 0-1,-1 0 0,0 0 1,1 0-1,-1-1 0,0 1 1,1 0-1,-1 0 0,0 0 1,0 0-1,0 0 0,0 0 1,0 0-1,0 0 0,0-1 1,0 1-1,-1 0 1,1 0-1,0 0 0,0 0 1,-1 0-1,1 0 0,-1-1 1,1 1-1,0 0 0,-1 0 1,0-1-1,1 1 0,-1 0 1,1-1-1,-1 1 0,0 0 1,1-1-1,-1 1 0,-1 0 1,-4 3 62,0 0 1,-1-1 0,1 0-1,-9 3 1,8-3-60,-19 7 66,0-1-1,0-1 1,-1-1 0,-44 5 0,41-10-1066,1 0 1,-32-4-1,48 1-1502,-22-5-1,16 2-2862,13 3 2663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06:46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279 629 2912,'0'0'5584,"-9"-12"2591,4 10-7651,0 0-1,0 1 0,0 0 0,-1 0 0,1 0 1,0 1-1,-1 0 0,1 0 0,-10 1 0,-61 11 1120,67-12-1491,-1 2 0,0 0-1,1 0 1,-1 0 0,1 1 0,0 1 0,-12 5 0,18-7-131,0-1 1,0 1-1,0-1 1,1 1 0,-1 0-1,1 0 1,-1 0-1,1 0 1,0 1-1,0-1 1,0 1 0,0-1-1,0 1 1,1-1-1,-1 1 1,1 0-1,0 0 1,0 0 0,0 0-1,0 0 1,0 0-1,0 0 1,1 0 0,0 0-1,-1 1 1,1 2-1,2 5 36,0 0-1,1 1 0,0-2 1,1 1-1,0 0 0,1-1 1,0 0-1,9 15 0,-3-10 154,0 0 0,1 0 0,0-1 0,22 18 1,-25-24-78,1 0 1,16 9 0,-23-15-80,0 0 0,-1-1 0,1 0-1,0 1 1,0-1 0,0 0 0,1-1 0,-1 1 0,0 0 0,0-1 0,0 0 0,0 0 0,1 0 0,-1 0 0,4-1-1,-2 0 15,0-1-1,0-1 1,-1 1-1,1-1 1,0 0-1,-1 0 0,0 0 1,0 0-1,0-1 1,0 0-1,0 0 1,-1 0-1,1 0 0,-1 0 1,0-1-1,-1 1 1,1-1-1,3-9 1,2-8-19,-1 0 0,9-44 1,-15 62-24,2-9-46,-1 0 0,-1 0 0,1-20-1,-3 25 32,0 1 0,0-1 0,0 1 0,-1-1-1,0 1 1,0 0 0,-6-12 0,-87-194 58,14 24 170,24 60-89,55 125-140,0 0 0,1-1 0,-1 0 0,1 1 0,0-1 0,0 0 0,1 0 0,0 1 0,-1-1-1,2 0 1,0-9 0,-1 13-24,1-1-1,0 0 1,-1 0-1,1 0 1,0 0-1,0 1 0,0-1 1,0 1-1,0-1 1,1 0-1,-1 1 1,0 0-1,1-1 1,-1 1-1,1 0 1,-1 0-1,1 0 0,0 0 1,0 0-1,-1 0 1,1 0-1,0 0 1,0 1-1,0-1 1,0 1-1,0-1 0,-1 1 1,1 0-1,0 0 1,0 0-1,4 0 1,15 1-8,1 1 1,-1 1-1,1 0 0,39 13 1,79 38-11,-82-30 188,-50-21-177,1 0 1,-1 1-1,-1 0 1,1 0 0,13 10-1,-19-12-832,-4 12-8389,1-4 6351,0 9-378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06:46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24 5888,'26'-24'18676,"-38"48"-16243,-4 8-2407,9-19 89,0 0 0,0 1 0,1 0 0,1 0 0,0 0 0,-5 28 0,9-35-234,0 0 234,0 0 0,1 1 1,0 12-1,0-18-222,1 0-1,-1-1 1,0 1 0,1 0 0,-1 0 0,1 0 0,0-1-1,-1 1 1,1 0 0,0-1 0,0 1 0,0-1 0,0 1-1,1-1 1,-1 1 0,0-1 0,1 0 0,-1 0 0,0 1-1,3 0 1,-1-1-482,0 0-1,-1 0 1,1 0-1,0 0 1,0 0-1,0-1 1,0 1-1,1-1 1,-1 0-1,0 0 0,0 0 1,5-1-1,11 0-1889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06:47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20 7232,'-18'-12'3264,"13"7"-2848,1 2 1280,8 6-896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06:47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0 7232,'3'4'3317,"-2"-3"-2654,0-1 1,-1 1-1,0 0 1,1 0-1,-1 0 1,1 0-1,-1 0 1,0 0-1,0 0 1,1 1-1,0 24 3735,-9 38-4026,3-36 893,-50 285 842,19-177-1569,33-127-375,1-3 42,0-1 0,0 1 1,1 0-1,-2 10 0,4-15-211,-1-1 0,0 0 0,1 0 0,-1 0 0,1 0 0,-1 0 0,1 0 0,-1 1 0,0-1 0,1 0 0,-1 0 0,1 0 0,-1 0 0,1 0 0,-1-1 0,0 1-1,1 0 1,-1 0 0,1 0 0,-1 0 0,1-1 0,2-1 0,0 0-1,-1 0 0,1 0 1,0 0-1,-1-1 0,0 1 1,1-1-1,2-4 0,1-2 3,7-8-78,-1-1 0,-1 0 0,-1-1 0,15-37 0,11-20-89,-27 58 219,-6 12-64,-1 0 1,1 1-1,0 0 1,1-1 0,-1 1-1,1 0 1,0 0-1,0 1 1,6-6-1,-9 10 24,-1-1 0,1 1 0,-1-1 0,0 1 0,1 0 0,-1-1 0,1 1 0,-1 0-1,1 0 1,0 0 0,-1-1 0,1 1 0,-1 0 0,1 0 0,-1 0 0,1 0 0,-1 0 0,1 0 0,0 0 0,-1 0 0,1 0 0,-1 0-1,1 0 1,-1 0 0,1 1 0,0-1 0,-1 0 0,1 0 0,-1 0 0,1 1 0,-1-1 0,1 0 0,-1 1 0,0-1 0,1 0-1,-1 1 1,1-1 0,-1 1 0,0-1 0,1 1 0,-1-1 0,0 1 0,1-1 0,-1 1 0,0-1 0,0 1 0,0-1 0,1 1-1,-1-1 1,0 1 0,0 0 0,0-1 0,0 1 0,0-1 0,0 2 0,0 4 91,1 0 0,-1 0 0,0 0 0,-2 6 0,1 1-64,-1-1-1,-1 1 1,-7 19 0,8-26-124,-1-1 1,0 1-1,0-1 1,0 1-1,0-1 1,-1 0-1,0 0 0,0-1 1,-5 5-1,8-8 103,0 0 0,0 0 0,0-1 0,0 1-1,0-1 1,0 1 0,-1 0 0,1-1 0,0 0 0,0 1 0,0-1-1,-2 0 1,3 0-5,-1 0 0,1 0 0,0 0 0,0 0 0,-1 0 0,1 1 0,0-1 0,0 0 0,-1 0 0,1 0 1,0 0-1,-1 0 0,1 0 0,0 0 0,0 1 0,0-1 0,-1 0 0,1 0 0,0 0 0,0 0 0,0 1 0,-1-1 0,1 0 0,0 1 0,2 15 492,0-8-384,0 0 0,1 0 1,1-1-1,-1 1 0,1-1 1,0 1-1,1-1 0,6 8 1,0 0-84,0 0-370,-2-7-2919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07:59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390 554 1728,'0'0'28,"1"0"1,-1 0-1,0-1 1,0 1-1,1 0 0,-1 0 1,0 0-1,1-1 1,-1 1-1,0 0 0,1 0 1,-1 0-1,0 0 0,1 0 1,-1-1-1,0 1 1,1 0-1,-1 0 0,0 0 1,1 0-1,-1 0 1,1 0-1,-1 0 0,0 0 1,1 1-1,-1-1 1,0 0-1,1 0 0,-1 0 1,0 0-1,1 0 1,-1 0-1,0 1 0,1-1 1,0 1 1457,0 0-1169,0-1 0,1 0 0,-1 0 1,0 0-1,0 0 0,0 0 0,0 0 0,0-1 1,0 1-1,0 0 0,0 0 0,0-1 0,0 1 0,0-1 1,0 1-1,0-1 0,0 1 0,1-2 0,4-5 4846,-7 6-4920,0-1 1,0 1-1,0-1 1,0 1-1,0 0 1,0 0-1,-1-1 1,1 1-1,0 0 0,-1 0 1,1 0-1,0 1 1,-1-1-1,1 0 1,-1 0-1,0 1 1,1-1-1,-1 1 1,-1-1-1,-7-1 56,1 1-1,-1 0 1,1 0 0,-17 1-1,-64 5 188,65-3-403,8-1-38,-1 1 0,0 0 1,0 2-1,1 0 0,0 0 0,-20 9 1,29-9 30,1 0 0,0 0 0,-1 0 0,2 1 0,-8 6 0,11-8-24,1 0 0,-1 0 1,0 0-1,1 0 0,0 0 1,0 1-1,0-1 0,0 0 0,1 1 1,-1 0-1,1-1 0,-1 6 1,1-3 10,0-1 1,0 1-1,1-1 1,0 1-1,0-1 1,1 1-1,-1-1 1,1 1-1,0-1 1,1 1-1,-1-1 1,1 0-1,0 0 1,0 0-1,1 0 1,0 0-1,0 0 1,0 0-1,0-1 1,0 0-1,1 0 1,0 0-1,0 0 1,0 0-1,1-1 1,-1 0-1,1 1 1,0-2-1,-1 1 1,1-1 0,1 1-1,6 1 1,0-2 48,-1-1 1,1 0-1,-1 0 1,1-1 0,0-1-1,-1 0 1,17-3 0,1-3 79,48-17 0,-48 12-203,-1-1 1,37-22-1,-56 29 34,0 0 1,-1 0-1,1-1 0,-1 0 0,-1 0 1,1-1-1,-1 0 0,-1-1 1,1 0-1,-1 1 0,-1-2 1,0 1-1,4-11 0,-5 9-7,0-1-1,-1 1 0,-1-1 0,0 1 0,-1-1 0,0 0 0,0 1 0,-2-1 0,1 0 0,-1 1 0,-1-1 0,-3-13 0,3 17-8,-6-25 142,-1 0 0,-14-31 0,13 41 10,4 7-107,0 1 0,-2 0 0,0 0 0,0 1 0,-1 0 0,-22-25-1,20 27-130,-1 1 0,0 0-1,-1 1 1,0 1 0,0-1-1,-1 2 1,-27-13 0,25 15-234,0 1 1,0 0-1,-23-3 1,34 7-64,1 1 0,-1 0 0,0-1 0,1 1 0,-1 1 1,1-1-1,-1 1 0,1 0 0,-1 0 0,1 0 0,-1 0 0,1 1 0,0 0 1,0 0-1,-1 0 0,2 0 0,-8 6 0,10-7 37,0-1 1,-1 1-1,1 0 1,0 1-1,1-1 1,-1 0-1,0 0 1,0 0-1,0 0 0,1 1 1,-1-1-1,1 0 1,-1 1-1,1-1 1,-1 0-1,1 1 1,0-1-1,0 1 0,-1-1 1,1 1-1,0-1 1,0 0-1,1 1 1,-1-1-1,0 1 1,1 1-1,10 20-3810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08:00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6 160 2976,'-5'5'14549,"134"-51"-11205,-106 40-3017,-1 0 0,38-4 0,-49 9-160,-8 0-52,1 1-1,0 0 1,0-1 0,-1 1 0,1 1 0,6 0 0,-9-1-70,-1 0 0,1 0 1,0 0-1,-1 0 0,1 1 0,-1-1 1,1 0-1,0 0 0,-1 1 1,1-1-1,-1 0 0,1 1 1,-1-1-1,1 0 0,-1 1 0,1-1 1,-1 1-1,1-1 0,-1 1 1,0-1-1,1 1 0,-1-1 1,0 1-1,1-1 0,-1 1 0,0-1 1,0 1-1,0 0 0,1-1 1,-1 1-1,0 0 0,0-1 1,0 2-1,0-1-55,1 8 108,0-1 0,-1 1 0,0 0 0,0-1 0,-3 16 0,1-17-73,1 0 1,0 0-1,1 1 1,0-1-1,0 0 1,0 0-1,1 0 1,0 0-1,3 9 1,-2-9 1,1-1 0,-1 1 1,1-1-1,1 0 0,7 12 0,-9-16 37,1 1-1,-1-1 1,1 1-1,0-1 0,0 0 1,0 0-1,0 0 0,0 0 1,0-1-1,0 1 0,1-1 1,-1 0-1,6 2 1,-6-3 0,0 1 0,0-1-1,0 1 1,1-1 0,-1 0 0,0 0 0,0 0 0,0-1 0,0 1 0,0-1 0,0 0 0,5-2 0,-1 0 41,-1-1-1,0 1 1,0-1 0,10-8-1,-9 5-71,0 0 0,-1 0 0,0 0 0,0-1 0,0 1 0,-1-2 0,0 1 0,6-14 0,1-8 79,10-38 0,1-3-222,-19 56 2,-3 11 91,0 0 1,0 1-1,1-1 1,-1 1-1,1-1 1,2-3 0,-3 6 19,0 0 1,-1 0 0,1 0 0,0 0 0,0 0-1,0 1 1,0-1 0,0 0 0,0 1 0,1-1-1,-1 1 1,0-1 0,0 1 0,0-1 0,0 1 0,1 0-1,-1 0 1,0-1 0,0 1 0,1 0 0,-1 0-1,0 0 1,0 0 0,2 1 0,8 2 56,-1 0 0,1 1 1,-1 0-1,0 1 0,0 0 0,13 9 1,-2-2-3,33 16-416,-54-28 227,1 0 0,-1 0 0,1 1-1,-1-1 1,0 0 0,1 0 0,-1 0-1,1 0 1,-1 0 0,1 0 0,-1 0-1,1 0 1,-1 0 0,1 0-1,-1 0 1,1 0 0,-1 0 0,1 0-1,-1 0 1,2-1 0,6-13-11965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08:01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11 439 3648,'0'0'1173,"-1"2"-703,-5 4 303,5-5 105,1 1 1,-1 0-1,1-1 0,0 1 1,-1-1-1,1 1 0,0 0 0,0-1 1,0 1-1,0 2 0,0 5-737,0-9-73,0 1-1,0-1 0,0 0 1,0 1-1,0-1 0,0 0 1,1 1-1,-1-1 0,0 0 1,0 0-1,0 1 0,0-1 1,0 0-1,1 1 0,-1-1 1,0 0-1,0 0 0,0 1 1,1-1-1,-1 0 0,0 0 1,0 0-1,1 1 1,-1-1-1,0 0 0,0 0 1,1 0-1,-1 0 0,0 1 1,1-1-1,13 0 1392,-10-1-1268,0-1 0,0 1-1,1-1 1,5-2 0,9-10 48,0 0-1,0-1 0,-2-1 0,26-28 0,-26 25-202,251-281 273,-266 298-291,0 0-1,-1-1 0,1 1 0,-1-1 0,0 0 0,0 1 1,0-1-1,0 0 0,0 0 0,0-3 0,0 5-14,-1 0 0,0 1 0,0-1 0,0 0 0,0 1 0,0-1 0,0 0 0,0 1 0,0-1 0,-1 0 0,1 1 0,0-1 0,0 0 0,-1 1 0,1-1 0,0 0 0,0 1 0,-1-1 0,1 1 0,-1-1 0,1 1 0,-1-1 0,1 1 0,-1-1 0,1 1 0,-1-1 0,1 1 0,-1 0 0,1-1 0,-1 1 0,0 0 0,1-1 0,-1 1 0,0 0 0,1 0 0,-1 0 0,0-1 0,1 1 0,-1 0 0,0 0 0,1 0 0,-1 0 0,0 0 0,1 0 0,-1 1 0,0-1 0,1 0 0,-2 0 0,-5 1 79,0 0 0,0 0-1,0 1 1,0 0 0,0 0-1,0 1 1,0 0-1,1 0 1,-1 0 0,1 1-1,0 0 1,-9 7 0,7-4 47,0 0 0,0 0 1,0 1-1,1-1 0,0 2 1,1-1-1,0 1 0,0 0 1,1 0-1,0 1 0,-6 16 1,7-13-63,0 0 0,1 1 0,1-1 0,0 1 0,0 0 0,2 0 0,0-1 0,2 25 0,-1-30-113,1 0 0,-1 0 0,1 0 0,1 0-1,0 0 1,0-1 0,0 0 0,1 1 0,0-1 0,0 0-1,1-1 1,-1 1 0,2-1 0,-1 0 0,1 0-1,8 6 1,9 1-1415,4-5 394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5:25.9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10 104 9312,'-10'-15'4192,"20"15"-3616,-2-5 1152,11 1-1057,31-7 513,13 3-704,40-9 0,0 5-288,28-8 96,-10 9-160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08:02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4800,'-5'0'13709,"21"0"-7417,-5 0-8582,1175 11 5362,-907-10-2811,-157-1-959,-97-4-407,-13 2-1409,0 1-3515,-7 3 3043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08:03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379 514 7232,'-2'0'339,"0"1"0,-1-2 1,1 1-1,-1 0 0,1 0 0,0-1 1,-1 1-1,1-1 0,0 0 0,-1 0 1,1 0-1,0 0 0,0 0 0,0 0 1,0 0-1,0-1 0,-3-2 0,4 3 38,0 1-1,0-1 0,0 0 1,0 1-1,-1-1 0,1 1 1,0-1-1,0 1 0,0-1 1,-3 1-1,-18-2 1082,22 2-1312,-30 2 1157,1 2 0,0 1-1,-40 12 1,59-14-1042,3-2-157,0 1 1,0 1 0,1-1-1,-1 1 1,1 0-1,-1 1 1,1 0-1,-11 8 1,13-8-101,0 0 0,0 1 1,0-1-1,1 1 0,0 0 0,0 0 1,0 0-1,1 0 0,-1 0 0,1 0 1,-2 9-1,-3 15-206,-6 35 0,12-53 265,0 1 0,0 0 0,1-1 0,1 1 0,0 0 0,3 12 0,-3-19-37,1 0-1,-1 0 0,1 0 1,0 0-1,0-1 1,4 6-1,-5-9-23,-1 0 1,1 0-1,0 0 0,0 0 1,-1 0-1,1 0 0,0 0 1,0-1-1,0 1 0,0 0 1,0 0-1,0-1 1,0 1-1,0-1 0,0 1 1,0-1-1,1 1 0,-1-1 1,0 0-1,0 1 0,0-1 1,1 0-1,-1 0 0,0 0 1,0 0-1,1 0 0,-1 0 1,0 0-1,0 0 1,2-1-1,4-2 15,0-1 1,0 1-1,-1-1 1,0-1-1,0 1 1,9-9-1,1-3-19,17-20-1,82-115 64,-94 120 101,-1-2 0,-2 0 0,15-37 1,-28 56-104,0-1 1,-1 0-1,-1-1 1,0 1-1,-1-1 1,-1 1-1,0-1 1,-1 0-1,-1 1 1,0-1-1,-1 1 1,-1-1 0,-5-16-1,3 16-68,-1 0 0,0 1 0,-1-1 0,-1 1 0,0 1 0,-1-1 0,0 1 0,-2 1 0,1 0 0,-2 0 0,-21-18 0,28 27-138,1 0 0,-2 0 0,1 1 0,0 0-1,-1 0 1,1 0 0,-1 1 0,-6-3 0,10 5-5,-1-1-1,1 1 0,-1 0 1,1 0-1,0 0 0,-1 0 1,1 0-1,-1 0 1,1 1-1,0-1 0,-1 1 1,1-1-1,0 1 1,0 0-1,-1 0 0,1 0 1,0 0-1,0 1 0,0-1 1,0 0-1,0 1 1,1-1-1,-4 4 0,3-2-386,-1 0 0,1 0-1,-1 1 1,1-1-1,0 1 1,0 0 0,1-1-1,-1 1 1,1 0 0,0 0-1,0 0 1,0 0-1,0 0 1,1 0 0,-1 0-1,1 0 1,0 0 0,0 1-1,1-1 1,0 0-1,1 6 1,10 25-3274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08:09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82 3808,'-4'-14'15776,"8"10"-14205,0 1-3308,1-1 2058,0 0 0,1 0-1,0 1 1,0-1 0,0 1 0,7-2-1,-2 1-74,3-3 28,1 2 0,0 0 0,20-4 0,-28 8-153,1-1-1,-1 2 1,1-1 0,-1 1 0,1 0-1,0 1 1,-1 0 0,0 0 0,9 3 0,-13-4-58,0 1 1,0 0 0,-1 1 0,1-1 0,-1 0 0,1 1 0,-1 0 0,1-1 0,-1 1-1,0 0 1,0 0 0,0 0 0,0 1 0,0-1 0,-1 0 0,1 1 0,0-1 0,-1 1-1,0-1 1,0 1 0,2 5 0,-1 2 87,0 1-1,-1 0 1,0-1 0,-1 19-1,1 16 86,1-31-201,1 0 0,0 0 0,0-1 0,2 0 0,-1 1-1,2-2 1,0 1 0,0 0 0,1-1 0,1 0 0,0-1 0,12 14 0,-12-17 0,0 2-509,1-1 1,18 15 0,-24-22-95,0 0 0,0 0 0,0 0 0,0-1 0,1 1 0,-1-1 0,0 0 0,1 1 0,-1-2 0,1 1 1,0 0-1,-1-1 0,1 0 0,5 0 0,12 0-2349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08:09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732 1 5216,'0'1'723,"0"1"-1,0-1 1,-1 1 0,1-1-1,0 0 1,-1 1 0,1-1 0,-1 0-1,0 1 1,1-1 0,-1 0-1,-2 2 1,-17 16 2620,6-9-2283,-19 10 0,-20 7 1091,-93 32 1,101-43-1717,0 2 0,1 2 0,-47 28 0,-32 47-315,69-51-758,36-29 105,11-9-836,0-1-1,0 1 1,-9 4 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08:10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8 629 3808,'-7'5'7100,"13"-2"-4281,17-2-1198,-22-1-1204,9-1 138,1 0-1,0 0 1,-1-1 0,1-1-1,-1 0 1,0 0 0,0-1-1,13-6 1,0-2-278,1-2 0,20-16 1,-8 1-162,-1 0 0,-1-3 0,31-38 0,-35 33 106,-2-2 1,-2-1 0,34-69-1,-51 91 1,12-33-1,-19 45-179,0 1 1,-1-1-1,0 0 1,0 0 0,0 0-1,-1-1 1,1 1-1,-2 0 1,0-8-1,1 12-37,-1 1 0,1-1 0,-1 0 0,1 1 0,-1-1 0,0 1 0,0-1 0,1 1 0,-1 0 0,0-1 0,0 1 0,-1 0 0,1 0 0,0-1 0,0 1-1,0 0 1,-1 0 0,1 0 0,-1 1 0,1-1 0,0 0 0,-1 0 0,0 1 0,1-1 0,-1 1 0,1 0 0,-1-1 0,0 1 0,1 0 0,-3 0 0,-2-1-1,-1 2-1,1-1 1,0 1 0,-1-1 0,-11 5 0,10-3 31,1 1 1,0 0 0,-1 1 0,2-1 0,-1 1 0,0 1-1,1-1 1,-1 1 0,1 1 0,-9 9 0,4-2 112,1 0 1,1 0-1,-16 29 0,10-10 144,2 0-1,1 0 1,2 2-1,1-1 0,-5 38 1,10-51-108,-1 42-1,5-52-147,1 0-1,0 0 0,0 0 1,1-1-1,0 1 0,4 10 1,-5-17-126,1 1-1,-1-1 1,1 1 0,0-1 0,0 0 0,0 0 0,1 0-1,-1 0 1,1 0 0,0 0 0,-1-1 0,1 1-1,0-1 1,6 3 0,-4-2-382,1 0-1,0-1 1,0 0-1,1 0 1,-1 0-1,0-1 1,10 1 0,24 3-1391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08:11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0 4064,'0'3'10621,"2"4"-7442,1 16-2884,-3-20-81,1 1 0,-1-1 0,1 0-1,0 0 1,0 0 0,1 0-1,2 5 1,4 10 210,6 24 525,-8-27-672,5 23 1,15 84 446,11 48-174,-18-81-259,11 157 0,-18 71 29,-61 361 1376,2-320-848,30-226-651,-55 204 0,44-235-125,-31 103 103,43-158-904,-3 0-1,-31 57 1,43-90-647,0-1 0,-1 0 0,-15 16 0,4-7-1259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08:14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42 5632,'-5'-5'20650,"138"-5"-18298,-47 2-2326,227-9-4,-289 16-30,0 1 1,0 1-1,0 1 1,30 7-1,-40-8-641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08:15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15 6048,'-3'-14'12140,"-1"25"-9971,-32 125 1386,27-96-2913,-4 32-45,4 1 1,2 0-1,4 86 0,3-120-495,11 73-1,-10-106-740,0-2-1132,4-12-2224,2 0 1589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08:16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374 547 2720,'0'0'7626,"-11"-5"-1098,9 5-6259,0-1 0,0 1 0,-1-1 0,1 1 0,0 0 0,0 0 0,-4 0 0,-6-1 272,-8-3 208,12 2-450,0 1 1,-1-1-1,1 2 0,-1-1 0,-13 1 0,-9 1 208,19-1-333,-1 1 0,-20 3 1,18-1-14,4-2-8,0 2 1,0-1-1,0 1 0,0 1 0,1 0 0,0 0 0,-19 12 0,27-15-135,-1 1 22,0 0 0,0 1 0,0-1 0,0 0 0,0 1 0,-4 5-1,6-6 1,1-1 0,-1 1-1,1-1 1,-1 1-1,1-1 1,0 1-1,-1 0 1,1-1-1,0 1 1,0-1-1,0 1 1,0 0-1,0-1 1,0 1 0,1-1-1,-1 1 1,1-1-1,-1 1 1,2 2-1,2 3 82,0 1-1,1-1 1,0 0 0,0 0-1,0-1 1,1 1 0,0-1-1,13 9 1,-6-3-7,-3-3-10,1 0-1,0-1 1,0 0-1,1-1 1,12 6-1,-19-10-27,1-1 0,-1 0 0,1 0 0,-1 0 0,1-1 0,-1 0 0,1 0 0,0 0 0,0-1 0,-1 0-1,1 0 1,0 0 0,0-1 0,10-2 0,-14 2-30,1 0 0,0 0-1,-1 0 1,1 0 0,-1-1 0,0 1-1,1-1 1,-1 0 0,0 1 0,0-1-1,0 0 1,0 0 0,0-1 0,0 1-1,-1 0 1,3-3 0,-4 3-35,1 0 1,0 0-1,0 0 1,-1-1-1,1 1 0,-1 0 1,0 0-1,0 0 1,1 0-1,-1-1 0,-1 1 1,1 0-1,0 0 1,-1 0-1,1-1 0,-1 1 1,1 0-1,-1 0 1,0 0-1,0 0 0,0 0 1,-2-3-1,-11-14-71,-1 0-1,-32-32 1,29 34 19,1-1 0,-21-30 0,19 18 72,2-1-1,2 0 0,-21-57 1,20 37-71,-16-89 1,32 138 40,-3-11 30,2 0 0,-2-23 0,3 34-32,0-1 0,1 0-1,-1 1 1,0-1 0,1 0 0,-1 1-1,1-1 1,0 1 0,0-1 0,0 1-1,0-1 1,0 1 0,1 0 0,-1-1-1,1 1 1,-1 0 0,1 0 0,0 0-1,3-2 1,3-1-2,0 0-1,0 1 1,1 0 0,0 0 0,0 1-1,0 1 1,0-1 0,19-1-1,6 1 31,38 1-1,-60 2-33,39 2 26,-1 3 1,83 18-1,-64-10-141,-68-13 111,5 1 33,1 1-1,0-1 0,-1 1 1,11 5-1,-16-6-49,1 1-84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08:17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9 5888,'-5'-3'11375,"-1"0"-7954,-1 0-41,-3 11-2548,9-7-779,-8 9 176,1 1 1,0 0-1,0 0 1,-7 15 0,1-3-114,10-16-77,0 0 1,0 0 0,0 1 0,-3 12 0,6-17-30,0 0 0,1-1 0,-1 1 0,1 0 1,0 0-1,0 0 0,0 0 0,0 0 1,1 0-1,-1 0 0,1 0 0,0-1 1,0 1-1,0 0 0,2 5 0,12 16-73,5-3-3865,-19-20 3512,1 0 0,-1 0 1,0 0-1,0-1 0,0 1 1,0 0-1,1-1 1,-1 1-1,0 0 0,1-1 1,-1 0-1,0 1 0,1-1 1,-1 0-1,1 0 1,-1 1-1,1-1 0,-1 0 1,0-1-1,1 1 0,-1 0 1,1 0-1,-1-1 1,0 1-1,1 0 0,-1-1 1,0 1-1,1-1 0,-1 0 1,0 0-1,0 1 1,0-1-1,1 0 0,-1 0 1,1-1-1,11-10-2821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5:27.1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3 760 5728,'-1'-1'131,"1"0"0,0 1 0,-1-1 1,1 1-1,0-1 0,0 1 0,0-1 0,0 0 1,0 1-1,-1-1 0,1 1 0,0-1 0,0 0 1,0 1-1,1-1 0,-1 0 0,0 1 0,0-1 1,0 1-1,0-1 0,1 0 0,-1 1 0,0-1 1,0 1-1,1-1 0,-1 1 0,0-1 0,1 1 1,-1-1-1,1 1 0,-1-1 0,1 1 0,-1 0 1,1-1-1,-1 1 0,2-1 0,22-17 2197,-21 17-2092,44-31 2387,58-51-1,36-45 37,-120 108-2334,138-139 1032,-139 135-1260,0 0 1,-2-1-1,0-1 1,-2-1-1,13-29 1,-5-2-84,-21 51-137,-1-1 0,0 0-1,0 0 1,-1 0 0,0-10-1,-6 27-263,0 1-1,-6 12 1,0 6 331,2 0 1,0 1-1,2 0 1,-6 47-1,12-63 128,0 0 1,1 0-1,3 26 0,-2-31 24,0-1 0,1 1 0,0 0 0,1-1-1,0 0 1,0 1 0,0-1 0,5 7 0,-7-12-52,1-1 0,-1 1 0,0 0 0,1-1 0,-1 0-1,1 1 1,0-1 0,-1 0 0,1 0 0,0 0 0,0 0 0,-1 0-1,1 0 1,0 0 0,0-1 0,0 1 0,0-1 0,0 1 0,0-1-1,0 0 1,0 0 0,0 0 0,1 0 0,-1 0 0,0 0-1,3-1 1,4-2 99,0 1-1,1-2 0,-1 1 1,11-7-1,-15 8-107,163-87 468,-125 63-338,67-54-1,-63 39-60,43-49 0,-90 90-110,0 0-1,0-1 1,0 1 0,0 0 0,0 0 0,1-1-1,-1 1 1,0 0 0,0 0 0,0 0-1,1-1 1,-1 1 0,0 0 0,0 0-1,0 0 1,1 0 0,-1 0 0,0 0 0,1 0-1,-1-1 1,0 1 0,0 0 0,1 0-1,-1 0 1,0 0 0,0 0 0,1 0-1,-1 0 1,0 0 0,0 0 0,1 0 0,-1 0-1,0 1 1,1-1 0,-1 0 0,0 0-1,1 1-5,-1-1 1,1 1-1,-1 0 0,0-1 0,0 1 0,1 0 0,-1-1 0,0 1 0,0 0 0,0-1 0,0 1 0,1 0 0,-1-1 0,0 1 1,-1 1-1,0 15-72,-1 0 0,-1 1 1,-1-1-1,-1 0 0,-6 16 0,-1 5 59,-37 111 218,41-129-109,-1 1 0,-2-1 0,0-1 0,-26 34 0,34-49-64,0-1-1,0 0 1,0 0 0,0 0 0,-1 0-1,0 0 1,1-1 0,-1 1 0,-4 1 0,6-3-1,1-1 1,-1 1 0,0-1 0,1 1 0,-1-1 0,0 0-1,1 0 1,-1 1 0,0-1 0,1 0 0,-1 0-1,0-1 1,1 1 0,-1 0 0,0-1 0,1 1 0,-1-1-1,0 1 1,1-1 0,-1 0 0,1 1 0,-1-1 0,1 0-1,-3-2 1,3 2-6,0 0 0,0-1 1,0 1-1,0 0 0,0 0 0,1-1 0,-1 1 0,0-1 0,1 1 0,-1-1 0,1 1 0,-1-1 0,1 1 1,0-1-1,0 1 0,-1-1 0,1 1 0,0-1 0,1 0 0,-1 1 0,0-1 0,0 1 0,1-1 1,-1 1-1,0-1 0,1 1 0,1-3 0,1-3-50,0 1-1,1-1 1,0 1 0,5-8 0,-1 6 13,-1 0 0,1 0 1,1 0-1,0 1 0,0 0 1,0 1-1,0 0 0,1 0 1,0 1-1,17-5 0,12-4-49,60-12-1,-91 24 68,202-44-1904,-97 22-4769,-81 19 4540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08:18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9 6560,'-10'-8'2976,"7"8"-2592,-2 0-192,10 0-192,-2 8-832,2 1-1088,4 2 1088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08:18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8544,'-1'5'8452,"-3"16"-6371,-24 148 1778,7-33-2497,-15 51-487,31-163-869,-9 60 393,15-56 822,-1-24-997,0-6-483,2-7-276,19-25 83,-14 20 381,2 1 1,-1 0-1,2 1 1,0 0-1,18-18 1,-13 17 26,1 1 1,-1 1 0,21-10-1,-30 17 124,0 2-1,1-1 0,-1 0 1,0 1-1,1 1 1,-1-1-1,1 1 0,0 0 1,0 0-1,-1 1 1,1 0-1,11 1 1,-14 0-8,-1-1 1,0 1 0,0 0 0,0 0 0,0 1 0,0-1 0,0 1 0,0-1-1,0 1 1,0 0 0,-1 0 0,1 0 0,-1 0 0,4 5 0,-5-6-68,0 0 1,0 0 0,-1 0-1,1 0 1,0 1 0,-1-1-1,1 0 1,-1 1 0,1-1-1,-1 0 1,0 1-1,0-1 1,1 0 0,-1 1-1,0-1 1,0 0 0,0 1-1,-1-1 1,1 1 0,0-1-1,0 0 1,-1 1-1,1-1 1,-1 0 0,1 1-1,-1-1 1,0 0 0,1 0-1,-1 0 1,0 0 0,0 1-1,0-1 1,0 0 0,-1 1-1,-3 2-42,-1 1-1,0-1 1,0 0-1,0-1 1,0 1-1,0-1 1,-1 0-1,1-1 0,-1 1 1,0-1-1,-8 1 1,-4 0 82,-1-1 0,-34 1 1,53-3 28,3 1 97,30 22 323,1-1 0,1-2 0,57 24 0,-89-43-492,9 6 2,-9-6-126,0 0 1,-1 0-1,1 0 1,0 0-1,0 0 1,0 0-1,0 0 1,0-1-1,0 1 1,4 0-1,-3-1-1403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08:21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490 495 3808,'-1'-1'463,"1"0"1,-1 0-1,0 0 0,1 0 1,-1 0-1,1 0 1,-1 0-1,1 0 0,0-1 1,-1 1-1,1 0 1,0 0-1,0 0 0,0-2 1,0 1 112,0 0 1,0-1-1,-1 1 0,1 0 1,-1 0-1,1 0 0,-1 0 1,0 0-1,0-2 0,-2 0-244,0 0 1,0 0-1,0 0 0,-1 0 0,1 1 0,-1 0 0,0-1 1,0 1-1,0 0 0,0 1 0,-1-1 0,1 1 1,-1 0-1,-8-3 0,2 2-68,0-1-1,0 2 1,0 0 0,0 0 0,-19 0-1,14 2-187,0 1-1,0 0 1,0 1 0,0 1-1,0 1 1,1 0-1,0 1 1,0 0-1,0 2 1,0-1-1,1 2 1,0 0-1,1 1 1,-1 0 0,2 1-1,0 0 1,-17 18-1,23-21-41,1 1-1,0 0 0,0 0 1,0 0-1,1 1 0,0 0 1,1 0-1,0 0 0,0 0 1,1 0-1,-1 12 0,2-16-5,1-1 0,0 0 0,0 1 0,1-1 1,-1 0-1,1 0 0,0 0 0,0 1 0,1-1 0,-1 0 0,1 0 0,0-1 0,2 5 0,0-3 10,-1 1 0,1-2 0,1 1 0,-1 0 0,1-1 0,0 1 0,0-1 0,6 3 0,0 0-10,2-1 0,-1 0 0,1 0 1,0-2-1,0 1 0,0-2 0,22 4 0,-15-5-67,0 0 1,0-2-1,0 0 0,0-2 0,0 0 0,34-8 0,-48 8 39,1 0 1,-1-1-1,0 0 0,-1 0 0,1 0 0,0-1 0,-1 0 1,0 0-1,0 0 0,0-1 0,-1 1 0,1-1 0,-1 0 1,0-1-1,0 1 0,3-7 0,1-3-26,-1-1 0,0 1 0,-1-1-1,8-31 1,-2-6 188,9-85-1,-19 115-37,-2 0 1,0 0 0,-1 0-1,-1 0 1,-1 0-1,-8-28 1,6 36-128,-1 0 1,0 1 0,-1 0-1,-1 0 1,0 0 0,-1 1-1,0 0 1,-22-23 0,24 30-175,0 1 1,0 0-1,-1 0 1,1 0 0,-1 1-1,0 0 1,-1 1 0,1-1-1,-1 2 1,1-1-1,-1 1 1,0 1 0,-15-2-1,-2 4-1833,3 5 612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08:22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0 182 5056,'4'-2'15411,"4"-4"-10977,1-1-3871,10-7-2968,-10 8 3975,18-9-1344,0 2 0,31-11 0,-45 19-142,-3 0-36,0 1 0,0 1 0,1 0 0,-1 1 0,1 0 0,14-1 0,-24 3-30,0 0 0,0 0-1,0 1 1,0-1-1,0 0 1,-1 1 0,1-1-1,0 1 1,0-1 0,-1 1-1,1-1 1,0 1 0,0-1-1,-1 1 1,1 0-1,-1 0 1,1-1 0,-1 1-1,1 0 1,-1 0 0,1 0-1,-1-1 1,0 1 0,1 0-1,-1 0 1,0 0 0,0 0-1,0 0 1,0 0-1,0 1 1,3 34 425,-3-33-441,-2 30 69,-10 57 1,5-47-17,0-1-140,-6 44 170,12-74-23,0 0 0,1 0 0,1 0 0,0 1 1,3 11-1,-3-20-28,0 0 0,1 0 0,-1-1-1,1 1 1,4 6 0,-6-9-1,1 0-1,0 0 1,-1 0 0,1 0-1,0 0 1,0 0-1,0 0 1,0 0 0,0 0-1,0-1 1,0 1 0,0 0-1,0-1 1,0 1-1,0 0 1,0-1 0,0 1-1,1-1 1,-1 0-1,0 1 1,0-1 0,0 0-1,1 0 1,0 0-1,1-1 31,0 0-1,0 0 0,0 0 1,-1 0-1,1 0 0,-1-1 1,1 1-1,-1-1 0,1 0 0,-1 0 1,0 0-1,0 0 0,0 0 1,0 0-1,0 0 0,0-1 1,2-4-1,2-4 25,0-1 0,7-19 1,-11 26-69,53-172 122,-4 10 38,-44 149-191,23-59-56,-29 76 68,-1 0-9,1-1 1,-1 1-1,1-1 0,0 1 0,0-1 1,0 1-1,0 0 0,0 0 0,1-2 1,-1 2 2,0 1 1,0 0 0,0-1 0,1 1 0,-1 0-1,0 0 1,0 0 0,0 0 0,0 0 0,0 0-1,0 0 1,0 0 0,0 0 0,2 1 0,6 0 33,3 1-48,0 0-1,0 0 0,-1 2 0,1-1 1,15 8-1,-13-5 29,2 3 38,1-1 1,0-1-1,1-1 0,19 5 1,-30-11-408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08:24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1 347 6400,'0'-5'5111,"0"5"-5015,0 0 1,0 0-1,0 0 1,0 0-1,1 0 0,-1 0 1,0 0-1,1 0 177,1 0 0,-1 1-1,1-1 1,-1 0-1,1 0 1,-1 0 0,1 0-1,-1 0 1,1 0 0,-1 0-1,1 0 1,-1-1-1,1 1 1,2-2 0,20-7 1808,100-37 697,18-10-2088,-123 47-628,0-1 1,-1 0 0,0-2 0,-1 0 0,20-20 0,-26 22 27,0-1 1,16-24-1,-24 30-17,0 1-1,0-1 1,0 0-1,-1 0 1,1 0-1,-1-1 1,-1 1-1,1 0 1,-1-1-1,0 1 1,1-7-1,-2 11-58,0 0-1,0 1 0,0-1 1,0 0-1,0 1 0,0-1 0,0 0 1,0 1-1,0-1 0,0 1 1,0-1-1,-1 0 0,1 1 1,0-1-1,0 0 0,0 1 1,-1-1-1,1 1 0,0-1 1,-1 1-1,1-1 0,-1 1 1,1-1-1,-1 1 0,1-1 0,-1 1 1,1 0-1,-1-1 0,1 1 1,-1 0-1,1-1 0,-1 1 1,1 0-1,-1 0 0,0-1 1,1 1-1,-1 0 0,0 0 1,1 0-1,-1 0 0,1 0 0,-1 0 1,0 0-1,1 0 0,-1 0 1,0 0-1,1 0 0,-1 0 1,0 1-1,1-1 0,-1 0 1,1 0-1,-1 1 0,0 0 1,-6 2 48,1 0 1,-1 1 0,-10 8-1,15-11-37,-15 12 347,2-1 1,-28 30-1,36-34-283,0 0 0,1 0 1,0 1-1,1 0 0,0 0 0,0 0 1,1 0-1,-3 11 0,6-16-79,0 0 0,1 0-1,0 0 1,0 0 0,0 0 0,0 0-1,1 0 1,-1 0 0,1 0-1,0 0 1,0 0 0,1 0 0,-1 0-1,1 0 1,0-1 0,0 1-1,0 0 1,0-1 0,1 0 0,-1 0-1,5 4 1,-1 0-521,1-1 0,0 1 0,0-2 1,0 1-1,1-1 0,0 0 0,0-1 0,14 6 0,14 0-4640,-4-2-2865,-15-1 3968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08:25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74 3808,'-26'-12'2170,"16"11"4135,21 2-637,145-7 318,82-16-3146,7 0-1986,393 11 149,-448 12-801,85 3-1785,-250-7-2410,-36 0-2452,6 3 5426,-1 1-1,1 0 0,0 0 0,-1 0 0,1 0 1,-10 5-1,4-2-545,-30 12-2099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08:26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451 443 2656,'-12'-2'16195,"1"-1"-14972,6 3-795,0-1 1,0 1-1,0 0 1,1 0-1,-9 1 1,-14 0 328,13 0-429,-1 0 1,1 1-1,-1 1 1,-14 4-1,-59 22 318,66-20-373,1 0 0,-34 20 0,45-23-175,1 1 1,0-1-1,1 1 0,0 1 0,0-1 1,0 1-1,-11 17 0,18-23-85,-1 0 0,1 0-1,0 1 1,0-1 0,0 0-1,0 1 1,0-1 0,1 1 0,-1-1-1,1 1 1,-1-1 0,1 1 0,0-1-1,0 1 1,0 0 0,0-1-1,1 1 1,-1-1 0,1 1 0,-1-1-1,1 1 1,0-1 0,0 0-1,0 1 1,0-1 0,2 3 0,-1-2 10,1-1 1,-1 1 0,1 0 0,-1-1-1,1 0 1,0 1 0,0-1 0,0 0-1,0-1 1,1 1 0,-1 0 0,0-1-1,1 0 1,-1 0 0,1 0 0,-1 0-1,1 0 1,5 0 0,4-1 21,1-1 0,0 0 0,0 0 0,19-6 0,52-17 204,-73 21-240,-1-1 0,1-1-1,-1 0 1,0 0-1,0-1 1,-1 0-1,1-1 1,-2-1-1,19-16 1,-13 7-24,0-1 0,-2 0 0,0-1 0,-1-1 0,-1 0 0,-1 0 0,11-34 0,1-13 171,13-77 0,-32 131-174,-1 1 1,-1-1-1,0 1 1,0-1 0,-1 0-1,-1 1 1,0-1-1,-1 1 1,0-1-1,-5-11 1,7 21-70,-1 0-1,0 0 1,-1 1 0,1-1 0,0 0-1,-1 1 1,0-1 0,1 1 0,-1 0-1,0 0 1,0-1 0,0 1 0,0 1-1,-1-1 1,1 0 0,-1 0-1,1 1 1,-1-1 0,1 1 0,-1 0-1,0 0 1,0 0 0,1 0 0,-1 0-1,-5 0 1,2 1-589,0 0 1,0 0-1,0 1 0,0-1 0,0 1 0,0 1 1,0-1-1,1 1 0,-1 0 0,0 0 0,-8 6 0,12-7 104,0 0 0,0 0 0,0 1 0,1-1 0,-1 1 0,0-1 0,1 1 0,-1 0 0,1-1 0,0 1 0,0 0 0,-1 0 0,1 0-1,-1 3 1,-3 10-3198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08:28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35 4736,'-10'-4'748,"6"1"-130,-1 1 1,0 0-1,1 0 0,-1 1 1,-12 0 4990,18-3-4306,-1 4-1216,0 0 1,1-1 0,-1 1 0,0-1-1,1 1 1,-1 0 0,1 0-1,-1-1 1,0 1 0,1 0 0,-1 0-1,1-1 1,-1 1 0,1 0 0,-1 0-1,1 0 1,-1 0 0,1 0 0,-1 0-1,1 0 1,-1 0 0,1 0 0,0 0-1,2-1 229,18-3 563,1 1 0,-1 1 0,1 0 1,0 2-1,0 1 0,26 3 0,-42-3-667,0 0-1,0 1 0,0-1 1,0 1-1,0 1 0,0-1 1,0 1-1,0 0 1,-1 0-1,0 1 0,1-1 1,-1 1-1,-1 0 0,8 9 1,-7-7-65,0 0 0,-1 0 1,0 1-1,0 0 0,-1 0 1,0 0-1,0 0 0,-1 0 1,0 1-1,0-1 0,1 12 1,0 20 110,-2 49 0,-1-48-150,0-30-73,1 1-1,1-1 1,0 0 0,0 0 0,1 0 0,0-1 0,7 15-1,-8-19-348,0 0 0,1 0-1,0 0 1,0 0-1,0 0 1,1-1 0,-1 0-1,1 1 1,0-1 0,0-1-1,0 1 1,1-1-1,0 1 1,8 4 0,-9-7-962,-1 0 0,0 0 0,0 0 0,1 0 1,-1-1-1,0 1 0,1-1 0,2 0 0,7 0-1998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08:29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835 7 5568,'0'-1'152,"0"1"0,0 0 1,0-1-1,-1 1 0,1 0 0,0 0 0,0-1 1,0 1-1,0 0 0,0 0 0,-1-1 1,1 1-1,0 0 0,0 0 0,0-1 1,-1 1-1,1 0 0,0 0 0,0 0 1,-1-1-1,1 1 0,0 0 0,-1 0 1,1 0-1,0 0 0,0 0 0,-1 0 0,1 0 1,0 0-1,-1 0 0,1 0 0,0 0 1,-1 0-1,1 0 0,0 0 0,-1 0 1,1 0-1,0 0 0,0 0 0,-1 0 1,1 0-1,0 0 0,-1 1 0,-3 0 552,0 0-1,-1 1 0,1-1 0,0 1 1,0 0-1,0 0 0,0 1 1,-6 4-1,4-2-201,-51 36 2490,-120 96 976,6-14-2599,-89 68-792,224-163-1002,-7 4-1419,18-7-2174,20-15 1670,5-9 2139,0-1 0,0 0 0,0 0 0,0 1 0,0-1 0,0 0 0,0 1 0,0-1 0,0 0 0,0 0 0,0 1 0,12 5-6348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01:08:30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19 383 5888,'-2'0'638,"1"0"0,-1 0 0,1 1-1,-1-1 1,1 1 0,0-1 0,-1 1 0,1 0 0,-2 0 0,0 3 2376,10-2 30,1-2-2513,0-1 1,0 0-1,-1-1 1,1 0-1,0 0 1,7-4-1,46-21 515,-50 21-863,52-25 564,71-48 0,-106 59-584,-1-1 0,0-1 0,-2-1 0,34-39 0,-55 58-86,-1 0 0,0 0 0,0 0-1,-1 0 1,1-1 0,-1 1 0,0-1 0,0 1-1,2-10 1,-3 13-53,-1 0 1,0 0-1,0 0 0,1 0 0,-1-1 0,0 1 0,0 0 1,0 0-1,0 0 0,0 0 0,0 0 0,-1 0 0,1 0 1,0-1-1,0 1 0,-1 0 0,1 0 0,-1 0 0,1 0 1,-1 0-1,1 0 0,-1 0 0,0 0 0,0 1 0,1-1 1,-1 0-1,0 0 0,0 1 0,0-1 0,0 0 1,0 1-1,0-1 0,0 0 0,0 1 0,0 0 0,0-1 1,0 1-1,0 0 0,0-1 0,-1 1 0,-4-1 43,0 1 1,1-1-1,-1 1 0,0 1 0,1-1 0,-11 3 0,2 0 8,1 1 0,-1 1 0,1 0 0,0 1 0,1 1-1,-1 0 1,-12 10 0,10-8 4,0 1 95,0 1-1,0 0 1,1 1 0,0 0-1,-15 19 1,23-24-128,1-1-1,0 1 1,1 0-1,0 1 1,0-1-1,0 1 1,1 0-1,0 0 1,0 0 0,1 0-1,0 0 1,1 1-1,-2 15 1,4-19-157,-1-1 0,1 0 0,0 0 1,0 0-1,0 0 0,1 0 0,-1 0 0,1 0 0,0 0 1,0 0-1,0-1 0,1 1 0,-1-1 0,1 0 1,0 0-1,0 0 0,0 0 0,0 0 0,0 0 1,1-1-1,-1 0 0,1 1 0,0-1 0,0-1 0,0 1 1,6 1-1,35 10-1244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1014D-E427-FAB4-B0AB-B9E0A6C57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C21C3E-81E8-22E9-261B-DFDA584EC3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B4AB1-69D2-7496-C423-D0AB7CDB3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CC373-61C6-4689-870E-016037F4F595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23CFF-C6C6-6950-86A2-FABD8E0F6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C7F90-97ED-024C-E98C-8E33F653E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73A40-8466-4898-BA0B-EF35D7BC8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12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DA1D4-9C92-2B69-1609-1AB3B4092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64F191-86AD-D370-F7C6-21875DA1C2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B9B4F-44CB-158B-50ED-F82198FAD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CC373-61C6-4689-870E-016037F4F595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4F4524-C97F-DA84-023E-7583BB02B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4FE10-A6E5-F652-EDAE-B46663A8F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73A40-8466-4898-BA0B-EF35D7BC8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11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90830D-DC03-F785-DE2A-A42F263332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B8125A-89F0-A927-CE1D-7B2A7F5C72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0F792-52BF-623B-3B37-383D5048B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CC373-61C6-4689-870E-016037F4F595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685FF-FE9F-1E34-B75E-D312FD62A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410D4-674C-AC13-6F15-94A7F6BBA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73A40-8466-4898-BA0B-EF35D7BC8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70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69B16-65BB-26F4-0F49-EDA07AA42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28293-6923-1E79-4FF4-252211D23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46EAF-0178-A474-5586-B1CD96B52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CC373-61C6-4689-870E-016037F4F595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FCB73-D06C-181C-77FE-85311B2F0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40DEB4-BBCF-00E7-C682-F30F176B5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73A40-8466-4898-BA0B-EF35D7BC8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98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4C73D-C469-4BAA-AFD5-22C954F98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8FEF5-FE1A-94D9-E4AA-B920DDCFE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BE46C-509B-EC5F-BF62-49702E50A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CC373-61C6-4689-870E-016037F4F595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C2860-30B2-A367-E125-D4088A99B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C8C41-9956-9F43-8C20-042740B74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73A40-8466-4898-BA0B-EF35D7BC8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57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C258E-F017-D385-1AF6-63191D06B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C1B9A-6CC6-8319-3FC2-AE60561F91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C13C00-3F5B-FEBB-8C53-0DF7DEE929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C9E54A-2557-7A4A-D0CC-6C4B4945D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CC373-61C6-4689-870E-016037F4F595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5EC73A-6916-0DCC-0355-F7B8944E7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58B985-6DC4-86FF-698C-8FD2F6739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73A40-8466-4898-BA0B-EF35D7BC8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87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9721F-BAC8-B0CE-4CFF-CC8BDE0C0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BF148-5843-62EE-7AFB-BEDFA43080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F36E94-B098-1ACA-9DE2-5A5FC21812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1C614B-33D6-DCEC-A215-782253B774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F65ECF-A47B-5B62-8BB4-40D0E7660D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74EEEA-AC82-4E26-BAD6-1456812C7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CC373-61C6-4689-870E-016037F4F595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74A615-842E-A65C-1736-90F9C6CDA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A65DF1-0477-73CF-3A14-BB9FED1EE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73A40-8466-4898-BA0B-EF35D7BC8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08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6C477-02D8-BFC5-DA72-16D8378B8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3C5E02-FFEB-A7EF-5893-0A22C5F26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CC373-61C6-4689-870E-016037F4F595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CB4CBE-2CC4-A7A2-8F6B-4EDF33BD2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8F9FB2-A3FB-3D2B-F44C-8EE86E914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73A40-8466-4898-BA0B-EF35D7BC8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1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65B8EC-77FC-4246-C2BF-FF7EE23D6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CC373-61C6-4689-870E-016037F4F595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E91468-2BA3-B62B-9CFD-4809CB8C1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614D77-E35B-C09F-856F-11EAB141B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73A40-8466-4898-BA0B-EF35D7BC8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39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E023B-0FEE-D447-EBA9-305CD9768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67D3F-8E23-3763-2C1E-EE4D46B33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3B5CC2-10AA-22F5-E22F-A235B7B94C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5C9B62-2622-B0D8-E7D4-43C02B212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CC373-61C6-4689-870E-016037F4F595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E3C117-E0E8-E3B9-DBFD-11B756594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90E963-DBA1-3D57-2631-4DFF2E9E0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73A40-8466-4898-BA0B-EF35D7BC8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388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DFB9A-C661-C03D-2077-509D5A022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B6A58F-28DB-2C08-15C8-16360B68D4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0F8BAD-4813-3193-8591-2A70F16CEF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28A741-3E7F-C3A9-A635-74B73887A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CC373-61C6-4689-870E-016037F4F595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965B8F-3870-3A14-2C2E-5E11C4F30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FA152E-436D-190B-B9B7-CDDB04D02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73A40-8466-4898-BA0B-EF35D7BC8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66BE39-56B3-CAFB-B53E-12D0F0DA9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04B034-49E2-4663-B3F7-141D7CDCD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B45F3-3313-288F-7D01-862E3C9F25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CC373-61C6-4689-870E-016037F4F595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17BE59-8586-CB62-76F3-CB02E8CF5A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3EE45-D467-A42C-44BE-E07CFCE28A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73A40-8466-4898-BA0B-EF35D7BC8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249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78.png"/><Relationship Id="rId299" Type="http://schemas.openxmlformats.org/officeDocument/2006/relationships/image" Target="../media/image1251.png"/><Relationship Id="rId21" Type="http://schemas.openxmlformats.org/officeDocument/2006/relationships/image" Target="../media/image1130.png"/><Relationship Id="rId63" Type="http://schemas.openxmlformats.org/officeDocument/2006/relationships/image" Target="../media/image1151.png"/><Relationship Id="rId159" Type="http://schemas.openxmlformats.org/officeDocument/2006/relationships/image" Target="../media/image1199.png"/><Relationship Id="rId324" Type="http://schemas.openxmlformats.org/officeDocument/2006/relationships/customXml" Target="../ink/ink1329.xml"/><Relationship Id="rId366" Type="http://schemas.openxmlformats.org/officeDocument/2006/relationships/customXml" Target="../ink/ink1350.xml"/><Relationship Id="rId531" Type="http://schemas.openxmlformats.org/officeDocument/2006/relationships/image" Target="../media/image1367.png"/><Relationship Id="rId573" Type="http://schemas.openxmlformats.org/officeDocument/2006/relationships/image" Target="../media/image1388.png"/><Relationship Id="rId170" Type="http://schemas.openxmlformats.org/officeDocument/2006/relationships/customXml" Target="../ink/ink1234.xml"/><Relationship Id="rId226" Type="http://schemas.openxmlformats.org/officeDocument/2006/relationships/customXml" Target="../ink/ink1263.xml"/><Relationship Id="rId433" Type="http://schemas.openxmlformats.org/officeDocument/2006/relationships/image" Target="../media/image1318.png"/><Relationship Id="rId268" Type="http://schemas.openxmlformats.org/officeDocument/2006/relationships/customXml" Target="../ink/ink1301.xml"/><Relationship Id="rId475" Type="http://schemas.openxmlformats.org/officeDocument/2006/relationships/image" Target="../media/image1339.png"/><Relationship Id="rId32" Type="http://schemas.openxmlformats.org/officeDocument/2006/relationships/customXml" Target="../ink/ink1165.xml"/><Relationship Id="rId74" Type="http://schemas.openxmlformats.org/officeDocument/2006/relationships/customXml" Target="../ink/ink1186.xml"/><Relationship Id="rId128" Type="http://schemas.openxmlformats.org/officeDocument/2006/relationships/customXml" Target="../ink/ink1213.xml"/><Relationship Id="rId335" Type="http://schemas.openxmlformats.org/officeDocument/2006/relationships/image" Target="../media/image1269.png"/><Relationship Id="rId377" Type="http://schemas.openxmlformats.org/officeDocument/2006/relationships/image" Target="../media/image1290.png"/><Relationship Id="rId500" Type="http://schemas.openxmlformats.org/officeDocument/2006/relationships/customXml" Target="../ink/ink1417.xml"/><Relationship Id="rId542" Type="http://schemas.openxmlformats.org/officeDocument/2006/relationships/customXml" Target="../ink/ink1438.xml"/><Relationship Id="rId584" Type="http://schemas.openxmlformats.org/officeDocument/2006/relationships/customXml" Target="../ink/ink1459.xml"/><Relationship Id="rId5" Type="http://schemas.openxmlformats.org/officeDocument/2006/relationships/image" Target="../media/image1122.png"/><Relationship Id="rId181" Type="http://schemas.openxmlformats.org/officeDocument/2006/relationships/image" Target="../media/image1210.png"/><Relationship Id="rId237" Type="http://schemas.openxmlformats.org/officeDocument/2006/relationships/customXml" Target="../ink/ink1274.xml"/><Relationship Id="rId402" Type="http://schemas.openxmlformats.org/officeDocument/2006/relationships/customXml" Target="../ink/ink1368.xml"/><Relationship Id="rId279" Type="http://schemas.openxmlformats.org/officeDocument/2006/relationships/image" Target="../media/image1241.png"/><Relationship Id="rId444" Type="http://schemas.openxmlformats.org/officeDocument/2006/relationships/customXml" Target="../ink/ink1389.xml"/><Relationship Id="rId486" Type="http://schemas.openxmlformats.org/officeDocument/2006/relationships/customXml" Target="../ink/ink1410.xml"/><Relationship Id="rId43" Type="http://schemas.openxmlformats.org/officeDocument/2006/relationships/image" Target="../media/image1141.png"/><Relationship Id="rId139" Type="http://schemas.openxmlformats.org/officeDocument/2006/relationships/image" Target="../media/image1189.png"/><Relationship Id="rId290" Type="http://schemas.openxmlformats.org/officeDocument/2006/relationships/customXml" Target="../ink/ink1312.xml"/><Relationship Id="rId304" Type="http://schemas.openxmlformats.org/officeDocument/2006/relationships/customXml" Target="../ink/ink1319.xml"/><Relationship Id="rId346" Type="http://schemas.openxmlformats.org/officeDocument/2006/relationships/customXml" Target="../ink/ink1340.xml"/><Relationship Id="rId388" Type="http://schemas.openxmlformats.org/officeDocument/2006/relationships/customXml" Target="../ink/ink1361.xml"/><Relationship Id="rId511" Type="http://schemas.openxmlformats.org/officeDocument/2006/relationships/image" Target="../media/image1357.png"/><Relationship Id="rId553" Type="http://schemas.openxmlformats.org/officeDocument/2006/relationships/image" Target="../media/image1378.png"/><Relationship Id="rId609" Type="http://schemas.openxmlformats.org/officeDocument/2006/relationships/image" Target="../media/image1406.png"/><Relationship Id="rId85" Type="http://schemas.openxmlformats.org/officeDocument/2006/relationships/image" Target="../media/image1162.png"/><Relationship Id="rId150" Type="http://schemas.openxmlformats.org/officeDocument/2006/relationships/customXml" Target="../ink/ink1224.xml"/><Relationship Id="rId192" Type="http://schemas.openxmlformats.org/officeDocument/2006/relationships/customXml" Target="../ink/ink1245.xml"/><Relationship Id="rId206" Type="http://schemas.openxmlformats.org/officeDocument/2006/relationships/customXml" Target="../ink/ink1252.xml"/><Relationship Id="rId413" Type="http://schemas.openxmlformats.org/officeDocument/2006/relationships/image" Target="../media/image1308.png"/><Relationship Id="rId595" Type="http://schemas.openxmlformats.org/officeDocument/2006/relationships/image" Target="../media/image1399.png"/><Relationship Id="rId248" Type="http://schemas.openxmlformats.org/officeDocument/2006/relationships/customXml" Target="../ink/ink1285.xml"/><Relationship Id="rId455" Type="http://schemas.openxmlformats.org/officeDocument/2006/relationships/image" Target="../media/image1329.png"/><Relationship Id="rId497" Type="http://schemas.openxmlformats.org/officeDocument/2006/relationships/image" Target="../media/image1350.png"/><Relationship Id="rId12" Type="http://schemas.openxmlformats.org/officeDocument/2006/relationships/customXml" Target="../ink/ink1155.xml"/><Relationship Id="rId108" Type="http://schemas.openxmlformats.org/officeDocument/2006/relationships/customXml" Target="../ink/ink1203.xml"/><Relationship Id="rId315" Type="http://schemas.openxmlformats.org/officeDocument/2006/relationships/image" Target="../media/image1259.png"/><Relationship Id="rId357" Type="http://schemas.openxmlformats.org/officeDocument/2006/relationships/image" Target="../media/image1280.png"/><Relationship Id="rId522" Type="http://schemas.openxmlformats.org/officeDocument/2006/relationships/customXml" Target="../ink/ink1428.xml"/><Relationship Id="rId54" Type="http://schemas.openxmlformats.org/officeDocument/2006/relationships/customXml" Target="../ink/ink1176.xml"/><Relationship Id="rId96" Type="http://schemas.openxmlformats.org/officeDocument/2006/relationships/customXml" Target="../ink/ink1197.xml"/><Relationship Id="rId161" Type="http://schemas.openxmlformats.org/officeDocument/2006/relationships/image" Target="../media/image1200.png"/><Relationship Id="rId217" Type="http://schemas.openxmlformats.org/officeDocument/2006/relationships/image" Target="../media/image1228.png"/><Relationship Id="rId399" Type="http://schemas.openxmlformats.org/officeDocument/2006/relationships/image" Target="../media/image1301.png"/><Relationship Id="rId564" Type="http://schemas.openxmlformats.org/officeDocument/2006/relationships/customXml" Target="../ink/ink1449.xml"/><Relationship Id="rId259" Type="http://schemas.openxmlformats.org/officeDocument/2006/relationships/customXml" Target="../ink/ink1296.xml"/><Relationship Id="rId424" Type="http://schemas.openxmlformats.org/officeDocument/2006/relationships/customXml" Target="../ink/ink1379.xml"/><Relationship Id="rId466" Type="http://schemas.openxmlformats.org/officeDocument/2006/relationships/customXml" Target="../ink/ink1400.xml"/><Relationship Id="rId23" Type="http://schemas.openxmlformats.org/officeDocument/2006/relationships/image" Target="../media/image1131.png"/><Relationship Id="rId119" Type="http://schemas.openxmlformats.org/officeDocument/2006/relationships/image" Target="../media/image1179.png"/><Relationship Id="rId270" Type="http://schemas.openxmlformats.org/officeDocument/2006/relationships/customXml" Target="../ink/ink1302.xml"/><Relationship Id="rId326" Type="http://schemas.openxmlformats.org/officeDocument/2006/relationships/customXml" Target="../ink/ink1330.xml"/><Relationship Id="rId533" Type="http://schemas.openxmlformats.org/officeDocument/2006/relationships/image" Target="../media/image1368.png"/><Relationship Id="rId65" Type="http://schemas.openxmlformats.org/officeDocument/2006/relationships/image" Target="../media/image1152.png"/><Relationship Id="rId130" Type="http://schemas.openxmlformats.org/officeDocument/2006/relationships/customXml" Target="../ink/ink1214.xml"/><Relationship Id="rId368" Type="http://schemas.openxmlformats.org/officeDocument/2006/relationships/customXml" Target="../ink/ink1351.xml"/><Relationship Id="rId575" Type="http://schemas.openxmlformats.org/officeDocument/2006/relationships/image" Target="../media/image1389.png"/><Relationship Id="rId172" Type="http://schemas.openxmlformats.org/officeDocument/2006/relationships/customXml" Target="../ink/ink1235.xml"/><Relationship Id="rId228" Type="http://schemas.openxmlformats.org/officeDocument/2006/relationships/customXml" Target="../ink/ink1265.xml"/><Relationship Id="rId435" Type="http://schemas.openxmlformats.org/officeDocument/2006/relationships/image" Target="../media/image1319.png"/><Relationship Id="rId477" Type="http://schemas.openxmlformats.org/officeDocument/2006/relationships/image" Target="../media/image1340.png"/><Relationship Id="rId600" Type="http://schemas.openxmlformats.org/officeDocument/2006/relationships/customXml" Target="../ink/ink1467.xml"/><Relationship Id="rId281" Type="http://schemas.openxmlformats.org/officeDocument/2006/relationships/image" Target="../media/image1242.png"/><Relationship Id="rId337" Type="http://schemas.openxmlformats.org/officeDocument/2006/relationships/image" Target="../media/image1270.png"/><Relationship Id="rId502" Type="http://schemas.openxmlformats.org/officeDocument/2006/relationships/customXml" Target="../ink/ink1418.xml"/><Relationship Id="rId34" Type="http://schemas.openxmlformats.org/officeDocument/2006/relationships/customXml" Target="../ink/ink1166.xml"/><Relationship Id="rId76" Type="http://schemas.openxmlformats.org/officeDocument/2006/relationships/customXml" Target="../ink/ink1187.xml"/><Relationship Id="rId141" Type="http://schemas.openxmlformats.org/officeDocument/2006/relationships/image" Target="../media/image1190.png"/><Relationship Id="rId379" Type="http://schemas.openxmlformats.org/officeDocument/2006/relationships/image" Target="../media/image1291.png"/><Relationship Id="rId544" Type="http://schemas.openxmlformats.org/officeDocument/2006/relationships/customXml" Target="../ink/ink1439.xml"/><Relationship Id="rId586" Type="http://schemas.openxmlformats.org/officeDocument/2006/relationships/customXml" Target="../ink/ink1460.xml"/><Relationship Id="rId7" Type="http://schemas.openxmlformats.org/officeDocument/2006/relationships/image" Target="../media/image1123.png"/><Relationship Id="rId183" Type="http://schemas.openxmlformats.org/officeDocument/2006/relationships/image" Target="../media/image1211.png"/><Relationship Id="rId239" Type="http://schemas.openxmlformats.org/officeDocument/2006/relationships/customXml" Target="../ink/ink1276.xml"/><Relationship Id="rId390" Type="http://schemas.openxmlformats.org/officeDocument/2006/relationships/customXml" Target="../ink/ink1362.xml"/><Relationship Id="rId404" Type="http://schemas.openxmlformats.org/officeDocument/2006/relationships/customXml" Target="../ink/ink1369.xml"/><Relationship Id="rId446" Type="http://schemas.openxmlformats.org/officeDocument/2006/relationships/customXml" Target="../ink/ink1390.xml"/><Relationship Id="rId611" Type="http://schemas.openxmlformats.org/officeDocument/2006/relationships/image" Target="../media/image1407.png"/><Relationship Id="rId250" Type="http://schemas.openxmlformats.org/officeDocument/2006/relationships/customXml" Target="../ink/ink1287.xml"/><Relationship Id="rId292" Type="http://schemas.openxmlformats.org/officeDocument/2006/relationships/customXml" Target="../ink/ink1313.xml"/><Relationship Id="rId306" Type="http://schemas.openxmlformats.org/officeDocument/2006/relationships/customXml" Target="../ink/ink1320.xml"/><Relationship Id="rId488" Type="http://schemas.openxmlformats.org/officeDocument/2006/relationships/customXml" Target="../ink/ink1411.xml"/><Relationship Id="rId45" Type="http://schemas.openxmlformats.org/officeDocument/2006/relationships/image" Target="../media/image1142.png"/><Relationship Id="rId87" Type="http://schemas.openxmlformats.org/officeDocument/2006/relationships/image" Target="../media/image1163.png"/><Relationship Id="rId110" Type="http://schemas.openxmlformats.org/officeDocument/2006/relationships/customXml" Target="../ink/ink1204.xml"/><Relationship Id="rId348" Type="http://schemas.openxmlformats.org/officeDocument/2006/relationships/customXml" Target="../ink/ink1341.xml"/><Relationship Id="rId513" Type="http://schemas.openxmlformats.org/officeDocument/2006/relationships/image" Target="../media/image1358.png"/><Relationship Id="rId555" Type="http://schemas.openxmlformats.org/officeDocument/2006/relationships/image" Target="../media/image1379.png"/><Relationship Id="rId597" Type="http://schemas.openxmlformats.org/officeDocument/2006/relationships/image" Target="../media/image1400.png"/><Relationship Id="rId152" Type="http://schemas.openxmlformats.org/officeDocument/2006/relationships/customXml" Target="../ink/ink1225.xml"/><Relationship Id="rId194" Type="http://schemas.openxmlformats.org/officeDocument/2006/relationships/customXml" Target="../ink/ink1246.xml"/><Relationship Id="rId208" Type="http://schemas.openxmlformats.org/officeDocument/2006/relationships/customXml" Target="../ink/ink1253.xml"/><Relationship Id="rId415" Type="http://schemas.openxmlformats.org/officeDocument/2006/relationships/image" Target="../media/image1309.png"/><Relationship Id="rId457" Type="http://schemas.openxmlformats.org/officeDocument/2006/relationships/image" Target="../media/image1330.png"/><Relationship Id="rId261" Type="http://schemas.openxmlformats.org/officeDocument/2006/relationships/image" Target="../media/image1232.png"/><Relationship Id="rId499" Type="http://schemas.openxmlformats.org/officeDocument/2006/relationships/image" Target="../media/image1351.png"/><Relationship Id="rId14" Type="http://schemas.openxmlformats.org/officeDocument/2006/relationships/customXml" Target="../ink/ink1156.xml"/><Relationship Id="rId56" Type="http://schemas.openxmlformats.org/officeDocument/2006/relationships/customXml" Target="../ink/ink1177.xml"/><Relationship Id="rId317" Type="http://schemas.openxmlformats.org/officeDocument/2006/relationships/image" Target="../media/image1260.png"/><Relationship Id="rId359" Type="http://schemas.openxmlformats.org/officeDocument/2006/relationships/image" Target="../media/image1281.png"/><Relationship Id="rId524" Type="http://schemas.openxmlformats.org/officeDocument/2006/relationships/customXml" Target="../ink/ink1429.xml"/><Relationship Id="rId566" Type="http://schemas.openxmlformats.org/officeDocument/2006/relationships/customXml" Target="../ink/ink1450.xml"/><Relationship Id="rId98" Type="http://schemas.openxmlformats.org/officeDocument/2006/relationships/customXml" Target="../ink/ink1198.xml"/><Relationship Id="rId121" Type="http://schemas.openxmlformats.org/officeDocument/2006/relationships/image" Target="../media/image1180.png"/><Relationship Id="rId163" Type="http://schemas.openxmlformats.org/officeDocument/2006/relationships/image" Target="../media/image1201.png"/><Relationship Id="rId219" Type="http://schemas.openxmlformats.org/officeDocument/2006/relationships/image" Target="../media/image1229.png"/><Relationship Id="rId370" Type="http://schemas.openxmlformats.org/officeDocument/2006/relationships/customXml" Target="../ink/ink1352.xml"/><Relationship Id="rId426" Type="http://schemas.openxmlformats.org/officeDocument/2006/relationships/customXml" Target="../ink/ink1380.xml"/><Relationship Id="rId230" Type="http://schemas.openxmlformats.org/officeDocument/2006/relationships/customXml" Target="../ink/ink1267.xml"/><Relationship Id="rId468" Type="http://schemas.openxmlformats.org/officeDocument/2006/relationships/customXml" Target="../ink/ink1401.xml"/><Relationship Id="rId25" Type="http://schemas.openxmlformats.org/officeDocument/2006/relationships/image" Target="../media/image1132.png"/><Relationship Id="rId67" Type="http://schemas.openxmlformats.org/officeDocument/2006/relationships/image" Target="../media/image1153.png"/><Relationship Id="rId272" Type="http://schemas.openxmlformats.org/officeDocument/2006/relationships/customXml" Target="../ink/ink1303.xml"/><Relationship Id="rId328" Type="http://schemas.openxmlformats.org/officeDocument/2006/relationships/customXml" Target="../ink/ink1331.xml"/><Relationship Id="rId535" Type="http://schemas.openxmlformats.org/officeDocument/2006/relationships/image" Target="../media/image1369.png"/><Relationship Id="rId577" Type="http://schemas.openxmlformats.org/officeDocument/2006/relationships/image" Target="../media/image1390.png"/><Relationship Id="rId132" Type="http://schemas.openxmlformats.org/officeDocument/2006/relationships/customXml" Target="../ink/ink1215.xml"/><Relationship Id="rId174" Type="http://schemas.openxmlformats.org/officeDocument/2006/relationships/customXml" Target="../ink/ink1236.xml"/><Relationship Id="rId381" Type="http://schemas.openxmlformats.org/officeDocument/2006/relationships/image" Target="../media/image1292.png"/><Relationship Id="rId602" Type="http://schemas.openxmlformats.org/officeDocument/2006/relationships/customXml" Target="../ink/ink1468.xml"/><Relationship Id="rId241" Type="http://schemas.openxmlformats.org/officeDocument/2006/relationships/customXml" Target="../ink/ink1278.xml"/><Relationship Id="rId437" Type="http://schemas.openxmlformats.org/officeDocument/2006/relationships/image" Target="../media/image1320.png"/><Relationship Id="rId479" Type="http://schemas.openxmlformats.org/officeDocument/2006/relationships/image" Target="../media/image1341.png"/><Relationship Id="rId36" Type="http://schemas.openxmlformats.org/officeDocument/2006/relationships/customXml" Target="../ink/ink1167.xml"/><Relationship Id="rId283" Type="http://schemas.openxmlformats.org/officeDocument/2006/relationships/image" Target="../media/image1243.png"/><Relationship Id="rId339" Type="http://schemas.openxmlformats.org/officeDocument/2006/relationships/image" Target="../media/image1271.png"/><Relationship Id="rId490" Type="http://schemas.openxmlformats.org/officeDocument/2006/relationships/customXml" Target="../ink/ink1412.xml"/><Relationship Id="rId504" Type="http://schemas.openxmlformats.org/officeDocument/2006/relationships/customXml" Target="../ink/ink1419.xml"/><Relationship Id="rId546" Type="http://schemas.openxmlformats.org/officeDocument/2006/relationships/customXml" Target="../ink/ink1440.xml"/><Relationship Id="rId78" Type="http://schemas.openxmlformats.org/officeDocument/2006/relationships/customXml" Target="../ink/ink1188.xml"/><Relationship Id="rId101" Type="http://schemas.openxmlformats.org/officeDocument/2006/relationships/image" Target="../media/image1170.png"/><Relationship Id="rId143" Type="http://schemas.openxmlformats.org/officeDocument/2006/relationships/image" Target="../media/image1191.png"/><Relationship Id="rId185" Type="http://schemas.openxmlformats.org/officeDocument/2006/relationships/image" Target="../media/image1212.png"/><Relationship Id="rId350" Type="http://schemas.openxmlformats.org/officeDocument/2006/relationships/customXml" Target="../ink/ink1342.xml"/><Relationship Id="rId406" Type="http://schemas.openxmlformats.org/officeDocument/2006/relationships/customXml" Target="../ink/ink1370.xml"/><Relationship Id="rId588" Type="http://schemas.openxmlformats.org/officeDocument/2006/relationships/customXml" Target="../ink/ink1461.xml"/><Relationship Id="rId9" Type="http://schemas.openxmlformats.org/officeDocument/2006/relationships/image" Target="../media/image1124.png"/><Relationship Id="rId210" Type="http://schemas.openxmlformats.org/officeDocument/2006/relationships/customXml" Target="../ink/ink1254.xml"/><Relationship Id="rId392" Type="http://schemas.openxmlformats.org/officeDocument/2006/relationships/customXml" Target="../ink/ink1363.xml"/><Relationship Id="rId448" Type="http://schemas.openxmlformats.org/officeDocument/2006/relationships/customXml" Target="../ink/ink1391.xml"/><Relationship Id="rId613" Type="http://schemas.openxmlformats.org/officeDocument/2006/relationships/image" Target="../media/image1408.png"/><Relationship Id="rId252" Type="http://schemas.openxmlformats.org/officeDocument/2006/relationships/customXml" Target="../ink/ink1289.xml"/><Relationship Id="rId294" Type="http://schemas.openxmlformats.org/officeDocument/2006/relationships/customXml" Target="../ink/ink1314.xml"/><Relationship Id="rId308" Type="http://schemas.openxmlformats.org/officeDocument/2006/relationships/customXml" Target="../ink/ink1321.xml"/><Relationship Id="rId515" Type="http://schemas.openxmlformats.org/officeDocument/2006/relationships/image" Target="../media/image1359.png"/><Relationship Id="rId47" Type="http://schemas.openxmlformats.org/officeDocument/2006/relationships/image" Target="../media/image1143.png"/><Relationship Id="rId89" Type="http://schemas.openxmlformats.org/officeDocument/2006/relationships/image" Target="../media/image1164.png"/><Relationship Id="rId112" Type="http://schemas.openxmlformats.org/officeDocument/2006/relationships/customXml" Target="../ink/ink1205.xml"/><Relationship Id="rId154" Type="http://schemas.openxmlformats.org/officeDocument/2006/relationships/customXml" Target="../ink/ink1226.xml"/><Relationship Id="rId361" Type="http://schemas.openxmlformats.org/officeDocument/2006/relationships/image" Target="../media/image1282.png"/><Relationship Id="rId557" Type="http://schemas.openxmlformats.org/officeDocument/2006/relationships/image" Target="../media/image1380.png"/><Relationship Id="rId599" Type="http://schemas.openxmlformats.org/officeDocument/2006/relationships/image" Target="../media/image1401.png"/><Relationship Id="rId196" Type="http://schemas.openxmlformats.org/officeDocument/2006/relationships/customXml" Target="../ink/ink1247.xml"/><Relationship Id="rId417" Type="http://schemas.openxmlformats.org/officeDocument/2006/relationships/image" Target="../media/image1310.png"/><Relationship Id="rId459" Type="http://schemas.openxmlformats.org/officeDocument/2006/relationships/image" Target="../media/image1331.png"/><Relationship Id="rId16" Type="http://schemas.openxmlformats.org/officeDocument/2006/relationships/customXml" Target="../ink/ink1157.xml"/><Relationship Id="rId221" Type="http://schemas.openxmlformats.org/officeDocument/2006/relationships/image" Target="../media/image1230.png"/><Relationship Id="rId263" Type="http://schemas.openxmlformats.org/officeDocument/2006/relationships/image" Target="../media/image1233.png"/><Relationship Id="rId319" Type="http://schemas.openxmlformats.org/officeDocument/2006/relationships/image" Target="../media/image1261.png"/><Relationship Id="rId470" Type="http://schemas.openxmlformats.org/officeDocument/2006/relationships/customXml" Target="../ink/ink1402.xml"/><Relationship Id="rId526" Type="http://schemas.openxmlformats.org/officeDocument/2006/relationships/customXml" Target="../ink/ink1430.xml"/><Relationship Id="rId58" Type="http://schemas.openxmlformats.org/officeDocument/2006/relationships/customXml" Target="../ink/ink1178.xml"/><Relationship Id="rId123" Type="http://schemas.openxmlformats.org/officeDocument/2006/relationships/image" Target="../media/image1181.png"/><Relationship Id="rId330" Type="http://schemas.openxmlformats.org/officeDocument/2006/relationships/customXml" Target="../ink/ink1332.xml"/><Relationship Id="rId568" Type="http://schemas.openxmlformats.org/officeDocument/2006/relationships/customXml" Target="../ink/ink1451.xml"/><Relationship Id="rId165" Type="http://schemas.openxmlformats.org/officeDocument/2006/relationships/image" Target="../media/image1202.png"/><Relationship Id="rId372" Type="http://schemas.openxmlformats.org/officeDocument/2006/relationships/customXml" Target="../ink/ink1353.xml"/><Relationship Id="rId428" Type="http://schemas.openxmlformats.org/officeDocument/2006/relationships/customXml" Target="../ink/ink1381.xml"/><Relationship Id="rId232" Type="http://schemas.openxmlformats.org/officeDocument/2006/relationships/customXml" Target="../ink/ink1269.xml"/><Relationship Id="rId274" Type="http://schemas.openxmlformats.org/officeDocument/2006/relationships/customXml" Target="../ink/ink1304.xml"/><Relationship Id="rId481" Type="http://schemas.openxmlformats.org/officeDocument/2006/relationships/image" Target="../media/image1342.png"/><Relationship Id="rId27" Type="http://schemas.openxmlformats.org/officeDocument/2006/relationships/image" Target="../media/image1133.png"/><Relationship Id="rId69" Type="http://schemas.openxmlformats.org/officeDocument/2006/relationships/image" Target="../media/image1154.png"/><Relationship Id="rId134" Type="http://schemas.openxmlformats.org/officeDocument/2006/relationships/customXml" Target="../ink/ink1216.xml"/><Relationship Id="rId537" Type="http://schemas.openxmlformats.org/officeDocument/2006/relationships/image" Target="../media/image1370.png"/><Relationship Id="rId579" Type="http://schemas.openxmlformats.org/officeDocument/2006/relationships/image" Target="../media/image1391.png"/><Relationship Id="rId80" Type="http://schemas.openxmlformats.org/officeDocument/2006/relationships/customXml" Target="../ink/ink1189.xml"/><Relationship Id="rId155" Type="http://schemas.openxmlformats.org/officeDocument/2006/relationships/image" Target="../media/image1197.png"/><Relationship Id="rId176" Type="http://schemas.openxmlformats.org/officeDocument/2006/relationships/customXml" Target="../ink/ink1237.xml"/><Relationship Id="rId197" Type="http://schemas.openxmlformats.org/officeDocument/2006/relationships/image" Target="../media/image1218.png"/><Relationship Id="rId341" Type="http://schemas.openxmlformats.org/officeDocument/2006/relationships/image" Target="../media/image1272.png"/><Relationship Id="rId362" Type="http://schemas.openxmlformats.org/officeDocument/2006/relationships/customXml" Target="../ink/ink1348.xml"/><Relationship Id="rId383" Type="http://schemas.openxmlformats.org/officeDocument/2006/relationships/image" Target="../media/image1293.png"/><Relationship Id="rId418" Type="http://schemas.openxmlformats.org/officeDocument/2006/relationships/customXml" Target="../ink/ink1376.xml"/><Relationship Id="rId439" Type="http://schemas.openxmlformats.org/officeDocument/2006/relationships/image" Target="../media/image1321.png"/><Relationship Id="rId590" Type="http://schemas.openxmlformats.org/officeDocument/2006/relationships/customXml" Target="../ink/ink1462.xml"/><Relationship Id="rId604" Type="http://schemas.openxmlformats.org/officeDocument/2006/relationships/customXml" Target="../ink/ink1469.xml"/><Relationship Id="rId201" Type="http://schemas.openxmlformats.org/officeDocument/2006/relationships/image" Target="../media/image1220.png"/><Relationship Id="rId222" Type="http://schemas.openxmlformats.org/officeDocument/2006/relationships/customXml" Target="../ink/ink1260.xml"/><Relationship Id="rId243" Type="http://schemas.openxmlformats.org/officeDocument/2006/relationships/customXml" Target="../ink/ink1280.xml"/><Relationship Id="rId264" Type="http://schemas.openxmlformats.org/officeDocument/2006/relationships/customXml" Target="../ink/ink1299.xml"/><Relationship Id="rId285" Type="http://schemas.openxmlformats.org/officeDocument/2006/relationships/image" Target="../media/image1244.png"/><Relationship Id="rId450" Type="http://schemas.openxmlformats.org/officeDocument/2006/relationships/customXml" Target="../ink/ink1392.xml"/><Relationship Id="rId471" Type="http://schemas.openxmlformats.org/officeDocument/2006/relationships/image" Target="../media/image1337.png"/><Relationship Id="rId506" Type="http://schemas.openxmlformats.org/officeDocument/2006/relationships/customXml" Target="../ink/ink1420.xml"/><Relationship Id="rId17" Type="http://schemas.openxmlformats.org/officeDocument/2006/relationships/image" Target="../media/image1128.png"/><Relationship Id="rId38" Type="http://schemas.openxmlformats.org/officeDocument/2006/relationships/customXml" Target="../ink/ink1168.xml"/><Relationship Id="rId59" Type="http://schemas.openxmlformats.org/officeDocument/2006/relationships/image" Target="../media/image1149.png"/><Relationship Id="rId103" Type="http://schemas.openxmlformats.org/officeDocument/2006/relationships/image" Target="../media/image1171.png"/><Relationship Id="rId124" Type="http://schemas.openxmlformats.org/officeDocument/2006/relationships/customXml" Target="../ink/ink1211.xml"/><Relationship Id="rId310" Type="http://schemas.openxmlformats.org/officeDocument/2006/relationships/customXml" Target="../ink/ink1322.xml"/><Relationship Id="rId492" Type="http://schemas.openxmlformats.org/officeDocument/2006/relationships/customXml" Target="../ink/ink1413.xml"/><Relationship Id="rId527" Type="http://schemas.openxmlformats.org/officeDocument/2006/relationships/image" Target="../media/image1365.png"/><Relationship Id="rId548" Type="http://schemas.openxmlformats.org/officeDocument/2006/relationships/customXml" Target="../ink/ink1441.xml"/><Relationship Id="rId569" Type="http://schemas.openxmlformats.org/officeDocument/2006/relationships/image" Target="../media/image1386.png"/><Relationship Id="rId70" Type="http://schemas.openxmlformats.org/officeDocument/2006/relationships/customXml" Target="../ink/ink1184.xml"/><Relationship Id="rId91" Type="http://schemas.openxmlformats.org/officeDocument/2006/relationships/image" Target="../media/image1165.png"/><Relationship Id="rId145" Type="http://schemas.openxmlformats.org/officeDocument/2006/relationships/image" Target="../media/image1192.png"/><Relationship Id="rId166" Type="http://schemas.openxmlformats.org/officeDocument/2006/relationships/customXml" Target="../ink/ink1232.xml"/><Relationship Id="rId187" Type="http://schemas.openxmlformats.org/officeDocument/2006/relationships/image" Target="../media/image1213.png"/><Relationship Id="rId331" Type="http://schemas.openxmlformats.org/officeDocument/2006/relationships/image" Target="../media/image1267.png"/><Relationship Id="rId352" Type="http://schemas.openxmlformats.org/officeDocument/2006/relationships/customXml" Target="../ink/ink1343.xml"/><Relationship Id="rId373" Type="http://schemas.openxmlformats.org/officeDocument/2006/relationships/image" Target="../media/image1288.png"/><Relationship Id="rId394" Type="http://schemas.openxmlformats.org/officeDocument/2006/relationships/customXml" Target="../ink/ink1364.xml"/><Relationship Id="rId408" Type="http://schemas.openxmlformats.org/officeDocument/2006/relationships/customXml" Target="../ink/ink1371.xml"/><Relationship Id="rId429" Type="http://schemas.openxmlformats.org/officeDocument/2006/relationships/image" Target="../media/image1316.png"/><Relationship Id="rId580" Type="http://schemas.openxmlformats.org/officeDocument/2006/relationships/customXml" Target="../ink/ink1457.xml"/><Relationship Id="rId615" Type="http://schemas.openxmlformats.org/officeDocument/2006/relationships/image" Target="../media/image1409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255.xml"/><Relationship Id="rId233" Type="http://schemas.openxmlformats.org/officeDocument/2006/relationships/customXml" Target="../ink/ink1270.xml"/><Relationship Id="rId254" Type="http://schemas.openxmlformats.org/officeDocument/2006/relationships/customXml" Target="../ink/ink1291.xml"/><Relationship Id="rId440" Type="http://schemas.openxmlformats.org/officeDocument/2006/relationships/customXml" Target="../ink/ink1387.xml"/><Relationship Id="rId28" Type="http://schemas.openxmlformats.org/officeDocument/2006/relationships/customXml" Target="../ink/ink1163.xml"/><Relationship Id="rId49" Type="http://schemas.openxmlformats.org/officeDocument/2006/relationships/image" Target="../media/image1144.png"/><Relationship Id="rId114" Type="http://schemas.openxmlformats.org/officeDocument/2006/relationships/customXml" Target="../ink/ink1206.xml"/><Relationship Id="rId275" Type="http://schemas.openxmlformats.org/officeDocument/2006/relationships/image" Target="../media/image1239.png"/><Relationship Id="rId296" Type="http://schemas.openxmlformats.org/officeDocument/2006/relationships/customXml" Target="../ink/ink1315.xml"/><Relationship Id="rId300" Type="http://schemas.openxmlformats.org/officeDocument/2006/relationships/customXml" Target="../ink/ink1317.xml"/><Relationship Id="rId461" Type="http://schemas.openxmlformats.org/officeDocument/2006/relationships/image" Target="../media/image1332.png"/><Relationship Id="rId482" Type="http://schemas.openxmlformats.org/officeDocument/2006/relationships/customXml" Target="../ink/ink1408.xml"/><Relationship Id="rId517" Type="http://schemas.openxmlformats.org/officeDocument/2006/relationships/image" Target="../media/image1360.png"/><Relationship Id="rId538" Type="http://schemas.openxmlformats.org/officeDocument/2006/relationships/customXml" Target="../ink/ink1436.xml"/><Relationship Id="rId559" Type="http://schemas.openxmlformats.org/officeDocument/2006/relationships/image" Target="../media/image1381.png"/><Relationship Id="rId60" Type="http://schemas.openxmlformats.org/officeDocument/2006/relationships/customXml" Target="../ink/ink1179.xml"/><Relationship Id="rId81" Type="http://schemas.openxmlformats.org/officeDocument/2006/relationships/image" Target="../media/image1160.png"/><Relationship Id="rId135" Type="http://schemas.openxmlformats.org/officeDocument/2006/relationships/image" Target="../media/image1187.png"/><Relationship Id="rId156" Type="http://schemas.openxmlformats.org/officeDocument/2006/relationships/customXml" Target="../ink/ink1227.xml"/><Relationship Id="rId177" Type="http://schemas.openxmlformats.org/officeDocument/2006/relationships/image" Target="../media/image1208.png"/><Relationship Id="rId198" Type="http://schemas.openxmlformats.org/officeDocument/2006/relationships/customXml" Target="../ink/ink1248.xml"/><Relationship Id="rId321" Type="http://schemas.openxmlformats.org/officeDocument/2006/relationships/image" Target="../media/image1262.png"/><Relationship Id="rId342" Type="http://schemas.openxmlformats.org/officeDocument/2006/relationships/customXml" Target="../ink/ink1338.xml"/><Relationship Id="rId363" Type="http://schemas.openxmlformats.org/officeDocument/2006/relationships/image" Target="../media/image1283.png"/><Relationship Id="rId384" Type="http://schemas.openxmlformats.org/officeDocument/2006/relationships/customXml" Target="../ink/ink1359.xml"/><Relationship Id="rId419" Type="http://schemas.openxmlformats.org/officeDocument/2006/relationships/image" Target="../media/image1311.png"/><Relationship Id="rId570" Type="http://schemas.openxmlformats.org/officeDocument/2006/relationships/customXml" Target="../ink/ink1452.xml"/><Relationship Id="rId591" Type="http://schemas.openxmlformats.org/officeDocument/2006/relationships/image" Target="../media/image1397.png"/><Relationship Id="rId605" Type="http://schemas.openxmlformats.org/officeDocument/2006/relationships/image" Target="../media/image1404.png"/><Relationship Id="rId202" Type="http://schemas.openxmlformats.org/officeDocument/2006/relationships/customXml" Target="../ink/ink1250.xml"/><Relationship Id="rId223" Type="http://schemas.openxmlformats.org/officeDocument/2006/relationships/image" Target="../media/image1231.png"/><Relationship Id="rId244" Type="http://schemas.openxmlformats.org/officeDocument/2006/relationships/customXml" Target="../ink/ink1281.xml"/><Relationship Id="rId430" Type="http://schemas.openxmlformats.org/officeDocument/2006/relationships/customXml" Target="../ink/ink1382.xml"/><Relationship Id="rId18" Type="http://schemas.openxmlformats.org/officeDocument/2006/relationships/customXml" Target="../ink/ink1158.xml"/><Relationship Id="rId39" Type="http://schemas.openxmlformats.org/officeDocument/2006/relationships/image" Target="../media/image1139.png"/><Relationship Id="rId265" Type="http://schemas.openxmlformats.org/officeDocument/2006/relationships/image" Target="../media/image1234.png"/><Relationship Id="rId286" Type="http://schemas.openxmlformats.org/officeDocument/2006/relationships/customXml" Target="../ink/ink1310.xml"/><Relationship Id="rId451" Type="http://schemas.openxmlformats.org/officeDocument/2006/relationships/image" Target="../media/image1327.png"/><Relationship Id="rId472" Type="http://schemas.openxmlformats.org/officeDocument/2006/relationships/customXml" Target="../ink/ink1403.xml"/><Relationship Id="rId493" Type="http://schemas.openxmlformats.org/officeDocument/2006/relationships/image" Target="../media/image1348.png"/><Relationship Id="rId507" Type="http://schemas.openxmlformats.org/officeDocument/2006/relationships/image" Target="../media/image1355.png"/><Relationship Id="rId528" Type="http://schemas.openxmlformats.org/officeDocument/2006/relationships/customXml" Target="../ink/ink1431.xml"/><Relationship Id="rId549" Type="http://schemas.openxmlformats.org/officeDocument/2006/relationships/image" Target="../media/image1376.png"/><Relationship Id="rId50" Type="http://schemas.openxmlformats.org/officeDocument/2006/relationships/customXml" Target="../ink/ink1174.xml"/><Relationship Id="rId104" Type="http://schemas.openxmlformats.org/officeDocument/2006/relationships/customXml" Target="../ink/ink1201.xml"/><Relationship Id="rId125" Type="http://schemas.openxmlformats.org/officeDocument/2006/relationships/image" Target="../media/image1182.png"/><Relationship Id="rId146" Type="http://schemas.openxmlformats.org/officeDocument/2006/relationships/customXml" Target="../ink/ink1222.xml"/><Relationship Id="rId167" Type="http://schemas.openxmlformats.org/officeDocument/2006/relationships/image" Target="../media/image1203.png"/><Relationship Id="rId188" Type="http://schemas.openxmlformats.org/officeDocument/2006/relationships/customXml" Target="../ink/ink1243.xml"/><Relationship Id="rId311" Type="http://schemas.openxmlformats.org/officeDocument/2006/relationships/image" Target="../media/image1257.png"/><Relationship Id="rId332" Type="http://schemas.openxmlformats.org/officeDocument/2006/relationships/customXml" Target="../ink/ink1333.xml"/><Relationship Id="rId353" Type="http://schemas.openxmlformats.org/officeDocument/2006/relationships/image" Target="../media/image1278.png"/><Relationship Id="rId374" Type="http://schemas.openxmlformats.org/officeDocument/2006/relationships/customXml" Target="../ink/ink1354.xml"/><Relationship Id="rId395" Type="http://schemas.openxmlformats.org/officeDocument/2006/relationships/image" Target="../media/image1299.png"/><Relationship Id="rId409" Type="http://schemas.openxmlformats.org/officeDocument/2006/relationships/image" Target="../media/image1306.png"/><Relationship Id="rId560" Type="http://schemas.openxmlformats.org/officeDocument/2006/relationships/customXml" Target="../ink/ink1447.xml"/><Relationship Id="rId581" Type="http://schemas.openxmlformats.org/officeDocument/2006/relationships/image" Target="../media/image1392.png"/><Relationship Id="rId71" Type="http://schemas.openxmlformats.org/officeDocument/2006/relationships/image" Target="../media/image1155.png"/><Relationship Id="rId92" Type="http://schemas.openxmlformats.org/officeDocument/2006/relationships/customXml" Target="../ink/ink1195.xml"/><Relationship Id="rId213" Type="http://schemas.openxmlformats.org/officeDocument/2006/relationships/image" Target="../media/image1226.png"/><Relationship Id="rId234" Type="http://schemas.openxmlformats.org/officeDocument/2006/relationships/customXml" Target="../ink/ink1271.xml"/><Relationship Id="rId420" Type="http://schemas.openxmlformats.org/officeDocument/2006/relationships/customXml" Target="../ink/ink1377.xml"/><Relationship Id="rId616" Type="http://schemas.openxmlformats.org/officeDocument/2006/relationships/customXml" Target="../ink/ink1475.xml"/><Relationship Id="rId2" Type="http://schemas.openxmlformats.org/officeDocument/2006/relationships/customXml" Target="../ink/ink1150.xml"/><Relationship Id="rId29" Type="http://schemas.openxmlformats.org/officeDocument/2006/relationships/image" Target="../media/image1134.png"/><Relationship Id="rId255" Type="http://schemas.openxmlformats.org/officeDocument/2006/relationships/customXml" Target="../ink/ink1292.xml"/><Relationship Id="rId276" Type="http://schemas.openxmlformats.org/officeDocument/2006/relationships/customXml" Target="../ink/ink1305.xml"/><Relationship Id="rId297" Type="http://schemas.openxmlformats.org/officeDocument/2006/relationships/image" Target="../media/image1250.png"/><Relationship Id="rId441" Type="http://schemas.openxmlformats.org/officeDocument/2006/relationships/image" Target="../media/image1322.png"/><Relationship Id="rId462" Type="http://schemas.openxmlformats.org/officeDocument/2006/relationships/customXml" Target="../ink/ink1398.xml"/><Relationship Id="rId483" Type="http://schemas.openxmlformats.org/officeDocument/2006/relationships/image" Target="../media/image1343.png"/><Relationship Id="rId518" Type="http://schemas.openxmlformats.org/officeDocument/2006/relationships/customXml" Target="../ink/ink1426.xml"/><Relationship Id="rId539" Type="http://schemas.openxmlformats.org/officeDocument/2006/relationships/image" Target="../media/image1371.png"/><Relationship Id="rId40" Type="http://schemas.openxmlformats.org/officeDocument/2006/relationships/customXml" Target="../ink/ink1169.xml"/><Relationship Id="rId115" Type="http://schemas.openxmlformats.org/officeDocument/2006/relationships/image" Target="../media/image1177.png"/><Relationship Id="rId136" Type="http://schemas.openxmlformats.org/officeDocument/2006/relationships/customXml" Target="../ink/ink1217.xml"/><Relationship Id="rId157" Type="http://schemas.openxmlformats.org/officeDocument/2006/relationships/image" Target="../media/image1198.png"/><Relationship Id="rId178" Type="http://schemas.openxmlformats.org/officeDocument/2006/relationships/customXml" Target="../ink/ink1238.xml"/><Relationship Id="rId301" Type="http://schemas.openxmlformats.org/officeDocument/2006/relationships/image" Target="../media/image1252.png"/><Relationship Id="rId322" Type="http://schemas.openxmlformats.org/officeDocument/2006/relationships/customXml" Target="../ink/ink1328.xml"/><Relationship Id="rId343" Type="http://schemas.openxmlformats.org/officeDocument/2006/relationships/image" Target="../media/image1273.png"/><Relationship Id="rId364" Type="http://schemas.openxmlformats.org/officeDocument/2006/relationships/customXml" Target="../ink/ink1349.xml"/><Relationship Id="rId550" Type="http://schemas.openxmlformats.org/officeDocument/2006/relationships/customXml" Target="../ink/ink1442.xml"/><Relationship Id="rId61" Type="http://schemas.openxmlformats.org/officeDocument/2006/relationships/image" Target="../media/image1150.png"/><Relationship Id="rId82" Type="http://schemas.openxmlformats.org/officeDocument/2006/relationships/customXml" Target="../ink/ink1190.xml"/><Relationship Id="rId199" Type="http://schemas.openxmlformats.org/officeDocument/2006/relationships/image" Target="../media/image1219.png"/><Relationship Id="rId203" Type="http://schemas.openxmlformats.org/officeDocument/2006/relationships/image" Target="../media/image1221.png"/><Relationship Id="rId385" Type="http://schemas.openxmlformats.org/officeDocument/2006/relationships/image" Target="../media/image1294.png"/><Relationship Id="rId571" Type="http://schemas.openxmlformats.org/officeDocument/2006/relationships/image" Target="../media/image1387.png"/><Relationship Id="rId592" Type="http://schemas.openxmlformats.org/officeDocument/2006/relationships/customXml" Target="../ink/ink1463.xml"/><Relationship Id="rId606" Type="http://schemas.openxmlformats.org/officeDocument/2006/relationships/customXml" Target="../ink/ink1470.xml"/><Relationship Id="rId19" Type="http://schemas.openxmlformats.org/officeDocument/2006/relationships/image" Target="../media/image1129.png"/><Relationship Id="rId224" Type="http://schemas.openxmlformats.org/officeDocument/2006/relationships/customXml" Target="../ink/ink1261.xml"/><Relationship Id="rId245" Type="http://schemas.openxmlformats.org/officeDocument/2006/relationships/customXml" Target="../ink/ink1282.xml"/><Relationship Id="rId266" Type="http://schemas.openxmlformats.org/officeDocument/2006/relationships/customXml" Target="../ink/ink1300.xml"/><Relationship Id="rId287" Type="http://schemas.openxmlformats.org/officeDocument/2006/relationships/image" Target="../media/image1245.png"/><Relationship Id="rId410" Type="http://schemas.openxmlformats.org/officeDocument/2006/relationships/customXml" Target="../ink/ink1372.xml"/><Relationship Id="rId431" Type="http://schemas.openxmlformats.org/officeDocument/2006/relationships/image" Target="../media/image1317.png"/><Relationship Id="rId452" Type="http://schemas.openxmlformats.org/officeDocument/2006/relationships/customXml" Target="../ink/ink1393.xml"/><Relationship Id="rId473" Type="http://schemas.openxmlformats.org/officeDocument/2006/relationships/image" Target="../media/image1338.png"/><Relationship Id="rId494" Type="http://schemas.openxmlformats.org/officeDocument/2006/relationships/customXml" Target="../ink/ink1414.xml"/><Relationship Id="rId508" Type="http://schemas.openxmlformats.org/officeDocument/2006/relationships/customXml" Target="../ink/ink1421.xml"/><Relationship Id="rId529" Type="http://schemas.openxmlformats.org/officeDocument/2006/relationships/image" Target="../media/image1366.png"/><Relationship Id="rId30" Type="http://schemas.openxmlformats.org/officeDocument/2006/relationships/customXml" Target="../ink/ink1164.xml"/><Relationship Id="rId105" Type="http://schemas.openxmlformats.org/officeDocument/2006/relationships/image" Target="../media/image1172.png"/><Relationship Id="rId126" Type="http://schemas.openxmlformats.org/officeDocument/2006/relationships/customXml" Target="../ink/ink1212.xml"/><Relationship Id="rId147" Type="http://schemas.openxmlformats.org/officeDocument/2006/relationships/image" Target="../media/image1193.png"/><Relationship Id="rId168" Type="http://schemas.openxmlformats.org/officeDocument/2006/relationships/customXml" Target="../ink/ink1233.xml"/><Relationship Id="rId312" Type="http://schemas.openxmlformats.org/officeDocument/2006/relationships/customXml" Target="../ink/ink1323.xml"/><Relationship Id="rId333" Type="http://schemas.openxmlformats.org/officeDocument/2006/relationships/image" Target="../media/image1268.png"/><Relationship Id="rId354" Type="http://schemas.openxmlformats.org/officeDocument/2006/relationships/customXml" Target="../ink/ink1344.xml"/><Relationship Id="rId540" Type="http://schemas.openxmlformats.org/officeDocument/2006/relationships/customXml" Target="../ink/ink1437.xml"/><Relationship Id="rId51" Type="http://schemas.openxmlformats.org/officeDocument/2006/relationships/image" Target="../media/image1145.png"/><Relationship Id="rId72" Type="http://schemas.openxmlformats.org/officeDocument/2006/relationships/customXml" Target="../ink/ink1185.xml"/><Relationship Id="rId93" Type="http://schemas.openxmlformats.org/officeDocument/2006/relationships/image" Target="../media/image1166.png"/><Relationship Id="rId189" Type="http://schemas.openxmlformats.org/officeDocument/2006/relationships/image" Target="../media/image1214.png"/><Relationship Id="rId375" Type="http://schemas.openxmlformats.org/officeDocument/2006/relationships/image" Target="../media/image1289.png"/><Relationship Id="rId396" Type="http://schemas.openxmlformats.org/officeDocument/2006/relationships/customXml" Target="../ink/ink1365.xml"/><Relationship Id="rId561" Type="http://schemas.openxmlformats.org/officeDocument/2006/relationships/image" Target="../media/image1382.png"/><Relationship Id="rId582" Type="http://schemas.openxmlformats.org/officeDocument/2006/relationships/customXml" Target="../ink/ink1458.xml"/><Relationship Id="rId617" Type="http://schemas.openxmlformats.org/officeDocument/2006/relationships/image" Target="../media/image1410.png"/><Relationship Id="rId3" Type="http://schemas.openxmlformats.org/officeDocument/2006/relationships/image" Target="../media/image1121.png"/><Relationship Id="rId214" Type="http://schemas.openxmlformats.org/officeDocument/2006/relationships/customXml" Target="../ink/ink1256.xml"/><Relationship Id="rId235" Type="http://schemas.openxmlformats.org/officeDocument/2006/relationships/customXml" Target="../ink/ink1272.xml"/><Relationship Id="rId256" Type="http://schemas.openxmlformats.org/officeDocument/2006/relationships/customXml" Target="../ink/ink1293.xml"/><Relationship Id="rId277" Type="http://schemas.openxmlformats.org/officeDocument/2006/relationships/image" Target="../media/image1240.png"/><Relationship Id="rId298" Type="http://schemas.openxmlformats.org/officeDocument/2006/relationships/customXml" Target="../ink/ink1316.xml"/><Relationship Id="rId400" Type="http://schemas.openxmlformats.org/officeDocument/2006/relationships/customXml" Target="../ink/ink1367.xml"/><Relationship Id="rId421" Type="http://schemas.openxmlformats.org/officeDocument/2006/relationships/image" Target="../media/image1312.png"/><Relationship Id="rId442" Type="http://schemas.openxmlformats.org/officeDocument/2006/relationships/customXml" Target="../ink/ink1388.xml"/><Relationship Id="rId463" Type="http://schemas.openxmlformats.org/officeDocument/2006/relationships/image" Target="../media/image1333.png"/><Relationship Id="rId484" Type="http://schemas.openxmlformats.org/officeDocument/2006/relationships/customXml" Target="../ink/ink1409.xml"/><Relationship Id="rId519" Type="http://schemas.openxmlformats.org/officeDocument/2006/relationships/image" Target="../media/image1361.png"/><Relationship Id="rId116" Type="http://schemas.openxmlformats.org/officeDocument/2006/relationships/customXml" Target="../ink/ink1207.xml"/><Relationship Id="rId137" Type="http://schemas.openxmlformats.org/officeDocument/2006/relationships/image" Target="../media/image1188.png"/><Relationship Id="rId158" Type="http://schemas.openxmlformats.org/officeDocument/2006/relationships/customXml" Target="../ink/ink1228.xml"/><Relationship Id="rId302" Type="http://schemas.openxmlformats.org/officeDocument/2006/relationships/customXml" Target="../ink/ink1318.xml"/><Relationship Id="rId323" Type="http://schemas.openxmlformats.org/officeDocument/2006/relationships/image" Target="../media/image1263.png"/><Relationship Id="rId344" Type="http://schemas.openxmlformats.org/officeDocument/2006/relationships/customXml" Target="../ink/ink1339.xml"/><Relationship Id="rId530" Type="http://schemas.openxmlformats.org/officeDocument/2006/relationships/customXml" Target="../ink/ink1432.xml"/><Relationship Id="rId20" Type="http://schemas.openxmlformats.org/officeDocument/2006/relationships/customXml" Target="../ink/ink1159.xml"/><Relationship Id="rId41" Type="http://schemas.openxmlformats.org/officeDocument/2006/relationships/image" Target="../media/image1140.png"/><Relationship Id="rId62" Type="http://schemas.openxmlformats.org/officeDocument/2006/relationships/customXml" Target="../ink/ink1180.xml"/><Relationship Id="rId83" Type="http://schemas.openxmlformats.org/officeDocument/2006/relationships/image" Target="../media/image1161.png"/><Relationship Id="rId179" Type="http://schemas.openxmlformats.org/officeDocument/2006/relationships/image" Target="../media/image1209.png"/><Relationship Id="rId365" Type="http://schemas.openxmlformats.org/officeDocument/2006/relationships/image" Target="../media/image1284.png"/><Relationship Id="rId386" Type="http://schemas.openxmlformats.org/officeDocument/2006/relationships/customXml" Target="../ink/ink1360.xml"/><Relationship Id="rId551" Type="http://schemas.openxmlformats.org/officeDocument/2006/relationships/image" Target="../media/image1377.png"/><Relationship Id="rId572" Type="http://schemas.openxmlformats.org/officeDocument/2006/relationships/customXml" Target="../ink/ink1453.xml"/><Relationship Id="rId593" Type="http://schemas.openxmlformats.org/officeDocument/2006/relationships/image" Target="../media/image1398.png"/><Relationship Id="rId607" Type="http://schemas.openxmlformats.org/officeDocument/2006/relationships/image" Target="../media/image1405.png"/><Relationship Id="rId190" Type="http://schemas.openxmlformats.org/officeDocument/2006/relationships/customXml" Target="../ink/ink1244.xml"/><Relationship Id="rId204" Type="http://schemas.openxmlformats.org/officeDocument/2006/relationships/customXml" Target="../ink/ink1251.xml"/><Relationship Id="rId225" Type="http://schemas.openxmlformats.org/officeDocument/2006/relationships/customXml" Target="../ink/ink1262.xml"/><Relationship Id="rId246" Type="http://schemas.openxmlformats.org/officeDocument/2006/relationships/customXml" Target="../ink/ink1283.xml"/><Relationship Id="rId267" Type="http://schemas.openxmlformats.org/officeDocument/2006/relationships/image" Target="../media/image1235.png"/><Relationship Id="rId288" Type="http://schemas.openxmlformats.org/officeDocument/2006/relationships/customXml" Target="../ink/ink1311.xml"/><Relationship Id="rId411" Type="http://schemas.openxmlformats.org/officeDocument/2006/relationships/image" Target="../media/image1307.png"/><Relationship Id="rId432" Type="http://schemas.openxmlformats.org/officeDocument/2006/relationships/customXml" Target="../ink/ink1383.xml"/><Relationship Id="rId453" Type="http://schemas.openxmlformats.org/officeDocument/2006/relationships/image" Target="../media/image1328.png"/><Relationship Id="rId474" Type="http://schemas.openxmlformats.org/officeDocument/2006/relationships/customXml" Target="../ink/ink1404.xml"/><Relationship Id="rId509" Type="http://schemas.openxmlformats.org/officeDocument/2006/relationships/image" Target="../media/image1356.png"/><Relationship Id="rId106" Type="http://schemas.openxmlformats.org/officeDocument/2006/relationships/customXml" Target="../ink/ink1202.xml"/><Relationship Id="rId127" Type="http://schemas.openxmlformats.org/officeDocument/2006/relationships/image" Target="../media/image1183.png"/><Relationship Id="rId313" Type="http://schemas.openxmlformats.org/officeDocument/2006/relationships/image" Target="../media/image1258.png"/><Relationship Id="rId495" Type="http://schemas.openxmlformats.org/officeDocument/2006/relationships/image" Target="../media/image1349.png"/><Relationship Id="rId10" Type="http://schemas.openxmlformats.org/officeDocument/2006/relationships/customXml" Target="../ink/ink1154.xml"/><Relationship Id="rId31" Type="http://schemas.openxmlformats.org/officeDocument/2006/relationships/image" Target="../media/image1135.png"/><Relationship Id="rId52" Type="http://schemas.openxmlformats.org/officeDocument/2006/relationships/customXml" Target="../ink/ink1175.xml"/><Relationship Id="rId73" Type="http://schemas.openxmlformats.org/officeDocument/2006/relationships/image" Target="../media/image1156.png"/><Relationship Id="rId94" Type="http://schemas.openxmlformats.org/officeDocument/2006/relationships/customXml" Target="../ink/ink1196.xml"/><Relationship Id="rId148" Type="http://schemas.openxmlformats.org/officeDocument/2006/relationships/customXml" Target="../ink/ink1223.xml"/><Relationship Id="rId169" Type="http://schemas.openxmlformats.org/officeDocument/2006/relationships/image" Target="../media/image1204.png"/><Relationship Id="rId334" Type="http://schemas.openxmlformats.org/officeDocument/2006/relationships/customXml" Target="../ink/ink1334.xml"/><Relationship Id="rId355" Type="http://schemas.openxmlformats.org/officeDocument/2006/relationships/image" Target="../media/image1279.png"/><Relationship Id="rId376" Type="http://schemas.openxmlformats.org/officeDocument/2006/relationships/customXml" Target="../ink/ink1355.xml"/><Relationship Id="rId397" Type="http://schemas.openxmlformats.org/officeDocument/2006/relationships/image" Target="../media/image1300.png"/><Relationship Id="rId520" Type="http://schemas.openxmlformats.org/officeDocument/2006/relationships/customXml" Target="../ink/ink1427.xml"/><Relationship Id="rId541" Type="http://schemas.openxmlformats.org/officeDocument/2006/relationships/image" Target="../media/image1372.png"/><Relationship Id="rId562" Type="http://schemas.openxmlformats.org/officeDocument/2006/relationships/customXml" Target="../ink/ink1448.xml"/><Relationship Id="rId583" Type="http://schemas.openxmlformats.org/officeDocument/2006/relationships/image" Target="../media/image1393.png"/><Relationship Id="rId618" Type="http://schemas.openxmlformats.org/officeDocument/2006/relationships/customXml" Target="../ink/ink1476.xml"/><Relationship Id="rId4" Type="http://schemas.openxmlformats.org/officeDocument/2006/relationships/customXml" Target="../ink/ink1151.xml"/><Relationship Id="rId180" Type="http://schemas.openxmlformats.org/officeDocument/2006/relationships/customXml" Target="../ink/ink1239.xml"/><Relationship Id="rId215" Type="http://schemas.openxmlformats.org/officeDocument/2006/relationships/image" Target="../media/image1227.png"/><Relationship Id="rId236" Type="http://schemas.openxmlformats.org/officeDocument/2006/relationships/customXml" Target="../ink/ink1273.xml"/><Relationship Id="rId257" Type="http://schemas.openxmlformats.org/officeDocument/2006/relationships/customXml" Target="../ink/ink1294.xml"/><Relationship Id="rId278" Type="http://schemas.openxmlformats.org/officeDocument/2006/relationships/customXml" Target="../ink/ink1306.xml"/><Relationship Id="rId401" Type="http://schemas.openxmlformats.org/officeDocument/2006/relationships/image" Target="../media/image1302.png"/><Relationship Id="rId422" Type="http://schemas.openxmlformats.org/officeDocument/2006/relationships/customXml" Target="../ink/ink1378.xml"/><Relationship Id="rId443" Type="http://schemas.openxmlformats.org/officeDocument/2006/relationships/image" Target="../media/image1323.png"/><Relationship Id="rId464" Type="http://schemas.openxmlformats.org/officeDocument/2006/relationships/customXml" Target="../ink/ink1399.xml"/><Relationship Id="rId303" Type="http://schemas.openxmlformats.org/officeDocument/2006/relationships/image" Target="../media/image1253.png"/><Relationship Id="rId485" Type="http://schemas.openxmlformats.org/officeDocument/2006/relationships/image" Target="../media/image1344.png"/><Relationship Id="rId42" Type="http://schemas.openxmlformats.org/officeDocument/2006/relationships/customXml" Target="../ink/ink1170.xml"/><Relationship Id="rId84" Type="http://schemas.openxmlformats.org/officeDocument/2006/relationships/customXml" Target="../ink/ink1191.xml"/><Relationship Id="rId138" Type="http://schemas.openxmlformats.org/officeDocument/2006/relationships/customXml" Target="../ink/ink1218.xml"/><Relationship Id="rId345" Type="http://schemas.openxmlformats.org/officeDocument/2006/relationships/image" Target="../media/image1274.png"/><Relationship Id="rId387" Type="http://schemas.openxmlformats.org/officeDocument/2006/relationships/image" Target="../media/image1295.png"/><Relationship Id="rId510" Type="http://schemas.openxmlformats.org/officeDocument/2006/relationships/customXml" Target="../ink/ink1422.xml"/><Relationship Id="rId552" Type="http://schemas.openxmlformats.org/officeDocument/2006/relationships/customXml" Target="../ink/ink1443.xml"/><Relationship Id="rId594" Type="http://schemas.openxmlformats.org/officeDocument/2006/relationships/customXml" Target="../ink/ink1464.xml"/><Relationship Id="rId608" Type="http://schemas.openxmlformats.org/officeDocument/2006/relationships/customXml" Target="../ink/ink1471.xml"/><Relationship Id="rId191" Type="http://schemas.openxmlformats.org/officeDocument/2006/relationships/image" Target="../media/image1215.png"/><Relationship Id="rId205" Type="http://schemas.openxmlformats.org/officeDocument/2006/relationships/image" Target="../media/image1222.png"/><Relationship Id="rId247" Type="http://schemas.openxmlformats.org/officeDocument/2006/relationships/customXml" Target="../ink/ink1284.xml"/><Relationship Id="rId412" Type="http://schemas.openxmlformats.org/officeDocument/2006/relationships/customXml" Target="../ink/ink1373.xml"/><Relationship Id="rId107" Type="http://schemas.openxmlformats.org/officeDocument/2006/relationships/image" Target="../media/image1173.png"/><Relationship Id="rId289" Type="http://schemas.openxmlformats.org/officeDocument/2006/relationships/image" Target="../media/image1246.png"/><Relationship Id="rId454" Type="http://schemas.openxmlformats.org/officeDocument/2006/relationships/customXml" Target="../ink/ink1394.xml"/><Relationship Id="rId496" Type="http://schemas.openxmlformats.org/officeDocument/2006/relationships/customXml" Target="../ink/ink1415.xml"/><Relationship Id="rId11" Type="http://schemas.openxmlformats.org/officeDocument/2006/relationships/image" Target="../media/image1125.png"/><Relationship Id="rId53" Type="http://schemas.openxmlformats.org/officeDocument/2006/relationships/image" Target="../media/image1146.png"/><Relationship Id="rId149" Type="http://schemas.openxmlformats.org/officeDocument/2006/relationships/image" Target="../media/image1194.png"/><Relationship Id="rId314" Type="http://schemas.openxmlformats.org/officeDocument/2006/relationships/customXml" Target="../ink/ink1324.xml"/><Relationship Id="rId356" Type="http://schemas.openxmlformats.org/officeDocument/2006/relationships/customXml" Target="../ink/ink1345.xml"/><Relationship Id="rId398" Type="http://schemas.openxmlformats.org/officeDocument/2006/relationships/customXml" Target="../ink/ink1366.xml"/><Relationship Id="rId521" Type="http://schemas.openxmlformats.org/officeDocument/2006/relationships/image" Target="../media/image1362.png"/><Relationship Id="rId563" Type="http://schemas.openxmlformats.org/officeDocument/2006/relationships/image" Target="../media/image1383.png"/><Relationship Id="rId619" Type="http://schemas.openxmlformats.org/officeDocument/2006/relationships/image" Target="../media/image1411.png"/><Relationship Id="rId95" Type="http://schemas.openxmlformats.org/officeDocument/2006/relationships/image" Target="../media/image1167.png"/><Relationship Id="rId160" Type="http://schemas.openxmlformats.org/officeDocument/2006/relationships/customXml" Target="../ink/ink1229.xml"/><Relationship Id="rId216" Type="http://schemas.openxmlformats.org/officeDocument/2006/relationships/customXml" Target="../ink/ink1257.xml"/><Relationship Id="rId423" Type="http://schemas.openxmlformats.org/officeDocument/2006/relationships/image" Target="../media/image1313.png"/><Relationship Id="rId258" Type="http://schemas.openxmlformats.org/officeDocument/2006/relationships/customXml" Target="../ink/ink1295.xml"/><Relationship Id="rId465" Type="http://schemas.openxmlformats.org/officeDocument/2006/relationships/image" Target="../media/image1334.png"/><Relationship Id="rId22" Type="http://schemas.openxmlformats.org/officeDocument/2006/relationships/customXml" Target="../ink/ink1160.xml"/><Relationship Id="rId64" Type="http://schemas.openxmlformats.org/officeDocument/2006/relationships/customXml" Target="../ink/ink1181.xml"/><Relationship Id="rId118" Type="http://schemas.openxmlformats.org/officeDocument/2006/relationships/customXml" Target="../ink/ink1208.xml"/><Relationship Id="rId325" Type="http://schemas.openxmlformats.org/officeDocument/2006/relationships/image" Target="../media/image1264.png"/><Relationship Id="rId367" Type="http://schemas.openxmlformats.org/officeDocument/2006/relationships/image" Target="../media/image1285.png"/><Relationship Id="rId532" Type="http://schemas.openxmlformats.org/officeDocument/2006/relationships/customXml" Target="../ink/ink1433.xml"/><Relationship Id="rId574" Type="http://schemas.openxmlformats.org/officeDocument/2006/relationships/customXml" Target="../ink/ink1454.xml"/><Relationship Id="rId171" Type="http://schemas.openxmlformats.org/officeDocument/2006/relationships/image" Target="../media/image1205.png"/><Relationship Id="rId227" Type="http://schemas.openxmlformats.org/officeDocument/2006/relationships/customXml" Target="../ink/ink1264.xml"/><Relationship Id="rId269" Type="http://schemas.openxmlformats.org/officeDocument/2006/relationships/image" Target="../media/image1236.png"/><Relationship Id="rId434" Type="http://schemas.openxmlformats.org/officeDocument/2006/relationships/customXml" Target="../ink/ink1384.xml"/><Relationship Id="rId476" Type="http://schemas.openxmlformats.org/officeDocument/2006/relationships/customXml" Target="../ink/ink1405.xml"/><Relationship Id="rId33" Type="http://schemas.openxmlformats.org/officeDocument/2006/relationships/image" Target="../media/image1136.png"/><Relationship Id="rId129" Type="http://schemas.openxmlformats.org/officeDocument/2006/relationships/image" Target="../media/image1184.png"/><Relationship Id="rId280" Type="http://schemas.openxmlformats.org/officeDocument/2006/relationships/customXml" Target="../ink/ink1307.xml"/><Relationship Id="rId336" Type="http://schemas.openxmlformats.org/officeDocument/2006/relationships/customXml" Target="../ink/ink1335.xml"/><Relationship Id="rId501" Type="http://schemas.openxmlformats.org/officeDocument/2006/relationships/image" Target="../media/image1352.png"/><Relationship Id="rId543" Type="http://schemas.openxmlformats.org/officeDocument/2006/relationships/image" Target="../media/image1373.png"/><Relationship Id="rId75" Type="http://schemas.openxmlformats.org/officeDocument/2006/relationships/image" Target="../media/image1157.png"/><Relationship Id="rId140" Type="http://schemas.openxmlformats.org/officeDocument/2006/relationships/customXml" Target="../ink/ink1219.xml"/><Relationship Id="rId182" Type="http://schemas.openxmlformats.org/officeDocument/2006/relationships/customXml" Target="../ink/ink1240.xml"/><Relationship Id="rId378" Type="http://schemas.openxmlformats.org/officeDocument/2006/relationships/customXml" Target="../ink/ink1356.xml"/><Relationship Id="rId403" Type="http://schemas.openxmlformats.org/officeDocument/2006/relationships/image" Target="../media/image1303.png"/><Relationship Id="rId585" Type="http://schemas.openxmlformats.org/officeDocument/2006/relationships/image" Target="../media/image1394.png"/><Relationship Id="rId6" Type="http://schemas.openxmlformats.org/officeDocument/2006/relationships/customXml" Target="../ink/ink1152.xml"/><Relationship Id="rId238" Type="http://schemas.openxmlformats.org/officeDocument/2006/relationships/customXml" Target="../ink/ink1275.xml"/><Relationship Id="rId445" Type="http://schemas.openxmlformats.org/officeDocument/2006/relationships/image" Target="../media/image1324.png"/><Relationship Id="rId487" Type="http://schemas.openxmlformats.org/officeDocument/2006/relationships/image" Target="../media/image1345.png"/><Relationship Id="rId610" Type="http://schemas.openxmlformats.org/officeDocument/2006/relationships/customXml" Target="../ink/ink1472.xml"/><Relationship Id="rId291" Type="http://schemas.openxmlformats.org/officeDocument/2006/relationships/image" Target="../media/image1247.png"/><Relationship Id="rId305" Type="http://schemas.openxmlformats.org/officeDocument/2006/relationships/image" Target="../media/image1254.png"/><Relationship Id="rId347" Type="http://schemas.openxmlformats.org/officeDocument/2006/relationships/image" Target="../media/image1275.png"/><Relationship Id="rId512" Type="http://schemas.openxmlformats.org/officeDocument/2006/relationships/customXml" Target="../ink/ink1423.xml"/><Relationship Id="rId44" Type="http://schemas.openxmlformats.org/officeDocument/2006/relationships/customXml" Target="../ink/ink1171.xml"/><Relationship Id="rId86" Type="http://schemas.openxmlformats.org/officeDocument/2006/relationships/customXml" Target="../ink/ink1192.xml"/><Relationship Id="rId151" Type="http://schemas.openxmlformats.org/officeDocument/2006/relationships/image" Target="../media/image1195.png"/><Relationship Id="rId389" Type="http://schemas.openxmlformats.org/officeDocument/2006/relationships/image" Target="../media/image1296.png"/><Relationship Id="rId554" Type="http://schemas.openxmlformats.org/officeDocument/2006/relationships/customXml" Target="../ink/ink1444.xml"/><Relationship Id="rId596" Type="http://schemas.openxmlformats.org/officeDocument/2006/relationships/customXml" Target="../ink/ink1465.xml"/><Relationship Id="rId193" Type="http://schemas.openxmlformats.org/officeDocument/2006/relationships/image" Target="../media/image1216.png"/><Relationship Id="rId207" Type="http://schemas.openxmlformats.org/officeDocument/2006/relationships/image" Target="../media/image1223.png"/><Relationship Id="rId249" Type="http://schemas.openxmlformats.org/officeDocument/2006/relationships/customXml" Target="../ink/ink1286.xml"/><Relationship Id="rId414" Type="http://schemas.openxmlformats.org/officeDocument/2006/relationships/customXml" Target="../ink/ink1374.xml"/><Relationship Id="rId456" Type="http://schemas.openxmlformats.org/officeDocument/2006/relationships/customXml" Target="../ink/ink1395.xml"/><Relationship Id="rId498" Type="http://schemas.openxmlformats.org/officeDocument/2006/relationships/customXml" Target="../ink/ink1416.xml"/><Relationship Id="rId13" Type="http://schemas.openxmlformats.org/officeDocument/2006/relationships/image" Target="../media/image1126.png"/><Relationship Id="rId109" Type="http://schemas.openxmlformats.org/officeDocument/2006/relationships/image" Target="../media/image1174.png"/><Relationship Id="rId260" Type="http://schemas.openxmlformats.org/officeDocument/2006/relationships/customXml" Target="../ink/ink1297.xml"/><Relationship Id="rId316" Type="http://schemas.openxmlformats.org/officeDocument/2006/relationships/customXml" Target="../ink/ink1325.xml"/><Relationship Id="rId523" Type="http://schemas.openxmlformats.org/officeDocument/2006/relationships/image" Target="../media/image1363.png"/><Relationship Id="rId55" Type="http://schemas.openxmlformats.org/officeDocument/2006/relationships/image" Target="../media/image1147.png"/><Relationship Id="rId97" Type="http://schemas.openxmlformats.org/officeDocument/2006/relationships/image" Target="../media/image1168.png"/><Relationship Id="rId120" Type="http://schemas.openxmlformats.org/officeDocument/2006/relationships/customXml" Target="../ink/ink1209.xml"/><Relationship Id="rId358" Type="http://schemas.openxmlformats.org/officeDocument/2006/relationships/customXml" Target="../ink/ink1346.xml"/><Relationship Id="rId565" Type="http://schemas.openxmlformats.org/officeDocument/2006/relationships/image" Target="../media/image1384.png"/><Relationship Id="rId162" Type="http://schemas.openxmlformats.org/officeDocument/2006/relationships/customXml" Target="../ink/ink1230.xml"/><Relationship Id="rId218" Type="http://schemas.openxmlformats.org/officeDocument/2006/relationships/customXml" Target="../ink/ink1258.xml"/><Relationship Id="rId425" Type="http://schemas.openxmlformats.org/officeDocument/2006/relationships/image" Target="../media/image1314.png"/><Relationship Id="rId467" Type="http://schemas.openxmlformats.org/officeDocument/2006/relationships/image" Target="../media/image1335.png"/><Relationship Id="rId271" Type="http://schemas.openxmlformats.org/officeDocument/2006/relationships/image" Target="../media/image1237.png"/><Relationship Id="rId24" Type="http://schemas.openxmlformats.org/officeDocument/2006/relationships/customXml" Target="../ink/ink1161.xml"/><Relationship Id="rId66" Type="http://schemas.openxmlformats.org/officeDocument/2006/relationships/customXml" Target="../ink/ink1182.xml"/><Relationship Id="rId131" Type="http://schemas.openxmlformats.org/officeDocument/2006/relationships/image" Target="../media/image1185.png"/><Relationship Id="rId327" Type="http://schemas.openxmlformats.org/officeDocument/2006/relationships/image" Target="../media/image1265.png"/><Relationship Id="rId369" Type="http://schemas.openxmlformats.org/officeDocument/2006/relationships/image" Target="../media/image1286.png"/><Relationship Id="rId534" Type="http://schemas.openxmlformats.org/officeDocument/2006/relationships/customXml" Target="../ink/ink1434.xml"/><Relationship Id="rId576" Type="http://schemas.openxmlformats.org/officeDocument/2006/relationships/customXml" Target="../ink/ink1455.xml"/><Relationship Id="rId173" Type="http://schemas.openxmlformats.org/officeDocument/2006/relationships/image" Target="../media/image1206.png"/><Relationship Id="rId229" Type="http://schemas.openxmlformats.org/officeDocument/2006/relationships/customXml" Target="../ink/ink1266.xml"/><Relationship Id="rId380" Type="http://schemas.openxmlformats.org/officeDocument/2006/relationships/customXml" Target="../ink/ink1357.xml"/><Relationship Id="rId436" Type="http://schemas.openxmlformats.org/officeDocument/2006/relationships/customXml" Target="../ink/ink1385.xml"/><Relationship Id="rId601" Type="http://schemas.openxmlformats.org/officeDocument/2006/relationships/image" Target="../media/image1402.png"/><Relationship Id="rId240" Type="http://schemas.openxmlformats.org/officeDocument/2006/relationships/customXml" Target="../ink/ink1277.xml"/><Relationship Id="rId478" Type="http://schemas.openxmlformats.org/officeDocument/2006/relationships/customXml" Target="../ink/ink1406.xml"/><Relationship Id="rId35" Type="http://schemas.openxmlformats.org/officeDocument/2006/relationships/image" Target="../media/image1137.png"/><Relationship Id="rId77" Type="http://schemas.openxmlformats.org/officeDocument/2006/relationships/image" Target="../media/image1158.png"/><Relationship Id="rId100" Type="http://schemas.openxmlformats.org/officeDocument/2006/relationships/customXml" Target="../ink/ink1199.xml"/><Relationship Id="rId282" Type="http://schemas.openxmlformats.org/officeDocument/2006/relationships/customXml" Target="../ink/ink1308.xml"/><Relationship Id="rId338" Type="http://schemas.openxmlformats.org/officeDocument/2006/relationships/customXml" Target="../ink/ink1336.xml"/><Relationship Id="rId503" Type="http://schemas.openxmlformats.org/officeDocument/2006/relationships/image" Target="../media/image1353.png"/><Relationship Id="rId545" Type="http://schemas.openxmlformats.org/officeDocument/2006/relationships/image" Target="../media/image1374.png"/><Relationship Id="rId587" Type="http://schemas.openxmlformats.org/officeDocument/2006/relationships/image" Target="../media/image1395.png"/><Relationship Id="rId8" Type="http://schemas.openxmlformats.org/officeDocument/2006/relationships/customXml" Target="../ink/ink1153.xml"/><Relationship Id="rId142" Type="http://schemas.openxmlformats.org/officeDocument/2006/relationships/customXml" Target="../ink/ink1220.xml"/><Relationship Id="rId184" Type="http://schemas.openxmlformats.org/officeDocument/2006/relationships/customXml" Target="../ink/ink1241.xml"/><Relationship Id="rId391" Type="http://schemas.openxmlformats.org/officeDocument/2006/relationships/image" Target="../media/image1297.png"/><Relationship Id="rId405" Type="http://schemas.openxmlformats.org/officeDocument/2006/relationships/image" Target="../media/image1304.png"/><Relationship Id="rId447" Type="http://schemas.openxmlformats.org/officeDocument/2006/relationships/image" Target="../media/image1325.png"/><Relationship Id="rId612" Type="http://schemas.openxmlformats.org/officeDocument/2006/relationships/customXml" Target="../ink/ink1473.xml"/><Relationship Id="rId251" Type="http://schemas.openxmlformats.org/officeDocument/2006/relationships/customXml" Target="../ink/ink1288.xml"/><Relationship Id="rId489" Type="http://schemas.openxmlformats.org/officeDocument/2006/relationships/image" Target="../media/image1346.png"/><Relationship Id="rId46" Type="http://schemas.openxmlformats.org/officeDocument/2006/relationships/customXml" Target="../ink/ink1172.xml"/><Relationship Id="rId293" Type="http://schemas.openxmlformats.org/officeDocument/2006/relationships/image" Target="../media/image1248.png"/><Relationship Id="rId307" Type="http://schemas.openxmlformats.org/officeDocument/2006/relationships/image" Target="../media/image1255.png"/><Relationship Id="rId349" Type="http://schemas.openxmlformats.org/officeDocument/2006/relationships/image" Target="../media/image1276.png"/><Relationship Id="rId514" Type="http://schemas.openxmlformats.org/officeDocument/2006/relationships/customXml" Target="../ink/ink1424.xml"/><Relationship Id="rId556" Type="http://schemas.openxmlformats.org/officeDocument/2006/relationships/customXml" Target="../ink/ink1445.xml"/><Relationship Id="rId88" Type="http://schemas.openxmlformats.org/officeDocument/2006/relationships/customXml" Target="../ink/ink1193.xml"/><Relationship Id="rId111" Type="http://schemas.openxmlformats.org/officeDocument/2006/relationships/image" Target="../media/image1175.png"/><Relationship Id="rId153" Type="http://schemas.openxmlformats.org/officeDocument/2006/relationships/image" Target="../media/image1196.png"/><Relationship Id="rId195" Type="http://schemas.openxmlformats.org/officeDocument/2006/relationships/image" Target="../media/image1217.png"/><Relationship Id="rId209" Type="http://schemas.openxmlformats.org/officeDocument/2006/relationships/image" Target="../media/image1224.png"/><Relationship Id="rId360" Type="http://schemas.openxmlformats.org/officeDocument/2006/relationships/customXml" Target="../ink/ink1347.xml"/><Relationship Id="rId416" Type="http://schemas.openxmlformats.org/officeDocument/2006/relationships/customXml" Target="../ink/ink1375.xml"/><Relationship Id="rId598" Type="http://schemas.openxmlformats.org/officeDocument/2006/relationships/customXml" Target="../ink/ink1466.xml"/><Relationship Id="rId220" Type="http://schemas.openxmlformats.org/officeDocument/2006/relationships/customXml" Target="../ink/ink1259.xml"/><Relationship Id="rId458" Type="http://schemas.openxmlformats.org/officeDocument/2006/relationships/customXml" Target="../ink/ink1396.xml"/><Relationship Id="rId15" Type="http://schemas.openxmlformats.org/officeDocument/2006/relationships/image" Target="../media/image1127.png"/><Relationship Id="rId57" Type="http://schemas.openxmlformats.org/officeDocument/2006/relationships/image" Target="../media/image1148.png"/><Relationship Id="rId262" Type="http://schemas.openxmlformats.org/officeDocument/2006/relationships/customXml" Target="../ink/ink1298.xml"/><Relationship Id="rId318" Type="http://schemas.openxmlformats.org/officeDocument/2006/relationships/customXml" Target="../ink/ink1326.xml"/><Relationship Id="rId525" Type="http://schemas.openxmlformats.org/officeDocument/2006/relationships/image" Target="../media/image1364.png"/><Relationship Id="rId567" Type="http://schemas.openxmlformats.org/officeDocument/2006/relationships/image" Target="../media/image1385.png"/><Relationship Id="rId99" Type="http://schemas.openxmlformats.org/officeDocument/2006/relationships/image" Target="../media/image1169.png"/><Relationship Id="rId122" Type="http://schemas.openxmlformats.org/officeDocument/2006/relationships/customXml" Target="../ink/ink1210.xml"/><Relationship Id="rId164" Type="http://schemas.openxmlformats.org/officeDocument/2006/relationships/customXml" Target="../ink/ink1231.xml"/><Relationship Id="rId371" Type="http://schemas.openxmlformats.org/officeDocument/2006/relationships/image" Target="../media/image1287.png"/><Relationship Id="rId427" Type="http://schemas.openxmlformats.org/officeDocument/2006/relationships/image" Target="../media/image1315.png"/><Relationship Id="rId469" Type="http://schemas.openxmlformats.org/officeDocument/2006/relationships/image" Target="../media/image1336.png"/><Relationship Id="rId26" Type="http://schemas.openxmlformats.org/officeDocument/2006/relationships/customXml" Target="../ink/ink1162.xml"/><Relationship Id="rId231" Type="http://schemas.openxmlformats.org/officeDocument/2006/relationships/customXml" Target="../ink/ink1268.xml"/><Relationship Id="rId273" Type="http://schemas.openxmlformats.org/officeDocument/2006/relationships/image" Target="../media/image1238.png"/><Relationship Id="rId329" Type="http://schemas.openxmlformats.org/officeDocument/2006/relationships/image" Target="../media/image1266.png"/><Relationship Id="rId480" Type="http://schemas.openxmlformats.org/officeDocument/2006/relationships/customXml" Target="../ink/ink1407.xml"/><Relationship Id="rId536" Type="http://schemas.openxmlformats.org/officeDocument/2006/relationships/customXml" Target="../ink/ink1435.xml"/><Relationship Id="rId68" Type="http://schemas.openxmlformats.org/officeDocument/2006/relationships/customXml" Target="../ink/ink1183.xml"/><Relationship Id="rId133" Type="http://schemas.openxmlformats.org/officeDocument/2006/relationships/image" Target="../media/image1186.png"/><Relationship Id="rId175" Type="http://schemas.openxmlformats.org/officeDocument/2006/relationships/image" Target="../media/image1207.png"/><Relationship Id="rId340" Type="http://schemas.openxmlformats.org/officeDocument/2006/relationships/customXml" Target="../ink/ink1337.xml"/><Relationship Id="rId578" Type="http://schemas.openxmlformats.org/officeDocument/2006/relationships/customXml" Target="../ink/ink1456.xml"/><Relationship Id="rId200" Type="http://schemas.openxmlformats.org/officeDocument/2006/relationships/customXml" Target="../ink/ink1249.xml"/><Relationship Id="rId382" Type="http://schemas.openxmlformats.org/officeDocument/2006/relationships/customXml" Target="../ink/ink1358.xml"/><Relationship Id="rId438" Type="http://schemas.openxmlformats.org/officeDocument/2006/relationships/customXml" Target="../ink/ink1386.xml"/><Relationship Id="rId603" Type="http://schemas.openxmlformats.org/officeDocument/2006/relationships/image" Target="../media/image1403.png"/><Relationship Id="rId242" Type="http://schemas.openxmlformats.org/officeDocument/2006/relationships/customXml" Target="../ink/ink1279.xml"/><Relationship Id="rId284" Type="http://schemas.openxmlformats.org/officeDocument/2006/relationships/customXml" Target="../ink/ink1309.xml"/><Relationship Id="rId491" Type="http://schemas.openxmlformats.org/officeDocument/2006/relationships/image" Target="../media/image1347.png"/><Relationship Id="rId505" Type="http://schemas.openxmlformats.org/officeDocument/2006/relationships/image" Target="../media/image1354.png"/><Relationship Id="rId37" Type="http://schemas.openxmlformats.org/officeDocument/2006/relationships/image" Target="../media/image1138.png"/><Relationship Id="rId79" Type="http://schemas.openxmlformats.org/officeDocument/2006/relationships/image" Target="../media/image1159.png"/><Relationship Id="rId102" Type="http://schemas.openxmlformats.org/officeDocument/2006/relationships/customXml" Target="../ink/ink1200.xml"/><Relationship Id="rId144" Type="http://schemas.openxmlformats.org/officeDocument/2006/relationships/customXml" Target="../ink/ink1221.xml"/><Relationship Id="rId547" Type="http://schemas.openxmlformats.org/officeDocument/2006/relationships/image" Target="../media/image1375.png"/><Relationship Id="rId589" Type="http://schemas.openxmlformats.org/officeDocument/2006/relationships/image" Target="../media/image1396.png"/><Relationship Id="rId90" Type="http://schemas.openxmlformats.org/officeDocument/2006/relationships/customXml" Target="../ink/ink1194.xml"/><Relationship Id="rId186" Type="http://schemas.openxmlformats.org/officeDocument/2006/relationships/customXml" Target="../ink/ink1242.xml"/><Relationship Id="rId351" Type="http://schemas.openxmlformats.org/officeDocument/2006/relationships/image" Target="../media/image1277.png"/><Relationship Id="rId393" Type="http://schemas.openxmlformats.org/officeDocument/2006/relationships/image" Target="../media/image1298.png"/><Relationship Id="rId407" Type="http://schemas.openxmlformats.org/officeDocument/2006/relationships/image" Target="../media/image1305.png"/><Relationship Id="rId449" Type="http://schemas.openxmlformats.org/officeDocument/2006/relationships/image" Target="../media/image1326.png"/><Relationship Id="rId614" Type="http://schemas.openxmlformats.org/officeDocument/2006/relationships/customXml" Target="../ink/ink1474.xml"/><Relationship Id="rId211" Type="http://schemas.openxmlformats.org/officeDocument/2006/relationships/image" Target="../media/image1225.png"/><Relationship Id="rId253" Type="http://schemas.openxmlformats.org/officeDocument/2006/relationships/customXml" Target="../ink/ink1290.xml"/><Relationship Id="rId295" Type="http://schemas.openxmlformats.org/officeDocument/2006/relationships/image" Target="../media/image1249.png"/><Relationship Id="rId309" Type="http://schemas.openxmlformats.org/officeDocument/2006/relationships/image" Target="../media/image1256.png"/><Relationship Id="rId460" Type="http://schemas.openxmlformats.org/officeDocument/2006/relationships/customXml" Target="../ink/ink1397.xml"/><Relationship Id="rId516" Type="http://schemas.openxmlformats.org/officeDocument/2006/relationships/customXml" Target="../ink/ink1425.xml"/><Relationship Id="rId48" Type="http://schemas.openxmlformats.org/officeDocument/2006/relationships/customXml" Target="../ink/ink1173.xml"/><Relationship Id="rId113" Type="http://schemas.openxmlformats.org/officeDocument/2006/relationships/image" Target="../media/image1176.png"/><Relationship Id="rId320" Type="http://schemas.openxmlformats.org/officeDocument/2006/relationships/customXml" Target="../ink/ink1327.xml"/><Relationship Id="rId558" Type="http://schemas.openxmlformats.org/officeDocument/2006/relationships/customXml" Target="../ink/ink1446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489.xml"/><Relationship Id="rId117" Type="http://schemas.openxmlformats.org/officeDocument/2006/relationships/image" Target="../media/image1469.png"/><Relationship Id="rId21" Type="http://schemas.openxmlformats.org/officeDocument/2006/relationships/image" Target="../media/image1421.png"/><Relationship Id="rId42" Type="http://schemas.openxmlformats.org/officeDocument/2006/relationships/customXml" Target="../ink/ink1497.xml"/><Relationship Id="rId47" Type="http://schemas.openxmlformats.org/officeDocument/2006/relationships/image" Target="../media/image1434.png"/><Relationship Id="rId63" Type="http://schemas.openxmlformats.org/officeDocument/2006/relationships/image" Target="../media/image1442.png"/><Relationship Id="rId68" Type="http://schemas.openxmlformats.org/officeDocument/2006/relationships/customXml" Target="../ink/ink1510.xml"/><Relationship Id="rId84" Type="http://schemas.openxmlformats.org/officeDocument/2006/relationships/customXml" Target="../ink/ink1518.xml"/><Relationship Id="rId89" Type="http://schemas.openxmlformats.org/officeDocument/2006/relationships/image" Target="../media/image1455.png"/><Relationship Id="rId112" Type="http://schemas.openxmlformats.org/officeDocument/2006/relationships/customXml" Target="../ink/ink1532.xml"/><Relationship Id="rId133" Type="http://schemas.openxmlformats.org/officeDocument/2006/relationships/image" Target="../media/image1477.png"/><Relationship Id="rId138" Type="http://schemas.openxmlformats.org/officeDocument/2006/relationships/customXml" Target="../ink/ink1545.xml"/><Relationship Id="rId154" Type="http://schemas.openxmlformats.org/officeDocument/2006/relationships/customXml" Target="../ink/ink1553.xml"/><Relationship Id="rId159" Type="http://schemas.openxmlformats.org/officeDocument/2006/relationships/image" Target="../media/image1490.png"/><Relationship Id="rId170" Type="http://schemas.openxmlformats.org/officeDocument/2006/relationships/customXml" Target="../ink/ink1561.xml"/><Relationship Id="rId16" Type="http://schemas.openxmlformats.org/officeDocument/2006/relationships/customXml" Target="../ink/ink1484.xml"/><Relationship Id="rId107" Type="http://schemas.openxmlformats.org/officeDocument/2006/relationships/image" Target="../media/image1464.png"/><Relationship Id="rId11" Type="http://schemas.openxmlformats.org/officeDocument/2006/relationships/image" Target="../media/image1416.png"/><Relationship Id="rId32" Type="http://schemas.openxmlformats.org/officeDocument/2006/relationships/customXml" Target="../ink/ink1492.xml"/><Relationship Id="rId37" Type="http://schemas.openxmlformats.org/officeDocument/2006/relationships/image" Target="../media/image1429.png"/><Relationship Id="rId53" Type="http://schemas.openxmlformats.org/officeDocument/2006/relationships/image" Target="../media/image1437.png"/><Relationship Id="rId58" Type="http://schemas.openxmlformats.org/officeDocument/2006/relationships/customXml" Target="../ink/ink1505.xml"/><Relationship Id="rId74" Type="http://schemas.openxmlformats.org/officeDocument/2006/relationships/customXml" Target="../ink/ink1513.xml"/><Relationship Id="rId79" Type="http://schemas.openxmlformats.org/officeDocument/2006/relationships/image" Target="../media/image1450.png"/><Relationship Id="rId102" Type="http://schemas.openxmlformats.org/officeDocument/2006/relationships/customXml" Target="../ink/ink1527.xml"/><Relationship Id="rId123" Type="http://schemas.openxmlformats.org/officeDocument/2006/relationships/image" Target="../media/image1472.png"/><Relationship Id="rId128" Type="http://schemas.openxmlformats.org/officeDocument/2006/relationships/customXml" Target="../ink/ink1540.xml"/><Relationship Id="rId144" Type="http://schemas.openxmlformats.org/officeDocument/2006/relationships/customXml" Target="../ink/ink1548.xml"/><Relationship Id="rId149" Type="http://schemas.openxmlformats.org/officeDocument/2006/relationships/image" Target="../media/image1485.png"/><Relationship Id="rId5" Type="http://schemas.openxmlformats.org/officeDocument/2006/relationships/image" Target="../media/image1413.png"/><Relationship Id="rId90" Type="http://schemas.openxmlformats.org/officeDocument/2006/relationships/customXml" Target="../ink/ink1521.xml"/><Relationship Id="rId95" Type="http://schemas.openxmlformats.org/officeDocument/2006/relationships/image" Target="../media/image1458.png"/><Relationship Id="rId160" Type="http://schemas.openxmlformats.org/officeDocument/2006/relationships/customXml" Target="../ink/ink1556.xml"/><Relationship Id="rId165" Type="http://schemas.openxmlformats.org/officeDocument/2006/relationships/image" Target="../media/image1493.png"/><Relationship Id="rId22" Type="http://schemas.openxmlformats.org/officeDocument/2006/relationships/customXml" Target="../ink/ink1487.xml"/><Relationship Id="rId27" Type="http://schemas.openxmlformats.org/officeDocument/2006/relationships/image" Target="../media/image1424.png"/><Relationship Id="rId43" Type="http://schemas.openxmlformats.org/officeDocument/2006/relationships/image" Target="../media/image1432.png"/><Relationship Id="rId48" Type="http://schemas.openxmlformats.org/officeDocument/2006/relationships/customXml" Target="../ink/ink1500.xml"/><Relationship Id="rId64" Type="http://schemas.openxmlformats.org/officeDocument/2006/relationships/customXml" Target="../ink/ink1508.xml"/><Relationship Id="rId69" Type="http://schemas.openxmlformats.org/officeDocument/2006/relationships/image" Target="../media/image1445.png"/><Relationship Id="rId113" Type="http://schemas.openxmlformats.org/officeDocument/2006/relationships/image" Target="../media/image1467.png"/><Relationship Id="rId118" Type="http://schemas.openxmlformats.org/officeDocument/2006/relationships/customXml" Target="../ink/ink1535.xml"/><Relationship Id="rId134" Type="http://schemas.openxmlformats.org/officeDocument/2006/relationships/customXml" Target="../ink/ink1543.xml"/><Relationship Id="rId139" Type="http://schemas.openxmlformats.org/officeDocument/2006/relationships/image" Target="../media/image1480.png"/><Relationship Id="rId80" Type="http://schemas.openxmlformats.org/officeDocument/2006/relationships/customXml" Target="../ink/ink1516.xml"/><Relationship Id="rId85" Type="http://schemas.openxmlformats.org/officeDocument/2006/relationships/image" Target="../media/image1453.png"/><Relationship Id="rId150" Type="http://schemas.openxmlformats.org/officeDocument/2006/relationships/customXml" Target="../ink/ink1551.xml"/><Relationship Id="rId155" Type="http://schemas.openxmlformats.org/officeDocument/2006/relationships/image" Target="../media/image1488.png"/><Relationship Id="rId171" Type="http://schemas.openxmlformats.org/officeDocument/2006/relationships/image" Target="../media/image1496.png"/><Relationship Id="rId12" Type="http://schemas.openxmlformats.org/officeDocument/2006/relationships/customXml" Target="../ink/ink1482.xml"/><Relationship Id="rId17" Type="http://schemas.openxmlformats.org/officeDocument/2006/relationships/image" Target="../media/image1419.png"/><Relationship Id="rId33" Type="http://schemas.openxmlformats.org/officeDocument/2006/relationships/image" Target="../media/image1427.png"/><Relationship Id="rId38" Type="http://schemas.openxmlformats.org/officeDocument/2006/relationships/customXml" Target="../ink/ink1495.xml"/><Relationship Id="rId59" Type="http://schemas.openxmlformats.org/officeDocument/2006/relationships/image" Target="../media/image1440.png"/><Relationship Id="rId103" Type="http://schemas.openxmlformats.org/officeDocument/2006/relationships/image" Target="../media/image1462.png"/><Relationship Id="rId108" Type="http://schemas.openxmlformats.org/officeDocument/2006/relationships/customXml" Target="../ink/ink1530.xml"/><Relationship Id="rId124" Type="http://schemas.openxmlformats.org/officeDocument/2006/relationships/customXml" Target="../ink/ink1538.xml"/><Relationship Id="rId129" Type="http://schemas.openxmlformats.org/officeDocument/2006/relationships/image" Target="../media/image1475.png"/><Relationship Id="rId54" Type="http://schemas.openxmlformats.org/officeDocument/2006/relationships/customXml" Target="../ink/ink1503.xml"/><Relationship Id="rId70" Type="http://schemas.openxmlformats.org/officeDocument/2006/relationships/customXml" Target="../ink/ink1511.xml"/><Relationship Id="rId75" Type="http://schemas.openxmlformats.org/officeDocument/2006/relationships/image" Target="../media/image1448.png"/><Relationship Id="rId91" Type="http://schemas.openxmlformats.org/officeDocument/2006/relationships/image" Target="../media/image1456.png"/><Relationship Id="rId96" Type="http://schemas.openxmlformats.org/officeDocument/2006/relationships/customXml" Target="../ink/ink1524.xml"/><Relationship Id="rId140" Type="http://schemas.openxmlformats.org/officeDocument/2006/relationships/customXml" Target="../ink/ink1546.xml"/><Relationship Id="rId145" Type="http://schemas.openxmlformats.org/officeDocument/2006/relationships/image" Target="../media/image1483.png"/><Relationship Id="rId161" Type="http://schemas.openxmlformats.org/officeDocument/2006/relationships/image" Target="../media/image1491.png"/><Relationship Id="rId166" Type="http://schemas.openxmlformats.org/officeDocument/2006/relationships/customXml" Target="../ink/ink155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479.xml"/><Relationship Id="rId15" Type="http://schemas.openxmlformats.org/officeDocument/2006/relationships/image" Target="../media/image1418.png"/><Relationship Id="rId23" Type="http://schemas.openxmlformats.org/officeDocument/2006/relationships/image" Target="../media/image1422.png"/><Relationship Id="rId28" Type="http://schemas.openxmlformats.org/officeDocument/2006/relationships/customXml" Target="../ink/ink1490.xml"/><Relationship Id="rId36" Type="http://schemas.openxmlformats.org/officeDocument/2006/relationships/customXml" Target="../ink/ink1494.xml"/><Relationship Id="rId49" Type="http://schemas.openxmlformats.org/officeDocument/2006/relationships/image" Target="../media/image1435.png"/><Relationship Id="rId57" Type="http://schemas.openxmlformats.org/officeDocument/2006/relationships/image" Target="../media/image1439.png"/><Relationship Id="rId106" Type="http://schemas.openxmlformats.org/officeDocument/2006/relationships/customXml" Target="../ink/ink1529.xml"/><Relationship Id="rId114" Type="http://schemas.openxmlformats.org/officeDocument/2006/relationships/customXml" Target="../ink/ink1533.xml"/><Relationship Id="rId119" Type="http://schemas.openxmlformats.org/officeDocument/2006/relationships/image" Target="../media/image1470.png"/><Relationship Id="rId127" Type="http://schemas.openxmlformats.org/officeDocument/2006/relationships/image" Target="../media/image1474.png"/><Relationship Id="rId10" Type="http://schemas.openxmlformats.org/officeDocument/2006/relationships/customXml" Target="../ink/ink1481.xml"/><Relationship Id="rId31" Type="http://schemas.openxmlformats.org/officeDocument/2006/relationships/image" Target="../media/image1426.png"/><Relationship Id="rId44" Type="http://schemas.openxmlformats.org/officeDocument/2006/relationships/customXml" Target="../ink/ink1498.xml"/><Relationship Id="rId52" Type="http://schemas.openxmlformats.org/officeDocument/2006/relationships/customXml" Target="../ink/ink1502.xml"/><Relationship Id="rId60" Type="http://schemas.openxmlformats.org/officeDocument/2006/relationships/customXml" Target="../ink/ink1506.xml"/><Relationship Id="rId65" Type="http://schemas.openxmlformats.org/officeDocument/2006/relationships/image" Target="../media/image1443.png"/><Relationship Id="rId73" Type="http://schemas.openxmlformats.org/officeDocument/2006/relationships/image" Target="../media/image1447.png"/><Relationship Id="rId78" Type="http://schemas.openxmlformats.org/officeDocument/2006/relationships/customXml" Target="../ink/ink1515.xml"/><Relationship Id="rId81" Type="http://schemas.openxmlformats.org/officeDocument/2006/relationships/image" Target="../media/image1451.png"/><Relationship Id="rId86" Type="http://schemas.openxmlformats.org/officeDocument/2006/relationships/customXml" Target="../ink/ink1519.xml"/><Relationship Id="rId94" Type="http://schemas.openxmlformats.org/officeDocument/2006/relationships/customXml" Target="../ink/ink1523.xml"/><Relationship Id="rId99" Type="http://schemas.openxmlformats.org/officeDocument/2006/relationships/image" Target="../media/image1460.png"/><Relationship Id="rId101" Type="http://schemas.openxmlformats.org/officeDocument/2006/relationships/image" Target="../media/image1461.png"/><Relationship Id="rId122" Type="http://schemas.openxmlformats.org/officeDocument/2006/relationships/customXml" Target="../ink/ink1537.xml"/><Relationship Id="rId130" Type="http://schemas.openxmlformats.org/officeDocument/2006/relationships/customXml" Target="../ink/ink1541.xml"/><Relationship Id="rId135" Type="http://schemas.openxmlformats.org/officeDocument/2006/relationships/image" Target="../media/image1478.png"/><Relationship Id="rId143" Type="http://schemas.openxmlformats.org/officeDocument/2006/relationships/image" Target="../media/image1482.png"/><Relationship Id="rId148" Type="http://schemas.openxmlformats.org/officeDocument/2006/relationships/customXml" Target="../ink/ink1550.xml"/><Relationship Id="rId151" Type="http://schemas.openxmlformats.org/officeDocument/2006/relationships/image" Target="../media/image1486.png"/><Relationship Id="rId156" Type="http://schemas.openxmlformats.org/officeDocument/2006/relationships/customXml" Target="../ink/ink1554.xml"/><Relationship Id="rId164" Type="http://schemas.openxmlformats.org/officeDocument/2006/relationships/customXml" Target="../ink/ink1558.xml"/><Relationship Id="rId169" Type="http://schemas.openxmlformats.org/officeDocument/2006/relationships/image" Target="../media/image1495.png"/><Relationship Id="rId4" Type="http://schemas.openxmlformats.org/officeDocument/2006/relationships/customXml" Target="../ink/ink1478.xml"/><Relationship Id="rId9" Type="http://schemas.openxmlformats.org/officeDocument/2006/relationships/image" Target="../media/image1415.png"/><Relationship Id="rId13" Type="http://schemas.openxmlformats.org/officeDocument/2006/relationships/image" Target="../media/image1417.png"/><Relationship Id="rId18" Type="http://schemas.openxmlformats.org/officeDocument/2006/relationships/customXml" Target="../ink/ink1485.xml"/><Relationship Id="rId39" Type="http://schemas.openxmlformats.org/officeDocument/2006/relationships/image" Target="../media/image1430.png"/><Relationship Id="rId109" Type="http://schemas.openxmlformats.org/officeDocument/2006/relationships/image" Target="../media/image1465.png"/><Relationship Id="rId34" Type="http://schemas.openxmlformats.org/officeDocument/2006/relationships/customXml" Target="../ink/ink1493.xml"/><Relationship Id="rId50" Type="http://schemas.openxmlformats.org/officeDocument/2006/relationships/customXml" Target="../ink/ink1501.xml"/><Relationship Id="rId55" Type="http://schemas.openxmlformats.org/officeDocument/2006/relationships/image" Target="../media/image1438.png"/><Relationship Id="rId76" Type="http://schemas.openxmlformats.org/officeDocument/2006/relationships/customXml" Target="../ink/ink1514.xml"/><Relationship Id="rId97" Type="http://schemas.openxmlformats.org/officeDocument/2006/relationships/image" Target="../media/image1459.png"/><Relationship Id="rId104" Type="http://schemas.openxmlformats.org/officeDocument/2006/relationships/customXml" Target="../ink/ink1528.xml"/><Relationship Id="rId120" Type="http://schemas.openxmlformats.org/officeDocument/2006/relationships/customXml" Target="../ink/ink1536.xml"/><Relationship Id="rId125" Type="http://schemas.openxmlformats.org/officeDocument/2006/relationships/image" Target="../media/image1473.png"/><Relationship Id="rId141" Type="http://schemas.openxmlformats.org/officeDocument/2006/relationships/image" Target="../media/image1481.png"/><Relationship Id="rId146" Type="http://schemas.openxmlformats.org/officeDocument/2006/relationships/customXml" Target="../ink/ink1549.xml"/><Relationship Id="rId167" Type="http://schemas.openxmlformats.org/officeDocument/2006/relationships/image" Target="../media/image1494.png"/><Relationship Id="rId7" Type="http://schemas.openxmlformats.org/officeDocument/2006/relationships/image" Target="../media/image1414.png"/><Relationship Id="rId71" Type="http://schemas.openxmlformats.org/officeDocument/2006/relationships/image" Target="../media/image1446.png"/><Relationship Id="rId92" Type="http://schemas.openxmlformats.org/officeDocument/2006/relationships/customXml" Target="../ink/ink1522.xml"/><Relationship Id="rId162" Type="http://schemas.openxmlformats.org/officeDocument/2006/relationships/customXml" Target="../ink/ink1557.xml"/><Relationship Id="rId2" Type="http://schemas.openxmlformats.org/officeDocument/2006/relationships/customXml" Target="../ink/ink1477.xml"/><Relationship Id="rId29" Type="http://schemas.openxmlformats.org/officeDocument/2006/relationships/image" Target="../media/image1425.png"/><Relationship Id="rId24" Type="http://schemas.openxmlformats.org/officeDocument/2006/relationships/customXml" Target="../ink/ink1488.xml"/><Relationship Id="rId40" Type="http://schemas.openxmlformats.org/officeDocument/2006/relationships/customXml" Target="../ink/ink1496.xml"/><Relationship Id="rId45" Type="http://schemas.openxmlformats.org/officeDocument/2006/relationships/image" Target="../media/image1433.png"/><Relationship Id="rId66" Type="http://schemas.openxmlformats.org/officeDocument/2006/relationships/customXml" Target="../ink/ink1509.xml"/><Relationship Id="rId87" Type="http://schemas.openxmlformats.org/officeDocument/2006/relationships/image" Target="../media/image1454.png"/><Relationship Id="rId110" Type="http://schemas.openxmlformats.org/officeDocument/2006/relationships/customXml" Target="../ink/ink1531.xml"/><Relationship Id="rId115" Type="http://schemas.openxmlformats.org/officeDocument/2006/relationships/image" Target="../media/image1468.png"/><Relationship Id="rId131" Type="http://schemas.openxmlformats.org/officeDocument/2006/relationships/image" Target="../media/image1476.png"/><Relationship Id="rId136" Type="http://schemas.openxmlformats.org/officeDocument/2006/relationships/customXml" Target="../ink/ink1544.xml"/><Relationship Id="rId157" Type="http://schemas.openxmlformats.org/officeDocument/2006/relationships/image" Target="../media/image1489.png"/><Relationship Id="rId61" Type="http://schemas.openxmlformats.org/officeDocument/2006/relationships/image" Target="../media/image1441.png"/><Relationship Id="rId82" Type="http://schemas.openxmlformats.org/officeDocument/2006/relationships/customXml" Target="../ink/ink1517.xml"/><Relationship Id="rId152" Type="http://schemas.openxmlformats.org/officeDocument/2006/relationships/customXml" Target="../ink/ink1552.xml"/><Relationship Id="rId19" Type="http://schemas.openxmlformats.org/officeDocument/2006/relationships/image" Target="../media/image1420.png"/><Relationship Id="rId14" Type="http://schemas.openxmlformats.org/officeDocument/2006/relationships/customXml" Target="../ink/ink1483.xml"/><Relationship Id="rId30" Type="http://schemas.openxmlformats.org/officeDocument/2006/relationships/customXml" Target="../ink/ink1491.xml"/><Relationship Id="rId35" Type="http://schemas.openxmlformats.org/officeDocument/2006/relationships/image" Target="../media/image1428.png"/><Relationship Id="rId56" Type="http://schemas.openxmlformats.org/officeDocument/2006/relationships/customXml" Target="../ink/ink1504.xml"/><Relationship Id="rId77" Type="http://schemas.openxmlformats.org/officeDocument/2006/relationships/image" Target="../media/image1449.png"/><Relationship Id="rId100" Type="http://schemas.openxmlformats.org/officeDocument/2006/relationships/customXml" Target="../ink/ink1526.xml"/><Relationship Id="rId105" Type="http://schemas.openxmlformats.org/officeDocument/2006/relationships/image" Target="../media/image1463.png"/><Relationship Id="rId126" Type="http://schemas.openxmlformats.org/officeDocument/2006/relationships/customXml" Target="../ink/ink1539.xml"/><Relationship Id="rId147" Type="http://schemas.openxmlformats.org/officeDocument/2006/relationships/image" Target="../media/image1484.png"/><Relationship Id="rId168" Type="http://schemas.openxmlformats.org/officeDocument/2006/relationships/customXml" Target="../ink/ink1560.xml"/><Relationship Id="rId8" Type="http://schemas.openxmlformats.org/officeDocument/2006/relationships/customXml" Target="../ink/ink1480.xml"/><Relationship Id="rId51" Type="http://schemas.openxmlformats.org/officeDocument/2006/relationships/image" Target="../media/image1436.png"/><Relationship Id="rId72" Type="http://schemas.openxmlformats.org/officeDocument/2006/relationships/customXml" Target="../ink/ink1512.xml"/><Relationship Id="rId93" Type="http://schemas.openxmlformats.org/officeDocument/2006/relationships/image" Target="../media/image1457.png"/><Relationship Id="rId98" Type="http://schemas.openxmlformats.org/officeDocument/2006/relationships/customXml" Target="../ink/ink1525.xml"/><Relationship Id="rId121" Type="http://schemas.openxmlformats.org/officeDocument/2006/relationships/image" Target="../media/image1471.png"/><Relationship Id="rId142" Type="http://schemas.openxmlformats.org/officeDocument/2006/relationships/customXml" Target="../ink/ink1547.xml"/><Relationship Id="rId163" Type="http://schemas.openxmlformats.org/officeDocument/2006/relationships/image" Target="../media/image1492.png"/><Relationship Id="rId3" Type="http://schemas.openxmlformats.org/officeDocument/2006/relationships/image" Target="../media/image1412.png"/><Relationship Id="rId25" Type="http://schemas.openxmlformats.org/officeDocument/2006/relationships/image" Target="../media/image1423.png"/><Relationship Id="rId46" Type="http://schemas.openxmlformats.org/officeDocument/2006/relationships/customXml" Target="../ink/ink1499.xml"/><Relationship Id="rId67" Type="http://schemas.openxmlformats.org/officeDocument/2006/relationships/image" Target="../media/image1444.png"/><Relationship Id="rId116" Type="http://schemas.openxmlformats.org/officeDocument/2006/relationships/customXml" Target="../ink/ink1534.xml"/><Relationship Id="rId137" Type="http://schemas.openxmlformats.org/officeDocument/2006/relationships/image" Target="../media/image1479.png"/><Relationship Id="rId158" Type="http://schemas.openxmlformats.org/officeDocument/2006/relationships/customXml" Target="../ink/ink1555.xml"/><Relationship Id="rId20" Type="http://schemas.openxmlformats.org/officeDocument/2006/relationships/customXml" Target="../ink/ink1486.xml"/><Relationship Id="rId41" Type="http://schemas.openxmlformats.org/officeDocument/2006/relationships/image" Target="../media/image1431.png"/><Relationship Id="rId62" Type="http://schemas.openxmlformats.org/officeDocument/2006/relationships/customXml" Target="../ink/ink1507.xml"/><Relationship Id="rId83" Type="http://schemas.openxmlformats.org/officeDocument/2006/relationships/image" Target="../media/image1452.png"/><Relationship Id="rId88" Type="http://schemas.openxmlformats.org/officeDocument/2006/relationships/customXml" Target="../ink/ink1520.xml"/><Relationship Id="rId111" Type="http://schemas.openxmlformats.org/officeDocument/2006/relationships/image" Target="../media/image1466.png"/><Relationship Id="rId132" Type="http://schemas.openxmlformats.org/officeDocument/2006/relationships/customXml" Target="../ink/ink1542.xml"/><Relationship Id="rId153" Type="http://schemas.openxmlformats.org/officeDocument/2006/relationships/image" Target="../media/image1487.pn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95.png"/><Relationship Id="rId299" Type="http://schemas.openxmlformats.org/officeDocument/2006/relationships/image" Target="../media/image1301.png"/><Relationship Id="rId21" Type="http://schemas.openxmlformats.org/officeDocument/2006/relationships/image" Target="../media/image1506.png"/><Relationship Id="rId63" Type="http://schemas.openxmlformats.org/officeDocument/2006/relationships/image" Target="../media/image1527.png"/><Relationship Id="rId159" Type="http://schemas.openxmlformats.org/officeDocument/2006/relationships/image" Target="../media/image1216.png"/><Relationship Id="rId324" Type="http://schemas.openxmlformats.org/officeDocument/2006/relationships/customXml" Target="../ink/ink1723.xml"/><Relationship Id="rId366" Type="http://schemas.openxmlformats.org/officeDocument/2006/relationships/customXml" Target="../ink/ink1744.xml"/><Relationship Id="rId170" Type="http://schemas.openxmlformats.org/officeDocument/2006/relationships/customXml" Target="../ink/ink1646.xml"/><Relationship Id="rId226" Type="http://schemas.openxmlformats.org/officeDocument/2006/relationships/customXml" Target="../ink/ink1674.xml"/><Relationship Id="rId433" Type="http://schemas.openxmlformats.org/officeDocument/2006/relationships/image" Target="../media/image1612.png"/><Relationship Id="rId268" Type="http://schemas.openxmlformats.org/officeDocument/2006/relationships/customXml" Target="../ink/ink1695.xml"/><Relationship Id="rId475" Type="http://schemas.openxmlformats.org/officeDocument/2006/relationships/image" Target="../media/image1633.png"/><Relationship Id="rId32" Type="http://schemas.openxmlformats.org/officeDocument/2006/relationships/customXml" Target="../ink/ink1577.xml"/><Relationship Id="rId74" Type="http://schemas.openxmlformats.org/officeDocument/2006/relationships/customXml" Target="../ink/ink1598.xml"/><Relationship Id="rId128" Type="http://schemas.openxmlformats.org/officeDocument/2006/relationships/customXml" Target="../ink/ink1625.xml"/><Relationship Id="rId335" Type="http://schemas.openxmlformats.org/officeDocument/2006/relationships/image" Target="../media/image1563.png"/><Relationship Id="rId377" Type="http://schemas.openxmlformats.org/officeDocument/2006/relationships/image" Target="../media/image1584.png"/><Relationship Id="rId500" Type="http://schemas.openxmlformats.org/officeDocument/2006/relationships/customXml" Target="../ink/ink1811.xml"/><Relationship Id="rId5" Type="http://schemas.openxmlformats.org/officeDocument/2006/relationships/image" Target="../media/image1498.png"/><Relationship Id="rId181" Type="http://schemas.openxmlformats.org/officeDocument/2006/relationships/image" Target="../media/image1238.png"/><Relationship Id="rId237" Type="http://schemas.openxmlformats.org/officeDocument/2006/relationships/image" Target="../media/image1271.png"/><Relationship Id="rId402" Type="http://schemas.openxmlformats.org/officeDocument/2006/relationships/customXml" Target="../ink/ink1762.xml"/><Relationship Id="rId279" Type="http://schemas.openxmlformats.org/officeDocument/2006/relationships/image" Target="../media/image1287.png"/><Relationship Id="rId444" Type="http://schemas.openxmlformats.org/officeDocument/2006/relationships/customXml" Target="../ink/ink1783.xml"/><Relationship Id="rId486" Type="http://schemas.openxmlformats.org/officeDocument/2006/relationships/customXml" Target="../ink/ink1804.xml"/><Relationship Id="rId43" Type="http://schemas.openxmlformats.org/officeDocument/2006/relationships/image" Target="../media/image1517.png"/><Relationship Id="rId139" Type="http://schemas.openxmlformats.org/officeDocument/2006/relationships/image" Target="../media/image1206.png"/><Relationship Id="rId290" Type="http://schemas.openxmlformats.org/officeDocument/2006/relationships/customXml" Target="../ink/ink1706.xml"/><Relationship Id="rId304" Type="http://schemas.openxmlformats.org/officeDocument/2006/relationships/customXml" Target="../ink/ink1713.xml"/><Relationship Id="rId346" Type="http://schemas.openxmlformats.org/officeDocument/2006/relationships/customXml" Target="../ink/ink1734.xml"/><Relationship Id="rId388" Type="http://schemas.openxmlformats.org/officeDocument/2006/relationships/customXml" Target="../ink/ink1755.xml"/><Relationship Id="rId511" Type="http://schemas.openxmlformats.org/officeDocument/2006/relationships/image" Target="../media/image1651.png"/><Relationship Id="rId85" Type="http://schemas.openxmlformats.org/officeDocument/2006/relationships/image" Target="../media/image1538.png"/><Relationship Id="rId150" Type="http://schemas.openxmlformats.org/officeDocument/2006/relationships/customXml" Target="../ink/ink1636.xml"/><Relationship Id="rId192" Type="http://schemas.openxmlformats.org/officeDocument/2006/relationships/customXml" Target="../ink/ink1657.xml"/><Relationship Id="rId206" Type="http://schemas.openxmlformats.org/officeDocument/2006/relationships/customXml" Target="../ink/ink1664.xml"/><Relationship Id="rId413" Type="http://schemas.openxmlformats.org/officeDocument/2006/relationships/image" Target="../media/image1602.png"/><Relationship Id="rId248" Type="http://schemas.openxmlformats.org/officeDocument/2006/relationships/customXml" Target="../ink/ink1685.xml"/><Relationship Id="rId455" Type="http://schemas.openxmlformats.org/officeDocument/2006/relationships/image" Target="../media/image1623.png"/><Relationship Id="rId497" Type="http://schemas.openxmlformats.org/officeDocument/2006/relationships/image" Target="../media/image1644.png"/><Relationship Id="rId12" Type="http://schemas.openxmlformats.org/officeDocument/2006/relationships/customXml" Target="../ink/ink1567.xml"/><Relationship Id="rId108" Type="http://schemas.openxmlformats.org/officeDocument/2006/relationships/customXml" Target="../ink/ink1615.xml"/><Relationship Id="rId315" Type="http://schemas.openxmlformats.org/officeDocument/2006/relationships/image" Target="../media/image1553.png"/><Relationship Id="rId357" Type="http://schemas.openxmlformats.org/officeDocument/2006/relationships/image" Target="../media/image1574.png"/><Relationship Id="rId54" Type="http://schemas.openxmlformats.org/officeDocument/2006/relationships/customXml" Target="../ink/ink1588.xml"/><Relationship Id="rId96" Type="http://schemas.openxmlformats.org/officeDocument/2006/relationships/customXml" Target="../ink/ink1609.xml"/><Relationship Id="rId161" Type="http://schemas.openxmlformats.org/officeDocument/2006/relationships/image" Target="../media/image1217.png"/><Relationship Id="rId217" Type="http://schemas.openxmlformats.org/officeDocument/2006/relationships/image" Target="../media/image1261.png"/><Relationship Id="rId399" Type="http://schemas.openxmlformats.org/officeDocument/2006/relationships/image" Target="../media/image1595.png"/><Relationship Id="rId259" Type="http://schemas.openxmlformats.org/officeDocument/2006/relationships/image" Target="../media/image1282.png"/><Relationship Id="rId424" Type="http://schemas.openxmlformats.org/officeDocument/2006/relationships/customXml" Target="../ink/ink1773.xml"/><Relationship Id="rId466" Type="http://schemas.openxmlformats.org/officeDocument/2006/relationships/customXml" Target="../ink/ink1794.xml"/><Relationship Id="rId23" Type="http://schemas.openxmlformats.org/officeDocument/2006/relationships/image" Target="../media/image1507.png"/><Relationship Id="rId119" Type="http://schemas.openxmlformats.org/officeDocument/2006/relationships/image" Target="../media/image1196.png"/><Relationship Id="rId270" Type="http://schemas.openxmlformats.org/officeDocument/2006/relationships/customXml" Target="../ink/ink1696.xml"/><Relationship Id="rId326" Type="http://schemas.openxmlformats.org/officeDocument/2006/relationships/customXml" Target="../ink/ink1724.xml"/><Relationship Id="rId65" Type="http://schemas.openxmlformats.org/officeDocument/2006/relationships/image" Target="../media/image1528.png"/><Relationship Id="rId130" Type="http://schemas.openxmlformats.org/officeDocument/2006/relationships/customXml" Target="../ink/ink1626.xml"/><Relationship Id="rId368" Type="http://schemas.openxmlformats.org/officeDocument/2006/relationships/customXml" Target="../ink/ink1745.xml"/><Relationship Id="rId172" Type="http://schemas.openxmlformats.org/officeDocument/2006/relationships/customXml" Target="../ink/ink1647.xml"/><Relationship Id="rId228" Type="http://schemas.openxmlformats.org/officeDocument/2006/relationships/customXml" Target="../ink/ink1675.xml"/><Relationship Id="rId435" Type="http://schemas.openxmlformats.org/officeDocument/2006/relationships/image" Target="../media/image1613.png"/><Relationship Id="rId477" Type="http://schemas.openxmlformats.org/officeDocument/2006/relationships/image" Target="../media/image1634.png"/><Relationship Id="rId281" Type="http://schemas.openxmlformats.org/officeDocument/2006/relationships/image" Target="../media/image1288.png"/><Relationship Id="rId337" Type="http://schemas.openxmlformats.org/officeDocument/2006/relationships/image" Target="../media/image1564.png"/><Relationship Id="rId502" Type="http://schemas.openxmlformats.org/officeDocument/2006/relationships/customXml" Target="../ink/ink1812.xml"/><Relationship Id="rId34" Type="http://schemas.openxmlformats.org/officeDocument/2006/relationships/customXml" Target="../ink/ink1578.xml"/><Relationship Id="rId76" Type="http://schemas.openxmlformats.org/officeDocument/2006/relationships/customXml" Target="../ink/ink1599.xml"/><Relationship Id="rId141" Type="http://schemas.openxmlformats.org/officeDocument/2006/relationships/image" Target="../media/image1207.png"/><Relationship Id="rId379" Type="http://schemas.openxmlformats.org/officeDocument/2006/relationships/image" Target="../media/image1585.png"/><Relationship Id="rId7" Type="http://schemas.openxmlformats.org/officeDocument/2006/relationships/image" Target="../media/image1499.png"/><Relationship Id="rId183" Type="http://schemas.openxmlformats.org/officeDocument/2006/relationships/image" Target="../media/image1239.png"/><Relationship Id="rId239" Type="http://schemas.openxmlformats.org/officeDocument/2006/relationships/image" Target="../media/image1272.png"/><Relationship Id="rId390" Type="http://schemas.openxmlformats.org/officeDocument/2006/relationships/customXml" Target="../ink/ink1756.xml"/><Relationship Id="rId404" Type="http://schemas.openxmlformats.org/officeDocument/2006/relationships/customXml" Target="../ink/ink1763.xml"/><Relationship Id="rId446" Type="http://schemas.openxmlformats.org/officeDocument/2006/relationships/customXml" Target="../ink/ink1784.xml"/><Relationship Id="rId250" Type="http://schemas.openxmlformats.org/officeDocument/2006/relationships/customXml" Target="../ink/ink1686.xml"/><Relationship Id="rId292" Type="http://schemas.openxmlformats.org/officeDocument/2006/relationships/customXml" Target="../ink/ink1707.xml"/><Relationship Id="rId306" Type="http://schemas.openxmlformats.org/officeDocument/2006/relationships/customXml" Target="../ink/ink1714.xml"/><Relationship Id="rId488" Type="http://schemas.openxmlformats.org/officeDocument/2006/relationships/customXml" Target="../ink/ink1805.xml"/><Relationship Id="rId45" Type="http://schemas.openxmlformats.org/officeDocument/2006/relationships/image" Target="../media/image1518.png"/><Relationship Id="rId87" Type="http://schemas.openxmlformats.org/officeDocument/2006/relationships/image" Target="../media/image1539.png"/><Relationship Id="rId110" Type="http://schemas.openxmlformats.org/officeDocument/2006/relationships/customXml" Target="../ink/ink1616.xml"/><Relationship Id="rId348" Type="http://schemas.openxmlformats.org/officeDocument/2006/relationships/customXml" Target="../ink/ink1735.xml"/><Relationship Id="rId513" Type="http://schemas.openxmlformats.org/officeDocument/2006/relationships/image" Target="../media/image1652.png"/><Relationship Id="rId152" Type="http://schemas.openxmlformats.org/officeDocument/2006/relationships/customXml" Target="../ink/ink1637.xml"/><Relationship Id="rId194" Type="http://schemas.openxmlformats.org/officeDocument/2006/relationships/customXml" Target="../ink/ink1658.xml"/><Relationship Id="rId208" Type="http://schemas.openxmlformats.org/officeDocument/2006/relationships/customXml" Target="../ink/ink1665.xml"/><Relationship Id="rId415" Type="http://schemas.openxmlformats.org/officeDocument/2006/relationships/image" Target="../media/image1603.png"/><Relationship Id="rId457" Type="http://schemas.openxmlformats.org/officeDocument/2006/relationships/image" Target="../media/image1624.png"/><Relationship Id="rId261" Type="http://schemas.openxmlformats.org/officeDocument/2006/relationships/image" Target="../media/image1283.png"/><Relationship Id="rId499" Type="http://schemas.openxmlformats.org/officeDocument/2006/relationships/image" Target="../media/image1645.png"/><Relationship Id="rId14" Type="http://schemas.openxmlformats.org/officeDocument/2006/relationships/customXml" Target="../ink/ink1568.xml"/><Relationship Id="rId35" Type="http://schemas.openxmlformats.org/officeDocument/2006/relationships/image" Target="../media/image1513.png"/><Relationship Id="rId56" Type="http://schemas.openxmlformats.org/officeDocument/2006/relationships/customXml" Target="../ink/ink1589.xml"/><Relationship Id="rId77" Type="http://schemas.openxmlformats.org/officeDocument/2006/relationships/image" Target="../media/image1534.png"/><Relationship Id="rId100" Type="http://schemas.openxmlformats.org/officeDocument/2006/relationships/customXml" Target="../ink/ink1611.xml"/><Relationship Id="rId282" Type="http://schemas.openxmlformats.org/officeDocument/2006/relationships/customXml" Target="../ink/ink1702.xml"/><Relationship Id="rId317" Type="http://schemas.openxmlformats.org/officeDocument/2006/relationships/image" Target="../media/image1554.png"/><Relationship Id="rId338" Type="http://schemas.openxmlformats.org/officeDocument/2006/relationships/customXml" Target="../ink/ink1730.xml"/><Relationship Id="rId359" Type="http://schemas.openxmlformats.org/officeDocument/2006/relationships/image" Target="../media/image1575.png"/><Relationship Id="rId503" Type="http://schemas.openxmlformats.org/officeDocument/2006/relationships/image" Target="../media/image1647.png"/><Relationship Id="rId8" Type="http://schemas.openxmlformats.org/officeDocument/2006/relationships/customXml" Target="../ink/ink1565.xml"/><Relationship Id="rId98" Type="http://schemas.openxmlformats.org/officeDocument/2006/relationships/customXml" Target="../ink/ink1610.xml"/><Relationship Id="rId121" Type="http://schemas.openxmlformats.org/officeDocument/2006/relationships/image" Target="../media/image1197.png"/><Relationship Id="rId142" Type="http://schemas.openxmlformats.org/officeDocument/2006/relationships/customXml" Target="../ink/ink1632.xml"/><Relationship Id="rId163" Type="http://schemas.openxmlformats.org/officeDocument/2006/relationships/image" Target="../media/image1218.png"/><Relationship Id="rId184" Type="http://schemas.openxmlformats.org/officeDocument/2006/relationships/customXml" Target="../ink/ink1653.xml"/><Relationship Id="rId219" Type="http://schemas.openxmlformats.org/officeDocument/2006/relationships/image" Target="../media/image1262.png"/><Relationship Id="rId370" Type="http://schemas.openxmlformats.org/officeDocument/2006/relationships/customXml" Target="../ink/ink1746.xml"/><Relationship Id="rId391" Type="http://schemas.openxmlformats.org/officeDocument/2006/relationships/image" Target="../media/image1591.png"/><Relationship Id="rId405" Type="http://schemas.openxmlformats.org/officeDocument/2006/relationships/image" Target="../media/image1598.png"/><Relationship Id="rId426" Type="http://schemas.openxmlformats.org/officeDocument/2006/relationships/customXml" Target="../ink/ink1774.xml"/><Relationship Id="rId447" Type="http://schemas.openxmlformats.org/officeDocument/2006/relationships/image" Target="../media/image1619.png"/><Relationship Id="rId230" Type="http://schemas.openxmlformats.org/officeDocument/2006/relationships/customXml" Target="../ink/ink1676.xml"/><Relationship Id="rId251" Type="http://schemas.openxmlformats.org/officeDocument/2006/relationships/image" Target="../media/image1278.png"/><Relationship Id="rId468" Type="http://schemas.openxmlformats.org/officeDocument/2006/relationships/customXml" Target="../ink/ink1795.xml"/><Relationship Id="rId489" Type="http://schemas.openxmlformats.org/officeDocument/2006/relationships/image" Target="../media/image1640.png"/><Relationship Id="rId25" Type="http://schemas.openxmlformats.org/officeDocument/2006/relationships/image" Target="../media/image1508.png"/><Relationship Id="rId46" Type="http://schemas.openxmlformats.org/officeDocument/2006/relationships/customXml" Target="../ink/ink1584.xml"/><Relationship Id="rId67" Type="http://schemas.openxmlformats.org/officeDocument/2006/relationships/image" Target="../media/image1529.png"/><Relationship Id="rId272" Type="http://schemas.openxmlformats.org/officeDocument/2006/relationships/customXml" Target="../ink/ink1697.xml"/><Relationship Id="rId293" Type="http://schemas.openxmlformats.org/officeDocument/2006/relationships/image" Target="../media/image1298.png"/><Relationship Id="rId307" Type="http://schemas.openxmlformats.org/officeDocument/2006/relationships/image" Target="../media/image1549.png"/><Relationship Id="rId328" Type="http://schemas.openxmlformats.org/officeDocument/2006/relationships/customXml" Target="../ink/ink1725.xml"/><Relationship Id="rId349" Type="http://schemas.openxmlformats.org/officeDocument/2006/relationships/image" Target="../media/image1570.png"/><Relationship Id="rId514" Type="http://schemas.openxmlformats.org/officeDocument/2006/relationships/customXml" Target="../ink/ink1818.xml"/><Relationship Id="rId88" Type="http://schemas.openxmlformats.org/officeDocument/2006/relationships/customXml" Target="../ink/ink1605.xml"/><Relationship Id="rId111" Type="http://schemas.openxmlformats.org/officeDocument/2006/relationships/image" Target="../media/image1192.png"/><Relationship Id="rId132" Type="http://schemas.openxmlformats.org/officeDocument/2006/relationships/customXml" Target="../ink/ink1627.xml"/><Relationship Id="rId153" Type="http://schemas.openxmlformats.org/officeDocument/2006/relationships/image" Target="../media/image1213.png"/><Relationship Id="rId174" Type="http://schemas.openxmlformats.org/officeDocument/2006/relationships/customXml" Target="../ink/ink1648.xml"/><Relationship Id="rId195" Type="http://schemas.openxmlformats.org/officeDocument/2006/relationships/image" Target="../media/image1250.png"/><Relationship Id="rId209" Type="http://schemas.openxmlformats.org/officeDocument/2006/relationships/image" Target="../media/image1257.png"/><Relationship Id="rId360" Type="http://schemas.openxmlformats.org/officeDocument/2006/relationships/customXml" Target="../ink/ink1741.xml"/><Relationship Id="rId381" Type="http://schemas.openxmlformats.org/officeDocument/2006/relationships/image" Target="../media/image1586.png"/><Relationship Id="rId416" Type="http://schemas.openxmlformats.org/officeDocument/2006/relationships/customXml" Target="../ink/ink1769.xml"/><Relationship Id="rId220" Type="http://schemas.openxmlformats.org/officeDocument/2006/relationships/customXml" Target="../ink/ink1671.xml"/><Relationship Id="rId241" Type="http://schemas.openxmlformats.org/officeDocument/2006/relationships/image" Target="../media/image1273.png"/><Relationship Id="rId437" Type="http://schemas.openxmlformats.org/officeDocument/2006/relationships/image" Target="../media/image1614.png"/><Relationship Id="rId458" Type="http://schemas.openxmlformats.org/officeDocument/2006/relationships/customXml" Target="../ink/ink1790.xml"/><Relationship Id="rId479" Type="http://schemas.openxmlformats.org/officeDocument/2006/relationships/image" Target="../media/image1635.png"/><Relationship Id="rId15" Type="http://schemas.openxmlformats.org/officeDocument/2006/relationships/image" Target="../media/image1503.png"/><Relationship Id="rId36" Type="http://schemas.openxmlformats.org/officeDocument/2006/relationships/customXml" Target="../ink/ink1579.xml"/><Relationship Id="rId57" Type="http://schemas.openxmlformats.org/officeDocument/2006/relationships/image" Target="../media/image1524.png"/><Relationship Id="rId262" Type="http://schemas.openxmlformats.org/officeDocument/2006/relationships/customXml" Target="../ink/ink1692.xml"/><Relationship Id="rId283" Type="http://schemas.openxmlformats.org/officeDocument/2006/relationships/image" Target="../media/image1292.png"/><Relationship Id="rId318" Type="http://schemas.openxmlformats.org/officeDocument/2006/relationships/customXml" Target="../ink/ink1720.xml"/><Relationship Id="rId339" Type="http://schemas.openxmlformats.org/officeDocument/2006/relationships/image" Target="../media/image1565.png"/><Relationship Id="rId490" Type="http://schemas.openxmlformats.org/officeDocument/2006/relationships/customXml" Target="../ink/ink1806.xml"/><Relationship Id="rId504" Type="http://schemas.openxmlformats.org/officeDocument/2006/relationships/customXml" Target="../ink/ink1813.xml"/><Relationship Id="rId78" Type="http://schemas.openxmlformats.org/officeDocument/2006/relationships/customXml" Target="../ink/ink1600.xml"/><Relationship Id="rId99" Type="http://schemas.openxmlformats.org/officeDocument/2006/relationships/image" Target="../media/image1186.png"/><Relationship Id="rId101" Type="http://schemas.openxmlformats.org/officeDocument/2006/relationships/image" Target="../media/image1187.png"/><Relationship Id="rId122" Type="http://schemas.openxmlformats.org/officeDocument/2006/relationships/customXml" Target="../ink/ink1622.xml"/><Relationship Id="rId143" Type="http://schemas.openxmlformats.org/officeDocument/2006/relationships/image" Target="../media/image1208.png"/><Relationship Id="rId164" Type="http://schemas.openxmlformats.org/officeDocument/2006/relationships/customXml" Target="../ink/ink1643.xml"/><Relationship Id="rId185" Type="http://schemas.openxmlformats.org/officeDocument/2006/relationships/image" Target="../media/image1245.png"/><Relationship Id="rId350" Type="http://schemas.openxmlformats.org/officeDocument/2006/relationships/customXml" Target="../ink/ink1736.xml"/><Relationship Id="rId371" Type="http://schemas.openxmlformats.org/officeDocument/2006/relationships/image" Target="../media/image1581.png"/><Relationship Id="rId406" Type="http://schemas.openxmlformats.org/officeDocument/2006/relationships/customXml" Target="../ink/ink1764.xml"/><Relationship Id="rId9" Type="http://schemas.openxmlformats.org/officeDocument/2006/relationships/image" Target="../media/image1500.png"/><Relationship Id="rId210" Type="http://schemas.openxmlformats.org/officeDocument/2006/relationships/customXml" Target="../ink/ink1666.xml"/><Relationship Id="rId392" Type="http://schemas.openxmlformats.org/officeDocument/2006/relationships/customXml" Target="../ink/ink1757.xml"/><Relationship Id="rId427" Type="http://schemas.openxmlformats.org/officeDocument/2006/relationships/image" Target="../media/image1609.png"/><Relationship Id="rId448" Type="http://schemas.openxmlformats.org/officeDocument/2006/relationships/customXml" Target="../ink/ink1785.xml"/><Relationship Id="rId469" Type="http://schemas.openxmlformats.org/officeDocument/2006/relationships/image" Target="../media/image1630.png"/><Relationship Id="rId26" Type="http://schemas.openxmlformats.org/officeDocument/2006/relationships/customXml" Target="../ink/ink1574.xml"/><Relationship Id="rId231" Type="http://schemas.openxmlformats.org/officeDocument/2006/relationships/image" Target="../media/image1268.png"/><Relationship Id="rId252" Type="http://schemas.openxmlformats.org/officeDocument/2006/relationships/customXml" Target="../ink/ink1687.xml"/><Relationship Id="rId273" Type="http://schemas.openxmlformats.org/officeDocument/2006/relationships/image" Target="../media/image1544.png"/><Relationship Id="rId294" Type="http://schemas.openxmlformats.org/officeDocument/2006/relationships/customXml" Target="../ink/ink1708.xml"/><Relationship Id="rId308" Type="http://schemas.openxmlformats.org/officeDocument/2006/relationships/customXml" Target="../ink/ink1715.xml"/><Relationship Id="rId329" Type="http://schemas.openxmlformats.org/officeDocument/2006/relationships/image" Target="../media/image1560.png"/><Relationship Id="rId480" Type="http://schemas.openxmlformats.org/officeDocument/2006/relationships/customXml" Target="../ink/ink1801.xml"/><Relationship Id="rId515" Type="http://schemas.openxmlformats.org/officeDocument/2006/relationships/image" Target="../media/image1653.png"/><Relationship Id="rId47" Type="http://schemas.openxmlformats.org/officeDocument/2006/relationships/image" Target="../media/image1519.png"/><Relationship Id="rId68" Type="http://schemas.openxmlformats.org/officeDocument/2006/relationships/customXml" Target="../ink/ink1595.xml"/><Relationship Id="rId89" Type="http://schemas.openxmlformats.org/officeDocument/2006/relationships/image" Target="../media/image1540.png"/><Relationship Id="rId112" Type="http://schemas.openxmlformats.org/officeDocument/2006/relationships/customXml" Target="../ink/ink1617.xml"/><Relationship Id="rId133" Type="http://schemas.openxmlformats.org/officeDocument/2006/relationships/image" Target="../media/image1203.png"/><Relationship Id="rId154" Type="http://schemas.openxmlformats.org/officeDocument/2006/relationships/customXml" Target="../ink/ink1638.xml"/><Relationship Id="rId175" Type="http://schemas.openxmlformats.org/officeDocument/2006/relationships/image" Target="../media/image1235.png"/><Relationship Id="rId340" Type="http://schemas.openxmlformats.org/officeDocument/2006/relationships/customXml" Target="../ink/ink1731.xml"/><Relationship Id="rId361" Type="http://schemas.openxmlformats.org/officeDocument/2006/relationships/image" Target="../media/image1576.png"/><Relationship Id="rId196" Type="http://schemas.openxmlformats.org/officeDocument/2006/relationships/customXml" Target="../ink/ink1659.xml"/><Relationship Id="rId200" Type="http://schemas.openxmlformats.org/officeDocument/2006/relationships/customXml" Target="../ink/ink1661.xml"/><Relationship Id="rId382" Type="http://schemas.openxmlformats.org/officeDocument/2006/relationships/customXml" Target="../ink/ink1752.xml"/><Relationship Id="rId417" Type="http://schemas.openxmlformats.org/officeDocument/2006/relationships/image" Target="../media/image1604.png"/><Relationship Id="rId438" Type="http://schemas.openxmlformats.org/officeDocument/2006/relationships/customXml" Target="../ink/ink1780.xml"/><Relationship Id="rId459" Type="http://schemas.openxmlformats.org/officeDocument/2006/relationships/image" Target="../media/image1625.png"/><Relationship Id="rId16" Type="http://schemas.openxmlformats.org/officeDocument/2006/relationships/customXml" Target="../ink/ink1569.xml"/><Relationship Id="rId221" Type="http://schemas.openxmlformats.org/officeDocument/2006/relationships/image" Target="../media/image1263.png"/><Relationship Id="rId242" Type="http://schemas.openxmlformats.org/officeDocument/2006/relationships/customXml" Target="../ink/ink1682.xml"/><Relationship Id="rId263" Type="http://schemas.openxmlformats.org/officeDocument/2006/relationships/image" Target="../media/image1284.png"/><Relationship Id="rId284" Type="http://schemas.openxmlformats.org/officeDocument/2006/relationships/customXml" Target="../ink/ink1703.xml"/><Relationship Id="rId319" Type="http://schemas.openxmlformats.org/officeDocument/2006/relationships/image" Target="../media/image1555.png"/><Relationship Id="rId470" Type="http://schemas.openxmlformats.org/officeDocument/2006/relationships/customXml" Target="../ink/ink1796.xml"/><Relationship Id="rId491" Type="http://schemas.openxmlformats.org/officeDocument/2006/relationships/image" Target="../media/image1641.png"/><Relationship Id="rId505" Type="http://schemas.openxmlformats.org/officeDocument/2006/relationships/image" Target="../media/image1648.png"/><Relationship Id="rId37" Type="http://schemas.openxmlformats.org/officeDocument/2006/relationships/image" Target="../media/image1514.png"/><Relationship Id="rId58" Type="http://schemas.openxmlformats.org/officeDocument/2006/relationships/customXml" Target="../ink/ink1590.xml"/><Relationship Id="rId79" Type="http://schemas.openxmlformats.org/officeDocument/2006/relationships/image" Target="../media/image1535.png"/><Relationship Id="rId102" Type="http://schemas.openxmlformats.org/officeDocument/2006/relationships/customXml" Target="../ink/ink1612.xml"/><Relationship Id="rId123" Type="http://schemas.openxmlformats.org/officeDocument/2006/relationships/image" Target="../media/image1198.png"/><Relationship Id="rId144" Type="http://schemas.openxmlformats.org/officeDocument/2006/relationships/customXml" Target="../ink/ink1633.xml"/><Relationship Id="rId330" Type="http://schemas.openxmlformats.org/officeDocument/2006/relationships/customXml" Target="../ink/ink1726.xml"/><Relationship Id="rId90" Type="http://schemas.openxmlformats.org/officeDocument/2006/relationships/customXml" Target="../ink/ink1606.xml"/><Relationship Id="rId165" Type="http://schemas.openxmlformats.org/officeDocument/2006/relationships/image" Target="../media/image1219.png"/><Relationship Id="rId186" Type="http://schemas.openxmlformats.org/officeDocument/2006/relationships/customXml" Target="../ink/ink1654.xml"/><Relationship Id="rId351" Type="http://schemas.openxmlformats.org/officeDocument/2006/relationships/image" Target="../media/image1571.png"/><Relationship Id="rId372" Type="http://schemas.openxmlformats.org/officeDocument/2006/relationships/customXml" Target="../ink/ink1747.xml"/><Relationship Id="rId393" Type="http://schemas.openxmlformats.org/officeDocument/2006/relationships/image" Target="../media/image1592.png"/><Relationship Id="rId407" Type="http://schemas.openxmlformats.org/officeDocument/2006/relationships/image" Target="../media/image1599.png"/><Relationship Id="rId428" Type="http://schemas.openxmlformats.org/officeDocument/2006/relationships/customXml" Target="../ink/ink1775.xml"/><Relationship Id="rId449" Type="http://schemas.openxmlformats.org/officeDocument/2006/relationships/image" Target="../media/image1620.png"/><Relationship Id="rId211" Type="http://schemas.openxmlformats.org/officeDocument/2006/relationships/image" Target="../media/image1258.png"/><Relationship Id="rId232" Type="http://schemas.openxmlformats.org/officeDocument/2006/relationships/customXml" Target="../ink/ink1677.xml"/><Relationship Id="rId253" Type="http://schemas.openxmlformats.org/officeDocument/2006/relationships/image" Target="../media/image1279.png"/><Relationship Id="rId274" Type="http://schemas.openxmlformats.org/officeDocument/2006/relationships/customXml" Target="../ink/ink1698.xml"/><Relationship Id="rId295" Type="http://schemas.openxmlformats.org/officeDocument/2006/relationships/image" Target="../media/image1299.png"/><Relationship Id="rId309" Type="http://schemas.openxmlformats.org/officeDocument/2006/relationships/image" Target="../media/image1550.png"/><Relationship Id="rId460" Type="http://schemas.openxmlformats.org/officeDocument/2006/relationships/customXml" Target="../ink/ink1791.xml"/><Relationship Id="rId481" Type="http://schemas.openxmlformats.org/officeDocument/2006/relationships/image" Target="../media/image1636.png"/><Relationship Id="rId516" Type="http://schemas.openxmlformats.org/officeDocument/2006/relationships/customXml" Target="../ink/ink1819.xml"/><Relationship Id="rId27" Type="http://schemas.openxmlformats.org/officeDocument/2006/relationships/image" Target="../media/image1509.png"/><Relationship Id="rId48" Type="http://schemas.openxmlformats.org/officeDocument/2006/relationships/customXml" Target="../ink/ink1585.xml"/><Relationship Id="rId69" Type="http://schemas.openxmlformats.org/officeDocument/2006/relationships/image" Target="../media/image1530.png"/><Relationship Id="rId113" Type="http://schemas.openxmlformats.org/officeDocument/2006/relationships/image" Target="../media/image1193.png"/><Relationship Id="rId134" Type="http://schemas.openxmlformats.org/officeDocument/2006/relationships/customXml" Target="../ink/ink1628.xml"/><Relationship Id="rId320" Type="http://schemas.openxmlformats.org/officeDocument/2006/relationships/customXml" Target="../ink/ink1721.xml"/><Relationship Id="rId80" Type="http://schemas.openxmlformats.org/officeDocument/2006/relationships/customXml" Target="../ink/ink1601.xml"/><Relationship Id="rId155" Type="http://schemas.openxmlformats.org/officeDocument/2006/relationships/image" Target="../media/image1214.png"/><Relationship Id="rId176" Type="http://schemas.openxmlformats.org/officeDocument/2006/relationships/customXml" Target="../ink/ink1649.xml"/><Relationship Id="rId197" Type="http://schemas.openxmlformats.org/officeDocument/2006/relationships/image" Target="../media/image1251.png"/><Relationship Id="rId341" Type="http://schemas.openxmlformats.org/officeDocument/2006/relationships/image" Target="../media/image1566.png"/><Relationship Id="rId362" Type="http://schemas.openxmlformats.org/officeDocument/2006/relationships/customXml" Target="../ink/ink1742.xml"/><Relationship Id="rId383" Type="http://schemas.openxmlformats.org/officeDocument/2006/relationships/image" Target="../media/image1587.png"/><Relationship Id="rId418" Type="http://schemas.openxmlformats.org/officeDocument/2006/relationships/customXml" Target="../ink/ink1770.xml"/><Relationship Id="rId439" Type="http://schemas.openxmlformats.org/officeDocument/2006/relationships/image" Target="../media/image1615.png"/><Relationship Id="rId201" Type="http://schemas.openxmlformats.org/officeDocument/2006/relationships/image" Target="../media/image1253.png"/><Relationship Id="rId222" Type="http://schemas.openxmlformats.org/officeDocument/2006/relationships/customXml" Target="../ink/ink1672.xml"/><Relationship Id="rId243" Type="http://schemas.openxmlformats.org/officeDocument/2006/relationships/image" Target="../media/image1274.png"/><Relationship Id="rId264" Type="http://schemas.openxmlformats.org/officeDocument/2006/relationships/customXml" Target="../ink/ink1693.xml"/><Relationship Id="rId285" Type="http://schemas.openxmlformats.org/officeDocument/2006/relationships/image" Target="../media/image1294.png"/><Relationship Id="rId450" Type="http://schemas.openxmlformats.org/officeDocument/2006/relationships/customXml" Target="../ink/ink1786.xml"/><Relationship Id="rId471" Type="http://schemas.openxmlformats.org/officeDocument/2006/relationships/image" Target="../media/image1631.png"/><Relationship Id="rId506" Type="http://schemas.openxmlformats.org/officeDocument/2006/relationships/customXml" Target="../ink/ink1814.xml"/><Relationship Id="rId17" Type="http://schemas.openxmlformats.org/officeDocument/2006/relationships/image" Target="../media/image1504.png"/><Relationship Id="rId38" Type="http://schemas.openxmlformats.org/officeDocument/2006/relationships/customXml" Target="../ink/ink1580.xml"/><Relationship Id="rId59" Type="http://schemas.openxmlformats.org/officeDocument/2006/relationships/image" Target="../media/image1525.png"/><Relationship Id="rId103" Type="http://schemas.openxmlformats.org/officeDocument/2006/relationships/image" Target="../media/image1188.png"/><Relationship Id="rId124" Type="http://schemas.openxmlformats.org/officeDocument/2006/relationships/customXml" Target="../ink/ink1623.xml"/><Relationship Id="rId310" Type="http://schemas.openxmlformats.org/officeDocument/2006/relationships/customXml" Target="../ink/ink1716.xml"/><Relationship Id="rId492" Type="http://schemas.openxmlformats.org/officeDocument/2006/relationships/customXml" Target="../ink/ink1807.xml"/><Relationship Id="rId70" Type="http://schemas.openxmlformats.org/officeDocument/2006/relationships/customXml" Target="../ink/ink1596.xml"/><Relationship Id="rId91" Type="http://schemas.openxmlformats.org/officeDocument/2006/relationships/image" Target="../media/image1541.png"/><Relationship Id="rId145" Type="http://schemas.openxmlformats.org/officeDocument/2006/relationships/image" Target="../media/image1209.png"/><Relationship Id="rId166" Type="http://schemas.openxmlformats.org/officeDocument/2006/relationships/customXml" Target="../ink/ink1644.xml"/><Relationship Id="rId187" Type="http://schemas.openxmlformats.org/officeDocument/2006/relationships/image" Target="../media/image1246.png"/><Relationship Id="rId331" Type="http://schemas.openxmlformats.org/officeDocument/2006/relationships/image" Target="../media/image1561.png"/><Relationship Id="rId352" Type="http://schemas.openxmlformats.org/officeDocument/2006/relationships/customXml" Target="../ink/ink1737.xml"/><Relationship Id="rId373" Type="http://schemas.openxmlformats.org/officeDocument/2006/relationships/image" Target="../media/image1582.png"/><Relationship Id="rId394" Type="http://schemas.openxmlformats.org/officeDocument/2006/relationships/customXml" Target="../ink/ink1758.xml"/><Relationship Id="rId408" Type="http://schemas.openxmlformats.org/officeDocument/2006/relationships/customXml" Target="../ink/ink1765.xml"/><Relationship Id="rId429" Type="http://schemas.openxmlformats.org/officeDocument/2006/relationships/image" Target="../media/image1610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667.xml"/><Relationship Id="rId233" Type="http://schemas.openxmlformats.org/officeDocument/2006/relationships/image" Target="../media/image1269.png"/><Relationship Id="rId254" Type="http://schemas.openxmlformats.org/officeDocument/2006/relationships/customXml" Target="../ink/ink1688.xml"/><Relationship Id="rId440" Type="http://schemas.openxmlformats.org/officeDocument/2006/relationships/customXml" Target="../ink/ink1781.xml"/><Relationship Id="rId28" Type="http://schemas.openxmlformats.org/officeDocument/2006/relationships/customXml" Target="../ink/ink1575.xml"/><Relationship Id="rId49" Type="http://schemas.openxmlformats.org/officeDocument/2006/relationships/image" Target="../media/image1520.png"/><Relationship Id="rId114" Type="http://schemas.openxmlformats.org/officeDocument/2006/relationships/customXml" Target="../ink/ink1618.xml"/><Relationship Id="rId275" Type="http://schemas.openxmlformats.org/officeDocument/2006/relationships/image" Target="../media/image1545.png"/><Relationship Id="rId296" Type="http://schemas.openxmlformats.org/officeDocument/2006/relationships/customXml" Target="../ink/ink1709.xml"/><Relationship Id="rId300" Type="http://schemas.openxmlformats.org/officeDocument/2006/relationships/customXml" Target="../ink/ink1711.xml"/><Relationship Id="rId461" Type="http://schemas.openxmlformats.org/officeDocument/2006/relationships/image" Target="../media/image1626.png"/><Relationship Id="rId482" Type="http://schemas.openxmlformats.org/officeDocument/2006/relationships/customXml" Target="../ink/ink1802.xml"/><Relationship Id="rId517" Type="http://schemas.openxmlformats.org/officeDocument/2006/relationships/image" Target="../media/image1654.png"/><Relationship Id="rId60" Type="http://schemas.openxmlformats.org/officeDocument/2006/relationships/customXml" Target="../ink/ink1591.xml"/><Relationship Id="rId81" Type="http://schemas.openxmlformats.org/officeDocument/2006/relationships/image" Target="../media/image1536.png"/><Relationship Id="rId135" Type="http://schemas.openxmlformats.org/officeDocument/2006/relationships/image" Target="../media/image1204.png"/><Relationship Id="rId156" Type="http://schemas.openxmlformats.org/officeDocument/2006/relationships/customXml" Target="../ink/ink1639.xml"/><Relationship Id="rId177" Type="http://schemas.openxmlformats.org/officeDocument/2006/relationships/image" Target="../media/image1236.png"/><Relationship Id="rId198" Type="http://schemas.openxmlformats.org/officeDocument/2006/relationships/customXml" Target="../ink/ink1660.xml"/><Relationship Id="rId321" Type="http://schemas.openxmlformats.org/officeDocument/2006/relationships/image" Target="../media/image1556.png"/><Relationship Id="rId342" Type="http://schemas.openxmlformats.org/officeDocument/2006/relationships/customXml" Target="../ink/ink1732.xml"/><Relationship Id="rId363" Type="http://schemas.openxmlformats.org/officeDocument/2006/relationships/image" Target="../media/image1577.png"/><Relationship Id="rId384" Type="http://schemas.openxmlformats.org/officeDocument/2006/relationships/customXml" Target="../ink/ink1753.xml"/><Relationship Id="rId419" Type="http://schemas.openxmlformats.org/officeDocument/2006/relationships/image" Target="../media/image1605.png"/><Relationship Id="rId202" Type="http://schemas.openxmlformats.org/officeDocument/2006/relationships/customXml" Target="../ink/ink1662.xml"/><Relationship Id="rId223" Type="http://schemas.openxmlformats.org/officeDocument/2006/relationships/image" Target="../media/image1264.png"/><Relationship Id="rId244" Type="http://schemas.openxmlformats.org/officeDocument/2006/relationships/customXml" Target="../ink/ink1683.xml"/><Relationship Id="rId430" Type="http://schemas.openxmlformats.org/officeDocument/2006/relationships/customXml" Target="../ink/ink1776.xml"/><Relationship Id="rId18" Type="http://schemas.openxmlformats.org/officeDocument/2006/relationships/customXml" Target="../ink/ink1570.xml"/><Relationship Id="rId39" Type="http://schemas.openxmlformats.org/officeDocument/2006/relationships/image" Target="../media/image1515.png"/><Relationship Id="rId265" Type="http://schemas.openxmlformats.org/officeDocument/2006/relationships/image" Target="../media/image1285.png"/><Relationship Id="rId286" Type="http://schemas.openxmlformats.org/officeDocument/2006/relationships/customXml" Target="../ink/ink1704.xml"/><Relationship Id="rId451" Type="http://schemas.openxmlformats.org/officeDocument/2006/relationships/image" Target="../media/image1621.png"/><Relationship Id="rId472" Type="http://schemas.openxmlformats.org/officeDocument/2006/relationships/customXml" Target="../ink/ink1797.xml"/><Relationship Id="rId493" Type="http://schemas.openxmlformats.org/officeDocument/2006/relationships/image" Target="../media/image1642.png"/><Relationship Id="rId507" Type="http://schemas.openxmlformats.org/officeDocument/2006/relationships/image" Target="../media/image1649.png"/><Relationship Id="rId50" Type="http://schemas.openxmlformats.org/officeDocument/2006/relationships/customXml" Target="../ink/ink1586.xml"/><Relationship Id="rId104" Type="http://schemas.openxmlformats.org/officeDocument/2006/relationships/customXml" Target="../ink/ink1613.xml"/><Relationship Id="rId125" Type="http://schemas.openxmlformats.org/officeDocument/2006/relationships/image" Target="../media/image1199.png"/><Relationship Id="rId146" Type="http://schemas.openxmlformats.org/officeDocument/2006/relationships/customXml" Target="../ink/ink1634.xml"/><Relationship Id="rId167" Type="http://schemas.openxmlformats.org/officeDocument/2006/relationships/image" Target="../media/image1220.png"/><Relationship Id="rId188" Type="http://schemas.openxmlformats.org/officeDocument/2006/relationships/customXml" Target="../ink/ink1655.xml"/><Relationship Id="rId311" Type="http://schemas.openxmlformats.org/officeDocument/2006/relationships/image" Target="../media/image1551.png"/><Relationship Id="rId332" Type="http://schemas.openxmlformats.org/officeDocument/2006/relationships/customXml" Target="../ink/ink1727.xml"/><Relationship Id="rId353" Type="http://schemas.openxmlformats.org/officeDocument/2006/relationships/image" Target="../media/image1572.png"/><Relationship Id="rId374" Type="http://schemas.openxmlformats.org/officeDocument/2006/relationships/customXml" Target="../ink/ink1748.xml"/><Relationship Id="rId395" Type="http://schemas.openxmlformats.org/officeDocument/2006/relationships/image" Target="../media/image1593.png"/><Relationship Id="rId409" Type="http://schemas.openxmlformats.org/officeDocument/2006/relationships/image" Target="../media/image1600.png"/><Relationship Id="rId71" Type="http://schemas.openxmlformats.org/officeDocument/2006/relationships/image" Target="../media/image1531.png"/><Relationship Id="rId92" Type="http://schemas.openxmlformats.org/officeDocument/2006/relationships/customXml" Target="../ink/ink1607.xml"/><Relationship Id="rId213" Type="http://schemas.openxmlformats.org/officeDocument/2006/relationships/image" Target="../media/image1259.png"/><Relationship Id="rId234" Type="http://schemas.openxmlformats.org/officeDocument/2006/relationships/customXml" Target="../ink/ink1678.xml"/><Relationship Id="rId420" Type="http://schemas.openxmlformats.org/officeDocument/2006/relationships/customXml" Target="../ink/ink1771.xml"/><Relationship Id="rId2" Type="http://schemas.openxmlformats.org/officeDocument/2006/relationships/customXml" Target="../ink/ink1562.xml"/><Relationship Id="rId29" Type="http://schemas.openxmlformats.org/officeDocument/2006/relationships/image" Target="../media/image1510.png"/><Relationship Id="rId255" Type="http://schemas.openxmlformats.org/officeDocument/2006/relationships/image" Target="../media/image1280.png"/><Relationship Id="rId276" Type="http://schemas.openxmlformats.org/officeDocument/2006/relationships/customXml" Target="../ink/ink1699.xml"/><Relationship Id="rId297" Type="http://schemas.openxmlformats.org/officeDocument/2006/relationships/image" Target="../media/image1300.png"/><Relationship Id="rId441" Type="http://schemas.openxmlformats.org/officeDocument/2006/relationships/image" Target="../media/image1616.png"/><Relationship Id="rId462" Type="http://schemas.openxmlformats.org/officeDocument/2006/relationships/customXml" Target="../ink/ink1792.xml"/><Relationship Id="rId483" Type="http://schemas.openxmlformats.org/officeDocument/2006/relationships/image" Target="../media/image1637.png"/><Relationship Id="rId40" Type="http://schemas.openxmlformats.org/officeDocument/2006/relationships/customXml" Target="../ink/ink1581.xml"/><Relationship Id="rId115" Type="http://schemas.openxmlformats.org/officeDocument/2006/relationships/image" Target="../media/image1194.png"/><Relationship Id="rId136" Type="http://schemas.openxmlformats.org/officeDocument/2006/relationships/customXml" Target="../ink/ink1629.xml"/><Relationship Id="rId157" Type="http://schemas.openxmlformats.org/officeDocument/2006/relationships/image" Target="../media/image1215.png"/><Relationship Id="rId178" Type="http://schemas.openxmlformats.org/officeDocument/2006/relationships/customXml" Target="../ink/ink1650.xml"/><Relationship Id="rId301" Type="http://schemas.openxmlformats.org/officeDocument/2006/relationships/image" Target="../media/image1302.png"/><Relationship Id="rId322" Type="http://schemas.openxmlformats.org/officeDocument/2006/relationships/customXml" Target="../ink/ink1722.xml"/><Relationship Id="rId343" Type="http://schemas.openxmlformats.org/officeDocument/2006/relationships/image" Target="../media/image1567.png"/><Relationship Id="rId364" Type="http://schemas.openxmlformats.org/officeDocument/2006/relationships/customXml" Target="../ink/ink1743.xml"/><Relationship Id="rId61" Type="http://schemas.openxmlformats.org/officeDocument/2006/relationships/image" Target="../media/image1526.png"/><Relationship Id="rId82" Type="http://schemas.openxmlformats.org/officeDocument/2006/relationships/customXml" Target="../ink/ink1602.xml"/><Relationship Id="rId199" Type="http://schemas.openxmlformats.org/officeDocument/2006/relationships/image" Target="../media/image1252.png"/><Relationship Id="rId203" Type="http://schemas.openxmlformats.org/officeDocument/2006/relationships/image" Target="../media/image1254.png"/><Relationship Id="rId385" Type="http://schemas.openxmlformats.org/officeDocument/2006/relationships/image" Target="../media/image1588.png"/><Relationship Id="rId19" Type="http://schemas.openxmlformats.org/officeDocument/2006/relationships/image" Target="../media/image1505.png"/><Relationship Id="rId224" Type="http://schemas.openxmlformats.org/officeDocument/2006/relationships/customXml" Target="../ink/ink1673.xml"/><Relationship Id="rId245" Type="http://schemas.openxmlformats.org/officeDocument/2006/relationships/image" Target="../media/image1275.png"/><Relationship Id="rId266" Type="http://schemas.openxmlformats.org/officeDocument/2006/relationships/customXml" Target="../ink/ink1694.xml"/><Relationship Id="rId287" Type="http://schemas.openxmlformats.org/officeDocument/2006/relationships/image" Target="../media/image1295.png"/><Relationship Id="rId410" Type="http://schemas.openxmlformats.org/officeDocument/2006/relationships/customXml" Target="../ink/ink1766.xml"/><Relationship Id="rId431" Type="http://schemas.openxmlformats.org/officeDocument/2006/relationships/image" Target="../media/image1611.png"/><Relationship Id="rId452" Type="http://schemas.openxmlformats.org/officeDocument/2006/relationships/customXml" Target="../ink/ink1787.xml"/><Relationship Id="rId473" Type="http://schemas.openxmlformats.org/officeDocument/2006/relationships/image" Target="../media/image1632.png"/><Relationship Id="rId494" Type="http://schemas.openxmlformats.org/officeDocument/2006/relationships/customXml" Target="../ink/ink1808.xml"/><Relationship Id="rId508" Type="http://schemas.openxmlformats.org/officeDocument/2006/relationships/customXml" Target="../ink/ink1815.xml"/><Relationship Id="rId30" Type="http://schemas.openxmlformats.org/officeDocument/2006/relationships/customXml" Target="../ink/ink1576.xml"/><Relationship Id="rId105" Type="http://schemas.openxmlformats.org/officeDocument/2006/relationships/image" Target="../media/image1189.png"/><Relationship Id="rId126" Type="http://schemas.openxmlformats.org/officeDocument/2006/relationships/customXml" Target="../ink/ink1624.xml"/><Relationship Id="rId147" Type="http://schemas.openxmlformats.org/officeDocument/2006/relationships/image" Target="../media/image1210.png"/><Relationship Id="rId168" Type="http://schemas.openxmlformats.org/officeDocument/2006/relationships/customXml" Target="../ink/ink1645.xml"/><Relationship Id="rId312" Type="http://schemas.openxmlformats.org/officeDocument/2006/relationships/customXml" Target="../ink/ink1717.xml"/><Relationship Id="rId333" Type="http://schemas.openxmlformats.org/officeDocument/2006/relationships/image" Target="../media/image1562.png"/><Relationship Id="rId354" Type="http://schemas.openxmlformats.org/officeDocument/2006/relationships/customXml" Target="../ink/ink1738.xml"/><Relationship Id="rId51" Type="http://schemas.openxmlformats.org/officeDocument/2006/relationships/image" Target="../media/image1521.png"/><Relationship Id="rId72" Type="http://schemas.openxmlformats.org/officeDocument/2006/relationships/customXml" Target="../ink/ink1597.xml"/><Relationship Id="rId93" Type="http://schemas.openxmlformats.org/officeDocument/2006/relationships/image" Target="../media/image1542.png"/><Relationship Id="rId189" Type="http://schemas.openxmlformats.org/officeDocument/2006/relationships/image" Target="../media/image1247.png"/><Relationship Id="rId375" Type="http://schemas.openxmlformats.org/officeDocument/2006/relationships/image" Target="../media/image1583.png"/><Relationship Id="rId396" Type="http://schemas.openxmlformats.org/officeDocument/2006/relationships/customXml" Target="../ink/ink1759.xml"/><Relationship Id="rId3" Type="http://schemas.openxmlformats.org/officeDocument/2006/relationships/image" Target="../media/image1497.png"/><Relationship Id="rId214" Type="http://schemas.openxmlformats.org/officeDocument/2006/relationships/customXml" Target="../ink/ink1668.xml"/><Relationship Id="rId235" Type="http://schemas.openxmlformats.org/officeDocument/2006/relationships/image" Target="../media/image1270.png"/><Relationship Id="rId256" Type="http://schemas.openxmlformats.org/officeDocument/2006/relationships/customXml" Target="../ink/ink1689.xml"/><Relationship Id="rId277" Type="http://schemas.openxmlformats.org/officeDocument/2006/relationships/image" Target="../media/image1546.png"/><Relationship Id="rId298" Type="http://schemas.openxmlformats.org/officeDocument/2006/relationships/customXml" Target="../ink/ink1710.xml"/><Relationship Id="rId400" Type="http://schemas.openxmlformats.org/officeDocument/2006/relationships/customXml" Target="../ink/ink1761.xml"/><Relationship Id="rId421" Type="http://schemas.openxmlformats.org/officeDocument/2006/relationships/image" Target="../media/image1606.png"/><Relationship Id="rId442" Type="http://schemas.openxmlformats.org/officeDocument/2006/relationships/customXml" Target="../ink/ink1782.xml"/><Relationship Id="rId463" Type="http://schemas.openxmlformats.org/officeDocument/2006/relationships/image" Target="../media/image1627.png"/><Relationship Id="rId484" Type="http://schemas.openxmlformats.org/officeDocument/2006/relationships/customXml" Target="../ink/ink1803.xml"/><Relationship Id="rId116" Type="http://schemas.openxmlformats.org/officeDocument/2006/relationships/customXml" Target="../ink/ink1619.xml"/><Relationship Id="rId137" Type="http://schemas.openxmlformats.org/officeDocument/2006/relationships/image" Target="../media/image1205.png"/><Relationship Id="rId158" Type="http://schemas.openxmlformats.org/officeDocument/2006/relationships/customXml" Target="../ink/ink1640.xml"/><Relationship Id="rId302" Type="http://schemas.openxmlformats.org/officeDocument/2006/relationships/customXml" Target="../ink/ink1712.xml"/><Relationship Id="rId323" Type="http://schemas.openxmlformats.org/officeDocument/2006/relationships/image" Target="../media/image1557.png"/><Relationship Id="rId344" Type="http://schemas.openxmlformats.org/officeDocument/2006/relationships/customXml" Target="../ink/ink1733.xml"/><Relationship Id="rId20" Type="http://schemas.openxmlformats.org/officeDocument/2006/relationships/customXml" Target="../ink/ink1571.xml"/><Relationship Id="rId41" Type="http://schemas.openxmlformats.org/officeDocument/2006/relationships/image" Target="../media/image1516.png"/><Relationship Id="rId62" Type="http://schemas.openxmlformats.org/officeDocument/2006/relationships/customXml" Target="../ink/ink1592.xml"/><Relationship Id="rId83" Type="http://schemas.openxmlformats.org/officeDocument/2006/relationships/image" Target="../media/image1537.png"/><Relationship Id="rId179" Type="http://schemas.openxmlformats.org/officeDocument/2006/relationships/image" Target="../media/image1237.png"/><Relationship Id="rId365" Type="http://schemas.openxmlformats.org/officeDocument/2006/relationships/image" Target="../media/image1578.png"/><Relationship Id="rId386" Type="http://schemas.openxmlformats.org/officeDocument/2006/relationships/customXml" Target="../ink/ink1754.xml"/><Relationship Id="rId190" Type="http://schemas.openxmlformats.org/officeDocument/2006/relationships/customXml" Target="../ink/ink1656.xml"/><Relationship Id="rId204" Type="http://schemas.openxmlformats.org/officeDocument/2006/relationships/customXml" Target="../ink/ink1663.xml"/><Relationship Id="rId225" Type="http://schemas.openxmlformats.org/officeDocument/2006/relationships/image" Target="../media/image1265.png"/><Relationship Id="rId246" Type="http://schemas.openxmlformats.org/officeDocument/2006/relationships/customXml" Target="../ink/ink1684.xml"/><Relationship Id="rId267" Type="http://schemas.openxmlformats.org/officeDocument/2006/relationships/image" Target="../media/image1405.png"/><Relationship Id="rId288" Type="http://schemas.openxmlformats.org/officeDocument/2006/relationships/customXml" Target="../ink/ink1705.xml"/><Relationship Id="rId411" Type="http://schemas.openxmlformats.org/officeDocument/2006/relationships/image" Target="../media/image1601.png"/><Relationship Id="rId432" Type="http://schemas.openxmlformats.org/officeDocument/2006/relationships/customXml" Target="../ink/ink1777.xml"/><Relationship Id="rId453" Type="http://schemas.openxmlformats.org/officeDocument/2006/relationships/image" Target="../media/image1622.png"/><Relationship Id="rId474" Type="http://schemas.openxmlformats.org/officeDocument/2006/relationships/customXml" Target="../ink/ink1798.xml"/><Relationship Id="rId509" Type="http://schemas.openxmlformats.org/officeDocument/2006/relationships/image" Target="../media/image1650.png"/><Relationship Id="rId106" Type="http://schemas.openxmlformats.org/officeDocument/2006/relationships/customXml" Target="../ink/ink1614.xml"/><Relationship Id="rId127" Type="http://schemas.openxmlformats.org/officeDocument/2006/relationships/image" Target="../media/image1200.png"/><Relationship Id="rId313" Type="http://schemas.openxmlformats.org/officeDocument/2006/relationships/image" Target="../media/image1552.png"/><Relationship Id="rId495" Type="http://schemas.openxmlformats.org/officeDocument/2006/relationships/image" Target="../media/image1643.png"/><Relationship Id="rId10" Type="http://schemas.openxmlformats.org/officeDocument/2006/relationships/customXml" Target="../ink/ink1566.xml"/><Relationship Id="rId31" Type="http://schemas.openxmlformats.org/officeDocument/2006/relationships/image" Target="../media/image1511.png"/><Relationship Id="rId52" Type="http://schemas.openxmlformats.org/officeDocument/2006/relationships/customXml" Target="../ink/ink1587.xml"/><Relationship Id="rId73" Type="http://schemas.openxmlformats.org/officeDocument/2006/relationships/image" Target="../media/image1532.png"/><Relationship Id="rId94" Type="http://schemas.openxmlformats.org/officeDocument/2006/relationships/customXml" Target="../ink/ink1608.xml"/><Relationship Id="rId148" Type="http://schemas.openxmlformats.org/officeDocument/2006/relationships/customXml" Target="../ink/ink1635.xml"/><Relationship Id="rId169" Type="http://schemas.openxmlformats.org/officeDocument/2006/relationships/image" Target="../media/image1232.png"/><Relationship Id="rId334" Type="http://schemas.openxmlformats.org/officeDocument/2006/relationships/customXml" Target="../ink/ink1728.xml"/><Relationship Id="rId355" Type="http://schemas.openxmlformats.org/officeDocument/2006/relationships/image" Target="../media/image1573.png"/><Relationship Id="rId376" Type="http://schemas.openxmlformats.org/officeDocument/2006/relationships/customXml" Target="../ink/ink1749.xml"/><Relationship Id="rId397" Type="http://schemas.openxmlformats.org/officeDocument/2006/relationships/image" Target="../media/image1594.png"/><Relationship Id="rId4" Type="http://schemas.openxmlformats.org/officeDocument/2006/relationships/customXml" Target="../ink/ink1563.xml"/><Relationship Id="rId180" Type="http://schemas.openxmlformats.org/officeDocument/2006/relationships/customXml" Target="../ink/ink1651.xml"/><Relationship Id="rId215" Type="http://schemas.openxmlformats.org/officeDocument/2006/relationships/image" Target="../media/image1260.png"/><Relationship Id="rId236" Type="http://schemas.openxmlformats.org/officeDocument/2006/relationships/customXml" Target="../ink/ink1679.xml"/><Relationship Id="rId257" Type="http://schemas.openxmlformats.org/officeDocument/2006/relationships/image" Target="../media/image1281.png"/><Relationship Id="rId278" Type="http://schemas.openxmlformats.org/officeDocument/2006/relationships/customXml" Target="../ink/ink1700.xml"/><Relationship Id="rId401" Type="http://schemas.openxmlformats.org/officeDocument/2006/relationships/image" Target="../media/image1596.png"/><Relationship Id="rId422" Type="http://schemas.openxmlformats.org/officeDocument/2006/relationships/customXml" Target="../ink/ink1772.xml"/><Relationship Id="rId443" Type="http://schemas.openxmlformats.org/officeDocument/2006/relationships/image" Target="../media/image1617.png"/><Relationship Id="rId464" Type="http://schemas.openxmlformats.org/officeDocument/2006/relationships/customXml" Target="../ink/ink1793.xml"/><Relationship Id="rId303" Type="http://schemas.openxmlformats.org/officeDocument/2006/relationships/image" Target="../media/image1547.png"/><Relationship Id="rId485" Type="http://schemas.openxmlformats.org/officeDocument/2006/relationships/image" Target="../media/image1638.png"/><Relationship Id="rId42" Type="http://schemas.openxmlformats.org/officeDocument/2006/relationships/customXml" Target="../ink/ink1582.xml"/><Relationship Id="rId84" Type="http://schemas.openxmlformats.org/officeDocument/2006/relationships/customXml" Target="../ink/ink1603.xml"/><Relationship Id="rId138" Type="http://schemas.openxmlformats.org/officeDocument/2006/relationships/customXml" Target="../ink/ink1630.xml"/><Relationship Id="rId345" Type="http://schemas.openxmlformats.org/officeDocument/2006/relationships/image" Target="../media/image1568.png"/><Relationship Id="rId387" Type="http://schemas.openxmlformats.org/officeDocument/2006/relationships/image" Target="../media/image1589.png"/><Relationship Id="rId510" Type="http://schemas.openxmlformats.org/officeDocument/2006/relationships/customXml" Target="../ink/ink1816.xml"/><Relationship Id="rId191" Type="http://schemas.openxmlformats.org/officeDocument/2006/relationships/image" Target="../media/image1248.png"/><Relationship Id="rId205" Type="http://schemas.openxmlformats.org/officeDocument/2006/relationships/image" Target="../media/image1255.png"/><Relationship Id="rId247" Type="http://schemas.openxmlformats.org/officeDocument/2006/relationships/image" Target="../media/image1276.png"/><Relationship Id="rId412" Type="http://schemas.openxmlformats.org/officeDocument/2006/relationships/customXml" Target="../ink/ink1767.xml"/><Relationship Id="rId107" Type="http://schemas.openxmlformats.org/officeDocument/2006/relationships/image" Target="../media/image1190.png"/><Relationship Id="rId289" Type="http://schemas.openxmlformats.org/officeDocument/2006/relationships/image" Target="../media/image1296.png"/><Relationship Id="rId454" Type="http://schemas.openxmlformats.org/officeDocument/2006/relationships/customXml" Target="../ink/ink1788.xml"/><Relationship Id="rId496" Type="http://schemas.openxmlformats.org/officeDocument/2006/relationships/customXml" Target="../ink/ink1809.xml"/><Relationship Id="rId11" Type="http://schemas.openxmlformats.org/officeDocument/2006/relationships/image" Target="../media/image1501.png"/><Relationship Id="rId53" Type="http://schemas.openxmlformats.org/officeDocument/2006/relationships/image" Target="../media/image1522.png"/><Relationship Id="rId149" Type="http://schemas.openxmlformats.org/officeDocument/2006/relationships/image" Target="../media/image1211.png"/><Relationship Id="rId314" Type="http://schemas.openxmlformats.org/officeDocument/2006/relationships/customXml" Target="../ink/ink1718.xml"/><Relationship Id="rId356" Type="http://schemas.openxmlformats.org/officeDocument/2006/relationships/customXml" Target="../ink/ink1739.xml"/><Relationship Id="rId398" Type="http://schemas.openxmlformats.org/officeDocument/2006/relationships/customXml" Target="../ink/ink1760.xml"/><Relationship Id="rId95" Type="http://schemas.openxmlformats.org/officeDocument/2006/relationships/image" Target="../media/image1231.png"/><Relationship Id="rId160" Type="http://schemas.openxmlformats.org/officeDocument/2006/relationships/customXml" Target="../ink/ink1641.xml"/><Relationship Id="rId216" Type="http://schemas.openxmlformats.org/officeDocument/2006/relationships/customXml" Target="../ink/ink1669.xml"/><Relationship Id="rId423" Type="http://schemas.openxmlformats.org/officeDocument/2006/relationships/image" Target="../media/image1607.png"/><Relationship Id="rId258" Type="http://schemas.openxmlformats.org/officeDocument/2006/relationships/customXml" Target="../ink/ink1690.xml"/><Relationship Id="rId465" Type="http://schemas.openxmlformats.org/officeDocument/2006/relationships/image" Target="../media/image1628.png"/><Relationship Id="rId22" Type="http://schemas.openxmlformats.org/officeDocument/2006/relationships/customXml" Target="../ink/ink1572.xml"/><Relationship Id="rId64" Type="http://schemas.openxmlformats.org/officeDocument/2006/relationships/customXml" Target="../ink/ink1593.xml"/><Relationship Id="rId118" Type="http://schemas.openxmlformats.org/officeDocument/2006/relationships/customXml" Target="../ink/ink1620.xml"/><Relationship Id="rId325" Type="http://schemas.openxmlformats.org/officeDocument/2006/relationships/image" Target="../media/image1558.png"/><Relationship Id="rId367" Type="http://schemas.openxmlformats.org/officeDocument/2006/relationships/image" Target="../media/image1579.png"/><Relationship Id="rId171" Type="http://schemas.openxmlformats.org/officeDocument/2006/relationships/image" Target="../media/image1233.png"/><Relationship Id="rId227" Type="http://schemas.openxmlformats.org/officeDocument/2006/relationships/image" Target="../media/image1266.png"/><Relationship Id="rId269" Type="http://schemas.openxmlformats.org/officeDocument/2006/relationships/image" Target="../media/image1543.png"/><Relationship Id="rId434" Type="http://schemas.openxmlformats.org/officeDocument/2006/relationships/customXml" Target="../ink/ink1778.xml"/><Relationship Id="rId476" Type="http://schemas.openxmlformats.org/officeDocument/2006/relationships/customXml" Target="../ink/ink1799.xml"/><Relationship Id="rId33" Type="http://schemas.openxmlformats.org/officeDocument/2006/relationships/image" Target="../media/image1512.png"/><Relationship Id="rId129" Type="http://schemas.openxmlformats.org/officeDocument/2006/relationships/image" Target="../media/image1201.png"/><Relationship Id="rId280" Type="http://schemas.openxmlformats.org/officeDocument/2006/relationships/customXml" Target="../ink/ink1701.xml"/><Relationship Id="rId336" Type="http://schemas.openxmlformats.org/officeDocument/2006/relationships/customXml" Target="../ink/ink1729.xml"/><Relationship Id="rId501" Type="http://schemas.openxmlformats.org/officeDocument/2006/relationships/image" Target="../media/image1646.png"/><Relationship Id="rId75" Type="http://schemas.openxmlformats.org/officeDocument/2006/relationships/image" Target="../media/image1533.png"/><Relationship Id="rId140" Type="http://schemas.openxmlformats.org/officeDocument/2006/relationships/customXml" Target="../ink/ink1631.xml"/><Relationship Id="rId182" Type="http://schemas.openxmlformats.org/officeDocument/2006/relationships/customXml" Target="../ink/ink1652.xml"/><Relationship Id="rId378" Type="http://schemas.openxmlformats.org/officeDocument/2006/relationships/customXml" Target="../ink/ink1750.xml"/><Relationship Id="rId403" Type="http://schemas.openxmlformats.org/officeDocument/2006/relationships/image" Target="../media/image1597.png"/><Relationship Id="rId6" Type="http://schemas.openxmlformats.org/officeDocument/2006/relationships/customXml" Target="../ink/ink1564.xml"/><Relationship Id="rId238" Type="http://schemas.openxmlformats.org/officeDocument/2006/relationships/customXml" Target="../ink/ink1680.xml"/><Relationship Id="rId445" Type="http://schemas.openxmlformats.org/officeDocument/2006/relationships/image" Target="../media/image1618.png"/><Relationship Id="rId487" Type="http://schemas.openxmlformats.org/officeDocument/2006/relationships/image" Target="../media/image1639.png"/><Relationship Id="rId291" Type="http://schemas.openxmlformats.org/officeDocument/2006/relationships/image" Target="../media/image1297.png"/><Relationship Id="rId305" Type="http://schemas.openxmlformats.org/officeDocument/2006/relationships/image" Target="../media/image1548.png"/><Relationship Id="rId347" Type="http://schemas.openxmlformats.org/officeDocument/2006/relationships/image" Target="../media/image1569.png"/><Relationship Id="rId512" Type="http://schemas.openxmlformats.org/officeDocument/2006/relationships/customXml" Target="../ink/ink1817.xml"/><Relationship Id="rId44" Type="http://schemas.openxmlformats.org/officeDocument/2006/relationships/customXml" Target="../ink/ink1583.xml"/><Relationship Id="rId86" Type="http://schemas.openxmlformats.org/officeDocument/2006/relationships/customXml" Target="../ink/ink1604.xml"/><Relationship Id="rId151" Type="http://schemas.openxmlformats.org/officeDocument/2006/relationships/image" Target="../media/image1212.png"/><Relationship Id="rId389" Type="http://schemas.openxmlformats.org/officeDocument/2006/relationships/image" Target="../media/image1590.png"/><Relationship Id="rId193" Type="http://schemas.openxmlformats.org/officeDocument/2006/relationships/image" Target="../media/image1249.png"/><Relationship Id="rId207" Type="http://schemas.openxmlformats.org/officeDocument/2006/relationships/image" Target="../media/image1256.png"/><Relationship Id="rId249" Type="http://schemas.openxmlformats.org/officeDocument/2006/relationships/image" Target="../media/image1277.png"/><Relationship Id="rId414" Type="http://schemas.openxmlformats.org/officeDocument/2006/relationships/customXml" Target="../ink/ink1768.xml"/><Relationship Id="rId456" Type="http://schemas.openxmlformats.org/officeDocument/2006/relationships/customXml" Target="../ink/ink1789.xml"/><Relationship Id="rId498" Type="http://schemas.openxmlformats.org/officeDocument/2006/relationships/customXml" Target="../ink/ink1810.xml"/><Relationship Id="rId13" Type="http://schemas.openxmlformats.org/officeDocument/2006/relationships/image" Target="../media/image1502.png"/><Relationship Id="rId109" Type="http://schemas.openxmlformats.org/officeDocument/2006/relationships/image" Target="../media/image1191.png"/><Relationship Id="rId260" Type="http://schemas.openxmlformats.org/officeDocument/2006/relationships/customXml" Target="../ink/ink1691.xml"/><Relationship Id="rId316" Type="http://schemas.openxmlformats.org/officeDocument/2006/relationships/customXml" Target="../ink/ink1719.xml"/><Relationship Id="rId55" Type="http://schemas.openxmlformats.org/officeDocument/2006/relationships/image" Target="../media/image1523.png"/><Relationship Id="rId97" Type="http://schemas.openxmlformats.org/officeDocument/2006/relationships/image" Target="../media/image1185.png"/><Relationship Id="rId120" Type="http://schemas.openxmlformats.org/officeDocument/2006/relationships/customXml" Target="../ink/ink1621.xml"/><Relationship Id="rId358" Type="http://schemas.openxmlformats.org/officeDocument/2006/relationships/customXml" Target="../ink/ink1740.xml"/><Relationship Id="rId162" Type="http://schemas.openxmlformats.org/officeDocument/2006/relationships/customXml" Target="../ink/ink1642.xml"/><Relationship Id="rId218" Type="http://schemas.openxmlformats.org/officeDocument/2006/relationships/customXml" Target="../ink/ink1670.xml"/><Relationship Id="rId425" Type="http://schemas.openxmlformats.org/officeDocument/2006/relationships/image" Target="../media/image1608.png"/><Relationship Id="rId467" Type="http://schemas.openxmlformats.org/officeDocument/2006/relationships/image" Target="../media/image1629.png"/><Relationship Id="rId271" Type="http://schemas.openxmlformats.org/officeDocument/2006/relationships/image" Target="../media/image1404.png"/><Relationship Id="rId24" Type="http://schemas.openxmlformats.org/officeDocument/2006/relationships/customXml" Target="../ink/ink1573.xml"/><Relationship Id="rId66" Type="http://schemas.openxmlformats.org/officeDocument/2006/relationships/customXml" Target="../ink/ink1594.xml"/><Relationship Id="rId131" Type="http://schemas.openxmlformats.org/officeDocument/2006/relationships/image" Target="../media/image1202.png"/><Relationship Id="rId327" Type="http://schemas.openxmlformats.org/officeDocument/2006/relationships/image" Target="../media/image1559.png"/><Relationship Id="rId369" Type="http://schemas.openxmlformats.org/officeDocument/2006/relationships/image" Target="../media/image1580.png"/><Relationship Id="rId173" Type="http://schemas.openxmlformats.org/officeDocument/2006/relationships/image" Target="../media/image1234.png"/><Relationship Id="rId229" Type="http://schemas.openxmlformats.org/officeDocument/2006/relationships/image" Target="../media/image1267.png"/><Relationship Id="rId380" Type="http://schemas.openxmlformats.org/officeDocument/2006/relationships/customXml" Target="../ink/ink1751.xml"/><Relationship Id="rId436" Type="http://schemas.openxmlformats.org/officeDocument/2006/relationships/customXml" Target="../ink/ink1779.xml"/><Relationship Id="rId240" Type="http://schemas.openxmlformats.org/officeDocument/2006/relationships/customXml" Target="../ink/ink1681.xml"/><Relationship Id="rId478" Type="http://schemas.openxmlformats.org/officeDocument/2006/relationships/customXml" Target="../ink/ink1800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66.png"/><Relationship Id="rId299" Type="http://schemas.openxmlformats.org/officeDocument/2006/relationships/image" Target="../media/image1747.png"/><Relationship Id="rId21" Type="http://schemas.openxmlformats.org/officeDocument/2006/relationships/image" Target="../media/image1664.png"/><Relationship Id="rId42" Type="http://schemas.openxmlformats.org/officeDocument/2006/relationships/customXml" Target="../ink/ink1840.xml"/><Relationship Id="rId63" Type="http://schemas.openxmlformats.org/officeDocument/2006/relationships/image" Target="../media/image1685.png"/><Relationship Id="rId84" Type="http://schemas.openxmlformats.org/officeDocument/2006/relationships/customXml" Target="../ink/ink1861.xml"/><Relationship Id="rId138" Type="http://schemas.openxmlformats.org/officeDocument/2006/relationships/customXml" Target="../ink/ink1888.xml"/><Relationship Id="rId159" Type="http://schemas.openxmlformats.org/officeDocument/2006/relationships/image" Target="../media/image1587.png"/><Relationship Id="rId324" Type="http://schemas.openxmlformats.org/officeDocument/2006/relationships/customXml" Target="../ink/ink1981.xml"/><Relationship Id="rId345" Type="http://schemas.openxmlformats.org/officeDocument/2006/relationships/image" Target="../media/image1770.png"/><Relationship Id="rId366" Type="http://schemas.openxmlformats.org/officeDocument/2006/relationships/customXml" Target="../ink/ink2002.xml"/><Relationship Id="rId170" Type="http://schemas.openxmlformats.org/officeDocument/2006/relationships/customXml" Target="../ink/ink1904.xml"/><Relationship Id="rId191" Type="http://schemas.openxmlformats.org/officeDocument/2006/relationships/image" Target="../media/image1603.png"/><Relationship Id="rId205" Type="http://schemas.openxmlformats.org/officeDocument/2006/relationships/image" Target="../media/image1610.png"/><Relationship Id="rId226" Type="http://schemas.openxmlformats.org/officeDocument/2006/relationships/customXml" Target="../ink/ink1932.xml"/><Relationship Id="rId247" Type="http://schemas.openxmlformats.org/officeDocument/2006/relationships/image" Target="../media/image1721.png"/><Relationship Id="rId107" Type="http://schemas.openxmlformats.org/officeDocument/2006/relationships/image" Target="../media/image1707.png"/><Relationship Id="rId268" Type="http://schemas.openxmlformats.org/officeDocument/2006/relationships/customXml" Target="../ink/ink1953.xml"/><Relationship Id="rId289" Type="http://schemas.openxmlformats.org/officeDocument/2006/relationships/image" Target="../media/image1742.png"/><Relationship Id="rId11" Type="http://schemas.openxmlformats.org/officeDocument/2006/relationships/image" Target="../media/image1659.png"/><Relationship Id="rId32" Type="http://schemas.openxmlformats.org/officeDocument/2006/relationships/customXml" Target="../ink/ink1835.xml"/><Relationship Id="rId53" Type="http://schemas.openxmlformats.org/officeDocument/2006/relationships/image" Target="../media/image1680.png"/><Relationship Id="rId74" Type="http://schemas.openxmlformats.org/officeDocument/2006/relationships/customXml" Target="../ink/ink1856.xml"/><Relationship Id="rId128" Type="http://schemas.openxmlformats.org/officeDocument/2006/relationships/customXml" Target="../ink/ink1883.xml"/><Relationship Id="rId149" Type="http://schemas.openxmlformats.org/officeDocument/2006/relationships/image" Target="../media/image1582.png"/><Relationship Id="rId314" Type="http://schemas.openxmlformats.org/officeDocument/2006/relationships/customXml" Target="../ink/ink1976.xml"/><Relationship Id="rId335" Type="http://schemas.openxmlformats.org/officeDocument/2006/relationships/image" Target="../media/image1765.png"/><Relationship Id="rId356" Type="http://schemas.openxmlformats.org/officeDocument/2006/relationships/customXml" Target="../ink/ink1997.xml"/><Relationship Id="rId377" Type="http://schemas.openxmlformats.org/officeDocument/2006/relationships/image" Target="../media/image1786.png"/><Relationship Id="rId5" Type="http://schemas.openxmlformats.org/officeDocument/2006/relationships/image" Target="../media/image1656.png"/><Relationship Id="rId95" Type="http://schemas.openxmlformats.org/officeDocument/2006/relationships/image" Target="../media/image1701.png"/><Relationship Id="rId160" Type="http://schemas.openxmlformats.org/officeDocument/2006/relationships/customXml" Target="../ink/ink1899.xml"/><Relationship Id="rId181" Type="http://schemas.openxmlformats.org/officeDocument/2006/relationships/image" Target="../media/image1598.png"/><Relationship Id="rId216" Type="http://schemas.openxmlformats.org/officeDocument/2006/relationships/customXml" Target="../ink/ink1927.xml"/><Relationship Id="rId237" Type="http://schemas.openxmlformats.org/officeDocument/2006/relationships/image" Target="../media/image1716.png"/><Relationship Id="rId258" Type="http://schemas.openxmlformats.org/officeDocument/2006/relationships/customXml" Target="../ink/ink1948.xml"/><Relationship Id="rId279" Type="http://schemas.openxmlformats.org/officeDocument/2006/relationships/image" Target="../media/image1737.png"/><Relationship Id="rId22" Type="http://schemas.openxmlformats.org/officeDocument/2006/relationships/customXml" Target="../ink/ink1830.xml"/><Relationship Id="rId43" Type="http://schemas.openxmlformats.org/officeDocument/2006/relationships/image" Target="../media/image1675.png"/><Relationship Id="rId64" Type="http://schemas.openxmlformats.org/officeDocument/2006/relationships/customXml" Target="../ink/ink1851.xml"/><Relationship Id="rId118" Type="http://schemas.openxmlformats.org/officeDocument/2006/relationships/customXml" Target="../ink/ink1878.xml"/><Relationship Id="rId139" Type="http://schemas.openxmlformats.org/officeDocument/2006/relationships/image" Target="../media/image1577.png"/><Relationship Id="rId290" Type="http://schemas.openxmlformats.org/officeDocument/2006/relationships/customXml" Target="../ink/ink1964.xml"/><Relationship Id="rId304" Type="http://schemas.openxmlformats.org/officeDocument/2006/relationships/customXml" Target="../ink/ink1971.xml"/><Relationship Id="rId325" Type="http://schemas.openxmlformats.org/officeDocument/2006/relationships/image" Target="../media/image1760.png"/><Relationship Id="rId346" Type="http://schemas.openxmlformats.org/officeDocument/2006/relationships/customXml" Target="../ink/ink1992.xml"/><Relationship Id="rId367" Type="http://schemas.openxmlformats.org/officeDocument/2006/relationships/image" Target="../media/image1781.png"/><Relationship Id="rId85" Type="http://schemas.openxmlformats.org/officeDocument/2006/relationships/image" Target="../media/image1696.png"/><Relationship Id="rId150" Type="http://schemas.openxmlformats.org/officeDocument/2006/relationships/customXml" Target="../ink/ink1894.xml"/><Relationship Id="rId171" Type="http://schemas.openxmlformats.org/officeDocument/2006/relationships/image" Target="../media/image1593.png"/><Relationship Id="rId192" Type="http://schemas.openxmlformats.org/officeDocument/2006/relationships/customXml" Target="../ink/ink1915.xml"/><Relationship Id="rId206" Type="http://schemas.openxmlformats.org/officeDocument/2006/relationships/customXml" Target="../ink/ink1922.xml"/><Relationship Id="rId227" Type="http://schemas.openxmlformats.org/officeDocument/2006/relationships/image" Target="../media/image1711.png"/><Relationship Id="rId248" Type="http://schemas.openxmlformats.org/officeDocument/2006/relationships/customXml" Target="../ink/ink1943.xml"/><Relationship Id="rId269" Type="http://schemas.openxmlformats.org/officeDocument/2006/relationships/image" Target="../media/image1732.png"/><Relationship Id="rId12" Type="http://schemas.openxmlformats.org/officeDocument/2006/relationships/customXml" Target="../ink/ink1825.xml"/><Relationship Id="rId33" Type="http://schemas.openxmlformats.org/officeDocument/2006/relationships/image" Target="../media/image1670.png"/><Relationship Id="rId108" Type="http://schemas.openxmlformats.org/officeDocument/2006/relationships/customXml" Target="../ink/ink1873.xml"/><Relationship Id="rId129" Type="http://schemas.openxmlformats.org/officeDocument/2006/relationships/image" Target="../media/image1572.png"/><Relationship Id="rId280" Type="http://schemas.openxmlformats.org/officeDocument/2006/relationships/customXml" Target="../ink/ink1959.xml"/><Relationship Id="rId315" Type="http://schemas.openxmlformats.org/officeDocument/2006/relationships/image" Target="../media/image1755.png"/><Relationship Id="rId336" Type="http://schemas.openxmlformats.org/officeDocument/2006/relationships/customXml" Target="../ink/ink1987.xml"/><Relationship Id="rId357" Type="http://schemas.openxmlformats.org/officeDocument/2006/relationships/image" Target="../media/image1776.png"/><Relationship Id="rId54" Type="http://schemas.openxmlformats.org/officeDocument/2006/relationships/customXml" Target="../ink/ink1846.xml"/><Relationship Id="rId75" Type="http://schemas.openxmlformats.org/officeDocument/2006/relationships/image" Target="../media/image1691.png"/><Relationship Id="rId96" Type="http://schemas.openxmlformats.org/officeDocument/2006/relationships/customXml" Target="../ink/ink1867.xml"/><Relationship Id="rId140" Type="http://schemas.openxmlformats.org/officeDocument/2006/relationships/customXml" Target="../ink/ink1889.xml"/><Relationship Id="rId161" Type="http://schemas.openxmlformats.org/officeDocument/2006/relationships/image" Target="../media/image1588.png"/><Relationship Id="rId182" Type="http://schemas.openxmlformats.org/officeDocument/2006/relationships/customXml" Target="../ink/ink1910.xml"/><Relationship Id="rId217" Type="http://schemas.openxmlformats.org/officeDocument/2006/relationships/image" Target="../media/image1616.png"/><Relationship Id="rId378" Type="http://schemas.openxmlformats.org/officeDocument/2006/relationships/customXml" Target="../ink/ink2008.xml"/><Relationship Id="rId6" Type="http://schemas.openxmlformats.org/officeDocument/2006/relationships/customXml" Target="../ink/ink1822.xml"/><Relationship Id="rId238" Type="http://schemas.openxmlformats.org/officeDocument/2006/relationships/customXml" Target="../ink/ink1938.xml"/><Relationship Id="rId259" Type="http://schemas.openxmlformats.org/officeDocument/2006/relationships/image" Target="../media/image1727.png"/><Relationship Id="rId23" Type="http://schemas.openxmlformats.org/officeDocument/2006/relationships/image" Target="../media/image1665.png"/><Relationship Id="rId119" Type="http://schemas.openxmlformats.org/officeDocument/2006/relationships/image" Target="../media/image1567.png"/><Relationship Id="rId270" Type="http://schemas.openxmlformats.org/officeDocument/2006/relationships/customXml" Target="../ink/ink1954.xml"/><Relationship Id="rId291" Type="http://schemas.openxmlformats.org/officeDocument/2006/relationships/image" Target="../media/image1743.png"/><Relationship Id="rId305" Type="http://schemas.openxmlformats.org/officeDocument/2006/relationships/image" Target="../media/image1750.png"/><Relationship Id="rId326" Type="http://schemas.openxmlformats.org/officeDocument/2006/relationships/customXml" Target="../ink/ink1982.xml"/><Relationship Id="rId347" Type="http://schemas.openxmlformats.org/officeDocument/2006/relationships/image" Target="../media/image1771.png"/><Relationship Id="rId44" Type="http://schemas.openxmlformats.org/officeDocument/2006/relationships/customXml" Target="../ink/ink1841.xml"/><Relationship Id="rId65" Type="http://schemas.openxmlformats.org/officeDocument/2006/relationships/image" Target="../media/image1686.png"/><Relationship Id="rId86" Type="http://schemas.openxmlformats.org/officeDocument/2006/relationships/customXml" Target="../ink/ink1862.xml"/><Relationship Id="rId130" Type="http://schemas.openxmlformats.org/officeDocument/2006/relationships/customXml" Target="../ink/ink1884.xml"/><Relationship Id="rId151" Type="http://schemas.openxmlformats.org/officeDocument/2006/relationships/image" Target="../media/image1583.png"/><Relationship Id="rId368" Type="http://schemas.openxmlformats.org/officeDocument/2006/relationships/customXml" Target="../ink/ink2003.xml"/><Relationship Id="rId172" Type="http://schemas.openxmlformats.org/officeDocument/2006/relationships/customXml" Target="../ink/ink1905.xml"/><Relationship Id="rId193" Type="http://schemas.openxmlformats.org/officeDocument/2006/relationships/image" Target="../media/image1604.png"/><Relationship Id="rId207" Type="http://schemas.openxmlformats.org/officeDocument/2006/relationships/image" Target="../media/image1611.png"/><Relationship Id="rId228" Type="http://schemas.openxmlformats.org/officeDocument/2006/relationships/customXml" Target="../ink/ink1933.xml"/><Relationship Id="rId249" Type="http://schemas.openxmlformats.org/officeDocument/2006/relationships/image" Target="../media/image1722.png"/><Relationship Id="rId13" Type="http://schemas.openxmlformats.org/officeDocument/2006/relationships/image" Target="../media/image1660.png"/><Relationship Id="rId109" Type="http://schemas.openxmlformats.org/officeDocument/2006/relationships/image" Target="../media/image1551.png"/><Relationship Id="rId260" Type="http://schemas.openxmlformats.org/officeDocument/2006/relationships/customXml" Target="../ink/ink1949.xml"/><Relationship Id="rId281" Type="http://schemas.openxmlformats.org/officeDocument/2006/relationships/image" Target="../media/image1738.png"/><Relationship Id="rId316" Type="http://schemas.openxmlformats.org/officeDocument/2006/relationships/customXml" Target="../ink/ink1977.xml"/><Relationship Id="rId337" Type="http://schemas.openxmlformats.org/officeDocument/2006/relationships/image" Target="../media/image1766.png"/><Relationship Id="rId34" Type="http://schemas.openxmlformats.org/officeDocument/2006/relationships/customXml" Target="../ink/ink1836.xml"/><Relationship Id="rId55" Type="http://schemas.openxmlformats.org/officeDocument/2006/relationships/image" Target="../media/image1681.png"/><Relationship Id="rId76" Type="http://schemas.openxmlformats.org/officeDocument/2006/relationships/customXml" Target="../ink/ink1857.xml"/><Relationship Id="rId97" Type="http://schemas.openxmlformats.org/officeDocument/2006/relationships/image" Target="../media/image1702.png"/><Relationship Id="rId120" Type="http://schemas.openxmlformats.org/officeDocument/2006/relationships/customXml" Target="../ink/ink1879.xml"/><Relationship Id="rId141" Type="http://schemas.openxmlformats.org/officeDocument/2006/relationships/image" Target="../media/image1578.png"/><Relationship Id="rId358" Type="http://schemas.openxmlformats.org/officeDocument/2006/relationships/customXml" Target="../ink/ink1998.xml"/><Relationship Id="rId379" Type="http://schemas.openxmlformats.org/officeDocument/2006/relationships/image" Target="../media/image1787.png"/><Relationship Id="rId7" Type="http://schemas.openxmlformats.org/officeDocument/2006/relationships/image" Target="../media/image1657.png"/><Relationship Id="rId162" Type="http://schemas.openxmlformats.org/officeDocument/2006/relationships/customXml" Target="../ink/ink1900.xml"/><Relationship Id="rId183" Type="http://schemas.openxmlformats.org/officeDocument/2006/relationships/image" Target="../media/image1599.png"/><Relationship Id="rId218" Type="http://schemas.openxmlformats.org/officeDocument/2006/relationships/customXml" Target="../ink/ink1928.xml"/><Relationship Id="rId239" Type="http://schemas.openxmlformats.org/officeDocument/2006/relationships/image" Target="../media/image1717.png"/><Relationship Id="rId250" Type="http://schemas.openxmlformats.org/officeDocument/2006/relationships/customXml" Target="../ink/ink1944.xml"/><Relationship Id="rId271" Type="http://schemas.openxmlformats.org/officeDocument/2006/relationships/image" Target="../media/image1733.png"/><Relationship Id="rId292" Type="http://schemas.openxmlformats.org/officeDocument/2006/relationships/customXml" Target="../ink/ink1965.xml"/><Relationship Id="rId306" Type="http://schemas.openxmlformats.org/officeDocument/2006/relationships/customXml" Target="../ink/ink1972.xml"/><Relationship Id="rId24" Type="http://schemas.openxmlformats.org/officeDocument/2006/relationships/customXml" Target="../ink/ink1831.xml"/><Relationship Id="rId45" Type="http://schemas.openxmlformats.org/officeDocument/2006/relationships/image" Target="../media/image1676.png"/><Relationship Id="rId66" Type="http://schemas.openxmlformats.org/officeDocument/2006/relationships/customXml" Target="../ink/ink1852.xml"/><Relationship Id="rId87" Type="http://schemas.openxmlformats.org/officeDocument/2006/relationships/image" Target="../media/image1697.png"/><Relationship Id="rId110" Type="http://schemas.openxmlformats.org/officeDocument/2006/relationships/customXml" Target="../ink/ink1874.xml"/><Relationship Id="rId131" Type="http://schemas.openxmlformats.org/officeDocument/2006/relationships/image" Target="../media/image1573.png"/><Relationship Id="rId327" Type="http://schemas.openxmlformats.org/officeDocument/2006/relationships/image" Target="../media/image1761.png"/><Relationship Id="rId348" Type="http://schemas.openxmlformats.org/officeDocument/2006/relationships/customXml" Target="../ink/ink1993.xml"/><Relationship Id="rId369" Type="http://schemas.openxmlformats.org/officeDocument/2006/relationships/image" Target="../media/image1782.png"/><Relationship Id="rId152" Type="http://schemas.openxmlformats.org/officeDocument/2006/relationships/customXml" Target="../ink/ink1895.xml"/><Relationship Id="rId173" Type="http://schemas.openxmlformats.org/officeDocument/2006/relationships/image" Target="../media/image1594.png"/><Relationship Id="rId194" Type="http://schemas.openxmlformats.org/officeDocument/2006/relationships/customXml" Target="../ink/ink1916.xml"/><Relationship Id="rId208" Type="http://schemas.openxmlformats.org/officeDocument/2006/relationships/customXml" Target="../ink/ink1923.xml"/><Relationship Id="rId229" Type="http://schemas.openxmlformats.org/officeDocument/2006/relationships/image" Target="../media/image1712.png"/><Relationship Id="rId380" Type="http://schemas.openxmlformats.org/officeDocument/2006/relationships/customXml" Target="../ink/ink2009.xml"/><Relationship Id="rId240" Type="http://schemas.openxmlformats.org/officeDocument/2006/relationships/customXml" Target="../ink/ink1939.xml"/><Relationship Id="rId261" Type="http://schemas.openxmlformats.org/officeDocument/2006/relationships/image" Target="../media/image1728.png"/><Relationship Id="rId14" Type="http://schemas.openxmlformats.org/officeDocument/2006/relationships/customXml" Target="../ink/ink1826.xml"/><Relationship Id="rId35" Type="http://schemas.openxmlformats.org/officeDocument/2006/relationships/image" Target="../media/image1671.png"/><Relationship Id="rId56" Type="http://schemas.openxmlformats.org/officeDocument/2006/relationships/customXml" Target="../ink/ink1847.xml"/><Relationship Id="rId77" Type="http://schemas.openxmlformats.org/officeDocument/2006/relationships/image" Target="../media/image1692.png"/><Relationship Id="rId100" Type="http://schemas.openxmlformats.org/officeDocument/2006/relationships/customXml" Target="../ink/ink1869.xml"/><Relationship Id="rId282" Type="http://schemas.openxmlformats.org/officeDocument/2006/relationships/customXml" Target="../ink/ink1960.xml"/><Relationship Id="rId317" Type="http://schemas.openxmlformats.org/officeDocument/2006/relationships/image" Target="../media/image1756.png"/><Relationship Id="rId338" Type="http://schemas.openxmlformats.org/officeDocument/2006/relationships/customXml" Target="../ink/ink1988.xml"/><Relationship Id="rId359" Type="http://schemas.openxmlformats.org/officeDocument/2006/relationships/image" Target="../media/image1777.png"/><Relationship Id="rId8" Type="http://schemas.openxmlformats.org/officeDocument/2006/relationships/customXml" Target="../ink/ink1823.xml"/><Relationship Id="rId98" Type="http://schemas.openxmlformats.org/officeDocument/2006/relationships/customXml" Target="../ink/ink1868.xml"/><Relationship Id="rId121" Type="http://schemas.openxmlformats.org/officeDocument/2006/relationships/image" Target="../media/image1568.png"/><Relationship Id="rId142" Type="http://schemas.openxmlformats.org/officeDocument/2006/relationships/customXml" Target="../ink/ink1890.xml"/><Relationship Id="rId163" Type="http://schemas.openxmlformats.org/officeDocument/2006/relationships/image" Target="../media/image1589.png"/><Relationship Id="rId184" Type="http://schemas.openxmlformats.org/officeDocument/2006/relationships/customXml" Target="../ink/ink1911.xml"/><Relationship Id="rId219" Type="http://schemas.openxmlformats.org/officeDocument/2006/relationships/image" Target="../media/image1617.png"/><Relationship Id="rId370" Type="http://schemas.openxmlformats.org/officeDocument/2006/relationships/customXml" Target="../ink/ink2004.xml"/><Relationship Id="rId230" Type="http://schemas.openxmlformats.org/officeDocument/2006/relationships/customXml" Target="../ink/ink1934.xml"/><Relationship Id="rId251" Type="http://schemas.openxmlformats.org/officeDocument/2006/relationships/image" Target="../media/image1723.png"/><Relationship Id="rId25" Type="http://schemas.openxmlformats.org/officeDocument/2006/relationships/image" Target="../media/image1666.png"/><Relationship Id="rId46" Type="http://schemas.openxmlformats.org/officeDocument/2006/relationships/customXml" Target="../ink/ink1842.xml"/><Relationship Id="rId67" Type="http://schemas.openxmlformats.org/officeDocument/2006/relationships/image" Target="../media/image1687.png"/><Relationship Id="rId272" Type="http://schemas.openxmlformats.org/officeDocument/2006/relationships/customXml" Target="../ink/ink1955.xml"/><Relationship Id="rId293" Type="http://schemas.openxmlformats.org/officeDocument/2006/relationships/image" Target="../media/image1744.png"/><Relationship Id="rId307" Type="http://schemas.openxmlformats.org/officeDocument/2006/relationships/image" Target="../media/image1751.png"/><Relationship Id="rId328" Type="http://schemas.openxmlformats.org/officeDocument/2006/relationships/customXml" Target="../ink/ink1983.xml"/><Relationship Id="rId349" Type="http://schemas.openxmlformats.org/officeDocument/2006/relationships/image" Target="../media/image1772.png"/><Relationship Id="rId88" Type="http://schemas.openxmlformats.org/officeDocument/2006/relationships/customXml" Target="../ink/ink1863.xml"/><Relationship Id="rId111" Type="http://schemas.openxmlformats.org/officeDocument/2006/relationships/image" Target="../media/image1552.png"/><Relationship Id="rId132" Type="http://schemas.openxmlformats.org/officeDocument/2006/relationships/customXml" Target="../ink/ink1885.xml"/><Relationship Id="rId153" Type="http://schemas.openxmlformats.org/officeDocument/2006/relationships/image" Target="../media/image1584.png"/><Relationship Id="rId174" Type="http://schemas.openxmlformats.org/officeDocument/2006/relationships/customXml" Target="../ink/ink1906.xml"/><Relationship Id="rId195" Type="http://schemas.openxmlformats.org/officeDocument/2006/relationships/image" Target="../media/image1605.png"/><Relationship Id="rId209" Type="http://schemas.openxmlformats.org/officeDocument/2006/relationships/image" Target="../media/image1612.png"/><Relationship Id="rId360" Type="http://schemas.openxmlformats.org/officeDocument/2006/relationships/customXml" Target="../ink/ink1999.xml"/><Relationship Id="rId381" Type="http://schemas.openxmlformats.org/officeDocument/2006/relationships/image" Target="../media/image1788.png"/><Relationship Id="rId220" Type="http://schemas.openxmlformats.org/officeDocument/2006/relationships/customXml" Target="../ink/ink1929.xml"/><Relationship Id="rId241" Type="http://schemas.openxmlformats.org/officeDocument/2006/relationships/image" Target="../media/image1718.png"/><Relationship Id="rId15" Type="http://schemas.openxmlformats.org/officeDocument/2006/relationships/image" Target="../media/image1661.png"/><Relationship Id="rId36" Type="http://schemas.openxmlformats.org/officeDocument/2006/relationships/customXml" Target="../ink/ink1837.xml"/><Relationship Id="rId57" Type="http://schemas.openxmlformats.org/officeDocument/2006/relationships/image" Target="../media/image1682.png"/><Relationship Id="rId262" Type="http://schemas.openxmlformats.org/officeDocument/2006/relationships/customXml" Target="../ink/ink1950.xml"/><Relationship Id="rId283" Type="http://schemas.openxmlformats.org/officeDocument/2006/relationships/image" Target="../media/image1739.png"/><Relationship Id="rId318" Type="http://schemas.openxmlformats.org/officeDocument/2006/relationships/customXml" Target="../ink/ink1978.xml"/><Relationship Id="rId339" Type="http://schemas.openxmlformats.org/officeDocument/2006/relationships/image" Target="../media/image1767.png"/><Relationship Id="rId78" Type="http://schemas.openxmlformats.org/officeDocument/2006/relationships/customXml" Target="../ink/ink1858.xml"/><Relationship Id="rId99" Type="http://schemas.openxmlformats.org/officeDocument/2006/relationships/image" Target="../media/image1703.png"/><Relationship Id="rId101" Type="http://schemas.openxmlformats.org/officeDocument/2006/relationships/image" Target="../media/image1704.png"/><Relationship Id="rId122" Type="http://schemas.openxmlformats.org/officeDocument/2006/relationships/customXml" Target="../ink/ink1880.xml"/><Relationship Id="rId143" Type="http://schemas.openxmlformats.org/officeDocument/2006/relationships/image" Target="../media/image1579.png"/><Relationship Id="rId164" Type="http://schemas.openxmlformats.org/officeDocument/2006/relationships/customXml" Target="../ink/ink1901.xml"/><Relationship Id="rId185" Type="http://schemas.openxmlformats.org/officeDocument/2006/relationships/image" Target="../media/image1600.png"/><Relationship Id="rId350" Type="http://schemas.openxmlformats.org/officeDocument/2006/relationships/customXml" Target="../ink/ink1994.xml"/><Relationship Id="rId371" Type="http://schemas.openxmlformats.org/officeDocument/2006/relationships/image" Target="../media/image1783.png"/><Relationship Id="rId9" Type="http://schemas.openxmlformats.org/officeDocument/2006/relationships/image" Target="../media/image1658.png"/><Relationship Id="rId210" Type="http://schemas.openxmlformats.org/officeDocument/2006/relationships/customXml" Target="../ink/ink1924.xml"/><Relationship Id="rId26" Type="http://schemas.openxmlformats.org/officeDocument/2006/relationships/customXml" Target="../ink/ink1832.xml"/><Relationship Id="rId231" Type="http://schemas.openxmlformats.org/officeDocument/2006/relationships/image" Target="../media/image1713.png"/><Relationship Id="rId252" Type="http://schemas.openxmlformats.org/officeDocument/2006/relationships/customXml" Target="../ink/ink1945.xml"/><Relationship Id="rId273" Type="http://schemas.openxmlformats.org/officeDocument/2006/relationships/image" Target="../media/image1734.png"/><Relationship Id="rId294" Type="http://schemas.openxmlformats.org/officeDocument/2006/relationships/customXml" Target="../ink/ink1966.xml"/><Relationship Id="rId308" Type="http://schemas.openxmlformats.org/officeDocument/2006/relationships/customXml" Target="../ink/ink1973.xml"/><Relationship Id="rId329" Type="http://schemas.openxmlformats.org/officeDocument/2006/relationships/image" Target="../media/image1762.png"/><Relationship Id="rId47" Type="http://schemas.openxmlformats.org/officeDocument/2006/relationships/image" Target="../media/image1677.png"/><Relationship Id="rId68" Type="http://schemas.openxmlformats.org/officeDocument/2006/relationships/customXml" Target="../ink/ink1853.xml"/><Relationship Id="rId89" Type="http://schemas.openxmlformats.org/officeDocument/2006/relationships/image" Target="../media/image1698.png"/><Relationship Id="rId112" Type="http://schemas.openxmlformats.org/officeDocument/2006/relationships/customXml" Target="../ink/ink1875.xml"/><Relationship Id="rId133" Type="http://schemas.openxmlformats.org/officeDocument/2006/relationships/image" Target="../media/image1574.png"/><Relationship Id="rId154" Type="http://schemas.openxmlformats.org/officeDocument/2006/relationships/customXml" Target="../ink/ink1896.xml"/><Relationship Id="rId175" Type="http://schemas.openxmlformats.org/officeDocument/2006/relationships/image" Target="../media/image1595.png"/><Relationship Id="rId340" Type="http://schemas.openxmlformats.org/officeDocument/2006/relationships/customXml" Target="../ink/ink1989.xml"/><Relationship Id="rId361" Type="http://schemas.openxmlformats.org/officeDocument/2006/relationships/image" Target="../media/image1778.png"/><Relationship Id="rId196" Type="http://schemas.openxmlformats.org/officeDocument/2006/relationships/customXml" Target="../ink/ink1917.xml"/><Relationship Id="rId200" Type="http://schemas.openxmlformats.org/officeDocument/2006/relationships/customXml" Target="../ink/ink1919.xml"/><Relationship Id="rId382" Type="http://schemas.openxmlformats.org/officeDocument/2006/relationships/customXml" Target="../ink/ink2010.xml"/><Relationship Id="rId16" Type="http://schemas.openxmlformats.org/officeDocument/2006/relationships/customXml" Target="../ink/ink1827.xml"/><Relationship Id="rId221" Type="http://schemas.openxmlformats.org/officeDocument/2006/relationships/image" Target="../media/image1708.png"/><Relationship Id="rId242" Type="http://schemas.openxmlformats.org/officeDocument/2006/relationships/customXml" Target="../ink/ink1940.xml"/><Relationship Id="rId263" Type="http://schemas.openxmlformats.org/officeDocument/2006/relationships/image" Target="../media/image1729.png"/><Relationship Id="rId284" Type="http://schemas.openxmlformats.org/officeDocument/2006/relationships/customXml" Target="../ink/ink1961.xml"/><Relationship Id="rId319" Type="http://schemas.openxmlformats.org/officeDocument/2006/relationships/image" Target="../media/image1757.png"/><Relationship Id="rId37" Type="http://schemas.openxmlformats.org/officeDocument/2006/relationships/image" Target="../media/image1672.png"/><Relationship Id="rId58" Type="http://schemas.openxmlformats.org/officeDocument/2006/relationships/customXml" Target="../ink/ink1848.xml"/><Relationship Id="rId79" Type="http://schemas.openxmlformats.org/officeDocument/2006/relationships/image" Target="../media/image1693.png"/><Relationship Id="rId102" Type="http://schemas.openxmlformats.org/officeDocument/2006/relationships/customXml" Target="../ink/ink1870.xml"/><Relationship Id="rId123" Type="http://schemas.openxmlformats.org/officeDocument/2006/relationships/image" Target="../media/image1569.png"/><Relationship Id="rId144" Type="http://schemas.openxmlformats.org/officeDocument/2006/relationships/customXml" Target="../ink/ink1891.xml"/><Relationship Id="rId330" Type="http://schemas.openxmlformats.org/officeDocument/2006/relationships/customXml" Target="../ink/ink1984.xml"/><Relationship Id="rId90" Type="http://schemas.openxmlformats.org/officeDocument/2006/relationships/customXml" Target="../ink/ink1864.xml"/><Relationship Id="rId165" Type="http://schemas.openxmlformats.org/officeDocument/2006/relationships/image" Target="../media/image1590.png"/><Relationship Id="rId186" Type="http://schemas.openxmlformats.org/officeDocument/2006/relationships/customXml" Target="../ink/ink1912.xml"/><Relationship Id="rId351" Type="http://schemas.openxmlformats.org/officeDocument/2006/relationships/image" Target="../media/image1773.png"/><Relationship Id="rId372" Type="http://schemas.openxmlformats.org/officeDocument/2006/relationships/customXml" Target="../ink/ink2005.xml"/><Relationship Id="rId211" Type="http://schemas.openxmlformats.org/officeDocument/2006/relationships/image" Target="../media/image1613.png"/><Relationship Id="rId232" Type="http://schemas.openxmlformats.org/officeDocument/2006/relationships/customXml" Target="../ink/ink1935.xml"/><Relationship Id="rId253" Type="http://schemas.openxmlformats.org/officeDocument/2006/relationships/image" Target="../media/image1724.png"/><Relationship Id="rId274" Type="http://schemas.openxmlformats.org/officeDocument/2006/relationships/customXml" Target="../ink/ink1956.xml"/><Relationship Id="rId295" Type="http://schemas.openxmlformats.org/officeDocument/2006/relationships/image" Target="../media/image1745.png"/><Relationship Id="rId309" Type="http://schemas.openxmlformats.org/officeDocument/2006/relationships/image" Target="../media/image1752.png"/><Relationship Id="rId27" Type="http://schemas.openxmlformats.org/officeDocument/2006/relationships/image" Target="../media/image1667.png"/><Relationship Id="rId48" Type="http://schemas.openxmlformats.org/officeDocument/2006/relationships/customXml" Target="../ink/ink1843.xml"/><Relationship Id="rId69" Type="http://schemas.openxmlformats.org/officeDocument/2006/relationships/image" Target="../media/image1688.png"/><Relationship Id="rId113" Type="http://schemas.openxmlformats.org/officeDocument/2006/relationships/image" Target="../media/image1553.png"/><Relationship Id="rId134" Type="http://schemas.openxmlformats.org/officeDocument/2006/relationships/customXml" Target="../ink/ink1886.xml"/><Relationship Id="rId320" Type="http://schemas.openxmlformats.org/officeDocument/2006/relationships/customXml" Target="../ink/ink1979.xml"/><Relationship Id="rId80" Type="http://schemas.openxmlformats.org/officeDocument/2006/relationships/customXml" Target="../ink/ink1859.xml"/><Relationship Id="rId155" Type="http://schemas.openxmlformats.org/officeDocument/2006/relationships/image" Target="../media/image1585.png"/><Relationship Id="rId176" Type="http://schemas.openxmlformats.org/officeDocument/2006/relationships/customXml" Target="../ink/ink1907.xml"/><Relationship Id="rId197" Type="http://schemas.openxmlformats.org/officeDocument/2006/relationships/image" Target="../media/image1606.png"/><Relationship Id="rId341" Type="http://schemas.openxmlformats.org/officeDocument/2006/relationships/image" Target="../media/image1768.png"/><Relationship Id="rId362" Type="http://schemas.openxmlformats.org/officeDocument/2006/relationships/customXml" Target="../ink/ink2000.xml"/><Relationship Id="rId383" Type="http://schemas.openxmlformats.org/officeDocument/2006/relationships/image" Target="../media/image1789.png"/><Relationship Id="rId201" Type="http://schemas.openxmlformats.org/officeDocument/2006/relationships/image" Target="../media/image1608.png"/><Relationship Id="rId222" Type="http://schemas.openxmlformats.org/officeDocument/2006/relationships/customXml" Target="../ink/ink1930.xml"/><Relationship Id="rId243" Type="http://schemas.openxmlformats.org/officeDocument/2006/relationships/image" Target="../media/image1719.png"/><Relationship Id="rId264" Type="http://schemas.openxmlformats.org/officeDocument/2006/relationships/customXml" Target="../ink/ink1951.xml"/><Relationship Id="rId285" Type="http://schemas.openxmlformats.org/officeDocument/2006/relationships/image" Target="../media/image1740.png"/><Relationship Id="rId17" Type="http://schemas.openxmlformats.org/officeDocument/2006/relationships/image" Target="../media/image1662.png"/><Relationship Id="rId38" Type="http://schemas.openxmlformats.org/officeDocument/2006/relationships/customXml" Target="../ink/ink1838.xml"/><Relationship Id="rId59" Type="http://schemas.openxmlformats.org/officeDocument/2006/relationships/image" Target="../media/image1683.png"/><Relationship Id="rId103" Type="http://schemas.openxmlformats.org/officeDocument/2006/relationships/image" Target="../media/image1705.png"/><Relationship Id="rId124" Type="http://schemas.openxmlformats.org/officeDocument/2006/relationships/customXml" Target="../ink/ink1881.xml"/><Relationship Id="rId310" Type="http://schemas.openxmlformats.org/officeDocument/2006/relationships/customXml" Target="../ink/ink1974.xml"/><Relationship Id="rId70" Type="http://schemas.openxmlformats.org/officeDocument/2006/relationships/customXml" Target="../ink/ink1854.xml"/><Relationship Id="rId91" Type="http://schemas.openxmlformats.org/officeDocument/2006/relationships/image" Target="../media/image1699.png"/><Relationship Id="rId145" Type="http://schemas.openxmlformats.org/officeDocument/2006/relationships/image" Target="../media/image1580.png"/><Relationship Id="rId166" Type="http://schemas.openxmlformats.org/officeDocument/2006/relationships/customXml" Target="../ink/ink1902.xml"/><Relationship Id="rId187" Type="http://schemas.openxmlformats.org/officeDocument/2006/relationships/image" Target="../media/image1601.png"/><Relationship Id="rId331" Type="http://schemas.openxmlformats.org/officeDocument/2006/relationships/image" Target="../media/image1763.png"/><Relationship Id="rId352" Type="http://schemas.openxmlformats.org/officeDocument/2006/relationships/customXml" Target="../ink/ink1995.xml"/><Relationship Id="rId373" Type="http://schemas.openxmlformats.org/officeDocument/2006/relationships/image" Target="../media/image1784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925.xml"/><Relationship Id="rId233" Type="http://schemas.openxmlformats.org/officeDocument/2006/relationships/image" Target="../media/image1714.png"/><Relationship Id="rId254" Type="http://schemas.openxmlformats.org/officeDocument/2006/relationships/customXml" Target="../ink/ink1946.xml"/><Relationship Id="rId28" Type="http://schemas.openxmlformats.org/officeDocument/2006/relationships/customXml" Target="../ink/ink1833.xml"/><Relationship Id="rId49" Type="http://schemas.openxmlformats.org/officeDocument/2006/relationships/image" Target="../media/image1678.png"/><Relationship Id="rId114" Type="http://schemas.openxmlformats.org/officeDocument/2006/relationships/customXml" Target="../ink/ink1876.xml"/><Relationship Id="rId275" Type="http://schemas.openxmlformats.org/officeDocument/2006/relationships/image" Target="../media/image1735.png"/><Relationship Id="rId296" Type="http://schemas.openxmlformats.org/officeDocument/2006/relationships/customXml" Target="../ink/ink1967.xml"/><Relationship Id="rId300" Type="http://schemas.openxmlformats.org/officeDocument/2006/relationships/customXml" Target="../ink/ink1969.xml"/><Relationship Id="rId60" Type="http://schemas.openxmlformats.org/officeDocument/2006/relationships/customXml" Target="../ink/ink1849.xml"/><Relationship Id="rId81" Type="http://schemas.openxmlformats.org/officeDocument/2006/relationships/image" Target="../media/image1694.png"/><Relationship Id="rId135" Type="http://schemas.openxmlformats.org/officeDocument/2006/relationships/image" Target="../media/image1575.png"/><Relationship Id="rId156" Type="http://schemas.openxmlformats.org/officeDocument/2006/relationships/customXml" Target="../ink/ink1897.xml"/><Relationship Id="rId177" Type="http://schemas.openxmlformats.org/officeDocument/2006/relationships/image" Target="../media/image1596.png"/><Relationship Id="rId198" Type="http://schemas.openxmlformats.org/officeDocument/2006/relationships/customXml" Target="../ink/ink1918.xml"/><Relationship Id="rId321" Type="http://schemas.openxmlformats.org/officeDocument/2006/relationships/image" Target="../media/image1758.png"/><Relationship Id="rId342" Type="http://schemas.openxmlformats.org/officeDocument/2006/relationships/customXml" Target="../ink/ink1990.xml"/><Relationship Id="rId363" Type="http://schemas.openxmlformats.org/officeDocument/2006/relationships/image" Target="../media/image1779.png"/><Relationship Id="rId384" Type="http://schemas.openxmlformats.org/officeDocument/2006/relationships/customXml" Target="../ink/ink2011.xml"/><Relationship Id="rId202" Type="http://schemas.openxmlformats.org/officeDocument/2006/relationships/customXml" Target="../ink/ink1920.xml"/><Relationship Id="rId223" Type="http://schemas.openxmlformats.org/officeDocument/2006/relationships/image" Target="../media/image1709.png"/><Relationship Id="rId244" Type="http://schemas.openxmlformats.org/officeDocument/2006/relationships/customXml" Target="../ink/ink1941.xml"/><Relationship Id="rId18" Type="http://schemas.openxmlformats.org/officeDocument/2006/relationships/customXml" Target="../ink/ink1828.xml"/><Relationship Id="rId39" Type="http://schemas.openxmlformats.org/officeDocument/2006/relationships/image" Target="../media/image1673.png"/><Relationship Id="rId265" Type="http://schemas.openxmlformats.org/officeDocument/2006/relationships/image" Target="../media/image1730.png"/><Relationship Id="rId286" Type="http://schemas.openxmlformats.org/officeDocument/2006/relationships/customXml" Target="../ink/ink1962.xml"/><Relationship Id="rId50" Type="http://schemas.openxmlformats.org/officeDocument/2006/relationships/customXml" Target="../ink/ink1844.xml"/><Relationship Id="rId104" Type="http://schemas.openxmlformats.org/officeDocument/2006/relationships/customXml" Target="../ink/ink1871.xml"/><Relationship Id="rId125" Type="http://schemas.openxmlformats.org/officeDocument/2006/relationships/image" Target="../media/image1570.png"/><Relationship Id="rId146" Type="http://schemas.openxmlformats.org/officeDocument/2006/relationships/customXml" Target="../ink/ink1892.xml"/><Relationship Id="rId167" Type="http://schemas.openxmlformats.org/officeDocument/2006/relationships/image" Target="../media/image1591.png"/><Relationship Id="rId188" Type="http://schemas.openxmlformats.org/officeDocument/2006/relationships/customXml" Target="../ink/ink1913.xml"/><Relationship Id="rId311" Type="http://schemas.openxmlformats.org/officeDocument/2006/relationships/image" Target="../media/image1753.png"/><Relationship Id="rId332" Type="http://schemas.openxmlformats.org/officeDocument/2006/relationships/customXml" Target="../ink/ink1985.xml"/><Relationship Id="rId353" Type="http://schemas.openxmlformats.org/officeDocument/2006/relationships/image" Target="../media/image1774.png"/><Relationship Id="rId374" Type="http://schemas.openxmlformats.org/officeDocument/2006/relationships/customXml" Target="../ink/ink2006.xml"/><Relationship Id="rId71" Type="http://schemas.openxmlformats.org/officeDocument/2006/relationships/image" Target="../media/image1689.png"/><Relationship Id="rId92" Type="http://schemas.openxmlformats.org/officeDocument/2006/relationships/customXml" Target="../ink/ink1865.xml"/><Relationship Id="rId213" Type="http://schemas.openxmlformats.org/officeDocument/2006/relationships/image" Target="../media/image1614.png"/><Relationship Id="rId234" Type="http://schemas.openxmlformats.org/officeDocument/2006/relationships/customXml" Target="../ink/ink1936.xml"/><Relationship Id="rId2" Type="http://schemas.openxmlformats.org/officeDocument/2006/relationships/customXml" Target="../ink/ink1820.xml"/><Relationship Id="rId29" Type="http://schemas.openxmlformats.org/officeDocument/2006/relationships/image" Target="../media/image1668.png"/><Relationship Id="rId255" Type="http://schemas.openxmlformats.org/officeDocument/2006/relationships/image" Target="../media/image1725.png"/><Relationship Id="rId276" Type="http://schemas.openxmlformats.org/officeDocument/2006/relationships/customXml" Target="../ink/ink1957.xml"/><Relationship Id="rId297" Type="http://schemas.openxmlformats.org/officeDocument/2006/relationships/image" Target="../media/image1746.png"/><Relationship Id="rId40" Type="http://schemas.openxmlformats.org/officeDocument/2006/relationships/customXml" Target="../ink/ink1839.xml"/><Relationship Id="rId115" Type="http://schemas.openxmlformats.org/officeDocument/2006/relationships/image" Target="../media/image1565.png"/><Relationship Id="rId136" Type="http://schemas.openxmlformats.org/officeDocument/2006/relationships/customXml" Target="../ink/ink1887.xml"/><Relationship Id="rId157" Type="http://schemas.openxmlformats.org/officeDocument/2006/relationships/image" Target="../media/image1586.png"/><Relationship Id="rId178" Type="http://schemas.openxmlformats.org/officeDocument/2006/relationships/customXml" Target="../ink/ink1908.xml"/><Relationship Id="rId301" Type="http://schemas.openxmlformats.org/officeDocument/2006/relationships/image" Target="../media/image1748.png"/><Relationship Id="rId322" Type="http://schemas.openxmlformats.org/officeDocument/2006/relationships/customXml" Target="../ink/ink1980.xml"/><Relationship Id="rId343" Type="http://schemas.openxmlformats.org/officeDocument/2006/relationships/image" Target="../media/image1769.png"/><Relationship Id="rId364" Type="http://schemas.openxmlformats.org/officeDocument/2006/relationships/customXml" Target="../ink/ink2001.xml"/><Relationship Id="rId61" Type="http://schemas.openxmlformats.org/officeDocument/2006/relationships/image" Target="../media/image1684.png"/><Relationship Id="rId82" Type="http://schemas.openxmlformats.org/officeDocument/2006/relationships/customXml" Target="../ink/ink1860.xml"/><Relationship Id="rId199" Type="http://schemas.openxmlformats.org/officeDocument/2006/relationships/image" Target="../media/image1607.png"/><Relationship Id="rId203" Type="http://schemas.openxmlformats.org/officeDocument/2006/relationships/image" Target="../media/image1609.png"/><Relationship Id="rId385" Type="http://schemas.openxmlformats.org/officeDocument/2006/relationships/image" Target="../media/image1790.png"/><Relationship Id="rId19" Type="http://schemas.openxmlformats.org/officeDocument/2006/relationships/image" Target="../media/image1663.png"/><Relationship Id="rId224" Type="http://schemas.openxmlformats.org/officeDocument/2006/relationships/customXml" Target="../ink/ink1931.xml"/><Relationship Id="rId245" Type="http://schemas.openxmlformats.org/officeDocument/2006/relationships/image" Target="../media/image1720.png"/><Relationship Id="rId266" Type="http://schemas.openxmlformats.org/officeDocument/2006/relationships/customXml" Target="../ink/ink1952.xml"/><Relationship Id="rId287" Type="http://schemas.openxmlformats.org/officeDocument/2006/relationships/image" Target="../media/image1741.png"/><Relationship Id="rId30" Type="http://schemas.openxmlformats.org/officeDocument/2006/relationships/customXml" Target="../ink/ink1834.xml"/><Relationship Id="rId105" Type="http://schemas.openxmlformats.org/officeDocument/2006/relationships/image" Target="../media/image1706.png"/><Relationship Id="rId126" Type="http://schemas.openxmlformats.org/officeDocument/2006/relationships/customXml" Target="../ink/ink1882.xml"/><Relationship Id="rId147" Type="http://schemas.openxmlformats.org/officeDocument/2006/relationships/image" Target="../media/image1581.png"/><Relationship Id="rId168" Type="http://schemas.openxmlformats.org/officeDocument/2006/relationships/customXml" Target="../ink/ink1903.xml"/><Relationship Id="rId312" Type="http://schemas.openxmlformats.org/officeDocument/2006/relationships/customXml" Target="../ink/ink1975.xml"/><Relationship Id="rId333" Type="http://schemas.openxmlformats.org/officeDocument/2006/relationships/image" Target="../media/image1764.png"/><Relationship Id="rId354" Type="http://schemas.openxmlformats.org/officeDocument/2006/relationships/customXml" Target="../ink/ink1996.xml"/><Relationship Id="rId51" Type="http://schemas.openxmlformats.org/officeDocument/2006/relationships/image" Target="../media/image1679.png"/><Relationship Id="rId72" Type="http://schemas.openxmlformats.org/officeDocument/2006/relationships/customXml" Target="../ink/ink1855.xml"/><Relationship Id="rId93" Type="http://schemas.openxmlformats.org/officeDocument/2006/relationships/image" Target="../media/image1700.png"/><Relationship Id="rId189" Type="http://schemas.openxmlformats.org/officeDocument/2006/relationships/image" Target="../media/image1602.png"/><Relationship Id="rId375" Type="http://schemas.openxmlformats.org/officeDocument/2006/relationships/image" Target="../media/image1785.png"/><Relationship Id="rId3" Type="http://schemas.openxmlformats.org/officeDocument/2006/relationships/image" Target="../media/image1655.png"/><Relationship Id="rId214" Type="http://schemas.openxmlformats.org/officeDocument/2006/relationships/customXml" Target="../ink/ink1926.xml"/><Relationship Id="rId235" Type="http://schemas.openxmlformats.org/officeDocument/2006/relationships/image" Target="../media/image1715.png"/><Relationship Id="rId256" Type="http://schemas.openxmlformats.org/officeDocument/2006/relationships/customXml" Target="../ink/ink1947.xml"/><Relationship Id="rId277" Type="http://schemas.openxmlformats.org/officeDocument/2006/relationships/image" Target="../media/image1736.png"/><Relationship Id="rId298" Type="http://schemas.openxmlformats.org/officeDocument/2006/relationships/customXml" Target="../ink/ink1968.xml"/><Relationship Id="rId116" Type="http://schemas.openxmlformats.org/officeDocument/2006/relationships/customXml" Target="../ink/ink1877.xml"/><Relationship Id="rId137" Type="http://schemas.openxmlformats.org/officeDocument/2006/relationships/image" Target="../media/image1576.png"/><Relationship Id="rId158" Type="http://schemas.openxmlformats.org/officeDocument/2006/relationships/customXml" Target="../ink/ink1898.xml"/><Relationship Id="rId302" Type="http://schemas.openxmlformats.org/officeDocument/2006/relationships/customXml" Target="../ink/ink1970.xml"/><Relationship Id="rId323" Type="http://schemas.openxmlformats.org/officeDocument/2006/relationships/image" Target="../media/image1759.png"/><Relationship Id="rId344" Type="http://schemas.openxmlformats.org/officeDocument/2006/relationships/customXml" Target="../ink/ink1991.xml"/><Relationship Id="rId20" Type="http://schemas.openxmlformats.org/officeDocument/2006/relationships/customXml" Target="../ink/ink1829.xml"/><Relationship Id="rId41" Type="http://schemas.openxmlformats.org/officeDocument/2006/relationships/image" Target="../media/image1674.png"/><Relationship Id="rId62" Type="http://schemas.openxmlformats.org/officeDocument/2006/relationships/customXml" Target="../ink/ink1850.xml"/><Relationship Id="rId83" Type="http://schemas.openxmlformats.org/officeDocument/2006/relationships/image" Target="../media/image1695.png"/><Relationship Id="rId179" Type="http://schemas.openxmlformats.org/officeDocument/2006/relationships/image" Target="../media/image1597.png"/><Relationship Id="rId365" Type="http://schemas.openxmlformats.org/officeDocument/2006/relationships/image" Target="../media/image1780.png"/><Relationship Id="rId190" Type="http://schemas.openxmlformats.org/officeDocument/2006/relationships/customXml" Target="../ink/ink1914.xml"/><Relationship Id="rId204" Type="http://schemas.openxmlformats.org/officeDocument/2006/relationships/customXml" Target="../ink/ink1921.xml"/><Relationship Id="rId225" Type="http://schemas.openxmlformats.org/officeDocument/2006/relationships/image" Target="../media/image1710.png"/><Relationship Id="rId246" Type="http://schemas.openxmlformats.org/officeDocument/2006/relationships/customXml" Target="../ink/ink1942.xml"/><Relationship Id="rId267" Type="http://schemas.openxmlformats.org/officeDocument/2006/relationships/image" Target="../media/image1731.png"/><Relationship Id="rId288" Type="http://schemas.openxmlformats.org/officeDocument/2006/relationships/customXml" Target="../ink/ink1963.xml"/><Relationship Id="rId106" Type="http://schemas.openxmlformats.org/officeDocument/2006/relationships/customXml" Target="../ink/ink1872.xml"/><Relationship Id="rId127" Type="http://schemas.openxmlformats.org/officeDocument/2006/relationships/image" Target="../media/image1571.png"/><Relationship Id="rId313" Type="http://schemas.openxmlformats.org/officeDocument/2006/relationships/image" Target="../media/image1754.png"/><Relationship Id="rId10" Type="http://schemas.openxmlformats.org/officeDocument/2006/relationships/customXml" Target="../ink/ink1824.xml"/><Relationship Id="rId31" Type="http://schemas.openxmlformats.org/officeDocument/2006/relationships/image" Target="../media/image1669.png"/><Relationship Id="rId52" Type="http://schemas.openxmlformats.org/officeDocument/2006/relationships/customXml" Target="../ink/ink1845.xml"/><Relationship Id="rId73" Type="http://schemas.openxmlformats.org/officeDocument/2006/relationships/image" Target="../media/image1690.png"/><Relationship Id="rId94" Type="http://schemas.openxmlformats.org/officeDocument/2006/relationships/customXml" Target="../ink/ink1866.xml"/><Relationship Id="rId148" Type="http://schemas.openxmlformats.org/officeDocument/2006/relationships/customXml" Target="../ink/ink1893.xml"/><Relationship Id="rId169" Type="http://schemas.openxmlformats.org/officeDocument/2006/relationships/image" Target="../media/image1592.png"/><Relationship Id="rId334" Type="http://schemas.openxmlformats.org/officeDocument/2006/relationships/customXml" Target="../ink/ink1986.xml"/><Relationship Id="rId355" Type="http://schemas.openxmlformats.org/officeDocument/2006/relationships/image" Target="../media/image1775.png"/><Relationship Id="rId376" Type="http://schemas.openxmlformats.org/officeDocument/2006/relationships/customXml" Target="../ink/ink2007.xml"/><Relationship Id="rId4" Type="http://schemas.openxmlformats.org/officeDocument/2006/relationships/customXml" Target="../ink/ink1821.xml"/><Relationship Id="rId180" Type="http://schemas.openxmlformats.org/officeDocument/2006/relationships/customXml" Target="../ink/ink1909.xml"/><Relationship Id="rId215" Type="http://schemas.openxmlformats.org/officeDocument/2006/relationships/image" Target="../media/image1615.png"/><Relationship Id="rId236" Type="http://schemas.openxmlformats.org/officeDocument/2006/relationships/customXml" Target="../ink/ink1937.xml"/><Relationship Id="rId257" Type="http://schemas.openxmlformats.org/officeDocument/2006/relationships/image" Target="../media/image1726.png"/><Relationship Id="rId278" Type="http://schemas.openxmlformats.org/officeDocument/2006/relationships/customXml" Target="../ink/ink1958.xml"/><Relationship Id="rId303" Type="http://schemas.openxmlformats.org/officeDocument/2006/relationships/image" Target="../media/image1749.png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848.png"/><Relationship Id="rId21" Type="http://schemas.openxmlformats.org/officeDocument/2006/relationships/image" Target="../media/image1800.png"/><Relationship Id="rId42" Type="http://schemas.openxmlformats.org/officeDocument/2006/relationships/customXml" Target="../ink/ink2032.xml"/><Relationship Id="rId63" Type="http://schemas.openxmlformats.org/officeDocument/2006/relationships/image" Target="../media/image1821.png"/><Relationship Id="rId84" Type="http://schemas.openxmlformats.org/officeDocument/2006/relationships/customXml" Target="../ink/ink2053.xml"/><Relationship Id="rId138" Type="http://schemas.openxmlformats.org/officeDocument/2006/relationships/image" Target="../media/image1858.png"/><Relationship Id="rId159" Type="http://schemas.openxmlformats.org/officeDocument/2006/relationships/customXml" Target="../ink/ink2091.xml"/><Relationship Id="rId170" Type="http://schemas.openxmlformats.org/officeDocument/2006/relationships/customXml" Target="../ink/ink2097.xml"/><Relationship Id="rId191" Type="http://schemas.openxmlformats.org/officeDocument/2006/relationships/image" Target="../media/image1884.png"/><Relationship Id="rId205" Type="http://schemas.openxmlformats.org/officeDocument/2006/relationships/image" Target="../media/image1891.png"/><Relationship Id="rId226" Type="http://schemas.openxmlformats.org/officeDocument/2006/relationships/customXml" Target="../ink/ink2125.xml"/><Relationship Id="rId247" Type="http://schemas.openxmlformats.org/officeDocument/2006/relationships/image" Target="../media/image1912.png"/><Relationship Id="rId107" Type="http://schemas.openxmlformats.org/officeDocument/2006/relationships/image" Target="../media/image1843.png"/><Relationship Id="rId268" Type="http://schemas.openxmlformats.org/officeDocument/2006/relationships/customXml" Target="../ink/ink2146.xml"/><Relationship Id="rId11" Type="http://schemas.openxmlformats.org/officeDocument/2006/relationships/image" Target="../media/image1795.png"/><Relationship Id="rId32" Type="http://schemas.openxmlformats.org/officeDocument/2006/relationships/customXml" Target="../ink/ink2027.xml"/><Relationship Id="rId53" Type="http://schemas.openxmlformats.org/officeDocument/2006/relationships/image" Target="../media/image1816.png"/><Relationship Id="rId74" Type="http://schemas.openxmlformats.org/officeDocument/2006/relationships/customXml" Target="../ink/ink2048.xml"/><Relationship Id="rId128" Type="http://schemas.openxmlformats.org/officeDocument/2006/relationships/image" Target="../media/image1853.png"/><Relationship Id="rId149" Type="http://schemas.openxmlformats.org/officeDocument/2006/relationships/customXml" Target="../ink/ink2086.xml"/><Relationship Id="rId5" Type="http://schemas.openxmlformats.org/officeDocument/2006/relationships/image" Target="../media/image1792.png"/><Relationship Id="rId95" Type="http://schemas.openxmlformats.org/officeDocument/2006/relationships/image" Target="../media/image1837.png"/><Relationship Id="rId160" Type="http://schemas.openxmlformats.org/officeDocument/2006/relationships/image" Target="../media/image1869.png"/><Relationship Id="rId181" Type="http://schemas.openxmlformats.org/officeDocument/2006/relationships/image" Target="../media/image1879.png"/><Relationship Id="rId216" Type="http://schemas.openxmlformats.org/officeDocument/2006/relationships/customXml" Target="../ink/ink2120.xml"/><Relationship Id="rId237" Type="http://schemas.openxmlformats.org/officeDocument/2006/relationships/image" Target="../media/image1907.png"/><Relationship Id="rId258" Type="http://schemas.openxmlformats.org/officeDocument/2006/relationships/customXml" Target="../ink/ink2141.xml"/><Relationship Id="rId279" Type="http://schemas.openxmlformats.org/officeDocument/2006/relationships/image" Target="../media/image1928.png"/><Relationship Id="rId22" Type="http://schemas.openxmlformats.org/officeDocument/2006/relationships/customXml" Target="../ink/ink2022.xml"/><Relationship Id="rId43" Type="http://schemas.openxmlformats.org/officeDocument/2006/relationships/image" Target="../media/image1811.png"/><Relationship Id="rId64" Type="http://schemas.openxmlformats.org/officeDocument/2006/relationships/customXml" Target="../ink/ink2043.xml"/><Relationship Id="rId118" Type="http://schemas.openxmlformats.org/officeDocument/2006/relationships/customXml" Target="../ink/ink2070.xml"/><Relationship Id="rId139" Type="http://schemas.openxmlformats.org/officeDocument/2006/relationships/customXml" Target="../ink/ink2081.xml"/><Relationship Id="rId85" Type="http://schemas.openxmlformats.org/officeDocument/2006/relationships/image" Target="../media/image1832.png"/><Relationship Id="rId150" Type="http://schemas.openxmlformats.org/officeDocument/2006/relationships/image" Target="../media/image1864.png"/><Relationship Id="rId171" Type="http://schemas.openxmlformats.org/officeDocument/2006/relationships/image" Target="../media/image1874.png"/><Relationship Id="rId192" Type="http://schemas.openxmlformats.org/officeDocument/2006/relationships/customXml" Target="../ink/ink2108.xml"/><Relationship Id="rId206" Type="http://schemas.openxmlformats.org/officeDocument/2006/relationships/customXml" Target="../ink/ink2115.xml"/><Relationship Id="rId227" Type="http://schemas.openxmlformats.org/officeDocument/2006/relationships/image" Target="../media/image1902.png"/><Relationship Id="rId248" Type="http://schemas.openxmlformats.org/officeDocument/2006/relationships/customXml" Target="../ink/ink2136.xml"/><Relationship Id="rId269" Type="http://schemas.openxmlformats.org/officeDocument/2006/relationships/image" Target="../media/image1923.png"/><Relationship Id="rId12" Type="http://schemas.openxmlformats.org/officeDocument/2006/relationships/customXml" Target="../ink/ink2017.xml"/><Relationship Id="rId33" Type="http://schemas.openxmlformats.org/officeDocument/2006/relationships/image" Target="../media/image1806.png"/><Relationship Id="rId108" Type="http://schemas.openxmlformats.org/officeDocument/2006/relationships/customXml" Target="../ink/ink2065.xml"/><Relationship Id="rId129" Type="http://schemas.openxmlformats.org/officeDocument/2006/relationships/customXml" Target="../ink/ink2076.xml"/><Relationship Id="rId280" Type="http://schemas.openxmlformats.org/officeDocument/2006/relationships/customXml" Target="../ink/ink2152.xml"/><Relationship Id="rId54" Type="http://schemas.openxmlformats.org/officeDocument/2006/relationships/customXml" Target="../ink/ink2038.xml"/><Relationship Id="rId75" Type="http://schemas.openxmlformats.org/officeDocument/2006/relationships/image" Target="../media/image1827.png"/><Relationship Id="rId96" Type="http://schemas.openxmlformats.org/officeDocument/2006/relationships/customXml" Target="../ink/ink2059.xml"/><Relationship Id="rId140" Type="http://schemas.openxmlformats.org/officeDocument/2006/relationships/image" Target="../media/image1859.png"/><Relationship Id="rId161" Type="http://schemas.openxmlformats.org/officeDocument/2006/relationships/customXml" Target="../ink/ink2092.xml"/><Relationship Id="rId182" Type="http://schemas.openxmlformats.org/officeDocument/2006/relationships/customXml" Target="../ink/ink2103.xml"/><Relationship Id="rId217" Type="http://schemas.openxmlformats.org/officeDocument/2006/relationships/image" Target="../media/image1897.png"/><Relationship Id="rId6" Type="http://schemas.openxmlformats.org/officeDocument/2006/relationships/customXml" Target="../ink/ink2014.xml"/><Relationship Id="rId238" Type="http://schemas.openxmlformats.org/officeDocument/2006/relationships/customXml" Target="../ink/ink2131.xml"/><Relationship Id="rId259" Type="http://schemas.openxmlformats.org/officeDocument/2006/relationships/image" Target="../media/image1918.png"/><Relationship Id="rId23" Type="http://schemas.openxmlformats.org/officeDocument/2006/relationships/image" Target="../media/image1801.png"/><Relationship Id="rId119" Type="http://schemas.openxmlformats.org/officeDocument/2006/relationships/image" Target="../media/image1849.png"/><Relationship Id="rId270" Type="http://schemas.openxmlformats.org/officeDocument/2006/relationships/customXml" Target="../ink/ink2147.xml"/><Relationship Id="rId44" Type="http://schemas.openxmlformats.org/officeDocument/2006/relationships/customXml" Target="../ink/ink2033.xml"/><Relationship Id="rId65" Type="http://schemas.openxmlformats.org/officeDocument/2006/relationships/image" Target="../media/image1822.png"/><Relationship Id="rId86" Type="http://schemas.openxmlformats.org/officeDocument/2006/relationships/customXml" Target="../ink/ink2054.xml"/><Relationship Id="rId130" Type="http://schemas.openxmlformats.org/officeDocument/2006/relationships/image" Target="../media/image1854.png"/><Relationship Id="rId151" Type="http://schemas.openxmlformats.org/officeDocument/2006/relationships/customXml" Target="../ink/ink2087.xml"/><Relationship Id="rId172" Type="http://schemas.openxmlformats.org/officeDocument/2006/relationships/customXml" Target="../ink/ink2098.xml"/><Relationship Id="rId193" Type="http://schemas.openxmlformats.org/officeDocument/2006/relationships/image" Target="../media/image1885.png"/><Relationship Id="rId207" Type="http://schemas.openxmlformats.org/officeDocument/2006/relationships/image" Target="../media/image1892.png"/><Relationship Id="rId228" Type="http://schemas.openxmlformats.org/officeDocument/2006/relationships/customXml" Target="../ink/ink2126.xml"/><Relationship Id="rId249" Type="http://schemas.openxmlformats.org/officeDocument/2006/relationships/image" Target="../media/image1913.png"/><Relationship Id="rId13" Type="http://schemas.openxmlformats.org/officeDocument/2006/relationships/image" Target="../media/image1796.png"/><Relationship Id="rId18" Type="http://schemas.openxmlformats.org/officeDocument/2006/relationships/customXml" Target="../ink/ink2020.xml"/><Relationship Id="rId39" Type="http://schemas.openxmlformats.org/officeDocument/2006/relationships/image" Target="../media/image1809.png"/><Relationship Id="rId109" Type="http://schemas.openxmlformats.org/officeDocument/2006/relationships/image" Target="../media/image1844.png"/><Relationship Id="rId260" Type="http://schemas.openxmlformats.org/officeDocument/2006/relationships/customXml" Target="../ink/ink2142.xml"/><Relationship Id="rId265" Type="http://schemas.openxmlformats.org/officeDocument/2006/relationships/image" Target="../media/image1921.png"/><Relationship Id="rId281" Type="http://schemas.openxmlformats.org/officeDocument/2006/relationships/image" Target="../media/image1929.png"/><Relationship Id="rId286" Type="http://schemas.openxmlformats.org/officeDocument/2006/relationships/customXml" Target="../ink/ink2155.xml"/><Relationship Id="rId34" Type="http://schemas.openxmlformats.org/officeDocument/2006/relationships/customXml" Target="../ink/ink2028.xml"/><Relationship Id="rId50" Type="http://schemas.openxmlformats.org/officeDocument/2006/relationships/customXml" Target="../ink/ink2036.xml"/><Relationship Id="rId55" Type="http://schemas.openxmlformats.org/officeDocument/2006/relationships/image" Target="../media/image1817.png"/><Relationship Id="rId76" Type="http://schemas.openxmlformats.org/officeDocument/2006/relationships/customXml" Target="../ink/ink2049.xml"/><Relationship Id="rId97" Type="http://schemas.openxmlformats.org/officeDocument/2006/relationships/image" Target="../media/image1838.png"/><Relationship Id="rId104" Type="http://schemas.openxmlformats.org/officeDocument/2006/relationships/customXml" Target="../ink/ink2063.xml"/><Relationship Id="rId120" Type="http://schemas.openxmlformats.org/officeDocument/2006/relationships/customXml" Target="../ink/ink2071.xml"/><Relationship Id="rId125" Type="http://schemas.openxmlformats.org/officeDocument/2006/relationships/customXml" Target="../ink/ink2074.xml"/><Relationship Id="rId141" Type="http://schemas.openxmlformats.org/officeDocument/2006/relationships/customXml" Target="../ink/ink2082.xml"/><Relationship Id="rId146" Type="http://schemas.openxmlformats.org/officeDocument/2006/relationships/image" Target="../media/image1862.png"/><Relationship Id="rId167" Type="http://schemas.openxmlformats.org/officeDocument/2006/relationships/image" Target="../media/image1872.png"/><Relationship Id="rId188" Type="http://schemas.openxmlformats.org/officeDocument/2006/relationships/customXml" Target="../ink/ink2106.xml"/><Relationship Id="rId7" Type="http://schemas.openxmlformats.org/officeDocument/2006/relationships/image" Target="../media/image1793.png"/><Relationship Id="rId71" Type="http://schemas.openxmlformats.org/officeDocument/2006/relationships/image" Target="../media/image1825.png"/><Relationship Id="rId92" Type="http://schemas.openxmlformats.org/officeDocument/2006/relationships/customXml" Target="../ink/ink2057.xml"/><Relationship Id="rId162" Type="http://schemas.openxmlformats.org/officeDocument/2006/relationships/image" Target="../media/image1870.png"/><Relationship Id="rId183" Type="http://schemas.openxmlformats.org/officeDocument/2006/relationships/image" Target="../media/image1880.png"/><Relationship Id="rId213" Type="http://schemas.openxmlformats.org/officeDocument/2006/relationships/image" Target="../media/image1895.png"/><Relationship Id="rId218" Type="http://schemas.openxmlformats.org/officeDocument/2006/relationships/customXml" Target="../ink/ink2121.xml"/><Relationship Id="rId234" Type="http://schemas.openxmlformats.org/officeDocument/2006/relationships/customXml" Target="../ink/ink2129.xml"/><Relationship Id="rId239" Type="http://schemas.openxmlformats.org/officeDocument/2006/relationships/image" Target="../media/image1908.png"/><Relationship Id="rId2" Type="http://schemas.openxmlformats.org/officeDocument/2006/relationships/customXml" Target="../ink/ink2012.xml"/><Relationship Id="rId29" Type="http://schemas.openxmlformats.org/officeDocument/2006/relationships/image" Target="../media/image1804.png"/><Relationship Id="rId250" Type="http://schemas.openxmlformats.org/officeDocument/2006/relationships/customXml" Target="../ink/ink2137.xml"/><Relationship Id="rId255" Type="http://schemas.openxmlformats.org/officeDocument/2006/relationships/image" Target="../media/image1916.png"/><Relationship Id="rId271" Type="http://schemas.openxmlformats.org/officeDocument/2006/relationships/image" Target="../media/image1924.png"/><Relationship Id="rId276" Type="http://schemas.openxmlformats.org/officeDocument/2006/relationships/customXml" Target="../ink/ink2150.xml"/><Relationship Id="rId24" Type="http://schemas.openxmlformats.org/officeDocument/2006/relationships/customXml" Target="../ink/ink2023.xml"/><Relationship Id="rId40" Type="http://schemas.openxmlformats.org/officeDocument/2006/relationships/customXml" Target="../ink/ink2031.xml"/><Relationship Id="rId45" Type="http://schemas.openxmlformats.org/officeDocument/2006/relationships/image" Target="../media/image1812.png"/><Relationship Id="rId66" Type="http://schemas.openxmlformats.org/officeDocument/2006/relationships/customXml" Target="../ink/ink2044.xml"/><Relationship Id="rId87" Type="http://schemas.openxmlformats.org/officeDocument/2006/relationships/image" Target="../media/image1833.png"/><Relationship Id="rId110" Type="http://schemas.openxmlformats.org/officeDocument/2006/relationships/customXml" Target="../ink/ink2066.xml"/><Relationship Id="rId115" Type="http://schemas.openxmlformats.org/officeDocument/2006/relationships/image" Target="../media/image1847.png"/><Relationship Id="rId131" Type="http://schemas.openxmlformats.org/officeDocument/2006/relationships/customXml" Target="../ink/ink2077.xml"/><Relationship Id="rId136" Type="http://schemas.openxmlformats.org/officeDocument/2006/relationships/image" Target="../media/image1857.png"/><Relationship Id="rId157" Type="http://schemas.openxmlformats.org/officeDocument/2006/relationships/customXml" Target="../ink/ink2090.xml"/><Relationship Id="rId178" Type="http://schemas.openxmlformats.org/officeDocument/2006/relationships/customXml" Target="../ink/ink2101.xml"/><Relationship Id="rId61" Type="http://schemas.openxmlformats.org/officeDocument/2006/relationships/image" Target="../media/image1820.png"/><Relationship Id="rId82" Type="http://schemas.openxmlformats.org/officeDocument/2006/relationships/customXml" Target="../ink/ink2052.xml"/><Relationship Id="rId152" Type="http://schemas.openxmlformats.org/officeDocument/2006/relationships/image" Target="../media/image1865.png"/><Relationship Id="rId173" Type="http://schemas.openxmlformats.org/officeDocument/2006/relationships/image" Target="../media/image1875.png"/><Relationship Id="rId194" Type="http://schemas.openxmlformats.org/officeDocument/2006/relationships/customXml" Target="../ink/ink2109.xml"/><Relationship Id="rId199" Type="http://schemas.openxmlformats.org/officeDocument/2006/relationships/image" Target="../media/image1888.png"/><Relationship Id="rId203" Type="http://schemas.openxmlformats.org/officeDocument/2006/relationships/image" Target="../media/image1890.png"/><Relationship Id="rId208" Type="http://schemas.openxmlformats.org/officeDocument/2006/relationships/customXml" Target="../ink/ink2116.xml"/><Relationship Id="rId229" Type="http://schemas.openxmlformats.org/officeDocument/2006/relationships/image" Target="../media/image1903.png"/><Relationship Id="rId19" Type="http://schemas.openxmlformats.org/officeDocument/2006/relationships/image" Target="../media/image1799.png"/><Relationship Id="rId224" Type="http://schemas.openxmlformats.org/officeDocument/2006/relationships/customXml" Target="../ink/ink2124.xml"/><Relationship Id="rId240" Type="http://schemas.openxmlformats.org/officeDocument/2006/relationships/customXml" Target="../ink/ink2132.xml"/><Relationship Id="rId245" Type="http://schemas.openxmlformats.org/officeDocument/2006/relationships/image" Target="../media/image1911.png"/><Relationship Id="rId261" Type="http://schemas.openxmlformats.org/officeDocument/2006/relationships/image" Target="../media/image1919.png"/><Relationship Id="rId266" Type="http://schemas.openxmlformats.org/officeDocument/2006/relationships/customXml" Target="../ink/ink2145.xml"/><Relationship Id="rId287" Type="http://schemas.openxmlformats.org/officeDocument/2006/relationships/image" Target="../media/image1932.png"/><Relationship Id="rId14" Type="http://schemas.openxmlformats.org/officeDocument/2006/relationships/customXml" Target="../ink/ink2018.xml"/><Relationship Id="rId30" Type="http://schemas.openxmlformats.org/officeDocument/2006/relationships/customXml" Target="../ink/ink2026.xml"/><Relationship Id="rId35" Type="http://schemas.openxmlformats.org/officeDocument/2006/relationships/image" Target="../media/image1807.png"/><Relationship Id="rId56" Type="http://schemas.openxmlformats.org/officeDocument/2006/relationships/customXml" Target="../ink/ink2039.xml"/><Relationship Id="rId77" Type="http://schemas.openxmlformats.org/officeDocument/2006/relationships/image" Target="../media/image1828.png"/><Relationship Id="rId100" Type="http://schemas.openxmlformats.org/officeDocument/2006/relationships/customXml" Target="../ink/ink2061.xml"/><Relationship Id="rId105" Type="http://schemas.openxmlformats.org/officeDocument/2006/relationships/image" Target="../media/image1842.png"/><Relationship Id="rId126" Type="http://schemas.openxmlformats.org/officeDocument/2006/relationships/image" Target="../media/image1852.png"/><Relationship Id="rId147" Type="http://schemas.openxmlformats.org/officeDocument/2006/relationships/customXml" Target="../ink/ink2085.xml"/><Relationship Id="rId168" Type="http://schemas.openxmlformats.org/officeDocument/2006/relationships/customXml" Target="../ink/ink2096.xml"/><Relationship Id="rId282" Type="http://schemas.openxmlformats.org/officeDocument/2006/relationships/customXml" Target="../ink/ink2153.xml"/><Relationship Id="rId8" Type="http://schemas.openxmlformats.org/officeDocument/2006/relationships/customXml" Target="../ink/ink2015.xml"/><Relationship Id="rId51" Type="http://schemas.openxmlformats.org/officeDocument/2006/relationships/image" Target="../media/image1815.png"/><Relationship Id="rId72" Type="http://schemas.openxmlformats.org/officeDocument/2006/relationships/customXml" Target="../ink/ink2047.xml"/><Relationship Id="rId93" Type="http://schemas.openxmlformats.org/officeDocument/2006/relationships/image" Target="../media/image1836.png"/><Relationship Id="rId98" Type="http://schemas.openxmlformats.org/officeDocument/2006/relationships/customXml" Target="../ink/ink2060.xml"/><Relationship Id="rId121" Type="http://schemas.openxmlformats.org/officeDocument/2006/relationships/customXml" Target="../ink/ink2072.xml"/><Relationship Id="rId142" Type="http://schemas.openxmlformats.org/officeDocument/2006/relationships/image" Target="../media/image1860.png"/><Relationship Id="rId163" Type="http://schemas.openxmlformats.org/officeDocument/2006/relationships/customXml" Target="../ink/ink2093.xml"/><Relationship Id="rId184" Type="http://schemas.openxmlformats.org/officeDocument/2006/relationships/customXml" Target="../ink/ink2104.xml"/><Relationship Id="rId189" Type="http://schemas.openxmlformats.org/officeDocument/2006/relationships/image" Target="../media/image1883.png"/><Relationship Id="rId219" Type="http://schemas.openxmlformats.org/officeDocument/2006/relationships/image" Target="../media/image1898.png"/><Relationship Id="rId3" Type="http://schemas.openxmlformats.org/officeDocument/2006/relationships/image" Target="../media/image1791.png"/><Relationship Id="rId214" Type="http://schemas.openxmlformats.org/officeDocument/2006/relationships/customXml" Target="../ink/ink2119.xml"/><Relationship Id="rId230" Type="http://schemas.openxmlformats.org/officeDocument/2006/relationships/customXml" Target="../ink/ink2127.xml"/><Relationship Id="rId235" Type="http://schemas.openxmlformats.org/officeDocument/2006/relationships/image" Target="../media/image1906.png"/><Relationship Id="rId251" Type="http://schemas.openxmlformats.org/officeDocument/2006/relationships/image" Target="../media/image1914.png"/><Relationship Id="rId256" Type="http://schemas.openxmlformats.org/officeDocument/2006/relationships/customXml" Target="../ink/ink2140.xml"/><Relationship Id="rId277" Type="http://schemas.openxmlformats.org/officeDocument/2006/relationships/image" Target="../media/image1927.png"/><Relationship Id="rId25" Type="http://schemas.openxmlformats.org/officeDocument/2006/relationships/image" Target="../media/image1802.png"/><Relationship Id="rId46" Type="http://schemas.openxmlformats.org/officeDocument/2006/relationships/customXml" Target="../ink/ink2034.xml"/><Relationship Id="rId67" Type="http://schemas.openxmlformats.org/officeDocument/2006/relationships/image" Target="../media/image1823.png"/><Relationship Id="rId116" Type="http://schemas.openxmlformats.org/officeDocument/2006/relationships/customXml" Target="../ink/ink2069.xml"/><Relationship Id="rId137" Type="http://schemas.openxmlformats.org/officeDocument/2006/relationships/customXml" Target="../ink/ink2080.xml"/><Relationship Id="rId158" Type="http://schemas.openxmlformats.org/officeDocument/2006/relationships/image" Target="../media/image1868.png"/><Relationship Id="rId272" Type="http://schemas.openxmlformats.org/officeDocument/2006/relationships/customXml" Target="../ink/ink2148.xml"/><Relationship Id="rId20" Type="http://schemas.openxmlformats.org/officeDocument/2006/relationships/customXml" Target="../ink/ink2021.xml"/><Relationship Id="rId41" Type="http://schemas.openxmlformats.org/officeDocument/2006/relationships/image" Target="../media/image1810.png"/><Relationship Id="rId62" Type="http://schemas.openxmlformats.org/officeDocument/2006/relationships/customXml" Target="../ink/ink2042.xml"/><Relationship Id="rId83" Type="http://schemas.openxmlformats.org/officeDocument/2006/relationships/image" Target="../media/image1831.png"/><Relationship Id="rId88" Type="http://schemas.openxmlformats.org/officeDocument/2006/relationships/customXml" Target="../ink/ink2055.xml"/><Relationship Id="rId111" Type="http://schemas.openxmlformats.org/officeDocument/2006/relationships/image" Target="../media/image1845.png"/><Relationship Id="rId132" Type="http://schemas.openxmlformats.org/officeDocument/2006/relationships/image" Target="../media/image1855.png"/><Relationship Id="rId153" Type="http://schemas.openxmlformats.org/officeDocument/2006/relationships/customXml" Target="../ink/ink2088.xml"/><Relationship Id="rId174" Type="http://schemas.openxmlformats.org/officeDocument/2006/relationships/customXml" Target="../ink/ink2099.xml"/><Relationship Id="rId179" Type="http://schemas.openxmlformats.org/officeDocument/2006/relationships/image" Target="../media/image1878.png"/><Relationship Id="rId195" Type="http://schemas.openxmlformats.org/officeDocument/2006/relationships/image" Target="../media/image1886.png"/><Relationship Id="rId209" Type="http://schemas.openxmlformats.org/officeDocument/2006/relationships/image" Target="../media/image1893.png"/><Relationship Id="rId190" Type="http://schemas.openxmlformats.org/officeDocument/2006/relationships/customXml" Target="../ink/ink2107.xml"/><Relationship Id="rId204" Type="http://schemas.openxmlformats.org/officeDocument/2006/relationships/customXml" Target="../ink/ink2114.xml"/><Relationship Id="rId220" Type="http://schemas.openxmlformats.org/officeDocument/2006/relationships/customXml" Target="../ink/ink2122.xml"/><Relationship Id="rId225" Type="http://schemas.openxmlformats.org/officeDocument/2006/relationships/image" Target="../media/image1901.png"/><Relationship Id="rId241" Type="http://schemas.openxmlformats.org/officeDocument/2006/relationships/image" Target="../media/image1909.png"/><Relationship Id="rId246" Type="http://schemas.openxmlformats.org/officeDocument/2006/relationships/customXml" Target="../ink/ink2135.xml"/><Relationship Id="rId267" Type="http://schemas.openxmlformats.org/officeDocument/2006/relationships/image" Target="../media/image1922.png"/><Relationship Id="rId15" Type="http://schemas.openxmlformats.org/officeDocument/2006/relationships/image" Target="../media/image1797.png"/><Relationship Id="rId36" Type="http://schemas.openxmlformats.org/officeDocument/2006/relationships/customXml" Target="../ink/ink2029.xml"/><Relationship Id="rId57" Type="http://schemas.openxmlformats.org/officeDocument/2006/relationships/image" Target="../media/image1818.png"/><Relationship Id="rId106" Type="http://schemas.openxmlformats.org/officeDocument/2006/relationships/customXml" Target="../ink/ink2064.xml"/><Relationship Id="rId127" Type="http://schemas.openxmlformats.org/officeDocument/2006/relationships/customXml" Target="../ink/ink2075.xml"/><Relationship Id="rId262" Type="http://schemas.openxmlformats.org/officeDocument/2006/relationships/customXml" Target="../ink/ink2143.xml"/><Relationship Id="rId283" Type="http://schemas.openxmlformats.org/officeDocument/2006/relationships/image" Target="../media/image1930.png"/><Relationship Id="rId10" Type="http://schemas.openxmlformats.org/officeDocument/2006/relationships/customXml" Target="../ink/ink2016.xml"/><Relationship Id="rId31" Type="http://schemas.openxmlformats.org/officeDocument/2006/relationships/image" Target="../media/image1805.png"/><Relationship Id="rId52" Type="http://schemas.openxmlformats.org/officeDocument/2006/relationships/customXml" Target="../ink/ink2037.xml"/><Relationship Id="rId73" Type="http://schemas.openxmlformats.org/officeDocument/2006/relationships/image" Target="../media/image1826.png"/><Relationship Id="rId78" Type="http://schemas.openxmlformats.org/officeDocument/2006/relationships/customXml" Target="../ink/ink2050.xml"/><Relationship Id="rId94" Type="http://schemas.openxmlformats.org/officeDocument/2006/relationships/customXml" Target="../ink/ink2058.xml"/><Relationship Id="rId99" Type="http://schemas.openxmlformats.org/officeDocument/2006/relationships/image" Target="../media/image1839.png"/><Relationship Id="rId101" Type="http://schemas.openxmlformats.org/officeDocument/2006/relationships/image" Target="../media/image1840.png"/><Relationship Id="rId122" Type="http://schemas.openxmlformats.org/officeDocument/2006/relationships/image" Target="../media/image1850.png"/><Relationship Id="rId143" Type="http://schemas.openxmlformats.org/officeDocument/2006/relationships/customXml" Target="../ink/ink2083.xml"/><Relationship Id="rId148" Type="http://schemas.openxmlformats.org/officeDocument/2006/relationships/image" Target="../media/image1863.png"/><Relationship Id="rId164" Type="http://schemas.openxmlformats.org/officeDocument/2006/relationships/customXml" Target="../ink/ink2094.xml"/><Relationship Id="rId169" Type="http://schemas.openxmlformats.org/officeDocument/2006/relationships/image" Target="../media/image1873.png"/><Relationship Id="rId185" Type="http://schemas.openxmlformats.org/officeDocument/2006/relationships/image" Target="../media/image1881.png"/><Relationship Id="rId4" Type="http://schemas.openxmlformats.org/officeDocument/2006/relationships/customXml" Target="../ink/ink2013.xml"/><Relationship Id="rId9" Type="http://schemas.openxmlformats.org/officeDocument/2006/relationships/image" Target="../media/image1794.png"/><Relationship Id="rId180" Type="http://schemas.openxmlformats.org/officeDocument/2006/relationships/customXml" Target="../ink/ink2102.xml"/><Relationship Id="rId210" Type="http://schemas.openxmlformats.org/officeDocument/2006/relationships/customXml" Target="../ink/ink2117.xml"/><Relationship Id="rId215" Type="http://schemas.openxmlformats.org/officeDocument/2006/relationships/image" Target="../media/image1896.png"/><Relationship Id="rId236" Type="http://schemas.openxmlformats.org/officeDocument/2006/relationships/customXml" Target="../ink/ink2130.xml"/><Relationship Id="rId257" Type="http://schemas.openxmlformats.org/officeDocument/2006/relationships/image" Target="../media/image1917.png"/><Relationship Id="rId278" Type="http://schemas.openxmlformats.org/officeDocument/2006/relationships/customXml" Target="../ink/ink2151.xml"/><Relationship Id="rId26" Type="http://schemas.openxmlformats.org/officeDocument/2006/relationships/customXml" Target="../ink/ink2024.xml"/><Relationship Id="rId231" Type="http://schemas.openxmlformats.org/officeDocument/2006/relationships/image" Target="../media/image1904.png"/><Relationship Id="rId252" Type="http://schemas.openxmlformats.org/officeDocument/2006/relationships/customXml" Target="../ink/ink2138.xml"/><Relationship Id="rId273" Type="http://schemas.openxmlformats.org/officeDocument/2006/relationships/image" Target="../media/image1925.png"/><Relationship Id="rId47" Type="http://schemas.openxmlformats.org/officeDocument/2006/relationships/image" Target="../media/image1813.png"/><Relationship Id="rId68" Type="http://schemas.openxmlformats.org/officeDocument/2006/relationships/customXml" Target="../ink/ink2045.xml"/><Relationship Id="rId89" Type="http://schemas.openxmlformats.org/officeDocument/2006/relationships/image" Target="../media/image1834.png"/><Relationship Id="rId112" Type="http://schemas.openxmlformats.org/officeDocument/2006/relationships/customXml" Target="../ink/ink2067.xml"/><Relationship Id="rId133" Type="http://schemas.openxmlformats.org/officeDocument/2006/relationships/customXml" Target="../ink/ink2078.xml"/><Relationship Id="rId154" Type="http://schemas.openxmlformats.org/officeDocument/2006/relationships/image" Target="../media/image1866.png"/><Relationship Id="rId175" Type="http://schemas.openxmlformats.org/officeDocument/2006/relationships/image" Target="../media/image1876.png"/><Relationship Id="rId196" Type="http://schemas.openxmlformats.org/officeDocument/2006/relationships/customXml" Target="../ink/ink2110.xml"/><Relationship Id="rId200" Type="http://schemas.openxmlformats.org/officeDocument/2006/relationships/customXml" Target="../ink/ink2112.xml"/><Relationship Id="rId16" Type="http://schemas.openxmlformats.org/officeDocument/2006/relationships/customXml" Target="../ink/ink2019.xml"/><Relationship Id="rId221" Type="http://schemas.openxmlformats.org/officeDocument/2006/relationships/image" Target="../media/image1899.png"/><Relationship Id="rId242" Type="http://schemas.openxmlformats.org/officeDocument/2006/relationships/customXml" Target="../ink/ink2133.xml"/><Relationship Id="rId263" Type="http://schemas.openxmlformats.org/officeDocument/2006/relationships/image" Target="../media/image1920.png"/><Relationship Id="rId284" Type="http://schemas.openxmlformats.org/officeDocument/2006/relationships/customXml" Target="../ink/ink2154.xml"/><Relationship Id="rId37" Type="http://schemas.openxmlformats.org/officeDocument/2006/relationships/image" Target="../media/image1808.png"/><Relationship Id="rId58" Type="http://schemas.openxmlformats.org/officeDocument/2006/relationships/customXml" Target="../ink/ink2040.xml"/><Relationship Id="rId79" Type="http://schemas.openxmlformats.org/officeDocument/2006/relationships/image" Target="../media/image1829.png"/><Relationship Id="rId102" Type="http://schemas.openxmlformats.org/officeDocument/2006/relationships/customXml" Target="../ink/ink2062.xml"/><Relationship Id="rId123" Type="http://schemas.openxmlformats.org/officeDocument/2006/relationships/customXml" Target="../ink/ink2073.xml"/><Relationship Id="rId144" Type="http://schemas.openxmlformats.org/officeDocument/2006/relationships/image" Target="../media/image1861.png"/><Relationship Id="rId90" Type="http://schemas.openxmlformats.org/officeDocument/2006/relationships/customXml" Target="../ink/ink2056.xml"/><Relationship Id="rId165" Type="http://schemas.openxmlformats.org/officeDocument/2006/relationships/image" Target="../media/image1871.png"/><Relationship Id="rId186" Type="http://schemas.openxmlformats.org/officeDocument/2006/relationships/customXml" Target="../ink/ink2105.xml"/><Relationship Id="rId211" Type="http://schemas.openxmlformats.org/officeDocument/2006/relationships/image" Target="../media/image1894.png"/><Relationship Id="rId232" Type="http://schemas.openxmlformats.org/officeDocument/2006/relationships/customXml" Target="../ink/ink2128.xml"/><Relationship Id="rId253" Type="http://schemas.openxmlformats.org/officeDocument/2006/relationships/image" Target="../media/image1915.png"/><Relationship Id="rId274" Type="http://schemas.openxmlformats.org/officeDocument/2006/relationships/customXml" Target="../ink/ink2149.xml"/><Relationship Id="rId27" Type="http://schemas.openxmlformats.org/officeDocument/2006/relationships/image" Target="../media/image1803.png"/><Relationship Id="rId48" Type="http://schemas.openxmlformats.org/officeDocument/2006/relationships/customXml" Target="../ink/ink2035.xml"/><Relationship Id="rId69" Type="http://schemas.openxmlformats.org/officeDocument/2006/relationships/image" Target="../media/image1824.png"/><Relationship Id="rId113" Type="http://schemas.openxmlformats.org/officeDocument/2006/relationships/image" Target="../media/image1846.png"/><Relationship Id="rId134" Type="http://schemas.openxmlformats.org/officeDocument/2006/relationships/image" Target="../media/image1856.png"/><Relationship Id="rId80" Type="http://schemas.openxmlformats.org/officeDocument/2006/relationships/customXml" Target="../ink/ink2051.xml"/><Relationship Id="rId155" Type="http://schemas.openxmlformats.org/officeDocument/2006/relationships/customXml" Target="../ink/ink2089.xml"/><Relationship Id="rId176" Type="http://schemas.openxmlformats.org/officeDocument/2006/relationships/customXml" Target="../ink/ink2100.xml"/><Relationship Id="rId197" Type="http://schemas.openxmlformats.org/officeDocument/2006/relationships/image" Target="../media/image1887.png"/><Relationship Id="rId201" Type="http://schemas.openxmlformats.org/officeDocument/2006/relationships/image" Target="../media/image1889.png"/><Relationship Id="rId222" Type="http://schemas.openxmlformats.org/officeDocument/2006/relationships/customXml" Target="../ink/ink2123.xml"/><Relationship Id="rId243" Type="http://schemas.openxmlformats.org/officeDocument/2006/relationships/image" Target="../media/image1910.png"/><Relationship Id="rId264" Type="http://schemas.openxmlformats.org/officeDocument/2006/relationships/customXml" Target="../ink/ink2144.xml"/><Relationship Id="rId285" Type="http://schemas.openxmlformats.org/officeDocument/2006/relationships/image" Target="../media/image1931.png"/><Relationship Id="rId17" Type="http://schemas.openxmlformats.org/officeDocument/2006/relationships/image" Target="../media/image1798.png"/><Relationship Id="rId38" Type="http://schemas.openxmlformats.org/officeDocument/2006/relationships/customXml" Target="../ink/ink2030.xml"/><Relationship Id="rId59" Type="http://schemas.openxmlformats.org/officeDocument/2006/relationships/image" Target="../media/image1819.png"/><Relationship Id="rId103" Type="http://schemas.openxmlformats.org/officeDocument/2006/relationships/image" Target="../media/image1841.png"/><Relationship Id="rId124" Type="http://schemas.openxmlformats.org/officeDocument/2006/relationships/image" Target="../media/image1851.png"/><Relationship Id="rId70" Type="http://schemas.openxmlformats.org/officeDocument/2006/relationships/customXml" Target="../ink/ink2046.xml"/><Relationship Id="rId91" Type="http://schemas.openxmlformats.org/officeDocument/2006/relationships/image" Target="../media/image1835.png"/><Relationship Id="rId145" Type="http://schemas.openxmlformats.org/officeDocument/2006/relationships/customXml" Target="../ink/ink2084.xml"/><Relationship Id="rId166" Type="http://schemas.openxmlformats.org/officeDocument/2006/relationships/customXml" Target="../ink/ink2095.xml"/><Relationship Id="rId187" Type="http://schemas.openxmlformats.org/officeDocument/2006/relationships/image" Target="../media/image1882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118.xml"/><Relationship Id="rId233" Type="http://schemas.openxmlformats.org/officeDocument/2006/relationships/image" Target="../media/image1905.png"/><Relationship Id="rId254" Type="http://schemas.openxmlformats.org/officeDocument/2006/relationships/customXml" Target="../ink/ink2139.xml"/><Relationship Id="rId28" Type="http://schemas.openxmlformats.org/officeDocument/2006/relationships/customXml" Target="../ink/ink2025.xml"/><Relationship Id="rId49" Type="http://schemas.openxmlformats.org/officeDocument/2006/relationships/image" Target="../media/image1814.png"/><Relationship Id="rId114" Type="http://schemas.openxmlformats.org/officeDocument/2006/relationships/customXml" Target="../ink/ink2068.xml"/><Relationship Id="rId275" Type="http://schemas.openxmlformats.org/officeDocument/2006/relationships/image" Target="../media/image1926.png"/><Relationship Id="rId60" Type="http://schemas.openxmlformats.org/officeDocument/2006/relationships/customXml" Target="../ink/ink2041.xml"/><Relationship Id="rId81" Type="http://schemas.openxmlformats.org/officeDocument/2006/relationships/image" Target="../media/image1830.png"/><Relationship Id="rId135" Type="http://schemas.openxmlformats.org/officeDocument/2006/relationships/customXml" Target="../ink/ink2079.xml"/><Relationship Id="rId156" Type="http://schemas.openxmlformats.org/officeDocument/2006/relationships/image" Target="../media/image1867.png"/><Relationship Id="rId177" Type="http://schemas.openxmlformats.org/officeDocument/2006/relationships/image" Target="../media/image1877.png"/><Relationship Id="rId198" Type="http://schemas.openxmlformats.org/officeDocument/2006/relationships/customXml" Target="../ink/ink2111.xml"/><Relationship Id="rId202" Type="http://schemas.openxmlformats.org/officeDocument/2006/relationships/customXml" Target="../ink/ink2113.xml"/><Relationship Id="rId223" Type="http://schemas.openxmlformats.org/officeDocument/2006/relationships/image" Target="../media/image1900.png"/><Relationship Id="rId244" Type="http://schemas.openxmlformats.org/officeDocument/2006/relationships/customXml" Target="../ink/ink2134.xml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739.png"/><Relationship Id="rId299" Type="http://schemas.openxmlformats.org/officeDocument/2006/relationships/image" Target="../media/image2043.png"/><Relationship Id="rId21" Type="http://schemas.openxmlformats.org/officeDocument/2006/relationships/image" Target="../media/image1942.png"/><Relationship Id="rId63" Type="http://schemas.openxmlformats.org/officeDocument/2006/relationships/image" Target="../media/image1709.png"/><Relationship Id="rId159" Type="http://schemas.openxmlformats.org/officeDocument/2006/relationships/image" Target="../media/image1973.png"/><Relationship Id="rId324" Type="http://schemas.openxmlformats.org/officeDocument/2006/relationships/customXml" Target="../ink/ink2317.xml"/><Relationship Id="rId366" Type="http://schemas.openxmlformats.org/officeDocument/2006/relationships/customXml" Target="../ink/ink2338.xml"/><Relationship Id="rId170" Type="http://schemas.openxmlformats.org/officeDocument/2006/relationships/customXml" Target="../ink/ink2240.xml"/><Relationship Id="rId226" Type="http://schemas.openxmlformats.org/officeDocument/2006/relationships/customXml" Target="../ink/ink2268.xml"/><Relationship Id="rId433" Type="http://schemas.openxmlformats.org/officeDocument/2006/relationships/image" Target="../media/image2110.png"/><Relationship Id="rId268" Type="http://schemas.openxmlformats.org/officeDocument/2006/relationships/customXml" Target="../ink/ink2289.xml"/><Relationship Id="rId32" Type="http://schemas.openxmlformats.org/officeDocument/2006/relationships/customXml" Target="../ink/ink2171.xml"/><Relationship Id="rId74" Type="http://schemas.openxmlformats.org/officeDocument/2006/relationships/customXml" Target="../ink/ink2192.xml"/><Relationship Id="rId128" Type="http://schemas.openxmlformats.org/officeDocument/2006/relationships/customXml" Target="../ink/ink2219.xml"/><Relationship Id="rId335" Type="http://schemas.openxmlformats.org/officeDocument/2006/relationships/image" Target="../media/image2061.png"/><Relationship Id="rId377" Type="http://schemas.openxmlformats.org/officeDocument/2006/relationships/image" Target="../media/image2082.png"/><Relationship Id="rId5" Type="http://schemas.openxmlformats.org/officeDocument/2006/relationships/image" Target="../media/image1934.png"/><Relationship Id="rId181" Type="http://schemas.openxmlformats.org/officeDocument/2006/relationships/image" Target="../media/image1984.png"/><Relationship Id="rId237" Type="http://schemas.openxmlformats.org/officeDocument/2006/relationships/image" Target="../media/image2012.png"/><Relationship Id="rId402" Type="http://schemas.openxmlformats.org/officeDocument/2006/relationships/customXml" Target="../ink/ink2356.xml"/><Relationship Id="rId279" Type="http://schemas.openxmlformats.org/officeDocument/2006/relationships/image" Target="../media/image2033.png"/><Relationship Id="rId444" Type="http://schemas.openxmlformats.org/officeDocument/2006/relationships/customXml" Target="../ink/ink2377.xml"/><Relationship Id="rId43" Type="http://schemas.openxmlformats.org/officeDocument/2006/relationships/image" Target="../media/image1953.png"/><Relationship Id="rId139" Type="http://schemas.openxmlformats.org/officeDocument/2006/relationships/image" Target="../media/image1963.png"/><Relationship Id="rId290" Type="http://schemas.openxmlformats.org/officeDocument/2006/relationships/customXml" Target="../ink/ink2300.xml"/><Relationship Id="rId304" Type="http://schemas.openxmlformats.org/officeDocument/2006/relationships/customXml" Target="../ink/ink2307.xml"/><Relationship Id="rId346" Type="http://schemas.openxmlformats.org/officeDocument/2006/relationships/customXml" Target="../ink/ink2328.xml"/><Relationship Id="rId388" Type="http://schemas.openxmlformats.org/officeDocument/2006/relationships/customXml" Target="../ink/ink2349.xml"/><Relationship Id="rId85" Type="http://schemas.openxmlformats.org/officeDocument/2006/relationships/image" Target="../media/image1723.png"/><Relationship Id="rId150" Type="http://schemas.openxmlformats.org/officeDocument/2006/relationships/customXml" Target="../ink/ink2230.xml"/><Relationship Id="rId192" Type="http://schemas.openxmlformats.org/officeDocument/2006/relationships/customXml" Target="../ink/ink2251.xml"/><Relationship Id="rId206" Type="http://schemas.openxmlformats.org/officeDocument/2006/relationships/customXml" Target="../ink/ink2258.xml"/><Relationship Id="rId413" Type="http://schemas.openxmlformats.org/officeDocument/2006/relationships/image" Target="../media/image2100.png"/><Relationship Id="rId248" Type="http://schemas.openxmlformats.org/officeDocument/2006/relationships/customXml" Target="../ink/ink2279.xml"/><Relationship Id="rId12" Type="http://schemas.openxmlformats.org/officeDocument/2006/relationships/customXml" Target="../ink/ink2161.xml"/><Relationship Id="rId108" Type="http://schemas.openxmlformats.org/officeDocument/2006/relationships/customXml" Target="../ink/ink2209.xml"/><Relationship Id="rId315" Type="http://schemas.openxmlformats.org/officeDocument/2006/relationships/image" Target="../media/image2051.png"/><Relationship Id="rId357" Type="http://schemas.openxmlformats.org/officeDocument/2006/relationships/image" Target="../media/image2072.png"/><Relationship Id="rId54" Type="http://schemas.openxmlformats.org/officeDocument/2006/relationships/customXml" Target="../ink/ink2182.xml"/><Relationship Id="rId75" Type="http://schemas.openxmlformats.org/officeDocument/2006/relationships/image" Target="../media/image1718.png"/><Relationship Id="rId96" Type="http://schemas.openxmlformats.org/officeDocument/2006/relationships/customXml" Target="../ink/ink2203.xml"/><Relationship Id="rId140" Type="http://schemas.openxmlformats.org/officeDocument/2006/relationships/customXml" Target="../ink/ink2225.xml"/><Relationship Id="rId161" Type="http://schemas.openxmlformats.org/officeDocument/2006/relationships/image" Target="../media/image1974.png"/><Relationship Id="rId182" Type="http://schemas.openxmlformats.org/officeDocument/2006/relationships/customXml" Target="../ink/ink2246.xml"/><Relationship Id="rId217" Type="http://schemas.openxmlformats.org/officeDocument/2006/relationships/image" Target="../media/image2002.png"/><Relationship Id="rId378" Type="http://schemas.openxmlformats.org/officeDocument/2006/relationships/customXml" Target="../ink/ink2344.xml"/><Relationship Id="rId399" Type="http://schemas.openxmlformats.org/officeDocument/2006/relationships/image" Target="../media/image2093.png"/><Relationship Id="rId403" Type="http://schemas.openxmlformats.org/officeDocument/2006/relationships/image" Target="../media/image2095.png"/><Relationship Id="rId6" Type="http://schemas.openxmlformats.org/officeDocument/2006/relationships/customXml" Target="../ink/ink2158.xml"/><Relationship Id="rId238" Type="http://schemas.openxmlformats.org/officeDocument/2006/relationships/customXml" Target="../ink/ink2274.xml"/><Relationship Id="rId259" Type="http://schemas.openxmlformats.org/officeDocument/2006/relationships/image" Target="../media/image2023.png"/><Relationship Id="rId424" Type="http://schemas.openxmlformats.org/officeDocument/2006/relationships/customXml" Target="../ink/ink2367.xml"/><Relationship Id="rId445" Type="http://schemas.openxmlformats.org/officeDocument/2006/relationships/image" Target="../media/image2116.png"/><Relationship Id="rId23" Type="http://schemas.openxmlformats.org/officeDocument/2006/relationships/image" Target="../media/image1943.png"/><Relationship Id="rId119" Type="http://schemas.openxmlformats.org/officeDocument/2006/relationships/image" Target="../media/image1740.png"/><Relationship Id="rId270" Type="http://schemas.openxmlformats.org/officeDocument/2006/relationships/customXml" Target="../ink/ink2290.xml"/><Relationship Id="rId291" Type="http://schemas.openxmlformats.org/officeDocument/2006/relationships/image" Target="../media/image2039.png"/><Relationship Id="rId305" Type="http://schemas.openxmlformats.org/officeDocument/2006/relationships/image" Target="../media/image2046.png"/><Relationship Id="rId326" Type="http://schemas.openxmlformats.org/officeDocument/2006/relationships/customXml" Target="../ink/ink2318.xml"/><Relationship Id="rId347" Type="http://schemas.openxmlformats.org/officeDocument/2006/relationships/image" Target="../media/image2067.png"/><Relationship Id="rId44" Type="http://schemas.openxmlformats.org/officeDocument/2006/relationships/customXml" Target="../ink/ink2177.xml"/><Relationship Id="rId65" Type="http://schemas.openxmlformats.org/officeDocument/2006/relationships/image" Target="../media/image1710.png"/><Relationship Id="rId86" Type="http://schemas.openxmlformats.org/officeDocument/2006/relationships/customXml" Target="../ink/ink2198.xml"/><Relationship Id="rId130" Type="http://schemas.openxmlformats.org/officeDocument/2006/relationships/customXml" Target="../ink/ink2220.xml"/><Relationship Id="rId151" Type="http://schemas.openxmlformats.org/officeDocument/2006/relationships/image" Target="../media/image1969.png"/><Relationship Id="rId368" Type="http://schemas.openxmlformats.org/officeDocument/2006/relationships/customXml" Target="../ink/ink2339.xml"/><Relationship Id="rId389" Type="http://schemas.openxmlformats.org/officeDocument/2006/relationships/image" Target="../media/image2088.png"/><Relationship Id="rId172" Type="http://schemas.openxmlformats.org/officeDocument/2006/relationships/customXml" Target="../ink/ink2241.xml"/><Relationship Id="rId193" Type="http://schemas.openxmlformats.org/officeDocument/2006/relationships/image" Target="../media/image1990.png"/><Relationship Id="rId207" Type="http://schemas.openxmlformats.org/officeDocument/2006/relationships/image" Target="../media/image1997.png"/><Relationship Id="rId228" Type="http://schemas.openxmlformats.org/officeDocument/2006/relationships/customXml" Target="../ink/ink2269.xml"/><Relationship Id="rId249" Type="http://schemas.openxmlformats.org/officeDocument/2006/relationships/image" Target="../media/image2018.png"/><Relationship Id="rId414" Type="http://schemas.openxmlformats.org/officeDocument/2006/relationships/customXml" Target="../ink/ink2362.xml"/><Relationship Id="rId435" Type="http://schemas.openxmlformats.org/officeDocument/2006/relationships/image" Target="../media/image2111.png"/><Relationship Id="rId13" Type="http://schemas.openxmlformats.org/officeDocument/2006/relationships/image" Target="../media/image1938.png"/><Relationship Id="rId109" Type="http://schemas.openxmlformats.org/officeDocument/2006/relationships/image" Target="../media/image1735.png"/><Relationship Id="rId260" Type="http://schemas.openxmlformats.org/officeDocument/2006/relationships/customXml" Target="../ink/ink2285.xml"/><Relationship Id="rId281" Type="http://schemas.openxmlformats.org/officeDocument/2006/relationships/image" Target="../media/image2034.png"/><Relationship Id="rId316" Type="http://schemas.openxmlformats.org/officeDocument/2006/relationships/customXml" Target="../ink/ink2313.xml"/><Relationship Id="rId337" Type="http://schemas.openxmlformats.org/officeDocument/2006/relationships/image" Target="../media/image2062.png"/><Relationship Id="rId34" Type="http://schemas.openxmlformats.org/officeDocument/2006/relationships/customXml" Target="../ink/ink2172.xml"/><Relationship Id="rId55" Type="http://schemas.openxmlformats.org/officeDocument/2006/relationships/image" Target="../media/image1959.png"/><Relationship Id="rId76" Type="http://schemas.openxmlformats.org/officeDocument/2006/relationships/customXml" Target="../ink/ink2193.xml"/><Relationship Id="rId97" Type="http://schemas.openxmlformats.org/officeDocument/2006/relationships/image" Target="../media/image1729.png"/><Relationship Id="rId120" Type="http://schemas.openxmlformats.org/officeDocument/2006/relationships/customXml" Target="../ink/ink2215.xml"/><Relationship Id="rId141" Type="http://schemas.openxmlformats.org/officeDocument/2006/relationships/image" Target="../media/image1964.png"/><Relationship Id="rId358" Type="http://schemas.openxmlformats.org/officeDocument/2006/relationships/customXml" Target="../ink/ink2334.xml"/><Relationship Id="rId379" Type="http://schemas.openxmlformats.org/officeDocument/2006/relationships/image" Target="../media/image2083.png"/><Relationship Id="rId7" Type="http://schemas.openxmlformats.org/officeDocument/2006/relationships/image" Target="../media/image1935.png"/><Relationship Id="rId162" Type="http://schemas.openxmlformats.org/officeDocument/2006/relationships/customXml" Target="../ink/ink2236.xml"/><Relationship Id="rId183" Type="http://schemas.openxmlformats.org/officeDocument/2006/relationships/image" Target="../media/image1985.png"/><Relationship Id="rId218" Type="http://schemas.openxmlformats.org/officeDocument/2006/relationships/customXml" Target="../ink/ink2264.xml"/><Relationship Id="rId239" Type="http://schemas.openxmlformats.org/officeDocument/2006/relationships/image" Target="../media/image2013.png"/><Relationship Id="rId390" Type="http://schemas.openxmlformats.org/officeDocument/2006/relationships/customXml" Target="../ink/ink2350.xml"/><Relationship Id="rId404" Type="http://schemas.openxmlformats.org/officeDocument/2006/relationships/customXml" Target="../ink/ink2357.xml"/><Relationship Id="rId425" Type="http://schemas.openxmlformats.org/officeDocument/2006/relationships/image" Target="../media/image2106.png"/><Relationship Id="rId250" Type="http://schemas.openxmlformats.org/officeDocument/2006/relationships/customXml" Target="../ink/ink2280.xml"/><Relationship Id="rId271" Type="http://schemas.openxmlformats.org/officeDocument/2006/relationships/image" Target="../media/image2029.png"/><Relationship Id="rId292" Type="http://schemas.openxmlformats.org/officeDocument/2006/relationships/customXml" Target="../ink/ink2301.xml"/><Relationship Id="rId306" Type="http://schemas.openxmlformats.org/officeDocument/2006/relationships/customXml" Target="../ink/ink2308.xml"/><Relationship Id="rId24" Type="http://schemas.openxmlformats.org/officeDocument/2006/relationships/customXml" Target="../ink/ink2167.xml"/><Relationship Id="rId45" Type="http://schemas.openxmlformats.org/officeDocument/2006/relationships/image" Target="../media/image1954.png"/><Relationship Id="rId66" Type="http://schemas.openxmlformats.org/officeDocument/2006/relationships/customXml" Target="../ink/ink2188.xml"/><Relationship Id="rId87" Type="http://schemas.openxmlformats.org/officeDocument/2006/relationships/image" Target="../media/image1724.png"/><Relationship Id="rId110" Type="http://schemas.openxmlformats.org/officeDocument/2006/relationships/customXml" Target="../ink/ink2210.xml"/><Relationship Id="rId131" Type="http://schemas.openxmlformats.org/officeDocument/2006/relationships/image" Target="../media/image1787.png"/><Relationship Id="rId327" Type="http://schemas.openxmlformats.org/officeDocument/2006/relationships/image" Target="../media/image2057.png"/><Relationship Id="rId348" Type="http://schemas.openxmlformats.org/officeDocument/2006/relationships/customXml" Target="../ink/ink2329.xml"/><Relationship Id="rId369" Type="http://schemas.openxmlformats.org/officeDocument/2006/relationships/image" Target="../media/image2078.png"/><Relationship Id="rId152" Type="http://schemas.openxmlformats.org/officeDocument/2006/relationships/customXml" Target="../ink/ink2231.xml"/><Relationship Id="rId173" Type="http://schemas.openxmlformats.org/officeDocument/2006/relationships/image" Target="../media/image1980.png"/><Relationship Id="rId194" Type="http://schemas.openxmlformats.org/officeDocument/2006/relationships/customXml" Target="../ink/ink2252.xml"/><Relationship Id="rId208" Type="http://schemas.openxmlformats.org/officeDocument/2006/relationships/customXml" Target="../ink/ink2259.xml"/><Relationship Id="rId229" Type="http://schemas.openxmlformats.org/officeDocument/2006/relationships/image" Target="../media/image2008.png"/><Relationship Id="rId380" Type="http://schemas.openxmlformats.org/officeDocument/2006/relationships/customXml" Target="../ink/ink2345.xml"/><Relationship Id="rId415" Type="http://schemas.openxmlformats.org/officeDocument/2006/relationships/image" Target="../media/image2101.png"/><Relationship Id="rId436" Type="http://schemas.openxmlformats.org/officeDocument/2006/relationships/customXml" Target="../ink/ink2373.xml"/><Relationship Id="rId240" Type="http://schemas.openxmlformats.org/officeDocument/2006/relationships/customXml" Target="../ink/ink2275.xml"/><Relationship Id="rId261" Type="http://schemas.openxmlformats.org/officeDocument/2006/relationships/image" Target="../media/image2024.png"/><Relationship Id="rId14" Type="http://schemas.openxmlformats.org/officeDocument/2006/relationships/customXml" Target="../ink/ink2162.xml"/><Relationship Id="rId35" Type="http://schemas.openxmlformats.org/officeDocument/2006/relationships/image" Target="../media/image1949.png"/><Relationship Id="rId56" Type="http://schemas.openxmlformats.org/officeDocument/2006/relationships/customXml" Target="../ink/ink2183.xml"/><Relationship Id="rId77" Type="http://schemas.openxmlformats.org/officeDocument/2006/relationships/image" Target="../media/image1719.png"/><Relationship Id="rId100" Type="http://schemas.openxmlformats.org/officeDocument/2006/relationships/customXml" Target="../ink/ink2205.xml"/><Relationship Id="rId282" Type="http://schemas.openxmlformats.org/officeDocument/2006/relationships/customXml" Target="../ink/ink2296.xml"/><Relationship Id="rId317" Type="http://schemas.openxmlformats.org/officeDocument/2006/relationships/image" Target="../media/image2052.png"/><Relationship Id="rId338" Type="http://schemas.openxmlformats.org/officeDocument/2006/relationships/customXml" Target="../ink/ink2324.xml"/><Relationship Id="rId359" Type="http://schemas.openxmlformats.org/officeDocument/2006/relationships/image" Target="../media/image2073.png"/><Relationship Id="rId8" Type="http://schemas.openxmlformats.org/officeDocument/2006/relationships/customXml" Target="../ink/ink2159.xml"/><Relationship Id="rId98" Type="http://schemas.openxmlformats.org/officeDocument/2006/relationships/customXml" Target="../ink/ink2204.xml"/><Relationship Id="rId121" Type="http://schemas.openxmlformats.org/officeDocument/2006/relationships/image" Target="../media/image1741.png"/><Relationship Id="rId142" Type="http://schemas.openxmlformats.org/officeDocument/2006/relationships/customXml" Target="../ink/ink2226.xml"/><Relationship Id="rId163" Type="http://schemas.openxmlformats.org/officeDocument/2006/relationships/image" Target="../media/image1975.png"/><Relationship Id="rId184" Type="http://schemas.openxmlformats.org/officeDocument/2006/relationships/customXml" Target="../ink/ink2247.xml"/><Relationship Id="rId219" Type="http://schemas.openxmlformats.org/officeDocument/2006/relationships/image" Target="../media/image2003.png"/><Relationship Id="rId370" Type="http://schemas.openxmlformats.org/officeDocument/2006/relationships/customXml" Target="../ink/ink2340.xml"/><Relationship Id="rId391" Type="http://schemas.openxmlformats.org/officeDocument/2006/relationships/image" Target="../media/image2089.png"/><Relationship Id="rId405" Type="http://schemas.openxmlformats.org/officeDocument/2006/relationships/image" Target="../media/image2096.png"/><Relationship Id="rId426" Type="http://schemas.openxmlformats.org/officeDocument/2006/relationships/customXml" Target="../ink/ink2368.xml"/><Relationship Id="rId230" Type="http://schemas.openxmlformats.org/officeDocument/2006/relationships/customXml" Target="../ink/ink2270.xml"/><Relationship Id="rId251" Type="http://schemas.openxmlformats.org/officeDocument/2006/relationships/image" Target="../media/image2019.png"/><Relationship Id="rId25" Type="http://schemas.openxmlformats.org/officeDocument/2006/relationships/image" Target="../media/image1944.png"/><Relationship Id="rId46" Type="http://schemas.openxmlformats.org/officeDocument/2006/relationships/customXml" Target="../ink/ink2178.xml"/><Relationship Id="rId67" Type="http://schemas.openxmlformats.org/officeDocument/2006/relationships/image" Target="../media/image1714.png"/><Relationship Id="rId272" Type="http://schemas.openxmlformats.org/officeDocument/2006/relationships/customXml" Target="../ink/ink2291.xml"/><Relationship Id="rId293" Type="http://schemas.openxmlformats.org/officeDocument/2006/relationships/image" Target="../media/image2040.png"/><Relationship Id="rId307" Type="http://schemas.openxmlformats.org/officeDocument/2006/relationships/image" Target="../media/image2047.png"/><Relationship Id="rId328" Type="http://schemas.openxmlformats.org/officeDocument/2006/relationships/customXml" Target="../ink/ink2319.xml"/><Relationship Id="rId349" Type="http://schemas.openxmlformats.org/officeDocument/2006/relationships/image" Target="../media/image2068.png"/><Relationship Id="rId88" Type="http://schemas.openxmlformats.org/officeDocument/2006/relationships/customXml" Target="../ink/ink2199.xml"/><Relationship Id="rId111" Type="http://schemas.openxmlformats.org/officeDocument/2006/relationships/image" Target="../media/image1736.png"/><Relationship Id="rId132" Type="http://schemas.openxmlformats.org/officeDocument/2006/relationships/customXml" Target="../ink/ink2221.xml"/><Relationship Id="rId153" Type="http://schemas.openxmlformats.org/officeDocument/2006/relationships/image" Target="../media/image1970.png"/><Relationship Id="rId174" Type="http://schemas.openxmlformats.org/officeDocument/2006/relationships/customXml" Target="../ink/ink2242.xml"/><Relationship Id="rId195" Type="http://schemas.openxmlformats.org/officeDocument/2006/relationships/image" Target="../media/image1991.png"/><Relationship Id="rId209" Type="http://schemas.openxmlformats.org/officeDocument/2006/relationships/image" Target="../media/image1998.png"/><Relationship Id="rId360" Type="http://schemas.openxmlformats.org/officeDocument/2006/relationships/customXml" Target="../ink/ink2335.xml"/><Relationship Id="rId381" Type="http://schemas.openxmlformats.org/officeDocument/2006/relationships/image" Target="../media/image2084.png"/><Relationship Id="rId416" Type="http://schemas.openxmlformats.org/officeDocument/2006/relationships/customXml" Target="../ink/ink2363.xml"/><Relationship Id="rId220" Type="http://schemas.openxmlformats.org/officeDocument/2006/relationships/customXml" Target="../ink/ink2265.xml"/><Relationship Id="rId241" Type="http://schemas.openxmlformats.org/officeDocument/2006/relationships/image" Target="../media/image2014.png"/><Relationship Id="rId437" Type="http://schemas.openxmlformats.org/officeDocument/2006/relationships/image" Target="../media/image2112.png"/><Relationship Id="rId15" Type="http://schemas.openxmlformats.org/officeDocument/2006/relationships/image" Target="../media/image1939.png"/><Relationship Id="rId36" Type="http://schemas.openxmlformats.org/officeDocument/2006/relationships/customXml" Target="../ink/ink2173.xml"/><Relationship Id="rId57" Type="http://schemas.openxmlformats.org/officeDocument/2006/relationships/image" Target="../media/image1960.png"/><Relationship Id="rId262" Type="http://schemas.openxmlformats.org/officeDocument/2006/relationships/customXml" Target="../ink/ink2286.xml"/><Relationship Id="rId283" Type="http://schemas.openxmlformats.org/officeDocument/2006/relationships/image" Target="../media/image2035.png"/><Relationship Id="rId318" Type="http://schemas.openxmlformats.org/officeDocument/2006/relationships/customXml" Target="../ink/ink2314.xml"/><Relationship Id="rId339" Type="http://schemas.openxmlformats.org/officeDocument/2006/relationships/image" Target="../media/image2063.png"/><Relationship Id="rId78" Type="http://schemas.openxmlformats.org/officeDocument/2006/relationships/customXml" Target="../ink/ink2194.xml"/><Relationship Id="rId99" Type="http://schemas.openxmlformats.org/officeDocument/2006/relationships/image" Target="../media/image1730.png"/><Relationship Id="rId101" Type="http://schemas.openxmlformats.org/officeDocument/2006/relationships/image" Target="../media/image1731.png"/><Relationship Id="rId122" Type="http://schemas.openxmlformats.org/officeDocument/2006/relationships/customXml" Target="../ink/ink2216.xml"/><Relationship Id="rId143" Type="http://schemas.openxmlformats.org/officeDocument/2006/relationships/image" Target="../media/image1965.png"/><Relationship Id="rId164" Type="http://schemas.openxmlformats.org/officeDocument/2006/relationships/customXml" Target="../ink/ink2237.xml"/><Relationship Id="rId185" Type="http://schemas.openxmlformats.org/officeDocument/2006/relationships/image" Target="../media/image1986.png"/><Relationship Id="rId350" Type="http://schemas.openxmlformats.org/officeDocument/2006/relationships/customXml" Target="../ink/ink2330.xml"/><Relationship Id="rId371" Type="http://schemas.openxmlformats.org/officeDocument/2006/relationships/image" Target="../media/image2079.png"/><Relationship Id="rId406" Type="http://schemas.openxmlformats.org/officeDocument/2006/relationships/customXml" Target="../ink/ink2358.xml"/><Relationship Id="rId9" Type="http://schemas.openxmlformats.org/officeDocument/2006/relationships/image" Target="../media/image1936.png"/><Relationship Id="rId210" Type="http://schemas.openxmlformats.org/officeDocument/2006/relationships/customXml" Target="../ink/ink2260.xml"/><Relationship Id="rId392" Type="http://schemas.openxmlformats.org/officeDocument/2006/relationships/customXml" Target="../ink/ink2351.xml"/><Relationship Id="rId427" Type="http://schemas.openxmlformats.org/officeDocument/2006/relationships/image" Target="../media/image2107.png"/><Relationship Id="rId26" Type="http://schemas.openxmlformats.org/officeDocument/2006/relationships/customXml" Target="../ink/ink2168.xml"/><Relationship Id="rId231" Type="http://schemas.openxmlformats.org/officeDocument/2006/relationships/image" Target="../media/image2009.png"/><Relationship Id="rId252" Type="http://schemas.openxmlformats.org/officeDocument/2006/relationships/customXml" Target="../ink/ink2281.xml"/><Relationship Id="rId273" Type="http://schemas.openxmlformats.org/officeDocument/2006/relationships/image" Target="../media/image2030.png"/><Relationship Id="rId294" Type="http://schemas.openxmlformats.org/officeDocument/2006/relationships/customXml" Target="../ink/ink2302.xml"/><Relationship Id="rId308" Type="http://schemas.openxmlformats.org/officeDocument/2006/relationships/customXml" Target="../ink/ink2309.xml"/><Relationship Id="rId329" Type="http://schemas.openxmlformats.org/officeDocument/2006/relationships/image" Target="../media/image2058.png"/><Relationship Id="rId47" Type="http://schemas.openxmlformats.org/officeDocument/2006/relationships/image" Target="../media/image1955.png"/><Relationship Id="rId68" Type="http://schemas.openxmlformats.org/officeDocument/2006/relationships/customXml" Target="../ink/ink2189.xml"/><Relationship Id="rId89" Type="http://schemas.openxmlformats.org/officeDocument/2006/relationships/image" Target="../media/image1725.png"/><Relationship Id="rId112" Type="http://schemas.openxmlformats.org/officeDocument/2006/relationships/customXml" Target="../ink/ink2211.xml"/><Relationship Id="rId133" Type="http://schemas.openxmlformats.org/officeDocument/2006/relationships/image" Target="../media/image1788.png"/><Relationship Id="rId154" Type="http://schemas.openxmlformats.org/officeDocument/2006/relationships/customXml" Target="../ink/ink2232.xml"/><Relationship Id="rId175" Type="http://schemas.openxmlformats.org/officeDocument/2006/relationships/image" Target="../media/image1981.png"/><Relationship Id="rId340" Type="http://schemas.openxmlformats.org/officeDocument/2006/relationships/customXml" Target="../ink/ink2325.xml"/><Relationship Id="rId361" Type="http://schemas.openxmlformats.org/officeDocument/2006/relationships/image" Target="../media/image2074.png"/><Relationship Id="rId196" Type="http://schemas.openxmlformats.org/officeDocument/2006/relationships/customXml" Target="../ink/ink2253.xml"/><Relationship Id="rId200" Type="http://schemas.openxmlformats.org/officeDocument/2006/relationships/customXml" Target="../ink/ink2255.xml"/><Relationship Id="rId382" Type="http://schemas.openxmlformats.org/officeDocument/2006/relationships/customXml" Target="../ink/ink2346.xml"/><Relationship Id="rId417" Type="http://schemas.openxmlformats.org/officeDocument/2006/relationships/image" Target="../media/image2102.png"/><Relationship Id="rId438" Type="http://schemas.openxmlformats.org/officeDocument/2006/relationships/customXml" Target="../ink/ink2374.xml"/><Relationship Id="rId16" Type="http://schemas.openxmlformats.org/officeDocument/2006/relationships/customXml" Target="../ink/ink2163.xml"/><Relationship Id="rId221" Type="http://schemas.openxmlformats.org/officeDocument/2006/relationships/image" Target="../media/image2004.png"/><Relationship Id="rId242" Type="http://schemas.openxmlformats.org/officeDocument/2006/relationships/customXml" Target="../ink/ink2276.xml"/><Relationship Id="rId263" Type="http://schemas.openxmlformats.org/officeDocument/2006/relationships/image" Target="../media/image2025.png"/><Relationship Id="rId284" Type="http://schemas.openxmlformats.org/officeDocument/2006/relationships/customXml" Target="../ink/ink2297.xml"/><Relationship Id="rId319" Type="http://schemas.openxmlformats.org/officeDocument/2006/relationships/image" Target="../media/image2053.png"/><Relationship Id="rId37" Type="http://schemas.openxmlformats.org/officeDocument/2006/relationships/image" Target="../media/image1950.png"/><Relationship Id="rId58" Type="http://schemas.openxmlformats.org/officeDocument/2006/relationships/customXml" Target="../ink/ink2184.xml"/><Relationship Id="rId79" Type="http://schemas.openxmlformats.org/officeDocument/2006/relationships/image" Target="../media/image1720.png"/><Relationship Id="rId102" Type="http://schemas.openxmlformats.org/officeDocument/2006/relationships/customXml" Target="../ink/ink2206.xml"/><Relationship Id="rId123" Type="http://schemas.openxmlformats.org/officeDocument/2006/relationships/image" Target="../media/image1742.png"/><Relationship Id="rId144" Type="http://schemas.openxmlformats.org/officeDocument/2006/relationships/customXml" Target="../ink/ink2227.xml"/><Relationship Id="rId330" Type="http://schemas.openxmlformats.org/officeDocument/2006/relationships/customXml" Target="../ink/ink2320.xml"/><Relationship Id="rId90" Type="http://schemas.openxmlformats.org/officeDocument/2006/relationships/customXml" Target="../ink/ink2200.xml"/><Relationship Id="rId165" Type="http://schemas.openxmlformats.org/officeDocument/2006/relationships/image" Target="../media/image1976.png"/><Relationship Id="rId186" Type="http://schemas.openxmlformats.org/officeDocument/2006/relationships/customXml" Target="../ink/ink2248.xml"/><Relationship Id="rId351" Type="http://schemas.openxmlformats.org/officeDocument/2006/relationships/image" Target="../media/image2069.png"/><Relationship Id="rId372" Type="http://schemas.openxmlformats.org/officeDocument/2006/relationships/customXml" Target="../ink/ink2341.xml"/><Relationship Id="rId393" Type="http://schemas.openxmlformats.org/officeDocument/2006/relationships/image" Target="../media/image2090.png"/><Relationship Id="rId407" Type="http://schemas.openxmlformats.org/officeDocument/2006/relationships/image" Target="../media/image2097.png"/><Relationship Id="rId428" Type="http://schemas.openxmlformats.org/officeDocument/2006/relationships/customXml" Target="../ink/ink2369.xml"/><Relationship Id="rId211" Type="http://schemas.openxmlformats.org/officeDocument/2006/relationships/image" Target="../media/image1999.png"/><Relationship Id="rId232" Type="http://schemas.openxmlformats.org/officeDocument/2006/relationships/customXml" Target="../ink/ink2271.xml"/><Relationship Id="rId253" Type="http://schemas.openxmlformats.org/officeDocument/2006/relationships/image" Target="../media/image2020.png"/><Relationship Id="rId274" Type="http://schemas.openxmlformats.org/officeDocument/2006/relationships/customXml" Target="../ink/ink2292.xml"/><Relationship Id="rId295" Type="http://schemas.openxmlformats.org/officeDocument/2006/relationships/image" Target="../media/image2041.png"/><Relationship Id="rId309" Type="http://schemas.openxmlformats.org/officeDocument/2006/relationships/image" Target="../media/image2048.png"/><Relationship Id="rId27" Type="http://schemas.openxmlformats.org/officeDocument/2006/relationships/image" Target="../media/image1945.png"/><Relationship Id="rId48" Type="http://schemas.openxmlformats.org/officeDocument/2006/relationships/customXml" Target="../ink/ink2179.xml"/><Relationship Id="rId69" Type="http://schemas.openxmlformats.org/officeDocument/2006/relationships/image" Target="../media/image1715.png"/><Relationship Id="rId113" Type="http://schemas.openxmlformats.org/officeDocument/2006/relationships/image" Target="../media/image1737.png"/><Relationship Id="rId134" Type="http://schemas.openxmlformats.org/officeDocument/2006/relationships/customXml" Target="../ink/ink2222.xml"/><Relationship Id="rId320" Type="http://schemas.openxmlformats.org/officeDocument/2006/relationships/customXml" Target="../ink/ink2315.xml"/><Relationship Id="rId80" Type="http://schemas.openxmlformats.org/officeDocument/2006/relationships/customXml" Target="../ink/ink2195.xml"/><Relationship Id="rId155" Type="http://schemas.openxmlformats.org/officeDocument/2006/relationships/image" Target="../media/image1971.png"/><Relationship Id="rId176" Type="http://schemas.openxmlformats.org/officeDocument/2006/relationships/customXml" Target="../ink/ink2243.xml"/><Relationship Id="rId197" Type="http://schemas.openxmlformats.org/officeDocument/2006/relationships/image" Target="../media/image1992.png"/><Relationship Id="rId341" Type="http://schemas.openxmlformats.org/officeDocument/2006/relationships/image" Target="../media/image2064.png"/><Relationship Id="rId362" Type="http://schemas.openxmlformats.org/officeDocument/2006/relationships/customXml" Target="../ink/ink2336.xml"/><Relationship Id="rId383" Type="http://schemas.openxmlformats.org/officeDocument/2006/relationships/image" Target="../media/image2085.png"/><Relationship Id="rId418" Type="http://schemas.openxmlformats.org/officeDocument/2006/relationships/customXml" Target="../ink/ink2364.xml"/><Relationship Id="rId439" Type="http://schemas.openxmlformats.org/officeDocument/2006/relationships/image" Target="../media/image2113.png"/><Relationship Id="rId201" Type="http://schemas.openxmlformats.org/officeDocument/2006/relationships/image" Target="../media/image1994.png"/><Relationship Id="rId222" Type="http://schemas.openxmlformats.org/officeDocument/2006/relationships/customXml" Target="../ink/ink2266.xml"/><Relationship Id="rId243" Type="http://schemas.openxmlformats.org/officeDocument/2006/relationships/image" Target="../media/image2015.png"/><Relationship Id="rId264" Type="http://schemas.openxmlformats.org/officeDocument/2006/relationships/customXml" Target="../ink/ink2287.xml"/><Relationship Id="rId285" Type="http://schemas.openxmlformats.org/officeDocument/2006/relationships/image" Target="../media/image2036.png"/><Relationship Id="rId17" Type="http://schemas.openxmlformats.org/officeDocument/2006/relationships/image" Target="../media/image1940.png"/><Relationship Id="rId38" Type="http://schemas.openxmlformats.org/officeDocument/2006/relationships/customXml" Target="../ink/ink2174.xml"/><Relationship Id="rId59" Type="http://schemas.openxmlformats.org/officeDocument/2006/relationships/image" Target="../media/image1961.png"/><Relationship Id="rId103" Type="http://schemas.openxmlformats.org/officeDocument/2006/relationships/image" Target="../media/image1732.png"/><Relationship Id="rId124" Type="http://schemas.openxmlformats.org/officeDocument/2006/relationships/customXml" Target="../ink/ink2217.xml"/><Relationship Id="rId310" Type="http://schemas.openxmlformats.org/officeDocument/2006/relationships/customXml" Target="../ink/ink2310.xml"/><Relationship Id="rId70" Type="http://schemas.openxmlformats.org/officeDocument/2006/relationships/customXml" Target="../ink/ink2190.xml"/><Relationship Id="rId91" Type="http://schemas.openxmlformats.org/officeDocument/2006/relationships/image" Target="../media/image1726.png"/><Relationship Id="rId145" Type="http://schemas.openxmlformats.org/officeDocument/2006/relationships/image" Target="../media/image1966.png"/><Relationship Id="rId166" Type="http://schemas.openxmlformats.org/officeDocument/2006/relationships/customXml" Target="../ink/ink2238.xml"/><Relationship Id="rId187" Type="http://schemas.openxmlformats.org/officeDocument/2006/relationships/image" Target="../media/image1987.png"/><Relationship Id="rId331" Type="http://schemas.openxmlformats.org/officeDocument/2006/relationships/image" Target="../media/image2059.png"/><Relationship Id="rId352" Type="http://schemas.openxmlformats.org/officeDocument/2006/relationships/customXml" Target="../ink/ink2331.xml"/><Relationship Id="rId373" Type="http://schemas.openxmlformats.org/officeDocument/2006/relationships/image" Target="../media/image2080.png"/><Relationship Id="rId394" Type="http://schemas.openxmlformats.org/officeDocument/2006/relationships/customXml" Target="../ink/ink2352.xml"/><Relationship Id="rId408" Type="http://schemas.openxmlformats.org/officeDocument/2006/relationships/customXml" Target="../ink/ink2359.xml"/><Relationship Id="rId429" Type="http://schemas.openxmlformats.org/officeDocument/2006/relationships/image" Target="../media/image2108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261.xml"/><Relationship Id="rId233" Type="http://schemas.openxmlformats.org/officeDocument/2006/relationships/image" Target="../media/image2010.png"/><Relationship Id="rId254" Type="http://schemas.openxmlformats.org/officeDocument/2006/relationships/customXml" Target="../ink/ink2282.xml"/><Relationship Id="rId440" Type="http://schemas.openxmlformats.org/officeDocument/2006/relationships/customXml" Target="../ink/ink2375.xml"/><Relationship Id="rId28" Type="http://schemas.openxmlformats.org/officeDocument/2006/relationships/customXml" Target="../ink/ink2169.xml"/><Relationship Id="rId49" Type="http://schemas.openxmlformats.org/officeDocument/2006/relationships/image" Target="../media/image1956.png"/><Relationship Id="rId114" Type="http://schemas.openxmlformats.org/officeDocument/2006/relationships/customXml" Target="../ink/ink2212.xml"/><Relationship Id="rId275" Type="http://schemas.openxmlformats.org/officeDocument/2006/relationships/image" Target="../media/image2031.png"/><Relationship Id="rId296" Type="http://schemas.openxmlformats.org/officeDocument/2006/relationships/customXml" Target="../ink/ink2303.xml"/><Relationship Id="rId300" Type="http://schemas.openxmlformats.org/officeDocument/2006/relationships/customXml" Target="../ink/ink2305.xml"/><Relationship Id="rId60" Type="http://schemas.openxmlformats.org/officeDocument/2006/relationships/customXml" Target="../ink/ink2185.xml"/><Relationship Id="rId81" Type="http://schemas.openxmlformats.org/officeDocument/2006/relationships/image" Target="../media/image1721.png"/><Relationship Id="rId135" Type="http://schemas.openxmlformats.org/officeDocument/2006/relationships/image" Target="../media/image1789.png"/><Relationship Id="rId156" Type="http://schemas.openxmlformats.org/officeDocument/2006/relationships/customXml" Target="../ink/ink2233.xml"/><Relationship Id="rId177" Type="http://schemas.openxmlformats.org/officeDocument/2006/relationships/image" Target="../media/image1982.png"/><Relationship Id="rId198" Type="http://schemas.openxmlformats.org/officeDocument/2006/relationships/customXml" Target="../ink/ink2254.xml"/><Relationship Id="rId321" Type="http://schemas.openxmlformats.org/officeDocument/2006/relationships/image" Target="../media/image2054.png"/><Relationship Id="rId342" Type="http://schemas.openxmlformats.org/officeDocument/2006/relationships/customXml" Target="../ink/ink2326.xml"/><Relationship Id="rId363" Type="http://schemas.openxmlformats.org/officeDocument/2006/relationships/image" Target="../media/image2075.png"/><Relationship Id="rId384" Type="http://schemas.openxmlformats.org/officeDocument/2006/relationships/customXml" Target="../ink/ink2347.xml"/><Relationship Id="rId419" Type="http://schemas.openxmlformats.org/officeDocument/2006/relationships/image" Target="../media/image2103.png"/><Relationship Id="rId202" Type="http://schemas.openxmlformats.org/officeDocument/2006/relationships/customXml" Target="../ink/ink2256.xml"/><Relationship Id="rId223" Type="http://schemas.openxmlformats.org/officeDocument/2006/relationships/image" Target="../media/image2005.png"/><Relationship Id="rId244" Type="http://schemas.openxmlformats.org/officeDocument/2006/relationships/customXml" Target="../ink/ink2277.xml"/><Relationship Id="rId430" Type="http://schemas.openxmlformats.org/officeDocument/2006/relationships/customXml" Target="../ink/ink2370.xml"/><Relationship Id="rId18" Type="http://schemas.openxmlformats.org/officeDocument/2006/relationships/customXml" Target="../ink/ink2164.xml"/><Relationship Id="rId39" Type="http://schemas.openxmlformats.org/officeDocument/2006/relationships/image" Target="../media/image1951.png"/><Relationship Id="rId265" Type="http://schemas.openxmlformats.org/officeDocument/2006/relationships/image" Target="../media/image2026.png"/><Relationship Id="rId286" Type="http://schemas.openxmlformats.org/officeDocument/2006/relationships/customXml" Target="../ink/ink2298.xml"/><Relationship Id="rId50" Type="http://schemas.openxmlformats.org/officeDocument/2006/relationships/customXml" Target="../ink/ink2180.xml"/><Relationship Id="rId104" Type="http://schemas.openxmlformats.org/officeDocument/2006/relationships/customXml" Target="../ink/ink2207.xml"/><Relationship Id="rId125" Type="http://schemas.openxmlformats.org/officeDocument/2006/relationships/image" Target="../media/image1743.png"/><Relationship Id="rId146" Type="http://schemas.openxmlformats.org/officeDocument/2006/relationships/customXml" Target="../ink/ink2228.xml"/><Relationship Id="rId167" Type="http://schemas.openxmlformats.org/officeDocument/2006/relationships/image" Target="../media/image1977.png"/><Relationship Id="rId188" Type="http://schemas.openxmlformats.org/officeDocument/2006/relationships/customXml" Target="../ink/ink2249.xml"/><Relationship Id="rId311" Type="http://schemas.openxmlformats.org/officeDocument/2006/relationships/image" Target="../media/image2049.png"/><Relationship Id="rId332" Type="http://schemas.openxmlformats.org/officeDocument/2006/relationships/customXml" Target="../ink/ink2321.xml"/><Relationship Id="rId353" Type="http://schemas.openxmlformats.org/officeDocument/2006/relationships/image" Target="../media/image2070.png"/><Relationship Id="rId374" Type="http://schemas.openxmlformats.org/officeDocument/2006/relationships/customXml" Target="../ink/ink2342.xml"/><Relationship Id="rId395" Type="http://schemas.openxmlformats.org/officeDocument/2006/relationships/image" Target="../media/image2091.png"/><Relationship Id="rId409" Type="http://schemas.openxmlformats.org/officeDocument/2006/relationships/image" Target="../media/image2098.png"/><Relationship Id="rId71" Type="http://schemas.openxmlformats.org/officeDocument/2006/relationships/image" Target="../media/image1716.png"/><Relationship Id="rId92" Type="http://schemas.openxmlformats.org/officeDocument/2006/relationships/customXml" Target="../ink/ink2201.xml"/><Relationship Id="rId213" Type="http://schemas.openxmlformats.org/officeDocument/2006/relationships/image" Target="../media/image2000.png"/><Relationship Id="rId234" Type="http://schemas.openxmlformats.org/officeDocument/2006/relationships/customXml" Target="../ink/ink2272.xml"/><Relationship Id="rId420" Type="http://schemas.openxmlformats.org/officeDocument/2006/relationships/customXml" Target="../ink/ink2365.xml"/><Relationship Id="rId2" Type="http://schemas.openxmlformats.org/officeDocument/2006/relationships/customXml" Target="../ink/ink2156.xml"/><Relationship Id="rId29" Type="http://schemas.openxmlformats.org/officeDocument/2006/relationships/image" Target="../media/image1946.png"/><Relationship Id="rId255" Type="http://schemas.openxmlformats.org/officeDocument/2006/relationships/image" Target="../media/image2021.png"/><Relationship Id="rId276" Type="http://schemas.openxmlformats.org/officeDocument/2006/relationships/customXml" Target="../ink/ink2293.xml"/><Relationship Id="rId297" Type="http://schemas.openxmlformats.org/officeDocument/2006/relationships/image" Target="../media/image2042.png"/><Relationship Id="rId441" Type="http://schemas.openxmlformats.org/officeDocument/2006/relationships/image" Target="../media/image2114.png"/><Relationship Id="rId40" Type="http://schemas.openxmlformats.org/officeDocument/2006/relationships/customXml" Target="../ink/ink2175.xml"/><Relationship Id="rId115" Type="http://schemas.openxmlformats.org/officeDocument/2006/relationships/image" Target="../media/image1738.png"/><Relationship Id="rId136" Type="http://schemas.openxmlformats.org/officeDocument/2006/relationships/customXml" Target="../ink/ink2223.xml"/><Relationship Id="rId157" Type="http://schemas.openxmlformats.org/officeDocument/2006/relationships/image" Target="../media/image1972.png"/><Relationship Id="rId178" Type="http://schemas.openxmlformats.org/officeDocument/2006/relationships/customXml" Target="../ink/ink2244.xml"/><Relationship Id="rId301" Type="http://schemas.openxmlformats.org/officeDocument/2006/relationships/image" Target="../media/image2044.png"/><Relationship Id="rId322" Type="http://schemas.openxmlformats.org/officeDocument/2006/relationships/customXml" Target="../ink/ink2316.xml"/><Relationship Id="rId343" Type="http://schemas.openxmlformats.org/officeDocument/2006/relationships/image" Target="../media/image2065.png"/><Relationship Id="rId364" Type="http://schemas.openxmlformats.org/officeDocument/2006/relationships/customXml" Target="../ink/ink2337.xml"/><Relationship Id="rId61" Type="http://schemas.openxmlformats.org/officeDocument/2006/relationships/image" Target="../media/image1962.png"/><Relationship Id="rId82" Type="http://schemas.openxmlformats.org/officeDocument/2006/relationships/customXml" Target="../ink/ink2196.xml"/><Relationship Id="rId199" Type="http://schemas.openxmlformats.org/officeDocument/2006/relationships/image" Target="../media/image1993.png"/><Relationship Id="rId203" Type="http://schemas.openxmlformats.org/officeDocument/2006/relationships/image" Target="../media/image1995.png"/><Relationship Id="rId385" Type="http://schemas.openxmlformats.org/officeDocument/2006/relationships/image" Target="../media/image2086.png"/><Relationship Id="rId19" Type="http://schemas.openxmlformats.org/officeDocument/2006/relationships/image" Target="../media/image1941.png"/><Relationship Id="rId224" Type="http://schemas.openxmlformats.org/officeDocument/2006/relationships/customXml" Target="../ink/ink2267.xml"/><Relationship Id="rId245" Type="http://schemas.openxmlformats.org/officeDocument/2006/relationships/image" Target="../media/image2016.png"/><Relationship Id="rId266" Type="http://schemas.openxmlformats.org/officeDocument/2006/relationships/customXml" Target="../ink/ink2288.xml"/><Relationship Id="rId287" Type="http://schemas.openxmlformats.org/officeDocument/2006/relationships/image" Target="../media/image2037.png"/><Relationship Id="rId410" Type="http://schemas.openxmlformats.org/officeDocument/2006/relationships/customXml" Target="../ink/ink2360.xml"/><Relationship Id="rId431" Type="http://schemas.openxmlformats.org/officeDocument/2006/relationships/image" Target="../media/image2109.png"/><Relationship Id="rId30" Type="http://schemas.openxmlformats.org/officeDocument/2006/relationships/customXml" Target="../ink/ink2170.xml"/><Relationship Id="rId105" Type="http://schemas.openxmlformats.org/officeDocument/2006/relationships/image" Target="../media/image1733.png"/><Relationship Id="rId126" Type="http://schemas.openxmlformats.org/officeDocument/2006/relationships/customXml" Target="../ink/ink2218.xml"/><Relationship Id="rId147" Type="http://schemas.openxmlformats.org/officeDocument/2006/relationships/image" Target="../media/image1967.png"/><Relationship Id="rId168" Type="http://schemas.openxmlformats.org/officeDocument/2006/relationships/customXml" Target="../ink/ink2239.xml"/><Relationship Id="rId312" Type="http://schemas.openxmlformats.org/officeDocument/2006/relationships/customXml" Target="../ink/ink2311.xml"/><Relationship Id="rId333" Type="http://schemas.openxmlformats.org/officeDocument/2006/relationships/image" Target="../media/image2060.png"/><Relationship Id="rId354" Type="http://schemas.openxmlformats.org/officeDocument/2006/relationships/customXml" Target="../ink/ink2332.xml"/><Relationship Id="rId51" Type="http://schemas.openxmlformats.org/officeDocument/2006/relationships/image" Target="../media/image1957.png"/><Relationship Id="rId72" Type="http://schemas.openxmlformats.org/officeDocument/2006/relationships/customXml" Target="../ink/ink2191.xml"/><Relationship Id="rId93" Type="http://schemas.openxmlformats.org/officeDocument/2006/relationships/image" Target="../media/image1727.png"/><Relationship Id="rId189" Type="http://schemas.openxmlformats.org/officeDocument/2006/relationships/image" Target="../media/image1988.png"/><Relationship Id="rId375" Type="http://schemas.openxmlformats.org/officeDocument/2006/relationships/image" Target="../media/image2081.png"/><Relationship Id="rId396" Type="http://schemas.openxmlformats.org/officeDocument/2006/relationships/customXml" Target="../ink/ink2353.xml"/><Relationship Id="rId3" Type="http://schemas.openxmlformats.org/officeDocument/2006/relationships/image" Target="../media/image1933.png"/><Relationship Id="rId214" Type="http://schemas.openxmlformats.org/officeDocument/2006/relationships/customXml" Target="../ink/ink2262.xml"/><Relationship Id="rId235" Type="http://schemas.openxmlformats.org/officeDocument/2006/relationships/image" Target="../media/image2011.png"/><Relationship Id="rId256" Type="http://schemas.openxmlformats.org/officeDocument/2006/relationships/customXml" Target="../ink/ink2283.xml"/><Relationship Id="rId277" Type="http://schemas.openxmlformats.org/officeDocument/2006/relationships/image" Target="../media/image2032.png"/><Relationship Id="rId298" Type="http://schemas.openxmlformats.org/officeDocument/2006/relationships/customXml" Target="../ink/ink2304.xml"/><Relationship Id="rId400" Type="http://schemas.openxmlformats.org/officeDocument/2006/relationships/customXml" Target="../ink/ink2355.xml"/><Relationship Id="rId421" Type="http://schemas.openxmlformats.org/officeDocument/2006/relationships/image" Target="../media/image2104.png"/><Relationship Id="rId442" Type="http://schemas.openxmlformats.org/officeDocument/2006/relationships/customXml" Target="../ink/ink2376.xml"/><Relationship Id="rId116" Type="http://schemas.openxmlformats.org/officeDocument/2006/relationships/customXml" Target="../ink/ink2213.xml"/><Relationship Id="rId137" Type="http://schemas.openxmlformats.org/officeDocument/2006/relationships/image" Target="../media/image1790.png"/><Relationship Id="rId158" Type="http://schemas.openxmlformats.org/officeDocument/2006/relationships/customXml" Target="../ink/ink2234.xml"/><Relationship Id="rId302" Type="http://schemas.openxmlformats.org/officeDocument/2006/relationships/customXml" Target="../ink/ink2306.xml"/><Relationship Id="rId323" Type="http://schemas.openxmlformats.org/officeDocument/2006/relationships/image" Target="../media/image2055.png"/><Relationship Id="rId344" Type="http://schemas.openxmlformats.org/officeDocument/2006/relationships/customXml" Target="../ink/ink2327.xml"/><Relationship Id="rId20" Type="http://schemas.openxmlformats.org/officeDocument/2006/relationships/customXml" Target="../ink/ink2165.xml"/><Relationship Id="rId41" Type="http://schemas.openxmlformats.org/officeDocument/2006/relationships/image" Target="../media/image1952.png"/><Relationship Id="rId62" Type="http://schemas.openxmlformats.org/officeDocument/2006/relationships/customXml" Target="../ink/ink2186.xml"/><Relationship Id="rId83" Type="http://schemas.openxmlformats.org/officeDocument/2006/relationships/image" Target="../media/image1722.png"/><Relationship Id="rId179" Type="http://schemas.openxmlformats.org/officeDocument/2006/relationships/image" Target="../media/image1983.png"/><Relationship Id="rId365" Type="http://schemas.openxmlformats.org/officeDocument/2006/relationships/image" Target="../media/image2076.png"/><Relationship Id="rId386" Type="http://schemas.openxmlformats.org/officeDocument/2006/relationships/customXml" Target="../ink/ink2348.xml"/><Relationship Id="rId190" Type="http://schemas.openxmlformats.org/officeDocument/2006/relationships/customXml" Target="../ink/ink2250.xml"/><Relationship Id="rId204" Type="http://schemas.openxmlformats.org/officeDocument/2006/relationships/customXml" Target="../ink/ink2257.xml"/><Relationship Id="rId225" Type="http://schemas.openxmlformats.org/officeDocument/2006/relationships/image" Target="../media/image2006.png"/><Relationship Id="rId246" Type="http://schemas.openxmlformats.org/officeDocument/2006/relationships/customXml" Target="../ink/ink2278.xml"/><Relationship Id="rId267" Type="http://schemas.openxmlformats.org/officeDocument/2006/relationships/image" Target="../media/image2027.png"/><Relationship Id="rId288" Type="http://schemas.openxmlformats.org/officeDocument/2006/relationships/customXml" Target="../ink/ink2299.xml"/><Relationship Id="rId411" Type="http://schemas.openxmlformats.org/officeDocument/2006/relationships/image" Target="../media/image2099.png"/><Relationship Id="rId432" Type="http://schemas.openxmlformats.org/officeDocument/2006/relationships/customXml" Target="../ink/ink2371.xml"/><Relationship Id="rId106" Type="http://schemas.openxmlformats.org/officeDocument/2006/relationships/customXml" Target="../ink/ink2208.xml"/><Relationship Id="rId127" Type="http://schemas.openxmlformats.org/officeDocument/2006/relationships/image" Target="../media/image1785.png"/><Relationship Id="rId313" Type="http://schemas.openxmlformats.org/officeDocument/2006/relationships/image" Target="../media/image2050.png"/><Relationship Id="rId10" Type="http://schemas.openxmlformats.org/officeDocument/2006/relationships/customXml" Target="../ink/ink2160.xml"/><Relationship Id="rId31" Type="http://schemas.openxmlformats.org/officeDocument/2006/relationships/image" Target="../media/image1947.png"/><Relationship Id="rId52" Type="http://schemas.openxmlformats.org/officeDocument/2006/relationships/customXml" Target="../ink/ink2181.xml"/><Relationship Id="rId73" Type="http://schemas.openxmlformats.org/officeDocument/2006/relationships/image" Target="../media/image1717.png"/><Relationship Id="rId94" Type="http://schemas.openxmlformats.org/officeDocument/2006/relationships/customXml" Target="../ink/ink2202.xml"/><Relationship Id="rId148" Type="http://schemas.openxmlformats.org/officeDocument/2006/relationships/customXml" Target="../ink/ink2229.xml"/><Relationship Id="rId169" Type="http://schemas.openxmlformats.org/officeDocument/2006/relationships/image" Target="../media/image1978.png"/><Relationship Id="rId334" Type="http://schemas.openxmlformats.org/officeDocument/2006/relationships/customXml" Target="../ink/ink2322.xml"/><Relationship Id="rId355" Type="http://schemas.openxmlformats.org/officeDocument/2006/relationships/image" Target="../media/image2071.png"/><Relationship Id="rId376" Type="http://schemas.openxmlformats.org/officeDocument/2006/relationships/customXml" Target="../ink/ink2343.xml"/><Relationship Id="rId397" Type="http://schemas.openxmlformats.org/officeDocument/2006/relationships/image" Target="../media/image2092.png"/><Relationship Id="rId4" Type="http://schemas.openxmlformats.org/officeDocument/2006/relationships/customXml" Target="../ink/ink2157.xml"/><Relationship Id="rId180" Type="http://schemas.openxmlformats.org/officeDocument/2006/relationships/customXml" Target="../ink/ink2245.xml"/><Relationship Id="rId215" Type="http://schemas.openxmlformats.org/officeDocument/2006/relationships/image" Target="../media/image2001.png"/><Relationship Id="rId236" Type="http://schemas.openxmlformats.org/officeDocument/2006/relationships/customXml" Target="../ink/ink2273.xml"/><Relationship Id="rId257" Type="http://schemas.openxmlformats.org/officeDocument/2006/relationships/image" Target="../media/image2022.png"/><Relationship Id="rId278" Type="http://schemas.openxmlformats.org/officeDocument/2006/relationships/customXml" Target="../ink/ink2294.xml"/><Relationship Id="rId401" Type="http://schemas.openxmlformats.org/officeDocument/2006/relationships/image" Target="../media/image2094.png"/><Relationship Id="rId422" Type="http://schemas.openxmlformats.org/officeDocument/2006/relationships/customXml" Target="../ink/ink2366.xml"/><Relationship Id="rId443" Type="http://schemas.openxmlformats.org/officeDocument/2006/relationships/image" Target="../media/image2115.png"/><Relationship Id="rId303" Type="http://schemas.openxmlformats.org/officeDocument/2006/relationships/image" Target="../media/image2045.png"/><Relationship Id="rId42" Type="http://schemas.openxmlformats.org/officeDocument/2006/relationships/customXml" Target="../ink/ink2176.xml"/><Relationship Id="rId84" Type="http://schemas.openxmlformats.org/officeDocument/2006/relationships/customXml" Target="../ink/ink2197.xml"/><Relationship Id="rId138" Type="http://schemas.openxmlformats.org/officeDocument/2006/relationships/customXml" Target="../ink/ink2224.xml"/><Relationship Id="rId345" Type="http://schemas.openxmlformats.org/officeDocument/2006/relationships/image" Target="../media/image2066.png"/><Relationship Id="rId387" Type="http://schemas.openxmlformats.org/officeDocument/2006/relationships/image" Target="../media/image2087.png"/><Relationship Id="rId191" Type="http://schemas.openxmlformats.org/officeDocument/2006/relationships/image" Target="../media/image1989.png"/><Relationship Id="rId205" Type="http://schemas.openxmlformats.org/officeDocument/2006/relationships/image" Target="../media/image1996.png"/><Relationship Id="rId247" Type="http://schemas.openxmlformats.org/officeDocument/2006/relationships/image" Target="../media/image2017.png"/><Relationship Id="rId412" Type="http://schemas.openxmlformats.org/officeDocument/2006/relationships/customXml" Target="../ink/ink2361.xml"/><Relationship Id="rId107" Type="http://schemas.openxmlformats.org/officeDocument/2006/relationships/image" Target="../media/image1734.png"/><Relationship Id="rId289" Type="http://schemas.openxmlformats.org/officeDocument/2006/relationships/image" Target="../media/image2038.png"/><Relationship Id="rId11" Type="http://schemas.openxmlformats.org/officeDocument/2006/relationships/image" Target="../media/image1937.png"/><Relationship Id="rId53" Type="http://schemas.openxmlformats.org/officeDocument/2006/relationships/image" Target="../media/image1958.png"/><Relationship Id="rId149" Type="http://schemas.openxmlformats.org/officeDocument/2006/relationships/image" Target="../media/image1968.png"/><Relationship Id="rId314" Type="http://schemas.openxmlformats.org/officeDocument/2006/relationships/customXml" Target="../ink/ink2312.xml"/><Relationship Id="rId356" Type="http://schemas.openxmlformats.org/officeDocument/2006/relationships/customXml" Target="../ink/ink2333.xml"/><Relationship Id="rId398" Type="http://schemas.openxmlformats.org/officeDocument/2006/relationships/customXml" Target="../ink/ink2354.xml"/><Relationship Id="rId95" Type="http://schemas.openxmlformats.org/officeDocument/2006/relationships/image" Target="../media/image1728.png"/><Relationship Id="rId160" Type="http://schemas.openxmlformats.org/officeDocument/2006/relationships/customXml" Target="../ink/ink2235.xml"/><Relationship Id="rId216" Type="http://schemas.openxmlformats.org/officeDocument/2006/relationships/customXml" Target="../ink/ink2263.xml"/><Relationship Id="rId423" Type="http://schemas.openxmlformats.org/officeDocument/2006/relationships/image" Target="../media/image2105.png"/><Relationship Id="rId258" Type="http://schemas.openxmlformats.org/officeDocument/2006/relationships/customXml" Target="../ink/ink2284.xml"/><Relationship Id="rId22" Type="http://schemas.openxmlformats.org/officeDocument/2006/relationships/customXml" Target="../ink/ink2166.xml"/><Relationship Id="rId64" Type="http://schemas.openxmlformats.org/officeDocument/2006/relationships/customXml" Target="../ink/ink2187.xml"/><Relationship Id="rId118" Type="http://schemas.openxmlformats.org/officeDocument/2006/relationships/customXml" Target="../ink/ink2214.xml"/><Relationship Id="rId325" Type="http://schemas.openxmlformats.org/officeDocument/2006/relationships/image" Target="../media/image2056.png"/><Relationship Id="rId367" Type="http://schemas.openxmlformats.org/officeDocument/2006/relationships/image" Target="../media/image2077.png"/><Relationship Id="rId171" Type="http://schemas.openxmlformats.org/officeDocument/2006/relationships/image" Target="../media/image1979.png"/><Relationship Id="rId227" Type="http://schemas.openxmlformats.org/officeDocument/2006/relationships/image" Target="../media/image2007.png"/><Relationship Id="rId269" Type="http://schemas.openxmlformats.org/officeDocument/2006/relationships/image" Target="../media/image2028.png"/><Relationship Id="rId434" Type="http://schemas.openxmlformats.org/officeDocument/2006/relationships/customXml" Target="../ink/ink2372.xml"/><Relationship Id="rId33" Type="http://schemas.openxmlformats.org/officeDocument/2006/relationships/image" Target="../media/image1948.png"/><Relationship Id="rId129" Type="http://schemas.openxmlformats.org/officeDocument/2006/relationships/image" Target="../media/image1786.png"/><Relationship Id="rId280" Type="http://schemas.openxmlformats.org/officeDocument/2006/relationships/customXml" Target="../ink/ink2295.xml"/><Relationship Id="rId336" Type="http://schemas.openxmlformats.org/officeDocument/2006/relationships/customXml" Target="../ink/ink2323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22.png"/><Relationship Id="rId18" Type="http://schemas.openxmlformats.org/officeDocument/2006/relationships/customXml" Target="../ink/ink2386.xml"/><Relationship Id="rId26" Type="http://schemas.openxmlformats.org/officeDocument/2006/relationships/customXml" Target="../ink/ink2390.xml"/><Relationship Id="rId39" Type="http://schemas.openxmlformats.org/officeDocument/2006/relationships/image" Target="../media/image2134.png"/><Relationship Id="rId21" Type="http://schemas.openxmlformats.org/officeDocument/2006/relationships/image" Target="../media/image2126.png"/><Relationship Id="rId34" Type="http://schemas.openxmlformats.org/officeDocument/2006/relationships/customXml" Target="../ink/ink2394.xml"/><Relationship Id="rId42" Type="http://schemas.openxmlformats.org/officeDocument/2006/relationships/customXml" Target="../ink/ink2398.xml"/><Relationship Id="rId47" Type="http://schemas.openxmlformats.org/officeDocument/2006/relationships/image" Target="../media/image2138.png"/><Relationship Id="rId50" Type="http://schemas.openxmlformats.org/officeDocument/2006/relationships/customXml" Target="../ink/ink2402.xml"/><Relationship Id="rId55" Type="http://schemas.openxmlformats.org/officeDocument/2006/relationships/image" Target="../media/image2142.png"/><Relationship Id="rId63" Type="http://schemas.openxmlformats.org/officeDocument/2006/relationships/image" Target="../media/image2146.png"/><Relationship Id="rId68" Type="http://schemas.openxmlformats.org/officeDocument/2006/relationships/customXml" Target="../ink/ink2411.xml"/><Relationship Id="rId76" Type="http://schemas.openxmlformats.org/officeDocument/2006/relationships/customXml" Target="../ink/ink2415.xml"/><Relationship Id="rId84" Type="http://schemas.openxmlformats.org/officeDocument/2006/relationships/customXml" Target="../ink/ink2419.xml"/><Relationship Id="rId89" Type="http://schemas.openxmlformats.org/officeDocument/2006/relationships/image" Target="../media/image2159.png"/><Relationship Id="rId7" Type="http://schemas.openxmlformats.org/officeDocument/2006/relationships/image" Target="../media/image2119.png"/><Relationship Id="rId71" Type="http://schemas.openxmlformats.org/officeDocument/2006/relationships/image" Target="../media/image2150.png"/><Relationship Id="rId92" Type="http://schemas.openxmlformats.org/officeDocument/2006/relationships/customXml" Target="../ink/ink2423.xml"/><Relationship Id="rId2" Type="http://schemas.openxmlformats.org/officeDocument/2006/relationships/customXml" Target="../ink/ink2378.xml"/><Relationship Id="rId16" Type="http://schemas.openxmlformats.org/officeDocument/2006/relationships/customXml" Target="../ink/ink2385.xml"/><Relationship Id="rId29" Type="http://schemas.openxmlformats.org/officeDocument/2006/relationships/image" Target="../media/image2130.png"/><Relationship Id="rId11" Type="http://schemas.openxmlformats.org/officeDocument/2006/relationships/image" Target="../media/image2121.png"/><Relationship Id="rId24" Type="http://schemas.openxmlformats.org/officeDocument/2006/relationships/customXml" Target="../ink/ink2389.xml"/><Relationship Id="rId32" Type="http://schemas.openxmlformats.org/officeDocument/2006/relationships/customXml" Target="../ink/ink2393.xml"/><Relationship Id="rId37" Type="http://schemas.openxmlformats.org/officeDocument/2006/relationships/image" Target="../media/image2133.png"/><Relationship Id="rId40" Type="http://schemas.openxmlformats.org/officeDocument/2006/relationships/customXml" Target="../ink/ink2397.xml"/><Relationship Id="rId45" Type="http://schemas.openxmlformats.org/officeDocument/2006/relationships/image" Target="../media/image2137.png"/><Relationship Id="rId53" Type="http://schemas.openxmlformats.org/officeDocument/2006/relationships/image" Target="../media/image2141.png"/><Relationship Id="rId58" Type="http://schemas.openxmlformats.org/officeDocument/2006/relationships/customXml" Target="../ink/ink2406.xml"/><Relationship Id="rId66" Type="http://schemas.openxmlformats.org/officeDocument/2006/relationships/customXml" Target="../ink/ink2410.xml"/><Relationship Id="rId74" Type="http://schemas.openxmlformats.org/officeDocument/2006/relationships/customXml" Target="../ink/ink2414.xml"/><Relationship Id="rId79" Type="http://schemas.openxmlformats.org/officeDocument/2006/relationships/image" Target="../media/image2154.png"/><Relationship Id="rId87" Type="http://schemas.openxmlformats.org/officeDocument/2006/relationships/image" Target="../media/image2158.png"/><Relationship Id="rId5" Type="http://schemas.openxmlformats.org/officeDocument/2006/relationships/image" Target="../media/image2118.png"/><Relationship Id="rId61" Type="http://schemas.openxmlformats.org/officeDocument/2006/relationships/image" Target="../media/image2145.png"/><Relationship Id="rId82" Type="http://schemas.openxmlformats.org/officeDocument/2006/relationships/customXml" Target="../ink/ink2418.xml"/><Relationship Id="rId90" Type="http://schemas.openxmlformats.org/officeDocument/2006/relationships/customXml" Target="../ink/ink2422.xml"/><Relationship Id="rId19" Type="http://schemas.openxmlformats.org/officeDocument/2006/relationships/image" Target="../media/image2125.png"/><Relationship Id="rId14" Type="http://schemas.openxmlformats.org/officeDocument/2006/relationships/customXml" Target="../ink/ink2384.xml"/><Relationship Id="rId22" Type="http://schemas.openxmlformats.org/officeDocument/2006/relationships/customXml" Target="../ink/ink2388.xml"/><Relationship Id="rId27" Type="http://schemas.openxmlformats.org/officeDocument/2006/relationships/image" Target="../media/image2129.png"/><Relationship Id="rId30" Type="http://schemas.openxmlformats.org/officeDocument/2006/relationships/customXml" Target="../ink/ink2392.xml"/><Relationship Id="rId35" Type="http://schemas.openxmlformats.org/officeDocument/2006/relationships/image" Target="../media/image2132.png"/><Relationship Id="rId43" Type="http://schemas.openxmlformats.org/officeDocument/2006/relationships/image" Target="../media/image2136.png"/><Relationship Id="rId48" Type="http://schemas.openxmlformats.org/officeDocument/2006/relationships/customXml" Target="../ink/ink2401.xml"/><Relationship Id="rId56" Type="http://schemas.openxmlformats.org/officeDocument/2006/relationships/customXml" Target="../ink/ink2405.xml"/><Relationship Id="rId64" Type="http://schemas.openxmlformats.org/officeDocument/2006/relationships/customXml" Target="../ink/ink2409.xml"/><Relationship Id="rId69" Type="http://schemas.openxmlformats.org/officeDocument/2006/relationships/image" Target="../media/image2149.png"/><Relationship Id="rId77" Type="http://schemas.openxmlformats.org/officeDocument/2006/relationships/image" Target="../media/image2153.png"/><Relationship Id="rId8" Type="http://schemas.openxmlformats.org/officeDocument/2006/relationships/customXml" Target="../ink/ink2381.xml"/><Relationship Id="rId51" Type="http://schemas.openxmlformats.org/officeDocument/2006/relationships/image" Target="../media/image2140.png"/><Relationship Id="rId72" Type="http://schemas.openxmlformats.org/officeDocument/2006/relationships/customXml" Target="../ink/ink2413.xml"/><Relationship Id="rId80" Type="http://schemas.openxmlformats.org/officeDocument/2006/relationships/customXml" Target="../ink/ink2417.xml"/><Relationship Id="rId85" Type="http://schemas.openxmlformats.org/officeDocument/2006/relationships/image" Target="../media/image2157.png"/><Relationship Id="rId93" Type="http://schemas.openxmlformats.org/officeDocument/2006/relationships/image" Target="../media/image2161.png"/><Relationship Id="rId3" Type="http://schemas.openxmlformats.org/officeDocument/2006/relationships/image" Target="../media/image2117.png"/><Relationship Id="rId12" Type="http://schemas.openxmlformats.org/officeDocument/2006/relationships/customXml" Target="../ink/ink2383.xml"/><Relationship Id="rId17" Type="http://schemas.openxmlformats.org/officeDocument/2006/relationships/image" Target="../media/image2124.png"/><Relationship Id="rId25" Type="http://schemas.openxmlformats.org/officeDocument/2006/relationships/image" Target="../media/image2128.png"/><Relationship Id="rId33" Type="http://schemas.openxmlformats.org/officeDocument/2006/relationships/image" Target="../media/image1525.png"/><Relationship Id="rId38" Type="http://schemas.openxmlformats.org/officeDocument/2006/relationships/customXml" Target="../ink/ink2396.xml"/><Relationship Id="rId46" Type="http://schemas.openxmlformats.org/officeDocument/2006/relationships/customXml" Target="../ink/ink2400.xml"/><Relationship Id="rId59" Type="http://schemas.openxmlformats.org/officeDocument/2006/relationships/image" Target="../media/image2144.png"/><Relationship Id="rId67" Type="http://schemas.openxmlformats.org/officeDocument/2006/relationships/image" Target="../media/image2148.png"/><Relationship Id="rId20" Type="http://schemas.openxmlformats.org/officeDocument/2006/relationships/customXml" Target="../ink/ink2387.xml"/><Relationship Id="rId41" Type="http://schemas.openxmlformats.org/officeDocument/2006/relationships/image" Target="../media/image2135.png"/><Relationship Id="rId54" Type="http://schemas.openxmlformats.org/officeDocument/2006/relationships/customXml" Target="../ink/ink2404.xml"/><Relationship Id="rId62" Type="http://schemas.openxmlformats.org/officeDocument/2006/relationships/customXml" Target="../ink/ink2408.xml"/><Relationship Id="rId70" Type="http://schemas.openxmlformats.org/officeDocument/2006/relationships/customXml" Target="../ink/ink2412.xml"/><Relationship Id="rId75" Type="http://schemas.openxmlformats.org/officeDocument/2006/relationships/image" Target="../media/image2152.png"/><Relationship Id="rId83" Type="http://schemas.openxmlformats.org/officeDocument/2006/relationships/image" Target="../media/image2156.png"/><Relationship Id="rId88" Type="http://schemas.openxmlformats.org/officeDocument/2006/relationships/customXml" Target="../ink/ink2421.xml"/><Relationship Id="rId91" Type="http://schemas.openxmlformats.org/officeDocument/2006/relationships/image" Target="../media/image216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380.xml"/><Relationship Id="rId15" Type="http://schemas.openxmlformats.org/officeDocument/2006/relationships/image" Target="../media/image2123.png"/><Relationship Id="rId23" Type="http://schemas.openxmlformats.org/officeDocument/2006/relationships/image" Target="../media/image2127.png"/><Relationship Id="rId28" Type="http://schemas.openxmlformats.org/officeDocument/2006/relationships/customXml" Target="../ink/ink2391.xml"/><Relationship Id="rId36" Type="http://schemas.openxmlformats.org/officeDocument/2006/relationships/customXml" Target="../ink/ink2395.xml"/><Relationship Id="rId49" Type="http://schemas.openxmlformats.org/officeDocument/2006/relationships/image" Target="../media/image2139.png"/><Relationship Id="rId57" Type="http://schemas.openxmlformats.org/officeDocument/2006/relationships/image" Target="../media/image2143.png"/><Relationship Id="rId10" Type="http://schemas.openxmlformats.org/officeDocument/2006/relationships/customXml" Target="../ink/ink2382.xml"/><Relationship Id="rId31" Type="http://schemas.openxmlformats.org/officeDocument/2006/relationships/image" Target="../media/image2131.png"/><Relationship Id="rId44" Type="http://schemas.openxmlformats.org/officeDocument/2006/relationships/customXml" Target="../ink/ink2399.xml"/><Relationship Id="rId52" Type="http://schemas.openxmlformats.org/officeDocument/2006/relationships/customXml" Target="../ink/ink2403.xml"/><Relationship Id="rId60" Type="http://schemas.openxmlformats.org/officeDocument/2006/relationships/customXml" Target="../ink/ink2407.xml"/><Relationship Id="rId65" Type="http://schemas.openxmlformats.org/officeDocument/2006/relationships/image" Target="../media/image2147.png"/><Relationship Id="rId73" Type="http://schemas.openxmlformats.org/officeDocument/2006/relationships/image" Target="../media/image2151.png"/><Relationship Id="rId78" Type="http://schemas.openxmlformats.org/officeDocument/2006/relationships/customXml" Target="../ink/ink2416.xml"/><Relationship Id="rId81" Type="http://schemas.openxmlformats.org/officeDocument/2006/relationships/image" Target="../media/image2155.png"/><Relationship Id="rId86" Type="http://schemas.openxmlformats.org/officeDocument/2006/relationships/customXml" Target="../ink/ink2420.xml"/><Relationship Id="rId4" Type="http://schemas.openxmlformats.org/officeDocument/2006/relationships/customXml" Target="../ink/ink2379.xml"/><Relationship Id="rId9" Type="http://schemas.openxmlformats.org/officeDocument/2006/relationships/image" Target="../media/image2120.png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181.png"/><Relationship Id="rId299" Type="http://schemas.openxmlformats.org/officeDocument/2006/relationships/image" Target="../media/image2272.png"/><Relationship Id="rId21" Type="http://schemas.openxmlformats.org/officeDocument/2006/relationships/image" Target="../media/image1721.png"/><Relationship Id="rId63" Type="http://schemas.openxmlformats.org/officeDocument/2006/relationships/image" Target="../media/image1742.png"/><Relationship Id="rId159" Type="http://schemas.openxmlformats.org/officeDocument/2006/relationships/image" Target="../media/image2202.png"/><Relationship Id="rId324" Type="http://schemas.openxmlformats.org/officeDocument/2006/relationships/customXml" Target="../ink/ink2585.xml"/><Relationship Id="rId366" Type="http://schemas.openxmlformats.org/officeDocument/2006/relationships/customXml" Target="../ink/ink2606.xml"/><Relationship Id="rId170" Type="http://schemas.openxmlformats.org/officeDocument/2006/relationships/customXml" Target="../ink/ink2508.xml"/><Relationship Id="rId226" Type="http://schemas.openxmlformats.org/officeDocument/2006/relationships/customXml" Target="../ink/ink2536.xml"/><Relationship Id="rId268" Type="http://schemas.openxmlformats.org/officeDocument/2006/relationships/customXml" Target="../ink/ink2557.xml"/><Relationship Id="rId11" Type="http://schemas.openxmlformats.org/officeDocument/2006/relationships/image" Target="../media/image1716.png"/><Relationship Id="rId32" Type="http://schemas.openxmlformats.org/officeDocument/2006/relationships/customXml" Target="../ink/ink2439.xml"/><Relationship Id="rId53" Type="http://schemas.openxmlformats.org/officeDocument/2006/relationships/image" Target="../media/image1737.png"/><Relationship Id="rId74" Type="http://schemas.openxmlformats.org/officeDocument/2006/relationships/customXml" Target="../ink/ink2460.xml"/><Relationship Id="rId128" Type="http://schemas.openxmlformats.org/officeDocument/2006/relationships/customXml" Target="../ink/ink2487.xml"/><Relationship Id="rId149" Type="http://schemas.openxmlformats.org/officeDocument/2006/relationships/image" Target="../media/image2197.png"/><Relationship Id="rId314" Type="http://schemas.openxmlformats.org/officeDocument/2006/relationships/customXml" Target="../ink/ink2580.xml"/><Relationship Id="rId335" Type="http://schemas.openxmlformats.org/officeDocument/2006/relationships/image" Target="../media/image2290.png"/><Relationship Id="rId356" Type="http://schemas.openxmlformats.org/officeDocument/2006/relationships/customXml" Target="../ink/ink2601.xml"/><Relationship Id="rId377" Type="http://schemas.openxmlformats.org/officeDocument/2006/relationships/image" Target="../media/image2311.png"/><Relationship Id="rId398" Type="http://schemas.openxmlformats.org/officeDocument/2006/relationships/customXml" Target="../ink/ink2622.xml"/><Relationship Id="rId5" Type="http://schemas.openxmlformats.org/officeDocument/2006/relationships/image" Target="../media/image1710.png"/><Relationship Id="rId95" Type="http://schemas.openxmlformats.org/officeDocument/2006/relationships/image" Target="../media/image2170.png"/><Relationship Id="rId160" Type="http://schemas.openxmlformats.org/officeDocument/2006/relationships/customXml" Target="../ink/ink2503.xml"/><Relationship Id="rId181" Type="http://schemas.openxmlformats.org/officeDocument/2006/relationships/image" Target="../media/image2213.png"/><Relationship Id="rId216" Type="http://schemas.openxmlformats.org/officeDocument/2006/relationships/customXml" Target="../ink/ink2531.xml"/><Relationship Id="rId237" Type="http://schemas.openxmlformats.org/officeDocument/2006/relationships/image" Target="../media/image2241.png"/><Relationship Id="rId402" Type="http://schemas.openxmlformats.org/officeDocument/2006/relationships/customXml" Target="../ink/ink2624.xml"/><Relationship Id="rId258" Type="http://schemas.openxmlformats.org/officeDocument/2006/relationships/customXml" Target="../ink/ink2552.xml"/><Relationship Id="rId279" Type="http://schemas.openxmlformats.org/officeDocument/2006/relationships/image" Target="../media/image2262.png"/><Relationship Id="rId22" Type="http://schemas.openxmlformats.org/officeDocument/2006/relationships/customXml" Target="../ink/ink2434.xml"/><Relationship Id="rId43" Type="http://schemas.openxmlformats.org/officeDocument/2006/relationships/image" Target="../media/image1732.png"/><Relationship Id="rId64" Type="http://schemas.openxmlformats.org/officeDocument/2006/relationships/customXml" Target="../ink/ink2455.xml"/><Relationship Id="rId118" Type="http://schemas.openxmlformats.org/officeDocument/2006/relationships/customXml" Target="../ink/ink2482.xml"/><Relationship Id="rId139" Type="http://schemas.openxmlformats.org/officeDocument/2006/relationships/image" Target="../media/image2192.png"/><Relationship Id="rId290" Type="http://schemas.openxmlformats.org/officeDocument/2006/relationships/customXml" Target="../ink/ink2568.xml"/><Relationship Id="rId304" Type="http://schemas.openxmlformats.org/officeDocument/2006/relationships/customXml" Target="../ink/ink2575.xml"/><Relationship Id="rId325" Type="http://schemas.openxmlformats.org/officeDocument/2006/relationships/image" Target="../media/image2285.png"/><Relationship Id="rId346" Type="http://schemas.openxmlformats.org/officeDocument/2006/relationships/customXml" Target="../ink/ink2596.xml"/><Relationship Id="rId367" Type="http://schemas.openxmlformats.org/officeDocument/2006/relationships/image" Target="../media/image2306.png"/><Relationship Id="rId388" Type="http://schemas.openxmlformats.org/officeDocument/2006/relationships/customXml" Target="../ink/ink2617.xml"/><Relationship Id="rId85" Type="http://schemas.openxmlformats.org/officeDocument/2006/relationships/image" Target="../media/image2165.png"/><Relationship Id="rId150" Type="http://schemas.openxmlformats.org/officeDocument/2006/relationships/customXml" Target="../ink/ink2498.xml"/><Relationship Id="rId171" Type="http://schemas.openxmlformats.org/officeDocument/2006/relationships/image" Target="../media/image2208.png"/><Relationship Id="rId192" Type="http://schemas.openxmlformats.org/officeDocument/2006/relationships/customXml" Target="../ink/ink2519.xml"/><Relationship Id="rId206" Type="http://schemas.openxmlformats.org/officeDocument/2006/relationships/customXml" Target="../ink/ink2526.xml"/><Relationship Id="rId227" Type="http://schemas.openxmlformats.org/officeDocument/2006/relationships/image" Target="../media/image2236.png"/><Relationship Id="rId248" Type="http://schemas.openxmlformats.org/officeDocument/2006/relationships/customXml" Target="../ink/ink2547.xml"/><Relationship Id="rId269" Type="http://schemas.openxmlformats.org/officeDocument/2006/relationships/image" Target="../media/image2257.png"/><Relationship Id="rId12" Type="http://schemas.openxmlformats.org/officeDocument/2006/relationships/customXml" Target="../ink/ink2429.xml"/><Relationship Id="rId33" Type="http://schemas.openxmlformats.org/officeDocument/2006/relationships/image" Target="../media/image1727.png"/><Relationship Id="rId108" Type="http://schemas.openxmlformats.org/officeDocument/2006/relationships/customXml" Target="../ink/ink2477.xml"/><Relationship Id="rId129" Type="http://schemas.openxmlformats.org/officeDocument/2006/relationships/image" Target="../media/image2187.png"/><Relationship Id="rId280" Type="http://schemas.openxmlformats.org/officeDocument/2006/relationships/customXml" Target="../ink/ink2563.xml"/><Relationship Id="rId315" Type="http://schemas.openxmlformats.org/officeDocument/2006/relationships/image" Target="../media/image2280.png"/><Relationship Id="rId336" Type="http://schemas.openxmlformats.org/officeDocument/2006/relationships/customXml" Target="../ink/ink2591.xml"/><Relationship Id="rId357" Type="http://schemas.openxmlformats.org/officeDocument/2006/relationships/image" Target="../media/image2301.png"/><Relationship Id="rId54" Type="http://schemas.openxmlformats.org/officeDocument/2006/relationships/customXml" Target="../ink/ink2450.xml"/><Relationship Id="rId75" Type="http://schemas.openxmlformats.org/officeDocument/2006/relationships/image" Target="../media/image1789.png"/><Relationship Id="rId96" Type="http://schemas.openxmlformats.org/officeDocument/2006/relationships/customXml" Target="../ink/ink2471.xml"/><Relationship Id="rId140" Type="http://schemas.openxmlformats.org/officeDocument/2006/relationships/customXml" Target="../ink/ink2493.xml"/><Relationship Id="rId161" Type="http://schemas.openxmlformats.org/officeDocument/2006/relationships/image" Target="../media/image2203.png"/><Relationship Id="rId182" Type="http://schemas.openxmlformats.org/officeDocument/2006/relationships/customXml" Target="../ink/ink2514.xml"/><Relationship Id="rId217" Type="http://schemas.openxmlformats.org/officeDocument/2006/relationships/image" Target="../media/image2231.png"/><Relationship Id="rId378" Type="http://schemas.openxmlformats.org/officeDocument/2006/relationships/customXml" Target="../ink/ink2612.xml"/><Relationship Id="rId399" Type="http://schemas.openxmlformats.org/officeDocument/2006/relationships/image" Target="../media/image2322.png"/><Relationship Id="rId403" Type="http://schemas.openxmlformats.org/officeDocument/2006/relationships/image" Target="../media/image2324.png"/><Relationship Id="rId6" Type="http://schemas.openxmlformats.org/officeDocument/2006/relationships/customXml" Target="../ink/ink2426.xml"/><Relationship Id="rId238" Type="http://schemas.openxmlformats.org/officeDocument/2006/relationships/customXml" Target="../ink/ink2542.xml"/><Relationship Id="rId259" Type="http://schemas.openxmlformats.org/officeDocument/2006/relationships/image" Target="../media/image2252.png"/><Relationship Id="rId23" Type="http://schemas.openxmlformats.org/officeDocument/2006/relationships/image" Target="../media/image1722.png"/><Relationship Id="rId119" Type="http://schemas.openxmlformats.org/officeDocument/2006/relationships/image" Target="../media/image2182.png"/><Relationship Id="rId270" Type="http://schemas.openxmlformats.org/officeDocument/2006/relationships/customXml" Target="../ink/ink2558.xml"/><Relationship Id="rId291" Type="http://schemas.openxmlformats.org/officeDocument/2006/relationships/image" Target="../media/image2268.png"/><Relationship Id="rId305" Type="http://schemas.openxmlformats.org/officeDocument/2006/relationships/image" Target="../media/image2275.png"/><Relationship Id="rId326" Type="http://schemas.openxmlformats.org/officeDocument/2006/relationships/customXml" Target="../ink/ink2586.xml"/><Relationship Id="rId347" Type="http://schemas.openxmlformats.org/officeDocument/2006/relationships/image" Target="../media/image2296.png"/><Relationship Id="rId44" Type="http://schemas.openxmlformats.org/officeDocument/2006/relationships/customXml" Target="../ink/ink2445.xml"/><Relationship Id="rId65" Type="http://schemas.openxmlformats.org/officeDocument/2006/relationships/image" Target="../media/image1743.png"/><Relationship Id="rId86" Type="http://schemas.openxmlformats.org/officeDocument/2006/relationships/customXml" Target="../ink/ink2466.xml"/><Relationship Id="rId130" Type="http://schemas.openxmlformats.org/officeDocument/2006/relationships/customXml" Target="../ink/ink2488.xml"/><Relationship Id="rId151" Type="http://schemas.openxmlformats.org/officeDocument/2006/relationships/image" Target="../media/image2198.png"/><Relationship Id="rId368" Type="http://schemas.openxmlformats.org/officeDocument/2006/relationships/customXml" Target="../ink/ink2607.xml"/><Relationship Id="rId389" Type="http://schemas.openxmlformats.org/officeDocument/2006/relationships/image" Target="../media/image2317.png"/><Relationship Id="rId172" Type="http://schemas.openxmlformats.org/officeDocument/2006/relationships/customXml" Target="../ink/ink2509.xml"/><Relationship Id="rId193" Type="http://schemas.openxmlformats.org/officeDocument/2006/relationships/image" Target="../media/image2219.png"/><Relationship Id="rId207" Type="http://schemas.openxmlformats.org/officeDocument/2006/relationships/image" Target="../media/image2226.png"/><Relationship Id="rId228" Type="http://schemas.openxmlformats.org/officeDocument/2006/relationships/customXml" Target="../ink/ink2537.xml"/><Relationship Id="rId249" Type="http://schemas.openxmlformats.org/officeDocument/2006/relationships/image" Target="../media/image2247.png"/><Relationship Id="rId13" Type="http://schemas.openxmlformats.org/officeDocument/2006/relationships/image" Target="../media/image1717.png"/><Relationship Id="rId109" Type="http://schemas.openxmlformats.org/officeDocument/2006/relationships/image" Target="../media/image2177.png"/><Relationship Id="rId260" Type="http://schemas.openxmlformats.org/officeDocument/2006/relationships/customXml" Target="../ink/ink2553.xml"/><Relationship Id="rId281" Type="http://schemas.openxmlformats.org/officeDocument/2006/relationships/image" Target="../media/image2263.png"/><Relationship Id="rId316" Type="http://schemas.openxmlformats.org/officeDocument/2006/relationships/customXml" Target="../ink/ink2581.xml"/><Relationship Id="rId337" Type="http://schemas.openxmlformats.org/officeDocument/2006/relationships/image" Target="../media/image2291.png"/><Relationship Id="rId34" Type="http://schemas.openxmlformats.org/officeDocument/2006/relationships/customXml" Target="../ink/ink2440.xml"/><Relationship Id="rId55" Type="http://schemas.openxmlformats.org/officeDocument/2006/relationships/image" Target="../media/image1738.png"/><Relationship Id="rId76" Type="http://schemas.openxmlformats.org/officeDocument/2006/relationships/customXml" Target="../ink/ink2461.xml"/><Relationship Id="rId97" Type="http://schemas.openxmlformats.org/officeDocument/2006/relationships/image" Target="../media/image2171.png"/><Relationship Id="rId120" Type="http://schemas.openxmlformats.org/officeDocument/2006/relationships/customXml" Target="../ink/ink2483.xml"/><Relationship Id="rId141" Type="http://schemas.openxmlformats.org/officeDocument/2006/relationships/image" Target="../media/image2193.png"/><Relationship Id="rId358" Type="http://schemas.openxmlformats.org/officeDocument/2006/relationships/customXml" Target="../ink/ink2602.xml"/><Relationship Id="rId379" Type="http://schemas.openxmlformats.org/officeDocument/2006/relationships/image" Target="../media/image2312.png"/><Relationship Id="rId7" Type="http://schemas.openxmlformats.org/officeDocument/2006/relationships/image" Target="../media/image1714.png"/><Relationship Id="rId162" Type="http://schemas.openxmlformats.org/officeDocument/2006/relationships/customXml" Target="../ink/ink2504.xml"/><Relationship Id="rId183" Type="http://schemas.openxmlformats.org/officeDocument/2006/relationships/image" Target="../media/image2214.png"/><Relationship Id="rId218" Type="http://schemas.openxmlformats.org/officeDocument/2006/relationships/customXml" Target="../ink/ink2532.xml"/><Relationship Id="rId239" Type="http://schemas.openxmlformats.org/officeDocument/2006/relationships/image" Target="../media/image2242.png"/><Relationship Id="rId390" Type="http://schemas.openxmlformats.org/officeDocument/2006/relationships/customXml" Target="../ink/ink2618.xml"/><Relationship Id="rId404" Type="http://schemas.openxmlformats.org/officeDocument/2006/relationships/customXml" Target="../ink/ink2625.xml"/><Relationship Id="rId250" Type="http://schemas.openxmlformats.org/officeDocument/2006/relationships/customXml" Target="../ink/ink2548.xml"/><Relationship Id="rId271" Type="http://schemas.openxmlformats.org/officeDocument/2006/relationships/image" Target="../media/image2258.png"/><Relationship Id="rId292" Type="http://schemas.openxmlformats.org/officeDocument/2006/relationships/customXml" Target="../ink/ink2569.xml"/><Relationship Id="rId306" Type="http://schemas.openxmlformats.org/officeDocument/2006/relationships/customXml" Target="../ink/ink2576.xml"/><Relationship Id="rId24" Type="http://schemas.openxmlformats.org/officeDocument/2006/relationships/customXml" Target="../ink/ink2435.xml"/><Relationship Id="rId45" Type="http://schemas.openxmlformats.org/officeDocument/2006/relationships/image" Target="../media/image1733.png"/><Relationship Id="rId66" Type="http://schemas.openxmlformats.org/officeDocument/2006/relationships/customXml" Target="../ink/ink2456.xml"/><Relationship Id="rId87" Type="http://schemas.openxmlformats.org/officeDocument/2006/relationships/image" Target="../media/image2166.png"/><Relationship Id="rId110" Type="http://schemas.openxmlformats.org/officeDocument/2006/relationships/customXml" Target="../ink/ink2478.xml"/><Relationship Id="rId131" Type="http://schemas.openxmlformats.org/officeDocument/2006/relationships/image" Target="../media/image2188.png"/><Relationship Id="rId327" Type="http://schemas.openxmlformats.org/officeDocument/2006/relationships/image" Target="../media/image2286.png"/><Relationship Id="rId348" Type="http://schemas.openxmlformats.org/officeDocument/2006/relationships/customXml" Target="../ink/ink2597.xml"/><Relationship Id="rId369" Type="http://schemas.openxmlformats.org/officeDocument/2006/relationships/image" Target="../media/image2307.png"/><Relationship Id="rId152" Type="http://schemas.openxmlformats.org/officeDocument/2006/relationships/customXml" Target="../ink/ink2499.xml"/><Relationship Id="rId173" Type="http://schemas.openxmlformats.org/officeDocument/2006/relationships/image" Target="../media/image2209.png"/><Relationship Id="rId194" Type="http://schemas.openxmlformats.org/officeDocument/2006/relationships/customXml" Target="../ink/ink2520.xml"/><Relationship Id="rId208" Type="http://schemas.openxmlformats.org/officeDocument/2006/relationships/customXml" Target="../ink/ink2527.xml"/><Relationship Id="rId229" Type="http://schemas.openxmlformats.org/officeDocument/2006/relationships/image" Target="../media/image2237.png"/><Relationship Id="rId380" Type="http://schemas.openxmlformats.org/officeDocument/2006/relationships/customXml" Target="../ink/ink2613.xml"/><Relationship Id="rId240" Type="http://schemas.openxmlformats.org/officeDocument/2006/relationships/customXml" Target="../ink/ink2543.xml"/><Relationship Id="rId261" Type="http://schemas.openxmlformats.org/officeDocument/2006/relationships/image" Target="../media/image2253.png"/><Relationship Id="rId14" Type="http://schemas.openxmlformats.org/officeDocument/2006/relationships/customXml" Target="../ink/ink2430.xml"/><Relationship Id="rId35" Type="http://schemas.openxmlformats.org/officeDocument/2006/relationships/image" Target="../media/image1728.png"/><Relationship Id="rId56" Type="http://schemas.openxmlformats.org/officeDocument/2006/relationships/customXml" Target="../ink/ink2451.xml"/><Relationship Id="rId77" Type="http://schemas.openxmlformats.org/officeDocument/2006/relationships/image" Target="../media/image1790.png"/><Relationship Id="rId100" Type="http://schemas.openxmlformats.org/officeDocument/2006/relationships/customXml" Target="../ink/ink2473.xml"/><Relationship Id="rId282" Type="http://schemas.openxmlformats.org/officeDocument/2006/relationships/customXml" Target="../ink/ink2564.xml"/><Relationship Id="rId317" Type="http://schemas.openxmlformats.org/officeDocument/2006/relationships/image" Target="../media/image2281.png"/><Relationship Id="rId338" Type="http://schemas.openxmlformats.org/officeDocument/2006/relationships/customXml" Target="../ink/ink2592.xml"/><Relationship Id="rId359" Type="http://schemas.openxmlformats.org/officeDocument/2006/relationships/image" Target="../media/image2302.png"/><Relationship Id="rId8" Type="http://schemas.openxmlformats.org/officeDocument/2006/relationships/customXml" Target="../ink/ink2427.xml"/><Relationship Id="rId98" Type="http://schemas.openxmlformats.org/officeDocument/2006/relationships/customXml" Target="../ink/ink2472.xml"/><Relationship Id="rId121" Type="http://schemas.openxmlformats.org/officeDocument/2006/relationships/image" Target="../media/image2183.png"/><Relationship Id="rId142" Type="http://schemas.openxmlformats.org/officeDocument/2006/relationships/customXml" Target="../ink/ink2494.xml"/><Relationship Id="rId163" Type="http://schemas.openxmlformats.org/officeDocument/2006/relationships/image" Target="../media/image2204.png"/><Relationship Id="rId184" Type="http://schemas.openxmlformats.org/officeDocument/2006/relationships/customXml" Target="../ink/ink2515.xml"/><Relationship Id="rId219" Type="http://schemas.openxmlformats.org/officeDocument/2006/relationships/image" Target="../media/image2232.png"/><Relationship Id="rId370" Type="http://schemas.openxmlformats.org/officeDocument/2006/relationships/customXml" Target="../ink/ink2608.xml"/><Relationship Id="rId391" Type="http://schemas.openxmlformats.org/officeDocument/2006/relationships/image" Target="../media/image2318.png"/><Relationship Id="rId405" Type="http://schemas.openxmlformats.org/officeDocument/2006/relationships/image" Target="../media/image2325.png"/><Relationship Id="rId230" Type="http://schemas.openxmlformats.org/officeDocument/2006/relationships/customXml" Target="../ink/ink2538.xml"/><Relationship Id="rId251" Type="http://schemas.openxmlformats.org/officeDocument/2006/relationships/image" Target="../media/image2248.png"/><Relationship Id="rId25" Type="http://schemas.openxmlformats.org/officeDocument/2006/relationships/image" Target="../media/image1723.png"/><Relationship Id="rId46" Type="http://schemas.openxmlformats.org/officeDocument/2006/relationships/customXml" Target="../ink/ink2446.xml"/><Relationship Id="rId67" Type="http://schemas.openxmlformats.org/officeDocument/2006/relationships/image" Target="../media/image1785.png"/><Relationship Id="rId272" Type="http://schemas.openxmlformats.org/officeDocument/2006/relationships/customXml" Target="../ink/ink2559.xml"/><Relationship Id="rId293" Type="http://schemas.openxmlformats.org/officeDocument/2006/relationships/image" Target="../media/image2269.png"/><Relationship Id="rId307" Type="http://schemas.openxmlformats.org/officeDocument/2006/relationships/image" Target="../media/image2276.png"/><Relationship Id="rId328" Type="http://schemas.openxmlformats.org/officeDocument/2006/relationships/customXml" Target="../ink/ink2587.xml"/><Relationship Id="rId349" Type="http://schemas.openxmlformats.org/officeDocument/2006/relationships/image" Target="../media/image2297.png"/><Relationship Id="rId88" Type="http://schemas.openxmlformats.org/officeDocument/2006/relationships/customXml" Target="../ink/ink2467.xml"/><Relationship Id="rId111" Type="http://schemas.openxmlformats.org/officeDocument/2006/relationships/image" Target="../media/image2178.png"/><Relationship Id="rId132" Type="http://schemas.openxmlformats.org/officeDocument/2006/relationships/customXml" Target="../ink/ink2489.xml"/><Relationship Id="rId153" Type="http://schemas.openxmlformats.org/officeDocument/2006/relationships/image" Target="../media/image2199.png"/><Relationship Id="rId174" Type="http://schemas.openxmlformats.org/officeDocument/2006/relationships/customXml" Target="../ink/ink2510.xml"/><Relationship Id="rId195" Type="http://schemas.openxmlformats.org/officeDocument/2006/relationships/image" Target="../media/image2220.png"/><Relationship Id="rId209" Type="http://schemas.openxmlformats.org/officeDocument/2006/relationships/image" Target="../media/image2227.png"/><Relationship Id="rId360" Type="http://schemas.openxmlformats.org/officeDocument/2006/relationships/customXml" Target="../ink/ink2603.xml"/><Relationship Id="rId381" Type="http://schemas.openxmlformats.org/officeDocument/2006/relationships/image" Target="../media/image2313.png"/><Relationship Id="rId220" Type="http://schemas.openxmlformats.org/officeDocument/2006/relationships/customXml" Target="../ink/ink2533.xml"/><Relationship Id="rId241" Type="http://schemas.openxmlformats.org/officeDocument/2006/relationships/image" Target="../media/image2243.png"/><Relationship Id="rId15" Type="http://schemas.openxmlformats.org/officeDocument/2006/relationships/image" Target="../media/image1718.png"/><Relationship Id="rId36" Type="http://schemas.openxmlformats.org/officeDocument/2006/relationships/customXml" Target="../ink/ink2441.xml"/><Relationship Id="rId57" Type="http://schemas.openxmlformats.org/officeDocument/2006/relationships/image" Target="../media/image1739.png"/><Relationship Id="rId262" Type="http://schemas.openxmlformats.org/officeDocument/2006/relationships/customXml" Target="../ink/ink2554.xml"/><Relationship Id="rId283" Type="http://schemas.openxmlformats.org/officeDocument/2006/relationships/image" Target="../media/image2264.png"/><Relationship Id="rId318" Type="http://schemas.openxmlformats.org/officeDocument/2006/relationships/customXml" Target="../ink/ink2582.xml"/><Relationship Id="rId339" Type="http://schemas.openxmlformats.org/officeDocument/2006/relationships/image" Target="../media/image2292.png"/><Relationship Id="rId78" Type="http://schemas.openxmlformats.org/officeDocument/2006/relationships/customXml" Target="../ink/ink2462.xml"/><Relationship Id="rId99" Type="http://schemas.openxmlformats.org/officeDocument/2006/relationships/image" Target="../media/image2172.png"/><Relationship Id="rId101" Type="http://schemas.openxmlformats.org/officeDocument/2006/relationships/image" Target="../media/image2173.png"/><Relationship Id="rId122" Type="http://schemas.openxmlformats.org/officeDocument/2006/relationships/customXml" Target="../ink/ink2484.xml"/><Relationship Id="rId143" Type="http://schemas.openxmlformats.org/officeDocument/2006/relationships/image" Target="../media/image2194.png"/><Relationship Id="rId164" Type="http://schemas.openxmlformats.org/officeDocument/2006/relationships/customXml" Target="../ink/ink2505.xml"/><Relationship Id="rId185" Type="http://schemas.openxmlformats.org/officeDocument/2006/relationships/image" Target="../media/image2215.png"/><Relationship Id="rId350" Type="http://schemas.openxmlformats.org/officeDocument/2006/relationships/customXml" Target="../ink/ink2598.xml"/><Relationship Id="rId371" Type="http://schemas.openxmlformats.org/officeDocument/2006/relationships/image" Target="../media/image2308.png"/><Relationship Id="rId406" Type="http://schemas.openxmlformats.org/officeDocument/2006/relationships/customXml" Target="../ink/ink2626.xml"/><Relationship Id="rId9" Type="http://schemas.openxmlformats.org/officeDocument/2006/relationships/image" Target="../media/image1715.png"/><Relationship Id="rId210" Type="http://schemas.openxmlformats.org/officeDocument/2006/relationships/customXml" Target="../ink/ink2528.xml"/><Relationship Id="rId392" Type="http://schemas.openxmlformats.org/officeDocument/2006/relationships/customXml" Target="../ink/ink2619.xml"/><Relationship Id="rId26" Type="http://schemas.openxmlformats.org/officeDocument/2006/relationships/customXml" Target="../ink/ink2436.xml"/><Relationship Id="rId231" Type="http://schemas.openxmlformats.org/officeDocument/2006/relationships/image" Target="../media/image2238.png"/><Relationship Id="rId252" Type="http://schemas.openxmlformats.org/officeDocument/2006/relationships/customXml" Target="../ink/ink2549.xml"/><Relationship Id="rId273" Type="http://schemas.openxmlformats.org/officeDocument/2006/relationships/image" Target="../media/image2259.png"/><Relationship Id="rId294" Type="http://schemas.openxmlformats.org/officeDocument/2006/relationships/customXml" Target="../ink/ink2570.xml"/><Relationship Id="rId308" Type="http://schemas.openxmlformats.org/officeDocument/2006/relationships/customXml" Target="../ink/ink2577.xml"/><Relationship Id="rId329" Type="http://schemas.openxmlformats.org/officeDocument/2006/relationships/image" Target="../media/image2287.png"/><Relationship Id="rId47" Type="http://schemas.openxmlformats.org/officeDocument/2006/relationships/image" Target="../media/image1734.png"/><Relationship Id="rId68" Type="http://schemas.openxmlformats.org/officeDocument/2006/relationships/customXml" Target="../ink/ink2457.xml"/><Relationship Id="rId89" Type="http://schemas.openxmlformats.org/officeDocument/2006/relationships/image" Target="../media/image2167.png"/><Relationship Id="rId112" Type="http://schemas.openxmlformats.org/officeDocument/2006/relationships/customXml" Target="../ink/ink2479.xml"/><Relationship Id="rId133" Type="http://schemas.openxmlformats.org/officeDocument/2006/relationships/image" Target="../media/image2189.png"/><Relationship Id="rId154" Type="http://schemas.openxmlformats.org/officeDocument/2006/relationships/customXml" Target="../ink/ink2500.xml"/><Relationship Id="rId175" Type="http://schemas.openxmlformats.org/officeDocument/2006/relationships/image" Target="../media/image2210.png"/><Relationship Id="rId340" Type="http://schemas.openxmlformats.org/officeDocument/2006/relationships/customXml" Target="../ink/ink2593.xml"/><Relationship Id="rId361" Type="http://schemas.openxmlformats.org/officeDocument/2006/relationships/image" Target="../media/image2303.png"/><Relationship Id="rId196" Type="http://schemas.openxmlformats.org/officeDocument/2006/relationships/customXml" Target="../ink/ink2521.xml"/><Relationship Id="rId200" Type="http://schemas.openxmlformats.org/officeDocument/2006/relationships/customXml" Target="../ink/ink2523.xml"/><Relationship Id="rId382" Type="http://schemas.openxmlformats.org/officeDocument/2006/relationships/customXml" Target="../ink/ink2614.xml"/><Relationship Id="rId16" Type="http://schemas.openxmlformats.org/officeDocument/2006/relationships/customXml" Target="../ink/ink2431.xml"/><Relationship Id="rId221" Type="http://schemas.openxmlformats.org/officeDocument/2006/relationships/image" Target="../media/image2233.png"/><Relationship Id="rId242" Type="http://schemas.openxmlformats.org/officeDocument/2006/relationships/customXml" Target="../ink/ink2544.xml"/><Relationship Id="rId263" Type="http://schemas.openxmlformats.org/officeDocument/2006/relationships/image" Target="../media/image2254.png"/><Relationship Id="rId284" Type="http://schemas.openxmlformats.org/officeDocument/2006/relationships/customXml" Target="../ink/ink2565.xml"/><Relationship Id="rId319" Type="http://schemas.openxmlformats.org/officeDocument/2006/relationships/image" Target="../media/image2282.png"/><Relationship Id="rId37" Type="http://schemas.openxmlformats.org/officeDocument/2006/relationships/image" Target="../media/image1729.png"/><Relationship Id="rId58" Type="http://schemas.openxmlformats.org/officeDocument/2006/relationships/customXml" Target="../ink/ink2452.xml"/><Relationship Id="rId79" Type="http://schemas.openxmlformats.org/officeDocument/2006/relationships/image" Target="../media/image2162.png"/><Relationship Id="rId102" Type="http://schemas.openxmlformats.org/officeDocument/2006/relationships/customXml" Target="../ink/ink2474.xml"/><Relationship Id="rId123" Type="http://schemas.openxmlformats.org/officeDocument/2006/relationships/image" Target="../media/image2184.png"/><Relationship Id="rId144" Type="http://schemas.openxmlformats.org/officeDocument/2006/relationships/customXml" Target="../ink/ink2495.xml"/><Relationship Id="rId330" Type="http://schemas.openxmlformats.org/officeDocument/2006/relationships/customXml" Target="../ink/ink2588.xml"/><Relationship Id="rId90" Type="http://schemas.openxmlformats.org/officeDocument/2006/relationships/customXml" Target="../ink/ink2468.xml"/><Relationship Id="rId165" Type="http://schemas.openxmlformats.org/officeDocument/2006/relationships/image" Target="../media/image2205.png"/><Relationship Id="rId186" Type="http://schemas.openxmlformats.org/officeDocument/2006/relationships/customXml" Target="../ink/ink2516.xml"/><Relationship Id="rId351" Type="http://schemas.openxmlformats.org/officeDocument/2006/relationships/image" Target="../media/image2298.png"/><Relationship Id="rId372" Type="http://schemas.openxmlformats.org/officeDocument/2006/relationships/customXml" Target="../ink/ink2609.xml"/><Relationship Id="rId393" Type="http://schemas.openxmlformats.org/officeDocument/2006/relationships/image" Target="../media/image2319.png"/><Relationship Id="rId407" Type="http://schemas.openxmlformats.org/officeDocument/2006/relationships/image" Target="../media/image2326.png"/><Relationship Id="rId211" Type="http://schemas.openxmlformats.org/officeDocument/2006/relationships/image" Target="../media/image2228.png"/><Relationship Id="rId232" Type="http://schemas.openxmlformats.org/officeDocument/2006/relationships/customXml" Target="../ink/ink2539.xml"/><Relationship Id="rId253" Type="http://schemas.openxmlformats.org/officeDocument/2006/relationships/image" Target="../media/image2249.png"/><Relationship Id="rId274" Type="http://schemas.openxmlformats.org/officeDocument/2006/relationships/customXml" Target="../ink/ink2560.xml"/><Relationship Id="rId295" Type="http://schemas.openxmlformats.org/officeDocument/2006/relationships/image" Target="../media/image2270.png"/><Relationship Id="rId309" Type="http://schemas.openxmlformats.org/officeDocument/2006/relationships/image" Target="../media/image2277.png"/><Relationship Id="rId27" Type="http://schemas.openxmlformats.org/officeDocument/2006/relationships/image" Target="../media/image1724.png"/><Relationship Id="rId48" Type="http://schemas.openxmlformats.org/officeDocument/2006/relationships/customXml" Target="../ink/ink2447.xml"/><Relationship Id="rId69" Type="http://schemas.openxmlformats.org/officeDocument/2006/relationships/image" Target="../media/image1786.png"/><Relationship Id="rId113" Type="http://schemas.openxmlformats.org/officeDocument/2006/relationships/image" Target="../media/image2179.png"/><Relationship Id="rId134" Type="http://schemas.openxmlformats.org/officeDocument/2006/relationships/customXml" Target="../ink/ink2490.xml"/><Relationship Id="rId320" Type="http://schemas.openxmlformats.org/officeDocument/2006/relationships/customXml" Target="../ink/ink2583.xml"/><Relationship Id="rId80" Type="http://schemas.openxmlformats.org/officeDocument/2006/relationships/customXml" Target="../ink/ink2463.xml"/><Relationship Id="rId155" Type="http://schemas.openxmlformats.org/officeDocument/2006/relationships/image" Target="../media/image2200.png"/><Relationship Id="rId176" Type="http://schemas.openxmlformats.org/officeDocument/2006/relationships/customXml" Target="../ink/ink2511.xml"/><Relationship Id="rId197" Type="http://schemas.openxmlformats.org/officeDocument/2006/relationships/image" Target="../media/image2221.png"/><Relationship Id="rId341" Type="http://schemas.openxmlformats.org/officeDocument/2006/relationships/image" Target="../media/image2293.png"/><Relationship Id="rId362" Type="http://schemas.openxmlformats.org/officeDocument/2006/relationships/customXml" Target="../ink/ink2604.xml"/><Relationship Id="rId383" Type="http://schemas.openxmlformats.org/officeDocument/2006/relationships/image" Target="../media/image2314.png"/><Relationship Id="rId201" Type="http://schemas.openxmlformats.org/officeDocument/2006/relationships/image" Target="../media/image2223.png"/><Relationship Id="rId222" Type="http://schemas.openxmlformats.org/officeDocument/2006/relationships/customXml" Target="../ink/ink2534.xml"/><Relationship Id="rId243" Type="http://schemas.openxmlformats.org/officeDocument/2006/relationships/image" Target="../media/image2244.png"/><Relationship Id="rId264" Type="http://schemas.openxmlformats.org/officeDocument/2006/relationships/customXml" Target="../ink/ink2555.xml"/><Relationship Id="rId285" Type="http://schemas.openxmlformats.org/officeDocument/2006/relationships/image" Target="../media/image2265.png"/><Relationship Id="rId17" Type="http://schemas.openxmlformats.org/officeDocument/2006/relationships/image" Target="../media/image1719.png"/><Relationship Id="rId38" Type="http://schemas.openxmlformats.org/officeDocument/2006/relationships/customXml" Target="../ink/ink2442.xml"/><Relationship Id="rId59" Type="http://schemas.openxmlformats.org/officeDocument/2006/relationships/image" Target="../media/image1740.png"/><Relationship Id="rId103" Type="http://schemas.openxmlformats.org/officeDocument/2006/relationships/image" Target="../media/image2174.png"/><Relationship Id="rId124" Type="http://schemas.openxmlformats.org/officeDocument/2006/relationships/customXml" Target="../ink/ink2485.xml"/><Relationship Id="rId310" Type="http://schemas.openxmlformats.org/officeDocument/2006/relationships/customXml" Target="../ink/ink2578.xml"/><Relationship Id="rId70" Type="http://schemas.openxmlformats.org/officeDocument/2006/relationships/customXml" Target="../ink/ink2458.xml"/><Relationship Id="rId91" Type="http://schemas.openxmlformats.org/officeDocument/2006/relationships/image" Target="../media/image2168.png"/><Relationship Id="rId145" Type="http://schemas.openxmlformats.org/officeDocument/2006/relationships/image" Target="../media/image2195.png"/><Relationship Id="rId166" Type="http://schemas.openxmlformats.org/officeDocument/2006/relationships/customXml" Target="../ink/ink2506.xml"/><Relationship Id="rId187" Type="http://schemas.openxmlformats.org/officeDocument/2006/relationships/image" Target="../media/image2216.png"/><Relationship Id="rId331" Type="http://schemas.openxmlformats.org/officeDocument/2006/relationships/image" Target="../media/image2288.png"/><Relationship Id="rId352" Type="http://schemas.openxmlformats.org/officeDocument/2006/relationships/customXml" Target="../ink/ink2599.xml"/><Relationship Id="rId373" Type="http://schemas.openxmlformats.org/officeDocument/2006/relationships/image" Target="../media/image2309.png"/><Relationship Id="rId394" Type="http://schemas.openxmlformats.org/officeDocument/2006/relationships/customXml" Target="../ink/ink2620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529.xml"/><Relationship Id="rId233" Type="http://schemas.openxmlformats.org/officeDocument/2006/relationships/image" Target="../media/image2239.png"/><Relationship Id="rId254" Type="http://schemas.openxmlformats.org/officeDocument/2006/relationships/customXml" Target="../ink/ink2550.xml"/><Relationship Id="rId28" Type="http://schemas.openxmlformats.org/officeDocument/2006/relationships/customXml" Target="../ink/ink2437.xml"/><Relationship Id="rId49" Type="http://schemas.openxmlformats.org/officeDocument/2006/relationships/image" Target="../media/image1735.png"/><Relationship Id="rId114" Type="http://schemas.openxmlformats.org/officeDocument/2006/relationships/customXml" Target="../ink/ink2480.xml"/><Relationship Id="rId275" Type="http://schemas.openxmlformats.org/officeDocument/2006/relationships/image" Target="../media/image2260.png"/><Relationship Id="rId296" Type="http://schemas.openxmlformats.org/officeDocument/2006/relationships/customXml" Target="../ink/ink2571.xml"/><Relationship Id="rId300" Type="http://schemas.openxmlformats.org/officeDocument/2006/relationships/customXml" Target="../ink/ink2573.xml"/><Relationship Id="rId60" Type="http://schemas.openxmlformats.org/officeDocument/2006/relationships/customXml" Target="../ink/ink2453.xml"/><Relationship Id="rId81" Type="http://schemas.openxmlformats.org/officeDocument/2006/relationships/image" Target="../media/image2163.png"/><Relationship Id="rId135" Type="http://schemas.openxmlformats.org/officeDocument/2006/relationships/image" Target="../media/image2190.png"/><Relationship Id="rId156" Type="http://schemas.openxmlformats.org/officeDocument/2006/relationships/customXml" Target="../ink/ink2501.xml"/><Relationship Id="rId177" Type="http://schemas.openxmlformats.org/officeDocument/2006/relationships/image" Target="../media/image2211.png"/><Relationship Id="rId198" Type="http://schemas.openxmlformats.org/officeDocument/2006/relationships/customXml" Target="../ink/ink2522.xml"/><Relationship Id="rId321" Type="http://schemas.openxmlformats.org/officeDocument/2006/relationships/image" Target="../media/image2283.png"/><Relationship Id="rId342" Type="http://schemas.openxmlformats.org/officeDocument/2006/relationships/customXml" Target="../ink/ink2594.xml"/><Relationship Id="rId363" Type="http://schemas.openxmlformats.org/officeDocument/2006/relationships/image" Target="../media/image2304.png"/><Relationship Id="rId384" Type="http://schemas.openxmlformats.org/officeDocument/2006/relationships/customXml" Target="../ink/ink2615.xml"/><Relationship Id="rId202" Type="http://schemas.openxmlformats.org/officeDocument/2006/relationships/customXml" Target="../ink/ink2524.xml"/><Relationship Id="rId223" Type="http://schemas.openxmlformats.org/officeDocument/2006/relationships/image" Target="../media/image2234.png"/><Relationship Id="rId244" Type="http://schemas.openxmlformats.org/officeDocument/2006/relationships/customXml" Target="../ink/ink2545.xml"/><Relationship Id="rId18" Type="http://schemas.openxmlformats.org/officeDocument/2006/relationships/customXml" Target="../ink/ink2432.xml"/><Relationship Id="rId39" Type="http://schemas.openxmlformats.org/officeDocument/2006/relationships/image" Target="../media/image1730.png"/><Relationship Id="rId265" Type="http://schemas.openxmlformats.org/officeDocument/2006/relationships/image" Target="../media/image2255.png"/><Relationship Id="rId286" Type="http://schemas.openxmlformats.org/officeDocument/2006/relationships/customXml" Target="../ink/ink2566.xml"/><Relationship Id="rId50" Type="http://schemas.openxmlformats.org/officeDocument/2006/relationships/customXml" Target="../ink/ink2448.xml"/><Relationship Id="rId104" Type="http://schemas.openxmlformats.org/officeDocument/2006/relationships/customXml" Target="../ink/ink2475.xml"/><Relationship Id="rId125" Type="http://schemas.openxmlformats.org/officeDocument/2006/relationships/image" Target="../media/image2185.png"/><Relationship Id="rId146" Type="http://schemas.openxmlformats.org/officeDocument/2006/relationships/customXml" Target="../ink/ink2496.xml"/><Relationship Id="rId167" Type="http://schemas.openxmlformats.org/officeDocument/2006/relationships/image" Target="../media/image2206.png"/><Relationship Id="rId188" Type="http://schemas.openxmlformats.org/officeDocument/2006/relationships/customXml" Target="../ink/ink2517.xml"/><Relationship Id="rId311" Type="http://schemas.openxmlformats.org/officeDocument/2006/relationships/image" Target="../media/image2278.png"/><Relationship Id="rId332" Type="http://schemas.openxmlformats.org/officeDocument/2006/relationships/customXml" Target="../ink/ink2589.xml"/><Relationship Id="rId353" Type="http://schemas.openxmlformats.org/officeDocument/2006/relationships/image" Target="../media/image2299.png"/><Relationship Id="rId374" Type="http://schemas.openxmlformats.org/officeDocument/2006/relationships/customXml" Target="../ink/ink2610.xml"/><Relationship Id="rId395" Type="http://schemas.openxmlformats.org/officeDocument/2006/relationships/image" Target="../media/image2320.png"/><Relationship Id="rId71" Type="http://schemas.openxmlformats.org/officeDocument/2006/relationships/image" Target="../media/image1787.png"/><Relationship Id="rId92" Type="http://schemas.openxmlformats.org/officeDocument/2006/relationships/customXml" Target="../ink/ink2469.xml"/><Relationship Id="rId213" Type="http://schemas.openxmlformats.org/officeDocument/2006/relationships/image" Target="../media/image2229.png"/><Relationship Id="rId234" Type="http://schemas.openxmlformats.org/officeDocument/2006/relationships/customXml" Target="../ink/ink2540.xml"/><Relationship Id="rId2" Type="http://schemas.openxmlformats.org/officeDocument/2006/relationships/customXml" Target="../ink/ink2424.xml"/><Relationship Id="rId29" Type="http://schemas.openxmlformats.org/officeDocument/2006/relationships/image" Target="../media/image1725.png"/><Relationship Id="rId255" Type="http://schemas.openxmlformats.org/officeDocument/2006/relationships/image" Target="../media/image2250.png"/><Relationship Id="rId276" Type="http://schemas.openxmlformats.org/officeDocument/2006/relationships/customXml" Target="../ink/ink2561.xml"/><Relationship Id="rId297" Type="http://schemas.openxmlformats.org/officeDocument/2006/relationships/image" Target="../media/image2271.png"/><Relationship Id="rId40" Type="http://schemas.openxmlformats.org/officeDocument/2006/relationships/customXml" Target="../ink/ink2443.xml"/><Relationship Id="rId115" Type="http://schemas.openxmlformats.org/officeDocument/2006/relationships/image" Target="../media/image2180.png"/><Relationship Id="rId136" Type="http://schemas.openxmlformats.org/officeDocument/2006/relationships/customXml" Target="../ink/ink2491.xml"/><Relationship Id="rId157" Type="http://schemas.openxmlformats.org/officeDocument/2006/relationships/image" Target="../media/image2201.png"/><Relationship Id="rId178" Type="http://schemas.openxmlformats.org/officeDocument/2006/relationships/customXml" Target="../ink/ink2512.xml"/><Relationship Id="rId301" Type="http://schemas.openxmlformats.org/officeDocument/2006/relationships/image" Target="../media/image2273.png"/><Relationship Id="rId322" Type="http://schemas.openxmlformats.org/officeDocument/2006/relationships/customXml" Target="../ink/ink2584.xml"/><Relationship Id="rId343" Type="http://schemas.openxmlformats.org/officeDocument/2006/relationships/image" Target="../media/image2294.png"/><Relationship Id="rId364" Type="http://schemas.openxmlformats.org/officeDocument/2006/relationships/customXml" Target="../ink/ink2605.xml"/><Relationship Id="rId61" Type="http://schemas.openxmlformats.org/officeDocument/2006/relationships/image" Target="../media/image1741.png"/><Relationship Id="rId82" Type="http://schemas.openxmlformats.org/officeDocument/2006/relationships/customXml" Target="../ink/ink2464.xml"/><Relationship Id="rId199" Type="http://schemas.openxmlformats.org/officeDocument/2006/relationships/image" Target="../media/image2222.png"/><Relationship Id="rId203" Type="http://schemas.openxmlformats.org/officeDocument/2006/relationships/image" Target="../media/image2224.png"/><Relationship Id="rId385" Type="http://schemas.openxmlformats.org/officeDocument/2006/relationships/image" Target="../media/image2315.png"/><Relationship Id="rId19" Type="http://schemas.openxmlformats.org/officeDocument/2006/relationships/image" Target="../media/image1720.png"/><Relationship Id="rId224" Type="http://schemas.openxmlformats.org/officeDocument/2006/relationships/customXml" Target="../ink/ink2535.xml"/><Relationship Id="rId245" Type="http://schemas.openxmlformats.org/officeDocument/2006/relationships/image" Target="../media/image2245.png"/><Relationship Id="rId266" Type="http://schemas.openxmlformats.org/officeDocument/2006/relationships/customXml" Target="../ink/ink2556.xml"/><Relationship Id="rId287" Type="http://schemas.openxmlformats.org/officeDocument/2006/relationships/image" Target="../media/image2266.png"/><Relationship Id="rId30" Type="http://schemas.openxmlformats.org/officeDocument/2006/relationships/customXml" Target="../ink/ink2438.xml"/><Relationship Id="rId105" Type="http://schemas.openxmlformats.org/officeDocument/2006/relationships/image" Target="../media/image2175.png"/><Relationship Id="rId126" Type="http://schemas.openxmlformats.org/officeDocument/2006/relationships/customXml" Target="../ink/ink2486.xml"/><Relationship Id="rId147" Type="http://schemas.openxmlformats.org/officeDocument/2006/relationships/image" Target="../media/image2196.png"/><Relationship Id="rId168" Type="http://schemas.openxmlformats.org/officeDocument/2006/relationships/customXml" Target="../ink/ink2507.xml"/><Relationship Id="rId312" Type="http://schemas.openxmlformats.org/officeDocument/2006/relationships/customXml" Target="../ink/ink2579.xml"/><Relationship Id="rId333" Type="http://schemas.openxmlformats.org/officeDocument/2006/relationships/image" Target="../media/image2289.png"/><Relationship Id="rId354" Type="http://schemas.openxmlformats.org/officeDocument/2006/relationships/customXml" Target="../ink/ink2600.xml"/><Relationship Id="rId51" Type="http://schemas.openxmlformats.org/officeDocument/2006/relationships/image" Target="../media/image1736.png"/><Relationship Id="rId72" Type="http://schemas.openxmlformats.org/officeDocument/2006/relationships/customXml" Target="../ink/ink2459.xml"/><Relationship Id="rId93" Type="http://schemas.openxmlformats.org/officeDocument/2006/relationships/image" Target="../media/image2169.png"/><Relationship Id="rId189" Type="http://schemas.openxmlformats.org/officeDocument/2006/relationships/image" Target="../media/image2217.png"/><Relationship Id="rId375" Type="http://schemas.openxmlformats.org/officeDocument/2006/relationships/image" Target="../media/image2310.png"/><Relationship Id="rId396" Type="http://schemas.openxmlformats.org/officeDocument/2006/relationships/customXml" Target="../ink/ink2621.xml"/><Relationship Id="rId3" Type="http://schemas.openxmlformats.org/officeDocument/2006/relationships/image" Target="../media/image1709.png"/><Relationship Id="rId214" Type="http://schemas.openxmlformats.org/officeDocument/2006/relationships/customXml" Target="../ink/ink2530.xml"/><Relationship Id="rId235" Type="http://schemas.openxmlformats.org/officeDocument/2006/relationships/image" Target="../media/image2240.png"/><Relationship Id="rId256" Type="http://schemas.openxmlformats.org/officeDocument/2006/relationships/customXml" Target="../ink/ink2551.xml"/><Relationship Id="rId277" Type="http://schemas.openxmlformats.org/officeDocument/2006/relationships/image" Target="../media/image2261.png"/><Relationship Id="rId298" Type="http://schemas.openxmlformats.org/officeDocument/2006/relationships/customXml" Target="../ink/ink2572.xml"/><Relationship Id="rId400" Type="http://schemas.openxmlformats.org/officeDocument/2006/relationships/customXml" Target="../ink/ink2623.xml"/><Relationship Id="rId116" Type="http://schemas.openxmlformats.org/officeDocument/2006/relationships/customXml" Target="../ink/ink2481.xml"/><Relationship Id="rId137" Type="http://schemas.openxmlformats.org/officeDocument/2006/relationships/image" Target="../media/image2191.png"/><Relationship Id="rId158" Type="http://schemas.openxmlformats.org/officeDocument/2006/relationships/customXml" Target="../ink/ink2502.xml"/><Relationship Id="rId302" Type="http://schemas.openxmlformats.org/officeDocument/2006/relationships/customXml" Target="../ink/ink2574.xml"/><Relationship Id="rId323" Type="http://schemas.openxmlformats.org/officeDocument/2006/relationships/image" Target="../media/image2284.png"/><Relationship Id="rId344" Type="http://schemas.openxmlformats.org/officeDocument/2006/relationships/customXml" Target="../ink/ink2595.xml"/><Relationship Id="rId20" Type="http://schemas.openxmlformats.org/officeDocument/2006/relationships/customXml" Target="../ink/ink2433.xml"/><Relationship Id="rId41" Type="http://schemas.openxmlformats.org/officeDocument/2006/relationships/image" Target="../media/image1731.png"/><Relationship Id="rId62" Type="http://schemas.openxmlformats.org/officeDocument/2006/relationships/customXml" Target="../ink/ink2454.xml"/><Relationship Id="rId83" Type="http://schemas.openxmlformats.org/officeDocument/2006/relationships/image" Target="../media/image2164.png"/><Relationship Id="rId179" Type="http://schemas.openxmlformats.org/officeDocument/2006/relationships/image" Target="../media/image2212.png"/><Relationship Id="rId365" Type="http://schemas.openxmlformats.org/officeDocument/2006/relationships/image" Target="../media/image2305.png"/><Relationship Id="rId386" Type="http://schemas.openxmlformats.org/officeDocument/2006/relationships/customXml" Target="../ink/ink2616.xml"/><Relationship Id="rId190" Type="http://schemas.openxmlformats.org/officeDocument/2006/relationships/customXml" Target="../ink/ink2518.xml"/><Relationship Id="rId204" Type="http://schemas.openxmlformats.org/officeDocument/2006/relationships/customXml" Target="../ink/ink2525.xml"/><Relationship Id="rId225" Type="http://schemas.openxmlformats.org/officeDocument/2006/relationships/image" Target="../media/image2235.png"/><Relationship Id="rId246" Type="http://schemas.openxmlformats.org/officeDocument/2006/relationships/customXml" Target="../ink/ink2546.xml"/><Relationship Id="rId267" Type="http://schemas.openxmlformats.org/officeDocument/2006/relationships/image" Target="../media/image2256.png"/><Relationship Id="rId288" Type="http://schemas.openxmlformats.org/officeDocument/2006/relationships/customXml" Target="../ink/ink2567.xml"/><Relationship Id="rId106" Type="http://schemas.openxmlformats.org/officeDocument/2006/relationships/customXml" Target="../ink/ink2476.xml"/><Relationship Id="rId127" Type="http://schemas.openxmlformats.org/officeDocument/2006/relationships/image" Target="../media/image2186.png"/><Relationship Id="rId313" Type="http://schemas.openxmlformats.org/officeDocument/2006/relationships/image" Target="../media/image2279.png"/><Relationship Id="rId10" Type="http://schemas.openxmlformats.org/officeDocument/2006/relationships/customXml" Target="../ink/ink2428.xml"/><Relationship Id="rId31" Type="http://schemas.openxmlformats.org/officeDocument/2006/relationships/image" Target="../media/image1726.png"/><Relationship Id="rId52" Type="http://schemas.openxmlformats.org/officeDocument/2006/relationships/customXml" Target="../ink/ink2449.xml"/><Relationship Id="rId73" Type="http://schemas.openxmlformats.org/officeDocument/2006/relationships/image" Target="../media/image1788.png"/><Relationship Id="rId94" Type="http://schemas.openxmlformats.org/officeDocument/2006/relationships/customXml" Target="../ink/ink2470.xml"/><Relationship Id="rId148" Type="http://schemas.openxmlformats.org/officeDocument/2006/relationships/customXml" Target="../ink/ink2497.xml"/><Relationship Id="rId169" Type="http://schemas.openxmlformats.org/officeDocument/2006/relationships/image" Target="../media/image2207.png"/><Relationship Id="rId334" Type="http://schemas.openxmlformats.org/officeDocument/2006/relationships/customXml" Target="../ink/ink2590.xml"/><Relationship Id="rId355" Type="http://schemas.openxmlformats.org/officeDocument/2006/relationships/image" Target="../media/image2300.png"/><Relationship Id="rId376" Type="http://schemas.openxmlformats.org/officeDocument/2006/relationships/customXml" Target="../ink/ink2611.xml"/><Relationship Id="rId397" Type="http://schemas.openxmlformats.org/officeDocument/2006/relationships/image" Target="../media/image2321.png"/><Relationship Id="rId4" Type="http://schemas.openxmlformats.org/officeDocument/2006/relationships/customXml" Target="../ink/ink2425.xml"/><Relationship Id="rId180" Type="http://schemas.openxmlformats.org/officeDocument/2006/relationships/customXml" Target="../ink/ink2513.xml"/><Relationship Id="rId215" Type="http://schemas.openxmlformats.org/officeDocument/2006/relationships/image" Target="../media/image2230.png"/><Relationship Id="rId236" Type="http://schemas.openxmlformats.org/officeDocument/2006/relationships/customXml" Target="../ink/ink2541.xml"/><Relationship Id="rId257" Type="http://schemas.openxmlformats.org/officeDocument/2006/relationships/image" Target="../media/image2251.png"/><Relationship Id="rId278" Type="http://schemas.openxmlformats.org/officeDocument/2006/relationships/customXml" Target="../ink/ink2562.xml"/><Relationship Id="rId401" Type="http://schemas.openxmlformats.org/officeDocument/2006/relationships/image" Target="../media/image2323.png"/><Relationship Id="rId303" Type="http://schemas.openxmlformats.org/officeDocument/2006/relationships/image" Target="../media/image2274.png"/><Relationship Id="rId42" Type="http://schemas.openxmlformats.org/officeDocument/2006/relationships/customXml" Target="../ink/ink2444.xml"/><Relationship Id="rId84" Type="http://schemas.openxmlformats.org/officeDocument/2006/relationships/customXml" Target="../ink/ink2465.xml"/><Relationship Id="rId138" Type="http://schemas.openxmlformats.org/officeDocument/2006/relationships/customXml" Target="../ink/ink2492.xml"/><Relationship Id="rId345" Type="http://schemas.openxmlformats.org/officeDocument/2006/relationships/image" Target="../media/image2295.png"/><Relationship Id="rId387" Type="http://schemas.openxmlformats.org/officeDocument/2006/relationships/image" Target="../media/image2316.png"/><Relationship Id="rId191" Type="http://schemas.openxmlformats.org/officeDocument/2006/relationships/image" Target="../media/image2218.png"/><Relationship Id="rId205" Type="http://schemas.openxmlformats.org/officeDocument/2006/relationships/image" Target="../media/image2225.png"/><Relationship Id="rId247" Type="http://schemas.openxmlformats.org/officeDocument/2006/relationships/image" Target="../media/image2246.png"/><Relationship Id="rId107" Type="http://schemas.openxmlformats.org/officeDocument/2006/relationships/image" Target="../media/image2176.png"/><Relationship Id="rId289" Type="http://schemas.openxmlformats.org/officeDocument/2006/relationships/image" Target="../media/image2267.png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384.png"/><Relationship Id="rId299" Type="http://schemas.openxmlformats.org/officeDocument/2006/relationships/image" Target="../media/image2475.png"/><Relationship Id="rId21" Type="http://schemas.openxmlformats.org/officeDocument/2006/relationships/image" Target="../media/image2336.png"/><Relationship Id="rId63" Type="http://schemas.openxmlformats.org/officeDocument/2006/relationships/image" Target="../media/image2357.png"/><Relationship Id="rId159" Type="http://schemas.openxmlformats.org/officeDocument/2006/relationships/image" Target="../media/image2405.png"/><Relationship Id="rId324" Type="http://schemas.openxmlformats.org/officeDocument/2006/relationships/customXml" Target="../ink/ink2788.xml"/><Relationship Id="rId366" Type="http://schemas.openxmlformats.org/officeDocument/2006/relationships/customXml" Target="../ink/ink2809.xml"/><Relationship Id="rId170" Type="http://schemas.openxmlformats.org/officeDocument/2006/relationships/customXml" Target="../ink/ink2711.xml"/><Relationship Id="rId226" Type="http://schemas.openxmlformats.org/officeDocument/2006/relationships/customXml" Target="../ink/ink2739.xml"/><Relationship Id="rId433" Type="http://schemas.openxmlformats.org/officeDocument/2006/relationships/image" Target="../media/image2539.png"/><Relationship Id="rId268" Type="http://schemas.openxmlformats.org/officeDocument/2006/relationships/customXml" Target="../ink/ink2760.xml"/><Relationship Id="rId475" Type="http://schemas.openxmlformats.org/officeDocument/2006/relationships/image" Target="../media/image2560.png"/><Relationship Id="rId32" Type="http://schemas.openxmlformats.org/officeDocument/2006/relationships/customXml" Target="../ink/ink2642.xml"/><Relationship Id="rId74" Type="http://schemas.openxmlformats.org/officeDocument/2006/relationships/customXml" Target="../ink/ink2663.xml"/><Relationship Id="rId128" Type="http://schemas.openxmlformats.org/officeDocument/2006/relationships/customXml" Target="../ink/ink2690.xml"/><Relationship Id="rId335" Type="http://schemas.openxmlformats.org/officeDocument/2006/relationships/image" Target="../media/image2491.png"/><Relationship Id="rId377" Type="http://schemas.openxmlformats.org/officeDocument/2006/relationships/image" Target="../media/image2511.png"/><Relationship Id="rId500" Type="http://schemas.openxmlformats.org/officeDocument/2006/relationships/customXml" Target="../ink/ink2876.xml"/><Relationship Id="rId5" Type="http://schemas.openxmlformats.org/officeDocument/2006/relationships/image" Target="../media/image2328.png"/><Relationship Id="rId181" Type="http://schemas.openxmlformats.org/officeDocument/2006/relationships/image" Target="../media/image2416.png"/><Relationship Id="rId237" Type="http://schemas.openxmlformats.org/officeDocument/2006/relationships/image" Target="../media/image2444.png"/><Relationship Id="rId402" Type="http://schemas.openxmlformats.org/officeDocument/2006/relationships/customXml" Target="../ink/ink2827.xml"/><Relationship Id="rId279" Type="http://schemas.openxmlformats.org/officeDocument/2006/relationships/image" Target="../media/image2465.png"/><Relationship Id="rId444" Type="http://schemas.openxmlformats.org/officeDocument/2006/relationships/customXml" Target="../ink/ink2848.xml"/><Relationship Id="rId486" Type="http://schemas.openxmlformats.org/officeDocument/2006/relationships/customXml" Target="../ink/ink2869.xml"/><Relationship Id="rId43" Type="http://schemas.openxmlformats.org/officeDocument/2006/relationships/image" Target="../media/image2347.png"/><Relationship Id="rId139" Type="http://schemas.openxmlformats.org/officeDocument/2006/relationships/image" Target="../media/image2395.png"/><Relationship Id="rId290" Type="http://schemas.openxmlformats.org/officeDocument/2006/relationships/customXml" Target="../ink/ink2771.xml"/><Relationship Id="rId304" Type="http://schemas.openxmlformats.org/officeDocument/2006/relationships/customXml" Target="../ink/ink2778.xml"/><Relationship Id="rId346" Type="http://schemas.openxmlformats.org/officeDocument/2006/relationships/customXml" Target="../ink/ink2799.xml"/><Relationship Id="rId388" Type="http://schemas.openxmlformats.org/officeDocument/2006/relationships/customXml" Target="../ink/ink2820.xml"/><Relationship Id="rId511" Type="http://schemas.openxmlformats.org/officeDocument/2006/relationships/image" Target="../media/image2578.png"/><Relationship Id="rId85" Type="http://schemas.openxmlformats.org/officeDocument/2006/relationships/image" Target="../media/image2368.png"/><Relationship Id="rId150" Type="http://schemas.openxmlformats.org/officeDocument/2006/relationships/customXml" Target="../ink/ink2701.xml"/><Relationship Id="rId192" Type="http://schemas.openxmlformats.org/officeDocument/2006/relationships/customXml" Target="../ink/ink2722.xml"/><Relationship Id="rId206" Type="http://schemas.openxmlformats.org/officeDocument/2006/relationships/customXml" Target="../ink/ink2729.xml"/><Relationship Id="rId413" Type="http://schemas.openxmlformats.org/officeDocument/2006/relationships/image" Target="../media/image2529.png"/><Relationship Id="rId248" Type="http://schemas.openxmlformats.org/officeDocument/2006/relationships/customXml" Target="../ink/ink2750.xml"/><Relationship Id="rId455" Type="http://schemas.openxmlformats.org/officeDocument/2006/relationships/image" Target="../media/image2550.png"/><Relationship Id="rId497" Type="http://schemas.openxmlformats.org/officeDocument/2006/relationships/image" Target="../media/image2571.png"/><Relationship Id="rId12" Type="http://schemas.openxmlformats.org/officeDocument/2006/relationships/customXml" Target="../ink/ink2632.xml"/><Relationship Id="rId108" Type="http://schemas.openxmlformats.org/officeDocument/2006/relationships/customXml" Target="../ink/ink2680.xml"/><Relationship Id="rId315" Type="http://schemas.openxmlformats.org/officeDocument/2006/relationships/image" Target="../media/image2482.png"/><Relationship Id="rId357" Type="http://schemas.openxmlformats.org/officeDocument/2006/relationships/image" Target="../media/image2502.png"/><Relationship Id="rId522" Type="http://schemas.openxmlformats.org/officeDocument/2006/relationships/customXml" Target="../ink/ink2887.xml"/><Relationship Id="rId54" Type="http://schemas.openxmlformats.org/officeDocument/2006/relationships/customXml" Target="../ink/ink2653.xml"/><Relationship Id="rId96" Type="http://schemas.openxmlformats.org/officeDocument/2006/relationships/customXml" Target="../ink/ink2674.xml"/><Relationship Id="rId161" Type="http://schemas.openxmlformats.org/officeDocument/2006/relationships/image" Target="../media/image2406.png"/><Relationship Id="rId217" Type="http://schemas.openxmlformats.org/officeDocument/2006/relationships/image" Target="../media/image2434.png"/><Relationship Id="rId399" Type="http://schemas.openxmlformats.org/officeDocument/2006/relationships/image" Target="../media/image2522.png"/><Relationship Id="rId259" Type="http://schemas.openxmlformats.org/officeDocument/2006/relationships/image" Target="../media/image2455.png"/><Relationship Id="rId424" Type="http://schemas.openxmlformats.org/officeDocument/2006/relationships/customXml" Target="../ink/ink2838.xml"/><Relationship Id="rId466" Type="http://schemas.openxmlformats.org/officeDocument/2006/relationships/customXml" Target="../ink/ink2859.xml"/><Relationship Id="rId23" Type="http://schemas.openxmlformats.org/officeDocument/2006/relationships/image" Target="../media/image2337.png"/><Relationship Id="rId119" Type="http://schemas.openxmlformats.org/officeDocument/2006/relationships/image" Target="../media/image2385.png"/><Relationship Id="rId270" Type="http://schemas.openxmlformats.org/officeDocument/2006/relationships/customXml" Target="../ink/ink2761.xml"/><Relationship Id="rId326" Type="http://schemas.openxmlformats.org/officeDocument/2006/relationships/customXml" Target="../ink/ink2789.xml"/><Relationship Id="rId65" Type="http://schemas.openxmlformats.org/officeDocument/2006/relationships/image" Target="../media/image2358.png"/><Relationship Id="rId130" Type="http://schemas.openxmlformats.org/officeDocument/2006/relationships/customXml" Target="../ink/ink2691.xml"/><Relationship Id="rId368" Type="http://schemas.openxmlformats.org/officeDocument/2006/relationships/customXml" Target="../ink/ink2810.xml"/><Relationship Id="rId172" Type="http://schemas.openxmlformats.org/officeDocument/2006/relationships/customXml" Target="../ink/ink2712.xml"/><Relationship Id="rId228" Type="http://schemas.openxmlformats.org/officeDocument/2006/relationships/customXml" Target="../ink/ink2740.xml"/><Relationship Id="rId435" Type="http://schemas.openxmlformats.org/officeDocument/2006/relationships/image" Target="../media/image2540.png"/><Relationship Id="rId477" Type="http://schemas.openxmlformats.org/officeDocument/2006/relationships/image" Target="../media/image2561.png"/><Relationship Id="rId281" Type="http://schemas.openxmlformats.org/officeDocument/2006/relationships/image" Target="../media/image2466.png"/><Relationship Id="rId337" Type="http://schemas.openxmlformats.org/officeDocument/2006/relationships/image" Target="../media/image2492.png"/><Relationship Id="rId502" Type="http://schemas.openxmlformats.org/officeDocument/2006/relationships/customXml" Target="../ink/ink2877.xml"/><Relationship Id="rId34" Type="http://schemas.openxmlformats.org/officeDocument/2006/relationships/customXml" Target="../ink/ink2643.xml"/><Relationship Id="rId76" Type="http://schemas.openxmlformats.org/officeDocument/2006/relationships/customXml" Target="../ink/ink2664.xml"/><Relationship Id="rId141" Type="http://schemas.openxmlformats.org/officeDocument/2006/relationships/image" Target="../media/image2396.png"/><Relationship Id="rId379" Type="http://schemas.openxmlformats.org/officeDocument/2006/relationships/image" Target="../media/image2512.png"/><Relationship Id="rId7" Type="http://schemas.openxmlformats.org/officeDocument/2006/relationships/image" Target="../media/image2329.png"/><Relationship Id="rId183" Type="http://schemas.openxmlformats.org/officeDocument/2006/relationships/image" Target="../media/image2417.png"/><Relationship Id="rId239" Type="http://schemas.openxmlformats.org/officeDocument/2006/relationships/image" Target="../media/image2445.png"/><Relationship Id="rId390" Type="http://schemas.openxmlformats.org/officeDocument/2006/relationships/customXml" Target="../ink/ink2821.xml"/><Relationship Id="rId404" Type="http://schemas.openxmlformats.org/officeDocument/2006/relationships/customXml" Target="../ink/ink2828.xml"/><Relationship Id="rId446" Type="http://schemas.openxmlformats.org/officeDocument/2006/relationships/customXml" Target="../ink/ink2849.xml"/><Relationship Id="rId250" Type="http://schemas.openxmlformats.org/officeDocument/2006/relationships/customXml" Target="../ink/ink2751.xml"/><Relationship Id="rId292" Type="http://schemas.openxmlformats.org/officeDocument/2006/relationships/customXml" Target="../ink/ink2772.xml"/><Relationship Id="rId306" Type="http://schemas.openxmlformats.org/officeDocument/2006/relationships/customXml" Target="../ink/ink2779.xml"/><Relationship Id="rId488" Type="http://schemas.openxmlformats.org/officeDocument/2006/relationships/customXml" Target="../ink/ink2870.xml"/><Relationship Id="rId45" Type="http://schemas.openxmlformats.org/officeDocument/2006/relationships/image" Target="../media/image2348.png"/><Relationship Id="rId87" Type="http://schemas.openxmlformats.org/officeDocument/2006/relationships/image" Target="../media/image2369.png"/><Relationship Id="rId110" Type="http://schemas.openxmlformats.org/officeDocument/2006/relationships/customXml" Target="../ink/ink2681.xml"/><Relationship Id="rId348" Type="http://schemas.openxmlformats.org/officeDocument/2006/relationships/customXml" Target="../ink/ink2800.xml"/><Relationship Id="rId513" Type="http://schemas.openxmlformats.org/officeDocument/2006/relationships/image" Target="../media/image2579.png"/><Relationship Id="rId152" Type="http://schemas.openxmlformats.org/officeDocument/2006/relationships/customXml" Target="../ink/ink2702.xml"/><Relationship Id="rId194" Type="http://schemas.openxmlformats.org/officeDocument/2006/relationships/customXml" Target="../ink/ink2723.xml"/><Relationship Id="rId208" Type="http://schemas.openxmlformats.org/officeDocument/2006/relationships/customXml" Target="../ink/ink2730.xml"/><Relationship Id="rId415" Type="http://schemas.openxmlformats.org/officeDocument/2006/relationships/image" Target="../media/image2530.png"/><Relationship Id="rId457" Type="http://schemas.openxmlformats.org/officeDocument/2006/relationships/image" Target="../media/image2551.png"/><Relationship Id="rId261" Type="http://schemas.openxmlformats.org/officeDocument/2006/relationships/image" Target="../media/image2456.png"/><Relationship Id="rId499" Type="http://schemas.openxmlformats.org/officeDocument/2006/relationships/image" Target="../media/image2572.png"/><Relationship Id="rId14" Type="http://schemas.openxmlformats.org/officeDocument/2006/relationships/customXml" Target="../ink/ink2633.xml"/><Relationship Id="rId56" Type="http://schemas.openxmlformats.org/officeDocument/2006/relationships/customXml" Target="../ink/ink2654.xml"/><Relationship Id="rId317" Type="http://schemas.openxmlformats.org/officeDocument/2006/relationships/image" Target="../media/image2483.png"/><Relationship Id="rId359" Type="http://schemas.openxmlformats.org/officeDocument/2006/relationships/image" Target="../media/image2503.png"/><Relationship Id="rId524" Type="http://schemas.openxmlformats.org/officeDocument/2006/relationships/customXml" Target="../ink/ink2888.xml"/><Relationship Id="rId8" Type="http://schemas.openxmlformats.org/officeDocument/2006/relationships/customXml" Target="../ink/ink2630.xml"/><Relationship Id="rId98" Type="http://schemas.openxmlformats.org/officeDocument/2006/relationships/customXml" Target="../ink/ink2675.xml"/><Relationship Id="rId121" Type="http://schemas.openxmlformats.org/officeDocument/2006/relationships/image" Target="../media/image2386.png"/><Relationship Id="rId142" Type="http://schemas.openxmlformats.org/officeDocument/2006/relationships/customXml" Target="../ink/ink2697.xml"/><Relationship Id="rId163" Type="http://schemas.openxmlformats.org/officeDocument/2006/relationships/image" Target="../media/image2407.png"/><Relationship Id="rId184" Type="http://schemas.openxmlformats.org/officeDocument/2006/relationships/customXml" Target="../ink/ink2718.xml"/><Relationship Id="rId219" Type="http://schemas.openxmlformats.org/officeDocument/2006/relationships/image" Target="../media/image2435.png"/><Relationship Id="rId370" Type="http://schemas.openxmlformats.org/officeDocument/2006/relationships/customXml" Target="../ink/ink2811.xml"/><Relationship Id="rId391" Type="http://schemas.openxmlformats.org/officeDocument/2006/relationships/image" Target="../media/image2518.png"/><Relationship Id="rId405" Type="http://schemas.openxmlformats.org/officeDocument/2006/relationships/image" Target="../media/image2525.png"/><Relationship Id="rId426" Type="http://schemas.openxmlformats.org/officeDocument/2006/relationships/customXml" Target="../ink/ink2839.xml"/><Relationship Id="rId447" Type="http://schemas.openxmlformats.org/officeDocument/2006/relationships/image" Target="../media/image2546.png"/><Relationship Id="rId230" Type="http://schemas.openxmlformats.org/officeDocument/2006/relationships/customXml" Target="../ink/ink2741.xml"/><Relationship Id="rId251" Type="http://schemas.openxmlformats.org/officeDocument/2006/relationships/image" Target="../media/image2451.png"/><Relationship Id="rId468" Type="http://schemas.openxmlformats.org/officeDocument/2006/relationships/customXml" Target="../ink/ink2860.xml"/><Relationship Id="rId489" Type="http://schemas.openxmlformats.org/officeDocument/2006/relationships/image" Target="../media/image2567.png"/><Relationship Id="rId25" Type="http://schemas.openxmlformats.org/officeDocument/2006/relationships/image" Target="../media/image2338.png"/><Relationship Id="rId46" Type="http://schemas.openxmlformats.org/officeDocument/2006/relationships/customXml" Target="../ink/ink2649.xml"/><Relationship Id="rId67" Type="http://schemas.openxmlformats.org/officeDocument/2006/relationships/image" Target="../media/image2359.png"/><Relationship Id="rId272" Type="http://schemas.openxmlformats.org/officeDocument/2006/relationships/customXml" Target="../ink/ink2762.xml"/><Relationship Id="rId293" Type="http://schemas.openxmlformats.org/officeDocument/2006/relationships/image" Target="../media/image2472.png"/><Relationship Id="rId307" Type="http://schemas.openxmlformats.org/officeDocument/2006/relationships/image" Target="../media/image2478.png"/><Relationship Id="rId328" Type="http://schemas.openxmlformats.org/officeDocument/2006/relationships/customXml" Target="../ink/ink2790.xml"/><Relationship Id="rId349" Type="http://schemas.openxmlformats.org/officeDocument/2006/relationships/image" Target="../media/image2498.png"/><Relationship Id="rId514" Type="http://schemas.openxmlformats.org/officeDocument/2006/relationships/customXml" Target="../ink/ink2883.xml"/><Relationship Id="rId88" Type="http://schemas.openxmlformats.org/officeDocument/2006/relationships/customXml" Target="../ink/ink2670.xml"/><Relationship Id="rId111" Type="http://schemas.openxmlformats.org/officeDocument/2006/relationships/image" Target="../media/image2381.png"/><Relationship Id="rId132" Type="http://schemas.openxmlformats.org/officeDocument/2006/relationships/customXml" Target="../ink/ink2692.xml"/><Relationship Id="rId153" Type="http://schemas.openxmlformats.org/officeDocument/2006/relationships/image" Target="../media/image2402.png"/><Relationship Id="rId174" Type="http://schemas.openxmlformats.org/officeDocument/2006/relationships/customXml" Target="../ink/ink2713.xml"/><Relationship Id="rId195" Type="http://schemas.openxmlformats.org/officeDocument/2006/relationships/image" Target="../media/image2423.png"/><Relationship Id="rId209" Type="http://schemas.openxmlformats.org/officeDocument/2006/relationships/image" Target="../media/image2430.png"/><Relationship Id="rId360" Type="http://schemas.openxmlformats.org/officeDocument/2006/relationships/customXml" Target="../ink/ink2806.xml"/><Relationship Id="rId381" Type="http://schemas.openxmlformats.org/officeDocument/2006/relationships/image" Target="../media/image2513.png"/><Relationship Id="rId416" Type="http://schemas.openxmlformats.org/officeDocument/2006/relationships/customXml" Target="../ink/ink2834.xml"/><Relationship Id="rId220" Type="http://schemas.openxmlformats.org/officeDocument/2006/relationships/customXml" Target="../ink/ink2736.xml"/><Relationship Id="rId241" Type="http://schemas.openxmlformats.org/officeDocument/2006/relationships/image" Target="../media/image2446.png"/><Relationship Id="rId437" Type="http://schemas.openxmlformats.org/officeDocument/2006/relationships/image" Target="../media/image2541.png"/><Relationship Id="rId458" Type="http://schemas.openxmlformats.org/officeDocument/2006/relationships/customXml" Target="../ink/ink2855.xml"/><Relationship Id="rId479" Type="http://schemas.openxmlformats.org/officeDocument/2006/relationships/image" Target="../media/image2562.png"/><Relationship Id="rId15" Type="http://schemas.openxmlformats.org/officeDocument/2006/relationships/image" Target="../media/image2333.png"/><Relationship Id="rId36" Type="http://schemas.openxmlformats.org/officeDocument/2006/relationships/customXml" Target="../ink/ink2644.xml"/><Relationship Id="rId57" Type="http://schemas.openxmlformats.org/officeDocument/2006/relationships/image" Target="../media/image2354.png"/><Relationship Id="rId262" Type="http://schemas.openxmlformats.org/officeDocument/2006/relationships/customXml" Target="../ink/ink2757.xml"/><Relationship Id="rId283" Type="http://schemas.openxmlformats.org/officeDocument/2006/relationships/image" Target="../media/image2467.png"/><Relationship Id="rId318" Type="http://schemas.openxmlformats.org/officeDocument/2006/relationships/customXml" Target="../ink/ink2785.xml"/><Relationship Id="rId339" Type="http://schemas.openxmlformats.org/officeDocument/2006/relationships/image" Target="../media/image2493.png"/><Relationship Id="rId490" Type="http://schemas.openxmlformats.org/officeDocument/2006/relationships/customXml" Target="../ink/ink2871.xml"/><Relationship Id="rId504" Type="http://schemas.openxmlformats.org/officeDocument/2006/relationships/customXml" Target="../ink/ink2878.xml"/><Relationship Id="rId525" Type="http://schemas.openxmlformats.org/officeDocument/2006/relationships/image" Target="../media/image2585.png"/><Relationship Id="rId78" Type="http://schemas.openxmlformats.org/officeDocument/2006/relationships/customXml" Target="../ink/ink2665.xml"/><Relationship Id="rId99" Type="http://schemas.openxmlformats.org/officeDocument/2006/relationships/image" Target="../media/image2375.png"/><Relationship Id="rId101" Type="http://schemas.openxmlformats.org/officeDocument/2006/relationships/image" Target="../media/image2376.png"/><Relationship Id="rId122" Type="http://schemas.openxmlformats.org/officeDocument/2006/relationships/customXml" Target="../ink/ink2687.xml"/><Relationship Id="rId143" Type="http://schemas.openxmlformats.org/officeDocument/2006/relationships/image" Target="../media/image2397.png"/><Relationship Id="rId164" Type="http://schemas.openxmlformats.org/officeDocument/2006/relationships/customXml" Target="../ink/ink2708.xml"/><Relationship Id="rId185" Type="http://schemas.openxmlformats.org/officeDocument/2006/relationships/image" Target="../media/image2418.png"/><Relationship Id="rId350" Type="http://schemas.openxmlformats.org/officeDocument/2006/relationships/customXml" Target="../ink/ink2801.xml"/><Relationship Id="rId371" Type="http://schemas.openxmlformats.org/officeDocument/2006/relationships/image" Target="../media/image2509.png"/><Relationship Id="rId406" Type="http://schemas.openxmlformats.org/officeDocument/2006/relationships/customXml" Target="../ink/ink2829.xml"/><Relationship Id="rId9" Type="http://schemas.openxmlformats.org/officeDocument/2006/relationships/image" Target="../media/image2330.png"/><Relationship Id="rId210" Type="http://schemas.openxmlformats.org/officeDocument/2006/relationships/customXml" Target="../ink/ink2731.xml"/><Relationship Id="rId392" Type="http://schemas.openxmlformats.org/officeDocument/2006/relationships/customXml" Target="../ink/ink2822.xml"/><Relationship Id="rId427" Type="http://schemas.openxmlformats.org/officeDocument/2006/relationships/image" Target="../media/image2536.png"/><Relationship Id="rId448" Type="http://schemas.openxmlformats.org/officeDocument/2006/relationships/customXml" Target="../ink/ink2850.xml"/><Relationship Id="rId469" Type="http://schemas.openxmlformats.org/officeDocument/2006/relationships/image" Target="../media/image2557.png"/><Relationship Id="rId26" Type="http://schemas.openxmlformats.org/officeDocument/2006/relationships/customXml" Target="../ink/ink2639.xml"/><Relationship Id="rId231" Type="http://schemas.openxmlformats.org/officeDocument/2006/relationships/image" Target="../media/image2441.png"/><Relationship Id="rId252" Type="http://schemas.openxmlformats.org/officeDocument/2006/relationships/customXml" Target="../ink/ink2752.xml"/><Relationship Id="rId273" Type="http://schemas.openxmlformats.org/officeDocument/2006/relationships/image" Target="../media/image2462.png"/><Relationship Id="rId294" Type="http://schemas.openxmlformats.org/officeDocument/2006/relationships/customXml" Target="../ink/ink2773.xml"/><Relationship Id="rId308" Type="http://schemas.openxmlformats.org/officeDocument/2006/relationships/customXml" Target="../ink/ink2780.xml"/><Relationship Id="rId329" Type="http://schemas.openxmlformats.org/officeDocument/2006/relationships/image" Target="../media/image2488.png"/><Relationship Id="rId480" Type="http://schemas.openxmlformats.org/officeDocument/2006/relationships/customXml" Target="../ink/ink2866.xml"/><Relationship Id="rId515" Type="http://schemas.openxmlformats.org/officeDocument/2006/relationships/image" Target="../media/image2580.png"/><Relationship Id="rId47" Type="http://schemas.openxmlformats.org/officeDocument/2006/relationships/image" Target="../media/image2349.png"/><Relationship Id="rId68" Type="http://schemas.openxmlformats.org/officeDocument/2006/relationships/customXml" Target="../ink/ink2660.xml"/><Relationship Id="rId89" Type="http://schemas.openxmlformats.org/officeDocument/2006/relationships/image" Target="../media/image2370.png"/><Relationship Id="rId112" Type="http://schemas.openxmlformats.org/officeDocument/2006/relationships/customXml" Target="../ink/ink2682.xml"/><Relationship Id="rId133" Type="http://schemas.openxmlformats.org/officeDocument/2006/relationships/image" Target="../media/image2392.png"/><Relationship Id="rId154" Type="http://schemas.openxmlformats.org/officeDocument/2006/relationships/customXml" Target="../ink/ink2703.xml"/><Relationship Id="rId175" Type="http://schemas.openxmlformats.org/officeDocument/2006/relationships/image" Target="../media/image2413.png"/><Relationship Id="rId340" Type="http://schemas.openxmlformats.org/officeDocument/2006/relationships/customXml" Target="../ink/ink2796.xml"/><Relationship Id="rId361" Type="http://schemas.openxmlformats.org/officeDocument/2006/relationships/image" Target="../media/image2504.png"/><Relationship Id="rId196" Type="http://schemas.openxmlformats.org/officeDocument/2006/relationships/customXml" Target="../ink/ink2724.xml"/><Relationship Id="rId200" Type="http://schemas.openxmlformats.org/officeDocument/2006/relationships/customXml" Target="../ink/ink2726.xml"/><Relationship Id="rId382" Type="http://schemas.openxmlformats.org/officeDocument/2006/relationships/customXml" Target="../ink/ink2817.xml"/><Relationship Id="rId417" Type="http://schemas.openxmlformats.org/officeDocument/2006/relationships/image" Target="../media/image2531.png"/><Relationship Id="rId438" Type="http://schemas.openxmlformats.org/officeDocument/2006/relationships/customXml" Target="../ink/ink2845.xml"/><Relationship Id="rId459" Type="http://schemas.openxmlformats.org/officeDocument/2006/relationships/image" Target="../media/image2552.png"/><Relationship Id="rId16" Type="http://schemas.openxmlformats.org/officeDocument/2006/relationships/customXml" Target="../ink/ink2634.xml"/><Relationship Id="rId221" Type="http://schemas.openxmlformats.org/officeDocument/2006/relationships/image" Target="../media/image2436.png"/><Relationship Id="rId242" Type="http://schemas.openxmlformats.org/officeDocument/2006/relationships/customXml" Target="../ink/ink2747.xml"/><Relationship Id="rId263" Type="http://schemas.openxmlformats.org/officeDocument/2006/relationships/image" Target="../media/image2457.png"/><Relationship Id="rId284" Type="http://schemas.openxmlformats.org/officeDocument/2006/relationships/customXml" Target="../ink/ink2768.xml"/><Relationship Id="rId319" Type="http://schemas.openxmlformats.org/officeDocument/2006/relationships/image" Target="../media/image2484.png"/><Relationship Id="rId470" Type="http://schemas.openxmlformats.org/officeDocument/2006/relationships/customXml" Target="../ink/ink2861.xml"/><Relationship Id="rId491" Type="http://schemas.openxmlformats.org/officeDocument/2006/relationships/image" Target="../media/image2568.png"/><Relationship Id="rId505" Type="http://schemas.openxmlformats.org/officeDocument/2006/relationships/image" Target="../media/image2575.png"/><Relationship Id="rId526" Type="http://schemas.openxmlformats.org/officeDocument/2006/relationships/customXml" Target="../ink/ink2889.xml"/><Relationship Id="rId37" Type="http://schemas.openxmlformats.org/officeDocument/2006/relationships/image" Target="../media/image2344.png"/><Relationship Id="rId58" Type="http://schemas.openxmlformats.org/officeDocument/2006/relationships/customXml" Target="../ink/ink2655.xml"/><Relationship Id="rId79" Type="http://schemas.openxmlformats.org/officeDocument/2006/relationships/image" Target="../media/image2365.png"/><Relationship Id="rId102" Type="http://schemas.openxmlformats.org/officeDocument/2006/relationships/customXml" Target="../ink/ink2677.xml"/><Relationship Id="rId123" Type="http://schemas.openxmlformats.org/officeDocument/2006/relationships/image" Target="../media/image2387.png"/><Relationship Id="rId144" Type="http://schemas.openxmlformats.org/officeDocument/2006/relationships/customXml" Target="../ink/ink2698.xml"/><Relationship Id="rId330" Type="http://schemas.openxmlformats.org/officeDocument/2006/relationships/customXml" Target="../ink/ink2791.xml"/><Relationship Id="rId90" Type="http://schemas.openxmlformats.org/officeDocument/2006/relationships/customXml" Target="../ink/ink2671.xml"/><Relationship Id="rId165" Type="http://schemas.openxmlformats.org/officeDocument/2006/relationships/image" Target="../media/image2408.png"/><Relationship Id="rId186" Type="http://schemas.openxmlformats.org/officeDocument/2006/relationships/customXml" Target="../ink/ink2719.xml"/><Relationship Id="rId351" Type="http://schemas.openxmlformats.org/officeDocument/2006/relationships/image" Target="../media/image2499.png"/><Relationship Id="rId372" Type="http://schemas.openxmlformats.org/officeDocument/2006/relationships/customXml" Target="../ink/ink2812.xml"/><Relationship Id="rId393" Type="http://schemas.openxmlformats.org/officeDocument/2006/relationships/image" Target="../media/image2519.png"/><Relationship Id="rId407" Type="http://schemas.openxmlformats.org/officeDocument/2006/relationships/image" Target="../media/image2526.png"/><Relationship Id="rId428" Type="http://schemas.openxmlformats.org/officeDocument/2006/relationships/customXml" Target="../ink/ink2840.xml"/><Relationship Id="rId449" Type="http://schemas.openxmlformats.org/officeDocument/2006/relationships/image" Target="../media/image2547.png"/><Relationship Id="rId211" Type="http://schemas.openxmlformats.org/officeDocument/2006/relationships/image" Target="../media/image2431.png"/><Relationship Id="rId232" Type="http://schemas.openxmlformats.org/officeDocument/2006/relationships/customXml" Target="../ink/ink2742.xml"/><Relationship Id="rId253" Type="http://schemas.openxmlformats.org/officeDocument/2006/relationships/image" Target="../media/image2452.png"/><Relationship Id="rId274" Type="http://schemas.openxmlformats.org/officeDocument/2006/relationships/customXml" Target="../ink/ink2763.xml"/><Relationship Id="rId295" Type="http://schemas.openxmlformats.org/officeDocument/2006/relationships/image" Target="../media/image2473.png"/><Relationship Id="rId309" Type="http://schemas.openxmlformats.org/officeDocument/2006/relationships/image" Target="../media/image2479.png"/><Relationship Id="rId460" Type="http://schemas.openxmlformats.org/officeDocument/2006/relationships/customXml" Target="../ink/ink2856.xml"/><Relationship Id="rId481" Type="http://schemas.openxmlformats.org/officeDocument/2006/relationships/image" Target="../media/image2563.png"/><Relationship Id="rId516" Type="http://schemas.openxmlformats.org/officeDocument/2006/relationships/customXml" Target="../ink/ink2884.xml"/><Relationship Id="rId27" Type="http://schemas.openxmlformats.org/officeDocument/2006/relationships/image" Target="../media/image2339.png"/><Relationship Id="rId48" Type="http://schemas.openxmlformats.org/officeDocument/2006/relationships/customXml" Target="../ink/ink2650.xml"/><Relationship Id="rId69" Type="http://schemas.openxmlformats.org/officeDocument/2006/relationships/image" Target="../media/image2360.png"/><Relationship Id="rId113" Type="http://schemas.openxmlformats.org/officeDocument/2006/relationships/image" Target="../media/image2382.png"/><Relationship Id="rId134" Type="http://schemas.openxmlformats.org/officeDocument/2006/relationships/customXml" Target="../ink/ink2693.xml"/><Relationship Id="rId320" Type="http://schemas.openxmlformats.org/officeDocument/2006/relationships/customXml" Target="../ink/ink2786.xml"/><Relationship Id="rId80" Type="http://schemas.openxmlformats.org/officeDocument/2006/relationships/customXml" Target="../ink/ink2666.xml"/><Relationship Id="rId155" Type="http://schemas.openxmlformats.org/officeDocument/2006/relationships/image" Target="../media/image2403.png"/><Relationship Id="rId176" Type="http://schemas.openxmlformats.org/officeDocument/2006/relationships/customXml" Target="../ink/ink2714.xml"/><Relationship Id="rId197" Type="http://schemas.openxmlformats.org/officeDocument/2006/relationships/image" Target="../media/image2424.png"/><Relationship Id="rId341" Type="http://schemas.openxmlformats.org/officeDocument/2006/relationships/image" Target="../media/image2494.png"/><Relationship Id="rId362" Type="http://schemas.openxmlformats.org/officeDocument/2006/relationships/customXml" Target="../ink/ink2807.xml"/><Relationship Id="rId383" Type="http://schemas.openxmlformats.org/officeDocument/2006/relationships/image" Target="../media/image2514.png"/><Relationship Id="rId418" Type="http://schemas.openxmlformats.org/officeDocument/2006/relationships/customXml" Target="../ink/ink2835.xml"/><Relationship Id="rId439" Type="http://schemas.openxmlformats.org/officeDocument/2006/relationships/image" Target="../media/image2542.png"/><Relationship Id="rId201" Type="http://schemas.openxmlformats.org/officeDocument/2006/relationships/image" Target="../media/image2426.png"/><Relationship Id="rId222" Type="http://schemas.openxmlformats.org/officeDocument/2006/relationships/customXml" Target="../ink/ink2737.xml"/><Relationship Id="rId243" Type="http://schemas.openxmlformats.org/officeDocument/2006/relationships/image" Target="../media/image2447.png"/><Relationship Id="rId264" Type="http://schemas.openxmlformats.org/officeDocument/2006/relationships/customXml" Target="../ink/ink2758.xml"/><Relationship Id="rId285" Type="http://schemas.openxmlformats.org/officeDocument/2006/relationships/image" Target="../media/image2468.png"/><Relationship Id="rId450" Type="http://schemas.openxmlformats.org/officeDocument/2006/relationships/customXml" Target="../ink/ink2851.xml"/><Relationship Id="rId471" Type="http://schemas.openxmlformats.org/officeDocument/2006/relationships/image" Target="../media/image2558.png"/><Relationship Id="rId506" Type="http://schemas.openxmlformats.org/officeDocument/2006/relationships/customXml" Target="../ink/ink2879.xml"/><Relationship Id="rId17" Type="http://schemas.openxmlformats.org/officeDocument/2006/relationships/image" Target="../media/image2334.png"/><Relationship Id="rId38" Type="http://schemas.openxmlformats.org/officeDocument/2006/relationships/customXml" Target="../ink/ink2645.xml"/><Relationship Id="rId59" Type="http://schemas.openxmlformats.org/officeDocument/2006/relationships/image" Target="../media/image2355.png"/><Relationship Id="rId103" Type="http://schemas.openxmlformats.org/officeDocument/2006/relationships/image" Target="../media/image2377.png"/><Relationship Id="rId124" Type="http://schemas.openxmlformats.org/officeDocument/2006/relationships/customXml" Target="../ink/ink2688.xml"/><Relationship Id="rId310" Type="http://schemas.openxmlformats.org/officeDocument/2006/relationships/customXml" Target="../ink/ink2781.xml"/><Relationship Id="rId492" Type="http://schemas.openxmlformats.org/officeDocument/2006/relationships/customXml" Target="../ink/ink2872.xml"/><Relationship Id="rId527" Type="http://schemas.openxmlformats.org/officeDocument/2006/relationships/image" Target="../media/image2586.png"/><Relationship Id="rId70" Type="http://schemas.openxmlformats.org/officeDocument/2006/relationships/customXml" Target="../ink/ink2661.xml"/><Relationship Id="rId91" Type="http://schemas.openxmlformats.org/officeDocument/2006/relationships/image" Target="../media/image2371.png"/><Relationship Id="rId145" Type="http://schemas.openxmlformats.org/officeDocument/2006/relationships/image" Target="../media/image2398.png"/><Relationship Id="rId166" Type="http://schemas.openxmlformats.org/officeDocument/2006/relationships/customXml" Target="../ink/ink2709.xml"/><Relationship Id="rId187" Type="http://schemas.openxmlformats.org/officeDocument/2006/relationships/image" Target="../media/image2419.png"/><Relationship Id="rId331" Type="http://schemas.openxmlformats.org/officeDocument/2006/relationships/image" Target="../media/image2489.png"/><Relationship Id="rId352" Type="http://schemas.openxmlformats.org/officeDocument/2006/relationships/customXml" Target="../ink/ink2802.xml"/><Relationship Id="rId373" Type="http://schemas.openxmlformats.org/officeDocument/2006/relationships/image" Target="../media/image2510.png"/><Relationship Id="rId394" Type="http://schemas.openxmlformats.org/officeDocument/2006/relationships/customXml" Target="../ink/ink2823.xml"/><Relationship Id="rId408" Type="http://schemas.openxmlformats.org/officeDocument/2006/relationships/customXml" Target="../ink/ink2830.xml"/><Relationship Id="rId429" Type="http://schemas.openxmlformats.org/officeDocument/2006/relationships/image" Target="../media/image2537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732.xml"/><Relationship Id="rId233" Type="http://schemas.openxmlformats.org/officeDocument/2006/relationships/image" Target="../media/image2442.png"/><Relationship Id="rId254" Type="http://schemas.openxmlformats.org/officeDocument/2006/relationships/customXml" Target="../ink/ink2753.xml"/><Relationship Id="rId440" Type="http://schemas.openxmlformats.org/officeDocument/2006/relationships/customXml" Target="../ink/ink2846.xml"/><Relationship Id="rId28" Type="http://schemas.openxmlformats.org/officeDocument/2006/relationships/customXml" Target="../ink/ink2640.xml"/><Relationship Id="rId49" Type="http://schemas.openxmlformats.org/officeDocument/2006/relationships/image" Target="../media/image2350.png"/><Relationship Id="rId114" Type="http://schemas.openxmlformats.org/officeDocument/2006/relationships/customXml" Target="../ink/ink2683.xml"/><Relationship Id="rId275" Type="http://schemas.openxmlformats.org/officeDocument/2006/relationships/image" Target="../media/image2463.png"/><Relationship Id="rId296" Type="http://schemas.openxmlformats.org/officeDocument/2006/relationships/customXml" Target="../ink/ink2774.xml"/><Relationship Id="rId300" Type="http://schemas.openxmlformats.org/officeDocument/2006/relationships/customXml" Target="../ink/ink2776.xml"/><Relationship Id="rId461" Type="http://schemas.openxmlformats.org/officeDocument/2006/relationships/image" Target="../media/image2553.png"/><Relationship Id="rId482" Type="http://schemas.openxmlformats.org/officeDocument/2006/relationships/customXml" Target="../ink/ink2867.xml"/><Relationship Id="rId517" Type="http://schemas.openxmlformats.org/officeDocument/2006/relationships/image" Target="../media/image2581.png"/><Relationship Id="rId60" Type="http://schemas.openxmlformats.org/officeDocument/2006/relationships/customXml" Target="../ink/ink2656.xml"/><Relationship Id="rId81" Type="http://schemas.openxmlformats.org/officeDocument/2006/relationships/image" Target="../media/image2366.png"/><Relationship Id="rId135" Type="http://schemas.openxmlformats.org/officeDocument/2006/relationships/image" Target="../media/image2393.png"/><Relationship Id="rId156" Type="http://schemas.openxmlformats.org/officeDocument/2006/relationships/customXml" Target="../ink/ink2704.xml"/><Relationship Id="rId177" Type="http://schemas.openxmlformats.org/officeDocument/2006/relationships/image" Target="../media/image2414.png"/><Relationship Id="rId198" Type="http://schemas.openxmlformats.org/officeDocument/2006/relationships/customXml" Target="../ink/ink2725.xml"/><Relationship Id="rId321" Type="http://schemas.openxmlformats.org/officeDocument/2006/relationships/image" Target="../media/image2485.png"/><Relationship Id="rId342" Type="http://schemas.openxmlformats.org/officeDocument/2006/relationships/customXml" Target="../ink/ink2797.xml"/><Relationship Id="rId363" Type="http://schemas.openxmlformats.org/officeDocument/2006/relationships/image" Target="../media/image2505.png"/><Relationship Id="rId384" Type="http://schemas.openxmlformats.org/officeDocument/2006/relationships/customXml" Target="../ink/ink2818.xml"/><Relationship Id="rId419" Type="http://schemas.openxmlformats.org/officeDocument/2006/relationships/image" Target="../media/image2532.png"/><Relationship Id="rId202" Type="http://schemas.openxmlformats.org/officeDocument/2006/relationships/customXml" Target="../ink/ink2727.xml"/><Relationship Id="rId223" Type="http://schemas.openxmlformats.org/officeDocument/2006/relationships/image" Target="../media/image2437.png"/><Relationship Id="rId244" Type="http://schemas.openxmlformats.org/officeDocument/2006/relationships/customXml" Target="../ink/ink2748.xml"/><Relationship Id="rId430" Type="http://schemas.openxmlformats.org/officeDocument/2006/relationships/customXml" Target="../ink/ink2841.xml"/><Relationship Id="rId18" Type="http://schemas.openxmlformats.org/officeDocument/2006/relationships/customXml" Target="../ink/ink2635.xml"/><Relationship Id="rId39" Type="http://schemas.openxmlformats.org/officeDocument/2006/relationships/image" Target="../media/image2345.png"/><Relationship Id="rId265" Type="http://schemas.openxmlformats.org/officeDocument/2006/relationships/image" Target="../media/image2458.png"/><Relationship Id="rId286" Type="http://schemas.openxmlformats.org/officeDocument/2006/relationships/customXml" Target="../ink/ink2769.xml"/><Relationship Id="rId451" Type="http://schemas.openxmlformats.org/officeDocument/2006/relationships/image" Target="../media/image2548.png"/><Relationship Id="rId472" Type="http://schemas.openxmlformats.org/officeDocument/2006/relationships/customXml" Target="../ink/ink2862.xml"/><Relationship Id="rId493" Type="http://schemas.openxmlformats.org/officeDocument/2006/relationships/image" Target="../media/image2569.png"/><Relationship Id="rId507" Type="http://schemas.openxmlformats.org/officeDocument/2006/relationships/image" Target="../media/image2576.png"/><Relationship Id="rId50" Type="http://schemas.openxmlformats.org/officeDocument/2006/relationships/customXml" Target="../ink/ink2651.xml"/><Relationship Id="rId104" Type="http://schemas.openxmlformats.org/officeDocument/2006/relationships/customXml" Target="../ink/ink2678.xml"/><Relationship Id="rId125" Type="http://schemas.openxmlformats.org/officeDocument/2006/relationships/image" Target="../media/image2388.png"/><Relationship Id="rId146" Type="http://schemas.openxmlformats.org/officeDocument/2006/relationships/customXml" Target="../ink/ink2699.xml"/><Relationship Id="rId167" Type="http://schemas.openxmlformats.org/officeDocument/2006/relationships/image" Target="../media/image2409.png"/><Relationship Id="rId188" Type="http://schemas.openxmlformats.org/officeDocument/2006/relationships/customXml" Target="../ink/ink2720.xml"/><Relationship Id="rId311" Type="http://schemas.openxmlformats.org/officeDocument/2006/relationships/image" Target="../media/image2480.png"/><Relationship Id="rId332" Type="http://schemas.openxmlformats.org/officeDocument/2006/relationships/customXml" Target="../ink/ink2792.xml"/><Relationship Id="rId353" Type="http://schemas.openxmlformats.org/officeDocument/2006/relationships/image" Target="../media/image2500.png"/><Relationship Id="rId374" Type="http://schemas.openxmlformats.org/officeDocument/2006/relationships/customXml" Target="../ink/ink2813.xml"/><Relationship Id="rId395" Type="http://schemas.openxmlformats.org/officeDocument/2006/relationships/image" Target="../media/image2520.png"/><Relationship Id="rId409" Type="http://schemas.openxmlformats.org/officeDocument/2006/relationships/image" Target="../media/image2527.png"/><Relationship Id="rId71" Type="http://schemas.openxmlformats.org/officeDocument/2006/relationships/image" Target="../media/image2361.png"/><Relationship Id="rId92" Type="http://schemas.openxmlformats.org/officeDocument/2006/relationships/customXml" Target="../ink/ink2672.xml"/><Relationship Id="rId213" Type="http://schemas.openxmlformats.org/officeDocument/2006/relationships/image" Target="../media/image2432.png"/><Relationship Id="rId234" Type="http://schemas.openxmlformats.org/officeDocument/2006/relationships/customXml" Target="../ink/ink2743.xml"/><Relationship Id="rId420" Type="http://schemas.openxmlformats.org/officeDocument/2006/relationships/customXml" Target="../ink/ink2836.xml"/><Relationship Id="rId2" Type="http://schemas.openxmlformats.org/officeDocument/2006/relationships/customXml" Target="../ink/ink2627.xml"/><Relationship Id="rId29" Type="http://schemas.openxmlformats.org/officeDocument/2006/relationships/image" Target="../media/image2340.png"/><Relationship Id="rId255" Type="http://schemas.openxmlformats.org/officeDocument/2006/relationships/image" Target="../media/image2453.png"/><Relationship Id="rId276" Type="http://schemas.openxmlformats.org/officeDocument/2006/relationships/customXml" Target="../ink/ink2764.xml"/><Relationship Id="rId297" Type="http://schemas.openxmlformats.org/officeDocument/2006/relationships/image" Target="../media/image2474.png"/><Relationship Id="rId441" Type="http://schemas.openxmlformats.org/officeDocument/2006/relationships/image" Target="../media/image2543.png"/><Relationship Id="rId462" Type="http://schemas.openxmlformats.org/officeDocument/2006/relationships/customXml" Target="../ink/ink2857.xml"/><Relationship Id="rId483" Type="http://schemas.openxmlformats.org/officeDocument/2006/relationships/image" Target="../media/image2564.png"/><Relationship Id="rId518" Type="http://schemas.openxmlformats.org/officeDocument/2006/relationships/customXml" Target="../ink/ink2885.xml"/><Relationship Id="rId40" Type="http://schemas.openxmlformats.org/officeDocument/2006/relationships/customXml" Target="../ink/ink2646.xml"/><Relationship Id="rId115" Type="http://schemas.openxmlformats.org/officeDocument/2006/relationships/image" Target="../media/image2383.png"/><Relationship Id="rId136" Type="http://schemas.openxmlformats.org/officeDocument/2006/relationships/customXml" Target="../ink/ink2694.xml"/><Relationship Id="rId157" Type="http://schemas.openxmlformats.org/officeDocument/2006/relationships/image" Target="../media/image2404.png"/><Relationship Id="rId178" Type="http://schemas.openxmlformats.org/officeDocument/2006/relationships/customXml" Target="../ink/ink2715.xml"/><Relationship Id="rId301" Type="http://schemas.openxmlformats.org/officeDocument/2006/relationships/image" Target="../media/image1455.png"/><Relationship Id="rId322" Type="http://schemas.openxmlformats.org/officeDocument/2006/relationships/customXml" Target="../ink/ink2787.xml"/><Relationship Id="rId343" Type="http://schemas.openxmlformats.org/officeDocument/2006/relationships/image" Target="../media/image2495.png"/><Relationship Id="rId364" Type="http://schemas.openxmlformats.org/officeDocument/2006/relationships/customXml" Target="../ink/ink2808.xml"/><Relationship Id="rId61" Type="http://schemas.openxmlformats.org/officeDocument/2006/relationships/image" Target="../media/image2356.png"/><Relationship Id="rId82" Type="http://schemas.openxmlformats.org/officeDocument/2006/relationships/customXml" Target="../ink/ink2667.xml"/><Relationship Id="rId199" Type="http://schemas.openxmlformats.org/officeDocument/2006/relationships/image" Target="../media/image2425.png"/><Relationship Id="rId203" Type="http://schemas.openxmlformats.org/officeDocument/2006/relationships/image" Target="../media/image2427.png"/><Relationship Id="rId385" Type="http://schemas.openxmlformats.org/officeDocument/2006/relationships/image" Target="../media/image2515.png"/><Relationship Id="rId19" Type="http://schemas.openxmlformats.org/officeDocument/2006/relationships/image" Target="../media/image2335.png"/><Relationship Id="rId224" Type="http://schemas.openxmlformats.org/officeDocument/2006/relationships/customXml" Target="../ink/ink2738.xml"/><Relationship Id="rId245" Type="http://schemas.openxmlformats.org/officeDocument/2006/relationships/image" Target="../media/image2448.png"/><Relationship Id="rId266" Type="http://schemas.openxmlformats.org/officeDocument/2006/relationships/customXml" Target="../ink/ink2759.xml"/><Relationship Id="rId287" Type="http://schemas.openxmlformats.org/officeDocument/2006/relationships/image" Target="../media/image2469.png"/><Relationship Id="rId410" Type="http://schemas.openxmlformats.org/officeDocument/2006/relationships/customXml" Target="../ink/ink2831.xml"/><Relationship Id="rId431" Type="http://schemas.openxmlformats.org/officeDocument/2006/relationships/image" Target="../media/image2538.png"/><Relationship Id="rId452" Type="http://schemas.openxmlformats.org/officeDocument/2006/relationships/customXml" Target="../ink/ink2852.xml"/><Relationship Id="rId473" Type="http://schemas.openxmlformats.org/officeDocument/2006/relationships/image" Target="../media/image2559.png"/><Relationship Id="rId494" Type="http://schemas.openxmlformats.org/officeDocument/2006/relationships/customXml" Target="../ink/ink2873.xml"/><Relationship Id="rId508" Type="http://schemas.openxmlformats.org/officeDocument/2006/relationships/customXml" Target="../ink/ink2880.xml"/><Relationship Id="rId30" Type="http://schemas.openxmlformats.org/officeDocument/2006/relationships/customXml" Target="../ink/ink2641.xml"/><Relationship Id="rId105" Type="http://schemas.openxmlformats.org/officeDocument/2006/relationships/image" Target="../media/image2378.png"/><Relationship Id="rId126" Type="http://schemas.openxmlformats.org/officeDocument/2006/relationships/customXml" Target="../ink/ink2689.xml"/><Relationship Id="rId147" Type="http://schemas.openxmlformats.org/officeDocument/2006/relationships/image" Target="../media/image2399.png"/><Relationship Id="rId168" Type="http://schemas.openxmlformats.org/officeDocument/2006/relationships/customXml" Target="../ink/ink2710.xml"/><Relationship Id="rId312" Type="http://schemas.openxmlformats.org/officeDocument/2006/relationships/customXml" Target="../ink/ink2782.xml"/><Relationship Id="rId333" Type="http://schemas.openxmlformats.org/officeDocument/2006/relationships/image" Target="../media/image2490.png"/><Relationship Id="rId354" Type="http://schemas.openxmlformats.org/officeDocument/2006/relationships/customXml" Target="../ink/ink2803.xml"/><Relationship Id="rId51" Type="http://schemas.openxmlformats.org/officeDocument/2006/relationships/image" Target="../media/image2351.png"/><Relationship Id="rId72" Type="http://schemas.openxmlformats.org/officeDocument/2006/relationships/customXml" Target="../ink/ink2662.xml"/><Relationship Id="rId93" Type="http://schemas.openxmlformats.org/officeDocument/2006/relationships/image" Target="../media/image2372.png"/><Relationship Id="rId189" Type="http://schemas.openxmlformats.org/officeDocument/2006/relationships/image" Target="../media/image2420.png"/><Relationship Id="rId375" Type="http://schemas.openxmlformats.org/officeDocument/2006/relationships/image" Target="../media/image2106.png"/><Relationship Id="rId396" Type="http://schemas.openxmlformats.org/officeDocument/2006/relationships/customXml" Target="../ink/ink2824.xml"/><Relationship Id="rId3" Type="http://schemas.openxmlformats.org/officeDocument/2006/relationships/image" Target="../media/image2327.png"/><Relationship Id="rId214" Type="http://schemas.openxmlformats.org/officeDocument/2006/relationships/customXml" Target="../ink/ink2733.xml"/><Relationship Id="rId235" Type="http://schemas.openxmlformats.org/officeDocument/2006/relationships/image" Target="../media/image2443.png"/><Relationship Id="rId256" Type="http://schemas.openxmlformats.org/officeDocument/2006/relationships/customXml" Target="../ink/ink2754.xml"/><Relationship Id="rId277" Type="http://schemas.openxmlformats.org/officeDocument/2006/relationships/image" Target="../media/image2464.png"/><Relationship Id="rId298" Type="http://schemas.openxmlformats.org/officeDocument/2006/relationships/customXml" Target="../ink/ink2775.xml"/><Relationship Id="rId400" Type="http://schemas.openxmlformats.org/officeDocument/2006/relationships/customXml" Target="../ink/ink2826.xml"/><Relationship Id="rId421" Type="http://schemas.openxmlformats.org/officeDocument/2006/relationships/image" Target="../media/image2533.png"/><Relationship Id="rId442" Type="http://schemas.openxmlformats.org/officeDocument/2006/relationships/customXml" Target="../ink/ink2847.xml"/><Relationship Id="rId463" Type="http://schemas.openxmlformats.org/officeDocument/2006/relationships/image" Target="../media/image2554.png"/><Relationship Id="rId484" Type="http://schemas.openxmlformats.org/officeDocument/2006/relationships/customXml" Target="../ink/ink2868.xml"/><Relationship Id="rId519" Type="http://schemas.openxmlformats.org/officeDocument/2006/relationships/image" Target="../media/image2582.png"/><Relationship Id="rId116" Type="http://schemas.openxmlformats.org/officeDocument/2006/relationships/customXml" Target="../ink/ink2684.xml"/><Relationship Id="rId137" Type="http://schemas.openxmlformats.org/officeDocument/2006/relationships/image" Target="../media/image2394.png"/><Relationship Id="rId158" Type="http://schemas.openxmlformats.org/officeDocument/2006/relationships/customXml" Target="../ink/ink2705.xml"/><Relationship Id="rId302" Type="http://schemas.openxmlformats.org/officeDocument/2006/relationships/customXml" Target="../ink/ink2777.xml"/><Relationship Id="rId323" Type="http://schemas.openxmlformats.org/officeDocument/2006/relationships/image" Target="../media/image2486.png"/><Relationship Id="rId344" Type="http://schemas.openxmlformats.org/officeDocument/2006/relationships/customXml" Target="../ink/ink2798.xml"/><Relationship Id="rId20" Type="http://schemas.openxmlformats.org/officeDocument/2006/relationships/customXml" Target="../ink/ink2636.xml"/><Relationship Id="rId41" Type="http://schemas.openxmlformats.org/officeDocument/2006/relationships/image" Target="../media/image2346.png"/><Relationship Id="rId62" Type="http://schemas.openxmlformats.org/officeDocument/2006/relationships/customXml" Target="../ink/ink2657.xml"/><Relationship Id="rId83" Type="http://schemas.openxmlformats.org/officeDocument/2006/relationships/image" Target="../media/image2367.png"/><Relationship Id="rId179" Type="http://schemas.openxmlformats.org/officeDocument/2006/relationships/image" Target="../media/image2415.png"/><Relationship Id="rId365" Type="http://schemas.openxmlformats.org/officeDocument/2006/relationships/image" Target="../media/image2506.png"/><Relationship Id="rId386" Type="http://schemas.openxmlformats.org/officeDocument/2006/relationships/customXml" Target="../ink/ink2819.xml"/><Relationship Id="rId190" Type="http://schemas.openxmlformats.org/officeDocument/2006/relationships/customXml" Target="../ink/ink2721.xml"/><Relationship Id="rId204" Type="http://schemas.openxmlformats.org/officeDocument/2006/relationships/customXml" Target="../ink/ink2728.xml"/><Relationship Id="rId225" Type="http://schemas.openxmlformats.org/officeDocument/2006/relationships/image" Target="../media/image2438.png"/><Relationship Id="rId246" Type="http://schemas.openxmlformats.org/officeDocument/2006/relationships/customXml" Target="../ink/ink2749.xml"/><Relationship Id="rId267" Type="http://schemas.openxmlformats.org/officeDocument/2006/relationships/image" Target="../media/image2459.png"/><Relationship Id="rId288" Type="http://schemas.openxmlformats.org/officeDocument/2006/relationships/customXml" Target="../ink/ink2770.xml"/><Relationship Id="rId411" Type="http://schemas.openxmlformats.org/officeDocument/2006/relationships/image" Target="../media/image2528.png"/><Relationship Id="rId432" Type="http://schemas.openxmlformats.org/officeDocument/2006/relationships/customXml" Target="../ink/ink2842.xml"/><Relationship Id="rId453" Type="http://schemas.openxmlformats.org/officeDocument/2006/relationships/image" Target="../media/image2549.png"/><Relationship Id="rId474" Type="http://schemas.openxmlformats.org/officeDocument/2006/relationships/customXml" Target="../ink/ink2863.xml"/><Relationship Id="rId509" Type="http://schemas.openxmlformats.org/officeDocument/2006/relationships/image" Target="../media/image2577.png"/><Relationship Id="rId106" Type="http://schemas.openxmlformats.org/officeDocument/2006/relationships/customXml" Target="../ink/ink2679.xml"/><Relationship Id="rId127" Type="http://schemas.openxmlformats.org/officeDocument/2006/relationships/image" Target="../media/image2389.png"/><Relationship Id="rId313" Type="http://schemas.openxmlformats.org/officeDocument/2006/relationships/image" Target="../media/image2481.png"/><Relationship Id="rId495" Type="http://schemas.openxmlformats.org/officeDocument/2006/relationships/image" Target="../media/image2570.png"/><Relationship Id="rId10" Type="http://schemas.openxmlformats.org/officeDocument/2006/relationships/customXml" Target="../ink/ink2631.xml"/><Relationship Id="rId31" Type="http://schemas.openxmlformats.org/officeDocument/2006/relationships/image" Target="../media/image2341.png"/><Relationship Id="rId52" Type="http://schemas.openxmlformats.org/officeDocument/2006/relationships/customXml" Target="../ink/ink2652.xml"/><Relationship Id="rId73" Type="http://schemas.openxmlformats.org/officeDocument/2006/relationships/image" Target="../media/image2362.png"/><Relationship Id="rId94" Type="http://schemas.openxmlformats.org/officeDocument/2006/relationships/customXml" Target="../ink/ink2673.xml"/><Relationship Id="rId148" Type="http://schemas.openxmlformats.org/officeDocument/2006/relationships/customXml" Target="../ink/ink2700.xml"/><Relationship Id="rId169" Type="http://schemas.openxmlformats.org/officeDocument/2006/relationships/image" Target="../media/image2410.png"/><Relationship Id="rId334" Type="http://schemas.openxmlformats.org/officeDocument/2006/relationships/customXml" Target="../ink/ink2793.xml"/><Relationship Id="rId355" Type="http://schemas.openxmlformats.org/officeDocument/2006/relationships/image" Target="../media/image2501.png"/><Relationship Id="rId376" Type="http://schemas.openxmlformats.org/officeDocument/2006/relationships/customXml" Target="../ink/ink2814.xml"/><Relationship Id="rId397" Type="http://schemas.openxmlformats.org/officeDocument/2006/relationships/image" Target="../media/image2521.png"/><Relationship Id="rId520" Type="http://schemas.openxmlformats.org/officeDocument/2006/relationships/customXml" Target="../ink/ink2886.xml"/><Relationship Id="rId4" Type="http://schemas.openxmlformats.org/officeDocument/2006/relationships/customXml" Target="../ink/ink2628.xml"/><Relationship Id="rId180" Type="http://schemas.openxmlformats.org/officeDocument/2006/relationships/customXml" Target="../ink/ink2716.xml"/><Relationship Id="rId215" Type="http://schemas.openxmlformats.org/officeDocument/2006/relationships/image" Target="../media/image2433.png"/><Relationship Id="rId236" Type="http://schemas.openxmlformats.org/officeDocument/2006/relationships/customXml" Target="../ink/ink2744.xml"/><Relationship Id="rId257" Type="http://schemas.openxmlformats.org/officeDocument/2006/relationships/image" Target="../media/image2454.png"/><Relationship Id="rId278" Type="http://schemas.openxmlformats.org/officeDocument/2006/relationships/customXml" Target="../ink/ink2765.xml"/><Relationship Id="rId401" Type="http://schemas.openxmlformats.org/officeDocument/2006/relationships/image" Target="../media/image2523.png"/><Relationship Id="rId422" Type="http://schemas.openxmlformats.org/officeDocument/2006/relationships/customXml" Target="../ink/ink2837.xml"/><Relationship Id="rId443" Type="http://schemas.openxmlformats.org/officeDocument/2006/relationships/image" Target="../media/image2544.png"/><Relationship Id="rId464" Type="http://schemas.openxmlformats.org/officeDocument/2006/relationships/customXml" Target="../ink/ink2858.xml"/><Relationship Id="rId303" Type="http://schemas.openxmlformats.org/officeDocument/2006/relationships/image" Target="../media/image2476.png"/><Relationship Id="rId485" Type="http://schemas.openxmlformats.org/officeDocument/2006/relationships/image" Target="../media/image2565.png"/><Relationship Id="rId42" Type="http://schemas.openxmlformats.org/officeDocument/2006/relationships/customXml" Target="../ink/ink2647.xml"/><Relationship Id="rId84" Type="http://schemas.openxmlformats.org/officeDocument/2006/relationships/customXml" Target="../ink/ink2668.xml"/><Relationship Id="rId138" Type="http://schemas.openxmlformats.org/officeDocument/2006/relationships/customXml" Target="../ink/ink2695.xml"/><Relationship Id="rId345" Type="http://schemas.openxmlformats.org/officeDocument/2006/relationships/image" Target="../media/image2496.png"/><Relationship Id="rId387" Type="http://schemas.openxmlformats.org/officeDocument/2006/relationships/image" Target="../media/image2516.png"/><Relationship Id="rId510" Type="http://schemas.openxmlformats.org/officeDocument/2006/relationships/customXml" Target="../ink/ink2881.xml"/><Relationship Id="rId191" Type="http://schemas.openxmlformats.org/officeDocument/2006/relationships/image" Target="../media/image2421.png"/><Relationship Id="rId205" Type="http://schemas.openxmlformats.org/officeDocument/2006/relationships/image" Target="../media/image2428.png"/><Relationship Id="rId247" Type="http://schemas.openxmlformats.org/officeDocument/2006/relationships/image" Target="../media/image2449.png"/><Relationship Id="rId412" Type="http://schemas.openxmlformats.org/officeDocument/2006/relationships/customXml" Target="../ink/ink2832.xml"/><Relationship Id="rId107" Type="http://schemas.openxmlformats.org/officeDocument/2006/relationships/image" Target="../media/image2379.png"/><Relationship Id="rId289" Type="http://schemas.openxmlformats.org/officeDocument/2006/relationships/image" Target="../media/image2470.png"/><Relationship Id="rId454" Type="http://schemas.openxmlformats.org/officeDocument/2006/relationships/customXml" Target="../ink/ink2853.xml"/><Relationship Id="rId496" Type="http://schemas.openxmlformats.org/officeDocument/2006/relationships/customXml" Target="../ink/ink2874.xml"/><Relationship Id="rId11" Type="http://schemas.openxmlformats.org/officeDocument/2006/relationships/image" Target="../media/image2331.png"/><Relationship Id="rId53" Type="http://schemas.openxmlformats.org/officeDocument/2006/relationships/image" Target="../media/image2352.png"/><Relationship Id="rId149" Type="http://schemas.openxmlformats.org/officeDocument/2006/relationships/image" Target="../media/image2400.png"/><Relationship Id="rId314" Type="http://schemas.openxmlformats.org/officeDocument/2006/relationships/customXml" Target="../ink/ink2783.xml"/><Relationship Id="rId356" Type="http://schemas.openxmlformats.org/officeDocument/2006/relationships/customXml" Target="../ink/ink2804.xml"/><Relationship Id="rId398" Type="http://schemas.openxmlformats.org/officeDocument/2006/relationships/customXml" Target="../ink/ink2825.xml"/><Relationship Id="rId521" Type="http://schemas.openxmlformats.org/officeDocument/2006/relationships/image" Target="../media/image2583.png"/><Relationship Id="rId95" Type="http://schemas.openxmlformats.org/officeDocument/2006/relationships/image" Target="../media/image2373.png"/><Relationship Id="rId160" Type="http://schemas.openxmlformats.org/officeDocument/2006/relationships/customXml" Target="../ink/ink2706.xml"/><Relationship Id="rId216" Type="http://schemas.openxmlformats.org/officeDocument/2006/relationships/customXml" Target="../ink/ink2734.xml"/><Relationship Id="rId423" Type="http://schemas.openxmlformats.org/officeDocument/2006/relationships/image" Target="../media/image2534.png"/><Relationship Id="rId258" Type="http://schemas.openxmlformats.org/officeDocument/2006/relationships/customXml" Target="../ink/ink2755.xml"/><Relationship Id="rId465" Type="http://schemas.openxmlformats.org/officeDocument/2006/relationships/image" Target="../media/image2555.png"/><Relationship Id="rId22" Type="http://schemas.openxmlformats.org/officeDocument/2006/relationships/customXml" Target="../ink/ink2637.xml"/><Relationship Id="rId64" Type="http://schemas.openxmlformats.org/officeDocument/2006/relationships/customXml" Target="../ink/ink2658.xml"/><Relationship Id="rId118" Type="http://schemas.openxmlformats.org/officeDocument/2006/relationships/customXml" Target="../ink/ink2685.xml"/><Relationship Id="rId325" Type="http://schemas.openxmlformats.org/officeDocument/2006/relationships/image" Target="../media/image2487.png"/><Relationship Id="rId367" Type="http://schemas.openxmlformats.org/officeDocument/2006/relationships/image" Target="../media/image2507.png"/><Relationship Id="rId171" Type="http://schemas.openxmlformats.org/officeDocument/2006/relationships/image" Target="../media/image2411.png"/><Relationship Id="rId227" Type="http://schemas.openxmlformats.org/officeDocument/2006/relationships/image" Target="../media/image2439.png"/><Relationship Id="rId269" Type="http://schemas.openxmlformats.org/officeDocument/2006/relationships/image" Target="../media/image2460.png"/><Relationship Id="rId434" Type="http://schemas.openxmlformats.org/officeDocument/2006/relationships/customXml" Target="../ink/ink2843.xml"/><Relationship Id="rId476" Type="http://schemas.openxmlformats.org/officeDocument/2006/relationships/customXml" Target="../ink/ink2864.xml"/><Relationship Id="rId33" Type="http://schemas.openxmlformats.org/officeDocument/2006/relationships/image" Target="../media/image2342.png"/><Relationship Id="rId129" Type="http://schemas.openxmlformats.org/officeDocument/2006/relationships/image" Target="../media/image2390.png"/><Relationship Id="rId280" Type="http://schemas.openxmlformats.org/officeDocument/2006/relationships/customXml" Target="../ink/ink2766.xml"/><Relationship Id="rId336" Type="http://schemas.openxmlformats.org/officeDocument/2006/relationships/customXml" Target="../ink/ink2794.xml"/><Relationship Id="rId501" Type="http://schemas.openxmlformats.org/officeDocument/2006/relationships/image" Target="../media/image2573.png"/><Relationship Id="rId75" Type="http://schemas.openxmlformats.org/officeDocument/2006/relationships/image" Target="../media/image2363.png"/><Relationship Id="rId140" Type="http://schemas.openxmlformats.org/officeDocument/2006/relationships/customXml" Target="../ink/ink2696.xml"/><Relationship Id="rId182" Type="http://schemas.openxmlformats.org/officeDocument/2006/relationships/customXml" Target="../ink/ink2717.xml"/><Relationship Id="rId378" Type="http://schemas.openxmlformats.org/officeDocument/2006/relationships/customXml" Target="../ink/ink2815.xml"/><Relationship Id="rId403" Type="http://schemas.openxmlformats.org/officeDocument/2006/relationships/image" Target="../media/image2524.png"/><Relationship Id="rId6" Type="http://schemas.openxmlformats.org/officeDocument/2006/relationships/customXml" Target="../ink/ink2629.xml"/><Relationship Id="rId238" Type="http://schemas.openxmlformats.org/officeDocument/2006/relationships/customXml" Target="../ink/ink2745.xml"/><Relationship Id="rId445" Type="http://schemas.openxmlformats.org/officeDocument/2006/relationships/image" Target="../media/image2545.png"/><Relationship Id="rId487" Type="http://schemas.openxmlformats.org/officeDocument/2006/relationships/image" Target="../media/image2566.png"/><Relationship Id="rId291" Type="http://schemas.openxmlformats.org/officeDocument/2006/relationships/image" Target="../media/image2471.png"/><Relationship Id="rId305" Type="http://schemas.openxmlformats.org/officeDocument/2006/relationships/image" Target="../media/image2477.png"/><Relationship Id="rId347" Type="http://schemas.openxmlformats.org/officeDocument/2006/relationships/image" Target="../media/image2497.png"/><Relationship Id="rId512" Type="http://schemas.openxmlformats.org/officeDocument/2006/relationships/customXml" Target="../ink/ink2882.xml"/><Relationship Id="rId44" Type="http://schemas.openxmlformats.org/officeDocument/2006/relationships/customXml" Target="../ink/ink2648.xml"/><Relationship Id="rId86" Type="http://schemas.openxmlformats.org/officeDocument/2006/relationships/customXml" Target="../ink/ink2669.xml"/><Relationship Id="rId151" Type="http://schemas.openxmlformats.org/officeDocument/2006/relationships/image" Target="../media/image2401.png"/><Relationship Id="rId389" Type="http://schemas.openxmlformats.org/officeDocument/2006/relationships/image" Target="../media/image2517.png"/><Relationship Id="rId193" Type="http://schemas.openxmlformats.org/officeDocument/2006/relationships/image" Target="../media/image2422.png"/><Relationship Id="rId207" Type="http://schemas.openxmlformats.org/officeDocument/2006/relationships/image" Target="../media/image2429.png"/><Relationship Id="rId249" Type="http://schemas.openxmlformats.org/officeDocument/2006/relationships/image" Target="../media/image2450.png"/><Relationship Id="rId414" Type="http://schemas.openxmlformats.org/officeDocument/2006/relationships/customXml" Target="../ink/ink2833.xml"/><Relationship Id="rId456" Type="http://schemas.openxmlformats.org/officeDocument/2006/relationships/customXml" Target="../ink/ink2854.xml"/><Relationship Id="rId498" Type="http://schemas.openxmlformats.org/officeDocument/2006/relationships/customXml" Target="../ink/ink2875.xml"/><Relationship Id="rId13" Type="http://schemas.openxmlformats.org/officeDocument/2006/relationships/image" Target="../media/image2332.png"/><Relationship Id="rId109" Type="http://schemas.openxmlformats.org/officeDocument/2006/relationships/image" Target="../media/image2380.png"/><Relationship Id="rId260" Type="http://schemas.openxmlformats.org/officeDocument/2006/relationships/customXml" Target="../ink/ink2756.xml"/><Relationship Id="rId316" Type="http://schemas.openxmlformats.org/officeDocument/2006/relationships/customXml" Target="../ink/ink2784.xml"/><Relationship Id="rId523" Type="http://schemas.openxmlformats.org/officeDocument/2006/relationships/image" Target="../media/image2584.png"/><Relationship Id="rId55" Type="http://schemas.openxmlformats.org/officeDocument/2006/relationships/image" Target="../media/image2353.png"/><Relationship Id="rId97" Type="http://schemas.openxmlformats.org/officeDocument/2006/relationships/image" Target="../media/image2374.png"/><Relationship Id="rId120" Type="http://schemas.openxmlformats.org/officeDocument/2006/relationships/customXml" Target="../ink/ink2686.xml"/><Relationship Id="rId358" Type="http://schemas.openxmlformats.org/officeDocument/2006/relationships/customXml" Target="../ink/ink2805.xml"/><Relationship Id="rId162" Type="http://schemas.openxmlformats.org/officeDocument/2006/relationships/customXml" Target="../ink/ink2707.xml"/><Relationship Id="rId218" Type="http://schemas.openxmlformats.org/officeDocument/2006/relationships/customXml" Target="../ink/ink2735.xml"/><Relationship Id="rId425" Type="http://schemas.openxmlformats.org/officeDocument/2006/relationships/image" Target="../media/image2535.png"/><Relationship Id="rId467" Type="http://schemas.openxmlformats.org/officeDocument/2006/relationships/image" Target="../media/image2556.png"/><Relationship Id="rId271" Type="http://schemas.openxmlformats.org/officeDocument/2006/relationships/image" Target="../media/image2461.png"/><Relationship Id="rId24" Type="http://schemas.openxmlformats.org/officeDocument/2006/relationships/customXml" Target="../ink/ink2638.xml"/><Relationship Id="rId66" Type="http://schemas.openxmlformats.org/officeDocument/2006/relationships/customXml" Target="../ink/ink2659.xml"/><Relationship Id="rId131" Type="http://schemas.openxmlformats.org/officeDocument/2006/relationships/image" Target="../media/image2391.png"/><Relationship Id="rId327" Type="http://schemas.openxmlformats.org/officeDocument/2006/relationships/image" Target="../media/image1956.png"/><Relationship Id="rId369" Type="http://schemas.openxmlformats.org/officeDocument/2006/relationships/image" Target="../media/image2508.png"/><Relationship Id="rId173" Type="http://schemas.openxmlformats.org/officeDocument/2006/relationships/image" Target="../media/image2412.png"/><Relationship Id="rId229" Type="http://schemas.openxmlformats.org/officeDocument/2006/relationships/image" Target="../media/image2440.png"/><Relationship Id="rId380" Type="http://schemas.openxmlformats.org/officeDocument/2006/relationships/customXml" Target="../ink/ink2816.xml"/><Relationship Id="rId436" Type="http://schemas.openxmlformats.org/officeDocument/2006/relationships/customXml" Target="../ink/ink2844.xml"/><Relationship Id="rId240" Type="http://schemas.openxmlformats.org/officeDocument/2006/relationships/customXml" Target="../ink/ink2746.xml"/><Relationship Id="rId478" Type="http://schemas.openxmlformats.org/officeDocument/2006/relationships/customXml" Target="../ink/ink2865.xml"/><Relationship Id="rId35" Type="http://schemas.openxmlformats.org/officeDocument/2006/relationships/image" Target="../media/image2343.png"/><Relationship Id="rId77" Type="http://schemas.openxmlformats.org/officeDocument/2006/relationships/image" Target="../media/image2364.png"/><Relationship Id="rId100" Type="http://schemas.openxmlformats.org/officeDocument/2006/relationships/customXml" Target="../ink/ink2676.xml"/><Relationship Id="rId282" Type="http://schemas.openxmlformats.org/officeDocument/2006/relationships/customXml" Target="../ink/ink2767.xml"/><Relationship Id="rId338" Type="http://schemas.openxmlformats.org/officeDocument/2006/relationships/customXml" Target="../ink/ink2795.xml"/><Relationship Id="rId503" Type="http://schemas.openxmlformats.org/officeDocument/2006/relationships/image" Target="../media/image2574.png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643.png"/><Relationship Id="rId21" Type="http://schemas.openxmlformats.org/officeDocument/2006/relationships/image" Target="../media/image2596.png"/><Relationship Id="rId42" Type="http://schemas.openxmlformats.org/officeDocument/2006/relationships/customXml" Target="../ink/ink2910.xml"/><Relationship Id="rId63" Type="http://schemas.openxmlformats.org/officeDocument/2006/relationships/image" Target="../media/image2616.png"/><Relationship Id="rId84" Type="http://schemas.openxmlformats.org/officeDocument/2006/relationships/customXml" Target="../ink/ink2931.xml"/><Relationship Id="rId138" Type="http://schemas.openxmlformats.org/officeDocument/2006/relationships/customXml" Target="../ink/ink2958.xml"/><Relationship Id="rId159" Type="http://schemas.openxmlformats.org/officeDocument/2006/relationships/image" Target="../media/image2664.png"/><Relationship Id="rId170" Type="http://schemas.openxmlformats.org/officeDocument/2006/relationships/customXml" Target="../ink/ink2974.xml"/><Relationship Id="rId191" Type="http://schemas.openxmlformats.org/officeDocument/2006/relationships/image" Target="../media/image2680.png"/><Relationship Id="rId205" Type="http://schemas.openxmlformats.org/officeDocument/2006/relationships/image" Target="../media/image2687.png"/><Relationship Id="rId107" Type="http://schemas.openxmlformats.org/officeDocument/2006/relationships/image" Target="../media/image2638.png"/><Relationship Id="rId11" Type="http://schemas.openxmlformats.org/officeDocument/2006/relationships/image" Target="../media/image2591.png"/><Relationship Id="rId32" Type="http://schemas.openxmlformats.org/officeDocument/2006/relationships/customXml" Target="../ink/ink2905.xml"/><Relationship Id="rId53" Type="http://schemas.openxmlformats.org/officeDocument/2006/relationships/image" Target="../media/image2612.png"/><Relationship Id="rId74" Type="http://schemas.openxmlformats.org/officeDocument/2006/relationships/customXml" Target="../ink/ink2926.xml"/><Relationship Id="rId128" Type="http://schemas.openxmlformats.org/officeDocument/2006/relationships/customXml" Target="../ink/ink2953.xml"/><Relationship Id="rId149" Type="http://schemas.openxmlformats.org/officeDocument/2006/relationships/image" Target="../media/image2659.png"/><Relationship Id="rId5" Type="http://schemas.openxmlformats.org/officeDocument/2006/relationships/image" Target="../media/image2588.png"/><Relationship Id="rId90" Type="http://schemas.openxmlformats.org/officeDocument/2006/relationships/customXml" Target="../ink/ink2934.xml"/><Relationship Id="rId95" Type="http://schemas.openxmlformats.org/officeDocument/2006/relationships/image" Target="../media/image2632.png"/><Relationship Id="rId160" Type="http://schemas.openxmlformats.org/officeDocument/2006/relationships/customXml" Target="../ink/ink2969.xml"/><Relationship Id="rId165" Type="http://schemas.openxmlformats.org/officeDocument/2006/relationships/image" Target="../media/image2667.png"/><Relationship Id="rId181" Type="http://schemas.openxmlformats.org/officeDocument/2006/relationships/image" Target="../media/image2675.png"/><Relationship Id="rId186" Type="http://schemas.openxmlformats.org/officeDocument/2006/relationships/customXml" Target="../ink/ink2982.xml"/><Relationship Id="rId216" Type="http://schemas.openxmlformats.org/officeDocument/2006/relationships/customXml" Target="../ink/ink2997.xml"/><Relationship Id="rId211" Type="http://schemas.openxmlformats.org/officeDocument/2006/relationships/image" Target="../media/image2690.png"/><Relationship Id="rId22" Type="http://schemas.openxmlformats.org/officeDocument/2006/relationships/customXml" Target="../ink/ink2900.xml"/><Relationship Id="rId27" Type="http://schemas.openxmlformats.org/officeDocument/2006/relationships/image" Target="../media/image2599.png"/><Relationship Id="rId43" Type="http://schemas.openxmlformats.org/officeDocument/2006/relationships/image" Target="../media/image2607.png"/><Relationship Id="rId48" Type="http://schemas.openxmlformats.org/officeDocument/2006/relationships/customXml" Target="../ink/ink2913.xml"/><Relationship Id="rId64" Type="http://schemas.openxmlformats.org/officeDocument/2006/relationships/customXml" Target="../ink/ink2921.xml"/><Relationship Id="rId69" Type="http://schemas.openxmlformats.org/officeDocument/2006/relationships/image" Target="../media/image2619.png"/><Relationship Id="rId113" Type="http://schemas.openxmlformats.org/officeDocument/2006/relationships/image" Target="../media/image2641.png"/><Relationship Id="rId118" Type="http://schemas.openxmlformats.org/officeDocument/2006/relationships/customXml" Target="../ink/ink2948.xml"/><Relationship Id="rId134" Type="http://schemas.openxmlformats.org/officeDocument/2006/relationships/customXml" Target="../ink/ink2956.xml"/><Relationship Id="rId139" Type="http://schemas.openxmlformats.org/officeDocument/2006/relationships/image" Target="../media/image2654.png"/><Relationship Id="rId80" Type="http://schemas.openxmlformats.org/officeDocument/2006/relationships/customXml" Target="../ink/ink2929.xml"/><Relationship Id="rId85" Type="http://schemas.openxmlformats.org/officeDocument/2006/relationships/image" Target="../media/image2627.png"/><Relationship Id="rId150" Type="http://schemas.openxmlformats.org/officeDocument/2006/relationships/customXml" Target="../ink/ink2964.xml"/><Relationship Id="rId155" Type="http://schemas.openxmlformats.org/officeDocument/2006/relationships/image" Target="../media/image2662.png"/><Relationship Id="rId171" Type="http://schemas.openxmlformats.org/officeDocument/2006/relationships/image" Target="../media/image2670.png"/><Relationship Id="rId176" Type="http://schemas.openxmlformats.org/officeDocument/2006/relationships/customXml" Target="../ink/ink2977.xml"/><Relationship Id="rId192" Type="http://schemas.openxmlformats.org/officeDocument/2006/relationships/customXml" Target="../ink/ink2985.xml"/><Relationship Id="rId197" Type="http://schemas.openxmlformats.org/officeDocument/2006/relationships/image" Target="../media/image2683.png"/><Relationship Id="rId206" Type="http://schemas.openxmlformats.org/officeDocument/2006/relationships/customXml" Target="../ink/ink2992.xml"/><Relationship Id="rId201" Type="http://schemas.openxmlformats.org/officeDocument/2006/relationships/image" Target="../media/image2685.png"/><Relationship Id="rId12" Type="http://schemas.openxmlformats.org/officeDocument/2006/relationships/customXml" Target="../ink/ink2895.xml"/><Relationship Id="rId17" Type="http://schemas.openxmlformats.org/officeDocument/2006/relationships/image" Target="../media/image2594.png"/><Relationship Id="rId33" Type="http://schemas.openxmlformats.org/officeDocument/2006/relationships/image" Target="../media/image2602.png"/><Relationship Id="rId38" Type="http://schemas.openxmlformats.org/officeDocument/2006/relationships/customXml" Target="../ink/ink2908.xml"/><Relationship Id="rId59" Type="http://schemas.openxmlformats.org/officeDocument/2006/relationships/image" Target="../media/image1525.png"/><Relationship Id="rId103" Type="http://schemas.openxmlformats.org/officeDocument/2006/relationships/image" Target="../media/image2636.png"/><Relationship Id="rId108" Type="http://schemas.openxmlformats.org/officeDocument/2006/relationships/customXml" Target="../ink/ink2943.xml"/><Relationship Id="rId124" Type="http://schemas.openxmlformats.org/officeDocument/2006/relationships/customXml" Target="../ink/ink2951.xml"/><Relationship Id="rId129" Type="http://schemas.openxmlformats.org/officeDocument/2006/relationships/image" Target="../media/image2649.png"/><Relationship Id="rId54" Type="http://schemas.openxmlformats.org/officeDocument/2006/relationships/customXml" Target="../ink/ink2916.xml"/><Relationship Id="rId70" Type="http://schemas.openxmlformats.org/officeDocument/2006/relationships/customXml" Target="../ink/ink2924.xml"/><Relationship Id="rId75" Type="http://schemas.openxmlformats.org/officeDocument/2006/relationships/image" Target="../media/image2622.png"/><Relationship Id="rId91" Type="http://schemas.openxmlformats.org/officeDocument/2006/relationships/image" Target="../media/image2630.png"/><Relationship Id="rId96" Type="http://schemas.openxmlformats.org/officeDocument/2006/relationships/customXml" Target="../ink/ink2937.xml"/><Relationship Id="rId140" Type="http://schemas.openxmlformats.org/officeDocument/2006/relationships/customXml" Target="../ink/ink2959.xml"/><Relationship Id="rId145" Type="http://schemas.openxmlformats.org/officeDocument/2006/relationships/image" Target="../media/image2657.png"/><Relationship Id="rId161" Type="http://schemas.openxmlformats.org/officeDocument/2006/relationships/image" Target="../media/image2665.png"/><Relationship Id="rId166" Type="http://schemas.openxmlformats.org/officeDocument/2006/relationships/customXml" Target="../ink/ink2972.xml"/><Relationship Id="rId182" Type="http://schemas.openxmlformats.org/officeDocument/2006/relationships/customXml" Target="../ink/ink2980.xml"/><Relationship Id="rId187" Type="http://schemas.openxmlformats.org/officeDocument/2006/relationships/image" Target="../media/image2678.png"/><Relationship Id="rId217" Type="http://schemas.openxmlformats.org/officeDocument/2006/relationships/image" Target="../media/image2693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892.xml"/><Relationship Id="rId212" Type="http://schemas.openxmlformats.org/officeDocument/2006/relationships/customXml" Target="../ink/ink2995.xml"/><Relationship Id="rId23" Type="http://schemas.openxmlformats.org/officeDocument/2006/relationships/image" Target="../media/image2597.png"/><Relationship Id="rId28" Type="http://schemas.openxmlformats.org/officeDocument/2006/relationships/customXml" Target="../ink/ink2903.xml"/><Relationship Id="rId49" Type="http://schemas.openxmlformats.org/officeDocument/2006/relationships/image" Target="../media/image2610.png"/><Relationship Id="rId114" Type="http://schemas.openxmlformats.org/officeDocument/2006/relationships/customXml" Target="../ink/ink2946.xml"/><Relationship Id="rId119" Type="http://schemas.openxmlformats.org/officeDocument/2006/relationships/image" Target="../media/image2644.png"/><Relationship Id="rId44" Type="http://schemas.openxmlformats.org/officeDocument/2006/relationships/customXml" Target="../ink/ink2911.xml"/><Relationship Id="rId60" Type="http://schemas.openxmlformats.org/officeDocument/2006/relationships/customXml" Target="../ink/ink2919.xml"/><Relationship Id="rId65" Type="http://schemas.openxmlformats.org/officeDocument/2006/relationships/image" Target="../media/image2617.png"/><Relationship Id="rId81" Type="http://schemas.openxmlformats.org/officeDocument/2006/relationships/image" Target="../media/image2625.png"/><Relationship Id="rId86" Type="http://schemas.openxmlformats.org/officeDocument/2006/relationships/customXml" Target="../ink/ink2932.xml"/><Relationship Id="rId130" Type="http://schemas.openxmlformats.org/officeDocument/2006/relationships/customXml" Target="../ink/ink2954.xml"/><Relationship Id="rId135" Type="http://schemas.openxmlformats.org/officeDocument/2006/relationships/image" Target="../media/image2652.png"/><Relationship Id="rId151" Type="http://schemas.openxmlformats.org/officeDocument/2006/relationships/image" Target="../media/image2660.png"/><Relationship Id="rId156" Type="http://schemas.openxmlformats.org/officeDocument/2006/relationships/customXml" Target="../ink/ink2967.xml"/><Relationship Id="rId177" Type="http://schemas.openxmlformats.org/officeDocument/2006/relationships/image" Target="../media/image2673.png"/><Relationship Id="rId198" Type="http://schemas.openxmlformats.org/officeDocument/2006/relationships/customXml" Target="../ink/ink2988.xml"/><Relationship Id="rId172" Type="http://schemas.openxmlformats.org/officeDocument/2006/relationships/customXml" Target="../ink/ink2975.xml"/><Relationship Id="rId193" Type="http://schemas.openxmlformats.org/officeDocument/2006/relationships/image" Target="../media/image2681.png"/><Relationship Id="rId202" Type="http://schemas.openxmlformats.org/officeDocument/2006/relationships/customXml" Target="../ink/ink2990.xml"/><Relationship Id="rId207" Type="http://schemas.openxmlformats.org/officeDocument/2006/relationships/image" Target="../media/image2688.png"/><Relationship Id="rId13" Type="http://schemas.openxmlformats.org/officeDocument/2006/relationships/image" Target="../media/image2592.png"/><Relationship Id="rId18" Type="http://schemas.openxmlformats.org/officeDocument/2006/relationships/customXml" Target="../ink/ink2898.xml"/><Relationship Id="rId39" Type="http://schemas.openxmlformats.org/officeDocument/2006/relationships/image" Target="../media/image2605.png"/><Relationship Id="rId109" Type="http://schemas.openxmlformats.org/officeDocument/2006/relationships/image" Target="../media/image2639.png"/><Relationship Id="rId34" Type="http://schemas.openxmlformats.org/officeDocument/2006/relationships/customXml" Target="../ink/ink2906.xml"/><Relationship Id="rId50" Type="http://schemas.openxmlformats.org/officeDocument/2006/relationships/customXml" Target="../ink/ink2914.xml"/><Relationship Id="rId55" Type="http://schemas.openxmlformats.org/officeDocument/2006/relationships/image" Target="../media/image2613.png"/><Relationship Id="rId76" Type="http://schemas.openxmlformats.org/officeDocument/2006/relationships/customXml" Target="../ink/ink2927.xml"/><Relationship Id="rId97" Type="http://schemas.openxmlformats.org/officeDocument/2006/relationships/image" Target="../media/image2633.png"/><Relationship Id="rId104" Type="http://schemas.openxmlformats.org/officeDocument/2006/relationships/customXml" Target="../ink/ink2941.xml"/><Relationship Id="rId120" Type="http://schemas.openxmlformats.org/officeDocument/2006/relationships/customXml" Target="../ink/ink2949.xml"/><Relationship Id="rId125" Type="http://schemas.openxmlformats.org/officeDocument/2006/relationships/image" Target="../media/image2647.png"/><Relationship Id="rId141" Type="http://schemas.openxmlformats.org/officeDocument/2006/relationships/image" Target="../media/image2655.png"/><Relationship Id="rId146" Type="http://schemas.openxmlformats.org/officeDocument/2006/relationships/customXml" Target="../ink/ink2962.xml"/><Relationship Id="rId167" Type="http://schemas.openxmlformats.org/officeDocument/2006/relationships/image" Target="../media/image2668.png"/><Relationship Id="rId188" Type="http://schemas.openxmlformats.org/officeDocument/2006/relationships/customXml" Target="../ink/ink2983.xml"/><Relationship Id="rId7" Type="http://schemas.openxmlformats.org/officeDocument/2006/relationships/image" Target="../media/image2589.png"/><Relationship Id="rId71" Type="http://schemas.openxmlformats.org/officeDocument/2006/relationships/image" Target="../media/image2620.png"/><Relationship Id="rId92" Type="http://schemas.openxmlformats.org/officeDocument/2006/relationships/customXml" Target="../ink/ink2935.xml"/><Relationship Id="rId162" Type="http://schemas.openxmlformats.org/officeDocument/2006/relationships/customXml" Target="../ink/ink2970.xml"/><Relationship Id="rId183" Type="http://schemas.openxmlformats.org/officeDocument/2006/relationships/image" Target="../media/image2676.png"/><Relationship Id="rId213" Type="http://schemas.openxmlformats.org/officeDocument/2006/relationships/image" Target="../media/image2691.png"/><Relationship Id="rId2" Type="http://schemas.openxmlformats.org/officeDocument/2006/relationships/customXml" Target="../ink/ink2890.xml"/><Relationship Id="rId29" Type="http://schemas.openxmlformats.org/officeDocument/2006/relationships/image" Target="../media/image2600.png"/><Relationship Id="rId24" Type="http://schemas.openxmlformats.org/officeDocument/2006/relationships/customXml" Target="../ink/ink2901.xml"/><Relationship Id="rId40" Type="http://schemas.openxmlformats.org/officeDocument/2006/relationships/customXml" Target="../ink/ink2909.xml"/><Relationship Id="rId45" Type="http://schemas.openxmlformats.org/officeDocument/2006/relationships/image" Target="../media/image2608.png"/><Relationship Id="rId66" Type="http://schemas.openxmlformats.org/officeDocument/2006/relationships/customXml" Target="../ink/ink2922.xml"/><Relationship Id="rId87" Type="http://schemas.openxmlformats.org/officeDocument/2006/relationships/image" Target="../media/image2628.png"/><Relationship Id="rId110" Type="http://schemas.openxmlformats.org/officeDocument/2006/relationships/customXml" Target="../ink/ink2944.xml"/><Relationship Id="rId115" Type="http://schemas.openxmlformats.org/officeDocument/2006/relationships/image" Target="../media/image2642.png"/><Relationship Id="rId131" Type="http://schemas.openxmlformats.org/officeDocument/2006/relationships/image" Target="../media/image2650.png"/><Relationship Id="rId136" Type="http://schemas.openxmlformats.org/officeDocument/2006/relationships/customXml" Target="../ink/ink2957.xml"/><Relationship Id="rId157" Type="http://schemas.openxmlformats.org/officeDocument/2006/relationships/image" Target="../media/image2663.png"/><Relationship Id="rId178" Type="http://schemas.openxmlformats.org/officeDocument/2006/relationships/customXml" Target="../ink/ink2978.xml"/><Relationship Id="rId61" Type="http://schemas.openxmlformats.org/officeDocument/2006/relationships/image" Target="../media/image2615.png"/><Relationship Id="rId82" Type="http://schemas.openxmlformats.org/officeDocument/2006/relationships/customXml" Target="../ink/ink2930.xml"/><Relationship Id="rId152" Type="http://schemas.openxmlformats.org/officeDocument/2006/relationships/customXml" Target="../ink/ink2965.xml"/><Relationship Id="rId173" Type="http://schemas.openxmlformats.org/officeDocument/2006/relationships/image" Target="../media/image2671.png"/><Relationship Id="rId194" Type="http://schemas.openxmlformats.org/officeDocument/2006/relationships/customXml" Target="../ink/ink2986.xml"/><Relationship Id="rId199" Type="http://schemas.openxmlformats.org/officeDocument/2006/relationships/image" Target="../media/image2684.png"/><Relationship Id="rId203" Type="http://schemas.openxmlformats.org/officeDocument/2006/relationships/image" Target="../media/image2686.png"/><Relationship Id="rId208" Type="http://schemas.openxmlformats.org/officeDocument/2006/relationships/customXml" Target="../ink/ink2993.xml"/><Relationship Id="rId19" Type="http://schemas.openxmlformats.org/officeDocument/2006/relationships/image" Target="../media/image2595.png"/><Relationship Id="rId14" Type="http://schemas.openxmlformats.org/officeDocument/2006/relationships/customXml" Target="../ink/ink2896.xml"/><Relationship Id="rId30" Type="http://schemas.openxmlformats.org/officeDocument/2006/relationships/customXml" Target="../ink/ink2904.xml"/><Relationship Id="rId35" Type="http://schemas.openxmlformats.org/officeDocument/2006/relationships/image" Target="../media/image2603.png"/><Relationship Id="rId56" Type="http://schemas.openxmlformats.org/officeDocument/2006/relationships/customXml" Target="../ink/ink2917.xml"/><Relationship Id="rId77" Type="http://schemas.openxmlformats.org/officeDocument/2006/relationships/image" Target="../media/image2623.png"/><Relationship Id="rId100" Type="http://schemas.openxmlformats.org/officeDocument/2006/relationships/customXml" Target="../ink/ink2939.xml"/><Relationship Id="rId105" Type="http://schemas.openxmlformats.org/officeDocument/2006/relationships/image" Target="../media/image2637.png"/><Relationship Id="rId126" Type="http://schemas.openxmlformats.org/officeDocument/2006/relationships/customXml" Target="../ink/ink2952.xml"/><Relationship Id="rId147" Type="http://schemas.openxmlformats.org/officeDocument/2006/relationships/image" Target="../media/image2658.png"/><Relationship Id="rId168" Type="http://schemas.openxmlformats.org/officeDocument/2006/relationships/customXml" Target="../ink/ink2973.xml"/><Relationship Id="rId8" Type="http://schemas.openxmlformats.org/officeDocument/2006/relationships/customXml" Target="../ink/ink2893.xml"/><Relationship Id="rId51" Type="http://schemas.openxmlformats.org/officeDocument/2006/relationships/image" Target="../media/image2611.png"/><Relationship Id="rId72" Type="http://schemas.openxmlformats.org/officeDocument/2006/relationships/customXml" Target="../ink/ink2925.xml"/><Relationship Id="rId93" Type="http://schemas.openxmlformats.org/officeDocument/2006/relationships/image" Target="../media/image2631.png"/><Relationship Id="rId98" Type="http://schemas.openxmlformats.org/officeDocument/2006/relationships/customXml" Target="../ink/ink2938.xml"/><Relationship Id="rId121" Type="http://schemas.openxmlformats.org/officeDocument/2006/relationships/image" Target="../media/image2645.png"/><Relationship Id="rId142" Type="http://schemas.openxmlformats.org/officeDocument/2006/relationships/customXml" Target="../ink/ink2960.xml"/><Relationship Id="rId163" Type="http://schemas.openxmlformats.org/officeDocument/2006/relationships/image" Target="../media/image2666.png"/><Relationship Id="rId184" Type="http://schemas.openxmlformats.org/officeDocument/2006/relationships/customXml" Target="../ink/ink2981.xml"/><Relationship Id="rId189" Type="http://schemas.openxmlformats.org/officeDocument/2006/relationships/image" Target="../media/image2679.png"/><Relationship Id="rId3" Type="http://schemas.openxmlformats.org/officeDocument/2006/relationships/image" Target="../media/image2587.png"/><Relationship Id="rId214" Type="http://schemas.openxmlformats.org/officeDocument/2006/relationships/customXml" Target="../ink/ink2996.xml"/><Relationship Id="rId25" Type="http://schemas.openxmlformats.org/officeDocument/2006/relationships/image" Target="../media/image2598.png"/><Relationship Id="rId46" Type="http://schemas.openxmlformats.org/officeDocument/2006/relationships/customXml" Target="../ink/ink2912.xml"/><Relationship Id="rId67" Type="http://schemas.openxmlformats.org/officeDocument/2006/relationships/image" Target="../media/image2618.png"/><Relationship Id="rId116" Type="http://schemas.openxmlformats.org/officeDocument/2006/relationships/customXml" Target="../ink/ink2947.xml"/><Relationship Id="rId137" Type="http://schemas.openxmlformats.org/officeDocument/2006/relationships/image" Target="../media/image2653.png"/><Relationship Id="rId158" Type="http://schemas.openxmlformats.org/officeDocument/2006/relationships/customXml" Target="../ink/ink2968.xml"/><Relationship Id="rId20" Type="http://schemas.openxmlformats.org/officeDocument/2006/relationships/customXml" Target="../ink/ink2899.xml"/><Relationship Id="rId41" Type="http://schemas.openxmlformats.org/officeDocument/2006/relationships/image" Target="../media/image2606.png"/><Relationship Id="rId62" Type="http://schemas.openxmlformats.org/officeDocument/2006/relationships/customXml" Target="../ink/ink2920.xml"/><Relationship Id="rId83" Type="http://schemas.openxmlformats.org/officeDocument/2006/relationships/image" Target="../media/image2626.png"/><Relationship Id="rId88" Type="http://schemas.openxmlformats.org/officeDocument/2006/relationships/customXml" Target="../ink/ink2933.xml"/><Relationship Id="rId111" Type="http://schemas.openxmlformats.org/officeDocument/2006/relationships/image" Target="../media/image2640.png"/><Relationship Id="rId132" Type="http://schemas.openxmlformats.org/officeDocument/2006/relationships/customXml" Target="../ink/ink2955.xml"/><Relationship Id="rId153" Type="http://schemas.openxmlformats.org/officeDocument/2006/relationships/image" Target="../media/image2661.png"/><Relationship Id="rId174" Type="http://schemas.openxmlformats.org/officeDocument/2006/relationships/customXml" Target="../ink/ink2976.xml"/><Relationship Id="rId179" Type="http://schemas.openxmlformats.org/officeDocument/2006/relationships/image" Target="../media/image2674.png"/><Relationship Id="rId195" Type="http://schemas.openxmlformats.org/officeDocument/2006/relationships/image" Target="../media/image2682.png"/><Relationship Id="rId209" Type="http://schemas.openxmlformats.org/officeDocument/2006/relationships/image" Target="../media/image2689.png"/><Relationship Id="rId190" Type="http://schemas.openxmlformats.org/officeDocument/2006/relationships/customXml" Target="../ink/ink2984.xml"/><Relationship Id="rId204" Type="http://schemas.openxmlformats.org/officeDocument/2006/relationships/customXml" Target="../ink/ink2991.xml"/><Relationship Id="rId15" Type="http://schemas.openxmlformats.org/officeDocument/2006/relationships/image" Target="../media/image2593.png"/><Relationship Id="rId36" Type="http://schemas.openxmlformats.org/officeDocument/2006/relationships/customXml" Target="../ink/ink2907.xml"/><Relationship Id="rId57" Type="http://schemas.openxmlformats.org/officeDocument/2006/relationships/image" Target="../media/image2614.png"/><Relationship Id="rId106" Type="http://schemas.openxmlformats.org/officeDocument/2006/relationships/customXml" Target="../ink/ink2942.xml"/><Relationship Id="rId127" Type="http://schemas.openxmlformats.org/officeDocument/2006/relationships/image" Target="../media/image2648.png"/><Relationship Id="rId10" Type="http://schemas.openxmlformats.org/officeDocument/2006/relationships/customXml" Target="../ink/ink2894.xml"/><Relationship Id="rId31" Type="http://schemas.openxmlformats.org/officeDocument/2006/relationships/image" Target="../media/image2601.png"/><Relationship Id="rId52" Type="http://schemas.openxmlformats.org/officeDocument/2006/relationships/customXml" Target="../ink/ink2915.xml"/><Relationship Id="rId73" Type="http://schemas.openxmlformats.org/officeDocument/2006/relationships/image" Target="../media/image2621.png"/><Relationship Id="rId78" Type="http://schemas.openxmlformats.org/officeDocument/2006/relationships/customXml" Target="../ink/ink2928.xml"/><Relationship Id="rId94" Type="http://schemas.openxmlformats.org/officeDocument/2006/relationships/customXml" Target="../ink/ink2936.xml"/><Relationship Id="rId99" Type="http://schemas.openxmlformats.org/officeDocument/2006/relationships/image" Target="../media/image2634.png"/><Relationship Id="rId101" Type="http://schemas.openxmlformats.org/officeDocument/2006/relationships/image" Target="../media/image2635.png"/><Relationship Id="rId122" Type="http://schemas.openxmlformats.org/officeDocument/2006/relationships/customXml" Target="../ink/ink2950.xml"/><Relationship Id="rId143" Type="http://schemas.openxmlformats.org/officeDocument/2006/relationships/image" Target="../media/image2656.png"/><Relationship Id="rId148" Type="http://schemas.openxmlformats.org/officeDocument/2006/relationships/customXml" Target="../ink/ink2963.xml"/><Relationship Id="rId164" Type="http://schemas.openxmlformats.org/officeDocument/2006/relationships/customXml" Target="../ink/ink2971.xml"/><Relationship Id="rId169" Type="http://schemas.openxmlformats.org/officeDocument/2006/relationships/image" Target="../media/image2669.png"/><Relationship Id="rId185" Type="http://schemas.openxmlformats.org/officeDocument/2006/relationships/image" Target="../media/image2677.png"/><Relationship Id="rId4" Type="http://schemas.openxmlformats.org/officeDocument/2006/relationships/customXml" Target="../ink/ink2891.xml"/><Relationship Id="rId9" Type="http://schemas.openxmlformats.org/officeDocument/2006/relationships/image" Target="../media/image2590.png"/><Relationship Id="rId180" Type="http://schemas.openxmlformats.org/officeDocument/2006/relationships/customXml" Target="../ink/ink2979.xml"/><Relationship Id="rId210" Type="http://schemas.openxmlformats.org/officeDocument/2006/relationships/customXml" Target="../ink/ink2994.xml"/><Relationship Id="rId215" Type="http://schemas.openxmlformats.org/officeDocument/2006/relationships/image" Target="../media/image2692.png"/><Relationship Id="rId26" Type="http://schemas.openxmlformats.org/officeDocument/2006/relationships/customXml" Target="../ink/ink2902.xml"/><Relationship Id="rId47" Type="http://schemas.openxmlformats.org/officeDocument/2006/relationships/image" Target="../media/image2609.png"/><Relationship Id="rId68" Type="http://schemas.openxmlformats.org/officeDocument/2006/relationships/customXml" Target="../ink/ink2923.xml"/><Relationship Id="rId89" Type="http://schemas.openxmlformats.org/officeDocument/2006/relationships/image" Target="../media/image2629.png"/><Relationship Id="rId112" Type="http://schemas.openxmlformats.org/officeDocument/2006/relationships/customXml" Target="../ink/ink2945.xml"/><Relationship Id="rId133" Type="http://schemas.openxmlformats.org/officeDocument/2006/relationships/image" Target="../media/image2651.png"/><Relationship Id="rId154" Type="http://schemas.openxmlformats.org/officeDocument/2006/relationships/customXml" Target="../ink/ink2966.xml"/><Relationship Id="rId175" Type="http://schemas.openxmlformats.org/officeDocument/2006/relationships/image" Target="../media/image2672.png"/><Relationship Id="rId196" Type="http://schemas.openxmlformats.org/officeDocument/2006/relationships/customXml" Target="../ink/ink2987.xml"/><Relationship Id="rId200" Type="http://schemas.openxmlformats.org/officeDocument/2006/relationships/customXml" Target="../ink/ink2989.xml"/><Relationship Id="rId16" Type="http://schemas.openxmlformats.org/officeDocument/2006/relationships/customXml" Target="../ink/ink2897.xml"/><Relationship Id="rId37" Type="http://schemas.openxmlformats.org/officeDocument/2006/relationships/image" Target="../media/image2604.png"/><Relationship Id="rId58" Type="http://schemas.openxmlformats.org/officeDocument/2006/relationships/customXml" Target="../ink/ink2918.xml"/><Relationship Id="rId79" Type="http://schemas.openxmlformats.org/officeDocument/2006/relationships/image" Target="../media/image2624.png"/><Relationship Id="rId102" Type="http://schemas.openxmlformats.org/officeDocument/2006/relationships/customXml" Target="../ink/ink2940.xml"/><Relationship Id="rId123" Type="http://schemas.openxmlformats.org/officeDocument/2006/relationships/image" Target="../media/image2646.png"/><Relationship Id="rId144" Type="http://schemas.openxmlformats.org/officeDocument/2006/relationships/customXml" Target="../ink/ink2961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.xml"/><Relationship Id="rId117" Type="http://schemas.openxmlformats.org/officeDocument/2006/relationships/image" Target="../media/image58.png"/><Relationship Id="rId21" Type="http://schemas.openxmlformats.org/officeDocument/2006/relationships/image" Target="../media/image10.png"/><Relationship Id="rId42" Type="http://schemas.openxmlformats.org/officeDocument/2006/relationships/customXml" Target="../ink/ink21.xml"/><Relationship Id="rId47" Type="http://schemas.openxmlformats.org/officeDocument/2006/relationships/image" Target="../media/image23.png"/><Relationship Id="rId63" Type="http://schemas.openxmlformats.org/officeDocument/2006/relationships/image" Target="../media/image31.png"/><Relationship Id="rId68" Type="http://schemas.openxmlformats.org/officeDocument/2006/relationships/customXml" Target="../ink/ink34.xml"/><Relationship Id="rId84" Type="http://schemas.openxmlformats.org/officeDocument/2006/relationships/customXml" Target="../ink/ink42.xml"/><Relationship Id="rId89" Type="http://schemas.openxmlformats.org/officeDocument/2006/relationships/image" Target="../media/image44.png"/><Relationship Id="rId112" Type="http://schemas.openxmlformats.org/officeDocument/2006/relationships/customXml" Target="../ink/ink56.xml"/><Relationship Id="rId16" Type="http://schemas.openxmlformats.org/officeDocument/2006/relationships/customXml" Target="../ink/ink8.xml"/><Relationship Id="rId107" Type="http://schemas.openxmlformats.org/officeDocument/2006/relationships/image" Target="../media/image53.png"/><Relationship Id="rId11" Type="http://schemas.openxmlformats.org/officeDocument/2006/relationships/image" Target="../media/image5.png"/><Relationship Id="rId32" Type="http://schemas.openxmlformats.org/officeDocument/2006/relationships/customXml" Target="../ink/ink16.xml"/><Relationship Id="rId37" Type="http://schemas.openxmlformats.org/officeDocument/2006/relationships/image" Target="../media/image18.png"/><Relationship Id="rId53" Type="http://schemas.openxmlformats.org/officeDocument/2006/relationships/image" Target="../media/image26.png"/><Relationship Id="rId58" Type="http://schemas.openxmlformats.org/officeDocument/2006/relationships/customXml" Target="../ink/ink29.xml"/><Relationship Id="rId74" Type="http://schemas.openxmlformats.org/officeDocument/2006/relationships/customXml" Target="../ink/ink37.xml"/><Relationship Id="rId79" Type="http://schemas.openxmlformats.org/officeDocument/2006/relationships/image" Target="../media/image39.png"/><Relationship Id="rId102" Type="http://schemas.openxmlformats.org/officeDocument/2006/relationships/customXml" Target="../ink/ink51.xml"/><Relationship Id="rId5" Type="http://schemas.openxmlformats.org/officeDocument/2006/relationships/image" Target="../media/image2.png"/><Relationship Id="rId61" Type="http://schemas.openxmlformats.org/officeDocument/2006/relationships/image" Target="../media/image30.png"/><Relationship Id="rId82" Type="http://schemas.openxmlformats.org/officeDocument/2006/relationships/customXml" Target="../ink/ink41.xml"/><Relationship Id="rId90" Type="http://schemas.openxmlformats.org/officeDocument/2006/relationships/customXml" Target="../ink/ink45.xml"/><Relationship Id="rId95" Type="http://schemas.openxmlformats.org/officeDocument/2006/relationships/image" Target="../media/image47.png"/><Relationship Id="rId19" Type="http://schemas.openxmlformats.org/officeDocument/2006/relationships/image" Target="../media/image9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3.png"/><Relationship Id="rId30" Type="http://schemas.openxmlformats.org/officeDocument/2006/relationships/customXml" Target="../ink/ink15.xml"/><Relationship Id="rId35" Type="http://schemas.openxmlformats.org/officeDocument/2006/relationships/image" Target="../media/image17.png"/><Relationship Id="rId43" Type="http://schemas.openxmlformats.org/officeDocument/2006/relationships/image" Target="../media/image21.png"/><Relationship Id="rId48" Type="http://schemas.openxmlformats.org/officeDocument/2006/relationships/customXml" Target="../ink/ink24.xml"/><Relationship Id="rId56" Type="http://schemas.openxmlformats.org/officeDocument/2006/relationships/customXml" Target="../ink/ink28.xml"/><Relationship Id="rId64" Type="http://schemas.openxmlformats.org/officeDocument/2006/relationships/customXml" Target="../ink/ink32.xml"/><Relationship Id="rId69" Type="http://schemas.openxmlformats.org/officeDocument/2006/relationships/image" Target="../media/image34.png"/><Relationship Id="rId77" Type="http://schemas.openxmlformats.org/officeDocument/2006/relationships/image" Target="../media/image38.png"/><Relationship Id="rId100" Type="http://schemas.openxmlformats.org/officeDocument/2006/relationships/customXml" Target="../ink/ink50.xml"/><Relationship Id="rId105" Type="http://schemas.openxmlformats.org/officeDocument/2006/relationships/image" Target="../media/image52.png"/><Relationship Id="rId113" Type="http://schemas.openxmlformats.org/officeDocument/2006/relationships/image" Target="../media/image56.png"/><Relationship Id="rId118" Type="http://schemas.openxmlformats.org/officeDocument/2006/relationships/customXml" Target="../ink/ink59.xml"/><Relationship Id="rId8" Type="http://schemas.openxmlformats.org/officeDocument/2006/relationships/customXml" Target="../ink/ink4.xml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80" Type="http://schemas.openxmlformats.org/officeDocument/2006/relationships/customXml" Target="../ink/ink40.xml"/><Relationship Id="rId85" Type="http://schemas.openxmlformats.org/officeDocument/2006/relationships/image" Target="../media/image42.png"/><Relationship Id="rId93" Type="http://schemas.openxmlformats.org/officeDocument/2006/relationships/image" Target="../media/image46.png"/><Relationship Id="rId98" Type="http://schemas.openxmlformats.org/officeDocument/2006/relationships/customXml" Target="../ink/ink49.xml"/><Relationship Id="rId121" Type="http://schemas.openxmlformats.org/officeDocument/2006/relationships/image" Target="../media/image60.png"/><Relationship Id="rId3" Type="http://schemas.openxmlformats.org/officeDocument/2006/relationships/image" Target="../media/image1.png"/><Relationship Id="rId12" Type="http://schemas.openxmlformats.org/officeDocument/2006/relationships/customXml" Target="../ink/ink6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33" Type="http://schemas.openxmlformats.org/officeDocument/2006/relationships/image" Target="../media/image16.png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59" Type="http://schemas.openxmlformats.org/officeDocument/2006/relationships/image" Target="../media/image29.png"/><Relationship Id="rId67" Type="http://schemas.openxmlformats.org/officeDocument/2006/relationships/image" Target="../media/image33.png"/><Relationship Id="rId103" Type="http://schemas.openxmlformats.org/officeDocument/2006/relationships/image" Target="../media/image51.png"/><Relationship Id="rId108" Type="http://schemas.openxmlformats.org/officeDocument/2006/relationships/customXml" Target="../ink/ink54.xml"/><Relationship Id="rId116" Type="http://schemas.openxmlformats.org/officeDocument/2006/relationships/customXml" Target="../ink/ink58.xml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54" Type="http://schemas.openxmlformats.org/officeDocument/2006/relationships/customXml" Target="../ink/ink27.xml"/><Relationship Id="rId62" Type="http://schemas.openxmlformats.org/officeDocument/2006/relationships/customXml" Target="../ink/ink31.xml"/><Relationship Id="rId70" Type="http://schemas.openxmlformats.org/officeDocument/2006/relationships/customXml" Target="../ink/ink35.xml"/><Relationship Id="rId75" Type="http://schemas.openxmlformats.org/officeDocument/2006/relationships/image" Target="../media/image37.png"/><Relationship Id="rId83" Type="http://schemas.openxmlformats.org/officeDocument/2006/relationships/image" Target="../media/image41.png"/><Relationship Id="rId88" Type="http://schemas.openxmlformats.org/officeDocument/2006/relationships/customXml" Target="../ink/ink44.xml"/><Relationship Id="rId91" Type="http://schemas.openxmlformats.org/officeDocument/2006/relationships/image" Target="../media/image45.png"/><Relationship Id="rId96" Type="http://schemas.openxmlformats.org/officeDocument/2006/relationships/customXml" Target="../ink/ink48.xml"/><Relationship Id="rId111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24.png"/><Relationship Id="rId57" Type="http://schemas.openxmlformats.org/officeDocument/2006/relationships/image" Target="../media/image28.png"/><Relationship Id="rId106" Type="http://schemas.openxmlformats.org/officeDocument/2006/relationships/customXml" Target="../ink/ink53.xml"/><Relationship Id="rId114" Type="http://schemas.openxmlformats.org/officeDocument/2006/relationships/customXml" Target="../ink/ink57.xml"/><Relationship Id="rId119" Type="http://schemas.openxmlformats.org/officeDocument/2006/relationships/image" Target="../media/image59.png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60" Type="http://schemas.openxmlformats.org/officeDocument/2006/relationships/customXml" Target="../ink/ink30.xml"/><Relationship Id="rId65" Type="http://schemas.openxmlformats.org/officeDocument/2006/relationships/image" Target="../media/image32.png"/><Relationship Id="rId73" Type="http://schemas.openxmlformats.org/officeDocument/2006/relationships/image" Target="../media/image36.png"/><Relationship Id="rId78" Type="http://schemas.openxmlformats.org/officeDocument/2006/relationships/customXml" Target="../ink/ink39.xml"/><Relationship Id="rId81" Type="http://schemas.openxmlformats.org/officeDocument/2006/relationships/image" Target="../media/image40.png"/><Relationship Id="rId86" Type="http://schemas.openxmlformats.org/officeDocument/2006/relationships/customXml" Target="../ink/ink43.xml"/><Relationship Id="rId94" Type="http://schemas.openxmlformats.org/officeDocument/2006/relationships/customXml" Target="../ink/ink47.xml"/><Relationship Id="rId99" Type="http://schemas.openxmlformats.org/officeDocument/2006/relationships/image" Target="../media/image49.png"/><Relationship Id="rId101" Type="http://schemas.openxmlformats.org/officeDocument/2006/relationships/image" Target="../media/image50.png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3" Type="http://schemas.openxmlformats.org/officeDocument/2006/relationships/image" Target="../media/image6.png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109" Type="http://schemas.openxmlformats.org/officeDocument/2006/relationships/image" Target="../media/image54.png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27.png"/><Relationship Id="rId76" Type="http://schemas.openxmlformats.org/officeDocument/2006/relationships/customXml" Target="../ink/ink38.xml"/><Relationship Id="rId97" Type="http://schemas.openxmlformats.org/officeDocument/2006/relationships/image" Target="../media/image48.png"/><Relationship Id="rId104" Type="http://schemas.openxmlformats.org/officeDocument/2006/relationships/customXml" Target="../ink/ink52.xml"/><Relationship Id="rId120" Type="http://schemas.openxmlformats.org/officeDocument/2006/relationships/customXml" Target="../ink/ink60.xml"/><Relationship Id="rId7" Type="http://schemas.openxmlformats.org/officeDocument/2006/relationships/image" Target="../media/image3.png"/><Relationship Id="rId71" Type="http://schemas.openxmlformats.org/officeDocument/2006/relationships/image" Target="../media/image35.png"/><Relationship Id="rId92" Type="http://schemas.openxmlformats.org/officeDocument/2006/relationships/customXml" Target="../ink/ink46.xml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22.png"/><Relationship Id="rId66" Type="http://schemas.openxmlformats.org/officeDocument/2006/relationships/customXml" Target="../ink/ink33.xml"/><Relationship Id="rId87" Type="http://schemas.openxmlformats.org/officeDocument/2006/relationships/image" Target="../media/image43.png"/><Relationship Id="rId110" Type="http://schemas.openxmlformats.org/officeDocument/2006/relationships/customXml" Target="../ink/ink55.xml"/><Relationship Id="rId115" Type="http://schemas.openxmlformats.org/officeDocument/2006/relationships/image" Target="../media/image57.png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751.png"/><Relationship Id="rId299" Type="http://schemas.openxmlformats.org/officeDocument/2006/relationships/image" Target="../media/image2842.png"/><Relationship Id="rId303" Type="http://schemas.openxmlformats.org/officeDocument/2006/relationships/image" Target="../media/image2844.png"/><Relationship Id="rId21" Type="http://schemas.openxmlformats.org/officeDocument/2006/relationships/image" Target="../media/image2703.png"/><Relationship Id="rId42" Type="http://schemas.openxmlformats.org/officeDocument/2006/relationships/customXml" Target="../ink/ink3018.xml"/><Relationship Id="rId63" Type="http://schemas.openxmlformats.org/officeDocument/2006/relationships/image" Target="../media/image2724.png"/><Relationship Id="rId84" Type="http://schemas.openxmlformats.org/officeDocument/2006/relationships/customXml" Target="../ink/ink3039.xml"/><Relationship Id="rId138" Type="http://schemas.openxmlformats.org/officeDocument/2006/relationships/customXml" Target="../ink/ink3066.xml"/><Relationship Id="rId159" Type="http://schemas.openxmlformats.org/officeDocument/2006/relationships/image" Target="../media/image2772.png"/><Relationship Id="rId324" Type="http://schemas.openxmlformats.org/officeDocument/2006/relationships/customXml" Target="../ink/ink3159.xml"/><Relationship Id="rId345" Type="http://schemas.openxmlformats.org/officeDocument/2006/relationships/image" Target="../media/image2865.png"/><Relationship Id="rId366" Type="http://schemas.openxmlformats.org/officeDocument/2006/relationships/customXml" Target="../ink/ink3180.xml"/><Relationship Id="rId170" Type="http://schemas.openxmlformats.org/officeDocument/2006/relationships/customXml" Target="../ink/ink3082.xml"/><Relationship Id="rId191" Type="http://schemas.openxmlformats.org/officeDocument/2006/relationships/image" Target="../media/image2788.png"/><Relationship Id="rId205" Type="http://schemas.openxmlformats.org/officeDocument/2006/relationships/image" Target="../media/image2795.png"/><Relationship Id="rId226" Type="http://schemas.openxmlformats.org/officeDocument/2006/relationships/customXml" Target="../ink/ink3110.xml"/><Relationship Id="rId247" Type="http://schemas.openxmlformats.org/officeDocument/2006/relationships/image" Target="../media/image2816.png"/><Relationship Id="rId107" Type="http://schemas.openxmlformats.org/officeDocument/2006/relationships/image" Target="../media/image2746.png"/><Relationship Id="rId268" Type="http://schemas.openxmlformats.org/officeDocument/2006/relationships/customXml" Target="../ink/ink3131.xml"/><Relationship Id="rId289" Type="http://schemas.openxmlformats.org/officeDocument/2006/relationships/image" Target="../media/image2837.png"/><Relationship Id="rId11" Type="http://schemas.openxmlformats.org/officeDocument/2006/relationships/image" Target="../media/image2698.png"/><Relationship Id="rId32" Type="http://schemas.openxmlformats.org/officeDocument/2006/relationships/customXml" Target="../ink/ink3013.xml"/><Relationship Id="rId53" Type="http://schemas.openxmlformats.org/officeDocument/2006/relationships/image" Target="../media/image2719.png"/><Relationship Id="rId74" Type="http://schemas.openxmlformats.org/officeDocument/2006/relationships/customXml" Target="../ink/ink3034.xml"/><Relationship Id="rId128" Type="http://schemas.openxmlformats.org/officeDocument/2006/relationships/customXml" Target="../ink/ink3061.xml"/><Relationship Id="rId149" Type="http://schemas.openxmlformats.org/officeDocument/2006/relationships/image" Target="../media/image2767.png"/><Relationship Id="rId314" Type="http://schemas.openxmlformats.org/officeDocument/2006/relationships/customXml" Target="../ink/ink3154.xml"/><Relationship Id="rId335" Type="http://schemas.openxmlformats.org/officeDocument/2006/relationships/image" Target="../media/image2860.png"/><Relationship Id="rId356" Type="http://schemas.openxmlformats.org/officeDocument/2006/relationships/customXml" Target="../ink/ink3175.xml"/><Relationship Id="rId377" Type="http://schemas.openxmlformats.org/officeDocument/2006/relationships/image" Target="../media/image2881.png"/><Relationship Id="rId5" Type="http://schemas.openxmlformats.org/officeDocument/2006/relationships/image" Target="../media/image2695.png"/><Relationship Id="rId95" Type="http://schemas.openxmlformats.org/officeDocument/2006/relationships/image" Target="../media/image2740.png"/><Relationship Id="rId160" Type="http://schemas.openxmlformats.org/officeDocument/2006/relationships/customXml" Target="../ink/ink3077.xml"/><Relationship Id="rId181" Type="http://schemas.openxmlformats.org/officeDocument/2006/relationships/image" Target="../media/image2783.png"/><Relationship Id="rId216" Type="http://schemas.openxmlformats.org/officeDocument/2006/relationships/customXml" Target="../ink/ink3105.xml"/><Relationship Id="rId237" Type="http://schemas.openxmlformats.org/officeDocument/2006/relationships/image" Target="../media/image2811.png"/><Relationship Id="rId258" Type="http://schemas.openxmlformats.org/officeDocument/2006/relationships/customXml" Target="../ink/ink3126.xml"/><Relationship Id="rId279" Type="http://schemas.openxmlformats.org/officeDocument/2006/relationships/image" Target="../media/image2832.png"/><Relationship Id="rId22" Type="http://schemas.openxmlformats.org/officeDocument/2006/relationships/customXml" Target="../ink/ink3008.xml"/><Relationship Id="rId43" Type="http://schemas.openxmlformats.org/officeDocument/2006/relationships/image" Target="../media/image2714.png"/><Relationship Id="rId64" Type="http://schemas.openxmlformats.org/officeDocument/2006/relationships/customXml" Target="../ink/ink3029.xml"/><Relationship Id="rId118" Type="http://schemas.openxmlformats.org/officeDocument/2006/relationships/customXml" Target="../ink/ink3056.xml"/><Relationship Id="rId139" Type="http://schemas.openxmlformats.org/officeDocument/2006/relationships/image" Target="../media/image2762.png"/><Relationship Id="rId290" Type="http://schemas.openxmlformats.org/officeDocument/2006/relationships/customXml" Target="../ink/ink3142.xml"/><Relationship Id="rId304" Type="http://schemas.openxmlformats.org/officeDocument/2006/relationships/customXml" Target="../ink/ink3149.xml"/><Relationship Id="rId325" Type="http://schemas.openxmlformats.org/officeDocument/2006/relationships/image" Target="../media/image2855.png"/><Relationship Id="rId346" Type="http://schemas.openxmlformats.org/officeDocument/2006/relationships/customXml" Target="../ink/ink3170.xml"/><Relationship Id="rId367" Type="http://schemas.openxmlformats.org/officeDocument/2006/relationships/image" Target="../media/image2876.png"/><Relationship Id="rId85" Type="http://schemas.openxmlformats.org/officeDocument/2006/relationships/image" Target="../media/image2735.png"/><Relationship Id="rId150" Type="http://schemas.openxmlformats.org/officeDocument/2006/relationships/customXml" Target="../ink/ink3072.xml"/><Relationship Id="rId171" Type="http://schemas.openxmlformats.org/officeDocument/2006/relationships/image" Target="../media/image2778.png"/><Relationship Id="rId192" Type="http://schemas.openxmlformats.org/officeDocument/2006/relationships/customXml" Target="../ink/ink3093.xml"/><Relationship Id="rId206" Type="http://schemas.openxmlformats.org/officeDocument/2006/relationships/customXml" Target="../ink/ink3100.xml"/><Relationship Id="rId227" Type="http://schemas.openxmlformats.org/officeDocument/2006/relationships/image" Target="../media/image2806.png"/><Relationship Id="rId248" Type="http://schemas.openxmlformats.org/officeDocument/2006/relationships/customXml" Target="../ink/ink3121.xml"/><Relationship Id="rId269" Type="http://schemas.openxmlformats.org/officeDocument/2006/relationships/image" Target="../media/image2827.png"/><Relationship Id="rId12" Type="http://schemas.openxmlformats.org/officeDocument/2006/relationships/customXml" Target="../ink/ink3003.xml"/><Relationship Id="rId33" Type="http://schemas.openxmlformats.org/officeDocument/2006/relationships/image" Target="../media/image2709.png"/><Relationship Id="rId108" Type="http://schemas.openxmlformats.org/officeDocument/2006/relationships/customXml" Target="../ink/ink3051.xml"/><Relationship Id="rId129" Type="http://schemas.openxmlformats.org/officeDocument/2006/relationships/image" Target="../media/image2757.png"/><Relationship Id="rId280" Type="http://schemas.openxmlformats.org/officeDocument/2006/relationships/customXml" Target="../ink/ink3137.xml"/><Relationship Id="rId315" Type="http://schemas.openxmlformats.org/officeDocument/2006/relationships/image" Target="../media/image2850.png"/><Relationship Id="rId336" Type="http://schemas.openxmlformats.org/officeDocument/2006/relationships/customXml" Target="../ink/ink3165.xml"/><Relationship Id="rId357" Type="http://schemas.openxmlformats.org/officeDocument/2006/relationships/image" Target="../media/image2871.png"/><Relationship Id="rId54" Type="http://schemas.openxmlformats.org/officeDocument/2006/relationships/customXml" Target="../ink/ink3024.xml"/><Relationship Id="rId75" Type="http://schemas.openxmlformats.org/officeDocument/2006/relationships/image" Target="../media/image2730.png"/><Relationship Id="rId96" Type="http://schemas.openxmlformats.org/officeDocument/2006/relationships/customXml" Target="../ink/ink3045.xml"/><Relationship Id="rId140" Type="http://schemas.openxmlformats.org/officeDocument/2006/relationships/customXml" Target="../ink/ink3067.xml"/><Relationship Id="rId161" Type="http://schemas.openxmlformats.org/officeDocument/2006/relationships/image" Target="../media/image2773.png"/><Relationship Id="rId182" Type="http://schemas.openxmlformats.org/officeDocument/2006/relationships/customXml" Target="../ink/ink3088.xml"/><Relationship Id="rId217" Type="http://schemas.openxmlformats.org/officeDocument/2006/relationships/image" Target="../media/image2801.png"/><Relationship Id="rId6" Type="http://schemas.openxmlformats.org/officeDocument/2006/relationships/customXml" Target="../ink/ink3000.xml"/><Relationship Id="rId238" Type="http://schemas.openxmlformats.org/officeDocument/2006/relationships/customXml" Target="../ink/ink3116.xml"/><Relationship Id="rId259" Type="http://schemas.openxmlformats.org/officeDocument/2006/relationships/image" Target="../media/image2822.png"/><Relationship Id="rId23" Type="http://schemas.openxmlformats.org/officeDocument/2006/relationships/image" Target="../media/image2704.png"/><Relationship Id="rId119" Type="http://schemas.openxmlformats.org/officeDocument/2006/relationships/image" Target="../media/image2752.png"/><Relationship Id="rId270" Type="http://schemas.openxmlformats.org/officeDocument/2006/relationships/customXml" Target="../ink/ink3132.xml"/><Relationship Id="rId291" Type="http://schemas.openxmlformats.org/officeDocument/2006/relationships/image" Target="../media/image2838.png"/><Relationship Id="rId305" Type="http://schemas.openxmlformats.org/officeDocument/2006/relationships/image" Target="../media/image2845.png"/><Relationship Id="rId326" Type="http://schemas.openxmlformats.org/officeDocument/2006/relationships/customXml" Target="../ink/ink3160.xml"/><Relationship Id="rId347" Type="http://schemas.openxmlformats.org/officeDocument/2006/relationships/image" Target="../media/image2866.png"/><Relationship Id="rId44" Type="http://schemas.openxmlformats.org/officeDocument/2006/relationships/customXml" Target="../ink/ink3019.xml"/><Relationship Id="rId65" Type="http://schemas.openxmlformats.org/officeDocument/2006/relationships/image" Target="../media/image2725.png"/><Relationship Id="rId86" Type="http://schemas.openxmlformats.org/officeDocument/2006/relationships/customXml" Target="../ink/ink3040.xml"/><Relationship Id="rId130" Type="http://schemas.openxmlformats.org/officeDocument/2006/relationships/customXml" Target="../ink/ink3062.xml"/><Relationship Id="rId151" Type="http://schemas.openxmlformats.org/officeDocument/2006/relationships/image" Target="../media/image2768.png"/><Relationship Id="rId368" Type="http://schemas.openxmlformats.org/officeDocument/2006/relationships/customXml" Target="../ink/ink3181.xml"/><Relationship Id="rId172" Type="http://schemas.openxmlformats.org/officeDocument/2006/relationships/customXml" Target="../ink/ink3083.xml"/><Relationship Id="rId193" Type="http://schemas.openxmlformats.org/officeDocument/2006/relationships/image" Target="../media/image2789.png"/><Relationship Id="rId207" Type="http://schemas.openxmlformats.org/officeDocument/2006/relationships/image" Target="../media/image2796.png"/><Relationship Id="rId228" Type="http://schemas.openxmlformats.org/officeDocument/2006/relationships/customXml" Target="../ink/ink3111.xml"/><Relationship Id="rId249" Type="http://schemas.openxmlformats.org/officeDocument/2006/relationships/image" Target="../media/image2817.png"/><Relationship Id="rId13" Type="http://schemas.openxmlformats.org/officeDocument/2006/relationships/image" Target="../media/image2699.png"/><Relationship Id="rId109" Type="http://schemas.openxmlformats.org/officeDocument/2006/relationships/image" Target="../media/image2747.png"/><Relationship Id="rId260" Type="http://schemas.openxmlformats.org/officeDocument/2006/relationships/customXml" Target="../ink/ink3127.xml"/><Relationship Id="rId281" Type="http://schemas.openxmlformats.org/officeDocument/2006/relationships/image" Target="../media/image2833.png"/><Relationship Id="rId316" Type="http://schemas.openxmlformats.org/officeDocument/2006/relationships/customXml" Target="../ink/ink3155.xml"/><Relationship Id="rId337" Type="http://schemas.openxmlformats.org/officeDocument/2006/relationships/image" Target="../media/image2861.png"/><Relationship Id="rId34" Type="http://schemas.openxmlformats.org/officeDocument/2006/relationships/customXml" Target="../ink/ink3014.xml"/><Relationship Id="rId55" Type="http://schemas.openxmlformats.org/officeDocument/2006/relationships/image" Target="../media/image2720.png"/><Relationship Id="rId76" Type="http://schemas.openxmlformats.org/officeDocument/2006/relationships/customXml" Target="../ink/ink3035.xml"/><Relationship Id="rId97" Type="http://schemas.openxmlformats.org/officeDocument/2006/relationships/image" Target="../media/image2741.png"/><Relationship Id="rId120" Type="http://schemas.openxmlformats.org/officeDocument/2006/relationships/customXml" Target="../ink/ink3057.xml"/><Relationship Id="rId141" Type="http://schemas.openxmlformats.org/officeDocument/2006/relationships/image" Target="../media/image2763.png"/><Relationship Id="rId358" Type="http://schemas.openxmlformats.org/officeDocument/2006/relationships/customXml" Target="../ink/ink3176.xml"/><Relationship Id="rId7" Type="http://schemas.openxmlformats.org/officeDocument/2006/relationships/image" Target="../media/image2696.png"/><Relationship Id="rId162" Type="http://schemas.openxmlformats.org/officeDocument/2006/relationships/customXml" Target="../ink/ink3078.xml"/><Relationship Id="rId183" Type="http://schemas.openxmlformats.org/officeDocument/2006/relationships/image" Target="../media/image2784.png"/><Relationship Id="rId218" Type="http://schemas.openxmlformats.org/officeDocument/2006/relationships/customXml" Target="../ink/ink3106.xml"/><Relationship Id="rId239" Type="http://schemas.openxmlformats.org/officeDocument/2006/relationships/image" Target="../media/image2812.png"/><Relationship Id="rId250" Type="http://schemas.openxmlformats.org/officeDocument/2006/relationships/customXml" Target="../ink/ink3122.xml"/><Relationship Id="rId271" Type="http://schemas.openxmlformats.org/officeDocument/2006/relationships/image" Target="../media/image2828.png"/><Relationship Id="rId292" Type="http://schemas.openxmlformats.org/officeDocument/2006/relationships/customXml" Target="../ink/ink3143.xml"/><Relationship Id="rId306" Type="http://schemas.openxmlformats.org/officeDocument/2006/relationships/customXml" Target="../ink/ink3150.xml"/><Relationship Id="rId24" Type="http://schemas.openxmlformats.org/officeDocument/2006/relationships/customXml" Target="../ink/ink3009.xml"/><Relationship Id="rId45" Type="http://schemas.openxmlformats.org/officeDocument/2006/relationships/image" Target="../media/image2715.png"/><Relationship Id="rId66" Type="http://schemas.openxmlformats.org/officeDocument/2006/relationships/customXml" Target="../ink/ink3030.xml"/><Relationship Id="rId87" Type="http://schemas.openxmlformats.org/officeDocument/2006/relationships/image" Target="../media/image2736.png"/><Relationship Id="rId110" Type="http://schemas.openxmlformats.org/officeDocument/2006/relationships/customXml" Target="../ink/ink3052.xml"/><Relationship Id="rId131" Type="http://schemas.openxmlformats.org/officeDocument/2006/relationships/image" Target="../media/image2758.png"/><Relationship Id="rId327" Type="http://schemas.openxmlformats.org/officeDocument/2006/relationships/image" Target="../media/image2856.png"/><Relationship Id="rId348" Type="http://schemas.openxmlformats.org/officeDocument/2006/relationships/customXml" Target="../ink/ink3171.xml"/><Relationship Id="rId369" Type="http://schemas.openxmlformats.org/officeDocument/2006/relationships/image" Target="../media/image2877.png"/><Relationship Id="rId152" Type="http://schemas.openxmlformats.org/officeDocument/2006/relationships/customXml" Target="../ink/ink3073.xml"/><Relationship Id="rId173" Type="http://schemas.openxmlformats.org/officeDocument/2006/relationships/image" Target="../media/image2779.png"/><Relationship Id="rId194" Type="http://schemas.openxmlformats.org/officeDocument/2006/relationships/customXml" Target="../ink/ink3094.xml"/><Relationship Id="rId208" Type="http://schemas.openxmlformats.org/officeDocument/2006/relationships/customXml" Target="../ink/ink3101.xml"/><Relationship Id="rId229" Type="http://schemas.openxmlformats.org/officeDocument/2006/relationships/image" Target="../media/image2807.png"/><Relationship Id="rId240" Type="http://schemas.openxmlformats.org/officeDocument/2006/relationships/customXml" Target="../ink/ink3117.xml"/><Relationship Id="rId261" Type="http://schemas.openxmlformats.org/officeDocument/2006/relationships/image" Target="../media/image2823.png"/><Relationship Id="rId14" Type="http://schemas.openxmlformats.org/officeDocument/2006/relationships/customXml" Target="../ink/ink3004.xml"/><Relationship Id="rId35" Type="http://schemas.openxmlformats.org/officeDocument/2006/relationships/image" Target="../media/image2710.png"/><Relationship Id="rId56" Type="http://schemas.openxmlformats.org/officeDocument/2006/relationships/customXml" Target="../ink/ink3025.xml"/><Relationship Id="rId77" Type="http://schemas.openxmlformats.org/officeDocument/2006/relationships/image" Target="../media/image2731.png"/><Relationship Id="rId100" Type="http://schemas.openxmlformats.org/officeDocument/2006/relationships/customXml" Target="../ink/ink3047.xml"/><Relationship Id="rId282" Type="http://schemas.openxmlformats.org/officeDocument/2006/relationships/customXml" Target="../ink/ink3138.xml"/><Relationship Id="rId317" Type="http://schemas.openxmlformats.org/officeDocument/2006/relationships/image" Target="../media/image2851.png"/><Relationship Id="rId338" Type="http://schemas.openxmlformats.org/officeDocument/2006/relationships/customXml" Target="../ink/ink3166.xml"/><Relationship Id="rId359" Type="http://schemas.openxmlformats.org/officeDocument/2006/relationships/image" Target="../media/image2872.png"/><Relationship Id="rId8" Type="http://schemas.openxmlformats.org/officeDocument/2006/relationships/customXml" Target="../ink/ink3001.xml"/><Relationship Id="rId98" Type="http://schemas.openxmlformats.org/officeDocument/2006/relationships/customXml" Target="../ink/ink3046.xml"/><Relationship Id="rId121" Type="http://schemas.openxmlformats.org/officeDocument/2006/relationships/image" Target="../media/image2753.png"/><Relationship Id="rId142" Type="http://schemas.openxmlformats.org/officeDocument/2006/relationships/customXml" Target="../ink/ink3068.xml"/><Relationship Id="rId163" Type="http://schemas.openxmlformats.org/officeDocument/2006/relationships/image" Target="../media/image2774.png"/><Relationship Id="rId184" Type="http://schemas.openxmlformats.org/officeDocument/2006/relationships/customXml" Target="../ink/ink3089.xml"/><Relationship Id="rId219" Type="http://schemas.openxmlformats.org/officeDocument/2006/relationships/image" Target="../media/image2802.png"/><Relationship Id="rId370" Type="http://schemas.openxmlformats.org/officeDocument/2006/relationships/customXml" Target="../ink/ink3182.xml"/><Relationship Id="rId230" Type="http://schemas.openxmlformats.org/officeDocument/2006/relationships/customXml" Target="../ink/ink3112.xml"/><Relationship Id="rId251" Type="http://schemas.openxmlformats.org/officeDocument/2006/relationships/image" Target="../media/image2818.png"/><Relationship Id="rId25" Type="http://schemas.openxmlformats.org/officeDocument/2006/relationships/image" Target="../media/image2705.png"/><Relationship Id="rId46" Type="http://schemas.openxmlformats.org/officeDocument/2006/relationships/customXml" Target="../ink/ink3020.xml"/><Relationship Id="rId67" Type="http://schemas.openxmlformats.org/officeDocument/2006/relationships/image" Target="../media/image2726.png"/><Relationship Id="rId272" Type="http://schemas.openxmlformats.org/officeDocument/2006/relationships/customXml" Target="../ink/ink3133.xml"/><Relationship Id="rId293" Type="http://schemas.openxmlformats.org/officeDocument/2006/relationships/image" Target="../media/image2839.png"/><Relationship Id="rId307" Type="http://schemas.openxmlformats.org/officeDocument/2006/relationships/image" Target="../media/image2846.png"/><Relationship Id="rId328" Type="http://schemas.openxmlformats.org/officeDocument/2006/relationships/customXml" Target="../ink/ink3161.xml"/><Relationship Id="rId349" Type="http://schemas.openxmlformats.org/officeDocument/2006/relationships/image" Target="../media/image2867.png"/><Relationship Id="rId88" Type="http://schemas.openxmlformats.org/officeDocument/2006/relationships/customXml" Target="../ink/ink3041.xml"/><Relationship Id="rId111" Type="http://schemas.openxmlformats.org/officeDocument/2006/relationships/image" Target="../media/image2748.png"/><Relationship Id="rId132" Type="http://schemas.openxmlformats.org/officeDocument/2006/relationships/customXml" Target="../ink/ink3063.xml"/><Relationship Id="rId153" Type="http://schemas.openxmlformats.org/officeDocument/2006/relationships/image" Target="../media/image2769.png"/><Relationship Id="rId174" Type="http://schemas.openxmlformats.org/officeDocument/2006/relationships/customXml" Target="../ink/ink3084.xml"/><Relationship Id="rId195" Type="http://schemas.openxmlformats.org/officeDocument/2006/relationships/image" Target="../media/image2790.png"/><Relationship Id="rId209" Type="http://schemas.openxmlformats.org/officeDocument/2006/relationships/image" Target="../media/image2797.png"/><Relationship Id="rId360" Type="http://schemas.openxmlformats.org/officeDocument/2006/relationships/customXml" Target="../ink/ink3177.xml"/><Relationship Id="rId220" Type="http://schemas.openxmlformats.org/officeDocument/2006/relationships/customXml" Target="../ink/ink3107.xml"/><Relationship Id="rId241" Type="http://schemas.openxmlformats.org/officeDocument/2006/relationships/image" Target="../media/image2813.png"/><Relationship Id="rId15" Type="http://schemas.openxmlformats.org/officeDocument/2006/relationships/image" Target="../media/image2700.png"/><Relationship Id="rId36" Type="http://schemas.openxmlformats.org/officeDocument/2006/relationships/customXml" Target="../ink/ink3015.xml"/><Relationship Id="rId57" Type="http://schemas.openxmlformats.org/officeDocument/2006/relationships/image" Target="../media/image2721.png"/><Relationship Id="rId262" Type="http://schemas.openxmlformats.org/officeDocument/2006/relationships/customXml" Target="../ink/ink3128.xml"/><Relationship Id="rId283" Type="http://schemas.openxmlformats.org/officeDocument/2006/relationships/image" Target="../media/image2834.png"/><Relationship Id="rId318" Type="http://schemas.openxmlformats.org/officeDocument/2006/relationships/customXml" Target="../ink/ink3156.xml"/><Relationship Id="rId339" Type="http://schemas.openxmlformats.org/officeDocument/2006/relationships/image" Target="../media/image2862.png"/><Relationship Id="rId78" Type="http://schemas.openxmlformats.org/officeDocument/2006/relationships/customXml" Target="../ink/ink3036.xml"/><Relationship Id="rId99" Type="http://schemas.openxmlformats.org/officeDocument/2006/relationships/image" Target="../media/image2742.png"/><Relationship Id="rId101" Type="http://schemas.openxmlformats.org/officeDocument/2006/relationships/image" Target="../media/image2743.png"/><Relationship Id="rId122" Type="http://schemas.openxmlformats.org/officeDocument/2006/relationships/customXml" Target="../ink/ink3058.xml"/><Relationship Id="rId143" Type="http://schemas.openxmlformats.org/officeDocument/2006/relationships/image" Target="../media/image2764.png"/><Relationship Id="rId164" Type="http://schemas.openxmlformats.org/officeDocument/2006/relationships/customXml" Target="../ink/ink3079.xml"/><Relationship Id="rId185" Type="http://schemas.openxmlformats.org/officeDocument/2006/relationships/image" Target="../media/image2785.png"/><Relationship Id="rId350" Type="http://schemas.openxmlformats.org/officeDocument/2006/relationships/customXml" Target="../ink/ink3172.xml"/><Relationship Id="rId371" Type="http://schemas.openxmlformats.org/officeDocument/2006/relationships/image" Target="../media/image2878.png"/><Relationship Id="rId4" Type="http://schemas.openxmlformats.org/officeDocument/2006/relationships/customXml" Target="../ink/ink2999.xml"/><Relationship Id="rId9" Type="http://schemas.openxmlformats.org/officeDocument/2006/relationships/image" Target="../media/image2697.png"/><Relationship Id="rId180" Type="http://schemas.openxmlformats.org/officeDocument/2006/relationships/customXml" Target="../ink/ink3087.xml"/><Relationship Id="rId210" Type="http://schemas.openxmlformats.org/officeDocument/2006/relationships/customXml" Target="../ink/ink3102.xml"/><Relationship Id="rId215" Type="http://schemas.openxmlformats.org/officeDocument/2006/relationships/image" Target="../media/image2800.png"/><Relationship Id="rId236" Type="http://schemas.openxmlformats.org/officeDocument/2006/relationships/customXml" Target="../ink/ink3115.xml"/><Relationship Id="rId257" Type="http://schemas.openxmlformats.org/officeDocument/2006/relationships/image" Target="../media/image2821.png"/><Relationship Id="rId278" Type="http://schemas.openxmlformats.org/officeDocument/2006/relationships/customXml" Target="../ink/ink3136.xml"/><Relationship Id="rId26" Type="http://schemas.openxmlformats.org/officeDocument/2006/relationships/customXml" Target="../ink/ink3010.xml"/><Relationship Id="rId231" Type="http://schemas.openxmlformats.org/officeDocument/2006/relationships/image" Target="../media/image2808.png"/><Relationship Id="rId252" Type="http://schemas.openxmlformats.org/officeDocument/2006/relationships/customXml" Target="../ink/ink3123.xml"/><Relationship Id="rId273" Type="http://schemas.openxmlformats.org/officeDocument/2006/relationships/image" Target="../media/image2829.png"/><Relationship Id="rId294" Type="http://schemas.openxmlformats.org/officeDocument/2006/relationships/customXml" Target="../ink/ink3144.xml"/><Relationship Id="rId308" Type="http://schemas.openxmlformats.org/officeDocument/2006/relationships/customXml" Target="../ink/ink3151.xml"/><Relationship Id="rId329" Type="http://schemas.openxmlformats.org/officeDocument/2006/relationships/image" Target="../media/image2857.png"/><Relationship Id="rId47" Type="http://schemas.openxmlformats.org/officeDocument/2006/relationships/image" Target="../media/image2716.png"/><Relationship Id="rId68" Type="http://schemas.openxmlformats.org/officeDocument/2006/relationships/customXml" Target="../ink/ink3031.xml"/><Relationship Id="rId89" Type="http://schemas.openxmlformats.org/officeDocument/2006/relationships/image" Target="../media/image2737.png"/><Relationship Id="rId112" Type="http://schemas.openxmlformats.org/officeDocument/2006/relationships/customXml" Target="../ink/ink3053.xml"/><Relationship Id="rId133" Type="http://schemas.openxmlformats.org/officeDocument/2006/relationships/image" Target="../media/image2759.png"/><Relationship Id="rId154" Type="http://schemas.openxmlformats.org/officeDocument/2006/relationships/customXml" Target="../ink/ink3074.xml"/><Relationship Id="rId175" Type="http://schemas.openxmlformats.org/officeDocument/2006/relationships/image" Target="../media/image2780.png"/><Relationship Id="rId340" Type="http://schemas.openxmlformats.org/officeDocument/2006/relationships/customXml" Target="../ink/ink3167.xml"/><Relationship Id="rId361" Type="http://schemas.openxmlformats.org/officeDocument/2006/relationships/image" Target="../media/image2873.png"/><Relationship Id="rId196" Type="http://schemas.openxmlformats.org/officeDocument/2006/relationships/customXml" Target="../ink/ink3095.xml"/><Relationship Id="rId200" Type="http://schemas.openxmlformats.org/officeDocument/2006/relationships/customXml" Target="../ink/ink3097.xml"/><Relationship Id="rId16" Type="http://schemas.openxmlformats.org/officeDocument/2006/relationships/customXml" Target="../ink/ink3005.xml"/><Relationship Id="rId221" Type="http://schemas.openxmlformats.org/officeDocument/2006/relationships/image" Target="../media/image2803.png"/><Relationship Id="rId242" Type="http://schemas.openxmlformats.org/officeDocument/2006/relationships/customXml" Target="../ink/ink3118.xml"/><Relationship Id="rId263" Type="http://schemas.openxmlformats.org/officeDocument/2006/relationships/image" Target="../media/image2824.png"/><Relationship Id="rId284" Type="http://schemas.openxmlformats.org/officeDocument/2006/relationships/customXml" Target="../ink/ink3139.xml"/><Relationship Id="rId319" Type="http://schemas.openxmlformats.org/officeDocument/2006/relationships/image" Target="../media/image2852.png"/><Relationship Id="rId37" Type="http://schemas.openxmlformats.org/officeDocument/2006/relationships/image" Target="../media/image2711.png"/><Relationship Id="rId58" Type="http://schemas.openxmlformats.org/officeDocument/2006/relationships/customXml" Target="../ink/ink3026.xml"/><Relationship Id="rId79" Type="http://schemas.openxmlformats.org/officeDocument/2006/relationships/image" Target="../media/image2732.png"/><Relationship Id="rId102" Type="http://schemas.openxmlformats.org/officeDocument/2006/relationships/customXml" Target="../ink/ink3048.xml"/><Relationship Id="rId123" Type="http://schemas.openxmlformats.org/officeDocument/2006/relationships/image" Target="../media/image2754.png"/><Relationship Id="rId144" Type="http://schemas.openxmlformats.org/officeDocument/2006/relationships/customXml" Target="../ink/ink3069.xml"/><Relationship Id="rId330" Type="http://schemas.openxmlformats.org/officeDocument/2006/relationships/customXml" Target="../ink/ink3162.xml"/><Relationship Id="rId90" Type="http://schemas.openxmlformats.org/officeDocument/2006/relationships/customXml" Target="../ink/ink3042.xml"/><Relationship Id="rId165" Type="http://schemas.openxmlformats.org/officeDocument/2006/relationships/image" Target="../media/image2775.png"/><Relationship Id="rId186" Type="http://schemas.openxmlformats.org/officeDocument/2006/relationships/customXml" Target="../ink/ink3090.xml"/><Relationship Id="rId351" Type="http://schemas.openxmlformats.org/officeDocument/2006/relationships/image" Target="../media/image2868.png"/><Relationship Id="rId372" Type="http://schemas.openxmlformats.org/officeDocument/2006/relationships/customXml" Target="../ink/ink3183.xml"/><Relationship Id="rId211" Type="http://schemas.openxmlformats.org/officeDocument/2006/relationships/image" Target="../media/image2798.png"/><Relationship Id="rId232" Type="http://schemas.openxmlformats.org/officeDocument/2006/relationships/customXml" Target="../ink/ink3113.xml"/><Relationship Id="rId253" Type="http://schemas.openxmlformats.org/officeDocument/2006/relationships/image" Target="../media/image2819.png"/><Relationship Id="rId274" Type="http://schemas.openxmlformats.org/officeDocument/2006/relationships/customXml" Target="../ink/ink3134.xml"/><Relationship Id="rId295" Type="http://schemas.openxmlformats.org/officeDocument/2006/relationships/image" Target="../media/image2840.png"/><Relationship Id="rId309" Type="http://schemas.openxmlformats.org/officeDocument/2006/relationships/image" Target="../media/image2847.png"/><Relationship Id="rId27" Type="http://schemas.openxmlformats.org/officeDocument/2006/relationships/image" Target="../media/image2706.png"/><Relationship Id="rId48" Type="http://schemas.openxmlformats.org/officeDocument/2006/relationships/customXml" Target="../ink/ink3021.xml"/><Relationship Id="rId69" Type="http://schemas.openxmlformats.org/officeDocument/2006/relationships/image" Target="../media/image2727.png"/><Relationship Id="rId113" Type="http://schemas.openxmlformats.org/officeDocument/2006/relationships/image" Target="../media/image2749.png"/><Relationship Id="rId134" Type="http://schemas.openxmlformats.org/officeDocument/2006/relationships/customXml" Target="../ink/ink3064.xml"/><Relationship Id="rId320" Type="http://schemas.openxmlformats.org/officeDocument/2006/relationships/customXml" Target="../ink/ink3157.xml"/><Relationship Id="rId80" Type="http://schemas.openxmlformats.org/officeDocument/2006/relationships/customXml" Target="../ink/ink3037.xml"/><Relationship Id="rId155" Type="http://schemas.openxmlformats.org/officeDocument/2006/relationships/image" Target="../media/image2770.png"/><Relationship Id="rId176" Type="http://schemas.openxmlformats.org/officeDocument/2006/relationships/customXml" Target="../ink/ink3085.xml"/><Relationship Id="rId197" Type="http://schemas.openxmlformats.org/officeDocument/2006/relationships/image" Target="../media/image2791.png"/><Relationship Id="rId341" Type="http://schemas.openxmlformats.org/officeDocument/2006/relationships/image" Target="../media/image2863.png"/><Relationship Id="rId362" Type="http://schemas.openxmlformats.org/officeDocument/2006/relationships/customXml" Target="../ink/ink3178.xml"/><Relationship Id="rId201" Type="http://schemas.openxmlformats.org/officeDocument/2006/relationships/image" Target="../media/image2793.png"/><Relationship Id="rId222" Type="http://schemas.openxmlformats.org/officeDocument/2006/relationships/customXml" Target="../ink/ink3108.xml"/><Relationship Id="rId243" Type="http://schemas.openxmlformats.org/officeDocument/2006/relationships/image" Target="../media/image2814.png"/><Relationship Id="rId264" Type="http://schemas.openxmlformats.org/officeDocument/2006/relationships/customXml" Target="../ink/ink3129.xml"/><Relationship Id="rId285" Type="http://schemas.openxmlformats.org/officeDocument/2006/relationships/image" Target="../media/image2835.png"/><Relationship Id="rId17" Type="http://schemas.openxmlformats.org/officeDocument/2006/relationships/image" Target="../media/image2701.png"/><Relationship Id="rId38" Type="http://schemas.openxmlformats.org/officeDocument/2006/relationships/customXml" Target="../ink/ink3016.xml"/><Relationship Id="rId59" Type="http://schemas.openxmlformats.org/officeDocument/2006/relationships/image" Target="../media/image2722.png"/><Relationship Id="rId103" Type="http://schemas.openxmlformats.org/officeDocument/2006/relationships/image" Target="../media/image2744.png"/><Relationship Id="rId124" Type="http://schemas.openxmlformats.org/officeDocument/2006/relationships/customXml" Target="../ink/ink3059.xml"/><Relationship Id="rId310" Type="http://schemas.openxmlformats.org/officeDocument/2006/relationships/customXml" Target="../ink/ink3152.xml"/><Relationship Id="rId70" Type="http://schemas.openxmlformats.org/officeDocument/2006/relationships/customXml" Target="../ink/ink3032.xml"/><Relationship Id="rId91" Type="http://schemas.openxmlformats.org/officeDocument/2006/relationships/image" Target="../media/image2738.png"/><Relationship Id="rId145" Type="http://schemas.openxmlformats.org/officeDocument/2006/relationships/image" Target="../media/image2765.png"/><Relationship Id="rId166" Type="http://schemas.openxmlformats.org/officeDocument/2006/relationships/customXml" Target="../ink/ink3080.xml"/><Relationship Id="rId187" Type="http://schemas.openxmlformats.org/officeDocument/2006/relationships/image" Target="../media/image2786.png"/><Relationship Id="rId331" Type="http://schemas.openxmlformats.org/officeDocument/2006/relationships/image" Target="../media/image2858.png"/><Relationship Id="rId352" Type="http://schemas.openxmlformats.org/officeDocument/2006/relationships/customXml" Target="../ink/ink3173.xml"/><Relationship Id="rId373" Type="http://schemas.openxmlformats.org/officeDocument/2006/relationships/image" Target="../media/image2879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3103.xml"/><Relationship Id="rId233" Type="http://schemas.openxmlformats.org/officeDocument/2006/relationships/image" Target="../media/image2809.png"/><Relationship Id="rId254" Type="http://schemas.openxmlformats.org/officeDocument/2006/relationships/customXml" Target="../ink/ink3124.xml"/><Relationship Id="rId28" Type="http://schemas.openxmlformats.org/officeDocument/2006/relationships/customXml" Target="../ink/ink3011.xml"/><Relationship Id="rId49" Type="http://schemas.openxmlformats.org/officeDocument/2006/relationships/image" Target="../media/image2717.png"/><Relationship Id="rId114" Type="http://schemas.openxmlformats.org/officeDocument/2006/relationships/customXml" Target="../ink/ink3054.xml"/><Relationship Id="rId275" Type="http://schemas.openxmlformats.org/officeDocument/2006/relationships/image" Target="../media/image2830.png"/><Relationship Id="rId296" Type="http://schemas.openxmlformats.org/officeDocument/2006/relationships/customXml" Target="../ink/ink3145.xml"/><Relationship Id="rId300" Type="http://schemas.openxmlformats.org/officeDocument/2006/relationships/customXml" Target="../ink/ink3147.xml"/><Relationship Id="rId60" Type="http://schemas.openxmlformats.org/officeDocument/2006/relationships/customXml" Target="../ink/ink3027.xml"/><Relationship Id="rId81" Type="http://schemas.openxmlformats.org/officeDocument/2006/relationships/image" Target="../media/image2733.png"/><Relationship Id="rId135" Type="http://schemas.openxmlformats.org/officeDocument/2006/relationships/image" Target="../media/image2760.png"/><Relationship Id="rId156" Type="http://schemas.openxmlformats.org/officeDocument/2006/relationships/customXml" Target="../ink/ink3075.xml"/><Relationship Id="rId177" Type="http://schemas.openxmlformats.org/officeDocument/2006/relationships/image" Target="../media/image2781.png"/><Relationship Id="rId198" Type="http://schemas.openxmlformats.org/officeDocument/2006/relationships/customXml" Target="../ink/ink3096.xml"/><Relationship Id="rId321" Type="http://schemas.openxmlformats.org/officeDocument/2006/relationships/image" Target="../media/image2853.png"/><Relationship Id="rId342" Type="http://schemas.openxmlformats.org/officeDocument/2006/relationships/customXml" Target="../ink/ink3168.xml"/><Relationship Id="rId363" Type="http://schemas.openxmlformats.org/officeDocument/2006/relationships/image" Target="../media/image2874.png"/><Relationship Id="rId202" Type="http://schemas.openxmlformats.org/officeDocument/2006/relationships/customXml" Target="../ink/ink3098.xml"/><Relationship Id="rId223" Type="http://schemas.openxmlformats.org/officeDocument/2006/relationships/image" Target="../media/image2804.png"/><Relationship Id="rId244" Type="http://schemas.openxmlformats.org/officeDocument/2006/relationships/customXml" Target="../ink/ink3119.xml"/><Relationship Id="rId18" Type="http://schemas.openxmlformats.org/officeDocument/2006/relationships/customXml" Target="../ink/ink3006.xml"/><Relationship Id="rId39" Type="http://schemas.openxmlformats.org/officeDocument/2006/relationships/image" Target="../media/image2712.png"/><Relationship Id="rId265" Type="http://schemas.openxmlformats.org/officeDocument/2006/relationships/image" Target="../media/image2825.png"/><Relationship Id="rId286" Type="http://schemas.openxmlformats.org/officeDocument/2006/relationships/customXml" Target="../ink/ink3140.xml"/><Relationship Id="rId50" Type="http://schemas.openxmlformats.org/officeDocument/2006/relationships/customXml" Target="../ink/ink3022.xml"/><Relationship Id="rId104" Type="http://schemas.openxmlformats.org/officeDocument/2006/relationships/customXml" Target="../ink/ink3049.xml"/><Relationship Id="rId125" Type="http://schemas.openxmlformats.org/officeDocument/2006/relationships/image" Target="../media/image2755.png"/><Relationship Id="rId146" Type="http://schemas.openxmlformats.org/officeDocument/2006/relationships/customXml" Target="../ink/ink3070.xml"/><Relationship Id="rId167" Type="http://schemas.openxmlformats.org/officeDocument/2006/relationships/image" Target="../media/image2776.png"/><Relationship Id="rId188" Type="http://schemas.openxmlformats.org/officeDocument/2006/relationships/customXml" Target="../ink/ink3091.xml"/><Relationship Id="rId311" Type="http://schemas.openxmlformats.org/officeDocument/2006/relationships/image" Target="../media/image2848.png"/><Relationship Id="rId332" Type="http://schemas.openxmlformats.org/officeDocument/2006/relationships/customXml" Target="../ink/ink3163.xml"/><Relationship Id="rId353" Type="http://schemas.openxmlformats.org/officeDocument/2006/relationships/image" Target="../media/image2869.png"/><Relationship Id="rId374" Type="http://schemas.openxmlformats.org/officeDocument/2006/relationships/customXml" Target="../ink/ink3184.xml"/><Relationship Id="rId71" Type="http://schemas.openxmlformats.org/officeDocument/2006/relationships/image" Target="../media/image2728.png"/><Relationship Id="rId92" Type="http://schemas.openxmlformats.org/officeDocument/2006/relationships/customXml" Target="../ink/ink3043.xml"/><Relationship Id="rId213" Type="http://schemas.openxmlformats.org/officeDocument/2006/relationships/image" Target="../media/image2799.png"/><Relationship Id="rId234" Type="http://schemas.openxmlformats.org/officeDocument/2006/relationships/customXml" Target="../ink/ink3114.xml"/><Relationship Id="rId2" Type="http://schemas.openxmlformats.org/officeDocument/2006/relationships/customXml" Target="../ink/ink2998.xml"/><Relationship Id="rId29" Type="http://schemas.openxmlformats.org/officeDocument/2006/relationships/image" Target="../media/image2707.png"/><Relationship Id="rId255" Type="http://schemas.openxmlformats.org/officeDocument/2006/relationships/image" Target="../media/image2820.png"/><Relationship Id="rId276" Type="http://schemas.openxmlformats.org/officeDocument/2006/relationships/customXml" Target="../ink/ink3135.xml"/><Relationship Id="rId297" Type="http://schemas.openxmlformats.org/officeDocument/2006/relationships/image" Target="../media/image2841.png"/><Relationship Id="rId40" Type="http://schemas.openxmlformats.org/officeDocument/2006/relationships/customXml" Target="../ink/ink3017.xml"/><Relationship Id="rId115" Type="http://schemas.openxmlformats.org/officeDocument/2006/relationships/image" Target="../media/image2750.png"/><Relationship Id="rId136" Type="http://schemas.openxmlformats.org/officeDocument/2006/relationships/customXml" Target="../ink/ink3065.xml"/><Relationship Id="rId157" Type="http://schemas.openxmlformats.org/officeDocument/2006/relationships/image" Target="../media/image2771.png"/><Relationship Id="rId178" Type="http://schemas.openxmlformats.org/officeDocument/2006/relationships/customXml" Target="../ink/ink3086.xml"/><Relationship Id="rId301" Type="http://schemas.openxmlformats.org/officeDocument/2006/relationships/image" Target="../media/image2843.png"/><Relationship Id="rId322" Type="http://schemas.openxmlformats.org/officeDocument/2006/relationships/customXml" Target="../ink/ink3158.xml"/><Relationship Id="rId343" Type="http://schemas.openxmlformats.org/officeDocument/2006/relationships/image" Target="../media/image2864.png"/><Relationship Id="rId364" Type="http://schemas.openxmlformats.org/officeDocument/2006/relationships/customXml" Target="../ink/ink3179.xml"/><Relationship Id="rId61" Type="http://schemas.openxmlformats.org/officeDocument/2006/relationships/image" Target="../media/image2723.png"/><Relationship Id="rId82" Type="http://schemas.openxmlformats.org/officeDocument/2006/relationships/customXml" Target="../ink/ink3038.xml"/><Relationship Id="rId199" Type="http://schemas.openxmlformats.org/officeDocument/2006/relationships/image" Target="../media/image2792.png"/><Relationship Id="rId203" Type="http://schemas.openxmlformats.org/officeDocument/2006/relationships/image" Target="../media/image2794.png"/><Relationship Id="rId19" Type="http://schemas.openxmlformats.org/officeDocument/2006/relationships/image" Target="../media/image2702.png"/><Relationship Id="rId224" Type="http://schemas.openxmlformats.org/officeDocument/2006/relationships/customXml" Target="../ink/ink3109.xml"/><Relationship Id="rId245" Type="http://schemas.openxmlformats.org/officeDocument/2006/relationships/image" Target="../media/image2815.png"/><Relationship Id="rId266" Type="http://schemas.openxmlformats.org/officeDocument/2006/relationships/customXml" Target="../ink/ink3130.xml"/><Relationship Id="rId287" Type="http://schemas.openxmlformats.org/officeDocument/2006/relationships/image" Target="../media/image2836.png"/><Relationship Id="rId30" Type="http://schemas.openxmlformats.org/officeDocument/2006/relationships/customXml" Target="../ink/ink3012.xml"/><Relationship Id="rId105" Type="http://schemas.openxmlformats.org/officeDocument/2006/relationships/image" Target="../media/image2745.png"/><Relationship Id="rId126" Type="http://schemas.openxmlformats.org/officeDocument/2006/relationships/customXml" Target="../ink/ink3060.xml"/><Relationship Id="rId147" Type="http://schemas.openxmlformats.org/officeDocument/2006/relationships/image" Target="../media/image2766.png"/><Relationship Id="rId168" Type="http://schemas.openxmlformats.org/officeDocument/2006/relationships/customXml" Target="../ink/ink3081.xml"/><Relationship Id="rId312" Type="http://schemas.openxmlformats.org/officeDocument/2006/relationships/customXml" Target="../ink/ink3153.xml"/><Relationship Id="rId333" Type="http://schemas.openxmlformats.org/officeDocument/2006/relationships/image" Target="../media/image2859.png"/><Relationship Id="rId354" Type="http://schemas.openxmlformats.org/officeDocument/2006/relationships/customXml" Target="../ink/ink3174.xml"/><Relationship Id="rId51" Type="http://schemas.openxmlformats.org/officeDocument/2006/relationships/image" Target="../media/image2718.png"/><Relationship Id="rId72" Type="http://schemas.openxmlformats.org/officeDocument/2006/relationships/customXml" Target="../ink/ink3033.xml"/><Relationship Id="rId93" Type="http://schemas.openxmlformats.org/officeDocument/2006/relationships/image" Target="../media/image2739.png"/><Relationship Id="rId189" Type="http://schemas.openxmlformats.org/officeDocument/2006/relationships/image" Target="../media/image2787.png"/><Relationship Id="rId375" Type="http://schemas.openxmlformats.org/officeDocument/2006/relationships/image" Target="../media/image2880.png"/><Relationship Id="rId3" Type="http://schemas.openxmlformats.org/officeDocument/2006/relationships/image" Target="../media/image2694.png"/><Relationship Id="rId214" Type="http://schemas.openxmlformats.org/officeDocument/2006/relationships/customXml" Target="../ink/ink3104.xml"/><Relationship Id="rId235" Type="http://schemas.openxmlformats.org/officeDocument/2006/relationships/image" Target="../media/image2810.png"/><Relationship Id="rId256" Type="http://schemas.openxmlformats.org/officeDocument/2006/relationships/customXml" Target="../ink/ink3125.xml"/><Relationship Id="rId277" Type="http://schemas.openxmlformats.org/officeDocument/2006/relationships/image" Target="../media/image2831.png"/><Relationship Id="rId298" Type="http://schemas.openxmlformats.org/officeDocument/2006/relationships/customXml" Target="../ink/ink3146.xml"/><Relationship Id="rId116" Type="http://schemas.openxmlformats.org/officeDocument/2006/relationships/customXml" Target="../ink/ink3055.xml"/><Relationship Id="rId137" Type="http://schemas.openxmlformats.org/officeDocument/2006/relationships/image" Target="../media/image2761.png"/><Relationship Id="rId158" Type="http://schemas.openxmlformats.org/officeDocument/2006/relationships/customXml" Target="../ink/ink3076.xml"/><Relationship Id="rId302" Type="http://schemas.openxmlformats.org/officeDocument/2006/relationships/customXml" Target="../ink/ink3148.xml"/><Relationship Id="rId323" Type="http://schemas.openxmlformats.org/officeDocument/2006/relationships/image" Target="../media/image2854.png"/><Relationship Id="rId344" Type="http://schemas.openxmlformats.org/officeDocument/2006/relationships/customXml" Target="../ink/ink3169.xml"/><Relationship Id="rId20" Type="http://schemas.openxmlformats.org/officeDocument/2006/relationships/customXml" Target="../ink/ink3007.xml"/><Relationship Id="rId41" Type="http://schemas.openxmlformats.org/officeDocument/2006/relationships/image" Target="../media/image2713.png"/><Relationship Id="rId62" Type="http://schemas.openxmlformats.org/officeDocument/2006/relationships/customXml" Target="../ink/ink3028.xml"/><Relationship Id="rId83" Type="http://schemas.openxmlformats.org/officeDocument/2006/relationships/image" Target="../media/image2734.png"/><Relationship Id="rId179" Type="http://schemas.openxmlformats.org/officeDocument/2006/relationships/image" Target="../media/image2782.png"/><Relationship Id="rId365" Type="http://schemas.openxmlformats.org/officeDocument/2006/relationships/image" Target="../media/image2875.png"/><Relationship Id="rId190" Type="http://schemas.openxmlformats.org/officeDocument/2006/relationships/customXml" Target="../ink/ink3092.xml"/><Relationship Id="rId204" Type="http://schemas.openxmlformats.org/officeDocument/2006/relationships/customXml" Target="../ink/ink3099.xml"/><Relationship Id="rId225" Type="http://schemas.openxmlformats.org/officeDocument/2006/relationships/image" Target="../media/image2805.png"/><Relationship Id="rId246" Type="http://schemas.openxmlformats.org/officeDocument/2006/relationships/customXml" Target="../ink/ink3120.xml"/><Relationship Id="rId267" Type="http://schemas.openxmlformats.org/officeDocument/2006/relationships/image" Target="../media/image2826.png"/><Relationship Id="rId288" Type="http://schemas.openxmlformats.org/officeDocument/2006/relationships/customXml" Target="../ink/ink3141.xml"/><Relationship Id="rId106" Type="http://schemas.openxmlformats.org/officeDocument/2006/relationships/customXml" Target="../ink/ink3050.xml"/><Relationship Id="rId127" Type="http://schemas.openxmlformats.org/officeDocument/2006/relationships/image" Target="../media/image2756.png"/><Relationship Id="rId313" Type="http://schemas.openxmlformats.org/officeDocument/2006/relationships/image" Target="../media/image2849.png"/><Relationship Id="rId10" Type="http://schemas.openxmlformats.org/officeDocument/2006/relationships/customXml" Target="../ink/ink3002.xml"/><Relationship Id="rId31" Type="http://schemas.openxmlformats.org/officeDocument/2006/relationships/image" Target="../media/image2708.png"/><Relationship Id="rId52" Type="http://schemas.openxmlformats.org/officeDocument/2006/relationships/customXml" Target="../ink/ink3023.xml"/><Relationship Id="rId73" Type="http://schemas.openxmlformats.org/officeDocument/2006/relationships/image" Target="../media/image2729.png"/><Relationship Id="rId94" Type="http://schemas.openxmlformats.org/officeDocument/2006/relationships/customXml" Target="../ink/ink3044.xml"/><Relationship Id="rId148" Type="http://schemas.openxmlformats.org/officeDocument/2006/relationships/customXml" Target="../ink/ink3071.xml"/><Relationship Id="rId169" Type="http://schemas.openxmlformats.org/officeDocument/2006/relationships/image" Target="../media/image2777.png"/><Relationship Id="rId334" Type="http://schemas.openxmlformats.org/officeDocument/2006/relationships/customXml" Target="../ink/ink3164.xml"/><Relationship Id="rId355" Type="http://schemas.openxmlformats.org/officeDocument/2006/relationships/image" Target="../media/image2870.png"/><Relationship Id="rId376" Type="http://schemas.openxmlformats.org/officeDocument/2006/relationships/customXml" Target="../ink/ink3185.xml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198.xml"/><Relationship Id="rId117" Type="http://schemas.openxmlformats.org/officeDocument/2006/relationships/image" Target="../media/image2939.png"/><Relationship Id="rId21" Type="http://schemas.openxmlformats.org/officeDocument/2006/relationships/image" Target="../media/image2891.png"/><Relationship Id="rId42" Type="http://schemas.openxmlformats.org/officeDocument/2006/relationships/customXml" Target="../ink/ink3206.xml"/><Relationship Id="rId47" Type="http://schemas.openxmlformats.org/officeDocument/2006/relationships/image" Target="../media/image2904.png"/><Relationship Id="rId63" Type="http://schemas.openxmlformats.org/officeDocument/2006/relationships/image" Target="../media/image2912.png"/><Relationship Id="rId68" Type="http://schemas.openxmlformats.org/officeDocument/2006/relationships/customXml" Target="../ink/ink3219.xml"/><Relationship Id="rId84" Type="http://schemas.openxmlformats.org/officeDocument/2006/relationships/customXml" Target="../ink/ink3227.xml"/><Relationship Id="rId89" Type="http://schemas.openxmlformats.org/officeDocument/2006/relationships/image" Target="../media/image2925.png"/><Relationship Id="rId112" Type="http://schemas.openxmlformats.org/officeDocument/2006/relationships/customXml" Target="../ink/ink3241.xml"/><Relationship Id="rId133" Type="http://schemas.openxmlformats.org/officeDocument/2006/relationships/image" Target="../media/image2947.png"/><Relationship Id="rId138" Type="http://schemas.openxmlformats.org/officeDocument/2006/relationships/customXml" Target="../ink/ink3254.xml"/><Relationship Id="rId154" Type="http://schemas.openxmlformats.org/officeDocument/2006/relationships/customXml" Target="../ink/ink3262.xml"/><Relationship Id="rId159" Type="http://schemas.openxmlformats.org/officeDocument/2006/relationships/image" Target="../media/image2960.png"/><Relationship Id="rId175" Type="http://schemas.openxmlformats.org/officeDocument/2006/relationships/image" Target="../media/image2968.png"/><Relationship Id="rId170" Type="http://schemas.openxmlformats.org/officeDocument/2006/relationships/customXml" Target="../ink/ink3270.xml"/><Relationship Id="rId191" Type="http://schemas.openxmlformats.org/officeDocument/2006/relationships/image" Target="../media/image2976.png"/><Relationship Id="rId16" Type="http://schemas.openxmlformats.org/officeDocument/2006/relationships/customXml" Target="../ink/ink3193.xml"/><Relationship Id="rId107" Type="http://schemas.openxmlformats.org/officeDocument/2006/relationships/image" Target="../media/image2934.png"/><Relationship Id="rId11" Type="http://schemas.openxmlformats.org/officeDocument/2006/relationships/image" Target="../media/image2886.png"/><Relationship Id="rId32" Type="http://schemas.openxmlformats.org/officeDocument/2006/relationships/customXml" Target="../ink/ink3201.xml"/><Relationship Id="rId37" Type="http://schemas.openxmlformats.org/officeDocument/2006/relationships/image" Target="../media/image2899.png"/><Relationship Id="rId53" Type="http://schemas.openxmlformats.org/officeDocument/2006/relationships/image" Target="../media/image2907.png"/><Relationship Id="rId58" Type="http://schemas.openxmlformats.org/officeDocument/2006/relationships/customXml" Target="../ink/ink3214.xml"/><Relationship Id="rId74" Type="http://schemas.openxmlformats.org/officeDocument/2006/relationships/customXml" Target="../ink/ink3222.xml"/><Relationship Id="rId79" Type="http://schemas.openxmlformats.org/officeDocument/2006/relationships/image" Target="../media/image2920.png"/><Relationship Id="rId102" Type="http://schemas.openxmlformats.org/officeDocument/2006/relationships/customXml" Target="../ink/ink3236.xml"/><Relationship Id="rId123" Type="http://schemas.openxmlformats.org/officeDocument/2006/relationships/image" Target="../media/image2942.png"/><Relationship Id="rId128" Type="http://schemas.openxmlformats.org/officeDocument/2006/relationships/customXml" Target="../ink/ink3249.xml"/><Relationship Id="rId144" Type="http://schemas.openxmlformats.org/officeDocument/2006/relationships/customXml" Target="../ink/ink3257.xml"/><Relationship Id="rId149" Type="http://schemas.openxmlformats.org/officeDocument/2006/relationships/image" Target="../media/image2955.png"/><Relationship Id="rId5" Type="http://schemas.openxmlformats.org/officeDocument/2006/relationships/image" Target="../media/image2883.png"/><Relationship Id="rId90" Type="http://schemas.openxmlformats.org/officeDocument/2006/relationships/customXml" Target="../ink/ink3230.xml"/><Relationship Id="rId95" Type="http://schemas.openxmlformats.org/officeDocument/2006/relationships/image" Target="../media/image2928.png"/><Relationship Id="rId160" Type="http://schemas.openxmlformats.org/officeDocument/2006/relationships/customXml" Target="../ink/ink3265.xml"/><Relationship Id="rId165" Type="http://schemas.openxmlformats.org/officeDocument/2006/relationships/image" Target="../media/image2963.png"/><Relationship Id="rId181" Type="http://schemas.openxmlformats.org/officeDocument/2006/relationships/image" Target="../media/image2971.png"/><Relationship Id="rId186" Type="http://schemas.openxmlformats.org/officeDocument/2006/relationships/customXml" Target="../ink/ink3278.xml"/><Relationship Id="rId22" Type="http://schemas.openxmlformats.org/officeDocument/2006/relationships/customXml" Target="../ink/ink3196.xml"/><Relationship Id="rId27" Type="http://schemas.openxmlformats.org/officeDocument/2006/relationships/image" Target="../media/image2894.png"/><Relationship Id="rId43" Type="http://schemas.openxmlformats.org/officeDocument/2006/relationships/image" Target="../media/image2902.png"/><Relationship Id="rId48" Type="http://schemas.openxmlformats.org/officeDocument/2006/relationships/customXml" Target="../ink/ink3209.xml"/><Relationship Id="rId64" Type="http://schemas.openxmlformats.org/officeDocument/2006/relationships/customXml" Target="../ink/ink3217.xml"/><Relationship Id="rId69" Type="http://schemas.openxmlformats.org/officeDocument/2006/relationships/image" Target="../media/image2915.png"/><Relationship Id="rId113" Type="http://schemas.openxmlformats.org/officeDocument/2006/relationships/image" Target="../media/image2937.png"/><Relationship Id="rId118" Type="http://schemas.openxmlformats.org/officeDocument/2006/relationships/customXml" Target="../ink/ink3244.xml"/><Relationship Id="rId134" Type="http://schemas.openxmlformats.org/officeDocument/2006/relationships/customXml" Target="../ink/ink3252.xml"/><Relationship Id="rId139" Type="http://schemas.openxmlformats.org/officeDocument/2006/relationships/image" Target="../media/image2950.png"/><Relationship Id="rId80" Type="http://schemas.openxmlformats.org/officeDocument/2006/relationships/customXml" Target="../ink/ink3225.xml"/><Relationship Id="rId85" Type="http://schemas.openxmlformats.org/officeDocument/2006/relationships/image" Target="../media/image2923.png"/><Relationship Id="rId150" Type="http://schemas.openxmlformats.org/officeDocument/2006/relationships/customXml" Target="../ink/ink3260.xml"/><Relationship Id="rId155" Type="http://schemas.openxmlformats.org/officeDocument/2006/relationships/image" Target="../media/image2958.png"/><Relationship Id="rId171" Type="http://schemas.openxmlformats.org/officeDocument/2006/relationships/image" Target="../media/image2966.png"/><Relationship Id="rId176" Type="http://schemas.openxmlformats.org/officeDocument/2006/relationships/customXml" Target="../ink/ink3273.xml"/><Relationship Id="rId12" Type="http://schemas.openxmlformats.org/officeDocument/2006/relationships/customXml" Target="../ink/ink3191.xml"/><Relationship Id="rId17" Type="http://schemas.openxmlformats.org/officeDocument/2006/relationships/image" Target="../media/image2889.png"/><Relationship Id="rId33" Type="http://schemas.openxmlformats.org/officeDocument/2006/relationships/image" Target="../media/image2897.png"/><Relationship Id="rId38" Type="http://schemas.openxmlformats.org/officeDocument/2006/relationships/customXml" Target="../ink/ink3204.xml"/><Relationship Id="rId59" Type="http://schemas.openxmlformats.org/officeDocument/2006/relationships/image" Target="../media/image2910.png"/><Relationship Id="rId103" Type="http://schemas.openxmlformats.org/officeDocument/2006/relationships/image" Target="../media/image2932.png"/><Relationship Id="rId108" Type="http://schemas.openxmlformats.org/officeDocument/2006/relationships/customXml" Target="../ink/ink3239.xml"/><Relationship Id="rId124" Type="http://schemas.openxmlformats.org/officeDocument/2006/relationships/customXml" Target="../ink/ink3247.xml"/><Relationship Id="rId129" Type="http://schemas.openxmlformats.org/officeDocument/2006/relationships/image" Target="../media/image2945.png"/><Relationship Id="rId54" Type="http://schemas.openxmlformats.org/officeDocument/2006/relationships/customXml" Target="../ink/ink3212.xml"/><Relationship Id="rId70" Type="http://schemas.openxmlformats.org/officeDocument/2006/relationships/customXml" Target="../ink/ink3220.xml"/><Relationship Id="rId75" Type="http://schemas.openxmlformats.org/officeDocument/2006/relationships/image" Target="../media/image2918.png"/><Relationship Id="rId91" Type="http://schemas.openxmlformats.org/officeDocument/2006/relationships/image" Target="../media/image2926.png"/><Relationship Id="rId96" Type="http://schemas.openxmlformats.org/officeDocument/2006/relationships/customXml" Target="../ink/ink3233.xml"/><Relationship Id="rId140" Type="http://schemas.openxmlformats.org/officeDocument/2006/relationships/customXml" Target="../ink/ink3255.xml"/><Relationship Id="rId145" Type="http://schemas.openxmlformats.org/officeDocument/2006/relationships/image" Target="../media/image2953.png"/><Relationship Id="rId161" Type="http://schemas.openxmlformats.org/officeDocument/2006/relationships/image" Target="../media/image2961.png"/><Relationship Id="rId166" Type="http://schemas.openxmlformats.org/officeDocument/2006/relationships/customXml" Target="../ink/ink3268.xml"/><Relationship Id="rId182" Type="http://schemas.openxmlformats.org/officeDocument/2006/relationships/customXml" Target="../ink/ink3276.xml"/><Relationship Id="rId187" Type="http://schemas.openxmlformats.org/officeDocument/2006/relationships/image" Target="../media/image2974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188.xml"/><Relationship Id="rId23" Type="http://schemas.openxmlformats.org/officeDocument/2006/relationships/image" Target="../media/image2892.png"/><Relationship Id="rId28" Type="http://schemas.openxmlformats.org/officeDocument/2006/relationships/customXml" Target="../ink/ink3199.xml"/><Relationship Id="rId49" Type="http://schemas.openxmlformats.org/officeDocument/2006/relationships/image" Target="../media/image2905.png"/><Relationship Id="rId114" Type="http://schemas.openxmlformats.org/officeDocument/2006/relationships/customXml" Target="../ink/ink3242.xml"/><Relationship Id="rId119" Type="http://schemas.openxmlformats.org/officeDocument/2006/relationships/image" Target="../media/image2940.png"/><Relationship Id="rId44" Type="http://schemas.openxmlformats.org/officeDocument/2006/relationships/customXml" Target="../ink/ink3207.xml"/><Relationship Id="rId60" Type="http://schemas.openxmlformats.org/officeDocument/2006/relationships/customXml" Target="../ink/ink3215.xml"/><Relationship Id="rId65" Type="http://schemas.openxmlformats.org/officeDocument/2006/relationships/image" Target="../media/image2913.png"/><Relationship Id="rId81" Type="http://schemas.openxmlformats.org/officeDocument/2006/relationships/image" Target="../media/image2921.png"/><Relationship Id="rId86" Type="http://schemas.openxmlformats.org/officeDocument/2006/relationships/customXml" Target="../ink/ink3228.xml"/><Relationship Id="rId130" Type="http://schemas.openxmlformats.org/officeDocument/2006/relationships/customXml" Target="../ink/ink3250.xml"/><Relationship Id="rId135" Type="http://schemas.openxmlformats.org/officeDocument/2006/relationships/image" Target="../media/image2948.png"/><Relationship Id="rId151" Type="http://schemas.openxmlformats.org/officeDocument/2006/relationships/image" Target="../media/image2956.png"/><Relationship Id="rId156" Type="http://schemas.openxmlformats.org/officeDocument/2006/relationships/customXml" Target="../ink/ink3263.xml"/><Relationship Id="rId177" Type="http://schemas.openxmlformats.org/officeDocument/2006/relationships/image" Target="../media/image2969.png"/><Relationship Id="rId172" Type="http://schemas.openxmlformats.org/officeDocument/2006/relationships/customXml" Target="../ink/ink3271.xml"/><Relationship Id="rId13" Type="http://schemas.openxmlformats.org/officeDocument/2006/relationships/image" Target="../media/image2887.png"/><Relationship Id="rId18" Type="http://schemas.openxmlformats.org/officeDocument/2006/relationships/customXml" Target="../ink/ink3194.xml"/><Relationship Id="rId39" Type="http://schemas.openxmlformats.org/officeDocument/2006/relationships/image" Target="../media/image2900.png"/><Relationship Id="rId109" Type="http://schemas.openxmlformats.org/officeDocument/2006/relationships/image" Target="../media/image2935.png"/><Relationship Id="rId34" Type="http://schemas.openxmlformats.org/officeDocument/2006/relationships/customXml" Target="../ink/ink3202.xml"/><Relationship Id="rId50" Type="http://schemas.openxmlformats.org/officeDocument/2006/relationships/customXml" Target="../ink/ink3210.xml"/><Relationship Id="rId55" Type="http://schemas.openxmlformats.org/officeDocument/2006/relationships/image" Target="../media/image2908.png"/><Relationship Id="rId76" Type="http://schemas.openxmlformats.org/officeDocument/2006/relationships/customXml" Target="../ink/ink3223.xml"/><Relationship Id="rId97" Type="http://schemas.openxmlformats.org/officeDocument/2006/relationships/image" Target="../media/image2929.png"/><Relationship Id="rId104" Type="http://schemas.openxmlformats.org/officeDocument/2006/relationships/customXml" Target="../ink/ink3237.xml"/><Relationship Id="rId120" Type="http://schemas.openxmlformats.org/officeDocument/2006/relationships/customXml" Target="../ink/ink3245.xml"/><Relationship Id="rId125" Type="http://schemas.openxmlformats.org/officeDocument/2006/relationships/image" Target="../media/image2943.png"/><Relationship Id="rId141" Type="http://schemas.openxmlformats.org/officeDocument/2006/relationships/image" Target="../media/image2951.png"/><Relationship Id="rId146" Type="http://schemas.openxmlformats.org/officeDocument/2006/relationships/customXml" Target="../ink/ink3258.xml"/><Relationship Id="rId167" Type="http://schemas.openxmlformats.org/officeDocument/2006/relationships/image" Target="../media/image2964.png"/><Relationship Id="rId188" Type="http://schemas.openxmlformats.org/officeDocument/2006/relationships/customXml" Target="../ink/ink3279.xml"/><Relationship Id="rId7" Type="http://schemas.openxmlformats.org/officeDocument/2006/relationships/image" Target="../media/image2884.png"/><Relationship Id="rId71" Type="http://schemas.openxmlformats.org/officeDocument/2006/relationships/image" Target="../media/image2916.png"/><Relationship Id="rId92" Type="http://schemas.openxmlformats.org/officeDocument/2006/relationships/customXml" Target="../ink/ink3231.xml"/><Relationship Id="rId162" Type="http://schemas.openxmlformats.org/officeDocument/2006/relationships/customXml" Target="../ink/ink3266.xml"/><Relationship Id="rId183" Type="http://schemas.openxmlformats.org/officeDocument/2006/relationships/image" Target="../media/image2972.png"/><Relationship Id="rId2" Type="http://schemas.openxmlformats.org/officeDocument/2006/relationships/customXml" Target="../ink/ink3186.xml"/><Relationship Id="rId29" Type="http://schemas.openxmlformats.org/officeDocument/2006/relationships/image" Target="../media/image2895.png"/><Relationship Id="rId24" Type="http://schemas.openxmlformats.org/officeDocument/2006/relationships/customXml" Target="../ink/ink3197.xml"/><Relationship Id="rId40" Type="http://schemas.openxmlformats.org/officeDocument/2006/relationships/customXml" Target="../ink/ink3205.xml"/><Relationship Id="rId45" Type="http://schemas.openxmlformats.org/officeDocument/2006/relationships/image" Target="../media/image2903.png"/><Relationship Id="rId66" Type="http://schemas.openxmlformats.org/officeDocument/2006/relationships/customXml" Target="../ink/ink3218.xml"/><Relationship Id="rId87" Type="http://schemas.openxmlformats.org/officeDocument/2006/relationships/image" Target="../media/image2924.png"/><Relationship Id="rId110" Type="http://schemas.openxmlformats.org/officeDocument/2006/relationships/customXml" Target="../ink/ink3240.xml"/><Relationship Id="rId115" Type="http://schemas.openxmlformats.org/officeDocument/2006/relationships/image" Target="../media/image2938.png"/><Relationship Id="rId131" Type="http://schemas.openxmlformats.org/officeDocument/2006/relationships/image" Target="../media/image2946.png"/><Relationship Id="rId136" Type="http://schemas.openxmlformats.org/officeDocument/2006/relationships/customXml" Target="../ink/ink3253.xml"/><Relationship Id="rId157" Type="http://schemas.openxmlformats.org/officeDocument/2006/relationships/image" Target="../media/image2959.png"/><Relationship Id="rId178" Type="http://schemas.openxmlformats.org/officeDocument/2006/relationships/customXml" Target="../ink/ink3274.xml"/><Relationship Id="rId61" Type="http://schemas.openxmlformats.org/officeDocument/2006/relationships/image" Target="../media/image2911.png"/><Relationship Id="rId82" Type="http://schemas.openxmlformats.org/officeDocument/2006/relationships/customXml" Target="../ink/ink3226.xml"/><Relationship Id="rId152" Type="http://schemas.openxmlformats.org/officeDocument/2006/relationships/customXml" Target="../ink/ink3261.xml"/><Relationship Id="rId173" Type="http://schemas.openxmlformats.org/officeDocument/2006/relationships/image" Target="../media/image2967.png"/><Relationship Id="rId19" Type="http://schemas.openxmlformats.org/officeDocument/2006/relationships/image" Target="../media/image2890.png"/><Relationship Id="rId14" Type="http://schemas.openxmlformats.org/officeDocument/2006/relationships/customXml" Target="../ink/ink3192.xml"/><Relationship Id="rId30" Type="http://schemas.openxmlformats.org/officeDocument/2006/relationships/customXml" Target="../ink/ink3200.xml"/><Relationship Id="rId35" Type="http://schemas.openxmlformats.org/officeDocument/2006/relationships/image" Target="../media/image2898.png"/><Relationship Id="rId56" Type="http://schemas.openxmlformats.org/officeDocument/2006/relationships/customXml" Target="../ink/ink3213.xml"/><Relationship Id="rId77" Type="http://schemas.openxmlformats.org/officeDocument/2006/relationships/image" Target="../media/image2919.png"/><Relationship Id="rId100" Type="http://schemas.openxmlformats.org/officeDocument/2006/relationships/customXml" Target="../ink/ink3235.xml"/><Relationship Id="rId105" Type="http://schemas.openxmlformats.org/officeDocument/2006/relationships/image" Target="../media/image2933.png"/><Relationship Id="rId126" Type="http://schemas.openxmlformats.org/officeDocument/2006/relationships/customXml" Target="../ink/ink3248.xml"/><Relationship Id="rId147" Type="http://schemas.openxmlformats.org/officeDocument/2006/relationships/image" Target="../media/image2954.png"/><Relationship Id="rId168" Type="http://schemas.openxmlformats.org/officeDocument/2006/relationships/customXml" Target="../ink/ink3269.xml"/><Relationship Id="rId8" Type="http://schemas.openxmlformats.org/officeDocument/2006/relationships/customXml" Target="../ink/ink3189.xml"/><Relationship Id="rId51" Type="http://schemas.openxmlformats.org/officeDocument/2006/relationships/image" Target="../media/image2906.png"/><Relationship Id="rId72" Type="http://schemas.openxmlformats.org/officeDocument/2006/relationships/customXml" Target="../ink/ink3221.xml"/><Relationship Id="rId93" Type="http://schemas.openxmlformats.org/officeDocument/2006/relationships/image" Target="../media/image2927.png"/><Relationship Id="rId98" Type="http://schemas.openxmlformats.org/officeDocument/2006/relationships/customXml" Target="../ink/ink3234.xml"/><Relationship Id="rId121" Type="http://schemas.openxmlformats.org/officeDocument/2006/relationships/image" Target="../media/image2941.png"/><Relationship Id="rId142" Type="http://schemas.openxmlformats.org/officeDocument/2006/relationships/customXml" Target="../ink/ink3256.xml"/><Relationship Id="rId163" Type="http://schemas.openxmlformats.org/officeDocument/2006/relationships/image" Target="../media/image2962.png"/><Relationship Id="rId184" Type="http://schemas.openxmlformats.org/officeDocument/2006/relationships/customXml" Target="../ink/ink3277.xml"/><Relationship Id="rId189" Type="http://schemas.openxmlformats.org/officeDocument/2006/relationships/image" Target="../media/image2975.png"/><Relationship Id="rId3" Type="http://schemas.openxmlformats.org/officeDocument/2006/relationships/image" Target="../media/image2882.png"/><Relationship Id="rId25" Type="http://schemas.openxmlformats.org/officeDocument/2006/relationships/image" Target="../media/image2893.png"/><Relationship Id="rId46" Type="http://schemas.openxmlformats.org/officeDocument/2006/relationships/customXml" Target="../ink/ink3208.xml"/><Relationship Id="rId67" Type="http://schemas.openxmlformats.org/officeDocument/2006/relationships/image" Target="../media/image2914.png"/><Relationship Id="rId116" Type="http://schemas.openxmlformats.org/officeDocument/2006/relationships/customXml" Target="../ink/ink3243.xml"/><Relationship Id="rId137" Type="http://schemas.openxmlformats.org/officeDocument/2006/relationships/image" Target="../media/image2949.png"/><Relationship Id="rId158" Type="http://schemas.openxmlformats.org/officeDocument/2006/relationships/customXml" Target="../ink/ink3264.xml"/><Relationship Id="rId20" Type="http://schemas.openxmlformats.org/officeDocument/2006/relationships/customXml" Target="../ink/ink3195.xml"/><Relationship Id="rId41" Type="http://schemas.openxmlformats.org/officeDocument/2006/relationships/image" Target="../media/image2901.png"/><Relationship Id="rId62" Type="http://schemas.openxmlformats.org/officeDocument/2006/relationships/customXml" Target="../ink/ink3216.xml"/><Relationship Id="rId83" Type="http://schemas.openxmlformats.org/officeDocument/2006/relationships/image" Target="../media/image2922.png"/><Relationship Id="rId88" Type="http://schemas.openxmlformats.org/officeDocument/2006/relationships/customXml" Target="../ink/ink3229.xml"/><Relationship Id="rId111" Type="http://schemas.openxmlformats.org/officeDocument/2006/relationships/image" Target="../media/image2936.png"/><Relationship Id="rId132" Type="http://schemas.openxmlformats.org/officeDocument/2006/relationships/customXml" Target="../ink/ink3251.xml"/><Relationship Id="rId153" Type="http://schemas.openxmlformats.org/officeDocument/2006/relationships/image" Target="../media/image2957.png"/><Relationship Id="rId174" Type="http://schemas.openxmlformats.org/officeDocument/2006/relationships/customXml" Target="../ink/ink3272.xml"/><Relationship Id="rId179" Type="http://schemas.openxmlformats.org/officeDocument/2006/relationships/image" Target="../media/image2970.png"/><Relationship Id="rId190" Type="http://schemas.openxmlformats.org/officeDocument/2006/relationships/customXml" Target="../ink/ink3280.xml"/><Relationship Id="rId15" Type="http://schemas.openxmlformats.org/officeDocument/2006/relationships/image" Target="../media/image2888.png"/><Relationship Id="rId36" Type="http://schemas.openxmlformats.org/officeDocument/2006/relationships/customXml" Target="../ink/ink3203.xml"/><Relationship Id="rId57" Type="http://schemas.openxmlformats.org/officeDocument/2006/relationships/image" Target="../media/image2909.png"/><Relationship Id="rId106" Type="http://schemas.openxmlformats.org/officeDocument/2006/relationships/customXml" Target="../ink/ink3238.xml"/><Relationship Id="rId127" Type="http://schemas.openxmlformats.org/officeDocument/2006/relationships/image" Target="../media/image2944.png"/><Relationship Id="rId10" Type="http://schemas.openxmlformats.org/officeDocument/2006/relationships/customXml" Target="../ink/ink3190.xml"/><Relationship Id="rId31" Type="http://schemas.openxmlformats.org/officeDocument/2006/relationships/image" Target="../media/image2896.png"/><Relationship Id="rId52" Type="http://schemas.openxmlformats.org/officeDocument/2006/relationships/customXml" Target="../ink/ink3211.xml"/><Relationship Id="rId73" Type="http://schemas.openxmlformats.org/officeDocument/2006/relationships/image" Target="../media/image2917.png"/><Relationship Id="rId78" Type="http://schemas.openxmlformats.org/officeDocument/2006/relationships/customXml" Target="../ink/ink3224.xml"/><Relationship Id="rId94" Type="http://schemas.openxmlformats.org/officeDocument/2006/relationships/customXml" Target="../ink/ink3232.xml"/><Relationship Id="rId99" Type="http://schemas.openxmlformats.org/officeDocument/2006/relationships/image" Target="../media/image2930.png"/><Relationship Id="rId101" Type="http://schemas.openxmlformats.org/officeDocument/2006/relationships/image" Target="../media/image2931.png"/><Relationship Id="rId122" Type="http://schemas.openxmlformats.org/officeDocument/2006/relationships/customXml" Target="../ink/ink3246.xml"/><Relationship Id="rId143" Type="http://schemas.openxmlformats.org/officeDocument/2006/relationships/image" Target="../media/image2952.png"/><Relationship Id="rId148" Type="http://schemas.openxmlformats.org/officeDocument/2006/relationships/customXml" Target="../ink/ink3259.xml"/><Relationship Id="rId164" Type="http://schemas.openxmlformats.org/officeDocument/2006/relationships/customXml" Target="../ink/ink3267.xml"/><Relationship Id="rId169" Type="http://schemas.openxmlformats.org/officeDocument/2006/relationships/image" Target="../media/image2965.png"/><Relationship Id="rId185" Type="http://schemas.openxmlformats.org/officeDocument/2006/relationships/image" Target="../media/image2973.png"/><Relationship Id="rId4" Type="http://schemas.openxmlformats.org/officeDocument/2006/relationships/customXml" Target="../ink/ink3187.xml"/><Relationship Id="rId9" Type="http://schemas.openxmlformats.org/officeDocument/2006/relationships/image" Target="../media/image2885.png"/><Relationship Id="rId180" Type="http://schemas.openxmlformats.org/officeDocument/2006/relationships/customXml" Target="../ink/ink3275.xml"/></Relationships>
</file>

<file path=ppt/slides/_rels/slide2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034.png"/><Relationship Id="rId299" Type="http://schemas.openxmlformats.org/officeDocument/2006/relationships/image" Target="../media/image3125.png"/><Relationship Id="rId21" Type="http://schemas.openxmlformats.org/officeDocument/2006/relationships/image" Target="../media/image2986.png"/><Relationship Id="rId63" Type="http://schemas.openxmlformats.org/officeDocument/2006/relationships/image" Target="../media/image3007.png"/><Relationship Id="rId159" Type="http://schemas.openxmlformats.org/officeDocument/2006/relationships/image" Target="../media/image3055.png"/><Relationship Id="rId324" Type="http://schemas.openxmlformats.org/officeDocument/2006/relationships/customXml" Target="../ink/ink3442.xml"/><Relationship Id="rId366" Type="http://schemas.openxmlformats.org/officeDocument/2006/relationships/customXml" Target="../ink/ink3463.xml"/><Relationship Id="rId531" Type="http://schemas.openxmlformats.org/officeDocument/2006/relationships/image" Target="../media/image3241.png"/><Relationship Id="rId170" Type="http://schemas.openxmlformats.org/officeDocument/2006/relationships/customXml" Target="../ink/ink3365.xml"/><Relationship Id="rId226" Type="http://schemas.openxmlformats.org/officeDocument/2006/relationships/customXml" Target="../ink/ink3393.xml"/><Relationship Id="rId433" Type="http://schemas.openxmlformats.org/officeDocument/2006/relationships/image" Target="../media/image3192.png"/><Relationship Id="rId268" Type="http://schemas.openxmlformats.org/officeDocument/2006/relationships/customXml" Target="../ink/ink3414.xml"/><Relationship Id="rId475" Type="http://schemas.openxmlformats.org/officeDocument/2006/relationships/image" Target="../media/image3213.png"/><Relationship Id="rId32" Type="http://schemas.openxmlformats.org/officeDocument/2006/relationships/customXml" Target="../ink/ink3296.xml"/><Relationship Id="rId74" Type="http://schemas.openxmlformats.org/officeDocument/2006/relationships/customXml" Target="../ink/ink3317.xml"/><Relationship Id="rId128" Type="http://schemas.openxmlformats.org/officeDocument/2006/relationships/customXml" Target="../ink/ink3344.xml"/><Relationship Id="rId335" Type="http://schemas.openxmlformats.org/officeDocument/2006/relationships/image" Target="../media/image3143.png"/><Relationship Id="rId377" Type="http://schemas.openxmlformats.org/officeDocument/2006/relationships/image" Target="../media/image3164.png"/><Relationship Id="rId500" Type="http://schemas.openxmlformats.org/officeDocument/2006/relationships/customXml" Target="../ink/ink3530.xml"/><Relationship Id="rId5" Type="http://schemas.openxmlformats.org/officeDocument/2006/relationships/image" Target="../media/image2978.png"/><Relationship Id="rId181" Type="http://schemas.openxmlformats.org/officeDocument/2006/relationships/image" Target="../media/image3066.png"/><Relationship Id="rId237" Type="http://schemas.openxmlformats.org/officeDocument/2006/relationships/image" Target="../media/image3094.png"/><Relationship Id="rId402" Type="http://schemas.openxmlformats.org/officeDocument/2006/relationships/customXml" Target="../ink/ink3481.xml"/><Relationship Id="rId279" Type="http://schemas.openxmlformats.org/officeDocument/2006/relationships/image" Target="../media/image3115.png"/><Relationship Id="rId444" Type="http://schemas.openxmlformats.org/officeDocument/2006/relationships/customXml" Target="../ink/ink3502.xml"/><Relationship Id="rId486" Type="http://schemas.openxmlformats.org/officeDocument/2006/relationships/customXml" Target="../ink/ink3523.xml"/><Relationship Id="rId43" Type="http://schemas.openxmlformats.org/officeDocument/2006/relationships/image" Target="../media/image2997.png"/><Relationship Id="rId139" Type="http://schemas.openxmlformats.org/officeDocument/2006/relationships/image" Target="../media/image3045.png"/><Relationship Id="rId290" Type="http://schemas.openxmlformats.org/officeDocument/2006/relationships/customXml" Target="../ink/ink3425.xml"/><Relationship Id="rId304" Type="http://schemas.openxmlformats.org/officeDocument/2006/relationships/customXml" Target="../ink/ink3432.xml"/><Relationship Id="rId346" Type="http://schemas.openxmlformats.org/officeDocument/2006/relationships/customXml" Target="../ink/ink3453.xml"/><Relationship Id="rId388" Type="http://schemas.openxmlformats.org/officeDocument/2006/relationships/customXml" Target="../ink/ink3474.xml"/><Relationship Id="rId511" Type="http://schemas.openxmlformats.org/officeDocument/2006/relationships/image" Target="../media/image3231.png"/><Relationship Id="rId85" Type="http://schemas.openxmlformats.org/officeDocument/2006/relationships/image" Target="../media/image3018.png"/><Relationship Id="rId150" Type="http://schemas.openxmlformats.org/officeDocument/2006/relationships/customXml" Target="../ink/ink3355.xml"/><Relationship Id="rId192" Type="http://schemas.openxmlformats.org/officeDocument/2006/relationships/customXml" Target="../ink/ink3376.xml"/><Relationship Id="rId206" Type="http://schemas.openxmlformats.org/officeDocument/2006/relationships/customXml" Target="../ink/ink3383.xml"/><Relationship Id="rId413" Type="http://schemas.openxmlformats.org/officeDocument/2006/relationships/image" Target="../media/image3182.png"/><Relationship Id="rId248" Type="http://schemas.openxmlformats.org/officeDocument/2006/relationships/customXml" Target="../ink/ink3404.xml"/><Relationship Id="rId455" Type="http://schemas.openxmlformats.org/officeDocument/2006/relationships/image" Target="../media/image3203.png"/><Relationship Id="rId497" Type="http://schemas.openxmlformats.org/officeDocument/2006/relationships/image" Target="../media/image3224.png"/><Relationship Id="rId12" Type="http://schemas.openxmlformats.org/officeDocument/2006/relationships/customXml" Target="../ink/ink3286.xml"/><Relationship Id="rId108" Type="http://schemas.openxmlformats.org/officeDocument/2006/relationships/customXml" Target="../ink/ink3334.xml"/><Relationship Id="rId315" Type="http://schemas.openxmlformats.org/officeDocument/2006/relationships/image" Target="../media/image3133.png"/><Relationship Id="rId357" Type="http://schemas.openxmlformats.org/officeDocument/2006/relationships/image" Target="../media/image3154.png"/><Relationship Id="rId522" Type="http://schemas.openxmlformats.org/officeDocument/2006/relationships/customXml" Target="../ink/ink3541.xml"/><Relationship Id="rId54" Type="http://schemas.openxmlformats.org/officeDocument/2006/relationships/customXml" Target="../ink/ink3307.xml"/><Relationship Id="rId96" Type="http://schemas.openxmlformats.org/officeDocument/2006/relationships/customXml" Target="../ink/ink3328.xml"/><Relationship Id="rId161" Type="http://schemas.openxmlformats.org/officeDocument/2006/relationships/image" Target="../media/image3056.png"/><Relationship Id="rId217" Type="http://schemas.openxmlformats.org/officeDocument/2006/relationships/image" Target="../media/image3084.png"/><Relationship Id="rId399" Type="http://schemas.openxmlformats.org/officeDocument/2006/relationships/image" Target="../media/image3175.png"/><Relationship Id="rId259" Type="http://schemas.openxmlformats.org/officeDocument/2006/relationships/image" Target="../media/image3105.png"/><Relationship Id="rId424" Type="http://schemas.openxmlformats.org/officeDocument/2006/relationships/customXml" Target="../ink/ink3492.xml"/><Relationship Id="rId466" Type="http://schemas.openxmlformats.org/officeDocument/2006/relationships/customXml" Target="../ink/ink3513.xml"/><Relationship Id="rId23" Type="http://schemas.openxmlformats.org/officeDocument/2006/relationships/image" Target="../media/image2987.png"/><Relationship Id="rId119" Type="http://schemas.openxmlformats.org/officeDocument/2006/relationships/image" Target="../media/image3035.png"/><Relationship Id="rId270" Type="http://schemas.openxmlformats.org/officeDocument/2006/relationships/customXml" Target="../ink/ink3415.xml"/><Relationship Id="rId326" Type="http://schemas.openxmlformats.org/officeDocument/2006/relationships/customXml" Target="../ink/ink3443.xml"/><Relationship Id="rId65" Type="http://schemas.openxmlformats.org/officeDocument/2006/relationships/image" Target="../media/image3008.png"/><Relationship Id="rId130" Type="http://schemas.openxmlformats.org/officeDocument/2006/relationships/customXml" Target="../ink/ink3345.xml"/><Relationship Id="rId368" Type="http://schemas.openxmlformats.org/officeDocument/2006/relationships/customXml" Target="../ink/ink3464.xml"/><Relationship Id="rId172" Type="http://schemas.openxmlformats.org/officeDocument/2006/relationships/customXml" Target="../ink/ink3366.xml"/><Relationship Id="rId228" Type="http://schemas.openxmlformats.org/officeDocument/2006/relationships/customXml" Target="../ink/ink3394.xml"/><Relationship Id="rId435" Type="http://schemas.openxmlformats.org/officeDocument/2006/relationships/image" Target="../media/image3193.png"/><Relationship Id="rId477" Type="http://schemas.openxmlformats.org/officeDocument/2006/relationships/image" Target="../media/image3214.png"/><Relationship Id="rId281" Type="http://schemas.openxmlformats.org/officeDocument/2006/relationships/image" Target="../media/image3116.png"/><Relationship Id="rId337" Type="http://schemas.openxmlformats.org/officeDocument/2006/relationships/image" Target="../media/image3144.png"/><Relationship Id="rId502" Type="http://schemas.openxmlformats.org/officeDocument/2006/relationships/customXml" Target="../ink/ink3531.xml"/><Relationship Id="rId34" Type="http://schemas.openxmlformats.org/officeDocument/2006/relationships/customXml" Target="../ink/ink3297.xml"/><Relationship Id="rId76" Type="http://schemas.openxmlformats.org/officeDocument/2006/relationships/customXml" Target="../ink/ink3318.xml"/><Relationship Id="rId141" Type="http://schemas.openxmlformats.org/officeDocument/2006/relationships/image" Target="../media/image3046.png"/><Relationship Id="rId379" Type="http://schemas.openxmlformats.org/officeDocument/2006/relationships/image" Target="../media/image3165.png"/><Relationship Id="rId7" Type="http://schemas.openxmlformats.org/officeDocument/2006/relationships/image" Target="../media/image2979.png"/><Relationship Id="rId183" Type="http://schemas.openxmlformats.org/officeDocument/2006/relationships/image" Target="../media/image3067.png"/><Relationship Id="rId239" Type="http://schemas.openxmlformats.org/officeDocument/2006/relationships/image" Target="../media/image3095.png"/><Relationship Id="rId390" Type="http://schemas.openxmlformats.org/officeDocument/2006/relationships/customXml" Target="../ink/ink3475.xml"/><Relationship Id="rId404" Type="http://schemas.openxmlformats.org/officeDocument/2006/relationships/customXml" Target="../ink/ink3482.xml"/><Relationship Id="rId446" Type="http://schemas.openxmlformats.org/officeDocument/2006/relationships/customXml" Target="../ink/ink3503.xml"/><Relationship Id="rId250" Type="http://schemas.openxmlformats.org/officeDocument/2006/relationships/customXml" Target="../ink/ink3405.xml"/><Relationship Id="rId292" Type="http://schemas.openxmlformats.org/officeDocument/2006/relationships/customXml" Target="../ink/ink3426.xml"/><Relationship Id="rId306" Type="http://schemas.openxmlformats.org/officeDocument/2006/relationships/customXml" Target="../ink/ink3433.xml"/><Relationship Id="rId488" Type="http://schemas.openxmlformats.org/officeDocument/2006/relationships/customXml" Target="../ink/ink3524.xml"/><Relationship Id="rId45" Type="http://schemas.openxmlformats.org/officeDocument/2006/relationships/image" Target="../media/image2998.png"/><Relationship Id="rId87" Type="http://schemas.openxmlformats.org/officeDocument/2006/relationships/image" Target="../media/image3019.png"/><Relationship Id="rId110" Type="http://schemas.openxmlformats.org/officeDocument/2006/relationships/customXml" Target="../ink/ink3335.xml"/><Relationship Id="rId348" Type="http://schemas.openxmlformats.org/officeDocument/2006/relationships/customXml" Target="../ink/ink3454.xml"/><Relationship Id="rId513" Type="http://schemas.openxmlformats.org/officeDocument/2006/relationships/image" Target="../media/image3232.png"/><Relationship Id="rId152" Type="http://schemas.openxmlformats.org/officeDocument/2006/relationships/customXml" Target="../ink/ink3356.xml"/><Relationship Id="rId194" Type="http://schemas.openxmlformats.org/officeDocument/2006/relationships/customXml" Target="../ink/ink3377.xml"/><Relationship Id="rId208" Type="http://schemas.openxmlformats.org/officeDocument/2006/relationships/customXml" Target="../ink/ink3384.xml"/><Relationship Id="rId415" Type="http://schemas.openxmlformats.org/officeDocument/2006/relationships/image" Target="../media/image3183.png"/><Relationship Id="rId457" Type="http://schemas.openxmlformats.org/officeDocument/2006/relationships/image" Target="../media/image3204.png"/><Relationship Id="rId261" Type="http://schemas.openxmlformats.org/officeDocument/2006/relationships/image" Target="../media/image3106.png"/><Relationship Id="rId499" Type="http://schemas.openxmlformats.org/officeDocument/2006/relationships/image" Target="../media/image3225.png"/><Relationship Id="rId14" Type="http://schemas.openxmlformats.org/officeDocument/2006/relationships/customXml" Target="../ink/ink3287.xml"/><Relationship Id="rId56" Type="http://schemas.openxmlformats.org/officeDocument/2006/relationships/customXml" Target="../ink/ink3308.xml"/><Relationship Id="rId317" Type="http://schemas.openxmlformats.org/officeDocument/2006/relationships/image" Target="../media/image3134.png"/><Relationship Id="rId359" Type="http://schemas.openxmlformats.org/officeDocument/2006/relationships/image" Target="../media/image3155.png"/><Relationship Id="rId524" Type="http://schemas.openxmlformats.org/officeDocument/2006/relationships/customXml" Target="../ink/ink3542.xml"/><Relationship Id="rId98" Type="http://schemas.openxmlformats.org/officeDocument/2006/relationships/customXml" Target="../ink/ink3329.xml"/><Relationship Id="rId121" Type="http://schemas.openxmlformats.org/officeDocument/2006/relationships/image" Target="../media/image3036.png"/><Relationship Id="rId163" Type="http://schemas.openxmlformats.org/officeDocument/2006/relationships/image" Target="../media/image3057.png"/><Relationship Id="rId219" Type="http://schemas.openxmlformats.org/officeDocument/2006/relationships/image" Target="../media/image3085.png"/><Relationship Id="rId370" Type="http://schemas.openxmlformats.org/officeDocument/2006/relationships/customXml" Target="../ink/ink3465.xml"/><Relationship Id="rId426" Type="http://schemas.openxmlformats.org/officeDocument/2006/relationships/customXml" Target="../ink/ink3493.xml"/><Relationship Id="rId230" Type="http://schemas.openxmlformats.org/officeDocument/2006/relationships/customXml" Target="../ink/ink3395.xml"/><Relationship Id="rId251" Type="http://schemas.openxmlformats.org/officeDocument/2006/relationships/image" Target="../media/image3101.png"/><Relationship Id="rId468" Type="http://schemas.openxmlformats.org/officeDocument/2006/relationships/customXml" Target="../ink/ink3514.xml"/><Relationship Id="rId489" Type="http://schemas.openxmlformats.org/officeDocument/2006/relationships/image" Target="../media/image3220.png"/><Relationship Id="rId25" Type="http://schemas.openxmlformats.org/officeDocument/2006/relationships/image" Target="../media/image2988.png"/><Relationship Id="rId46" Type="http://schemas.openxmlformats.org/officeDocument/2006/relationships/customXml" Target="../ink/ink3303.xml"/><Relationship Id="rId67" Type="http://schemas.openxmlformats.org/officeDocument/2006/relationships/image" Target="../media/image3009.png"/><Relationship Id="rId272" Type="http://schemas.openxmlformats.org/officeDocument/2006/relationships/customXml" Target="../ink/ink3416.xml"/><Relationship Id="rId293" Type="http://schemas.openxmlformats.org/officeDocument/2006/relationships/image" Target="../media/image3122.png"/><Relationship Id="rId307" Type="http://schemas.openxmlformats.org/officeDocument/2006/relationships/image" Target="../media/image3129.png"/><Relationship Id="rId328" Type="http://schemas.openxmlformats.org/officeDocument/2006/relationships/customXml" Target="../ink/ink3444.xml"/><Relationship Id="rId349" Type="http://schemas.openxmlformats.org/officeDocument/2006/relationships/image" Target="../media/image3150.png"/><Relationship Id="rId514" Type="http://schemas.openxmlformats.org/officeDocument/2006/relationships/customXml" Target="../ink/ink3537.xml"/><Relationship Id="rId88" Type="http://schemas.openxmlformats.org/officeDocument/2006/relationships/customXml" Target="../ink/ink3324.xml"/><Relationship Id="rId111" Type="http://schemas.openxmlformats.org/officeDocument/2006/relationships/image" Target="../media/image3031.png"/><Relationship Id="rId132" Type="http://schemas.openxmlformats.org/officeDocument/2006/relationships/customXml" Target="../ink/ink3346.xml"/><Relationship Id="rId153" Type="http://schemas.openxmlformats.org/officeDocument/2006/relationships/image" Target="../media/image3052.png"/><Relationship Id="rId174" Type="http://schemas.openxmlformats.org/officeDocument/2006/relationships/customXml" Target="../ink/ink3367.xml"/><Relationship Id="rId195" Type="http://schemas.openxmlformats.org/officeDocument/2006/relationships/image" Target="../media/image3073.png"/><Relationship Id="rId209" Type="http://schemas.openxmlformats.org/officeDocument/2006/relationships/image" Target="../media/image3080.png"/><Relationship Id="rId360" Type="http://schemas.openxmlformats.org/officeDocument/2006/relationships/customXml" Target="../ink/ink3460.xml"/><Relationship Id="rId381" Type="http://schemas.openxmlformats.org/officeDocument/2006/relationships/image" Target="../media/image3166.png"/><Relationship Id="rId416" Type="http://schemas.openxmlformats.org/officeDocument/2006/relationships/customXml" Target="../ink/ink3488.xml"/><Relationship Id="rId220" Type="http://schemas.openxmlformats.org/officeDocument/2006/relationships/customXml" Target="../ink/ink3390.xml"/><Relationship Id="rId241" Type="http://schemas.openxmlformats.org/officeDocument/2006/relationships/image" Target="../media/image3096.png"/><Relationship Id="rId437" Type="http://schemas.openxmlformats.org/officeDocument/2006/relationships/image" Target="../media/image3194.png"/><Relationship Id="rId458" Type="http://schemas.openxmlformats.org/officeDocument/2006/relationships/customXml" Target="../ink/ink3509.xml"/><Relationship Id="rId479" Type="http://schemas.openxmlformats.org/officeDocument/2006/relationships/image" Target="../media/image3215.png"/><Relationship Id="rId15" Type="http://schemas.openxmlformats.org/officeDocument/2006/relationships/image" Target="../media/image2983.png"/><Relationship Id="rId36" Type="http://schemas.openxmlformats.org/officeDocument/2006/relationships/customXml" Target="../ink/ink3298.xml"/><Relationship Id="rId57" Type="http://schemas.openxmlformats.org/officeDocument/2006/relationships/image" Target="../media/image3004.png"/><Relationship Id="rId262" Type="http://schemas.openxmlformats.org/officeDocument/2006/relationships/customXml" Target="../ink/ink3411.xml"/><Relationship Id="rId283" Type="http://schemas.openxmlformats.org/officeDocument/2006/relationships/image" Target="../media/image3117.png"/><Relationship Id="rId318" Type="http://schemas.openxmlformats.org/officeDocument/2006/relationships/customXml" Target="../ink/ink3439.xml"/><Relationship Id="rId339" Type="http://schemas.openxmlformats.org/officeDocument/2006/relationships/image" Target="../media/image3145.png"/><Relationship Id="rId490" Type="http://schemas.openxmlformats.org/officeDocument/2006/relationships/customXml" Target="../ink/ink3525.xml"/><Relationship Id="rId504" Type="http://schemas.openxmlformats.org/officeDocument/2006/relationships/customXml" Target="../ink/ink3532.xml"/><Relationship Id="rId525" Type="http://schemas.openxmlformats.org/officeDocument/2006/relationships/image" Target="../media/image3238.png"/><Relationship Id="rId78" Type="http://schemas.openxmlformats.org/officeDocument/2006/relationships/customXml" Target="../ink/ink3319.xml"/><Relationship Id="rId99" Type="http://schemas.openxmlformats.org/officeDocument/2006/relationships/image" Target="../media/image3025.png"/><Relationship Id="rId101" Type="http://schemas.openxmlformats.org/officeDocument/2006/relationships/image" Target="../media/image3026.png"/><Relationship Id="rId122" Type="http://schemas.openxmlformats.org/officeDocument/2006/relationships/customXml" Target="../ink/ink3341.xml"/><Relationship Id="rId143" Type="http://schemas.openxmlformats.org/officeDocument/2006/relationships/image" Target="../media/image3047.png"/><Relationship Id="rId164" Type="http://schemas.openxmlformats.org/officeDocument/2006/relationships/customXml" Target="../ink/ink3362.xml"/><Relationship Id="rId185" Type="http://schemas.openxmlformats.org/officeDocument/2006/relationships/image" Target="../media/image3068.png"/><Relationship Id="rId350" Type="http://schemas.openxmlformats.org/officeDocument/2006/relationships/customXml" Target="../ink/ink3455.xml"/><Relationship Id="rId371" Type="http://schemas.openxmlformats.org/officeDocument/2006/relationships/image" Target="../media/image3161.png"/><Relationship Id="rId406" Type="http://schemas.openxmlformats.org/officeDocument/2006/relationships/customXml" Target="../ink/ink3483.xml"/><Relationship Id="rId9" Type="http://schemas.openxmlformats.org/officeDocument/2006/relationships/image" Target="../media/image2980.png"/><Relationship Id="rId210" Type="http://schemas.openxmlformats.org/officeDocument/2006/relationships/customXml" Target="../ink/ink3385.xml"/><Relationship Id="rId392" Type="http://schemas.openxmlformats.org/officeDocument/2006/relationships/customXml" Target="../ink/ink3476.xml"/><Relationship Id="rId427" Type="http://schemas.openxmlformats.org/officeDocument/2006/relationships/image" Target="../media/image3189.png"/><Relationship Id="rId448" Type="http://schemas.openxmlformats.org/officeDocument/2006/relationships/customXml" Target="../ink/ink3504.xml"/><Relationship Id="rId469" Type="http://schemas.openxmlformats.org/officeDocument/2006/relationships/image" Target="../media/image3210.png"/><Relationship Id="rId26" Type="http://schemas.openxmlformats.org/officeDocument/2006/relationships/customXml" Target="../ink/ink3293.xml"/><Relationship Id="rId231" Type="http://schemas.openxmlformats.org/officeDocument/2006/relationships/image" Target="../media/image3091.png"/><Relationship Id="rId252" Type="http://schemas.openxmlformats.org/officeDocument/2006/relationships/customXml" Target="../ink/ink3406.xml"/><Relationship Id="rId273" Type="http://schemas.openxmlformats.org/officeDocument/2006/relationships/image" Target="../media/image3112.png"/><Relationship Id="rId294" Type="http://schemas.openxmlformats.org/officeDocument/2006/relationships/customXml" Target="../ink/ink3427.xml"/><Relationship Id="rId308" Type="http://schemas.openxmlformats.org/officeDocument/2006/relationships/customXml" Target="../ink/ink3434.xml"/><Relationship Id="rId329" Type="http://schemas.openxmlformats.org/officeDocument/2006/relationships/image" Target="../media/image3140.png"/><Relationship Id="rId480" Type="http://schemas.openxmlformats.org/officeDocument/2006/relationships/customXml" Target="../ink/ink3520.xml"/><Relationship Id="rId515" Type="http://schemas.openxmlformats.org/officeDocument/2006/relationships/image" Target="../media/image3233.png"/><Relationship Id="rId47" Type="http://schemas.openxmlformats.org/officeDocument/2006/relationships/image" Target="../media/image2999.png"/><Relationship Id="rId68" Type="http://schemas.openxmlformats.org/officeDocument/2006/relationships/customXml" Target="../ink/ink3314.xml"/><Relationship Id="rId89" Type="http://schemas.openxmlformats.org/officeDocument/2006/relationships/image" Target="../media/image3020.png"/><Relationship Id="rId112" Type="http://schemas.openxmlformats.org/officeDocument/2006/relationships/customXml" Target="../ink/ink3336.xml"/><Relationship Id="rId133" Type="http://schemas.openxmlformats.org/officeDocument/2006/relationships/image" Target="../media/image3042.png"/><Relationship Id="rId154" Type="http://schemas.openxmlformats.org/officeDocument/2006/relationships/customXml" Target="../ink/ink3357.xml"/><Relationship Id="rId175" Type="http://schemas.openxmlformats.org/officeDocument/2006/relationships/image" Target="../media/image3063.png"/><Relationship Id="rId340" Type="http://schemas.openxmlformats.org/officeDocument/2006/relationships/customXml" Target="../ink/ink3450.xml"/><Relationship Id="rId361" Type="http://schemas.openxmlformats.org/officeDocument/2006/relationships/image" Target="../media/image3156.png"/><Relationship Id="rId196" Type="http://schemas.openxmlformats.org/officeDocument/2006/relationships/customXml" Target="../ink/ink3378.xml"/><Relationship Id="rId200" Type="http://schemas.openxmlformats.org/officeDocument/2006/relationships/customXml" Target="../ink/ink3380.xml"/><Relationship Id="rId382" Type="http://schemas.openxmlformats.org/officeDocument/2006/relationships/customXml" Target="../ink/ink3471.xml"/><Relationship Id="rId417" Type="http://schemas.openxmlformats.org/officeDocument/2006/relationships/image" Target="../media/image3184.png"/><Relationship Id="rId438" Type="http://schemas.openxmlformats.org/officeDocument/2006/relationships/customXml" Target="../ink/ink3499.xml"/><Relationship Id="rId459" Type="http://schemas.openxmlformats.org/officeDocument/2006/relationships/image" Target="../media/image3205.png"/><Relationship Id="rId16" Type="http://schemas.openxmlformats.org/officeDocument/2006/relationships/customXml" Target="../ink/ink3288.xml"/><Relationship Id="rId221" Type="http://schemas.openxmlformats.org/officeDocument/2006/relationships/image" Target="../media/image3086.png"/><Relationship Id="rId242" Type="http://schemas.openxmlformats.org/officeDocument/2006/relationships/customXml" Target="../ink/ink3401.xml"/><Relationship Id="rId263" Type="http://schemas.openxmlformats.org/officeDocument/2006/relationships/image" Target="../media/image3107.png"/><Relationship Id="rId284" Type="http://schemas.openxmlformats.org/officeDocument/2006/relationships/customXml" Target="../ink/ink3422.xml"/><Relationship Id="rId319" Type="http://schemas.openxmlformats.org/officeDocument/2006/relationships/image" Target="../media/image3135.png"/><Relationship Id="rId470" Type="http://schemas.openxmlformats.org/officeDocument/2006/relationships/customXml" Target="../ink/ink3515.xml"/><Relationship Id="rId491" Type="http://schemas.openxmlformats.org/officeDocument/2006/relationships/image" Target="../media/image3221.png"/><Relationship Id="rId505" Type="http://schemas.openxmlformats.org/officeDocument/2006/relationships/image" Target="../media/image3228.png"/><Relationship Id="rId526" Type="http://schemas.openxmlformats.org/officeDocument/2006/relationships/customXml" Target="../ink/ink3543.xml"/><Relationship Id="rId37" Type="http://schemas.openxmlformats.org/officeDocument/2006/relationships/image" Target="../media/image2994.png"/><Relationship Id="rId58" Type="http://schemas.openxmlformats.org/officeDocument/2006/relationships/customXml" Target="../ink/ink3309.xml"/><Relationship Id="rId79" Type="http://schemas.openxmlformats.org/officeDocument/2006/relationships/image" Target="../media/image3015.png"/><Relationship Id="rId102" Type="http://schemas.openxmlformats.org/officeDocument/2006/relationships/customXml" Target="../ink/ink3331.xml"/><Relationship Id="rId123" Type="http://schemas.openxmlformats.org/officeDocument/2006/relationships/image" Target="../media/image3037.png"/><Relationship Id="rId144" Type="http://schemas.openxmlformats.org/officeDocument/2006/relationships/customXml" Target="../ink/ink3352.xml"/><Relationship Id="rId330" Type="http://schemas.openxmlformats.org/officeDocument/2006/relationships/customXml" Target="../ink/ink3445.xml"/><Relationship Id="rId90" Type="http://schemas.openxmlformats.org/officeDocument/2006/relationships/customXml" Target="../ink/ink3325.xml"/><Relationship Id="rId165" Type="http://schemas.openxmlformats.org/officeDocument/2006/relationships/image" Target="../media/image3058.png"/><Relationship Id="rId186" Type="http://schemas.openxmlformats.org/officeDocument/2006/relationships/customXml" Target="../ink/ink3373.xml"/><Relationship Id="rId351" Type="http://schemas.openxmlformats.org/officeDocument/2006/relationships/image" Target="../media/image3151.png"/><Relationship Id="rId372" Type="http://schemas.openxmlformats.org/officeDocument/2006/relationships/customXml" Target="../ink/ink3466.xml"/><Relationship Id="rId393" Type="http://schemas.openxmlformats.org/officeDocument/2006/relationships/image" Target="../media/image3172.png"/><Relationship Id="rId407" Type="http://schemas.openxmlformats.org/officeDocument/2006/relationships/image" Target="../media/image3179.png"/><Relationship Id="rId428" Type="http://schemas.openxmlformats.org/officeDocument/2006/relationships/customXml" Target="../ink/ink3494.xml"/><Relationship Id="rId449" Type="http://schemas.openxmlformats.org/officeDocument/2006/relationships/image" Target="../media/image3200.png"/><Relationship Id="rId211" Type="http://schemas.openxmlformats.org/officeDocument/2006/relationships/image" Target="../media/image3081.png"/><Relationship Id="rId232" Type="http://schemas.openxmlformats.org/officeDocument/2006/relationships/customXml" Target="../ink/ink3396.xml"/><Relationship Id="rId253" Type="http://schemas.openxmlformats.org/officeDocument/2006/relationships/image" Target="../media/image3102.png"/><Relationship Id="rId274" Type="http://schemas.openxmlformats.org/officeDocument/2006/relationships/customXml" Target="../ink/ink3417.xml"/><Relationship Id="rId295" Type="http://schemas.openxmlformats.org/officeDocument/2006/relationships/image" Target="../media/image3123.png"/><Relationship Id="rId309" Type="http://schemas.openxmlformats.org/officeDocument/2006/relationships/image" Target="../media/image3130.png"/><Relationship Id="rId460" Type="http://schemas.openxmlformats.org/officeDocument/2006/relationships/customXml" Target="../ink/ink3510.xml"/><Relationship Id="rId481" Type="http://schemas.openxmlformats.org/officeDocument/2006/relationships/image" Target="../media/image3216.png"/><Relationship Id="rId516" Type="http://schemas.openxmlformats.org/officeDocument/2006/relationships/customXml" Target="../ink/ink3538.xml"/><Relationship Id="rId27" Type="http://schemas.openxmlformats.org/officeDocument/2006/relationships/image" Target="../media/image2989.png"/><Relationship Id="rId48" Type="http://schemas.openxmlformats.org/officeDocument/2006/relationships/customXml" Target="../ink/ink3304.xml"/><Relationship Id="rId69" Type="http://schemas.openxmlformats.org/officeDocument/2006/relationships/image" Target="../media/image3010.png"/><Relationship Id="rId113" Type="http://schemas.openxmlformats.org/officeDocument/2006/relationships/image" Target="../media/image3032.png"/><Relationship Id="rId134" Type="http://schemas.openxmlformats.org/officeDocument/2006/relationships/customXml" Target="../ink/ink3347.xml"/><Relationship Id="rId320" Type="http://schemas.openxmlformats.org/officeDocument/2006/relationships/customXml" Target="../ink/ink3440.xml"/><Relationship Id="rId80" Type="http://schemas.openxmlformats.org/officeDocument/2006/relationships/customXml" Target="../ink/ink3320.xml"/><Relationship Id="rId155" Type="http://schemas.openxmlformats.org/officeDocument/2006/relationships/image" Target="../media/image3053.png"/><Relationship Id="rId176" Type="http://schemas.openxmlformats.org/officeDocument/2006/relationships/customXml" Target="../ink/ink3368.xml"/><Relationship Id="rId197" Type="http://schemas.openxmlformats.org/officeDocument/2006/relationships/image" Target="../media/image3074.png"/><Relationship Id="rId341" Type="http://schemas.openxmlformats.org/officeDocument/2006/relationships/image" Target="../media/image3146.png"/><Relationship Id="rId362" Type="http://schemas.openxmlformats.org/officeDocument/2006/relationships/customXml" Target="../ink/ink3461.xml"/><Relationship Id="rId383" Type="http://schemas.openxmlformats.org/officeDocument/2006/relationships/image" Target="../media/image3167.png"/><Relationship Id="rId418" Type="http://schemas.openxmlformats.org/officeDocument/2006/relationships/customXml" Target="../ink/ink3489.xml"/><Relationship Id="rId439" Type="http://schemas.openxmlformats.org/officeDocument/2006/relationships/image" Target="../media/image3195.png"/><Relationship Id="rId201" Type="http://schemas.openxmlformats.org/officeDocument/2006/relationships/image" Target="../media/image3076.png"/><Relationship Id="rId222" Type="http://schemas.openxmlformats.org/officeDocument/2006/relationships/customXml" Target="../ink/ink3391.xml"/><Relationship Id="rId243" Type="http://schemas.openxmlformats.org/officeDocument/2006/relationships/image" Target="../media/image3097.png"/><Relationship Id="rId264" Type="http://schemas.openxmlformats.org/officeDocument/2006/relationships/customXml" Target="../ink/ink3412.xml"/><Relationship Id="rId285" Type="http://schemas.openxmlformats.org/officeDocument/2006/relationships/image" Target="../media/image3118.png"/><Relationship Id="rId450" Type="http://schemas.openxmlformats.org/officeDocument/2006/relationships/customXml" Target="../ink/ink3505.xml"/><Relationship Id="rId471" Type="http://schemas.openxmlformats.org/officeDocument/2006/relationships/image" Target="../media/image3211.png"/><Relationship Id="rId506" Type="http://schemas.openxmlformats.org/officeDocument/2006/relationships/customXml" Target="../ink/ink3533.xml"/><Relationship Id="rId17" Type="http://schemas.openxmlformats.org/officeDocument/2006/relationships/image" Target="../media/image2984.png"/><Relationship Id="rId38" Type="http://schemas.openxmlformats.org/officeDocument/2006/relationships/customXml" Target="../ink/ink3299.xml"/><Relationship Id="rId59" Type="http://schemas.openxmlformats.org/officeDocument/2006/relationships/image" Target="../media/image3005.png"/><Relationship Id="rId103" Type="http://schemas.openxmlformats.org/officeDocument/2006/relationships/image" Target="../media/image3027.png"/><Relationship Id="rId124" Type="http://schemas.openxmlformats.org/officeDocument/2006/relationships/customXml" Target="../ink/ink3342.xml"/><Relationship Id="rId310" Type="http://schemas.openxmlformats.org/officeDocument/2006/relationships/customXml" Target="../ink/ink3435.xml"/><Relationship Id="rId492" Type="http://schemas.openxmlformats.org/officeDocument/2006/relationships/customXml" Target="../ink/ink3526.xml"/><Relationship Id="rId527" Type="http://schemas.openxmlformats.org/officeDocument/2006/relationships/image" Target="../media/image3239.png"/><Relationship Id="rId70" Type="http://schemas.openxmlformats.org/officeDocument/2006/relationships/customXml" Target="../ink/ink3315.xml"/><Relationship Id="rId91" Type="http://schemas.openxmlformats.org/officeDocument/2006/relationships/image" Target="../media/image3021.png"/><Relationship Id="rId145" Type="http://schemas.openxmlformats.org/officeDocument/2006/relationships/image" Target="../media/image3048.png"/><Relationship Id="rId166" Type="http://schemas.openxmlformats.org/officeDocument/2006/relationships/customXml" Target="../ink/ink3363.xml"/><Relationship Id="rId187" Type="http://schemas.openxmlformats.org/officeDocument/2006/relationships/image" Target="../media/image3069.png"/><Relationship Id="rId331" Type="http://schemas.openxmlformats.org/officeDocument/2006/relationships/image" Target="../media/image3141.png"/><Relationship Id="rId352" Type="http://schemas.openxmlformats.org/officeDocument/2006/relationships/customXml" Target="../ink/ink3456.xml"/><Relationship Id="rId373" Type="http://schemas.openxmlformats.org/officeDocument/2006/relationships/image" Target="../media/image3162.png"/><Relationship Id="rId394" Type="http://schemas.openxmlformats.org/officeDocument/2006/relationships/customXml" Target="../ink/ink3477.xml"/><Relationship Id="rId408" Type="http://schemas.openxmlformats.org/officeDocument/2006/relationships/customXml" Target="../ink/ink3484.xml"/><Relationship Id="rId429" Type="http://schemas.openxmlformats.org/officeDocument/2006/relationships/image" Target="../media/image3190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3386.xml"/><Relationship Id="rId233" Type="http://schemas.openxmlformats.org/officeDocument/2006/relationships/image" Target="../media/image3092.png"/><Relationship Id="rId254" Type="http://schemas.openxmlformats.org/officeDocument/2006/relationships/customXml" Target="../ink/ink3407.xml"/><Relationship Id="rId440" Type="http://schemas.openxmlformats.org/officeDocument/2006/relationships/customXml" Target="../ink/ink3500.xml"/><Relationship Id="rId28" Type="http://schemas.openxmlformats.org/officeDocument/2006/relationships/customXml" Target="../ink/ink3294.xml"/><Relationship Id="rId49" Type="http://schemas.openxmlformats.org/officeDocument/2006/relationships/image" Target="../media/image3000.png"/><Relationship Id="rId114" Type="http://schemas.openxmlformats.org/officeDocument/2006/relationships/customXml" Target="../ink/ink3337.xml"/><Relationship Id="rId275" Type="http://schemas.openxmlformats.org/officeDocument/2006/relationships/image" Target="../media/image3113.png"/><Relationship Id="rId296" Type="http://schemas.openxmlformats.org/officeDocument/2006/relationships/customXml" Target="../ink/ink3428.xml"/><Relationship Id="rId300" Type="http://schemas.openxmlformats.org/officeDocument/2006/relationships/customXml" Target="../ink/ink3430.xml"/><Relationship Id="rId461" Type="http://schemas.openxmlformats.org/officeDocument/2006/relationships/image" Target="../media/image3206.png"/><Relationship Id="rId482" Type="http://schemas.openxmlformats.org/officeDocument/2006/relationships/customXml" Target="../ink/ink3521.xml"/><Relationship Id="rId517" Type="http://schemas.openxmlformats.org/officeDocument/2006/relationships/image" Target="../media/image3234.png"/><Relationship Id="rId60" Type="http://schemas.openxmlformats.org/officeDocument/2006/relationships/customXml" Target="../ink/ink3310.xml"/><Relationship Id="rId81" Type="http://schemas.openxmlformats.org/officeDocument/2006/relationships/image" Target="../media/image3016.png"/><Relationship Id="rId135" Type="http://schemas.openxmlformats.org/officeDocument/2006/relationships/image" Target="../media/image3043.png"/><Relationship Id="rId156" Type="http://schemas.openxmlformats.org/officeDocument/2006/relationships/customXml" Target="../ink/ink3358.xml"/><Relationship Id="rId177" Type="http://schemas.openxmlformats.org/officeDocument/2006/relationships/image" Target="../media/image3064.png"/><Relationship Id="rId198" Type="http://schemas.openxmlformats.org/officeDocument/2006/relationships/customXml" Target="../ink/ink3379.xml"/><Relationship Id="rId321" Type="http://schemas.openxmlformats.org/officeDocument/2006/relationships/image" Target="../media/image3136.png"/><Relationship Id="rId342" Type="http://schemas.openxmlformats.org/officeDocument/2006/relationships/customXml" Target="../ink/ink3451.xml"/><Relationship Id="rId363" Type="http://schemas.openxmlformats.org/officeDocument/2006/relationships/image" Target="../media/image3157.png"/><Relationship Id="rId384" Type="http://schemas.openxmlformats.org/officeDocument/2006/relationships/customXml" Target="../ink/ink3472.xml"/><Relationship Id="rId419" Type="http://schemas.openxmlformats.org/officeDocument/2006/relationships/image" Target="../media/image3185.png"/><Relationship Id="rId202" Type="http://schemas.openxmlformats.org/officeDocument/2006/relationships/customXml" Target="../ink/ink3381.xml"/><Relationship Id="rId223" Type="http://schemas.openxmlformats.org/officeDocument/2006/relationships/image" Target="../media/image3087.png"/><Relationship Id="rId244" Type="http://schemas.openxmlformats.org/officeDocument/2006/relationships/customXml" Target="../ink/ink3402.xml"/><Relationship Id="rId430" Type="http://schemas.openxmlformats.org/officeDocument/2006/relationships/customXml" Target="../ink/ink3495.xml"/><Relationship Id="rId18" Type="http://schemas.openxmlformats.org/officeDocument/2006/relationships/customXml" Target="../ink/ink3289.xml"/><Relationship Id="rId39" Type="http://schemas.openxmlformats.org/officeDocument/2006/relationships/image" Target="../media/image2995.png"/><Relationship Id="rId265" Type="http://schemas.openxmlformats.org/officeDocument/2006/relationships/image" Target="../media/image3108.png"/><Relationship Id="rId286" Type="http://schemas.openxmlformats.org/officeDocument/2006/relationships/customXml" Target="../ink/ink3423.xml"/><Relationship Id="rId451" Type="http://schemas.openxmlformats.org/officeDocument/2006/relationships/image" Target="../media/image3201.png"/><Relationship Id="rId472" Type="http://schemas.openxmlformats.org/officeDocument/2006/relationships/customXml" Target="../ink/ink3516.xml"/><Relationship Id="rId493" Type="http://schemas.openxmlformats.org/officeDocument/2006/relationships/image" Target="../media/image3222.png"/><Relationship Id="rId507" Type="http://schemas.openxmlformats.org/officeDocument/2006/relationships/image" Target="../media/image3229.png"/><Relationship Id="rId528" Type="http://schemas.openxmlformats.org/officeDocument/2006/relationships/customXml" Target="../ink/ink3544.xml"/><Relationship Id="rId50" Type="http://schemas.openxmlformats.org/officeDocument/2006/relationships/customXml" Target="../ink/ink3305.xml"/><Relationship Id="rId104" Type="http://schemas.openxmlformats.org/officeDocument/2006/relationships/customXml" Target="../ink/ink3332.xml"/><Relationship Id="rId125" Type="http://schemas.openxmlformats.org/officeDocument/2006/relationships/image" Target="../media/image3038.png"/><Relationship Id="rId146" Type="http://schemas.openxmlformats.org/officeDocument/2006/relationships/customXml" Target="../ink/ink3353.xml"/><Relationship Id="rId167" Type="http://schemas.openxmlformats.org/officeDocument/2006/relationships/image" Target="../media/image3059.png"/><Relationship Id="rId188" Type="http://schemas.openxmlformats.org/officeDocument/2006/relationships/customXml" Target="../ink/ink3374.xml"/><Relationship Id="rId311" Type="http://schemas.openxmlformats.org/officeDocument/2006/relationships/image" Target="../media/image3131.png"/><Relationship Id="rId332" Type="http://schemas.openxmlformats.org/officeDocument/2006/relationships/customXml" Target="../ink/ink3446.xml"/><Relationship Id="rId353" Type="http://schemas.openxmlformats.org/officeDocument/2006/relationships/image" Target="../media/image3152.png"/><Relationship Id="rId374" Type="http://schemas.openxmlformats.org/officeDocument/2006/relationships/customXml" Target="../ink/ink3467.xml"/><Relationship Id="rId395" Type="http://schemas.openxmlformats.org/officeDocument/2006/relationships/image" Target="../media/image3173.png"/><Relationship Id="rId409" Type="http://schemas.openxmlformats.org/officeDocument/2006/relationships/image" Target="../media/image3180.png"/><Relationship Id="rId71" Type="http://schemas.openxmlformats.org/officeDocument/2006/relationships/image" Target="../media/image3011.png"/><Relationship Id="rId92" Type="http://schemas.openxmlformats.org/officeDocument/2006/relationships/customXml" Target="../ink/ink3326.xml"/><Relationship Id="rId213" Type="http://schemas.openxmlformats.org/officeDocument/2006/relationships/image" Target="../media/image3082.png"/><Relationship Id="rId234" Type="http://schemas.openxmlformats.org/officeDocument/2006/relationships/customXml" Target="../ink/ink3397.xml"/><Relationship Id="rId420" Type="http://schemas.openxmlformats.org/officeDocument/2006/relationships/customXml" Target="../ink/ink3490.xml"/><Relationship Id="rId2" Type="http://schemas.openxmlformats.org/officeDocument/2006/relationships/customXml" Target="../ink/ink3281.xml"/><Relationship Id="rId29" Type="http://schemas.openxmlformats.org/officeDocument/2006/relationships/image" Target="../media/image2990.png"/><Relationship Id="rId255" Type="http://schemas.openxmlformats.org/officeDocument/2006/relationships/image" Target="../media/image3103.png"/><Relationship Id="rId276" Type="http://schemas.openxmlformats.org/officeDocument/2006/relationships/customXml" Target="../ink/ink3418.xml"/><Relationship Id="rId297" Type="http://schemas.openxmlformats.org/officeDocument/2006/relationships/image" Target="../media/image3124.png"/><Relationship Id="rId441" Type="http://schemas.openxmlformats.org/officeDocument/2006/relationships/image" Target="../media/image3196.png"/><Relationship Id="rId462" Type="http://schemas.openxmlformats.org/officeDocument/2006/relationships/customXml" Target="../ink/ink3511.xml"/><Relationship Id="rId483" Type="http://schemas.openxmlformats.org/officeDocument/2006/relationships/image" Target="../media/image3217.png"/><Relationship Id="rId518" Type="http://schemas.openxmlformats.org/officeDocument/2006/relationships/customXml" Target="../ink/ink3539.xml"/><Relationship Id="rId40" Type="http://schemas.openxmlformats.org/officeDocument/2006/relationships/customXml" Target="../ink/ink3300.xml"/><Relationship Id="rId115" Type="http://schemas.openxmlformats.org/officeDocument/2006/relationships/image" Target="../media/image3033.png"/><Relationship Id="rId136" Type="http://schemas.openxmlformats.org/officeDocument/2006/relationships/customXml" Target="../ink/ink3348.xml"/><Relationship Id="rId157" Type="http://schemas.openxmlformats.org/officeDocument/2006/relationships/image" Target="../media/image3054.png"/><Relationship Id="rId178" Type="http://schemas.openxmlformats.org/officeDocument/2006/relationships/customXml" Target="../ink/ink3369.xml"/><Relationship Id="rId301" Type="http://schemas.openxmlformats.org/officeDocument/2006/relationships/image" Target="../media/image3126.png"/><Relationship Id="rId322" Type="http://schemas.openxmlformats.org/officeDocument/2006/relationships/customXml" Target="../ink/ink3441.xml"/><Relationship Id="rId343" Type="http://schemas.openxmlformats.org/officeDocument/2006/relationships/image" Target="../media/image3147.png"/><Relationship Id="rId364" Type="http://schemas.openxmlformats.org/officeDocument/2006/relationships/customXml" Target="../ink/ink3462.xml"/><Relationship Id="rId61" Type="http://schemas.openxmlformats.org/officeDocument/2006/relationships/image" Target="../media/image3006.png"/><Relationship Id="rId82" Type="http://schemas.openxmlformats.org/officeDocument/2006/relationships/customXml" Target="../ink/ink3321.xml"/><Relationship Id="rId199" Type="http://schemas.openxmlformats.org/officeDocument/2006/relationships/image" Target="../media/image3075.png"/><Relationship Id="rId203" Type="http://schemas.openxmlformats.org/officeDocument/2006/relationships/image" Target="../media/image3077.png"/><Relationship Id="rId385" Type="http://schemas.openxmlformats.org/officeDocument/2006/relationships/image" Target="../media/image3168.png"/><Relationship Id="rId19" Type="http://schemas.openxmlformats.org/officeDocument/2006/relationships/image" Target="../media/image2985.png"/><Relationship Id="rId224" Type="http://schemas.openxmlformats.org/officeDocument/2006/relationships/customXml" Target="../ink/ink3392.xml"/><Relationship Id="rId245" Type="http://schemas.openxmlformats.org/officeDocument/2006/relationships/image" Target="../media/image3098.png"/><Relationship Id="rId266" Type="http://schemas.openxmlformats.org/officeDocument/2006/relationships/customXml" Target="../ink/ink3413.xml"/><Relationship Id="rId287" Type="http://schemas.openxmlformats.org/officeDocument/2006/relationships/image" Target="../media/image3119.png"/><Relationship Id="rId410" Type="http://schemas.openxmlformats.org/officeDocument/2006/relationships/customXml" Target="../ink/ink3485.xml"/><Relationship Id="rId431" Type="http://schemas.openxmlformats.org/officeDocument/2006/relationships/image" Target="../media/image3191.png"/><Relationship Id="rId452" Type="http://schemas.openxmlformats.org/officeDocument/2006/relationships/customXml" Target="../ink/ink3506.xml"/><Relationship Id="rId473" Type="http://schemas.openxmlformats.org/officeDocument/2006/relationships/image" Target="../media/image3212.png"/><Relationship Id="rId494" Type="http://schemas.openxmlformats.org/officeDocument/2006/relationships/customXml" Target="../ink/ink3527.xml"/><Relationship Id="rId508" Type="http://schemas.openxmlformats.org/officeDocument/2006/relationships/customXml" Target="../ink/ink3534.xml"/><Relationship Id="rId529" Type="http://schemas.openxmlformats.org/officeDocument/2006/relationships/image" Target="../media/image3240.png"/><Relationship Id="rId30" Type="http://schemas.openxmlformats.org/officeDocument/2006/relationships/customXml" Target="../ink/ink3295.xml"/><Relationship Id="rId105" Type="http://schemas.openxmlformats.org/officeDocument/2006/relationships/image" Target="../media/image3028.png"/><Relationship Id="rId126" Type="http://schemas.openxmlformats.org/officeDocument/2006/relationships/customXml" Target="../ink/ink3343.xml"/><Relationship Id="rId147" Type="http://schemas.openxmlformats.org/officeDocument/2006/relationships/image" Target="../media/image3049.png"/><Relationship Id="rId168" Type="http://schemas.openxmlformats.org/officeDocument/2006/relationships/customXml" Target="../ink/ink3364.xml"/><Relationship Id="rId312" Type="http://schemas.openxmlformats.org/officeDocument/2006/relationships/customXml" Target="../ink/ink3436.xml"/><Relationship Id="rId333" Type="http://schemas.openxmlformats.org/officeDocument/2006/relationships/image" Target="../media/image3142.png"/><Relationship Id="rId354" Type="http://schemas.openxmlformats.org/officeDocument/2006/relationships/customXml" Target="../ink/ink3457.xml"/><Relationship Id="rId51" Type="http://schemas.openxmlformats.org/officeDocument/2006/relationships/image" Target="../media/image3001.png"/><Relationship Id="rId72" Type="http://schemas.openxmlformats.org/officeDocument/2006/relationships/customXml" Target="../ink/ink3316.xml"/><Relationship Id="rId93" Type="http://schemas.openxmlformats.org/officeDocument/2006/relationships/image" Target="../media/image3022.png"/><Relationship Id="rId189" Type="http://schemas.openxmlformats.org/officeDocument/2006/relationships/image" Target="../media/image3070.png"/><Relationship Id="rId375" Type="http://schemas.openxmlformats.org/officeDocument/2006/relationships/image" Target="../media/image3163.png"/><Relationship Id="rId396" Type="http://schemas.openxmlformats.org/officeDocument/2006/relationships/customXml" Target="../ink/ink3478.xml"/><Relationship Id="rId3" Type="http://schemas.openxmlformats.org/officeDocument/2006/relationships/image" Target="../media/image2977.png"/><Relationship Id="rId214" Type="http://schemas.openxmlformats.org/officeDocument/2006/relationships/customXml" Target="../ink/ink3387.xml"/><Relationship Id="rId235" Type="http://schemas.openxmlformats.org/officeDocument/2006/relationships/image" Target="../media/image3093.png"/><Relationship Id="rId256" Type="http://schemas.openxmlformats.org/officeDocument/2006/relationships/customXml" Target="../ink/ink3408.xml"/><Relationship Id="rId277" Type="http://schemas.openxmlformats.org/officeDocument/2006/relationships/image" Target="../media/image3114.png"/><Relationship Id="rId298" Type="http://schemas.openxmlformats.org/officeDocument/2006/relationships/customXml" Target="../ink/ink3429.xml"/><Relationship Id="rId400" Type="http://schemas.openxmlformats.org/officeDocument/2006/relationships/customXml" Target="../ink/ink3480.xml"/><Relationship Id="rId421" Type="http://schemas.openxmlformats.org/officeDocument/2006/relationships/image" Target="../media/image3186.png"/><Relationship Id="rId442" Type="http://schemas.openxmlformats.org/officeDocument/2006/relationships/customXml" Target="../ink/ink3501.xml"/><Relationship Id="rId463" Type="http://schemas.openxmlformats.org/officeDocument/2006/relationships/image" Target="../media/image3207.png"/><Relationship Id="rId484" Type="http://schemas.openxmlformats.org/officeDocument/2006/relationships/customXml" Target="../ink/ink3522.xml"/><Relationship Id="rId519" Type="http://schemas.openxmlformats.org/officeDocument/2006/relationships/image" Target="../media/image3235.png"/><Relationship Id="rId116" Type="http://schemas.openxmlformats.org/officeDocument/2006/relationships/customXml" Target="../ink/ink3338.xml"/><Relationship Id="rId137" Type="http://schemas.openxmlformats.org/officeDocument/2006/relationships/image" Target="../media/image3044.png"/><Relationship Id="rId158" Type="http://schemas.openxmlformats.org/officeDocument/2006/relationships/customXml" Target="../ink/ink3359.xml"/><Relationship Id="rId302" Type="http://schemas.openxmlformats.org/officeDocument/2006/relationships/customXml" Target="../ink/ink3431.xml"/><Relationship Id="rId323" Type="http://schemas.openxmlformats.org/officeDocument/2006/relationships/image" Target="../media/image3137.png"/><Relationship Id="rId344" Type="http://schemas.openxmlformats.org/officeDocument/2006/relationships/customXml" Target="../ink/ink3452.xml"/><Relationship Id="rId530" Type="http://schemas.openxmlformats.org/officeDocument/2006/relationships/customXml" Target="../ink/ink3545.xml"/><Relationship Id="rId20" Type="http://schemas.openxmlformats.org/officeDocument/2006/relationships/customXml" Target="../ink/ink3290.xml"/><Relationship Id="rId41" Type="http://schemas.openxmlformats.org/officeDocument/2006/relationships/image" Target="../media/image2996.png"/><Relationship Id="rId62" Type="http://schemas.openxmlformats.org/officeDocument/2006/relationships/customXml" Target="../ink/ink3311.xml"/><Relationship Id="rId83" Type="http://schemas.openxmlformats.org/officeDocument/2006/relationships/image" Target="../media/image3017.png"/><Relationship Id="rId179" Type="http://schemas.openxmlformats.org/officeDocument/2006/relationships/image" Target="../media/image3065.png"/><Relationship Id="rId365" Type="http://schemas.openxmlformats.org/officeDocument/2006/relationships/image" Target="../media/image3158.png"/><Relationship Id="rId386" Type="http://schemas.openxmlformats.org/officeDocument/2006/relationships/customXml" Target="../ink/ink3473.xml"/><Relationship Id="rId190" Type="http://schemas.openxmlformats.org/officeDocument/2006/relationships/customXml" Target="../ink/ink3375.xml"/><Relationship Id="rId204" Type="http://schemas.openxmlformats.org/officeDocument/2006/relationships/customXml" Target="../ink/ink3382.xml"/><Relationship Id="rId225" Type="http://schemas.openxmlformats.org/officeDocument/2006/relationships/image" Target="../media/image3088.png"/><Relationship Id="rId246" Type="http://schemas.openxmlformats.org/officeDocument/2006/relationships/customXml" Target="../ink/ink3403.xml"/><Relationship Id="rId267" Type="http://schemas.openxmlformats.org/officeDocument/2006/relationships/image" Target="../media/image3109.png"/><Relationship Id="rId288" Type="http://schemas.openxmlformats.org/officeDocument/2006/relationships/customXml" Target="../ink/ink3424.xml"/><Relationship Id="rId411" Type="http://schemas.openxmlformats.org/officeDocument/2006/relationships/image" Target="../media/image3181.png"/><Relationship Id="rId432" Type="http://schemas.openxmlformats.org/officeDocument/2006/relationships/customXml" Target="../ink/ink3496.xml"/><Relationship Id="rId453" Type="http://schemas.openxmlformats.org/officeDocument/2006/relationships/image" Target="../media/image3202.png"/><Relationship Id="rId474" Type="http://schemas.openxmlformats.org/officeDocument/2006/relationships/customXml" Target="../ink/ink3517.xml"/><Relationship Id="rId509" Type="http://schemas.openxmlformats.org/officeDocument/2006/relationships/image" Target="../media/image3230.png"/><Relationship Id="rId106" Type="http://schemas.openxmlformats.org/officeDocument/2006/relationships/customXml" Target="../ink/ink3333.xml"/><Relationship Id="rId127" Type="http://schemas.openxmlformats.org/officeDocument/2006/relationships/image" Target="../media/image3039.png"/><Relationship Id="rId313" Type="http://schemas.openxmlformats.org/officeDocument/2006/relationships/image" Target="../media/image3132.png"/><Relationship Id="rId495" Type="http://schemas.openxmlformats.org/officeDocument/2006/relationships/image" Target="../media/image3223.png"/><Relationship Id="rId10" Type="http://schemas.openxmlformats.org/officeDocument/2006/relationships/customXml" Target="../ink/ink3285.xml"/><Relationship Id="rId31" Type="http://schemas.openxmlformats.org/officeDocument/2006/relationships/image" Target="../media/image2991.png"/><Relationship Id="rId52" Type="http://schemas.openxmlformats.org/officeDocument/2006/relationships/customXml" Target="../ink/ink3306.xml"/><Relationship Id="rId73" Type="http://schemas.openxmlformats.org/officeDocument/2006/relationships/image" Target="../media/image3012.png"/><Relationship Id="rId94" Type="http://schemas.openxmlformats.org/officeDocument/2006/relationships/customXml" Target="../ink/ink3327.xml"/><Relationship Id="rId148" Type="http://schemas.openxmlformats.org/officeDocument/2006/relationships/customXml" Target="../ink/ink3354.xml"/><Relationship Id="rId169" Type="http://schemas.openxmlformats.org/officeDocument/2006/relationships/image" Target="../media/image3060.png"/><Relationship Id="rId334" Type="http://schemas.openxmlformats.org/officeDocument/2006/relationships/customXml" Target="../ink/ink3447.xml"/><Relationship Id="rId355" Type="http://schemas.openxmlformats.org/officeDocument/2006/relationships/image" Target="../media/image3153.png"/><Relationship Id="rId376" Type="http://schemas.openxmlformats.org/officeDocument/2006/relationships/customXml" Target="../ink/ink3468.xml"/><Relationship Id="rId397" Type="http://schemas.openxmlformats.org/officeDocument/2006/relationships/image" Target="../media/image3174.png"/><Relationship Id="rId520" Type="http://schemas.openxmlformats.org/officeDocument/2006/relationships/customXml" Target="../ink/ink3540.xml"/><Relationship Id="rId4" Type="http://schemas.openxmlformats.org/officeDocument/2006/relationships/customXml" Target="../ink/ink3282.xml"/><Relationship Id="rId180" Type="http://schemas.openxmlformats.org/officeDocument/2006/relationships/customXml" Target="../ink/ink3370.xml"/><Relationship Id="rId215" Type="http://schemas.openxmlformats.org/officeDocument/2006/relationships/image" Target="../media/image3083.png"/><Relationship Id="rId236" Type="http://schemas.openxmlformats.org/officeDocument/2006/relationships/customXml" Target="../ink/ink3398.xml"/><Relationship Id="rId257" Type="http://schemas.openxmlformats.org/officeDocument/2006/relationships/image" Target="../media/image3104.png"/><Relationship Id="rId278" Type="http://schemas.openxmlformats.org/officeDocument/2006/relationships/customXml" Target="../ink/ink3419.xml"/><Relationship Id="rId401" Type="http://schemas.openxmlformats.org/officeDocument/2006/relationships/image" Target="../media/image3176.png"/><Relationship Id="rId422" Type="http://schemas.openxmlformats.org/officeDocument/2006/relationships/customXml" Target="../ink/ink3491.xml"/><Relationship Id="rId443" Type="http://schemas.openxmlformats.org/officeDocument/2006/relationships/image" Target="../media/image3197.png"/><Relationship Id="rId464" Type="http://schemas.openxmlformats.org/officeDocument/2006/relationships/customXml" Target="../ink/ink3512.xml"/><Relationship Id="rId303" Type="http://schemas.openxmlformats.org/officeDocument/2006/relationships/image" Target="../media/image3127.png"/><Relationship Id="rId485" Type="http://schemas.openxmlformats.org/officeDocument/2006/relationships/image" Target="../media/image3218.png"/><Relationship Id="rId42" Type="http://schemas.openxmlformats.org/officeDocument/2006/relationships/customXml" Target="../ink/ink3301.xml"/><Relationship Id="rId84" Type="http://schemas.openxmlformats.org/officeDocument/2006/relationships/customXml" Target="../ink/ink3322.xml"/><Relationship Id="rId138" Type="http://schemas.openxmlformats.org/officeDocument/2006/relationships/customXml" Target="../ink/ink3349.xml"/><Relationship Id="rId345" Type="http://schemas.openxmlformats.org/officeDocument/2006/relationships/image" Target="../media/image3148.png"/><Relationship Id="rId387" Type="http://schemas.openxmlformats.org/officeDocument/2006/relationships/image" Target="../media/image3169.png"/><Relationship Id="rId510" Type="http://schemas.openxmlformats.org/officeDocument/2006/relationships/customXml" Target="../ink/ink3535.xml"/><Relationship Id="rId191" Type="http://schemas.openxmlformats.org/officeDocument/2006/relationships/image" Target="../media/image3071.png"/><Relationship Id="rId205" Type="http://schemas.openxmlformats.org/officeDocument/2006/relationships/image" Target="../media/image3078.png"/><Relationship Id="rId247" Type="http://schemas.openxmlformats.org/officeDocument/2006/relationships/image" Target="../media/image3099.png"/><Relationship Id="rId412" Type="http://schemas.openxmlformats.org/officeDocument/2006/relationships/customXml" Target="../ink/ink3486.xml"/><Relationship Id="rId107" Type="http://schemas.openxmlformats.org/officeDocument/2006/relationships/image" Target="../media/image3029.png"/><Relationship Id="rId289" Type="http://schemas.openxmlformats.org/officeDocument/2006/relationships/image" Target="../media/image3120.png"/><Relationship Id="rId454" Type="http://schemas.openxmlformats.org/officeDocument/2006/relationships/customXml" Target="../ink/ink3507.xml"/><Relationship Id="rId496" Type="http://schemas.openxmlformats.org/officeDocument/2006/relationships/customXml" Target="../ink/ink3528.xml"/><Relationship Id="rId11" Type="http://schemas.openxmlformats.org/officeDocument/2006/relationships/image" Target="../media/image2981.png"/><Relationship Id="rId53" Type="http://schemas.openxmlformats.org/officeDocument/2006/relationships/image" Target="../media/image3002.png"/><Relationship Id="rId149" Type="http://schemas.openxmlformats.org/officeDocument/2006/relationships/image" Target="../media/image3050.png"/><Relationship Id="rId314" Type="http://schemas.openxmlformats.org/officeDocument/2006/relationships/customXml" Target="../ink/ink3437.xml"/><Relationship Id="rId356" Type="http://schemas.openxmlformats.org/officeDocument/2006/relationships/customXml" Target="../ink/ink3458.xml"/><Relationship Id="rId398" Type="http://schemas.openxmlformats.org/officeDocument/2006/relationships/customXml" Target="../ink/ink3479.xml"/><Relationship Id="rId521" Type="http://schemas.openxmlformats.org/officeDocument/2006/relationships/image" Target="../media/image3236.png"/><Relationship Id="rId95" Type="http://schemas.openxmlformats.org/officeDocument/2006/relationships/image" Target="../media/image3023.png"/><Relationship Id="rId160" Type="http://schemas.openxmlformats.org/officeDocument/2006/relationships/customXml" Target="../ink/ink3360.xml"/><Relationship Id="rId216" Type="http://schemas.openxmlformats.org/officeDocument/2006/relationships/customXml" Target="../ink/ink3388.xml"/><Relationship Id="rId423" Type="http://schemas.openxmlformats.org/officeDocument/2006/relationships/image" Target="../media/image3187.png"/><Relationship Id="rId258" Type="http://schemas.openxmlformats.org/officeDocument/2006/relationships/customXml" Target="../ink/ink3409.xml"/><Relationship Id="rId465" Type="http://schemas.openxmlformats.org/officeDocument/2006/relationships/image" Target="../media/image3208.png"/><Relationship Id="rId22" Type="http://schemas.openxmlformats.org/officeDocument/2006/relationships/customXml" Target="../ink/ink3291.xml"/><Relationship Id="rId64" Type="http://schemas.openxmlformats.org/officeDocument/2006/relationships/customXml" Target="../ink/ink3312.xml"/><Relationship Id="rId118" Type="http://schemas.openxmlformats.org/officeDocument/2006/relationships/customXml" Target="../ink/ink3339.xml"/><Relationship Id="rId325" Type="http://schemas.openxmlformats.org/officeDocument/2006/relationships/image" Target="../media/image3138.png"/><Relationship Id="rId367" Type="http://schemas.openxmlformats.org/officeDocument/2006/relationships/image" Target="../media/image3159.png"/><Relationship Id="rId171" Type="http://schemas.openxmlformats.org/officeDocument/2006/relationships/image" Target="../media/image3061.png"/><Relationship Id="rId227" Type="http://schemas.openxmlformats.org/officeDocument/2006/relationships/image" Target="../media/image3089.png"/><Relationship Id="rId269" Type="http://schemas.openxmlformats.org/officeDocument/2006/relationships/image" Target="../media/image3110.png"/><Relationship Id="rId434" Type="http://schemas.openxmlformats.org/officeDocument/2006/relationships/customXml" Target="../ink/ink3497.xml"/><Relationship Id="rId476" Type="http://schemas.openxmlformats.org/officeDocument/2006/relationships/customXml" Target="../ink/ink3518.xml"/><Relationship Id="rId33" Type="http://schemas.openxmlformats.org/officeDocument/2006/relationships/image" Target="../media/image2992.png"/><Relationship Id="rId129" Type="http://schemas.openxmlformats.org/officeDocument/2006/relationships/image" Target="../media/image3040.png"/><Relationship Id="rId280" Type="http://schemas.openxmlformats.org/officeDocument/2006/relationships/customXml" Target="../ink/ink3420.xml"/><Relationship Id="rId336" Type="http://schemas.openxmlformats.org/officeDocument/2006/relationships/customXml" Target="../ink/ink3448.xml"/><Relationship Id="rId501" Type="http://schemas.openxmlformats.org/officeDocument/2006/relationships/image" Target="../media/image3226.png"/><Relationship Id="rId75" Type="http://schemas.openxmlformats.org/officeDocument/2006/relationships/image" Target="../media/image3013.png"/><Relationship Id="rId140" Type="http://schemas.openxmlformats.org/officeDocument/2006/relationships/customXml" Target="../ink/ink3350.xml"/><Relationship Id="rId182" Type="http://schemas.openxmlformats.org/officeDocument/2006/relationships/customXml" Target="../ink/ink3371.xml"/><Relationship Id="rId378" Type="http://schemas.openxmlformats.org/officeDocument/2006/relationships/customXml" Target="../ink/ink3469.xml"/><Relationship Id="rId403" Type="http://schemas.openxmlformats.org/officeDocument/2006/relationships/image" Target="../media/image3177.png"/><Relationship Id="rId6" Type="http://schemas.openxmlformats.org/officeDocument/2006/relationships/customXml" Target="../ink/ink3283.xml"/><Relationship Id="rId238" Type="http://schemas.openxmlformats.org/officeDocument/2006/relationships/customXml" Target="../ink/ink3399.xml"/><Relationship Id="rId445" Type="http://schemas.openxmlformats.org/officeDocument/2006/relationships/image" Target="../media/image3198.png"/><Relationship Id="rId487" Type="http://schemas.openxmlformats.org/officeDocument/2006/relationships/image" Target="../media/image3219.png"/><Relationship Id="rId291" Type="http://schemas.openxmlformats.org/officeDocument/2006/relationships/image" Target="../media/image3121.png"/><Relationship Id="rId305" Type="http://schemas.openxmlformats.org/officeDocument/2006/relationships/image" Target="../media/image3128.png"/><Relationship Id="rId347" Type="http://schemas.openxmlformats.org/officeDocument/2006/relationships/image" Target="../media/image3149.png"/><Relationship Id="rId512" Type="http://schemas.openxmlformats.org/officeDocument/2006/relationships/customXml" Target="../ink/ink3536.xml"/><Relationship Id="rId44" Type="http://schemas.openxmlformats.org/officeDocument/2006/relationships/customXml" Target="../ink/ink3302.xml"/><Relationship Id="rId86" Type="http://schemas.openxmlformats.org/officeDocument/2006/relationships/customXml" Target="../ink/ink3323.xml"/><Relationship Id="rId151" Type="http://schemas.openxmlformats.org/officeDocument/2006/relationships/image" Target="../media/image3051.png"/><Relationship Id="rId389" Type="http://schemas.openxmlformats.org/officeDocument/2006/relationships/image" Target="../media/image3170.png"/><Relationship Id="rId193" Type="http://schemas.openxmlformats.org/officeDocument/2006/relationships/image" Target="../media/image3072.png"/><Relationship Id="rId207" Type="http://schemas.openxmlformats.org/officeDocument/2006/relationships/image" Target="../media/image3079.png"/><Relationship Id="rId249" Type="http://schemas.openxmlformats.org/officeDocument/2006/relationships/image" Target="../media/image3100.png"/><Relationship Id="rId414" Type="http://schemas.openxmlformats.org/officeDocument/2006/relationships/customXml" Target="../ink/ink3487.xml"/><Relationship Id="rId456" Type="http://schemas.openxmlformats.org/officeDocument/2006/relationships/customXml" Target="../ink/ink3508.xml"/><Relationship Id="rId498" Type="http://schemas.openxmlformats.org/officeDocument/2006/relationships/customXml" Target="../ink/ink3529.xml"/><Relationship Id="rId13" Type="http://schemas.openxmlformats.org/officeDocument/2006/relationships/image" Target="../media/image2982.png"/><Relationship Id="rId109" Type="http://schemas.openxmlformats.org/officeDocument/2006/relationships/image" Target="../media/image3030.png"/><Relationship Id="rId260" Type="http://schemas.openxmlformats.org/officeDocument/2006/relationships/customXml" Target="../ink/ink3410.xml"/><Relationship Id="rId316" Type="http://schemas.openxmlformats.org/officeDocument/2006/relationships/customXml" Target="../ink/ink3438.xml"/><Relationship Id="rId523" Type="http://schemas.openxmlformats.org/officeDocument/2006/relationships/image" Target="../media/image3237.png"/><Relationship Id="rId55" Type="http://schemas.openxmlformats.org/officeDocument/2006/relationships/image" Target="../media/image3003.png"/><Relationship Id="rId97" Type="http://schemas.openxmlformats.org/officeDocument/2006/relationships/image" Target="../media/image3024.png"/><Relationship Id="rId120" Type="http://schemas.openxmlformats.org/officeDocument/2006/relationships/customXml" Target="../ink/ink3340.xml"/><Relationship Id="rId358" Type="http://schemas.openxmlformats.org/officeDocument/2006/relationships/customXml" Target="../ink/ink3459.xml"/><Relationship Id="rId162" Type="http://schemas.openxmlformats.org/officeDocument/2006/relationships/customXml" Target="../ink/ink3361.xml"/><Relationship Id="rId218" Type="http://schemas.openxmlformats.org/officeDocument/2006/relationships/customXml" Target="../ink/ink3389.xml"/><Relationship Id="rId425" Type="http://schemas.openxmlformats.org/officeDocument/2006/relationships/image" Target="../media/image3188.png"/><Relationship Id="rId467" Type="http://schemas.openxmlformats.org/officeDocument/2006/relationships/image" Target="../media/image3209.png"/><Relationship Id="rId271" Type="http://schemas.openxmlformats.org/officeDocument/2006/relationships/image" Target="../media/image3111.png"/><Relationship Id="rId24" Type="http://schemas.openxmlformats.org/officeDocument/2006/relationships/customXml" Target="../ink/ink3292.xml"/><Relationship Id="rId66" Type="http://schemas.openxmlformats.org/officeDocument/2006/relationships/customXml" Target="../ink/ink3313.xml"/><Relationship Id="rId131" Type="http://schemas.openxmlformats.org/officeDocument/2006/relationships/image" Target="../media/image3041.png"/><Relationship Id="rId327" Type="http://schemas.openxmlformats.org/officeDocument/2006/relationships/image" Target="../media/image3139.png"/><Relationship Id="rId369" Type="http://schemas.openxmlformats.org/officeDocument/2006/relationships/image" Target="../media/image3160.png"/><Relationship Id="rId173" Type="http://schemas.openxmlformats.org/officeDocument/2006/relationships/image" Target="../media/image3062.png"/><Relationship Id="rId229" Type="http://schemas.openxmlformats.org/officeDocument/2006/relationships/image" Target="../media/image3090.png"/><Relationship Id="rId380" Type="http://schemas.openxmlformats.org/officeDocument/2006/relationships/customXml" Target="../ink/ink3470.xml"/><Relationship Id="rId436" Type="http://schemas.openxmlformats.org/officeDocument/2006/relationships/customXml" Target="../ink/ink3498.xml"/><Relationship Id="rId240" Type="http://schemas.openxmlformats.org/officeDocument/2006/relationships/customXml" Target="../ink/ink3400.xml"/><Relationship Id="rId478" Type="http://schemas.openxmlformats.org/officeDocument/2006/relationships/customXml" Target="../ink/ink3519.xml"/><Relationship Id="rId35" Type="http://schemas.openxmlformats.org/officeDocument/2006/relationships/image" Target="../media/image2993.png"/><Relationship Id="rId77" Type="http://schemas.openxmlformats.org/officeDocument/2006/relationships/image" Target="../media/image3014.png"/><Relationship Id="rId100" Type="http://schemas.openxmlformats.org/officeDocument/2006/relationships/customXml" Target="../ink/ink3330.xml"/><Relationship Id="rId282" Type="http://schemas.openxmlformats.org/officeDocument/2006/relationships/customXml" Target="../ink/ink3421.xml"/><Relationship Id="rId338" Type="http://schemas.openxmlformats.org/officeDocument/2006/relationships/customXml" Target="../ink/ink3449.xml"/><Relationship Id="rId503" Type="http://schemas.openxmlformats.org/officeDocument/2006/relationships/image" Target="../media/image3227.png"/><Relationship Id="rId8" Type="http://schemas.openxmlformats.org/officeDocument/2006/relationships/customXml" Target="../ink/ink3284.xml"/><Relationship Id="rId142" Type="http://schemas.openxmlformats.org/officeDocument/2006/relationships/customXml" Target="../ink/ink3351.xml"/><Relationship Id="rId184" Type="http://schemas.openxmlformats.org/officeDocument/2006/relationships/customXml" Target="../ink/ink3372.xml"/><Relationship Id="rId391" Type="http://schemas.openxmlformats.org/officeDocument/2006/relationships/image" Target="../media/image3171.png"/><Relationship Id="rId405" Type="http://schemas.openxmlformats.org/officeDocument/2006/relationships/image" Target="../media/image3178.png"/><Relationship Id="rId447" Type="http://schemas.openxmlformats.org/officeDocument/2006/relationships/image" Target="../media/image3199.png"/></Relationships>
</file>

<file path=ppt/slides/_rels/slide2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298.png"/><Relationship Id="rId299" Type="http://schemas.openxmlformats.org/officeDocument/2006/relationships/image" Target="../media/image3389.png"/><Relationship Id="rId303" Type="http://schemas.openxmlformats.org/officeDocument/2006/relationships/image" Target="../media/image3391.png"/><Relationship Id="rId21" Type="http://schemas.openxmlformats.org/officeDocument/2006/relationships/image" Target="../media/image2996.png"/><Relationship Id="rId42" Type="http://schemas.openxmlformats.org/officeDocument/2006/relationships/customXml" Target="../ink/ink3566.xml"/><Relationship Id="rId63" Type="http://schemas.openxmlformats.org/officeDocument/2006/relationships/image" Target="../media/image3271.png"/><Relationship Id="rId84" Type="http://schemas.openxmlformats.org/officeDocument/2006/relationships/customXml" Target="../ink/ink3587.xml"/><Relationship Id="rId138" Type="http://schemas.openxmlformats.org/officeDocument/2006/relationships/customXml" Target="../ink/ink3614.xml"/><Relationship Id="rId159" Type="http://schemas.openxmlformats.org/officeDocument/2006/relationships/image" Target="../media/image3319.png"/><Relationship Id="rId324" Type="http://schemas.openxmlformats.org/officeDocument/2006/relationships/customXml" Target="../ink/ink3707.xml"/><Relationship Id="rId345" Type="http://schemas.openxmlformats.org/officeDocument/2006/relationships/image" Target="../media/image3412.png"/><Relationship Id="rId366" Type="http://schemas.openxmlformats.org/officeDocument/2006/relationships/customXml" Target="../ink/ink3728.xml"/><Relationship Id="rId170" Type="http://schemas.openxmlformats.org/officeDocument/2006/relationships/customXml" Target="../ink/ink3630.xml"/><Relationship Id="rId191" Type="http://schemas.openxmlformats.org/officeDocument/2006/relationships/image" Target="../media/image3335.png"/><Relationship Id="rId205" Type="http://schemas.openxmlformats.org/officeDocument/2006/relationships/image" Target="../media/image3342.png"/><Relationship Id="rId226" Type="http://schemas.openxmlformats.org/officeDocument/2006/relationships/customXml" Target="../ink/ink3658.xml"/><Relationship Id="rId247" Type="http://schemas.openxmlformats.org/officeDocument/2006/relationships/image" Target="../media/image3363.png"/><Relationship Id="rId107" Type="http://schemas.openxmlformats.org/officeDocument/2006/relationships/image" Target="../media/image3293.png"/><Relationship Id="rId268" Type="http://schemas.openxmlformats.org/officeDocument/2006/relationships/customXml" Target="../ink/ink3679.xml"/><Relationship Id="rId289" Type="http://schemas.openxmlformats.org/officeDocument/2006/relationships/image" Target="../media/image3384.png"/><Relationship Id="rId11" Type="http://schemas.openxmlformats.org/officeDocument/2006/relationships/image" Target="../media/image3246.png"/><Relationship Id="rId32" Type="http://schemas.openxmlformats.org/officeDocument/2006/relationships/customXml" Target="../ink/ink3561.xml"/><Relationship Id="rId53" Type="http://schemas.openxmlformats.org/officeDocument/2006/relationships/image" Target="../media/image3266.png"/><Relationship Id="rId74" Type="http://schemas.openxmlformats.org/officeDocument/2006/relationships/customXml" Target="../ink/ink3582.xml"/><Relationship Id="rId128" Type="http://schemas.openxmlformats.org/officeDocument/2006/relationships/customXml" Target="../ink/ink3609.xml"/><Relationship Id="rId149" Type="http://schemas.openxmlformats.org/officeDocument/2006/relationships/image" Target="../media/image3314.png"/><Relationship Id="rId314" Type="http://schemas.openxmlformats.org/officeDocument/2006/relationships/customXml" Target="../ink/ink3702.xml"/><Relationship Id="rId335" Type="http://schemas.openxmlformats.org/officeDocument/2006/relationships/image" Target="../media/image3407.png"/><Relationship Id="rId356" Type="http://schemas.openxmlformats.org/officeDocument/2006/relationships/customXml" Target="../ink/ink3723.xml"/><Relationship Id="rId5" Type="http://schemas.openxmlformats.org/officeDocument/2006/relationships/image" Target="../media/image3243.png"/><Relationship Id="rId95" Type="http://schemas.openxmlformats.org/officeDocument/2006/relationships/image" Target="../media/image3287.png"/><Relationship Id="rId160" Type="http://schemas.openxmlformats.org/officeDocument/2006/relationships/customXml" Target="../ink/ink3625.xml"/><Relationship Id="rId181" Type="http://schemas.openxmlformats.org/officeDocument/2006/relationships/image" Target="../media/image3330.png"/><Relationship Id="rId216" Type="http://schemas.openxmlformats.org/officeDocument/2006/relationships/customXml" Target="../ink/ink3653.xml"/><Relationship Id="rId237" Type="http://schemas.openxmlformats.org/officeDocument/2006/relationships/image" Target="../media/image3358.png"/><Relationship Id="rId258" Type="http://schemas.openxmlformats.org/officeDocument/2006/relationships/customXml" Target="../ink/ink3674.xml"/><Relationship Id="rId279" Type="http://schemas.openxmlformats.org/officeDocument/2006/relationships/image" Target="../media/image3379.png"/><Relationship Id="rId22" Type="http://schemas.openxmlformats.org/officeDocument/2006/relationships/customXml" Target="../ink/ink3556.xml"/><Relationship Id="rId43" Type="http://schemas.openxmlformats.org/officeDocument/2006/relationships/image" Target="../media/image3261.png"/><Relationship Id="rId64" Type="http://schemas.openxmlformats.org/officeDocument/2006/relationships/customXml" Target="../ink/ink3577.xml"/><Relationship Id="rId118" Type="http://schemas.openxmlformats.org/officeDocument/2006/relationships/customXml" Target="../ink/ink3604.xml"/><Relationship Id="rId139" Type="http://schemas.openxmlformats.org/officeDocument/2006/relationships/image" Target="../media/image3309.png"/><Relationship Id="rId290" Type="http://schemas.openxmlformats.org/officeDocument/2006/relationships/customXml" Target="../ink/ink3690.xml"/><Relationship Id="rId304" Type="http://schemas.openxmlformats.org/officeDocument/2006/relationships/customXml" Target="../ink/ink3697.xml"/><Relationship Id="rId325" Type="http://schemas.openxmlformats.org/officeDocument/2006/relationships/image" Target="../media/image3402.png"/><Relationship Id="rId346" Type="http://schemas.openxmlformats.org/officeDocument/2006/relationships/customXml" Target="../ink/ink3718.xml"/><Relationship Id="rId367" Type="http://schemas.openxmlformats.org/officeDocument/2006/relationships/image" Target="../media/image3423.png"/><Relationship Id="rId85" Type="http://schemas.openxmlformats.org/officeDocument/2006/relationships/image" Target="../media/image3282.png"/><Relationship Id="rId150" Type="http://schemas.openxmlformats.org/officeDocument/2006/relationships/customXml" Target="../ink/ink3620.xml"/><Relationship Id="rId171" Type="http://schemas.openxmlformats.org/officeDocument/2006/relationships/image" Target="../media/image3325.png"/><Relationship Id="rId192" Type="http://schemas.openxmlformats.org/officeDocument/2006/relationships/customXml" Target="../ink/ink3641.xml"/><Relationship Id="rId206" Type="http://schemas.openxmlformats.org/officeDocument/2006/relationships/customXml" Target="../ink/ink3648.xml"/><Relationship Id="rId227" Type="http://schemas.openxmlformats.org/officeDocument/2006/relationships/image" Target="../media/image3353.png"/><Relationship Id="rId248" Type="http://schemas.openxmlformats.org/officeDocument/2006/relationships/customXml" Target="../ink/ink3669.xml"/><Relationship Id="rId269" Type="http://schemas.openxmlformats.org/officeDocument/2006/relationships/image" Target="../media/image3374.png"/><Relationship Id="rId12" Type="http://schemas.openxmlformats.org/officeDocument/2006/relationships/customXml" Target="../ink/ink3551.xml"/><Relationship Id="rId33" Type="http://schemas.openxmlformats.org/officeDocument/2006/relationships/image" Target="../media/image3256.png"/><Relationship Id="rId108" Type="http://schemas.openxmlformats.org/officeDocument/2006/relationships/customXml" Target="../ink/ink3599.xml"/><Relationship Id="rId129" Type="http://schemas.openxmlformats.org/officeDocument/2006/relationships/image" Target="../media/image3304.png"/><Relationship Id="rId280" Type="http://schemas.openxmlformats.org/officeDocument/2006/relationships/customXml" Target="../ink/ink3685.xml"/><Relationship Id="rId315" Type="http://schemas.openxmlformats.org/officeDocument/2006/relationships/image" Target="../media/image3397.png"/><Relationship Id="rId336" Type="http://schemas.openxmlformats.org/officeDocument/2006/relationships/customXml" Target="../ink/ink3713.xml"/><Relationship Id="rId357" Type="http://schemas.openxmlformats.org/officeDocument/2006/relationships/image" Target="../media/image3418.png"/><Relationship Id="rId54" Type="http://schemas.openxmlformats.org/officeDocument/2006/relationships/customXml" Target="../ink/ink3572.xml"/><Relationship Id="rId75" Type="http://schemas.openxmlformats.org/officeDocument/2006/relationships/image" Target="../media/image3277.png"/><Relationship Id="rId96" Type="http://schemas.openxmlformats.org/officeDocument/2006/relationships/customXml" Target="../ink/ink3593.xml"/><Relationship Id="rId140" Type="http://schemas.openxmlformats.org/officeDocument/2006/relationships/customXml" Target="../ink/ink3615.xml"/><Relationship Id="rId161" Type="http://schemas.openxmlformats.org/officeDocument/2006/relationships/image" Target="../media/image3320.png"/><Relationship Id="rId182" Type="http://schemas.openxmlformats.org/officeDocument/2006/relationships/customXml" Target="../ink/ink3636.xml"/><Relationship Id="rId217" Type="http://schemas.openxmlformats.org/officeDocument/2006/relationships/image" Target="../media/image3348.png"/><Relationship Id="rId6" Type="http://schemas.openxmlformats.org/officeDocument/2006/relationships/customXml" Target="../ink/ink3548.xml"/><Relationship Id="rId238" Type="http://schemas.openxmlformats.org/officeDocument/2006/relationships/customXml" Target="../ink/ink3664.xml"/><Relationship Id="rId259" Type="http://schemas.openxmlformats.org/officeDocument/2006/relationships/image" Target="../media/image3369.png"/><Relationship Id="rId23" Type="http://schemas.openxmlformats.org/officeDocument/2006/relationships/image" Target="../media/image3251.png"/><Relationship Id="rId119" Type="http://schemas.openxmlformats.org/officeDocument/2006/relationships/image" Target="../media/image3299.png"/><Relationship Id="rId270" Type="http://schemas.openxmlformats.org/officeDocument/2006/relationships/customXml" Target="../ink/ink3680.xml"/><Relationship Id="rId291" Type="http://schemas.openxmlformats.org/officeDocument/2006/relationships/image" Target="../media/image3385.png"/><Relationship Id="rId305" Type="http://schemas.openxmlformats.org/officeDocument/2006/relationships/image" Target="../media/image3392.png"/><Relationship Id="rId326" Type="http://schemas.openxmlformats.org/officeDocument/2006/relationships/customXml" Target="../ink/ink3708.xml"/><Relationship Id="rId347" Type="http://schemas.openxmlformats.org/officeDocument/2006/relationships/image" Target="../media/image3413.png"/><Relationship Id="rId44" Type="http://schemas.openxmlformats.org/officeDocument/2006/relationships/customXml" Target="../ink/ink3567.xml"/><Relationship Id="rId65" Type="http://schemas.openxmlformats.org/officeDocument/2006/relationships/image" Target="../media/image3272.png"/><Relationship Id="rId86" Type="http://schemas.openxmlformats.org/officeDocument/2006/relationships/customXml" Target="../ink/ink3588.xml"/><Relationship Id="rId130" Type="http://schemas.openxmlformats.org/officeDocument/2006/relationships/customXml" Target="../ink/ink3610.xml"/><Relationship Id="rId151" Type="http://schemas.openxmlformats.org/officeDocument/2006/relationships/image" Target="../media/image3315.png"/><Relationship Id="rId368" Type="http://schemas.openxmlformats.org/officeDocument/2006/relationships/customXml" Target="../ink/ink3729.xml"/><Relationship Id="rId172" Type="http://schemas.openxmlformats.org/officeDocument/2006/relationships/customXml" Target="../ink/ink3631.xml"/><Relationship Id="rId193" Type="http://schemas.openxmlformats.org/officeDocument/2006/relationships/image" Target="../media/image3336.png"/><Relationship Id="rId207" Type="http://schemas.openxmlformats.org/officeDocument/2006/relationships/image" Target="../media/image3343.png"/><Relationship Id="rId228" Type="http://schemas.openxmlformats.org/officeDocument/2006/relationships/customXml" Target="../ink/ink3659.xml"/><Relationship Id="rId249" Type="http://schemas.openxmlformats.org/officeDocument/2006/relationships/image" Target="../media/image3364.png"/><Relationship Id="rId13" Type="http://schemas.openxmlformats.org/officeDocument/2006/relationships/image" Target="../media/image3247.png"/><Relationship Id="rId109" Type="http://schemas.openxmlformats.org/officeDocument/2006/relationships/image" Target="../media/image3294.png"/><Relationship Id="rId260" Type="http://schemas.openxmlformats.org/officeDocument/2006/relationships/customXml" Target="../ink/ink3675.xml"/><Relationship Id="rId281" Type="http://schemas.openxmlformats.org/officeDocument/2006/relationships/image" Target="../media/image3380.png"/><Relationship Id="rId316" Type="http://schemas.openxmlformats.org/officeDocument/2006/relationships/customXml" Target="../ink/ink3703.xml"/><Relationship Id="rId337" Type="http://schemas.openxmlformats.org/officeDocument/2006/relationships/image" Target="../media/image3408.png"/><Relationship Id="rId34" Type="http://schemas.openxmlformats.org/officeDocument/2006/relationships/customXml" Target="../ink/ink3562.xml"/><Relationship Id="rId55" Type="http://schemas.openxmlformats.org/officeDocument/2006/relationships/image" Target="../media/image3267.png"/><Relationship Id="rId76" Type="http://schemas.openxmlformats.org/officeDocument/2006/relationships/customXml" Target="../ink/ink3583.xml"/><Relationship Id="rId97" Type="http://schemas.openxmlformats.org/officeDocument/2006/relationships/image" Target="../media/image3288.png"/><Relationship Id="rId120" Type="http://schemas.openxmlformats.org/officeDocument/2006/relationships/customXml" Target="../ink/ink3605.xml"/><Relationship Id="rId141" Type="http://schemas.openxmlformats.org/officeDocument/2006/relationships/image" Target="../media/image3310.png"/><Relationship Id="rId358" Type="http://schemas.openxmlformats.org/officeDocument/2006/relationships/customXml" Target="../ink/ink3724.xml"/><Relationship Id="rId7" Type="http://schemas.openxmlformats.org/officeDocument/2006/relationships/image" Target="../media/image3244.png"/><Relationship Id="rId162" Type="http://schemas.openxmlformats.org/officeDocument/2006/relationships/customXml" Target="../ink/ink3626.xml"/><Relationship Id="rId183" Type="http://schemas.openxmlformats.org/officeDocument/2006/relationships/image" Target="../media/image3331.png"/><Relationship Id="rId218" Type="http://schemas.openxmlformats.org/officeDocument/2006/relationships/customXml" Target="../ink/ink3654.xml"/><Relationship Id="rId239" Type="http://schemas.openxmlformats.org/officeDocument/2006/relationships/image" Target="../media/image3359.png"/><Relationship Id="rId250" Type="http://schemas.openxmlformats.org/officeDocument/2006/relationships/customXml" Target="../ink/ink3670.xml"/><Relationship Id="rId271" Type="http://schemas.openxmlformats.org/officeDocument/2006/relationships/image" Target="../media/image3375.png"/><Relationship Id="rId292" Type="http://schemas.openxmlformats.org/officeDocument/2006/relationships/customXml" Target="../ink/ink3691.xml"/><Relationship Id="rId306" Type="http://schemas.openxmlformats.org/officeDocument/2006/relationships/customXml" Target="../ink/ink3698.xml"/><Relationship Id="rId24" Type="http://schemas.openxmlformats.org/officeDocument/2006/relationships/customXml" Target="../ink/ink3557.xml"/><Relationship Id="rId45" Type="http://schemas.openxmlformats.org/officeDocument/2006/relationships/image" Target="../media/image3262.png"/><Relationship Id="rId66" Type="http://schemas.openxmlformats.org/officeDocument/2006/relationships/customXml" Target="../ink/ink3578.xml"/><Relationship Id="rId87" Type="http://schemas.openxmlformats.org/officeDocument/2006/relationships/image" Target="../media/image3283.png"/><Relationship Id="rId110" Type="http://schemas.openxmlformats.org/officeDocument/2006/relationships/customXml" Target="../ink/ink3600.xml"/><Relationship Id="rId131" Type="http://schemas.openxmlformats.org/officeDocument/2006/relationships/image" Target="../media/image3305.png"/><Relationship Id="rId327" Type="http://schemas.openxmlformats.org/officeDocument/2006/relationships/image" Target="../media/image3403.png"/><Relationship Id="rId348" Type="http://schemas.openxmlformats.org/officeDocument/2006/relationships/customXml" Target="../ink/ink3719.xml"/><Relationship Id="rId369" Type="http://schemas.openxmlformats.org/officeDocument/2006/relationships/image" Target="../media/image3424.png"/><Relationship Id="rId152" Type="http://schemas.openxmlformats.org/officeDocument/2006/relationships/customXml" Target="../ink/ink3621.xml"/><Relationship Id="rId173" Type="http://schemas.openxmlformats.org/officeDocument/2006/relationships/image" Target="../media/image3326.png"/><Relationship Id="rId194" Type="http://schemas.openxmlformats.org/officeDocument/2006/relationships/customXml" Target="../ink/ink3642.xml"/><Relationship Id="rId208" Type="http://schemas.openxmlformats.org/officeDocument/2006/relationships/customXml" Target="../ink/ink3649.xml"/><Relationship Id="rId229" Type="http://schemas.openxmlformats.org/officeDocument/2006/relationships/image" Target="../media/image3354.png"/><Relationship Id="rId240" Type="http://schemas.openxmlformats.org/officeDocument/2006/relationships/customXml" Target="../ink/ink3665.xml"/><Relationship Id="rId261" Type="http://schemas.openxmlformats.org/officeDocument/2006/relationships/image" Target="../media/image3370.png"/><Relationship Id="rId14" Type="http://schemas.openxmlformats.org/officeDocument/2006/relationships/customXml" Target="../ink/ink3552.xml"/><Relationship Id="rId35" Type="http://schemas.openxmlformats.org/officeDocument/2006/relationships/image" Target="../media/image3257.png"/><Relationship Id="rId56" Type="http://schemas.openxmlformats.org/officeDocument/2006/relationships/customXml" Target="../ink/ink3573.xml"/><Relationship Id="rId77" Type="http://schemas.openxmlformats.org/officeDocument/2006/relationships/image" Target="../media/image3278.png"/><Relationship Id="rId100" Type="http://schemas.openxmlformats.org/officeDocument/2006/relationships/customXml" Target="../ink/ink3595.xml"/><Relationship Id="rId282" Type="http://schemas.openxmlformats.org/officeDocument/2006/relationships/customXml" Target="../ink/ink3686.xml"/><Relationship Id="rId317" Type="http://schemas.openxmlformats.org/officeDocument/2006/relationships/image" Target="../media/image3398.png"/><Relationship Id="rId338" Type="http://schemas.openxmlformats.org/officeDocument/2006/relationships/customXml" Target="../ink/ink3714.xml"/><Relationship Id="rId359" Type="http://schemas.openxmlformats.org/officeDocument/2006/relationships/image" Target="../media/image3419.png"/><Relationship Id="rId8" Type="http://schemas.openxmlformats.org/officeDocument/2006/relationships/customXml" Target="../ink/ink3549.xml"/><Relationship Id="rId98" Type="http://schemas.openxmlformats.org/officeDocument/2006/relationships/customXml" Target="../ink/ink3594.xml"/><Relationship Id="rId121" Type="http://schemas.openxmlformats.org/officeDocument/2006/relationships/image" Target="../media/image3300.png"/><Relationship Id="rId142" Type="http://schemas.openxmlformats.org/officeDocument/2006/relationships/customXml" Target="../ink/ink3616.xml"/><Relationship Id="rId163" Type="http://schemas.openxmlformats.org/officeDocument/2006/relationships/image" Target="../media/image3321.png"/><Relationship Id="rId184" Type="http://schemas.openxmlformats.org/officeDocument/2006/relationships/customXml" Target="../ink/ink3637.xml"/><Relationship Id="rId219" Type="http://schemas.openxmlformats.org/officeDocument/2006/relationships/image" Target="../media/image3349.png"/><Relationship Id="rId370" Type="http://schemas.openxmlformats.org/officeDocument/2006/relationships/customXml" Target="../ink/ink3730.xml"/><Relationship Id="rId230" Type="http://schemas.openxmlformats.org/officeDocument/2006/relationships/customXml" Target="../ink/ink3660.xml"/><Relationship Id="rId251" Type="http://schemas.openxmlformats.org/officeDocument/2006/relationships/image" Target="../media/image3365.png"/><Relationship Id="rId25" Type="http://schemas.openxmlformats.org/officeDocument/2006/relationships/image" Target="../media/image3252.png"/><Relationship Id="rId46" Type="http://schemas.openxmlformats.org/officeDocument/2006/relationships/customXml" Target="../ink/ink3568.xml"/><Relationship Id="rId67" Type="http://schemas.openxmlformats.org/officeDocument/2006/relationships/image" Target="../media/image3273.png"/><Relationship Id="rId272" Type="http://schemas.openxmlformats.org/officeDocument/2006/relationships/customXml" Target="../ink/ink3681.xml"/><Relationship Id="rId293" Type="http://schemas.openxmlformats.org/officeDocument/2006/relationships/image" Target="../media/image3386.png"/><Relationship Id="rId307" Type="http://schemas.openxmlformats.org/officeDocument/2006/relationships/image" Target="../media/image3393.png"/><Relationship Id="rId328" Type="http://schemas.openxmlformats.org/officeDocument/2006/relationships/customXml" Target="../ink/ink3709.xml"/><Relationship Id="rId349" Type="http://schemas.openxmlformats.org/officeDocument/2006/relationships/image" Target="../media/image3414.png"/><Relationship Id="rId88" Type="http://schemas.openxmlformats.org/officeDocument/2006/relationships/customXml" Target="../ink/ink3589.xml"/><Relationship Id="rId111" Type="http://schemas.openxmlformats.org/officeDocument/2006/relationships/image" Target="../media/image3295.png"/><Relationship Id="rId132" Type="http://schemas.openxmlformats.org/officeDocument/2006/relationships/customXml" Target="../ink/ink3611.xml"/><Relationship Id="rId153" Type="http://schemas.openxmlformats.org/officeDocument/2006/relationships/image" Target="../media/image3316.png"/><Relationship Id="rId174" Type="http://schemas.openxmlformats.org/officeDocument/2006/relationships/customXml" Target="../ink/ink3632.xml"/><Relationship Id="rId195" Type="http://schemas.openxmlformats.org/officeDocument/2006/relationships/image" Target="../media/image3337.png"/><Relationship Id="rId209" Type="http://schemas.openxmlformats.org/officeDocument/2006/relationships/image" Target="../media/image3344.png"/><Relationship Id="rId360" Type="http://schemas.openxmlformats.org/officeDocument/2006/relationships/customXml" Target="../ink/ink3725.xml"/><Relationship Id="rId220" Type="http://schemas.openxmlformats.org/officeDocument/2006/relationships/customXml" Target="../ink/ink3655.xml"/><Relationship Id="rId241" Type="http://schemas.openxmlformats.org/officeDocument/2006/relationships/image" Target="../media/image3360.png"/><Relationship Id="rId15" Type="http://schemas.openxmlformats.org/officeDocument/2006/relationships/image" Target="../media/image3248.png"/><Relationship Id="rId36" Type="http://schemas.openxmlformats.org/officeDocument/2006/relationships/customXml" Target="../ink/ink3563.xml"/><Relationship Id="rId57" Type="http://schemas.openxmlformats.org/officeDocument/2006/relationships/image" Target="../media/image3268.png"/><Relationship Id="rId262" Type="http://schemas.openxmlformats.org/officeDocument/2006/relationships/customXml" Target="../ink/ink3676.xml"/><Relationship Id="rId283" Type="http://schemas.openxmlformats.org/officeDocument/2006/relationships/image" Target="../media/image3381.png"/><Relationship Id="rId318" Type="http://schemas.openxmlformats.org/officeDocument/2006/relationships/customXml" Target="../ink/ink3704.xml"/><Relationship Id="rId339" Type="http://schemas.openxmlformats.org/officeDocument/2006/relationships/image" Target="../media/image3409.png"/><Relationship Id="rId78" Type="http://schemas.openxmlformats.org/officeDocument/2006/relationships/customXml" Target="../ink/ink3584.xml"/><Relationship Id="rId99" Type="http://schemas.openxmlformats.org/officeDocument/2006/relationships/image" Target="../media/image3289.png"/><Relationship Id="rId101" Type="http://schemas.openxmlformats.org/officeDocument/2006/relationships/image" Target="../media/image3290.png"/><Relationship Id="rId122" Type="http://schemas.openxmlformats.org/officeDocument/2006/relationships/customXml" Target="../ink/ink3606.xml"/><Relationship Id="rId143" Type="http://schemas.openxmlformats.org/officeDocument/2006/relationships/image" Target="../media/image3311.png"/><Relationship Id="rId164" Type="http://schemas.openxmlformats.org/officeDocument/2006/relationships/customXml" Target="../ink/ink3627.xml"/><Relationship Id="rId185" Type="http://schemas.openxmlformats.org/officeDocument/2006/relationships/image" Target="../media/image3332.png"/><Relationship Id="rId350" Type="http://schemas.openxmlformats.org/officeDocument/2006/relationships/customXml" Target="../ink/ink3720.xml"/><Relationship Id="rId371" Type="http://schemas.openxmlformats.org/officeDocument/2006/relationships/image" Target="../media/image3425.png"/><Relationship Id="rId4" Type="http://schemas.openxmlformats.org/officeDocument/2006/relationships/customXml" Target="../ink/ink3547.xml"/><Relationship Id="rId9" Type="http://schemas.openxmlformats.org/officeDocument/2006/relationships/image" Target="../media/image3245.png"/><Relationship Id="rId180" Type="http://schemas.openxmlformats.org/officeDocument/2006/relationships/customXml" Target="../ink/ink3635.xml"/><Relationship Id="rId210" Type="http://schemas.openxmlformats.org/officeDocument/2006/relationships/customXml" Target="../ink/ink3650.xml"/><Relationship Id="rId215" Type="http://schemas.openxmlformats.org/officeDocument/2006/relationships/image" Target="../media/image3347.png"/><Relationship Id="rId236" Type="http://schemas.openxmlformats.org/officeDocument/2006/relationships/customXml" Target="../ink/ink3663.xml"/><Relationship Id="rId257" Type="http://schemas.openxmlformats.org/officeDocument/2006/relationships/image" Target="../media/image3368.png"/><Relationship Id="rId278" Type="http://schemas.openxmlformats.org/officeDocument/2006/relationships/customXml" Target="../ink/ink3684.xml"/><Relationship Id="rId26" Type="http://schemas.openxmlformats.org/officeDocument/2006/relationships/customXml" Target="../ink/ink3558.xml"/><Relationship Id="rId231" Type="http://schemas.openxmlformats.org/officeDocument/2006/relationships/image" Target="../media/image3355.png"/><Relationship Id="rId252" Type="http://schemas.openxmlformats.org/officeDocument/2006/relationships/customXml" Target="../ink/ink3671.xml"/><Relationship Id="rId273" Type="http://schemas.openxmlformats.org/officeDocument/2006/relationships/image" Target="../media/image3376.png"/><Relationship Id="rId294" Type="http://schemas.openxmlformats.org/officeDocument/2006/relationships/customXml" Target="../ink/ink3692.xml"/><Relationship Id="rId308" Type="http://schemas.openxmlformats.org/officeDocument/2006/relationships/customXml" Target="../ink/ink3699.xml"/><Relationship Id="rId329" Type="http://schemas.openxmlformats.org/officeDocument/2006/relationships/image" Target="../media/image3404.png"/><Relationship Id="rId47" Type="http://schemas.openxmlformats.org/officeDocument/2006/relationships/image" Target="../media/image3263.png"/><Relationship Id="rId68" Type="http://schemas.openxmlformats.org/officeDocument/2006/relationships/customXml" Target="../ink/ink3579.xml"/><Relationship Id="rId89" Type="http://schemas.openxmlformats.org/officeDocument/2006/relationships/image" Target="../media/image3284.png"/><Relationship Id="rId112" Type="http://schemas.openxmlformats.org/officeDocument/2006/relationships/customXml" Target="../ink/ink3601.xml"/><Relationship Id="rId133" Type="http://schemas.openxmlformats.org/officeDocument/2006/relationships/image" Target="../media/image3306.png"/><Relationship Id="rId154" Type="http://schemas.openxmlformats.org/officeDocument/2006/relationships/customXml" Target="../ink/ink3622.xml"/><Relationship Id="rId175" Type="http://schemas.openxmlformats.org/officeDocument/2006/relationships/image" Target="../media/image3327.png"/><Relationship Id="rId340" Type="http://schemas.openxmlformats.org/officeDocument/2006/relationships/customXml" Target="../ink/ink3715.xml"/><Relationship Id="rId361" Type="http://schemas.openxmlformats.org/officeDocument/2006/relationships/image" Target="../media/image3420.png"/><Relationship Id="rId196" Type="http://schemas.openxmlformats.org/officeDocument/2006/relationships/customXml" Target="../ink/ink3643.xml"/><Relationship Id="rId200" Type="http://schemas.openxmlformats.org/officeDocument/2006/relationships/customXml" Target="../ink/ink3645.xml"/><Relationship Id="rId16" Type="http://schemas.openxmlformats.org/officeDocument/2006/relationships/customXml" Target="../ink/ink3553.xml"/><Relationship Id="rId221" Type="http://schemas.openxmlformats.org/officeDocument/2006/relationships/image" Target="../media/image3350.png"/><Relationship Id="rId242" Type="http://schemas.openxmlformats.org/officeDocument/2006/relationships/customXml" Target="../ink/ink3666.xml"/><Relationship Id="rId263" Type="http://schemas.openxmlformats.org/officeDocument/2006/relationships/image" Target="../media/image3371.png"/><Relationship Id="rId284" Type="http://schemas.openxmlformats.org/officeDocument/2006/relationships/customXml" Target="../ink/ink3687.xml"/><Relationship Id="rId319" Type="http://schemas.openxmlformats.org/officeDocument/2006/relationships/image" Target="../media/image3399.png"/><Relationship Id="rId37" Type="http://schemas.openxmlformats.org/officeDocument/2006/relationships/image" Target="../media/image3258.png"/><Relationship Id="rId58" Type="http://schemas.openxmlformats.org/officeDocument/2006/relationships/customXml" Target="../ink/ink3574.xml"/><Relationship Id="rId79" Type="http://schemas.openxmlformats.org/officeDocument/2006/relationships/image" Target="../media/image3279.png"/><Relationship Id="rId102" Type="http://schemas.openxmlformats.org/officeDocument/2006/relationships/customXml" Target="../ink/ink3596.xml"/><Relationship Id="rId123" Type="http://schemas.openxmlformats.org/officeDocument/2006/relationships/image" Target="../media/image3301.png"/><Relationship Id="rId144" Type="http://schemas.openxmlformats.org/officeDocument/2006/relationships/customXml" Target="../ink/ink3617.xml"/><Relationship Id="rId330" Type="http://schemas.openxmlformats.org/officeDocument/2006/relationships/customXml" Target="../ink/ink3710.xml"/><Relationship Id="rId90" Type="http://schemas.openxmlformats.org/officeDocument/2006/relationships/customXml" Target="../ink/ink3590.xml"/><Relationship Id="rId165" Type="http://schemas.openxmlformats.org/officeDocument/2006/relationships/image" Target="../media/image3322.png"/><Relationship Id="rId186" Type="http://schemas.openxmlformats.org/officeDocument/2006/relationships/customXml" Target="../ink/ink3638.xml"/><Relationship Id="rId351" Type="http://schemas.openxmlformats.org/officeDocument/2006/relationships/image" Target="../media/image3415.png"/><Relationship Id="rId372" Type="http://schemas.openxmlformats.org/officeDocument/2006/relationships/customXml" Target="../ink/ink3731.xml"/><Relationship Id="rId211" Type="http://schemas.openxmlformats.org/officeDocument/2006/relationships/image" Target="../media/image3345.png"/><Relationship Id="rId232" Type="http://schemas.openxmlformats.org/officeDocument/2006/relationships/customXml" Target="../ink/ink3661.xml"/><Relationship Id="rId253" Type="http://schemas.openxmlformats.org/officeDocument/2006/relationships/image" Target="../media/image3366.png"/><Relationship Id="rId274" Type="http://schemas.openxmlformats.org/officeDocument/2006/relationships/customXml" Target="../ink/ink3682.xml"/><Relationship Id="rId295" Type="http://schemas.openxmlformats.org/officeDocument/2006/relationships/image" Target="../media/image3387.png"/><Relationship Id="rId309" Type="http://schemas.openxmlformats.org/officeDocument/2006/relationships/image" Target="../media/image3394.png"/><Relationship Id="rId27" Type="http://schemas.openxmlformats.org/officeDocument/2006/relationships/image" Target="../media/image3253.png"/><Relationship Id="rId48" Type="http://schemas.openxmlformats.org/officeDocument/2006/relationships/customXml" Target="../ink/ink3569.xml"/><Relationship Id="rId69" Type="http://schemas.openxmlformats.org/officeDocument/2006/relationships/image" Target="../media/image3274.png"/><Relationship Id="rId113" Type="http://schemas.openxmlformats.org/officeDocument/2006/relationships/image" Target="../media/image3296.png"/><Relationship Id="rId134" Type="http://schemas.openxmlformats.org/officeDocument/2006/relationships/customXml" Target="../ink/ink3612.xml"/><Relationship Id="rId320" Type="http://schemas.openxmlformats.org/officeDocument/2006/relationships/customXml" Target="../ink/ink3705.xml"/><Relationship Id="rId80" Type="http://schemas.openxmlformats.org/officeDocument/2006/relationships/customXml" Target="../ink/ink3585.xml"/><Relationship Id="rId155" Type="http://schemas.openxmlformats.org/officeDocument/2006/relationships/image" Target="../media/image3317.png"/><Relationship Id="rId176" Type="http://schemas.openxmlformats.org/officeDocument/2006/relationships/customXml" Target="../ink/ink3633.xml"/><Relationship Id="rId197" Type="http://schemas.openxmlformats.org/officeDocument/2006/relationships/image" Target="../media/image3338.png"/><Relationship Id="rId341" Type="http://schemas.openxmlformats.org/officeDocument/2006/relationships/image" Target="../media/image3410.png"/><Relationship Id="rId362" Type="http://schemas.openxmlformats.org/officeDocument/2006/relationships/customXml" Target="../ink/ink3726.xml"/><Relationship Id="rId201" Type="http://schemas.openxmlformats.org/officeDocument/2006/relationships/image" Target="../media/image3340.png"/><Relationship Id="rId222" Type="http://schemas.openxmlformats.org/officeDocument/2006/relationships/customXml" Target="../ink/ink3656.xml"/><Relationship Id="rId243" Type="http://schemas.openxmlformats.org/officeDocument/2006/relationships/image" Target="../media/image3361.png"/><Relationship Id="rId264" Type="http://schemas.openxmlformats.org/officeDocument/2006/relationships/customXml" Target="../ink/ink3677.xml"/><Relationship Id="rId285" Type="http://schemas.openxmlformats.org/officeDocument/2006/relationships/image" Target="../media/image3382.png"/><Relationship Id="rId17" Type="http://schemas.openxmlformats.org/officeDocument/2006/relationships/image" Target="../media/image3249.png"/><Relationship Id="rId38" Type="http://schemas.openxmlformats.org/officeDocument/2006/relationships/customXml" Target="../ink/ink3564.xml"/><Relationship Id="rId59" Type="http://schemas.openxmlformats.org/officeDocument/2006/relationships/image" Target="../media/image3269.png"/><Relationship Id="rId103" Type="http://schemas.openxmlformats.org/officeDocument/2006/relationships/image" Target="../media/image3291.png"/><Relationship Id="rId124" Type="http://schemas.openxmlformats.org/officeDocument/2006/relationships/customXml" Target="../ink/ink3607.xml"/><Relationship Id="rId310" Type="http://schemas.openxmlformats.org/officeDocument/2006/relationships/customXml" Target="../ink/ink3700.xml"/><Relationship Id="rId70" Type="http://schemas.openxmlformats.org/officeDocument/2006/relationships/customXml" Target="../ink/ink3580.xml"/><Relationship Id="rId91" Type="http://schemas.openxmlformats.org/officeDocument/2006/relationships/image" Target="../media/image3285.png"/><Relationship Id="rId145" Type="http://schemas.openxmlformats.org/officeDocument/2006/relationships/image" Target="../media/image3312.png"/><Relationship Id="rId166" Type="http://schemas.openxmlformats.org/officeDocument/2006/relationships/customXml" Target="../ink/ink3628.xml"/><Relationship Id="rId187" Type="http://schemas.openxmlformats.org/officeDocument/2006/relationships/image" Target="../media/image3333.png"/><Relationship Id="rId331" Type="http://schemas.openxmlformats.org/officeDocument/2006/relationships/image" Target="../media/image3405.png"/><Relationship Id="rId352" Type="http://schemas.openxmlformats.org/officeDocument/2006/relationships/customXml" Target="../ink/ink3721.xml"/><Relationship Id="rId373" Type="http://schemas.openxmlformats.org/officeDocument/2006/relationships/image" Target="../media/image3426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3651.xml"/><Relationship Id="rId233" Type="http://schemas.openxmlformats.org/officeDocument/2006/relationships/image" Target="../media/image3356.png"/><Relationship Id="rId254" Type="http://schemas.openxmlformats.org/officeDocument/2006/relationships/customXml" Target="../ink/ink3672.xml"/><Relationship Id="rId28" Type="http://schemas.openxmlformats.org/officeDocument/2006/relationships/customXml" Target="../ink/ink3559.xml"/><Relationship Id="rId49" Type="http://schemas.openxmlformats.org/officeDocument/2006/relationships/image" Target="../media/image3264.png"/><Relationship Id="rId114" Type="http://schemas.openxmlformats.org/officeDocument/2006/relationships/customXml" Target="../ink/ink3602.xml"/><Relationship Id="rId275" Type="http://schemas.openxmlformats.org/officeDocument/2006/relationships/image" Target="../media/image3377.png"/><Relationship Id="rId296" Type="http://schemas.openxmlformats.org/officeDocument/2006/relationships/customXml" Target="../ink/ink3693.xml"/><Relationship Id="rId300" Type="http://schemas.openxmlformats.org/officeDocument/2006/relationships/customXml" Target="../ink/ink3695.xml"/><Relationship Id="rId60" Type="http://schemas.openxmlformats.org/officeDocument/2006/relationships/customXml" Target="../ink/ink3575.xml"/><Relationship Id="rId81" Type="http://schemas.openxmlformats.org/officeDocument/2006/relationships/image" Target="../media/image3280.png"/><Relationship Id="rId135" Type="http://schemas.openxmlformats.org/officeDocument/2006/relationships/image" Target="../media/image3307.png"/><Relationship Id="rId156" Type="http://schemas.openxmlformats.org/officeDocument/2006/relationships/customXml" Target="../ink/ink3623.xml"/><Relationship Id="rId177" Type="http://schemas.openxmlformats.org/officeDocument/2006/relationships/image" Target="../media/image3328.png"/><Relationship Id="rId198" Type="http://schemas.openxmlformats.org/officeDocument/2006/relationships/customXml" Target="../ink/ink3644.xml"/><Relationship Id="rId321" Type="http://schemas.openxmlformats.org/officeDocument/2006/relationships/image" Target="../media/image3400.png"/><Relationship Id="rId342" Type="http://schemas.openxmlformats.org/officeDocument/2006/relationships/customXml" Target="../ink/ink3716.xml"/><Relationship Id="rId363" Type="http://schemas.openxmlformats.org/officeDocument/2006/relationships/image" Target="../media/image3421.png"/><Relationship Id="rId202" Type="http://schemas.openxmlformats.org/officeDocument/2006/relationships/customXml" Target="../ink/ink3646.xml"/><Relationship Id="rId223" Type="http://schemas.openxmlformats.org/officeDocument/2006/relationships/image" Target="../media/image3351.png"/><Relationship Id="rId244" Type="http://schemas.openxmlformats.org/officeDocument/2006/relationships/customXml" Target="../ink/ink3667.xml"/><Relationship Id="rId18" Type="http://schemas.openxmlformats.org/officeDocument/2006/relationships/customXml" Target="../ink/ink3554.xml"/><Relationship Id="rId39" Type="http://schemas.openxmlformats.org/officeDocument/2006/relationships/image" Target="../media/image3259.png"/><Relationship Id="rId265" Type="http://schemas.openxmlformats.org/officeDocument/2006/relationships/image" Target="../media/image3372.png"/><Relationship Id="rId286" Type="http://schemas.openxmlformats.org/officeDocument/2006/relationships/customXml" Target="../ink/ink3688.xml"/><Relationship Id="rId50" Type="http://schemas.openxmlformats.org/officeDocument/2006/relationships/customXml" Target="../ink/ink3570.xml"/><Relationship Id="rId104" Type="http://schemas.openxmlformats.org/officeDocument/2006/relationships/customXml" Target="../ink/ink3597.xml"/><Relationship Id="rId125" Type="http://schemas.openxmlformats.org/officeDocument/2006/relationships/image" Target="../media/image3302.png"/><Relationship Id="rId146" Type="http://schemas.openxmlformats.org/officeDocument/2006/relationships/customXml" Target="../ink/ink3618.xml"/><Relationship Id="rId167" Type="http://schemas.openxmlformats.org/officeDocument/2006/relationships/image" Target="../media/image3323.png"/><Relationship Id="rId188" Type="http://schemas.openxmlformats.org/officeDocument/2006/relationships/customXml" Target="../ink/ink3639.xml"/><Relationship Id="rId311" Type="http://schemas.openxmlformats.org/officeDocument/2006/relationships/image" Target="../media/image3395.png"/><Relationship Id="rId332" Type="http://schemas.openxmlformats.org/officeDocument/2006/relationships/customXml" Target="../ink/ink3711.xml"/><Relationship Id="rId353" Type="http://schemas.openxmlformats.org/officeDocument/2006/relationships/image" Target="../media/image3416.png"/><Relationship Id="rId374" Type="http://schemas.openxmlformats.org/officeDocument/2006/relationships/customXml" Target="../ink/ink3732.xml"/><Relationship Id="rId71" Type="http://schemas.openxmlformats.org/officeDocument/2006/relationships/image" Target="../media/image3275.png"/><Relationship Id="rId92" Type="http://schemas.openxmlformats.org/officeDocument/2006/relationships/customXml" Target="../ink/ink3591.xml"/><Relationship Id="rId213" Type="http://schemas.openxmlformats.org/officeDocument/2006/relationships/image" Target="../media/image3346.png"/><Relationship Id="rId234" Type="http://schemas.openxmlformats.org/officeDocument/2006/relationships/customXml" Target="../ink/ink3662.xml"/><Relationship Id="rId2" Type="http://schemas.openxmlformats.org/officeDocument/2006/relationships/customXml" Target="../ink/ink3546.xml"/><Relationship Id="rId29" Type="http://schemas.openxmlformats.org/officeDocument/2006/relationships/image" Target="../media/image3254.png"/><Relationship Id="rId255" Type="http://schemas.openxmlformats.org/officeDocument/2006/relationships/image" Target="../media/image3367.png"/><Relationship Id="rId276" Type="http://schemas.openxmlformats.org/officeDocument/2006/relationships/customXml" Target="../ink/ink3683.xml"/><Relationship Id="rId297" Type="http://schemas.openxmlformats.org/officeDocument/2006/relationships/image" Target="../media/image3388.png"/><Relationship Id="rId40" Type="http://schemas.openxmlformats.org/officeDocument/2006/relationships/customXml" Target="../ink/ink3565.xml"/><Relationship Id="rId115" Type="http://schemas.openxmlformats.org/officeDocument/2006/relationships/image" Target="../media/image3297.png"/><Relationship Id="rId136" Type="http://schemas.openxmlformats.org/officeDocument/2006/relationships/customXml" Target="../ink/ink3613.xml"/><Relationship Id="rId157" Type="http://schemas.openxmlformats.org/officeDocument/2006/relationships/image" Target="../media/image3318.png"/><Relationship Id="rId178" Type="http://schemas.openxmlformats.org/officeDocument/2006/relationships/customXml" Target="../ink/ink3634.xml"/><Relationship Id="rId301" Type="http://schemas.openxmlformats.org/officeDocument/2006/relationships/image" Target="../media/image3390.png"/><Relationship Id="rId322" Type="http://schemas.openxmlformats.org/officeDocument/2006/relationships/customXml" Target="../ink/ink3706.xml"/><Relationship Id="rId343" Type="http://schemas.openxmlformats.org/officeDocument/2006/relationships/image" Target="../media/image3411.png"/><Relationship Id="rId364" Type="http://schemas.openxmlformats.org/officeDocument/2006/relationships/customXml" Target="../ink/ink3727.xml"/><Relationship Id="rId61" Type="http://schemas.openxmlformats.org/officeDocument/2006/relationships/image" Target="../media/image3270.png"/><Relationship Id="rId82" Type="http://schemas.openxmlformats.org/officeDocument/2006/relationships/customXml" Target="../ink/ink3586.xml"/><Relationship Id="rId199" Type="http://schemas.openxmlformats.org/officeDocument/2006/relationships/image" Target="../media/image3339.png"/><Relationship Id="rId203" Type="http://schemas.openxmlformats.org/officeDocument/2006/relationships/image" Target="../media/image3341.png"/><Relationship Id="rId19" Type="http://schemas.openxmlformats.org/officeDocument/2006/relationships/image" Target="../media/image3250.png"/><Relationship Id="rId224" Type="http://schemas.openxmlformats.org/officeDocument/2006/relationships/customXml" Target="../ink/ink3657.xml"/><Relationship Id="rId245" Type="http://schemas.openxmlformats.org/officeDocument/2006/relationships/image" Target="../media/image3362.png"/><Relationship Id="rId266" Type="http://schemas.openxmlformats.org/officeDocument/2006/relationships/customXml" Target="../ink/ink3678.xml"/><Relationship Id="rId287" Type="http://schemas.openxmlformats.org/officeDocument/2006/relationships/image" Target="../media/image3383.png"/><Relationship Id="rId30" Type="http://schemas.openxmlformats.org/officeDocument/2006/relationships/customXml" Target="../ink/ink3560.xml"/><Relationship Id="rId105" Type="http://schemas.openxmlformats.org/officeDocument/2006/relationships/image" Target="../media/image3292.png"/><Relationship Id="rId126" Type="http://schemas.openxmlformats.org/officeDocument/2006/relationships/customXml" Target="../ink/ink3608.xml"/><Relationship Id="rId147" Type="http://schemas.openxmlformats.org/officeDocument/2006/relationships/image" Target="../media/image3313.png"/><Relationship Id="rId168" Type="http://schemas.openxmlformats.org/officeDocument/2006/relationships/customXml" Target="../ink/ink3629.xml"/><Relationship Id="rId312" Type="http://schemas.openxmlformats.org/officeDocument/2006/relationships/customXml" Target="../ink/ink3701.xml"/><Relationship Id="rId333" Type="http://schemas.openxmlformats.org/officeDocument/2006/relationships/image" Target="../media/image3406.png"/><Relationship Id="rId354" Type="http://schemas.openxmlformats.org/officeDocument/2006/relationships/customXml" Target="../ink/ink3722.xml"/><Relationship Id="rId51" Type="http://schemas.openxmlformats.org/officeDocument/2006/relationships/image" Target="../media/image3265.png"/><Relationship Id="rId72" Type="http://schemas.openxmlformats.org/officeDocument/2006/relationships/customXml" Target="../ink/ink3581.xml"/><Relationship Id="rId93" Type="http://schemas.openxmlformats.org/officeDocument/2006/relationships/image" Target="../media/image3286.png"/><Relationship Id="rId189" Type="http://schemas.openxmlformats.org/officeDocument/2006/relationships/image" Target="../media/image3334.png"/><Relationship Id="rId375" Type="http://schemas.openxmlformats.org/officeDocument/2006/relationships/image" Target="../media/image3427.png"/><Relationship Id="rId3" Type="http://schemas.openxmlformats.org/officeDocument/2006/relationships/image" Target="../media/image3242.png"/><Relationship Id="rId214" Type="http://schemas.openxmlformats.org/officeDocument/2006/relationships/customXml" Target="../ink/ink3652.xml"/><Relationship Id="rId235" Type="http://schemas.openxmlformats.org/officeDocument/2006/relationships/image" Target="../media/image3357.png"/><Relationship Id="rId256" Type="http://schemas.openxmlformats.org/officeDocument/2006/relationships/customXml" Target="../ink/ink3673.xml"/><Relationship Id="rId277" Type="http://schemas.openxmlformats.org/officeDocument/2006/relationships/image" Target="../media/image3378.png"/><Relationship Id="rId298" Type="http://schemas.openxmlformats.org/officeDocument/2006/relationships/customXml" Target="../ink/ink3694.xml"/><Relationship Id="rId116" Type="http://schemas.openxmlformats.org/officeDocument/2006/relationships/customXml" Target="../ink/ink3603.xml"/><Relationship Id="rId137" Type="http://schemas.openxmlformats.org/officeDocument/2006/relationships/image" Target="../media/image3308.png"/><Relationship Id="rId158" Type="http://schemas.openxmlformats.org/officeDocument/2006/relationships/customXml" Target="../ink/ink3624.xml"/><Relationship Id="rId302" Type="http://schemas.openxmlformats.org/officeDocument/2006/relationships/customXml" Target="../ink/ink3696.xml"/><Relationship Id="rId323" Type="http://schemas.openxmlformats.org/officeDocument/2006/relationships/image" Target="../media/image3401.png"/><Relationship Id="rId344" Type="http://schemas.openxmlformats.org/officeDocument/2006/relationships/customXml" Target="../ink/ink3717.xml"/><Relationship Id="rId20" Type="http://schemas.openxmlformats.org/officeDocument/2006/relationships/customXml" Target="../ink/ink3555.xml"/><Relationship Id="rId41" Type="http://schemas.openxmlformats.org/officeDocument/2006/relationships/image" Target="../media/image3260.png"/><Relationship Id="rId62" Type="http://schemas.openxmlformats.org/officeDocument/2006/relationships/customXml" Target="../ink/ink3576.xml"/><Relationship Id="rId83" Type="http://schemas.openxmlformats.org/officeDocument/2006/relationships/image" Target="../media/image3281.png"/><Relationship Id="rId179" Type="http://schemas.openxmlformats.org/officeDocument/2006/relationships/image" Target="../media/image3329.png"/><Relationship Id="rId365" Type="http://schemas.openxmlformats.org/officeDocument/2006/relationships/image" Target="../media/image3422.png"/><Relationship Id="rId190" Type="http://schemas.openxmlformats.org/officeDocument/2006/relationships/customXml" Target="../ink/ink3640.xml"/><Relationship Id="rId204" Type="http://schemas.openxmlformats.org/officeDocument/2006/relationships/customXml" Target="../ink/ink3647.xml"/><Relationship Id="rId225" Type="http://schemas.openxmlformats.org/officeDocument/2006/relationships/image" Target="../media/image3352.png"/><Relationship Id="rId246" Type="http://schemas.openxmlformats.org/officeDocument/2006/relationships/customXml" Target="../ink/ink3668.xml"/><Relationship Id="rId267" Type="http://schemas.openxmlformats.org/officeDocument/2006/relationships/image" Target="../media/image3373.png"/><Relationship Id="rId288" Type="http://schemas.openxmlformats.org/officeDocument/2006/relationships/customXml" Target="../ink/ink3689.xml"/><Relationship Id="rId106" Type="http://schemas.openxmlformats.org/officeDocument/2006/relationships/customXml" Target="../ink/ink3598.xml"/><Relationship Id="rId127" Type="http://schemas.openxmlformats.org/officeDocument/2006/relationships/image" Target="../media/image3303.png"/><Relationship Id="rId313" Type="http://schemas.openxmlformats.org/officeDocument/2006/relationships/image" Target="../media/image3396.png"/><Relationship Id="rId10" Type="http://schemas.openxmlformats.org/officeDocument/2006/relationships/customXml" Target="../ink/ink3550.xml"/><Relationship Id="rId31" Type="http://schemas.openxmlformats.org/officeDocument/2006/relationships/image" Target="../media/image3255.png"/><Relationship Id="rId52" Type="http://schemas.openxmlformats.org/officeDocument/2006/relationships/customXml" Target="../ink/ink3571.xml"/><Relationship Id="rId73" Type="http://schemas.openxmlformats.org/officeDocument/2006/relationships/image" Target="../media/image3276.png"/><Relationship Id="rId94" Type="http://schemas.openxmlformats.org/officeDocument/2006/relationships/customXml" Target="../ink/ink3592.xml"/><Relationship Id="rId148" Type="http://schemas.openxmlformats.org/officeDocument/2006/relationships/customXml" Target="../ink/ink3619.xml"/><Relationship Id="rId169" Type="http://schemas.openxmlformats.org/officeDocument/2006/relationships/image" Target="../media/image3324.png"/><Relationship Id="rId334" Type="http://schemas.openxmlformats.org/officeDocument/2006/relationships/customXml" Target="../ink/ink3712.xml"/><Relationship Id="rId355" Type="http://schemas.openxmlformats.org/officeDocument/2006/relationships/image" Target="../media/image3417.pn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73.xml"/><Relationship Id="rId117" Type="http://schemas.openxmlformats.org/officeDocument/2006/relationships/image" Target="../media/image118.png"/><Relationship Id="rId21" Type="http://schemas.openxmlformats.org/officeDocument/2006/relationships/image" Target="../media/image70.png"/><Relationship Id="rId42" Type="http://schemas.openxmlformats.org/officeDocument/2006/relationships/customXml" Target="../ink/ink81.xml"/><Relationship Id="rId47" Type="http://schemas.openxmlformats.org/officeDocument/2006/relationships/image" Target="../media/image83.png"/><Relationship Id="rId63" Type="http://schemas.openxmlformats.org/officeDocument/2006/relationships/image" Target="../media/image91.png"/><Relationship Id="rId68" Type="http://schemas.openxmlformats.org/officeDocument/2006/relationships/customXml" Target="../ink/ink94.xml"/><Relationship Id="rId84" Type="http://schemas.openxmlformats.org/officeDocument/2006/relationships/customXml" Target="../ink/ink102.xml"/><Relationship Id="rId89" Type="http://schemas.openxmlformats.org/officeDocument/2006/relationships/image" Target="../media/image104.png"/><Relationship Id="rId112" Type="http://schemas.openxmlformats.org/officeDocument/2006/relationships/customXml" Target="../ink/ink116.xml"/><Relationship Id="rId16" Type="http://schemas.openxmlformats.org/officeDocument/2006/relationships/customXml" Target="../ink/ink68.xml"/><Relationship Id="rId107" Type="http://schemas.openxmlformats.org/officeDocument/2006/relationships/image" Target="../media/image113.png"/><Relationship Id="rId11" Type="http://schemas.openxmlformats.org/officeDocument/2006/relationships/image" Target="../media/image65.png"/><Relationship Id="rId32" Type="http://schemas.openxmlformats.org/officeDocument/2006/relationships/customXml" Target="../ink/ink76.xml"/><Relationship Id="rId37" Type="http://schemas.openxmlformats.org/officeDocument/2006/relationships/image" Target="../media/image78.png"/><Relationship Id="rId53" Type="http://schemas.openxmlformats.org/officeDocument/2006/relationships/image" Target="../media/image86.png"/><Relationship Id="rId58" Type="http://schemas.openxmlformats.org/officeDocument/2006/relationships/customXml" Target="../ink/ink89.xml"/><Relationship Id="rId74" Type="http://schemas.openxmlformats.org/officeDocument/2006/relationships/customXml" Target="../ink/ink97.xml"/><Relationship Id="rId79" Type="http://schemas.openxmlformats.org/officeDocument/2006/relationships/image" Target="../media/image99.png"/><Relationship Id="rId102" Type="http://schemas.openxmlformats.org/officeDocument/2006/relationships/customXml" Target="../ink/ink111.xml"/><Relationship Id="rId123" Type="http://schemas.openxmlformats.org/officeDocument/2006/relationships/image" Target="../media/image121.png"/><Relationship Id="rId5" Type="http://schemas.openxmlformats.org/officeDocument/2006/relationships/image" Target="../media/image62.png"/><Relationship Id="rId90" Type="http://schemas.openxmlformats.org/officeDocument/2006/relationships/customXml" Target="../ink/ink105.xml"/><Relationship Id="rId95" Type="http://schemas.openxmlformats.org/officeDocument/2006/relationships/image" Target="../media/image107.png"/><Relationship Id="rId19" Type="http://schemas.openxmlformats.org/officeDocument/2006/relationships/image" Target="../media/image69.png"/><Relationship Id="rId14" Type="http://schemas.openxmlformats.org/officeDocument/2006/relationships/customXml" Target="../ink/ink67.xml"/><Relationship Id="rId22" Type="http://schemas.openxmlformats.org/officeDocument/2006/relationships/customXml" Target="../ink/ink71.xml"/><Relationship Id="rId27" Type="http://schemas.openxmlformats.org/officeDocument/2006/relationships/image" Target="../media/image73.png"/><Relationship Id="rId30" Type="http://schemas.openxmlformats.org/officeDocument/2006/relationships/customXml" Target="../ink/ink75.xml"/><Relationship Id="rId35" Type="http://schemas.openxmlformats.org/officeDocument/2006/relationships/image" Target="../media/image77.png"/><Relationship Id="rId43" Type="http://schemas.openxmlformats.org/officeDocument/2006/relationships/image" Target="../media/image81.png"/><Relationship Id="rId48" Type="http://schemas.openxmlformats.org/officeDocument/2006/relationships/customXml" Target="../ink/ink84.xml"/><Relationship Id="rId56" Type="http://schemas.openxmlformats.org/officeDocument/2006/relationships/customXml" Target="../ink/ink88.xml"/><Relationship Id="rId64" Type="http://schemas.openxmlformats.org/officeDocument/2006/relationships/customXml" Target="../ink/ink92.xml"/><Relationship Id="rId69" Type="http://schemas.openxmlformats.org/officeDocument/2006/relationships/image" Target="../media/image94.png"/><Relationship Id="rId77" Type="http://schemas.openxmlformats.org/officeDocument/2006/relationships/image" Target="../media/image98.png"/><Relationship Id="rId100" Type="http://schemas.openxmlformats.org/officeDocument/2006/relationships/customXml" Target="../ink/ink110.xml"/><Relationship Id="rId105" Type="http://schemas.openxmlformats.org/officeDocument/2006/relationships/image" Target="../media/image112.png"/><Relationship Id="rId113" Type="http://schemas.openxmlformats.org/officeDocument/2006/relationships/image" Target="../media/image116.png"/><Relationship Id="rId118" Type="http://schemas.openxmlformats.org/officeDocument/2006/relationships/customXml" Target="../ink/ink119.xml"/><Relationship Id="rId126" Type="http://schemas.openxmlformats.org/officeDocument/2006/relationships/customXml" Target="../ink/ink123.xml"/><Relationship Id="rId8" Type="http://schemas.openxmlformats.org/officeDocument/2006/relationships/customXml" Target="../ink/ink64.xml"/><Relationship Id="rId51" Type="http://schemas.openxmlformats.org/officeDocument/2006/relationships/image" Target="../media/image85.png"/><Relationship Id="rId72" Type="http://schemas.openxmlformats.org/officeDocument/2006/relationships/customXml" Target="../ink/ink96.xml"/><Relationship Id="rId80" Type="http://schemas.openxmlformats.org/officeDocument/2006/relationships/customXml" Target="../ink/ink100.xml"/><Relationship Id="rId85" Type="http://schemas.openxmlformats.org/officeDocument/2006/relationships/image" Target="../media/image102.png"/><Relationship Id="rId93" Type="http://schemas.openxmlformats.org/officeDocument/2006/relationships/image" Target="../media/image106.png"/><Relationship Id="rId98" Type="http://schemas.openxmlformats.org/officeDocument/2006/relationships/customXml" Target="../ink/ink109.xml"/><Relationship Id="rId121" Type="http://schemas.openxmlformats.org/officeDocument/2006/relationships/image" Target="../media/image120.png"/><Relationship Id="rId3" Type="http://schemas.openxmlformats.org/officeDocument/2006/relationships/image" Target="../media/image61.png"/><Relationship Id="rId12" Type="http://schemas.openxmlformats.org/officeDocument/2006/relationships/customXml" Target="../ink/ink66.xml"/><Relationship Id="rId17" Type="http://schemas.openxmlformats.org/officeDocument/2006/relationships/image" Target="../media/image68.png"/><Relationship Id="rId25" Type="http://schemas.openxmlformats.org/officeDocument/2006/relationships/image" Target="../media/image72.png"/><Relationship Id="rId33" Type="http://schemas.openxmlformats.org/officeDocument/2006/relationships/image" Target="../media/image76.png"/><Relationship Id="rId38" Type="http://schemas.openxmlformats.org/officeDocument/2006/relationships/customXml" Target="../ink/ink79.xml"/><Relationship Id="rId46" Type="http://schemas.openxmlformats.org/officeDocument/2006/relationships/customXml" Target="../ink/ink83.xml"/><Relationship Id="rId59" Type="http://schemas.openxmlformats.org/officeDocument/2006/relationships/image" Target="../media/image89.png"/><Relationship Id="rId67" Type="http://schemas.openxmlformats.org/officeDocument/2006/relationships/image" Target="../media/image93.png"/><Relationship Id="rId103" Type="http://schemas.openxmlformats.org/officeDocument/2006/relationships/image" Target="../media/image111.png"/><Relationship Id="rId108" Type="http://schemas.openxmlformats.org/officeDocument/2006/relationships/customXml" Target="../ink/ink114.xml"/><Relationship Id="rId116" Type="http://schemas.openxmlformats.org/officeDocument/2006/relationships/customXml" Target="../ink/ink118.xml"/><Relationship Id="rId124" Type="http://schemas.openxmlformats.org/officeDocument/2006/relationships/customXml" Target="../ink/ink122.xml"/><Relationship Id="rId20" Type="http://schemas.openxmlformats.org/officeDocument/2006/relationships/customXml" Target="../ink/ink70.xml"/><Relationship Id="rId41" Type="http://schemas.openxmlformats.org/officeDocument/2006/relationships/image" Target="../media/image80.png"/><Relationship Id="rId54" Type="http://schemas.openxmlformats.org/officeDocument/2006/relationships/customXml" Target="../ink/ink87.xml"/><Relationship Id="rId62" Type="http://schemas.openxmlformats.org/officeDocument/2006/relationships/customXml" Target="../ink/ink91.xml"/><Relationship Id="rId70" Type="http://schemas.openxmlformats.org/officeDocument/2006/relationships/customXml" Target="../ink/ink95.xml"/><Relationship Id="rId75" Type="http://schemas.openxmlformats.org/officeDocument/2006/relationships/image" Target="../media/image97.png"/><Relationship Id="rId83" Type="http://schemas.openxmlformats.org/officeDocument/2006/relationships/image" Target="../media/image101.png"/><Relationship Id="rId88" Type="http://schemas.openxmlformats.org/officeDocument/2006/relationships/customXml" Target="../ink/ink104.xml"/><Relationship Id="rId91" Type="http://schemas.openxmlformats.org/officeDocument/2006/relationships/image" Target="../media/image105.png"/><Relationship Id="rId96" Type="http://schemas.openxmlformats.org/officeDocument/2006/relationships/customXml" Target="../ink/ink108.xml"/><Relationship Id="rId111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3.xml"/><Relationship Id="rId15" Type="http://schemas.openxmlformats.org/officeDocument/2006/relationships/image" Target="../media/image67.png"/><Relationship Id="rId23" Type="http://schemas.openxmlformats.org/officeDocument/2006/relationships/image" Target="../media/image71.png"/><Relationship Id="rId28" Type="http://schemas.openxmlformats.org/officeDocument/2006/relationships/customXml" Target="../ink/ink74.xml"/><Relationship Id="rId36" Type="http://schemas.openxmlformats.org/officeDocument/2006/relationships/customXml" Target="../ink/ink78.xml"/><Relationship Id="rId49" Type="http://schemas.openxmlformats.org/officeDocument/2006/relationships/image" Target="../media/image84.png"/><Relationship Id="rId57" Type="http://schemas.openxmlformats.org/officeDocument/2006/relationships/image" Target="../media/image88.png"/><Relationship Id="rId106" Type="http://schemas.openxmlformats.org/officeDocument/2006/relationships/customXml" Target="../ink/ink113.xml"/><Relationship Id="rId114" Type="http://schemas.openxmlformats.org/officeDocument/2006/relationships/customXml" Target="../ink/ink117.xml"/><Relationship Id="rId119" Type="http://schemas.openxmlformats.org/officeDocument/2006/relationships/image" Target="../media/image119.png"/><Relationship Id="rId127" Type="http://schemas.openxmlformats.org/officeDocument/2006/relationships/image" Target="../media/image123.png"/><Relationship Id="rId10" Type="http://schemas.openxmlformats.org/officeDocument/2006/relationships/customXml" Target="../ink/ink65.xml"/><Relationship Id="rId31" Type="http://schemas.openxmlformats.org/officeDocument/2006/relationships/image" Target="../media/image75.png"/><Relationship Id="rId44" Type="http://schemas.openxmlformats.org/officeDocument/2006/relationships/customXml" Target="../ink/ink82.xml"/><Relationship Id="rId52" Type="http://schemas.openxmlformats.org/officeDocument/2006/relationships/customXml" Target="../ink/ink86.xml"/><Relationship Id="rId60" Type="http://schemas.openxmlformats.org/officeDocument/2006/relationships/customXml" Target="../ink/ink90.xml"/><Relationship Id="rId65" Type="http://schemas.openxmlformats.org/officeDocument/2006/relationships/image" Target="../media/image92.png"/><Relationship Id="rId73" Type="http://schemas.openxmlformats.org/officeDocument/2006/relationships/image" Target="../media/image96.png"/><Relationship Id="rId78" Type="http://schemas.openxmlformats.org/officeDocument/2006/relationships/customXml" Target="../ink/ink99.xml"/><Relationship Id="rId81" Type="http://schemas.openxmlformats.org/officeDocument/2006/relationships/image" Target="../media/image100.png"/><Relationship Id="rId86" Type="http://schemas.openxmlformats.org/officeDocument/2006/relationships/customXml" Target="../ink/ink103.xml"/><Relationship Id="rId94" Type="http://schemas.openxmlformats.org/officeDocument/2006/relationships/customXml" Target="../ink/ink107.xml"/><Relationship Id="rId99" Type="http://schemas.openxmlformats.org/officeDocument/2006/relationships/image" Target="../media/image109.png"/><Relationship Id="rId101" Type="http://schemas.openxmlformats.org/officeDocument/2006/relationships/image" Target="../media/image110.png"/><Relationship Id="rId122" Type="http://schemas.openxmlformats.org/officeDocument/2006/relationships/customXml" Target="../ink/ink121.xml"/><Relationship Id="rId4" Type="http://schemas.openxmlformats.org/officeDocument/2006/relationships/customXml" Target="../ink/ink62.xml"/><Relationship Id="rId9" Type="http://schemas.openxmlformats.org/officeDocument/2006/relationships/image" Target="../media/image64.png"/><Relationship Id="rId13" Type="http://schemas.openxmlformats.org/officeDocument/2006/relationships/image" Target="../media/image66.png"/><Relationship Id="rId18" Type="http://schemas.openxmlformats.org/officeDocument/2006/relationships/customXml" Target="../ink/ink69.xml"/><Relationship Id="rId39" Type="http://schemas.openxmlformats.org/officeDocument/2006/relationships/image" Target="../media/image79.png"/><Relationship Id="rId109" Type="http://schemas.openxmlformats.org/officeDocument/2006/relationships/image" Target="../media/image114.png"/><Relationship Id="rId34" Type="http://schemas.openxmlformats.org/officeDocument/2006/relationships/customXml" Target="../ink/ink77.xml"/><Relationship Id="rId50" Type="http://schemas.openxmlformats.org/officeDocument/2006/relationships/customXml" Target="../ink/ink85.xml"/><Relationship Id="rId55" Type="http://schemas.openxmlformats.org/officeDocument/2006/relationships/image" Target="../media/image87.png"/><Relationship Id="rId76" Type="http://schemas.openxmlformats.org/officeDocument/2006/relationships/customXml" Target="../ink/ink98.xml"/><Relationship Id="rId97" Type="http://schemas.openxmlformats.org/officeDocument/2006/relationships/image" Target="../media/image108.png"/><Relationship Id="rId104" Type="http://schemas.openxmlformats.org/officeDocument/2006/relationships/customXml" Target="../ink/ink112.xml"/><Relationship Id="rId120" Type="http://schemas.openxmlformats.org/officeDocument/2006/relationships/customXml" Target="../ink/ink120.xml"/><Relationship Id="rId125" Type="http://schemas.openxmlformats.org/officeDocument/2006/relationships/image" Target="../media/image122.png"/><Relationship Id="rId7" Type="http://schemas.openxmlformats.org/officeDocument/2006/relationships/image" Target="../media/image63.png"/><Relationship Id="rId71" Type="http://schemas.openxmlformats.org/officeDocument/2006/relationships/image" Target="../media/image95.png"/><Relationship Id="rId92" Type="http://schemas.openxmlformats.org/officeDocument/2006/relationships/customXml" Target="../ink/ink106.xml"/><Relationship Id="rId2" Type="http://schemas.openxmlformats.org/officeDocument/2006/relationships/customXml" Target="../ink/ink61.xml"/><Relationship Id="rId29" Type="http://schemas.openxmlformats.org/officeDocument/2006/relationships/image" Target="../media/image74.png"/><Relationship Id="rId24" Type="http://schemas.openxmlformats.org/officeDocument/2006/relationships/customXml" Target="../ink/ink72.xml"/><Relationship Id="rId40" Type="http://schemas.openxmlformats.org/officeDocument/2006/relationships/customXml" Target="../ink/ink80.xml"/><Relationship Id="rId45" Type="http://schemas.openxmlformats.org/officeDocument/2006/relationships/image" Target="../media/image82.png"/><Relationship Id="rId66" Type="http://schemas.openxmlformats.org/officeDocument/2006/relationships/customXml" Target="../ink/ink93.xml"/><Relationship Id="rId87" Type="http://schemas.openxmlformats.org/officeDocument/2006/relationships/image" Target="../media/image103.png"/><Relationship Id="rId110" Type="http://schemas.openxmlformats.org/officeDocument/2006/relationships/customXml" Target="../ink/ink115.xml"/><Relationship Id="rId115" Type="http://schemas.openxmlformats.org/officeDocument/2006/relationships/image" Target="../media/image117.png"/><Relationship Id="rId61" Type="http://schemas.openxmlformats.org/officeDocument/2006/relationships/image" Target="../media/image90.png"/><Relationship Id="rId82" Type="http://schemas.openxmlformats.org/officeDocument/2006/relationships/customXml" Target="../ink/ink101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81.png"/><Relationship Id="rId299" Type="http://schemas.openxmlformats.org/officeDocument/2006/relationships/image" Target="../media/image272.png"/><Relationship Id="rId303" Type="http://schemas.openxmlformats.org/officeDocument/2006/relationships/image" Target="../media/image274.png"/><Relationship Id="rId21" Type="http://schemas.openxmlformats.org/officeDocument/2006/relationships/image" Target="../media/image133.png"/><Relationship Id="rId42" Type="http://schemas.openxmlformats.org/officeDocument/2006/relationships/customXml" Target="../ink/ink144.xml"/><Relationship Id="rId63" Type="http://schemas.openxmlformats.org/officeDocument/2006/relationships/image" Target="../media/image154.png"/><Relationship Id="rId84" Type="http://schemas.openxmlformats.org/officeDocument/2006/relationships/customXml" Target="../ink/ink165.xml"/><Relationship Id="rId138" Type="http://schemas.openxmlformats.org/officeDocument/2006/relationships/customXml" Target="../ink/ink192.xml"/><Relationship Id="rId159" Type="http://schemas.openxmlformats.org/officeDocument/2006/relationships/image" Target="../media/image202.png"/><Relationship Id="rId324" Type="http://schemas.openxmlformats.org/officeDocument/2006/relationships/customXml" Target="../ink/ink285.xml"/><Relationship Id="rId170" Type="http://schemas.openxmlformats.org/officeDocument/2006/relationships/customXml" Target="../ink/ink208.xml"/><Relationship Id="rId191" Type="http://schemas.openxmlformats.org/officeDocument/2006/relationships/image" Target="../media/image218.png"/><Relationship Id="rId205" Type="http://schemas.openxmlformats.org/officeDocument/2006/relationships/image" Target="../media/image225.png"/><Relationship Id="rId226" Type="http://schemas.openxmlformats.org/officeDocument/2006/relationships/customXml" Target="../ink/ink236.xml"/><Relationship Id="rId247" Type="http://schemas.openxmlformats.org/officeDocument/2006/relationships/image" Target="../media/image246.png"/><Relationship Id="rId107" Type="http://schemas.openxmlformats.org/officeDocument/2006/relationships/image" Target="../media/image176.png"/><Relationship Id="rId268" Type="http://schemas.openxmlformats.org/officeDocument/2006/relationships/customXml" Target="../ink/ink257.xml"/><Relationship Id="rId289" Type="http://schemas.openxmlformats.org/officeDocument/2006/relationships/image" Target="../media/image267.png"/><Relationship Id="rId11" Type="http://schemas.openxmlformats.org/officeDocument/2006/relationships/image" Target="../media/image128.png"/><Relationship Id="rId32" Type="http://schemas.openxmlformats.org/officeDocument/2006/relationships/customXml" Target="../ink/ink139.xml"/><Relationship Id="rId53" Type="http://schemas.openxmlformats.org/officeDocument/2006/relationships/image" Target="../media/image149.png"/><Relationship Id="rId74" Type="http://schemas.openxmlformats.org/officeDocument/2006/relationships/customXml" Target="../ink/ink160.xml"/><Relationship Id="rId128" Type="http://schemas.openxmlformats.org/officeDocument/2006/relationships/customXml" Target="../ink/ink187.xml"/><Relationship Id="rId149" Type="http://schemas.openxmlformats.org/officeDocument/2006/relationships/image" Target="../media/image197.png"/><Relationship Id="rId314" Type="http://schemas.openxmlformats.org/officeDocument/2006/relationships/customXml" Target="../ink/ink280.xml"/><Relationship Id="rId335" Type="http://schemas.openxmlformats.org/officeDocument/2006/relationships/image" Target="../media/image290.png"/><Relationship Id="rId5" Type="http://schemas.openxmlformats.org/officeDocument/2006/relationships/image" Target="../media/image125.png"/><Relationship Id="rId95" Type="http://schemas.openxmlformats.org/officeDocument/2006/relationships/image" Target="../media/image170.png"/><Relationship Id="rId160" Type="http://schemas.openxmlformats.org/officeDocument/2006/relationships/customXml" Target="../ink/ink203.xml"/><Relationship Id="rId181" Type="http://schemas.openxmlformats.org/officeDocument/2006/relationships/image" Target="../media/image213.png"/><Relationship Id="rId216" Type="http://schemas.openxmlformats.org/officeDocument/2006/relationships/customXml" Target="../ink/ink231.xml"/><Relationship Id="rId237" Type="http://schemas.openxmlformats.org/officeDocument/2006/relationships/image" Target="../media/image241.png"/><Relationship Id="rId258" Type="http://schemas.openxmlformats.org/officeDocument/2006/relationships/customXml" Target="../ink/ink252.xml"/><Relationship Id="rId279" Type="http://schemas.openxmlformats.org/officeDocument/2006/relationships/image" Target="../media/image262.png"/><Relationship Id="rId22" Type="http://schemas.openxmlformats.org/officeDocument/2006/relationships/customXml" Target="../ink/ink134.xml"/><Relationship Id="rId43" Type="http://schemas.openxmlformats.org/officeDocument/2006/relationships/image" Target="../media/image144.png"/><Relationship Id="rId64" Type="http://schemas.openxmlformats.org/officeDocument/2006/relationships/customXml" Target="../ink/ink155.xml"/><Relationship Id="rId118" Type="http://schemas.openxmlformats.org/officeDocument/2006/relationships/customXml" Target="../ink/ink182.xml"/><Relationship Id="rId139" Type="http://schemas.openxmlformats.org/officeDocument/2006/relationships/image" Target="../media/image192.png"/><Relationship Id="rId290" Type="http://schemas.openxmlformats.org/officeDocument/2006/relationships/customXml" Target="../ink/ink268.xml"/><Relationship Id="rId304" Type="http://schemas.openxmlformats.org/officeDocument/2006/relationships/customXml" Target="../ink/ink275.xml"/><Relationship Id="rId325" Type="http://schemas.openxmlformats.org/officeDocument/2006/relationships/image" Target="../media/image285.png"/><Relationship Id="rId85" Type="http://schemas.openxmlformats.org/officeDocument/2006/relationships/image" Target="../media/image165.png"/><Relationship Id="rId150" Type="http://schemas.openxmlformats.org/officeDocument/2006/relationships/customXml" Target="../ink/ink198.xml"/><Relationship Id="rId171" Type="http://schemas.openxmlformats.org/officeDocument/2006/relationships/image" Target="../media/image208.png"/><Relationship Id="rId192" Type="http://schemas.openxmlformats.org/officeDocument/2006/relationships/customXml" Target="../ink/ink219.xml"/><Relationship Id="rId206" Type="http://schemas.openxmlformats.org/officeDocument/2006/relationships/customXml" Target="../ink/ink226.xml"/><Relationship Id="rId227" Type="http://schemas.openxmlformats.org/officeDocument/2006/relationships/image" Target="../media/image236.png"/><Relationship Id="rId248" Type="http://schemas.openxmlformats.org/officeDocument/2006/relationships/customXml" Target="../ink/ink247.xml"/><Relationship Id="rId269" Type="http://schemas.openxmlformats.org/officeDocument/2006/relationships/image" Target="../media/image257.png"/><Relationship Id="rId12" Type="http://schemas.openxmlformats.org/officeDocument/2006/relationships/customXml" Target="../ink/ink129.xml"/><Relationship Id="rId33" Type="http://schemas.openxmlformats.org/officeDocument/2006/relationships/image" Target="../media/image139.png"/><Relationship Id="rId108" Type="http://schemas.openxmlformats.org/officeDocument/2006/relationships/customXml" Target="../ink/ink177.xml"/><Relationship Id="rId129" Type="http://schemas.openxmlformats.org/officeDocument/2006/relationships/image" Target="../media/image187.png"/><Relationship Id="rId280" Type="http://schemas.openxmlformats.org/officeDocument/2006/relationships/customXml" Target="../ink/ink263.xml"/><Relationship Id="rId315" Type="http://schemas.openxmlformats.org/officeDocument/2006/relationships/image" Target="../media/image280.png"/><Relationship Id="rId336" Type="http://schemas.openxmlformats.org/officeDocument/2006/relationships/customXml" Target="../ink/ink291.xml"/><Relationship Id="rId54" Type="http://schemas.openxmlformats.org/officeDocument/2006/relationships/customXml" Target="../ink/ink150.xml"/><Relationship Id="rId75" Type="http://schemas.openxmlformats.org/officeDocument/2006/relationships/image" Target="../media/image160.png"/><Relationship Id="rId96" Type="http://schemas.openxmlformats.org/officeDocument/2006/relationships/customXml" Target="../ink/ink171.xml"/><Relationship Id="rId140" Type="http://schemas.openxmlformats.org/officeDocument/2006/relationships/customXml" Target="../ink/ink193.xml"/><Relationship Id="rId161" Type="http://schemas.openxmlformats.org/officeDocument/2006/relationships/image" Target="../media/image203.png"/><Relationship Id="rId182" Type="http://schemas.openxmlformats.org/officeDocument/2006/relationships/customXml" Target="../ink/ink214.xml"/><Relationship Id="rId217" Type="http://schemas.openxmlformats.org/officeDocument/2006/relationships/image" Target="../media/image231.png"/><Relationship Id="rId6" Type="http://schemas.openxmlformats.org/officeDocument/2006/relationships/customXml" Target="../ink/ink126.xml"/><Relationship Id="rId238" Type="http://schemas.openxmlformats.org/officeDocument/2006/relationships/customXml" Target="../ink/ink242.xml"/><Relationship Id="rId259" Type="http://schemas.openxmlformats.org/officeDocument/2006/relationships/image" Target="../media/image252.png"/><Relationship Id="rId23" Type="http://schemas.openxmlformats.org/officeDocument/2006/relationships/image" Target="../media/image134.png"/><Relationship Id="rId119" Type="http://schemas.openxmlformats.org/officeDocument/2006/relationships/image" Target="../media/image182.png"/><Relationship Id="rId270" Type="http://schemas.openxmlformats.org/officeDocument/2006/relationships/customXml" Target="../ink/ink258.xml"/><Relationship Id="rId291" Type="http://schemas.openxmlformats.org/officeDocument/2006/relationships/image" Target="../media/image268.png"/><Relationship Id="rId305" Type="http://schemas.openxmlformats.org/officeDocument/2006/relationships/image" Target="../media/image275.png"/><Relationship Id="rId326" Type="http://schemas.openxmlformats.org/officeDocument/2006/relationships/customXml" Target="../ink/ink286.xml"/><Relationship Id="rId44" Type="http://schemas.openxmlformats.org/officeDocument/2006/relationships/customXml" Target="../ink/ink145.xml"/><Relationship Id="rId65" Type="http://schemas.openxmlformats.org/officeDocument/2006/relationships/image" Target="../media/image155.png"/><Relationship Id="rId86" Type="http://schemas.openxmlformats.org/officeDocument/2006/relationships/customXml" Target="../ink/ink166.xml"/><Relationship Id="rId130" Type="http://schemas.openxmlformats.org/officeDocument/2006/relationships/customXml" Target="../ink/ink188.xml"/><Relationship Id="rId151" Type="http://schemas.openxmlformats.org/officeDocument/2006/relationships/image" Target="../media/image198.png"/><Relationship Id="rId172" Type="http://schemas.openxmlformats.org/officeDocument/2006/relationships/customXml" Target="../ink/ink209.xml"/><Relationship Id="rId193" Type="http://schemas.openxmlformats.org/officeDocument/2006/relationships/image" Target="../media/image219.png"/><Relationship Id="rId207" Type="http://schemas.openxmlformats.org/officeDocument/2006/relationships/image" Target="../media/image226.png"/><Relationship Id="rId228" Type="http://schemas.openxmlformats.org/officeDocument/2006/relationships/customXml" Target="../ink/ink237.xml"/><Relationship Id="rId249" Type="http://schemas.openxmlformats.org/officeDocument/2006/relationships/image" Target="../media/image247.png"/><Relationship Id="rId13" Type="http://schemas.openxmlformats.org/officeDocument/2006/relationships/image" Target="../media/image129.png"/><Relationship Id="rId109" Type="http://schemas.openxmlformats.org/officeDocument/2006/relationships/image" Target="../media/image177.png"/><Relationship Id="rId260" Type="http://schemas.openxmlformats.org/officeDocument/2006/relationships/customXml" Target="../ink/ink253.xml"/><Relationship Id="rId281" Type="http://schemas.openxmlformats.org/officeDocument/2006/relationships/image" Target="../media/image263.png"/><Relationship Id="rId316" Type="http://schemas.openxmlformats.org/officeDocument/2006/relationships/customXml" Target="../ink/ink281.xml"/><Relationship Id="rId337" Type="http://schemas.openxmlformats.org/officeDocument/2006/relationships/image" Target="../media/image291.png"/><Relationship Id="rId34" Type="http://schemas.openxmlformats.org/officeDocument/2006/relationships/customXml" Target="../ink/ink140.xml"/><Relationship Id="rId55" Type="http://schemas.openxmlformats.org/officeDocument/2006/relationships/image" Target="../media/image150.png"/><Relationship Id="rId76" Type="http://schemas.openxmlformats.org/officeDocument/2006/relationships/customXml" Target="../ink/ink161.xml"/><Relationship Id="rId97" Type="http://schemas.openxmlformats.org/officeDocument/2006/relationships/image" Target="../media/image171.png"/><Relationship Id="rId120" Type="http://schemas.openxmlformats.org/officeDocument/2006/relationships/customXml" Target="../ink/ink183.xml"/><Relationship Id="rId141" Type="http://schemas.openxmlformats.org/officeDocument/2006/relationships/image" Target="../media/image193.png"/><Relationship Id="rId7" Type="http://schemas.openxmlformats.org/officeDocument/2006/relationships/image" Target="../media/image126.png"/><Relationship Id="rId162" Type="http://schemas.openxmlformats.org/officeDocument/2006/relationships/customXml" Target="../ink/ink204.xml"/><Relationship Id="rId183" Type="http://schemas.openxmlformats.org/officeDocument/2006/relationships/image" Target="../media/image214.png"/><Relationship Id="rId218" Type="http://schemas.openxmlformats.org/officeDocument/2006/relationships/customXml" Target="../ink/ink232.xml"/><Relationship Id="rId239" Type="http://schemas.openxmlformats.org/officeDocument/2006/relationships/image" Target="../media/image242.png"/><Relationship Id="rId250" Type="http://schemas.openxmlformats.org/officeDocument/2006/relationships/customXml" Target="../ink/ink248.xml"/><Relationship Id="rId271" Type="http://schemas.openxmlformats.org/officeDocument/2006/relationships/image" Target="../media/image258.png"/><Relationship Id="rId292" Type="http://schemas.openxmlformats.org/officeDocument/2006/relationships/customXml" Target="../ink/ink269.xml"/><Relationship Id="rId306" Type="http://schemas.openxmlformats.org/officeDocument/2006/relationships/customXml" Target="../ink/ink276.xml"/><Relationship Id="rId24" Type="http://schemas.openxmlformats.org/officeDocument/2006/relationships/customXml" Target="../ink/ink135.xml"/><Relationship Id="rId45" Type="http://schemas.openxmlformats.org/officeDocument/2006/relationships/image" Target="../media/image145.png"/><Relationship Id="rId66" Type="http://schemas.openxmlformats.org/officeDocument/2006/relationships/customXml" Target="../ink/ink156.xml"/><Relationship Id="rId87" Type="http://schemas.openxmlformats.org/officeDocument/2006/relationships/image" Target="../media/image166.png"/><Relationship Id="rId110" Type="http://schemas.openxmlformats.org/officeDocument/2006/relationships/customXml" Target="../ink/ink178.xml"/><Relationship Id="rId131" Type="http://schemas.openxmlformats.org/officeDocument/2006/relationships/image" Target="../media/image188.png"/><Relationship Id="rId327" Type="http://schemas.openxmlformats.org/officeDocument/2006/relationships/image" Target="../media/image286.png"/><Relationship Id="rId152" Type="http://schemas.openxmlformats.org/officeDocument/2006/relationships/customXml" Target="../ink/ink199.xml"/><Relationship Id="rId173" Type="http://schemas.openxmlformats.org/officeDocument/2006/relationships/image" Target="../media/image209.png"/><Relationship Id="rId194" Type="http://schemas.openxmlformats.org/officeDocument/2006/relationships/customXml" Target="../ink/ink220.xml"/><Relationship Id="rId208" Type="http://schemas.openxmlformats.org/officeDocument/2006/relationships/customXml" Target="../ink/ink227.xml"/><Relationship Id="rId229" Type="http://schemas.openxmlformats.org/officeDocument/2006/relationships/image" Target="../media/image237.png"/><Relationship Id="rId240" Type="http://schemas.openxmlformats.org/officeDocument/2006/relationships/customXml" Target="../ink/ink243.xml"/><Relationship Id="rId261" Type="http://schemas.openxmlformats.org/officeDocument/2006/relationships/image" Target="../media/image253.png"/><Relationship Id="rId14" Type="http://schemas.openxmlformats.org/officeDocument/2006/relationships/customXml" Target="../ink/ink130.xml"/><Relationship Id="rId35" Type="http://schemas.openxmlformats.org/officeDocument/2006/relationships/image" Target="../media/image140.png"/><Relationship Id="rId56" Type="http://schemas.openxmlformats.org/officeDocument/2006/relationships/customXml" Target="../ink/ink151.xml"/><Relationship Id="rId77" Type="http://schemas.openxmlformats.org/officeDocument/2006/relationships/image" Target="../media/image161.png"/><Relationship Id="rId100" Type="http://schemas.openxmlformats.org/officeDocument/2006/relationships/customXml" Target="../ink/ink173.xml"/><Relationship Id="rId282" Type="http://schemas.openxmlformats.org/officeDocument/2006/relationships/customXml" Target="../ink/ink264.xml"/><Relationship Id="rId317" Type="http://schemas.openxmlformats.org/officeDocument/2006/relationships/image" Target="../media/image281.png"/><Relationship Id="rId338" Type="http://schemas.openxmlformats.org/officeDocument/2006/relationships/customXml" Target="../ink/ink292.xml"/><Relationship Id="rId8" Type="http://schemas.openxmlformats.org/officeDocument/2006/relationships/customXml" Target="../ink/ink127.xml"/><Relationship Id="rId98" Type="http://schemas.openxmlformats.org/officeDocument/2006/relationships/customXml" Target="../ink/ink172.xml"/><Relationship Id="rId121" Type="http://schemas.openxmlformats.org/officeDocument/2006/relationships/image" Target="../media/image183.png"/><Relationship Id="rId142" Type="http://schemas.openxmlformats.org/officeDocument/2006/relationships/customXml" Target="../ink/ink194.xml"/><Relationship Id="rId163" Type="http://schemas.openxmlformats.org/officeDocument/2006/relationships/image" Target="../media/image204.png"/><Relationship Id="rId184" Type="http://schemas.openxmlformats.org/officeDocument/2006/relationships/customXml" Target="../ink/ink215.xml"/><Relationship Id="rId219" Type="http://schemas.openxmlformats.org/officeDocument/2006/relationships/image" Target="../media/image232.png"/><Relationship Id="rId3" Type="http://schemas.openxmlformats.org/officeDocument/2006/relationships/image" Target="../media/image124.png"/><Relationship Id="rId214" Type="http://schemas.openxmlformats.org/officeDocument/2006/relationships/customXml" Target="../ink/ink230.xml"/><Relationship Id="rId230" Type="http://schemas.openxmlformats.org/officeDocument/2006/relationships/customXml" Target="../ink/ink238.xml"/><Relationship Id="rId235" Type="http://schemas.openxmlformats.org/officeDocument/2006/relationships/image" Target="../media/image240.png"/><Relationship Id="rId251" Type="http://schemas.openxmlformats.org/officeDocument/2006/relationships/image" Target="../media/image248.png"/><Relationship Id="rId256" Type="http://schemas.openxmlformats.org/officeDocument/2006/relationships/customXml" Target="../ink/ink251.xml"/><Relationship Id="rId277" Type="http://schemas.openxmlformats.org/officeDocument/2006/relationships/image" Target="../media/image261.png"/><Relationship Id="rId298" Type="http://schemas.openxmlformats.org/officeDocument/2006/relationships/customXml" Target="../ink/ink272.xml"/><Relationship Id="rId25" Type="http://schemas.openxmlformats.org/officeDocument/2006/relationships/image" Target="../media/image135.png"/><Relationship Id="rId46" Type="http://schemas.openxmlformats.org/officeDocument/2006/relationships/customXml" Target="../ink/ink146.xml"/><Relationship Id="rId67" Type="http://schemas.openxmlformats.org/officeDocument/2006/relationships/image" Target="../media/image156.png"/><Relationship Id="rId116" Type="http://schemas.openxmlformats.org/officeDocument/2006/relationships/customXml" Target="../ink/ink181.xml"/><Relationship Id="rId137" Type="http://schemas.openxmlformats.org/officeDocument/2006/relationships/image" Target="../media/image191.png"/><Relationship Id="rId158" Type="http://schemas.openxmlformats.org/officeDocument/2006/relationships/customXml" Target="../ink/ink202.xml"/><Relationship Id="rId272" Type="http://schemas.openxmlformats.org/officeDocument/2006/relationships/customXml" Target="../ink/ink259.xml"/><Relationship Id="rId293" Type="http://schemas.openxmlformats.org/officeDocument/2006/relationships/image" Target="../media/image269.png"/><Relationship Id="rId302" Type="http://schemas.openxmlformats.org/officeDocument/2006/relationships/customXml" Target="../ink/ink274.xml"/><Relationship Id="rId307" Type="http://schemas.openxmlformats.org/officeDocument/2006/relationships/image" Target="../media/image276.png"/><Relationship Id="rId323" Type="http://schemas.openxmlformats.org/officeDocument/2006/relationships/image" Target="../media/image284.png"/><Relationship Id="rId328" Type="http://schemas.openxmlformats.org/officeDocument/2006/relationships/customXml" Target="../ink/ink287.xml"/><Relationship Id="rId20" Type="http://schemas.openxmlformats.org/officeDocument/2006/relationships/customXml" Target="../ink/ink133.xml"/><Relationship Id="rId41" Type="http://schemas.openxmlformats.org/officeDocument/2006/relationships/image" Target="../media/image143.png"/><Relationship Id="rId62" Type="http://schemas.openxmlformats.org/officeDocument/2006/relationships/customXml" Target="../ink/ink154.xml"/><Relationship Id="rId83" Type="http://schemas.openxmlformats.org/officeDocument/2006/relationships/image" Target="../media/image164.png"/><Relationship Id="rId88" Type="http://schemas.openxmlformats.org/officeDocument/2006/relationships/customXml" Target="../ink/ink167.xml"/><Relationship Id="rId111" Type="http://schemas.openxmlformats.org/officeDocument/2006/relationships/image" Target="../media/image178.png"/><Relationship Id="rId132" Type="http://schemas.openxmlformats.org/officeDocument/2006/relationships/customXml" Target="../ink/ink189.xml"/><Relationship Id="rId153" Type="http://schemas.openxmlformats.org/officeDocument/2006/relationships/image" Target="../media/image199.png"/><Relationship Id="rId174" Type="http://schemas.openxmlformats.org/officeDocument/2006/relationships/customXml" Target="../ink/ink210.xml"/><Relationship Id="rId179" Type="http://schemas.openxmlformats.org/officeDocument/2006/relationships/image" Target="../media/image212.png"/><Relationship Id="rId195" Type="http://schemas.openxmlformats.org/officeDocument/2006/relationships/image" Target="../media/image220.png"/><Relationship Id="rId209" Type="http://schemas.openxmlformats.org/officeDocument/2006/relationships/image" Target="../media/image227.png"/><Relationship Id="rId190" Type="http://schemas.openxmlformats.org/officeDocument/2006/relationships/customXml" Target="../ink/ink218.xml"/><Relationship Id="rId204" Type="http://schemas.openxmlformats.org/officeDocument/2006/relationships/customXml" Target="../ink/ink225.xml"/><Relationship Id="rId220" Type="http://schemas.openxmlformats.org/officeDocument/2006/relationships/customXml" Target="../ink/ink233.xml"/><Relationship Id="rId225" Type="http://schemas.openxmlformats.org/officeDocument/2006/relationships/image" Target="../media/image235.png"/><Relationship Id="rId241" Type="http://schemas.openxmlformats.org/officeDocument/2006/relationships/image" Target="../media/image243.png"/><Relationship Id="rId246" Type="http://schemas.openxmlformats.org/officeDocument/2006/relationships/customXml" Target="../ink/ink246.xml"/><Relationship Id="rId267" Type="http://schemas.openxmlformats.org/officeDocument/2006/relationships/image" Target="../media/image256.png"/><Relationship Id="rId288" Type="http://schemas.openxmlformats.org/officeDocument/2006/relationships/customXml" Target="../ink/ink267.xml"/><Relationship Id="rId15" Type="http://schemas.openxmlformats.org/officeDocument/2006/relationships/image" Target="../media/image130.png"/><Relationship Id="rId36" Type="http://schemas.openxmlformats.org/officeDocument/2006/relationships/customXml" Target="../ink/ink141.xml"/><Relationship Id="rId57" Type="http://schemas.openxmlformats.org/officeDocument/2006/relationships/image" Target="../media/image151.png"/><Relationship Id="rId106" Type="http://schemas.openxmlformats.org/officeDocument/2006/relationships/customXml" Target="../ink/ink176.xml"/><Relationship Id="rId127" Type="http://schemas.openxmlformats.org/officeDocument/2006/relationships/image" Target="../media/image186.png"/><Relationship Id="rId262" Type="http://schemas.openxmlformats.org/officeDocument/2006/relationships/customXml" Target="../ink/ink254.xml"/><Relationship Id="rId283" Type="http://schemas.openxmlformats.org/officeDocument/2006/relationships/image" Target="../media/image264.png"/><Relationship Id="rId313" Type="http://schemas.openxmlformats.org/officeDocument/2006/relationships/image" Target="../media/image279.png"/><Relationship Id="rId318" Type="http://schemas.openxmlformats.org/officeDocument/2006/relationships/customXml" Target="../ink/ink282.xml"/><Relationship Id="rId339" Type="http://schemas.openxmlformats.org/officeDocument/2006/relationships/image" Target="../media/image292.png"/><Relationship Id="rId10" Type="http://schemas.openxmlformats.org/officeDocument/2006/relationships/customXml" Target="../ink/ink128.xml"/><Relationship Id="rId31" Type="http://schemas.openxmlformats.org/officeDocument/2006/relationships/image" Target="../media/image138.png"/><Relationship Id="rId52" Type="http://schemas.openxmlformats.org/officeDocument/2006/relationships/customXml" Target="../ink/ink149.xml"/><Relationship Id="rId73" Type="http://schemas.openxmlformats.org/officeDocument/2006/relationships/image" Target="../media/image159.png"/><Relationship Id="rId78" Type="http://schemas.openxmlformats.org/officeDocument/2006/relationships/customXml" Target="../ink/ink162.xml"/><Relationship Id="rId94" Type="http://schemas.openxmlformats.org/officeDocument/2006/relationships/customXml" Target="../ink/ink170.xml"/><Relationship Id="rId99" Type="http://schemas.openxmlformats.org/officeDocument/2006/relationships/image" Target="../media/image172.png"/><Relationship Id="rId101" Type="http://schemas.openxmlformats.org/officeDocument/2006/relationships/image" Target="../media/image173.png"/><Relationship Id="rId122" Type="http://schemas.openxmlformats.org/officeDocument/2006/relationships/customXml" Target="../ink/ink184.xml"/><Relationship Id="rId143" Type="http://schemas.openxmlformats.org/officeDocument/2006/relationships/image" Target="../media/image194.png"/><Relationship Id="rId148" Type="http://schemas.openxmlformats.org/officeDocument/2006/relationships/customXml" Target="../ink/ink197.xml"/><Relationship Id="rId164" Type="http://schemas.openxmlformats.org/officeDocument/2006/relationships/customXml" Target="../ink/ink205.xml"/><Relationship Id="rId169" Type="http://schemas.openxmlformats.org/officeDocument/2006/relationships/image" Target="../media/image207.png"/><Relationship Id="rId185" Type="http://schemas.openxmlformats.org/officeDocument/2006/relationships/image" Target="../media/image215.png"/><Relationship Id="rId334" Type="http://schemas.openxmlformats.org/officeDocument/2006/relationships/customXml" Target="../ink/ink290.xml"/><Relationship Id="rId4" Type="http://schemas.openxmlformats.org/officeDocument/2006/relationships/customXml" Target="../ink/ink125.xml"/><Relationship Id="rId9" Type="http://schemas.openxmlformats.org/officeDocument/2006/relationships/image" Target="../media/image127.png"/><Relationship Id="rId180" Type="http://schemas.openxmlformats.org/officeDocument/2006/relationships/customXml" Target="../ink/ink213.xml"/><Relationship Id="rId210" Type="http://schemas.openxmlformats.org/officeDocument/2006/relationships/customXml" Target="../ink/ink228.xml"/><Relationship Id="rId215" Type="http://schemas.openxmlformats.org/officeDocument/2006/relationships/image" Target="../media/image230.png"/><Relationship Id="rId236" Type="http://schemas.openxmlformats.org/officeDocument/2006/relationships/customXml" Target="../ink/ink241.xml"/><Relationship Id="rId257" Type="http://schemas.openxmlformats.org/officeDocument/2006/relationships/image" Target="../media/image251.png"/><Relationship Id="rId278" Type="http://schemas.openxmlformats.org/officeDocument/2006/relationships/customXml" Target="../ink/ink262.xml"/><Relationship Id="rId26" Type="http://schemas.openxmlformats.org/officeDocument/2006/relationships/customXml" Target="../ink/ink136.xml"/><Relationship Id="rId231" Type="http://schemas.openxmlformats.org/officeDocument/2006/relationships/image" Target="../media/image238.png"/><Relationship Id="rId252" Type="http://schemas.openxmlformats.org/officeDocument/2006/relationships/customXml" Target="../ink/ink249.xml"/><Relationship Id="rId273" Type="http://schemas.openxmlformats.org/officeDocument/2006/relationships/image" Target="../media/image259.png"/><Relationship Id="rId294" Type="http://schemas.openxmlformats.org/officeDocument/2006/relationships/customXml" Target="../ink/ink270.xml"/><Relationship Id="rId308" Type="http://schemas.openxmlformats.org/officeDocument/2006/relationships/customXml" Target="../ink/ink277.xml"/><Relationship Id="rId329" Type="http://schemas.openxmlformats.org/officeDocument/2006/relationships/image" Target="../media/image287.png"/><Relationship Id="rId47" Type="http://schemas.openxmlformats.org/officeDocument/2006/relationships/image" Target="../media/image146.png"/><Relationship Id="rId68" Type="http://schemas.openxmlformats.org/officeDocument/2006/relationships/customXml" Target="../ink/ink157.xml"/><Relationship Id="rId89" Type="http://schemas.openxmlformats.org/officeDocument/2006/relationships/image" Target="../media/image167.png"/><Relationship Id="rId112" Type="http://schemas.openxmlformats.org/officeDocument/2006/relationships/customXml" Target="../ink/ink179.xml"/><Relationship Id="rId133" Type="http://schemas.openxmlformats.org/officeDocument/2006/relationships/image" Target="../media/image189.png"/><Relationship Id="rId154" Type="http://schemas.openxmlformats.org/officeDocument/2006/relationships/customXml" Target="../ink/ink200.xml"/><Relationship Id="rId175" Type="http://schemas.openxmlformats.org/officeDocument/2006/relationships/image" Target="../media/image210.png"/><Relationship Id="rId196" Type="http://schemas.openxmlformats.org/officeDocument/2006/relationships/customXml" Target="../ink/ink221.xml"/><Relationship Id="rId200" Type="http://schemas.openxmlformats.org/officeDocument/2006/relationships/customXml" Target="../ink/ink223.xml"/><Relationship Id="rId16" Type="http://schemas.openxmlformats.org/officeDocument/2006/relationships/customXml" Target="../ink/ink131.xml"/><Relationship Id="rId221" Type="http://schemas.openxmlformats.org/officeDocument/2006/relationships/image" Target="../media/image233.png"/><Relationship Id="rId242" Type="http://schemas.openxmlformats.org/officeDocument/2006/relationships/customXml" Target="../ink/ink244.xml"/><Relationship Id="rId263" Type="http://schemas.openxmlformats.org/officeDocument/2006/relationships/image" Target="../media/image254.png"/><Relationship Id="rId284" Type="http://schemas.openxmlformats.org/officeDocument/2006/relationships/customXml" Target="../ink/ink265.xml"/><Relationship Id="rId319" Type="http://schemas.openxmlformats.org/officeDocument/2006/relationships/image" Target="../media/image282.png"/><Relationship Id="rId37" Type="http://schemas.openxmlformats.org/officeDocument/2006/relationships/image" Target="../media/image141.png"/><Relationship Id="rId58" Type="http://schemas.openxmlformats.org/officeDocument/2006/relationships/customXml" Target="../ink/ink152.xml"/><Relationship Id="rId79" Type="http://schemas.openxmlformats.org/officeDocument/2006/relationships/image" Target="../media/image162.png"/><Relationship Id="rId102" Type="http://schemas.openxmlformats.org/officeDocument/2006/relationships/customXml" Target="../ink/ink174.xml"/><Relationship Id="rId123" Type="http://schemas.openxmlformats.org/officeDocument/2006/relationships/image" Target="../media/image184.png"/><Relationship Id="rId144" Type="http://schemas.openxmlformats.org/officeDocument/2006/relationships/customXml" Target="../ink/ink195.xml"/><Relationship Id="rId330" Type="http://schemas.openxmlformats.org/officeDocument/2006/relationships/customXml" Target="../ink/ink288.xml"/><Relationship Id="rId90" Type="http://schemas.openxmlformats.org/officeDocument/2006/relationships/customXml" Target="../ink/ink168.xml"/><Relationship Id="rId165" Type="http://schemas.openxmlformats.org/officeDocument/2006/relationships/image" Target="../media/image205.png"/><Relationship Id="rId186" Type="http://schemas.openxmlformats.org/officeDocument/2006/relationships/customXml" Target="../ink/ink216.xml"/><Relationship Id="rId211" Type="http://schemas.openxmlformats.org/officeDocument/2006/relationships/image" Target="../media/image228.png"/><Relationship Id="rId232" Type="http://schemas.openxmlformats.org/officeDocument/2006/relationships/customXml" Target="../ink/ink239.xml"/><Relationship Id="rId253" Type="http://schemas.openxmlformats.org/officeDocument/2006/relationships/image" Target="../media/image249.png"/><Relationship Id="rId274" Type="http://schemas.openxmlformats.org/officeDocument/2006/relationships/customXml" Target="../ink/ink260.xml"/><Relationship Id="rId295" Type="http://schemas.openxmlformats.org/officeDocument/2006/relationships/image" Target="../media/image270.png"/><Relationship Id="rId309" Type="http://schemas.openxmlformats.org/officeDocument/2006/relationships/image" Target="../media/image277.png"/><Relationship Id="rId27" Type="http://schemas.openxmlformats.org/officeDocument/2006/relationships/image" Target="../media/image136.png"/><Relationship Id="rId48" Type="http://schemas.openxmlformats.org/officeDocument/2006/relationships/customXml" Target="../ink/ink147.xml"/><Relationship Id="rId69" Type="http://schemas.openxmlformats.org/officeDocument/2006/relationships/image" Target="../media/image157.png"/><Relationship Id="rId113" Type="http://schemas.openxmlformats.org/officeDocument/2006/relationships/image" Target="../media/image179.png"/><Relationship Id="rId134" Type="http://schemas.openxmlformats.org/officeDocument/2006/relationships/customXml" Target="../ink/ink190.xml"/><Relationship Id="rId320" Type="http://schemas.openxmlformats.org/officeDocument/2006/relationships/customXml" Target="../ink/ink283.xml"/><Relationship Id="rId80" Type="http://schemas.openxmlformats.org/officeDocument/2006/relationships/customXml" Target="../ink/ink163.xml"/><Relationship Id="rId155" Type="http://schemas.openxmlformats.org/officeDocument/2006/relationships/image" Target="../media/image200.png"/><Relationship Id="rId176" Type="http://schemas.openxmlformats.org/officeDocument/2006/relationships/customXml" Target="../ink/ink211.xml"/><Relationship Id="rId197" Type="http://schemas.openxmlformats.org/officeDocument/2006/relationships/image" Target="../media/image221.png"/><Relationship Id="rId201" Type="http://schemas.openxmlformats.org/officeDocument/2006/relationships/image" Target="../media/image223.png"/><Relationship Id="rId222" Type="http://schemas.openxmlformats.org/officeDocument/2006/relationships/customXml" Target="../ink/ink234.xml"/><Relationship Id="rId243" Type="http://schemas.openxmlformats.org/officeDocument/2006/relationships/image" Target="../media/image244.png"/><Relationship Id="rId264" Type="http://schemas.openxmlformats.org/officeDocument/2006/relationships/customXml" Target="../ink/ink255.xml"/><Relationship Id="rId285" Type="http://schemas.openxmlformats.org/officeDocument/2006/relationships/image" Target="../media/image265.png"/><Relationship Id="rId17" Type="http://schemas.openxmlformats.org/officeDocument/2006/relationships/image" Target="../media/image131.png"/><Relationship Id="rId38" Type="http://schemas.openxmlformats.org/officeDocument/2006/relationships/customXml" Target="../ink/ink142.xml"/><Relationship Id="rId59" Type="http://schemas.openxmlformats.org/officeDocument/2006/relationships/image" Target="../media/image152.png"/><Relationship Id="rId103" Type="http://schemas.openxmlformats.org/officeDocument/2006/relationships/image" Target="../media/image174.png"/><Relationship Id="rId124" Type="http://schemas.openxmlformats.org/officeDocument/2006/relationships/customXml" Target="../ink/ink185.xml"/><Relationship Id="rId310" Type="http://schemas.openxmlformats.org/officeDocument/2006/relationships/customXml" Target="../ink/ink278.xml"/><Relationship Id="rId70" Type="http://schemas.openxmlformats.org/officeDocument/2006/relationships/customXml" Target="../ink/ink158.xml"/><Relationship Id="rId91" Type="http://schemas.openxmlformats.org/officeDocument/2006/relationships/image" Target="../media/image168.png"/><Relationship Id="rId145" Type="http://schemas.openxmlformats.org/officeDocument/2006/relationships/image" Target="../media/image195.png"/><Relationship Id="rId166" Type="http://schemas.openxmlformats.org/officeDocument/2006/relationships/customXml" Target="../ink/ink206.xml"/><Relationship Id="rId187" Type="http://schemas.openxmlformats.org/officeDocument/2006/relationships/image" Target="../media/image216.png"/><Relationship Id="rId331" Type="http://schemas.openxmlformats.org/officeDocument/2006/relationships/image" Target="../media/image288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29.xml"/><Relationship Id="rId233" Type="http://schemas.openxmlformats.org/officeDocument/2006/relationships/image" Target="../media/image239.png"/><Relationship Id="rId254" Type="http://schemas.openxmlformats.org/officeDocument/2006/relationships/customXml" Target="../ink/ink250.xml"/><Relationship Id="rId28" Type="http://schemas.openxmlformats.org/officeDocument/2006/relationships/customXml" Target="../ink/ink137.xml"/><Relationship Id="rId49" Type="http://schemas.openxmlformats.org/officeDocument/2006/relationships/image" Target="../media/image147.png"/><Relationship Id="rId114" Type="http://schemas.openxmlformats.org/officeDocument/2006/relationships/customXml" Target="../ink/ink180.xml"/><Relationship Id="rId275" Type="http://schemas.openxmlformats.org/officeDocument/2006/relationships/image" Target="../media/image260.png"/><Relationship Id="rId296" Type="http://schemas.openxmlformats.org/officeDocument/2006/relationships/customXml" Target="../ink/ink271.xml"/><Relationship Id="rId300" Type="http://schemas.openxmlformats.org/officeDocument/2006/relationships/customXml" Target="../ink/ink273.xml"/><Relationship Id="rId60" Type="http://schemas.openxmlformats.org/officeDocument/2006/relationships/customXml" Target="../ink/ink153.xml"/><Relationship Id="rId81" Type="http://schemas.openxmlformats.org/officeDocument/2006/relationships/image" Target="../media/image163.png"/><Relationship Id="rId135" Type="http://schemas.openxmlformats.org/officeDocument/2006/relationships/image" Target="../media/image190.png"/><Relationship Id="rId156" Type="http://schemas.openxmlformats.org/officeDocument/2006/relationships/customXml" Target="../ink/ink201.xml"/><Relationship Id="rId177" Type="http://schemas.openxmlformats.org/officeDocument/2006/relationships/image" Target="../media/image211.png"/><Relationship Id="rId198" Type="http://schemas.openxmlformats.org/officeDocument/2006/relationships/customXml" Target="../ink/ink222.xml"/><Relationship Id="rId321" Type="http://schemas.openxmlformats.org/officeDocument/2006/relationships/image" Target="../media/image283.png"/><Relationship Id="rId202" Type="http://schemas.openxmlformats.org/officeDocument/2006/relationships/customXml" Target="../ink/ink224.xml"/><Relationship Id="rId223" Type="http://schemas.openxmlformats.org/officeDocument/2006/relationships/image" Target="../media/image234.png"/><Relationship Id="rId244" Type="http://schemas.openxmlformats.org/officeDocument/2006/relationships/customXml" Target="../ink/ink245.xml"/><Relationship Id="rId18" Type="http://schemas.openxmlformats.org/officeDocument/2006/relationships/customXml" Target="../ink/ink132.xml"/><Relationship Id="rId39" Type="http://schemas.openxmlformats.org/officeDocument/2006/relationships/image" Target="../media/image142.png"/><Relationship Id="rId265" Type="http://schemas.openxmlformats.org/officeDocument/2006/relationships/image" Target="../media/image255.png"/><Relationship Id="rId286" Type="http://schemas.openxmlformats.org/officeDocument/2006/relationships/customXml" Target="../ink/ink266.xml"/><Relationship Id="rId50" Type="http://schemas.openxmlformats.org/officeDocument/2006/relationships/customXml" Target="../ink/ink148.xml"/><Relationship Id="rId104" Type="http://schemas.openxmlformats.org/officeDocument/2006/relationships/customXml" Target="../ink/ink175.xml"/><Relationship Id="rId125" Type="http://schemas.openxmlformats.org/officeDocument/2006/relationships/image" Target="../media/image185.png"/><Relationship Id="rId146" Type="http://schemas.openxmlformats.org/officeDocument/2006/relationships/customXml" Target="../ink/ink196.xml"/><Relationship Id="rId167" Type="http://schemas.openxmlformats.org/officeDocument/2006/relationships/image" Target="../media/image206.png"/><Relationship Id="rId188" Type="http://schemas.openxmlformats.org/officeDocument/2006/relationships/customXml" Target="../ink/ink217.xml"/><Relationship Id="rId311" Type="http://schemas.openxmlformats.org/officeDocument/2006/relationships/image" Target="../media/image278.png"/><Relationship Id="rId332" Type="http://schemas.openxmlformats.org/officeDocument/2006/relationships/customXml" Target="../ink/ink289.xml"/><Relationship Id="rId71" Type="http://schemas.openxmlformats.org/officeDocument/2006/relationships/image" Target="../media/image158.png"/><Relationship Id="rId92" Type="http://schemas.openxmlformats.org/officeDocument/2006/relationships/customXml" Target="../ink/ink169.xml"/><Relationship Id="rId213" Type="http://schemas.openxmlformats.org/officeDocument/2006/relationships/image" Target="../media/image229.png"/><Relationship Id="rId234" Type="http://schemas.openxmlformats.org/officeDocument/2006/relationships/customXml" Target="../ink/ink240.xml"/><Relationship Id="rId2" Type="http://schemas.openxmlformats.org/officeDocument/2006/relationships/customXml" Target="../ink/ink124.xml"/><Relationship Id="rId29" Type="http://schemas.openxmlformats.org/officeDocument/2006/relationships/image" Target="../media/image137.png"/><Relationship Id="rId255" Type="http://schemas.openxmlformats.org/officeDocument/2006/relationships/image" Target="../media/image250.png"/><Relationship Id="rId276" Type="http://schemas.openxmlformats.org/officeDocument/2006/relationships/customXml" Target="../ink/ink261.xml"/><Relationship Id="rId297" Type="http://schemas.openxmlformats.org/officeDocument/2006/relationships/image" Target="../media/image271.png"/><Relationship Id="rId40" Type="http://schemas.openxmlformats.org/officeDocument/2006/relationships/customXml" Target="../ink/ink143.xml"/><Relationship Id="rId115" Type="http://schemas.openxmlformats.org/officeDocument/2006/relationships/image" Target="../media/image180.png"/><Relationship Id="rId136" Type="http://schemas.openxmlformats.org/officeDocument/2006/relationships/customXml" Target="../ink/ink191.xml"/><Relationship Id="rId157" Type="http://schemas.openxmlformats.org/officeDocument/2006/relationships/image" Target="../media/image201.png"/><Relationship Id="rId178" Type="http://schemas.openxmlformats.org/officeDocument/2006/relationships/customXml" Target="../ink/ink212.xml"/><Relationship Id="rId301" Type="http://schemas.openxmlformats.org/officeDocument/2006/relationships/image" Target="../media/image273.png"/><Relationship Id="rId322" Type="http://schemas.openxmlformats.org/officeDocument/2006/relationships/customXml" Target="../ink/ink284.xml"/><Relationship Id="rId61" Type="http://schemas.openxmlformats.org/officeDocument/2006/relationships/image" Target="../media/image153.png"/><Relationship Id="rId82" Type="http://schemas.openxmlformats.org/officeDocument/2006/relationships/customXml" Target="../ink/ink164.xml"/><Relationship Id="rId199" Type="http://schemas.openxmlformats.org/officeDocument/2006/relationships/image" Target="../media/image222.png"/><Relationship Id="rId203" Type="http://schemas.openxmlformats.org/officeDocument/2006/relationships/image" Target="../media/image224.png"/><Relationship Id="rId19" Type="http://schemas.openxmlformats.org/officeDocument/2006/relationships/image" Target="../media/image132.png"/><Relationship Id="rId224" Type="http://schemas.openxmlformats.org/officeDocument/2006/relationships/customXml" Target="../ink/ink235.xml"/><Relationship Id="rId245" Type="http://schemas.openxmlformats.org/officeDocument/2006/relationships/image" Target="../media/image245.png"/><Relationship Id="rId266" Type="http://schemas.openxmlformats.org/officeDocument/2006/relationships/customXml" Target="../ink/ink256.xml"/><Relationship Id="rId287" Type="http://schemas.openxmlformats.org/officeDocument/2006/relationships/image" Target="../media/image266.png"/><Relationship Id="rId30" Type="http://schemas.openxmlformats.org/officeDocument/2006/relationships/customXml" Target="../ink/ink138.xml"/><Relationship Id="rId105" Type="http://schemas.openxmlformats.org/officeDocument/2006/relationships/image" Target="../media/image175.png"/><Relationship Id="rId126" Type="http://schemas.openxmlformats.org/officeDocument/2006/relationships/customXml" Target="../ink/ink186.xml"/><Relationship Id="rId147" Type="http://schemas.openxmlformats.org/officeDocument/2006/relationships/image" Target="../media/image196.png"/><Relationship Id="rId168" Type="http://schemas.openxmlformats.org/officeDocument/2006/relationships/customXml" Target="../ink/ink207.xml"/><Relationship Id="rId312" Type="http://schemas.openxmlformats.org/officeDocument/2006/relationships/customXml" Target="../ink/ink279.xml"/><Relationship Id="rId333" Type="http://schemas.openxmlformats.org/officeDocument/2006/relationships/image" Target="../media/image289.png"/><Relationship Id="rId51" Type="http://schemas.openxmlformats.org/officeDocument/2006/relationships/image" Target="../media/image148.png"/><Relationship Id="rId72" Type="http://schemas.openxmlformats.org/officeDocument/2006/relationships/customXml" Target="../ink/ink159.xml"/><Relationship Id="rId93" Type="http://schemas.openxmlformats.org/officeDocument/2006/relationships/image" Target="../media/image169.png"/><Relationship Id="rId189" Type="http://schemas.openxmlformats.org/officeDocument/2006/relationships/image" Target="../media/image217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28.png"/><Relationship Id="rId299" Type="http://schemas.openxmlformats.org/officeDocument/2006/relationships/image" Target="../media/image419.png"/><Relationship Id="rId303" Type="http://schemas.openxmlformats.org/officeDocument/2006/relationships/image" Target="../media/image421.png"/><Relationship Id="rId21" Type="http://schemas.openxmlformats.org/officeDocument/2006/relationships/image" Target="../media/image182.png"/><Relationship Id="rId42" Type="http://schemas.openxmlformats.org/officeDocument/2006/relationships/customXml" Target="../ink/ink313.xml"/><Relationship Id="rId63" Type="http://schemas.openxmlformats.org/officeDocument/2006/relationships/image" Target="../media/image301.png"/><Relationship Id="rId84" Type="http://schemas.openxmlformats.org/officeDocument/2006/relationships/customXml" Target="../ink/ink334.xml"/><Relationship Id="rId138" Type="http://schemas.openxmlformats.org/officeDocument/2006/relationships/customXml" Target="../ink/ink361.xml"/><Relationship Id="rId159" Type="http://schemas.openxmlformats.org/officeDocument/2006/relationships/image" Target="../media/image349.png"/><Relationship Id="rId324" Type="http://schemas.openxmlformats.org/officeDocument/2006/relationships/customXml" Target="../ink/ink454.xml"/><Relationship Id="rId345" Type="http://schemas.openxmlformats.org/officeDocument/2006/relationships/image" Target="../media/image442.png"/><Relationship Id="rId170" Type="http://schemas.openxmlformats.org/officeDocument/2006/relationships/customXml" Target="../ink/ink377.xml"/><Relationship Id="rId191" Type="http://schemas.openxmlformats.org/officeDocument/2006/relationships/image" Target="../media/image365.png"/><Relationship Id="rId205" Type="http://schemas.openxmlformats.org/officeDocument/2006/relationships/image" Target="../media/image372.png"/><Relationship Id="rId226" Type="http://schemas.openxmlformats.org/officeDocument/2006/relationships/customXml" Target="../ink/ink405.xml"/><Relationship Id="rId247" Type="http://schemas.openxmlformats.org/officeDocument/2006/relationships/image" Target="../media/image393.png"/><Relationship Id="rId107" Type="http://schemas.openxmlformats.org/officeDocument/2006/relationships/image" Target="../media/image323.png"/><Relationship Id="rId268" Type="http://schemas.openxmlformats.org/officeDocument/2006/relationships/customXml" Target="../ink/ink426.xml"/><Relationship Id="rId289" Type="http://schemas.openxmlformats.org/officeDocument/2006/relationships/image" Target="../media/image414.png"/><Relationship Id="rId11" Type="http://schemas.openxmlformats.org/officeDocument/2006/relationships/image" Target="../media/image177.png"/><Relationship Id="rId32" Type="http://schemas.openxmlformats.org/officeDocument/2006/relationships/customXml" Target="../ink/ink308.xml"/><Relationship Id="rId53" Type="http://schemas.openxmlformats.org/officeDocument/2006/relationships/image" Target="../media/image296.png"/><Relationship Id="rId74" Type="http://schemas.openxmlformats.org/officeDocument/2006/relationships/customXml" Target="../ink/ink329.xml"/><Relationship Id="rId128" Type="http://schemas.openxmlformats.org/officeDocument/2006/relationships/customXml" Target="../ink/ink356.xml"/><Relationship Id="rId149" Type="http://schemas.openxmlformats.org/officeDocument/2006/relationships/image" Target="../media/image344.png"/><Relationship Id="rId314" Type="http://schemas.openxmlformats.org/officeDocument/2006/relationships/customXml" Target="../ink/ink449.xml"/><Relationship Id="rId335" Type="http://schemas.openxmlformats.org/officeDocument/2006/relationships/image" Target="../media/image437.png"/><Relationship Id="rId5" Type="http://schemas.openxmlformats.org/officeDocument/2006/relationships/image" Target="../media/image174.png"/><Relationship Id="rId95" Type="http://schemas.openxmlformats.org/officeDocument/2006/relationships/image" Target="../media/image317.png"/><Relationship Id="rId160" Type="http://schemas.openxmlformats.org/officeDocument/2006/relationships/customXml" Target="../ink/ink372.xml"/><Relationship Id="rId181" Type="http://schemas.openxmlformats.org/officeDocument/2006/relationships/image" Target="../media/image360.png"/><Relationship Id="rId216" Type="http://schemas.openxmlformats.org/officeDocument/2006/relationships/customXml" Target="../ink/ink400.xml"/><Relationship Id="rId237" Type="http://schemas.openxmlformats.org/officeDocument/2006/relationships/image" Target="../media/image388.png"/><Relationship Id="rId258" Type="http://schemas.openxmlformats.org/officeDocument/2006/relationships/customXml" Target="../ink/ink421.xml"/><Relationship Id="rId279" Type="http://schemas.openxmlformats.org/officeDocument/2006/relationships/image" Target="../media/image409.png"/><Relationship Id="rId22" Type="http://schemas.openxmlformats.org/officeDocument/2006/relationships/customXml" Target="../ink/ink303.xml"/><Relationship Id="rId43" Type="http://schemas.openxmlformats.org/officeDocument/2006/relationships/image" Target="../media/image193.png"/><Relationship Id="rId64" Type="http://schemas.openxmlformats.org/officeDocument/2006/relationships/customXml" Target="../ink/ink324.xml"/><Relationship Id="rId118" Type="http://schemas.openxmlformats.org/officeDocument/2006/relationships/customXml" Target="../ink/ink351.xml"/><Relationship Id="rId139" Type="http://schemas.openxmlformats.org/officeDocument/2006/relationships/image" Target="../media/image339.png"/><Relationship Id="rId290" Type="http://schemas.openxmlformats.org/officeDocument/2006/relationships/customXml" Target="../ink/ink437.xml"/><Relationship Id="rId304" Type="http://schemas.openxmlformats.org/officeDocument/2006/relationships/customXml" Target="../ink/ink444.xml"/><Relationship Id="rId325" Type="http://schemas.openxmlformats.org/officeDocument/2006/relationships/image" Target="../media/image432.png"/><Relationship Id="rId346" Type="http://schemas.openxmlformats.org/officeDocument/2006/relationships/customXml" Target="../ink/ink465.xml"/><Relationship Id="rId85" Type="http://schemas.openxmlformats.org/officeDocument/2006/relationships/image" Target="../media/image312.png"/><Relationship Id="rId150" Type="http://schemas.openxmlformats.org/officeDocument/2006/relationships/customXml" Target="../ink/ink367.xml"/><Relationship Id="rId171" Type="http://schemas.openxmlformats.org/officeDocument/2006/relationships/image" Target="../media/image355.png"/><Relationship Id="rId192" Type="http://schemas.openxmlformats.org/officeDocument/2006/relationships/customXml" Target="../ink/ink388.xml"/><Relationship Id="rId206" Type="http://schemas.openxmlformats.org/officeDocument/2006/relationships/customXml" Target="../ink/ink395.xml"/><Relationship Id="rId227" Type="http://schemas.openxmlformats.org/officeDocument/2006/relationships/image" Target="../media/image383.png"/><Relationship Id="rId248" Type="http://schemas.openxmlformats.org/officeDocument/2006/relationships/customXml" Target="../ink/ink416.xml"/><Relationship Id="rId269" Type="http://schemas.openxmlformats.org/officeDocument/2006/relationships/image" Target="../media/image404.png"/><Relationship Id="rId12" Type="http://schemas.openxmlformats.org/officeDocument/2006/relationships/customXml" Target="../ink/ink298.xml"/><Relationship Id="rId33" Type="http://schemas.openxmlformats.org/officeDocument/2006/relationships/image" Target="../media/image188.png"/><Relationship Id="rId108" Type="http://schemas.openxmlformats.org/officeDocument/2006/relationships/customXml" Target="../ink/ink346.xml"/><Relationship Id="rId129" Type="http://schemas.openxmlformats.org/officeDocument/2006/relationships/image" Target="../media/image334.png"/><Relationship Id="rId280" Type="http://schemas.openxmlformats.org/officeDocument/2006/relationships/customXml" Target="../ink/ink432.xml"/><Relationship Id="rId315" Type="http://schemas.openxmlformats.org/officeDocument/2006/relationships/image" Target="../media/image427.png"/><Relationship Id="rId336" Type="http://schemas.openxmlformats.org/officeDocument/2006/relationships/customXml" Target="../ink/ink460.xml"/><Relationship Id="rId54" Type="http://schemas.openxmlformats.org/officeDocument/2006/relationships/customXml" Target="../ink/ink319.xml"/><Relationship Id="rId75" Type="http://schemas.openxmlformats.org/officeDocument/2006/relationships/image" Target="../media/image307.png"/><Relationship Id="rId96" Type="http://schemas.openxmlformats.org/officeDocument/2006/relationships/customXml" Target="../ink/ink340.xml"/><Relationship Id="rId140" Type="http://schemas.openxmlformats.org/officeDocument/2006/relationships/customXml" Target="../ink/ink362.xml"/><Relationship Id="rId161" Type="http://schemas.openxmlformats.org/officeDocument/2006/relationships/image" Target="../media/image350.png"/><Relationship Id="rId182" Type="http://schemas.openxmlformats.org/officeDocument/2006/relationships/customXml" Target="../ink/ink383.xml"/><Relationship Id="rId217" Type="http://schemas.openxmlformats.org/officeDocument/2006/relationships/image" Target="../media/image378.png"/><Relationship Id="rId6" Type="http://schemas.openxmlformats.org/officeDocument/2006/relationships/customXml" Target="../ink/ink295.xml"/><Relationship Id="rId238" Type="http://schemas.openxmlformats.org/officeDocument/2006/relationships/customXml" Target="../ink/ink411.xml"/><Relationship Id="rId259" Type="http://schemas.openxmlformats.org/officeDocument/2006/relationships/image" Target="../media/image399.png"/><Relationship Id="rId23" Type="http://schemas.openxmlformats.org/officeDocument/2006/relationships/image" Target="../media/image183.png"/><Relationship Id="rId119" Type="http://schemas.openxmlformats.org/officeDocument/2006/relationships/image" Target="../media/image329.png"/><Relationship Id="rId270" Type="http://schemas.openxmlformats.org/officeDocument/2006/relationships/customXml" Target="../ink/ink427.xml"/><Relationship Id="rId291" Type="http://schemas.openxmlformats.org/officeDocument/2006/relationships/image" Target="../media/image415.png"/><Relationship Id="rId305" Type="http://schemas.openxmlformats.org/officeDocument/2006/relationships/image" Target="../media/image422.png"/><Relationship Id="rId326" Type="http://schemas.openxmlformats.org/officeDocument/2006/relationships/customXml" Target="../ink/ink455.xml"/><Relationship Id="rId347" Type="http://schemas.openxmlformats.org/officeDocument/2006/relationships/image" Target="../media/image443.png"/><Relationship Id="rId44" Type="http://schemas.openxmlformats.org/officeDocument/2006/relationships/customXml" Target="../ink/ink314.xml"/><Relationship Id="rId65" Type="http://schemas.openxmlformats.org/officeDocument/2006/relationships/image" Target="../media/image302.png"/><Relationship Id="rId86" Type="http://schemas.openxmlformats.org/officeDocument/2006/relationships/customXml" Target="../ink/ink335.xml"/><Relationship Id="rId130" Type="http://schemas.openxmlformats.org/officeDocument/2006/relationships/customXml" Target="../ink/ink357.xml"/><Relationship Id="rId151" Type="http://schemas.openxmlformats.org/officeDocument/2006/relationships/image" Target="../media/image345.png"/><Relationship Id="rId172" Type="http://schemas.openxmlformats.org/officeDocument/2006/relationships/customXml" Target="../ink/ink378.xml"/><Relationship Id="rId193" Type="http://schemas.openxmlformats.org/officeDocument/2006/relationships/image" Target="../media/image366.png"/><Relationship Id="rId207" Type="http://schemas.openxmlformats.org/officeDocument/2006/relationships/image" Target="../media/image373.png"/><Relationship Id="rId228" Type="http://schemas.openxmlformats.org/officeDocument/2006/relationships/customXml" Target="../ink/ink406.xml"/><Relationship Id="rId249" Type="http://schemas.openxmlformats.org/officeDocument/2006/relationships/image" Target="../media/image394.png"/><Relationship Id="rId13" Type="http://schemas.openxmlformats.org/officeDocument/2006/relationships/image" Target="../media/image178.png"/><Relationship Id="rId109" Type="http://schemas.openxmlformats.org/officeDocument/2006/relationships/image" Target="../media/image324.png"/><Relationship Id="rId260" Type="http://schemas.openxmlformats.org/officeDocument/2006/relationships/customXml" Target="../ink/ink422.xml"/><Relationship Id="rId281" Type="http://schemas.openxmlformats.org/officeDocument/2006/relationships/image" Target="../media/image410.png"/><Relationship Id="rId316" Type="http://schemas.openxmlformats.org/officeDocument/2006/relationships/customXml" Target="../ink/ink450.xml"/><Relationship Id="rId337" Type="http://schemas.openxmlformats.org/officeDocument/2006/relationships/image" Target="../media/image438.png"/><Relationship Id="rId34" Type="http://schemas.openxmlformats.org/officeDocument/2006/relationships/customXml" Target="../ink/ink309.xml"/><Relationship Id="rId55" Type="http://schemas.openxmlformats.org/officeDocument/2006/relationships/image" Target="../media/image297.png"/><Relationship Id="rId76" Type="http://schemas.openxmlformats.org/officeDocument/2006/relationships/customXml" Target="../ink/ink330.xml"/><Relationship Id="rId97" Type="http://schemas.openxmlformats.org/officeDocument/2006/relationships/image" Target="../media/image318.png"/><Relationship Id="rId120" Type="http://schemas.openxmlformats.org/officeDocument/2006/relationships/customXml" Target="../ink/ink352.xml"/><Relationship Id="rId141" Type="http://schemas.openxmlformats.org/officeDocument/2006/relationships/image" Target="../media/image340.png"/><Relationship Id="rId7" Type="http://schemas.openxmlformats.org/officeDocument/2006/relationships/image" Target="../media/image175.png"/><Relationship Id="rId162" Type="http://schemas.openxmlformats.org/officeDocument/2006/relationships/customXml" Target="../ink/ink373.xml"/><Relationship Id="rId183" Type="http://schemas.openxmlformats.org/officeDocument/2006/relationships/image" Target="../media/image361.png"/><Relationship Id="rId218" Type="http://schemas.openxmlformats.org/officeDocument/2006/relationships/customXml" Target="../ink/ink401.xml"/><Relationship Id="rId239" Type="http://schemas.openxmlformats.org/officeDocument/2006/relationships/image" Target="../media/image389.png"/><Relationship Id="rId250" Type="http://schemas.openxmlformats.org/officeDocument/2006/relationships/customXml" Target="../ink/ink417.xml"/><Relationship Id="rId271" Type="http://schemas.openxmlformats.org/officeDocument/2006/relationships/image" Target="../media/image405.png"/><Relationship Id="rId292" Type="http://schemas.openxmlformats.org/officeDocument/2006/relationships/customXml" Target="../ink/ink438.xml"/><Relationship Id="rId306" Type="http://schemas.openxmlformats.org/officeDocument/2006/relationships/customXml" Target="../ink/ink445.xml"/><Relationship Id="rId24" Type="http://schemas.openxmlformats.org/officeDocument/2006/relationships/customXml" Target="../ink/ink304.xml"/><Relationship Id="rId45" Type="http://schemas.openxmlformats.org/officeDocument/2006/relationships/image" Target="../media/image194.png"/><Relationship Id="rId66" Type="http://schemas.openxmlformats.org/officeDocument/2006/relationships/customXml" Target="../ink/ink325.xml"/><Relationship Id="rId87" Type="http://schemas.openxmlformats.org/officeDocument/2006/relationships/image" Target="../media/image313.png"/><Relationship Id="rId110" Type="http://schemas.openxmlformats.org/officeDocument/2006/relationships/customXml" Target="../ink/ink347.xml"/><Relationship Id="rId131" Type="http://schemas.openxmlformats.org/officeDocument/2006/relationships/image" Target="../media/image335.png"/><Relationship Id="rId327" Type="http://schemas.openxmlformats.org/officeDocument/2006/relationships/image" Target="../media/image433.png"/><Relationship Id="rId348" Type="http://schemas.openxmlformats.org/officeDocument/2006/relationships/customXml" Target="../ink/ink466.xml"/><Relationship Id="rId152" Type="http://schemas.openxmlformats.org/officeDocument/2006/relationships/customXml" Target="../ink/ink368.xml"/><Relationship Id="rId173" Type="http://schemas.openxmlformats.org/officeDocument/2006/relationships/image" Target="../media/image356.png"/><Relationship Id="rId194" Type="http://schemas.openxmlformats.org/officeDocument/2006/relationships/customXml" Target="../ink/ink389.xml"/><Relationship Id="rId208" Type="http://schemas.openxmlformats.org/officeDocument/2006/relationships/customXml" Target="../ink/ink396.xml"/><Relationship Id="rId229" Type="http://schemas.openxmlformats.org/officeDocument/2006/relationships/image" Target="../media/image384.png"/><Relationship Id="rId240" Type="http://schemas.openxmlformats.org/officeDocument/2006/relationships/customXml" Target="../ink/ink412.xml"/><Relationship Id="rId261" Type="http://schemas.openxmlformats.org/officeDocument/2006/relationships/image" Target="../media/image400.png"/><Relationship Id="rId14" Type="http://schemas.openxmlformats.org/officeDocument/2006/relationships/customXml" Target="../ink/ink299.xml"/><Relationship Id="rId35" Type="http://schemas.openxmlformats.org/officeDocument/2006/relationships/image" Target="../media/image189.png"/><Relationship Id="rId56" Type="http://schemas.openxmlformats.org/officeDocument/2006/relationships/customXml" Target="../ink/ink320.xml"/><Relationship Id="rId77" Type="http://schemas.openxmlformats.org/officeDocument/2006/relationships/image" Target="../media/image308.png"/><Relationship Id="rId100" Type="http://schemas.openxmlformats.org/officeDocument/2006/relationships/customXml" Target="../ink/ink342.xml"/><Relationship Id="rId282" Type="http://schemas.openxmlformats.org/officeDocument/2006/relationships/customXml" Target="../ink/ink433.xml"/><Relationship Id="rId317" Type="http://schemas.openxmlformats.org/officeDocument/2006/relationships/image" Target="../media/image428.png"/><Relationship Id="rId338" Type="http://schemas.openxmlformats.org/officeDocument/2006/relationships/customXml" Target="../ink/ink461.xml"/><Relationship Id="rId8" Type="http://schemas.openxmlformats.org/officeDocument/2006/relationships/customXml" Target="../ink/ink296.xml"/><Relationship Id="rId98" Type="http://schemas.openxmlformats.org/officeDocument/2006/relationships/customXml" Target="../ink/ink341.xml"/><Relationship Id="rId121" Type="http://schemas.openxmlformats.org/officeDocument/2006/relationships/image" Target="../media/image330.png"/><Relationship Id="rId142" Type="http://schemas.openxmlformats.org/officeDocument/2006/relationships/customXml" Target="../ink/ink363.xml"/><Relationship Id="rId163" Type="http://schemas.openxmlformats.org/officeDocument/2006/relationships/image" Target="../media/image351.png"/><Relationship Id="rId184" Type="http://schemas.openxmlformats.org/officeDocument/2006/relationships/customXml" Target="../ink/ink384.xml"/><Relationship Id="rId219" Type="http://schemas.openxmlformats.org/officeDocument/2006/relationships/image" Target="../media/image379.png"/><Relationship Id="rId230" Type="http://schemas.openxmlformats.org/officeDocument/2006/relationships/customXml" Target="../ink/ink407.xml"/><Relationship Id="rId251" Type="http://schemas.openxmlformats.org/officeDocument/2006/relationships/image" Target="../media/image395.png"/><Relationship Id="rId25" Type="http://schemas.openxmlformats.org/officeDocument/2006/relationships/image" Target="../media/image184.png"/><Relationship Id="rId46" Type="http://schemas.openxmlformats.org/officeDocument/2006/relationships/customXml" Target="../ink/ink315.xml"/><Relationship Id="rId67" Type="http://schemas.openxmlformats.org/officeDocument/2006/relationships/image" Target="../media/image303.png"/><Relationship Id="rId272" Type="http://schemas.openxmlformats.org/officeDocument/2006/relationships/customXml" Target="../ink/ink428.xml"/><Relationship Id="rId293" Type="http://schemas.openxmlformats.org/officeDocument/2006/relationships/image" Target="../media/image416.png"/><Relationship Id="rId307" Type="http://schemas.openxmlformats.org/officeDocument/2006/relationships/image" Target="../media/image423.png"/><Relationship Id="rId328" Type="http://schemas.openxmlformats.org/officeDocument/2006/relationships/customXml" Target="../ink/ink456.xml"/><Relationship Id="rId349" Type="http://schemas.openxmlformats.org/officeDocument/2006/relationships/image" Target="../media/image444.png"/><Relationship Id="rId20" Type="http://schemas.openxmlformats.org/officeDocument/2006/relationships/customXml" Target="../ink/ink302.xml"/><Relationship Id="rId41" Type="http://schemas.openxmlformats.org/officeDocument/2006/relationships/image" Target="../media/image192.png"/><Relationship Id="rId62" Type="http://schemas.openxmlformats.org/officeDocument/2006/relationships/customXml" Target="../ink/ink323.xml"/><Relationship Id="rId83" Type="http://schemas.openxmlformats.org/officeDocument/2006/relationships/image" Target="../media/image311.png"/><Relationship Id="rId88" Type="http://schemas.openxmlformats.org/officeDocument/2006/relationships/customXml" Target="../ink/ink336.xml"/><Relationship Id="rId111" Type="http://schemas.openxmlformats.org/officeDocument/2006/relationships/image" Target="../media/image325.png"/><Relationship Id="rId132" Type="http://schemas.openxmlformats.org/officeDocument/2006/relationships/customXml" Target="../ink/ink358.xml"/><Relationship Id="rId153" Type="http://schemas.openxmlformats.org/officeDocument/2006/relationships/image" Target="../media/image346.png"/><Relationship Id="rId174" Type="http://schemas.openxmlformats.org/officeDocument/2006/relationships/customXml" Target="../ink/ink379.xml"/><Relationship Id="rId179" Type="http://schemas.openxmlformats.org/officeDocument/2006/relationships/image" Target="../media/image359.png"/><Relationship Id="rId195" Type="http://schemas.openxmlformats.org/officeDocument/2006/relationships/image" Target="../media/image367.png"/><Relationship Id="rId209" Type="http://schemas.openxmlformats.org/officeDocument/2006/relationships/image" Target="../media/image374.png"/><Relationship Id="rId190" Type="http://schemas.openxmlformats.org/officeDocument/2006/relationships/customXml" Target="../ink/ink387.xml"/><Relationship Id="rId204" Type="http://schemas.openxmlformats.org/officeDocument/2006/relationships/customXml" Target="../ink/ink394.xml"/><Relationship Id="rId220" Type="http://schemas.openxmlformats.org/officeDocument/2006/relationships/customXml" Target="../ink/ink402.xml"/><Relationship Id="rId225" Type="http://schemas.openxmlformats.org/officeDocument/2006/relationships/image" Target="../media/image382.png"/><Relationship Id="rId241" Type="http://schemas.openxmlformats.org/officeDocument/2006/relationships/image" Target="../media/image390.png"/><Relationship Id="rId246" Type="http://schemas.openxmlformats.org/officeDocument/2006/relationships/customXml" Target="../ink/ink415.xml"/><Relationship Id="rId267" Type="http://schemas.openxmlformats.org/officeDocument/2006/relationships/image" Target="../media/image403.png"/><Relationship Id="rId288" Type="http://schemas.openxmlformats.org/officeDocument/2006/relationships/customXml" Target="../ink/ink436.xml"/><Relationship Id="rId15" Type="http://schemas.openxmlformats.org/officeDocument/2006/relationships/image" Target="../media/image179.png"/><Relationship Id="rId36" Type="http://schemas.openxmlformats.org/officeDocument/2006/relationships/customXml" Target="../ink/ink310.xml"/><Relationship Id="rId57" Type="http://schemas.openxmlformats.org/officeDocument/2006/relationships/image" Target="../media/image298.png"/><Relationship Id="rId106" Type="http://schemas.openxmlformats.org/officeDocument/2006/relationships/customXml" Target="../ink/ink345.xml"/><Relationship Id="rId127" Type="http://schemas.openxmlformats.org/officeDocument/2006/relationships/image" Target="../media/image333.png"/><Relationship Id="rId262" Type="http://schemas.openxmlformats.org/officeDocument/2006/relationships/customXml" Target="../ink/ink423.xml"/><Relationship Id="rId283" Type="http://schemas.openxmlformats.org/officeDocument/2006/relationships/image" Target="../media/image411.png"/><Relationship Id="rId313" Type="http://schemas.openxmlformats.org/officeDocument/2006/relationships/image" Target="../media/image426.png"/><Relationship Id="rId318" Type="http://schemas.openxmlformats.org/officeDocument/2006/relationships/customXml" Target="../ink/ink451.xml"/><Relationship Id="rId339" Type="http://schemas.openxmlformats.org/officeDocument/2006/relationships/image" Target="../media/image439.png"/><Relationship Id="rId10" Type="http://schemas.openxmlformats.org/officeDocument/2006/relationships/customXml" Target="../ink/ink297.xml"/><Relationship Id="rId31" Type="http://schemas.openxmlformats.org/officeDocument/2006/relationships/image" Target="../media/image187.png"/><Relationship Id="rId52" Type="http://schemas.openxmlformats.org/officeDocument/2006/relationships/customXml" Target="../ink/ink318.xml"/><Relationship Id="rId73" Type="http://schemas.openxmlformats.org/officeDocument/2006/relationships/image" Target="../media/image306.png"/><Relationship Id="rId78" Type="http://schemas.openxmlformats.org/officeDocument/2006/relationships/customXml" Target="../ink/ink331.xml"/><Relationship Id="rId94" Type="http://schemas.openxmlformats.org/officeDocument/2006/relationships/customXml" Target="../ink/ink339.xml"/><Relationship Id="rId99" Type="http://schemas.openxmlformats.org/officeDocument/2006/relationships/image" Target="../media/image319.png"/><Relationship Id="rId101" Type="http://schemas.openxmlformats.org/officeDocument/2006/relationships/image" Target="../media/image320.png"/><Relationship Id="rId122" Type="http://schemas.openxmlformats.org/officeDocument/2006/relationships/customXml" Target="../ink/ink353.xml"/><Relationship Id="rId143" Type="http://schemas.openxmlformats.org/officeDocument/2006/relationships/image" Target="../media/image341.png"/><Relationship Id="rId148" Type="http://schemas.openxmlformats.org/officeDocument/2006/relationships/customXml" Target="../ink/ink366.xml"/><Relationship Id="rId164" Type="http://schemas.openxmlformats.org/officeDocument/2006/relationships/customXml" Target="../ink/ink374.xml"/><Relationship Id="rId169" Type="http://schemas.openxmlformats.org/officeDocument/2006/relationships/image" Target="../media/image354.png"/><Relationship Id="rId185" Type="http://schemas.openxmlformats.org/officeDocument/2006/relationships/image" Target="../media/image362.png"/><Relationship Id="rId334" Type="http://schemas.openxmlformats.org/officeDocument/2006/relationships/customXml" Target="../ink/ink459.xml"/><Relationship Id="rId4" Type="http://schemas.openxmlformats.org/officeDocument/2006/relationships/customXml" Target="../ink/ink294.xml"/><Relationship Id="rId9" Type="http://schemas.openxmlformats.org/officeDocument/2006/relationships/image" Target="../media/image176.png"/><Relationship Id="rId180" Type="http://schemas.openxmlformats.org/officeDocument/2006/relationships/customXml" Target="../ink/ink382.xml"/><Relationship Id="rId210" Type="http://schemas.openxmlformats.org/officeDocument/2006/relationships/customXml" Target="../ink/ink397.xml"/><Relationship Id="rId215" Type="http://schemas.openxmlformats.org/officeDocument/2006/relationships/image" Target="../media/image377.png"/><Relationship Id="rId236" Type="http://schemas.openxmlformats.org/officeDocument/2006/relationships/customXml" Target="../ink/ink410.xml"/><Relationship Id="rId257" Type="http://schemas.openxmlformats.org/officeDocument/2006/relationships/image" Target="../media/image398.png"/><Relationship Id="rId278" Type="http://schemas.openxmlformats.org/officeDocument/2006/relationships/customXml" Target="../ink/ink431.xml"/><Relationship Id="rId26" Type="http://schemas.openxmlformats.org/officeDocument/2006/relationships/customXml" Target="../ink/ink305.xml"/><Relationship Id="rId231" Type="http://schemas.openxmlformats.org/officeDocument/2006/relationships/image" Target="../media/image385.png"/><Relationship Id="rId252" Type="http://schemas.openxmlformats.org/officeDocument/2006/relationships/customXml" Target="../ink/ink418.xml"/><Relationship Id="rId273" Type="http://schemas.openxmlformats.org/officeDocument/2006/relationships/image" Target="../media/image406.png"/><Relationship Id="rId294" Type="http://schemas.openxmlformats.org/officeDocument/2006/relationships/customXml" Target="../ink/ink439.xml"/><Relationship Id="rId308" Type="http://schemas.openxmlformats.org/officeDocument/2006/relationships/customXml" Target="../ink/ink446.xml"/><Relationship Id="rId329" Type="http://schemas.openxmlformats.org/officeDocument/2006/relationships/image" Target="../media/image434.png"/><Relationship Id="rId47" Type="http://schemas.openxmlformats.org/officeDocument/2006/relationships/image" Target="../media/image293.png"/><Relationship Id="rId68" Type="http://schemas.openxmlformats.org/officeDocument/2006/relationships/customXml" Target="../ink/ink326.xml"/><Relationship Id="rId89" Type="http://schemas.openxmlformats.org/officeDocument/2006/relationships/image" Target="../media/image314.png"/><Relationship Id="rId112" Type="http://schemas.openxmlformats.org/officeDocument/2006/relationships/customXml" Target="../ink/ink348.xml"/><Relationship Id="rId133" Type="http://schemas.openxmlformats.org/officeDocument/2006/relationships/image" Target="../media/image336.png"/><Relationship Id="rId154" Type="http://schemas.openxmlformats.org/officeDocument/2006/relationships/customXml" Target="../ink/ink369.xml"/><Relationship Id="rId175" Type="http://schemas.openxmlformats.org/officeDocument/2006/relationships/image" Target="../media/image357.png"/><Relationship Id="rId340" Type="http://schemas.openxmlformats.org/officeDocument/2006/relationships/customXml" Target="../ink/ink462.xml"/><Relationship Id="rId196" Type="http://schemas.openxmlformats.org/officeDocument/2006/relationships/customXml" Target="../ink/ink390.xml"/><Relationship Id="rId200" Type="http://schemas.openxmlformats.org/officeDocument/2006/relationships/customXml" Target="../ink/ink392.xml"/><Relationship Id="rId16" Type="http://schemas.openxmlformats.org/officeDocument/2006/relationships/customXml" Target="../ink/ink300.xml"/><Relationship Id="rId221" Type="http://schemas.openxmlformats.org/officeDocument/2006/relationships/image" Target="../media/image380.png"/><Relationship Id="rId242" Type="http://schemas.openxmlformats.org/officeDocument/2006/relationships/customXml" Target="../ink/ink413.xml"/><Relationship Id="rId263" Type="http://schemas.openxmlformats.org/officeDocument/2006/relationships/image" Target="../media/image401.png"/><Relationship Id="rId284" Type="http://schemas.openxmlformats.org/officeDocument/2006/relationships/customXml" Target="../ink/ink434.xml"/><Relationship Id="rId319" Type="http://schemas.openxmlformats.org/officeDocument/2006/relationships/image" Target="../media/image429.png"/><Relationship Id="rId37" Type="http://schemas.openxmlformats.org/officeDocument/2006/relationships/image" Target="../media/image190.png"/><Relationship Id="rId58" Type="http://schemas.openxmlformats.org/officeDocument/2006/relationships/customXml" Target="../ink/ink321.xml"/><Relationship Id="rId79" Type="http://schemas.openxmlformats.org/officeDocument/2006/relationships/image" Target="../media/image309.png"/><Relationship Id="rId102" Type="http://schemas.openxmlformats.org/officeDocument/2006/relationships/customXml" Target="../ink/ink343.xml"/><Relationship Id="rId123" Type="http://schemas.openxmlformats.org/officeDocument/2006/relationships/image" Target="../media/image331.png"/><Relationship Id="rId144" Type="http://schemas.openxmlformats.org/officeDocument/2006/relationships/customXml" Target="../ink/ink364.xml"/><Relationship Id="rId330" Type="http://schemas.openxmlformats.org/officeDocument/2006/relationships/customXml" Target="../ink/ink457.xml"/><Relationship Id="rId90" Type="http://schemas.openxmlformats.org/officeDocument/2006/relationships/customXml" Target="../ink/ink337.xml"/><Relationship Id="rId165" Type="http://schemas.openxmlformats.org/officeDocument/2006/relationships/image" Target="../media/image352.png"/><Relationship Id="rId186" Type="http://schemas.openxmlformats.org/officeDocument/2006/relationships/customXml" Target="../ink/ink385.xml"/><Relationship Id="rId211" Type="http://schemas.openxmlformats.org/officeDocument/2006/relationships/image" Target="../media/image375.png"/><Relationship Id="rId232" Type="http://schemas.openxmlformats.org/officeDocument/2006/relationships/customXml" Target="../ink/ink408.xml"/><Relationship Id="rId253" Type="http://schemas.openxmlformats.org/officeDocument/2006/relationships/image" Target="../media/image396.png"/><Relationship Id="rId274" Type="http://schemas.openxmlformats.org/officeDocument/2006/relationships/customXml" Target="../ink/ink429.xml"/><Relationship Id="rId295" Type="http://schemas.openxmlformats.org/officeDocument/2006/relationships/image" Target="../media/image417.png"/><Relationship Id="rId309" Type="http://schemas.openxmlformats.org/officeDocument/2006/relationships/image" Target="../media/image424.png"/><Relationship Id="rId27" Type="http://schemas.openxmlformats.org/officeDocument/2006/relationships/image" Target="../media/image185.png"/><Relationship Id="rId48" Type="http://schemas.openxmlformats.org/officeDocument/2006/relationships/customXml" Target="../ink/ink316.xml"/><Relationship Id="rId69" Type="http://schemas.openxmlformats.org/officeDocument/2006/relationships/image" Target="../media/image304.png"/><Relationship Id="rId113" Type="http://schemas.openxmlformats.org/officeDocument/2006/relationships/image" Target="../media/image326.png"/><Relationship Id="rId134" Type="http://schemas.openxmlformats.org/officeDocument/2006/relationships/customXml" Target="../ink/ink359.xml"/><Relationship Id="rId320" Type="http://schemas.openxmlformats.org/officeDocument/2006/relationships/customXml" Target="../ink/ink452.xml"/><Relationship Id="rId80" Type="http://schemas.openxmlformats.org/officeDocument/2006/relationships/customXml" Target="../ink/ink332.xml"/><Relationship Id="rId155" Type="http://schemas.openxmlformats.org/officeDocument/2006/relationships/image" Target="../media/image347.png"/><Relationship Id="rId176" Type="http://schemas.openxmlformats.org/officeDocument/2006/relationships/customXml" Target="../ink/ink380.xml"/><Relationship Id="rId197" Type="http://schemas.openxmlformats.org/officeDocument/2006/relationships/image" Target="../media/image368.png"/><Relationship Id="rId341" Type="http://schemas.openxmlformats.org/officeDocument/2006/relationships/image" Target="../media/image440.png"/><Relationship Id="rId201" Type="http://schemas.openxmlformats.org/officeDocument/2006/relationships/image" Target="../media/image370.png"/><Relationship Id="rId222" Type="http://schemas.openxmlformats.org/officeDocument/2006/relationships/customXml" Target="../ink/ink403.xml"/><Relationship Id="rId243" Type="http://schemas.openxmlformats.org/officeDocument/2006/relationships/image" Target="../media/image391.png"/><Relationship Id="rId264" Type="http://schemas.openxmlformats.org/officeDocument/2006/relationships/customXml" Target="../ink/ink424.xml"/><Relationship Id="rId285" Type="http://schemas.openxmlformats.org/officeDocument/2006/relationships/image" Target="../media/image412.png"/><Relationship Id="rId17" Type="http://schemas.openxmlformats.org/officeDocument/2006/relationships/image" Target="../media/image180.png"/><Relationship Id="rId38" Type="http://schemas.openxmlformats.org/officeDocument/2006/relationships/customXml" Target="../ink/ink311.xml"/><Relationship Id="rId59" Type="http://schemas.openxmlformats.org/officeDocument/2006/relationships/image" Target="../media/image299.png"/><Relationship Id="rId103" Type="http://schemas.openxmlformats.org/officeDocument/2006/relationships/image" Target="../media/image321.png"/><Relationship Id="rId124" Type="http://schemas.openxmlformats.org/officeDocument/2006/relationships/customXml" Target="../ink/ink354.xml"/><Relationship Id="rId310" Type="http://schemas.openxmlformats.org/officeDocument/2006/relationships/customXml" Target="../ink/ink447.xml"/><Relationship Id="rId70" Type="http://schemas.openxmlformats.org/officeDocument/2006/relationships/customXml" Target="../ink/ink327.xml"/><Relationship Id="rId91" Type="http://schemas.openxmlformats.org/officeDocument/2006/relationships/image" Target="../media/image315.png"/><Relationship Id="rId145" Type="http://schemas.openxmlformats.org/officeDocument/2006/relationships/image" Target="../media/image342.png"/><Relationship Id="rId166" Type="http://schemas.openxmlformats.org/officeDocument/2006/relationships/customXml" Target="../ink/ink375.xml"/><Relationship Id="rId187" Type="http://schemas.openxmlformats.org/officeDocument/2006/relationships/image" Target="../media/image363.png"/><Relationship Id="rId331" Type="http://schemas.openxmlformats.org/officeDocument/2006/relationships/image" Target="../media/image435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398.xml"/><Relationship Id="rId233" Type="http://schemas.openxmlformats.org/officeDocument/2006/relationships/image" Target="../media/image386.png"/><Relationship Id="rId254" Type="http://schemas.openxmlformats.org/officeDocument/2006/relationships/customXml" Target="../ink/ink419.xml"/><Relationship Id="rId28" Type="http://schemas.openxmlformats.org/officeDocument/2006/relationships/customXml" Target="../ink/ink306.xml"/><Relationship Id="rId49" Type="http://schemas.openxmlformats.org/officeDocument/2006/relationships/image" Target="../media/image294.png"/><Relationship Id="rId114" Type="http://schemas.openxmlformats.org/officeDocument/2006/relationships/customXml" Target="../ink/ink349.xml"/><Relationship Id="rId275" Type="http://schemas.openxmlformats.org/officeDocument/2006/relationships/image" Target="../media/image407.png"/><Relationship Id="rId296" Type="http://schemas.openxmlformats.org/officeDocument/2006/relationships/customXml" Target="../ink/ink440.xml"/><Relationship Id="rId300" Type="http://schemas.openxmlformats.org/officeDocument/2006/relationships/customXml" Target="../ink/ink442.xml"/><Relationship Id="rId60" Type="http://schemas.openxmlformats.org/officeDocument/2006/relationships/customXml" Target="../ink/ink322.xml"/><Relationship Id="rId81" Type="http://schemas.openxmlformats.org/officeDocument/2006/relationships/image" Target="../media/image310.png"/><Relationship Id="rId135" Type="http://schemas.openxmlformats.org/officeDocument/2006/relationships/image" Target="../media/image337.png"/><Relationship Id="rId156" Type="http://schemas.openxmlformats.org/officeDocument/2006/relationships/customXml" Target="../ink/ink370.xml"/><Relationship Id="rId177" Type="http://schemas.openxmlformats.org/officeDocument/2006/relationships/image" Target="../media/image358.png"/><Relationship Id="rId198" Type="http://schemas.openxmlformats.org/officeDocument/2006/relationships/customXml" Target="../ink/ink391.xml"/><Relationship Id="rId321" Type="http://schemas.openxmlformats.org/officeDocument/2006/relationships/image" Target="../media/image430.png"/><Relationship Id="rId342" Type="http://schemas.openxmlformats.org/officeDocument/2006/relationships/customXml" Target="../ink/ink463.xml"/><Relationship Id="rId202" Type="http://schemas.openxmlformats.org/officeDocument/2006/relationships/customXml" Target="../ink/ink393.xml"/><Relationship Id="rId223" Type="http://schemas.openxmlformats.org/officeDocument/2006/relationships/image" Target="../media/image381.png"/><Relationship Id="rId244" Type="http://schemas.openxmlformats.org/officeDocument/2006/relationships/customXml" Target="../ink/ink414.xml"/><Relationship Id="rId18" Type="http://schemas.openxmlformats.org/officeDocument/2006/relationships/customXml" Target="../ink/ink301.xml"/><Relationship Id="rId39" Type="http://schemas.openxmlformats.org/officeDocument/2006/relationships/image" Target="../media/image191.png"/><Relationship Id="rId265" Type="http://schemas.openxmlformats.org/officeDocument/2006/relationships/image" Target="../media/image402.png"/><Relationship Id="rId286" Type="http://schemas.openxmlformats.org/officeDocument/2006/relationships/customXml" Target="../ink/ink435.xml"/><Relationship Id="rId50" Type="http://schemas.openxmlformats.org/officeDocument/2006/relationships/customXml" Target="../ink/ink317.xml"/><Relationship Id="rId104" Type="http://schemas.openxmlformats.org/officeDocument/2006/relationships/customXml" Target="../ink/ink344.xml"/><Relationship Id="rId125" Type="http://schemas.openxmlformats.org/officeDocument/2006/relationships/image" Target="../media/image332.png"/><Relationship Id="rId146" Type="http://schemas.openxmlformats.org/officeDocument/2006/relationships/customXml" Target="../ink/ink365.xml"/><Relationship Id="rId167" Type="http://schemas.openxmlformats.org/officeDocument/2006/relationships/image" Target="../media/image353.png"/><Relationship Id="rId188" Type="http://schemas.openxmlformats.org/officeDocument/2006/relationships/customXml" Target="../ink/ink386.xml"/><Relationship Id="rId311" Type="http://schemas.openxmlformats.org/officeDocument/2006/relationships/image" Target="../media/image425.png"/><Relationship Id="rId332" Type="http://schemas.openxmlformats.org/officeDocument/2006/relationships/customXml" Target="../ink/ink458.xml"/><Relationship Id="rId71" Type="http://schemas.openxmlformats.org/officeDocument/2006/relationships/image" Target="../media/image305.png"/><Relationship Id="rId92" Type="http://schemas.openxmlformats.org/officeDocument/2006/relationships/customXml" Target="../ink/ink338.xml"/><Relationship Id="rId213" Type="http://schemas.openxmlformats.org/officeDocument/2006/relationships/image" Target="../media/image376.png"/><Relationship Id="rId234" Type="http://schemas.openxmlformats.org/officeDocument/2006/relationships/customXml" Target="../ink/ink409.xml"/><Relationship Id="rId2" Type="http://schemas.openxmlformats.org/officeDocument/2006/relationships/customXml" Target="../ink/ink293.xml"/><Relationship Id="rId29" Type="http://schemas.openxmlformats.org/officeDocument/2006/relationships/image" Target="../media/image186.png"/><Relationship Id="rId255" Type="http://schemas.openxmlformats.org/officeDocument/2006/relationships/image" Target="../media/image397.png"/><Relationship Id="rId276" Type="http://schemas.openxmlformats.org/officeDocument/2006/relationships/customXml" Target="../ink/ink430.xml"/><Relationship Id="rId297" Type="http://schemas.openxmlformats.org/officeDocument/2006/relationships/image" Target="../media/image418.png"/><Relationship Id="rId40" Type="http://schemas.openxmlformats.org/officeDocument/2006/relationships/customXml" Target="../ink/ink312.xml"/><Relationship Id="rId115" Type="http://schemas.openxmlformats.org/officeDocument/2006/relationships/image" Target="../media/image327.png"/><Relationship Id="rId136" Type="http://schemas.openxmlformats.org/officeDocument/2006/relationships/customXml" Target="../ink/ink360.xml"/><Relationship Id="rId157" Type="http://schemas.openxmlformats.org/officeDocument/2006/relationships/image" Target="../media/image348.png"/><Relationship Id="rId178" Type="http://schemas.openxmlformats.org/officeDocument/2006/relationships/customXml" Target="../ink/ink381.xml"/><Relationship Id="rId301" Type="http://schemas.openxmlformats.org/officeDocument/2006/relationships/image" Target="../media/image420.png"/><Relationship Id="rId322" Type="http://schemas.openxmlformats.org/officeDocument/2006/relationships/customXml" Target="../ink/ink453.xml"/><Relationship Id="rId343" Type="http://schemas.openxmlformats.org/officeDocument/2006/relationships/image" Target="../media/image441.png"/><Relationship Id="rId61" Type="http://schemas.openxmlformats.org/officeDocument/2006/relationships/image" Target="../media/image300.png"/><Relationship Id="rId82" Type="http://schemas.openxmlformats.org/officeDocument/2006/relationships/customXml" Target="../ink/ink333.xml"/><Relationship Id="rId199" Type="http://schemas.openxmlformats.org/officeDocument/2006/relationships/image" Target="../media/image369.png"/><Relationship Id="rId203" Type="http://schemas.openxmlformats.org/officeDocument/2006/relationships/image" Target="../media/image371.png"/><Relationship Id="rId19" Type="http://schemas.openxmlformats.org/officeDocument/2006/relationships/image" Target="../media/image181.png"/><Relationship Id="rId224" Type="http://schemas.openxmlformats.org/officeDocument/2006/relationships/customXml" Target="../ink/ink404.xml"/><Relationship Id="rId245" Type="http://schemas.openxmlformats.org/officeDocument/2006/relationships/image" Target="../media/image392.png"/><Relationship Id="rId266" Type="http://schemas.openxmlformats.org/officeDocument/2006/relationships/customXml" Target="../ink/ink425.xml"/><Relationship Id="rId287" Type="http://schemas.openxmlformats.org/officeDocument/2006/relationships/image" Target="../media/image413.png"/><Relationship Id="rId30" Type="http://schemas.openxmlformats.org/officeDocument/2006/relationships/customXml" Target="../ink/ink307.xml"/><Relationship Id="rId105" Type="http://schemas.openxmlformats.org/officeDocument/2006/relationships/image" Target="../media/image322.png"/><Relationship Id="rId126" Type="http://schemas.openxmlformats.org/officeDocument/2006/relationships/customXml" Target="../ink/ink355.xml"/><Relationship Id="rId147" Type="http://schemas.openxmlformats.org/officeDocument/2006/relationships/image" Target="../media/image343.png"/><Relationship Id="rId168" Type="http://schemas.openxmlformats.org/officeDocument/2006/relationships/customXml" Target="../ink/ink376.xml"/><Relationship Id="rId312" Type="http://schemas.openxmlformats.org/officeDocument/2006/relationships/customXml" Target="../ink/ink448.xml"/><Relationship Id="rId333" Type="http://schemas.openxmlformats.org/officeDocument/2006/relationships/image" Target="../media/image436.png"/><Relationship Id="rId51" Type="http://schemas.openxmlformats.org/officeDocument/2006/relationships/image" Target="../media/image295.png"/><Relationship Id="rId72" Type="http://schemas.openxmlformats.org/officeDocument/2006/relationships/customXml" Target="../ink/ink328.xml"/><Relationship Id="rId93" Type="http://schemas.openxmlformats.org/officeDocument/2006/relationships/image" Target="../media/image316.png"/><Relationship Id="rId189" Type="http://schemas.openxmlformats.org/officeDocument/2006/relationships/image" Target="../media/image364.png"/><Relationship Id="rId3" Type="http://schemas.openxmlformats.org/officeDocument/2006/relationships/image" Target="../media/image173.png"/><Relationship Id="rId214" Type="http://schemas.openxmlformats.org/officeDocument/2006/relationships/customXml" Target="../ink/ink399.xml"/><Relationship Id="rId235" Type="http://schemas.openxmlformats.org/officeDocument/2006/relationships/image" Target="../media/image387.png"/><Relationship Id="rId256" Type="http://schemas.openxmlformats.org/officeDocument/2006/relationships/customXml" Target="../ink/ink420.xml"/><Relationship Id="rId277" Type="http://schemas.openxmlformats.org/officeDocument/2006/relationships/image" Target="../media/image408.png"/><Relationship Id="rId298" Type="http://schemas.openxmlformats.org/officeDocument/2006/relationships/customXml" Target="../ink/ink441.xml"/><Relationship Id="rId116" Type="http://schemas.openxmlformats.org/officeDocument/2006/relationships/customXml" Target="../ink/ink350.xml"/><Relationship Id="rId137" Type="http://schemas.openxmlformats.org/officeDocument/2006/relationships/image" Target="../media/image338.png"/><Relationship Id="rId158" Type="http://schemas.openxmlformats.org/officeDocument/2006/relationships/customXml" Target="../ink/ink371.xml"/><Relationship Id="rId302" Type="http://schemas.openxmlformats.org/officeDocument/2006/relationships/customXml" Target="../ink/ink443.xml"/><Relationship Id="rId323" Type="http://schemas.openxmlformats.org/officeDocument/2006/relationships/image" Target="../media/image431.png"/><Relationship Id="rId344" Type="http://schemas.openxmlformats.org/officeDocument/2006/relationships/customXml" Target="../ink/ink464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02.png"/><Relationship Id="rId21" Type="http://schemas.openxmlformats.org/officeDocument/2006/relationships/image" Target="../media/image454.png"/><Relationship Id="rId42" Type="http://schemas.openxmlformats.org/officeDocument/2006/relationships/customXml" Target="../ink/ink487.xml"/><Relationship Id="rId63" Type="http://schemas.openxmlformats.org/officeDocument/2006/relationships/image" Target="../media/image475.png"/><Relationship Id="rId84" Type="http://schemas.openxmlformats.org/officeDocument/2006/relationships/customXml" Target="../ink/ink508.xml"/><Relationship Id="rId138" Type="http://schemas.openxmlformats.org/officeDocument/2006/relationships/customXml" Target="../ink/ink535.xml"/><Relationship Id="rId159" Type="http://schemas.openxmlformats.org/officeDocument/2006/relationships/image" Target="../media/image523.png"/><Relationship Id="rId170" Type="http://schemas.openxmlformats.org/officeDocument/2006/relationships/customXml" Target="../ink/ink551.xml"/><Relationship Id="rId191" Type="http://schemas.openxmlformats.org/officeDocument/2006/relationships/image" Target="../media/image539.png"/><Relationship Id="rId205" Type="http://schemas.openxmlformats.org/officeDocument/2006/relationships/image" Target="../media/image546.png"/><Relationship Id="rId226" Type="http://schemas.openxmlformats.org/officeDocument/2006/relationships/customXml" Target="../ink/ink579.xml"/><Relationship Id="rId107" Type="http://schemas.openxmlformats.org/officeDocument/2006/relationships/image" Target="../media/image497.png"/><Relationship Id="rId11" Type="http://schemas.openxmlformats.org/officeDocument/2006/relationships/image" Target="../media/image449.png"/><Relationship Id="rId32" Type="http://schemas.openxmlformats.org/officeDocument/2006/relationships/customXml" Target="../ink/ink482.xml"/><Relationship Id="rId53" Type="http://schemas.openxmlformats.org/officeDocument/2006/relationships/image" Target="../media/image470.png"/><Relationship Id="rId74" Type="http://schemas.openxmlformats.org/officeDocument/2006/relationships/customXml" Target="../ink/ink503.xml"/><Relationship Id="rId128" Type="http://schemas.openxmlformats.org/officeDocument/2006/relationships/customXml" Target="../ink/ink530.xml"/><Relationship Id="rId149" Type="http://schemas.openxmlformats.org/officeDocument/2006/relationships/image" Target="../media/image518.png"/><Relationship Id="rId5" Type="http://schemas.openxmlformats.org/officeDocument/2006/relationships/image" Target="../media/image446.png"/><Relationship Id="rId95" Type="http://schemas.openxmlformats.org/officeDocument/2006/relationships/image" Target="../media/image491.png"/><Relationship Id="rId160" Type="http://schemas.openxmlformats.org/officeDocument/2006/relationships/customXml" Target="../ink/ink546.xml"/><Relationship Id="rId181" Type="http://schemas.openxmlformats.org/officeDocument/2006/relationships/image" Target="../media/image534.png"/><Relationship Id="rId216" Type="http://schemas.openxmlformats.org/officeDocument/2006/relationships/customXml" Target="../ink/ink574.xml"/><Relationship Id="rId22" Type="http://schemas.openxmlformats.org/officeDocument/2006/relationships/customXml" Target="../ink/ink477.xml"/><Relationship Id="rId27" Type="http://schemas.openxmlformats.org/officeDocument/2006/relationships/image" Target="../media/image457.png"/><Relationship Id="rId43" Type="http://schemas.openxmlformats.org/officeDocument/2006/relationships/image" Target="../media/image465.png"/><Relationship Id="rId48" Type="http://schemas.openxmlformats.org/officeDocument/2006/relationships/customXml" Target="../ink/ink490.xml"/><Relationship Id="rId64" Type="http://schemas.openxmlformats.org/officeDocument/2006/relationships/customXml" Target="../ink/ink498.xml"/><Relationship Id="rId69" Type="http://schemas.openxmlformats.org/officeDocument/2006/relationships/image" Target="../media/image478.png"/><Relationship Id="rId113" Type="http://schemas.openxmlformats.org/officeDocument/2006/relationships/image" Target="../media/image500.png"/><Relationship Id="rId118" Type="http://schemas.openxmlformats.org/officeDocument/2006/relationships/customXml" Target="../ink/ink525.xml"/><Relationship Id="rId134" Type="http://schemas.openxmlformats.org/officeDocument/2006/relationships/customXml" Target="../ink/ink533.xml"/><Relationship Id="rId139" Type="http://schemas.openxmlformats.org/officeDocument/2006/relationships/image" Target="../media/image513.png"/><Relationship Id="rId80" Type="http://schemas.openxmlformats.org/officeDocument/2006/relationships/customXml" Target="../ink/ink506.xml"/><Relationship Id="rId85" Type="http://schemas.openxmlformats.org/officeDocument/2006/relationships/image" Target="../media/image486.png"/><Relationship Id="rId150" Type="http://schemas.openxmlformats.org/officeDocument/2006/relationships/customXml" Target="../ink/ink541.xml"/><Relationship Id="rId155" Type="http://schemas.openxmlformats.org/officeDocument/2006/relationships/image" Target="../media/image521.png"/><Relationship Id="rId171" Type="http://schemas.openxmlformats.org/officeDocument/2006/relationships/image" Target="../media/image529.png"/><Relationship Id="rId176" Type="http://schemas.openxmlformats.org/officeDocument/2006/relationships/customXml" Target="../ink/ink554.xml"/><Relationship Id="rId192" Type="http://schemas.openxmlformats.org/officeDocument/2006/relationships/customXml" Target="../ink/ink562.xml"/><Relationship Id="rId197" Type="http://schemas.openxmlformats.org/officeDocument/2006/relationships/image" Target="../media/image542.png"/><Relationship Id="rId206" Type="http://schemas.openxmlformats.org/officeDocument/2006/relationships/customXml" Target="../ink/ink569.xml"/><Relationship Id="rId227" Type="http://schemas.openxmlformats.org/officeDocument/2006/relationships/image" Target="../media/image557.png"/><Relationship Id="rId201" Type="http://schemas.openxmlformats.org/officeDocument/2006/relationships/image" Target="../media/image544.png"/><Relationship Id="rId222" Type="http://schemas.openxmlformats.org/officeDocument/2006/relationships/customXml" Target="../ink/ink577.xml"/><Relationship Id="rId12" Type="http://schemas.openxmlformats.org/officeDocument/2006/relationships/customXml" Target="../ink/ink472.xml"/><Relationship Id="rId17" Type="http://schemas.openxmlformats.org/officeDocument/2006/relationships/image" Target="../media/image452.png"/><Relationship Id="rId33" Type="http://schemas.openxmlformats.org/officeDocument/2006/relationships/image" Target="../media/image460.png"/><Relationship Id="rId38" Type="http://schemas.openxmlformats.org/officeDocument/2006/relationships/customXml" Target="../ink/ink485.xml"/><Relationship Id="rId59" Type="http://schemas.openxmlformats.org/officeDocument/2006/relationships/image" Target="../media/image473.png"/><Relationship Id="rId103" Type="http://schemas.openxmlformats.org/officeDocument/2006/relationships/image" Target="../media/image495.png"/><Relationship Id="rId108" Type="http://schemas.openxmlformats.org/officeDocument/2006/relationships/customXml" Target="../ink/ink520.xml"/><Relationship Id="rId124" Type="http://schemas.openxmlformats.org/officeDocument/2006/relationships/customXml" Target="../ink/ink528.xml"/><Relationship Id="rId129" Type="http://schemas.openxmlformats.org/officeDocument/2006/relationships/image" Target="../media/image508.png"/><Relationship Id="rId54" Type="http://schemas.openxmlformats.org/officeDocument/2006/relationships/customXml" Target="../ink/ink493.xml"/><Relationship Id="rId70" Type="http://schemas.openxmlformats.org/officeDocument/2006/relationships/customXml" Target="../ink/ink501.xml"/><Relationship Id="rId75" Type="http://schemas.openxmlformats.org/officeDocument/2006/relationships/image" Target="../media/image481.png"/><Relationship Id="rId91" Type="http://schemas.openxmlformats.org/officeDocument/2006/relationships/image" Target="../media/image489.png"/><Relationship Id="rId96" Type="http://schemas.openxmlformats.org/officeDocument/2006/relationships/customXml" Target="../ink/ink514.xml"/><Relationship Id="rId140" Type="http://schemas.openxmlformats.org/officeDocument/2006/relationships/customXml" Target="../ink/ink536.xml"/><Relationship Id="rId145" Type="http://schemas.openxmlformats.org/officeDocument/2006/relationships/image" Target="../media/image516.png"/><Relationship Id="rId161" Type="http://schemas.openxmlformats.org/officeDocument/2006/relationships/image" Target="../media/image524.png"/><Relationship Id="rId166" Type="http://schemas.openxmlformats.org/officeDocument/2006/relationships/customXml" Target="../ink/ink549.xml"/><Relationship Id="rId182" Type="http://schemas.openxmlformats.org/officeDocument/2006/relationships/customXml" Target="../ink/ink557.xml"/><Relationship Id="rId187" Type="http://schemas.openxmlformats.org/officeDocument/2006/relationships/image" Target="../media/image537.png"/><Relationship Id="rId217" Type="http://schemas.openxmlformats.org/officeDocument/2006/relationships/image" Target="../media/image552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69.xml"/><Relationship Id="rId212" Type="http://schemas.openxmlformats.org/officeDocument/2006/relationships/customXml" Target="../ink/ink572.xml"/><Relationship Id="rId23" Type="http://schemas.openxmlformats.org/officeDocument/2006/relationships/image" Target="../media/image455.png"/><Relationship Id="rId28" Type="http://schemas.openxmlformats.org/officeDocument/2006/relationships/customXml" Target="../ink/ink480.xml"/><Relationship Id="rId49" Type="http://schemas.openxmlformats.org/officeDocument/2006/relationships/image" Target="../media/image468.png"/><Relationship Id="rId114" Type="http://schemas.openxmlformats.org/officeDocument/2006/relationships/customXml" Target="../ink/ink523.xml"/><Relationship Id="rId119" Type="http://schemas.openxmlformats.org/officeDocument/2006/relationships/image" Target="../media/image503.png"/><Relationship Id="rId44" Type="http://schemas.openxmlformats.org/officeDocument/2006/relationships/customXml" Target="../ink/ink488.xml"/><Relationship Id="rId60" Type="http://schemas.openxmlformats.org/officeDocument/2006/relationships/customXml" Target="../ink/ink496.xml"/><Relationship Id="rId65" Type="http://schemas.openxmlformats.org/officeDocument/2006/relationships/image" Target="../media/image476.png"/><Relationship Id="rId81" Type="http://schemas.openxmlformats.org/officeDocument/2006/relationships/image" Target="../media/image484.png"/><Relationship Id="rId86" Type="http://schemas.openxmlformats.org/officeDocument/2006/relationships/customXml" Target="../ink/ink509.xml"/><Relationship Id="rId130" Type="http://schemas.openxmlformats.org/officeDocument/2006/relationships/customXml" Target="../ink/ink531.xml"/><Relationship Id="rId135" Type="http://schemas.openxmlformats.org/officeDocument/2006/relationships/image" Target="../media/image511.png"/><Relationship Id="rId151" Type="http://schemas.openxmlformats.org/officeDocument/2006/relationships/image" Target="../media/image519.png"/><Relationship Id="rId156" Type="http://schemas.openxmlformats.org/officeDocument/2006/relationships/customXml" Target="../ink/ink544.xml"/><Relationship Id="rId177" Type="http://schemas.openxmlformats.org/officeDocument/2006/relationships/image" Target="../media/image532.png"/><Relationship Id="rId198" Type="http://schemas.openxmlformats.org/officeDocument/2006/relationships/customXml" Target="../ink/ink565.xml"/><Relationship Id="rId172" Type="http://schemas.openxmlformats.org/officeDocument/2006/relationships/customXml" Target="../ink/ink552.xml"/><Relationship Id="rId193" Type="http://schemas.openxmlformats.org/officeDocument/2006/relationships/image" Target="../media/image540.png"/><Relationship Id="rId202" Type="http://schemas.openxmlformats.org/officeDocument/2006/relationships/customXml" Target="../ink/ink567.xml"/><Relationship Id="rId207" Type="http://schemas.openxmlformats.org/officeDocument/2006/relationships/image" Target="../media/image547.png"/><Relationship Id="rId223" Type="http://schemas.openxmlformats.org/officeDocument/2006/relationships/image" Target="../media/image555.png"/><Relationship Id="rId228" Type="http://schemas.openxmlformats.org/officeDocument/2006/relationships/customXml" Target="../ink/ink580.xml"/><Relationship Id="rId13" Type="http://schemas.openxmlformats.org/officeDocument/2006/relationships/image" Target="../media/image450.png"/><Relationship Id="rId18" Type="http://schemas.openxmlformats.org/officeDocument/2006/relationships/customXml" Target="../ink/ink475.xml"/><Relationship Id="rId39" Type="http://schemas.openxmlformats.org/officeDocument/2006/relationships/image" Target="../media/image463.png"/><Relationship Id="rId109" Type="http://schemas.openxmlformats.org/officeDocument/2006/relationships/image" Target="../media/image498.png"/><Relationship Id="rId34" Type="http://schemas.openxmlformats.org/officeDocument/2006/relationships/customXml" Target="../ink/ink483.xml"/><Relationship Id="rId50" Type="http://schemas.openxmlformats.org/officeDocument/2006/relationships/customXml" Target="../ink/ink491.xml"/><Relationship Id="rId55" Type="http://schemas.openxmlformats.org/officeDocument/2006/relationships/image" Target="../media/image471.png"/><Relationship Id="rId76" Type="http://schemas.openxmlformats.org/officeDocument/2006/relationships/customXml" Target="../ink/ink504.xml"/><Relationship Id="rId97" Type="http://schemas.openxmlformats.org/officeDocument/2006/relationships/image" Target="../media/image492.png"/><Relationship Id="rId104" Type="http://schemas.openxmlformats.org/officeDocument/2006/relationships/customXml" Target="../ink/ink518.xml"/><Relationship Id="rId120" Type="http://schemas.openxmlformats.org/officeDocument/2006/relationships/customXml" Target="../ink/ink526.xml"/><Relationship Id="rId125" Type="http://schemas.openxmlformats.org/officeDocument/2006/relationships/image" Target="../media/image506.png"/><Relationship Id="rId141" Type="http://schemas.openxmlformats.org/officeDocument/2006/relationships/image" Target="../media/image514.png"/><Relationship Id="rId146" Type="http://schemas.openxmlformats.org/officeDocument/2006/relationships/customXml" Target="../ink/ink539.xml"/><Relationship Id="rId167" Type="http://schemas.openxmlformats.org/officeDocument/2006/relationships/image" Target="../media/image527.png"/><Relationship Id="rId188" Type="http://schemas.openxmlformats.org/officeDocument/2006/relationships/customXml" Target="../ink/ink560.xml"/><Relationship Id="rId7" Type="http://schemas.openxmlformats.org/officeDocument/2006/relationships/image" Target="../media/image447.png"/><Relationship Id="rId71" Type="http://schemas.openxmlformats.org/officeDocument/2006/relationships/image" Target="../media/image479.png"/><Relationship Id="rId92" Type="http://schemas.openxmlformats.org/officeDocument/2006/relationships/customXml" Target="../ink/ink512.xml"/><Relationship Id="rId162" Type="http://schemas.openxmlformats.org/officeDocument/2006/relationships/customXml" Target="../ink/ink547.xml"/><Relationship Id="rId183" Type="http://schemas.openxmlformats.org/officeDocument/2006/relationships/image" Target="../media/image535.png"/><Relationship Id="rId213" Type="http://schemas.openxmlformats.org/officeDocument/2006/relationships/image" Target="../media/image550.png"/><Relationship Id="rId218" Type="http://schemas.openxmlformats.org/officeDocument/2006/relationships/customXml" Target="../ink/ink575.xml"/><Relationship Id="rId2" Type="http://schemas.openxmlformats.org/officeDocument/2006/relationships/customXml" Target="../ink/ink467.xml"/><Relationship Id="rId29" Type="http://schemas.openxmlformats.org/officeDocument/2006/relationships/image" Target="../media/image458.png"/><Relationship Id="rId24" Type="http://schemas.openxmlformats.org/officeDocument/2006/relationships/customXml" Target="../ink/ink478.xml"/><Relationship Id="rId40" Type="http://schemas.openxmlformats.org/officeDocument/2006/relationships/customXml" Target="../ink/ink486.xml"/><Relationship Id="rId45" Type="http://schemas.openxmlformats.org/officeDocument/2006/relationships/image" Target="../media/image466.png"/><Relationship Id="rId66" Type="http://schemas.openxmlformats.org/officeDocument/2006/relationships/customXml" Target="../ink/ink499.xml"/><Relationship Id="rId87" Type="http://schemas.openxmlformats.org/officeDocument/2006/relationships/image" Target="../media/image487.png"/><Relationship Id="rId110" Type="http://schemas.openxmlformats.org/officeDocument/2006/relationships/customXml" Target="../ink/ink521.xml"/><Relationship Id="rId115" Type="http://schemas.openxmlformats.org/officeDocument/2006/relationships/image" Target="../media/image501.png"/><Relationship Id="rId131" Type="http://schemas.openxmlformats.org/officeDocument/2006/relationships/image" Target="../media/image509.png"/><Relationship Id="rId136" Type="http://schemas.openxmlformats.org/officeDocument/2006/relationships/customXml" Target="../ink/ink534.xml"/><Relationship Id="rId157" Type="http://schemas.openxmlformats.org/officeDocument/2006/relationships/image" Target="../media/image522.png"/><Relationship Id="rId178" Type="http://schemas.openxmlformats.org/officeDocument/2006/relationships/customXml" Target="../ink/ink555.xml"/><Relationship Id="rId61" Type="http://schemas.openxmlformats.org/officeDocument/2006/relationships/image" Target="../media/image474.png"/><Relationship Id="rId82" Type="http://schemas.openxmlformats.org/officeDocument/2006/relationships/customXml" Target="../ink/ink507.xml"/><Relationship Id="rId152" Type="http://schemas.openxmlformats.org/officeDocument/2006/relationships/customXml" Target="../ink/ink542.xml"/><Relationship Id="rId173" Type="http://schemas.openxmlformats.org/officeDocument/2006/relationships/image" Target="../media/image530.png"/><Relationship Id="rId194" Type="http://schemas.openxmlformats.org/officeDocument/2006/relationships/customXml" Target="../ink/ink563.xml"/><Relationship Id="rId199" Type="http://schemas.openxmlformats.org/officeDocument/2006/relationships/image" Target="../media/image543.png"/><Relationship Id="rId203" Type="http://schemas.openxmlformats.org/officeDocument/2006/relationships/image" Target="../media/image545.png"/><Relationship Id="rId208" Type="http://schemas.openxmlformats.org/officeDocument/2006/relationships/customXml" Target="../ink/ink570.xml"/><Relationship Id="rId229" Type="http://schemas.openxmlformats.org/officeDocument/2006/relationships/image" Target="../media/image558.png"/><Relationship Id="rId19" Type="http://schemas.openxmlformats.org/officeDocument/2006/relationships/image" Target="../media/image453.png"/><Relationship Id="rId224" Type="http://schemas.openxmlformats.org/officeDocument/2006/relationships/customXml" Target="../ink/ink578.xml"/><Relationship Id="rId14" Type="http://schemas.openxmlformats.org/officeDocument/2006/relationships/customXml" Target="../ink/ink473.xml"/><Relationship Id="rId30" Type="http://schemas.openxmlformats.org/officeDocument/2006/relationships/customXml" Target="../ink/ink481.xml"/><Relationship Id="rId35" Type="http://schemas.openxmlformats.org/officeDocument/2006/relationships/image" Target="../media/image461.png"/><Relationship Id="rId56" Type="http://schemas.openxmlformats.org/officeDocument/2006/relationships/customXml" Target="../ink/ink494.xml"/><Relationship Id="rId77" Type="http://schemas.openxmlformats.org/officeDocument/2006/relationships/image" Target="../media/image482.png"/><Relationship Id="rId100" Type="http://schemas.openxmlformats.org/officeDocument/2006/relationships/customXml" Target="../ink/ink516.xml"/><Relationship Id="rId105" Type="http://schemas.openxmlformats.org/officeDocument/2006/relationships/image" Target="../media/image496.png"/><Relationship Id="rId126" Type="http://schemas.openxmlformats.org/officeDocument/2006/relationships/customXml" Target="../ink/ink529.xml"/><Relationship Id="rId147" Type="http://schemas.openxmlformats.org/officeDocument/2006/relationships/image" Target="../media/image517.png"/><Relationship Id="rId168" Type="http://schemas.openxmlformats.org/officeDocument/2006/relationships/customXml" Target="../ink/ink550.xml"/><Relationship Id="rId8" Type="http://schemas.openxmlformats.org/officeDocument/2006/relationships/customXml" Target="../ink/ink470.xml"/><Relationship Id="rId51" Type="http://schemas.openxmlformats.org/officeDocument/2006/relationships/image" Target="../media/image469.png"/><Relationship Id="rId72" Type="http://schemas.openxmlformats.org/officeDocument/2006/relationships/customXml" Target="../ink/ink502.xml"/><Relationship Id="rId93" Type="http://schemas.openxmlformats.org/officeDocument/2006/relationships/image" Target="../media/image490.png"/><Relationship Id="rId98" Type="http://schemas.openxmlformats.org/officeDocument/2006/relationships/customXml" Target="../ink/ink515.xml"/><Relationship Id="rId121" Type="http://schemas.openxmlformats.org/officeDocument/2006/relationships/image" Target="../media/image504.png"/><Relationship Id="rId142" Type="http://schemas.openxmlformats.org/officeDocument/2006/relationships/customXml" Target="../ink/ink537.xml"/><Relationship Id="rId163" Type="http://schemas.openxmlformats.org/officeDocument/2006/relationships/image" Target="../media/image525.png"/><Relationship Id="rId184" Type="http://schemas.openxmlformats.org/officeDocument/2006/relationships/customXml" Target="../ink/ink558.xml"/><Relationship Id="rId189" Type="http://schemas.openxmlformats.org/officeDocument/2006/relationships/image" Target="../media/image538.png"/><Relationship Id="rId219" Type="http://schemas.openxmlformats.org/officeDocument/2006/relationships/image" Target="../media/image553.png"/><Relationship Id="rId3" Type="http://schemas.openxmlformats.org/officeDocument/2006/relationships/image" Target="../media/image445.png"/><Relationship Id="rId214" Type="http://schemas.openxmlformats.org/officeDocument/2006/relationships/customXml" Target="../ink/ink573.xml"/><Relationship Id="rId230" Type="http://schemas.openxmlformats.org/officeDocument/2006/relationships/customXml" Target="../ink/ink581.xml"/><Relationship Id="rId25" Type="http://schemas.openxmlformats.org/officeDocument/2006/relationships/image" Target="../media/image456.png"/><Relationship Id="rId46" Type="http://schemas.openxmlformats.org/officeDocument/2006/relationships/customXml" Target="../ink/ink489.xml"/><Relationship Id="rId67" Type="http://schemas.openxmlformats.org/officeDocument/2006/relationships/image" Target="../media/image477.png"/><Relationship Id="rId116" Type="http://schemas.openxmlformats.org/officeDocument/2006/relationships/customXml" Target="../ink/ink524.xml"/><Relationship Id="rId137" Type="http://schemas.openxmlformats.org/officeDocument/2006/relationships/image" Target="../media/image512.png"/><Relationship Id="rId158" Type="http://schemas.openxmlformats.org/officeDocument/2006/relationships/customXml" Target="../ink/ink545.xml"/><Relationship Id="rId20" Type="http://schemas.openxmlformats.org/officeDocument/2006/relationships/customXml" Target="../ink/ink476.xml"/><Relationship Id="rId41" Type="http://schemas.openxmlformats.org/officeDocument/2006/relationships/image" Target="../media/image464.png"/><Relationship Id="rId62" Type="http://schemas.openxmlformats.org/officeDocument/2006/relationships/customXml" Target="../ink/ink497.xml"/><Relationship Id="rId83" Type="http://schemas.openxmlformats.org/officeDocument/2006/relationships/image" Target="../media/image485.png"/><Relationship Id="rId88" Type="http://schemas.openxmlformats.org/officeDocument/2006/relationships/customXml" Target="../ink/ink510.xml"/><Relationship Id="rId111" Type="http://schemas.openxmlformats.org/officeDocument/2006/relationships/image" Target="../media/image499.png"/><Relationship Id="rId132" Type="http://schemas.openxmlformats.org/officeDocument/2006/relationships/customXml" Target="../ink/ink532.xml"/><Relationship Id="rId153" Type="http://schemas.openxmlformats.org/officeDocument/2006/relationships/image" Target="../media/image520.png"/><Relationship Id="rId174" Type="http://schemas.openxmlformats.org/officeDocument/2006/relationships/customXml" Target="../ink/ink553.xml"/><Relationship Id="rId179" Type="http://schemas.openxmlformats.org/officeDocument/2006/relationships/image" Target="../media/image533.png"/><Relationship Id="rId195" Type="http://schemas.openxmlformats.org/officeDocument/2006/relationships/image" Target="../media/image541.png"/><Relationship Id="rId209" Type="http://schemas.openxmlformats.org/officeDocument/2006/relationships/image" Target="../media/image548.png"/><Relationship Id="rId190" Type="http://schemas.openxmlformats.org/officeDocument/2006/relationships/customXml" Target="../ink/ink561.xml"/><Relationship Id="rId204" Type="http://schemas.openxmlformats.org/officeDocument/2006/relationships/customXml" Target="../ink/ink568.xml"/><Relationship Id="rId220" Type="http://schemas.openxmlformats.org/officeDocument/2006/relationships/customXml" Target="../ink/ink576.xml"/><Relationship Id="rId225" Type="http://schemas.openxmlformats.org/officeDocument/2006/relationships/image" Target="../media/image556.png"/><Relationship Id="rId15" Type="http://schemas.openxmlformats.org/officeDocument/2006/relationships/image" Target="../media/image451.png"/><Relationship Id="rId36" Type="http://schemas.openxmlformats.org/officeDocument/2006/relationships/customXml" Target="../ink/ink484.xml"/><Relationship Id="rId57" Type="http://schemas.openxmlformats.org/officeDocument/2006/relationships/image" Target="../media/image472.png"/><Relationship Id="rId106" Type="http://schemas.openxmlformats.org/officeDocument/2006/relationships/customXml" Target="../ink/ink519.xml"/><Relationship Id="rId127" Type="http://schemas.openxmlformats.org/officeDocument/2006/relationships/image" Target="../media/image507.png"/><Relationship Id="rId10" Type="http://schemas.openxmlformats.org/officeDocument/2006/relationships/customXml" Target="../ink/ink471.xml"/><Relationship Id="rId31" Type="http://schemas.openxmlformats.org/officeDocument/2006/relationships/image" Target="../media/image459.png"/><Relationship Id="rId52" Type="http://schemas.openxmlformats.org/officeDocument/2006/relationships/customXml" Target="../ink/ink492.xml"/><Relationship Id="rId73" Type="http://schemas.openxmlformats.org/officeDocument/2006/relationships/image" Target="../media/image480.png"/><Relationship Id="rId78" Type="http://schemas.openxmlformats.org/officeDocument/2006/relationships/customXml" Target="../ink/ink505.xml"/><Relationship Id="rId94" Type="http://schemas.openxmlformats.org/officeDocument/2006/relationships/customXml" Target="../ink/ink513.xml"/><Relationship Id="rId99" Type="http://schemas.openxmlformats.org/officeDocument/2006/relationships/image" Target="../media/image493.png"/><Relationship Id="rId101" Type="http://schemas.openxmlformats.org/officeDocument/2006/relationships/image" Target="../media/image494.png"/><Relationship Id="rId122" Type="http://schemas.openxmlformats.org/officeDocument/2006/relationships/customXml" Target="../ink/ink527.xml"/><Relationship Id="rId143" Type="http://schemas.openxmlformats.org/officeDocument/2006/relationships/image" Target="../media/image515.png"/><Relationship Id="rId148" Type="http://schemas.openxmlformats.org/officeDocument/2006/relationships/customXml" Target="../ink/ink540.xml"/><Relationship Id="rId164" Type="http://schemas.openxmlformats.org/officeDocument/2006/relationships/customXml" Target="../ink/ink548.xml"/><Relationship Id="rId169" Type="http://schemas.openxmlformats.org/officeDocument/2006/relationships/image" Target="../media/image528.png"/><Relationship Id="rId185" Type="http://schemas.openxmlformats.org/officeDocument/2006/relationships/image" Target="../media/image536.png"/><Relationship Id="rId4" Type="http://schemas.openxmlformats.org/officeDocument/2006/relationships/customXml" Target="../ink/ink468.xml"/><Relationship Id="rId9" Type="http://schemas.openxmlformats.org/officeDocument/2006/relationships/image" Target="../media/image448.png"/><Relationship Id="rId180" Type="http://schemas.openxmlformats.org/officeDocument/2006/relationships/customXml" Target="../ink/ink556.xml"/><Relationship Id="rId210" Type="http://schemas.openxmlformats.org/officeDocument/2006/relationships/customXml" Target="../ink/ink571.xml"/><Relationship Id="rId215" Type="http://schemas.openxmlformats.org/officeDocument/2006/relationships/image" Target="../media/image551.png"/><Relationship Id="rId26" Type="http://schemas.openxmlformats.org/officeDocument/2006/relationships/customXml" Target="../ink/ink479.xml"/><Relationship Id="rId231" Type="http://schemas.openxmlformats.org/officeDocument/2006/relationships/image" Target="../media/image559.png"/><Relationship Id="rId47" Type="http://schemas.openxmlformats.org/officeDocument/2006/relationships/image" Target="../media/image467.png"/><Relationship Id="rId68" Type="http://schemas.openxmlformats.org/officeDocument/2006/relationships/customXml" Target="../ink/ink500.xml"/><Relationship Id="rId89" Type="http://schemas.openxmlformats.org/officeDocument/2006/relationships/image" Target="../media/image488.png"/><Relationship Id="rId112" Type="http://schemas.openxmlformats.org/officeDocument/2006/relationships/customXml" Target="../ink/ink522.xml"/><Relationship Id="rId133" Type="http://schemas.openxmlformats.org/officeDocument/2006/relationships/image" Target="../media/image510.png"/><Relationship Id="rId154" Type="http://schemas.openxmlformats.org/officeDocument/2006/relationships/customXml" Target="../ink/ink543.xml"/><Relationship Id="rId175" Type="http://schemas.openxmlformats.org/officeDocument/2006/relationships/image" Target="../media/image531.png"/><Relationship Id="rId196" Type="http://schemas.openxmlformats.org/officeDocument/2006/relationships/customXml" Target="../ink/ink564.xml"/><Relationship Id="rId200" Type="http://schemas.openxmlformats.org/officeDocument/2006/relationships/customXml" Target="../ink/ink566.xml"/><Relationship Id="rId16" Type="http://schemas.openxmlformats.org/officeDocument/2006/relationships/customXml" Target="../ink/ink474.xml"/><Relationship Id="rId221" Type="http://schemas.openxmlformats.org/officeDocument/2006/relationships/image" Target="../media/image554.png"/><Relationship Id="rId37" Type="http://schemas.openxmlformats.org/officeDocument/2006/relationships/image" Target="../media/image462.png"/><Relationship Id="rId58" Type="http://schemas.openxmlformats.org/officeDocument/2006/relationships/customXml" Target="../ink/ink495.xml"/><Relationship Id="rId79" Type="http://schemas.openxmlformats.org/officeDocument/2006/relationships/image" Target="../media/image483.png"/><Relationship Id="rId102" Type="http://schemas.openxmlformats.org/officeDocument/2006/relationships/customXml" Target="../ink/ink517.xml"/><Relationship Id="rId123" Type="http://schemas.openxmlformats.org/officeDocument/2006/relationships/image" Target="../media/image505.png"/><Relationship Id="rId144" Type="http://schemas.openxmlformats.org/officeDocument/2006/relationships/customXml" Target="../ink/ink538.xml"/><Relationship Id="rId90" Type="http://schemas.openxmlformats.org/officeDocument/2006/relationships/customXml" Target="../ink/ink511.xml"/><Relationship Id="rId165" Type="http://schemas.openxmlformats.org/officeDocument/2006/relationships/image" Target="../media/image526.png"/><Relationship Id="rId186" Type="http://schemas.openxmlformats.org/officeDocument/2006/relationships/customXml" Target="../ink/ink559.xml"/><Relationship Id="rId211" Type="http://schemas.openxmlformats.org/officeDocument/2006/relationships/image" Target="../media/image549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40.xml"/><Relationship Id="rId21" Type="http://schemas.openxmlformats.org/officeDocument/2006/relationships/image" Target="../media/image569.png"/><Relationship Id="rId42" Type="http://schemas.openxmlformats.org/officeDocument/2006/relationships/customXml" Target="../ink/ink602.xml"/><Relationship Id="rId63" Type="http://schemas.openxmlformats.org/officeDocument/2006/relationships/image" Target="../media/image590.png"/><Relationship Id="rId84" Type="http://schemas.openxmlformats.org/officeDocument/2006/relationships/image" Target="../media/image600.png"/><Relationship Id="rId138" Type="http://schemas.openxmlformats.org/officeDocument/2006/relationships/image" Target="../media/image627.png"/><Relationship Id="rId159" Type="http://schemas.openxmlformats.org/officeDocument/2006/relationships/customXml" Target="../ink/ink661.xml"/><Relationship Id="rId170" Type="http://schemas.openxmlformats.org/officeDocument/2006/relationships/image" Target="../media/image643.png"/><Relationship Id="rId191" Type="http://schemas.openxmlformats.org/officeDocument/2006/relationships/customXml" Target="../ink/ink677.xml"/><Relationship Id="rId205" Type="http://schemas.openxmlformats.org/officeDocument/2006/relationships/customXml" Target="../ink/ink684.xml"/><Relationship Id="rId226" Type="http://schemas.openxmlformats.org/officeDocument/2006/relationships/image" Target="../media/image671.png"/><Relationship Id="rId247" Type="http://schemas.openxmlformats.org/officeDocument/2006/relationships/customXml" Target="../ink/ink705.xml"/><Relationship Id="rId107" Type="http://schemas.openxmlformats.org/officeDocument/2006/relationships/customXml" Target="../ink/ink635.xml"/><Relationship Id="rId268" Type="http://schemas.openxmlformats.org/officeDocument/2006/relationships/image" Target="../media/image692.png"/><Relationship Id="rId11" Type="http://schemas.openxmlformats.org/officeDocument/2006/relationships/image" Target="../media/image564.png"/><Relationship Id="rId32" Type="http://schemas.openxmlformats.org/officeDocument/2006/relationships/customXml" Target="../ink/ink597.xml"/><Relationship Id="rId53" Type="http://schemas.openxmlformats.org/officeDocument/2006/relationships/image" Target="../media/image585.png"/><Relationship Id="rId74" Type="http://schemas.openxmlformats.org/officeDocument/2006/relationships/image" Target="../media/image595.png"/><Relationship Id="rId128" Type="http://schemas.openxmlformats.org/officeDocument/2006/relationships/image" Target="../media/image622.png"/><Relationship Id="rId149" Type="http://schemas.openxmlformats.org/officeDocument/2006/relationships/customXml" Target="../ink/ink656.xml"/><Relationship Id="rId5" Type="http://schemas.openxmlformats.org/officeDocument/2006/relationships/image" Target="../media/image561.png"/><Relationship Id="rId95" Type="http://schemas.openxmlformats.org/officeDocument/2006/relationships/customXml" Target="../ink/ink629.xml"/><Relationship Id="rId160" Type="http://schemas.openxmlformats.org/officeDocument/2006/relationships/image" Target="../media/image638.png"/><Relationship Id="rId181" Type="http://schemas.openxmlformats.org/officeDocument/2006/relationships/customXml" Target="../ink/ink672.xml"/><Relationship Id="rId216" Type="http://schemas.openxmlformats.org/officeDocument/2006/relationships/image" Target="../media/image666.png"/><Relationship Id="rId237" Type="http://schemas.openxmlformats.org/officeDocument/2006/relationships/customXml" Target="../ink/ink700.xml"/><Relationship Id="rId258" Type="http://schemas.openxmlformats.org/officeDocument/2006/relationships/image" Target="../media/image687.png"/><Relationship Id="rId22" Type="http://schemas.openxmlformats.org/officeDocument/2006/relationships/customXml" Target="../ink/ink592.xml"/><Relationship Id="rId43" Type="http://schemas.openxmlformats.org/officeDocument/2006/relationships/image" Target="../media/image580.png"/><Relationship Id="rId64" Type="http://schemas.openxmlformats.org/officeDocument/2006/relationships/customXml" Target="../ink/ink613.xml"/><Relationship Id="rId118" Type="http://schemas.openxmlformats.org/officeDocument/2006/relationships/image" Target="../media/image617.png"/><Relationship Id="rId139" Type="http://schemas.openxmlformats.org/officeDocument/2006/relationships/customXml" Target="../ink/ink651.xml"/><Relationship Id="rId85" Type="http://schemas.openxmlformats.org/officeDocument/2006/relationships/customXml" Target="../ink/ink624.xml"/><Relationship Id="rId150" Type="http://schemas.openxmlformats.org/officeDocument/2006/relationships/image" Target="../media/image633.png"/><Relationship Id="rId171" Type="http://schemas.openxmlformats.org/officeDocument/2006/relationships/customXml" Target="../ink/ink667.xml"/><Relationship Id="rId192" Type="http://schemas.openxmlformats.org/officeDocument/2006/relationships/image" Target="../media/image654.png"/><Relationship Id="rId206" Type="http://schemas.openxmlformats.org/officeDocument/2006/relationships/image" Target="../media/image661.png"/><Relationship Id="rId227" Type="http://schemas.openxmlformats.org/officeDocument/2006/relationships/customXml" Target="../ink/ink695.xml"/><Relationship Id="rId248" Type="http://schemas.openxmlformats.org/officeDocument/2006/relationships/image" Target="../media/image682.png"/><Relationship Id="rId12" Type="http://schemas.openxmlformats.org/officeDocument/2006/relationships/customXml" Target="../ink/ink587.xml"/><Relationship Id="rId33" Type="http://schemas.openxmlformats.org/officeDocument/2006/relationships/image" Target="../media/image575.png"/><Relationship Id="rId108" Type="http://schemas.openxmlformats.org/officeDocument/2006/relationships/image" Target="../media/image612.png"/><Relationship Id="rId129" Type="http://schemas.openxmlformats.org/officeDocument/2006/relationships/customXml" Target="../ink/ink646.xml"/><Relationship Id="rId54" Type="http://schemas.openxmlformats.org/officeDocument/2006/relationships/customXml" Target="../ink/ink608.xml"/><Relationship Id="rId75" Type="http://schemas.openxmlformats.org/officeDocument/2006/relationships/customXml" Target="../ink/ink619.xml"/><Relationship Id="rId96" Type="http://schemas.openxmlformats.org/officeDocument/2006/relationships/image" Target="../media/image606.png"/><Relationship Id="rId140" Type="http://schemas.openxmlformats.org/officeDocument/2006/relationships/image" Target="../media/image628.png"/><Relationship Id="rId161" Type="http://schemas.openxmlformats.org/officeDocument/2006/relationships/customXml" Target="../ink/ink662.xml"/><Relationship Id="rId182" Type="http://schemas.openxmlformats.org/officeDocument/2006/relationships/image" Target="../media/image649.png"/><Relationship Id="rId217" Type="http://schemas.openxmlformats.org/officeDocument/2006/relationships/customXml" Target="../ink/ink690.xml"/><Relationship Id="rId6" Type="http://schemas.openxmlformats.org/officeDocument/2006/relationships/customXml" Target="../ink/ink584.xml"/><Relationship Id="rId238" Type="http://schemas.openxmlformats.org/officeDocument/2006/relationships/image" Target="../media/image677.png"/><Relationship Id="rId259" Type="http://schemas.openxmlformats.org/officeDocument/2006/relationships/customXml" Target="../ink/ink711.xml"/><Relationship Id="rId23" Type="http://schemas.openxmlformats.org/officeDocument/2006/relationships/image" Target="../media/image570.png"/><Relationship Id="rId28" Type="http://schemas.openxmlformats.org/officeDocument/2006/relationships/customXml" Target="../ink/ink595.xml"/><Relationship Id="rId49" Type="http://schemas.openxmlformats.org/officeDocument/2006/relationships/image" Target="../media/image583.png"/><Relationship Id="rId114" Type="http://schemas.openxmlformats.org/officeDocument/2006/relationships/image" Target="../media/image615.png"/><Relationship Id="rId119" Type="http://schemas.openxmlformats.org/officeDocument/2006/relationships/customXml" Target="../ink/ink641.xml"/><Relationship Id="rId44" Type="http://schemas.openxmlformats.org/officeDocument/2006/relationships/customXml" Target="../ink/ink603.xml"/><Relationship Id="rId60" Type="http://schemas.openxmlformats.org/officeDocument/2006/relationships/customXml" Target="../ink/ink611.xml"/><Relationship Id="rId65" Type="http://schemas.openxmlformats.org/officeDocument/2006/relationships/image" Target="../media/image591.png"/><Relationship Id="rId81" Type="http://schemas.openxmlformats.org/officeDocument/2006/relationships/customXml" Target="../ink/ink622.xml"/><Relationship Id="rId86" Type="http://schemas.openxmlformats.org/officeDocument/2006/relationships/image" Target="../media/image601.png"/><Relationship Id="rId130" Type="http://schemas.openxmlformats.org/officeDocument/2006/relationships/image" Target="../media/image623.png"/><Relationship Id="rId135" Type="http://schemas.openxmlformats.org/officeDocument/2006/relationships/customXml" Target="../ink/ink649.xml"/><Relationship Id="rId151" Type="http://schemas.openxmlformats.org/officeDocument/2006/relationships/customXml" Target="../ink/ink657.xml"/><Relationship Id="rId156" Type="http://schemas.openxmlformats.org/officeDocument/2006/relationships/image" Target="../media/image636.png"/><Relationship Id="rId177" Type="http://schemas.openxmlformats.org/officeDocument/2006/relationships/customXml" Target="../ink/ink670.xml"/><Relationship Id="rId198" Type="http://schemas.openxmlformats.org/officeDocument/2006/relationships/image" Target="../media/image657.png"/><Relationship Id="rId172" Type="http://schemas.openxmlformats.org/officeDocument/2006/relationships/image" Target="../media/image644.png"/><Relationship Id="rId193" Type="http://schemas.openxmlformats.org/officeDocument/2006/relationships/customXml" Target="../ink/ink678.xml"/><Relationship Id="rId202" Type="http://schemas.openxmlformats.org/officeDocument/2006/relationships/image" Target="../media/image659.png"/><Relationship Id="rId207" Type="http://schemas.openxmlformats.org/officeDocument/2006/relationships/customXml" Target="../ink/ink685.xml"/><Relationship Id="rId223" Type="http://schemas.openxmlformats.org/officeDocument/2006/relationships/customXml" Target="../ink/ink693.xml"/><Relationship Id="rId228" Type="http://schemas.openxmlformats.org/officeDocument/2006/relationships/image" Target="../media/image672.png"/><Relationship Id="rId244" Type="http://schemas.openxmlformats.org/officeDocument/2006/relationships/image" Target="../media/image680.png"/><Relationship Id="rId249" Type="http://schemas.openxmlformats.org/officeDocument/2006/relationships/customXml" Target="../ink/ink706.xml"/><Relationship Id="rId13" Type="http://schemas.openxmlformats.org/officeDocument/2006/relationships/image" Target="../media/image565.png"/><Relationship Id="rId18" Type="http://schemas.openxmlformats.org/officeDocument/2006/relationships/customXml" Target="../ink/ink590.xml"/><Relationship Id="rId39" Type="http://schemas.openxmlformats.org/officeDocument/2006/relationships/image" Target="../media/image578.png"/><Relationship Id="rId109" Type="http://schemas.openxmlformats.org/officeDocument/2006/relationships/customXml" Target="../ink/ink636.xml"/><Relationship Id="rId260" Type="http://schemas.openxmlformats.org/officeDocument/2006/relationships/image" Target="../media/image688.png"/><Relationship Id="rId265" Type="http://schemas.openxmlformats.org/officeDocument/2006/relationships/customXml" Target="../ink/ink714.xml"/><Relationship Id="rId34" Type="http://schemas.openxmlformats.org/officeDocument/2006/relationships/customXml" Target="../ink/ink598.xml"/><Relationship Id="rId50" Type="http://schemas.openxmlformats.org/officeDocument/2006/relationships/customXml" Target="../ink/ink606.xml"/><Relationship Id="rId55" Type="http://schemas.openxmlformats.org/officeDocument/2006/relationships/image" Target="../media/image586.png"/><Relationship Id="rId76" Type="http://schemas.openxmlformats.org/officeDocument/2006/relationships/image" Target="../media/image596.png"/><Relationship Id="rId97" Type="http://schemas.openxmlformats.org/officeDocument/2006/relationships/customXml" Target="../ink/ink630.xml"/><Relationship Id="rId104" Type="http://schemas.openxmlformats.org/officeDocument/2006/relationships/image" Target="../media/image610.png"/><Relationship Id="rId120" Type="http://schemas.openxmlformats.org/officeDocument/2006/relationships/image" Target="../media/image618.png"/><Relationship Id="rId125" Type="http://schemas.openxmlformats.org/officeDocument/2006/relationships/customXml" Target="../ink/ink644.xml"/><Relationship Id="rId141" Type="http://schemas.openxmlformats.org/officeDocument/2006/relationships/customXml" Target="../ink/ink652.xml"/><Relationship Id="rId146" Type="http://schemas.openxmlformats.org/officeDocument/2006/relationships/image" Target="../media/image631.png"/><Relationship Id="rId167" Type="http://schemas.openxmlformats.org/officeDocument/2006/relationships/customXml" Target="../ink/ink665.xml"/><Relationship Id="rId188" Type="http://schemas.openxmlformats.org/officeDocument/2006/relationships/image" Target="../media/image652.png"/><Relationship Id="rId7" Type="http://schemas.openxmlformats.org/officeDocument/2006/relationships/image" Target="../media/image562.png"/><Relationship Id="rId71" Type="http://schemas.openxmlformats.org/officeDocument/2006/relationships/customXml" Target="../ink/ink617.xml"/><Relationship Id="rId92" Type="http://schemas.openxmlformats.org/officeDocument/2006/relationships/image" Target="../media/image604.png"/><Relationship Id="rId162" Type="http://schemas.openxmlformats.org/officeDocument/2006/relationships/image" Target="../media/image639.png"/><Relationship Id="rId183" Type="http://schemas.openxmlformats.org/officeDocument/2006/relationships/customXml" Target="../ink/ink673.xml"/><Relationship Id="rId213" Type="http://schemas.openxmlformats.org/officeDocument/2006/relationships/customXml" Target="../ink/ink688.xml"/><Relationship Id="rId218" Type="http://schemas.openxmlformats.org/officeDocument/2006/relationships/image" Target="../media/image667.png"/><Relationship Id="rId234" Type="http://schemas.openxmlformats.org/officeDocument/2006/relationships/image" Target="../media/image675.png"/><Relationship Id="rId239" Type="http://schemas.openxmlformats.org/officeDocument/2006/relationships/customXml" Target="../ink/ink701.xml"/><Relationship Id="rId2" Type="http://schemas.openxmlformats.org/officeDocument/2006/relationships/customXml" Target="../ink/ink582.xml"/><Relationship Id="rId29" Type="http://schemas.openxmlformats.org/officeDocument/2006/relationships/image" Target="../media/image573.png"/><Relationship Id="rId250" Type="http://schemas.openxmlformats.org/officeDocument/2006/relationships/image" Target="../media/image683.png"/><Relationship Id="rId255" Type="http://schemas.openxmlformats.org/officeDocument/2006/relationships/customXml" Target="../ink/ink709.xml"/><Relationship Id="rId24" Type="http://schemas.openxmlformats.org/officeDocument/2006/relationships/customXml" Target="../ink/ink593.xml"/><Relationship Id="rId40" Type="http://schemas.openxmlformats.org/officeDocument/2006/relationships/customXml" Target="../ink/ink601.xml"/><Relationship Id="rId45" Type="http://schemas.openxmlformats.org/officeDocument/2006/relationships/image" Target="../media/image581.png"/><Relationship Id="rId66" Type="http://schemas.openxmlformats.org/officeDocument/2006/relationships/customXml" Target="../ink/ink614.xml"/><Relationship Id="rId87" Type="http://schemas.openxmlformats.org/officeDocument/2006/relationships/customXml" Target="../ink/ink625.xml"/><Relationship Id="rId110" Type="http://schemas.openxmlformats.org/officeDocument/2006/relationships/image" Target="../media/image613.png"/><Relationship Id="rId115" Type="http://schemas.openxmlformats.org/officeDocument/2006/relationships/customXml" Target="../ink/ink639.xml"/><Relationship Id="rId131" Type="http://schemas.openxmlformats.org/officeDocument/2006/relationships/customXml" Target="../ink/ink647.xml"/><Relationship Id="rId136" Type="http://schemas.openxmlformats.org/officeDocument/2006/relationships/image" Target="../media/image626.png"/><Relationship Id="rId157" Type="http://schemas.openxmlformats.org/officeDocument/2006/relationships/customXml" Target="../ink/ink660.xml"/><Relationship Id="rId178" Type="http://schemas.openxmlformats.org/officeDocument/2006/relationships/image" Target="../media/image647.png"/><Relationship Id="rId61" Type="http://schemas.openxmlformats.org/officeDocument/2006/relationships/image" Target="../media/image589.png"/><Relationship Id="rId82" Type="http://schemas.openxmlformats.org/officeDocument/2006/relationships/image" Target="../media/image599.png"/><Relationship Id="rId152" Type="http://schemas.openxmlformats.org/officeDocument/2006/relationships/image" Target="../media/image634.png"/><Relationship Id="rId173" Type="http://schemas.openxmlformats.org/officeDocument/2006/relationships/customXml" Target="../ink/ink668.xml"/><Relationship Id="rId194" Type="http://schemas.openxmlformats.org/officeDocument/2006/relationships/image" Target="../media/image655.png"/><Relationship Id="rId199" Type="http://schemas.openxmlformats.org/officeDocument/2006/relationships/customXml" Target="../ink/ink681.xml"/><Relationship Id="rId203" Type="http://schemas.openxmlformats.org/officeDocument/2006/relationships/customXml" Target="../ink/ink683.xml"/><Relationship Id="rId208" Type="http://schemas.openxmlformats.org/officeDocument/2006/relationships/image" Target="../media/image662.png"/><Relationship Id="rId229" Type="http://schemas.openxmlformats.org/officeDocument/2006/relationships/customXml" Target="../ink/ink696.xml"/><Relationship Id="rId19" Type="http://schemas.openxmlformats.org/officeDocument/2006/relationships/image" Target="../media/image568.png"/><Relationship Id="rId224" Type="http://schemas.openxmlformats.org/officeDocument/2006/relationships/image" Target="../media/image670.png"/><Relationship Id="rId240" Type="http://schemas.openxmlformats.org/officeDocument/2006/relationships/image" Target="../media/image678.png"/><Relationship Id="rId245" Type="http://schemas.openxmlformats.org/officeDocument/2006/relationships/customXml" Target="../ink/ink704.xml"/><Relationship Id="rId261" Type="http://schemas.openxmlformats.org/officeDocument/2006/relationships/customXml" Target="../ink/ink712.xml"/><Relationship Id="rId266" Type="http://schemas.openxmlformats.org/officeDocument/2006/relationships/image" Target="../media/image691.png"/><Relationship Id="rId14" Type="http://schemas.openxmlformats.org/officeDocument/2006/relationships/customXml" Target="../ink/ink588.xml"/><Relationship Id="rId30" Type="http://schemas.openxmlformats.org/officeDocument/2006/relationships/customXml" Target="../ink/ink596.xml"/><Relationship Id="rId35" Type="http://schemas.openxmlformats.org/officeDocument/2006/relationships/image" Target="../media/image576.png"/><Relationship Id="rId56" Type="http://schemas.openxmlformats.org/officeDocument/2006/relationships/customXml" Target="../ink/ink609.xml"/><Relationship Id="rId77" Type="http://schemas.openxmlformats.org/officeDocument/2006/relationships/customXml" Target="../ink/ink620.xml"/><Relationship Id="rId100" Type="http://schemas.openxmlformats.org/officeDocument/2006/relationships/image" Target="../media/image608.png"/><Relationship Id="rId105" Type="http://schemas.openxmlformats.org/officeDocument/2006/relationships/customXml" Target="../ink/ink634.xml"/><Relationship Id="rId126" Type="http://schemas.openxmlformats.org/officeDocument/2006/relationships/image" Target="../media/image621.png"/><Relationship Id="rId147" Type="http://schemas.openxmlformats.org/officeDocument/2006/relationships/customXml" Target="../ink/ink655.xml"/><Relationship Id="rId168" Type="http://schemas.openxmlformats.org/officeDocument/2006/relationships/image" Target="../media/image642.png"/><Relationship Id="rId8" Type="http://schemas.openxmlformats.org/officeDocument/2006/relationships/customXml" Target="../ink/ink585.xml"/><Relationship Id="rId51" Type="http://schemas.openxmlformats.org/officeDocument/2006/relationships/image" Target="../media/image584.png"/><Relationship Id="rId72" Type="http://schemas.openxmlformats.org/officeDocument/2006/relationships/image" Target="../media/image594.png"/><Relationship Id="rId93" Type="http://schemas.openxmlformats.org/officeDocument/2006/relationships/customXml" Target="../ink/ink628.xml"/><Relationship Id="rId98" Type="http://schemas.openxmlformats.org/officeDocument/2006/relationships/image" Target="../media/image607.png"/><Relationship Id="rId121" Type="http://schemas.openxmlformats.org/officeDocument/2006/relationships/customXml" Target="../ink/ink642.xml"/><Relationship Id="rId142" Type="http://schemas.openxmlformats.org/officeDocument/2006/relationships/image" Target="../media/image629.png"/><Relationship Id="rId163" Type="http://schemas.openxmlformats.org/officeDocument/2006/relationships/customXml" Target="../ink/ink663.xml"/><Relationship Id="rId184" Type="http://schemas.openxmlformats.org/officeDocument/2006/relationships/image" Target="../media/image650.png"/><Relationship Id="rId189" Type="http://schemas.openxmlformats.org/officeDocument/2006/relationships/customXml" Target="../ink/ink676.xml"/><Relationship Id="rId219" Type="http://schemas.openxmlformats.org/officeDocument/2006/relationships/customXml" Target="../ink/ink691.xml"/><Relationship Id="rId3" Type="http://schemas.openxmlformats.org/officeDocument/2006/relationships/image" Target="../media/image560.png"/><Relationship Id="rId214" Type="http://schemas.openxmlformats.org/officeDocument/2006/relationships/image" Target="../media/image665.png"/><Relationship Id="rId230" Type="http://schemas.openxmlformats.org/officeDocument/2006/relationships/image" Target="../media/image673.png"/><Relationship Id="rId235" Type="http://schemas.openxmlformats.org/officeDocument/2006/relationships/customXml" Target="../ink/ink699.xml"/><Relationship Id="rId251" Type="http://schemas.openxmlformats.org/officeDocument/2006/relationships/customXml" Target="../ink/ink707.xml"/><Relationship Id="rId256" Type="http://schemas.openxmlformats.org/officeDocument/2006/relationships/image" Target="../media/image686.png"/><Relationship Id="rId25" Type="http://schemas.openxmlformats.org/officeDocument/2006/relationships/image" Target="../media/image571.png"/><Relationship Id="rId46" Type="http://schemas.openxmlformats.org/officeDocument/2006/relationships/customXml" Target="../ink/ink604.xml"/><Relationship Id="rId67" Type="http://schemas.openxmlformats.org/officeDocument/2006/relationships/customXml" Target="../ink/ink615.xml"/><Relationship Id="rId116" Type="http://schemas.openxmlformats.org/officeDocument/2006/relationships/image" Target="../media/image616.png"/><Relationship Id="rId137" Type="http://schemas.openxmlformats.org/officeDocument/2006/relationships/customXml" Target="../ink/ink650.xml"/><Relationship Id="rId158" Type="http://schemas.openxmlformats.org/officeDocument/2006/relationships/image" Target="../media/image637.png"/><Relationship Id="rId20" Type="http://schemas.openxmlformats.org/officeDocument/2006/relationships/customXml" Target="../ink/ink591.xml"/><Relationship Id="rId41" Type="http://schemas.openxmlformats.org/officeDocument/2006/relationships/image" Target="../media/image579.png"/><Relationship Id="rId62" Type="http://schemas.openxmlformats.org/officeDocument/2006/relationships/customXml" Target="../ink/ink612.xml"/><Relationship Id="rId83" Type="http://schemas.openxmlformats.org/officeDocument/2006/relationships/customXml" Target="../ink/ink623.xml"/><Relationship Id="rId88" Type="http://schemas.openxmlformats.org/officeDocument/2006/relationships/image" Target="../media/image602.png"/><Relationship Id="rId111" Type="http://schemas.openxmlformats.org/officeDocument/2006/relationships/customXml" Target="../ink/ink637.xml"/><Relationship Id="rId132" Type="http://schemas.openxmlformats.org/officeDocument/2006/relationships/image" Target="../media/image624.png"/><Relationship Id="rId153" Type="http://schemas.openxmlformats.org/officeDocument/2006/relationships/customXml" Target="../ink/ink658.xml"/><Relationship Id="rId174" Type="http://schemas.openxmlformats.org/officeDocument/2006/relationships/image" Target="../media/image645.png"/><Relationship Id="rId179" Type="http://schemas.openxmlformats.org/officeDocument/2006/relationships/customXml" Target="../ink/ink671.xml"/><Relationship Id="rId195" Type="http://schemas.openxmlformats.org/officeDocument/2006/relationships/customXml" Target="../ink/ink679.xml"/><Relationship Id="rId209" Type="http://schemas.openxmlformats.org/officeDocument/2006/relationships/customXml" Target="../ink/ink686.xml"/><Relationship Id="rId190" Type="http://schemas.openxmlformats.org/officeDocument/2006/relationships/image" Target="../media/image653.png"/><Relationship Id="rId204" Type="http://schemas.openxmlformats.org/officeDocument/2006/relationships/image" Target="../media/image660.png"/><Relationship Id="rId220" Type="http://schemas.openxmlformats.org/officeDocument/2006/relationships/image" Target="../media/image668.png"/><Relationship Id="rId225" Type="http://schemas.openxmlformats.org/officeDocument/2006/relationships/customXml" Target="../ink/ink694.xml"/><Relationship Id="rId241" Type="http://schemas.openxmlformats.org/officeDocument/2006/relationships/customXml" Target="../ink/ink702.xml"/><Relationship Id="rId246" Type="http://schemas.openxmlformats.org/officeDocument/2006/relationships/image" Target="../media/image681.png"/><Relationship Id="rId267" Type="http://schemas.openxmlformats.org/officeDocument/2006/relationships/customXml" Target="../ink/ink715.xml"/><Relationship Id="rId15" Type="http://schemas.openxmlformats.org/officeDocument/2006/relationships/image" Target="../media/image566.png"/><Relationship Id="rId36" Type="http://schemas.openxmlformats.org/officeDocument/2006/relationships/customXml" Target="../ink/ink599.xml"/><Relationship Id="rId57" Type="http://schemas.openxmlformats.org/officeDocument/2006/relationships/image" Target="../media/image587.png"/><Relationship Id="rId106" Type="http://schemas.openxmlformats.org/officeDocument/2006/relationships/image" Target="../media/image611.png"/><Relationship Id="rId127" Type="http://schemas.openxmlformats.org/officeDocument/2006/relationships/customXml" Target="../ink/ink645.xml"/><Relationship Id="rId262" Type="http://schemas.openxmlformats.org/officeDocument/2006/relationships/image" Target="../media/image689.png"/><Relationship Id="rId10" Type="http://schemas.openxmlformats.org/officeDocument/2006/relationships/customXml" Target="../ink/ink586.xml"/><Relationship Id="rId31" Type="http://schemas.openxmlformats.org/officeDocument/2006/relationships/image" Target="../media/image574.png"/><Relationship Id="rId52" Type="http://schemas.openxmlformats.org/officeDocument/2006/relationships/customXml" Target="../ink/ink607.xml"/><Relationship Id="rId73" Type="http://schemas.openxmlformats.org/officeDocument/2006/relationships/customXml" Target="../ink/ink618.xml"/><Relationship Id="rId78" Type="http://schemas.openxmlformats.org/officeDocument/2006/relationships/image" Target="../media/image597.png"/><Relationship Id="rId94" Type="http://schemas.openxmlformats.org/officeDocument/2006/relationships/image" Target="../media/image605.png"/><Relationship Id="rId99" Type="http://schemas.openxmlformats.org/officeDocument/2006/relationships/customXml" Target="../ink/ink631.xml"/><Relationship Id="rId101" Type="http://schemas.openxmlformats.org/officeDocument/2006/relationships/customXml" Target="../ink/ink632.xml"/><Relationship Id="rId122" Type="http://schemas.openxmlformats.org/officeDocument/2006/relationships/image" Target="../media/image619.png"/><Relationship Id="rId143" Type="http://schemas.openxmlformats.org/officeDocument/2006/relationships/customXml" Target="../ink/ink653.xml"/><Relationship Id="rId148" Type="http://schemas.openxmlformats.org/officeDocument/2006/relationships/image" Target="../media/image632.png"/><Relationship Id="rId164" Type="http://schemas.openxmlformats.org/officeDocument/2006/relationships/image" Target="../media/image640.png"/><Relationship Id="rId169" Type="http://schemas.openxmlformats.org/officeDocument/2006/relationships/customXml" Target="../ink/ink666.xml"/><Relationship Id="rId185" Type="http://schemas.openxmlformats.org/officeDocument/2006/relationships/customXml" Target="../ink/ink674.xml"/><Relationship Id="rId4" Type="http://schemas.openxmlformats.org/officeDocument/2006/relationships/customXml" Target="../ink/ink583.xml"/><Relationship Id="rId9" Type="http://schemas.openxmlformats.org/officeDocument/2006/relationships/image" Target="../media/image563.png"/><Relationship Id="rId180" Type="http://schemas.openxmlformats.org/officeDocument/2006/relationships/image" Target="../media/image648.png"/><Relationship Id="rId210" Type="http://schemas.openxmlformats.org/officeDocument/2006/relationships/image" Target="../media/image663.png"/><Relationship Id="rId215" Type="http://schemas.openxmlformats.org/officeDocument/2006/relationships/customXml" Target="../ink/ink689.xml"/><Relationship Id="rId236" Type="http://schemas.openxmlformats.org/officeDocument/2006/relationships/image" Target="../media/image676.png"/><Relationship Id="rId257" Type="http://schemas.openxmlformats.org/officeDocument/2006/relationships/customXml" Target="../ink/ink710.xml"/><Relationship Id="rId26" Type="http://schemas.openxmlformats.org/officeDocument/2006/relationships/customXml" Target="../ink/ink594.xml"/><Relationship Id="rId231" Type="http://schemas.openxmlformats.org/officeDocument/2006/relationships/customXml" Target="../ink/ink697.xml"/><Relationship Id="rId252" Type="http://schemas.openxmlformats.org/officeDocument/2006/relationships/image" Target="../media/image684.png"/><Relationship Id="rId47" Type="http://schemas.openxmlformats.org/officeDocument/2006/relationships/image" Target="../media/image582.png"/><Relationship Id="rId68" Type="http://schemas.openxmlformats.org/officeDocument/2006/relationships/image" Target="../media/image592.png"/><Relationship Id="rId89" Type="http://schemas.openxmlformats.org/officeDocument/2006/relationships/customXml" Target="../ink/ink626.xml"/><Relationship Id="rId112" Type="http://schemas.openxmlformats.org/officeDocument/2006/relationships/image" Target="../media/image614.png"/><Relationship Id="rId133" Type="http://schemas.openxmlformats.org/officeDocument/2006/relationships/customXml" Target="../ink/ink648.xml"/><Relationship Id="rId154" Type="http://schemas.openxmlformats.org/officeDocument/2006/relationships/image" Target="../media/image635.png"/><Relationship Id="rId175" Type="http://schemas.openxmlformats.org/officeDocument/2006/relationships/customXml" Target="../ink/ink669.xml"/><Relationship Id="rId196" Type="http://schemas.openxmlformats.org/officeDocument/2006/relationships/image" Target="../media/image656.png"/><Relationship Id="rId200" Type="http://schemas.openxmlformats.org/officeDocument/2006/relationships/image" Target="../media/image658.png"/><Relationship Id="rId16" Type="http://schemas.openxmlformats.org/officeDocument/2006/relationships/customXml" Target="../ink/ink589.xml"/><Relationship Id="rId221" Type="http://schemas.openxmlformats.org/officeDocument/2006/relationships/customXml" Target="../ink/ink692.xml"/><Relationship Id="rId242" Type="http://schemas.openxmlformats.org/officeDocument/2006/relationships/image" Target="../media/image679.png"/><Relationship Id="rId263" Type="http://schemas.openxmlformats.org/officeDocument/2006/relationships/customXml" Target="../ink/ink713.xml"/><Relationship Id="rId37" Type="http://schemas.openxmlformats.org/officeDocument/2006/relationships/image" Target="../media/image577.png"/><Relationship Id="rId58" Type="http://schemas.openxmlformats.org/officeDocument/2006/relationships/customXml" Target="../ink/ink610.xml"/><Relationship Id="rId79" Type="http://schemas.openxmlformats.org/officeDocument/2006/relationships/customXml" Target="../ink/ink621.xml"/><Relationship Id="rId102" Type="http://schemas.openxmlformats.org/officeDocument/2006/relationships/image" Target="../media/image609.png"/><Relationship Id="rId123" Type="http://schemas.openxmlformats.org/officeDocument/2006/relationships/customXml" Target="../ink/ink643.xml"/><Relationship Id="rId144" Type="http://schemas.openxmlformats.org/officeDocument/2006/relationships/image" Target="../media/image630.png"/><Relationship Id="rId90" Type="http://schemas.openxmlformats.org/officeDocument/2006/relationships/image" Target="../media/image603.png"/><Relationship Id="rId165" Type="http://schemas.openxmlformats.org/officeDocument/2006/relationships/customXml" Target="../ink/ink664.xml"/><Relationship Id="rId186" Type="http://schemas.openxmlformats.org/officeDocument/2006/relationships/image" Target="../media/image651.png"/><Relationship Id="rId211" Type="http://schemas.openxmlformats.org/officeDocument/2006/relationships/customXml" Target="../ink/ink687.xml"/><Relationship Id="rId232" Type="http://schemas.openxmlformats.org/officeDocument/2006/relationships/image" Target="../media/image674.png"/><Relationship Id="rId253" Type="http://schemas.openxmlformats.org/officeDocument/2006/relationships/customXml" Target="../ink/ink708.xml"/><Relationship Id="rId27" Type="http://schemas.openxmlformats.org/officeDocument/2006/relationships/image" Target="../media/image572.png"/><Relationship Id="rId48" Type="http://schemas.openxmlformats.org/officeDocument/2006/relationships/customXml" Target="../ink/ink605.xml"/><Relationship Id="rId69" Type="http://schemas.openxmlformats.org/officeDocument/2006/relationships/customXml" Target="../ink/ink616.xml"/><Relationship Id="rId113" Type="http://schemas.openxmlformats.org/officeDocument/2006/relationships/customXml" Target="../ink/ink638.xml"/><Relationship Id="rId134" Type="http://schemas.openxmlformats.org/officeDocument/2006/relationships/image" Target="../media/image625.png"/><Relationship Id="rId80" Type="http://schemas.openxmlformats.org/officeDocument/2006/relationships/image" Target="../media/image598.png"/><Relationship Id="rId155" Type="http://schemas.openxmlformats.org/officeDocument/2006/relationships/customXml" Target="../ink/ink659.xml"/><Relationship Id="rId176" Type="http://schemas.openxmlformats.org/officeDocument/2006/relationships/image" Target="../media/image646.png"/><Relationship Id="rId197" Type="http://schemas.openxmlformats.org/officeDocument/2006/relationships/customXml" Target="../ink/ink680.xml"/><Relationship Id="rId201" Type="http://schemas.openxmlformats.org/officeDocument/2006/relationships/customXml" Target="../ink/ink682.xml"/><Relationship Id="rId222" Type="http://schemas.openxmlformats.org/officeDocument/2006/relationships/image" Target="../media/image669.png"/><Relationship Id="rId243" Type="http://schemas.openxmlformats.org/officeDocument/2006/relationships/customXml" Target="../ink/ink703.xml"/><Relationship Id="rId264" Type="http://schemas.openxmlformats.org/officeDocument/2006/relationships/image" Target="../media/image690.png"/><Relationship Id="rId17" Type="http://schemas.openxmlformats.org/officeDocument/2006/relationships/image" Target="../media/image567.png"/><Relationship Id="rId38" Type="http://schemas.openxmlformats.org/officeDocument/2006/relationships/customXml" Target="../ink/ink600.xml"/><Relationship Id="rId59" Type="http://schemas.openxmlformats.org/officeDocument/2006/relationships/image" Target="../media/image588.png"/><Relationship Id="rId103" Type="http://schemas.openxmlformats.org/officeDocument/2006/relationships/customXml" Target="../ink/ink633.xml"/><Relationship Id="rId124" Type="http://schemas.openxmlformats.org/officeDocument/2006/relationships/image" Target="../media/image620.png"/><Relationship Id="rId70" Type="http://schemas.openxmlformats.org/officeDocument/2006/relationships/image" Target="../media/image593.png"/><Relationship Id="rId91" Type="http://schemas.openxmlformats.org/officeDocument/2006/relationships/customXml" Target="../ink/ink627.xml"/><Relationship Id="rId145" Type="http://schemas.openxmlformats.org/officeDocument/2006/relationships/customXml" Target="../ink/ink654.xml"/><Relationship Id="rId166" Type="http://schemas.openxmlformats.org/officeDocument/2006/relationships/image" Target="../media/image641.png"/><Relationship Id="rId187" Type="http://schemas.openxmlformats.org/officeDocument/2006/relationships/customXml" Target="../ink/ink675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664.png"/><Relationship Id="rId233" Type="http://schemas.openxmlformats.org/officeDocument/2006/relationships/customXml" Target="../ink/ink698.xml"/><Relationship Id="rId254" Type="http://schemas.openxmlformats.org/officeDocument/2006/relationships/image" Target="../media/image685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49.png"/><Relationship Id="rId299" Type="http://schemas.openxmlformats.org/officeDocument/2006/relationships/image" Target="../media/image840.png"/><Relationship Id="rId21" Type="http://schemas.openxmlformats.org/officeDocument/2006/relationships/image" Target="../media/image702.png"/><Relationship Id="rId63" Type="http://schemas.openxmlformats.org/officeDocument/2006/relationships/image" Target="../media/image722.png"/><Relationship Id="rId159" Type="http://schemas.openxmlformats.org/officeDocument/2006/relationships/image" Target="../media/image770.png"/><Relationship Id="rId324" Type="http://schemas.openxmlformats.org/officeDocument/2006/relationships/customXml" Target="../ink/ink877.xml"/><Relationship Id="rId366" Type="http://schemas.openxmlformats.org/officeDocument/2006/relationships/customXml" Target="../ink/ink898.xml"/><Relationship Id="rId170" Type="http://schemas.openxmlformats.org/officeDocument/2006/relationships/customXml" Target="../ink/ink800.xml"/><Relationship Id="rId226" Type="http://schemas.openxmlformats.org/officeDocument/2006/relationships/customXml" Target="../ink/ink828.xml"/><Relationship Id="rId107" Type="http://schemas.openxmlformats.org/officeDocument/2006/relationships/image" Target="../media/image744.png"/><Relationship Id="rId268" Type="http://schemas.openxmlformats.org/officeDocument/2006/relationships/customXml" Target="../ink/ink849.xml"/><Relationship Id="rId289" Type="http://schemas.openxmlformats.org/officeDocument/2006/relationships/image" Target="../media/image835.png"/><Relationship Id="rId11" Type="http://schemas.openxmlformats.org/officeDocument/2006/relationships/image" Target="../media/image697.png"/><Relationship Id="rId32" Type="http://schemas.openxmlformats.org/officeDocument/2006/relationships/customXml" Target="../ink/ink731.xml"/><Relationship Id="rId53" Type="http://schemas.openxmlformats.org/officeDocument/2006/relationships/image" Target="../media/image717.png"/><Relationship Id="rId74" Type="http://schemas.openxmlformats.org/officeDocument/2006/relationships/customXml" Target="../ink/ink752.xml"/><Relationship Id="rId128" Type="http://schemas.openxmlformats.org/officeDocument/2006/relationships/customXml" Target="../ink/ink779.xml"/><Relationship Id="rId149" Type="http://schemas.openxmlformats.org/officeDocument/2006/relationships/image" Target="../media/image765.png"/><Relationship Id="rId314" Type="http://schemas.openxmlformats.org/officeDocument/2006/relationships/customXml" Target="../ink/ink872.xml"/><Relationship Id="rId335" Type="http://schemas.openxmlformats.org/officeDocument/2006/relationships/image" Target="../media/image858.png"/><Relationship Id="rId356" Type="http://schemas.openxmlformats.org/officeDocument/2006/relationships/customXml" Target="../ink/ink893.xml"/><Relationship Id="rId377" Type="http://schemas.openxmlformats.org/officeDocument/2006/relationships/image" Target="../media/image879.png"/><Relationship Id="rId5" Type="http://schemas.openxmlformats.org/officeDocument/2006/relationships/image" Target="../media/image694.png"/><Relationship Id="rId95" Type="http://schemas.openxmlformats.org/officeDocument/2006/relationships/image" Target="../media/image738.png"/><Relationship Id="rId160" Type="http://schemas.openxmlformats.org/officeDocument/2006/relationships/customXml" Target="../ink/ink795.xml"/><Relationship Id="rId181" Type="http://schemas.openxmlformats.org/officeDocument/2006/relationships/image" Target="../media/image781.png"/><Relationship Id="rId216" Type="http://schemas.openxmlformats.org/officeDocument/2006/relationships/customXml" Target="../ink/ink823.xml"/><Relationship Id="rId237" Type="http://schemas.openxmlformats.org/officeDocument/2006/relationships/image" Target="../media/image809.png"/><Relationship Id="rId258" Type="http://schemas.openxmlformats.org/officeDocument/2006/relationships/customXml" Target="../ink/ink844.xml"/><Relationship Id="rId279" Type="http://schemas.openxmlformats.org/officeDocument/2006/relationships/image" Target="../media/image830.png"/><Relationship Id="rId22" Type="http://schemas.openxmlformats.org/officeDocument/2006/relationships/customXml" Target="../ink/ink726.xml"/><Relationship Id="rId43" Type="http://schemas.openxmlformats.org/officeDocument/2006/relationships/image" Target="../media/image712.png"/><Relationship Id="rId64" Type="http://schemas.openxmlformats.org/officeDocument/2006/relationships/customXml" Target="../ink/ink747.xml"/><Relationship Id="rId118" Type="http://schemas.openxmlformats.org/officeDocument/2006/relationships/customXml" Target="../ink/ink774.xml"/><Relationship Id="rId139" Type="http://schemas.openxmlformats.org/officeDocument/2006/relationships/image" Target="../media/image760.png"/><Relationship Id="rId290" Type="http://schemas.openxmlformats.org/officeDocument/2006/relationships/customXml" Target="../ink/ink860.xml"/><Relationship Id="rId304" Type="http://schemas.openxmlformats.org/officeDocument/2006/relationships/customXml" Target="../ink/ink867.xml"/><Relationship Id="rId325" Type="http://schemas.openxmlformats.org/officeDocument/2006/relationships/image" Target="../media/image853.png"/><Relationship Id="rId346" Type="http://schemas.openxmlformats.org/officeDocument/2006/relationships/customXml" Target="../ink/ink888.xml"/><Relationship Id="rId367" Type="http://schemas.openxmlformats.org/officeDocument/2006/relationships/image" Target="../media/image874.png"/><Relationship Id="rId388" Type="http://schemas.openxmlformats.org/officeDocument/2006/relationships/customXml" Target="../ink/ink909.xml"/><Relationship Id="rId85" Type="http://schemas.openxmlformats.org/officeDocument/2006/relationships/image" Target="../media/image733.png"/><Relationship Id="rId150" Type="http://schemas.openxmlformats.org/officeDocument/2006/relationships/customXml" Target="../ink/ink790.xml"/><Relationship Id="rId171" Type="http://schemas.openxmlformats.org/officeDocument/2006/relationships/image" Target="../media/image776.png"/><Relationship Id="rId192" Type="http://schemas.openxmlformats.org/officeDocument/2006/relationships/customXml" Target="../ink/ink811.xml"/><Relationship Id="rId206" Type="http://schemas.openxmlformats.org/officeDocument/2006/relationships/customXml" Target="../ink/ink818.xml"/><Relationship Id="rId227" Type="http://schemas.openxmlformats.org/officeDocument/2006/relationships/image" Target="../media/image804.png"/><Relationship Id="rId248" Type="http://schemas.openxmlformats.org/officeDocument/2006/relationships/customXml" Target="../ink/ink839.xml"/><Relationship Id="rId269" Type="http://schemas.openxmlformats.org/officeDocument/2006/relationships/image" Target="../media/image825.png"/><Relationship Id="rId12" Type="http://schemas.openxmlformats.org/officeDocument/2006/relationships/customXml" Target="../ink/ink721.xml"/><Relationship Id="rId33" Type="http://schemas.openxmlformats.org/officeDocument/2006/relationships/image" Target="../media/image592.png"/><Relationship Id="rId108" Type="http://schemas.openxmlformats.org/officeDocument/2006/relationships/customXml" Target="../ink/ink769.xml"/><Relationship Id="rId129" Type="http://schemas.openxmlformats.org/officeDocument/2006/relationships/image" Target="../media/image755.png"/><Relationship Id="rId280" Type="http://schemas.openxmlformats.org/officeDocument/2006/relationships/customXml" Target="../ink/ink855.xml"/><Relationship Id="rId315" Type="http://schemas.openxmlformats.org/officeDocument/2006/relationships/image" Target="../media/image848.png"/><Relationship Id="rId336" Type="http://schemas.openxmlformats.org/officeDocument/2006/relationships/customXml" Target="../ink/ink883.xml"/><Relationship Id="rId357" Type="http://schemas.openxmlformats.org/officeDocument/2006/relationships/image" Target="../media/image869.png"/><Relationship Id="rId54" Type="http://schemas.openxmlformats.org/officeDocument/2006/relationships/customXml" Target="../ink/ink742.xml"/><Relationship Id="rId75" Type="http://schemas.openxmlformats.org/officeDocument/2006/relationships/image" Target="../media/image728.png"/><Relationship Id="rId96" Type="http://schemas.openxmlformats.org/officeDocument/2006/relationships/customXml" Target="../ink/ink763.xml"/><Relationship Id="rId140" Type="http://schemas.openxmlformats.org/officeDocument/2006/relationships/customXml" Target="../ink/ink785.xml"/><Relationship Id="rId161" Type="http://schemas.openxmlformats.org/officeDocument/2006/relationships/image" Target="../media/image771.png"/><Relationship Id="rId182" Type="http://schemas.openxmlformats.org/officeDocument/2006/relationships/customXml" Target="../ink/ink806.xml"/><Relationship Id="rId217" Type="http://schemas.openxmlformats.org/officeDocument/2006/relationships/image" Target="../media/image799.png"/><Relationship Id="rId378" Type="http://schemas.openxmlformats.org/officeDocument/2006/relationships/customXml" Target="../ink/ink904.xml"/><Relationship Id="rId6" Type="http://schemas.openxmlformats.org/officeDocument/2006/relationships/customXml" Target="../ink/ink718.xml"/><Relationship Id="rId238" Type="http://schemas.openxmlformats.org/officeDocument/2006/relationships/customXml" Target="../ink/ink834.xml"/><Relationship Id="rId259" Type="http://schemas.openxmlformats.org/officeDocument/2006/relationships/image" Target="../media/image820.png"/><Relationship Id="rId23" Type="http://schemas.openxmlformats.org/officeDocument/2006/relationships/image" Target="../media/image703.png"/><Relationship Id="rId119" Type="http://schemas.openxmlformats.org/officeDocument/2006/relationships/image" Target="../media/image750.png"/><Relationship Id="rId270" Type="http://schemas.openxmlformats.org/officeDocument/2006/relationships/customXml" Target="../ink/ink850.xml"/><Relationship Id="rId291" Type="http://schemas.openxmlformats.org/officeDocument/2006/relationships/image" Target="../media/image836.png"/><Relationship Id="rId305" Type="http://schemas.openxmlformats.org/officeDocument/2006/relationships/image" Target="../media/image843.png"/><Relationship Id="rId326" Type="http://schemas.openxmlformats.org/officeDocument/2006/relationships/customXml" Target="../ink/ink878.xml"/><Relationship Id="rId347" Type="http://schemas.openxmlformats.org/officeDocument/2006/relationships/image" Target="../media/image864.png"/><Relationship Id="rId44" Type="http://schemas.openxmlformats.org/officeDocument/2006/relationships/customXml" Target="../ink/ink737.xml"/><Relationship Id="rId65" Type="http://schemas.openxmlformats.org/officeDocument/2006/relationships/image" Target="../media/image723.png"/><Relationship Id="rId86" Type="http://schemas.openxmlformats.org/officeDocument/2006/relationships/customXml" Target="../ink/ink758.xml"/><Relationship Id="rId130" Type="http://schemas.openxmlformats.org/officeDocument/2006/relationships/customXml" Target="../ink/ink780.xml"/><Relationship Id="rId151" Type="http://schemas.openxmlformats.org/officeDocument/2006/relationships/image" Target="../media/image766.png"/><Relationship Id="rId368" Type="http://schemas.openxmlformats.org/officeDocument/2006/relationships/customXml" Target="../ink/ink899.xml"/><Relationship Id="rId389" Type="http://schemas.openxmlformats.org/officeDocument/2006/relationships/image" Target="../media/image885.png"/><Relationship Id="rId172" Type="http://schemas.openxmlformats.org/officeDocument/2006/relationships/customXml" Target="../ink/ink801.xml"/><Relationship Id="rId193" Type="http://schemas.openxmlformats.org/officeDocument/2006/relationships/image" Target="../media/image787.png"/><Relationship Id="rId207" Type="http://schemas.openxmlformats.org/officeDocument/2006/relationships/image" Target="../media/image794.png"/><Relationship Id="rId228" Type="http://schemas.openxmlformats.org/officeDocument/2006/relationships/customXml" Target="../ink/ink829.xml"/><Relationship Id="rId249" Type="http://schemas.openxmlformats.org/officeDocument/2006/relationships/image" Target="../media/image815.png"/><Relationship Id="rId13" Type="http://schemas.openxmlformats.org/officeDocument/2006/relationships/image" Target="../media/image698.png"/><Relationship Id="rId109" Type="http://schemas.openxmlformats.org/officeDocument/2006/relationships/image" Target="../media/image745.png"/><Relationship Id="rId260" Type="http://schemas.openxmlformats.org/officeDocument/2006/relationships/customXml" Target="../ink/ink845.xml"/><Relationship Id="rId281" Type="http://schemas.openxmlformats.org/officeDocument/2006/relationships/image" Target="../media/image831.png"/><Relationship Id="rId316" Type="http://schemas.openxmlformats.org/officeDocument/2006/relationships/customXml" Target="../ink/ink873.xml"/><Relationship Id="rId337" Type="http://schemas.openxmlformats.org/officeDocument/2006/relationships/image" Target="../media/image859.png"/><Relationship Id="rId34" Type="http://schemas.openxmlformats.org/officeDocument/2006/relationships/customXml" Target="../ink/ink732.xml"/><Relationship Id="rId55" Type="http://schemas.openxmlformats.org/officeDocument/2006/relationships/image" Target="../media/image718.png"/><Relationship Id="rId76" Type="http://schemas.openxmlformats.org/officeDocument/2006/relationships/customXml" Target="../ink/ink753.xml"/><Relationship Id="rId97" Type="http://schemas.openxmlformats.org/officeDocument/2006/relationships/image" Target="../media/image739.png"/><Relationship Id="rId120" Type="http://schemas.openxmlformats.org/officeDocument/2006/relationships/customXml" Target="../ink/ink775.xml"/><Relationship Id="rId141" Type="http://schemas.openxmlformats.org/officeDocument/2006/relationships/image" Target="../media/image761.png"/><Relationship Id="rId358" Type="http://schemas.openxmlformats.org/officeDocument/2006/relationships/customXml" Target="../ink/ink894.xml"/><Relationship Id="rId379" Type="http://schemas.openxmlformats.org/officeDocument/2006/relationships/image" Target="../media/image880.png"/><Relationship Id="rId7" Type="http://schemas.openxmlformats.org/officeDocument/2006/relationships/image" Target="../media/image695.png"/><Relationship Id="rId162" Type="http://schemas.openxmlformats.org/officeDocument/2006/relationships/customXml" Target="../ink/ink796.xml"/><Relationship Id="rId183" Type="http://schemas.openxmlformats.org/officeDocument/2006/relationships/image" Target="../media/image782.png"/><Relationship Id="rId218" Type="http://schemas.openxmlformats.org/officeDocument/2006/relationships/customXml" Target="../ink/ink824.xml"/><Relationship Id="rId239" Type="http://schemas.openxmlformats.org/officeDocument/2006/relationships/image" Target="../media/image810.png"/><Relationship Id="rId390" Type="http://schemas.openxmlformats.org/officeDocument/2006/relationships/customXml" Target="../ink/ink910.xml"/><Relationship Id="rId250" Type="http://schemas.openxmlformats.org/officeDocument/2006/relationships/customXml" Target="../ink/ink840.xml"/><Relationship Id="rId271" Type="http://schemas.openxmlformats.org/officeDocument/2006/relationships/image" Target="../media/image826.png"/><Relationship Id="rId292" Type="http://schemas.openxmlformats.org/officeDocument/2006/relationships/customXml" Target="../ink/ink861.xml"/><Relationship Id="rId306" Type="http://schemas.openxmlformats.org/officeDocument/2006/relationships/customXml" Target="../ink/ink868.xml"/><Relationship Id="rId24" Type="http://schemas.openxmlformats.org/officeDocument/2006/relationships/customXml" Target="../ink/ink727.xml"/><Relationship Id="rId45" Type="http://schemas.openxmlformats.org/officeDocument/2006/relationships/image" Target="../media/image713.png"/><Relationship Id="rId66" Type="http://schemas.openxmlformats.org/officeDocument/2006/relationships/customXml" Target="../ink/ink748.xml"/><Relationship Id="rId87" Type="http://schemas.openxmlformats.org/officeDocument/2006/relationships/image" Target="../media/image734.png"/><Relationship Id="rId110" Type="http://schemas.openxmlformats.org/officeDocument/2006/relationships/customXml" Target="../ink/ink770.xml"/><Relationship Id="rId131" Type="http://schemas.openxmlformats.org/officeDocument/2006/relationships/image" Target="../media/image756.png"/><Relationship Id="rId327" Type="http://schemas.openxmlformats.org/officeDocument/2006/relationships/image" Target="../media/image854.png"/><Relationship Id="rId348" Type="http://schemas.openxmlformats.org/officeDocument/2006/relationships/customXml" Target="../ink/ink889.xml"/><Relationship Id="rId369" Type="http://schemas.openxmlformats.org/officeDocument/2006/relationships/image" Target="../media/image875.png"/><Relationship Id="rId152" Type="http://schemas.openxmlformats.org/officeDocument/2006/relationships/customXml" Target="../ink/ink791.xml"/><Relationship Id="rId173" Type="http://schemas.openxmlformats.org/officeDocument/2006/relationships/image" Target="../media/image777.png"/><Relationship Id="rId194" Type="http://schemas.openxmlformats.org/officeDocument/2006/relationships/customXml" Target="../ink/ink812.xml"/><Relationship Id="rId208" Type="http://schemas.openxmlformats.org/officeDocument/2006/relationships/customXml" Target="../ink/ink819.xml"/><Relationship Id="rId229" Type="http://schemas.openxmlformats.org/officeDocument/2006/relationships/image" Target="../media/image805.png"/><Relationship Id="rId380" Type="http://schemas.openxmlformats.org/officeDocument/2006/relationships/customXml" Target="../ink/ink905.xml"/><Relationship Id="rId240" Type="http://schemas.openxmlformats.org/officeDocument/2006/relationships/customXml" Target="../ink/ink835.xml"/><Relationship Id="rId261" Type="http://schemas.openxmlformats.org/officeDocument/2006/relationships/image" Target="../media/image821.png"/><Relationship Id="rId14" Type="http://schemas.openxmlformats.org/officeDocument/2006/relationships/customXml" Target="../ink/ink722.xml"/><Relationship Id="rId35" Type="http://schemas.openxmlformats.org/officeDocument/2006/relationships/image" Target="../media/image708.png"/><Relationship Id="rId56" Type="http://schemas.openxmlformats.org/officeDocument/2006/relationships/customXml" Target="../ink/ink743.xml"/><Relationship Id="rId77" Type="http://schemas.openxmlformats.org/officeDocument/2006/relationships/image" Target="../media/image729.png"/><Relationship Id="rId100" Type="http://schemas.openxmlformats.org/officeDocument/2006/relationships/customXml" Target="../ink/ink765.xml"/><Relationship Id="rId282" Type="http://schemas.openxmlformats.org/officeDocument/2006/relationships/customXml" Target="../ink/ink856.xml"/><Relationship Id="rId317" Type="http://schemas.openxmlformats.org/officeDocument/2006/relationships/image" Target="../media/image849.png"/><Relationship Id="rId338" Type="http://schemas.openxmlformats.org/officeDocument/2006/relationships/customXml" Target="../ink/ink884.xml"/><Relationship Id="rId359" Type="http://schemas.openxmlformats.org/officeDocument/2006/relationships/image" Target="../media/image870.png"/><Relationship Id="rId8" Type="http://schemas.openxmlformats.org/officeDocument/2006/relationships/customXml" Target="../ink/ink719.xml"/><Relationship Id="rId98" Type="http://schemas.openxmlformats.org/officeDocument/2006/relationships/customXml" Target="../ink/ink764.xml"/><Relationship Id="rId121" Type="http://schemas.openxmlformats.org/officeDocument/2006/relationships/image" Target="../media/image751.png"/><Relationship Id="rId142" Type="http://schemas.openxmlformats.org/officeDocument/2006/relationships/customXml" Target="../ink/ink786.xml"/><Relationship Id="rId163" Type="http://schemas.openxmlformats.org/officeDocument/2006/relationships/image" Target="../media/image772.png"/><Relationship Id="rId184" Type="http://schemas.openxmlformats.org/officeDocument/2006/relationships/customXml" Target="../ink/ink807.xml"/><Relationship Id="rId219" Type="http://schemas.openxmlformats.org/officeDocument/2006/relationships/image" Target="../media/image800.png"/><Relationship Id="rId370" Type="http://schemas.openxmlformats.org/officeDocument/2006/relationships/customXml" Target="../ink/ink900.xml"/><Relationship Id="rId391" Type="http://schemas.openxmlformats.org/officeDocument/2006/relationships/image" Target="../media/image886.png"/><Relationship Id="rId230" Type="http://schemas.openxmlformats.org/officeDocument/2006/relationships/customXml" Target="../ink/ink830.xml"/><Relationship Id="rId251" Type="http://schemas.openxmlformats.org/officeDocument/2006/relationships/image" Target="../media/image816.png"/><Relationship Id="rId25" Type="http://schemas.openxmlformats.org/officeDocument/2006/relationships/image" Target="../media/image704.png"/><Relationship Id="rId46" Type="http://schemas.openxmlformats.org/officeDocument/2006/relationships/customXml" Target="../ink/ink738.xml"/><Relationship Id="rId67" Type="http://schemas.openxmlformats.org/officeDocument/2006/relationships/image" Target="../media/image724.png"/><Relationship Id="rId272" Type="http://schemas.openxmlformats.org/officeDocument/2006/relationships/customXml" Target="../ink/ink851.xml"/><Relationship Id="rId293" Type="http://schemas.openxmlformats.org/officeDocument/2006/relationships/image" Target="../media/image837.png"/><Relationship Id="rId307" Type="http://schemas.openxmlformats.org/officeDocument/2006/relationships/image" Target="../media/image844.png"/><Relationship Id="rId328" Type="http://schemas.openxmlformats.org/officeDocument/2006/relationships/customXml" Target="../ink/ink879.xml"/><Relationship Id="rId349" Type="http://schemas.openxmlformats.org/officeDocument/2006/relationships/image" Target="../media/image865.png"/><Relationship Id="rId88" Type="http://schemas.openxmlformats.org/officeDocument/2006/relationships/customXml" Target="../ink/ink759.xml"/><Relationship Id="rId111" Type="http://schemas.openxmlformats.org/officeDocument/2006/relationships/image" Target="../media/image746.png"/><Relationship Id="rId132" Type="http://schemas.openxmlformats.org/officeDocument/2006/relationships/customXml" Target="../ink/ink781.xml"/><Relationship Id="rId153" Type="http://schemas.openxmlformats.org/officeDocument/2006/relationships/image" Target="../media/image767.png"/><Relationship Id="rId174" Type="http://schemas.openxmlformats.org/officeDocument/2006/relationships/customXml" Target="../ink/ink802.xml"/><Relationship Id="rId195" Type="http://schemas.openxmlformats.org/officeDocument/2006/relationships/image" Target="../media/image788.png"/><Relationship Id="rId209" Type="http://schemas.openxmlformats.org/officeDocument/2006/relationships/image" Target="../media/image795.png"/><Relationship Id="rId360" Type="http://schemas.openxmlformats.org/officeDocument/2006/relationships/customXml" Target="../ink/ink895.xml"/><Relationship Id="rId381" Type="http://schemas.openxmlformats.org/officeDocument/2006/relationships/image" Target="../media/image881.png"/><Relationship Id="rId220" Type="http://schemas.openxmlformats.org/officeDocument/2006/relationships/customXml" Target="../ink/ink825.xml"/><Relationship Id="rId241" Type="http://schemas.openxmlformats.org/officeDocument/2006/relationships/image" Target="../media/image811.png"/><Relationship Id="rId15" Type="http://schemas.openxmlformats.org/officeDocument/2006/relationships/image" Target="../media/image699.png"/><Relationship Id="rId36" Type="http://schemas.openxmlformats.org/officeDocument/2006/relationships/customXml" Target="../ink/ink733.xml"/><Relationship Id="rId57" Type="http://schemas.openxmlformats.org/officeDocument/2006/relationships/image" Target="../media/image719.png"/><Relationship Id="rId262" Type="http://schemas.openxmlformats.org/officeDocument/2006/relationships/customXml" Target="../ink/ink846.xml"/><Relationship Id="rId283" Type="http://schemas.openxmlformats.org/officeDocument/2006/relationships/image" Target="../media/image832.png"/><Relationship Id="rId318" Type="http://schemas.openxmlformats.org/officeDocument/2006/relationships/customXml" Target="../ink/ink874.xml"/><Relationship Id="rId339" Type="http://schemas.openxmlformats.org/officeDocument/2006/relationships/image" Target="../media/image860.png"/><Relationship Id="rId78" Type="http://schemas.openxmlformats.org/officeDocument/2006/relationships/customXml" Target="../ink/ink754.xml"/><Relationship Id="rId99" Type="http://schemas.openxmlformats.org/officeDocument/2006/relationships/image" Target="../media/image740.png"/><Relationship Id="rId101" Type="http://schemas.openxmlformats.org/officeDocument/2006/relationships/image" Target="../media/image741.png"/><Relationship Id="rId122" Type="http://schemas.openxmlformats.org/officeDocument/2006/relationships/customXml" Target="../ink/ink776.xml"/><Relationship Id="rId143" Type="http://schemas.openxmlformats.org/officeDocument/2006/relationships/image" Target="../media/image762.png"/><Relationship Id="rId164" Type="http://schemas.openxmlformats.org/officeDocument/2006/relationships/customXml" Target="../ink/ink797.xml"/><Relationship Id="rId185" Type="http://schemas.openxmlformats.org/officeDocument/2006/relationships/image" Target="../media/image783.png"/><Relationship Id="rId350" Type="http://schemas.openxmlformats.org/officeDocument/2006/relationships/customXml" Target="../ink/ink890.xml"/><Relationship Id="rId371" Type="http://schemas.openxmlformats.org/officeDocument/2006/relationships/image" Target="../media/image876.png"/><Relationship Id="rId9" Type="http://schemas.openxmlformats.org/officeDocument/2006/relationships/image" Target="../media/image696.png"/><Relationship Id="rId210" Type="http://schemas.openxmlformats.org/officeDocument/2006/relationships/customXml" Target="../ink/ink820.xml"/><Relationship Id="rId392" Type="http://schemas.openxmlformats.org/officeDocument/2006/relationships/customXml" Target="../ink/ink911.xml"/><Relationship Id="rId26" Type="http://schemas.openxmlformats.org/officeDocument/2006/relationships/customXml" Target="../ink/ink728.xml"/><Relationship Id="rId231" Type="http://schemas.openxmlformats.org/officeDocument/2006/relationships/image" Target="../media/image806.png"/><Relationship Id="rId252" Type="http://schemas.openxmlformats.org/officeDocument/2006/relationships/customXml" Target="../ink/ink841.xml"/><Relationship Id="rId273" Type="http://schemas.openxmlformats.org/officeDocument/2006/relationships/image" Target="../media/image827.png"/><Relationship Id="rId294" Type="http://schemas.openxmlformats.org/officeDocument/2006/relationships/customXml" Target="../ink/ink862.xml"/><Relationship Id="rId308" Type="http://schemas.openxmlformats.org/officeDocument/2006/relationships/customXml" Target="../ink/ink869.xml"/><Relationship Id="rId329" Type="http://schemas.openxmlformats.org/officeDocument/2006/relationships/image" Target="../media/image855.png"/><Relationship Id="rId47" Type="http://schemas.openxmlformats.org/officeDocument/2006/relationships/image" Target="../media/image714.png"/><Relationship Id="rId68" Type="http://schemas.openxmlformats.org/officeDocument/2006/relationships/customXml" Target="../ink/ink749.xml"/><Relationship Id="rId89" Type="http://schemas.openxmlformats.org/officeDocument/2006/relationships/image" Target="../media/image735.png"/><Relationship Id="rId112" Type="http://schemas.openxmlformats.org/officeDocument/2006/relationships/customXml" Target="../ink/ink771.xml"/><Relationship Id="rId133" Type="http://schemas.openxmlformats.org/officeDocument/2006/relationships/image" Target="../media/image757.png"/><Relationship Id="rId154" Type="http://schemas.openxmlformats.org/officeDocument/2006/relationships/customXml" Target="../ink/ink792.xml"/><Relationship Id="rId175" Type="http://schemas.openxmlformats.org/officeDocument/2006/relationships/image" Target="../media/image778.png"/><Relationship Id="rId340" Type="http://schemas.openxmlformats.org/officeDocument/2006/relationships/customXml" Target="../ink/ink885.xml"/><Relationship Id="rId361" Type="http://schemas.openxmlformats.org/officeDocument/2006/relationships/image" Target="../media/image871.png"/><Relationship Id="rId196" Type="http://schemas.openxmlformats.org/officeDocument/2006/relationships/customXml" Target="../ink/ink813.xml"/><Relationship Id="rId200" Type="http://schemas.openxmlformats.org/officeDocument/2006/relationships/customXml" Target="../ink/ink815.xml"/><Relationship Id="rId382" Type="http://schemas.openxmlformats.org/officeDocument/2006/relationships/customXml" Target="../ink/ink906.xml"/><Relationship Id="rId16" Type="http://schemas.openxmlformats.org/officeDocument/2006/relationships/customXml" Target="../ink/ink723.xml"/><Relationship Id="rId221" Type="http://schemas.openxmlformats.org/officeDocument/2006/relationships/image" Target="../media/image801.png"/><Relationship Id="rId242" Type="http://schemas.openxmlformats.org/officeDocument/2006/relationships/customXml" Target="../ink/ink836.xml"/><Relationship Id="rId263" Type="http://schemas.openxmlformats.org/officeDocument/2006/relationships/image" Target="../media/image822.png"/><Relationship Id="rId284" Type="http://schemas.openxmlformats.org/officeDocument/2006/relationships/customXml" Target="../ink/ink857.xml"/><Relationship Id="rId319" Type="http://schemas.openxmlformats.org/officeDocument/2006/relationships/image" Target="../media/image850.png"/><Relationship Id="rId37" Type="http://schemas.openxmlformats.org/officeDocument/2006/relationships/image" Target="../media/image709.png"/><Relationship Id="rId58" Type="http://schemas.openxmlformats.org/officeDocument/2006/relationships/customXml" Target="../ink/ink744.xml"/><Relationship Id="rId79" Type="http://schemas.openxmlformats.org/officeDocument/2006/relationships/image" Target="../media/image730.png"/><Relationship Id="rId102" Type="http://schemas.openxmlformats.org/officeDocument/2006/relationships/customXml" Target="../ink/ink766.xml"/><Relationship Id="rId123" Type="http://schemas.openxmlformats.org/officeDocument/2006/relationships/image" Target="../media/image752.png"/><Relationship Id="rId144" Type="http://schemas.openxmlformats.org/officeDocument/2006/relationships/customXml" Target="../ink/ink787.xml"/><Relationship Id="rId330" Type="http://schemas.openxmlformats.org/officeDocument/2006/relationships/customXml" Target="../ink/ink880.xml"/><Relationship Id="rId90" Type="http://schemas.openxmlformats.org/officeDocument/2006/relationships/customXml" Target="../ink/ink760.xml"/><Relationship Id="rId165" Type="http://schemas.openxmlformats.org/officeDocument/2006/relationships/image" Target="../media/image773.png"/><Relationship Id="rId186" Type="http://schemas.openxmlformats.org/officeDocument/2006/relationships/customXml" Target="../ink/ink808.xml"/><Relationship Id="rId351" Type="http://schemas.openxmlformats.org/officeDocument/2006/relationships/image" Target="../media/image866.png"/><Relationship Id="rId372" Type="http://schemas.openxmlformats.org/officeDocument/2006/relationships/customXml" Target="../ink/ink901.xml"/><Relationship Id="rId393" Type="http://schemas.openxmlformats.org/officeDocument/2006/relationships/image" Target="../media/image887.png"/><Relationship Id="rId211" Type="http://schemas.openxmlformats.org/officeDocument/2006/relationships/image" Target="../media/image796.png"/><Relationship Id="rId232" Type="http://schemas.openxmlformats.org/officeDocument/2006/relationships/customXml" Target="../ink/ink831.xml"/><Relationship Id="rId253" Type="http://schemas.openxmlformats.org/officeDocument/2006/relationships/image" Target="../media/image817.png"/><Relationship Id="rId274" Type="http://schemas.openxmlformats.org/officeDocument/2006/relationships/customXml" Target="../ink/ink852.xml"/><Relationship Id="rId295" Type="http://schemas.openxmlformats.org/officeDocument/2006/relationships/image" Target="../media/image838.png"/><Relationship Id="rId309" Type="http://schemas.openxmlformats.org/officeDocument/2006/relationships/image" Target="../media/image845.png"/><Relationship Id="rId27" Type="http://schemas.openxmlformats.org/officeDocument/2006/relationships/image" Target="../media/image705.png"/><Relationship Id="rId48" Type="http://schemas.openxmlformats.org/officeDocument/2006/relationships/customXml" Target="../ink/ink739.xml"/><Relationship Id="rId69" Type="http://schemas.openxmlformats.org/officeDocument/2006/relationships/image" Target="../media/image725.png"/><Relationship Id="rId113" Type="http://schemas.openxmlformats.org/officeDocument/2006/relationships/image" Target="../media/image747.png"/><Relationship Id="rId134" Type="http://schemas.openxmlformats.org/officeDocument/2006/relationships/customXml" Target="../ink/ink782.xml"/><Relationship Id="rId320" Type="http://schemas.openxmlformats.org/officeDocument/2006/relationships/customXml" Target="../ink/ink875.xml"/><Relationship Id="rId80" Type="http://schemas.openxmlformats.org/officeDocument/2006/relationships/customXml" Target="../ink/ink755.xml"/><Relationship Id="rId155" Type="http://schemas.openxmlformats.org/officeDocument/2006/relationships/image" Target="../media/image768.png"/><Relationship Id="rId176" Type="http://schemas.openxmlformats.org/officeDocument/2006/relationships/customXml" Target="../ink/ink803.xml"/><Relationship Id="rId197" Type="http://schemas.openxmlformats.org/officeDocument/2006/relationships/image" Target="../media/image789.png"/><Relationship Id="rId341" Type="http://schemas.openxmlformats.org/officeDocument/2006/relationships/image" Target="../media/image861.png"/><Relationship Id="rId362" Type="http://schemas.openxmlformats.org/officeDocument/2006/relationships/customXml" Target="../ink/ink896.xml"/><Relationship Id="rId383" Type="http://schemas.openxmlformats.org/officeDocument/2006/relationships/image" Target="../media/image882.png"/><Relationship Id="rId201" Type="http://schemas.openxmlformats.org/officeDocument/2006/relationships/image" Target="../media/image791.png"/><Relationship Id="rId222" Type="http://schemas.openxmlformats.org/officeDocument/2006/relationships/customXml" Target="../ink/ink826.xml"/><Relationship Id="rId243" Type="http://schemas.openxmlformats.org/officeDocument/2006/relationships/image" Target="../media/image812.png"/><Relationship Id="rId264" Type="http://schemas.openxmlformats.org/officeDocument/2006/relationships/customXml" Target="../ink/ink847.xml"/><Relationship Id="rId285" Type="http://schemas.openxmlformats.org/officeDocument/2006/relationships/image" Target="../media/image833.png"/><Relationship Id="rId17" Type="http://schemas.openxmlformats.org/officeDocument/2006/relationships/image" Target="../media/image700.png"/><Relationship Id="rId38" Type="http://schemas.openxmlformats.org/officeDocument/2006/relationships/customXml" Target="../ink/ink734.xml"/><Relationship Id="rId59" Type="http://schemas.openxmlformats.org/officeDocument/2006/relationships/image" Target="../media/image720.png"/><Relationship Id="rId103" Type="http://schemas.openxmlformats.org/officeDocument/2006/relationships/image" Target="../media/image742.png"/><Relationship Id="rId124" Type="http://schemas.openxmlformats.org/officeDocument/2006/relationships/customXml" Target="../ink/ink777.xml"/><Relationship Id="rId310" Type="http://schemas.openxmlformats.org/officeDocument/2006/relationships/customXml" Target="../ink/ink870.xml"/><Relationship Id="rId70" Type="http://schemas.openxmlformats.org/officeDocument/2006/relationships/customXml" Target="../ink/ink750.xml"/><Relationship Id="rId91" Type="http://schemas.openxmlformats.org/officeDocument/2006/relationships/image" Target="../media/image736.png"/><Relationship Id="rId145" Type="http://schemas.openxmlformats.org/officeDocument/2006/relationships/image" Target="../media/image763.png"/><Relationship Id="rId166" Type="http://schemas.openxmlformats.org/officeDocument/2006/relationships/customXml" Target="../ink/ink798.xml"/><Relationship Id="rId187" Type="http://schemas.openxmlformats.org/officeDocument/2006/relationships/image" Target="../media/image784.png"/><Relationship Id="rId331" Type="http://schemas.openxmlformats.org/officeDocument/2006/relationships/image" Target="../media/image856.png"/><Relationship Id="rId352" Type="http://schemas.openxmlformats.org/officeDocument/2006/relationships/customXml" Target="../ink/ink891.xml"/><Relationship Id="rId373" Type="http://schemas.openxmlformats.org/officeDocument/2006/relationships/image" Target="../media/image877.png"/><Relationship Id="rId394" Type="http://schemas.openxmlformats.org/officeDocument/2006/relationships/customXml" Target="../ink/ink912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821.xml"/><Relationship Id="rId233" Type="http://schemas.openxmlformats.org/officeDocument/2006/relationships/image" Target="../media/image807.png"/><Relationship Id="rId254" Type="http://schemas.openxmlformats.org/officeDocument/2006/relationships/customXml" Target="../ink/ink842.xml"/><Relationship Id="rId28" Type="http://schemas.openxmlformats.org/officeDocument/2006/relationships/customXml" Target="../ink/ink729.xml"/><Relationship Id="rId49" Type="http://schemas.openxmlformats.org/officeDocument/2006/relationships/image" Target="../media/image715.png"/><Relationship Id="rId114" Type="http://schemas.openxmlformats.org/officeDocument/2006/relationships/customXml" Target="../ink/ink772.xml"/><Relationship Id="rId275" Type="http://schemas.openxmlformats.org/officeDocument/2006/relationships/image" Target="../media/image828.png"/><Relationship Id="rId296" Type="http://schemas.openxmlformats.org/officeDocument/2006/relationships/customXml" Target="../ink/ink863.xml"/><Relationship Id="rId300" Type="http://schemas.openxmlformats.org/officeDocument/2006/relationships/customXml" Target="../ink/ink865.xml"/><Relationship Id="rId60" Type="http://schemas.openxmlformats.org/officeDocument/2006/relationships/customXml" Target="../ink/ink745.xml"/><Relationship Id="rId81" Type="http://schemas.openxmlformats.org/officeDocument/2006/relationships/image" Target="../media/image731.png"/><Relationship Id="rId135" Type="http://schemas.openxmlformats.org/officeDocument/2006/relationships/image" Target="../media/image758.png"/><Relationship Id="rId156" Type="http://schemas.openxmlformats.org/officeDocument/2006/relationships/customXml" Target="../ink/ink793.xml"/><Relationship Id="rId177" Type="http://schemas.openxmlformats.org/officeDocument/2006/relationships/image" Target="../media/image779.png"/><Relationship Id="rId198" Type="http://schemas.openxmlformats.org/officeDocument/2006/relationships/customXml" Target="../ink/ink814.xml"/><Relationship Id="rId321" Type="http://schemas.openxmlformats.org/officeDocument/2006/relationships/image" Target="../media/image851.png"/><Relationship Id="rId342" Type="http://schemas.openxmlformats.org/officeDocument/2006/relationships/customXml" Target="../ink/ink886.xml"/><Relationship Id="rId363" Type="http://schemas.openxmlformats.org/officeDocument/2006/relationships/image" Target="../media/image872.png"/><Relationship Id="rId384" Type="http://schemas.openxmlformats.org/officeDocument/2006/relationships/customXml" Target="../ink/ink907.xml"/><Relationship Id="rId202" Type="http://schemas.openxmlformats.org/officeDocument/2006/relationships/customXml" Target="../ink/ink816.xml"/><Relationship Id="rId223" Type="http://schemas.openxmlformats.org/officeDocument/2006/relationships/image" Target="../media/image802.png"/><Relationship Id="rId244" Type="http://schemas.openxmlformats.org/officeDocument/2006/relationships/customXml" Target="../ink/ink837.xml"/><Relationship Id="rId18" Type="http://schemas.openxmlformats.org/officeDocument/2006/relationships/customXml" Target="../ink/ink724.xml"/><Relationship Id="rId39" Type="http://schemas.openxmlformats.org/officeDocument/2006/relationships/image" Target="../media/image710.png"/><Relationship Id="rId265" Type="http://schemas.openxmlformats.org/officeDocument/2006/relationships/image" Target="../media/image823.png"/><Relationship Id="rId286" Type="http://schemas.openxmlformats.org/officeDocument/2006/relationships/customXml" Target="../ink/ink858.xml"/><Relationship Id="rId50" Type="http://schemas.openxmlformats.org/officeDocument/2006/relationships/customXml" Target="../ink/ink740.xml"/><Relationship Id="rId104" Type="http://schemas.openxmlformats.org/officeDocument/2006/relationships/customXml" Target="../ink/ink767.xml"/><Relationship Id="rId125" Type="http://schemas.openxmlformats.org/officeDocument/2006/relationships/image" Target="../media/image753.png"/><Relationship Id="rId146" Type="http://schemas.openxmlformats.org/officeDocument/2006/relationships/customXml" Target="../ink/ink788.xml"/><Relationship Id="rId167" Type="http://schemas.openxmlformats.org/officeDocument/2006/relationships/image" Target="../media/image774.png"/><Relationship Id="rId188" Type="http://schemas.openxmlformats.org/officeDocument/2006/relationships/customXml" Target="../ink/ink809.xml"/><Relationship Id="rId311" Type="http://schemas.openxmlformats.org/officeDocument/2006/relationships/image" Target="../media/image846.png"/><Relationship Id="rId332" Type="http://schemas.openxmlformats.org/officeDocument/2006/relationships/customXml" Target="../ink/ink881.xml"/><Relationship Id="rId353" Type="http://schemas.openxmlformats.org/officeDocument/2006/relationships/image" Target="../media/image867.png"/><Relationship Id="rId374" Type="http://schemas.openxmlformats.org/officeDocument/2006/relationships/customXml" Target="../ink/ink902.xml"/><Relationship Id="rId395" Type="http://schemas.openxmlformats.org/officeDocument/2006/relationships/image" Target="../media/image888.png"/><Relationship Id="rId71" Type="http://schemas.openxmlformats.org/officeDocument/2006/relationships/image" Target="../media/image726.png"/><Relationship Id="rId92" Type="http://schemas.openxmlformats.org/officeDocument/2006/relationships/customXml" Target="../ink/ink761.xml"/><Relationship Id="rId213" Type="http://schemas.openxmlformats.org/officeDocument/2006/relationships/image" Target="../media/image797.png"/><Relationship Id="rId234" Type="http://schemas.openxmlformats.org/officeDocument/2006/relationships/customXml" Target="../ink/ink832.xml"/><Relationship Id="rId2" Type="http://schemas.openxmlformats.org/officeDocument/2006/relationships/customXml" Target="../ink/ink716.xml"/><Relationship Id="rId29" Type="http://schemas.openxmlformats.org/officeDocument/2006/relationships/image" Target="../media/image706.png"/><Relationship Id="rId255" Type="http://schemas.openxmlformats.org/officeDocument/2006/relationships/image" Target="../media/image818.png"/><Relationship Id="rId276" Type="http://schemas.openxmlformats.org/officeDocument/2006/relationships/customXml" Target="../ink/ink853.xml"/><Relationship Id="rId297" Type="http://schemas.openxmlformats.org/officeDocument/2006/relationships/image" Target="../media/image839.png"/><Relationship Id="rId40" Type="http://schemas.openxmlformats.org/officeDocument/2006/relationships/customXml" Target="../ink/ink735.xml"/><Relationship Id="rId115" Type="http://schemas.openxmlformats.org/officeDocument/2006/relationships/image" Target="../media/image748.png"/><Relationship Id="rId136" Type="http://schemas.openxmlformats.org/officeDocument/2006/relationships/customXml" Target="../ink/ink783.xml"/><Relationship Id="rId157" Type="http://schemas.openxmlformats.org/officeDocument/2006/relationships/image" Target="../media/image769.png"/><Relationship Id="rId178" Type="http://schemas.openxmlformats.org/officeDocument/2006/relationships/customXml" Target="../ink/ink804.xml"/><Relationship Id="rId301" Type="http://schemas.openxmlformats.org/officeDocument/2006/relationships/image" Target="../media/image841.png"/><Relationship Id="rId322" Type="http://schemas.openxmlformats.org/officeDocument/2006/relationships/customXml" Target="../ink/ink876.xml"/><Relationship Id="rId343" Type="http://schemas.openxmlformats.org/officeDocument/2006/relationships/image" Target="../media/image862.png"/><Relationship Id="rId364" Type="http://schemas.openxmlformats.org/officeDocument/2006/relationships/customXml" Target="../ink/ink897.xml"/><Relationship Id="rId61" Type="http://schemas.openxmlformats.org/officeDocument/2006/relationships/image" Target="../media/image721.png"/><Relationship Id="rId82" Type="http://schemas.openxmlformats.org/officeDocument/2006/relationships/customXml" Target="../ink/ink756.xml"/><Relationship Id="rId199" Type="http://schemas.openxmlformats.org/officeDocument/2006/relationships/image" Target="../media/image790.png"/><Relationship Id="rId203" Type="http://schemas.openxmlformats.org/officeDocument/2006/relationships/image" Target="../media/image792.png"/><Relationship Id="rId385" Type="http://schemas.openxmlformats.org/officeDocument/2006/relationships/image" Target="../media/image883.png"/><Relationship Id="rId19" Type="http://schemas.openxmlformats.org/officeDocument/2006/relationships/image" Target="../media/image701.png"/><Relationship Id="rId224" Type="http://schemas.openxmlformats.org/officeDocument/2006/relationships/customXml" Target="../ink/ink827.xml"/><Relationship Id="rId245" Type="http://schemas.openxmlformats.org/officeDocument/2006/relationships/image" Target="../media/image813.png"/><Relationship Id="rId266" Type="http://schemas.openxmlformats.org/officeDocument/2006/relationships/customXml" Target="../ink/ink848.xml"/><Relationship Id="rId287" Type="http://schemas.openxmlformats.org/officeDocument/2006/relationships/image" Target="../media/image834.png"/><Relationship Id="rId30" Type="http://schemas.openxmlformats.org/officeDocument/2006/relationships/customXml" Target="../ink/ink730.xml"/><Relationship Id="rId105" Type="http://schemas.openxmlformats.org/officeDocument/2006/relationships/image" Target="../media/image743.png"/><Relationship Id="rId126" Type="http://schemas.openxmlformats.org/officeDocument/2006/relationships/customXml" Target="../ink/ink778.xml"/><Relationship Id="rId147" Type="http://schemas.openxmlformats.org/officeDocument/2006/relationships/image" Target="../media/image764.png"/><Relationship Id="rId168" Type="http://schemas.openxmlformats.org/officeDocument/2006/relationships/customXml" Target="../ink/ink799.xml"/><Relationship Id="rId312" Type="http://schemas.openxmlformats.org/officeDocument/2006/relationships/customXml" Target="../ink/ink871.xml"/><Relationship Id="rId333" Type="http://schemas.openxmlformats.org/officeDocument/2006/relationships/image" Target="../media/image857.png"/><Relationship Id="rId354" Type="http://schemas.openxmlformats.org/officeDocument/2006/relationships/customXml" Target="../ink/ink892.xml"/><Relationship Id="rId51" Type="http://schemas.openxmlformats.org/officeDocument/2006/relationships/image" Target="../media/image716.png"/><Relationship Id="rId72" Type="http://schemas.openxmlformats.org/officeDocument/2006/relationships/customXml" Target="../ink/ink751.xml"/><Relationship Id="rId93" Type="http://schemas.openxmlformats.org/officeDocument/2006/relationships/image" Target="../media/image737.png"/><Relationship Id="rId189" Type="http://schemas.openxmlformats.org/officeDocument/2006/relationships/image" Target="../media/image785.png"/><Relationship Id="rId375" Type="http://schemas.openxmlformats.org/officeDocument/2006/relationships/image" Target="../media/image878.png"/><Relationship Id="rId396" Type="http://schemas.openxmlformats.org/officeDocument/2006/relationships/customXml" Target="../ink/ink913.xml"/><Relationship Id="rId3" Type="http://schemas.openxmlformats.org/officeDocument/2006/relationships/image" Target="../media/image693.png"/><Relationship Id="rId214" Type="http://schemas.openxmlformats.org/officeDocument/2006/relationships/customXml" Target="../ink/ink822.xml"/><Relationship Id="rId235" Type="http://schemas.openxmlformats.org/officeDocument/2006/relationships/image" Target="../media/image808.png"/><Relationship Id="rId256" Type="http://schemas.openxmlformats.org/officeDocument/2006/relationships/customXml" Target="../ink/ink843.xml"/><Relationship Id="rId277" Type="http://schemas.openxmlformats.org/officeDocument/2006/relationships/image" Target="../media/image829.png"/><Relationship Id="rId298" Type="http://schemas.openxmlformats.org/officeDocument/2006/relationships/customXml" Target="../ink/ink864.xml"/><Relationship Id="rId116" Type="http://schemas.openxmlformats.org/officeDocument/2006/relationships/customXml" Target="../ink/ink773.xml"/><Relationship Id="rId137" Type="http://schemas.openxmlformats.org/officeDocument/2006/relationships/image" Target="../media/image759.png"/><Relationship Id="rId158" Type="http://schemas.openxmlformats.org/officeDocument/2006/relationships/customXml" Target="../ink/ink794.xml"/><Relationship Id="rId302" Type="http://schemas.openxmlformats.org/officeDocument/2006/relationships/customXml" Target="../ink/ink866.xml"/><Relationship Id="rId323" Type="http://schemas.openxmlformats.org/officeDocument/2006/relationships/image" Target="../media/image852.png"/><Relationship Id="rId344" Type="http://schemas.openxmlformats.org/officeDocument/2006/relationships/customXml" Target="../ink/ink887.xml"/><Relationship Id="rId20" Type="http://schemas.openxmlformats.org/officeDocument/2006/relationships/customXml" Target="../ink/ink725.xml"/><Relationship Id="rId41" Type="http://schemas.openxmlformats.org/officeDocument/2006/relationships/image" Target="../media/image711.png"/><Relationship Id="rId62" Type="http://schemas.openxmlformats.org/officeDocument/2006/relationships/customXml" Target="../ink/ink746.xml"/><Relationship Id="rId83" Type="http://schemas.openxmlformats.org/officeDocument/2006/relationships/image" Target="../media/image732.png"/><Relationship Id="rId179" Type="http://schemas.openxmlformats.org/officeDocument/2006/relationships/image" Target="../media/image780.png"/><Relationship Id="rId365" Type="http://schemas.openxmlformats.org/officeDocument/2006/relationships/image" Target="../media/image873.png"/><Relationship Id="rId386" Type="http://schemas.openxmlformats.org/officeDocument/2006/relationships/customXml" Target="../ink/ink908.xml"/><Relationship Id="rId190" Type="http://schemas.openxmlformats.org/officeDocument/2006/relationships/customXml" Target="../ink/ink810.xml"/><Relationship Id="rId204" Type="http://schemas.openxmlformats.org/officeDocument/2006/relationships/customXml" Target="../ink/ink817.xml"/><Relationship Id="rId225" Type="http://schemas.openxmlformats.org/officeDocument/2006/relationships/image" Target="../media/image803.png"/><Relationship Id="rId246" Type="http://schemas.openxmlformats.org/officeDocument/2006/relationships/customXml" Target="../ink/ink838.xml"/><Relationship Id="rId267" Type="http://schemas.openxmlformats.org/officeDocument/2006/relationships/image" Target="../media/image824.png"/><Relationship Id="rId288" Type="http://schemas.openxmlformats.org/officeDocument/2006/relationships/customXml" Target="../ink/ink859.xml"/><Relationship Id="rId106" Type="http://schemas.openxmlformats.org/officeDocument/2006/relationships/customXml" Target="../ink/ink768.xml"/><Relationship Id="rId127" Type="http://schemas.openxmlformats.org/officeDocument/2006/relationships/image" Target="../media/image754.png"/><Relationship Id="rId313" Type="http://schemas.openxmlformats.org/officeDocument/2006/relationships/image" Target="../media/image847.png"/><Relationship Id="rId10" Type="http://schemas.openxmlformats.org/officeDocument/2006/relationships/customXml" Target="../ink/ink720.xml"/><Relationship Id="rId31" Type="http://schemas.openxmlformats.org/officeDocument/2006/relationships/image" Target="../media/image707.png"/><Relationship Id="rId52" Type="http://schemas.openxmlformats.org/officeDocument/2006/relationships/customXml" Target="../ink/ink741.xml"/><Relationship Id="rId73" Type="http://schemas.openxmlformats.org/officeDocument/2006/relationships/image" Target="../media/image727.png"/><Relationship Id="rId94" Type="http://schemas.openxmlformats.org/officeDocument/2006/relationships/customXml" Target="../ink/ink762.xml"/><Relationship Id="rId148" Type="http://schemas.openxmlformats.org/officeDocument/2006/relationships/customXml" Target="../ink/ink789.xml"/><Relationship Id="rId169" Type="http://schemas.openxmlformats.org/officeDocument/2006/relationships/image" Target="../media/image775.png"/><Relationship Id="rId334" Type="http://schemas.openxmlformats.org/officeDocument/2006/relationships/customXml" Target="../ink/ink882.xml"/><Relationship Id="rId355" Type="http://schemas.openxmlformats.org/officeDocument/2006/relationships/image" Target="../media/image868.png"/><Relationship Id="rId376" Type="http://schemas.openxmlformats.org/officeDocument/2006/relationships/customXml" Target="../ink/ink903.xml"/><Relationship Id="rId397" Type="http://schemas.openxmlformats.org/officeDocument/2006/relationships/image" Target="../media/image889.png"/><Relationship Id="rId4" Type="http://schemas.openxmlformats.org/officeDocument/2006/relationships/customXml" Target="../ink/ink717.xml"/><Relationship Id="rId180" Type="http://schemas.openxmlformats.org/officeDocument/2006/relationships/customXml" Target="../ink/ink805.xml"/><Relationship Id="rId215" Type="http://schemas.openxmlformats.org/officeDocument/2006/relationships/image" Target="../media/image798.png"/><Relationship Id="rId236" Type="http://schemas.openxmlformats.org/officeDocument/2006/relationships/customXml" Target="../ink/ink833.xml"/><Relationship Id="rId257" Type="http://schemas.openxmlformats.org/officeDocument/2006/relationships/image" Target="../media/image819.png"/><Relationship Id="rId278" Type="http://schemas.openxmlformats.org/officeDocument/2006/relationships/customXml" Target="../ink/ink854.xml"/><Relationship Id="rId303" Type="http://schemas.openxmlformats.org/officeDocument/2006/relationships/image" Target="../media/image842.png"/><Relationship Id="rId42" Type="http://schemas.openxmlformats.org/officeDocument/2006/relationships/customXml" Target="../ink/ink736.xml"/><Relationship Id="rId84" Type="http://schemas.openxmlformats.org/officeDocument/2006/relationships/customXml" Target="../ink/ink757.xml"/><Relationship Id="rId138" Type="http://schemas.openxmlformats.org/officeDocument/2006/relationships/customXml" Target="../ink/ink784.xml"/><Relationship Id="rId345" Type="http://schemas.openxmlformats.org/officeDocument/2006/relationships/image" Target="../media/image863.png"/><Relationship Id="rId387" Type="http://schemas.openxmlformats.org/officeDocument/2006/relationships/image" Target="../media/image884.png"/><Relationship Id="rId191" Type="http://schemas.openxmlformats.org/officeDocument/2006/relationships/image" Target="../media/image786.png"/><Relationship Id="rId205" Type="http://schemas.openxmlformats.org/officeDocument/2006/relationships/image" Target="../media/image793.png"/><Relationship Id="rId247" Type="http://schemas.openxmlformats.org/officeDocument/2006/relationships/image" Target="../media/image814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73.xml"/><Relationship Id="rId299" Type="http://schemas.openxmlformats.org/officeDocument/2006/relationships/image" Target="../media/image1035.png"/><Relationship Id="rId21" Type="http://schemas.openxmlformats.org/officeDocument/2006/relationships/image" Target="../media/image899.png"/><Relationship Id="rId63" Type="http://schemas.openxmlformats.org/officeDocument/2006/relationships/image" Target="../media/image918.png"/><Relationship Id="rId159" Type="http://schemas.openxmlformats.org/officeDocument/2006/relationships/image" Target="../media/image965.png"/><Relationship Id="rId324" Type="http://schemas.openxmlformats.org/officeDocument/2006/relationships/customXml" Target="../ink/ink1077.xml"/><Relationship Id="rId366" Type="http://schemas.openxmlformats.org/officeDocument/2006/relationships/customXml" Target="../ink/ink1098.xml"/><Relationship Id="rId170" Type="http://schemas.openxmlformats.org/officeDocument/2006/relationships/customXml" Target="../ink/ink1000.xml"/><Relationship Id="rId226" Type="http://schemas.openxmlformats.org/officeDocument/2006/relationships/customXml" Target="../ink/ink1028.xml"/><Relationship Id="rId433" Type="http://schemas.openxmlformats.org/officeDocument/2006/relationships/image" Target="../media/image1102.png"/><Relationship Id="rId268" Type="http://schemas.openxmlformats.org/officeDocument/2006/relationships/customXml" Target="../ink/ink1049.xml"/><Relationship Id="rId32" Type="http://schemas.openxmlformats.org/officeDocument/2006/relationships/customXml" Target="../ink/ink929.xml"/><Relationship Id="rId74" Type="http://schemas.openxmlformats.org/officeDocument/2006/relationships/customXml" Target="../ink/ink951.xml"/><Relationship Id="rId128" Type="http://schemas.openxmlformats.org/officeDocument/2006/relationships/image" Target="../media/image950.png"/><Relationship Id="rId335" Type="http://schemas.openxmlformats.org/officeDocument/2006/relationships/image" Target="../media/image1053.png"/><Relationship Id="rId377" Type="http://schemas.openxmlformats.org/officeDocument/2006/relationships/image" Target="../media/image1074.png"/><Relationship Id="rId5" Type="http://schemas.openxmlformats.org/officeDocument/2006/relationships/image" Target="../media/image891.png"/><Relationship Id="rId181" Type="http://schemas.openxmlformats.org/officeDocument/2006/relationships/image" Target="../media/image976.png"/><Relationship Id="rId237" Type="http://schemas.openxmlformats.org/officeDocument/2006/relationships/image" Target="../media/image1004.png"/><Relationship Id="rId402" Type="http://schemas.openxmlformats.org/officeDocument/2006/relationships/customXml" Target="../ink/ink1116.xml"/><Relationship Id="rId279" Type="http://schemas.openxmlformats.org/officeDocument/2006/relationships/image" Target="../media/image1025.png"/><Relationship Id="rId444" Type="http://schemas.openxmlformats.org/officeDocument/2006/relationships/customXml" Target="../ink/ink1137.xml"/><Relationship Id="rId43" Type="http://schemas.openxmlformats.org/officeDocument/2006/relationships/image" Target="../media/image910.png"/><Relationship Id="rId139" Type="http://schemas.openxmlformats.org/officeDocument/2006/relationships/customXml" Target="../ink/ink984.xml"/><Relationship Id="rId290" Type="http://schemas.openxmlformats.org/officeDocument/2006/relationships/customXml" Target="../ink/ink1060.xml"/><Relationship Id="rId304" Type="http://schemas.openxmlformats.org/officeDocument/2006/relationships/customXml" Target="../ink/ink1067.xml"/><Relationship Id="rId346" Type="http://schemas.openxmlformats.org/officeDocument/2006/relationships/customXml" Target="../ink/ink1088.xml"/><Relationship Id="rId388" Type="http://schemas.openxmlformats.org/officeDocument/2006/relationships/customXml" Target="../ink/ink1109.xml"/><Relationship Id="rId85" Type="http://schemas.openxmlformats.org/officeDocument/2006/relationships/image" Target="../media/image929.png"/><Relationship Id="rId150" Type="http://schemas.openxmlformats.org/officeDocument/2006/relationships/image" Target="../media/image961.png"/><Relationship Id="rId192" Type="http://schemas.openxmlformats.org/officeDocument/2006/relationships/customXml" Target="../ink/ink1011.xml"/><Relationship Id="rId206" Type="http://schemas.openxmlformats.org/officeDocument/2006/relationships/customXml" Target="../ink/ink1018.xml"/><Relationship Id="rId413" Type="http://schemas.openxmlformats.org/officeDocument/2006/relationships/image" Target="../media/image1092.png"/><Relationship Id="rId248" Type="http://schemas.openxmlformats.org/officeDocument/2006/relationships/customXml" Target="../ink/ink1039.xml"/><Relationship Id="rId455" Type="http://schemas.openxmlformats.org/officeDocument/2006/relationships/image" Target="../media/image1113.png"/><Relationship Id="rId12" Type="http://schemas.openxmlformats.org/officeDocument/2006/relationships/customXml" Target="../ink/ink919.xml"/><Relationship Id="rId108" Type="http://schemas.openxmlformats.org/officeDocument/2006/relationships/customXml" Target="../ink/ink968.xml"/><Relationship Id="rId315" Type="http://schemas.openxmlformats.org/officeDocument/2006/relationships/image" Target="../media/image1043.png"/><Relationship Id="rId357" Type="http://schemas.openxmlformats.org/officeDocument/2006/relationships/image" Target="../media/image1064.png"/><Relationship Id="rId54" Type="http://schemas.openxmlformats.org/officeDocument/2006/relationships/customXml" Target="../ink/ink940.xml"/><Relationship Id="rId96" Type="http://schemas.openxmlformats.org/officeDocument/2006/relationships/customXml" Target="../ink/ink962.xml"/><Relationship Id="rId161" Type="http://schemas.openxmlformats.org/officeDocument/2006/relationships/image" Target="../media/image966.png"/><Relationship Id="rId217" Type="http://schemas.openxmlformats.org/officeDocument/2006/relationships/image" Target="../media/image994.png"/><Relationship Id="rId399" Type="http://schemas.openxmlformats.org/officeDocument/2006/relationships/image" Target="../media/image1085.png"/><Relationship Id="rId259" Type="http://schemas.openxmlformats.org/officeDocument/2006/relationships/image" Target="../media/image1015.png"/><Relationship Id="rId424" Type="http://schemas.openxmlformats.org/officeDocument/2006/relationships/customXml" Target="../ink/ink1127.xml"/><Relationship Id="rId466" Type="http://schemas.openxmlformats.org/officeDocument/2006/relationships/customXml" Target="../ink/ink1148.xml"/><Relationship Id="rId23" Type="http://schemas.openxmlformats.org/officeDocument/2006/relationships/image" Target="../media/image900.png"/><Relationship Id="rId119" Type="http://schemas.openxmlformats.org/officeDocument/2006/relationships/customXml" Target="../ink/ink974.xml"/><Relationship Id="rId270" Type="http://schemas.openxmlformats.org/officeDocument/2006/relationships/customXml" Target="../ink/ink1050.xml"/><Relationship Id="rId326" Type="http://schemas.openxmlformats.org/officeDocument/2006/relationships/customXml" Target="../ink/ink1078.xml"/><Relationship Id="rId65" Type="http://schemas.openxmlformats.org/officeDocument/2006/relationships/image" Target="../media/image919.png"/><Relationship Id="rId130" Type="http://schemas.openxmlformats.org/officeDocument/2006/relationships/image" Target="../media/image951.png"/><Relationship Id="rId368" Type="http://schemas.openxmlformats.org/officeDocument/2006/relationships/customXml" Target="../ink/ink1099.xml"/><Relationship Id="rId172" Type="http://schemas.openxmlformats.org/officeDocument/2006/relationships/customXml" Target="../ink/ink1001.xml"/><Relationship Id="rId193" Type="http://schemas.openxmlformats.org/officeDocument/2006/relationships/image" Target="../media/image982.png"/><Relationship Id="rId207" Type="http://schemas.openxmlformats.org/officeDocument/2006/relationships/image" Target="../media/image989.png"/><Relationship Id="rId228" Type="http://schemas.openxmlformats.org/officeDocument/2006/relationships/customXml" Target="../ink/ink1029.xml"/><Relationship Id="rId249" Type="http://schemas.openxmlformats.org/officeDocument/2006/relationships/image" Target="../media/image1010.png"/><Relationship Id="rId414" Type="http://schemas.openxmlformats.org/officeDocument/2006/relationships/customXml" Target="../ink/ink1122.xml"/><Relationship Id="rId435" Type="http://schemas.openxmlformats.org/officeDocument/2006/relationships/image" Target="../media/image1103.png"/><Relationship Id="rId456" Type="http://schemas.openxmlformats.org/officeDocument/2006/relationships/customXml" Target="../ink/ink1143.xml"/><Relationship Id="rId13" Type="http://schemas.openxmlformats.org/officeDocument/2006/relationships/image" Target="../media/image895.png"/><Relationship Id="rId109" Type="http://schemas.openxmlformats.org/officeDocument/2006/relationships/customXml" Target="../ink/ink969.xml"/><Relationship Id="rId260" Type="http://schemas.openxmlformats.org/officeDocument/2006/relationships/customXml" Target="../ink/ink1045.xml"/><Relationship Id="rId281" Type="http://schemas.openxmlformats.org/officeDocument/2006/relationships/image" Target="../media/image1026.png"/><Relationship Id="rId316" Type="http://schemas.openxmlformats.org/officeDocument/2006/relationships/customXml" Target="../ink/ink1073.xml"/><Relationship Id="rId337" Type="http://schemas.openxmlformats.org/officeDocument/2006/relationships/image" Target="../media/image1054.png"/><Relationship Id="rId34" Type="http://schemas.openxmlformats.org/officeDocument/2006/relationships/customXml" Target="../ink/ink930.xml"/><Relationship Id="rId55" Type="http://schemas.openxmlformats.org/officeDocument/2006/relationships/customXml" Target="../ink/ink941.xml"/><Relationship Id="rId76" Type="http://schemas.openxmlformats.org/officeDocument/2006/relationships/customXml" Target="../ink/ink952.xml"/><Relationship Id="rId97" Type="http://schemas.openxmlformats.org/officeDocument/2006/relationships/image" Target="../media/image935.png"/><Relationship Id="rId120" Type="http://schemas.openxmlformats.org/officeDocument/2006/relationships/image" Target="../media/image946.png"/><Relationship Id="rId141" Type="http://schemas.openxmlformats.org/officeDocument/2006/relationships/customXml" Target="../ink/ink985.xml"/><Relationship Id="rId358" Type="http://schemas.openxmlformats.org/officeDocument/2006/relationships/customXml" Target="../ink/ink1094.xml"/><Relationship Id="rId379" Type="http://schemas.openxmlformats.org/officeDocument/2006/relationships/image" Target="../media/image1075.png"/><Relationship Id="rId7" Type="http://schemas.openxmlformats.org/officeDocument/2006/relationships/image" Target="../media/image892.png"/><Relationship Id="rId162" Type="http://schemas.openxmlformats.org/officeDocument/2006/relationships/customXml" Target="../ink/ink996.xml"/><Relationship Id="rId183" Type="http://schemas.openxmlformats.org/officeDocument/2006/relationships/image" Target="../media/image977.png"/><Relationship Id="rId218" Type="http://schemas.openxmlformats.org/officeDocument/2006/relationships/customXml" Target="../ink/ink1024.xml"/><Relationship Id="rId239" Type="http://schemas.openxmlformats.org/officeDocument/2006/relationships/image" Target="../media/image1005.png"/><Relationship Id="rId390" Type="http://schemas.openxmlformats.org/officeDocument/2006/relationships/customXml" Target="../ink/ink1110.xml"/><Relationship Id="rId404" Type="http://schemas.openxmlformats.org/officeDocument/2006/relationships/customXml" Target="../ink/ink1117.xml"/><Relationship Id="rId425" Type="http://schemas.openxmlformats.org/officeDocument/2006/relationships/image" Target="../media/image1098.png"/><Relationship Id="rId446" Type="http://schemas.openxmlformats.org/officeDocument/2006/relationships/customXml" Target="../ink/ink1138.xml"/><Relationship Id="rId467" Type="http://schemas.openxmlformats.org/officeDocument/2006/relationships/image" Target="../media/image1119.png"/><Relationship Id="rId250" Type="http://schemas.openxmlformats.org/officeDocument/2006/relationships/customXml" Target="../ink/ink1040.xml"/><Relationship Id="rId271" Type="http://schemas.openxmlformats.org/officeDocument/2006/relationships/image" Target="../media/image1021.png"/><Relationship Id="rId292" Type="http://schemas.openxmlformats.org/officeDocument/2006/relationships/customXml" Target="../ink/ink1061.xml"/><Relationship Id="rId306" Type="http://schemas.openxmlformats.org/officeDocument/2006/relationships/customXml" Target="../ink/ink1068.xml"/><Relationship Id="rId24" Type="http://schemas.openxmlformats.org/officeDocument/2006/relationships/customXml" Target="../ink/ink925.xml"/><Relationship Id="rId45" Type="http://schemas.openxmlformats.org/officeDocument/2006/relationships/image" Target="../media/image911.png"/><Relationship Id="rId66" Type="http://schemas.openxmlformats.org/officeDocument/2006/relationships/customXml" Target="../ink/ink947.xml"/><Relationship Id="rId87" Type="http://schemas.openxmlformats.org/officeDocument/2006/relationships/image" Target="../media/image930.png"/><Relationship Id="rId110" Type="http://schemas.openxmlformats.org/officeDocument/2006/relationships/image" Target="../media/image941.png"/><Relationship Id="rId131" Type="http://schemas.openxmlformats.org/officeDocument/2006/relationships/customXml" Target="../ink/ink980.xml"/><Relationship Id="rId327" Type="http://schemas.openxmlformats.org/officeDocument/2006/relationships/image" Target="../media/image1049.png"/><Relationship Id="rId348" Type="http://schemas.openxmlformats.org/officeDocument/2006/relationships/customXml" Target="../ink/ink1089.xml"/><Relationship Id="rId369" Type="http://schemas.openxmlformats.org/officeDocument/2006/relationships/image" Target="../media/image1070.png"/><Relationship Id="rId152" Type="http://schemas.openxmlformats.org/officeDocument/2006/relationships/customXml" Target="../ink/ink991.xml"/><Relationship Id="rId173" Type="http://schemas.openxmlformats.org/officeDocument/2006/relationships/image" Target="../media/image972.png"/><Relationship Id="rId194" Type="http://schemas.openxmlformats.org/officeDocument/2006/relationships/customXml" Target="../ink/ink1012.xml"/><Relationship Id="rId208" Type="http://schemas.openxmlformats.org/officeDocument/2006/relationships/customXml" Target="../ink/ink1019.xml"/><Relationship Id="rId229" Type="http://schemas.openxmlformats.org/officeDocument/2006/relationships/image" Target="../media/image1000.png"/><Relationship Id="rId380" Type="http://schemas.openxmlformats.org/officeDocument/2006/relationships/customXml" Target="../ink/ink1105.xml"/><Relationship Id="rId415" Type="http://schemas.openxmlformats.org/officeDocument/2006/relationships/image" Target="../media/image1093.png"/><Relationship Id="rId436" Type="http://schemas.openxmlformats.org/officeDocument/2006/relationships/customXml" Target="../ink/ink1133.xml"/><Relationship Id="rId457" Type="http://schemas.openxmlformats.org/officeDocument/2006/relationships/image" Target="../media/image1114.png"/><Relationship Id="rId240" Type="http://schemas.openxmlformats.org/officeDocument/2006/relationships/customXml" Target="../ink/ink1035.xml"/><Relationship Id="rId261" Type="http://schemas.openxmlformats.org/officeDocument/2006/relationships/image" Target="../media/image1016.png"/><Relationship Id="rId14" Type="http://schemas.openxmlformats.org/officeDocument/2006/relationships/customXml" Target="../ink/ink920.xml"/><Relationship Id="rId35" Type="http://schemas.openxmlformats.org/officeDocument/2006/relationships/image" Target="../media/image906.png"/><Relationship Id="rId56" Type="http://schemas.openxmlformats.org/officeDocument/2006/relationships/image" Target="../media/image915.png"/><Relationship Id="rId77" Type="http://schemas.openxmlformats.org/officeDocument/2006/relationships/image" Target="../media/image925.png"/><Relationship Id="rId100" Type="http://schemas.openxmlformats.org/officeDocument/2006/relationships/customXml" Target="../ink/ink964.xml"/><Relationship Id="rId282" Type="http://schemas.openxmlformats.org/officeDocument/2006/relationships/customXml" Target="../ink/ink1056.xml"/><Relationship Id="rId317" Type="http://schemas.openxmlformats.org/officeDocument/2006/relationships/image" Target="../media/image1044.png"/><Relationship Id="rId338" Type="http://schemas.openxmlformats.org/officeDocument/2006/relationships/customXml" Target="../ink/ink1084.xml"/><Relationship Id="rId359" Type="http://schemas.openxmlformats.org/officeDocument/2006/relationships/image" Target="../media/image1065.png"/><Relationship Id="rId8" Type="http://schemas.openxmlformats.org/officeDocument/2006/relationships/customXml" Target="../ink/ink917.xml"/><Relationship Id="rId98" Type="http://schemas.openxmlformats.org/officeDocument/2006/relationships/customXml" Target="../ink/ink963.xml"/><Relationship Id="rId121" Type="http://schemas.openxmlformats.org/officeDocument/2006/relationships/customXml" Target="../ink/ink975.xml"/><Relationship Id="rId142" Type="http://schemas.openxmlformats.org/officeDocument/2006/relationships/image" Target="../media/image957.png"/><Relationship Id="rId163" Type="http://schemas.openxmlformats.org/officeDocument/2006/relationships/image" Target="../media/image967.png"/><Relationship Id="rId184" Type="http://schemas.openxmlformats.org/officeDocument/2006/relationships/customXml" Target="../ink/ink1007.xml"/><Relationship Id="rId219" Type="http://schemas.openxmlformats.org/officeDocument/2006/relationships/image" Target="../media/image995.png"/><Relationship Id="rId370" Type="http://schemas.openxmlformats.org/officeDocument/2006/relationships/customXml" Target="../ink/ink1100.xml"/><Relationship Id="rId391" Type="http://schemas.openxmlformats.org/officeDocument/2006/relationships/image" Target="../media/image1081.png"/><Relationship Id="rId405" Type="http://schemas.openxmlformats.org/officeDocument/2006/relationships/image" Target="../media/image1088.png"/><Relationship Id="rId426" Type="http://schemas.openxmlformats.org/officeDocument/2006/relationships/customXml" Target="../ink/ink1128.xml"/><Relationship Id="rId447" Type="http://schemas.openxmlformats.org/officeDocument/2006/relationships/image" Target="../media/image1109.png"/><Relationship Id="rId230" Type="http://schemas.openxmlformats.org/officeDocument/2006/relationships/customXml" Target="../ink/ink1030.xml"/><Relationship Id="rId251" Type="http://schemas.openxmlformats.org/officeDocument/2006/relationships/image" Target="../media/image1011.png"/><Relationship Id="rId468" Type="http://schemas.openxmlformats.org/officeDocument/2006/relationships/customXml" Target="../ink/ink1149.xml"/><Relationship Id="rId25" Type="http://schemas.openxmlformats.org/officeDocument/2006/relationships/image" Target="../media/image901.png"/><Relationship Id="rId46" Type="http://schemas.openxmlformats.org/officeDocument/2006/relationships/customXml" Target="../ink/ink936.xml"/><Relationship Id="rId67" Type="http://schemas.openxmlformats.org/officeDocument/2006/relationships/image" Target="../media/image920.png"/><Relationship Id="rId272" Type="http://schemas.openxmlformats.org/officeDocument/2006/relationships/customXml" Target="../ink/ink1051.xml"/><Relationship Id="rId293" Type="http://schemas.openxmlformats.org/officeDocument/2006/relationships/image" Target="../media/image1032.png"/><Relationship Id="rId307" Type="http://schemas.openxmlformats.org/officeDocument/2006/relationships/image" Target="../media/image1039.png"/><Relationship Id="rId328" Type="http://schemas.openxmlformats.org/officeDocument/2006/relationships/customXml" Target="../ink/ink1079.xml"/><Relationship Id="rId349" Type="http://schemas.openxmlformats.org/officeDocument/2006/relationships/image" Target="../media/image1060.png"/><Relationship Id="rId88" Type="http://schemas.openxmlformats.org/officeDocument/2006/relationships/customXml" Target="../ink/ink958.xml"/><Relationship Id="rId111" Type="http://schemas.openxmlformats.org/officeDocument/2006/relationships/customXml" Target="../ink/ink970.xml"/><Relationship Id="rId132" Type="http://schemas.openxmlformats.org/officeDocument/2006/relationships/image" Target="../media/image952.png"/><Relationship Id="rId153" Type="http://schemas.openxmlformats.org/officeDocument/2006/relationships/image" Target="../media/image962.png"/><Relationship Id="rId174" Type="http://schemas.openxmlformats.org/officeDocument/2006/relationships/customXml" Target="../ink/ink1002.xml"/><Relationship Id="rId195" Type="http://schemas.openxmlformats.org/officeDocument/2006/relationships/image" Target="../media/image983.png"/><Relationship Id="rId209" Type="http://schemas.openxmlformats.org/officeDocument/2006/relationships/image" Target="../media/image990.png"/><Relationship Id="rId360" Type="http://schemas.openxmlformats.org/officeDocument/2006/relationships/customXml" Target="../ink/ink1095.xml"/><Relationship Id="rId381" Type="http://schemas.openxmlformats.org/officeDocument/2006/relationships/image" Target="../media/image1076.png"/><Relationship Id="rId416" Type="http://schemas.openxmlformats.org/officeDocument/2006/relationships/customXml" Target="../ink/ink1123.xml"/><Relationship Id="rId220" Type="http://schemas.openxmlformats.org/officeDocument/2006/relationships/customXml" Target="../ink/ink1025.xml"/><Relationship Id="rId241" Type="http://schemas.openxmlformats.org/officeDocument/2006/relationships/image" Target="../media/image1006.png"/><Relationship Id="rId437" Type="http://schemas.openxmlformats.org/officeDocument/2006/relationships/image" Target="../media/image1104.png"/><Relationship Id="rId458" Type="http://schemas.openxmlformats.org/officeDocument/2006/relationships/customXml" Target="../ink/ink1144.xml"/><Relationship Id="rId15" Type="http://schemas.openxmlformats.org/officeDocument/2006/relationships/image" Target="../media/image896.png"/><Relationship Id="rId36" Type="http://schemas.openxmlformats.org/officeDocument/2006/relationships/customXml" Target="../ink/ink931.xml"/><Relationship Id="rId57" Type="http://schemas.openxmlformats.org/officeDocument/2006/relationships/customXml" Target="../ink/ink942.xml"/><Relationship Id="rId262" Type="http://schemas.openxmlformats.org/officeDocument/2006/relationships/customXml" Target="../ink/ink1046.xml"/><Relationship Id="rId283" Type="http://schemas.openxmlformats.org/officeDocument/2006/relationships/image" Target="../media/image1027.png"/><Relationship Id="rId318" Type="http://schemas.openxmlformats.org/officeDocument/2006/relationships/customXml" Target="../ink/ink1074.xml"/><Relationship Id="rId339" Type="http://schemas.openxmlformats.org/officeDocument/2006/relationships/image" Target="../media/image1055.png"/><Relationship Id="rId78" Type="http://schemas.openxmlformats.org/officeDocument/2006/relationships/customXml" Target="../ink/ink953.xml"/><Relationship Id="rId99" Type="http://schemas.openxmlformats.org/officeDocument/2006/relationships/image" Target="../media/image936.png"/><Relationship Id="rId101" Type="http://schemas.openxmlformats.org/officeDocument/2006/relationships/image" Target="../media/image937.png"/><Relationship Id="rId122" Type="http://schemas.openxmlformats.org/officeDocument/2006/relationships/image" Target="../media/image947.png"/><Relationship Id="rId143" Type="http://schemas.openxmlformats.org/officeDocument/2006/relationships/customXml" Target="../ink/ink986.xml"/><Relationship Id="rId164" Type="http://schemas.openxmlformats.org/officeDocument/2006/relationships/customXml" Target="../ink/ink997.xml"/><Relationship Id="rId185" Type="http://schemas.openxmlformats.org/officeDocument/2006/relationships/image" Target="../media/image978.png"/><Relationship Id="rId350" Type="http://schemas.openxmlformats.org/officeDocument/2006/relationships/customXml" Target="../ink/ink1090.xml"/><Relationship Id="rId371" Type="http://schemas.openxmlformats.org/officeDocument/2006/relationships/image" Target="../media/image1071.png"/><Relationship Id="rId406" Type="http://schemas.openxmlformats.org/officeDocument/2006/relationships/customXml" Target="../ink/ink1118.xml"/><Relationship Id="rId9" Type="http://schemas.openxmlformats.org/officeDocument/2006/relationships/image" Target="../media/image893.png"/><Relationship Id="rId210" Type="http://schemas.openxmlformats.org/officeDocument/2006/relationships/customXml" Target="../ink/ink1020.xml"/><Relationship Id="rId392" Type="http://schemas.openxmlformats.org/officeDocument/2006/relationships/customXml" Target="../ink/ink1111.xml"/><Relationship Id="rId427" Type="http://schemas.openxmlformats.org/officeDocument/2006/relationships/image" Target="../media/image1099.png"/><Relationship Id="rId448" Type="http://schemas.openxmlformats.org/officeDocument/2006/relationships/customXml" Target="../ink/ink1139.xml"/><Relationship Id="rId469" Type="http://schemas.openxmlformats.org/officeDocument/2006/relationships/image" Target="../media/image1120.png"/><Relationship Id="rId26" Type="http://schemas.openxmlformats.org/officeDocument/2006/relationships/customXml" Target="../ink/ink926.xml"/><Relationship Id="rId231" Type="http://schemas.openxmlformats.org/officeDocument/2006/relationships/image" Target="../media/image1001.png"/><Relationship Id="rId252" Type="http://schemas.openxmlformats.org/officeDocument/2006/relationships/customXml" Target="../ink/ink1041.xml"/><Relationship Id="rId273" Type="http://schemas.openxmlformats.org/officeDocument/2006/relationships/image" Target="../media/image1022.png"/><Relationship Id="rId294" Type="http://schemas.openxmlformats.org/officeDocument/2006/relationships/customXml" Target="../ink/ink1062.xml"/><Relationship Id="rId308" Type="http://schemas.openxmlformats.org/officeDocument/2006/relationships/customXml" Target="../ink/ink1069.xml"/><Relationship Id="rId329" Type="http://schemas.openxmlformats.org/officeDocument/2006/relationships/image" Target="../media/image1050.png"/><Relationship Id="rId47" Type="http://schemas.openxmlformats.org/officeDocument/2006/relationships/image" Target="../media/image694.png"/><Relationship Id="rId68" Type="http://schemas.openxmlformats.org/officeDocument/2006/relationships/customXml" Target="../ink/ink948.xml"/><Relationship Id="rId89" Type="http://schemas.openxmlformats.org/officeDocument/2006/relationships/image" Target="../media/image931.png"/><Relationship Id="rId112" Type="http://schemas.openxmlformats.org/officeDocument/2006/relationships/image" Target="../media/image942.png"/><Relationship Id="rId133" Type="http://schemas.openxmlformats.org/officeDocument/2006/relationships/customXml" Target="../ink/ink981.xml"/><Relationship Id="rId154" Type="http://schemas.openxmlformats.org/officeDocument/2006/relationships/customXml" Target="../ink/ink992.xml"/><Relationship Id="rId175" Type="http://schemas.openxmlformats.org/officeDocument/2006/relationships/image" Target="../media/image973.png"/><Relationship Id="rId340" Type="http://schemas.openxmlformats.org/officeDocument/2006/relationships/customXml" Target="../ink/ink1085.xml"/><Relationship Id="rId361" Type="http://schemas.openxmlformats.org/officeDocument/2006/relationships/image" Target="../media/image1066.png"/><Relationship Id="rId196" Type="http://schemas.openxmlformats.org/officeDocument/2006/relationships/customXml" Target="../ink/ink1013.xml"/><Relationship Id="rId200" Type="http://schemas.openxmlformats.org/officeDocument/2006/relationships/customXml" Target="../ink/ink1015.xml"/><Relationship Id="rId382" Type="http://schemas.openxmlformats.org/officeDocument/2006/relationships/customXml" Target="../ink/ink1106.xml"/><Relationship Id="rId417" Type="http://schemas.openxmlformats.org/officeDocument/2006/relationships/image" Target="../media/image1094.png"/><Relationship Id="rId438" Type="http://schemas.openxmlformats.org/officeDocument/2006/relationships/customXml" Target="../ink/ink1134.xml"/><Relationship Id="rId459" Type="http://schemas.openxmlformats.org/officeDocument/2006/relationships/image" Target="../media/image1115.png"/><Relationship Id="rId16" Type="http://schemas.openxmlformats.org/officeDocument/2006/relationships/customXml" Target="../ink/ink921.xml"/><Relationship Id="rId221" Type="http://schemas.openxmlformats.org/officeDocument/2006/relationships/image" Target="../media/image996.png"/><Relationship Id="rId242" Type="http://schemas.openxmlformats.org/officeDocument/2006/relationships/customXml" Target="../ink/ink1036.xml"/><Relationship Id="rId263" Type="http://schemas.openxmlformats.org/officeDocument/2006/relationships/image" Target="../media/image1017.png"/><Relationship Id="rId284" Type="http://schemas.openxmlformats.org/officeDocument/2006/relationships/customXml" Target="../ink/ink1057.xml"/><Relationship Id="rId319" Type="http://schemas.openxmlformats.org/officeDocument/2006/relationships/image" Target="../media/image1045.png"/><Relationship Id="rId37" Type="http://schemas.openxmlformats.org/officeDocument/2006/relationships/image" Target="../media/image907.png"/><Relationship Id="rId58" Type="http://schemas.openxmlformats.org/officeDocument/2006/relationships/image" Target="../media/image916.png"/><Relationship Id="rId79" Type="http://schemas.openxmlformats.org/officeDocument/2006/relationships/image" Target="../media/image926.png"/><Relationship Id="rId102" Type="http://schemas.openxmlformats.org/officeDocument/2006/relationships/customXml" Target="../ink/ink965.xml"/><Relationship Id="rId123" Type="http://schemas.openxmlformats.org/officeDocument/2006/relationships/customXml" Target="../ink/ink976.xml"/><Relationship Id="rId144" Type="http://schemas.openxmlformats.org/officeDocument/2006/relationships/image" Target="../media/image958.png"/><Relationship Id="rId330" Type="http://schemas.openxmlformats.org/officeDocument/2006/relationships/customXml" Target="../ink/ink1080.xml"/><Relationship Id="rId90" Type="http://schemas.openxmlformats.org/officeDocument/2006/relationships/customXml" Target="../ink/ink959.xml"/><Relationship Id="rId165" Type="http://schemas.openxmlformats.org/officeDocument/2006/relationships/image" Target="../media/image968.png"/><Relationship Id="rId186" Type="http://schemas.openxmlformats.org/officeDocument/2006/relationships/customXml" Target="../ink/ink1008.xml"/><Relationship Id="rId351" Type="http://schemas.openxmlformats.org/officeDocument/2006/relationships/image" Target="../media/image1061.png"/><Relationship Id="rId372" Type="http://schemas.openxmlformats.org/officeDocument/2006/relationships/customXml" Target="../ink/ink1101.xml"/><Relationship Id="rId393" Type="http://schemas.openxmlformats.org/officeDocument/2006/relationships/image" Target="../media/image1082.png"/><Relationship Id="rId407" Type="http://schemas.openxmlformats.org/officeDocument/2006/relationships/image" Target="../media/image1089.png"/><Relationship Id="rId428" Type="http://schemas.openxmlformats.org/officeDocument/2006/relationships/customXml" Target="../ink/ink1129.xml"/><Relationship Id="rId449" Type="http://schemas.openxmlformats.org/officeDocument/2006/relationships/image" Target="../media/image1110.png"/><Relationship Id="rId211" Type="http://schemas.openxmlformats.org/officeDocument/2006/relationships/image" Target="../media/image991.png"/><Relationship Id="rId232" Type="http://schemas.openxmlformats.org/officeDocument/2006/relationships/customXml" Target="../ink/ink1031.xml"/><Relationship Id="rId253" Type="http://schemas.openxmlformats.org/officeDocument/2006/relationships/image" Target="../media/image1012.png"/><Relationship Id="rId274" Type="http://schemas.openxmlformats.org/officeDocument/2006/relationships/customXml" Target="../ink/ink1052.xml"/><Relationship Id="rId295" Type="http://schemas.openxmlformats.org/officeDocument/2006/relationships/image" Target="../media/image1033.png"/><Relationship Id="rId309" Type="http://schemas.openxmlformats.org/officeDocument/2006/relationships/image" Target="../media/image1040.png"/><Relationship Id="rId460" Type="http://schemas.openxmlformats.org/officeDocument/2006/relationships/customXml" Target="../ink/ink1145.xml"/><Relationship Id="rId27" Type="http://schemas.openxmlformats.org/officeDocument/2006/relationships/image" Target="../media/image902.png"/><Relationship Id="rId48" Type="http://schemas.openxmlformats.org/officeDocument/2006/relationships/customXml" Target="../ink/ink937.xml"/><Relationship Id="rId69" Type="http://schemas.openxmlformats.org/officeDocument/2006/relationships/image" Target="../media/image921.png"/><Relationship Id="rId113" Type="http://schemas.openxmlformats.org/officeDocument/2006/relationships/customXml" Target="../ink/ink971.xml"/><Relationship Id="rId134" Type="http://schemas.openxmlformats.org/officeDocument/2006/relationships/image" Target="../media/image953.png"/><Relationship Id="rId320" Type="http://schemas.openxmlformats.org/officeDocument/2006/relationships/customXml" Target="../ink/ink1075.xml"/><Relationship Id="rId80" Type="http://schemas.openxmlformats.org/officeDocument/2006/relationships/customXml" Target="../ink/ink954.xml"/><Relationship Id="rId155" Type="http://schemas.openxmlformats.org/officeDocument/2006/relationships/image" Target="../media/image963.png"/><Relationship Id="rId176" Type="http://schemas.openxmlformats.org/officeDocument/2006/relationships/customXml" Target="../ink/ink1003.xml"/><Relationship Id="rId197" Type="http://schemas.openxmlformats.org/officeDocument/2006/relationships/image" Target="../media/image984.png"/><Relationship Id="rId341" Type="http://schemas.openxmlformats.org/officeDocument/2006/relationships/image" Target="../media/image1056.png"/><Relationship Id="rId362" Type="http://schemas.openxmlformats.org/officeDocument/2006/relationships/customXml" Target="../ink/ink1096.xml"/><Relationship Id="rId383" Type="http://schemas.openxmlformats.org/officeDocument/2006/relationships/image" Target="../media/image1077.png"/><Relationship Id="rId418" Type="http://schemas.openxmlformats.org/officeDocument/2006/relationships/customXml" Target="../ink/ink1124.xml"/><Relationship Id="rId439" Type="http://schemas.openxmlformats.org/officeDocument/2006/relationships/image" Target="../media/image1105.png"/><Relationship Id="rId201" Type="http://schemas.openxmlformats.org/officeDocument/2006/relationships/image" Target="../media/image986.png"/><Relationship Id="rId222" Type="http://schemas.openxmlformats.org/officeDocument/2006/relationships/customXml" Target="../ink/ink1026.xml"/><Relationship Id="rId243" Type="http://schemas.openxmlformats.org/officeDocument/2006/relationships/image" Target="../media/image1007.png"/><Relationship Id="rId264" Type="http://schemas.openxmlformats.org/officeDocument/2006/relationships/customXml" Target="../ink/ink1047.xml"/><Relationship Id="rId285" Type="http://schemas.openxmlformats.org/officeDocument/2006/relationships/image" Target="../media/image1028.png"/><Relationship Id="rId450" Type="http://schemas.openxmlformats.org/officeDocument/2006/relationships/customXml" Target="../ink/ink1140.xml"/><Relationship Id="rId17" Type="http://schemas.openxmlformats.org/officeDocument/2006/relationships/image" Target="../media/image897.png"/><Relationship Id="rId38" Type="http://schemas.openxmlformats.org/officeDocument/2006/relationships/customXml" Target="../ink/ink932.xml"/><Relationship Id="rId59" Type="http://schemas.openxmlformats.org/officeDocument/2006/relationships/customXml" Target="../ink/ink943.xml"/><Relationship Id="rId103" Type="http://schemas.openxmlformats.org/officeDocument/2006/relationships/image" Target="../media/image938.png"/><Relationship Id="rId124" Type="http://schemas.openxmlformats.org/officeDocument/2006/relationships/image" Target="../media/image948.png"/><Relationship Id="rId310" Type="http://schemas.openxmlformats.org/officeDocument/2006/relationships/customXml" Target="../ink/ink1070.xml"/><Relationship Id="rId70" Type="http://schemas.openxmlformats.org/officeDocument/2006/relationships/customXml" Target="../ink/ink949.xml"/><Relationship Id="rId91" Type="http://schemas.openxmlformats.org/officeDocument/2006/relationships/image" Target="../media/image932.png"/><Relationship Id="rId145" Type="http://schemas.openxmlformats.org/officeDocument/2006/relationships/customXml" Target="../ink/ink987.xml"/><Relationship Id="rId166" Type="http://schemas.openxmlformats.org/officeDocument/2006/relationships/customXml" Target="../ink/ink998.xml"/><Relationship Id="rId187" Type="http://schemas.openxmlformats.org/officeDocument/2006/relationships/image" Target="../media/image979.png"/><Relationship Id="rId331" Type="http://schemas.openxmlformats.org/officeDocument/2006/relationships/image" Target="../media/image1051.png"/><Relationship Id="rId352" Type="http://schemas.openxmlformats.org/officeDocument/2006/relationships/customXml" Target="../ink/ink1091.xml"/><Relationship Id="rId373" Type="http://schemas.openxmlformats.org/officeDocument/2006/relationships/image" Target="../media/image1072.png"/><Relationship Id="rId394" Type="http://schemas.openxmlformats.org/officeDocument/2006/relationships/customXml" Target="../ink/ink1112.xml"/><Relationship Id="rId408" Type="http://schemas.openxmlformats.org/officeDocument/2006/relationships/customXml" Target="../ink/ink1119.xml"/><Relationship Id="rId429" Type="http://schemas.openxmlformats.org/officeDocument/2006/relationships/image" Target="../media/image1100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021.xml"/><Relationship Id="rId233" Type="http://schemas.openxmlformats.org/officeDocument/2006/relationships/image" Target="../media/image1002.png"/><Relationship Id="rId254" Type="http://schemas.openxmlformats.org/officeDocument/2006/relationships/customXml" Target="../ink/ink1042.xml"/><Relationship Id="rId440" Type="http://schemas.openxmlformats.org/officeDocument/2006/relationships/customXml" Target="../ink/ink1135.xml"/><Relationship Id="rId28" Type="http://schemas.openxmlformats.org/officeDocument/2006/relationships/customXml" Target="../ink/ink927.xml"/><Relationship Id="rId49" Type="http://schemas.openxmlformats.org/officeDocument/2006/relationships/image" Target="../media/image912.png"/><Relationship Id="rId114" Type="http://schemas.openxmlformats.org/officeDocument/2006/relationships/image" Target="../media/image943.png"/><Relationship Id="rId275" Type="http://schemas.openxmlformats.org/officeDocument/2006/relationships/image" Target="../media/image1023.png"/><Relationship Id="rId296" Type="http://schemas.openxmlformats.org/officeDocument/2006/relationships/customXml" Target="../ink/ink1063.xml"/><Relationship Id="rId300" Type="http://schemas.openxmlformats.org/officeDocument/2006/relationships/customXml" Target="../ink/ink1065.xml"/><Relationship Id="rId461" Type="http://schemas.openxmlformats.org/officeDocument/2006/relationships/image" Target="../media/image1116.png"/><Relationship Id="rId60" Type="http://schemas.openxmlformats.org/officeDocument/2006/relationships/image" Target="../media/image917.png"/><Relationship Id="rId81" Type="http://schemas.openxmlformats.org/officeDocument/2006/relationships/image" Target="../media/image927.png"/><Relationship Id="rId135" Type="http://schemas.openxmlformats.org/officeDocument/2006/relationships/customXml" Target="../ink/ink982.xml"/><Relationship Id="rId156" Type="http://schemas.openxmlformats.org/officeDocument/2006/relationships/customXml" Target="../ink/ink993.xml"/><Relationship Id="rId177" Type="http://schemas.openxmlformats.org/officeDocument/2006/relationships/image" Target="../media/image974.png"/><Relationship Id="rId198" Type="http://schemas.openxmlformats.org/officeDocument/2006/relationships/customXml" Target="../ink/ink1014.xml"/><Relationship Id="rId321" Type="http://schemas.openxmlformats.org/officeDocument/2006/relationships/image" Target="../media/image1046.png"/><Relationship Id="rId342" Type="http://schemas.openxmlformats.org/officeDocument/2006/relationships/customXml" Target="../ink/ink1086.xml"/><Relationship Id="rId363" Type="http://schemas.openxmlformats.org/officeDocument/2006/relationships/image" Target="../media/image1067.png"/><Relationship Id="rId384" Type="http://schemas.openxmlformats.org/officeDocument/2006/relationships/customXml" Target="../ink/ink1107.xml"/><Relationship Id="rId419" Type="http://schemas.openxmlformats.org/officeDocument/2006/relationships/image" Target="../media/image1095.png"/><Relationship Id="rId202" Type="http://schemas.openxmlformats.org/officeDocument/2006/relationships/customXml" Target="../ink/ink1016.xml"/><Relationship Id="rId223" Type="http://schemas.openxmlformats.org/officeDocument/2006/relationships/image" Target="../media/image997.png"/><Relationship Id="rId244" Type="http://schemas.openxmlformats.org/officeDocument/2006/relationships/customXml" Target="../ink/ink1037.xml"/><Relationship Id="rId430" Type="http://schemas.openxmlformats.org/officeDocument/2006/relationships/customXml" Target="../ink/ink1130.xml"/><Relationship Id="rId18" Type="http://schemas.openxmlformats.org/officeDocument/2006/relationships/customXml" Target="../ink/ink922.xml"/><Relationship Id="rId39" Type="http://schemas.openxmlformats.org/officeDocument/2006/relationships/image" Target="../media/image908.png"/><Relationship Id="rId265" Type="http://schemas.openxmlformats.org/officeDocument/2006/relationships/image" Target="../media/image1018.png"/><Relationship Id="rId286" Type="http://schemas.openxmlformats.org/officeDocument/2006/relationships/customXml" Target="../ink/ink1058.xml"/><Relationship Id="rId451" Type="http://schemas.openxmlformats.org/officeDocument/2006/relationships/image" Target="../media/image1111.png"/><Relationship Id="rId50" Type="http://schemas.openxmlformats.org/officeDocument/2006/relationships/customXml" Target="../ink/ink938.xml"/><Relationship Id="rId104" Type="http://schemas.openxmlformats.org/officeDocument/2006/relationships/customXml" Target="../ink/ink966.xml"/><Relationship Id="rId125" Type="http://schemas.openxmlformats.org/officeDocument/2006/relationships/customXml" Target="../ink/ink977.xml"/><Relationship Id="rId146" Type="http://schemas.openxmlformats.org/officeDocument/2006/relationships/image" Target="../media/image959.png"/><Relationship Id="rId167" Type="http://schemas.openxmlformats.org/officeDocument/2006/relationships/image" Target="../media/image969.png"/><Relationship Id="rId188" Type="http://schemas.openxmlformats.org/officeDocument/2006/relationships/customXml" Target="../ink/ink1009.xml"/><Relationship Id="rId311" Type="http://schemas.openxmlformats.org/officeDocument/2006/relationships/image" Target="../media/image1041.png"/><Relationship Id="rId332" Type="http://schemas.openxmlformats.org/officeDocument/2006/relationships/customXml" Target="../ink/ink1081.xml"/><Relationship Id="rId353" Type="http://schemas.openxmlformats.org/officeDocument/2006/relationships/image" Target="../media/image1062.png"/><Relationship Id="rId374" Type="http://schemas.openxmlformats.org/officeDocument/2006/relationships/customXml" Target="../ink/ink1102.xml"/><Relationship Id="rId395" Type="http://schemas.openxmlformats.org/officeDocument/2006/relationships/image" Target="../media/image1083.png"/><Relationship Id="rId409" Type="http://schemas.openxmlformats.org/officeDocument/2006/relationships/image" Target="../media/image1090.png"/><Relationship Id="rId71" Type="http://schemas.openxmlformats.org/officeDocument/2006/relationships/image" Target="../media/image922.png"/><Relationship Id="rId92" Type="http://schemas.openxmlformats.org/officeDocument/2006/relationships/customXml" Target="../ink/ink960.xml"/><Relationship Id="rId213" Type="http://schemas.openxmlformats.org/officeDocument/2006/relationships/image" Target="../media/image992.png"/><Relationship Id="rId234" Type="http://schemas.openxmlformats.org/officeDocument/2006/relationships/customXml" Target="../ink/ink1032.xml"/><Relationship Id="rId420" Type="http://schemas.openxmlformats.org/officeDocument/2006/relationships/customXml" Target="../ink/ink1125.xml"/><Relationship Id="rId2" Type="http://schemas.openxmlformats.org/officeDocument/2006/relationships/customXml" Target="../ink/ink914.xml"/><Relationship Id="rId29" Type="http://schemas.openxmlformats.org/officeDocument/2006/relationships/image" Target="../media/image903.png"/><Relationship Id="rId255" Type="http://schemas.openxmlformats.org/officeDocument/2006/relationships/image" Target="../media/image1013.png"/><Relationship Id="rId276" Type="http://schemas.openxmlformats.org/officeDocument/2006/relationships/customXml" Target="../ink/ink1053.xml"/><Relationship Id="rId297" Type="http://schemas.openxmlformats.org/officeDocument/2006/relationships/image" Target="../media/image1034.png"/><Relationship Id="rId441" Type="http://schemas.openxmlformats.org/officeDocument/2006/relationships/image" Target="../media/image1106.png"/><Relationship Id="rId462" Type="http://schemas.openxmlformats.org/officeDocument/2006/relationships/customXml" Target="../ink/ink1146.xml"/><Relationship Id="rId40" Type="http://schemas.openxmlformats.org/officeDocument/2006/relationships/customXml" Target="../ink/ink933.xml"/><Relationship Id="rId115" Type="http://schemas.openxmlformats.org/officeDocument/2006/relationships/customXml" Target="../ink/ink972.xml"/><Relationship Id="rId136" Type="http://schemas.openxmlformats.org/officeDocument/2006/relationships/image" Target="../media/image954.png"/><Relationship Id="rId157" Type="http://schemas.openxmlformats.org/officeDocument/2006/relationships/image" Target="../media/image964.png"/><Relationship Id="rId178" Type="http://schemas.openxmlformats.org/officeDocument/2006/relationships/customXml" Target="../ink/ink1004.xml"/><Relationship Id="rId301" Type="http://schemas.openxmlformats.org/officeDocument/2006/relationships/image" Target="../media/image1036.png"/><Relationship Id="rId322" Type="http://schemas.openxmlformats.org/officeDocument/2006/relationships/customXml" Target="../ink/ink1076.xml"/><Relationship Id="rId343" Type="http://schemas.openxmlformats.org/officeDocument/2006/relationships/image" Target="../media/image1057.png"/><Relationship Id="rId364" Type="http://schemas.openxmlformats.org/officeDocument/2006/relationships/customXml" Target="../ink/ink1097.xml"/><Relationship Id="rId61" Type="http://schemas.openxmlformats.org/officeDocument/2006/relationships/customXml" Target="../ink/ink944.xml"/><Relationship Id="rId82" Type="http://schemas.openxmlformats.org/officeDocument/2006/relationships/customXml" Target="../ink/ink955.xml"/><Relationship Id="rId199" Type="http://schemas.openxmlformats.org/officeDocument/2006/relationships/image" Target="../media/image985.png"/><Relationship Id="rId203" Type="http://schemas.openxmlformats.org/officeDocument/2006/relationships/image" Target="../media/image987.png"/><Relationship Id="rId385" Type="http://schemas.openxmlformats.org/officeDocument/2006/relationships/image" Target="../media/image1078.png"/><Relationship Id="rId19" Type="http://schemas.openxmlformats.org/officeDocument/2006/relationships/image" Target="../media/image898.png"/><Relationship Id="rId224" Type="http://schemas.openxmlformats.org/officeDocument/2006/relationships/customXml" Target="../ink/ink1027.xml"/><Relationship Id="rId245" Type="http://schemas.openxmlformats.org/officeDocument/2006/relationships/image" Target="../media/image1008.png"/><Relationship Id="rId266" Type="http://schemas.openxmlformats.org/officeDocument/2006/relationships/customXml" Target="../ink/ink1048.xml"/><Relationship Id="rId287" Type="http://schemas.openxmlformats.org/officeDocument/2006/relationships/image" Target="../media/image1029.png"/><Relationship Id="rId410" Type="http://schemas.openxmlformats.org/officeDocument/2006/relationships/customXml" Target="../ink/ink1120.xml"/><Relationship Id="rId431" Type="http://schemas.openxmlformats.org/officeDocument/2006/relationships/image" Target="../media/image1101.png"/><Relationship Id="rId452" Type="http://schemas.openxmlformats.org/officeDocument/2006/relationships/customXml" Target="../ink/ink1141.xml"/><Relationship Id="rId30" Type="http://schemas.openxmlformats.org/officeDocument/2006/relationships/customXml" Target="../ink/ink928.xml"/><Relationship Id="rId105" Type="http://schemas.openxmlformats.org/officeDocument/2006/relationships/image" Target="../media/image939.png"/><Relationship Id="rId126" Type="http://schemas.openxmlformats.org/officeDocument/2006/relationships/image" Target="../media/image949.png"/><Relationship Id="rId147" Type="http://schemas.openxmlformats.org/officeDocument/2006/relationships/customXml" Target="../ink/ink988.xml"/><Relationship Id="rId168" Type="http://schemas.openxmlformats.org/officeDocument/2006/relationships/customXml" Target="../ink/ink999.xml"/><Relationship Id="rId312" Type="http://schemas.openxmlformats.org/officeDocument/2006/relationships/customXml" Target="../ink/ink1071.xml"/><Relationship Id="rId333" Type="http://schemas.openxmlformats.org/officeDocument/2006/relationships/image" Target="../media/image1052.png"/><Relationship Id="rId354" Type="http://schemas.openxmlformats.org/officeDocument/2006/relationships/customXml" Target="../ink/ink1092.xml"/><Relationship Id="rId51" Type="http://schemas.openxmlformats.org/officeDocument/2006/relationships/image" Target="../media/image913.png"/><Relationship Id="rId72" Type="http://schemas.openxmlformats.org/officeDocument/2006/relationships/customXml" Target="../ink/ink950.xml"/><Relationship Id="rId93" Type="http://schemas.openxmlformats.org/officeDocument/2006/relationships/image" Target="../media/image933.png"/><Relationship Id="rId189" Type="http://schemas.openxmlformats.org/officeDocument/2006/relationships/image" Target="../media/image980.png"/><Relationship Id="rId375" Type="http://schemas.openxmlformats.org/officeDocument/2006/relationships/image" Target="../media/image1073.png"/><Relationship Id="rId396" Type="http://schemas.openxmlformats.org/officeDocument/2006/relationships/customXml" Target="../ink/ink1113.xml"/><Relationship Id="rId3" Type="http://schemas.openxmlformats.org/officeDocument/2006/relationships/image" Target="../media/image890.png"/><Relationship Id="rId214" Type="http://schemas.openxmlformats.org/officeDocument/2006/relationships/customXml" Target="../ink/ink1022.xml"/><Relationship Id="rId235" Type="http://schemas.openxmlformats.org/officeDocument/2006/relationships/image" Target="../media/image1003.png"/><Relationship Id="rId256" Type="http://schemas.openxmlformats.org/officeDocument/2006/relationships/customXml" Target="../ink/ink1043.xml"/><Relationship Id="rId277" Type="http://schemas.openxmlformats.org/officeDocument/2006/relationships/image" Target="../media/image1024.png"/><Relationship Id="rId298" Type="http://schemas.openxmlformats.org/officeDocument/2006/relationships/customXml" Target="../ink/ink1064.xml"/><Relationship Id="rId400" Type="http://schemas.openxmlformats.org/officeDocument/2006/relationships/customXml" Target="../ink/ink1115.xml"/><Relationship Id="rId421" Type="http://schemas.openxmlformats.org/officeDocument/2006/relationships/image" Target="../media/image1096.png"/><Relationship Id="rId442" Type="http://schemas.openxmlformats.org/officeDocument/2006/relationships/customXml" Target="../ink/ink1136.xml"/><Relationship Id="rId463" Type="http://schemas.openxmlformats.org/officeDocument/2006/relationships/image" Target="../media/image1117.png"/><Relationship Id="rId116" Type="http://schemas.openxmlformats.org/officeDocument/2006/relationships/image" Target="../media/image944.png"/><Relationship Id="rId137" Type="http://schemas.openxmlformats.org/officeDocument/2006/relationships/customXml" Target="../ink/ink983.xml"/><Relationship Id="rId158" Type="http://schemas.openxmlformats.org/officeDocument/2006/relationships/customXml" Target="../ink/ink994.xml"/><Relationship Id="rId302" Type="http://schemas.openxmlformats.org/officeDocument/2006/relationships/customXml" Target="../ink/ink1066.xml"/><Relationship Id="rId323" Type="http://schemas.openxmlformats.org/officeDocument/2006/relationships/image" Target="../media/image1047.png"/><Relationship Id="rId344" Type="http://schemas.openxmlformats.org/officeDocument/2006/relationships/customXml" Target="../ink/ink1087.xml"/><Relationship Id="rId20" Type="http://schemas.openxmlformats.org/officeDocument/2006/relationships/customXml" Target="../ink/ink923.xml"/><Relationship Id="rId41" Type="http://schemas.openxmlformats.org/officeDocument/2006/relationships/image" Target="../media/image909.png"/><Relationship Id="rId62" Type="http://schemas.openxmlformats.org/officeDocument/2006/relationships/customXml" Target="../ink/ink945.xml"/><Relationship Id="rId83" Type="http://schemas.openxmlformats.org/officeDocument/2006/relationships/image" Target="../media/image928.png"/><Relationship Id="rId179" Type="http://schemas.openxmlformats.org/officeDocument/2006/relationships/image" Target="../media/image975.png"/><Relationship Id="rId365" Type="http://schemas.openxmlformats.org/officeDocument/2006/relationships/image" Target="../media/image1068.png"/><Relationship Id="rId386" Type="http://schemas.openxmlformats.org/officeDocument/2006/relationships/customXml" Target="../ink/ink1108.xml"/><Relationship Id="rId190" Type="http://schemas.openxmlformats.org/officeDocument/2006/relationships/customXml" Target="../ink/ink1010.xml"/><Relationship Id="rId204" Type="http://schemas.openxmlformats.org/officeDocument/2006/relationships/customXml" Target="../ink/ink1017.xml"/><Relationship Id="rId225" Type="http://schemas.openxmlformats.org/officeDocument/2006/relationships/image" Target="../media/image998.png"/><Relationship Id="rId246" Type="http://schemas.openxmlformats.org/officeDocument/2006/relationships/customXml" Target="../ink/ink1038.xml"/><Relationship Id="rId267" Type="http://schemas.openxmlformats.org/officeDocument/2006/relationships/image" Target="../media/image1019.png"/><Relationship Id="rId288" Type="http://schemas.openxmlformats.org/officeDocument/2006/relationships/customXml" Target="../ink/ink1059.xml"/><Relationship Id="rId411" Type="http://schemas.openxmlformats.org/officeDocument/2006/relationships/image" Target="../media/image1091.png"/><Relationship Id="rId432" Type="http://schemas.openxmlformats.org/officeDocument/2006/relationships/customXml" Target="../ink/ink1131.xml"/><Relationship Id="rId453" Type="http://schemas.openxmlformats.org/officeDocument/2006/relationships/image" Target="../media/image1112.png"/><Relationship Id="rId106" Type="http://schemas.openxmlformats.org/officeDocument/2006/relationships/customXml" Target="../ink/ink967.xml"/><Relationship Id="rId127" Type="http://schemas.openxmlformats.org/officeDocument/2006/relationships/customXml" Target="../ink/ink978.xml"/><Relationship Id="rId313" Type="http://schemas.openxmlformats.org/officeDocument/2006/relationships/image" Target="../media/image1042.png"/><Relationship Id="rId10" Type="http://schemas.openxmlformats.org/officeDocument/2006/relationships/customXml" Target="../ink/ink918.xml"/><Relationship Id="rId31" Type="http://schemas.openxmlformats.org/officeDocument/2006/relationships/image" Target="../media/image904.png"/><Relationship Id="rId52" Type="http://schemas.openxmlformats.org/officeDocument/2006/relationships/customXml" Target="../ink/ink939.xml"/><Relationship Id="rId73" Type="http://schemas.openxmlformats.org/officeDocument/2006/relationships/image" Target="../media/image923.png"/><Relationship Id="rId94" Type="http://schemas.openxmlformats.org/officeDocument/2006/relationships/customXml" Target="../ink/ink961.xml"/><Relationship Id="rId148" Type="http://schemas.openxmlformats.org/officeDocument/2006/relationships/image" Target="../media/image960.png"/><Relationship Id="rId169" Type="http://schemas.openxmlformats.org/officeDocument/2006/relationships/image" Target="../media/image970.png"/><Relationship Id="rId334" Type="http://schemas.openxmlformats.org/officeDocument/2006/relationships/customXml" Target="../ink/ink1082.xml"/><Relationship Id="rId355" Type="http://schemas.openxmlformats.org/officeDocument/2006/relationships/image" Target="../media/image1063.png"/><Relationship Id="rId376" Type="http://schemas.openxmlformats.org/officeDocument/2006/relationships/customXml" Target="../ink/ink1103.xml"/><Relationship Id="rId397" Type="http://schemas.openxmlformats.org/officeDocument/2006/relationships/image" Target="../media/image1084.png"/><Relationship Id="rId4" Type="http://schemas.openxmlformats.org/officeDocument/2006/relationships/customXml" Target="../ink/ink915.xml"/><Relationship Id="rId180" Type="http://schemas.openxmlformats.org/officeDocument/2006/relationships/customXml" Target="../ink/ink1005.xml"/><Relationship Id="rId215" Type="http://schemas.openxmlformats.org/officeDocument/2006/relationships/image" Target="../media/image993.png"/><Relationship Id="rId236" Type="http://schemas.openxmlformats.org/officeDocument/2006/relationships/customXml" Target="../ink/ink1033.xml"/><Relationship Id="rId257" Type="http://schemas.openxmlformats.org/officeDocument/2006/relationships/image" Target="../media/image1014.png"/><Relationship Id="rId278" Type="http://schemas.openxmlformats.org/officeDocument/2006/relationships/customXml" Target="../ink/ink1054.xml"/><Relationship Id="rId401" Type="http://schemas.openxmlformats.org/officeDocument/2006/relationships/image" Target="../media/image1086.png"/><Relationship Id="rId422" Type="http://schemas.openxmlformats.org/officeDocument/2006/relationships/customXml" Target="../ink/ink1126.xml"/><Relationship Id="rId443" Type="http://schemas.openxmlformats.org/officeDocument/2006/relationships/image" Target="../media/image1107.png"/><Relationship Id="rId464" Type="http://schemas.openxmlformats.org/officeDocument/2006/relationships/customXml" Target="../ink/ink1147.xml"/><Relationship Id="rId303" Type="http://schemas.openxmlformats.org/officeDocument/2006/relationships/image" Target="../media/image1037.png"/><Relationship Id="rId42" Type="http://schemas.openxmlformats.org/officeDocument/2006/relationships/customXml" Target="../ink/ink934.xml"/><Relationship Id="rId84" Type="http://schemas.openxmlformats.org/officeDocument/2006/relationships/customXml" Target="../ink/ink956.xml"/><Relationship Id="rId138" Type="http://schemas.openxmlformats.org/officeDocument/2006/relationships/image" Target="../media/image955.png"/><Relationship Id="rId345" Type="http://schemas.openxmlformats.org/officeDocument/2006/relationships/image" Target="../media/image1058.png"/><Relationship Id="rId387" Type="http://schemas.openxmlformats.org/officeDocument/2006/relationships/image" Target="../media/image1079.png"/><Relationship Id="rId191" Type="http://schemas.openxmlformats.org/officeDocument/2006/relationships/image" Target="../media/image981.png"/><Relationship Id="rId205" Type="http://schemas.openxmlformats.org/officeDocument/2006/relationships/image" Target="../media/image988.png"/><Relationship Id="rId247" Type="http://schemas.openxmlformats.org/officeDocument/2006/relationships/image" Target="../media/image1009.png"/><Relationship Id="rId412" Type="http://schemas.openxmlformats.org/officeDocument/2006/relationships/customXml" Target="../ink/ink1121.xml"/><Relationship Id="rId107" Type="http://schemas.openxmlformats.org/officeDocument/2006/relationships/image" Target="../media/image940.png"/><Relationship Id="rId289" Type="http://schemas.openxmlformats.org/officeDocument/2006/relationships/image" Target="../media/image1030.png"/><Relationship Id="rId454" Type="http://schemas.openxmlformats.org/officeDocument/2006/relationships/customXml" Target="../ink/ink1142.xml"/><Relationship Id="rId11" Type="http://schemas.openxmlformats.org/officeDocument/2006/relationships/image" Target="../media/image894.png"/><Relationship Id="rId53" Type="http://schemas.openxmlformats.org/officeDocument/2006/relationships/image" Target="../media/image914.png"/><Relationship Id="rId149" Type="http://schemas.openxmlformats.org/officeDocument/2006/relationships/customXml" Target="../ink/ink989.xml"/><Relationship Id="rId314" Type="http://schemas.openxmlformats.org/officeDocument/2006/relationships/customXml" Target="../ink/ink1072.xml"/><Relationship Id="rId356" Type="http://schemas.openxmlformats.org/officeDocument/2006/relationships/customXml" Target="../ink/ink1093.xml"/><Relationship Id="rId398" Type="http://schemas.openxmlformats.org/officeDocument/2006/relationships/customXml" Target="../ink/ink1114.xml"/><Relationship Id="rId95" Type="http://schemas.openxmlformats.org/officeDocument/2006/relationships/image" Target="../media/image934.png"/><Relationship Id="rId160" Type="http://schemas.openxmlformats.org/officeDocument/2006/relationships/customXml" Target="../ink/ink995.xml"/><Relationship Id="rId216" Type="http://schemas.openxmlformats.org/officeDocument/2006/relationships/customXml" Target="../ink/ink1023.xml"/><Relationship Id="rId423" Type="http://schemas.openxmlformats.org/officeDocument/2006/relationships/image" Target="../media/image1097.png"/><Relationship Id="rId258" Type="http://schemas.openxmlformats.org/officeDocument/2006/relationships/customXml" Target="../ink/ink1044.xml"/><Relationship Id="rId465" Type="http://schemas.openxmlformats.org/officeDocument/2006/relationships/image" Target="../media/image1118.png"/><Relationship Id="rId22" Type="http://schemas.openxmlformats.org/officeDocument/2006/relationships/customXml" Target="../ink/ink924.xml"/><Relationship Id="rId64" Type="http://schemas.openxmlformats.org/officeDocument/2006/relationships/customXml" Target="../ink/ink946.xml"/><Relationship Id="rId118" Type="http://schemas.openxmlformats.org/officeDocument/2006/relationships/image" Target="../media/image945.png"/><Relationship Id="rId325" Type="http://schemas.openxmlformats.org/officeDocument/2006/relationships/image" Target="../media/image1048.png"/><Relationship Id="rId367" Type="http://schemas.openxmlformats.org/officeDocument/2006/relationships/image" Target="../media/image1069.png"/><Relationship Id="rId171" Type="http://schemas.openxmlformats.org/officeDocument/2006/relationships/image" Target="../media/image971.png"/><Relationship Id="rId227" Type="http://schemas.openxmlformats.org/officeDocument/2006/relationships/image" Target="../media/image999.png"/><Relationship Id="rId269" Type="http://schemas.openxmlformats.org/officeDocument/2006/relationships/image" Target="../media/image1020.png"/><Relationship Id="rId434" Type="http://schemas.openxmlformats.org/officeDocument/2006/relationships/customXml" Target="../ink/ink1132.xml"/><Relationship Id="rId33" Type="http://schemas.openxmlformats.org/officeDocument/2006/relationships/image" Target="../media/image905.png"/><Relationship Id="rId129" Type="http://schemas.openxmlformats.org/officeDocument/2006/relationships/customXml" Target="../ink/ink979.xml"/><Relationship Id="rId280" Type="http://schemas.openxmlformats.org/officeDocument/2006/relationships/customXml" Target="../ink/ink1055.xml"/><Relationship Id="rId336" Type="http://schemas.openxmlformats.org/officeDocument/2006/relationships/customXml" Target="../ink/ink1083.xml"/><Relationship Id="rId75" Type="http://schemas.openxmlformats.org/officeDocument/2006/relationships/image" Target="../media/image924.png"/><Relationship Id="rId140" Type="http://schemas.openxmlformats.org/officeDocument/2006/relationships/image" Target="../media/image956.png"/><Relationship Id="rId182" Type="http://schemas.openxmlformats.org/officeDocument/2006/relationships/customXml" Target="../ink/ink1006.xml"/><Relationship Id="rId378" Type="http://schemas.openxmlformats.org/officeDocument/2006/relationships/customXml" Target="../ink/ink1104.xml"/><Relationship Id="rId403" Type="http://schemas.openxmlformats.org/officeDocument/2006/relationships/image" Target="../media/image1087.png"/><Relationship Id="rId6" Type="http://schemas.openxmlformats.org/officeDocument/2006/relationships/customXml" Target="../ink/ink916.xml"/><Relationship Id="rId238" Type="http://schemas.openxmlformats.org/officeDocument/2006/relationships/customXml" Target="../ink/ink1034.xml"/><Relationship Id="rId445" Type="http://schemas.openxmlformats.org/officeDocument/2006/relationships/image" Target="../media/image1108.png"/><Relationship Id="rId291" Type="http://schemas.openxmlformats.org/officeDocument/2006/relationships/image" Target="../media/image1031.png"/><Relationship Id="rId305" Type="http://schemas.openxmlformats.org/officeDocument/2006/relationships/image" Target="../media/image1038.png"/><Relationship Id="rId347" Type="http://schemas.openxmlformats.org/officeDocument/2006/relationships/image" Target="../media/image1059.png"/><Relationship Id="rId44" Type="http://schemas.openxmlformats.org/officeDocument/2006/relationships/customXml" Target="../ink/ink935.xml"/><Relationship Id="rId86" Type="http://schemas.openxmlformats.org/officeDocument/2006/relationships/customXml" Target="../ink/ink957.xml"/><Relationship Id="rId151" Type="http://schemas.openxmlformats.org/officeDocument/2006/relationships/customXml" Target="../ink/ink990.xml"/><Relationship Id="rId389" Type="http://schemas.openxmlformats.org/officeDocument/2006/relationships/image" Target="../media/image10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1F721-BDDC-8EBF-7E51-0543EE40A3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equation of motion of a viscous fluid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7DAF5B-1024-7282-6585-C8C5D2181E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LL6 section 15</a:t>
            </a:r>
          </a:p>
        </p:txBody>
      </p:sp>
    </p:spTree>
    <p:extLst>
      <p:ext uri="{BB962C8B-B14F-4D97-AF65-F5344CB8AC3E}">
        <p14:creationId xmlns:p14="http://schemas.microsoft.com/office/powerpoint/2010/main" val="260057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F997421-B499-AE03-5516-E23EB8689D05}"/>
              </a:ext>
            </a:extLst>
          </p:cNvPr>
          <p:cNvGrpSpPr/>
          <p:nvPr/>
        </p:nvGrpSpPr>
        <p:grpSpPr>
          <a:xfrm>
            <a:off x="237130" y="87929"/>
            <a:ext cx="473040" cy="452880"/>
            <a:chOff x="237130" y="87929"/>
            <a:chExt cx="473040" cy="45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1EF406F2-5E39-281A-17BA-3201AF70E158}"/>
                    </a:ext>
                  </a:extLst>
                </p14:cNvPr>
                <p14:cNvContentPartPr/>
                <p14:nvPr/>
              </p14:nvContentPartPr>
              <p14:xfrm>
                <a:off x="373570" y="202769"/>
                <a:ext cx="209160" cy="2206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1EF406F2-5E39-281A-17BA-3201AF70E15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64930" y="194129"/>
                  <a:ext cx="2268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9F8AB79-2C41-4B80-19E7-35452B1F7876}"/>
                    </a:ext>
                  </a:extLst>
                </p14:cNvPr>
                <p14:cNvContentPartPr/>
                <p14:nvPr/>
              </p14:nvContentPartPr>
              <p14:xfrm>
                <a:off x="237130" y="87929"/>
                <a:ext cx="473040" cy="4528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9F8AB79-2C41-4B80-19E7-35452B1F787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8490" y="79289"/>
                  <a:ext cx="490680" cy="47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F125391-3F90-69C7-8BE2-1909E908800A}"/>
              </a:ext>
            </a:extLst>
          </p:cNvPr>
          <p:cNvGrpSpPr/>
          <p:nvPr/>
        </p:nvGrpSpPr>
        <p:grpSpPr>
          <a:xfrm>
            <a:off x="1087450" y="91889"/>
            <a:ext cx="3575520" cy="606600"/>
            <a:chOff x="1087450" y="91889"/>
            <a:chExt cx="3575520" cy="60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9DC1990-829D-B5B6-779E-85257D6C83D8}"/>
                    </a:ext>
                  </a:extLst>
                </p14:cNvPr>
                <p14:cNvContentPartPr/>
                <p14:nvPr/>
              </p14:nvContentPartPr>
              <p14:xfrm>
                <a:off x="1129570" y="277649"/>
                <a:ext cx="61920" cy="2052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9DC1990-829D-B5B6-779E-85257D6C83D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20930" y="268649"/>
                  <a:ext cx="795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0770E30-457C-F27F-8768-4C6308662181}"/>
                    </a:ext>
                  </a:extLst>
                </p14:cNvPr>
                <p14:cNvContentPartPr/>
                <p14:nvPr/>
              </p14:nvContentPartPr>
              <p14:xfrm>
                <a:off x="1087450" y="279809"/>
                <a:ext cx="259200" cy="144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0770E30-457C-F27F-8768-4C630866218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78450" y="270809"/>
                  <a:ext cx="2768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F9CFBF8-6C37-2FD8-3AB4-453BB7A359F5}"/>
                    </a:ext>
                  </a:extLst>
                </p14:cNvPr>
                <p14:cNvContentPartPr/>
                <p14:nvPr/>
              </p14:nvContentPartPr>
              <p14:xfrm>
                <a:off x="1281850" y="409769"/>
                <a:ext cx="103320" cy="990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F9CFBF8-6C37-2FD8-3AB4-453BB7A359F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273210" y="400769"/>
                  <a:ext cx="1209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D0247B7-3EF7-A8C0-DEBC-19D7F446D73A}"/>
                    </a:ext>
                  </a:extLst>
                </p14:cNvPr>
                <p14:cNvContentPartPr/>
                <p14:nvPr/>
              </p14:nvContentPartPr>
              <p14:xfrm>
                <a:off x="1694050" y="225809"/>
                <a:ext cx="479520" cy="451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D0247B7-3EF7-A8C0-DEBC-19D7F446D73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85410" y="216809"/>
                  <a:ext cx="497160" cy="46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BAA632F-7107-1BF3-572C-899A228E69E6}"/>
                    </a:ext>
                  </a:extLst>
                </p14:cNvPr>
                <p14:cNvContentPartPr/>
                <p14:nvPr/>
              </p14:nvContentPartPr>
              <p14:xfrm>
                <a:off x="2039290" y="329849"/>
                <a:ext cx="244440" cy="176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BAA632F-7107-1BF3-572C-899A228E69E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030290" y="320849"/>
                  <a:ext cx="2620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6FC9537-B93D-96E3-30AD-734AC945A078}"/>
                    </a:ext>
                  </a:extLst>
                </p14:cNvPr>
                <p14:cNvContentPartPr/>
                <p14:nvPr/>
              </p14:nvContentPartPr>
              <p14:xfrm>
                <a:off x="2495410" y="91889"/>
                <a:ext cx="1617840" cy="6066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6FC9537-B93D-96E3-30AD-734AC945A07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486770" y="82889"/>
                  <a:ext cx="1635480" cy="62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9F8722A-FAAB-9695-B2E2-57A5F840208C}"/>
                    </a:ext>
                  </a:extLst>
                </p14:cNvPr>
                <p14:cNvContentPartPr/>
                <p14:nvPr/>
              </p14:nvContentPartPr>
              <p14:xfrm>
                <a:off x="3694930" y="272249"/>
                <a:ext cx="21240" cy="46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9F8722A-FAAB-9695-B2E2-57A5F840208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686290" y="263609"/>
                  <a:ext cx="388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D57240F-B22E-381C-3A1C-37EBE2D1D0AC}"/>
                    </a:ext>
                  </a:extLst>
                </p14:cNvPr>
                <p14:cNvContentPartPr/>
                <p14:nvPr/>
              </p14:nvContentPartPr>
              <p14:xfrm>
                <a:off x="3175090" y="183329"/>
                <a:ext cx="429840" cy="576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D57240F-B22E-381C-3A1C-37EBE2D1D0A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166450" y="174329"/>
                  <a:ext cx="4474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DC2AD82-7929-7560-457B-11FFBCBC246B}"/>
                    </a:ext>
                  </a:extLst>
                </p14:cNvPr>
                <p14:cNvContentPartPr/>
                <p14:nvPr/>
              </p14:nvContentPartPr>
              <p14:xfrm>
                <a:off x="4386490" y="283049"/>
                <a:ext cx="276480" cy="373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DC2AD82-7929-7560-457B-11FFBCBC246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377850" y="274409"/>
                  <a:ext cx="294120" cy="39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BA32B3D-2685-4618-B792-435FE94FAC59}"/>
              </a:ext>
            </a:extLst>
          </p:cNvPr>
          <p:cNvGrpSpPr/>
          <p:nvPr/>
        </p:nvGrpSpPr>
        <p:grpSpPr>
          <a:xfrm>
            <a:off x="4897690" y="117089"/>
            <a:ext cx="2609280" cy="461520"/>
            <a:chOff x="4897690" y="117089"/>
            <a:chExt cx="2609280" cy="46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572CF0B-920C-F89C-4BD1-5097A5BE1550}"/>
                    </a:ext>
                  </a:extLst>
                </p14:cNvPr>
                <p14:cNvContentPartPr/>
                <p14:nvPr/>
              </p14:nvContentPartPr>
              <p14:xfrm>
                <a:off x="4897690" y="117089"/>
                <a:ext cx="1423080" cy="4536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572CF0B-920C-F89C-4BD1-5097A5BE155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888690" y="108089"/>
                  <a:ext cx="144072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E19EE3D-2CC2-E140-BB28-E09094EAE08E}"/>
                    </a:ext>
                  </a:extLst>
                </p14:cNvPr>
                <p14:cNvContentPartPr/>
                <p14:nvPr/>
              </p14:nvContentPartPr>
              <p14:xfrm>
                <a:off x="6101530" y="301049"/>
                <a:ext cx="13680" cy="86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E19EE3D-2CC2-E140-BB28-E09094EAE08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092890" y="292409"/>
                  <a:ext cx="313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32C5E7E-0A4B-FA94-651A-4A445BCAD072}"/>
                    </a:ext>
                  </a:extLst>
                </p14:cNvPr>
                <p14:cNvContentPartPr/>
                <p14:nvPr/>
              </p14:nvContentPartPr>
              <p14:xfrm>
                <a:off x="5676010" y="198809"/>
                <a:ext cx="398520" cy="237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32C5E7E-0A4B-FA94-651A-4A445BCAD07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667010" y="190169"/>
                  <a:ext cx="4161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6F1F3C9-5DFC-E80D-7D81-5E800DB520D1}"/>
                    </a:ext>
                  </a:extLst>
                </p14:cNvPr>
                <p14:cNvContentPartPr/>
                <p14:nvPr/>
              </p14:nvContentPartPr>
              <p14:xfrm>
                <a:off x="6604810" y="179369"/>
                <a:ext cx="476280" cy="3992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6F1F3C9-5DFC-E80D-7D81-5E800DB520D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596170" y="170369"/>
                  <a:ext cx="49392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E45A3A8-C585-F2EB-D50E-FB793E99DE37}"/>
                    </a:ext>
                  </a:extLst>
                </p14:cNvPr>
                <p14:cNvContentPartPr/>
                <p14:nvPr/>
              </p14:nvContentPartPr>
              <p14:xfrm>
                <a:off x="7332370" y="381329"/>
                <a:ext cx="174600" cy="1386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E45A3A8-C585-F2EB-D50E-FB793E99DE3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323730" y="372329"/>
                  <a:ext cx="192240" cy="15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6A92DBD-6EA0-E978-3717-C687A5D11276}"/>
              </a:ext>
            </a:extLst>
          </p:cNvPr>
          <p:cNvGrpSpPr/>
          <p:nvPr/>
        </p:nvGrpSpPr>
        <p:grpSpPr>
          <a:xfrm>
            <a:off x="7751770" y="173609"/>
            <a:ext cx="2863440" cy="526320"/>
            <a:chOff x="7751770" y="173609"/>
            <a:chExt cx="2863440" cy="52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3012091-00C7-9D84-D8BD-A90662F6F8C5}"/>
                    </a:ext>
                  </a:extLst>
                </p14:cNvPr>
                <p14:cNvContentPartPr/>
                <p14:nvPr/>
              </p14:nvContentPartPr>
              <p14:xfrm>
                <a:off x="7751770" y="371609"/>
                <a:ext cx="1326960" cy="2167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3012091-00C7-9D84-D8BD-A90662F6F8C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743130" y="362969"/>
                  <a:ext cx="13446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72EA62A-B8D3-FCF6-719C-BBD698C71DFB}"/>
                    </a:ext>
                  </a:extLst>
                </p14:cNvPr>
                <p14:cNvContentPartPr/>
                <p14:nvPr/>
              </p14:nvContentPartPr>
              <p14:xfrm>
                <a:off x="8350090" y="308249"/>
                <a:ext cx="29520" cy="158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72EA62A-B8D3-FCF6-719C-BBD698C71DF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341090" y="299609"/>
                  <a:ext cx="471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22963D5-C2A6-506B-0F24-48ADA1502F5F}"/>
                    </a:ext>
                  </a:extLst>
                </p14:cNvPr>
                <p14:cNvContentPartPr/>
                <p14:nvPr/>
              </p14:nvContentPartPr>
              <p14:xfrm>
                <a:off x="9352690" y="173609"/>
                <a:ext cx="1262520" cy="5263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22963D5-C2A6-506B-0F24-48ADA1502F5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344050" y="164609"/>
                  <a:ext cx="1280160" cy="54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2106FF4-E0D0-C56F-0D23-68046986BD86}"/>
                    </a:ext>
                  </a:extLst>
                </p14:cNvPr>
                <p14:cNvContentPartPr/>
                <p14:nvPr/>
              </p14:nvContentPartPr>
              <p14:xfrm>
                <a:off x="10290130" y="332729"/>
                <a:ext cx="26640" cy="118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2106FF4-E0D0-C56F-0D23-68046986BD8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281490" y="324089"/>
                  <a:ext cx="4428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515822D-6572-6C94-F4E7-E79F47185B52}"/>
              </a:ext>
            </a:extLst>
          </p:cNvPr>
          <p:cNvGrpSpPr/>
          <p:nvPr/>
        </p:nvGrpSpPr>
        <p:grpSpPr>
          <a:xfrm>
            <a:off x="724930" y="843569"/>
            <a:ext cx="10513440" cy="1152360"/>
            <a:chOff x="724930" y="843569"/>
            <a:chExt cx="10513440" cy="115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2DE45D8-07F9-F497-6D64-CD53ED764C40}"/>
                    </a:ext>
                  </a:extLst>
                </p14:cNvPr>
                <p14:cNvContentPartPr/>
                <p14:nvPr/>
              </p14:nvContentPartPr>
              <p14:xfrm>
                <a:off x="724930" y="896849"/>
                <a:ext cx="721080" cy="3754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2DE45D8-07F9-F497-6D64-CD53ED764C4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16290" y="887849"/>
                  <a:ext cx="73872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2D589F6-8F8C-488A-1125-80853701A32B}"/>
                    </a:ext>
                  </a:extLst>
                </p14:cNvPr>
                <p14:cNvContentPartPr/>
                <p14:nvPr/>
              </p14:nvContentPartPr>
              <p14:xfrm>
                <a:off x="1877650" y="919529"/>
                <a:ext cx="160200" cy="2800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2D589F6-8F8C-488A-1125-80853701A32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869010" y="910889"/>
                  <a:ext cx="17784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39A6B10-C53E-3BB8-3311-EF37AD442B55}"/>
                    </a:ext>
                  </a:extLst>
                </p14:cNvPr>
                <p14:cNvContentPartPr/>
                <p14:nvPr/>
              </p14:nvContentPartPr>
              <p14:xfrm>
                <a:off x="2145130" y="1015649"/>
                <a:ext cx="248760" cy="1350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39A6B10-C53E-3BB8-3311-EF37AD442B5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136490" y="1006649"/>
                  <a:ext cx="2664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CF83D96-C50E-84C2-ADCD-9184E8E02604}"/>
                    </a:ext>
                  </a:extLst>
                </p14:cNvPr>
                <p14:cNvContentPartPr/>
                <p14:nvPr/>
              </p14:nvContentPartPr>
              <p14:xfrm>
                <a:off x="2470210" y="843569"/>
                <a:ext cx="152640" cy="108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CF83D96-C50E-84C2-ADCD-9184E8E0260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461570" y="834569"/>
                  <a:ext cx="1702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BAFDB56-D1CA-7298-27FE-F8AA34A6F580}"/>
                    </a:ext>
                  </a:extLst>
                </p14:cNvPr>
                <p14:cNvContentPartPr/>
                <p14:nvPr/>
              </p14:nvContentPartPr>
              <p14:xfrm>
                <a:off x="2392090" y="1221569"/>
                <a:ext cx="39240" cy="1216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BAFDB56-D1CA-7298-27FE-F8AA34A6F58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383450" y="1212569"/>
                  <a:ext cx="568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52E6FFD-8E70-BD55-2082-CA5A6E40B477}"/>
                    </a:ext>
                  </a:extLst>
                </p14:cNvPr>
                <p14:cNvContentPartPr/>
                <p14:nvPr/>
              </p14:nvContentPartPr>
              <p14:xfrm>
                <a:off x="2429530" y="1153889"/>
                <a:ext cx="10080" cy="165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52E6FFD-8E70-BD55-2082-CA5A6E40B47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420530" y="1145249"/>
                  <a:ext cx="277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DC3714B-F1FE-3A99-185F-0D348544EE81}"/>
                    </a:ext>
                  </a:extLst>
                </p14:cNvPr>
                <p14:cNvContentPartPr/>
                <p14:nvPr/>
              </p14:nvContentPartPr>
              <p14:xfrm>
                <a:off x="2501890" y="1146689"/>
                <a:ext cx="140040" cy="2174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DC3714B-F1FE-3A99-185F-0D348544EE8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493250" y="1137689"/>
                  <a:ext cx="1576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BB14118-780F-5142-221C-9CA58347AB4F}"/>
                    </a:ext>
                  </a:extLst>
                </p14:cNvPr>
                <p14:cNvContentPartPr/>
                <p14:nvPr/>
              </p14:nvContentPartPr>
              <p14:xfrm>
                <a:off x="1773250" y="1500929"/>
                <a:ext cx="891000" cy="118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BB14118-780F-5142-221C-9CA58347AB4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764610" y="1491929"/>
                  <a:ext cx="9086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3D4ECE6-B43E-5B0E-6A65-85B0611E853F}"/>
                    </a:ext>
                  </a:extLst>
                </p14:cNvPr>
                <p14:cNvContentPartPr/>
                <p14:nvPr/>
              </p14:nvContentPartPr>
              <p14:xfrm>
                <a:off x="1840930" y="1599209"/>
                <a:ext cx="176040" cy="2912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3D4ECE6-B43E-5B0E-6A65-85B0611E853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831930" y="1590209"/>
                  <a:ext cx="19368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07240FB-8E37-D8C5-235D-8ED9E1CD2876}"/>
                    </a:ext>
                  </a:extLst>
                </p14:cNvPr>
                <p14:cNvContentPartPr/>
                <p14:nvPr/>
              </p14:nvContentPartPr>
              <p14:xfrm>
                <a:off x="2190130" y="1676609"/>
                <a:ext cx="154080" cy="1861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07240FB-8E37-D8C5-235D-8ED9E1CD287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181490" y="1667609"/>
                  <a:ext cx="1717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890196A-64F0-4A89-99D9-52D7CFC70ADF}"/>
                    </a:ext>
                  </a:extLst>
                </p14:cNvPr>
                <p14:cNvContentPartPr/>
                <p14:nvPr/>
              </p14:nvContentPartPr>
              <p14:xfrm>
                <a:off x="2137930" y="1667609"/>
                <a:ext cx="277560" cy="2257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890196A-64F0-4A89-99D9-52D7CFC70AD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129290" y="1658609"/>
                  <a:ext cx="2952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0106E2F-9747-D1D4-04C5-0D32D08A6496}"/>
                    </a:ext>
                  </a:extLst>
                </p14:cNvPr>
                <p14:cNvContentPartPr/>
                <p14:nvPr/>
              </p14:nvContentPartPr>
              <p14:xfrm>
                <a:off x="2415850" y="1802609"/>
                <a:ext cx="145800" cy="1933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0106E2F-9747-D1D4-04C5-0D32D08A649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407210" y="1793969"/>
                  <a:ext cx="1634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34EC13E-70F8-9C95-8E5B-32D51C4F6CD5}"/>
                    </a:ext>
                  </a:extLst>
                </p14:cNvPr>
                <p14:cNvContentPartPr/>
                <p14:nvPr/>
              </p14:nvContentPartPr>
              <p14:xfrm>
                <a:off x="3120010" y="1143809"/>
                <a:ext cx="358920" cy="3801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34EC13E-70F8-9C95-8E5B-32D51C4F6CD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111010" y="1134809"/>
                  <a:ext cx="37656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52CA71A-2EC0-AF05-59CF-918522774539}"/>
                    </a:ext>
                  </a:extLst>
                </p14:cNvPr>
                <p14:cNvContentPartPr/>
                <p14:nvPr/>
              </p14:nvContentPartPr>
              <p14:xfrm>
                <a:off x="3118210" y="1315169"/>
                <a:ext cx="265320" cy="129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52CA71A-2EC0-AF05-59CF-91852277453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109210" y="1306529"/>
                  <a:ext cx="2829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4888964-EC33-3058-1126-392FF7B2C71A}"/>
                    </a:ext>
                  </a:extLst>
                </p14:cNvPr>
                <p14:cNvContentPartPr/>
                <p14:nvPr/>
              </p14:nvContentPartPr>
              <p14:xfrm>
                <a:off x="3748930" y="1089809"/>
                <a:ext cx="498240" cy="4521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4888964-EC33-3058-1126-392FF7B2C71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740290" y="1081169"/>
                  <a:ext cx="515880" cy="46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757C62F-BB51-1378-259B-2AB804DBF67D}"/>
                    </a:ext>
                  </a:extLst>
                </p14:cNvPr>
                <p14:cNvContentPartPr/>
                <p14:nvPr/>
              </p14:nvContentPartPr>
              <p14:xfrm>
                <a:off x="3683410" y="1324889"/>
                <a:ext cx="352440" cy="104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757C62F-BB51-1378-259B-2AB804DBF67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674410" y="1316249"/>
                  <a:ext cx="3700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7FA5361-C3EE-E9D9-F0EA-0362DC6D9160}"/>
                    </a:ext>
                  </a:extLst>
                </p14:cNvPr>
                <p14:cNvContentPartPr/>
                <p14:nvPr/>
              </p14:nvContentPartPr>
              <p14:xfrm>
                <a:off x="4489450" y="1049849"/>
                <a:ext cx="1380960" cy="5533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7FA5361-C3EE-E9D9-F0EA-0362DC6D916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480810" y="1040849"/>
                  <a:ext cx="1398600" cy="57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F66615B-A0DE-2DF2-65D7-0F2326F3E2A2}"/>
                    </a:ext>
                  </a:extLst>
                </p14:cNvPr>
                <p14:cNvContentPartPr/>
                <p14:nvPr/>
              </p14:nvContentPartPr>
              <p14:xfrm>
                <a:off x="5580610" y="1153889"/>
                <a:ext cx="60120" cy="219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F66615B-A0DE-2DF2-65D7-0F2326F3E2A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571970" y="1145249"/>
                  <a:ext cx="777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29B4EB3-CC47-DD4F-5EBF-364C27A460D1}"/>
                    </a:ext>
                  </a:extLst>
                </p14:cNvPr>
                <p14:cNvContentPartPr/>
                <p14:nvPr/>
              </p14:nvContentPartPr>
              <p14:xfrm>
                <a:off x="5080570" y="1095209"/>
                <a:ext cx="535680" cy="118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29B4EB3-CC47-DD4F-5EBF-364C27A460D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071930" y="1086569"/>
                  <a:ext cx="5533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3515975-C646-4A52-035C-33939FBAD0F1}"/>
                    </a:ext>
                  </a:extLst>
                </p14:cNvPr>
                <p14:cNvContentPartPr/>
                <p14:nvPr/>
              </p14:nvContentPartPr>
              <p14:xfrm>
                <a:off x="6089650" y="991889"/>
                <a:ext cx="546480" cy="5004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3515975-C646-4A52-035C-33939FBAD0F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081010" y="983249"/>
                  <a:ext cx="564120" cy="51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742D383-C48D-1488-1196-053810B73A9A}"/>
                    </a:ext>
                  </a:extLst>
                </p14:cNvPr>
                <p14:cNvContentPartPr/>
                <p14:nvPr/>
              </p14:nvContentPartPr>
              <p14:xfrm>
                <a:off x="6888490" y="1224089"/>
                <a:ext cx="286560" cy="1288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742D383-C48D-1488-1196-053810B73A9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879490" y="1215449"/>
                  <a:ext cx="3042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E692D79-0F2A-43CC-EDA2-7992EB8DEF56}"/>
                    </a:ext>
                  </a:extLst>
                </p14:cNvPr>
                <p14:cNvContentPartPr/>
                <p14:nvPr/>
              </p14:nvContentPartPr>
              <p14:xfrm>
                <a:off x="7297810" y="1224449"/>
                <a:ext cx="791640" cy="1630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E692D79-0F2A-43CC-EDA2-7992EB8DEF5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289170" y="1215449"/>
                  <a:ext cx="8092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2B99227-C33D-A616-96E5-0B2F96D6A844}"/>
                    </a:ext>
                  </a:extLst>
                </p14:cNvPr>
                <p14:cNvContentPartPr/>
                <p14:nvPr/>
              </p14:nvContentPartPr>
              <p14:xfrm>
                <a:off x="8178370" y="1298249"/>
                <a:ext cx="110520" cy="158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2B99227-C33D-A616-96E5-0B2F96D6A84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169370" y="1289249"/>
                  <a:ext cx="1281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38E0D77-798A-69AF-9BCC-970851DD3D39}"/>
                    </a:ext>
                  </a:extLst>
                </p14:cNvPr>
                <p14:cNvContentPartPr/>
                <p14:nvPr/>
              </p14:nvContentPartPr>
              <p14:xfrm>
                <a:off x="8353690" y="1188449"/>
                <a:ext cx="360360" cy="1782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38E0D77-798A-69AF-9BCC-970851DD3D3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344690" y="1179809"/>
                  <a:ext cx="3780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37BDFFA-2A27-C503-24BA-4F55E4702D3A}"/>
                    </a:ext>
                  </a:extLst>
                </p14:cNvPr>
                <p14:cNvContentPartPr/>
                <p14:nvPr/>
              </p14:nvContentPartPr>
              <p14:xfrm>
                <a:off x="8640610" y="1210409"/>
                <a:ext cx="1232640" cy="1580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37BDFFA-2A27-C503-24BA-4F55E4702D3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631610" y="1201769"/>
                  <a:ext cx="12502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46F3665-61C4-3B1B-0785-F72A5CE7A144}"/>
                    </a:ext>
                  </a:extLst>
                </p14:cNvPr>
                <p14:cNvContentPartPr/>
                <p14:nvPr/>
              </p14:nvContentPartPr>
              <p14:xfrm>
                <a:off x="10089250" y="846809"/>
                <a:ext cx="1149120" cy="6188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46F3665-61C4-3B1B-0785-F72A5CE7A14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080250" y="837809"/>
                  <a:ext cx="1166760" cy="63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0F5B352-BE56-70D4-F781-9E6C98319233}"/>
                    </a:ext>
                  </a:extLst>
                </p14:cNvPr>
                <p14:cNvContentPartPr/>
                <p14:nvPr/>
              </p14:nvContentPartPr>
              <p14:xfrm>
                <a:off x="10961890" y="997289"/>
                <a:ext cx="54360" cy="136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0F5B352-BE56-70D4-F781-9E6C9831923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952890" y="988289"/>
                  <a:ext cx="7200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C366C5D5-1D50-6363-8A77-9959FE9B3D85}"/>
              </a:ext>
            </a:extLst>
          </p:cNvPr>
          <p:cNvGrpSpPr/>
          <p:nvPr/>
        </p:nvGrpSpPr>
        <p:grpSpPr>
          <a:xfrm>
            <a:off x="7449370" y="1565369"/>
            <a:ext cx="2382120" cy="571680"/>
            <a:chOff x="7449370" y="1565369"/>
            <a:chExt cx="2382120" cy="57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07D91FD-DA4D-4BEB-B76D-5E1CBCE1FF15}"/>
                    </a:ext>
                  </a:extLst>
                </p14:cNvPr>
                <p14:cNvContentPartPr/>
                <p14:nvPr/>
              </p14:nvContentPartPr>
              <p14:xfrm>
                <a:off x="7449370" y="1565369"/>
                <a:ext cx="174240" cy="4186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07D91FD-DA4D-4BEB-B76D-5E1CBCE1FF1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440370" y="1556729"/>
                  <a:ext cx="19188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82F5E85-A3F2-AFA3-5E25-7FEA5BA2114D}"/>
                    </a:ext>
                  </a:extLst>
                </p14:cNvPr>
                <p14:cNvContentPartPr/>
                <p14:nvPr/>
              </p14:nvContentPartPr>
              <p14:xfrm>
                <a:off x="7623250" y="1585529"/>
                <a:ext cx="804960" cy="3538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82F5E85-A3F2-AFA3-5E25-7FEA5BA2114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614610" y="1576529"/>
                  <a:ext cx="82260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5E6F7A6-16F0-5DD4-7F6D-EFFA7EC885DF}"/>
                    </a:ext>
                  </a:extLst>
                </p14:cNvPr>
                <p14:cNvContentPartPr/>
                <p14:nvPr/>
              </p14:nvContentPartPr>
              <p14:xfrm>
                <a:off x="8508130" y="1639169"/>
                <a:ext cx="3600" cy="1080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5E6F7A6-16F0-5DD4-7F6D-EFFA7EC885D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499130" y="1630169"/>
                  <a:ext cx="212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A1D6156-9701-0D98-9FBE-CD4CA3DB07D8}"/>
                    </a:ext>
                  </a:extLst>
                </p14:cNvPr>
                <p14:cNvContentPartPr/>
                <p14:nvPr/>
              </p14:nvContentPartPr>
              <p14:xfrm>
                <a:off x="8466730" y="1767689"/>
                <a:ext cx="225000" cy="2462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A1D6156-9701-0D98-9FBE-CD4CA3DB07D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457730" y="1758689"/>
                  <a:ext cx="24264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1EB2A59-0762-9A76-F42A-87FCCE2C8E3F}"/>
                    </a:ext>
                  </a:extLst>
                </p14:cNvPr>
                <p14:cNvContentPartPr/>
                <p14:nvPr/>
              </p14:nvContentPartPr>
              <p14:xfrm>
                <a:off x="8968930" y="1735289"/>
                <a:ext cx="635760" cy="4017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1EB2A59-0762-9A76-F42A-87FCCE2C8E3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959930" y="1726289"/>
                  <a:ext cx="65340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2C10B5E-578E-C10F-5C19-38B0A1158D2E}"/>
                    </a:ext>
                  </a:extLst>
                </p14:cNvPr>
                <p14:cNvContentPartPr/>
                <p14:nvPr/>
              </p14:nvContentPartPr>
              <p14:xfrm>
                <a:off x="9714130" y="1630169"/>
                <a:ext cx="117360" cy="5007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2C10B5E-578E-C10F-5C19-38B0A1158D2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705490" y="1621529"/>
                  <a:ext cx="135000" cy="51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CADB6A96-49B2-3991-3455-714D77677F50}"/>
              </a:ext>
            </a:extLst>
          </p:cNvPr>
          <p:cNvGrpSpPr/>
          <p:nvPr/>
        </p:nvGrpSpPr>
        <p:grpSpPr>
          <a:xfrm>
            <a:off x="481210" y="2486969"/>
            <a:ext cx="1890720" cy="526320"/>
            <a:chOff x="481210" y="2486969"/>
            <a:chExt cx="1890720" cy="52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C883A88-A28D-91DF-46C0-D689F6BE121A}"/>
                    </a:ext>
                  </a:extLst>
                </p14:cNvPr>
                <p14:cNvContentPartPr/>
                <p14:nvPr/>
              </p14:nvContentPartPr>
              <p14:xfrm>
                <a:off x="481210" y="2486969"/>
                <a:ext cx="869040" cy="3621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C883A88-A28D-91DF-46C0-D689F6BE121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72210" y="2477969"/>
                  <a:ext cx="88668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8E72D0D-B1E3-E40D-B814-F2D0EC2B4400}"/>
                    </a:ext>
                  </a:extLst>
                </p14:cNvPr>
                <p14:cNvContentPartPr/>
                <p14:nvPr/>
              </p14:nvContentPartPr>
              <p14:xfrm>
                <a:off x="1412170" y="2513969"/>
                <a:ext cx="11160" cy="633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8E72D0D-B1E3-E40D-B814-F2D0EC2B440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403170" y="2504969"/>
                  <a:ext cx="288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81C8D6E-C591-6CBE-10CE-0F1955328305}"/>
                    </a:ext>
                  </a:extLst>
                </p14:cNvPr>
                <p14:cNvContentPartPr/>
                <p14:nvPr/>
              </p14:nvContentPartPr>
              <p14:xfrm>
                <a:off x="1397770" y="2645009"/>
                <a:ext cx="190440" cy="1652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81C8D6E-C591-6CBE-10CE-0F195532830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388770" y="2636009"/>
                  <a:ext cx="2080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009DC08-99AD-2E4F-5CC0-5FAE22BFA99F}"/>
                    </a:ext>
                  </a:extLst>
                </p14:cNvPr>
                <p14:cNvContentPartPr/>
                <p14:nvPr/>
              </p14:nvContentPartPr>
              <p14:xfrm>
                <a:off x="1807090" y="2676689"/>
                <a:ext cx="564840" cy="3366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009DC08-99AD-2E4F-5CC0-5FAE22BFA99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798450" y="2667689"/>
                  <a:ext cx="582480" cy="35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B0DDC60-8016-3840-555F-33C2412836EF}"/>
              </a:ext>
            </a:extLst>
          </p:cNvPr>
          <p:cNvGrpSpPr/>
          <p:nvPr/>
        </p:nvGrpSpPr>
        <p:grpSpPr>
          <a:xfrm>
            <a:off x="2690170" y="2479769"/>
            <a:ext cx="694080" cy="353880"/>
            <a:chOff x="2690170" y="2479769"/>
            <a:chExt cx="694080" cy="35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FAC6D3A-28BF-CE2B-A258-F94EC3EC72A5}"/>
                    </a:ext>
                  </a:extLst>
                </p14:cNvPr>
                <p14:cNvContentPartPr/>
                <p14:nvPr/>
              </p14:nvContentPartPr>
              <p14:xfrm>
                <a:off x="2690170" y="2479769"/>
                <a:ext cx="101880" cy="3538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FAC6D3A-28BF-CE2B-A258-F94EC3EC72A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681170" y="2471129"/>
                  <a:ext cx="11952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48A9879-9EB8-0D48-8325-7C528990001B}"/>
                    </a:ext>
                  </a:extLst>
                </p14:cNvPr>
                <p14:cNvContentPartPr/>
                <p14:nvPr/>
              </p14:nvContentPartPr>
              <p14:xfrm>
                <a:off x="2844250" y="2572649"/>
                <a:ext cx="540000" cy="221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48A9879-9EB8-0D48-8325-7C528990001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835610" y="2564009"/>
                  <a:ext cx="557640" cy="23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E168BE9-EA7B-18C9-906C-157871D150A7}"/>
              </a:ext>
            </a:extLst>
          </p:cNvPr>
          <p:cNvGrpSpPr/>
          <p:nvPr/>
        </p:nvGrpSpPr>
        <p:grpSpPr>
          <a:xfrm>
            <a:off x="3672610" y="2469329"/>
            <a:ext cx="1156320" cy="414000"/>
            <a:chOff x="3672610" y="2469329"/>
            <a:chExt cx="1156320" cy="41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970FA23-C1DE-9604-58F5-1B78D1C1952E}"/>
                    </a:ext>
                  </a:extLst>
                </p14:cNvPr>
                <p14:cNvContentPartPr/>
                <p14:nvPr/>
              </p14:nvContentPartPr>
              <p14:xfrm>
                <a:off x="3672610" y="2548889"/>
                <a:ext cx="367200" cy="2376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970FA23-C1DE-9604-58F5-1B78D1C1952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663970" y="2540249"/>
                  <a:ext cx="38484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E6D3C4C-ACCF-B142-D82D-B72B9F5A0CCA}"/>
                    </a:ext>
                  </a:extLst>
                </p14:cNvPr>
                <p14:cNvContentPartPr/>
                <p14:nvPr/>
              </p14:nvContentPartPr>
              <p14:xfrm>
                <a:off x="3899050" y="2615849"/>
                <a:ext cx="225000" cy="1987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E6D3C4C-ACCF-B142-D82D-B72B9F5A0CC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890410" y="2607209"/>
                  <a:ext cx="2426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881344A-6EE0-1A07-6D96-DCBBC3A1E902}"/>
                    </a:ext>
                  </a:extLst>
                </p14:cNvPr>
                <p14:cNvContentPartPr/>
                <p14:nvPr/>
              </p14:nvContentPartPr>
              <p14:xfrm>
                <a:off x="4130530" y="2775329"/>
                <a:ext cx="11880" cy="219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881344A-6EE0-1A07-6D96-DCBBC3A1E90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121530" y="2766689"/>
                  <a:ext cx="295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191D9EB-17C2-83E7-13F3-84043E815806}"/>
                    </a:ext>
                  </a:extLst>
                </p14:cNvPr>
                <p14:cNvContentPartPr/>
                <p14:nvPr/>
              </p14:nvContentPartPr>
              <p14:xfrm>
                <a:off x="4380370" y="2523329"/>
                <a:ext cx="178920" cy="2635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191D9EB-17C2-83E7-13F3-84043E81580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371370" y="2514689"/>
                  <a:ext cx="19656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F65CD44-B56C-0B2A-E222-5FD065657660}"/>
                    </a:ext>
                  </a:extLst>
                </p14:cNvPr>
                <p14:cNvContentPartPr/>
                <p14:nvPr/>
              </p14:nvContentPartPr>
              <p14:xfrm>
                <a:off x="4635250" y="2469329"/>
                <a:ext cx="193680" cy="4140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F65CD44-B56C-0B2A-E222-5FD06565766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626610" y="2460689"/>
                  <a:ext cx="211320" cy="431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ACC79C37-FB18-4EF6-6B8A-245E77128DFC}"/>
                  </a:ext>
                </a:extLst>
              </p14:cNvPr>
              <p14:cNvContentPartPr/>
              <p14:nvPr/>
            </p14:nvContentPartPr>
            <p14:xfrm>
              <a:off x="1413610" y="3275729"/>
              <a:ext cx="284400" cy="3646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ACC79C37-FB18-4EF6-6B8A-245E77128DFC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1404610" y="3267089"/>
                <a:ext cx="302040" cy="38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E9C2F786-C60C-D2BC-0E32-86E7D1ED4798}"/>
              </a:ext>
            </a:extLst>
          </p:cNvPr>
          <p:cNvGrpSpPr/>
          <p:nvPr/>
        </p:nvGrpSpPr>
        <p:grpSpPr>
          <a:xfrm>
            <a:off x="1884130" y="3060809"/>
            <a:ext cx="785160" cy="684000"/>
            <a:chOff x="1884130" y="3060809"/>
            <a:chExt cx="785160" cy="68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2FABAA0-399C-5672-EA5F-F05BBBCCF668}"/>
                    </a:ext>
                  </a:extLst>
                </p14:cNvPr>
                <p14:cNvContentPartPr/>
                <p14:nvPr/>
              </p14:nvContentPartPr>
              <p14:xfrm>
                <a:off x="1884130" y="3133529"/>
                <a:ext cx="99000" cy="4284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2FABAA0-399C-5672-EA5F-F05BBBCCF66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875130" y="3124889"/>
                  <a:ext cx="116640" cy="44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1868DF6-1812-D73F-52AB-467A7B65C8FD}"/>
                    </a:ext>
                  </a:extLst>
                </p14:cNvPr>
                <p14:cNvContentPartPr/>
                <p14:nvPr/>
              </p14:nvContentPartPr>
              <p14:xfrm>
                <a:off x="2106610" y="3060809"/>
                <a:ext cx="86040" cy="2426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1868DF6-1812-D73F-52AB-467A7B65C8F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097610" y="3051809"/>
                  <a:ext cx="10368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7C8D498-3AE2-ED05-7A2E-5861872CB7A5}"/>
                    </a:ext>
                  </a:extLst>
                </p14:cNvPr>
                <p14:cNvContentPartPr/>
                <p14:nvPr/>
              </p14:nvContentPartPr>
              <p14:xfrm>
                <a:off x="2311090" y="3094649"/>
                <a:ext cx="270720" cy="1800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7C8D498-3AE2-ED05-7A2E-5861872CB7A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302090" y="3085649"/>
                  <a:ext cx="2883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590AC48-4297-DA93-5096-8F0312E0A8F6}"/>
                    </a:ext>
                  </a:extLst>
                </p14:cNvPr>
                <p14:cNvContentPartPr/>
                <p14:nvPr/>
              </p14:nvContentPartPr>
              <p14:xfrm>
                <a:off x="2591170" y="3241169"/>
                <a:ext cx="39600" cy="529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590AC48-4297-DA93-5096-8F0312E0A8F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582170" y="3232529"/>
                  <a:ext cx="572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25A6B2D-BB40-DE92-85B9-E966254310A5}"/>
                    </a:ext>
                  </a:extLst>
                </p14:cNvPr>
                <p14:cNvContentPartPr/>
                <p14:nvPr/>
              </p14:nvContentPartPr>
              <p14:xfrm>
                <a:off x="2661010" y="3098969"/>
                <a:ext cx="8280" cy="381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25A6B2D-BB40-DE92-85B9-E966254310A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652010" y="3089969"/>
                  <a:ext cx="259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7FA90ED-BB7E-0D56-92D3-8E3CC53C595A}"/>
                    </a:ext>
                  </a:extLst>
                </p14:cNvPr>
                <p14:cNvContentPartPr/>
                <p14:nvPr/>
              </p14:nvContentPartPr>
              <p14:xfrm>
                <a:off x="2091130" y="3346649"/>
                <a:ext cx="534240" cy="1083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7FA90ED-BB7E-0D56-92D3-8E3CC53C595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082130" y="3337649"/>
                  <a:ext cx="5518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945D8DE-4E62-9458-BEED-A30ABC366384}"/>
                    </a:ext>
                  </a:extLst>
                </p14:cNvPr>
                <p14:cNvContentPartPr/>
                <p14:nvPr/>
              </p14:nvContentPartPr>
              <p14:xfrm>
                <a:off x="2151250" y="3476609"/>
                <a:ext cx="145800" cy="2682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945D8DE-4E62-9458-BEED-A30ABC36638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142610" y="3467969"/>
                  <a:ext cx="16344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6355A2B-A482-0B39-8035-AECEF6485430}"/>
                    </a:ext>
                  </a:extLst>
                </p14:cNvPr>
                <p14:cNvContentPartPr/>
                <p14:nvPr/>
              </p14:nvContentPartPr>
              <p14:xfrm>
                <a:off x="2406490" y="3493529"/>
                <a:ext cx="114120" cy="2221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6355A2B-A482-0B39-8035-AECEF648543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397490" y="3484529"/>
                  <a:ext cx="13176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4F1716F-5208-8DB4-0F03-03D3635E9AD2}"/>
                    </a:ext>
                  </a:extLst>
                </p14:cNvPr>
                <p14:cNvContentPartPr/>
                <p14:nvPr/>
              </p14:nvContentPartPr>
              <p14:xfrm>
                <a:off x="2358250" y="3552209"/>
                <a:ext cx="215640" cy="666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4F1716F-5208-8DB4-0F03-03D3635E9AD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349250" y="3543569"/>
                  <a:ext cx="233280" cy="8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C6D923D4-D920-B311-CB14-80E72DDBA4A2}"/>
              </a:ext>
            </a:extLst>
          </p:cNvPr>
          <p:cNvGrpSpPr/>
          <p:nvPr/>
        </p:nvGrpSpPr>
        <p:grpSpPr>
          <a:xfrm>
            <a:off x="2893930" y="3016889"/>
            <a:ext cx="1936800" cy="830520"/>
            <a:chOff x="2893930" y="3016889"/>
            <a:chExt cx="1936800" cy="83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FFEC392-F27F-A8EC-BBB1-F03D11F28D6A}"/>
                    </a:ext>
                  </a:extLst>
                </p14:cNvPr>
                <p14:cNvContentPartPr/>
                <p14:nvPr/>
              </p14:nvContentPartPr>
              <p14:xfrm>
                <a:off x="2969890" y="3276089"/>
                <a:ext cx="15120" cy="2098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FFEC392-F27F-A8EC-BBB1-F03D11F28D6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960890" y="3267089"/>
                  <a:ext cx="327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CDD37FE-5C56-7049-5BA9-6876117FCD20}"/>
                    </a:ext>
                  </a:extLst>
                </p14:cNvPr>
                <p14:cNvContentPartPr/>
                <p14:nvPr/>
              </p14:nvContentPartPr>
              <p14:xfrm>
                <a:off x="2893930" y="3365009"/>
                <a:ext cx="205920" cy="378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CDD37FE-5C56-7049-5BA9-6876117FCD2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884930" y="3356369"/>
                  <a:ext cx="2235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A3EC6B3-67DB-C47F-0A11-2AB5F8F2F5D0}"/>
                    </a:ext>
                  </a:extLst>
                </p14:cNvPr>
                <p14:cNvContentPartPr/>
                <p14:nvPr/>
              </p14:nvContentPartPr>
              <p14:xfrm>
                <a:off x="3217210" y="3235409"/>
                <a:ext cx="333720" cy="2113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A3EC6B3-67DB-C47F-0A11-2AB5F8F2F5D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208570" y="3226409"/>
                  <a:ext cx="3513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6C0CB44-7805-ABBC-7891-0C1CB9E5CA42}"/>
                    </a:ext>
                  </a:extLst>
                </p14:cNvPr>
                <p14:cNvContentPartPr/>
                <p14:nvPr/>
              </p14:nvContentPartPr>
              <p14:xfrm>
                <a:off x="3465970" y="3395609"/>
                <a:ext cx="154800" cy="1411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6C0CB44-7805-ABBC-7891-0C1CB9E5CA4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456970" y="3386609"/>
                  <a:ext cx="1724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D1E2FEB-D684-17DA-2745-E46D88E0C5D1}"/>
                    </a:ext>
                  </a:extLst>
                </p14:cNvPr>
                <p14:cNvContentPartPr/>
                <p14:nvPr/>
              </p14:nvContentPartPr>
              <p14:xfrm>
                <a:off x="3800770" y="3059729"/>
                <a:ext cx="113760" cy="2710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D1E2FEB-D684-17DA-2745-E46D88E0C5D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792130" y="3050729"/>
                  <a:ext cx="13140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E9D4A43-9CC8-55E5-E1F0-49DCCD312369}"/>
                    </a:ext>
                  </a:extLst>
                </p14:cNvPr>
                <p14:cNvContentPartPr/>
                <p14:nvPr/>
              </p14:nvContentPartPr>
              <p14:xfrm>
                <a:off x="4004530" y="3152969"/>
                <a:ext cx="344520" cy="1526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E9D4A43-9CC8-55E5-E1F0-49DCCD31236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995890" y="3144329"/>
                  <a:ext cx="3621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1EC138E-F1D8-88E2-1F47-7EA5EC75F89E}"/>
                    </a:ext>
                  </a:extLst>
                </p14:cNvPr>
                <p14:cNvContentPartPr/>
                <p14:nvPr/>
              </p14:nvContentPartPr>
              <p14:xfrm>
                <a:off x="4305850" y="3304529"/>
                <a:ext cx="38520" cy="1234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1EC138E-F1D8-88E2-1F47-7EA5EC75F89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297210" y="3295889"/>
                  <a:ext cx="561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2E9C7D9-0841-C761-0BCC-CE707435E61D}"/>
                    </a:ext>
                  </a:extLst>
                </p14:cNvPr>
                <p14:cNvContentPartPr/>
                <p14:nvPr/>
              </p14:nvContentPartPr>
              <p14:xfrm>
                <a:off x="4371370" y="3265649"/>
                <a:ext cx="6840" cy="64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2E9C7D9-0841-C761-0BCC-CE707435E61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362730" y="3257009"/>
                  <a:ext cx="244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F8BD95F-41C4-6413-7AB6-83FFFCDBB19D}"/>
                    </a:ext>
                  </a:extLst>
                </p14:cNvPr>
                <p14:cNvContentPartPr/>
                <p14:nvPr/>
              </p14:nvContentPartPr>
              <p14:xfrm>
                <a:off x="3829570" y="3439889"/>
                <a:ext cx="628200" cy="727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F8BD95F-41C4-6413-7AB6-83FFFCDBB19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820570" y="3430889"/>
                  <a:ext cx="6458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574310C-E2E8-235A-BDC9-A83FB38A43DF}"/>
                    </a:ext>
                  </a:extLst>
                </p14:cNvPr>
                <p14:cNvContentPartPr/>
                <p14:nvPr/>
              </p14:nvContentPartPr>
              <p14:xfrm>
                <a:off x="3878170" y="3539249"/>
                <a:ext cx="204120" cy="2934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574310C-E2E8-235A-BDC9-A83FB38A43D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869530" y="3530249"/>
                  <a:ext cx="22176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158EA39C-18C8-5107-C821-CEA51255A32F}"/>
                    </a:ext>
                  </a:extLst>
                </p14:cNvPr>
                <p14:cNvContentPartPr/>
                <p14:nvPr/>
              </p14:nvContentPartPr>
              <p14:xfrm>
                <a:off x="4166170" y="3600089"/>
                <a:ext cx="173520" cy="1807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158EA39C-18C8-5107-C821-CEA51255A32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157170" y="3591449"/>
                  <a:ext cx="1911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8975278-53B7-3C51-3314-33058050598D}"/>
                    </a:ext>
                  </a:extLst>
                </p14:cNvPr>
                <p14:cNvContentPartPr/>
                <p14:nvPr/>
              </p14:nvContentPartPr>
              <p14:xfrm>
                <a:off x="4210810" y="3611609"/>
                <a:ext cx="190440" cy="1656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8975278-53B7-3C51-3314-33058050598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201810" y="3602609"/>
                  <a:ext cx="2080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A20FFBD-D167-2F53-5C2D-0A59DC6AB8B8}"/>
                    </a:ext>
                  </a:extLst>
                </p14:cNvPr>
                <p14:cNvContentPartPr/>
                <p14:nvPr/>
              </p14:nvContentPartPr>
              <p14:xfrm>
                <a:off x="4407010" y="3700169"/>
                <a:ext cx="162000" cy="1472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A20FFBD-D167-2F53-5C2D-0A59DC6AB8B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398010" y="3691529"/>
                  <a:ext cx="1796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88E43A7-04D5-A288-927C-1D017D705995}"/>
                    </a:ext>
                  </a:extLst>
                </p14:cNvPr>
                <p14:cNvContentPartPr/>
                <p14:nvPr/>
              </p14:nvContentPartPr>
              <p14:xfrm>
                <a:off x="4632010" y="3016889"/>
                <a:ext cx="198720" cy="7743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88E43A7-04D5-A288-927C-1D017D70599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623370" y="3008249"/>
                  <a:ext cx="216360" cy="79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9DB2EB0D-3D37-07A1-6DC5-C2FA87AAF38A}"/>
              </a:ext>
            </a:extLst>
          </p:cNvPr>
          <p:cNvGrpSpPr/>
          <p:nvPr/>
        </p:nvGrpSpPr>
        <p:grpSpPr>
          <a:xfrm>
            <a:off x="5077690" y="2987369"/>
            <a:ext cx="1420920" cy="801000"/>
            <a:chOff x="5077690" y="2987369"/>
            <a:chExt cx="1420920" cy="80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43B6A02-AC71-2746-A3CD-AA2EA7BF2B6B}"/>
                    </a:ext>
                  </a:extLst>
                </p14:cNvPr>
                <p14:cNvContentPartPr/>
                <p14:nvPr/>
              </p14:nvContentPartPr>
              <p14:xfrm>
                <a:off x="5077690" y="3276809"/>
                <a:ext cx="250560" cy="514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43B6A02-AC71-2746-A3CD-AA2EA7BF2B6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069050" y="3267809"/>
                  <a:ext cx="2682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39E4591-74BC-6507-1F48-830FF6BF5A8B}"/>
                    </a:ext>
                  </a:extLst>
                </p14:cNvPr>
                <p14:cNvContentPartPr/>
                <p14:nvPr/>
              </p14:nvContentPartPr>
              <p14:xfrm>
                <a:off x="5113330" y="3367889"/>
                <a:ext cx="232920" cy="536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39E4591-74BC-6507-1F48-830FF6BF5A8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104330" y="3358889"/>
                  <a:ext cx="2505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50842F3A-474E-AF48-7E35-8D83F39709D2}"/>
                    </a:ext>
                  </a:extLst>
                </p14:cNvPr>
                <p14:cNvContentPartPr/>
                <p14:nvPr/>
              </p14:nvContentPartPr>
              <p14:xfrm>
                <a:off x="5565850" y="3290129"/>
                <a:ext cx="130320" cy="262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50842F3A-474E-AF48-7E35-8D83F39709D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556850" y="3281129"/>
                  <a:ext cx="1479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AF6E8C2-5408-98AC-1D3B-47A1DE2DD9C8}"/>
                    </a:ext>
                  </a:extLst>
                </p14:cNvPr>
                <p14:cNvContentPartPr/>
                <p14:nvPr/>
              </p14:nvContentPartPr>
              <p14:xfrm>
                <a:off x="5820370" y="2987369"/>
                <a:ext cx="208800" cy="2649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AF6E8C2-5408-98AC-1D3B-47A1DE2DD9C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811370" y="2978369"/>
                  <a:ext cx="22644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7ACD43F-B0D0-06D3-B2CF-FEE55DDE86BD}"/>
                    </a:ext>
                  </a:extLst>
                </p14:cNvPr>
                <p14:cNvContentPartPr/>
                <p14:nvPr/>
              </p14:nvContentPartPr>
              <p14:xfrm>
                <a:off x="6129250" y="3150809"/>
                <a:ext cx="11880" cy="2034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7ACD43F-B0D0-06D3-B2CF-FEE55DDE86B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120250" y="3141809"/>
                  <a:ext cx="295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C60687C-2EC8-E845-E1CD-309D9F0384B0}"/>
                    </a:ext>
                  </a:extLst>
                </p14:cNvPr>
                <p14:cNvContentPartPr/>
                <p14:nvPr/>
              </p14:nvContentPartPr>
              <p14:xfrm>
                <a:off x="6115930" y="3049649"/>
                <a:ext cx="147960" cy="1591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C60687C-2EC8-E845-E1CD-309D9F0384B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107290" y="3041009"/>
                  <a:ext cx="1656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544E867-5570-7C58-CDE7-511810C780BE}"/>
                    </a:ext>
                  </a:extLst>
                </p14:cNvPr>
                <p14:cNvContentPartPr/>
                <p14:nvPr/>
              </p14:nvContentPartPr>
              <p14:xfrm>
                <a:off x="5834770" y="3326129"/>
                <a:ext cx="510480" cy="565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544E867-5570-7C58-CDE7-511810C780B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825770" y="3317129"/>
                  <a:ext cx="5281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4C410F9-19FB-F6C9-0520-3EC52EC1D97A}"/>
                    </a:ext>
                  </a:extLst>
                </p14:cNvPr>
                <p14:cNvContentPartPr/>
                <p14:nvPr/>
              </p14:nvContentPartPr>
              <p14:xfrm>
                <a:off x="5842330" y="3450689"/>
                <a:ext cx="104040" cy="2779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4C410F9-19FB-F6C9-0520-3EC52EC1D97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833330" y="3441689"/>
                  <a:ext cx="12168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2D37A83-A42C-11A1-7FA8-3B6C27295E21}"/>
                    </a:ext>
                  </a:extLst>
                </p14:cNvPr>
                <p14:cNvContentPartPr/>
                <p14:nvPr/>
              </p14:nvContentPartPr>
              <p14:xfrm>
                <a:off x="6073810" y="3516209"/>
                <a:ext cx="108720" cy="1857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2D37A83-A42C-11A1-7FA8-3B6C27295E2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065170" y="3507569"/>
                  <a:ext cx="1263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3847C83-703F-89E4-81A0-99630F6BE71D}"/>
                    </a:ext>
                  </a:extLst>
                </p14:cNvPr>
                <p14:cNvContentPartPr/>
                <p14:nvPr/>
              </p14:nvContentPartPr>
              <p14:xfrm>
                <a:off x="6058690" y="3498209"/>
                <a:ext cx="265320" cy="2098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3847C83-703F-89E4-81A0-99630F6BE71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050050" y="3489209"/>
                  <a:ext cx="2829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1AB08ED-CB9B-ABD1-2E8F-6825987C4B74}"/>
                    </a:ext>
                  </a:extLst>
                </p14:cNvPr>
                <p14:cNvContentPartPr/>
                <p14:nvPr/>
              </p14:nvContentPartPr>
              <p14:xfrm>
                <a:off x="6320050" y="3687569"/>
                <a:ext cx="39240" cy="1008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1AB08ED-CB9B-ABD1-2E8F-6825987C4B7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311050" y="3678569"/>
                  <a:ext cx="568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CD6F65D-3162-2C88-A129-B483B015877B}"/>
                    </a:ext>
                  </a:extLst>
                </p14:cNvPr>
                <p14:cNvContentPartPr/>
                <p14:nvPr/>
              </p14:nvContentPartPr>
              <p14:xfrm>
                <a:off x="6459370" y="3513329"/>
                <a:ext cx="39240" cy="32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CD6F65D-3162-2C88-A129-B483B015877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450370" y="3504689"/>
                  <a:ext cx="56880" cy="2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31945571-788D-C2E0-C7B6-4E2FD993B340}"/>
              </a:ext>
            </a:extLst>
          </p:cNvPr>
          <p:cNvGrpSpPr/>
          <p:nvPr/>
        </p:nvGrpSpPr>
        <p:grpSpPr>
          <a:xfrm>
            <a:off x="466810" y="3943169"/>
            <a:ext cx="554760" cy="279720"/>
            <a:chOff x="466810" y="3943169"/>
            <a:chExt cx="554760" cy="27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6D79FD89-7410-716A-9D7A-EA9E255B9FDC}"/>
                    </a:ext>
                  </a:extLst>
                </p14:cNvPr>
                <p14:cNvContentPartPr/>
                <p14:nvPr/>
              </p14:nvContentPartPr>
              <p14:xfrm>
                <a:off x="466810" y="3957569"/>
                <a:ext cx="172800" cy="2275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6D79FD89-7410-716A-9D7A-EA9E255B9FD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58170" y="3948569"/>
                  <a:ext cx="1904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D697A80-37AB-AADE-A454-AEC0FBA93185}"/>
                    </a:ext>
                  </a:extLst>
                </p14:cNvPr>
                <p14:cNvContentPartPr/>
                <p14:nvPr/>
              </p14:nvContentPartPr>
              <p14:xfrm>
                <a:off x="520090" y="4068089"/>
                <a:ext cx="114840" cy="151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D697A80-37AB-AADE-A454-AEC0FBA9318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11090" y="4059449"/>
                  <a:ext cx="1324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24BD385-61FE-268E-C4E8-868A4FF9AA35}"/>
                    </a:ext>
                  </a:extLst>
                </p14:cNvPr>
                <p14:cNvContentPartPr/>
                <p14:nvPr/>
              </p14:nvContentPartPr>
              <p14:xfrm>
                <a:off x="725650" y="3943169"/>
                <a:ext cx="138960" cy="2512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24BD385-61FE-268E-C4E8-868A4FF9AA3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16650" y="3934529"/>
                  <a:ext cx="15660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015A8289-2164-F1A4-3A3E-D9BCD48885BA}"/>
                    </a:ext>
                  </a:extLst>
                </p14:cNvPr>
                <p14:cNvContentPartPr/>
                <p14:nvPr/>
              </p14:nvContentPartPr>
              <p14:xfrm>
                <a:off x="917530" y="3965489"/>
                <a:ext cx="104040" cy="2574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015A8289-2164-F1A4-3A3E-D9BCD48885B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08890" y="3956849"/>
                  <a:ext cx="121680" cy="27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13978AF8-07FB-4FAD-48AE-2BA883526104}"/>
              </a:ext>
            </a:extLst>
          </p:cNvPr>
          <p:cNvGrpSpPr/>
          <p:nvPr/>
        </p:nvGrpSpPr>
        <p:grpSpPr>
          <a:xfrm>
            <a:off x="1331890" y="3964049"/>
            <a:ext cx="803160" cy="880560"/>
            <a:chOff x="1331890" y="3964049"/>
            <a:chExt cx="803160" cy="88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02F56D9-273A-6DC1-2157-03369D7E9FA5}"/>
                    </a:ext>
                  </a:extLst>
                </p14:cNvPr>
                <p14:cNvContentPartPr/>
                <p14:nvPr/>
              </p14:nvContentPartPr>
              <p14:xfrm>
                <a:off x="1345210" y="3964049"/>
                <a:ext cx="105480" cy="2689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02F56D9-273A-6DC1-2157-03369D7E9FA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336210" y="3955409"/>
                  <a:ext cx="12312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00B888E8-FAB6-660C-CE30-49D837EEBD35}"/>
                    </a:ext>
                  </a:extLst>
                </p14:cNvPr>
                <p14:cNvContentPartPr/>
                <p14:nvPr/>
              </p14:nvContentPartPr>
              <p14:xfrm>
                <a:off x="1331890" y="4380569"/>
                <a:ext cx="803160" cy="453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00B888E8-FAB6-660C-CE30-49D837EEBD3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322890" y="4371929"/>
                  <a:ext cx="8208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F21B421E-BD49-B09F-4800-3CCBAA071221}"/>
                    </a:ext>
                  </a:extLst>
                </p14:cNvPr>
                <p14:cNvContentPartPr/>
                <p14:nvPr/>
              </p14:nvContentPartPr>
              <p14:xfrm>
                <a:off x="1419370" y="4504409"/>
                <a:ext cx="170640" cy="2012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F21B421E-BD49-B09F-4800-3CCBAA07122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410730" y="4495409"/>
                  <a:ext cx="1882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B154C70-3670-CEDA-BCF7-D79295BDEB90}"/>
                    </a:ext>
                  </a:extLst>
                </p14:cNvPr>
                <p14:cNvContentPartPr/>
                <p14:nvPr/>
              </p14:nvContentPartPr>
              <p14:xfrm>
                <a:off x="1740130" y="4507649"/>
                <a:ext cx="129960" cy="1908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B154C70-3670-CEDA-BCF7-D79295BDEB90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731130" y="4498649"/>
                  <a:ext cx="1476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E15EB2F-3AA5-F57B-7CC3-934F03524CC4}"/>
                    </a:ext>
                  </a:extLst>
                </p14:cNvPr>
                <p14:cNvContentPartPr/>
                <p14:nvPr/>
              </p14:nvContentPartPr>
              <p14:xfrm>
                <a:off x="1695850" y="4503329"/>
                <a:ext cx="246600" cy="1771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E15EB2F-3AA5-F57B-7CC3-934F03524CC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687210" y="4494329"/>
                  <a:ext cx="2642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5EB5EFB0-E551-71C5-E8B3-5648F880D6C7}"/>
                    </a:ext>
                  </a:extLst>
                </p14:cNvPr>
                <p14:cNvContentPartPr/>
                <p14:nvPr/>
              </p14:nvContentPartPr>
              <p14:xfrm>
                <a:off x="1963330" y="4652369"/>
                <a:ext cx="165600" cy="1922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5EB5EFB0-E551-71C5-E8B3-5648F880D6C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954690" y="4643369"/>
                  <a:ext cx="183240" cy="20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31B4CEF4-CE86-D9DA-502A-832402882A4C}"/>
                  </a:ext>
                </a:extLst>
              </p14:cNvPr>
              <p14:cNvContentPartPr/>
              <p14:nvPr/>
            </p14:nvContentPartPr>
            <p14:xfrm>
              <a:off x="693610" y="5244569"/>
              <a:ext cx="16560" cy="2484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31B4CEF4-CE86-D9DA-502A-832402882A4C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684970" y="5235569"/>
                <a:ext cx="34200" cy="4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4" name="Group 183">
            <a:extLst>
              <a:ext uri="{FF2B5EF4-FFF2-40B4-BE49-F238E27FC236}">
                <a16:creationId xmlns:a16="http://schemas.microsoft.com/office/drawing/2014/main" id="{E60223EE-327C-DDA9-65F3-CD876266E625}"/>
              </a:ext>
            </a:extLst>
          </p:cNvPr>
          <p:cNvGrpSpPr/>
          <p:nvPr/>
        </p:nvGrpSpPr>
        <p:grpSpPr>
          <a:xfrm>
            <a:off x="162070" y="5057549"/>
            <a:ext cx="4880520" cy="830520"/>
            <a:chOff x="880570" y="2958329"/>
            <a:chExt cx="4880520" cy="83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FEFF16CA-6365-9283-1055-16430C8AB1EA}"/>
                    </a:ext>
                  </a:extLst>
                </p14:cNvPr>
                <p14:cNvContentPartPr/>
                <p14:nvPr/>
              </p14:nvContentPartPr>
              <p14:xfrm>
                <a:off x="880570" y="3217169"/>
                <a:ext cx="284400" cy="3646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EFF16CA-6365-9283-1055-16430C8AB1E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71570" y="3208529"/>
                  <a:ext cx="30204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6A3218A-B270-C663-FF4D-AC71DE8FCEBE}"/>
                    </a:ext>
                  </a:extLst>
                </p14:cNvPr>
                <p14:cNvContentPartPr/>
                <p14:nvPr/>
              </p14:nvContentPartPr>
              <p14:xfrm>
                <a:off x="1351090" y="3074969"/>
                <a:ext cx="99000" cy="4284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6A3218A-B270-C663-FF4D-AC71DE8FCEB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342090" y="3066329"/>
                  <a:ext cx="116640" cy="44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C3C2A0D1-B269-4D15-0E0D-322550CBD6B5}"/>
                    </a:ext>
                  </a:extLst>
                </p14:cNvPr>
                <p14:cNvContentPartPr/>
                <p14:nvPr/>
              </p14:nvContentPartPr>
              <p14:xfrm>
                <a:off x="1573570" y="3002249"/>
                <a:ext cx="86040" cy="2426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C3C2A0D1-B269-4D15-0E0D-322550CBD6B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564570" y="2993249"/>
                  <a:ext cx="10368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4BA74ECD-B8BA-1D13-107E-EE10D444AD4C}"/>
                    </a:ext>
                  </a:extLst>
                </p14:cNvPr>
                <p14:cNvContentPartPr/>
                <p14:nvPr/>
              </p14:nvContentPartPr>
              <p14:xfrm>
                <a:off x="1778050" y="3036089"/>
                <a:ext cx="270720" cy="1800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4BA74ECD-B8BA-1D13-107E-EE10D444AD4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769050" y="3027089"/>
                  <a:ext cx="2883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C87390AC-454D-0190-B851-FB24EC7B8808}"/>
                    </a:ext>
                  </a:extLst>
                </p14:cNvPr>
                <p14:cNvContentPartPr/>
                <p14:nvPr/>
              </p14:nvContentPartPr>
              <p14:xfrm>
                <a:off x="2058130" y="3182609"/>
                <a:ext cx="39600" cy="529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C87390AC-454D-0190-B851-FB24EC7B880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049130" y="3173969"/>
                  <a:ext cx="572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76ED37DC-2A54-AB45-9C56-51F1B7A6B42C}"/>
                    </a:ext>
                  </a:extLst>
                </p14:cNvPr>
                <p14:cNvContentPartPr/>
                <p14:nvPr/>
              </p14:nvContentPartPr>
              <p14:xfrm>
                <a:off x="2127970" y="3040409"/>
                <a:ext cx="8280" cy="381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76ED37DC-2A54-AB45-9C56-51F1B7A6B42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118970" y="3031409"/>
                  <a:ext cx="259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518F2CAB-9170-D9C4-40F2-CAEF2ECD2866}"/>
                    </a:ext>
                  </a:extLst>
                </p14:cNvPr>
                <p14:cNvContentPartPr/>
                <p14:nvPr/>
              </p14:nvContentPartPr>
              <p14:xfrm>
                <a:off x="1558090" y="3288089"/>
                <a:ext cx="534240" cy="1083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518F2CAB-9170-D9C4-40F2-CAEF2ECD286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549090" y="3279089"/>
                  <a:ext cx="5518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F2A7F901-FD25-C577-27BA-ED694492A966}"/>
                    </a:ext>
                  </a:extLst>
                </p14:cNvPr>
                <p14:cNvContentPartPr/>
                <p14:nvPr/>
              </p14:nvContentPartPr>
              <p14:xfrm>
                <a:off x="1618210" y="3418049"/>
                <a:ext cx="145800" cy="2682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F2A7F901-FD25-C577-27BA-ED694492A96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609570" y="3409409"/>
                  <a:ext cx="16344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50CFE5B1-4296-91DB-66F0-29930552739F}"/>
                    </a:ext>
                  </a:extLst>
                </p14:cNvPr>
                <p14:cNvContentPartPr/>
                <p14:nvPr/>
              </p14:nvContentPartPr>
              <p14:xfrm>
                <a:off x="1873450" y="3434969"/>
                <a:ext cx="114120" cy="2221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50CFE5B1-4296-91DB-66F0-29930552739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864450" y="3425969"/>
                  <a:ext cx="13176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5D6BE84B-6339-A30E-5332-0A5DDB3FC73D}"/>
                    </a:ext>
                  </a:extLst>
                </p14:cNvPr>
                <p14:cNvContentPartPr/>
                <p14:nvPr/>
              </p14:nvContentPartPr>
              <p14:xfrm>
                <a:off x="1825210" y="3493649"/>
                <a:ext cx="215640" cy="666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5D6BE84B-6339-A30E-5332-0A5DDB3FC73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816210" y="3485009"/>
                  <a:ext cx="2332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D92E8651-E750-5AED-2A26-8E4EC8326EBE}"/>
                    </a:ext>
                  </a:extLst>
                </p14:cNvPr>
                <p14:cNvContentPartPr/>
                <p14:nvPr/>
              </p14:nvContentPartPr>
              <p14:xfrm>
                <a:off x="2436850" y="3217529"/>
                <a:ext cx="15120" cy="2098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D92E8651-E750-5AED-2A26-8E4EC8326EB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427850" y="3208529"/>
                  <a:ext cx="327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C1578164-A0C5-EF86-A49F-7D7BB1C65FA5}"/>
                    </a:ext>
                  </a:extLst>
                </p14:cNvPr>
                <p14:cNvContentPartPr/>
                <p14:nvPr/>
              </p14:nvContentPartPr>
              <p14:xfrm>
                <a:off x="2360890" y="3306449"/>
                <a:ext cx="205920" cy="378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C1578164-A0C5-EF86-A49F-7D7BB1C65FA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351890" y="3297809"/>
                  <a:ext cx="2235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BC34A50F-8F26-64C9-57BB-3BA8868B24D2}"/>
                    </a:ext>
                  </a:extLst>
                </p14:cNvPr>
                <p14:cNvContentPartPr/>
                <p14:nvPr/>
              </p14:nvContentPartPr>
              <p14:xfrm>
                <a:off x="2684170" y="3176849"/>
                <a:ext cx="333720" cy="2113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BC34A50F-8F26-64C9-57BB-3BA8868B24D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675530" y="3167849"/>
                  <a:ext cx="3513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FD822091-B94E-B82E-F277-B04E33D53556}"/>
                    </a:ext>
                  </a:extLst>
                </p14:cNvPr>
                <p14:cNvContentPartPr/>
                <p14:nvPr/>
              </p14:nvContentPartPr>
              <p14:xfrm>
                <a:off x="2932930" y="3337049"/>
                <a:ext cx="154800" cy="1411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FD822091-B94E-B82E-F277-B04E33D5355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923930" y="3328049"/>
                  <a:ext cx="1724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B98DCEF4-9EBB-AB59-D369-6A2296A45040}"/>
                    </a:ext>
                  </a:extLst>
                </p14:cNvPr>
                <p14:cNvContentPartPr/>
                <p14:nvPr/>
              </p14:nvContentPartPr>
              <p14:xfrm>
                <a:off x="3267730" y="3001169"/>
                <a:ext cx="113760" cy="2710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B98DCEF4-9EBB-AB59-D369-6A2296A4504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259090" y="2992169"/>
                  <a:ext cx="13140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7F702D78-7ECA-D694-4DFB-E2A1530287E2}"/>
                    </a:ext>
                  </a:extLst>
                </p14:cNvPr>
                <p14:cNvContentPartPr/>
                <p14:nvPr/>
              </p14:nvContentPartPr>
              <p14:xfrm>
                <a:off x="3471490" y="3094409"/>
                <a:ext cx="344520" cy="1526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7F702D78-7ECA-D694-4DFB-E2A1530287E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462850" y="3085769"/>
                  <a:ext cx="3621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E3AF7A17-7FFF-7E74-5C82-2D33E1E0EA13}"/>
                    </a:ext>
                  </a:extLst>
                </p14:cNvPr>
                <p14:cNvContentPartPr/>
                <p14:nvPr/>
              </p14:nvContentPartPr>
              <p14:xfrm>
                <a:off x="3772810" y="3245969"/>
                <a:ext cx="38520" cy="1234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E3AF7A17-7FFF-7E74-5C82-2D33E1E0EA1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764170" y="3237329"/>
                  <a:ext cx="561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82395A4E-2C6B-EE1F-6B4F-0307BFF8F8A3}"/>
                    </a:ext>
                  </a:extLst>
                </p14:cNvPr>
                <p14:cNvContentPartPr/>
                <p14:nvPr/>
              </p14:nvContentPartPr>
              <p14:xfrm>
                <a:off x="3838330" y="3207089"/>
                <a:ext cx="6840" cy="64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82395A4E-2C6B-EE1F-6B4F-0307BFF8F8A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829690" y="3198449"/>
                  <a:ext cx="244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2015F4D7-C06F-EAD4-85AD-4F4BD7F066C2}"/>
                    </a:ext>
                  </a:extLst>
                </p14:cNvPr>
                <p14:cNvContentPartPr/>
                <p14:nvPr/>
              </p14:nvContentPartPr>
              <p14:xfrm>
                <a:off x="3296530" y="3381329"/>
                <a:ext cx="628200" cy="727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2015F4D7-C06F-EAD4-85AD-4F4BD7F066C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287530" y="3372329"/>
                  <a:ext cx="6458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30F75D16-53A7-1786-4736-FF7CF0A6C453}"/>
                    </a:ext>
                  </a:extLst>
                </p14:cNvPr>
                <p14:cNvContentPartPr/>
                <p14:nvPr/>
              </p14:nvContentPartPr>
              <p14:xfrm>
                <a:off x="3345130" y="3480689"/>
                <a:ext cx="204120" cy="2934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30F75D16-53A7-1786-4736-FF7CF0A6C45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336490" y="3471689"/>
                  <a:ext cx="22176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5A1EFB19-5055-99C9-7250-BFDC766D9BA7}"/>
                    </a:ext>
                  </a:extLst>
                </p14:cNvPr>
                <p14:cNvContentPartPr/>
                <p14:nvPr/>
              </p14:nvContentPartPr>
              <p14:xfrm>
                <a:off x="3633130" y="3541529"/>
                <a:ext cx="173520" cy="1807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5A1EFB19-5055-99C9-7250-BFDC766D9BA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624130" y="3532889"/>
                  <a:ext cx="1911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AB0DB13E-CEEB-D4BC-CE6F-EA545C43E7A6}"/>
                    </a:ext>
                  </a:extLst>
                </p14:cNvPr>
                <p14:cNvContentPartPr/>
                <p14:nvPr/>
              </p14:nvContentPartPr>
              <p14:xfrm>
                <a:off x="3677770" y="3553049"/>
                <a:ext cx="190440" cy="1656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AB0DB13E-CEEB-D4BC-CE6F-EA545C43E7A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668770" y="3544049"/>
                  <a:ext cx="2080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733A4E63-D65B-5A19-7F31-A9EE18787316}"/>
                    </a:ext>
                  </a:extLst>
                </p14:cNvPr>
                <p14:cNvContentPartPr/>
                <p14:nvPr/>
              </p14:nvContentPartPr>
              <p14:xfrm>
                <a:off x="3873970" y="3641609"/>
                <a:ext cx="162000" cy="1472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733A4E63-D65B-5A19-7F31-A9EE1878731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864970" y="3632969"/>
                  <a:ext cx="1796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A90A57E8-4921-CF02-F847-BC1D5394D2AB}"/>
                    </a:ext>
                  </a:extLst>
                </p14:cNvPr>
                <p14:cNvContentPartPr/>
                <p14:nvPr/>
              </p14:nvContentPartPr>
              <p14:xfrm>
                <a:off x="4098970" y="2958329"/>
                <a:ext cx="198720" cy="7743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A90A57E8-4921-CF02-F847-BC1D5394D2A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090330" y="2949689"/>
                  <a:ext cx="216360" cy="79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C4312CAB-5218-2127-D8A4-5338C1F73BE5}"/>
                    </a:ext>
                  </a:extLst>
                </p14:cNvPr>
                <p14:cNvContentPartPr/>
                <p14:nvPr/>
              </p14:nvContentPartPr>
              <p14:xfrm>
                <a:off x="4340170" y="3258389"/>
                <a:ext cx="250560" cy="514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C4312CAB-5218-2127-D8A4-5338C1F73BE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331530" y="3249389"/>
                  <a:ext cx="2682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99F6A9F1-96DF-59CD-D76B-B2F02A071E39}"/>
                    </a:ext>
                  </a:extLst>
                </p14:cNvPr>
                <p14:cNvContentPartPr/>
                <p14:nvPr/>
              </p14:nvContentPartPr>
              <p14:xfrm>
                <a:off x="4375810" y="3349469"/>
                <a:ext cx="232920" cy="536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99F6A9F1-96DF-59CD-D76B-B2F02A071E3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366810" y="3340469"/>
                  <a:ext cx="2505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5998E6F7-FE09-E1F3-AEEC-201505F2B263}"/>
                    </a:ext>
                  </a:extLst>
                </p14:cNvPr>
                <p14:cNvContentPartPr/>
                <p14:nvPr/>
              </p14:nvContentPartPr>
              <p14:xfrm>
                <a:off x="4828330" y="3271709"/>
                <a:ext cx="130320" cy="262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5998E6F7-FE09-E1F3-AEEC-201505F2B26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819330" y="3262709"/>
                  <a:ext cx="1479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F3757440-9150-8631-C9D6-F11115C17321}"/>
                    </a:ext>
                  </a:extLst>
                </p14:cNvPr>
                <p14:cNvContentPartPr/>
                <p14:nvPr/>
              </p14:nvContentPartPr>
              <p14:xfrm>
                <a:off x="5082850" y="2968949"/>
                <a:ext cx="208800" cy="2649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F3757440-9150-8631-C9D6-F11115C1732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073850" y="2959949"/>
                  <a:ext cx="22644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024B5D1E-D5CC-420B-F956-232FF32621A6}"/>
                    </a:ext>
                  </a:extLst>
                </p14:cNvPr>
                <p14:cNvContentPartPr/>
                <p14:nvPr/>
              </p14:nvContentPartPr>
              <p14:xfrm>
                <a:off x="5391730" y="3132389"/>
                <a:ext cx="11880" cy="2034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024B5D1E-D5CC-420B-F956-232FF32621A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382730" y="3123389"/>
                  <a:ext cx="295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1AF98BD8-934E-A2B0-7DD9-2C93896654EF}"/>
                    </a:ext>
                  </a:extLst>
                </p14:cNvPr>
                <p14:cNvContentPartPr/>
                <p14:nvPr/>
              </p14:nvContentPartPr>
              <p14:xfrm>
                <a:off x="5378410" y="3031229"/>
                <a:ext cx="147960" cy="1591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1AF98BD8-934E-A2B0-7DD9-2C93896654E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369770" y="3022589"/>
                  <a:ext cx="1656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5133044F-533F-E442-E709-809414CC553D}"/>
                    </a:ext>
                  </a:extLst>
                </p14:cNvPr>
                <p14:cNvContentPartPr/>
                <p14:nvPr/>
              </p14:nvContentPartPr>
              <p14:xfrm>
                <a:off x="5097250" y="3307709"/>
                <a:ext cx="510480" cy="565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5133044F-533F-E442-E709-809414CC553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088250" y="3298709"/>
                  <a:ext cx="5281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F25906E2-1861-79C0-600D-BF714D9840CC}"/>
                    </a:ext>
                  </a:extLst>
                </p14:cNvPr>
                <p14:cNvContentPartPr/>
                <p14:nvPr/>
              </p14:nvContentPartPr>
              <p14:xfrm>
                <a:off x="5104810" y="3432269"/>
                <a:ext cx="104040" cy="2779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F25906E2-1861-79C0-600D-BF714D9840C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095810" y="3423269"/>
                  <a:ext cx="12168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818724A0-2B0E-993C-A63A-67078B96A316}"/>
                    </a:ext>
                  </a:extLst>
                </p14:cNvPr>
                <p14:cNvContentPartPr/>
                <p14:nvPr/>
              </p14:nvContentPartPr>
              <p14:xfrm>
                <a:off x="5336290" y="3497789"/>
                <a:ext cx="108720" cy="1857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818724A0-2B0E-993C-A63A-67078B96A31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327650" y="3489149"/>
                  <a:ext cx="1263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C5FE9B3E-335E-E3DA-661E-D3785FFA4435}"/>
                    </a:ext>
                  </a:extLst>
                </p14:cNvPr>
                <p14:cNvContentPartPr/>
                <p14:nvPr/>
              </p14:nvContentPartPr>
              <p14:xfrm>
                <a:off x="5321170" y="3479789"/>
                <a:ext cx="265320" cy="2098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C5FE9B3E-335E-E3DA-661E-D3785FFA443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312530" y="3470789"/>
                  <a:ext cx="2829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5A8CBC0B-1A94-10E9-BB47-13787B2C7E94}"/>
                    </a:ext>
                  </a:extLst>
                </p14:cNvPr>
                <p14:cNvContentPartPr/>
                <p14:nvPr/>
              </p14:nvContentPartPr>
              <p14:xfrm>
                <a:off x="5582530" y="3669149"/>
                <a:ext cx="39240" cy="1008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5A8CBC0B-1A94-10E9-BB47-13787B2C7E9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573530" y="3660149"/>
                  <a:ext cx="568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7A728C19-5C82-4567-7BE3-F4C047F0D066}"/>
                    </a:ext>
                  </a:extLst>
                </p14:cNvPr>
                <p14:cNvContentPartPr/>
                <p14:nvPr/>
              </p14:nvContentPartPr>
              <p14:xfrm>
                <a:off x="5721850" y="3494909"/>
                <a:ext cx="39240" cy="32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7A728C19-5C82-4567-7BE3-F4C047F0D06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712850" y="3486269"/>
                  <a:ext cx="56880" cy="2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5FAB97BE-1B2E-6112-8F33-6D106871F31F}"/>
              </a:ext>
            </a:extLst>
          </p:cNvPr>
          <p:cNvGrpSpPr/>
          <p:nvPr/>
        </p:nvGrpSpPr>
        <p:grpSpPr>
          <a:xfrm>
            <a:off x="5056990" y="5054669"/>
            <a:ext cx="922680" cy="974160"/>
            <a:chOff x="5056990" y="5054669"/>
            <a:chExt cx="922680" cy="97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878F29DE-3524-508E-FD87-FA9A44595718}"/>
                    </a:ext>
                  </a:extLst>
                </p14:cNvPr>
                <p14:cNvContentPartPr/>
                <p14:nvPr/>
              </p14:nvContentPartPr>
              <p14:xfrm>
                <a:off x="5157070" y="5306309"/>
                <a:ext cx="14760" cy="1980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878F29DE-3524-508E-FD87-FA9A44595718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148070" y="5297309"/>
                  <a:ext cx="324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9ABB4B27-3CCB-EA77-15B1-FC4E622C3C39}"/>
                    </a:ext>
                  </a:extLst>
                </p14:cNvPr>
                <p14:cNvContentPartPr/>
                <p14:nvPr/>
              </p14:nvContentPartPr>
              <p14:xfrm>
                <a:off x="5056990" y="5388749"/>
                <a:ext cx="277560" cy="226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9ABB4B27-3CCB-EA77-15B1-FC4E622C3C3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047990" y="5379749"/>
                  <a:ext cx="2952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81EBEB4A-1BE0-A263-77E3-A194F6A24C2C}"/>
                    </a:ext>
                  </a:extLst>
                </p14:cNvPr>
                <p14:cNvContentPartPr/>
                <p14:nvPr/>
              </p14:nvContentPartPr>
              <p14:xfrm>
                <a:off x="5512750" y="5054669"/>
                <a:ext cx="201240" cy="3344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81EBEB4A-1BE0-A263-77E3-A194F6A24C2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503750" y="5045669"/>
                  <a:ext cx="21888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0C398F6B-2C36-5E00-EE08-B541193D024B}"/>
                    </a:ext>
                  </a:extLst>
                </p14:cNvPr>
                <p14:cNvContentPartPr/>
                <p14:nvPr/>
              </p14:nvContentPartPr>
              <p14:xfrm>
                <a:off x="5451550" y="5506829"/>
                <a:ext cx="344520" cy="111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0C398F6B-2C36-5E00-EE08-B541193D024B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442550" y="5498189"/>
                  <a:ext cx="3621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0C82C945-6793-7BD7-72FC-4B2F6C52A48C}"/>
                    </a:ext>
                  </a:extLst>
                </p14:cNvPr>
                <p14:cNvContentPartPr/>
                <p14:nvPr/>
              </p14:nvContentPartPr>
              <p14:xfrm>
                <a:off x="5366590" y="5579909"/>
                <a:ext cx="135360" cy="2858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0C82C945-6793-7BD7-72FC-4B2F6C52A48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357590" y="5570909"/>
                  <a:ext cx="15300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C2DBDB44-633A-FDF2-2C22-FDEDC387F19D}"/>
                    </a:ext>
                  </a:extLst>
                </p14:cNvPr>
                <p14:cNvContentPartPr/>
                <p14:nvPr/>
              </p14:nvContentPartPr>
              <p14:xfrm>
                <a:off x="5606350" y="5697989"/>
                <a:ext cx="180720" cy="1454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C2DBDB44-633A-FDF2-2C22-FDEDC387F19D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597350" y="5688989"/>
                  <a:ext cx="1983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8416B696-DE2B-2C1C-AED3-1F84977CC925}"/>
                    </a:ext>
                  </a:extLst>
                </p14:cNvPr>
                <p14:cNvContentPartPr/>
                <p14:nvPr/>
              </p14:nvContentPartPr>
              <p14:xfrm>
                <a:off x="5567830" y="5691509"/>
                <a:ext cx="266040" cy="1486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8416B696-DE2B-2C1C-AED3-1F84977CC925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558830" y="5682869"/>
                  <a:ext cx="2836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A63BB5E7-CF40-C0FC-CD7F-F2AA581B9BB4}"/>
                    </a:ext>
                  </a:extLst>
                </p14:cNvPr>
                <p14:cNvContentPartPr/>
                <p14:nvPr/>
              </p14:nvContentPartPr>
              <p14:xfrm>
                <a:off x="5831350" y="5822549"/>
                <a:ext cx="148320" cy="2062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A63BB5E7-CF40-C0FC-CD7F-F2AA581B9BB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822710" y="5813549"/>
                  <a:ext cx="165960" cy="22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9AF43F74-A826-EEBF-088F-E6D46FC1E379}"/>
              </a:ext>
            </a:extLst>
          </p:cNvPr>
          <p:cNvGrpSpPr/>
          <p:nvPr/>
        </p:nvGrpSpPr>
        <p:grpSpPr>
          <a:xfrm>
            <a:off x="1661290" y="3932009"/>
            <a:ext cx="616320" cy="345960"/>
            <a:chOff x="1661290" y="3932009"/>
            <a:chExt cx="616320" cy="34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2F6BA38C-F77D-073A-8417-F6835075C410}"/>
                    </a:ext>
                  </a:extLst>
                </p14:cNvPr>
                <p14:cNvContentPartPr/>
                <p14:nvPr/>
              </p14:nvContentPartPr>
              <p14:xfrm>
                <a:off x="1661290" y="4088609"/>
                <a:ext cx="225720" cy="1404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2F6BA38C-F77D-073A-8417-F6835075C41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652650" y="4079969"/>
                  <a:ext cx="2433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86D4BFA7-D477-0752-95F4-9959BF53DAF5}"/>
                    </a:ext>
                  </a:extLst>
                </p14:cNvPr>
                <p14:cNvContentPartPr/>
                <p14:nvPr/>
              </p14:nvContentPartPr>
              <p14:xfrm>
                <a:off x="1929490" y="3932009"/>
                <a:ext cx="61920" cy="738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86D4BFA7-D477-0752-95F4-9959BF53DAF5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920490" y="3923369"/>
                  <a:ext cx="795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C7763805-FCC3-5A92-2B34-2C9104982753}"/>
                    </a:ext>
                  </a:extLst>
                </p14:cNvPr>
                <p14:cNvContentPartPr/>
                <p14:nvPr/>
              </p14:nvContentPartPr>
              <p14:xfrm>
                <a:off x="1988890" y="4218569"/>
                <a:ext cx="28080" cy="594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C7763805-FCC3-5A92-2B34-2C9104982753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979890" y="4209929"/>
                  <a:ext cx="457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4A1F2865-5685-09F7-3435-53EB98E2764E}"/>
                    </a:ext>
                  </a:extLst>
                </p14:cNvPr>
                <p14:cNvContentPartPr/>
                <p14:nvPr/>
              </p14:nvContentPartPr>
              <p14:xfrm>
                <a:off x="2046130" y="4110209"/>
                <a:ext cx="16560" cy="75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4A1F2865-5685-09F7-3435-53EB98E2764E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037130" y="4101569"/>
                  <a:ext cx="342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F84CEBB6-9EF1-AAA1-A268-B7D67EB5D80B}"/>
                    </a:ext>
                  </a:extLst>
                </p14:cNvPr>
                <p14:cNvContentPartPr/>
                <p14:nvPr/>
              </p14:nvContentPartPr>
              <p14:xfrm>
                <a:off x="2124970" y="4158449"/>
                <a:ext cx="152640" cy="1177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F84CEBB6-9EF1-AAA1-A268-B7D67EB5D80B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116330" y="4149449"/>
                  <a:ext cx="170280" cy="13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5D3C4946-1279-B038-0444-972AA9086AED}"/>
              </a:ext>
            </a:extLst>
          </p:cNvPr>
          <p:cNvGrpSpPr/>
          <p:nvPr/>
        </p:nvGrpSpPr>
        <p:grpSpPr>
          <a:xfrm>
            <a:off x="6067510" y="5048909"/>
            <a:ext cx="2216880" cy="1018800"/>
            <a:chOff x="6067510" y="5048909"/>
            <a:chExt cx="2216880" cy="101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F8D0D962-421E-2235-3E80-1B53A8EFAC13}"/>
                    </a:ext>
                  </a:extLst>
                </p14:cNvPr>
                <p14:cNvContentPartPr/>
                <p14:nvPr/>
              </p14:nvContentPartPr>
              <p14:xfrm>
                <a:off x="6067510" y="5048909"/>
                <a:ext cx="237600" cy="10188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F8D0D962-421E-2235-3E80-1B53A8EFAC13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058510" y="5039909"/>
                  <a:ext cx="255240" cy="10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F51B0017-5B1B-3656-44E1-7DD2138A7AED}"/>
                    </a:ext>
                  </a:extLst>
                </p14:cNvPr>
                <p14:cNvContentPartPr/>
                <p14:nvPr/>
              </p14:nvContentPartPr>
              <p14:xfrm>
                <a:off x="6238150" y="5442029"/>
                <a:ext cx="301320" cy="2563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F51B0017-5B1B-3656-44E1-7DD2138A7AED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229150" y="5433029"/>
                  <a:ext cx="31896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51B1A625-9BCE-A7EA-9133-C4F008D9FADC}"/>
                    </a:ext>
                  </a:extLst>
                </p14:cNvPr>
                <p14:cNvContentPartPr/>
                <p14:nvPr/>
              </p14:nvContentPartPr>
              <p14:xfrm>
                <a:off x="6562150" y="5121989"/>
                <a:ext cx="181440" cy="8744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51B1A625-9BCE-A7EA-9133-C4F008D9FADC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553150" y="5112989"/>
                  <a:ext cx="199080" cy="89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94BBBE62-298E-0F39-9CDD-C1758901A385}"/>
                    </a:ext>
                  </a:extLst>
                </p14:cNvPr>
                <p14:cNvContentPartPr/>
                <p14:nvPr/>
              </p14:nvContentPartPr>
              <p14:xfrm>
                <a:off x="6779230" y="5217749"/>
                <a:ext cx="134280" cy="2203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94BBBE62-298E-0F39-9CDD-C1758901A385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770230" y="5209109"/>
                  <a:ext cx="15192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03D9DBB0-362F-38E3-848F-56FF6510DDA6}"/>
                    </a:ext>
                  </a:extLst>
                </p14:cNvPr>
                <p14:cNvContentPartPr/>
                <p14:nvPr/>
              </p14:nvContentPartPr>
              <p14:xfrm>
                <a:off x="6972550" y="5196509"/>
                <a:ext cx="225720" cy="1710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03D9DBB0-362F-38E3-848F-56FF6510DDA6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963550" y="5187509"/>
                  <a:ext cx="2433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7635FF6A-19EA-54CF-D35A-2BC2859AB318}"/>
                    </a:ext>
                  </a:extLst>
                </p14:cNvPr>
                <p14:cNvContentPartPr/>
                <p14:nvPr/>
              </p14:nvContentPartPr>
              <p14:xfrm>
                <a:off x="7229230" y="5374349"/>
                <a:ext cx="37080" cy="1040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7635FF6A-19EA-54CF-D35A-2BC2859AB318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220230" y="5365349"/>
                  <a:ext cx="547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E306680D-C669-2AD1-78E6-EAC24B234947}"/>
                    </a:ext>
                  </a:extLst>
                </p14:cNvPr>
                <p14:cNvContentPartPr/>
                <p14:nvPr/>
              </p14:nvContentPartPr>
              <p14:xfrm>
                <a:off x="7299790" y="5280029"/>
                <a:ext cx="8280" cy="93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E306680D-C669-2AD1-78E6-EAC24B234947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291150" y="5271029"/>
                  <a:ext cx="259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F4E5CDF4-80DD-12C1-4C32-6829ED187E55}"/>
                    </a:ext>
                  </a:extLst>
                </p14:cNvPr>
                <p14:cNvContentPartPr/>
                <p14:nvPr/>
              </p14:nvContentPartPr>
              <p14:xfrm>
                <a:off x="6744670" y="5549309"/>
                <a:ext cx="598680" cy="770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F4E5CDF4-80DD-12C1-4C32-6829ED187E55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736030" y="5540669"/>
                  <a:ext cx="6163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CA5F96FD-7A40-61EE-7E1C-D1AD50E74756}"/>
                    </a:ext>
                  </a:extLst>
                </p14:cNvPr>
                <p14:cNvContentPartPr/>
                <p14:nvPr/>
              </p14:nvContentPartPr>
              <p14:xfrm>
                <a:off x="6800470" y="5688989"/>
                <a:ext cx="169560" cy="2336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CA5F96FD-7A40-61EE-7E1C-D1AD50E74756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791830" y="5679989"/>
                  <a:ext cx="1872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1859333A-97EA-4964-57AD-52742A0019F2}"/>
                    </a:ext>
                  </a:extLst>
                </p14:cNvPr>
                <p14:cNvContentPartPr/>
                <p14:nvPr/>
              </p14:nvContentPartPr>
              <p14:xfrm>
                <a:off x="7042750" y="5763869"/>
                <a:ext cx="145800" cy="1411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1859333A-97EA-4964-57AD-52742A0019F2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033750" y="5755229"/>
                  <a:ext cx="1634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C4598F37-6827-C0A2-321C-D586AB947D1B}"/>
                    </a:ext>
                  </a:extLst>
                </p14:cNvPr>
                <p14:cNvContentPartPr/>
                <p14:nvPr/>
              </p14:nvContentPartPr>
              <p14:xfrm>
                <a:off x="7015750" y="5724629"/>
                <a:ext cx="218160" cy="2073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C4598F37-6827-C0A2-321C-D586AB947D1B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006750" y="5715629"/>
                  <a:ext cx="2358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33BAE187-487C-2B36-B6D5-1000D01E76E2}"/>
                    </a:ext>
                  </a:extLst>
                </p14:cNvPr>
                <p14:cNvContentPartPr/>
                <p14:nvPr/>
              </p14:nvContentPartPr>
              <p14:xfrm>
                <a:off x="7219150" y="5857469"/>
                <a:ext cx="99000" cy="1699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33BAE187-487C-2B36-B6D5-1000D01E76E2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210150" y="5848469"/>
                  <a:ext cx="1166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1A71141E-CF2B-A129-3FE7-C7E3B63922B8}"/>
                    </a:ext>
                  </a:extLst>
                </p14:cNvPr>
                <p14:cNvContentPartPr/>
                <p14:nvPr/>
              </p14:nvContentPartPr>
              <p14:xfrm>
                <a:off x="7562590" y="5438789"/>
                <a:ext cx="47880" cy="1342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1A71141E-CF2B-A129-3FE7-C7E3B63922B8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553590" y="5429789"/>
                  <a:ext cx="655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CD9B1B05-FCAA-F37B-0A72-8B3818546505}"/>
                    </a:ext>
                  </a:extLst>
                </p14:cNvPr>
                <p14:cNvContentPartPr/>
                <p14:nvPr/>
              </p14:nvContentPartPr>
              <p14:xfrm>
                <a:off x="7498870" y="5529509"/>
                <a:ext cx="188280" cy="241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CD9B1B05-FCAA-F37B-0A72-8B3818546505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489870" y="5520509"/>
                  <a:ext cx="2059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0C1F9902-D141-7765-08D5-E3E8352F3431}"/>
                    </a:ext>
                  </a:extLst>
                </p14:cNvPr>
                <p14:cNvContentPartPr/>
                <p14:nvPr/>
              </p14:nvContentPartPr>
              <p14:xfrm>
                <a:off x="7543870" y="5468669"/>
                <a:ext cx="94320" cy="1620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0C1F9902-D141-7765-08D5-E3E8352F3431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534870" y="5459669"/>
                  <a:ext cx="1119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A8042920-750D-027F-1859-C9E2DCB73649}"/>
                    </a:ext>
                  </a:extLst>
                </p14:cNvPr>
                <p14:cNvContentPartPr/>
                <p14:nvPr/>
              </p14:nvContentPartPr>
              <p14:xfrm>
                <a:off x="7791910" y="5195069"/>
                <a:ext cx="136440" cy="2692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A8042920-750D-027F-1859-C9E2DCB73649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782910" y="5186069"/>
                  <a:ext cx="15408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3C27ED30-D0E0-6F5E-0D65-6562FBA60681}"/>
                    </a:ext>
                  </a:extLst>
                </p14:cNvPr>
                <p14:cNvContentPartPr/>
                <p14:nvPr/>
              </p14:nvContentPartPr>
              <p14:xfrm>
                <a:off x="7979470" y="5294429"/>
                <a:ext cx="262800" cy="1141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3C27ED30-D0E0-6F5E-0D65-6562FBA60681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970470" y="5285429"/>
                  <a:ext cx="2804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3D25AA48-8FA7-C38B-1857-827DE23204CC}"/>
                    </a:ext>
                  </a:extLst>
                </p14:cNvPr>
                <p14:cNvContentPartPr/>
                <p14:nvPr/>
              </p14:nvContentPartPr>
              <p14:xfrm>
                <a:off x="8213830" y="5426189"/>
                <a:ext cx="70560" cy="1267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3D25AA48-8FA7-C38B-1857-827DE23204CC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204830" y="5417189"/>
                  <a:ext cx="882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231A2172-A72A-B873-4624-5662F4F11926}"/>
                    </a:ext>
                  </a:extLst>
                </p14:cNvPr>
                <p14:cNvContentPartPr/>
                <p14:nvPr/>
              </p14:nvContentPartPr>
              <p14:xfrm>
                <a:off x="7785430" y="5638589"/>
                <a:ext cx="441360" cy="392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231A2172-A72A-B873-4624-5662F4F11926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776430" y="5629589"/>
                  <a:ext cx="4590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ADC3B41D-ECD1-6E38-2342-1379190C92E7}"/>
                    </a:ext>
                  </a:extLst>
                </p14:cNvPr>
                <p14:cNvContentPartPr/>
                <p14:nvPr/>
              </p14:nvContentPartPr>
              <p14:xfrm>
                <a:off x="7768510" y="5762429"/>
                <a:ext cx="143640" cy="2196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ADC3B41D-ECD1-6E38-2342-1379190C92E7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759510" y="5753429"/>
                  <a:ext cx="1612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606B1912-8578-8857-67F0-F48CA3CDC5CC}"/>
                    </a:ext>
                  </a:extLst>
                </p14:cNvPr>
                <p14:cNvContentPartPr/>
                <p14:nvPr/>
              </p14:nvContentPartPr>
              <p14:xfrm>
                <a:off x="7984870" y="5825789"/>
                <a:ext cx="110520" cy="1378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606B1912-8578-8857-67F0-F48CA3CDC5CC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975870" y="5816789"/>
                  <a:ext cx="1281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53441654-6637-122F-1A4C-83A670B4B1BD}"/>
                    </a:ext>
                  </a:extLst>
                </p14:cNvPr>
                <p14:cNvContentPartPr/>
                <p14:nvPr/>
              </p14:nvContentPartPr>
              <p14:xfrm>
                <a:off x="7940950" y="5796629"/>
                <a:ext cx="209160" cy="1504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53441654-6637-122F-1A4C-83A670B4B1BD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931950" y="5787629"/>
                  <a:ext cx="2268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490202A0-DBE1-A0E4-14C0-691E7348585A}"/>
                    </a:ext>
                  </a:extLst>
                </p14:cNvPr>
                <p14:cNvContentPartPr/>
                <p14:nvPr/>
              </p14:nvContentPartPr>
              <p14:xfrm>
                <a:off x="8124910" y="5989589"/>
                <a:ext cx="46440" cy="698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490202A0-DBE1-A0E4-14C0-691E7348585A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8115910" y="5980589"/>
                  <a:ext cx="640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E23FDC82-016C-411F-E2C6-A1B029FDDA49}"/>
                    </a:ext>
                  </a:extLst>
                </p14:cNvPr>
                <p14:cNvContentPartPr/>
                <p14:nvPr/>
              </p14:nvContentPartPr>
              <p14:xfrm>
                <a:off x="8178550" y="5871869"/>
                <a:ext cx="10440" cy="86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E23FDC82-016C-411F-E2C6-A1B029FDDA49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169550" y="5862869"/>
                  <a:ext cx="2808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945977E5-70B5-9EF4-CAF3-281D57074E44}"/>
              </a:ext>
            </a:extLst>
          </p:cNvPr>
          <p:cNvGrpSpPr/>
          <p:nvPr/>
        </p:nvGrpSpPr>
        <p:grpSpPr>
          <a:xfrm>
            <a:off x="8444590" y="5386229"/>
            <a:ext cx="694440" cy="440280"/>
            <a:chOff x="8444590" y="5386229"/>
            <a:chExt cx="694440" cy="44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52AA48BA-6A6B-883D-4917-9C824BA2EB96}"/>
                    </a:ext>
                  </a:extLst>
                </p14:cNvPr>
                <p14:cNvContentPartPr/>
                <p14:nvPr/>
              </p14:nvContentPartPr>
              <p14:xfrm>
                <a:off x="8444590" y="5579909"/>
                <a:ext cx="70560" cy="3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52AA48BA-6A6B-883D-4917-9C824BA2EB96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8435590" y="5570909"/>
                  <a:ext cx="882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AA0E18F4-9E12-6161-34E5-8536BF1FC8CD}"/>
                    </a:ext>
                  </a:extLst>
                </p14:cNvPr>
                <p14:cNvContentPartPr/>
                <p14:nvPr/>
              </p14:nvContentPartPr>
              <p14:xfrm>
                <a:off x="8649790" y="5386229"/>
                <a:ext cx="45720" cy="1389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AA0E18F4-9E12-6161-34E5-8536BF1FC8CD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8640790" y="5377229"/>
                  <a:ext cx="633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555730E7-5D2F-1AD1-3B46-88001FE3D24C}"/>
                    </a:ext>
                  </a:extLst>
                </p14:cNvPr>
                <p14:cNvContentPartPr/>
                <p14:nvPr/>
              </p14:nvContentPartPr>
              <p14:xfrm>
                <a:off x="8585350" y="5629949"/>
                <a:ext cx="143640" cy="57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555730E7-5D2F-1AD1-3B46-88001FE3D24C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8576350" y="5620949"/>
                  <a:ext cx="1612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633DFD30-1864-5F45-3D29-2317C2A405B1}"/>
                    </a:ext>
                  </a:extLst>
                </p14:cNvPr>
                <p14:cNvContentPartPr/>
                <p14:nvPr/>
              </p14:nvContentPartPr>
              <p14:xfrm>
                <a:off x="8623510" y="5736509"/>
                <a:ext cx="79560" cy="9000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633DFD30-1864-5F45-3D29-2317C2A405B1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8614510" y="5727869"/>
                  <a:ext cx="972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3CA594D4-DBB5-EDF9-9924-991DAAA5CF21}"/>
                    </a:ext>
                  </a:extLst>
                </p14:cNvPr>
                <p14:cNvContentPartPr/>
                <p14:nvPr/>
              </p14:nvContentPartPr>
              <p14:xfrm>
                <a:off x="8829790" y="5425469"/>
                <a:ext cx="94320" cy="2307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3CA594D4-DBB5-EDF9-9924-991DAAA5CF21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8820790" y="5416469"/>
                  <a:ext cx="11196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7DACC85D-638A-8141-73B3-005807E5B2D9}"/>
                    </a:ext>
                  </a:extLst>
                </p14:cNvPr>
                <p14:cNvContentPartPr/>
                <p14:nvPr/>
              </p14:nvContentPartPr>
              <p14:xfrm>
                <a:off x="8932390" y="5721389"/>
                <a:ext cx="43920" cy="5220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7DACC85D-638A-8141-73B3-005807E5B2D9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8923390" y="5712749"/>
                  <a:ext cx="615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BA73D195-17E9-E1BE-357F-F4A7A6ABCCC7}"/>
                    </a:ext>
                  </a:extLst>
                </p14:cNvPr>
                <p14:cNvContentPartPr/>
                <p14:nvPr/>
              </p14:nvContentPartPr>
              <p14:xfrm>
                <a:off x="8954710" y="5618069"/>
                <a:ext cx="11880" cy="14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BA73D195-17E9-E1BE-357F-F4A7A6ABCCC7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8945710" y="5609069"/>
                  <a:ext cx="295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26DD9F22-B372-EB04-38AD-41F9E3B2511A}"/>
                    </a:ext>
                  </a:extLst>
                </p14:cNvPr>
                <p14:cNvContentPartPr/>
                <p14:nvPr/>
              </p14:nvContentPartPr>
              <p14:xfrm>
                <a:off x="9040390" y="5629229"/>
                <a:ext cx="98640" cy="16020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26DD9F22-B372-EB04-38AD-41F9E3B2511A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9031390" y="5620589"/>
                  <a:ext cx="116280" cy="177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A10FCA51-B6FA-37E0-8500-B60E878457F5}"/>
                  </a:ext>
                </a:extLst>
              </p14:cNvPr>
              <p14:cNvContentPartPr/>
              <p14:nvPr/>
            </p14:nvContentPartPr>
            <p14:xfrm>
              <a:off x="9622870" y="5147189"/>
              <a:ext cx="180720" cy="944640"/>
            </p14:xfrm>
          </p:contentPart>
        </mc:Choice>
        <mc:Fallback xmlns=""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A10FCA51-B6FA-37E0-8500-B60E878457F5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9613870" y="5138549"/>
                <a:ext cx="198360" cy="962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65" name="Group 264">
            <a:extLst>
              <a:ext uri="{FF2B5EF4-FFF2-40B4-BE49-F238E27FC236}">
                <a16:creationId xmlns:a16="http://schemas.microsoft.com/office/drawing/2014/main" id="{BEAD78D1-89F0-DFB1-E294-4CF5BEBF3401}"/>
              </a:ext>
            </a:extLst>
          </p:cNvPr>
          <p:cNvGrpSpPr/>
          <p:nvPr/>
        </p:nvGrpSpPr>
        <p:grpSpPr>
          <a:xfrm>
            <a:off x="9989710" y="5200649"/>
            <a:ext cx="500040" cy="484920"/>
            <a:chOff x="9989710" y="5200649"/>
            <a:chExt cx="500040" cy="48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5CCF98C0-D050-D056-6648-65D379DD0436}"/>
                    </a:ext>
                  </a:extLst>
                </p14:cNvPr>
                <p14:cNvContentPartPr/>
                <p14:nvPr/>
              </p14:nvContentPartPr>
              <p14:xfrm>
                <a:off x="10034710" y="5460569"/>
                <a:ext cx="48240" cy="2250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5CCF98C0-D050-D056-6648-65D379DD0436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0026070" y="5451569"/>
                  <a:ext cx="658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632818A4-1F65-8CC7-2012-06FC8D8078EF}"/>
                    </a:ext>
                  </a:extLst>
                </p14:cNvPr>
                <p14:cNvContentPartPr/>
                <p14:nvPr/>
              </p14:nvContentPartPr>
              <p14:xfrm>
                <a:off x="9989710" y="5540849"/>
                <a:ext cx="200520" cy="1260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632818A4-1F65-8CC7-2012-06FC8D8078EF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9980710" y="5532209"/>
                  <a:ext cx="2181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B598CD7F-2A7A-2080-942F-CE2E913BCC32}"/>
                    </a:ext>
                  </a:extLst>
                </p14:cNvPr>
                <p14:cNvContentPartPr/>
                <p14:nvPr/>
              </p14:nvContentPartPr>
              <p14:xfrm>
                <a:off x="10259710" y="5200649"/>
                <a:ext cx="166320" cy="26100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B598CD7F-2A7A-2080-942F-CE2E913BCC32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0250710" y="5192009"/>
                  <a:ext cx="18396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B5342DAA-DC5D-CB84-45AB-0A1020F7DAC2}"/>
                    </a:ext>
                  </a:extLst>
                </p14:cNvPr>
                <p14:cNvContentPartPr/>
                <p14:nvPr/>
              </p14:nvContentPartPr>
              <p14:xfrm>
                <a:off x="10247470" y="5517089"/>
                <a:ext cx="242280" cy="392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B5342DAA-DC5D-CB84-45AB-0A1020F7DAC2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0238830" y="5508089"/>
                  <a:ext cx="25992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381B665C-F0FB-F0C9-2ED5-FD9E0C694304}"/>
              </a:ext>
            </a:extLst>
          </p:cNvPr>
          <p:cNvGrpSpPr/>
          <p:nvPr/>
        </p:nvGrpSpPr>
        <p:grpSpPr>
          <a:xfrm>
            <a:off x="10221190" y="5674049"/>
            <a:ext cx="365400" cy="322560"/>
            <a:chOff x="10221190" y="5674049"/>
            <a:chExt cx="365400" cy="32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70739212-46F0-C632-103F-B2DA2E788089}"/>
                    </a:ext>
                  </a:extLst>
                </p14:cNvPr>
                <p14:cNvContentPartPr/>
                <p14:nvPr/>
              </p14:nvContentPartPr>
              <p14:xfrm>
                <a:off x="10221190" y="5674049"/>
                <a:ext cx="100800" cy="21744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70739212-46F0-C632-103F-B2DA2E788089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0212190" y="5665049"/>
                  <a:ext cx="1184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92804828-E099-519F-EB1B-40DE5D46C4F4}"/>
                    </a:ext>
                  </a:extLst>
                </p14:cNvPr>
                <p14:cNvContentPartPr/>
                <p14:nvPr/>
              </p14:nvContentPartPr>
              <p14:xfrm>
                <a:off x="10376710" y="5738489"/>
                <a:ext cx="71640" cy="14760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92804828-E099-519F-EB1B-40DE5D46C4F4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0367710" y="5729489"/>
                  <a:ext cx="892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88A049E1-0E42-9B09-7D72-B808D1DE2DB0}"/>
                    </a:ext>
                  </a:extLst>
                </p14:cNvPr>
                <p14:cNvContentPartPr/>
                <p14:nvPr/>
              </p14:nvContentPartPr>
              <p14:xfrm>
                <a:off x="10373110" y="5718689"/>
                <a:ext cx="115200" cy="13788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88A049E1-0E42-9B09-7D72-B808D1DE2DB0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0364470" y="5710049"/>
                  <a:ext cx="1328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ED5049DA-E929-4663-DDA8-FE633EE884A9}"/>
                    </a:ext>
                  </a:extLst>
                </p14:cNvPr>
                <p14:cNvContentPartPr/>
                <p14:nvPr/>
              </p14:nvContentPartPr>
              <p14:xfrm>
                <a:off x="10240630" y="5777369"/>
                <a:ext cx="38880" cy="3204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ED5049DA-E929-4663-DDA8-FE633EE884A9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0231630" y="5768369"/>
                  <a:ext cx="565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7A5563D2-1090-E12E-0E45-8AE2453B1B2B}"/>
                    </a:ext>
                  </a:extLst>
                </p14:cNvPr>
                <p14:cNvContentPartPr/>
                <p14:nvPr/>
              </p14:nvContentPartPr>
              <p14:xfrm>
                <a:off x="10482910" y="5881769"/>
                <a:ext cx="103680" cy="11484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7A5563D2-1090-E12E-0E45-8AE2453B1B2B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0474270" y="5872769"/>
                  <a:ext cx="121320" cy="13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272" name="Ink 271">
                <a:extLst>
                  <a:ext uri="{FF2B5EF4-FFF2-40B4-BE49-F238E27FC236}">
                    <a16:creationId xmlns:a16="http://schemas.microsoft.com/office/drawing/2014/main" id="{EE41EECB-4BBF-C17C-DB62-7200FF2A5D9C}"/>
                  </a:ext>
                </a:extLst>
              </p14:cNvPr>
              <p14:cNvContentPartPr/>
              <p14:nvPr/>
            </p14:nvContentPartPr>
            <p14:xfrm>
              <a:off x="9605590" y="5092829"/>
              <a:ext cx="282960" cy="1125720"/>
            </p14:xfrm>
          </p:contentPart>
        </mc:Choice>
        <mc:Fallback xmlns="">
          <p:pic>
            <p:nvPicPr>
              <p:cNvPr id="272" name="Ink 271">
                <a:extLst>
                  <a:ext uri="{FF2B5EF4-FFF2-40B4-BE49-F238E27FC236}">
                    <a16:creationId xmlns:a16="http://schemas.microsoft.com/office/drawing/2014/main" id="{EE41EECB-4BBF-C17C-DB62-7200FF2A5D9C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9596590" y="5083829"/>
                <a:ext cx="300600" cy="11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298" name="Ink 297">
                <a:extLst>
                  <a:ext uri="{FF2B5EF4-FFF2-40B4-BE49-F238E27FC236}">
                    <a16:creationId xmlns:a16="http://schemas.microsoft.com/office/drawing/2014/main" id="{A8A01AF2-57E2-AEDB-0316-EF3CAA641B2E}"/>
                  </a:ext>
                </a:extLst>
              </p14:cNvPr>
              <p14:cNvContentPartPr/>
              <p14:nvPr/>
            </p14:nvContentPartPr>
            <p14:xfrm>
              <a:off x="10641850" y="5128649"/>
              <a:ext cx="95040" cy="896760"/>
            </p14:xfrm>
          </p:contentPart>
        </mc:Choice>
        <mc:Fallback xmlns="">
          <p:pic>
            <p:nvPicPr>
              <p:cNvPr id="298" name="Ink 297">
                <a:extLst>
                  <a:ext uri="{FF2B5EF4-FFF2-40B4-BE49-F238E27FC236}">
                    <a16:creationId xmlns:a16="http://schemas.microsoft.com/office/drawing/2014/main" id="{A8A01AF2-57E2-AEDB-0316-EF3CAA641B2E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10632850" y="5119649"/>
                <a:ext cx="112680" cy="91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299" name="Ink 298">
                <a:extLst>
                  <a:ext uri="{FF2B5EF4-FFF2-40B4-BE49-F238E27FC236}">
                    <a16:creationId xmlns:a16="http://schemas.microsoft.com/office/drawing/2014/main" id="{0C9526EF-C9A3-20FC-CC7E-DEFA8BB1ADAE}"/>
                  </a:ext>
                </a:extLst>
              </p14:cNvPr>
              <p14:cNvContentPartPr/>
              <p14:nvPr/>
            </p14:nvContentPartPr>
            <p14:xfrm>
              <a:off x="10777570" y="5328809"/>
              <a:ext cx="88200" cy="361440"/>
            </p14:xfrm>
          </p:contentPart>
        </mc:Choice>
        <mc:Fallback xmlns="">
          <p:pic>
            <p:nvPicPr>
              <p:cNvPr id="299" name="Ink 298">
                <a:extLst>
                  <a:ext uri="{FF2B5EF4-FFF2-40B4-BE49-F238E27FC236}">
                    <a16:creationId xmlns:a16="http://schemas.microsoft.com/office/drawing/2014/main" id="{0C9526EF-C9A3-20FC-CC7E-DEFA8BB1ADAE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10768570" y="5320169"/>
                <a:ext cx="105840" cy="37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04" name="Group 303">
            <a:extLst>
              <a:ext uri="{FF2B5EF4-FFF2-40B4-BE49-F238E27FC236}">
                <a16:creationId xmlns:a16="http://schemas.microsoft.com/office/drawing/2014/main" id="{8F3FF7AB-BB66-F0F6-BBA9-FF20B5EFFDDC}"/>
              </a:ext>
            </a:extLst>
          </p:cNvPr>
          <p:cNvGrpSpPr/>
          <p:nvPr/>
        </p:nvGrpSpPr>
        <p:grpSpPr>
          <a:xfrm>
            <a:off x="10966570" y="5330609"/>
            <a:ext cx="367920" cy="498600"/>
            <a:chOff x="10966570" y="5330609"/>
            <a:chExt cx="367920" cy="49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D4DF2D9F-E931-6437-F311-10736C921E4D}"/>
                    </a:ext>
                  </a:extLst>
                </p14:cNvPr>
                <p14:cNvContentPartPr/>
                <p14:nvPr/>
              </p14:nvContentPartPr>
              <p14:xfrm>
                <a:off x="10966570" y="5330609"/>
                <a:ext cx="136800" cy="29916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D4DF2D9F-E931-6437-F311-10736C921E4D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0957930" y="5321969"/>
                  <a:ext cx="15444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9FD2FD75-2A55-1415-7408-5670D0BEAEB7}"/>
                    </a:ext>
                  </a:extLst>
                </p14:cNvPr>
                <p14:cNvContentPartPr/>
                <p14:nvPr/>
              </p14:nvContentPartPr>
              <p14:xfrm>
                <a:off x="11112010" y="5669729"/>
                <a:ext cx="44280" cy="7632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9FD2FD75-2A55-1415-7408-5670D0BEAEB7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1103370" y="5660729"/>
                  <a:ext cx="619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66571E67-7D6F-09F0-5860-2217679031AB}"/>
                    </a:ext>
                  </a:extLst>
                </p14:cNvPr>
                <p14:cNvContentPartPr/>
                <p14:nvPr/>
              </p14:nvContentPartPr>
              <p14:xfrm>
                <a:off x="11117410" y="5586209"/>
                <a:ext cx="31320" cy="2592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66571E67-7D6F-09F0-5860-2217679031AB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1108410" y="5577569"/>
                  <a:ext cx="489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F071FD50-2C3F-2B3A-8FD3-CF1422A27AE9}"/>
                    </a:ext>
                  </a:extLst>
                </p14:cNvPr>
                <p14:cNvContentPartPr/>
                <p14:nvPr/>
              </p14:nvContentPartPr>
              <p14:xfrm>
                <a:off x="11212450" y="5626529"/>
                <a:ext cx="122040" cy="20268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F071FD50-2C3F-2B3A-8FD3-CF1422A27AE9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1203810" y="5617889"/>
                  <a:ext cx="139680" cy="22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8" name="Group 317">
            <a:extLst>
              <a:ext uri="{FF2B5EF4-FFF2-40B4-BE49-F238E27FC236}">
                <a16:creationId xmlns:a16="http://schemas.microsoft.com/office/drawing/2014/main" id="{9F38D3DF-8AE3-0122-00BF-5460526B08CA}"/>
              </a:ext>
            </a:extLst>
          </p:cNvPr>
          <p:cNvGrpSpPr/>
          <p:nvPr/>
        </p:nvGrpSpPr>
        <p:grpSpPr>
          <a:xfrm>
            <a:off x="11463730" y="5171849"/>
            <a:ext cx="605520" cy="927360"/>
            <a:chOff x="11463730" y="5171849"/>
            <a:chExt cx="605520" cy="92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AF15F68F-9286-E190-20B8-8C49F88D7883}"/>
                    </a:ext>
                  </a:extLst>
                </p14:cNvPr>
                <p14:cNvContentPartPr/>
                <p14:nvPr/>
              </p14:nvContentPartPr>
              <p14:xfrm>
                <a:off x="11463730" y="5220449"/>
                <a:ext cx="105480" cy="22284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AF15F68F-9286-E190-20B8-8C49F88D7883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1455090" y="5211449"/>
                  <a:ext cx="1231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B70E3B59-C97A-6A46-948B-940DBA823DC4}"/>
                    </a:ext>
                  </a:extLst>
                </p14:cNvPr>
                <p14:cNvContentPartPr/>
                <p14:nvPr/>
              </p14:nvContentPartPr>
              <p14:xfrm>
                <a:off x="11621770" y="5265809"/>
                <a:ext cx="208440" cy="15444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B70E3B59-C97A-6A46-948B-940DBA823DC4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1613130" y="5256809"/>
                  <a:ext cx="2260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D3EFEEE6-1F1D-73D7-26F6-8909FA5EEFFC}"/>
                    </a:ext>
                  </a:extLst>
                </p14:cNvPr>
                <p14:cNvContentPartPr/>
                <p14:nvPr/>
              </p14:nvContentPartPr>
              <p14:xfrm>
                <a:off x="11773330" y="5387489"/>
                <a:ext cx="120240" cy="17460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D3EFEEE6-1F1D-73D7-26F6-8909FA5EEFFC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1764690" y="5378849"/>
                  <a:ext cx="1378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362E0DC1-ED41-2ECA-BA1C-93D6B5256948}"/>
                    </a:ext>
                  </a:extLst>
                </p14:cNvPr>
                <p14:cNvContentPartPr/>
                <p14:nvPr/>
              </p14:nvContentPartPr>
              <p14:xfrm>
                <a:off x="11505130" y="5618969"/>
                <a:ext cx="460080" cy="3240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362E0DC1-ED41-2ECA-BA1C-93D6B5256948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1496490" y="5609969"/>
                  <a:ext cx="4777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DB3D1DBB-1783-620F-6354-10E0DEA3F8A9}"/>
                    </a:ext>
                  </a:extLst>
                </p14:cNvPr>
                <p14:cNvContentPartPr/>
                <p14:nvPr/>
              </p14:nvContentPartPr>
              <p14:xfrm>
                <a:off x="11515570" y="5724449"/>
                <a:ext cx="91440" cy="24192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DB3D1DBB-1783-620F-6354-10E0DEA3F8A9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1506930" y="5715449"/>
                  <a:ext cx="10908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B64AA1E5-B2AC-D3A0-03A7-F58FA0D9DE6D}"/>
                    </a:ext>
                  </a:extLst>
                </p14:cNvPr>
                <p14:cNvContentPartPr/>
                <p14:nvPr/>
              </p14:nvContentPartPr>
              <p14:xfrm>
                <a:off x="11676850" y="5811929"/>
                <a:ext cx="141840" cy="12276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B64AA1E5-B2AC-D3A0-03A7-F58FA0D9DE6D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1667850" y="5803289"/>
                  <a:ext cx="1594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CBD6C8F8-F677-5C1E-C8B8-DFFEC64BBCE5}"/>
                    </a:ext>
                  </a:extLst>
                </p14:cNvPr>
                <p14:cNvContentPartPr/>
                <p14:nvPr/>
              </p14:nvContentPartPr>
              <p14:xfrm>
                <a:off x="11685850" y="5771249"/>
                <a:ext cx="144000" cy="16236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CBD6C8F8-F677-5C1E-C8B8-DFFEC64BBCE5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1676850" y="5762609"/>
                  <a:ext cx="1616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32F31F3A-8046-61AB-8FCE-A48FD5A8F5DD}"/>
                    </a:ext>
                  </a:extLst>
                </p14:cNvPr>
                <p14:cNvContentPartPr/>
                <p14:nvPr/>
              </p14:nvContentPartPr>
              <p14:xfrm>
                <a:off x="11813650" y="5883569"/>
                <a:ext cx="95040" cy="18252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32F31F3A-8046-61AB-8FCE-A48FD5A8F5DD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1804650" y="5874929"/>
                  <a:ext cx="1126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BD17CEFB-DB04-8A26-DCC3-D1CFF1462A2E}"/>
                    </a:ext>
                  </a:extLst>
                </p14:cNvPr>
                <p14:cNvContentPartPr/>
                <p14:nvPr/>
              </p14:nvContentPartPr>
              <p14:xfrm>
                <a:off x="11946130" y="5171849"/>
                <a:ext cx="123120" cy="92736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BD17CEFB-DB04-8A26-DCC3-D1CFF1462A2E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1937490" y="5163209"/>
                  <a:ext cx="140760" cy="94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319" name="Ink 318">
                <a:extLst>
                  <a:ext uri="{FF2B5EF4-FFF2-40B4-BE49-F238E27FC236}">
                    <a16:creationId xmlns:a16="http://schemas.microsoft.com/office/drawing/2014/main" id="{C4522630-E28C-16A6-D72F-01C5961715D6}"/>
                  </a:ext>
                </a:extLst>
              </p14:cNvPr>
              <p14:cNvContentPartPr/>
              <p14:nvPr/>
            </p14:nvContentPartPr>
            <p14:xfrm>
              <a:off x="10229650" y="6135929"/>
              <a:ext cx="1756800" cy="185040"/>
            </p14:xfrm>
          </p:contentPart>
        </mc:Choice>
        <mc:Fallback xmlns="">
          <p:pic>
            <p:nvPicPr>
              <p:cNvPr id="319" name="Ink 318">
                <a:extLst>
                  <a:ext uri="{FF2B5EF4-FFF2-40B4-BE49-F238E27FC236}">
                    <a16:creationId xmlns:a16="http://schemas.microsoft.com/office/drawing/2014/main" id="{C4522630-E28C-16A6-D72F-01C5961715D6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10221010" y="6127289"/>
                <a:ext cx="1774440" cy="20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39" name="Group 338">
            <a:extLst>
              <a:ext uri="{FF2B5EF4-FFF2-40B4-BE49-F238E27FC236}">
                <a16:creationId xmlns:a16="http://schemas.microsoft.com/office/drawing/2014/main" id="{565320BD-BBE7-6A87-164F-700838E60C18}"/>
              </a:ext>
            </a:extLst>
          </p:cNvPr>
          <p:cNvGrpSpPr/>
          <p:nvPr/>
        </p:nvGrpSpPr>
        <p:grpSpPr>
          <a:xfrm>
            <a:off x="9975850" y="6263009"/>
            <a:ext cx="609480" cy="576720"/>
            <a:chOff x="9975850" y="6263009"/>
            <a:chExt cx="609480" cy="57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BDBF4725-F737-1DC2-BC10-72E09AE80D1C}"/>
                    </a:ext>
                  </a:extLst>
                </p14:cNvPr>
                <p14:cNvContentPartPr/>
                <p14:nvPr/>
              </p14:nvContentPartPr>
              <p14:xfrm>
                <a:off x="10084210" y="6263009"/>
                <a:ext cx="137160" cy="21852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BDBF4725-F737-1DC2-BC10-72E09AE80D1C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0075570" y="6254369"/>
                  <a:ext cx="1548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A314FB53-3D09-CC41-A07A-1602A00C4A6A}"/>
                    </a:ext>
                  </a:extLst>
                </p14:cNvPr>
                <p14:cNvContentPartPr/>
                <p14:nvPr/>
              </p14:nvContentPartPr>
              <p14:xfrm>
                <a:off x="10003210" y="6522929"/>
                <a:ext cx="344160" cy="4824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A314FB53-3D09-CC41-A07A-1602A00C4A6A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9994570" y="6514289"/>
                  <a:ext cx="3618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10FD6F55-809E-2468-22E9-CD4203B849A4}"/>
                    </a:ext>
                  </a:extLst>
                </p14:cNvPr>
                <p14:cNvContentPartPr/>
                <p14:nvPr/>
              </p14:nvContentPartPr>
              <p14:xfrm>
                <a:off x="9975850" y="6624449"/>
                <a:ext cx="112680" cy="17892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10FD6F55-809E-2468-22E9-CD4203B849A4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9966850" y="6615809"/>
                  <a:ext cx="1303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710B5D0D-1B23-62CE-C97E-60FDABD0F768}"/>
                    </a:ext>
                  </a:extLst>
                </p14:cNvPr>
                <p14:cNvContentPartPr/>
                <p14:nvPr/>
              </p14:nvContentPartPr>
              <p14:xfrm>
                <a:off x="10127770" y="6672329"/>
                <a:ext cx="159480" cy="11988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710B5D0D-1B23-62CE-C97E-60FDABD0F768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0119130" y="6663689"/>
                  <a:ext cx="1771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0C076D10-9191-C2A9-357C-BE60EFD8775D}"/>
                    </a:ext>
                  </a:extLst>
                </p14:cNvPr>
                <p14:cNvContentPartPr/>
                <p14:nvPr/>
              </p14:nvContentPartPr>
              <p14:xfrm>
                <a:off x="10115890" y="6659369"/>
                <a:ext cx="206280" cy="14904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0C076D10-9191-C2A9-357C-BE60EFD8775D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0106890" y="6650369"/>
                  <a:ext cx="2239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0F87BEED-758C-33E1-CB87-E94C29AD98F5}"/>
                    </a:ext>
                  </a:extLst>
                </p14:cNvPr>
                <p14:cNvContentPartPr/>
                <p14:nvPr/>
              </p14:nvContentPartPr>
              <p14:xfrm>
                <a:off x="10335490" y="6753329"/>
                <a:ext cx="68400" cy="8640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0F87BEED-758C-33E1-CB87-E94C29AD98F5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0326850" y="6744329"/>
                  <a:ext cx="860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29665470-6BA9-BCF7-0DA1-BE6B4D461B96}"/>
                    </a:ext>
                  </a:extLst>
                </p14:cNvPr>
                <p14:cNvContentPartPr/>
                <p14:nvPr/>
              </p14:nvContentPartPr>
              <p14:xfrm>
                <a:off x="10400290" y="6659369"/>
                <a:ext cx="45720" cy="1764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29665470-6BA9-BCF7-0DA1-BE6B4D461B96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0391290" y="6650369"/>
                  <a:ext cx="633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74E2966B-48EF-2AE6-2846-68E97B48319F}"/>
                    </a:ext>
                  </a:extLst>
                </p14:cNvPr>
                <p14:cNvContentPartPr/>
                <p14:nvPr/>
              </p14:nvContentPartPr>
              <p14:xfrm>
                <a:off x="10521250" y="6324569"/>
                <a:ext cx="64080" cy="43992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74E2966B-48EF-2AE6-2846-68E97B48319F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0512250" y="6315569"/>
                  <a:ext cx="81720" cy="457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338" name="Ink 337">
                <a:extLst>
                  <a:ext uri="{FF2B5EF4-FFF2-40B4-BE49-F238E27FC236}">
                    <a16:creationId xmlns:a16="http://schemas.microsoft.com/office/drawing/2014/main" id="{5F75F439-2DFF-6B31-19FF-FBDE9F596A0B}"/>
                  </a:ext>
                </a:extLst>
              </p14:cNvPr>
              <p14:cNvContentPartPr/>
              <p14:nvPr/>
            </p14:nvContentPartPr>
            <p14:xfrm>
              <a:off x="10692970" y="6373529"/>
              <a:ext cx="140040" cy="414720"/>
            </p14:xfrm>
          </p:contentPart>
        </mc:Choice>
        <mc:Fallback xmlns="">
          <p:pic>
            <p:nvPicPr>
              <p:cNvPr id="338" name="Ink 337">
                <a:extLst>
                  <a:ext uri="{FF2B5EF4-FFF2-40B4-BE49-F238E27FC236}">
                    <a16:creationId xmlns:a16="http://schemas.microsoft.com/office/drawing/2014/main" id="{5F75F439-2DFF-6B31-19FF-FBDE9F596A0B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10683970" y="6364529"/>
                <a:ext cx="157680" cy="43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340" name="Ink 339">
                <a:extLst>
                  <a:ext uri="{FF2B5EF4-FFF2-40B4-BE49-F238E27FC236}">
                    <a16:creationId xmlns:a16="http://schemas.microsoft.com/office/drawing/2014/main" id="{80FE2D94-A2A2-3A2F-CE59-6812A30E02A8}"/>
                  </a:ext>
                </a:extLst>
              </p14:cNvPr>
              <p14:cNvContentPartPr/>
              <p14:nvPr/>
            </p14:nvContentPartPr>
            <p14:xfrm>
              <a:off x="10988530" y="6349049"/>
              <a:ext cx="83880" cy="189720"/>
            </p14:xfrm>
          </p:contentPart>
        </mc:Choice>
        <mc:Fallback xmlns="">
          <p:pic>
            <p:nvPicPr>
              <p:cNvPr id="340" name="Ink 339">
                <a:extLst>
                  <a:ext uri="{FF2B5EF4-FFF2-40B4-BE49-F238E27FC236}">
                    <a16:creationId xmlns:a16="http://schemas.microsoft.com/office/drawing/2014/main" id="{80FE2D94-A2A2-3A2F-CE59-6812A30E02A8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10979530" y="6340049"/>
                <a:ext cx="101520" cy="20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50" name="Group 349">
            <a:extLst>
              <a:ext uri="{FF2B5EF4-FFF2-40B4-BE49-F238E27FC236}">
                <a16:creationId xmlns:a16="http://schemas.microsoft.com/office/drawing/2014/main" id="{CFED6412-0738-1C4D-B10D-CA638E4E2426}"/>
              </a:ext>
            </a:extLst>
          </p:cNvPr>
          <p:cNvGrpSpPr/>
          <p:nvPr/>
        </p:nvGrpSpPr>
        <p:grpSpPr>
          <a:xfrm>
            <a:off x="11097610" y="6353009"/>
            <a:ext cx="981000" cy="532800"/>
            <a:chOff x="11097610" y="6353009"/>
            <a:chExt cx="981000" cy="53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CA45B3FB-5C3A-7F89-4A8A-495A138569CF}"/>
                    </a:ext>
                  </a:extLst>
                </p14:cNvPr>
                <p14:cNvContentPartPr/>
                <p14:nvPr/>
              </p14:nvContentPartPr>
              <p14:xfrm>
                <a:off x="11097610" y="6407729"/>
                <a:ext cx="251640" cy="15012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CA45B3FB-5C3A-7F89-4A8A-495A138569CF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1088610" y="6398729"/>
                  <a:ext cx="2692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1C78845A-0776-B356-7CDF-F74D2FFC53F8}"/>
                    </a:ext>
                  </a:extLst>
                </p14:cNvPr>
                <p14:cNvContentPartPr/>
                <p14:nvPr/>
              </p14:nvContentPartPr>
              <p14:xfrm>
                <a:off x="11281210" y="6529049"/>
                <a:ext cx="69840" cy="10404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1C78845A-0776-B356-7CDF-F74D2FFC53F8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1272210" y="6520409"/>
                  <a:ext cx="874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6D1B4D37-3AE9-6C92-3648-3B1BB5820DD7}"/>
                    </a:ext>
                  </a:extLst>
                </p14:cNvPr>
                <p14:cNvContentPartPr/>
                <p14:nvPr/>
              </p14:nvContentPartPr>
              <p14:xfrm>
                <a:off x="11343850" y="6455249"/>
                <a:ext cx="215640" cy="27684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6D1B4D37-3AE9-6C92-3648-3B1BB5820DD7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1334850" y="6446249"/>
                  <a:ext cx="23328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9C2A2D42-64B0-60BC-654A-849FB534234E}"/>
                    </a:ext>
                  </a:extLst>
                </p14:cNvPr>
                <p14:cNvContentPartPr/>
                <p14:nvPr/>
              </p14:nvContentPartPr>
              <p14:xfrm>
                <a:off x="11517730" y="6547049"/>
                <a:ext cx="93960" cy="24012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9C2A2D42-64B0-60BC-654A-849FB534234E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1508730" y="6538049"/>
                  <a:ext cx="11160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2225B5E4-1B60-0272-D1DD-B3F6C2951617}"/>
                    </a:ext>
                  </a:extLst>
                </p14:cNvPr>
                <p14:cNvContentPartPr/>
                <p14:nvPr/>
              </p14:nvContentPartPr>
              <p14:xfrm>
                <a:off x="11701690" y="6632729"/>
                <a:ext cx="78120" cy="12744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2225B5E4-1B60-0272-D1DD-B3F6C2951617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1692690" y="6623729"/>
                  <a:ext cx="957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AA238D2F-A21A-A331-2740-4EADBBCBC2DE}"/>
                    </a:ext>
                  </a:extLst>
                </p14:cNvPr>
                <p14:cNvContentPartPr/>
                <p14:nvPr/>
              </p14:nvContentPartPr>
              <p14:xfrm>
                <a:off x="11603410" y="6600689"/>
                <a:ext cx="239760" cy="16380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AA238D2F-A21A-A331-2740-4EADBBCBC2DE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1594410" y="6592049"/>
                  <a:ext cx="2574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0B57BDE7-436D-099C-5AAB-61CF9C9560C8}"/>
                    </a:ext>
                  </a:extLst>
                </p14:cNvPr>
                <p14:cNvContentPartPr/>
                <p14:nvPr/>
              </p14:nvContentPartPr>
              <p14:xfrm>
                <a:off x="11810770" y="6686369"/>
                <a:ext cx="161640" cy="13176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0B57BDE7-436D-099C-5AAB-61CF9C9560C8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1802130" y="6677369"/>
                  <a:ext cx="1792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6B506D01-66D5-0482-3F3B-9993FE4059E3}"/>
                    </a:ext>
                  </a:extLst>
                </p14:cNvPr>
                <p14:cNvContentPartPr/>
                <p14:nvPr/>
              </p14:nvContentPartPr>
              <p14:xfrm>
                <a:off x="11962330" y="6353009"/>
                <a:ext cx="116280" cy="53280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6B506D01-66D5-0482-3F3B-9993FE4059E3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1953690" y="6344369"/>
                  <a:ext cx="133920" cy="55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6" name="Group 355">
            <a:extLst>
              <a:ext uri="{FF2B5EF4-FFF2-40B4-BE49-F238E27FC236}">
                <a16:creationId xmlns:a16="http://schemas.microsoft.com/office/drawing/2014/main" id="{38465B43-B3A4-BB63-3B81-962CA9FC994F}"/>
              </a:ext>
            </a:extLst>
          </p:cNvPr>
          <p:cNvGrpSpPr/>
          <p:nvPr/>
        </p:nvGrpSpPr>
        <p:grpSpPr>
          <a:xfrm>
            <a:off x="234970" y="6183847"/>
            <a:ext cx="879840" cy="248400"/>
            <a:chOff x="234970" y="6183847"/>
            <a:chExt cx="879840" cy="24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EF322D41-992A-31D8-6345-C2D69D8B63D8}"/>
                    </a:ext>
                  </a:extLst>
                </p14:cNvPr>
                <p14:cNvContentPartPr/>
                <p14:nvPr/>
              </p14:nvContentPartPr>
              <p14:xfrm>
                <a:off x="234970" y="6193207"/>
                <a:ext cx="246240" cy="23904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EF322D41-992A-31D8-6345-C2D69D8B63D8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225970" y="6184567"/>
                  <a:ext cx="2638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9D0E5379-2D4D-A862-1E38-488A3FBB47F6}"/>
                    </a:ext>
                  </a:extLst>
                </p14:cNvPr>
                <p14:cNvContentPartPr/>
                <p14:nvPr/>
              </p14:nvContentPartPr>
              <p14:xfrm>
                <a:off x="608290" y="6237487"/>
                <a:ext cx="78840" cy="16272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9D0E5379-2D4D-A862-1E38-488A3FBB47F6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599650" y="6228847"/>
                  <a:ext cx="964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5AB0D9B8-F572-387B-1C6C-AD7343E06C05}"/>
                    </a:ext>
                  </a:extLst>
                </p14:cNvPr>
                <p14:cNvContentPartPr/>
                <p14:nvPr/>
              </p14:nvContentPartPr>
              <p14:xfrm>
                <a:off x="807010" y="6227407"/>
                <a:ext cx="102960" cy="16308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5AB0D9B8-F572-387B-1C6C-AD7343E06C05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798010" y="6218767"/>
                  <a:ext cx="1206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9971CFFE-B202-1843-5E47-304C4500606D}"/>
                    </a:ext>
                  </a:extLst>
                </p14:cNvPr>
                <p14:cNvContentPartPr/>
                <p14:nvPr/>
              </p14:nvContentPartPr>
              <p14:xfrm>
                <a:off x="1045690" y="6203287"/>
                <a:ext cx="20880" cy="17460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9971CFFE-B202-1843-5E47-304C4500606D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037050" y="6194287"/>
                  <a:ext cx="385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31156780-BCAD-783F-E8B2-1820ED88308B}"/>
                    </a:ext>
                  </a:extLst>
                </p14:cNvPr>
                <p14:cNvContentPartPr/>
                <p14:nvPr/>
              </p14:nvContentPartPr>
              <p14:xfrm>
                <a:off x="948850" y="6183847"/>
                <a:ext cx="165960" cy="1116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31156780-BCAD-783F-E8B2-1820ED88308B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940210" y="6175207"/>
                  <a:ext cx="18360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6" name="Group 375">
            <a:extLst>
              <a:ext uri="{FF2B5EF4-FFF2-40B4-BE49-F238E27FC236}">
                <a16:creationId xmlns:a16="http://schemas.microsoft.com/office/drawing/2014/main" id="{542C02DC-DE35-3DB5-0566-BA0A3BDE4830}"/>
              </a:ext>
            </a:extLst>
          </p:cNvPr>
          <p:cNvGrpSpPr/>
          <p:nvPr/>
        </p:nvGrpSpPr>
        <p:grpSpPr>
          <a:xfrm>
            <a:off x="1372570" y="6168367"/>
            <a:ext cx="2306520" cy="238320"/>
            <a:chOff x="1372570" y="6168367"/>
            <a:chExt cx="2306520" cy="23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990ED3C3-7D4A-D6FF-DF6A-5CFED2D6EA1E}"/>
                    </a:ext>
                  </a:extLst>
                </p14:cNvPr>
                <p14:cNvContentPartPr/>
                <p14:nvPr/>
              </p14:nvContentPartPr>
              <p14:xfrm>
                <a:off x="1372570" y="6187807"/>
                <a:ext cx="178560" cy="21888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990ED3C3-7D4A-D6FF-DF6A-5CFED2D6EA1E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363570" y="6178807"/>
                  <a:ext cx="1962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7A48DF38-BF96-3902-079A-D1F8BE2BD134}"/>
                    </a:ext>
                  </a:extLst>
                </p14:cNvPr>
                <p14:cNvContentPartPr/>
                <p14:nvPr/>
              </p14:nvContentPartPr>
              <p14:xfrm>
                <a:off x="1638250" y="6183127"/>
                <a:ext cx="79920" cy="20484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7A48DF38-BF96-3902-079A-D1F8BE2BD134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629250" y="6174487"/>
                  <a:ext cx="975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B8B1075B-E31C-3F53-1429-E13898ACEC7B}"/>
                    </a:ext>
                  </a:extLst>
                </p14:cNvPr>
                <p14:cNvContentPartPr/>
                <p14:nvPr/>
              </p14:nvContentPartPr>
              <p14:xfrm>
                <a:off x="1654450" y="6261247"/>
                <a:ext cx="100080" cy="2880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B8B1075B-E31C-3F53-1429-E13898ACEC7B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645810" y="6252607"/>
                  <a:ext cx="1177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907F9ABA-C167-3201-FE5E-7A5174BA3D6A}"/>
                    </a:ext>
                  </a:extLst>
                </p14:cNvPr>
                <p14:cNvContentPartPr/>
                <p14:nvPr/>
              </p14:nvContentPartPr>
              <p14:xfrm>
                <a:off x="1658770" y="6175927"/>
                <a:ext cx="129600" cy="1584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907F9ABA-C167-3201-FE5E-7A5174BA3D6A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650130" y="6167287"/>
                  <a:ext cx="1472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A4712A9C-7C48-B36F-1393-83B6D531BBF2}"/>
                    </a:ext>
                  </a:extLst>
                </p14:cNvPr>
                <p14:cNvContentPartPr/>
                <p14:nvPr/>
              </p14:nvContentPartPr>
              <p14:xfrm>
                <a:off x="1849930" y="6171967"/>
                <a:ext cx="99000" cy="20016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A4712A9C-7C48-B36F-1393-83B6D531BBF2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840930" y="6162967"/>
                  <a:ext cx="1166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37AA72BD-6CDD-CB88-B31A-3E28C4A1572F}"/>
                    </a:ext>
                  </a:extLst>
                </p14:cNvPr>
                <p14:cNvContentPartPr/>
                <p14:nvPr/>
              </p14:nvContentPartPr>
              <p14:xfrm>
                <a:off x="2032810" y="6174127"/>
                <a:ext cx="108000" cy="19044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37AA72BD-6CDD-CB88-B31A-3E28C4A1572F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2024170" y="6165487"/>
                  <a:ext cx="1256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0670F235-2FFE-A595-72F9-A45902724EBB}"/>
                    </a:ext>
                  </a:extLst>
                </p14:cNvPr>
                <p14:cNvContentPartPr/>
                <p14:nvPr/>
              </p14:nvContentPartPr>
              <p14:xfrm>
                <a:off x="2068810" y="6241447"/>
                <a:ext cx="86040" cy="828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0670F235-2FFE-A595-72F9-A45902724EBB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2059810" y="6232447"/>
                  <a:ext cx="1036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2D7C5AF7-8FB9-4643-A9EB-AF056B5E2079}"/>
                    </a:ext>
                  </a:extLst>
                </p14:cNvPr>
                <p14:cNvContentPartPr/>
                <p14:nvPr/>
              </p14:nvContentPartPr>
              <p14:xfrm>
                <a:off x="2079610" y="6168367"/>
                <a:ext cx="91440" cy="1116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2D7C5AF7-8FB9-4643-A9EB-AF056B5E2079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2070610" y="6159727"/>
                  <a:ext cx="1090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0478126C-4AEE-BF97-1027-84AD4FE8CE75}"/>
                    </a:ext>
                  </a:extLst>
                </p14:cNvPr>
                <p14:cNvContentPartPr/>
                <p14:nvPr/>
              </p14:nvContentPartPr>
              <p14:xfrm>
                <a:off x="2183650" y="6174127"/>
                <a:ext cx="152280" cy="19404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0478126C-4AEE-BF97-1027-84AD4FE8CE75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2174650" y="6165487"/>
                  <a:ext cx="1699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331C960C-0E07-3DE1-DC7B-F3C109A727C8}"/>
                    </a:ext>
                  </a:extLst>
                </p14:cNvPr>
                <p14:cNvContentPartPr/>
                <p14:nvPr/>
              </p14:nvContentPartPr>
              <p14:xfrm>
                <a:off x="2383090" y="6192847"/>
                <a:ext cx="76320" cy="20052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331C960C-0E07-3DE1-DC7B-F3C109A727C8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2374090" y="6184207"/>
                  <a:ext cx="939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D0DA63D3-196D-CB0C-F442-BDCB7A3E5F04}"/>
                    </a:ext>
                  </a:extLst>
                </p14:cNvPr>
                <p14:cNvContentPartPr/>
                <p14:nvPr/>
              </p14:nvContentPartPr>
              <p14:xfrm>
                <a:off x="2388850" y="6292567"/>
                <a:ext cx="73440" cy="1908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D0DA63D3-196D-CB0C-F442-BDCB7A3E5F04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2379850" y="6283927"/>
                  <a:ext cx="910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45355042-5557-308E-DD21-6E96082EDD42}"/>
                    </a:ext>
                  </a:extLst>
                </p14:cNvPr>
                <p14:cNvContentPartPr/>
                <p14:nvPr/>
              </p14:nvContentPartPr>
              <p14:xfrm>
                <a:off x="2532850" y="6180967"/>
                <a:ext cx="169200" cy="19512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45355042-5557-308E-DD21-6E96082EDD42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2523850" y="6172327"/>
                  <a:ext cx="1868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E20F15B5-12CD-2814-D3B7-AC4336F306FB}"/>
                    </a:ext>
                  </a:extLst>
                </p14:cNvPr>
                <p14:cNvContentPartPr/>
                <p14:nvPr/>
              </p14:nvContentPartPr>
              <p14:xfrm>
                <a:off x="2880250" y="6194647"/>
                <a:ext cx="21960" cy="20592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E20F15B5-12CD-2814-D3B7-AC4336F306FB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2871610" y="6185647"/>
                  <a:ext cx="396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A4E7D574-614E-EAED-52EA-DF8AB8F65BBB}"/>
                    </a:ext>
                  </a:extLst>
                </p14:cNvPr>
                <p14:cNvContentPartPr/>
                <p14:nvPr/>
              </p14:nvContentPartPr>
              <p14:xfrm>
                <a:off x="2906530" y="6191767"/>
                <a:ext cx="138960" cy="1224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A4E7D574-614E-EAED-52EA-DF8AB8F65BBB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2897890" y="6182767"/>
                  <a:ext cx="1566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2D3EC8AA-E5B6-E729-55D1-28A021FE172B}"/>
                    </a:ext>
                  </a:extLst>
                </p14:cNvPr>
                <p14:cNvContentPartPr/>
                <p14:nvPr/>
              </p14:nvContentPartPr>
              <p14:xfrm>
                <a:off x="2867290" y="6275287"/>
                <a:ext cx="123840" cy="756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2D3EC8AA-E5B6-E729-55D1-28A021FE172B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2858650" y="6266647"/>
                  <a:ext cx="1414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0DDBF227-EDA7-9F41-7C22-B1BFA623E588}"/>
                    </a:ext>
                  </a:extLst>
                </p14:cNvPr>
                <p14:cNvContentPartPr/>
                <p14:nvPr/>
              </p14:nvContentPartPr>
              <p14:xfrm>
                <a:off x="3101650" y="6192487"/>
                <a:ext cx="87120" cy="18864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0DDBF227-EDA7-9F41-7C22-B1BFA623E588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3093010" y="6183847"/>
                  <a:ext cx="1047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779B884F-538D-2F6D-DC67-D17C0323D46C}"/>
                    </a:ext>
                  </a:extLst>
                </p14:cNvPr>
                <p14:cNvContentPartPr/>
                <p14:nvPr/>
              </p14:nvContentPartPr>
              <p14:xfrm>
                <a:off x="3275530" y="6181327"/>
                <a:ext cx="126720" cy="19908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779B884F-538D-2F6D-DC67-D17C0323D46C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3266890" y="6172327"/>
                  <a:ext cx="1443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8B40297B-BC63-FE61-2F3E-A00200B929A3}"/>
                    </a:ext>
                  </a:extLst>
                </p14:cNvPr>
                <p14:cNvContentPartPr/>
                <p14:nvPr/>
              </p14:nvContentPartPr>
              <p14:xfrm>
                <a:off x="3460570" y="6186727"/>
                <a:ext cx="218520" cy="19584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8B40297B-BC63-FE61-2F3E-A00200B929A3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3451930" y="6177727"/>
                  <a:ext cx="236160" cy="21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0" name="Group 389">
            <a:extLst>
              <a:ext uri="{FF2B5EF4-FFF2-40B4-BE49-F238E27FC236}">
                <a16:creationId xmlns:a16="http://schemas.microsoft.com/office/drawing/2014/main" id="{0C1ACEA6-C4E4-2711-2217-528D44F04A90}"/>
              </a:ext>
            </a:extLst>
          </p:cNvPr>
          <p:cNvGrpSpPr/>
          <p:nvPr/>
        </p:nvGrpSpPr>
        <p:grpSpPr>
          <a:xfrm>
            <a:off x="3904450" y="6186007"/>
            <a:ext cx="435960" cy="185400"/>
            <a:chOff x="3904450" y="6186007"/>
            <a:chExt cx="435960" cy="18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0543E28A-C863-354E-2337-66177B87F942}"/>
                    </a:ext>
                  </a:extLst>
                </p14:cNvPr>
                <p14:cNvContentPartPr/>
                <p14:nvPr/>
              </p14:nvContentPartPr>
              <p14:xfrm>
                <a:off x="3904450" y="6212647"/>
                <a:ext cx="176040" cy="15624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0543E28A-C863-354E-2337-66177B87F942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3895450" y="6204007"/>
                  <a:ext cx="1936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094626DC-80DE-C8FC-DD93-775F33B866F8}"/>
                    </a:ext>
                  </a:extLst>
                </p14:cNvPr>
                <p14:cNvContentPartPr/>
                <p14:nvPr/>
              </p14:nvContentPartPr>
              <p14:xfrm>
                <a:off x="4172650" y="6196447"/>
                <a:ext cx="40680" cy="17496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094626DC-80DE-C8FC-DD93-775F33B866F8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4163650" y="6187807"/>
                  <a:ext cx="583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7A6E5B54-CF82-7B61-3C60-9B002DCA8969}"/>
                    </a:ext>
                  </a:extLst>
                </p14:cNvPr>
                <p14:cNvContentPartPr/>
                <p14:nvPr/>
              </p14:nvContentPartPr>
              <p14:xfrm>
                <a:off x="4188490" y="6186007"/>
                <a:ext cx="151920" cy="288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7A6E5B54-CF82-7B61-3C60-9B002DCA8969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4179490" y="6177367"/>
                  <a:ext cx="1695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89B8451A-EA92-414A-6F86-5448BEA03801}"/>
                    </a:ext>
                  </a:extLst>
                </p14:cNvPr>
                <p14:cNvContentPartPr/>
                <p14:nvPr/>
              </p14:nvContentPartPr>
              <p14:xfrm>
                <a:off x="4170850" y="6249007"/>
                <a:ext cx="129960" cy="1548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89B8451A-EA92-414A-6F86-5448BEA03801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4161850" y="6240367"/>
                  <a:ext cx="14760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5" name="Group 404">
            <a:extLst>
              <a:ext uri="{FF2B5EF4-FFF2-40B4-BE49-F238E27FC236}">
                <a16:creationId xmlns:a16="http://schemas.microsoft.com/office/drawing/2014/main" id="{A5778708-0BE2-6460-C8FC-B5B27E8FCB43}"/>
              </a:ext>
            </a:extLst>
          </p:cNvPr>
          <p:cNvGrpSpPr/>
          <p:nvPr/>
        </p:nvGrpSpPr>
        <p:grpSpPr>
          <a:xfrm>
            <a:off x="4604650" y="6168727"/>
            <a:ext cx="2534400" cy="290880"/>
            <a:chOff x="4604650" y="6168727"/>
            <a:chExt cx="2534400" cy="29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34E11CEC-0A58-B70B-1893-959E2BD229D7}"/>
                    </a:ext>
                  </a:extLst>
                </p14:cNvPr>
                <p14:cNvContentPartPr/>
                <p14:nvPr/>
              </p14:nvContentPartPr>
              <p14:xfrm>
                <a:off x="4627330" y="6217327"/>
                <a:ext cx="12960" cy="16128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34E11CEC-0A58-B70B-1893-959E2BD229D7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4618690" y="6208687"/>
                  <a:ext cx="306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01707B57-0CD8-D8EF-0062-D90BB0D95F7B}"/>
                    </a:ext>
                  </a:extLst>
                </p14:cNvPr>
                <p14:cNvContentPartPr/>
                <p14:nvPr/>
              </p14:nvContentPartPr>
              <p14:xfrm>
                <a:off x="4604650" y="6183847"/>
                <a:ext cx="118080" cy="1044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01707B57-0CD8-D8EF-0062-D90BB0D95F7B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4595650" y="6174847"/>
                  <a:ext cx="1357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13B37312-A60E-6543-FBD3-2218FA4D8E16}"/>
                    </a:ext>
                  </a:extLst>
                </p14:cNvPr>
                <p14:cNvContentPartPr/>
                <p14:nvPr/>
              </p14:nvContentPartPr>
              <p14:xfrm>
                <a:off x="4798330" y="6169447"/>
                <a:ext cx="38160" cy="21312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13B37312-A60E-6543-FBD3-2218FA4D8E16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4789330" y="6160807"/>
                  <a:ext cx="558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05ACDE2C-C157-C96E-F01F-C3B287E6899D}"/>
                    </a:ext>
                  </a:extLst>
                </p14:cNvPr>
                <p14:cNvContentPartPr/>
                <p14:nvPr/>
              </p14:nvContentPartPr>
              <p14:xfrm>
                <a:off x="4885450" y="6168727"/>
                <a:ext cx="5760" cy="19764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05ACDE2C-C157-C96E-F01F-C3B287E6899D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4876810" y="6160087"/>
                  <a:ext cx="234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DBCDC373-6C87-9B76-DF4A-30494FFFD25D}"/>
                    </a:ext>
                  </a:extLst>
                </p14:cNvPr>
                <p14:cNvContentPartPr/>
                <p14:nvPr/>
              </p14:nvContentPartPr>
              <p14:xfrm>
                <a:off x="4852330" y="6283567"/>
                <a:ext cx="100800" cy="2664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DBCDC373-6C87-9B76-DF4A-30494FFFD25D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4843330" y="6274927"/>
                  <a:ext cx="1184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5931F1CB-905C-4C66-8735-545BC7424B37}"/>
                    </a:ext>
                  </a:extLst>
                </p14:cNvPr>
                <p14:cNvContentPartPr/>
                <p14:nvPr/>
              </p14:nvContentPartPr>
              <p14:xfrm>
                <a:off x="5036290" y="6183127"/>
                <a:ext cx="74160" cy="19620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5931F1CB-905C-4C66-8735-545BC7424B37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5027650" y="6174487"/>
                  <a:ext cx="918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8FDE734F-D1D8-D82D-EF98-67539C0C3E71}"/>
                    </a:ext>
                  </a:extLst>
                </p14:cNvPr>
                <p14:cNvContentPartPr/>
                <p14:nvPr/>
              </p14:nvContentPartPr>
              <p14:xfrm>
                <a:off x="5091370" y="6287887"/>
                <a:ext cx="65520" cy="3384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8FDE734F-D1D8-D82D-EF98-67539C0C3E71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5082730" y="6279247"/>
                  <a:ext cx="831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79AE059C-F509-1570-7DAD-1CCC764BD85F}"/>
                    </a:ext>
                  </a:extLst>
                </p14:cNvPr>
                <p14:cNvContentPartPr/>
                <p14:nvPr/>
              </p14:nvContentPartPr>
              <p14:xfrm>
                <a:off x="5083810" y="6181327"/>
                <a:ext cx="176760" cy="1656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79AE059C-F509-1570-7DAD-1CCC764BD85F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5074810" y="6172687"/>
                  <a:ext cx="1944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BCFABA96-88B7-75C3-BFD8-708DFEAFA67C}"/>
                    </a:ext>
                  </a:extLst>
                </p14:cNvPr>
                <p14:cNvContentPartPr/>
                <p14:nvPr/>
              </p14:nvContentPartPr>
              <p14:xfrm>
                <a:off x="5428330" y="6222007"/>
                <a:ext cx="165600" cy="19476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BCFABA96-88B7-75C3-BFD8-708DFEAFA67C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5419330" y="6213367"/>
                  <a:ext cx="1832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C2EA0732-309F-EA6A-DA73-30193EDAD2F9}"/>
                    </a:ext>
                  </a:extLst>
                </p14:cNvPr>
                <p14:cNvContentPartPr/>
                <p14:nvPr/>
              </p14:nvContentPartPr>
              <p14:xfrm>
                <a:off x="5488090" y="6328567"/>
                <a:ext cx="121320" cy="1764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C2EA0732-309F-EA6A-DA73-30193EDAD2F9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5479090" y="6319927"/>
                  <a:ext cx="1389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3E651324-7981-0C0F-7B41-49D52004058C}"/>
                    </a:ext>
                  </a:extLst>
                </p14:cNvPr>
                <p14:cNvContentPartPr/>
                <p14:nvPr/>
              </p14:nvContentPartPr>
              <p14:xfrm>
                <a:off x="5488090" y="6197527"/>
                <a:ext cx="173880" cy="1764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3E651324-7981-0C0F-7B41-49D52004058C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5479450" y="6188887"/>
                  <a:ext cx="1915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704BDC30-9536-35F7-326C-B1E9580F76E8}"/>
                    </a:ext>
                  </a:extLst>
                </p14:cNvPr>
                <p14:cNvContentPartPr/>
                <p14:nvPr/>
              </p14:nvContentPartPr>
              <p14:xfrm>
                <a:off x="5701930" y="6223447"/>
                <a:ext cx="196200" cy="19512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704BDC30-9536-35F7-326C-B1E9580F76E8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5693290" y="6214807"/>
                  <a:ext cx="2138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2A287937-E217-2142-EEA2-EC7BA4694E73}"/>
                    </a:ext>
                  </a:extLst>
                </p14:cNvPr>
                <p14:cNvContentPartPr/>
                <p14:nvPr/>
              </p14:nvContentPartPr>
              <p14:xfrm>
                <a:off x="5811370" y="6376447"/>
                <a:ext cx="47520" cy="8316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2A287937-E217-2142-EEA2-EC7BA4694E73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5802730" y="6367807"/>
                  <a:ext cx="651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523C22E8-9BEA-0239-D029-AA9769E75CF2}"/>
                    </a:ext>
                  </a:extLst>
                </p14:cNvPr>
                <p14:cNvContentPartPr/>
                <p14:nvPr/>
              </p14:nvContentPartPr>
              <p14:xfrm>
                <a:off x="5978770" y="6239647"/>
                <a:ext cx="136440" cy="18144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523C22E8-9BEA-0239-D029-AA9769E75CF2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5969770" y="6230647"/>
                  <a:ext cx="1540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097EE73A-8EF9-7F6F-2374-216822F8CFE3}"/>
                    </a:ext>
                  </a:extLst>
                </p14:cNvPr>
                <p14:cNvContentPartPr/>
                <p14:nvPr/>
              </p14:nvContentPartPr>
              <p14:xfrm>
                <a:off x="6187210" y="6221647"/>
                <a:ext cx="125280" cy="21168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097EE73A-8EF9-7F6F-2374-216822F8CFE3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6178570" y="6213007"/>
                  <a:ext cx="1429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AABDBB6A-295C-9E56-679F-BFA2D661F70F}"/>
                    </a:ext>
                  </a:extLst>
                </p14:cNvPr>
                <p14:cNvContentPartPr/>
                <p14:nvPr/>
              </p14:nvContentPartPr>
              <p14:xfrm>
                <a:off x="6205210" y="6377527"/>
                <a:ext cx="112320" cy="1008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AABDBB6A-295C-9E56-679F-BFA2D661F70F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6196210" y="6368887"/>
                  <a:ext cx="1299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0A89977F-8B67-DB8D-8A2E-E2B582216B69}"/>
                    </a:ext>
                  </a:extLst>
                </p14:cNvPr>
                <p14:cNvContentPartPr/>
                <p14:nvPr/>
              </p14:nvContentPartPr>
              <p14:xfrm>
                <a:off x="6441730" y="6234607"/>
                <a:ext cx="8280" cy="16704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0A89977F-8B67-DB8D-8A2E-E2B582216B69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6433090" y="6225967"/>
                  <a:ext cx="259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3EBAF9BD-D8F8-3BA7-3E92-28B9EAE71F2B}"/>
                    </a:ext>
                  </a:extLst>
                </p14:cNvPr>
                <p14:cNvContentPartPr/>
                <p14:nvPr/>
              </p14:nvContentPartPr>
              <p14:xfrm>
                <a:off x="6369010" y="6213007"/>
                <a:ext cx="155160" cy="3204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3EBAF9BD-D8F8-3BA7-3E92-28B9EAE71F2B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6360010" y="6204367"/>
                  <a:ext cx="1728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29589F9F-5B70-0209-DD46-A1887D5218A1}"/>
                    </a:ext>
                  </a:extLst>
                </p14:cNvPr>
                <p14:cNvContentPartPr/>
                <p14:nvPr/>
              </p14:nvContentPartPr>
              <p14:xfrm>
                <a:off x="6572050" y="6218767"/>
                <a:ext cx="25200" cy="18900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29589F9F-5B70-0209-DD46-A1887D5218A1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6563050" y="6210127"/>
                  <a:ext cx="428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15F7E620-5100-CA38-8F4A-1A94F8A39A09}"/>
                    </a:ext>
                  </a:extLst>
                </p14:cNvPr>
                <p14:cNvContentPartPr/>
                <p14:nvPr/>
              </p14:nvContentPartPr>
              <p14:xfrm>
                <a:off x="6626410" y="6265567"/>
                <a:ext cx="150480" cy="15516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15F7E620-5100-CA38-8F4A-1A94F8A39A09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6617770" y="6256927"/>
                  <a:ext cx="1681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87FC42FE-4F03-3659-4A6E-EDD80809406B}"/>
                    </a:ext>
                  </a:extLst>
                </p14:cNvPr>
                <p14:cNvContentPartPr/>
                <p14:nvPr/>
              </p14:nvContentPartPr>
              <p14:xfrm>
                <a:off x="6834850" y="6210847"/>
                <a:ext cx="168480" cy="21708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87FC42FE-4F03-3659-4A6E-EDD80809406B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6826210" y="6201847"/>
                  <a:ext cx="1861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305E06ED-DCEA-CC1C-C055-BB7FFAC2A49B}"/>
                    </a:ext>
                  </a:extLst>
                </p14:cNvPr>
                <p14:cNvContentPartPr/>
                <p14:nvPr/>
              </p14:nvContentPartPr>
              <p14:xfrm>
                <a:off x="7025650" y="6245407"/>
                <a:ext cx="113400" cy="17928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305E06ED-DCEA-CC1C-C055-BB7FFAC2A49B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7017010" y="6236767"/>
                  <a:ext cx="131040" cy="19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7" name="Group 416">
            <a:extLst>
              <a:ext uri="{FF2B5EF4-FFF2-40B4-BE49-F238E27FC236}">
                <a16:creationId xmlns:a16="http://schemas.microsoft.com/office/drawing/2014/main" id="{55B62A2C-8FB0-871D-90EF-03741B190F0E}"/>
              </a:ext>
            </a:extLst>
          </p:cNvPr>
          <p:cNvGrpSpPr/>
          <p:nvPr/>
        </p:nvGrpSpPr>
        <p:grpSpPr>
          <a:xfrm>
            <a:off x="7361530" y="6175927"/>
            <a:ext cx="1713600" cy="228240"/>
            <a:chOff x="7361530" y="6175927"/>
            <a:chExt cx="1713600" cy="22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C29684F8-D6E5-765A-6ABE-F5AD440CA6EC}"/>
                    </a:ext>
                  </a:extLst>
                </p14:cNvPr>
                <p14:cNvContentPartPr/>
                <p14:nvPr/>
              </p14:nvContentPartPr>
              <p14:xfrm>
                <a:off x="7361530" y="6240727"/>
                <a:ext cx="191520" cy="163080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C29684F8-D6E5-765A-6ABE-F5AD440CA6EC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7352530" y="6231727"/>
                  <a:ext cx="2091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F4B3DCB3-27FD-2382-5C3E-4DAC567F1B97}"/>
                    </a:ext>
                  </a:extLst>
                </p14:cNvPr>
                <p14:cNvContentPartPr/>
                <p14:nvPr/>
              </p14:nvContentPartPr>
              <p14:xfrm>
                <a:off x="7662130" y="6229207"/>
                <a:ext cx="58320" cy="172080"/>
              </p14:xfrm>
            </p:contentPart>
          </mc:Choice>
          <mc:Fallback xmlns=""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F4B3DCB3-27FD-2382-5C3E-4DAC567F1B97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7653490" y="6220567"/>
                  <a:ext cx="759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FCF7579E-81B3-AF66-0FE1-D4596E6E67F3}"/>
                    </a:ext>
                  </a:extLst>
                </p14:cNvPr>
                <p14:cNvContentPartPr/>
                <p14:nvPr/>
              </p14:nvContentPartPr>
              <p14:xfrm>
                <a:off x="7704610" y="6191767"/>
                <a:ext cx="135360" cy="3816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FCF7579E-81B3-AF66-0FE1-D4596E6E67F3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7695610" y="6182767"/>
                  <a:ext cx="1530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720B1A45-FD3C-9591-9E5C-A1CDF55AB3EF}"/>
                    </a:ext>
                  </a:extLst>
                </p14:cNvPr>
                <p14:cNvContentPartPr/>
                <p14:nvPr/>
              </p14:nvContentPartPr>
              <p14:xfrm>
                <a:off x="7701010" y="6244687"/>
                <a:ext cx="123120" cy="1764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720B1A45-FD3C-9591-9E5C-A1CDF55AB3EF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7692010" y="6236047"/>
                  <a:ext cx="1407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32E32607-3C4E-FA00-6B8A-643EA7D58685}"/>
                    </a:ext>
                  </a:extLst>
                </p14:cNvPr>
                <p14:cNvContentPartPr/>
                <p14:nvPr/>
              </p14:nvContentPartPr>
              <p14:xfrm>
                <a:off x="8008450" y="6184567"/>
                <a:ext cx="165600" cy="202680"/>
              </p14:xfrm>
            </p:contentPart>
          </mc:Choice>
          <mc:Fallback xmlns=""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32E32607-3C4E-FA00-6B8A-643EA7D58685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7999450" y="6175927"/>
                  <a:ext cx="1832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031C245C-A6C4-387B-D5B9-F1884DE028E4}"/>
                    </a:ext>
                  </a:extLst>
                </p14:cNvPr>
                <p14:cNvContentPartPr/>
                <p14:nvPr/>
              </p14:nvContentPartPr>
              <p14:xfrm>
                <a:off x="8279890" y="6200407"/>
                <a:ext cx="82080" cy="17676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031C245C-A6C4-387B-D5B9-F1884DE028E4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8271250" y="6191767"/>
                  <a:ext cx="997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5FB9B9E0-6985-B629-70AE-BE4138428C22}"/>
                    </a:ext>
                  </a:extLst>
                </p14:cNvPr>
                <p14:cNvContentPartPr/>
                <p14:nvPr/>
              </p14:nvContentPartPr>
              <p14:xfrm>
                <a:off x="8498770" y="6194647"/>
                <a:ext cx="45720" cy="20952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5FB9B9E0-6985-B629-70AE-BE4138428C22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8490130" y="6185647"/>
                  <a:ext cx="633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82ECEC8F-836A-E58D-05CC-FC965236F090}"/>
                    </a:ext>
                  </a:extLst>
                </p14:cNvPr>
                <p14:cNvContentPartPr/>
                <p14:nvPr/>
              </p14:nvContentPartPr>
              <p14:xfrm>
                <a:off x="8394370" y="6201847"/>
                <a:ext cx="235800" cy="1188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82ECEC8F-836A-E58D-05CC-FC965236F090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8385730" y="6192847"/>
                  <a:ext cx="2534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5E8F4A89-F118-3F46-2AA4-C9ACCD6E1745}"/>
                    </a:ext>
                  </a:extLst>
                </p14:cNvPr>
                <p14:cNvContentPartPr/>
                <p14:nvPr/>
              </p14:nvContentPartPr>
              <p14:xfrm>
                <a:off x="8636650" y="6191407"/>
                <a:ext cx="78120" cy="182880"/>
              </p14:xfrm>
            </p:contentPart>
          </mc:Choice>
          <mc:Fallback xmlns=""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5E8F4A89-F118-3F46-2AA4-C9ACCD6E1745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8627650" y="6182407"/>
                  <a:ext cx="957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10640621-8667-6C53-D91E-7462810CFB01}"/>
                    </a:ext>
                  </a:extLst>
                </p14:cNvPr>
                <p14:cNvContentPartPr/>
                <p14:nvPr/>
              </p14:nvContentPartPr>
              <p14:xfrm>
                <a:off x="8782450" y="6200407"/>
                <a:ext cx="77400" cy="180000"/>
              </p14:xfrm>
            </p:contentPart>
          </mc:Choice>
          <mc:Fallback xmlns=""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10640621-8667-6C53-D91E-7462810CFB01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8773450" y="6191767"/>
                  <a:ext cx="950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6D1AD654-4572-CF3C-AC9D-39AE0F46E14D}"/>
                    </a:ext>
                  </a:extLst>
                </p14:cNvPr>
                <p14:cNvContentPartPr/>
                <p14:nvPr/>
              </p14:nvContentPartPr>
              <p14:xfrm>
                <a:off x="8873530" y="6175927"/>
                <a:ext cx="201600" cy="19656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6D1AD654-4572-CF3C-AC9D-39AE0F46E14D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8864890" y="6167287"/>
                  <a:ext cx="219240" cy="21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2" name="Group 441">
            <a:extLst>
              <a:ext uri="{FF2B5EF4-FFF2-40B4-BE49-F238E27FC236}">
                <a16:creationId xmlns:a16="http://schemas.microsoft.com/office/drawing/2014/main" id="{A09C16EE-03E4-DE71-6AFD-D229DAEEC9AA}"/>
              </a:ext>
            </a:extLst>
          </p:cNvPr>
          <p:cNvGrpSpPr/>
          <p:nvPr/>
        </p:nvGrpSpPr>
        <p:grpSpPr>
          <a:xfrm>
            <a:off x="423970" y="6511087"/>
            <a:ext cx="518040" cy="184320"/>
            <a:chOff x="423970" y="6511087"/>
            <a:chExt cx="518040" cy="18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BE6F451E-8B5F-58D2-B12F-38E1AB222E90}"/>
                    </a:ext>
                  </a:extLst>
                </p14:cNvPr>
                <p14:cNvContentPartPr/>
                <p14:nvPr/>
              </p14:nvContentPartPr>
              <p14:xfrm>
                <a:off x="423970" y="6549247"/>
                <a:ext cx="229680" cy="139680"/>
              </p14:xfrm>
            </p:contentPart>
          </mc:Choice>
          <mc:Fallback xmlns=""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BE6F451E-8B5F-58D2-B12F-38E1AB222E90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415330" y="6540247"/>
                  <a:ext cx="2473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0C1D79EF-0865-2521-D1C4-33F86C6A20EA}"/>
                    </a:ext>
                  </a:extLst>
                </p14:cNvPr>
                <p14:cNvContentPartPr/>
                <p14:nvPr/>
              </p14:nvContentPartPr>
              <p14:xfrm>
                <a:off x="785050" y="6565087"/>
                <a:ext cx="35640" cy="13032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0C1D79EF-0865-2521-D1C4-33F86C6A20EA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776410" y="6556447"/>
                  <a:ext cx="532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476334A8-7992-8FC2-B8C7-1B644620C24E}"/>
                    </a:ext>
                  </a:extLst>
                </p14:cNvPr>
                <p14:cNvContentPartPr/>
                <p14:nvPr/>
              </p14:nvContentPartPr>
              <p14:xfrm>
                <a:off x="799450" y="6511087"/>
                <a:ext cx="142560" cy="46440"/>
              </p14:xfrm>
            </p:contentPart>
          </mc:Choice>
          <mc:Fallback xmlns=""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476334A8-7992-8FC2-B8C7-1B644620C24E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790810" y="6502087"/>
                  <a:ext cx="1602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898770EC-9091-3CA2-47BD-44FABEA6144C}"/>
                    </a:ext>
                  </a:extLst>
                </p14:cNvPr>
                <p14:cNvContentPartPr/>
                <p14:nvPr/>
              </p14:nvContentPartPr>
              <p14:xfrm>
                <a:off x="771010" y="6640327"/>
                <a:ext cx="156960" cy="8280"/>
              </p14:xfrm>
            </p:contentPart>
          </mc:Choice>
          <mc:Fallback xmlns=""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898770EC-9091-3CA2-47BD-44FABEA6144C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762010" y="6631327"/>
                  <a:ext cx="17460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1" name="Group 440">
            <a:extLst>
              <a:ext uri="{FF2B5EF4-FFF2-40B4-BE49-F238E27FC236}">
                <a16:creationId xmlns:a16="http://schemas.microsoft.com/office/drawing/2014/main" id="{5DAB06C4-7340-1062-28ED-C401F3E0866D}"/>
              </a:ext>
            </a:extLst>
          </p:cNvPr>
          <p:cNvGrpSpPr/>
          <p:nvPr/>
        </p:nvGrpSpPr>
        <p:grpSpPr>
          <a:xfrm>
            <a:off x="1145770" y="6550327"/>
            <a:ext cx="204480" cy="226800"/>
            <a:chOff x="1145770" y="6550327"/>
            <a:chExt cx="204480" cy="22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F74FBDCE-4CC7-F73E-A118-C7D2BCFCBEF6}"/>
                    </a:ext>
                  </a:extLst>
                </p14:cNvPr>
                <p14:cNvContentPartPr/>
                <p14:nvPr/>
              </p14:nvContentPartPr>
              <p14:xfrm>
                <a:off x="1145770" y="6550327"/>
                <a:ext cx="204480" cy="226800"/>
              </p14:xfrm>
            </p:contentPart>
          </mc:Choice>
          <mc:Fallback xmlns=""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F74FBDCE-4CC7-F73E-A118-C7D2BCFCBEF6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1137130" y="6541327"/>
                  <a:ext cx="2221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DD18C173-71DE-FA10-A791-36F46CF279A6}"/>
                    </a:ext>
                  </a:extLst>
                </p14:cNvPr>
                <p14:cNvContentPartPr/>
                <p14:nvPr/>
              </p14:nvContentPartPr>
              <p14:xfrm>
                <a:off x="1187890" y="6665167"/>
                <a:ext cx="135000" cy="23040"/>
              </p14:xfrm>
            </p:contentPart>
          </mc:Choice>
          <mc:Fallback xmlns=""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DD18C173-71DE-FA10-A791-36F46CF279A6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1178890" y="6656527"/>
                  <a:ext cx="15264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0" name="Group 439">
            <a:extLst>
              <a:ext uri="{FF2B5EF4-FFF2-40B4-BE49-F238E27FC236}">
                <a16:creationId xmlns:a16="http://schemas.microsoft.com/office/drawing/2014/main" id="{C1A008CE-A79F-0DD0-BA9C-1E9B371E0656}"/>
              </a:ext>
            </a:extLst>
          </p:cNvPr>
          <p:cNvGrpSpPr/>
          <p:nvPr/>
        </p:nvGrpSpPr>
        <p:grpSpPr>
          <a:xfrm>
            <a:off x="1622770" y="6512527"/>
            <a:ext cx="1469880" cy="267480"/>
            <a:chOff x="1622770" y="6512527"/>
            <a:chExt cx="1469880" cy="26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8FDD4792-ABA5-41C0-EA6B-E4299AE2CCE4}"/>
                    </a:ext>
                  </a:extLst>
                </p14:cNvPr>
                <p14:cNvContentPartPr/>
                <p14:nvPr/>
              </p14:nvContentPartPr>
              <p14:xfrm>
                <a:off x="1622770" y="6512527"/>
                <a:ext cx="175680" cy="254520"/>
              </p14:xfrm>
            </p:contentPart>
          </mc:Choice>
          <mc:Fallback xmlns=""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8FDD4792-ABA5-41C0-EA6B-E4299AE2CCE4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1614130" y="6503887"/>
                  <a:ext cx="1933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FA2AF6AB-E64D-6652-6580-91DFEF5945AF}"/>
                    </a:ext>
                  </a:extLst>
                </p14:cNvPr>
                <p14:cNvContentPartPr/>
                <p14:nvPr/>
              </p14:nvContentPartPr>
              <p14:xfrm>
                <a:off x="1893850" y="6560047"/>
                <a:ext cx="13320" cy="159480"/>
              </p14:xfrm>
            </p:contentPart>
          </mc:Choice>
          <mc:Fallback xmlns=""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FA2AF6AB-E64D-6652-6580-91DFEF5945AF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1884850" y="6551047"/>
                  <a:ext cx="309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F43439D8-0443-2778-AA60-A427BC4D0EFC}"/>
                    </a:ext>
                  </a:extLst>
                </p14:cNvPr>
                <p14:cNvContentPartPr/>
                <p14:nvPr/>
              </p14:nvContentPartPr>
              <p14:xfrm>
                <a:off x="2053330" y="6582367"/>
                <a:ext cx="108000" cy="150840"/>
              </p14:xfrm>
            </p:contentPart>
          </mc:Choice>
          <mc:Fallback xmlns=""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F43439D8-0443-2778-AA60-A427BC4D0EFC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2044330" y="6573727"/>
                  <a:ext cx="1256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924CAC4A-62B6-A06F-FA3C-908E43D7CF65}"/>
                    </a:ext>
                  </a:extLst>
                </p14:cNvPr>
                <p14:cNvContentPartPr/>
                <p14:nvPr/>
              </p14:nvContentPartPr>
              <p14:xfrm>
                <a:off x="2283730" y="6604327"/>
                <a:ext cx="145800" cy="160560"/>
              </p14:xfrm>
            </p:contentPart>
          </mc:Choice>
          <mc:Fallback xmlns=""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924CAC4A-62B6-A06F-FA3C-908E43D7CF65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2275090" y="6595327"/>
                  <a:ext cx="1634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E323BA52-8C04-C16B-3BFE-5E2824AEDAF0}"/>
                    </a:ext>
                  </a:extLst>
                </p14:cNvPr>
                <p14:cNvContentPartPr/>
                <p14:nvPr/>
              </p14:nvContentPartPr>
              <p14:xfrm>
                <a:off x="2503330" y="6619087"/>
                <a:ext cx="148680" cy="160920"/>
              </p14:xfrm>
            </p:contentPart>
          </mc:Choice>
          <mc:Fallback xmlns=""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E323BA52-8C04-C16B-3BFE-5E2824AEDAF0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2494330" y="6610447"/>
                  <a:ext cx="1663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128BC993-2813-6003-660B-F56CCDF5A281}"/>
                    </a:ext>
                  </a:extLst>
                </p14:cNvPr>
                <p14:cNvContentPartPr/>
                <p14:nvPr/>
              </p14:nvContentPartPr>
              <p14:xfrm>
                <a:off x="2702410" y="6633487"/>
                <a:ext cx="148680" cy="131760"/>
              </p14:xfrm>
            </p:contentPart>
          </mc:Choice>
          <mc:Fallback xmlns=""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128BC993-2813-6003-660B-F56CCDF5A281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2693770" y="6624847"/>
                  <a:ext cx="1663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FCFC2274-BD0D-40E2-DA29-F951197E8DFE}"/>
                    </a:ext>
                  </a:extLst>
                </p14:cNvPr>
                <p14:cNvContentPartPr/>
                <p14:nvPr/>
              </p14:nvContentPartPr>
              <p14:xfrm>
                <a:off x="2916970" y="6605047"/>
                <a:ext cx="175680" cy="128520"/>
              </p14:xfrm>
            </p:contentPart>
          </mc:Choice>
          <mc:Fallback xmlns=""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FCFC2274-BD0D-40E2-DA29-F951197E8DFE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2907970" y="6596047"/>
                  <a:ext cx="193320" cy="14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9" name="Group 438">
            <a:extLst>
              <a:ext uri="{FF2B5EF4-FFF2-40B4-BE49-F238E27FC236}">
                <a16:creationId xmlns:a16="http://schemas.microsoft.com/office/drawing/2014/main" id="{1172B083-53F0-5038-2FBC-07A27A69B776}"/>
              </a:ext>
            </a:extLst>
          </p:cNvPr>
          <p:cNvGrpSpPr/>
          <p:nvPr/>
        </p:nvGrpSpPr>
        <p:grpSpPr>
          <a:xfrm>
            <a:off x="3366250" y="6509647"/>
            <a:ext cx="977760" cy="272160"/>
            <a:chOff x="3366250" y="6509647"/>
            <a:chExt cx="977760" cy="27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D1AE22EB-70B2-C462-997F-28F71E9CE7B6}"/>
                    </a:ext>
                  </a:extLst>
                </p14:cNvPr>
                <p14:cNvContentPartPr/>
                <p14:nvPr/>
              </p14:nvContentPartPr>
              <p14:xfrm>
                <a:off x="3366250" y="6620527"/>
                <a:ext cx="40680" cy="161280"/>
              </p14:xfrm>
            </p:contentPart>
          </mc:Choice>
          <mc:Fallback xmlns=""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D1AE22EB-70B2-C462-997F-28F71E9CE7B6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3357610" y="6611527"/>
                  <a:ext cx="583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35912408-4387-DFC3-94A1-A224ACBEFA2A}"/>
                    </a:ext>
                  </a:extLst>
                </p14:cNvPr>
                <p14:cNvContentPartPr/>
                <p14:nvPr/>
              </p14:nvContentPartPr>
              <p14:xfrm>
                <a:off x="3401170" y="6557887"/>
                <a:ext cx="185040" cy="52560"/>
              </p14:xfrm>
            </p:contentPart>
          </mc:Choice>
          <mc:Fallback xmlns=""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35912408-4387-DFC3-94A1-A224ACBEFA2A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3392170" y="6549247"/>
                  <a:ext cx="2026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78AD5D45-B849-BAE2-EF52-FA8FC05EC6C4}"/>
                    </a:ext>
                  </a:extLst>
                </p14:cNvPr>
                <p14:cNvContentPartPr/>
                <p14:nvPr/>
              </p14:nvContentPartPr>
              <p14:xfrm>
                <a:off x="3366610" y="6660487"/>
                <a:ext cx="167400" cy="10440"/>
              </p14:xfrm>
            </p:contentPart>
          </mc:Choice>
          <mc:Fallback xmlns=""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78AD5D45-B849-BAE2-EF52-FA8FC05EC6C4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3357610" y="6651847"/>
                  <a:ext cx="1850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AD2BCB2B-3517-6245-E6BC-059726E37693}"/>
                    </a:ext>
                  </a:extLst>
                </p14:cNvPr>
                <p14:cNvContentPartPr/>
                <p14:nvPr/>
              </p14:nvContentPartPr>
              <p14:xfrm>
                <a:off x="3605650" y="6541327"/>
                <a:ext cx="133200" cy="191880"/>
              </p14:xfrm>
            </p:contentPart>
          </mc:Choice>
          <mc:Fallback xmlns=""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AD2BCB2B-3517-6245-E6BC-059726E37693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3597010" y="6532687"/>
                  <a:ext cx="1508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D194F6AF-DE5D-CCCB-862B-15D45205F7B5}"/>
                    </a:ext>
                  </a:extLst>
                </p14:cNvPr>
                <p14:cNvContentPartPr/>
                <p14:nvPr/>
              </p14:nvContentPartPr>
              <p14:xfrm>
                <a:off x="3849730" y="6509647"/>
                <a:ext cx="136800" cy="198360"/>
              </p14:xfrm>
            </p:contentPart>
          </mc:Choice>
          <mc:Fallback xmlns=""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D194F6AF-DE5D-CCCB-862B-15D45205F7B5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3840730" y="6501007"/>
                  <a:ext cx="1544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370A2CB9-3ADB-BB4F-973B-7FA38625F31E}"/>
                    </a:ext>
                  </a:extLst>
                </p14:cNvPr>
                <p14:cNvContentPartPr/>
                <p14:nvPr/>
              </p14:nvContentPartPr>
              <p14:xfrm>
                <a:off x="4057810" y="6566167"/>
                <a:ext cx="20880" cy="134640"/>
              </p14:xfrm>
            </p:contentPart>
          </mc:Choice>
          <mc:Fallback xmlns=""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370A2CB9-3ADB-BB4F-973B-7FA38625F31E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4049170" y="6557167"/>
                  <a:ext cx="385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6D698C43-AFD5-E3B7-D925-8CB4F5B6DEB1}"/>
                    </a:ext>
                  </a:extLst>
                </p14:cNvPr>
                <p14:cNvContentPartPr/>
                <p14:nvPr/>
              </p14:nvContentPartPr>
              <p14:xfrm>
                <a:off x="4149610" y="6596407"/>
                <a:ext cx="42480" cy="91440"/>
              </p14:xfrm>
            </p:contentPart>
          </mc:Choice>
          <mc:Fallback xmlns=""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6D698C43-AFD5-E3B7-D925-8CB4F5B6DEB1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4140970" y="6587767"/>
                  <a:ext cx="601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627C6522-945C-B32D-CEBB-7B2871212300}"/>
                    </a:ext>
                  </a:extLst>
                </p14:cNvPr>
                <p14:cNvContentPartPr/>
                <p14:nvPr/>
              </p14:nvContentPartPr>
              <p14:xfrm>
                <a:off x="4139890" y="6594967"/>
                <a:ext cx="204120" cy="100800"/>
              </p14:xfrm>
            </p:contentPart>
          </mc:Choice>
          <mc:Fallback xmlns=""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627C6522-945C-B32D-CEBB-7B2871212300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4130890" y="6585967"/>
                  <a:ext cx="221760" cy="11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2">
            <p14:nvContentPartPr>
              <p14:cNvPr id="443" name="Ink 442">
                <a:extLst>
                  <a:ext uri="{FF2B5EF4-FFF2-40B4-BE49-F238E27FC236}">
                    <a16:creationId xmlns:a16="http://schemas.microsoft.com/office/drawing/2014/main" id="{A1E9C613-9793-C04E-54D0-8AC01BA4A139}"/>
                  </a:ext>
                </a:extLst>
              </p14:cNvPr>
              <p14:cNvContentPartPr/>
              <p14:nvPr/>
            </p14:nvContentPartPr>
            <p14:xfrm>
              <a:off x="4590970" y="6699727"/>
              <a:ext cx="21960" cy="29520"/>
            </p14:xfrm>
          </p:contentPart>
        </mc:Choice>
        <mc:Fallback xmlns="">
          <p:pic>
            <p:nvPicPr>
              <p:cNvPr id="443" name="Ink 442">
                <a:extLst>
                  <a:ext uri="{FF2B5EF4-FFF2-40B4-BE49-F238E27FC236}">
                    <a16:creationId xmlns:a16="http://schemas.microsoft.com/office/drawing/2014/main" id="{A1E9C613-9793-C04E-54D0-8AC01BA4A139}"/>
                  </a:ext>
                </a:extLst>
              </p:cNvPr>
              <p:cNvPicPr/>
              <p:nvPr/>
            </p:nvPicPr>
            <p:blipFill>
              <a:blip r:embed="rId603"/>
              <a:stretch>
                <a:fillRect/>
              </a:stretch>
            </p:blipFill>
            <p:spPr>
              <a:xfrm>
                <a:off x="4582330" y="6690727"/>
                <a:ext cx="39600" cy="4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454" name="Group 453">
            <a:extLst>
              <a:ext uri="{FF2B5EF4-FFF2-40B4-BE49-F238E27FC236}">
                <a16:creationId xmlns:a16="http://schemas.microsoft.com/office/drawing/2014/main" id="{EBCC0353-CDF7-147E-AB03-190662A75543}"/>
              </a:ext>
            </a:extLst>
          </p:cNvPr>
          <p:cNvGrpSpPr/>
          <p:nvPr/>
        </p:nvGrpSpPr>
        <p:grpSpPr>
          <a:xfrm>
            <a:off x="9231910" y="5281109"/>
            <a:ext cx="418680" cy="443160"/>
            <a:chOff x="9231910" y="5281109"/>
            <a:chExt cx="418680" cy="44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A48DBB2A-ED84-DB26-3A74-5A4938CD8868}"/>
                    </a:ext>
                  </a:extLst>
                </p14:cNvPr>
                <p14:cNvContentPartPr/>
                <p14:nvPr/>
              </p14:nvContentPartPr>
              <p14:xfrm>
                <a:off x="9266110" y="5695829"/>
                <a:ext cx="384480" cy="284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A48DBB2A-ED84-DB26-3A74-5A4938CD8868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9257110" y="5686829"/>
                  <a:ext cx="4021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43EFB9B7-7A5F-1092-CBF2-17C717979C6A}"/>
                    </a:ext>
                  </a:extLst>
                </p14:cNvPr>
                <p14:cNvContentPartPr/>
                <p14:nvPr/>
              </p14:nvContentPartPr>
              <p14:xfrm>
                <a:off x="9231910" y="5281109"/>
                <a:ext cx="145800" cy="2700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43EFB9B7-7A5F-1092-CBF2-17C717979C6A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9222910" y="5272469"/>
                  <a:ext cx="16344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446" name="Ink 445">
                  <a:extLst>
                    <a:ext uri="{FF2B5EF4-FFF2-40B4-BE49-F238E27FC236}">
                      <a16:creationId xmlns:a16="http://schemas.microsoft.com/office/drawing/2014/main" id="{DF407EDC-018C-6889-0FCF-5F7625A60AF3}"/>
                    </a:ext>
                  </a:extLst>
                </p14:cNvPr>
                <p14:cNvContentPartPr/>
                <p14:nvPr/>
              </p14:nvContentPartPr>
              <p14:xfrm>
                <a:off x="9411370" y="5412727"/>
                <a:ext cx="194760" cy="115920"/>
              </p14:xfrm>
            </p:contentPart>
          </mc:Choice>
          <mc:Fallback xmlns="">
            <p:pic>
              <p:nvPicPr>
                <p:cNvPr id="446" name="Ink 445">
                  <a:extLst>
                    <a:ext uri="{FF2B5EF4-FFF2-40B4-BE49-F238E27FC236}">
                      <a16:creationId xmlns:a16="http://schemas.microsoft.com/office/drawing/2014/main" id="{DF407EDC-018C-6889-0FCF-5F7625A60AF3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9402730" y="5404087"/>
                  <a:ext cx="2124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447" name="Ink 446">
                  <a:extLst>
                    <a:ext uri="{FF2B5EF4-FFF2-40B4-BE49-F238E27FC236}">
                      <a16:creationId xmlns:a16="http://schemas.microsoft.com/office/drawing/2014/main" id="{4170B8C1-8654-FDED-239F-950E9963E8F2}"/>
                    </a:ext>
                  </a:extLst>
                </p14:cNvPr>
                <p14:cNvContentPartPr/>
                <p14:nvPr/>
              </p14:nvContentPartPr>
              <p14:xfrm>
                <a:off x="9524410" y="5494447"/>
                <a:ext cx="100440" cy="168120"/>
              </p14:xfrm>
            </p:contentPart>
          </mc:Choice>
          <mc:Fallback xmlns="">
            <p:pic>
              <p:nvPicPr>
                <p:cNvPr id="447" name="Ink 446">
                  <a:extLst>
                    <a:ext uri="{FF2B5EF4-FFF2-40B4-BE49-F238E27FC236}">
                      <a16:creationId xmlns:a16="http://schemas.microsoft.com/office/drawing/2014/main" id="{4170B8C1-8654-FDED-239F-950E9963E8F2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9515770" y="5485447"/>
                  <a:ext cx="118080" cy="18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9" name="Group 458">
            <a:extLst>
              <a:ext uri="{FF2B5EF4-FFF2-40B4-BE49-F238E27FC236}">
                <a16:creationId xmlns:a16="http://schemas.microsoft.com/office/drawing/2014/main" id="{17F7B5F7-C6ED-B261-4714-D94F5213DC80}"/>
              </a:ext>
            </a:extLst>
          </p:cNvPr>
          <p:cNvGrpSpPr/>
          <p:nvPr/>
        </p:nvGrpSpPr>
        <p:grpSpPr>
          <a:xfrm>
            <a:off x="9162250" y="5850487"/>
            <a:ext cx="397440" cy="288360"/>
            <a:chOff x="9162250" y="5850487"/>
            <a:chExt cx="397440" cy="28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455" name="Ink 454">
                  <a:extLst>
                    <a:ext uri="{FF2B5EF4-FFF2-40B4-BE49-F238E27FC236}">
                      <a16:creationId xmlns:a16="http://schemas.microsoft.com/office/drawing/2014/main" id="{37C70F05-43EA-6373-1512-C1D5A1B122BB}"/>
                    </a:ext>
                  </a:extLst>
                </p14:cNvPr>
                <p14:cNvContentPartPr/>
                <p14:nvPr/>
              </p14:nvContentPartPr>
              <p14:xfrm>
                <a:off x="9162250" y="5850487"/>
                <a:ext cx="111240" cy="181440"/>
              </p14:xfrm>
            </p:contentPart>
          </mc:Choice>
          <mc:Fallback xmlns="">
            <p:pic>
              <p:nvPicPr>
                <p:cNvPr id="455" name="Ink 454">
                  <a:extLst>
                    <a:ext uri="{FF2B5EF4-FFF2-40B4-BE49-F238E27FC236}">
                      <a16:creationId xmlns:a16="http://schemas.microsoft.com/office/drawing/2014/main" id="{37C70F05-43EA-6373-1512-C1D5A1B122BB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9153250" y="5841847"/>
                  <a:ext cx="1288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456" name="Ink 455">
                  <a:extLst>
                    <a:ext uri="{FF2B5EF4-FFF2-40B4-BE49-F238E27FC236}">
                      <a16:creationId xmlns:a16="http://schemas.microsoft.com/office/drawing/2014/main" id="{F2A33428-DFA4-EEBA-E881-6F290015137B}"/>
                    </a:ext>
                  </a:extLst>
                </p14:cNvPr>
                <p14:cNvContentPartPr/>
                <p14:nvPr/>
              </p14:nvContentPartPr>
              <p14:xfrm>
                <a:off x="9329650" y="5892607"/>
                <a:ext cx="145080" cy="86400"/>
              </p14:xfrm>
            </p:contentPart>
          </mc:Choice>
          <mc:Fallback xmlns="">
            <p:pic>
              <p:nvPicPr>
                <p:cNvPr id="456" name="Ink 455">
                  <a:extLst>
                    <a:ext uri="{FF2B5EF4-FFF2-40B4-BE49-F238E27FC236}">
                      <a16:creationId xmlns:a16="http://schemas.microsoft.com/office/drawing/2014/main" id="{F2A33428-DFA4-EEBA-E881-6F290015137B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9321010" y="5883967"/>
                  <a:ext cx="1627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457" name="Ink 456">
                  <a:extLst>
                    <a:ext uri="{FF2B5EF4-FFF2-40B4-BE49-F238E27FC236}">
                      <a16:creationId xmlns:a16="http://schemas.microsoft.com/office/drawing/2014/main" id="{77773E8F-2165-66D1-7107-EA88E1559054}"/>
                    </a:ext>
                  </a:extLst>
                </p14:cNvPr>
                <p14:cNvContentPartPr/>
                <p14:nvPr/>
              </p14:nvContentPartPr>
              <p14:xfrm>
                <a:off x="9317770" y="5891527"/>
                <a:ext cx="174600" cy="114840"/>
              </p14:xfrm>
            </p:contentPart>
          </mc:Choice>
          <mc:Fallback xmlns="">
            <p:pic>
              <p:nvPicPr>
                <p:cNvPr id="457" name="Ink 456">
                  <a:extLst>
                    <a:ext uri="{FF2B5EF4-FFF2-40B4-BE49-F238E27FC236}">
                      <a16:creationId xmlns:a16="http://schemas.microsoft.com/office/drawing/2014/main" id="{77773E8F-2165-66D1-7107-EA88E1559054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9309130" y="5882527"/>
                  <a:ext cx="1922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458" name="Ink 457">
                  <a:extLst>
                    <a:ext uri="{FF2B5EF4-FFF2-40B4-BE49-F238E27FC236}">
                      <a16:creationId xmlns:a16="http://schemas.microsoft.com/office/drawing/2014/main" id="{82A55E3E-39AC-3582-B9F0-3BF7482F37B8}"/>
                    </a:ext>
                  </a:extLst>
                </p14:cNvPr>
                <p14:cNvContentPartPr/>
                <p14:nvPr/>
              </p14:nvContentPartPr>
              <p14:xfrm>
                <a:off x="9420010" y="5929327"/>
                <a:ext cx="139680" cy="209520"/>
              </p14:xfrm>
            </p:contentPart>
          </mc:Choice>
          <mc:Fallback xmlns="">
            <p:pic>
              <p:nvPicPr>
                <p:cNvPr id="458" name="Ink 457">
                  <a:extLst>
                    <a:ext uri="{FF2B5EF4-FFF2-40B4-BE49-F238E27FC236}">
                      <a16:creationId xmlns:a16="http://schemas.microsoft.com/office/drawing/2014/main" id="{82A55E3E-39AC-3582-B9F0-3BF7482F37B8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9411010" y="5920687"/>
                  <a:ext cx="157320" cy="227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80990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378643C-EC5A-9C0E-F6A7-D1045E6E2CC6}"/>
              </a:ext>
            </a:extLst>
          </p:cNvPr>
          <p:cNvGrpSpPr/>
          <p:nvPr/>
        </p:nvGrpSpPr>
        <p:grpSpPr>
          <a:xfrm>
            <a:off x="652930" y="233369"/>
            <a:ext cx="2257920" cy="594000"/>
            <a:chOff x="652930" y="233369"/>
            <a:chExt cx="2257920" cy="59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B4E7596-8B05-18F6-714C-EE3FA3F49A78}"/>
                    </a:ext>
                  </a:extLst>
                </p14:cNvPr>
                <p14:cNvContentPartPr/>
                <p14:nvPr/>
              </p14:nvContentPartPr>
              <p14:xfrm>
                <a:off x="652930" y="234449"/>
                <a:ext cx="1781640" cy="5929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B4E7596-8B05-18F6-714C-EE3FA3F49A7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44290" y="225809"/>
                  <a:ext cx="1799280" cy="61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2C57267-3884-000A-987E-08CBA608F68C}"/>
                    </a:ext>
                  </a:extLst>
                </p14:cNvPr>
                <p14:cNvContentPartPr/>
                <p14:nvPr/>
              </p14:nvContentPartPr>
              <p14:xfrm>
                <a:off x="2136490" y="342809"/>
                <a:ext cx="197280" cy="392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2C57267-3884-000A-987E-08CBA608F68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127850" y="334169"/>
                  <a:ext cx="2149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618A1D3-B115-C2CB-B40B-A3C3677E51A2}"/>
                    </a:ext>
                  </a:extLst>
                </p14:cNvPr>
                <p14:cNvContentPartPr/>
                <p14:nvPr/>
              </p14:nvContentPartPr>
              <p14:xfrm>
                <a:off x="1725370" y="308249"/>
                <a:ext cx="10080" cy="176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618A1D3-B115-C2CB-B40B-A3C3677E51A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16730" y="299609"/>
                  <a:ext cx="277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95DC4C6-F0F5-3DE3-7095-F5455F8C7C89}"/>
                    </a:ext>
                  </a:extLst>
                </p14:cNvPr>
                <p14:cNvContentPartPr/>
                <p14:nvPr/>
              </p14:nvContentPartPr>
              <p14:xfrm>
                <a:off x="1498570" y="338129"/>
                <a:ext cx="39240" cy="9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95DC4C6-F0F5-3DE3-7095-F5455F8C7C8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89930" y="329489"/>
                  <a:ext cx="568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8E5699E-B496-C508-1490-BE9DB8301BFE}"/>
                    </a:ext>
                  </a:extLst>
                </p14:cNvPr>
                <p14:cNvContentPartPr/>
                <p14:nvPr/>
              </p14:nvContentPartPr>
              <p14:xfrm>
                <a:off x="2670730" y="233369"/>
                <a:ext cx="240120" cy="5457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8E5699E-B496-C508-1490-BE9DB8301BF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661730" y="224369"/>
                  <a:ext cx="257760" cy="56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93FD95C-C5D3-04F0-E7E5-E6ECF2B929FC}"/>
              </a:ext>
            </a:extLst>
          </p:cNvPr>
          <p:cNvGrpSpPr/>
          <p:nvPr/>
        </p:nvGrpSpPr>
        <p:grpSpPr>
          <a:xfrm>
            <a:off x="3165010" y="170729"/>
            <a:ext cx="1653480" cy="433080"/>
            <a:chOff x="3165010" y="170729"/>
            <a:chExt cx="1653480" cy="43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F09558E-09F7-891E-9A3A-41D7F05508E4}"/>
                    </a:ext>
                  </a:extLst>
                </p14:cNvPr>
                <p14:cNvContentPartPr/>
                <p14:nvPr/>
              </p14:nvContentPartPr>
              <p14:xfrm>
                <a:off x="3165010" y="170729"/>
                <a:ext cx="1653480" cy="4330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F09558E-09F7-891E-9A3A-41D7F05508E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156370" y="162089"/>
                  <a:ext cx="1671120" cy="4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5E1E1C7-1141-D804-5B09-8353C0590B92}"/>
                    </a:ext>
                  </a:extLst>
                </p14:cNvPr>
                <p14:cNvContentPartPr/>
                <p14:nvPr/>
              </p14:nvContentPartPr>
              <p14:xfrm>
                <a:off x="4482250" y="273689"/>
                <a:ext cx="219600" cy="219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5E1E1C7-1141-D804-5B09-8353C0590B9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473610" y="264689"/>
                  <a:ext cx="2372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D083835-9D58-20F7-1EC1-A0094EB2117D}"/>
                    </a:ext>
                  </a:extLst>
                </p14:cNvPr>
                <p14:cNvContentPartPr/>
                <p14:nvPr/>
              </p14:nvContentPartPr>
              <p14:xfrm>
                <a:off x="4376050" y="260369"/>
                <a:ext cx="11880" cy="10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D083835-9D58-20F7-1EC1-A0094EB2117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367410" y="251729"/>
                  <a:ext cx="295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3AF7BC4-45AA-8ED0-8C57-5CE63F40DCE6}"/>
                    </a:ext>
                  </a:extLst>
                </p14:cNvPr>
                <p14:cNvContentPartPr/>
                <p14:nvPr/>
              </p14:nvContentPartPr>
              <p14:xfrm>
                <a:off x="3589810" y="251009"/>
                <a:ext cx="23040" cy="320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3AF7BC4-45AA-8ED0-8C57-5CE63F40DCE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580810" y="242009"/>
                  <a:ext cx="4068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1250FA4-B5E6-C5E6-4918-25A5D9307201}"/>
              </a:ext>
            </a:extLst>
          </p:cNvPr>
          <p:cNvGrpSpPr/>
          <p:nvPr/>
        </p:nvGrpSpPr>
        <p:grpSpPr>
          <a:xfrm>
            <a:off x="5163370" y="161009"/>
            <a:ext cx="995400" cy="497880"/>
            <a:chOff x="5163370" y="161009"/>
            <a:chExt cx="995400" cy="49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B4E688B-82CE-6EFA-D80F-43D45FDC62C2}"/>
                    </a:ext>
                  </a:extLst>
                </p14:cNvPr>
                <p14:cNvContentPartPr/>
                <p14:nvPr/>
              </p14:nvContentPartPr>
              <p14:xfrm>
                <a:off x="5163370" y="361529"/>
                <a:ext cx="362880" cy="297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B4E688B-82CE-6EFA-D80F-43D45FDC62C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154370" y="352889"/>
                  <a:ext cx="38052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E3499DB-06F0-DFF0-9DD8-B69F5418CC35}"/>
                    </a:ext>
                  </a:extLst>
                </p14:cNvPr>
                <p14:cNvContentPartPr/>
                <p14:nvPr/>
              </p14:nvContentPartPr>
              <p14:xfrm>
                <a:off x="5902810" y="161009"/>
                <a:ext cx="255960" cy="3992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E3499DB-06F0-DFF0-9DD8-B69F5418CC3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894170" y="152009"/>
                  <a:ext cx="273600" cy="41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6C51F69-D399-F393-580D-AFDEB966069A}"/>
                  </a:ext>
                </a:extLst>
              </p14:cNvPr>
              <p14:cNvContentPartPr/>
              <p14:nvPr/>
            </p14:nvContentPartPr>
            <p14:xfrm>
              <a:off x="6551890" y="184769"/>
              <a:ext cx="208080" cy="4316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6C51F69-D399-F393-580D-AFDEB966069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543250" y="176129"/>
                <a:ext cx="225720" cy="449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E7399D11-9783-BF74-5834-806C10DB01E2}"/>
              </a:ext>
            </a:extLst>
          </p:cNvPr>
          <p:cNvGrpSpPr/>
          <p:nvPr/>
        </p:nvGrpSpPr>
        <p:grpSpPr>
          <a:xfrm>
            <a:off x="7231210" y="161729"/>
            <a:ext cx="1823040" cy="645120"/>
            <a:chOff x="7231210" y="161729"/>
            <a:chExt cx="1823040" cy="64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9171FE1-AEFC-A9DF-1FDF-4F3099F83402}"/>
                    </a:ext>
                  </a:extLst>
                </p14:cNvPr>
                <p14:cNvContentPartPr/>
                <p14:nvPr/>
              </p14:nvContentPartPr>
              <p14:xfrm>
                <a:off x="7231210" y="161729"/>
                <a:ext cx="1188360" cy="645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9171FE1-AEFC-A9DF-1FDF-4F3099F8340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222570" y="153089"/>
                  <a:ext cx="1206000" cy="66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807440E-5336-3E24-B927-905E4107FA7F}"/>
                    </a:ext>
                  </a:extLst>
                </p14:cNvPr>
                <p14:cNvContentPartPr/>
                <p14:nvPr/>
              </p14:nvContentPartPr>
              <p14:xfrm>
                <a:off x="8674450" y="379169"/>
                <a:ext cx="379800" cy="163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807440E-5336-3E24-B927-905E4107FA7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665450" y="370169"/>
                  <a:ext cx="397440" cy="18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630D3C2-FB25-1262-3FFA-0E5E722BAFF2}"/>
              </a:ext>
            </a:extLst>
          </p:cNvPr>
          <p:cNvGrpSpPr/>
          <p:nvPr/>
        </p:nvGrpSpPr>
        <p:grpSpPr>
          <a:xfrm>
            <a:off x="777490" y="1061009"/>
            <a:ext cx="1846080" cy="375840"/>
            <a:chOff x="777490" y="1061009"/>
            <a:chExt cx="1846080" cy="37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BF3F68F-5E74-9887-776A-66380ED93DB8}"/>
                    </a:ext>
                  </a:extLst>
                </p14:cNvPr>
                <p14:cNvContentPartPr/>
                <p14:nvPr/>
              </p14:nvContentPartPr>
              <p14:xfrm>
                <a:off x="777490" y="1111769"/>
                <a:ext cx="158760" cy="325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BF3F68F-5E74-9887-776A-66380ED93DB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68490" y="1102769"/>
                  <a:ext cx="17640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6650AB9-7988-74D4-0FC4-FA3AEDA12EF4}"/>
                    </a:ext>
                  </a:extLst>
                </p14:cNvPr>
                <p14:cNvContentPartPr/>
                <p14:nvPr/>
              </p14:nvContentPartPr>
              <p14:xfrm>
                <a:off x="980890" y="1086569"/>
                <a:ext cx="1201320" cy="182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6650AB9-7988-74D4-0FC4-FA3AEDA12EF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71890" y="1077569"/>
                  <a:ext cx="12189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2BD22C7-1586-7FC2-0FCE-C0B4B87D8C98}"/>
                    </a:ext>
                  </a:extLst>
                </p14:cNvPr>
                <p14:cNvContentPartPr/>
                <p14:nvPr/>
              </p14:nvContentPartPr>
              <p14:xfrm>
                <a:off x="2477770" y="1121129"/>
                <a:ext cx="3960" cy="14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2BD22C7-1586-7FC2-0FCE-C0B4B87D8C9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469130" y="1112129"/>
                  <a:ext cx="216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A64D958-F4D1-F433-0F70-816A9935EFC2}"/>
                    </a:ext>
                  </a:extLst>
                </p14:cNvPr>
                <p14:cNvContentPartPr/>
                <p14:nvPr/>
              </p14:nvContentPartPr>
              <p14:xfrm>
                <a:off x="2465170" y="1075049"/>
                <a:ext cx="30960" cy="279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A64D958-F4D1-F433-0F70-816A9935EFC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456530" y="1066049"/>
                  <a:ext cx="4860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EFA1244-3149-2F22-DBA8-4AF3A7E97642}"/>
                    </a:ext>
                  </a:extLst>
                </p14:cNvPr>
                <p14:cNvContentPartPr/>
                <p14:nvPr/>
              </p14:nvContentPartPr>
              <p14:xfrm>
                <a:off x="2456890" y="1061009"/>
                <a:ext cx="166680" cy="950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EFA1244-3149-2F22-DBA8-4AF3A7E9764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447890" y="1052369"/>
                  <a:ext cx="184320" cy="112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71154A3-10CD-5741-50DA-4DDC2FA90B78}"/>
                  </a:ext>
                </a:extLst>
              </p14:cNvPr>
              <p14:cNvContentPartPr/>
              <p14:nvPr/>
            </p14:nvContentPartPr>
            <p14:xfrm>
              <a:off x="3201370" y="853289"/>
              <a:ext cx="679680" cy="3207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71154A3-10CD-5741-50DA-4DDC2FA90B7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192730" y="844289"/>
                <a:ext cx="697320" cy="33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FAD6C292-CE9C-FB79-A39C-CB077F04208A}"/>
              </a:ext>
            </a:extLst>
          </p:cNvPr>
          <p:cNvGrpSpPr/>
          <p:nvPr/>
        </p:nvGrpSpPr>
        <p:grpSpPr>
          <a:xfrm>
            <a:off x="4178050" y="826289"/>
            <a:ext cx="2723760" cy="485640"/>
            <a:chOff x="4178050" y="826289"/>
            <a:chExt cx="2723760" cy="48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A9A1798-8F48-5A83-2F90-24280A53B2A7}"/>
                    </a:ext>
                  </a:extLst>
                </p14:cNvPr>
                <p14:cNvContentPartPr/>
                <p14:nvPr/>
              </p14:nvContentPartPr>
              <p14:xfrm>
                <a:off x="4181650" y="826289"/>
                <a:ext cx="2135880" cy="4856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A9A1798-8F48-5A83-2F90-24280A53B2A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172650" y="817289"/>
                  <a:ext cx="2153520" cy="50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D9F2795-C1D5-FE5A-A095-2F87C1BF037C}"/>
                    </a:ext>
                  </a:extLst>
                </p14:cNvPr>
                <p14:cNvContentPartPr/>
                <p14:nvPr/>
              </p14:nvContentPartPr>
              <p14:xfrm>
                <a:off x="5569450" y="992969"/>
                <a:ext cx="280440" cy="201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D9F2795-C1D5-FE5A-A095-2F87C1BF037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560450" y="984329"/>
                  <a:ext cx="2980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7F7BD07-89E6-30EE-3FFE-C7AA0C834CFA}"/>
                    </a:ext>
                  </a:extLst>
                </p14:cNvPr>
                <p14:cNvContentPartPr/>
                <p14:nvPr/>
              </p14:nvContentPartPr>
              <p14:xfrm>
                <a:off x="4178050" y="964529"/>
                <a:ext cx="440280" cy="190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7F7BD07-89E6-30EE-3FFE-C7AA0C834CF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169050" y="955889"/>
                  <a:ext cx="4579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7D4A99E-27DB-66ED-3933-A639B674B3CB}"/>
                    </a:ext>
                  </a:extLst>
                </p14:cNvPr>
                <p14:cNvContentPartPr/>
                <p14:nvPr/>
              </p14:nvContentPartPr>
              <p14:xfrm>
                <a:off x="6597970" y="890729"/>
                <a:ext cx="16920" cy="3207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7D4A99E-27DB-66ED-3933-A639B674B3C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589330" y="882089"/>
                  <a:ext cx="3456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BBC7FA7-93AC-330A-D0AE-D5CEE23C5E0D}"/>
                    </a:ext>
                  </a:extLst>
                </p14:cNvPr>
                <p14:cNvContentPartPr/>
                <p14:nvPr/>
              </p14:nvContentPartPr>
              <p14:xfrm>
                <a:off x="6402850" y="888569"/>
                <a:ext cx="461160" cy="27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BBC7FA7-93AC-330A-D0AE-D5CEE23C5E0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393850" y="879569"/>
                  <a:ext cx="4788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E15D07E-CA33-65E5-EB48-23A62A04EFBE}"/>
                    </a:ext>
                  </a:extLst>
                </p14:cNvPr>
                <p14:cNvContentPartPr/>
                <p14:nvPr/>
              </p14:nvContentPartPr>
              <p14:xfrm>
                <a:off x="6873010" y="1274849"/>
                <a:ext cx="28800" cy="198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E15D07E-CA33-65E5-EB48-23A62A04EFB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864010" y="1266209"/>
                  <a:ext cx="4644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D5FA801-1CE7-478B-2ABD-4C3F3E7C9240}"/>
              </a:ext>
            </a:extLst>
          </p:cNvPr>
          <p:cNvGrpSpPr/>
          <p:nvPr/>
        </p:nvGrpSpPr>
        <p:grpSpPr>
          <a:xfrm>
            <a:off x="884050" y="1880009"/>
            <a:ext cx="1221120" cy="483120"/>
            <a:chOff x="884050" y="1880009"/>
            <a:chExt cx="1221120" cy="48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87DF616-4264-71B6-EE55-290CF8CCCFB1}"/>
                    </a:ext>
                  </a:extLst>
                </p14:cNvPr>
                <p14:cNvContentPartPr/>
                <p14:nvPr/>
              </p14:nvContentPartPr>
              <p14:xfrm>
                <a:off x="893050" y="2099249"/>
                <a:ext cx="21600" cy="2638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87DF616-4264-71B6-EE55-290CF8CCCFB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84410" y="2090249"/>
                  <a:ext cx="3924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46CA3EE-E1B0-ADB9-1FE8-CDA9964E2984}"/>
                    </a:ext>
                  </a:extLst>
                </p14:cNvPr>
                <p14:cNvContentPartPr/>
                <p14:nvPr/>
              </p14:nvContentPartPr>
              <p14:xfrm>
                <a:off x="884050" y="2081969"/>
                <a:ext cx="169560" cy="1616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46CA3EE-E1B0-ADB9-1FE8-CDA9964E298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75410" y="2073329"/>
                  <a:ext cx="1872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E64EBE2-A060-1F53-8D6C-C612E3274A02}"/>
                    </a:ext>
                  </a:extLst>
                </p14:cNvPr>
                <p14:cNvContentPartPr/>
                <p14:nvPr/>
              </p14:nvContentPartPr>
              <p14:xfrm>
                <a:off x="1294810" y="1880009"/>
                <a:ext cx="291600" cy="3186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E64EBE2-A060-1F53-8D6C-C612E3274A0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285810" y="1871009"/>
                  <a:ext cx="30924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49E44E9-C005-4F5A-A1D9-A17EB2B1CAFB}"/>
                    </a:ext>
                  </a:extLst>
                </p14:cNvPr>
                <p14:cNvContentPartPr/>
                <p14:nvPr/>
              </p14:nvContentPartPr>
              <p14:xfrm>
                <a:off x="1892410" y="1959569"/>
                <a:ext cx="21240" cy="2440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49E44E9-C005-4F5A-A1D9-A17EB2B1CAF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883410" y="1950929"/>
                  <a:ext cx="3888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0E44736-D920-6D80-88D5-8CAE6EECDE50}"/>
                    </a:ext>
                  </a:extLst>
                </p14:cNvPr>
                <p14:cNvContentPartPr/>
                <p14:nvPr/>
              </p14:nvContentPartPr>
              <p14:xfrm>
                <a:off x="1755970" y="1922489"/>
                <a:ext cx="349200" cy="248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0E44736-D920-6D80-88D5-8CAE6EECDE5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747330" y="1913489"/>
                  <a:ext cx="366840" cy="4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3B8BA3C4-5E04-0C67-7A0A-18E6CAB9C992}"/>
                  </a:ext>
                </a:extLst>
              </p14:cNvPr>
              <p14:cNvContentPartPr/>
              <p14:nvPr/>
            </p14:nvContentPartPr>
            <p14:xfrm>
              <a:off x="2658490" y="2017889"/>
              <a:ext cx="606240" cy="1738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3B8BA3C4-5E04-0C67-7A0A-18E6CAB9C99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649490" y="2009249"/>
                <a:ext cx="623880" cy="19152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F4AA76B6-D82F-F532-DC04-4909C1846121}"/>
              </a:ext>
            </a:extLst>
          </p:cNvPr>
          <p:cNvGrpSpPr/>
          <p:nvPr/>
        </p:nvGrpSpPr>
        <p:grpSpPr>
          <a:xfrm>
            <a:off x="3629410" y="1559969"/>
            <a:ext cx="8233560" cy="901440"/>
            <a:chOff x="3629410" y="1559969"/>
            <a:chExt cx="8233560" cy="90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FD44323-21B2-E00A-F5F6-431B8D01CC06}"/>
                    </a:ext>
                  </a:extLst>
                </p14:cNvPr>
                <p14:cNvContentPartPr/>
                <p14:nvPr/>
              </p14:nvContentPartPr>
              <p14:xfrm>
                <a:off x="3629410" y="1801529"/>
                <a:ext cx="1593720" cy="6598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FD44323-21B2-E00A-F5F6-431B8D01CC0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620770" y="1792889"/>
                  <a:ext cx="1611360" cy="67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07E6556-1840-08D2-376C-BCC8B200E974}"/>
                    </a:ext>
                  </a:extLst>
                </p14:cNvPr>
                <p14:cNvContentPartPr/>
                <p14:nvPr/>
              </p14:nvContentPartPr>
              <p14:xfrm>
                <a:off x="5476930" y="1733129"/>
                <a:ext cx="785880" cy="4748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07E6556-1840-08D2-376C-BCC8B200E97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467930" y="1724489"/>
                  <a:ext cx="803520" cy="49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2A267BE-8F84-0753-1871-70A86320ED01}"/>
                    </a:ext>
                  </a:extLst>
                </p14:cNvPr>
                <p14:cNvContentPartPr/>
                <p14:nvPr/>
              </p14:nvContentPartPr>
              <p14:xfrm>
                <a:off x="6069490" y="1821329"/>
                <a:ext cx="256320" cy="136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2A267BE-8F84-0753-1871-70A86320ED0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060490" y="1812689"/>
                  <a:ext cx="2739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8EB3CD4-15EA-07FE-433E-ACA67611C306}"/>
                    </a:ext>
                  </a:extLst>
                </p14:cNvPr>
                <p14:cNvContentPartPr/>
                <p14:nvPr/>
              </p14:nvContentPartPr>
              <p14:xfrm>
                <a:off x="6605170" y="1656809"/>
                <a:ext cx="1686600" cy="4471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8EB3CD4-15EA-07FE-433E-ACA67611C30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596530" y="1648169"/>
                  <a:ext cx="1704240" cy="46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160DB39-94CF-98DB-E20E-49CDB28A3107}"/>
                    </a:ext>
                  </a:extLst>
                </p14:cNvPr>
                <p14:cNvContentPartPr/>
                <p14:nvPr/>
              </p14:nvContentPartPr>
              <p14:xfrm>
                <a:off x="8109970" y="1824209"/>
                <a:ext cx="181080" cy="219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160DB39-94CF-98DB-E20E-49CDB28A310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100970" y="1815209"/>
                  <a:ext cx="1987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28A6D5A-D11D-6E52-CB10-4746D29384E6}"/>
                    </a:ext>
                  </a:extLst>
                </p14:cNvPr>
                <p14:cNvContentPartPr/>
                <p14:nvPr/>
              </p14:nvContentPartPr>
              <p14:xfrm>
                <a:off x="7351090" y="1775249"/>
                <a:ext cx="348480" cy="122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28A6D5A-D11D-6E52-CB10-4746D29384E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342450" y="1766609"/>
                  <a:ext cx="3661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0CCC4CA-E840-CF7A-BF33-DEA909463789}"/>
                    </a:ext>
                  </a:extLst>
                </p14:cNvPr>
                <p14:cNvContentPartPr/>
                <p14:nvPr/>
              </p14:nvContentPartPr>
              <p14:xfrm>
                <a:off x="8390410" y="1620449"/>
                <a:ext cx="1523520" cy="5731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0CCC4CA-E840-CF7A-BF33-DEA90946378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381410" y="1611809"/>
                  <a:ext cx="1541160" cy="59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32072DE-C216-F133-1E36-1DAE2E6677A3}"/>
                    </a:ext>
                  </a:extLst>
                </p14:cNvPr>
                <p14:cNvContentPartPr/>
                <p14:nvPr/>
              </p14:nvContentPartPr>
              <p14:xfrm>
                <a:off x="8400130" y="1808729"/>
                <a:ext cx="317520" cy="190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32072DE-C216-F133-1E36-1DAE2E6677A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391490" y="1800089"/>
                  <a:ext cx="3351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1AC58F4-351C-8FCA-900F-E272CD7EED06}"/>
                    </a:ext>
                  </a:extLst>
                </p14:cNvPr>
                <p14:cNvContentPartPr/>
                <p14:nvPr/>
              </p14:nvContentPartPr>
              <p14:xfrm>
                <a:off x="10005730" y="1640249"/>
                <a:ext cx="612720" cy="3495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1AC58F4-351C-8FCA-900F-E272CD7EED0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996730" y="1631249"/>
                  <a:ext cx="63036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1133919-892C-6D3E-F932-5D7241CA41C0}"/>
                    </a:ext>
                  </a:extLst>
                </p14:cNvPr>
                <p14:cNvContentPartPr/>
                <p14:nvPr/>
              </p14:nvContentPartPr>
              <p14:xfrm>
                <a:off x="10479850" y="1715129"/>
                <a:ext cx="223560" cy="205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1133919-892C-6D3E-F932-5D7241CA41C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470850" y="1706129"/>
                  <a:ext cx="2412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7B7C14A-701A-9694-313D-CC2901B76DAC}"/>
                    </a:ext>
                  </a:extLst>
                </p14:cNvPr>
                <p14:cNvContentPartPr/>
                <p14:nvPr/>
              </p14:nvContentPartPr>
              <p14:xfrm>
                <a:off x="10802050" y="1559969"/>
                <a:ext cx="1060920" cy="5400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7B7C14A-701A-9694-313D-CC2901B76DA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793050" y="1551329"/>
                  <a:ext cx="1078560" cy="55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DFD7843-2125-6C77-E056-78C73696399B}"/>
                    </a:ext>
                  </a:extLst>
                </p14:cNvPr>
                <p14:cNvContentPartPr/>
                <p14:nvPr/>
              </p14:nvContentPartPr>
              <p14:xfrm>
                <a:off x="11605930" y="1742489"/>
                <a:ext cx="29520" cy="104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DFD7843-2125-6C77-E056-78C73696399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597290" y="1733489"/>
                  <a:ext cx="4716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5B341B8-B922-17A2-96AA-2773BF43D786}"/>
              </a:ext>
            </a:extLst>
          </p:cNvPr>
          <p:cNvGrpSpPr/>
          <p:nvPr/>
        </p:nvGrpSpPr>
        <p:grpSpPr>
          <a:xfrm>
            <a:off x="782530" y="3002129"/>
            <a:ext cx="1042920" cy="489960"/>
            <a:chOff x="782530" y="3002129"/>
            <a:chExt cx="1042920" cy="48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75B5959-2B59-16BD-027C-A5CCAF6A6613}"/>
                    </a:ext>
                  </a:extLst>
                </p14:cNvPr>
                <p14:cNvContentPartPr/>
                <p14:nvPr/>
              </p14:nvContentPartPr>
              <p14:xfrm>
                <a:off x="782530" y="3188249"/>
                <a:ext cx="426960" cy="3038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75B5959-2B59-16BD-027C-A5CCAF6A661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73530" y="3179249"/>
                  <a:ext cx="44460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C5EB0E7-A513-167E-B3BC-99DAA1F0D965}"/>
                    </a:ext>
                  </a:extLst>
                </p14:cNvPr>
                <p14:cNvContentPartPr/>
                <p14:nvPr/>
              </p14:nvContentPartPr>
              <p14:xfrm>
                <a:off x="1484530" y="3002129"/>
                <a:ext cx="340920" cy="3567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C5EB0E7-A513-167E-B3BC-99DAA1F0D96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475530" y="2993489"/>
                  <a:ext cx="358560" cy="37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1DF7072E-34FC-EFBE-E3C8-FE7138AC504D}"/>
                  </a:ext>
                </a:extLst>
              </p14:cNvPr>
              <p14:cNvContentPartPr/>
              <p14:nvPr/>
            </p14:nvContentPartPr>
            <p14:xfrm>
              <a:off x="2069530" y="3002489"/>
              <a:ext cx="212040" cy="4730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1DF7072E-34FC-EFBE-E3C8-FE7138AC504D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060890" y="2993849"/>
                <a:ext cx="229680" cy="49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id="{9CB4076A-66ED-9A51-88C5-FBA828EA0D49}"/>
              </a:ext>
            </a:extLst>
          </p:cNvPr>
          <p:cNvGrpSpPr/>
          <p:nvPr/>
        </p:nvGrpSpPr>
        <p:grpSpPr>
          <a:xfrm>
            <a:off x="2707810" y="2885489"/>
            <a:ext cx="2379240" cy="544680"/>
            <a:chOff x="2707810" y="2885489"/>
            <a:chExt cx="2379240" cy="54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C178452-5CF7-CFF7-17CF-143A9A2CA8A5}"/>
                    </a:ext>
                  </a:extLst>
                </p14:cNvPr>
                <p14:cNvContentPartPr/>
                <p14:nvPr/>
              </p14:nvContentPartPr>
              <p14:xfrm>
                <a:off x="2707810" y="3047849"/>
                <a:ext cx="1427040" cy="3823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C178452-5CF7-CFF7-17CF-143A9A2CA8A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699170" y="3039209"/>
                  <a:ext cx="144468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ABC35A5-1EB5-239C-F207-9DFDD22EE417}"/>
                    </a:ext>
                  </a:extLst>
                </p14:cNvPr>
                <p14:cNvContentPartPr/>
                <p14:nvPr/>
              </p14:nvContentPartPr>
              <p14:xfrm>
                <a:off x="3924610" y="3103289"/>
                <a:ext cx="214560" cy="266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ABC35A5-1EB5-239C-F207-9DFDD22EE41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915970" y="3094289"/>
                  <a:ext cx="2322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D633A87-10FB-773C-2081-9F85D2FF916F}"/>
                    </a:ext>
                  </a:extLst>
                </p14:cNvPr>
                <p14:cNvContentPartPr/>
                <p14:nvPr/>
              </p14:nvContentPartPr>
              <p14:xfrm>
                <a:off x="4430050" y="2885489"/>
                <a:ext cx="657000" cy="4572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D633A87-10FB-773C-2081-9F85D2FF916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421050" y="2876849"/>
                  <a:ext cx="674640" cy="47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515B9EA-D9E8-D417-BB93-394F77513368}"/>
              </a:ext>
            </a:extLst>
          </p:cNvPr>
          <p:cNvGrpSpPr/>
          <p:nvPr/>
        </p:nvGrpSpPr>
        <p:grpSpPr>
          <a:xfrm>
            <a:off x="5313490" y="2895929"/>
            <a:ext cx="1182240" cy="405000"/>
            <a:chOff x="5313490" y="2895929"/>
            <a:chExt cx="1182240" cy="40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96DC963-67D1-51C4-7664-2715DCF0912E}"/>
                    </a:ext>
                  </a:extLst>
                </p14:cNvPr>
                <p14:cNvContentPartPr/>
                <p14:nvPr/>
              </p14:nvContentPartPr>
              <p14:xfrm>
                <a:off x="5337250" y="2895929"/>
                <a:ext cx="1158480" cy="4050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96DC963-67D1-51C4-7664-2715DCF0912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328250" y="2887289"/>
                  <a:ext cx="117612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C6524F1-3DDC-524D-12DC-2C4B6DDA7371}"/>
                    </a:ext>
                  </a:extLst>
                </p14:cNvPr>
                <p14:cNvContentPartPr/>
                <p14:nvPr/>
              </p14:nvContentPartPr>
              <p14:xfrm>
                <a:off x="5313490" y="3070529"/>
                <a:ext cx="442080" cy="90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C6524F1-3DDC-524D-12DC-2C4B6DDA737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304490" y="3061529"/>
                  <a:ext cx="45972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1C547881-3600-CD74-4E26-801771911741}"/>
              </a:ext>
            </a:extLst>
          </p:cNvPr>
          <p:cNvGrpSpPr/>
          <p:nvPr/>
        </p:nvGrpSpPr>
        <p:grpSpPr>
          <a:xfrm>
            <a:off x="6828010" y="2795849"/>
            <a:ext cx="3279960" cy="690480"/>
            <a:chOff x="6828010" y="2795849"/>
            <a:chExt cx="3279960" cy="69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ABA3DC2-894A-6EC4-9156-3D9F505AA242}"/>
                    </a:ext>
                  </a:extLst>
                </p14:cNvPr>
                <p14:cNvContentPartPr/>
                <p14:nvPr/>
              </p14:nvContentPartPr>
              <p14:xfrm>
                <a:off x="6828010" y="2881889"/>
                <a:ext cx="583200" cy="3981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ABA3DC2-894A-6EC4-9156-3D9F505AA24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819370" y="2872889"/>
                  <a:ext cx="60084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6C88D19-2A4C-DCFA-0B3C-749809041082}"/>
                    </a:ext>
                  </a:extLst>
                </p14:cNvPr>
                <p14:cNvContentPartPr/>
                <p14:nvPr/>
              </p14:nvContentPartPr>
              <p14:xfrm>
                <a:off x="7269370" y="3014729"/>
                <a:ext cx="189360" cy="428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6C88D19-2A4C-DCFA-0B3C-74980904108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260370" y="3005729"/>
                  <a:ext cx="2070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5DA29EA-3353-9CBE-1C4C-D56B1F428A96}"/>
                    </a:ext>
                  </a:extLst>
                </p14:cNvPr>
                <p14:cNvContentPartPr/>
                <p14:nvPr/>
              </p14:nvContentPartPr>
              <p14:xfrm>
                <a:off x="7601650" y="2834369"/>
                <a:ext cx="894240" cy="4651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5DA29EA-3353-9CBE-1C4C-D56B1F428A9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592650" y="2825729"/>
                  <a:ext cx="911880" cy="48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C7C25E5-E291-5F80-FA8A-F6A7D9506224}"/>
                    </a:ext>
                  </a:extLst>
                </p14:cNvPr>
                <p14:cNvContentPartPr/>
                <p14:nvPr/>
              </p14:nvContentPartPr>
              <p14:xfrm>
                <a:off x="8084410" y="2859209"/>
                <a:ext cx="19440" cy="259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C7C25E5-E291-5F80-FA8A-F6A7D950622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075410" y="2850209"/>
                  <a:ext cx="370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0B7B7C1-73D9-E361-B851-D0F0CE64B6CD}"/>
                    </a:ext>
                  </a:extLst>
                </p14:cNvPr>
                <p14:cNvContentPartPr/>
                <p14:nvPr/>
              </p14:nvContentPartPr>
              <p14:xfrm>
                <a:off x="8855170" y="2894489"/>
                <a:ext cx="330480" cy="5918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0B7B7C1-73D9-E361-B851-D0F0CE64B6C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846170" y="2885849"/>
                  <a:ext cx="348120" cy="60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F038177-FAAC-43BD-4F9D-000AC7F8C3F1}"/>
                    </a:ext>
                  </a:extLst>
                </p14:cNvPr>
                <p14:cNvContentPartPr/>
                <p14:nvPr/>
              </p14:nvContentPartPr>
              <p14:xfrm>
                <a:off x="9426490" y="2795849"/>
                <a:ext cx="681480" cy="4694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F038177-FAAC-43BD-4F9D-000AC7F8C3F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417850" y="2786849"/>
                  <a:ext cx="699120" cy="48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6932329-CAC1-13DF-C9AB-3E8D0EEE90A9}"/>
                    </a:ext>
                  </a:extLst>
                </p14:cNvPr>
                <p14:cNvContentPartPr/>
                <p14:nvPr/>
              </p14:nvContentPartPr>
              <p14:xfrm>
                <a:off x="9535930" y="3015809"/>
                <a:ext cx="261000" cy="190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6932329-CAC1-13DF-C9AB-3E8D0EEE90A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527290" y="3006809"/>
                  <a:ext cx="27864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91D4D6C4-5601-2325-3D54-8B013FA11EC1}"/>
              </a:ext>
            </a:extLst>
          </p:cNvPr>
          <p:cNvGrpSpPr/>
          <p:nvPr/>
        </p:nvGrpSpPr>
        <p:grpSpPr>
          <a:xfrm>
            <a:off x="921130" y="3685409"/>
            <a:ext cx="3659400" cy="706320"/>
            <a:chOff x="921130" y="3685409"/>
            <a:chExt cx="3659400" cy="70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1179F12-70F4-694C-7A7F-A77CC68CB53B}"/>
                    </a:ext>
                  </a:extLst>
                </p14:cNvPr>
                <p14:cNvContentPartPr/>
                <p14:nvPr/>
              </p14:nvContentPartPr>
              <p14:xfrm>
                <a:off x="921130" y="3750569"/>
                <a:ext cx="1567440" cy="6411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1179F12-70F4-694C-7A7F-A77CC68CB53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12130" y="3741569"/>
                  <a:ext cx="1585080" cy="65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509E9EC-47A6-1781-9A8F-DFF840CD7820}"/>
                    </a:ext>
                  </a:extLst>
                </p14:cNvPr>
                <p14:cNvContentPartPr/>
                <p14:nvPr/>
              </p14:nvContentPartPr>
              <p14:xfrm>
                <a:off x="1964770" y="3720329"/>
                <a:ext cx="481320" cy="2163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509E9EC-47A6-1781-9A8F-DFF840CD782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955770" y="3711689"/>
                  <a:ext cx="4989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7153397-15FB-B26F-15B4-22171B728D35}"/>
                    </a:ext>
                  </a:extLst>
                </p14:cNvPr>
                <p14:cNvContentPartPr/>
                <p14:nvPr/>
              </p14:nvContentPartPr>
              <p14:xfrm>
                <a:off x="2837410" y="3685409"/>
                <a:ext cx="1743120" cy="5500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7153397-15FB-B26F-15B4-22171B728D3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828770" y="3676769"/>
                  <a:ext cx="1760760" cy="56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C87EC27-50FF-7F14-5E8D-6F2B52C89941}"/>
                    </a:ext>
                  </a:extLst>
                </p14:cNvPr>
                <p14:cNvContentPartPr/>
                <p14:nvPr/>
              </p14:nvContentPartPr>
              <p14:xfrm>
                <a:off x="3884650" y="3776489"/>
                <a:ext cx="511560" cy="482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C87EC27-50FF-7F14-5E8D-6F2B52C8994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875650" y="3767849"/>
                  <a:ext cx="529200" cy="6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794741C9-6BA5-3B7F-9F50-9EC80743C3EC}"/>
              </a:ext>
            </a:extLst>
          </p:cNvPr>
          <p:cNvGrpSpPr/>
          <p:nvPr/>
        </p:nvGrpSpPr>
        <p:grpSpPr>
          <a:xfrm>
            <a:off x="5160850" y="3618809"/>
            <a:ext cx="702000" cy="956880"/>
            <a:chOff x="5160850" y="3618809"/>
            <a:chExt cx="702000" cy="95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8771653-DEA0-C001-E077-CD10D722C8E4}"/>
                    </a:ext>
                  </a:extLst>
                </p14:cNvPr>
                <p14:cNvContentPartPr/>
                <p14:nvPr/>
              </p14:nvContentPartPr>
              <p14:xfrm>
                <a:off x="5327890" y="3618809"/>
                <a:ext cx="209520" cy="3729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8771653-DEA0-C001-E077-CD10D722C8E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318890" y="3609809"/>
                  <a:ext cx="22716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3AFAE1B-DAB2-E9FB-1057-847D77032915}"/>
                    </a:ext>
                  </a:extLst>
                </p14:cNvPr>
                <p14:cNvContentPartPr/>
                <p14:nvPr/>
              </p14:nvContentPartPr>
              <p14:xfrm>
                <a:off x="5170930" y="3999689"/>
                <a:ext cx="549360" cy="705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3AFAE1B-DAB2-E9FB-1057-847D7703291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161930" y="3991049"/>
                  <a:ext cx="5670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62065CC-66ED-70AF-94C8-03414A286F10}"/>
                    </a:ext>
                  </a:extLst>
                </p14:cNvPr>
                <p14:cNvContentPartPr/>
                <p14:nvPr/>
              </p14:nvContentPartPr>
              <p14:xfrm>
                <a:off x="5160850" y="4042169"/>
                <a:ext cx="177840" cy="3988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62065CC-66ED-70AF-94C8-03414A286F1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151850" y="4033529"/>
                  <a:ext cx="19548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B90BD39-DEB1-2722-B1CB-173ED7A60BAE}"/>
                    </a:ext>
                  </a:extLst>
                </p14:cNvPr>
                <p14:cNvContentPartPr/>
                <p14:nvPr/>
              </p14:nvContentPartPr>
              <p14:xfrm>
                <a:off x="5419330" y="4200569"/>
                <a:ext cx="192240" cy="2066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B90BD39-DEB1-2722-B1CB-173ED7A60BA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410330" y="4191569"/>
                  <a:ext cx="2098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EFDA5C3-3A8B-5082-983E-8AF545A35A29}"/>
                    </a:ext>
                  </a:extLst>
                </p14:cNvPr>
                <p14:cNvContentPartPr/>
                <p14:nvPr/>
              </p14:nvContentPartPr>
              <p14:xfrm>
                <a:off x="5423650" y="4199129"/>
                <a:ext cx="263880" cy="1846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EFDA5C3-3A8B-5082-983E-8AF545A35A2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415010" y="4190489"/>
                  <a:ext cx="2815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CCF0D23-CFE5-0FD5-8CC1-3531AB69BBD6}"/>
                    </a:ext>
                  </a:extLst>
                </p14:cNvPr>
                <p14:cNvContentPartPr/>
                <p14:nvPr/>
              </p14:nvContentPartPr>
              <p14:xfrm>
                <a:off x="5665570" y="4403609"/>
                <a:ext cx="197280" cy="1720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CCF0D23-CFE5-0FD5-8CC1-3531AB69BBD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656930" y="4394969"/>
                  <a:ext cx="214920" cy="18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56E0854D-CF51-D0F1-F3CC-1D2456C6CF97}"/>
              </a:ext>
            </a:extLst>
          </p:cNvPr>
          <p:cNvGrpSpPr/>
          <p:nvPr/>
        </p:nvGrpSpPr>
        <p:grpSpPr>
          <a:xfrm>
            <a:off x="6477010" y="3542489"/>
            <a:ext cx="1497600" cy="750960"/>
            <a:chOff x="6477010" y="3542489"/>
            <a:chExt cx="1497600" cy="75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9B52BF8-A0ED-B104-565F-62D6B19D4B6E}"/>
                    </a:ext>
                  </a:extLst>
                </p14:cNvPr>
                <p14:cNvContentPartPr/>
                <p14:nvPr/>
              </p14:nvContentPartPr>
              <p14:xfrm>
                <a:off x="6477010" y="3976289"/>
                <a:ext cx="277200" cy="237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9B52BF8-A0ED-B104-565F-62D6B19D4B6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468010" y="3967649"/>
                  <a:ext cx="2948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C83C48D-2C72-AB6A-07C9-F0147EF80D57}"/>
                    </a:ext>
                  </a:extLst>
                </p14:cNvPr>
                <p14:cNvContentPartPr/>
                <p14:nvPr/>
              </p14:nvContentPartPr>
              <p14:xfrm>
                <a:off x="6511210" y="4070249"/>
                <a:ext cx="259560" cy="302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C83C48D-2C72-AB6A-07C9-F0147EF80D5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502570" y="4061249"/>
                  <a:ext cx="2772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2861A76-B4E3-B4DF-3910-F62276609B58}"/>
                    </a:ext>
                  </a:extLst>
                </p14:cNvPr>
                <p14:cNvContentPartPr/>
                <p14:nvPr/>
              </p14:nvContentPartPr>
              <p14:xfrm>
                <a:off x="7107370" y="3806369"/>
                <a:ext cx="314640" cy="3387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2861A76-B4E3-B4DF-3910-F62276609B5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098370" y="3797729"/>
                  <a:ext cx="33228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96E8B72-9C8C-D115-2D90-05693BFC7BF9}"/>
                    </a:ext>
                  </a:extLst>
                </p14:cNvPr>
                <p14:cNvContentPartPr/>
                <p14:nvPr/>
              </p14:nvContentPartPr>
              <p14:xfrm>
                <a:off x="7116370" y="3721769"/>
                <a:ext cx="394560" cy="306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96E8B72-9C8C-D115-2D90-05693BFC7BF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107370" y="3713129"/>
                  <a:ext cx="4122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C87F3CA-26C8-784C-C5C1-A80D2A75C448}"/>
                    </a:ext>
                  </a:extLst>
                </p14:cNvPr>
                <p14:cNvContentPartPr/>
                <p14:nvPr/>
              </p14:nvContentPartPr>
              <p14:xfrm>
                <a:off x="6916570" y="3573089"/>
                <a:ext cx="171360" cy="6584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C87F3CA-26C8-784C-C5C1-A80D2A75C44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907570" y="3564089"/>
                  <a:ext cx="189000" cy="67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2612770-9F4C-8656-E7BB-ACA90DBDE494}"/>
                    </a:ext>
                  </a:extLst>
                </p14:cNvPr>
                <p14:cNvContentPartPr/>
                <p14:nvPr/>
              </p14:nvContentPartPr>
              <p14:xfrm>
                <a:off x="7526410" y="3542489"/>
                <a:ext cx="161640" cy="6879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2612770-9F4C-8656-E7BB-ACA90DBDE49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517410" y="3533489"/>
                  <a:ext cx="179280" cy="70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FB5CF72-D6CB-8EF9-AD26-A817146BB061}"/>
                    </a:ext>
                  </a:extLst>
                </p14:cNvPr>
                <p14:cNvContentPartPr/>
                <p14:nvPr/>
              </p14:nvContentPartPr>
              <p14:xfrm>
                <a:off x="7776250" y="4013369"/>
                <a:ext cx="198360" cy="2800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FB5CF72-D6CB-8EF9-AD26-A817146BB06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767610" y="4004729"/>
                  <a:ext cx="216000" cy="29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56CDC0E1-9210-C726-7115-6905411348E1}"/>
              </a:ext>
            </a:extLst>
          </p:cNvPr>
          <p:cNvGrpSpPr/>
          <p:nvPr/>
        </p:nvGrpSpPr>
        <p:grpSpPr>
          <a:xfrm>
            <a:off x="8766970" y="3780809"/>
            <a:ext cx="1963800" cy="560520"/>
            <a:chOff x="8766970" y="3780809"/>
            <a:chExt cx="1963800" cy="56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1314F52-6D1F-FE33-7147-C95696FE2ABA}"/>
                    </a:ext>
                  </a:extLst>
                </p14:cNvPr>
                <p14:cNvContentPartPr/>
                <p14:nvPr/>
              </p14:nvContentPartPr>
              <p14:xfrm>
                <a:off x="8766970" y="3964049"/>
                <a:ext cx="346320" cy="1962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1314F52-6D1F-FE33-7147-C95696FE2AB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758330" y="3955409"/>
                  <a:ext cx="3639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AAA248F-0A55-B2B3-11DD-D6A74CCB0979}"/>
                    </a:ext>
                  </a:extLst>
                </p14:cNvPr>
                <p14:cNvContentPartPr/>
                <p14:nvPr/>
              </p14:nvContentPartPr>
              <p14:xfrm>
                <a:off x="8995930" y="3780809"/>
                <a:ext cx="17640" cy="147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AAA248F-0A55-B2B3-11DD-D6A74CCB097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986930" y="3771809"/>
                  <a:ext cx="352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B8AF141-1E40-60A1-41A3-0B4F62E4FC94}"/>
                    </a:ext>
                  </a:extLst>
                </p14:cNvPr>
                <p14:cNvContentPartPr/>
                <p14:nvPr/>
              </p14:nvContentPartPr>
              <p14:xfrm>
                <a:off x="9341170" y="3845249"/>
                <a:ext cx="1389600" cy="4960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B8AF141-1E40-60A1-41A3-0B4F62E4FC9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332170" y="3836249"/>
                  <a:ext cx="1407240" cy="513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C3ED52B3-F5E6-B805-10D3-A88F69D95DD4}"/>
                  </a:ext>
                </a:extLst>
              </p14:cNvPr>
              <p14:cNvContentPartPr/>
              <p14:nvPr/>
            </p14:nvContentPartPr>
            <p14:xfrm>
              <a:off x="9386170" y="4528889"/>
              <a:ext cx="277560" cy="91080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C3ED52B3-F5E6-B805-10D3-A88F69D95DD4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9377170" y="4520249"/>
                <a:ext cx="295200" cy="92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9" name="Group 108">
            <a:extLst>
              <a:ext uri="{FF2B5EF4-FFF2-40B4-BE49-F238E27FC236}">
                <a16:creationId xmlns:a16="http://schemas.microsoft.com/office/drawing/2014/main" id="{AA4F900D-0369-1D93-572B-79E749981D0A}"/>
              </a:ext>
            </a:extLst>
          </p:cNvPr>
          <p:cNvGrpSpPr/>
          <p:nvPr/>
        </p:nvGrpSpPr>
        <p:grpSpPr>
          <a:xfrm>
            <a:off x="9295450" y="5723369"/>
            <a:ext cx="1482480" cy="450360"/>
            <a:chOff x="9295450" y="5723369"/>
            <a:chExt cx="1482480" cy="45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D3854BC-3212-3DDF-4641-7D6D1E968E02}"/>
                    </a:ext>
                  </a:extLst>
                </p14:cNvPr>
                <p14:cNvContentPartPr/>
                <p14:nvPr/>
              </p14:nvContentPartPr>
              <p14:xfrm>
                <a:off x="9295450" y="5723369"/>
                <a:ext cx="738000" cy="4212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D3854BC-3212-3DDF-4641-7D6D1E968E0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286450" y="5714369"/>
                  <a:ext cx="75564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486F58C-6A9F-6E58-B37C-3DC63252D211}"/>
                    </a:ext>
                  </a:extLst>
                </p14:cNvPr>
                <p14:cNvContentPartPr/>
                <p14:nvPr/>
              </p14:nvContentPartPr>
              <p14:xfrm>
                <a:off x="9763810" y="5881049"/>
                <a:ext cx="258120" cy="111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486F58C-6A9F-6E58-B37C-3DC63252D21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755170" y="5872409"/>
                  <a:ext cx="2757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4AA5360-2B42-8EE9-137C-E6DCD31F5D89}"/>
                    </a:ext>
                  </a:extLst>
                </p14:cNvPr>
                <p14:cNvContentPartPr/>
                <p14:nvPr/>
              </p14:nvContentPartPr>
              <p14:xfrm>
                <a:off x="10205530" y="6125849"/>
                <a:ext cx="56880" cy="378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4AA5360-2B42-8EE9-137C-E6DCD31F5D8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196890" y="6117209"/>
                  <a:ext cx="745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48FC5A9-F8CB-DB3D-D108-71A55804C784}"/>
                    </a:ext>
                  </a:extLst>
                </p14:cNvPr>
                <p14:cNvContentPartPr/>
                <p14:nvPr/>
              </p14:nvContentPartPr>
              <p14:xfrm>
                <a:off x="10418290" y="6140249"/>
                <a:ext cx="77760" cy="208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48FC5A9-F8CB-DB3D-D108-71A55804C78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409650" y="6131249"/>
                  <a:ext cx="954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AC96C4C-4819-1F7F-CA00-221ED42E851A}"/>
                    </a:ext>
                  </a:extLst>
                </p14:cNvPr>
                <p14:cNvContentPartPr/>
                <p14:nvPr/>
              </p14:nvContentPartPr>
              <p14:xfrm>
                <a:off x="10643290" y="6138449"/>
                <a:ext cx="134640" cy="352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AC96C4C-4819-1F7F-CA00-221ED42E851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634290" y="6129449"/>
                  <a:ext cx="152280" cy="52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79285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8497EC9-4320-4402-34A8-FA0FA7A5559C}"/>
              </a:ext>
            </a:extLst>
          </p:cNvPr>
          <p:cNvGrpSpPr/>
          <p:nvPr/>
        </p:nvGrpSpPr>
        <p:grpSpPr>
          <a:xfrm>
            <a:off x="420370" y="140849"/>
            <a:ext cx="446760" cy="449640"/>
            <a:chOff x="420370" y="140849"/>
            <a:chExt cx="446760" cy="44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CDD8855-59B7-85E7-2060-BD2596743EB4}"/>
                    </a:ext>
                  </a:extLst>
                </p14:cNvPr>
                <p14:cNvContentPartPr/>
                <p14:nvPr/>
              </p14:nvContentPartPr>
              <p14:xfrm>
                <a:off x="549970" y="212129"/>
                <a:ext cx="165600" cy="1220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CDD8855-59B7-85E7-2060-BD2596743EB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40970" y="203129"/>
                  <a:ext cx="1832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0786F61-4D4B-6A58-2ADF-089A3BFE486C}"/>
                    </a:ext>
                  </a:extLst>
                </p14:cNvPr>
                <p14:cNvContentPartPr/>
                <p14:nvPr/>
              </p14:nvContentPartPr>
              <p14:xfrm>
                <a:off x="596050" y="340649"/>
                <a:ext cx="80640" cy="1389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0786F61-4D4B-6A58-2ADF-089A3BFE486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87410" y="332009"/>
                  <a:ext cx="982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2D697AA-F30D-F012-6AF8-5FC255225D32}"/>
                    </a:ext>
                  </a:extLst>
                </p14:cNvPr>
                <p14:cNvContentPartPr/>
                <p14:nvPr/>
              </p14:nvContentPartPr>
              <p14:xfrm>
                <a:off x="420370" y="140849"/>
                <a:ext cx="446760" cy="4496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2D697AA-F30D-F012-6AF8-5FC255225D3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11370" y="132209"/>
                  <a:ext cx="464400" cy="46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A81D483-1416-797F-806D-ADB294B38567}"/>
              </a:ext>
            </a:extLst>
          </p:cNvPr>
          <p:cNvGrpSpPr/>
          <p:nvPr/>
        </p:nvGrpSpPr>
        <p:grpSpPr>
          <a:xfrm>
            <a:off x="1122730" y="197729"/>
            <a:ext cx="667440" cy="426240"/>
            <a:chOff x="1122730" y="197729"/>
            <a:chExt cx="667440" cy="42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56108A9-C86C-B678-09F6-455ACEC8EBE3}"/>
                    </a:ext>
                  </a:extLst>
                </p14:cNvPr>
                <p14:cNvContentPartPr/>
                <p14:nvPr/>
              </p14:nvContentPartPr>
              <p14:xfrm>
                <a:off x="1223530" y="220049"/>
                <a:ext cx="86040" cy="2664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56108A9-C86C-B678-09F6-455ACEC8EBE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14530" y="211409"/>
                  <a:ext cx="10368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3BF7164-3E1B-5FA0-5D4D-CB7DFBD1B6F2}"/>
                    </a:ext>
                  </a:extLst>
                </p14:cNvPr>
                <p14:cNvContentPartPr/>
                <p14:nvPr/>
              </p14:nvContentPartPr>
              <p14:xfrm>
                <a:off x="1122730" y="439649"/>
                <a:ext cx="285480" cy="727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3BF7164-3E1B-5FA0-5D4D-CB7DFBD1B6F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14090" y="430649"/>
                  <a:ext cx="3031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7CF9A95-014F-7DAA-4BF9-F20D4B4EBEFB}"/>
                    </a:ext>
                  </a:extLst>
                </p14:cNvPr>
                <p14:cNvContentPartPr/>
                <p14:nvPr/>
              </p14:nvContentPartPr>
              <p14:xfrm>
                <a:off x="1155850" y="197729"/>
                <a:ext cx="349920" cy="1080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7CF9A95-014F-7DAA-4BF9-F20D4B4EBEF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46850" y="188729"/>
                  <a:ext cx="3675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E713AF2-54A5-9709-FFDF-D989E9F63E37}"/>
                    </a:ext>
                  </a:extLst>
                </p14:cNvPr>
                <p14:cNvContentPartPr/>
                <p14:nvPr/>
              </p14:nvContentPartPr>
              <p14:xfrm>
                <a:off x="1391650" y="395369"/>
                <a:ext cx="398520" cy="2286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E713AF2-54A5-9709-FFDF-D989E9F63E3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383010" y="386369"/>
                  <a:ext cx="416160" cy="24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0002DA0-D1BC-E6D0-E0EB-B5D125362C02}"/>
              </a:ext>
            </a:extLst>
          </p:cNvPr>
          <p:cNvGrpSpPr/>
          <p:nvPr/>
        </p:nvGrpSpPr>
        <p:grpSpPr>
          <a:xfrm>
            <a:off x="1901770" y="126089"/>
            <a:ext cx="2025360" cy="475920"/>
            <a:chOff x="1901770" y="126089"/>
            <a:chExt cx="2025360" cy="47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2DB93E1-893A-D45B-0510-ECC166416447}"/>
                    </a:ext>
                  </a:extLst>
                </p14:cNvPr>
                <p14:cNvContentPartPr/>
                <p14:nvPr/>
              </p14:nvContentPartPr>
              <p14:xfrm>
                <a:off x="1901770" y="126089"/>
                <a:ext cx="917280" cy="4759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2DB93E1-893A-D45B-0510-ECC16641644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93130" y="117449"/>
                  <a:ext cx="934920" cy="49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86600D2-62B0-B828-8DB4-D4D034F3FB5B}"/>
                    </a:ext>
                  </a:extLst>
                </p14:cNvPr>
                <p14:cNvContentPartPr/>
                <p14:nvPr/>
              </p14:nvContentPartPr>
              <p14:xfrm>
                <a:off x="2635090" y="292049"/>
                <a:ext cx="195840" cy="205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86600D2-62B0-B828-8DB4-D4D034F3FB5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626450" y="283409"/>
                  <a:ext cx="2134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36DCAD1-C74B-D64F-DC2C-6E4BD29BB126}"/>
                    </a:ext>
                  </a:extLst>
                </p14:cNvPr>
                <p14:cNvContentPartPr/>
                <p14:nvPr/>
              </p14:nvContentPartPr>
              <p14:xfrm>
                <a:off x="3083290" y="355049"/>
                <a:ext cx="843840" cy="1958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36DCAD1-C74B-D64F-DC2C-6E4BD29BB12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074650" y="346409"/>
                  <a:ext cx="861480" cy="21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034ED02-9B62-EF2C-78FC-0A79472419AA}"/>
                  </a:ext>
                </a:extLst>
              </p14:cNvPr>
              <p14:cNvContentPartPr/>
              <p14:nvPr/>
            </p14:nvContentPartPr>
            <p14:xfrm>
              <a:off x="3987970" y="559529"/>
              <a:ext cx="97200" cy="1112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034ED02-9B62-EF2C-78FC-0A79472419A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979330" y="550889"/>
                <a:ext cx="114840" cy="12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A2D682CB-02E9-9346-2ED5-AC8D982AB72F}"/>
              </a:ext>
            </a:extLst>
          </p:cNvPr>
          <p:cNvGrpSpPr/>
          <p:nvPr/>
        </p:nvGrpSpPr>
        <p:grpSpPr>
          <a:xfrm>
            <a:off x="4365250" y="111689"/>
            <a:ext cx="6164640" cy="587160"/>
            <a:chOff x="4365250" y="111689"/>
            <a:chExt cx="6164640" cy="58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413F9DD-5169-1F37-ED29-5786DABDC463}"/>
                    </a:ext>
                  </a:extLst>
                </p14:cNvPr>
                <p14:cNvContentPartPr/>
                <p14:nvPr/>
              </p14:nvContentPartPr>
              <p14:xfrm>
                <a:off x="4365250" y="156329"/>
                <a:ext cx="1689480" cy="5425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413F9DD-5169-1F37-ED29-5786DABDC46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356610" y="147329"/>
                  <a:ext cx="1707120" cy="56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7E64178-71B5-8E95-E2F4-5DE9D44A20D7}"/>
                    </a:ext>
                  </a:extLst>
                </p14:cNvPr>
                <p14:cNvContentPartPr/>
                <p14:nvPr/>
              </p14:nvContentPartPr>
              <p14:xfrm>
                <a:off x="5658370" y="299249"/>
                <a:ext cx="268920" cy="16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7E64178-71B5-8E95-E2F4-5DE9D44A20D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649730" y="290609"/>
                  <a:ext cx="2865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49F8093-F457-DE8F-9336-C98400FAD76D}"/>
                    </a:ext>
                  </a:extLst>
                </p14:cNvPr>
                <p14:cNvContentPartPr/>
                <p14:nvPr/>
              </p14:nvContentPartPr>
              <p14:xfrm>
                <a:off x="4831450" y="260369"/>
                <a:ext cx="767160" cy="410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49F8093-F457-DE8F-9336-C98400FAD76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822450" y="251729"/>
                  <a:ext cx="7848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3F4F277-A287-EAC6-8B41-9BB5E56E76CC}"/>
                    </a:ext>
                  </a:extLst>
                </p14:cNvPr>
                <p14:cNvContentPartPr/>
                <p14:nvPr/>
              </p14:nvContentPartPr>
              <p14:xfrm>
                <a:off x="6365410" y="136169"/>
                <a:ext cx="2256480" cy="532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3F4F277-A287-EAC6-8B41-9BB5E56E76C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356770" y="127529"/>
                  <a:ext cx="2274120" cy="55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A194098-365A-A547-4815-E4D0FD623C88}"/>
                    </a:ext>
                  </a:extLst>
                </p14:cNvPr>
                <p14:cNvContentPartPr/>
                <p14:nvPr/>
              </p14:nvContentPartPr>
              <p14:xfrm>
                <a:off x="8197450" y="276569"/>
                <a:ext cx="165600" cy="176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A194098-365A-A547-4815-E4D0FD623C8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188450" y="267569"/>
                  <a:ext cx="1832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89C9F54-8812-2FB6-B607-9B8DF02633D9}"/>
                    </a:ext>
                  </a:extLst>
                </p14:cNvPr>
                <p14:cNvContentPartPr/>
                <p14:nvPr/>
              </p14:nvContentPartPr>
              <p14:xfrm>
                <a:off x="7391770" y="157049"/>
                <a:ext cx="369360" cy="810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89C9F54-8812-2FB6-B607-9B8DF02633D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382770" y="148049"/>
                  <a:ext cx="3870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ED500EA-69D2-3762-96F7-29B1ABD825DE}"/>
                    </a:ext>
                  </a:extLst>
                </p14:cNvPr>
                <p14:cNvContentPartPr/>
                <p14:nvPr/>
              </p14:nvContentPartPr>
              <p14:xfrm>
                <a:off x="9000610" y="334889"/>
                <a:ext cx="447120" cy="2610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ED500EA-69D2-3762-96F7-29B1ABD825D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991970" y="325889"/>
                  <a:ext cx="46476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69A0374-16AE-EC89-F06A-9AB86DEB9F29}"/>
                    </a:ext>
                  </a:extLst>
                </p14:cNvPr>
                <p14:cNvContentPartPr/>
                <p14:nvPr/>
              </p14:nvContentPartPr>
              <p14:xfrm>
                <a:off x="9711250" y="111689"/>
                <a:ext cx="322200" cy="4672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69A0374-16AE-EC89-F06A-9AB86DEB9F2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702610" y="102689"/>
                  <a:ext cx="339840" cy="48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9CAF08E-935B-5966-3C15-C1D0A91FFC80}"/>
                    </a:ext>
                  </a:extLst>
                </p14:cNvPr>
                <p14:cNvContentPartPr/>
                <p14:nvPr/>
              </p14:nvContentPartPr>
              <p14:xfrm>
                <a:off x="10298410" y="138689"/>
                <a:ext cx="231480" cy="425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9CAF08E-935B-5966-3C15-C1D0A91FFC8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289410" y="129689"/>
                  <a:ext cx="249120" cy="44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B1993B3-79DE-6C15-22B5-1FE18AA9D8F7}"/>
              </a:ext>
            </a:extLst>
          </p:cNvPr>
          <p:cNvGrpSpPr/>
          <p:nvPr/>
        </p:nvGrpSpPr>
        <p:grpSpPr>
          <a:xfrm>
            <a:off x="1092130" y="911609"/>
            <a:ext cx="3064320" cy="581040"/>
            <a:chOff x="1092130" y="911609"/>
            <a:chExt cx="3064320" cy="58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1D08B60-7518-35C8-EEC4-D30A2EED3E79}"/>
                    </a:ext>
                  </a:extLst>
                </p14:cNvPr>
                <p14:cNvContentPartPr/>
                <p14:nvPr/>
              </p14:nvContentPartPr>
              <p14:xfrm>
                <a:off x="1092130" y="1009169"/>
                <a:ext cx="418320" cy="3290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1D08B60-7518-35C8-EEC4-D30A2EED3E7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83490" y="1000169"/>
                  <a:ext cx="43596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ED2810C-BCEB-5C9A-4AF4-96039B66C4DB}"/>
                    </a:ext>
                  </a:extLst>
                </p14:cNvPr>
                <p14:cNvContentPartPr/>
                <p14:nvPr/>
              </p14:nvContentPartPr>
              <p14:xfrm>
                <a:off x="1881970" y="963089"/>
                <a:ext cx="573840" cy="3913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ED2810C-BCEB-5C9A-4AF4-96039B66C4D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873330" y="954449"/>
                  <a:ext cx="59148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9182B4C-0574-7E51-239C-D32DA62732EF}"/>
                    </a:ext>
                  </a:extLst>
                </p14:cNvPr>
                <p14:cNvContentPartPr/>
                <p14:nvPr/>
              </p14:nvContentPartPr>
              <p14:xfrm>
                <a:off x="2342410" y="1089809"/>
                <a:ext cx="197280" cy="133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9182B4C-0574-7E51-239C-D32DA62732E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333770" y="1080809"/>
                  <a:ext cx="2149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6074E9A-1628-A8CD-6F19-27CF5DDC8204}"/>
                    </a:ext>
                  </a:extLst>
                </p14:cNvPr>
                <p14:cNvContentPartPr/>
                <p14:nvPr/>
              </p14:nvContentPartPr>
              <p14:xfrm>
                <a:off x="2868010" y="911609"/>
                <a:ext cx="1288440" cy="5810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6074E9A-1628-A8CD-6F19-27CF5DDC820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859010" y="902609"/>
                  <a:ext cx="1306080" cy="59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0F069BA-88D2-9961-A5D5-BC576FFED5FB}"/>
              </a:ext>
            </a:extLst>
          </p:cNvPr>
          <p:cNvGrpSpPr/>
          <p:nvPr/>
        </p:nvGrpSpPr>
        <p:grpSpPr>
          <a:xfrm>
            <a:off x="4403050" y="732689"/>
            <a:ext cx="5504040" cy="653040"/>
            <a:chOff x="4403050" y="732689"/>
            <a:chExt cx="5504040" cy="65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6765847-F8F8-214E-4920-C64ECE797D69}"/>
                    </a:ext>
                  </a:extLst>
                </p14:cNvPr>
                <p14:cNvContentPartPr/>
                <p14:nvPr/>
              </p14:nvContentPartPr>
              <p14:xfrm>
                <a:off x="4403050" y="732689"/>
                <a:ext cx="2144520" cy="6530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6765847-F8F8-214E-4920-C64ECE797D6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394410" y="724049"/>
                  <a:ext cx="2162160" cy="67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7B82396-6FDC-6A8E-EBCD-B5674B96E9D8}"/>
                    </a:ext>
                  </a:extLst>
                </p14:cNvPr>
                <p14:cNvContentPartPr/>
                <p14:nvPr/>
              </p14:nvContentPartPr>
              <p14:xfrm>
                <a:off x="5340850" y="913409"/>
                <a:ext cx="10080" cy="165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7B82396-6FDC-6A8E-EBCD-B5674B96E9D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332210" y="904769"/>
                  <a:ext cx="277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0D84F78-E793-AA9D-67D2-CB915AA36ED2}"/>
                    </a:ext>
                  </a:extLst>
                </p14:cNvPr>
                <p14:cNvContentPartPr/>
                <p14:nvPr/>
              </p14:nvContentPartPr>
              <p14:xfrm>
                <a:off x="4959250" y="909449"/>
                <a:ext cx="582840" cy="1170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0D84F78-E793-AA9D-67D2-CB915AA36ED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950610" y="900449"/>
                  <a:ext cx="6004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BE979F1-0385-9A05-2756-09C21EE66F29}"/>
                    </a:ext>
                  </a:extLst>
                </p14:cNvPr>
                <p14:cNvContentPartPr/>
                <p14:nvPr/>
              </p14:nvContentPartPr>
              <p14:xfrm>
                <a:off x="6880570" y="1010969"/>
                <a:ext cx="451800" cy="1587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BE979F1-0385-9A05-2756-09C21EE66F2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871570" y="1001969"/>
                  <a:ext cx="4694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7958C23-57BE-EF49-AE8C-E734C4FD1014}"/>
                    </a:ext>
                  </a:extLst>
                </p14:cNvPr>
                <p14:cNvContentPartPr/>
                <p14:nvPr/>
              </p14:nvContentPartPr>
              <p14:xfrm>
                <a:off x="7095850" y="883529"/>
                <a:ext cx="19440" cy="158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7958C23-57BE-EF49-AE8C-E734C4FD101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086850" y="874889"/>
                  <a:ext cx="370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391711B-4110-01D4-0578-E00579191CE7}"/>
                    </a:ext>
                  </a:extLst>
                </p14:cNvPr>
                <p14:cNvContentPartPr/>
                <p14:nvPr/>
              </p14:nvContentPartPr>
              <p14:xfrm>
                <a:off x="7636570" y="778049"/>
                <a:ext cx="695880" cy="4316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391711B-4110-01D4-0578-E00579191CE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627570" y="769049"/>
                  <a:ext cx="71352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C0A8C2D-C281-69FF-2AA3-35D22044FE8B}"/>
                    </a:ext>
                  </a:extLst>
                </p14:cNvPr>
                <p14:cNvContentPartPr/>
                <p14:nvPr/>
              </p14:nvContentPartPr>
              <p14:xfrm>
                <a:off x="7757170" y="954089"/>
                <a:ext cx="384480" cy="277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C0A8C2D-C281-69FF-2AA3-35D22044FE8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748530" y="945449"/>
                  <a:ext cx="4021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3BE53EB-DDBC-0CBE-C2B6-24BCCDA1F254}"/>
                    </a:ext>
                  </a:extLst>
                </p14:cNvPr>
                <p14:cNvContentPartPr/>
                <p14:nvPr/>
              </p14:nvContentPartPr>
              <p14:xfrm>
                <a:off x="8574730" y="798209"/>
                <a:ext cx="1179720" cy="5324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3BE53EB-DDBC-0CBE-C2B6-24BCCDA1F25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566090" y="789209"/>
                  <a:ext cx="1197360" cy="55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0B0BE85-27F1-28B1-FDF0-2B4F68FAFBC3}"/>
                    </a:ext>
                  </a:extLst>
                </p14:cNvPr>
                <p14:cNvContentPartPr/>
                <p14:nvPr/>
              </p14:nvContentPartPr>
              <p14:xfrm>
                <a:off x="9432610" y="869129"/>
                <a:ext cx="63720" cy="219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0B0BE85-27F1-28B1-FDF0-2B4F68FAFBC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423610" y="860489"/>
                  <a:ext cx="813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7E0FF73-2515-A26A-237C-82DED8F54843}"/>
                    </a:ext>
                  </a:extLst>
                </p14:cNvPr>
                <p14:cNvContentPartPr/>
                <p14:nvPr/>
              </p14:nvContentPartPr>
              <p14:xfrm>
                <a:off x="9874330" y="1243169"/>
                <a:ext cx="32760" cy="277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7E0FF73-2515-A26A-237C-82DED8F5484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865690" y="1234169"/>
                  <a:ext cx="50400" cy="4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81C4B84-AEDA-C2C5-095F-9C74DAD658B4}"/>
                  </a:ext>
                </a:extLst>
              </p14:cNvPr>
              <p14:cNvContentPartPr/>
              <p14:nvPr/>
            </p14:nvContentPartPr>
            <p14:xfrm>
              <a:off x="1113730" y="1820609"/>
              <a:ext cx="696600" cy="3142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81C4B84-AEDA-C2C5-095F-9C74DAD658B4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104730" y="1811609"/>
                <a:ext cx="71424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3F4D30C1-0C35-8619-12A7-20F85E06424F}"/>
                  </a:ext>
                </a:extLst>
              </p14:cNvPr>
              <p14:cNvContentPartPr/>
              <p14:nvPr/>
            </p14:nvContentPartPr>
            <p14:xfrm>
              <a:off x="2010490" y="1724489"/>
              <a:ext cx="469440" cy="3380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3F4D30C1-0C35-8619-12A7-20F85E06424F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001490" y="1715489"/>
                <a:ext cx="487080" cy="35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930DA7AA-AE5A-9C6E-B81A-1FB4E9BB3B07}"/>
              </a:ext>
            </a:extLst>
          </p:cNvPr>
          <p:cNvGrpSpPr/>
          <p:nvPr/>
        </p:nvGrpSpPr>
        <p:grpSpPr>
          <a:xfrm>
            <a:off x="2628610" y="1639169"/>
            <a:ext cx="2368080" cy="652680"/>
            <a:chOff x="2628610" y="1639169"/>
            <a:chExt cx="2368080" cy="65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C426382-8415-9ED9-DAEE-9B0F274EAA5B}"/>
                    </a:ext>
                  </a:extLst>
                </p14:cNvPr>
                <p14:cNvContentPartPr/>
                <p14:nvPr/>
              </p14:nvContentPartPr>
              <p14:xfrm>
                <a:off x="2628610" y="1639169"/>
                <a:ext cx="1721520" cy="6526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C426382-8415-9ED9-DAEE-9B0F274EAA5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619610" y="1630169"/>
                  <a:ext cx="1739160" cy="67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462C12C-09C7-8357-F787-AC0B79FF11D3}"/>
                    </a:ext>
                  </a:extLst>
                </p14:cNvPr>
                <p14:cNvContentPartPr/>
                <p14:nvPr/>
              </p14:nvContentPartPr>
              <p14:xfrm>
                <a:off x="4582330" y="1837889"/>
                <a:ext cx="414360" cy="1958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462C12C-09C7-8357-F787-AC0B79FF11D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573690" y="1829249"/>
                  <a:ext cx="432000" cy="21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2B6FE58-B733-EFE3-D3E4-8D569810124A}"/>
              </a:ext>
            </a:extLst>
          </p:cNvPr>
          <p:cNvGrpSpPr/>
          <p:nvPr/>
        </p:nvGrpSpPr>
        <p:grpSpPr>
          <a:xfrm>
            <a:off x="5367130" y="1460969"/>
            <a:ext cx="2416680" cy="591120"/>
            <a:chOff x="5367130" y="1460969"/>
            <a:chExt cx="2416680" cy="59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6563D32-A7F1-F059-7AD1-0357837E53A8}"/>
                    </a:ext>
                  </a:extLst>
                </p14:cNvPr>
                <p14:cNvContentPartPr/>
                <p14:nvPr/>
              </p14:nvContentPartPr>
              <p14:xfrm>
                <a:off x="5367130" y="1589129"/>
                <a:ext cx="1732320" cy="4629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6563D32-A7F1-F059-7AD1-0357837E53A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358130" y="1580129"/>
                  <a:ext cx="1749960" cy="48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6CE779E-A46C-2F59-81EA-88AED55F21D0}"/>
                    </a:ext>
                  </a:extLst>
                </p14:cNvPr>
                <p14:cNvContentPartPr/>
                <p14:nvPr/>
              </p14:nvContentPartPr>
              <p14:xfrm>
                <a:off x="6909010" y="1772369"/>
                <a:ext cx="181440" cy="9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6CE779E-A46C-2F59-81EA-88AED55F21D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900370" y="1763729"/>
                  <a:ext cx="1990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D5C00E9-B577-ED3A-70B6-89EA14349445}"/>
                    </a:ext>
                  </a:extLst>
                </p14:cNvPr>
                <p14:cNvContentPartPr/>
                <p14:nvPr/>
              </p14:nvContentPartPr>
              <p14:xfrm>
                <a:off x="6295930" y="1742489"/>
                <a:ext cx="381960" cy="331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D5C00E9-B577-ED3A-70B6-89EA1434944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287290" y="1733489"/>
                  <a:ext cx="3996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450CA1E-7045-A5CB-A7E7-B79C7AC98C6B}"/>
                    </a:ext>
                  </a:extLst>
                </p14:cNvPr>
                <p14:cNvContentPartPr/>
                <p14:nvPr/>
              </p14:nvContentPartPr>
              <p14:xfrm>
                <a:off x="7745290" y="1460969"/>
                <a:ext cx="38520" cy="259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450CA1E-7045-A5CB-A7E7-B79C7AC98C6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736290" y="1452329"/>
                  <a:ext cx="561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D54318C-8E07-6CC2-1B23-2069D4A9EA7C}"/>
                    </a:ext>
                  </a:extLst>
                </p14:cNvPr>
                <p14:cNvContentPartPr/>
                <p14:nvPr/>
              </p14:nvContentPartPr>
              <p14:xfrm>
                <a:off x="6956530" y="1761929"/>
                <a:ext cx="327240" cy="198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D54318C-8E07-6CC2-1B23-2069D4A9EA7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947890" y="1753289"/>
                  <a:ext cx="34488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8960079-6909-96D6-583B-DF8C0AB6004F}"/>
              </a:ext>
            </a:extLst>
          </p:cNvPr>
          <p:cNvGrpSpPr/>
          <p:nvPr/>
        </p:nvGrpSpPr>
        <p:grpSpPr>
          <a:xfrm>
            <a:off x="1136050" y="2488769"/>
            <a:ext cx="853560" cy="389520"/>
            <a:chOff x="1136050" y="2488769"/>
            <a:chExt cx="853560" cy="38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6EA5BD3-8189-0D70-E441-80C9DE0B8683}"/>
                    </a:ext>
                  </a:extLst>
                </p14:cNvPr>
                <p14:cNvContentPartPr/>
                <p14:nvPr/>
              </p14:nvContentPartPr>
              <p14:xfrm>
                <a:off x="1176370" y="2589569"/>
                <a:ext cx="84600" cy="2624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6EA5BD3-8189-0D70-E441-80C9DE0B868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67370" y="2580929"/>
                  <a:ext cx="10224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F4CC11B-F925-7045-2A47-E3F57173025C}"/>
                    </a:ext>
                  </a:extLst>
                </p14:cNvPr>
                <p14:cNvContentPartPr/>
                <p14:nvPr/>
              </p14:nvContentPartPr>
              <p14:xfrm>
                <a:off x="1136050" y="2552849"/>
                <a:ext cx="262800" cy="1177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F4CC11B-F925-7045-2A47-E3F57173025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27050" y="2544209"/>
                  <a:ext cx="2804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5C3499F-5846-844D-8D2E-89C4CF205E09}"/>
                    </a:ext>
                  </a:extLst>
                </p14:cNvPr>
                <p14:cNvContentPartPr/>
                <p14:nvPr/>
              </p14:nvContentPartPr>
              <p14:xfrm>
                <a:off x="1401730" y="2488769"/>
                <a:ext cx="587880" cy="3895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5C3499F-5846-844D-8D2E-89C4CF205E0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392730" y="2480129"/>
                  <a:ext cx="605520" cy="40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B486B595-FB6E-46AA-C1E6-F72FBBC2C1B9}"/>
              </a:ext>
            </a:extLst>
          </p:cNvPr>
          <p:cNvGrpSpPr/>
          <p:nvPr/>
        </p:nvGrpSpPr>
        <p:grpSpPr>
          <a:xfrm>
            <a:off x="154871" y="3149429"/>
            <a:ext cx="11907180" cy="1169640"/>
            <a:chOff x="162070" y="5048909"/>
            <a:chExt cx="11907180" cy="116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1A247CB-575B-6D2F-D9EF-D5274D8DF82E}"/>
                    </a:ext>
                  </a:extLst>
                </p14:cNvPr>
                <p14:cNvContentPartPr/>
                <p14:nvPr/>
              </p14:nvContentPartPr>
              <p14:xfrm>
                <a:off x="693610" y="5244569"/>
                <a:ext cx="16560" cy="248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1A247CB-575B-6D2F-D9EF-D5274D8DF82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84970" y="5235569"/>
                  <a:ext cx="342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CDF38FA-1735-C578-678D-4E07E521E0F6}"/>
                    </a:ext>
                  </a:extLst>
                </p14:cNvPr>
                <p14:cNvContentPartPr/>
                <p14:nvPr/>
              </p14:nvContentPartPr>
              <p14:xfrm>
                <a:off x="162070" y="5316389"/>
                <a:ext cx="284400" cy="3646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CDF38FA-1735-C578-678D-4E07E521E0F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53070" y="5307749"/>
                  <a:ext cx="30204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6F3864D-F174-408F-CB5D-D714F8796B7B}"/>
                    </a:ext>
                  </a:extLst>
                </p14:cNvPr>
                <p14:cNvContentPartPr/>
                <p14:nvPr/>
              </p14:nvContentPartPr>
              <p14:xfrm>
                <a:off x="632590" y="5174189"/>
                <a:ext cx="99000" cy="4284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6F3864D-F174-408F-CB5D-D714F8796B7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23590" y="5165549"/>
                  <a:ext cx="116640" cy="44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201657A-D1B0-39A0-83E1-01E224E33C95}"/>
                    </a:ext>
                  </a:extLst>
                </p14:cNvPr>
                <p14:cNvContentPartPr/>
                <p14:nvPr/>
              </p14:nvContentPartPr>
              <p14:xfrm>
                <a:off x="855070" y="5101469"/>
                <a:ext cx="86040" cy="2426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201657A-D1B0-39A0-83E1-01E224E33C9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46070" y="5092469"/>
                  <a:ext cx="10368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7C0C5E7-58C6-B8D1-C8E8-7A73C049D6CB}"/>
                    </a:ext>
                  </a:extLst>
                </p14:cNvPr>
                <p14:cNvContentPartPr/>
                <p14:nvPr/>
              </p14:nvContentPartPr>
              <p14:xfrm>
                <a:off x="1059550" y="5135309"/>
                <a:ext cx="270720" cy="1800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7C0C5E7-58C6-B8D1-C8E8-7A73C049D6C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50550" y="5126309"/>
                  <a:ext cx="2883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B259E074-4C39-B4AB-830D-6E29E1FC248E}"/>
                    </a:ext>
                  </a:extLst>
                </p14:cNvPr>
                <p14:cNvContentPartPr/>
                <p14:nvPr/>
              </p14:nvContentPartPr>
              <p14:xfrm>
                <a:off x="1339630" y="5281829"/>
                <a:ext cx="39600" cy="529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B259E074-4C39-B4AB-830D-6E29E1FC248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330630" y="5273189"/>
                  <a:ext cx="572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B070F6A-AF9A-DD8A-8299-C81E5A100B2C}"/>
                    </a:ext>
                  </a:extLst>
                </p14:cNvPr>
                <p14:cNvContentPartPr/>
                <p14:nvPr/>
              </p14:nvContentPartPr>
              <p14:xfrm>
                <a:off x="1409470" y="5139629"/>
                <a:ext cx="8280" cy="381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B070F6A-AF9A-DD8A-8299-C81E5A100B2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400470" y="5130629"/>
                  <a:ext cx="259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E046792-18EB-DA49-D006-B4FAC665DEB6}"/>
                    </a:ext>
                  </a:extLst>
                </p14:cNvPr>
                <p14:cNvContentPartPr/>
                <p14:nvPr/>
              </p14:nvContentPartPr>
              <p14:xfrm>
                <a:off x="839590" y="5387309"/>
                <a:ext cx="534240" cy="1083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E046792-18EB-DA49-D006-B4FAC665DEB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30590" y="5378309"/>
                  <a:ext cx="5518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492BE83-07AF-A761-93E3-A8D0488B6688}"/>
                    </a:ext>
                  </a:extLst>
                </p14:cNvPr>
                <p14:cNvContentPartPr/>
                <p14:nvPr/>
              </p14:nvContentPartPr>
              <p14:xfrm>
                <a:off x="899710" y="5517269"/>
                <a:ext cx="145800" cy="2682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492BE83-07AF-A761-93E3-A8D0488B668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91070" y="5508629"/>
                  <a:ext cx="16344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B1ACBC2-3FF0-225C-E8BC-AB26602DF46A}"/>
                    </a:ext>
                  </a:extLst>
                </p14:cNvPr>
                <p14:cNvContentPartPr/>
                <p14:nvPr/>
              </p14:nvContentPartPr>
              <p14:xfrm>
                <a:off x="1154950" y="5534189"/>
                <a:ext cx="114120" cy="2221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B1ACBC2-3FF0-225C-E8BC-AB26602DF46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145950" y="5525189"/>
                  <a:ext cx="13176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F1D720F-614C-CE1F-44B6-BDCB6C6C931B}"/>
                    </a:ext>
                  </a:extLst>
                </p14:cNvPr>
                <p14:cNvContentPartPr/>
                <p14:nvPr/>
              </p14:nvContentPartPr>
              <p14:xfrm>
                <a:off x="1106710" y="5592869"/>
                <a:ext cx="215640" cy="666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F1D720F-614C-CE1F-44B6-BDCB6C6C931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97710" y="5584229"/>
                  <a:ext cx="2332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29069F2-B7D3-3C4D-B388-9064A5AB1959}"/>
                    </a:ext>
                  </a:extLst>
                </p14:cNvPr>
                <p14:cNvContentPartPr/>
                <p14:nvPr/>
              </p14:nvContentPartPr>
              <p14:xfrm>
                <a:off x="1718350" y="5316749"/>
                <a:ext cx="15120" cy="2098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29069F2-B7D3-3C4D-B388-9064A5AB195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709350" y="5307749"/>
                  <a:ext cx="327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257A0B8-84E5-075E-109C-13B2A9781313}"/>
                    </a:ext>
                  </a:extLst>
                </p14:cNvPr>
                <p14:cNvContentPartPr/>
                <p14:nvPr/>
              </p14:nvContentPartPr>
              <p14:xfrm>
                <a:off x="1642390" y="5405669"/>
                <a:ext cx="205920" cy="378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257A0B8-84E5-075E-109C-13B2A978131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633390" y="5397029"/>
                  <a:ext cx="2235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34EBEC5-14FD-73CE-225E-D5566A2D7026}"/>
                    </a:ext>
                  </a:extLst>
                </p14:cNvPr>
                <p14:cNvContentPartPr/>
                <p14:nvPr/>
              </p14:nvContentPartPr>
              <p14:xfrm>
                <a:off x="1965670" y="5276069"/>
                <a:ext cx="333720" cy="2113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34EBEC5-14FD-73CE-225E-D5566A2D702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957030" y="5267069"/>
                  <a:ext cx="3513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0832A73-BEF1-7794-CBBA-AE2603C5DE5E}"/>
                    </a:ext>
                  </a:extLst>
                </p14:cNvPr>
                <p14:cNvContentPartPr/>
                <p14:nvPr/>
              </p14:nvContentPartPr>
              <p14:xfrm>
                <a:off x="2214430" y="5436269"/>
                <a:ext cx="154800" cy="1411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0832A73-BEF1-7794-CBBA-AE2603C5DE5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205430" y="5427269"/>
                  <a:ext cx="1724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DA685FF-70C3-F427-661B-4C910EAEB551}"/>
                    </a:ext>
                  </a:extLst>
                </p14:cNvPr>
                <p14:cNvContentPartPr/>
                <p14:nvPr/>
              </p14:nvContentPartPr>
              <p14:xfrm>
                <a:off x="2549230" y="5100389"/>
                <a:ext cx="113760" cy="2710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DA685FF-70C3-F427-661B-4C910EAEB55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540590" y="5091389"/>
                  <a:ext cx="13140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C229AE4-03B8-ABD0-1900-995E150B0296}"/>
                    </a:ext>
                  </a:extLst>
                </p14:cNvPr>
                <p14:cNvContentPartPr/>
                <p14:nvPr/>
              </p14:nvContentPartPr>
              <p14:xfrm>
                <a:off x="2752990" y="5193629"/>
                <a:ext cx="344520" cy="1526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C229AE4-03B8-ABD0-1900-995E150B029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744350" y="5184989"/>
                  <a:ext cx="3621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4722B50-E8BE-7DEB-FA13-408EB01C7BBC}"/>
                    </a:ext>
                  </a:extLst>
                </p14:cNvPr>
                <p14:cNvContentPartPr/>
                <p14:nvPr/>
              </p14:nvContentPartPr>
              <p14:xfrm>
                <a:off x="3054310" y="5345189"/>
                <a:ext cx="38520" cy="1234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4722B50-E8BE-7DEB-FA13-408EB01C7BB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045670" y="5336549"/>
                  <a:ext cx="561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3CEDCF7-F80C-1EC7-D681-548822D50A84}"/>
                    </a:ext>
                  </a:extLst>
                </p14:cNvPr>
                <p14:cNvContentPartPr/>
                <p14:nvPr/>
              </p14:nvContentPartPr>
              <p14:xfrm>
                <a:off x="3119830" y="5306309"/>
                <a:ext cx="6840" cy="64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3CEDCF7-F80C-1EC7-D681-548822D50A8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111190" y="5297669"/>
                  <a:ext cx="244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23CD9FB-3CD4-FFAF-EE65-0FC064DAD0EE}"/>
                    </a:ext>
                  </a:extLst>
                </p14:cNvPr>
                <p14:cNvContentPartPr/>
                <p14:nvPr/>
              </p14:nvContentPartPr>
              <p14:xfrm>
                <a:off x="2578030" y="5480549"/>
                <a:ext cx="628200" cy="727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23CD9FB-3CD4-FFAF-EE65-0FC064DAD0E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569030" y="5471549"/>
                  <a:ext cx="6458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B3A4736-A87E-51C2-828A-A6CCB8CE739F}"/>
                    </a:ext>
                  </a:extLst>
                </p14:cNvPr>
                <p14:cNvContentPartPr/>
                <p14:nvPr/>
              </p14:nvContentPartPr>
              <p14:xfrm>
                <a:off x="2626630" y="5579909"/>
                <a:ext cx="204120" cy="2934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B3A4736-A87E-51C2-828A-A6CCB8CE739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617990" y="5570909"/>
                  <a:ext cx="22176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45B8C00-2285-FF3A-F636-C9BB2FC91D4B}"/>
                    </a:ext>
                  </a:extLst>
                </p14:cNvPr>
                <p14:cNvContentPartPr/>
                <p14:nvPr/>
              </p14:nvContentPartPr>
              <p14:xfrm>
                <a:off x="2914630" y="5640749"/>
                <a:ext cx="173520" cy="1807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45B8C00-2285-FF3A-F636-C9BB2FC91D4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905630" y="5632109"/>
                  <a:ext cx="1911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635CA53-121A-9272-F46A-EBF596DFE6E9}"/>
                    </a:ext>
                  </a:extLst>
                </p14:cNvPr>
                <p14:cNvContentPartPr/>
                <p14:nvPr/>
              </p14:nvContentPartPr>
              <p14:xfrm>
                <a:off x="2959270" y="5652269"/>
                <a:ext cx="190440" cy="1656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635CA53-121A-9272-F46A-EBF596DFE6E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950270" y="5643269"/>
                  <a:ext cx="2080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D6DAE20A-61D4-6CA7-06DF-341802B97CC7}"/>
                    </a:ext>
                  </a:extLst>
                </p14:cNvPr>
                <p14:cNvContentPartPr/>
                <p14:nvPr/>
              </p14:nvContentPartPr>
              <p14:xfrm>
                <a:off x="3155470" y="5740829"/>
                <a:ext cx="162000" cy="1472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D6DAE20A-61D4-6CA7-06DF-341802B97CC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146470" y="5732189"/>
                  <a:ext cx="1796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51F218C-1DD1-08AB-6798-0BCE27C99C75}"/>
                    </a:ext>
                  </a:extLst>
                </p14:cNvPr>
                <p14:cNvContentPartPr/>
                <p14:nvPr/>
              </p14:nvContentPartPr>
              <p14:xfrm>
                <a:off x="3380470" y="5057549"/>
                <a:ext cx="198720" cy="7743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51F218C-1DD1-08AB-6798-0BCE27C99C7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371830" y="5048909"/>
                  <a:ext cx="216360" cy="79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79D61B0-21D5-2F8C-E5B8-C7124E86D5E0}"/>
                    </a:ext>
                  </a:extLst>
                </p14:cNvPr>
                <p14:cNvContentPartPr/>
                <p14:nvPr/>
              </p14:nvContentPartPr>
              <p14:xfrm>
                <a:off x="3621670" y="5357609"/>
                <a:ext cx="250560" cy="514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79D61B0-21D5-2F8C-E5B8-C7124E86D5E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613030" y="5348609"/>
                  <a:ext cx="2682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09999B8-64E6-12F1-629B-825928C5227E}"/>
                    </a:ext>
                  </a:extLst>
                </p14:cNvPr>
                <p14:cNvContentPartPr/>
                <p14:nvPr/>
              </p14:nvContentPartPr>
              <p14:xfrm>
                <a:off x="3657310" y="5448689"/>
                <a:ext cx="232920" cy="536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09999B8-64E6-12F1-629B-825928C5227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648310" y="5439689"/>
                  <a:ext cx="2505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6BAAE541-3F24-3D48-4B94-E3682DEFB147}"/>
                    </a:ext>
                  </a:extLst>
                </p14:cNvPr>
                <p14:cNvContentPartPr/>
                <p14:nvPr/>
              </p14:nvContentPartPr>
              <p14:xfrm>
                <a:off x="4109830" y="5370929"/>
                <a:ext cx="130320" cy="262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6BAAE541-3F24-3D48-4B94-E3682DEFB14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100830" y="5361929"/>
                  <a:ext cx="1479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EC2B1E53-CBC2-CD4A-FE1A-99E2CBC1A670}"/>
                    </a:ext>
                  </a:extLst>
                </p14:cNvPr>
                <p14:cNvContentPartPr/>
                <p14:nvPr/>
              </p14:nvContentPartPr>
              <p14:xfrm>
                <a:off x="4364350" y="5068169"/>
                <a:ext cx="208800" cy="2649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EC2B1E53-CBC2-CD4A-FE1A-99E2CBC1A67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355350" y="5059169"/>
                  <a:ext cx="22644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281E7B0-E4E8-E5E7-A84E-CF98BF3E666C}"/>
                    </a:ext>
                  </a:extLst>
                </p14:cNvPr>
                <p14:cNvContentPartPr/>
                <p14:nvPr/>
              </p14:nvContentPartPr>
              <p14:xfrm>
                <a:off x="4673230" y="5231609"/>
                <a:ext cx="11880" cy="2034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281E7B0-E4E8-E5E7-A84E-CF98BF3E666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664230" y="5222609"/>
                  <a:ext cx="295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8DB682D-5D46-A2A5-767A-CFE670ECA324}"/>
                    </a:ext>
                  </a:extLst>
                </p14:cNvPr>
                <p14:cNvContentPartPr/>
                <p14:nvPr/>
              </p14:nvContentPartPr>
              <p14:xfrm>
                <a:off x="4659910" y="5130449"/>
                <a:ext cx="147960" cy="1591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8DB682D-5D46-A2A5-767A-CFE670ECA32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651270" y="5121809"/>
                  <a:ext cx="1656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398BC06-8C33-8491-A6EE-715CBF9C7A8D}"/>
                    </a:ext>
                  </a:extLst>
                </p14:cNvPr>
                <p14:cNvContentPartPr/>
                <p14:nvPr/>
              </p14:nvContentPartPr>
              <p14:xfrm>
                <a:off x="4378750" y="5406929"/>
                <a:ext cx="510480" cy="565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398BC06-8C33-8491-A6EE-715CBF9C7A8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369750" y="5397929"/>
                  <a:ext cx="5281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FE32884-0C01-339E-6060-C8224A8A4AAF}"/>
                    </a:ext>
                  </a:extLst>
                </p14:cNvPr>
                <p14:cNvContentPartPr/>
                <p14:nvPr/>
              </p14:nvContentPartPr>
              <p14:xfrm>
                <a:off x="4386310" y="5531489"/>
                <a:ext cx="104040" cy="2779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FE32884-0C01-339E-6060-C8224A8A4AA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377310" y="5522489"/>
                  <a:ext cx="12168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1E5DBFA-7EB5-7FE5-E384-F3D8B8B9FAF2}"/>
                    </a:ext>
                  </a:extLst>
                </p14:cNvPr>
                <p14:cNvContentPartPr/>
                <p14:nvPr/>
              </p14:nvContentPartPr>
              <p14:xfrm>
                <a:off x="4617790" y="5597009"/>
                <a:ext cx="108720" cy="1857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1E5DBFA-7EB5-7FE5-E384-F3D8B8B9FAF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609150" y="5588369"/>
                  <a:ext cx="1263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C46ED7A-7AE5-2C19-37D0-DC4B02833C67}"/>
                    </a:ext>
                  </a:extLst>
                </p14:cNvPr>
                <p14:cNvContentPartPr/>
                <p14:nvPr/>
              </p14:nvContentPartPr>
              <p14:xfrm>
                <a:off x="4602670" y="5579009"/>
                <a:ext cx="265320" cy="2098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C46ED7A-7AE5-2C19-37D0-DC4B02833C6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594030" y="5570009"/>
                  <a:ext cx="2829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D7E0A5F3-6E1F-A30F-A0B0-A18CCFFEBAD8}"/>
                    </a:ext>
                  </a:extLst>
                </p14:cNvPr>
                <p14:cNvContentPartPr/>
                <p14:nvPr/>
              </p14:nvContentPartPr>
              <p14:xfrm>
                <a:off x="4864030" y="5768369"/>
                <a:ext cx="39240" cy="1008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D7E0A5F3-6E1F-A30F-A0B0-A18CCFFEBAD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855030" y="5759369"/>
                  <a:ext cx="568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9DA40D6-1AAC-CBBF-909E-9B249C74DFC3}"/>
                    </a:ext>
                  </a:extLst>
                </p14:cNvPr>
                <p14:cNvContentPartPr/>
                <p14:nvPr/>
              </p14:nvContentPartPr>
              <p14:xfrm>
                <a:off x="5003350" y="5594129"/>
                <a:ext cx="39240" cy="32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9DA40D6-1AAC-CBBF-909E-9B249C74DFC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994350" y="5585489"/>
                  <a:ext cx="568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F7B83D0B-51C1-3931-16CF-E9A539965B08}"/>
                    </a:ext>
                  </a:extLst>
                </p14:cNvPr>
                <p14:cNvContentPartPr/>
                <p14:nvPr/>
              </p14:nvContentPartPr>
              <p14:xfrm>
                <a:off x="5157070" y="5306309"/>
                <a:ext cx="14760" cy="1980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F7B83D0B-51C1-3931-16CF-E9A539965B0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148070" y="5297309"/>
                  <a:ext cx="324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EBD9B05-C90C-58E1-8B1D-B83574C73F54}"/>
                    </a:ext>
                  </a:extLst>
                </p14:cNvPr>
                <p14:cNvContentPartPr/>
                <p14:nvPr/>
              </p14:nvContentPartPr>
              <p14:xfrm>
                <a:off x="5056990" y="5388749"/>
                <a:ext cx="277560" cy="226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EBD9B05-C90C-58E1-8B1D-B83574C73F5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047990" y="5379749"/>
                  <a:ext cx="2952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271771F-BB47-793F-6F96-1EE6DD027054}"/>
                    </a:ext>
                  </a:extLst>
                </p14:cNvPr>
                <p14:cNvContentPartPr/>
                <p14:nvPr/>
              </p14:nvContentPartPr>
              <p14:xfrm>
                <a:off x="5512750" y="5054669"/>
                <a:ext cx="201240" cy="3344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271771F-BB47-793F-6F96-1EE6DD02705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503750" y="5045669"/>
                  <a:ext cx="21888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E8BE416D-1908-198B-BD9A-FCC127E508BD}"/>
                    </a:ext>
                  </a:extLst>
                </p14:cNvPr>
                <p14:cNvContentPartPr/>
                <p14:nvPr/>
              </p14:nvContentPartPr>
              <p14:xfrm>
                <a:off x="5451550" y="5506829"/>
                <a:ext cx="344520" cy="111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E8BE416D-1908-198B-BD9A-FCC127E508B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442550" y="5498189"/>
                  <a:ext cx="3621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C976273-13B9-5B1A-0F13-154B5ACABCAA}"/>
                    </a:ext>
                  </a:extLst>
                </p14:cNvPr>
                <p14:cNvContentPartPr/>
                <p14:nvPr/>
              </p14:nvContentPartPr>
              <p14:xfrm>
                <a:off x="5366590" y="5579909"/>
                <a:ext cx="135360" cy="2858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C976273-13B9-5B1A-0F13-154B5ACABCA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357590" y="5570909"/>
                  <a:ext cx="15300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D6504630-123A-426E-1D62-4C25F0569A8D}"/>
                    </a:ext>
                  </a:extLst>
                </p14:cNvPr>
                <p14:cNvContentPartPr/>
                <p14:nvPr/>
              </p14:nvContentPartPr>
              <p14:xfrm>
                <a:off x="5606350" y="5697989"/>
                <a:ext cx="180720" cy="1454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D6504630-123A-426E-1D62-4C25F0569A8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597350" y="5688989"/>
                  <a:ext cx="1983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734F6F4-FBE5-7692-1DAF-07A03218CA4B}"/>
                    </a:ext>
                  </a:extLst>
                </p14:cNvPr>
                <p14:cNvContentPartPr/>
                <p14:nvPr/>
              </p14:nvContentPartPr>
              <p14:xfrm>
                <a:off x="5567830" y="5691509"/>
                <a:ext cx="266040" cy="1486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734F6F4-FBE5-7692-1DAF-07A03218CA4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558830" y="5682869"/>
                  <a:ext cx="2836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4CD56154-389D-C46F-BAC2-E594607FBBE5}"/>
                    </a:ext>
                  </a:extLst>
                </p14:cNvPr>
                <p14:cNvContentPartPr/>
                <p14:nvPr/>
              </p14:nvContentPartPr>
              <p14:xfrm>
                <a:off x="5831350" y="5822549"/>
                <a:ext cx="148320" cy="2062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4CD56154-389D-C46F-BAC2-E594607FBBE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822710" y="5813549"/>
                  <a:ext cx="1659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BA66354-A7BF-27F1-2DF4-22F6F487650A}"/>
                    </a:ext>
                  </a:extLst>
                </p14:cNvPr>
                <p14:cNvContentPartPr/>
                <p14:nvPr/>
              </p14:nvContentPartPr>
              <p14:xfrm>
                <a:off x="6067510" y="5048909"/>
                <a:ext cx="237600" cy="10188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BA66354-A7BF-27F1-2DF4-22F6F487650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058510" y="5039909"/>
                  <a:ext cx="255240" cy="10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8FBA303-78B3-E22A-02A2-ADF24382DB4A}"/>
                    </a:ext>
                  </a:extLst>
                </p14:cNvPr>
                <p14:cNvContentPartPr/>
                <p14:nvPr/>
              </p14:nvContentPartPr>
              <p14:xfrm>
                <a:off x="6238150" y="5442029"/>
                <a:ext cx="301320" cy="2563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8FBA303-78B3-E22A-02A2-ADF24382DB4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229150" y="5433029"/>
                  <a:ext cx="31896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DC25DD9D-E2B6-A66A-2938-1DC2FC8ABA7A}"/>
                    </a:ext>
                  </a:extLst>
                </p14:cNvPr>
                <p14:cNvContentPartPr/>
                <p14:nvPr/>
              </p14:nvContentPartPr>
              <p14:xfrm>
                <a:off x="6562150" y="5121989"/>
                <a:ext cx="181440" cy="8744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DC25DD9D-E2B6-A66A-2938-1DC2FC8ABA7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553150" y="5112989"/>
                  <a:ext cx="199080" cy="89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6D79F224-8DEE-2A96-0538-63134B20315C}"/>
                    </a:ext>
                  </a:extLst>
                </p14:cNvPr>
                <p14:cNvContentPartPr/>
                <p14:nvPr/>
              </p14:nvContentPartPr>
              <p14:xfrm>
                <a:off x="6779230" y="5217749"/>
                <a:ext cx="134280" cy="2203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6D79F224-8DEE-2A96-0538-63134B20315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770230" y="5209109"/>
                  <a:ext cx="15192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C2809131-21E2-3E72-874D-C1BAD9660C7C}"/>
                    </a:ext>
                  </a:extLst>
                </p14:cNvPr>
                <p14:cNvContentPartPr/>
                <p14:nvPr/>
              </p14:nvContentPartPr>
              <p14:xfrm>
                <a:off x="6972550" y="5196509"/>
                <a:ext cx="225720" cy="1710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C2809131-21E2-3E72-874D-C1BAD9660C7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963550" y="5187509"/>
                  <a:ext cx="2433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8DB0389D-55F8-DE66-D579-B68A409AEF66}"/>
                    </a:ext>
                  </a:extLst>
                </p14:cNvPr>
                <p14:cNvContentPartPr/>
                <p14:nvPr/>
              </p14:nvContentPartPr>
              <p14:xfrm>
                <a:off x="7229230" y="5374349"/>
                <a:ext cx="37080" cy="1040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8DB0389D-55F8-DE66-D579-B68A409AEF6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220230" y="5365349"/>
                  <a:ext cx="547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561CC71-653E-1DCA-756D-7AD763B348A2}"/>
                    </a:ext>
                  </a:extLst>
                </p14:cNvPr>
                <p14:cNvContentPartPr/>
                <p14:nvPr/>
              </p14:nvContentPartPr>
              <p14:xfrm>
                <a:off x="7299790" y="5280029"/>
                <a:ext cx="8280" cy="93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561CC71-653E-1DCA-756D-7AD763B348A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291150" y="5271029"/>
                  <a:ext cx="259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0E3B49C9-2B06-5468-6E9D-86E301BC5A65}"/>
                    </a:ext>
                  </a:extLst>
                </p14:cNvPr>
                <p14:cNvContentPartPr/>
                <p14:nvPr/>
              </p14:nvContentPartPr>
              <p14:xfrm>
                <a:off x="6744670" y="5549309"/>
                <a:ext cx="598680" cy="770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0E3B49C9-2B06-5468-6E9D-86E301BC5A6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736030" y="5540669"/>
                  <a:ext cx="6163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3EFE329F-6324-D1F6-1E94-41930175BD43}"/>
                    </a:ext>
                  </a:extLst>
                </p14:cNvPr>
                <p14:cNvContentPartPr/>
                <p14:nvPr/>
              </p14:nvContentPartPr>
              <p14:xfrm>
                <a:off x="6800470" y="5688989"/>
                <a:ext cx="169560" cy="2336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3EFE329F-6324-D1F6-1E94-41930175BD43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791830" y="5679989"/>
                  <a:ext cx="1872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8E2691A7-11E8-FAA8-5302-D97936B36BC1}"/>
                    </a:ext>
                  </a:extLst>
                </p14:cNvPr>
                <p14:cNvContentPartPr/>
                <p14:nvPr/>
              </p14:nvContentPartPr>
              <p14:xfrm>
                <a:off x="7042750" y="5763869"/>
                <a:ext cx="145800" cy="1411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8E2691A7-11E8-FAA8-5302-D97936B36BC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033750" y="5755229"/>
                  <a:ext cx="1634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62CCB25-5441-1E75-AF23-4400F3AA4824}"/>
                    </a:ext>
                  </a:extLst>
                </p14:cNvPr>
                <p14:cNvContentPartPr/>
                <p14:nvPr/>
              </p14:nvContentPartPr>
              <p14:xfrm>
                <a:off x="7015750" y="5724629"/>
                <a:ext cx="218160" cy="2073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62CCB25-5441-1E75-AF23-4400F3AA482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006750" y="5715629"/>
                  <a:ext cx="2358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7229583-FEA8-D2C3-1B35-B48EF5043FDF}"/>
                    </a:ext>
                  </a:extLst>
                </p14:cNvPr>
                <p14:cNvContentPartPr/>
                <p14:nvPr/>
              </p14:nvContentPartPr>
              <p14:xfrm>
                <a:off x="7219150" y="5857469"/>
                <a:ext cx="99000" cy="1699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7229583-FEA8-D2C3-1B35-B48EF5043FD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210150" y="5848469"/>
                  <a:ext cx="1166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B571C63-A211-BE8E-6AA9-8A73BED975BE}"/>
                    </a:ext>
                  </a:extLst>
                </p14:cNvPr>
                <p14:cNvContentPartPr/>
                <p14:nvPr/>
              </p14:nvContentPartPr>
              <p14:xfrm>
                <a:off x="7562590" y="5438789"/>
                <a:ext cx="47880" cy="1342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B571C63-A211-BE8E-6AA9-8A73BED975B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553590" y="5429789"/>
                  <a:ext cx="655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D6760C23-132B-F3B8-00C7-EF75FD8DE600}"/>
                    </a:ext>
                  </a:extLst>
                </p14:cNvPr>
                <p14:cNvContentPartPr/>
                <p14:nvPr/>
              </p14:nvContentPartPr>
              <p14:xfrm>
                <a:off x="7498870" y="5529509"/>
                <a:ext cx="188280" cy="241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D6760C23-132B-F3B8-00C7-EF75FD8DE60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489870" y="5520509"/>
                  <a:ext cx="2059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878C7922-8E37-0B51-5D2E-6C40AE39A7B8}"/>
                    </a:ext>
                  </a:extLst>
                </p14:cNvPr>
                <p14:cNvContentPartPr/>
                <p14:nvPr/>
              </p14:nvContentPartPr>
              <p14:xfrm>
                <a:off x="7543870" y="5468669"/>
                <a:ext cx="94320" cy="1620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878C7922-8E37-0B51-5D2E-6C40AE39A7B8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534870" y="5459669"/>
                  <a:ext cx="1119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B9FF15AB-AB37-3960-6354-2ED5F6A70C53}"/>
                    </a:ext>
                  </a:extLst>
                </p14:cNvPr>
                <p14:cNvContentPartPr/>
                <p14:nvPr/>
              </p14:nvContentPartPr>
              <p14:xfrm>
                <a:off x="7791910" y="5195069"/>
                <a:ext cx="136440" cy="2692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B9FF15AB-AB37-3960-6354-2ED5F6A70C5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782910" y="5186069"/>
                  <a:ext cx="15408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021F4E16-C279-6F9C-C6E5-A331DF52E1EF}"/>
                    </a:ext>
                  </a:extLst>
                </p14:cNvPr>
                <p14:cNvContentPartPr/>
                <p14:nvPr/>
              </p14:nvContentPartPr>
              <p14:xfrm>
                <a:off x="7979470" y="5294429"/>
                <a:ext cx="262800" cy="1141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021F4E16-C279-6F9C-C6E5-A331DF52E1E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970470" y="5285429"/>
                  <a:ext cx="2804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D757534-5CF8-5831-6BDC-1DAB42CE1E18}"/>
                    </a:ext>
                  </a:extLst>
                </p14:cNvPr>
                <p14:cNvContentPartPr/>
                <p14:nvPr/>
              </p14:nvContentPartPr>
              <p14:xfrm>
                <a:off x="8213830" y="5426189"/>
                <a:ext cx="70560" cy="1267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D757534-5CF8-5831-6BDC-1DAB42CE1E1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204830" y="5417189"/>
                  <a:ext cx="882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D292B57A-7B99-22B0-CA04-9DC1D3D29B59}"/>
                    </a:ext>
                  </a:extLst>
                </p14:cNvPr>
                <p14:cNvContentPartPr/>
                <p14:nvPr/>
              </p14:nvContentPartPr>
              <p14:xfrm>
                <a:off x="7785430" y="5638589"/>
                <a:ext cx="441360" cy="392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D292B57A-7B99-22B0-CA04-9DC1D3D29B5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776430" y="5629589"/>
                  <a:ext cx="4590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EB33F56-6AC3-BC2A-4F20-952B72B766F2}"/>
                    </a:ext>
                  </a:extLst>
                </p14:cNvPr>
                <p14:cNvContentPartPr/>
                <p14:nvPr/>
              </p14:nvContentPartPr>
              <p14:xfrm>
                <a:off x="7768510" y="5762429"/>
                <a:ext cx="143640" cy="2196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EB33F56-6AC3-BC2A-4F20-952B72B766F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759510" y="5753429"/>
                  <a:ext cx="1612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F87944A3-24A3-2D46-7813-8E888C485B87}"/>
                    </a:ext>
                  </a:extLst>
                </p14:cNvPr>
                <p14:cNvContentPartPr/>
                <p14:nvPr/>
              </p14:nvContentPartPr>
              <p14:xfrm>
                <a:off x="7984870" y="5825789"/>
                <a:ext cx="110520" cy="1378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F87944A3-24A3-2D46-7813-8E888C485B8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975870" y="5816789"/>
                  <a:ext cx="1281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A9BBBBBF-A4DC-80E1-5CE6-62B48C3D3D65}"/>
                    </a:ext>
                  </a:extLst>
                </p14:cNvPr>
                <p14:cNvContentPartPr/>
                <p14:nvPr/>
              </p14:nvContentPartPr>
              <p14:xfrm>
                <a:off x="7940950" y="5796629"/>
                <a:ext cx="209160" cy="1504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A9BBBBBF-A4DC-80E1-5CE6-62B48C3D3D65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931950" y="5787629"/>
                  <a:ext cx="2268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9D39612F-51B9-E20C-6495-95871971DC4D}"/>
                    </a:ext>
                  </a:extLst>
                </p14:cNvPr>
                <p14:cNvContentPartPr/>
                <p14:nvPr/>
              </p14:nvContentPartPr>
              <p14:xfrm>
                <a:off x="8124910" y="5989589"/>
                <a:ext cx="46440" cy="698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9D39612F-51B9-E20C-6495-95871971DC4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115910" y="5980589"/>
                  <a:ext cx="640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B54D6EC2-6E35-064D-DD06-2CE62F99375A}"/>
                    </a:ext>
                  </a:extLst>
                </p14:cNvPr>
                <p14:cNvContentPartPr/>
                <p14:nvPr/>
              </p14:nvContentPartPr>
              <p14:xfrm>
                <a:off x="8178550" y="5871869"/>
                <a:ext cx="10440" cy="86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B54D6EC2-6E35-064D-DD06-2CE62F99375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169550" y="5862869"/>
                  <a:ext cx="280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5E75D407-7CDB-93E0-2EB8-1AE647E254B3}"/>
                    </a:ext>
                  </a:extLst>
                </p14:cNvPr>
                <p14:cNvContentPartPr/>
                <p14:nvPr/>
              </p14:nvContentPartPr>
              <p14:xfrm>
                <a:off x="8444590" y="5579909"/>
                <a:ext cx="70560" cy="3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5E75D407-7CDB-93E0-2EB8-1AE647E254B3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435590" y="5570909"/>
                  <a:ext cx="882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9A70084-BF4D-247A-CA63-85C012784562}"/>
                    </a:ext>
                  </a:extLst>
                </p14:cNvPr>
                <p14:cNvContentPartPr/>
                <p14:nvPr/>
              </p14:nvContentPartPr>
              <p14:xfrm>
                <a:off x="8649790" y="5386229"/>
                <a:ext cx="45720" cy="1389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9A70084-BF4D-247A-CA63-85C01278456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640790" y="5377229"/>
                  <a:ext cx="633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1B394119-7CBA-CC49-DCB0-DF7F546F80D6}"/>
                    </a:ext>
                  </a:extLst>
                </p14:cNvPr>
                <p14:cNvContentPartPr/>
                <p14:nvPr/>
              </p14:nvContentPartPr>
              <p14:xfrm>
                <a:off x="8585350" y="5629949"/>
                <a:ext cx="143640" cy="57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1B394119-7CBA-CC49-DCB0-DF7F546F80D6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576350" y="5620949"/>
                  <a:ext cx="1612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3380BE08-E88F-1D78-7477-54D7D04E713C}"/>
                    </a:ext>
                  </a:extLst>
                </p14:cNvPr>
                <p14:cNvContentPartPr/>
                <p14:nvPr/>
              </p14:nvContentPartPr>
              <p14:xfrm>
                <a:off x="8623510" y="5736509"/>
                <a:ext cx="79560" cy="900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3380BE08-E88F-1D78-7477-54D7D04E713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614510" y="5727869"/>
                  <a:ext cx="972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03DEE783-242E-6530-2BDF-AE10DD71FFC1}"/>
                    </a:ext>
                  </a:extLst>
                </p14:cNvPr>
                <p14:cNvContentPartPr/>
                <p14:nvPr/>
              </p14:nvContentPartPr>
              <p14:xfrm>
                <a:off x="8829790" y="5425469"/>
                <a:ext cx="94320" cy="2307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03DEE783-242E-6530-2BDF-AE10DD71FFC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820790" y="5416469"/>
                  <a:ext cx="11196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EE7D80C4-2BF1-50FD-02D2-E6A994DED469}"/>
                    </a:ext>
                  </a:extLst>
                </p14:cNvPr>
                <p14:cNvContentPartPr/>
                <p14:nvPr/>
              </p14:nvContentPartPr>
              <p14:xfrm>
                <a:off x="8932390" y="5721389"/>
                <a:ext cx="43920" cy="522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EE7D80C4-2BF1-50FD-02D2-E6A994DED469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923390" y="5712749"/>
                  <a:ext cx="615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D0F3BFCF-7B0E-3F64-5749-6A91B160EA00}"/>
                    </a:ext>
                  </a:extLst>
                </p14:cNvPr>
                <p14:cNvContentPartPr/>
                <p14:nvPr/>
              </p14:nvContentPartPr>
              <p14:xfrm>
                <a:off x="8954710" y="5618069"/>
                <a:ext cx="11880" cy="14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D0F3BFCF-7B0E-3F64-5749-6A91B160EA0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945710" y="5609069"/>
                  <a:ext cx="295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FEBEB9C1-C0A6-01D5-8212-034A928DA43B}"/>
                    </a:ext>
                  </a:extLst>
                </p14:cNvPr>
                <p14:cNvContentPartPr/>
                <p14:nvPr/>
              </p14:nvContentPartPr>
              <p14:xfrm>
                <a:off x="9040390" y="5629229"/>
                <a:ext cx="98640" cy="1602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FEBEB9C1-C0A6-01D5-8212-034A928DA43B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031390" y="5620589"/>
                  <a:ext cx="1162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D997ABE2-CB3C-BB7C-2C21-883D152DF3AB}"/>
                    </a:ext>
                  </a:extLst>
                </p14:cNvPr>
                <p14:cNvContentPartPr/>
                <p14:nvPr/>
              </p14:nvContentPartPr>
              <p14:xfrm>
                <a:off x="9622870" y="5147189"/>
                <a:ext cx="180720" cy="9446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D997ABE2-CB3C-BB7C-2C21-883D152DF3A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613870" y="5138549"/>
                  <a:ext cx="198360" cy="9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8C2231C7-0921-445A-9EFE-67FE1F0C47A1}"/>
                    </a:ext>
                  </a:extLst>
                </p14:cNvPr>
                <p14:cNvContentPartPr/>
                <p14:nvPr/>
              </p14:nvContentPartPr>
              <p14:xfrm>
                <a:off x="10034710" y="5460569"/>
                <a:ext cx="48240" cy="2250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8C2231C7-0921-445A-9EFE-67FE1F0C47A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026070" y="5451569"/>
                  <a:ext cx="658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CA81D8C9-E7B8-6775-BC48-D46044C2C3A1}"/>
                    </a:ext>
                  </a:extLst>
                </p14:cNvPr>
                <p14:cNvContentPartPr/>
                <p14:nvPr/>
              </p14:nvContentPartPr>
              <p14:xfrm>
                <a:off x="9989710" y="5540849"/>
                <a:ext cx="200520" cy="126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CA81D8C9-E7B8-6775-BC48-D46044C2C3A1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980710" y="5532209"/>
                  <a:ext cx="2181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DC866178-CEF8-6BC3-C572-D5A7C97C32DF}"/>
                    </a:ext>
                  </a:extLst>
                </p14:cNvPr>
                <p14:cNvContentPartPr/>
                <p14:nvPr/>
              </p14:nvContentPartPr>
              <p14:xfrm>
                <a:off x="10259710" y="5200649"/>
                <a:ext cx="166320" cy="2610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DC866178-CEF8-6BC3-C572-D5A7C97C32DF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250710" y="5192009"/>
                  <a:ext cx="18396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4A3BC8B8-199F-0F04-2482-F1C5230B3B06}"/>
                    </a:ext>
                  </a:extLst>
                </p14:cNvPr>
                <p14:cNvContentPartPr/>
                <p14:nvPr/>
              </p14:nvContentPartPr>
              <p14:xfrm>
                <a:off x="10247470" y="5517089"/>
                <a:ext cx="242280" cy="392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4A3BC8B8-199F-0F04-2482-F1C5230B3B0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238830" y="5508089"/>
                  <a:ext cx="2599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F3FAC018-E0EC-F649-F854-8460A478EE56}"/>
                    </a:ext>
                  </a:extLst>
                </p14:cNvPr>
                <p14:cNvContentPartPr/>
                <p14:nvPr/>
              </p14:nvContentPartPr>
              <p14:xfrm>
                <a:off x="10221190" y="5674049"/>
                <a:ext cx="100800" cy="2174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F3FAC018-E0EC-F649-F854-8460A478EE5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212190" y="5665049"/>
                  <a:ext cx="1184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063AD34F-AA11-B1D5-B37E-82E3186E95D2}"/>
                    </a:ext>
                  </a:extLst>
                </p14:cNvPr>
                <p14:cNvContentPartPr/>
                <p14:nvPr/>
              </p14:nvContentPartPr>
              <p14:xfrm>
                <a:off x="10376710" y="5738489"/>
                <a:ext cx="71640" cy="1476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063AD34F-AA11-B1D5-B37E-82E3186E95D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367710" y="5729489"/>
                  <a:ext cx="892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6937B7B3-72C7-A7B7-6607-34A905782D2C}"/>
                    </a:ext>
                  </a:extLst>
                </p14:cNvPr>
                <p14:cNvContentPartPr/>
                <p14:nvPr/>
              </p14:nvContentPartPr>
              <p14:xfrm>
                <a:off x="10373110" y="5718689"/>
                <a:ext cx="115200" cy="1378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6937B7B3-72C7-A7B7-6607-34A905782D2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364470" y="5710049"/>
                  <a:ext cx="1328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BB7D9150-336D-2F01-FF28-A06D6BC09694}"/>
                    </a:ext>
                  </a:extLst>
                </p14:cNvPr>
                <p14:cNvContentPartPr/>
                <p14:nvPr/>
              </p14:nvContentPartPr>
              <p14:xfrm>
                <a:off x="10240630" y="5777369"/>
                <a:ext cx="38880" cy="320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BB7D9150-336D-2F01-FF28-A06D6BC09694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231630" y="5768369"/>
                  <a:ext cx="565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E45238F8-99C2-03F7-C759-9516F4822C47}"/>
                    </a:ext>
                  </a:extLst>
                </p14:cNvPr>
                <p14:cNvContentPartPr/>
                <p14:nvPr/>
              </p14:nvContentPartPr>
              <p14:xfrm>
                <a:off x="9231910" y="5281109"/>
                <a:ext cx="145800" cy="2700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E45238F8-99C2-03F7-C759-9516F4822C47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222910" y="5272469"/>
                  <a:ext cx="16344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45A9DD68-822F-08AB-71BC-CD7DF206149C}"/>
                    </a:ext>
                  </a:extLst>
                </p14:cNvPr>
                <p14:cNvContentPartPr/>
                <p14:nvPr/>
              </p14:nvContentPartPr>
              <p14:xfrm>
                <a:off x="9411190" y="5356349"/>
                <a:ext cx="233280" cy="1587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45A9DD68-822F-08AB-71BC-CD7DF206149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402190" y="5347349"/>
                  <a:ext cx="2509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475320C7-D153-0BAA-90C8-C70944C377B8}"/>
                    </a:ext>
                  </a:extLst>
                </p14:cNvPr>
                <p14:cNvContentPartPr/>
                <p14:nvPr/>
              </p14:nvContentPartPr>
              <p14:xfrm>
                <a:off x="9266110" y="5695829"/>
                <a:ext cx="384480" cy="284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475320C7-D153-0BAA-90C8-C70944C377B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257110" y="5686829"/>
                  <a:ext cx="4021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283F2EA1-FEE8-B9FB-7258-4A3EA8CB4E27}"/>
                    </a:ext>
                  </a:extLst>
                </p14:cNvPr>
                <p14:cNvContentPartPr/>
                <p14:nvPr/>
              </p14:nvContentPartPr>
              <p14:xfrm>
                <a:off x="9205630" y="5784749"/>
                <a:ext cx="146880" cy="2314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283F2EA1-FEE8-B9FB-7258-4A3EA8CB4E27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196630" y="5775749"/>
                  <a:ext cx="16452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21999C1D-C2ED-8622-EA65-A7CD6C97B27F}"/>
                    </a:ext>
                  </a:extLst>
                </p14:cNvPr>
                <p14:cNvContentPartPr/>
                <p14:nvPr/>
              </p14:nvContentPartPr>
              <p14:xfrm>
                <a:off x="9393190" y="5901389"/>
                <a:ext cx="144360" cy="1026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21999C1D-C2ED-8622-EA65-A7CD6C97B27F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384550" y="5892749"/>
                  <a:ext cx="1620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00CAAE8A-41C2-49B2-F2F4-B2A32C16C568}"/>
                    </a:ext>
                  </a:extLst>
                </p14:cNvPr>
                <p14:cNvContentPartPr/>
                <p14:nvPr/>
              </p14:nvContentPartPr>
              <p14:xfrm>
                <a:off x="9372670" y="5821829"/>
                <a:ext cx="203760" cy="1875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00CAAE8A-41C2-49B2-F2F4-B2A32C16C568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363670" y="5812829"/>
                  <a:ext cx="2214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68D9D8FB-7AEF-6016-507E-BB099CDE2C43}"/>
                    </a:ext>
                  </a:extLst>
                </p14:cNvPr>
                <p14:cNvContentPartPr/>
                <p14:nvPr/>
              </p14:nvContentPartPr>
              <p14:xfrm>
                <a:off x="9605590" y="5092829"/>
                <a:ext cx="282960" cy="11257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68D9D8FB-7AEF-6016-507E-BB099CDE2C4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596590" y="5083829"/>
                  <a:ext cx="300600" cy="11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3845A3A8-6BF3-63C2-ADE4-C4B8F1634FB6}"/>
                    </a:ext>
                  </a:extLst>
                </p14:cNvPr>
                <p14:cNvContentPartPr/>
                <p14:nvPr/>
              </p14:nvContentPartPr>
              <p14:xfrm>
                <a:off x="10641850" y="5128649"/>
                <a:ext cx="95040" cy="8967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3845A3A8-6BF3-63C2-ADE4-C4B8F1634FB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632850" y="5119649"/>
                  <a:ext cx="112680" cy="9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CC260177-D984-5445-A3DB-235F560059C5}"/>
                    </a:ext>
                  </a:extLst>
                </p14:cNvPr>
                <p14:cNvContentPartPr/>
                <p14:nvPr/>
              </p14:nvContentPartPr>
              <p14:xfrm>
                <a:off x="11117410" y="5586209"/>
                <a:ext cx="31320" cy="259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CC260177-D984-5445-A3DB-235F560059C5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1108410" y="5577569"/>
                  <a:ext cx="489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88AD2A00-8C2D-8A52-3A67-B2ABB448B979}"/>
                    </a:ext>
                  </a:extLst>
                </p14:cNvPr>
                <p14:cNvContentPartPr/>
                <p14:nvPr/>
              </p14:nvContentPartPr>
              <p14:xfrm>
                <a:off x="11463730" y="5220449"/>
                <a:ext cx="105480" cy="2228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88AD2A00-8C2D-8A52-3A67-B2ABB448B979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1455090" y="5211449"/>
                  <a:ext cx="1231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5CF7EC77-124A-DEA6-9192-1574155A3E11}"/>
                    </a:ext>
                  </a:extLst>
                </p14:cNvPr>
                <p14:cNvContentPartPr/>
                <p14:nvPr/>
              </p14:nvContentPartPr>
              <p14:xfrm>
                <a:off x="11621770" y="5265809"/>
                <a:ext cx="208440" cy="1544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5CF7EC77-124A-DEA6-9192-1574155A3E11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1613130" y="5256809"/>
                  <a:ext cx="2260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168BBCF6-E3D4-E430-42BB-4C6231E65492}"/>
                    </a:ext>
                  </a:extLst>
                </p14:cNvPr>
                <p14:cNvContentPartPr/>
                <p14:nvPr/>
              </p14:nvContentPartPr>
              <p14:xfrm>
                <a:off x="11773330" y="5387489"/>
                <a:ext cx="120240" cy="1746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168BBCF6-E3D4-E430-42BB-4C6231E65492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1764690" y="5378849"/>
                  <a:ext cx="1378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7618D988-DFED-6CA3-6EEE-447EADA6E8AC}"/>
                    </a:ext>
                  </a:extLst>
                </p14:cNvPr>
                <p14:cNvContentPartPr/>
                <p14:nvPr/>
              </p14:nvContentPartPr>
              <p14:xfrm>
                <a:off x="11505130" y="5618969"/>
                <a:ext cx="460080" cy="324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7618D988-DFED-6CA3-6EEE-447EADA6E8AC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1496490" y="5609969"/>
                  <a:ext cx="4777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6972FA46-4077-8BB5-43BC-5E46E5FD79C8}"/>
                    </a:ext>
                  </a:extLst>
                </p14:cNvPr>
                <p14:cNvContentPartPr/>
                <p14:nvPr/>
              </p14:nvContentPartPr>
              <p14:xfrm>
                <a:off x="11515570" y="5724449"/>
                <a:ext cx="91440" cy="2419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6972FA46-4077-8BB5-43BC-5E46E5FD79C8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1506930" y="5715449"/>
                  <a:ext cx="10908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E52453A4-0156-3175-9E6D-530AA9094131}"/>
                    </a:ext>
                  </a:extLst>
                </p14:cNvPr>
                <p14:cNvContentPartPr/>
                <p14:nvPr/>
              </p14:nvContentPartPr>
              <p14:xfrm>
                <a:off x="11676850" y="5811929"/>
                <a:ext cx="141840" cy="1227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E52453A4-0156-3175-9E6D-530AA9094131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1667850" y="5803289"/>
                  <a:ext cx="1594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823F1F9E-2F79-2ED9-24CB-7C959A6EF0FC}"/>
                    </a:ext>
                  </a:extLst>
                </p14:cNvPr>
                <p14:cNvContentPartPr/>
                <p14:nvPr/>
              </p14:nvContentPartPr>
              <p14:xfrm>
                <a:off x="11685850" y="5771249"/>
                <a:ext cx="144000" cy="1623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823F1F9E-2F79-2ED9-24CB-7C959A6EF0FC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1676850" y="5762609"/>
                  <a:ext cx="1616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B5273E84-25D5-C948-DB15-B4CF7E4FDAB5}"/>
                    </a:ext>
                  </a:extLst>
                </p14:cNvPr>
                <p14:cNvContentPartPr/>
                <p14:nvPr/>
              </p14:nvContentPartPr>
              <p14:xfrm>
                <a:off x="11813650" y="5883569"/>
                <a:ext cx="95040" cy="1825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B5273E84-25D5-C948-DB15-B4CF7E4FDAB5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1804650" y="5874929"/>
                  <a:ext cx="1126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C8057A3B-AFC0-0E18-F641-3E93E988ADFF}"/>
                    </a:ext>
                  </a:extLst>
                </p14:cNvPr>
                <p14:cNvContentPartPr/>
                <p14:nvPr/>
              </p14:nvContentPartPr>
              <p14:xfrm>
                <a:off x="11946130" y="5171849"/>
                <a:ext cx="123120" cy="9273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C8057A3B-AFC0-0E18-F641-3E93E988ADFF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1937490" y="5163209"/>
                  <a:ext cx="140760" cy="94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AA355EB8-3048-E739-243A-AA2B00FB5A6D}"/>
                  </a:ext>
                </a:extLst>
              </p14:cNvPr>
              <p14:cNvContentPartPr/>
              <p14:nvPr/>
            </p14:nvContentPartPr>
            <p14:xfrm>
              <a:off x="11011930" y="3456089"/>
              <a:ext cx="194760" cy="46584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AA355EB8-3048-E739-243A-AA2B00FB5A6D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11003290" y="3447449"/>
                <a:ext cx="212400" cy="48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3" name="Group 202">
            <a:extLst>
              <a:ext uri="{FF2B5EF4-FFF2-40B4-BE49-F238E27FC236}">
                <a16:creationId xmlns:a16="http://schemas.microsoft.com/office/drawing/2014/main" id="{ADB2B390-67D9-6967-7A2F-6D237F26604C}"/>
              </a:ext>
            </a:extLst>
          </p:cNvPr>
          <p:cNvGrpSpPr/>
          <p:nvPr/>
        </p:nvGrpSpPr>
        <p:grpSpPr>
          <a:xfrm>
            <a:off x="10528090" y="3930929"/>
            <a:ext cx="42840" cy="200520"/>
            <a:chOff x="10528090" y="3930929"/>
            <a:chExt cx="42840" cy="20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B9564A5D-8D34-2D3C-735B-AF606F0C271D}"/>
                    </a:ext>
                  </a:extLst>
                </p14:cNvPr>
                <p14:cNvContentPartPr/>
                <p14:nvPr/>
              </p14:nvContentPartPr>
              <p14:xfrm>
                <a:off x="10528090" y="4005449"/>
                <a:ext cx="42480" cy="1260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B9564A5D-8D34-2D3C-735B-AF606F0C271D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519450" y="3996809"/>
                  <a:ext cx="601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ED4C49B4-FB57-BAD1-7066-B9E7633993F6}"/>
                    </a:ext>
                  </a:extLst>
                </p14:cNvPr>
                <p14:cNvContentPartPr/>
                <p14:nvPr/>
              </p14:nvContentPartPr>
              <p14:xfrm>
                <a:off x="10543210" y="3930929"/>
                <a:ext cx="27720" cy="342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ED4C49B4-FB57-BAD1-7066-B9E7633993F6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534210" y="3922289"/>
                  <a:ext cx="45360" cy="5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9B15F441-49BC-0C83-4B06-58A091319143}"/>
                  </a:ext>
                </a:extLst>
              </p14:cNvPr>
              <p14:cNvContentPartPr/>
              <p14:nvPr/>
            </p14:nvContentPartPr>
            <p14:xfrm>
              <a:off x="599650" y="4263209"/>
              <a:ext cx="1332000" cy="29592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9B15F441-49BC-0C83-4B06-58A091319143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590650" y="4254569"/>
                <a:ext cx="134964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FA2D9D3C-E203-DB5C-F030-54856E0E2239}"/>
                  </a:ext>
                </a:extLst>
              </p14:cNvPr>
              <p14:cNvContentPartPr/>
              <p14:nvPr/>
            </p14:nvContentPartPr>
            <p14:xfrm>
              <a:off x="6140410" y="5317649"/>
              <a:ext cx="369720" cy="239400"/>
            </p14:xfrm>
          </p:contentPart>
        </mc:Choice>
        <mc:Fallback xmlns=""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FA2D9D3C-E203-DB5C-F030-54856E0E2239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6131410" y="5309009"/>
                <a:ext cx="38736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267" name="Ink 266">
                <a:extLst>
                  <a:ext uri="{FF2B5EF4-FFF2-40B4-BE49-F238E27FC236}">
                    <a16:creationId xmlns:a16="http://schemas.microsoft.com/office/drawing/2014/main" id="{98872424-3542-AE43-B58B-02D7FA142327}"/>
                  </a:ext>
                </a:extLst>
              </p14:cNvPr>
              <p14:cNvContentPartPr/>
              <p14:nvPr/>
            </p14:nvContentPartPr>
            <p14:xfrm>
              <a:off x="9368530" y="5228369"/>
              <a:ext cx="417240" cy="212040"/>
            </p14:xfrm>
          </p:contentPart>
        </mc:Choice>
        <mc:Fallback xmlns="">
          <p:pic>
            <p:nvPicPr>
              <p:cNvPr id="267" name="Ink 266">
                <a:extLst>
                  <a:ext uri="{FF2B5EF4-FFF2-40B4-BE49-F238E27FC236}">
                    <a16:creationId xmlns:a16="http://schemas.microsoft.com/office/drawing/2014/main" id="{98872424-3542-AE43-B58B-02D7FA142327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9359530" y="5219369"/>
                <a:ext cx="43488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269" name="Ink 268">
                <a:extLst>
                  <a:ext uri="{FF2B5EF4-FFF2-40B4-BE49-F238E27FC236}">
                    <a16:creationId xmlns:a16="http://schemas.microsoft.com/office/drawing/2014/main" id="{FDAABE62-551B-E121-28F3-D98A746503CB}"/>
                  </a:ext>
                </a:extLst>
              </p14:cNvPr>
              <p14:cNvContentPartPr/>
              <p14:nvPr/>
            </p14:nvContentPartPr>
            <p14:xfrm>
              <a:off x="9706930" y="5139089"/>
              <a:ext cx="130320" cy="574200"/>
            </p14:xfrm>
          </p:contentPart>
        </mc:Choice>
        <mc:Fallback xmlns="">
          <p:pic>
            <p:nvPicPr>
              <p:cNvPr id="269" name="Ink 268">
                <a:extLst>
                  <a:ext uri="{FF2B5EF4-FFF2-40B4-BE49-F238E27FC236}">
                    <a16:creationId xmlns:a16="http://schemas.microsoft.com/office/drawing/2014/main" id="{FDAABE62-551B-E121-28F3-D98A746503CB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9697930" y="5130449"/>
                <a:ext cx="147960" cy="59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321" name="Ink 320">
                <a:extLst>
                  <a:ext uri="{FF2B5EF4-FFF2-40B4-BE49-F238E27FC236}">
                    <a16:creationId xmlns:a16="http://schemas.microsoft.com/office/drawing/2014/main" id="{A3638846-668E-80D7-3647-531E44952330}"/>
                  </a:ext>
                </a:extLst>
              </p14:cNvPr>
              <p14:cNvContentPartPr/>
              <p14:nvPr/>
            </p14:nvContentPartPr>
            <p14:xfrm>
              <a:off x="6111250" y="4951889"/>
              <a:ext cx="252720" cy="889560"/>
            </p14:xfrm>
          </p:contentPart>
        </mc:Choice>
        <mc:Fallback xmlns="">
          <p:pic>
            <p:nvPicPr>
              <p:cNvPr id="321" name="Ink 320">
                <a:extLst>
                  <a:ext uri="{FF2B5EF4-FFF2-40B4-BE49-F238E27FC236}">
                    <a16:creationId xmlns:a16="http://schemas.microsoft.com/office/drawing/2014/main" id="{A3638846-668E-80D7-3647-531E44952330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6102250" y="4942889"/>
                <a:ext cx="270360" cy="90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322" name="Ink 321">
                <a:extLst>
                  <a:ext uri="{FF2B5EF4-FFF2-40B4-BE49-F238E27FC236}">
                    <a16:creationId xmlns:a16="http://schemas.microsoft.com/office/drawing/2014/main" id="{D3C02F61-76E3-0A7C-61A3-33CDE47622A4}"/>
                  </a:ext>
                </a:extLst>
              </p14:cNvPr>
              <p14:cNvContentPartPr/>
              <p14:nvPr/>
            </p14:nvContentPartPr>
            <p14:xfrm>
              <a:off x="11447530" y="4933169"/>
              <a:ext cx="160200" cy="961560"/>
            </p14:xfrm>
          </p:contentPart>
        </mc:Choice>
        <mc:Fallback xmlns="">
          <p:pic>
            <p:nvPicPr>
              <p:cNvPr id="322" name="Ink 321">
                <a:extLst>
                  <a:ext uri="{FF2B5EF4-FFF2-40B4-BE49-F238E27FC236}">
                    <a16:creationId xmlns:a16="http://schemas.microsoft.com/office/drawing/2014/main" id="{D3C02F61-76E3-0A7C-61A3-33CDE47622A4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11438530" y="4924169"/>
                <a:ext cx="177840" cy="9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323" name="Ink 322">
                <a:extLst>
                  <a:ext uri="{FF2B5EF4-FFF2-40B4-BE49-F238E27FC236}">
                    <a16:creationId xmlns:a16="http://schemas.microsoft.com/office/drawing/2014/main" id="{2F9FE5D4-D569-DFBD-36B9-F74E7822F465}"/>
                  </a:ext>
                </a:extLst>
              </p14:cNvPr>
              <p14:cNvContentPartPr/>
              <p14:nvPr/>
            </p14:nvContentPartPr>
            <p14:xfrm>
              <a:off x="8058130" y="4538249"/>
              <a:ext cx="180360" cy="262800"/>
            </p14:xfrm>
          </p:contentPart>
        </mc:Choice>
        <mc:Fallback xmlns="">
          <p:pic>
            <p:nvPicPr>
              <p:cNvPr id="323" name="Ink 322">
                <a:extLst>
                  <a:ext uri="{FF2B5EF4-FFF2-40B4-BE49-F238E27FC236}">
                    <a16:creationId xmlns:a16="http://schemas.microsoft.com/office/drawing/2014/main" id="{2F9FE5D4-D569-DFBD-36B9-F74E7822F465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8049490" y="4529249"/>
                <a:ext cx="19800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324" name="Ink 323">
                <a:extLst>
                  <a:ext uri="{FF2B5EF4-FFF2-40B4-BE49-F238E27FC236}">
                    <a16:creationId xmlns:a16="http://schemas.microsoft.com/office/drawing/2014/main" id="{29FE1D17-BC4D-8F7E-3D2A-4F4EE3064C6E}"/>
                  </a:ext>
                </a:extLst>
              </p14:cNvPr>
              <p14:cNvContentPartPr/>
              <p14:nvPr/>
            </p14:nvContentPartPr>
            <p14:xfrm>
              <a:off x="8302930" y="4683689"/>
              <a:ext cx="189720" cy="118800"/>
            </p14:xfrm>
          </p:contentPart>
        </mc:Choice>
        <mc:Fallback xmlns="">
          <p:pic>
            <p:nvPicPr>
              <p:cNvPr id="324" name="Ink 323">
                <a:extLst>
                  <a:ext uri="{FF2B5EF4-FFF2-40B4-BE49-F238E27FC236}">
                    <a16:creationId xmlns:a16="http://schemas.microsoft.com/office/drawing/2014/main" id="{29FE1D17-BC4D-8F7E-3D2A-4F4EE3064C6E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8294290" y="4674689"/>
                <a:ext cx="20736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325" name="Ink 324">
                <a:extLst>
                  <a:ext uri="{FF2B5EF4-FFF2-40B4-BE49-F238E27FC236}">
                    <a16:creationId xmlns:a16="http://schemas.microsoft.com/office/drawing/2014/main" id="{5FA5D8C5-D11F-70C2-FF73-F54CA35EC902}"/>
                  </a:ext>
                </a:extLst>
              </p14:cNvPr>
              <p14:cNvContentPartPr/>
              <p14:nvPr/>
            </p14:nvContentPartPr>
            <p14:xfrm>
              <a:off x="8340370" y="4686209"/>
              <a:ext cx="200520" cy="97920"/>
            </p14:xfrm>
          </p:contentPart>
        </mc:Choice>
        <mc:Fallback xmlns="">
          <p:pic>
            <p:nvPicPr>
              <p:cNvPr id="325" name="Ink 324">
                <a:extLst>
                  <a:ext uri="{FF2B5EF4-FFF2-40B4-BE49-F238E27FC236}">
                    <a16:creationId xmlns:a16="http://schemas.microsoft.com/office/drawing/2014/main" id="{5FA5D8C5-D11F-70C2-FF73-F54CA35EC902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8331730" y="4677209"/>
                <a:ext cx="21816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326" name="Ink 325">
                <a:extLst>
                  <a:ext uri="{FF2B5EF4-FFF2-40B4-BE49-F238E27FC236}">
                    <a16:creationId xmlns:a16="http://schemas.microsoft.com/office/drawing/2014/main" id="{83C67A46-75D6-7CAC-6C7B-17AC18D8BD0B}"/>
                  </a:ext>
                </a:extLst>
              </p14:cNvPr>
              <p14:cNvContentPartPr/>
              <p14:nvPr/>
            </p14:nvContentPartPr>
            <p14:xfrm>
              <a:off x="8586250" y="4782689"/>
              <a:ext cx="13680" cy="23040"/>
            </p14:xfrm>
          </p:contentPart>
        </mc:Choice>
        <mc:Fallback xmlns="">
          <p:pic>
            <p:nvPicPr>
              <p:cNvPr id="326" name="Ink 325">
                <a:extLst>
                  <a:ext uri="{FF2B5EF4-FFF2-40B4-BE49-F238E27FC236}">
                    <a16:creationId xmlns:a16="http://schemas.microsoft.com/office/drawing/2014/main" id="{83C67A46-75D6-7CAC-6C7B-17AC18D8BD0B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8577250" y="4773689"/>
                <a:ext cx="31320" cy="4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32" name="Group 331">
            <a:extLst>
              <a:ext uri="{FF2B5EF4-FFF2-40B4-BE49-F238E27FC236}">
                <a16:creationId xmlns:a16="http://schemas.microsoft.com/office/drawing/2014/main" id="{A65A48F1-2B98-9B19-B90A-258925BEE861}"/>
              </a:ext>
            </a:extLst>
          </p:cNvPr>
          <p:cNvGrpSpPr/>
          <p:nvPr/>
        </p:nvGrpSpPr>
        <p:grpSpPr>
          <a:xfrm>
            <a:off x="8813770" y="4464449"/>
            <a:ext cx="499680" cy="401400"/>
            <a:chOff x="8813770" y="4464449"/>
            <a:chExt cx="499680" cy="40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F97A5F96-B287-0E0B-4FBC-FC05A0FE64A3}"/>
                    </a:ext>
                  </a:extLst>
                </p14:cNvPr>
                <p14:cNvContentPartPr/>
                <p14:nvPr/>
              </p14:nvContentPartPr>
              <p14:xfrm>
                <a:off x="8899090" y="4507289"/>
                <a:ext cx="9720" cy="27216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F97A5F96-B287-0E0B-4FBC-FC05A0FE64A3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890450" y="4498649"/>
                  <a:ext cx="2736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30826C55-34A1-B882-F362-B2869ECDCC38}"/>
                    </a:ext>
                  </a:extLst>
                </p14:cNvPr>
                <p14:cNvContentPartPr/>
                <p14:nvPr/>
              </p14:nvContentPartPr>
              <p14:xfrm>
                <a:off x="8813770" y="4503329"/>
                <a:ext cx="225360" cy="18576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30826C55-34A1-B882-F362-B2869ECDCC38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8804770" y="4494329"/>
                  <a:ext cx="2430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D61472B4-02BD-42B9-FB54-649AC05B467A}"/>
                    </a:ext>
                  </a:extLst>
                </p14:cNvPr>
                <p14:cNvContentPartPr/>
                <p14:nvPr/>
              </p14:nvContentPartPr>
              <p14:xfrm>
                <a:off x="9094930" y="4464449"/>
                <a:ext cx="218520" cy="40140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D61472B4-02BD-42B9-FB54-649AC05B467A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085930" y="4455449"/>
                  <a:ext cx="236160" cy="419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333" name="Ink 332">
                <a:extLst>
                  <a:ext uri="{FF2B5EF4-FFF2-40B4-BE49-F238E27FC236}">
                    <a16:creationId xmlns:a16="http://schemas.microsoft.com/office/drawing/2014/main" id="{F603E12F-C5D1-D649-614A-C356CC81D8E9}"/>
                  </a:ext>
                </a:extLst>
              </p14:cNvPr>
              <p14:cNvContentPartPr/>
              <p14:nvPr/>
            </p14:nvContentPartPr>
            <p14:xfrm>
              <a:off x="7829170" y="4494329"/>
              <a:ext cx="132480" cy="466200"/>
            </p14:xfrm>
          </p:contentPart>
        </mc:Choice>
        <mc:Fallback xmlns="">
          <p:pic>
            <p:nvPicPr>
              <p:cNvPr id="333" name="Ink 332">
                <a:extLst>
                  <a:ext uri="{FF2B5EF4-FFF2-40B4-BE49-F238E27FC236}">
                    <a16:creationId xmlns:a16="http://schemas.microsoft.com/office/drawing/2014/main" id="{F603E12F-C5D1-D649-614A-C356CC81D8E9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7820170" y="4485689"/>
                <a:ext cx="150120" cy="48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334" name="Ink 333">
                <a:extLst>
                  <a:ext uri="{FF2B5EF4-FFF2-40B4-BE49-F238E27FC236}">
                    <a16:creationId xmlns:a16="http://schemas.microsoft.com/office/drawing/2014/main" id="{4FDB1C27-72B1-1A80-D4C9-74A0D0E287A0}"/>
                  </a:ext>
                </a:extLst>
              </p14:cNvPr>
              <p14:cNvContentPartPr/>
              <p14:nvPr/>
            </p14:nvContentPartPr>
            <p14:xfrm>
              <a:off x="375730" y="4945049"/>
              <a:ext cx="32400" cy="1006200"/>
            </p14:xfrm>
          </p:contentPart>
        </mc:Choice>
        <mc:Fallback xmlns="">
          <p:pic>
            <p:nvPicPr>
              <p:cNvPr id="334" name="Ink 333">
                <a:extLst>
                  <a:ext uri="{FF2B5EF4-FFF2-40B4-BE49-F238E27FC236}">
                    <a16:creationId xmlns:a16="http://schemas.microsoft.com/office/drawing/2014/main" id="{4FDB1C27-72B1-1A80-D4C9-74A0D0E287A0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367090" y="4936049"/>
                <a:ext cx="50040" cy="102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36" name="Group 335">
            <a:extLst>
              <a:ext uri="{FF2B5EF4-FFF2-40B4-BE49-F238E27FC236}">
                <a16:creationId xmlns:a16="http://schemas.microsoft.com/office/drawing/2014/main" id="{EF913098-9C70-7FD8-45AA-6D74124D6C80}"/>
              </a:ext>
            </a:extLst>
          </p:cNvPr>
          <p:cNvGrpSpPr/>
          <p:nvPr/>
        </p:nvGrpSpPr>
        <p:grpSpPr>
          <a:xfrm>
            <a:off x="361690" y="4819769"/>
            <a:ext cx="11482560" cy="1818360"/>
            <a:chOff x="361690" y="4819769"/>
            <a:chExt cx="11482560" cy="181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8FEAAAB6-BDD9-849B-419F-F08A8E4606BE}"/>
                    </a:ext>
                  </a:extLst>
                </p14:cNvPr>
                <p14:cNvContentPartPr/>
                <p14:nvPr/>
              </p14:nvContentPartPr>
              <p14:xfrm>
                <a:off x="511450" y="5400809"/>
                <a:ext cx="323280" cy="3128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8FEAAAB6-BDD9-849B-419F-F08A8E4606BE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02450" y="5391809"/>
                  <a:ext cx="34092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721F1F1E-BCAC-46ED-4A85-2D0BF707A65D}"/>
                    </a:ext>
                  </a:extLst>
                </p14:cNvPr>
                <p14:cNvContentPartPr/>
                <p14:nvPr/>
              </p14:nvContentPartPr>
              <p14:xfrm>
                <a:off x="985570" y="5065289"/>
                <a:ext cx="190080" cy="8348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721F1F1E-BCAC-46ED-4A85-2D0BF707A65D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976570" y="5056649"/>
                  <a:ext cx="207720" cy="85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74BC27D5-F690-7F9D-F918-B85DF3BA8170}"/>
                    </a:ext>
                  </a:extLst>
                </p14:cNvPr>
                <p14:cNvContentPartPr/>
                <p14:nvPr/>
              </p14:nvContentPartPr>
              <p14:xfrm>
                <a:off x="1249450" y="5096969"/>
                <a:ext cx="143280" cy="2714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74BC27D5-F690-7F9D-F918-B85DF3BA8170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240810" y="5088329"/>
                  <a:ext cx="16092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0245786D-A3A2-936A-7D2A-C63E743679F0}"/>
                    </a:ext>
                  </a:extLst>
                </p14:cNvPr>
                <p14:cNvContentPartPr/>
                <p14:nvPr/>
              </p14:nvContentPartPr>
              <p14:xfrm>
                <a:off x="1432330" y="5173289"/>
                <a:ext cx="270720" cy="1530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0245786D-A3A2-936A-7D2A-C63E743679F0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423690" y="5164649"/>
                  <a:ext cx="2883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4A934E20-4FB3-AEAC-71FE-939F564F54CD}"/>
                    </a:ext>
                  </a:extLst>
                </p14:cNvPr>
                <p14:cNvContentPartPr/>
                <p14:nvPr/>
              </p14:nvContentPartPr>
              <p14:xfrm>
                <a:off x="1498210" y="5062409"/>
                <a:ext cx="190800" cy="637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4A934E20-4FB3-AEAC-71FE-939F564F54CD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489210" y="5053409"/>
                  <a:ext cx="2084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2043AEEE-E092-1DF0-C192-0B555BDB6FA7}"/>
                    </a:ext>
                  </a:extLst>
                </p14:cNvPr>
                <p14:cNvContentPartPr/>
                <p14:nvPr/>
              </p14:nvContentPartPr>
              <p14:xfrm>
                <a:off x="1190050" y="5441489"/>
                <a:ext cx="582480" cy="406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2043AEEE-E092-1DF0-C192-0B555BDB6FA7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181410" y="5432489"/>
                  <a:ext cx="6001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9A0AB069-AA69-AB2F-7F7D-8307A14E5390}"/>
                    </a:ext>
                  </a:extLst>
                </p14:cNvPr>
                <p14:cNvContentPartPr/>
                <p14:nvPr/>
              </p14:nvContentPartPr>
              <p14:xfrm>
                <a:off x="1201570" y="5528609"/>
                <a:ext cx="151920" cy="2736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9A0AB069-AA69-AB2F-7F7D-8307A14E5390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192930" y="5519609"/>
                  <a:ext cx="16956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052A7CED-74D4-C707-911B-7B0163758A08}"/>
                    </a:ext>
                  </a:extLst>
                </p14:cNvPr>
                <p14:cNvContentPartPr/>
                <p14:nvPr/>
              </p14:nvContentPartPr>
              <p14:xfrm>
                <a:off x="1461490" y="5528609"/>
                <a:ext cx="156240" cy="2412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052A7CED-74D4-C707-911B-7B0163758A08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452850" y="5519969"/>
                  <a:ext cx="17388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85D7F686-4E92-A319-BFCC-0AABBA3C4597}"/>
                    </a:ext>
                  </a:extLst>
                </p14:cNvPr>
                <p14:cNvContentPartPr/>
                <p14:nvPr/>
              </p14:nvContentPartPr>
              <p14:xfrm>
                <a:off x="1385530" y="5617889"/>
                <a:ext cx="270000" cy="421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85D7F686-4E92-A319-BFCC-0AABBA3C4597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376890" y="5609249"/>
                  <a:ext cx="2876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5B43066C-8A8D-B74E-B324-1FAFDE1E72E4}"/>
                    </a:ext>
                  </a:extLst>
                </p14:cNvPr>
                <p14:cNvContentPartPr/>
                <p14:nvPr/>
              </p14:nvContentPartPr>
              <p14:xfrm>
                <a:off x="2090050" y="5343929"/>
                <a:ext cx="39960" cy="1638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5B43066C-8A8D-B74E-B324-1FAFDE1E72E4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2081410" y="5334929"/>
                  <a:ext cx="576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56D1DE2A-BFEE-648F-ED3D-BE04799A782A}"/>
                    </a:ext>
                  </a:extLst>
                </p14:cNvPr>
                <p14:cNvContentPartPr/>
                <p14:nvPr/>
              </p14:nvContentPartPr>
              <p14:xfrm>
                <a:off x="2029570" y="5413049"/>
                <a:ext cx="204120" cy="324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56D1DE2A-BFEE-648F-ED3D-BE04799A782A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2020570" y="5404409"/>
                  <a:ext cx="2217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7276C006-42C1-3883-C909-12DAFBEE2F3D}"/>
                    </a:ext>
                  </a:extLst>
                </p14:cNvPr>
                <p14:cNvContentPartPr/>
                <p14:nvPr/>
              </p14:nvContentPartPr>
              <p14:xfrm>
                <a:off x="2335570" y="5150969"/>
                <a:ext cx="87480" cy="5176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7276C006-42C1-3883-C909-12DAFBEE2F3D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2326570" y="5141969"/>
                  <a:ext cx="105120" cy="53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1F02E516-23B5-6FD5-26EE-0881623168A4}"/>
                    </a:ext>
                  </a:extLst>
                </p14:cNvPr>
                <p14:cNvContentPartPr/>
                <p14:nvPr/>
              </p14:nvContentPartPr>
              <p14:xfrm>
                <a:off x="2503330" y="5255729"/>
                <a:ext cx="332640" cy="1929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1F02E516-23B5-6FD5-26EE-0881623168A4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2494330" y="5247089"/>
                  <a:ext cx="3502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FE47B5D9-2625-D6E6-D9AE-EA60E2D1BA75}"/>
                    </a:ext>
                  </a:extLst>
                </p14:cNvPr>
                <p14:cNvContentPartPr/>
                <p14:nvPr/>
              </p14:nvContentPartPr>
              <p14:xfrm>
                <a:off x="2610610" y="5188409"/>
                <a:ext cx="225360" cy="82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FE47B5D9-2625-D6E6-D9AE-EA60E2D1BA75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2601610" y="5179769"/>
                  <a:ext cx="2430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E64E0DBD-35D0-2BF9-479F-A63F5B6E3DA0}"/>
                    </a:ext>
                  </a:extLst>
                </p14:cNvPr>
                <p14:cNvContentPartPr/>
                <p14:nvPr/>
              </p14:nvContentPartPr>
              <p14:xfrm>
                <a:off x="2921290" y="5342489"/>
                <a:ext cx="42480" cy="460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E64E0DBD-35D0-2BF9-479F-A63F5B6E3DA0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2912290" y="5333849"/>
                  <a:ext cx="601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4C16A426-273A-E70D-EACB-66CF7BD8AD74}"/>
                    </a:ext>
                  </a:extLst>
                </p14:cNvPr>
                <p14:cNvContentPartPr/>
                <p14:nvPr/>
              </p14:nvContentPartPr>
              <p14:xfrm>
                <a:off x="3131530" y="5198849"/>
                <a:ext cx="250920" cy="2638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4C16A426-273A-E70D-EACB-66CF7BD8AD74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3122530" y="5190209"/>
                  <a:ext cx="26856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408C7CE3-06A7-EB3E-54DF-1D617D3D6F8A}"/>
                    </a:ext>
                  </a:extLst>
                </p14:cNvPr>
                <p14:cNvContentPartPr/>
                <p14:nvPr/>
              </p14:nvContentPartPr>
              <p14:xfrm>
                <a:off x="3118930" y="5125769"/>
                <a:ext cx="267480" cy="439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408C7CE3-06A7-EB3E-54DF-1D617D3D6F8A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3110290" y="5117129"/>
                  <a:ext cx="2851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3F72A80D-A688-359F-701D-3796ECC4BE13}"/>
                    </a:ext>
                  </a:extLst>
                </p14:cNvPr>
                <p14:cNvContentPartPr/>
                <p14:nvPr/>
              </p14:nvContentPartPr>
              <p14:xfrm>
                <a:off x="3410170" y="5026409"/>
                <a:ext cx="168840" cy="53532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3F72A80D-A688-359F-701D-3796ECC4BE13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3401530" y="5017769"/>
                  <a:ext cx="186480" cy="55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E018A7C3-E392-BCC9-C605-FA67E3866445}"/>
                    </a:ext>
                  </a:extLst>
                </p14:cNvPr>
                <p14:cNvContentPartPr/>
                <p14:nvPr/>
              </p14:nvContentPartPr>
              <p14:xfrm>
                <a:off x="3697810" y="5232329"/>
                <a:ext cx="349560" cy="2055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E018A7C3-E392-BCC9-C605-FA67E3866445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3688810" y="5223329"/>
                  <a:ext cx="3672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9EB44CE4-2257-556B-4C9E-368400F5C8F8}"/>
                    </a:ext>
                  </a:extLst>
                </p14:cNvPr>
                <p14:cNvContentPartPr/>
                <p14:nvPr/>
              </p14:nvContentPartPr>
              <p14:xfrm>
                <a:off x="3822010" y="5111009"/>
                <a:ext cx="262080" cy="518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9EB44CE4-2257-556B-4C9E-368400F5C8F8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3813370" y="5102009"/>
                  <a:ext cx="2797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56E1CFB1-231C-9786-5BC5-4C15C94F0072}"/>
                    </a:ext>
                  </a:extLst>
                </p14:cNvPr>
                <p14:cNvContentPartPr/>
                <p14:nvPr/>
              </p14:nvContentPartPr>
              <p14:xfrm>
                <a:off x="3955570" y="4930289"/>
                <a:ext cx="222480" cy="9727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56E1CFB1-231C-9786-5BC5-4C15C94F0072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3946930" y="4921289"/>
                  <a:ext cx="240120" cy="9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78B8D690-AAFF-AB8A-EFD1-CC1B6DD95166}"/>
                    </a:ext>
                  </a:extLst>
                </p14:cNvPr>
                <p14:cNvContentPartPr/>
                <p14:nvPr/>
              </p14:nvContentPartPr>
              <p14:xfrm>
                <a:off x="4342570" y="5333129"/>
                <a:ext cx="257760" cy="496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78B8D690-AAFF-AB8A-EFD1-CC1B6DD95166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4333930" y="5324489"/>
                  <a:ext cx="2754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842705FD-8A44-667F-E050-0E50CA03948E}"/>
                    </a:ext>
                  </a:extLst>
                </p14:cNvPr>
                <p14:cNvContentPartPr/>
                <p14:nvPr/>
              </p14:nvContentPartPr>
              <p14:xfrm>
                <a:off x="4339690" y="5450849"/>
                <a:ext cx="263520" cy="252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842705FD-8A44-667F-E050-0E50CA03948E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4330690" y="5442209"/>
                  <a:ext cx="2811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990669CF-6D13-55DC-E289-C4EA6899F85C}"/>
                    </a:ext>
                  </a:extLst>
                </p14:cNvPr>
                <p14:cNvContentPartPr/>
                <p14:nvPr/>
              </p14:nvContentPartPr>
              <p14:xfrm>
                <a:off x="4790770" y="5383169"/>
                <a:ext cx="172080" cy="266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990669CF-6D13-55DC-E289-C4EA6899F85C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4781770" y="5374169"/>
                  <a:ext cx="1897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F3C162E9-AAB0-B73E-8D97-AC1A2B1CE95C}"/>
                    </a:ext>
                  </a:extLst>
                </p14:cNvPr>
                <p14:cNvContentPartPr/>
                <p14:nvPr/>
              </p14:nvContentPartPr>
              <p14:xfrm>
                <a:off x="5078770" y="5201009"/>
                <a:ext cx="244080" cy="3898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F3C162E9-AAB0-B73E-8D97-AC1A2B1CE95C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070130" y="5192369"/>
                  <a:ext cx="26172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167D35E1-5B7F-6D87-36B7-35E5C9EBC1AE}"/>
                    </a:ext>
                  </a:extLst>
                </p14:cNvPr>
                <p14:cNvContentPartPr/>
                <p14:nvPr/>
              </p14:nvContentPartPr>
              <p14:xfrm>
                <a:off x="5074090" y="5091569"/>
                <a:ext cx="266040" cy="446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167D35E1-5B7F-6D87-36B7-35E5C9EBC1AE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5065090" y="5082929"/>
                  <a:ext cx="2836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E374AD7A-1F2C-35DB-5BB7-3C63B6856016}"/>
                    </a:ext>
                  </a:extLst>
                </p14:cNvPr>
                <p14:cNvContentPartPr/>
                <p14:nvPr/>
              </p14:nvContentPartPr>
              <p14:xfrm>
                <a:off x="5428330" y="5412689"/>
                <a:ext cx="57240" cy="2962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E374AD7A-1F2C-35DB-5BB7-3C63B6856016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5419330" y="5404049"/>
                  <a:ext cx="7488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E0267E84-F8A5-4788-BB5C-83E3CDF8E465}"/>
                    </a:ext>
                  </a:extLst>
                </p14:cNvPr>
                <p14:cNvContentPartPr/>
                <p14:nvPr/>
              </p14:nvContentPartPr>
              <p14:xfrm>
                <a:off x="5414650" y="5392889"/>
                <a:ext cx="169920" cy="813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E0267E84-F8A5-4788-BB5C-83E3CDF8E465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5406010" y="5383889"/>
                  <a:ext cx="1875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E2F49CBF-46A5-FDCB-3418-60AA26EB3BDD}"/>
                    </a:ext>
                  </a:extLst>
                </p14:cNvPr>
                <p14:cNvContentPartPr/>
                <p14:nvPr/>
              </p14:nvContentPartPr>
              <p14:xfrm>
                <a:off x="5834770" y="5418449"/>
                <a:ext cx="246240" cy="190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E2F49CBF-46A5-FDCB-3418-60AA26EB3BDD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5826130" y="5409449"/>
                  <a:ext cx="2638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3BBB903B-EE8E-424C-BF06-B218951388F4}"/>
                    </a:ext>
                  </a:extLst>
                </p14:cNvPr>
                <p14:cNvContentPartPr/>
                <p14:nvPr/>
              </p14:nvContentPartPr>
              <p14:xfrm>
                <a:off x="5906410" y="5334569"/>
                <a:ext cx="30600" cy="1656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3BBB903B-EE8E-424C-BF06-B218951388F4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5897410" y="5325569"/>
                  <a:ext cx="482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CEAE1B56-2765-4A67-7804-582D45B14333}"/>
                    </a:ext>
                  </a:extLst>
                </p14:cNvPr>
                <p14:cNvContentPartPr/>
                <p14:nvPr/>
              </p14:nvContentPartPr>
              <p14:xfrm>
                <a:off x="6640450" y="5217929"/>
                <a:ext cx="268920" cy="28368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CEAE1B56-2765-4A67-7804-582D45B14333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6631810" y="5209289"/>
                  <a:ext cx="28656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DE04594C-CEE1-F33A-EBA9-DB148346D5B2}"/>
                    </a:ext>
                  </a:extLst>
                </p14:cNvPr>
                <p14:cNvContentPartPr/>
                <p14:nvPr/>
              </p14:nvContentPartPr>
              <p14:xfrm>
                <a:off x="7055170" y="5234129"/>
                <a:ext cx="260640" cy="216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DE04594C-CEE1-F33A-EBA9-DB148346D5B2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7046170" y="5225489"/>
                  <a:ext cx="2782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F3AAB46D-05B6-6D77-1F5F-30DA6717545A}"/>
                    </a:ext>
                  </a:extLst>
                </p14:cNvPr>
                <p14:cNvContentPartPr/>
                <p14:nvPr/>
              </p14:nvContentPartPr>
              <p14:xfrm>
                <a:off x="7013770" y="5384969"/>
                <a:ext cx="265320" cy="1191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F3AAB46D-05B6-6D77-1F5F-30DA6717545A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7004770" y="5375969"/>
                  <a:ext cx="2829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1F0B489E-BAAE-8907-350F-B2E9B49A0322}"/>
                    </a:ext>
                  </a:extLst>
                </p14:cNvPr>
                <p14:cNvContentPartPr/>
                <p14:nvPr/>
              </p14:nvContentPartPr>
              <p14:xfrm>
                <a:off x="7596970" y="5413049"/>
                <a:ext cx="275040" cy="72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1F0B489E-BAAE-8907-350F-B2E9B49A0322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7587970" y="5404049"/>
                  <a:ext cx="2926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5E98C911-B728-3C94-FB37-9C0398B0DEBD}"/>
                    </a:ext>
                  </a:extLst>
                </p14:cNvPr>
                <p14:cNvContentPartPr/>
                <p14:nvPr/>
              </p14:nvContentPartPr>
              <p14:xfrm>
                <a:off x="7756090" y="5333489"/>
                <a:ext cx="11520" cy="1735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5E98C911-B728-3C94-FB37-9C0398B0DEBD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7747450" y="5324489"/>
                  <a:ext cx="291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7275F872-E13A-B753-6786-4F825C7D7F22}"/>
                    </a:ext>
                  </a:extLst>
                </p14:cNvPr>
                <p14:cNvContentPartPr/>
                <p14:nvPr/>
              </p14:nvContentPartPr>
              <p14:xfrm>
                <a:off x="8079730" y="5132969"/>
                <a:ext cx="89640" cy="5029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7275F872-E13A-B753-6786-4F825C7D7F22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8070730" y="5124329"/>
                  <a:ext cx="107280" cy="52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0CF1508B-F066-5E26-1885-22864FB032D7}"/>
                    </a:ext>
                  </a:extLst>
                </p14:cNvPr>
                <p14:cNvContentPartPr/>
                <p14:nvPr/>
              </p14:nvContentPartPr>
              <p14:xfrm>
                <a:off x="8322010" y="5202449"/>
                <a:ext cx="230400" cy="42444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0CF1508B-F066-5E26-1885-22864FB032D7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8313370" y="5193449"/>
                  <a:ext cx="248040" cy="44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90FC3DC1-8BCC-C592-76EC-8C4BE2207BEA}"/>
                    </a:ext>
                  </a:extLst>
                </p14:cNvPr>
                <p14:cNvContentPartPr/>
                <p14:nvPr/>
              </p14:nvContentPartPr>
              <p14:xfrm>
                <a:off x="8777050" y="5262929"/>
                <a:ext cx="32040" cy="17676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90FC3DC1-8BCC-C592-76EC-8C4BE2207BEA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8768050" y="5253929"/>
                  <a:ext cx="496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FC9AC078-BA79-06BE-5CA6-194770E06DE1}"/>
                    </a:ext>
                  </a:extLst>
                </p14:cNvPr>
                <p14:cNvContentPartPr/>
                <p14:nvPr/>
              </p14:nvContentPartPr>
              <p14:xfrm>
                <a:off x="8641330" y="5395049"/>
                <a:ext cx="206280" cy="147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FC9AC078-BA79-06BE-5CA6-194770E06DE1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8632330" y="5386049"/>
                  <a:ext cx="2239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668FB5F6-6C15-8133-A4E5-09B4167933F8}"/>
                    </a:ext>
                  </a:extLst>
                </p14:cNvPr>
                <p14:cNvContentPartPr/>
                <p14:nvPr/>
              </p14:nvContentPartPr>
              <p14:xfrm>
                <a:off x="9094570" y="5130449"/>
                <a:ext cx="5040" cy="1512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668FB5F6-6C15-8133-A4E5-09B4167933F8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9085570" y="5121809"/>
                  <a:ext cx="226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67CF91F3-5C57-C420-48DE-61271BC0CE6F}"/>
                    </a:ext>
                  </a:extLst>
                </p14:cNvPr>
                <p14:cNvContentPartPr/>
                <p14:nvPr/>
              </p14:nvContentPartPr>
              <p14:xfrm>
                <a:off x="9024730" y="5383889"/>
                <a:ext cx="194400" cy="2052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67CF91F3-5C57-C420-48DE-61271BC0CE6F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9015730" y="5374889"/>
                  <a:ext cx="2120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5225A825-5CA7-A658-78A6-1BAAF9F242EE}"/>
                    </a:ext>
                  </a:extLst>
                </p14:cNvPr>
                <p14:cNvContentPartPr/>
                <p14:nvPr/>
              </p14:nvContentPartPr>
              <p14:xfrm>
                <a:off x="8982610" y="5474969"/>
                <a:ext cx="217440" cy="1861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5225A825-5CA7-A658-78A6-1BAAF9F242EE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8973970" y="5466329"/>
                  <a:ext cx="2350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4E85C0FF-BA6C-7687-310A-BA9E728B6F88}"/>
                    </a:ext>
                  </a:extLst>
                </p14:cNvPr>
                <p14:cNvContentPartPr/>
                <p14:nvPr/>
              </p14:nvContentPartPr>
              <p14:xfrm>
                <a:off x="8719090" y="5395049"/>
                <a:ext cx="181440" cy="1512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4E85C0FF-BA6C-7687-310A-BA9E728B6F88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8710090" y="5386049"/>
                  <a:ext cx="1990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D5085EB4-826E-98E2-6693-28F3DBC2EDFC}"/>
                    </a:ext>
                  </a:extLst>
                </p14:cNvPr>
                <p14:cNvContentPartPr/>
                <p14:nvPr/>
              </p14:nvContentPartPr>
              <p14:xfrm>
                <a:off x="8806210" y="5288489"/>
                <a:ext cx="16560" cy="2109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D5085EB4-826E-98E2-6693-28F3DBC2EDFC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8797210" y="5279489"/>
                  <a:ext cx="342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A4D27438-C852-2B19-6BE6-D06D90378369}"/>
                    </a:ext>
                  </a:extLst>
                </p14:cNvPr>
                <p14:cNvContentPartPr/>
                <p14:nvPr/>
              </p14:nvContentPartPr>
              <p14:xfrm>
                <a:off x="10036690" y="5228009"/>
                <a:ext cx="218520" cy="28080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A4D27438-C852-2B19-6BE6-D06D90378369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0027690" y="5219369"/>
                  <a:ext cx="23616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0032186A-5E9A-A3CD-D2F9-D6E6E56492B2}"/>
                    </a:ext>
                  </a:extLst>
                </p14:cNvPr>
                <p14:cNvContentPartPr/>
                <p14:nvPr/>
              </p14:nvContentPartPr>
              <p14:xfrm>
                <a:off x="10010050" y="5160689"/>
                <a:ext cx="251640" cy="2340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0032186A-5E9A-A3CD-D2F9-D6E6E56492B2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0001050" y="5151689"/>
                  <a:ext cx="2692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221C55E4-C68C-3EF8-53E5-917499112CBC}"/>
                    </a:ext>
                  </a:extLst>
                </p14:cNvPr>
                <p14:cNvContentPartPr/>
                <p14:nvPr/>
              </p14:nvContentPartPr>
              <p14:xfrm>
                <a:off x="10294450" y="5114609"/>
                <a:ext cx="206280" cy="52128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221C55E4-C68C-3EF8-53E5-917499112CBC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0285810" y="5105609"/>
                  <a:ext cx="223920" cy="53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2429F565-FBC8-83CD-652D-D536AECE1787}"/>
                    </a:ext>
                  </a:extLst>
                </p14:cNvPr>
                <p14:cNvContentPartPr/>
                <p14:nvPr/>
              </p14:nvContentPartPr>
              <p14:xfrm>
                <a:off x="10541410" y="5228729"/>
                <a:ext cx="254520" cy="26460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2429F565-FBC8-83CD-652D-D536AECE1787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0532410" y="5220089"/>
                  <a:ext cx="27216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7C7AF47B-BBDA-41D8-7B34-7D1B0EEAB7DC}"/>
                    </a:ext>
                  </a:extLst>
                </p14:cNvPr>
                <p14:cNvContentPartPr/>
                <p14:nvPr/>
              </p14:nvContentPartPr>
              <p14:xfrm>
                <a:off x="10556890" y="5183009"/>
                <a:ext cx="238320" cy="684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7C7AF47B-BBDA-41D8-7B34-7D1B0EEAB7DC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0548250" y="5174009"/>
                  <a:ext cx="2559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17FB9798-36A1-1A50-5B58-3D6FD7B2CA1D}"/>
                    </a:ext>
                  </a:extLst>
                </p14:cNvPr>
                <p14:cNvContentPartPr/>
                <p14:nvPr/>
              </p14:nvContentPartPr>
              <p14:xfrm>
                <a:off x="10781530" y="5399369"/>
                <a:ext cx="45000" cy="2952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17FB9798-36A1-1A50-5B58-3D6FD7B2CA1D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0772530" y="5390369"/>
                  <a:ext cx="626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9D780A55-1ACE-D087-44F5-5000BDA57937}"/>
                    </a:ext>
                  </a:extLst>
                </p14:cNvPr>
                <p14:cNvContentPartPr/>
                <p14:nvPr/>
              </p14:nvContentPartPr>
              <p14:xfrm>
                <a:off x="10961890" y="5338889"/>
                <a:ext cx="352080" cy="15192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9D780A55-1ACE-D087-44F5-5000BDA57937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0952890" y="5329889"/>
                  <a:ext cx="3697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14AF0394-CAC4-D9CC-DC41-77023EF1E07B}"/>
                    </a:ext>
                  </a:extLst>
                </p14:cNvPr>
                <p14:cNvContentPartPr/>
                <p14:nvPr/>
              </p14:nvContentPartPr>
              <p14:xfrm>
                <a:off x="11025250" y="5202449"/>
                <a:ext cx="267120" cy="3024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14AF0394-CAC4-D9CC-DC41-77023EF1E07B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1016250" y="5193449"/>
                  <a:ext cx="2847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D22CAA3A-1DDB-5BB5-6C59-E80124905BCD}"/>
                    </a:ext>
                  </a:extLst>
                </p14:cNvPr>
                <p14:cNvContentPartPr/>
                <p14:nvPr/>
              </p14:nvContentPartPr>
              <p14:xfrm>
                <a:off x="11345650" y="5144849"/>
                <a:ext cx="178560" cy="54000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D22CAA3A-1DDB-5BB5-6C59-E80124905BCD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1336650" y="5136209"/>
                  <a:ext cx="196200" cy="55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F283AD30-435B-6CF9-A0F9-801F02B91F80}"/>
                    </a:ext>
                  </a:extLst>
                </p14:cNvPr>
                <p14:cNvContentPartPr/>
                <p14:nvPr/>
              </p14:nvContentPartPr>
              <p14:xfrm>
                <a:off x="2878090" y="6233849"/>
                <a:ext cx="284760" cy="35388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F283AD30-435B-6CF9-A0F9-801F02B91F80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2869450" y="6225209"/>
                  <a:ext cx="30240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ACF746D9-2BEB-D8D8-2138-BB0086787F43}"/>
                    </a:ext>
                  </a:extLst>
                </p14:cNvPr>
                <p14:cNvContentPartPr/>
                <p14:nvPr/>
              </p14:nvContentPartPr>
              <p14:xfrm>
                <a:off x="3275530" y="6277049"/>
                <a:ext cx="203400" cy="33912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ACF746D9-2BEB-D8D8-2138-BB0086787F43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3266890" y="6268409"/>
                  <a:ext cx="22104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8B88A869-9D31-F6D9-EAA3-32D79BF8856D}"/>
                    </a:ext>
                  </a:extLst>
                </p14:cNvPr>
                <p14:cNvContentPartPr/>
                <p14:nvPr/>
              </p14:nvContentPartPr>
              <p14:xfrm>
                <a:off x="3324490" y="6450929"/>
                <a:ext cx="136440" cy="2052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8B88A869-9D31-F6D9-EAA3-32D79BF8856D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3315850" y="6441929"/>
                  <a:ext cx="1540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9B67DE9E-FE8E-2551-D0B0-54CC820B981B}"/>
                    </a:ext>
                  </a:extLst>
                </p14:cNvPr>
                <p14:cNvContentPartPr/>
                <p14:nvPr/>
              </p14:nvContentPartPr>
              <p14:xfrm>
                <a:off x="3591610" y="6279929"/>
                <a:ext cx="233640" cy="32364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9B67DE9E-FE8E-2551-D0B0-54CC820B981B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3582610" y="6270929"/>
                  <a:ext cx="25128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A8A9FA74-C03C-81C7-8AA9-7529E0EAE937}"/>
                    </a:ext>
                  </a:extLst>
                </p14:cNvPr>
                <p14:cNvContentPartPr/>
                <p14:nvPr/>
              </p14:nvContentPartPr>
              <p14:xfrm>
                <a:off x="3915250" y="6334289"/>
                <a:ext cx="31320" cy="27504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A8A9FA74-C03C-81C7-8AA9-7529E0EAE937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3906250" y="6325289"/>
                  <a:ext cx="4896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1D2448B5-470A-B9BC-E769-5D4F04AB71BF}"/>
                    </a:ext>
                  </a:extLst>
                </p14:cNvPr>
                <p14:cNvContentPartPr/>
                <p14:nvPr/>
              </p14:nvContentPartPr>
              <p14:xfrm>
                <a:off x="4093450" y="6379289"/>
                <a:ext cx="134280" cy="24444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1D2448B5-470A-B9BC-E769-5D4F04AB71BF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4084450" y="6370649"/>
                  <a:ext cx="15192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AF2A2315-701D-AA4D-F15E-4D47409FE03B}"/>
                    </a:ext>
                  </a:extLst>
                </p14:cNvPr>
                <p14:cNvContentPartPr/>
                <p14:nvPr/>
              </p14:nvContentPartPr>
              <p14:xfrm>
                <a:off x="4101730" y="6454169"/>
                <a:ext cx="159480" cy="5904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AF2A2315-701D-AA4D-F15E-4D47409FE03B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4092730" y="6445169"/>
                  <a:ext cx="1771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AE8A12B3-6136-AD4E-CFF3-90283CD0ECC2}"/>
                    </a:ext>
                  </a:extLst>
                </p14:cNvPr>
                <p14:cNvContentPartPr/>
                <p14:nvPr/>
              </p14:nvContentPartPr>
              <p14:xfrm>
                <a:off x="4091290" y="6347609"/>
                <a:ext cx="199440" cy="1908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AE8A12B3-6136-AD4E-CFF3-90283CD0ECC2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4082650" y="6338969"/>
                  <a:ext cx="2170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3AB8EB54-690A-B141-06AA-C71A83BB6886}"/>
                    </a:ext>
                  </a:extLst>
                </p14:cNvPr>
                <p14:cNvContentPartPr/>
                <p14:nvPr/>
              </p14:nvContentPartPr>
              <p14:xfrm>
                <a:off x="4405570" y="6275249"/>
                <a:ext cx="239760" cy="35280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3AB8EB54-690A-B141-06AA-C71A83BB6886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4396570" y="6266609"/>
                  <a:ext cx="25740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8D100DCE-0C3D-07A3-D5E5-EBC887C19DE8}"/>
                    </a:ext>
                  </a:extLst>
                </p14:cNvPr>
                <p14:cNvContentPartPr/>
                <p14:nvPr/>
              </p14:nvContentPartPr>
              <p14:xfrm>
                <a:off x="4760890" y="6451289"/>
                <a:ext cx="119160" cy="4644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8D100DCE-0C3D-07A3-D5E5-EBC887C19DE8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4751890" y="6442289"/>
                  <a:ext cx="1368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E845B0EC-E900-54AE-2851-F24EB0588462}"/>
                    </a:ext>
                  </a:extLst>
                </p14:cNvPr>
                <p14:cNvContentPartPr/>
                <p14:nvPr/>
              </p14:nvContentPartPr>
              <p14:xfrm>
                <a:off x="5073730" y="6342929"/>
                <a:ext cx="222840" cy="26244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E845B0EC-E900-54AE-2851-F24EB0588462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5064730" y="6334289"/>
                  <a:ext cx="24048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04E6808A-A2E1-B01D-1F89-E52F4C7065FF}"/>
                    </a:ext>
                  </a:extLst>
                </p14:cNvPr>
                <p14:cNvContentPartPr/>
                <p14:nvPr/>
              </p14:nvContentPartPr>
              <p14:xfrm>
                <a:off x="5521930" y="6345809"/>
                <a:ext cx="29880" cy="23760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04E6808A-A2E1-B01D-1F89-E52F4C7065FF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5512930" y="6337169"/>
                  <a:ext cx="4752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F9B524FA-0111-E140-CAFB-8F9C15E2D61C}"/>
                    </a:ext>
                  </a:extLst>
                </p14:cNvPr>
                <p14:cNvContentPartPr/>
                <p14:nvPr/>
              </p14:nvContentPartPr>
              <p14:xfrm>
                <a:off x="5368570" y="6323849"/>
                <a:ext cx="311400" cy="504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F9B524FA-0111-E140-CAFB-8F9C15E2D61C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5359570" y="6315209"/>
                  <a:ext cx="3290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AFFC92BE-94ED-260A-D0A5-FBEAFDC8FCD7}"/>
                    </a:ext>
                  </a:extLst>
                </p14:cNvPr>
                <p14:cNvContentPartPr/>
                <p14:nvPr/>
              </p14:nvContentPartPr>
              <p14:xfrm>
                <a:off x="5782930" y="6363089"/>
                <a:ext cx="265320" cy="24948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AFFC92BE-94ED-260A-D0A5-FBEAFDC8FCD7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5773930" y="6354449"/>
                  <a:ext cx="28296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C78CD6B0-B704-D85E-CEBD-1E38549765E1}"/>
                    </a:ext>
                  </a:extLst>
                </p14:cNvPr>
                <p14:cNvContentPartPr/>
                <p14:nvPr/>
              </p14:nvContentPartPr>
              <p14:xfrm>
                <a:off x="6186850" y="6306929"/>
                <a:ext cx="38520" cy="29448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C78CD6B0-B704-D85E-CEBD-1E38549765E1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6178210" y="6298289"/>
                  <a:ext cx="5616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C45FB72E-AC9F-9328-4858-9B12E06523F7}"/>
                    </a:ext>
                  </a:extLst>
                </p14:cNvPr>
                <p14:cNvContentPartPr/>
                <p14:nvPr/>
              </p14:nvContentPartPr>
              <p14:xfrm>
                <a:off x="6198730" y="6237449"/>
                <a:ext cx="206280" cy="37620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C45FB72E-AC9F-9328-4858-9B12E06523F7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6189730" y="6228809"/>
                  <a:ext cx="22392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49879FE3-EAB5-437C-6F48-646CA793F759}"/>
                    </a:ext>
                  </a:extLst>
                </p14:cNvPr>
                <p14:cNvContentPartPr/>
                <p14:nvPr/>
              </p14:nvContentPartPr>
              <p14:xfrm>
                <a:off x="6516250" y="6332849"/>
                <a:ext cx="123120" cy="27144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49879FE3-EAB5-437C-6F48-646CA793F759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6507250" y="6323849"/>
                  <a:ext cx="14076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603C4FFE-19C3-5835-6C08-516DB890B61D}"/>
                    </a:ext>
                  </a:extLst>
                </p14:cNvPr>
                <p14:cNvContentPartPr/>
                <p14:nvPr/>
              </p14:nvContentPartPr>
              <p14:xfrm>
                <a:off x="6548290" y="6425729"/>
                <a:ext cx="108360" cy="2268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603C4FFE-19C3-5835-6C08-516DB890B61D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6539290" y="6417089"/>
                  <a:ext cx="1260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0EF7CF2E-AC4E-3A35-28B2-D3FA92A82F6D}"/>
                    </a:ext>
                  </a:extLst>
                </p14:cNvPr>
                <p14:cNvContentPartPr/>
                <p14:nvPr/>
              </p14:nvContentPartPr>
              <p14:xfrm>
                <a:off x="6535330" y="6314129"/>
                <a:ext cx="236520" cy="4356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0EF7CF2E-AC4E-3A35-28B2-D3FA92A82F6D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6526330" y="6305489"/>
                  <a:ext cx="2541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B5136253-D266-A7F8-2A62-70CA4DDD81F6}"/>
                    </a:ext>
                  </a:extLst>
                </p14:cNvPr>
                <p14:cNvContentPartPr/>
                <p14:nvPr/>
              </p14:nvContentPartPr>
              <p14:xfrm>
                <a:off x="6815050" y="6359129"/>
                <a:ext cx="232200" cy="27900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B5136253-D266-A7F8-2A62-70CA4DDD81F6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6806410" y="6350129"/>
                  <a:ext cx="24984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7BED7389-B2E4-DEE6-5026-ECD22E2C33E0}"/>
                    </a:ext>
                  </a:extLst>
                </p14:cNvPr>
                <p14:cNvContentPartPr/>
                <p14:nvPr/>
              </p14:nvContentPartPr>
              <p14:xfrm>
                <a:off x="7483930" y="6331409"/>
                <a:ext cx="201240" cy="27252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7BED7389-B2E4-DEE6-5026-ECD22E2C33E0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7474930" y="6322769"/>
                  <a:ext cx="21888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B4648272-BBF2-698B-D149-CF223245F1C2}"/>
                    </a:ext>
                  </a:extLst>
                </p14:cNvPr>
                <p14:cNvContentPartPr/>
                <p14:nvPr/>
              </p14:nvContentPartPr>
              <p14:xfrm>
                <a:off x="7553410" y="6426809"/>
                <a:ext cx="173160" cy="5472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B4648272-BBF2-698B-D149-CF223245F1C2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7544410" y="6418169"/>
                  <a:ext cx="1908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C9DA4A9E-592C-DCBD-CB7F-A60366DCEE07}"/>
                    </a:ext>
                  </a:extLst>
                </p14:cNvPr>
                <p14:cNvContentPartPr/>
                <p14:nvPr/>
              </p14:nvContentPartPr>
              <p14:xfrm>
                <a:off x="7542250" y="6284969"/>
                <a:ext cx="236880" cy="3276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C9DA4A9E-592C-DCBD-CB7F-A60366DCEE07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7533250" y="6275969"/>
                  <a:ext cx="2545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CF182922-E09C-B8F9-C66B-5AF72B38E88D}"/>
                    </a:ext>
                  </a:extLst>
                </p14:cNvPr>
                <p14:cNvContentPartPr/>
                <p14:nvPr/>
              </p14:nvContentPartPr>
              <p14:xfrm>
                <a:off x="7839610" y="6356969"/>
                <a:ext cx="276840" cy="26748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CF182922-E09C-B8F9-C66B-5AF72B38E88D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7830970" y="6348329"/>
                  <a:ext cx="29448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C792D8D2-5308-E0BB-0EC8-C7F246221F4A}"/>
                    </a:ext>
                  </a:extLst>
                </p14:cNvPr>
                <p14:cNvContentPartPr/>
                <p14:nvPr/>
              </p14:nvContentPartPr>
              <p14:xfrm>
                <a:off x="7953370" y="6492329"/>
                <a:ext cx="131400" cy="14544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C792D8D2-5308-E0BB-0EC8-C7F246221F4A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7944370" y="6483689"/>
                  <a:ext cx="1490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AC43B2C5-EECC-3A14-5751-64538E1D2355}"/>
                    </a:ext>
                  </a:extLst>
                </p14:cNvPr>
                <p14:cNvContentPartPr/>
                <p14:nvPr/>
              </p14:nvContentPartPr>
              <p14:xfrm>
                <a:off x="8277010" y="6256169"/>
                <a:ext cx="202320" cy="35496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AC43B2C5-EECC-3A14-5751-64538E1D2355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8268010" y="6247529"/>
                  <a:ext cx="21996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F244EE73-ABFC-2FE3-6FC3-6AF3102ED2F1}"/>
                    </a:ext>
                  </a:extLst>
                </p14:cNvPr>
                <p14:cNvContentPartPr/>
                <p14:nvPr/>
              </p14:nvContentPartPr>
              <p14:xfrm>
                <a:off x="8556370" y="6316649"/>
                <a:ext cx="130320" cy="27612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F244EE73-ABFC-2FE3-6FC3-6AF3102ED2F1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8547730" y="6307649"/>
                  <a:ext cx="14796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80A00312-2AAC-EAE8-5220-F0BAC74B16F5}"/>
                    </a:ext>
                  </a:extLst>
                </p14:cNvPr>
                <p14:cNvContentPartPr/>
                <p14:nvPr/>
              </p14:nvContentPartPr>
              <p14:xfrm>
                <a:off x="8566450" y="6448049"/>
                <a:ext cx="157680" cy="1908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80A00312-2AAC-EAE8-5220-F0BAC74B16F5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8557450" y="6439409"/>
                  <a:ext cx="1753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EAE36A1A-F584-57F2-8A0A-54905B9C2B33}"/>
                    </a:ext>
                  </a:extLst>
                </p14:cNvPr>
                <p14:cNvContentPartPr/>
                <p14:nvPr/>
              </p14:nvContentPartPr>
              <p14:xfrm>
                <a:off x="8862370" y="6347609"/>
                <a:ext cx="20160" cy="25632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EAE36A1A-F584-57F2-8A0A-54905B9C2B33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8853370" y="6338969"/>
                  <a:ext cx="3780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49A3ACB5-CB04-E689-679E-12D65F57DEF9}"/>
                    </a:ext>
                  </a:extLst>
                </p14:cNvPr>
                <p14:cNvContentPartPr/>
                <p14:nvPr/>
              </p14:nvContentPartPr>
              <p14:xfrm>
                <a:off x="8793250" y="6309449"/>
                <a:ext cx="225360" cy="5004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49A3ACB5-CB04-E689-679E-12D65F57DEF9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8784250" y="6300449"/>
                  <a:ext cx="2430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8168E2C9-E6D0-8197-11C0-B57015FF4BDF}"/>
                    </a:ext>
                  </a:extLst>
                </p14:cNvPr>
                <p14:cNvContentPartPr/>
                <p14:nvPr/>
              </p14:nvContentPartPr>
              <p14:xfrm>
                <a:off x="9068290" y="6334649"/>
                <a:ext cx="30600" cy="27036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8168E2C9-E6D0-8197-11C0-B57015FF4BDF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9059290" y="6325649"/>
                  <a:ext cx="4824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3FE30B2A-2BCF-3F10-69E6-7D230C3F6B23}"/>
                    </a:ext>
                  </a:extLst>
                </p14:cNvPr>
                <p14:cNvContentPartPr/>
                <p14:nvPr/>
              </p14:nvContentPartPr>
              <p14:xfrm>
                <a:off x="9245050" y="6370649"/>
                <a:ext cx="216720" cy="23076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3FE30B2A-2BCF-3F10-69E6-7D230C3F6B23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9236050" y="6361649"/>
                  <a:ext cx="23436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C2098C12-4551-7D3E-CEB2-EC754375B2D3}"/>
                    </a:ext>
                  </a:extLst>
                </p14:cNvPr>
                <p14:cNvContentPartPr/>
                <p14:nvPr/>
              </p14:nvContentPartPr>
              <p14:xfrm>
                <a:off x="9534850" y="6325649"/>
                <a:ext cx="259200" cy="30312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C2098C12-4551-7D3E-CEB2-EC754375B2D3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9525850" y="6316649"/>
                  <a:ext cx="27684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0DB10D5E-347F-3600-613F-E3BFCBBA9BF5}"/>
                    </a:ext>
                  </a:extLst>
                </p14:cNvPr>
                <p14:cNvContentPartPr/>
                <p14:nvPr/>
              </p14:nvContentPartPr>
              <p14:xfrm>
                <a:off x="8286370" y="6287849"/>
                <a:ext cx="31680" cy="11772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0DB10D5E-347F-3600-613F-E3BFCBBA9BF5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8277370" y="6278849"/>
                  <a:ext cx="493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BC4FE664-F443-A06C-9A27-E1257E35D095}"/>
                    </a:ext>
                  </a:extLst>
                </p14:cNvPr>
                <p14:cNvContentPartPr/>
                <p14:nvPr/>
              </p14:nvContentPartPr>
              <p14:xfrm>
                <a:off x="361690" y="4819769"/>
                <a:ext cx="11482560" cy="136620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BC4FE664-F443-A06C-9A27-E1257E35D095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353050" y="4811129"/>
                  <a:ext cx="11500200" cy="138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4">
            <p14:nvContentPartPr>
              <p14:cNvPr id="337" name="Ink 336">
                <a:extLst>
                  <a:ext uri="{FF2B5EF4-FFF2-40B4-BE49-F238E27FC236}">
                    <a16:creationId xmlns:a16="http://schemas.microsoft.com/office/drawing/2014/main" id="{EA2C842F-D534-F6FE-E4F1-BC493781401A}"/>
                  </a:ext>
                </a:extLst>
              </p14:cNvPr>
              <p14:cNvContentPartPr/>
              <p14:nvPr/>
            </p14:nvContentPartPr>
            <p14:xfrm>
              <a:off x="9544210" y="3583889"/>
              <a:ext cx="63000" cy="168480"/>
            </p14:xfrm>
          </p:contentPart>
        </mc:Choice>
        <mc:Fallback xmlns="">
          <p:pic>
            <p:nvPicPr>
              <p:cNvPr id="337" name="Ink 336">
                <a:extLst>
                  <a:ext uri="{FF2B5EF4-FFF2-40B4-BE49-F238E27FC236}">
                    <a16:creationId xmlns:a16="http://schemas.microsoft.com/office/drawing/2014/main" id="{EA2C842F-D534-F6FE-E4F1-BC493781401A}"/>
                  </a:ext>
                </a:extLst>
              </p:cNvPr>
              <p:cNvPicPr/>
              <p:nvPr/>
            </p:nvPicPr>
            <p:blipFill>
              <a:blip r:embed="rId515"/>
              <a:stretch>
                <a:fillRect/>
              </a:stretch>
            </p:blipFill>
            <p:spPr>
              <a:xfrm>
                <a:off x="9535570" y="3575249"/>
                <a:ext cx="8064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6">
            <p14:nvContentPartPr>
              <p14:cNvPr id="338" name="Ink 337">
                <a:extLst>
                  <a:ext uri="{FF2B5EF4-FFF2-40B4-BE49-F238E27FC236}">
                    <a16:creationId xmlns:a16="http://schemas.microsoft.com/office/drawing/2014/main" id="{2DA9B399-2F60-ACFB-E171-BEA9A3186BD2}"/>
                  </a:ext>
                </a:extLst>
              </p14:cNvPr>
              <p14:cNvContentPartPr/>
              <p14:nvPr/>
            </p14:nvContentPartPr>
            <p14:xfrm>
              <a:off x="9463570" y="4042889"/>
              <a:ext cx="110520" cy="180360"/>
            </p14:xfrm>
          </p:contentPart>
        </mc:Choice>
        <mc:Fallback xmlns="">
          <p:pic>
            <p:nvPicPr>
              <p:cNvPr id="338" name="Ink 337">
                <a:extLst>
                  <a:ext uri="{FF2B5EF4-FFF2-40B4-BE49-F238E27FC236}">
                    <a16:creationId xmlns:a16="http://schemas.microsoft.com/office/drawing/2014/main" id="{2DA9B399-2F60-ACFB-E171-BEA9A3186BD2}"/>
                  </a:ext>
                </a:extLst>
              </p:cNvPr>
              <p:cNvPicPr/>
              <p:nvPr/>
            </p:nvPicPr>
            <p:blipFill>
              <a:blip r:embed="rId517"/>
              <a:stretch>
                <a:fillRect/>
              </a:stretch>
            </p:blipFill>
            <p:spPr>
              <a:xfrm>
                <a:off x="9454930" y="4033889"/>
                <a:ext cx="128160" cy="19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6533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787D512-B043-02CF-D3EF-A0B35243AFDF}"/>
              </a:ext>
            </a:extLst>
          </p:cNvPr>
          <p:cNvGrpSpPr/>
          <p:nvPr/>
        </p:nvGrpSpPr>
        <p:grpSpPr>
          <a:xfrm>
            <a:off x="333970" y="85049"/>
            <a:ext cx="404640" cy="479880"/>
            <a:chOff x="333970" y="85049"/>
            <a:chExt cx="404640" cy="47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75D73FE7-6DFC-DD01-E817-A1974427D5AB}"/>
                    </a:ext>
                  </a:extLst>
                </p14:cNvPr>
                <p14:cNvContentPartPr/>
                <p14:nvPr/>
              </p14:nvContentPartPr>
              <p14:xfrm>
                <a:off x="477970" y="191609"/>
                <a:ext cx="174600" cy="3150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75D73FE7-6DFC-DD01-E817-A1974427D5A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69330" y="182969"/>
                  <a:ext cx="19224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472ADA0-B6FA-4154-F4FF-2845D6E4E6B0}"/>
                    </a:ext>
                  </a:extLst>
                </p14:cNvPr>
                <p14:cNvContentPartPr/>
                <p14:nvPr/>
              </p14:nvContentPartPr>
              <p14:xfrm>
                <a:off x="333970" y="85049"/>
                <a:ext cx="404640" cy="4798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472ADA0-B6FA-4154-F4FF-2845D6E4E6B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24970" y="76409"/>
                  <a:ext cx="422280" cy="49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523BE9E-9116-C6B0-E88F-1338ED064CEC}"/>
              </a:ext>
            </a:extLst>
          </p:cNvPr>
          <p:cNvGrpSpPr/>
          <p:nvPr/>
        </p:nvGrpSpPr>
        <p:grpSpPr>
          <a:xfrm>
            <a:off x="1096090" y="114569"/>
            <a:ext cx="2711160" cy="487080"/>
            <a:chOff x="1096090" y="114569"/>
            <a:chExt cx="2711160" cy="48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154513B-06CE-76E9-DA8E-782E1C4FDCC4}"/>
                    </a:ext>
                  </a:extLst>
                </p14:cNvPr>
                <p14:cNvContentPartPr/>
                <p14:nvPr/>
              </p14:nvContentPartPr>
              <p14:xfrm>
                <a:off x="1096090" y="171449"/>
                <a:ext cx="250920" cy="4075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154513B-06CE-76E9-DA8E-782E1C4FDCC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87450" y="162449"/>
                  <a:ext cx="26856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50096E0-ABC8-6B96-3758-864108460FD6}"/>
                    </a:ext>
                  </a:extLst>
                </p14:cNvPr>
                <p14:cNvContentPartPr/>
                <p14:nvPr/>
              </p14:nvContentPartPr>
              <p14:xfrm>
                <a:off x="1425130" y="359729"/>
                <a:ext cx="813600" cy="1897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50096E0-ABC8-6B96-3758-864108460FD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16490" y="351089"/>
                  <a:ext cx="8312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23BA428-303B-E7F0-2727-5AD1125D6D70}"/>
                    </a:ext>
                  </a:extLst>
                </p14:cNvPr>
                <p14:cNvContentPartPr/>
                <p14:nvPr/>
              </p14:nvContentPartPr>
              <p14:xfrm>
                <a:off x="1867930" y="162809"/>
                <a:ext cx="23040" cy="104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23BA428-303B-E7F0-2727-5AD1125D6D7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858930" y="154169"/>
                  <a:ext cx="406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CC47B5A-7ABE-9425-4B5C-4C2B334CA58F}"/>
                    </a:ext>
                  </a:extLst>
                </p14:cNvPr>
                <p14:cNvContentPartPr/>
                <p14:nvPr/>
              </p14:nvContentPartPr>
              <p14:xfrm>
                <a:off x="2366170" y="397529"/>
                <a:ext cx="109080" cy="190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CC47B5A-7ABE-9425-4B5C-4C2B334CA58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357170" y="388529"/>
                  <a:ext cx="1267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F44BA7A-681B-719C-D983-A5EE6180CD11}"/>
                    </a:ext>
                  </a:extLst>
                </p14:cNvPr>
                <p14:cNvContentPartPr/>
                <p14:nvPr/>
              </p14:nvContentPartPr>
              <p14:xfrm>
                <a:off x="2587210" y="114569"/>
                <a:ext cx="1220040" cy="4870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F44BA7A-681B-719C-D983-A5EE6180CD1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578570" y="105569"/>
                  <a:ext cx="1237680" cy="50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24A442B-EBE1-6641-3397-77A9861C4C03}"/>
                    </a:ext>
                  </a:extLst>
                </p14:cNvPr>
                <p14:cNvContentPartPr/>
                <p14:nvPr/>
              </p14:nvContentPartPr>
              <p14:xfrm>
                <a:off x="2934250" y="218969"/>
                <a:ext cx="194760" cy="37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24A442B-EBE1-6641-3397-77A9861C4C0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925250" y="210329"/>
                  <a:ext cx="212400" cy="5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C716ACF-B147-DDA1-469F-5F5B077C206A}"/>
              </a:ext>
            </a:extLst>
          </p:cNvPr>
          <p:cNvGrpSpPr/>
          <p:nvPr/>
        </p:nvGrpSpPr>
        <p:grpSpPr>
          <a:xfrm>
            <a:off x="4161850" y="64889"/>
            <a:ext cx="4393800" cy="741240"/>
            <a:chOff x="4161850" y="64889"/>
            <a:chExt cx="4393800" cy="74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B818B13-EA5C-A64E-07E8-67015F309FF4}"/>
                    </a:ext>
                  </a:extLst>
                </p14:cNvPr>
                <p14:cNvContentPartPr/>
                <p14:nvPr/>
              </p14:nvContentPartPr>
              <p14:xfrm>
                <a:off x="4161850" y="64889"/>
                <a:ext cx="1425240" cy="7412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B818B13-EA5C-A64E-07E8-67015F309FF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152850" y="55889"/>
                  <a:ext cx="1442880" cy="75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DD8AC1A-B36C-84B0-9233-7AAC3DBD0D35}"/>
                    </a:ext>
                  </a:extLst>
                </p14:cNvPr>
                <p14:cNvContentPartPr/>
                <p14:nvPr/>
              </p14:nvContentPartPr>
              <p14:xfrm>
                <a:off x="5273170" y="222209"/>
                <a:ext cx="33840" cy="241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DD8AC1A-B36C-84B0-9233-7AAC3DBD0D3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264530" y="213209"/>
                  <a:ext cx="514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88FAB5C-713D-122E-111F-1C508CA3774F}"/>
                    </a:ext>
                  </a:extLst>
                </p14:cNvPr>
                <p14:cNvContentPartPr/>
                <p14:nvPr/>
              </p14:nvContentPartPr>
              <p14:xfrm>
                <a:off x="4889410" y="208889"/>
                <a:ext cx="330480" cy="752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88FAB5C-713D-122E-111F-1C508CA3774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880410" y="200249"/>
                  <a:ext cx="3481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CB1F80E-4E57-1612-0029-27733681E0AB}"/>
                    </a:ext>
                  </a:extLst>
                </p14:cNvPr>
                <p14:cNvContentPartPr/>
                <p14:nvPr/>
              </p14:nvContentPartPr>
              <p14:xfrm>
                <a:off x="5810650" y="319769"/>
                <a:ext cx="374040" cy="2188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CB1F80E-4E57-1612-0029-27733681E0A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802010" y="311129"/>
                  <a:ext cx="39168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A0CBB47-3A17-DBE5-EAE7-8573D587B9A4}"/>
                    </a:ext>
                  </a:extLst>
                </p14:cNvPr>
                <p14:cNvContentPartPr/>
                <p14:nvPr/>
              </p14:nvContentPartPr>
              <p14:xfrm>
                <a:off x="5941330" y="122849"/>
                <a:ext cx="31320" cy="648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A0CBB47-3A17-DBE5-EAE7-8573D587B9A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932690" y="114209"/>
                  <a:ext cx="489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4F9840E-1078-3443-73AE-C9498EFC1090}"/>
                    </a:ext>
                  </a:extLst>
                </p14:cNvPr>
                <p14:cNvContentPartPr/>
                <p14:nvPr/>
              </p14:nvContentPartPr>
              <p14:xfrm>
                <a:off x="6430210" y="92249"/>
                <a:ext cx="1404000" cy="5972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4F9840E-1078-3443-73AE-C9498EFC109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421210" y="83609"/>
                  <a:ext cx="1421640" cy="61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0C8FCD7-B568-49D1-8406-FBBFEBCE03A0}"/>
                    </a:ext>
                  </a:extLst>
                </p14:cNvPr>
                <p14:cNvContentPartPr/>
                <p14:nvPr/>
              </p14:nvContentPartPr>
              <p14:xfrm>
                <a:off x="6726850" y="187289"/>
                <a:ext cx="29160" cy="403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0C8FCD7-B568-49D1-8406-FBBFEBCE03A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717850" y="178649"/>
                  <a:ext cx="468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A07AB6B-B1B8-5600-5F61-8DF5E4AA4F4E}"/>
                    </a:ext>
                  </a:extLst>
                </p14:cNvPr>
                <p14:cNvContentPartPr/>
                <p14:nvPr/>
              </p14:nvContentPartPr>
              <p14:xfrm>
                <a:off x="8026450" y="112769"/>
                <a:ext cx="529200" cy="5623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A07AB6B-B1B8-5600-5F61-8DF5E4AA4F4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017450" y="104129"/>
                  <a:ext cx="546840" cy="57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2DC7AC6-8DD4-773D-7B99-D815C04A8FC3}"/>
              </a:ext>
            </a:extLst>
          </p:cNvPr>
          <p:cNvGrpSpPr/>
          <p:nvPr/>
        </p:nvGrpSpPr>
        <p:grpSpPr>
          <a:xfrm>
            <a:off x="333970" y="950849"/>
            <a:ext cx="2507040" cy="626400"/>
            <a:chOff x="8715850" y="117809"/>
            <a:chExt cx="2507040" cy="62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C8367C4-D6F5-E9EB-848E-84CE769DE995}"/>
                    </a:ext>
                  </a:extLst>
                </p14:cNvPr>
                <p14:cNvContentPartPr/>
                <p14:nvPr/>
              </p14:nvContentPartPr>
              <p14:xfrm>
                <a:off x="8715850" y="117809"/>
                <a:ext cx="2507040" cy="6264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C8367C4-D6F5-E9EB-848E-84CE769DE99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706850" y="109169"/>
                  <a:ext cx="2524680" cy="64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0B44B21-244B-24A3-F94B-87ECB7108F9E}"/>
                    </a:ext>
                  </a:extLst>
                </p14:cNvPr>
                <p14:cNvContentPartPr/>
                <p14:nvPr/>
              </p14:nvContentPartPr>
              <p14:xfrm>
                <a:off x="10674250" y="236609"/>
                <a:ext cx="19440" cy="20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0B44B21-244B-24A3-F94B-87ECB7108F9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665250" y="227609"/>
                  <a:ext cx="370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E6B3438-C3EF-20FB-E9CE-409E92653439}"/>
                    </a:ext>
                  </a:extLst>
                </p14:cNvPr>
                <p14:cNvContentPartPr/>
                <p14:nvPr/>
              </p14:nvContentPartPr>
              <p14:xfrm>
                <a:off x="8777050" y="223289"/>
                <a:ext cx="70200" cy="738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E6B3438-C3EF-20FB-E9CE-409E9265343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768050" y="214649"/>
                  <a:ext cx="87840" cy="9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B50B8CF-073C-9380-7C62-37B687B26009}"/>
              </a:ext>
            </a:extLst>
          </p:cNvPr>
          <p:cNvGrpSpPr/>
          <p:nvPr/>
        </p:nvGrpSpPr>
        <p:grpSpPr>
          <a:xfrm>
            <a:off x="3197230" y="910529"/>
            <a:ext cx="1035720" cy="577440"/>
            <a:chOff x="1132090" y="806129"/>
            <a:chExt cx="1035720" cy="57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BD0F33F-A81B-554A-F75F-D5B762CBA433}"/>
                    </a:ext>
                  </a:extLst>
                </p14:cNvPr>
                <p14:cNvContentPartPr/>
                <p14:nvPr/>
              </p14:nvContentPartPr>
              <p14:xfrm>
                <a:off x="1132090" y="806129"/>
                <a:ext cx="1035720" cy="5774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BD0F33F-A81B-554A-F75F-D5B762CBA43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23090" y="797129"/>
                  <a:ext cx="1053360" cy="59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95D34C9-796F-72D6-C9ED-C03B09D9F73E}"/>
                    </a:ext>
                  </a:extLst>
                </p14:cNvPr>
                <p14:cNvContentPartPr/>
                <p14:nvPr/>
              </p14:nvContentPartPr>
              <p14:xfrm>
                <a:off x="1678210" y="827369"/>
                <a:ext cx="65520" cy="190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95D34C9-796F-72D6-C9ED-C03B09D9F73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669210" y="818729"/>
                  <a:ext cx="8316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D178FC2-5026-3D36-BA5F-ABD145F5909E}"/>
              </a:ext>
            </a:extLst>
          </p:cNvPr>
          <p:cNvGrpSpPr/>
          <p:nvPr/>
        </p:nvGrpSpPr>
        <p:grpSpPr>
          <a:xfrm>
            <a:off x="4591330" y="1070729"/>
            <a:ext cx="45360" cy="257760"/>
            <a:chOff x="4591330" y="1070729"/>
            <a:chExt cx="45360" cy="25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CE62BB2-6798-AE4A-4AB7-987C7846E473}"/>
                    </a:ext>
                  </a:extLst>
                </p14:cNvPr>
                <p14:cNvContentPartPr/>
                <p14:nvPr/>
              </p14:nvContentPartPr>
              <p14:xfrm>
                <a:off x="4594570" y="1076129"/>
                <a:ext cx="16920" cy="86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CE62BB2-6798-AE4A-4AB7-987C7846E47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585930" y="1067129"/>
                  <a:ext cx="345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3541D1F-3352-A679-5689-1C7449517A10}"/>
                    </a:ext>
                  </a:extLst>
                </p14:cNvPr>
                <p14:cNvContentPartPr/>
                <p14:nvPr/>
              </p14:nvContentPartPr>
              <p14:xfrm>
                <a:off x="4606090" y="1271969"/>
                <a:ext cx="30600" cy="331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3541D1F-3352-A679-5689-1C7449517A1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597090" y="1262969"/>
                  <a:ext cx="482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8A4BB94-EE06-96BB-9C25-E43FAB0510CF}"/>
                    </a:ext>
                  </a:extLst>
                </p14:cNvPr>
                <p14:cNvContentPartPr/>
                <p14:nvPr/>
              </p14:nvContentPartPr>
              <p14:xfrm>
                <a:off x="4591330" y="1070729"/>
                <a:ext cx="30600" cy="547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8A4BB94-EE06-96BB-9C25-E43FAB0510C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582690" y="1061729"/>
                  <a:ext cx="482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3152D29-F2C1-5D47-94BB-D49861EF3877}"/>
                    </a:ext>
                  </a:extLst>
                </p14:cNvPr>
                <p14:cNvContentPartPr/>
                <p14:nvPr/>
              </p14:nvContentPartPr>
              <p14:xfrm>
                <a:off x="4601050" y="1316969"/>
                <a:ext cx="15120" cy="115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3152D29-F2C1-5D47-94BB-D49861EF387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592410" y="1308329"/>
                  <a:ext cx="3276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762D4D3-0E9B-DA34-F02B-D612FEA4F760}"/>
              </a:ext>
            </a:extLst>
          </p:cNvPr>
          <p:cNvGrpSpPr/>
          <p:nvPr/>
        </p:nvGrpSpPr>
        <p:grpSpPr>
          <a:xfrm>
            <a:off x="5357050" y="902609"/>
            <a:ext cx="1786320" cy="414720"/>
            <a:chOff x="5357050" y="902609"/>
            <a:chExt cx="1786320" cy="41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306BF15-DEC0-8D97-12B0-F8D3944DB54B}"/>
                    </a:ext>
                  </a:extLst>
                </p14:cNvPr>
                <p14:cNvContentPartPr/>
                <p14:nvPr/>
              </p14:nvContentPartPr>
              <p14:xfrm>
                <a:off x="5357050" y="1055969"/>
                <a:ext cx="286920" cy="261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306BF15-DEC0-8D97-12B0-F8D3944DB54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348410" y="1046969"/>
                  <a:ext cx="30456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DF890B4-8A2B-8876-ABBA-2665228DCD28}"/>
                    </a:ext>
                  </a:extLst>
                </p14:cNvPr>
                <p14:cNvContentPartPr/>
                <p14:nvPr/>
              </p14:nvContentPartPr>
              <p14:xfrm>
                <a:off x="5384050" y="902609"/>
                <a:ext cx="290880" cy="31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DF890B4-8A2B-8876-ABBA-2665228DCD2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375410" y="893969"/>
                  <a:ext cx="3085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E2334BF-0C58-C16D-CFD1-26D538A1D29D}"/>
                    </a:ext>
                  </a:extLst>
                </p14:cNvPr>
                <p14:cNvContentPartPr/>
                <p14:nvPr/>
              </p14:nvContentPartPr>
              <p14:xfrm>
                <a:off x="5792290" y="1186649"/>
                <a:ext cx="36720" cy="561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E2334BF-0C58-C16D-CFD1-26D538A1D29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783650" y="1177649"/>
                  <a:ext cx="543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5A34EDB-03CC-383E-7A45-68EB9721640D}"/>
                    </a:ext>
                  </a:extLst>
                </p14:cNvPr>
                <p14:cNvContentPartPr/>
                <p14:nvPr/>
              </p14:nvContentPartPr>
              <p14:xfrm>
                <a:off x="6033130" y="1075409"/>
                <a:ext cx="343440" cy="2016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5A34EDB-03CC-383E-7A45-68EB9721640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024490" y="1066769"/>
                  <a:ext cx="3610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C356AC3-0B65-D57C-1B25-AC86BF9F0737}"/>
                    </a:ext>
                  </a:extLst>
                </p14:cNvPr>
                <p14:cNvContentPartPr/>
                <p14:nvPr/>
              </p14:nvContentPartPr>
              <p14:xfrm>
                <a:off x="6104410" y="946889"/>
                <a:ext cx="269640" cy="248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C356AC3-0B65-D57C-1B25-AC86BF9F073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095770" y="938249"/>
                  <a:ext cx="2872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3854999-84DF-8B30-9D5C-C6F3CF2C777E}"/>
                    </a:ext>
                  </a:extLst>
                </p14:cNvPr>
                <p14:cNvContentPartPr/>
                <p14:nvPr/>
              </p14:nvContentPartPr>
              <p14:xfrm>
                <a:off x="6579610" y="1096289"/>
                <a:ext cx="225360" cy="640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3854999-84DF-8B30-9D5C-C6F3CF2C777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570610" y="1087289"/>
                  <a:ext cx="2430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E9CF539-A46E-4983-EE3F-563A1D6341FD}"/>
                    </a:ext>
                  </a:extLst>
                </p14:cNvPr>
                <p14:cNvContentPartPr/>
                <p14:nvPr/>
              </p14:nvContentPartPr>
              <p14:xfrm>
                <a:off x="6563050" y="1188809"/>
                <a:ext cx="235080" cy="709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E9CF539-A46E-4983-EE3F-563A1D6341F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554410" y="1179809"/>
                  <a:ext cx="2527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61804C1-A133-AA64-A68E-281D5DEC77C5}"/>
                    </a:ext>
                  </a:extLst>
                </p14:cNvPr>
                <p14:cNvContentPartPr/>
                <p14:nvPr/>
              </p14:nvContentPartPr>
              <p14:xfrm>
                <a:off x="6898210" y="1022129"/>
                <a:ext cx="245160" cy="2725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61804C1-A133-AA64-A68E-281D5DEC77C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889570" y="1013489"/>
                  <a:ext cx="262800" cy="29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9C0AB8F-732B-0B91-EB89-0FED9E8E7973}"/>
              </a:ext>
            </a:extLst>
          </p:cNvPr>
          <p:cNvGrpSpPr/>
          <p:nvPr/>
        </p:nvGrpSpPr>
        <p:grpSpPr>
          <a:xfrm>
            <a:off x="7939330" y="904049"/>
            <a:ext cx="1193040" cy="474480"/>
            <a:chOff x="7939330" y="904049"/>
            <a:chExt cx="1193040" cy="47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B8FD161-6ED2-599C-B407-85B7B4898230}"/>
                    </a:ext>
                  </a:extLst>
                </p14:cNvPr>
                <p14:cNvContentPartPr/>
                <p14:nvPr/>
              </p14:nvContentPartPr>
              <p14:xfrm>
                <a:off x="7939330" y="904049"/>
                <a:ext cx="150120" cy="4744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B8FD161-6ED2-599C-B407-85B7B489823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930690" y="895049"/>
                  <a:ext cx="167760" cy="49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0C76822-6E3D-2AC7-7497-0EE905D8741C}"/>
                    </a:ext>
                  </a:extLst>
                </p14:cNvPr>
                <p14:cNvContentPartPr/>
                <p14:nvPr/>
              </p14:nvContentPartPr>
              <p14:xfrm>
                <a:off x="8205370" y="1058489"/>
                <a:ext cx="5760" cy="2203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0C76822-6E3D-2AC7-7497-0EE905D8741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196370" y="1049849"/>
                  <a:ext cx="2340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EFEA6C6-12E0-B4E2-20F3-ACD56B59E327}"/>
                    </a:ext>
                  </a:extLst>
                </p14:cNvPr>
                <p14:cNvContentPartPr/>
                <p14:nvPr/>
              </p14:nvContentPartPr>
              <p14:xfrm>
                <a:off x="8326330" y="1050569"/>
                <a:ext cx="146880" cy="2188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EFEA6C6-12E0-B4E2-20F3-ACD56B59E32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317330" y="1041569"/>
                  <a:ext cx="16452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BD58262-6A4B-E828-9E9D-C95BE2005F41}"/>
                    </a:ext>
                  </a:extLst>
                </p14:cNvPr>
                <p14:cNvContentPartPr/>
                <p14:nvPr/>
              </p14:nvContentPartPr>
              <p14:xfrm>
                <a:off x="8588050" y="1201769"/>
                <a:ext cx="16560" cy="403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BD58262-6A4B-E828-9E9D-C95BE2005F4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579050" y="1193129"/>
                  <a:ext cx="342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A441318-394F-C816-C3D1-4C58444E258F}"/>
                    </a:ext>
                  </a:extLst>
                </p14:cNvPr>
                <p14:cNvContentPartPr/>
                <p14:nvPr/>
              </p14:nvContentPartPr>
              <p14:xfrm>
                <a:off x="8792890" y="1003409"/>
                <a:ext cx="155520" cy="2804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A441318-394F-C816-C3D1-4C58444E258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784250" y="994409"/>
                  <a:ext cx="17316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C0DBB20-4785-AEA4-76DB-278FBB208B65}"/>
                    </a:ext>
                  </a:extLst>
                </p14:cNvPr>
                <p14:cNvContentPartPr/>
                <p14:nvPr/>
              </p14:nvContentPartPr>
              <p14:xfrm>
                <a:off x="9018610" y="949769"/>
                <a:ext cx="113760" cy="387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C0DBB20-4785-AEA4-76DB-278FBB208B6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009610" y="941129"/>
                  <a:ext cx="131400" cy="40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7BE6488-69A2-8760-5255-4EF66F3064E3}"/>
              </a:ext>
            </a:extLst>
          </p:cNvPr>
          <p:cNvGrpSpPr/>
          <p:nvPr/>
        </p:nvGrpSpPr>
        <p:grpSpPr>
          <a:xfrm>
            <a:off x="429370" y="1425689"/>
            <a:ext cx="5384160" cy="806400"/>
            <a:chOff x="429370" y="1425689"/>
            <a:chExt cx="5384160" cy="80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4C6C5FB-2301-0982-C027-6FD97C71D25C}"/>
                    </a:ext>
                  </a:extLst>
                </p14:cNvPr>
                <p14:cNvContentPartPr/>
                <p14:nvPr/>
              </p14:nvContentPartPr>
              <p14:xfrm>
                <a:off x="429370" y="1451609"/>
                <a:ext cx="768960" cy="496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4C6C5FB-2301-0982-C027-6FD97C71D25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20370" y="1442609"/>
                  <a:ext cx="7866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18943C0-007C-FE6B-13B9-6B47DA2D635A}"/>
                    </a:ext>
                  </a:extLst>
                </p14:cNvPr>
                <p14:cNvContentPartPr/>
                <p14:nvPr/>
              </p14:nvContentPartPr>
              <p14:xfrm>
                <a:off x="1617010" y="1425689"/>
                <a:ext cx="1003680" cy="482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18943C0-007C-FE6B-13B9-6B47DA2D635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608010" y="1417049"/>
                  <a:ext cx="10213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26A548F-9898-DE8E-CA92-E0B2A23D3221}"/>
                    </a:ext>
                  </a:extLst>
                </p14:cNvPr>
                <p14:cNvContentPartPr/>
                <p14:nvPr/>
              </p14:nvContentPartPr>
              <p14:xfrm>
                <a:off x="3374170" y="1480409"/>
                <a:ext cx="740520" cy="219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26A548F-9898-DE8E-CA92-E0B2A23D322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365170" y="1471769"/>
                  <a:ext cx="7581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F9AE672-AB58-C672-CF3A-80790B43CF2E}"/>
                    </a:ext>
                  </a:extLst>
                </p14:cNvPr>
                <p14:cNvContentPartPr/>
                <p14:nvPr/>
              </p14:nvContentPartPr>
              <p14:xfrm>
                <a:off x="1023010" y="1828169"/>
                <a:ext cx="91080" cy="2358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F9AE672-AB58-C672-CF3A-80790B43CF2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14010" y="1819169"/>
                  <a:ext cx="1087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7EE0EC3-67EE-726D-592E-0263CF246F46}"/>
                    </a:ext>
                  </a:extLst>
                </p14:cNvPr>
                <p14:cNvContentPartPr/>
                <p14:nvPr/>
              </p14:nvContentPartPr>
              <p14:xfrm>
                <a:off x="999970" y="1800809"/>
                <a:ext cx="268560" cy="558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7EE0EC3-67EE-726D-592E-0263CF246F4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91330" y="1791809"/>
                  <a:ext cx="2862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6E22F24-AE8F-807F-1E1F-D03C538C972A}"/>
                    </a:ext>
                  </a:extLst>
                </p14:cNvPr>
                <p14:cNvContentPartPr/>
                <p14:nvPr/>
              </p14:nvContentPartPr>
              <p14:xfrm>
                <a:off x="1197250" y="1769849"/>
                <a:ext cx="402480" cy="2973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6E22F24-AE8F-807F-1E1F-D03C538C972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88250" y="1761209"/>
                  <a:ext cx="42012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E4D15AA-6F3F-2A31-035C-5F80CDAE2CFF}"/>
                    </a:ext>
                  </a:extLst>
                </p14:cNvPr>
                <p14:cNvContentPartPr/>
                <p14:nvPr/>
              </p14:nvContentPartPr>
              <p14:xfrm>
                <a:off x="1416130" y="1802969"/>
                <a:ext cx="24840" cy="331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E4D15AA-6F3F-2A31-035C-5F80CDAE2CF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407490" y="1793969"/>
                  <a:ext cx="424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8F922EA-FCA6-7A02-1E13-73F125F52738}"/>
                    </a:ext>
                  </a:extLst>
                </p14:cNvPr>
                <p14:cNvContentPartPr/>
                <p14:nvPr/>
              </p14:nvContentPartPr>
              <p14:xfrm>
                <a:off x="1741570" y="1670129"/>
                <a:ext cx="649080" cy="3697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8F922EA-FCA6-7A02-1E13-73F125F5273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732930" y="1661129"/>
                  <a:ext cx="66672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C9A3862-7CFB-027D-6C6B-0B2964149CDB}"/>
                    </a:ext>
                  </a:extLst>
                </p14:cNvPr>
                <p14:cNvContentPartPr/>
                <p14:nvPr/>
              </p14:nvContentPartPr>
              <p14:xfrm>
                <a:off x="2104090" y="1727009"/>
                <a:ext cx="37440" cy="118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C9A3862-7CFB-027D-6C6B-0B2964149CD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095090" y="1718009"/>
                  <a:ext cx="550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ED73070-79C3-8CF3-C7CE-14BAEE4F9CA8}"/>
                    </a:ext>
                  </a:extLst>
                </p14:cNvPr>
                <p14:cNvContentPartPr/>
                <p14:nvPr/>
              </p14:nvContentPartPr>
              <p14:xfrm>
                <a:off x="2626810" y="1669769"/>
                <a:ext cx="1132920" cy="3628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ED73070-79C3-8CF3-C7CE-14BAEE4F9CA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618170" y="1661129"/>
                  <a:ext cx="115056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E7FF689-505F-6A80-D563-8F83554AA838}"/>
                    </a:ext>
                  </a:extLst>
                </p14:cNvPr>
                <p14:cNvContentPartPr/>
                <p14:nvPr/>
              </p14:nvContentPartPr>
              <p14:xfrm>
                <a:off x="3907330" y="1639169"/>
                <a:ext cx="1157040" cy="5929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E7FF689-505F-6A80-D563-8F83554AA83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898690" y="1630169"/>
                  <a:ext cx="1174680" cy="61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EED96F0-3271-FFC9-832C-D9FFD504110A}"/>
                    </a:ext>
                  </a:extLst>
                </p14:cNvPr>
                <p14:cNvContentPartPr/>
                <p14:nvPr/>
              </p14:nvContentPartPr>
              <p14:xfrm>
                <a:off x="5333650" y="1557449"/>
                <a:ext cx="479880" cy="4399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EED96F0-3271-FFC9-832C-D9FFD504110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325010" y="1548809"/>
                  <a:ext cx="497520" cy="45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624FD1E-3D6D-8547-8FA5-7763AD921C08}"/>
              </a:ext>
            </a:extLst>
          </p:cNvPr>
          <p:cNvGrpSpPr/>
          <p:nvPr/>
        </p:nvGrpSpPr>
        <p:grpSpPr>
          <a:xfrm>
            <a:off x="6074530" y="1602089"/>
            <a:ext cx="1526040" cy="425520"/>
            <a:chOff x="6074530" y="1602089"/>
            <a:chExt cx="1526040" cy="42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039CE10-E3C0-F219-8760-A1147FCC9751}"/>
                    </a:ext>
                  </a:extLst>
                </p14:cNvPr>
                <p14:cNvContentPartPr/>
                <p14:nvPr/>
              </p14:nvContentPartPr>
              <p14:xfrm>
                <a:off x="6074530" y="1602089"/>
                <a:ext cx="1398240" cy="3913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039CE10-E3C0-F219-8760-A1147FCC975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065530" y="1593449"/>
                  <a:ext cx="141588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083CA82-CBC8-D78E-CD78-74C2B9B60D00}"/>
                    </a:ext>
                  </a:extLst>
                </p14:cNvPr>
                <p14:cNvContentPartPr/>
                <p14:nvPr/>
              </p14:nvContentPartPr>
              <p14:xfrm>
                <a:off x="7569250" y="1978289"/>
                <a:ext cx="31320" cy="493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083CA82-CBC8-D78E-CD78-74C2B9B60D0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560610" y="1969289"/>
                  <a:ext cx="48960" cy="6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853DF172-99F2-0816-852B-D1313252F47B}"/>
              </a:ext>
            </a:extLst>
          </p:cNvPr>
          <p:cNvGrpSpPr/>
          <p:nvPr/>
        </p:nvGrpSpPr>
        <p:grpSpPr>
          <a:xfrm>
            <a:off x="424510" y="2912489"/>
            <a:ext cx="11012760" cy="972720"/>
            <a:chOff x="511450" y="4930289"/>
            <a:chExt cx="11012760" cy="97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24C2E68-FFFF-B8BC-19B4-12857F393575}"/>
                    </a:ext>
                  </a:extLst>
                </p14:cNvPr>
                <p14:cNvContentPartPr/>
                <p14:nvPr/>
              </p14:nvContentPartPr>
              <p14:xfrm>
                <a:off x="6140410" y="5317649"/>
                <a:ext cx="369720" cy="2394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24C2E68-FFFF-B8BC-19B4-12857F39357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131410" y="5309009"/>
                  <a:ext cx="3873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0FA230A-72B3-8CB8-0C10-B5CBD30B4E48}"/>
                    </a:ext>
                  </a:extLst>
                </p14:cNvPr>
                <p14:cNvContentPartPr/>
                <p14:nvPr/>
              </p14:nvContentPartPr>
              <p14:xfrm>
                <a:off x="9368530" y="5228369"/>
                <a:ext cx="417240" cy="2120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0FA230A-72B3-8CB8-0C10-B5CBD30B4E4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359530" y="5219369"/>
                  <a:ext cx="4348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0E22DE0-D49C-A557-43E2-3F87A65DF48D}"/>
                    </a:ext>
                  </a:extLst>
                </p14:cNvPr>
                <p14:cNvContentPartPr/>
                <p14:nvPr/>
              </p14:nvContentPartPr>
              <p14:xfrm>
                <a:off x="9706930" y="5139089"/>
                <a:ext cx="130320" cy="5742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0E22DE0-D49C-A557-43E2-3F87A65DF48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697930" y="5130449"/>
                  <a:ext cx="147960" cy="59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6776DE5-7683-0A86-824B-BD0D20C81076}"/>
                    </a:ext>
                  </a:extLst>
                </p14:cNvPr>
                <p14:cNvContentPartPr/>
                <p14:nvPr/>
              </p14:nvContentPartPr>
              <p14:xfrm>
                <a:off x="511450" y="5400809"/>
                <a:ext cx="323280" cy="3128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6776DE5-7683-0A86-824B-BD0D20C8107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02450" y="5391809"/>
                  <a:ext cx="34092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ECB49CE-BA40-C5A1-BC18-1DE4887582DC}"/>
                    </a:ext>
                  </a:extLst>
                </p14:cNvPr>
                <p14:cNvContentPartPr/>
                <p14:nvPr/>
              </p14:nvContentPartPr>
              <p14:xfrm>
                <a:off x="985570" y="5065289"/>
                <a:ext cx="190080" cy="8348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ECB49CE-BA40-C5A1-BC18-1DE4887582D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76570" y="5056649"/>
                  <a:ext cx="207720" cy="85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46187B6-5232-B475-E051-D960467F325A}"/>
                    </a:ext>
                  </a:extLst>
                </p14:cNvPr>
                <p14:cNvContentPartPr/>
                <p14:nvPr/>
              </p14:nvContentPartPr>
              <p14:xfrm>
                <a:off x="1249450" y="5096969"/>
                <a:ext cx="143280" cy="2714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46187B6-5232-B475-E051-D960467F325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240810" y="5088329"/>
                  <a:ext cx="16092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8A2D4CE-DAA2-09DC-740B-A5488CCE0D0C}"/>
                    </a:ext>
                  </a:extLst>
                </p14:cNvPr>
                <p14:cNvContentPartPr/>
                <p14:nvPr/>
              </p14:nvContentPartPr>
              <p14:xfrm>
                <a:off x="1432330" y="5173289"/>
                <a:ext cx="270720" cy="1530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8A2D4CE-DAA2-09DC-740B-A5488CCE0D0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423690" y="5164649"/>
                  <a:ext cx="2883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A2CACA4-FA43-B983-A661-52321D9F95CE}"/>
                    </a:ext>
                  </a:extLst>
                </p14:cNvPr>
                <p14:cNvContentPartPr/>
                <p14:nvPr/>
              </p14:nvContentPartPr>
              <p14:xfrm>
                <a:off x="1498210" y="5062409"/>
                <a:ext cx="190800" cy="637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A2CACA4-FA43-B983-A661-52321D9F95C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489210" y="5053409"/>
                  <a:ext cx="2084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0D9CCB1-310C-068A-4EAA-593EBA865F43}"/>
                    </a:ext>
                  </a:extLst>
                </p14:cNvPr>
                <p14:cNvContentPartPr/>
                <p14:nvPr/>
              </p14:nvContentPartPr>
              <p14:xfrm>
                <a:off x="1190050" y="5441489"/>
                <a:ext cx="582480" cy="406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0D9CCB1-310C-068A-4EAA-593EBA865F4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181410" y="5432489"/>
                  <a:ext cx="6001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9C71504-F78E-193D-5FEF-53A4CA09EB74}"/>
                    </a:ext>
                  </a:extLst>
                </p14:cNvPr>
                <p14:cNvContentPartPr/>
                <p14:nvPr/>
              </p14:nvContentPartPr>
              <p14:xfrm>
                <a:off x="1201570" y="5528609"/>
                <a:ext cx="151920" cy="2736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9C71504-F78E-193D-5FEF-53A4CA09EB7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192930" y="5519609"/>
                  <a:ext cx="16956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83E20A5-E22C-259E-2394-8830EE8011A3}"/>
                    </a:ext>
                  </a:extLst>
                </p14:cNvPr>
                <p14:cNvContentPartPr/>
                <p14:nvPr/>
              </p14:nvContentPartPr>
              <p14:xfrm>
                <a:off x="1461490" y="5528609"/>
                <a:ext cx="156240" cy="2412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83E20A5-E22C-259E-2394-8830EE8011A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452850" y="5519969"/>
                  <a:ext cx="17388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0E1D0CA-A86C-CB84-061B-FD5A07964866}"/>
                    </a:ext>
                  </a:extLst>
                </p14:cNvPr>
                <p14:cNvContentPartPr/>
                <p14:nvPr/>
              </p14:nvContentPartPr>
              <p14:xfrm>
                <a:off x="1385530" y="5617889"/>
                <a:ext cx="270000" cy="421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0E1D0CA-A86C-CB84-061B-FD5A0796486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376890" y="5609249"/>
                  <a:ext cx="2876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0893766-02E7-97BE-7303-388AB5D6BF23}"/>
                    </a:ext>
                  </a:extLst>
                </p14:cNvPr>
                <p14:cNvContentPartPr/>
                <p14:nvPr/>
              </p14:nvContentPartPr>
              <p14:xfrm>
                <a:off x="2090050" y="5343929"/>
                <a:ext cx="39960" cy="1638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0893766-02E7-97BE-7303-388AB5D6BF2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081410" y="5334929"/>
                  <a:ext cx="576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61A345D-1AFC-FDD2-202F-5C6337E16026}"/>
                    </a:ext>
                  </a:extLst>
                </p14:cNvPr>
                <p14:cNvContentPartPr/>
                <p14:nvPr/>
              </p14:nvContentPartPr>
              <p14:xfrm>
                <a:off x="2029570" y="5413049"/>
                <a:ext cx="204120" cy="324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61A345D-1AFC-FDD2-202F-5C6337E1602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020570" y="5404409"/>
                  <a:ext cx="2217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E59229A-85E9-DDE4-9070-067E815F0C6B}"/>
                    </a:ext>
                  </a:extLst>
                </p14:cNvPr>
                <p14:cNvContentPartPr/>
                <p14:nvPr/>
              </p14:nvContentPartPr>
              <p14:xfrm>
                <a:off x="2335570" y="5150969"/>
                <a:ext cx="87480" cy="5176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E59229A-85E9-DDE4-9070-067E815F0C6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326570" y="5141969"/>
                  <a:ext cx="105120" cy="53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9909015-9E5A-30A1-293A-E655E7602E45}"/>
                    </a:ext>
                  </a:extLst>
                </p14:cNvPr>
                <p14:cNvContentPartPr/>
                <p14:nvPr/>
              </p14:nvContentPartPr>
              <p14:xfrm>
                <a:off x="2503330" y="5255729"/>
                <a:ext cx="332640" cy="1929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9909015-9E5A-30A1-293A-E655E7602E4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494330" y="5247089"/>
                  <a:ext cx="3502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4961646-05D9-D8FE-B08A-8BD6DED9FCF1}"/>
                    </a:ext>
                  </a:extLst>
                </p14:cNvPr>
                <p14:cNvContentPartPr/>
                <p14:nvPr/>
              </p14:nvContentPartPr>
              <p14:xfrm>
                <a:off x="2610610" y="5188409"/>
                <a:ext cx="225360" cy="82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4961646-05D9-D8FE-B08A-8BD6DED9FCF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601610" y="5179769"/>
                  <a:ext cx="2430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318F4C3-A5CC-E01C-955E-698ECC7C21D2}"/>
                    </a:ext>
                  </a:extLst>
                </p14:cNvPr>
                <p14:cNvContentPartPr/>
                <p14:nvPr/>
              </p14:nvContentPartPr>
              <p14:xfrm>
                <a:off x="2921290" y="5342489"/>
                <a:ext cx="42480" cy="460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318F4C3-A5CC-E01C-955E-698ECC7C21D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912290" y="5333849"/>
                  <a:ext cx="601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12F1349-6351-0233-25AF-CDD9BE29DADC}"/>
                    </a:ext>
                  </a:extLst>
                </p14:cNvPr>
                <p14:cNvContentPartPr/>
                <p14:nvPr/>
              </p14:nvContentPartPr>
              <p14:xfrm>
                <a:off x="3131530" y="5198849"/>
                <a:ext cx="250920" cy="2638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12F1349-6351-0233-25AF-CDD9BE29DAD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122530" y="5190209"/>
                  <a:ext cx="26856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D933297-571F-B979-20EF-E80D9B49D4EB}"/>
                    </a:ext>
                  </a:extLst>
                </p14:cNvPr>
                <p14:cNvContentPartPr/>
                <p14:nvPr/>
              </p14:nvContentPartPr>
              <p14:xfrm>
                <a:off x="3118930" y="5125769"/>
                <a:ext cx="267480" cy="439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D933297-571F-B979-20EF-E80D9B49D4E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110290" y="5117129"/>
                  <a:ext cx="2851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4F0C8A0-6084-A8BB-247A-73067EC29D4E}"/>
                    </a:ext>
                  </a:extLst>
                </p14:cNvPr>
                <p14:cNvContentPartPr/>
                <p14:nvPr/>
              </p14:nvContentPartPr>
              <p14:xfrm>
                <a:off x="3410170" y="5026409"/>
                <a:ext cx="168840" cy="5353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4F0C8A0-6084-A8BB-247A-73067EC29D4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401530" y="5017769"/>
                  <a:ext cx="186480" cy="55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4E332B1-6D3E-4862-EA8B-271F7CF92255}"/>
                    </a:ext>
                  </a:extLst>
                </p14:cNvPr>
                <p14:cNvContentPartPr/>
                <p14:nvPr/>
              </p14:nvContentPartPr>
              <p14:xfrm>
                <a:off x="3697810" y="5232329"/>
                <a:ext cx="349560" cy="2055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4E332B1-6D3E-4862-EA8B-271F7CF9225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688810" y="5223329"/>
                  <a:ext cx="3672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146FE61-9573-CE68-76DE-8C2B1646000B}"/>
                    </a:ext>
                  </a:extLst>
                </p14:cNvPr>
                <p14:cNvContentPartPr/>
                <p14:nvPr/>
              </p14:nvContentPartPr>
              <p14:xfrm>
                <a:off x="3822010" y="5111009"/>
                <a:ext cx="262080" cy="518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146FE61-9573-CE68-76DE-8C2B1646000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813370" y="5102009"/>
                  <a:ext cx="2797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2583458-728F-4A62-8981-F74859911B68}"/>
                    </a:ext>
                  </a:extLst>
                </p14:cNvPr>
                <p14:cNvContentPartPr/>
                <p14:nvPr/>
              </p14:nvContentPartPr>
              <p14:xfrm>
                <a:off x="3955570" y="4930289"/>
                <a:ext cx="222480" cy="9727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2583458-728F-4A62-8981-F74859911B6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946930" y="4921289"/>
                  <a:ext cx="240120" cy="9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5F9E317-C64B-F58C-0954-E4BAAB5831A6}"/>
                    </a:ext>
                  </a:extLst>
                </p14:cNvPr>
                <p14:cNvContentPartPr/>
                <p14:nvPr/>
              </p14:nvContentPartPr>
              <p14:xfrm>
                <a:off x="4342570" y="5333129"/>
                <a:ext cx="257760" cy="496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5F9E317-C64B-F58C-0954-E4BAAB5831A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333930" y="5324489"/>
                  <a:ext cx="2754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EB36A66-BD89-F5A2-6AEB-C90BE9F1B577}"/>
                    </a:ext>
                  </a:extLst>
                </p14:cNvPr>
                <p14:cNvContentPartPr/>
                <p14:nvPr/>
              </p14:nvContentPartPr>
              <p14:xfrm>
                <a:off x="4339690" y="5450849"/>
                <a:ext cx="263520" cy="252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EB36A66-BD89-F5A2-6AEB-C90BE9F1B57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330690" y="5442209"/>
                  <a:ext cx="2811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5854B46-0EF3-FF09-0C4A-04987C48D4AF}"/>
                    </a:ext>
                  </a:extLst>
                </p14:cNvPr>
                <p14:cNvContentPartPr/>
                <p14:nvPr/>
              </p14:nvContentPartPr>
              <p14:xfrm>
                <a:off x="4790770" y="5383169"/>
                <a:ext cx="172080" cy="266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5854B46-0EF3-FF09-0C4A-04987C48D4A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781770" y="5374169"/>
                  <a:ext cx="1897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E7AC661-F7E0-11BB-F6E6-DAAB5971E23E}"/>
                    </a:ext>
                  </a:extLst>
                </p14:cNvPr>
                <p14:cNvContentPartPr/>
                <p14:nvPr/>
              </p14:nvContentPartPr>
              <p14:xfrm>
                <a:off x="5078770" y="5201009"/>
                <a:ext cx="244080" cy="3898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E7AC661-F7E0-11BB-F6E6-DAAB5971E23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070130" y="5192369"/>
                  <a:ext cx="26172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D6D7468-3B05-F128-568B-A75C79858499}"/>
                    </a:ext>
                  </a:extLst>
                </p14:cNvPr>
                <p14:cNvContentPartPr/>
                <p14:nvPr/>
              </p14:nvContentPartPr>
              <p14:xfrm>
                <a:off x="5074090" y="5091569"/>
                <a:ext cx="266040" cy="446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D6D7468-3B05-F128-568B-A75C7985849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065090" y="5082929"/>
                  <a:ext cx="2836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0B63617-46AA-77E5-8D5C-60DB44BA7767}"/>
                    </a:ext>
                  </a:extLst>
                </p14:cNvPr>
                <p14:cNvContentPartPr/>
                <p14:nvPr/>
              </p14:nvContentPartPr>
              <p14:xfrm>
                <a:off x="5428330" y="5412689"/>
                <a:ext cx="57240" cy="2962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0B63617-46AA-77E5-8D5C-60DB44BA776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419330" y="5404049"/>
                  <a:ext cx="7488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4EB093B-33F3-98DF-AA15-EF4F47817E7B}"/>
                    </a:ext>
                  </a:extLst>
                </p14:cNvPr>
                <p14:cNvContentPartPr/>
                <p14:nvPr/>
              </p14:nvContentPartPr>
              <p14:xfrm>
                <a:off x="5414650" y="5392889"/>
                <a:ext cx="169920" cy="813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4EB093B-33F3-98DF-AA15-EF4F47817E7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406010" y="5383889"/>
                  <a:ext cx="1875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6195106-08F8-276B-F18A-67B1217DB80B}"/>
                    </a:ext>
                  </a:extLst>
                </p14:cNvPr>
                <p14:cNvContentPartPr/>
                <p14:nvPr/>
              </p14:nvContentPartPr>
              <p14:xfrm>
                <a:off x="5834770" y="5418449"/>
                <a:ext cx="246240" cy="190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6195106-08F8-276B-F18A-67B1217DB80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826130" y="5409449"/>
                  <a:ext cx="2638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96F26844-9908-E848-6E3B-647337D2AF6E}"/>
                    </a:ext>
                  </a:extLst>
                </p14:cNvPr>
                <p14:cNvContentPartPr/>
                <p14:nvPr/>
              </p14:nvContentPartPr>
              <p14:xfrm>
                <a:off x="5906410" y="5334569"/>
                <a:ext cx="30600" cy="1656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96F26844-9908-E848-6E3B-647337D2AF6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897410" y="5325569"/>
                  <a:ext cx="482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14BE4449-43B7-ECF7-506E-5F0AA6C2F6FE}"/>
                    </a:ext>
                  </a:extLst>
                </p14:cNvPr>
                <p14:cNvContentPartPr/>
                <p14:nvPr/>
              </p14:nvContentPartPr>
              <p14:xfrm>
                <a:off x="6640450" y="5217929"/>
                <a:ext cx="268920" cy="2836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14BE4449-43B7-ECF7-506E-5F0AA6C2F6F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631810" y="5209289"/>
                  <a:ext cx="28656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7BB6F6B-D0AA-E03A-2683-A915E348C20A}"/>
                    </a:ext>
                  </a:extLst>
                </p14:cNvPr>
                <p14:cNvContentPartPr/>
                <p14:nvPr/>
              </p14:nvContentPartPr>
              <p14:xfrm>
                <a:off x="7055170" y="5234129"/>
                <a:ext cx="260640" cy="216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7BB6F6B-D0AA-E03A-2683-A915E348C20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046170" y="5225489"/>
                  <a:ext cx="2782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CEF296B-C5B5-D4E4-7336-E4F1F365F721}"/>
                    </a:ext>
                  </a:extLst>
                </p14:cNvPr>
                <p14:cNvContentPartPr/>
                <p14:nvPr/>
              </p14:nvContentPartPr>
              <p14:xfrm>
                <a:off x="7013770" y="5384969"/>
                <a:ext cx="265320" cy="1191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CEF296B-C5B5-D4E4-7336-E4F1F365F72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004770" y="5375969"/>
                  <a:ext cx="2829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97CEF8F-33C8-9C2D-0227-CCFDE78596D8}"/>
                    </a:ext>
                  </a:extLst>
                </p14:cNvPr>
                <p14:cNvContentPartPr/>
                <p14:nvPr/>
              </p14:nvContentPartPr>
              <p14:xfrm>
                <a:off x="7596970" y="5413049"/>
                <a:ext cx="275040" cy="72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97CEF8F-33C8-9C2D-0227-CCFDE78596D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587970" y="5404049"/>
                  <a:ext cx="2926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090F51B-FD91-7D4D-809F-6E98B4A7416E}"/>
                    </a:ext>
                  </a:extLst>
                </p14:cNvPr>
                <p14:cNvContentPartPr/>
                <p14:nvPr/>
              </p14:nvContentPartPr>
              <p14:xfrm>
                <a:off x="7756090" y="5333489"/>
                <a:ext cx="11520" cy="1735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090F51B-FD91-7D4D-809F-6E98B4A7416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747450" y="5324489"/>
                  <a:ext cx="291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8F45565-1F8E-F612-4687-392C27C72C33}"/>
                    </a:ext>
                  </a:extLst>
                </p14:cNvPr>
                <p14:cNvContentPartPr/>
                <p14:nvPr/>
              </p14:nvContentPartPr>
              <p14:xfrm>
                <a:off x="8079730" y="5132969"/>
                <a:ext cx="89640" cy="5029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8F45565-1F8E-F612-4687-392C27C72C3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070730" y="5124329"/>
                  <a:ext cx="107280" cy="52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B6CBDA9-DEF0-4DCB-7542-1ED1FCFE5F87}"/>
                    </a:ext>
                  </a:extLst>
                </p14:cNvPr>
                <p14:cNvContentPartPr/>
                <p14:nvPr/>
              </p14:nvContentPartPr>
              <p14:xfrm>
                <a:off x="8322010" y="5202449"/>
                <a:ext cx="230400" cy="4244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B6CBDA9-DEF0-4DCB-7542-1ED1FCFE5F8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313370" y="5193449"/>
                  <a:ext cx="248040" cy="44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035D5EDA-98C7-012D-9FA5-3EAF0B56FA99}"/>
                    </a:ext>
                  </a:extLst>
                </p14:cNvPr>
                <p14:cNvContentPartPr/>
                <p14:nvPr/>
              </p14:nvContentPartPr>
              <p14:xfrm>
                <a:off x="8777050" y="5262929"/>
                <a:ext cx="32040" cy="1767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035D5EDA-98C7-012D-9FA5-3EAF0B56FA9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768050" y="5253929"/>
                  <a:ext cx="496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C08D18E-2FE0-0A8E-B90A-A5D7F1D3CA2B}"/>
                    </a:ext>
                  </a:extLst>
                </p14:cNvPr>
                <p14:cNvContentPartPr/>
                <p14:nvPr/>
              </p14:nvContentPartPr>
              <p14:xfrm>
                <a:off x="8641330" y="5395049"/>
                <a:ext cx="206280" cy="147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C08D18E-2FE0-0A8E-B90A-A5D7F1D3CA2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632330" y="5386049"/>
                  <a:ext cx="2239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5C91FF81-E5B5-873B-DD4B-27BDCE2F8778}"/>
                    </a:ext>
                  </a:extLst>
                </p14:cNvPr>
                <p14:cNvContentPartPr/>
                <p14:nvPr/>
              </p14:nvContentPartPr>
              <p14:xfrm>
                <a:off x="9094570" y="5130449"/>
                <a:ext cx="5040" cy="1512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5C91FF81-E5B5-873B-DD4B-27BDCE2F877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085570" y="5121809"/>
                  <a:ext cx="226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71B9BBCF-6181-3F05-2130-FB1B29557338}"/>
                    </a:ext>
                  </a:extLst>
                </p14:cNvPr>
                <p14:cNvContentPartPr/>
                <p14:nvPr/>
              </p14:nvContentPartPr>
              <p14:xfrm>
                <a:off x="9024730" y="5383889"/>
                <a:ext cx="194400" cy="205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71B9BBCF-6181-3F05-2130-FB1B2955733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015730" y="5374889"/>
                  <a:ext cx="2120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FD039BD-2964-F776-EEF4-8A69798B0D5F}"/>
                    </a:ext>
                  </a:extLst>
                </p14:cNvPr>
                <p14:cNvContentPartPr/>
                <p14:nvPr/>
              </p14:nvContentPartPr>
              <p14:xfrm>
                <a:off x="8982610" y="5474969"/>
                <a:ext cx="217440" cy="1861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FD039BD-2964-F776-EEF4-8A69798B0D5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973970" y="5466329"/>
                  <a:ext cx="2350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094D216-E9C3-7E3B-EB32-4D298B985A0A}"/>
                    </a:ext>
                  </a:extLst>
                </p14:cNvPr>
                <p14:cNvContentPartPr/>
                <p14:nvPr/>
              </p14:nvContentPartPr>
              <p14:xfrm>
                <a:off x="8719090" y="5395049"/>
                <a:ext cx="181440" cy="151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094D216-E9C3-7E3B-EB32-4D298B985A0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710090" y="5386049"/>
                  <a:ext cx="1990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B666A2B-0034-53BF-0142-FA470AB3F5D9}"/>
                    </a:ext>
                  </a:extLst>
                </p14:cNvPr>
                <p14:cNvContentPartPr/>
                <p14:nvPr/>
              </p14:nvContentPartPr>
              <p14:xfrm>
                <a:off x="8806210" y="5288489"/>
                <a:ext cx="16560" cy="2109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B666A2B-0034-53BF-0142-FA470AB3F5D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797210" y="5279489"/>
                  <a:ext cx="342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F8C40004-A047-F5A7-8AAF-F0425D6E3DF9}"/>
                    </a:ext>
                  </a:extLst>
                </p14:cNvPr>
                <p14:cNvContentPartPr/>
                <p14:nvPr/>
              </p14:nvContentPartPr>
              <p14:xfrm>
                <a:off x="10036690" y="5228009"/>
                <a:ext cx="218520" cy="2808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F8C40004-A047-F5A7-8AAF-F0425D6E3DF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027690" y="5219369"/>
                  <a:ext cx="23616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C1FADB71-977B-A754-1EAD-916EF76DF8D9}"/>
                    </a:ext>
                  </a:extLst>
                </p14:cNvPr>
                <p14:cNvContentPartPr/>
                <p14:nvPr/>
              </p14:nvContentPartPr>
              <p14:xfrm>
                <a:off x="10010050" y="5160689"/>
                <a:ext cx="251640" cy="234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C1FADB71-977B-A754-1EAD-916EF76DF8D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001050" y="5151689"/>
                  <a:ext cx="2692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D2E36F4-3DA9-C064-006F-E60878819FCA}"/>
                    </a:ext>
                  </a:extLst>
                </p14:cNvPr>
                <p14:cNvContentPartPr/>
                <p14:nvPr/>
              </p14:nvContentPartPr>
              <p14:xfrm>
                <a:off x="10294450" y="5114609"/>
                <a:ext cx="206280" cy="5212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D2E36F4-3DA9-C064-006F-E60878819FC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285810" y="5105609"/>
                  <a:ext cx="223920" cy="53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2B11D367-1871-A162-999D-DC47A9A28983}"/>
                    </a:ext>
                  </a:extLst>
                </p14:cNvPr>
                <p14:cNvContentPartPr/>
                <p14:nvPr/>
              </p14:nvContentPartPr>
              <p14:xfrm>
                <a:off x="10541410" y="5228729"/>
                <a:ext cx="254520" cy="2646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2B11D367-1871-A162-999D-DC47A9A2898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532410" y="5220089"/>
                  <a:ext cx="27216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ACEFA5C8-45FF-919E-56E6-007E44D381BE}"/>
                    </a:ext>
                  </a:extLst>
                </p14:cNvPr>
                <p14:cNvContentPartPr/>
                <p14:nvPr/>
              </p14:nvContentPartPr>
              <p14:xfrm>
                <a:off x="10556890" y="5183009"/>
                <a:ext cx="238320" cy="68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ACEFA5C8-45FF-919E-56E6-007E44D381BE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548250" y="5174009"/>
                  <a:ext cx="2559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F36C4835-8353-8A1A-3C94-CD0770CEEDE8}"/>
                    </a:ext>
                  </a:extLst>
                </p14:cNvPr>
                <p14:cNvContentPartPr/>
                <p14:nvPr/>
              </p14:nvContentPartPr>
              <p14:xfrm>
                <a:off x="10781530" y="5399369"/>
                <a:ext cx="45000" cy="295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F36C4835-8353-8A1A-3C94-CD0770CEEDE8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772530" y="5390369"/>
                  <a:ext cx="626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99930AC0-8C84-EF6F-4BFF-2C43116D2ECF}"/>
                    </a:ext>
                  </a:extLst>
                </p14:cNvPr>
                <p14:cNvContentPartPr/>
                <p14:nvPr/>
              </p14:nvContentPartPr>
              <p14:xfrm>
                <a:off x="10961890" y="5338889"/>
                <a:ext cx="352080" cy="1519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99930AC0-8C84-EF6F-4BFF-2C43116D2EC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952890" y="5329889"/>
                  <a:ext cx="3697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C6D69CB0-682C-9E85-6ECE-15B2086BF04C}"/>
                    </a:ext>
                  </a:extLst>
                </p14:cNvPr>
                <p14:cNvContentPartPr/>
                <p14:nvPr/>
              </p14:nvContentPartPr>
              <p14:xfrm>
                <a:off x="11025250" y="5202449"/>
                <a:ext cx="267120" cy="302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C6D69CB0-682C-9E85-6ECE-15B2086BF04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1016250" y="5193449"/>
                  <a:ext cx="2847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D70027CE-BA33-3686-AB58-D2051EA39929}"/>
                    </a:ext>
                  </a:extLst>
                </p14:cNvPr>
                <p14:cNvContentPartPr/>
                <p14:nvPr/>
              </p14:nvContentPartPr>
              <p14:xfrm>
                <a:off x="11345650" y="5144849"/>
                <a:ext cx="178560" cy="5400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D70027CE-BA33-3686-AB58-D2051EA3992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1336650" y="5136209"/>
                  <a:ext cx="196200" cy="55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F6699E96-01E8-F6E5-36C7-E3F4DA3AA8B1}"/>
                  </a:ext>
                </a:extLst>
              </p14:cNvPr>
              <p14:cNvContentPartPr/>
              <p14:nvPr/>
            </p14:nvContentPartPr>
            <p14:xfrm>
              <a:off x="7726570" y="3081329"/>
              <a:ext cx="4203720" cy="69768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F6699E96-01E8-F6E5-36C7-E3F4DA3AA8B1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7717930" y="3072329"/>
                <a:ext cx="4221360" cy="71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6B6EAEDE-2ADE-A14F-27E0-5C1FC8C192EA}"/>
                  </a:ext>
                </a:extLst>
              </p14:cNvPr>
              <p14:cNvContentPartPr/>
              <p14:nvPr/>
            </p14:nvContentPartPr>
            <p14:xfrm>
              <a:off x="4827490" y="5000849"/>
              <a:ext cx="284760" cy="37404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6B6EAEDE-2ADE-A14F-27E0-5C1FC8C192EA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4818850" y="4991849"/>
                <a:ext cx="302400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71292A24-0B7F-70B7-299A-B7B5F8B20560}"/>
                  </a:ext>
                </a:extLst>
              </p14:cNvPr>
              <p14:cNvContentPartPr/>
              <p14:nvPr/>
            </p14:nvContentPartPr>
            <p14:xfrm>
              <a:off x="7579330" y="4595849"/>
              <a:ext cx="241920" cy="35460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71292A24-0B7F-70B7-299A-B7B5F8B20560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7570330" y="4587209"/>
                <a:ext cx="259560" cy="37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7250C53C-28E3-A66B-2FF8-0E40119B0DD6}"/>
                  </a:ext>
                </a:extLst>
              </p14:cNvPr>
              <p14:cNvContentPartPr/>
              <p14:nvPr/>
            </p14:nvContentPartPr>
            <p14:xfrm>
              <a:off x="783250" y="4280129"/>
              <a:ext cx="31320" cy="1260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7250C53C-28E3-A66B-2FF8-0E40119B0DD6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774250" y="4271489"/>
                <a:ext cx="48960" cy="12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528FE196-060D-0AAA-4F52-6E383B91F75A}"/>
                  </a:ext>
                </a:extLst>
              </p14:cNvPr>
              <p14:cNvContentPartPr/>
              <p14:nvPr/>
            </p14:nvContentPartPr>
            <p14:xfrm>
              <a:off x="8827090" y="4851089"/>
              <a:ext cx="625320" cy="303120"/>
            </p14:xfrm>
          </p:contentPart>
        </mc:Choice>
        <mc:Fallback xmlns=""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528FE196-060D-0AAA-4F52-6E383B91F75A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8818450" y="4842089"/>
                <a:ext cx="642960" cy="32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C166A8DC-D5BF-E3DE-E215-4FF1B54E9BAF}"/>
                  </a:ext>
                </a:extLst>
              </p14:cNvPr>
              <p14:cNvContentPartPr/>
              <p14:nvPr/>
            </p14:nvContentPartPr>
            <p14:xfrm>
              <a:off x="9540970" y="4876649"/>
              <a:ext cx="1011960" cy="263520"/>
            </p14:xfrm>
          </p:contentPart>
        </mc:Choice>
        <mc:Fallback xmlns=""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C166A8DC-D5BF-E3DE-E215-4FF1B54E9BAF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9532330" y="4867649"/>
                <a:ext cx="102960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E439810C-EB66-5DF5-0054-0CE0F05E6D26}"/>
                  </a:ext>
                </a:extLst>
              </p14:cNvPr>
              <p14:cNvContentPartPr/>
              <p14:nvPr/>
            </p14:nvContentPartPr>
            <p14:xfrm>
              <a:off x="1126690" y="4526009"/>
              <a:ext cx="122040" cy="36360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E439810C-EB66-5DF5-0054-0CE0F05E6D26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1117690" y="4517369"/>
                <a:ext cx="13968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9B43151C-DCD7-9DC5-84E6-79111B198DDE}"/>
                  </a:ext>
                </a:extLst>
              </p14:cNvPr>
              <p14:cNvContentPartPr/>
              <p14:nvPr/>
            </p14:nvContentPartPr>
            <p14:xfrm>
              <a:off x="1356370" y="4683689"/>
              <a:ext cx="291600" cy="13680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9B43151C-DCD7-9DC5-84E6-79111B198DDE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1347370" y="4675049"/>
                <a:ext cx="30924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3B1CE108-5D2F-293F-D32D-973E75D2B41B}"/>
                  </a:ext>
                </a:extLst>
              </p14:cNvPr>
              <p14:cNvContentPartPr/>
              <p14:nvPr/>
            </p14:nvContentPartPr>
            <p14:xfrm>
              <a:off x="1417570" y="4561649"/>
              <a:ext cx="202680" cy="2268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3B1CE108-5D2F-293F-D32D-973E75D2B41B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1408930" y="4553009"/>
                <a:ext cx="22032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74061CE0-3F7D-0F81-6BE5-B5E64088C0E7}"/>
                  </a:ext>
                </a:extLst>
              </p14:cNvPr>
              <p14:cNvContentPartPr/>
              <p14:nvPr/>
            </p14:nvContentPartPr>
            <p14:xfrm>
              <a:off x="1093930" y="4932089"/>
              <a:ext cx="555120" cy="1908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74061CE0-3F7D-0F81-6BE5-B5E64088C0E7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1084930" y="4923089"/>
                <a:ext cx="57276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D7CE49D2-EF14-331C-F884-B13F9B619BD0}"/>
                  </a:ext>
                </a:extLst>
              </p14:cNvPr>
              <p14:cNvContentPartPr/>
              <p14:nvPr/>
            </p14:nvContentPartPr>
            <p14:xfrm>
              <a:off x="1069810" y="5014529"/>
              <a:ext cx="124200" cy="28044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D7CE49D2-EF14-331C-F884-B13F9B619BD0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1061170" y="5005529"/>
                <a:ext cx="14184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5B333BC2-ECBA-7C15-B40F-E8D229557440}"/>
                  </a:ext>
                </a:extLst>
              </p14:cNvPr>
              <p14:cNvContentPartPr/>
              <p14:nvPr/>
            </p14:nvContentPartPr>
            <p14:xfrm>
              <a:off x="1370050" y="5010929"/>
              <a:ext cx="92160" cy="21780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5B333BC2-ECBA-7C15-B40F-E8D229557440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1361050" y="5002289"/>
                <a:ext cx="10980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B19C327A-8607-1FEE-3706-9D916FB67415}"/>
                  </a:ext>
                </a:extLst>
              </p14:cNvPr>
              <p14:cNvContentPartPr/>
              <p14:nvPr/>
            </p14:nvContentPartPr>
            <p14:xfrm>
              <a:off x="1297690" y="5072489"/>
              <a:ext cx="254520" cy="5652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B19C327A-8607-1FEE-3706-9D916FB67415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1289050" y="5063849"/>
                <a:ext cx="27216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A20C688A-FBF1-15E7-5BEB-DE7432CD863D}"/>
                  </a:ext>
                </a:extLst>
              </p14:cNvPr>
              <p14:cNvContentPartPr/>
              <p14:nvPr/>
            </p14:nvContentPartPr>
            <p14:xfrm>
              <a:off x="2014810" y="4785209"/>
              <a:ext cx="36720" cy="18396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A20C688A-FBF1-15E7-5BEB-DE7432CD863D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2006170" y="4776209"/>
                <a:ext cx="5436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A4A9ED10-B168-126B-3DA3-263BC43302D4}"/>
                  </a:ext>
                </a:extLst>
              </p14:cNvPr>
              <p14:cNvContentPartPr/>
              <p14:nvPr/>
            </p14:nvContentPartPr>
            <p14:xfrm>
              <a:off x="1950730" y="4891049"/>
              <a:ext cx="194400" cy="3132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A4A9ED10-B168-126B-3DA3-263BC43302D4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1941730" y="4882049"/>
                <a:ext cx="21204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B33EFE99-732C-68E2-4644-ED11EE18ACEF}"/>
                  </a:ext>
                </a:extLst>
              </p14:cNvPr>
              <p14:cNvContentPartPr/>
              <p14:nvPr/>
            </p14:nvContentPartPr>
            <p14:xfrm>
              <a:off x="2267170" y="4740569"/>
              <a:ext cx="366480" cy="22500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B33EFE99-732C-68E2-4644-ED11EE18ACEF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2258170" y="4731569"/>
                <a:ext cx="38412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1D212194-8781-FC05-6146-1E0B626BEBA8}"/>
                  </a:ext>
                </a:extLst>
              </p14:cNvPr>
              <p14:cNvContentPartPr/>
              <p14:nvPr/>
            </p14:nvContentPartPr>
            <p14:xfrm>
              <a:off x="2362930" y="4668209"/>
              <a:ext cx="230040" cy="684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1D212194-8781-FC05-6146-1E0B626BEBA8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2354290" y="4659569"/>
                <a:ext cx="24768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24381C02-8E8E-B5C3-EDBF-B683D7BCAAA8}"/>
                  </a:ext>
                </a:extLst>
              </p14:cNvPr>
              <p14:cNvContentPartPr/>
              <p14:nvPr/>
            </p14:nvContentPartPr>
            <p14:xfrm>
              <a:off x="2685490" y="4861529"/>
              <a:ext cx="61560" cy="6300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24381C02-8E8E-B5C3-EDBF-B683D7BCAAA8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2676490" y="4852889"/>
                <a:ext cx="7920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5365C090-7872-F917-BC2E-0612349CA7C4}"/>
                  </a:ext>
                </a:extLst>
              </p14:cNvPr>
              <p14:cNvContentPartPr/>
              <p14:nvPr/>
            </p14:nvContentPartPr>
            <p14:xfrm>
              <a:off x="2887450" y="4723289"/>
              <a:ext cx="249840" cy="24156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5365C090-7872-F917-BC2E-0612349CA7C4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2878810" y="4714649"/>
                <a:ext cx="26748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B58011B1-6DB4-8EEF-5B70-2BEE137545E4}"/>
                  </a:ext>
                </a:extLst>
              </p14:cNvPr>
              <p14:cNvContentPartPr/>
              <p14:nvPr/>
            </p14:nvContentPartPr>
            <p14:xfrm>
              <a:off x="2857210" y="4648409"/>
              <a:ext cx="281160" cy="2304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B58011B1-6DB4-8EEF-5B70-2BEE137545E4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2848570" y="4639769"/>
                <a:ext cx="29880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91232385-F9FF-4243-43BA-5333EB4374CC}"/>
                  </a:ext>
                </a:extLst>
              </p14:cNvPr>
              <p14:cNvContentPartPr/>
              <p14:nvPr/>
            </p14:nvContentPartPr>
            <p14:xfrm>
              <a:off x="2211010" y="4517729"/>
              <a:ext cx="205560" cy="61452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91232385-F9FF-4243-43BA-5333EB4374CC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2202370" y="4508729"/>
                <a:ext cx="223200" cy="63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8B25A53B-9F5F-FCEC-7261-0B5E1E9EB694}"/>
                  </a:ext>
                </a:extLst>
              </p14:cNvPr>
              <p14:cNvContentPartPr/>
              <p14:nvPr/>
            </p14:nvContentPartPr>
            <p14:xfrm>
              <a:off x="3168970" y="4507289"/>
              <a:ext cx="159120" cy="53568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8B25A53B-9F5F-FCEC-7261-0B5E1E9EB694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3160330" y="4498649"/>
                <a:ext cx="176760" cy="55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A1109C80-B881-0D02-E518-900A9975E64C}"/>
                  </a:ext>
                </a:extLst>
              </p14:cNvPr>
              <p14:cNvContentPartPr/>
              <p14:nvPr/>
            </p14:nvContentPartPr>
            <p14:xfrm>
              <a:off x="3416650" y="4755689"/>
              <a:ext cx="404640" cy="18432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A1109C80-B881-0D02-E518-900A9975E64C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3408010" y="4747049"/>
                <a:ext cx="42228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E1FC69E1-F778-E668-6385-33BABF10685B}"/>
                  </a:ext>
                </a:extLst>
              </p14:cNvPr>
              <p14:cNvContentPartPr/>
              <p14:nvPr/>
            </p14:nvContentPartPr>
            <p14:xfrm>
              <a:off x="3576490" y="4611689"/>
              <a:ext cx="227160" cy="2304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E1FC69E1-F778-E668-6385-33BABF10685B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3567490" y="4602689"/>
                <a:ext cx="24480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4FD66FBD-D682-FD02-CC44-2136E9CCCEFD}"/>
                  </a:ext>
                </a:extLst>
              </p14:cNvPr>
              <p14:cNvContentPartPr/>
              <p14:nvPr/>
            </p14:nvContentPartPr>
            <p14:xfrm>
              <a:off x="4084810" y="4819049"/>
              <a:ext cx="234720" cy="1224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4FD66FBD-D682-FD02-CC44-2136E9CCCEFD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4075810" y="4810049"/>
                <a:ext cx="25236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77BFEDFE-4BAC-B17B-7D46-903BBBBB4618}"/>
                  </a:ext>
                </a:extLst>
              </p14:cNvPr>
              <p14:cNvContentPartPr/>
              <p14:nvPr/>
            </p14:nvContentPartPr>
            <p14:xfrm>
              <a:off x="4078330" y="4928849"/>
              <a:ext cx="225720" cy="1512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77BFEDFE-4BAC-B17B-7D46-903BBBBB4618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4069330" y="4919849"/>
                <a:ext cx="24336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C0C47986-6146-ED01-FF7E-8F753AAA02B5}"/>
                  </a:ext>
                </a:extLst>
              </p14:cNvPr>
              <p14:cNvContentPartPr/>
              <p14:nvPr/>
            </p14:nvContentPartPr>
            <p14:xfrm>
              <a:off x="4601050" y="4814369"/>
              <a:ext cx="198360" cy="3852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C0C47986-6146-ED01-FF7E-8F753AAA02B5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4592410" y="4805369"/>
                <a:ext cx="21600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010B5C42-E431-947C-1074-94EF92277B54}"/>
                  </a:ext>
                </a:extLst>
              </p14:cNvPr>
              <p14:cNvContentPartPr/>
              <p14:nvPr/>
            </p14:nvContentPartPr>
            <p14:xfrm>
              <a:off x="4994530" y="4573889"/>
              <a:ext cx="53640" cy="19584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010B5C42-E431-947C-1074-94EF92277B54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4985890" y="4564889"/>
                <a:ext cx="7128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16B9EE93-4655-7FC5-DA3B-9FD4F4C6F77A}"/>
                  </a:ext>
                </a:extLst>
              </p14:cNvPr>
              <p14:cNvContentPartPr/>
              <p14:nvPr/>
            </p14:nvContentPartPr>
            <p14:xfrm>
              <a:off x="4850530" y="4890329"/>
              <a:ext cx="403560" cy="1764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16B9EE93-4655-7FC5-DA3B-9FD4F4C6F77A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4841530" y="4881329"/>
                <a:ext cx="42120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6C21CA36-5A55-6E08-17D8-120F189EB842}"/>
                  </a:ext>
                </a:extLst>
              </p14:cNvPr>
              <p14:cNvContentPartPr/>
              <p14:nvPr/>
            </p14:nvContentPartPr>
            <p14:xfrm>
              <a:off x="6493570" y="4729049"/>
              <a:ext cx="21240" cy="23688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6C21CA36-5A55-6E08-17D8-120F189EB842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6484570" y="4720049"/>
                <a:ext cx="3888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F3FC7D8D-A434-B373-57C8-D97C7A7D20E6}"/>
                  </a:ext>
                </a:extLst>
              </p14:cNvPr>
              <p14:cNvContentPartPr/>
              <p14:nvPr/>
            </p14:nvContentPartPr>
            <p14:xfrm>
              <a:off x="6388450" y="4862609"/>
              <a:ext cx="244800" cy="3204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F3FC7D8D-A434-B373-57C8-D97C7A7D20E6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6379810" y="4853969"/>
                <a:ext cx="26244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D89F0242-889C-9190-D15A-1B12348A275C}"/>
                  </a:ext>
                </a:extLst>
              </p14:cNvPr>
              <p14:cNvContentPartPr/>
              <p14:nvPr/>
            </p14:nvContentPartPr>
            <p14:xfrm>
              <a:off x="6881290" y="4574969"/>
              <a:ext cx="344160" cy="16920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D89F0242-889C-9190-D15A-1B12348A275C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6872290" y="4565969"/>
                <a:ext cx="36180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BDBA508F-5555-A691-3685-D196E3A07F99}"/>
                  </a:ext>
                </a:extLst>
              </p14:cNvPr>
              <p14:cNvContentPartPr/>
              <p14:nvPr/>
            </p14:nvContentPartPr>
            <p14:xfrm>
              <a:off x="6819370" y="4825529"/>
              <a:ext cx="547200" cy="6192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BDBA508F-5555-A691-3685-D196E3A07F99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6810370" y="4816889"/>
                <a:ext cx="56484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F344CB57-AEE8-F45D-577A-87A1CB3F4D5F}"/>
                  </a:ext>
                </a:extLst>
              </p14:cNvPr>
              <p14:cNvContentPartPr/>
              <p14:nvPr/>
            </p14:nvContentPartPr>
            <p14:xfrm>
              <a:off x="6745930" y="4978169"/>
              <a:ext cx="364320" cy="37872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F344CB57-AEE8-F45D-577A-87A1CB3F4D5F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6737290" y="4969169"/>
                <a:ext cx="381960" cy="39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5A084E9E-DD9D-CC95-03FF-F884F89CD066}"/>
                  </a:ext>
                </a:extLst>
              </p14:cNvPr>
              <p14:cNvContentPartPr/>
              <p14:nvPr/>
            </p14:nvContentPartPr>
            <p14:xfrm>
              <a:off x="7925650" y="4713929"/>
              <a:ext cx="390600" cy="20988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5A084E9E-DD9D-CC95-03FF-F884F89CD066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7917010" y="4704929"/>
                <a:ext cx="40824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95CD4938-6B64-874F-1C37-155C7E991B81}"/>
                  </a:ext>
                </a:extLst>
              </p14:cNvPr>
              <p14:cNvContentPartPr/>
              <p14:nvPr/>
            </p14:nvContentPartPr>
            <p14:xfrm>
              <a:off x="8001970" y="4618169"/>
              <a:ext cx="356400" cy="3816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95CD4938-6B64-874F-1C37-155C7E991B81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7992970" y="4609169"/>
                <a:ext cx="37404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8848C4F4-2866-1BB7-F2FF-B2DF1C3AB32B}"/>
                  </a:ext>
                </a:extLst>
              </p14:cNvPr>
              <p14:cNvContentPartPr/>
              <p14:nvPr/>
            </p14:nvContentPartPr>
            <p14:xfrm>
              <a:off x="841210" y="4270769"/>
              <a:ext cx="7748640" cy="122652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8848C4F4-2866-1BB7-F2FF-B2DF1C3AB32B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832210" y="4261769"/>
                <a:ext cx="7766280" cy="12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0BEDD1D0-B501-1F30-D34F-4188338EC850}"/>
                  </a:ext>
                </a:extLst>
              </p14:cNvPr>
              <p14:cNvContentPartPr/>
              <p14:nvPr/>
            </p14:nvContentPartPr>
            <p14:xfrm>
              <a:off x="769210" y="5459489"/>
              <a:ext cx="7700400" cy="16164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0BEDD1D0-B501-1F30-D34F-4188338EC850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760210" y="5450849"/>
                <a:ext cx="771804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3C93CBF9-4E2C-91CE-52EC-A7F8E6813410}"/>
                  </a:ext>
                </a:extLst>
              </p14:cNvPr>
              <p14:cNvContentPartPr/>
              <p14:nvPr/>
            </p14:nvContentPartPr>
            <p14:xfrm>
              <a:off x="8914570" y="4471649"/>
              <a:ext cx="233640" cy="24192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3C93CBF9-4E2C-91CE-52EC-A7F8E6813410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8905570" y="4462649"/>
                <a:ext cx="25128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D76F84EB-2152-8BF7-C826-8E6474E2C370}"/>
                  </a:ext>
                </a:extLst>
              </p14:cNvPr>
              <p14:cNvContentPartPr/>
              <p14:nvPr/>
            </p14:nvContentPartPr>
            <p14:xfrm>
              <a:off x="9256210" y="4691609"/>
              <a:ext cx="31680" cy="1908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D76F84EB-2152-8BF7-C826-8E6474E2C370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9247210" y="4682609"/>
                <a:ext cx="4932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5CABAB88-ADAA-E26F-7078-6EDB3618A8CD}"/>
                  </a:ext>
                </a:extLst>
              </p14:cNvPr>
              <p14:cNvContentPartPr/>
              <p14:nvPr/>
            </p14:nvContentPartPr>
            <p14:xfrm>
              <a:off x="9409570" y="4496129"/>
              <a:ext cx="172080" cy="22896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5CABAB88-ADAA-E26F-7078-6EDB3618A8CD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9400930" y="4487129"/>
                <a:ext cx="18972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245FB9F2-7C20-5C9B-6025-30575EEC4080}"/>
                  </a:ext>
                </a:extLst>
              </p14:cNvPr>
              <p14:cNvContentPartPr/>
              <p14:nvPr/>
            </p14:nvContentPartPr>
            <p14:xfrm>
              <a:off x="9664090" y="4688009"/>
              <a:ext cx="44640" cy="1836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245FB9F2-7C20-5C9B-6025-30575EEC4080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9655090" y="4679009"/>
                <a:ext cx="62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D420590E-6CF1-02DB-ADAD-EEB30C21E0DE}"/>
                  </a:ext>
                </a:extLst>
              </p14:cNvPr>
              <p14:cNvContentPartPr/>
              <p14:nvPr/>
            </p14:nvContentPartPr>
            <p14:xfrm>
              <a:off x="9890170" y="4414409"/>
              <a:ext cx="290520" cy="30528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D420590E-6CF1-02DB-ADAD-EEB30C21E0DE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9881170" y="4405409"/>
                <a:ext cx="30816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98C78130-E2CF-384A-246F-35A66815C7E2}"/>
                  </a:ext>
                </a:extLst>
              </p14:cNvPr>
              <p14:cNvContentPartPr/>
              <p14:nvPr/>
            </p14:nvContentPartPr>
            <p14:xfrm>
              <a:off x="10185730" y="4592969"/>
              <a:ext cx="151920" cy="11304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98C78130-E2CF-384A-246F-35A66815C7E2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10177090" y="4584329"/>
                <a:ext cx="16956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104F7F79-41D5-CD35-6A1A-70AE02FAB064}"/>
                  </a:ext>
                </a:extLst>
              </p14:cNvPr>
              <p14:cNvContentPartPr/>
              <p14:nvPr/>
            </p14:nvContentPartPr>
            <p14:xfrm>
              <a:off x="10393450" y="4512329"/>
              <a:ext cx="171000" cy="18288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104F7F79-41D5-CD35-6A1A-70AE02FAB064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10384450" y="4503329"/>
                <a:ext cx="18864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E6EEBE17-EBA6-2844-21A0-14B8D82261AE}"/>
                  </a:ext>
                </a:extLst>
              </p14:cNvPr>
              <p14:cNvContentPartPr/>
              <p14:nvPr/>
            </p14:nvContentPartPr>
            <p14:xfrm>
              <a:off x="10630330" y="4551929"/>
              <a:ext cx="23040" cy="13320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E6EEBE17-EBA6-2844-21A0-14B8D82261AE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10621690" y="4543289"/>
                <a:ext cx="4068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B78BA538-B4EC-07D6-E99F-E6CB6A3B202A}"/>
                  </a:ext>
                </a:extLst>
              </p14:cNvPr>
              <p14:cNvContentPartPr/>
              <p14:nvPr/>
            </p14:nvContentPartPr>
            <p14:xfrm>
              <a:off x="10640050" y="4454009"/>
              <a:ext cx="19440" cy="756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B78BA538-B4EC-07D6-E99F-E6CB6A3B202A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10631050" y="4445369"/>
                <a:ext cx="3708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5DA5E206-8932-B607-392E-E31C25712B24}"/>
                  </a:ext>
                </a:extLst>
              </p14:cNvPr>
              <p14:cNvContentPartPr/>
              <p14:nvPr/>
            </p14:nvContentPartPr>
            <p14:xfrm>
              <a:off x="10754170" y="4612769"/>
              <a:ext cx="235440" cy="9504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5DA5E206-8932-B607-392E-E31C25712B24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10745530" y="4603769"/>
                <a:ext cx="25308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248B8F77-2456-9306-7A40-EDB932725F85}"/>
                  </a:ext>
                </a:extLst>
              </p14:cNvPr>
              <p14:cNvContentPartPr/>
              <p14:nvPr/>
            </p14:nvContentPartPr>
            <p14:xfrm>
              <a:off x="11081410" y="4410089"/>
              <a:ext cx="107640" cy="31716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248B8F77-2456-9306-7A40-EDB932725F85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11072410" y="4401089"/>
                <a:ext cx="125280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E06704F9-BD5E-1552-8159-C6CD55B95E74}"/>
                  </a:ext>
                </a:extLst>
              </p14:cNvPr>
              <p14:cNvContentPartPr/>
              <p14:nvPr/>
            </p14:nvContentPartPr>
            <p14:xfrm>
              <a:off x="11262490" y="4460489"/>
              <a:ext cx="8280" cy="20268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E06704F9-BD5E-1552-8159-C6CD55B95E74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11253490" y="4451489"/>
                <a:ext cx="2592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BEF7632D-34F2-AC2E-DD1C-AC859E765172}"/>
                  </a:ext>
                </a:extLst>
              </p14:cNvPr>
              <p14:cNvContentPartPr/>
              <p14:nvPr/>
            </p14:nvContentPartPr>
            <p14:xfrm>
              <a:off x="11341690" y="4453649"/>
              <a:ext cx="142200" cy="13968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BEF7632D-34F2-AC2E-DD1C-AC859E765172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11332690" y="4444649"/>
                <a:ext cx="15984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90CBA88A-D35D-8F98-3AEA-0A530564B6CD}"/>
                  </a:ext>
                </a:extLst>
              </p14:cNvPr>
              <p14:cNvContentPartPr/>
              <p14:nvPr/>
            </p14:nvContentPartPr>
            <p14:xfrm>
              <a:off x="11353570" y="4576769"/>
              <a:ext cx="86760" cy="11592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90CBA88A-D35D-8F98-3AEA-0A530564B6CD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11344570" y="4568129"/>
                <a:ext cx="10440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B5E3350B-82C9-D3F2-8A18-1FE373DD7060}"/>
                  </a:ext>
                </a:extLst>
              </p14:cNvPr>
              <p14:cNvContentPartPr/>
              <p14:nvPr/>
            </p14:nvContentPartPr>
            <p14:xfrm>
              <a:off x="11538250" y="4492169"/>
              <a:ext cx="105480" cy="18540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B5E3350B-82C9-D3F2-8A18-1FE373DD7060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11529610" y="4483169"/>
                <a:ext cx="12312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D39A3BF0-DDDE-708F-F41A-B163A8645208}"/>
                  </a:ext>
                </a:extLst>
              </p14:cNvPr>
              <p14:cNvContentPartPr/>
              <p14:nvPr/>
            </p14:nvContentPartPr>
            <p14:xfrm>
              <a:off x="11695930" y="4490009"/>
              <a:ext cx="118080" cy="20988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D39A3BF0-DDDE-708F-F41A-B163A8645208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11687290" y="4481369"/>
                <a:ext cx="13572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6641D14D-337C-0523-6789-37D9EAD205AC}"/>
                  </a:ext>
                </a:extLst>
              </p14:cNvPr>
              <p14:cNvContentPartPr/>
              <p14:nvPr/>
            </p14:nvContentPartPr>
            <p14:xfrm>
              <a:off x="11821210" y="4401089"/>
              <a:ext cx="171360" cy="39420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6641D14D-337C-0523-6789-37D9EAD205AC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11812570" y="4392449"/>
                <a:ext cx="18900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B6E1FD05-5714-003D-5CEB-65EA3ECE16CE}"/>
                  </a:ext>
                </a:extLst>
              </p14:cNvPr>
              <p14:cNvContentPartPr/>
              <p14:nvPr/>
            </p14:nvContentPartPr>
            <p14:xfrm>
              <a:off x="8834650" y="5426369"/>
              <a:ext cx="287640" cy="234000"/>
            </p14:xfrm>
          </p:contentPart>
        </mc:Choice>
        <mc:Fallback xmlns=""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B6E1FD05-5714-003D-5CEB-65EA3ECE16CE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8826010" y="5417369"/>
                <a:ext cx="30528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1B6273B3-F4C8-9F94-762B-18FDF6D5A118}"/>
                  </a:ext>
                </a:extLst>
              </p14:cNvPr>
              <p14:cNvContentPartPr/>
              <p14:nvPr/>
            </p14:nvContentPartPr>
            <p14:xfrm>
              <a:off x="9225610" y="5641289"/>
              <a:ext cx="32400" cy="2664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1B6273B3-F4C8-9F94-762B-18FDF6D5A118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9216970" y="5632649"/>
                <a:ext cx="500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01F2A6F6-AA1C-36BB-3AF9-7F08B2F0D010}"/>
                  </a:ext>
                </a:extLst>
              </p14:cNvPr>
              <p14:cNvContentPartPr/>
              <p14:nvPr/>
            </p14:nvContentPartPr>
            <p14:xfrm>
              <a:off x="9354490" y="5446889"/>
              <a:ext cx="241560" cy="23328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01F2A6F6-AA1C-36BB-3AF9-7F08B2F0D010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9345490" y="5437889"/>
                <a:ext cx="25920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F9927B1A-D412-5896-945C-971CB8F98AEC}"/>
                  </a:ext>
                </a:extLst>
              </p14:cNvPr>
              <p14:cNvContentPartPr/>
              <p14:nvPr/>
            </p14:nvContentPartPr>
            <p14:xfrm>
              <a:off x="9672370" y="5672609"/>
              <a:ext cx="30960" cy="20520"/>
            </p14:xfrm>
          </p:contentPart>
        </mc:Choice>
        <mc:Fallback xmlns=""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F9927B1A-D412-5896-945C-971CB8F98AEC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9663370" y="5663609"/>
                <a:ext cx="4860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551E5C3C-66E4-4893-66F7-704BEA18EDD2}"/>
                  </a:ext>
                </a:extLst>
              </p14:cNvPr>
              <p14:cNvContentPartPr/>
              <p14:nvPr/>
            </p14:nvContentPartPr>
            <p14:xfrm>
              <a:off x="9812770" y="5264729"/>
              <a:ext cx="1006560" cy="446040"/>
            </p14:xfrm>
          </p:contentPart>
        </mc:Choice>
        <mc:Fallback xmlns=""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551E5C3C-66E4-4893-66F7-704BEA18EDD2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9804130" y="5255729"/>
                <a:ext cx="1024200" cy="46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05485E47-2E6E-B045-9499-89154C5BD0A4}"/>
                  </a:ext>
                </a:extLst>
              </p14:cNvPr>
              <p14:cNvContentPartPr/>
              <p14:nvPr/>
            </p14:nvContentPartPr>
            <p14:xfrm>
              <a:off x="10039570" y="5423849"/>
              <a:ext cx="369360" cy="7560"/>
            </p14:xfrm>
          </p:contentPart>
        </mc:Choice>
        <mc:Fallback xmlns=""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05485E47-2E6E-B045-9499-89154C5BD0A4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10030570" y="5414849"/>
                <a:ext cx="38700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6094E363-43CC-09CB-921D-92E0743A2A8F}"/>
                  </a:ext>
                </a:extLst>
              </p14:cNvPr>
              <p14:cNvContentPartPr/>
              <p14:nvPr/>
            </p14:nvContentPartPr>
            <p14:xfrm>
              <a:off x="11049370" y="5307209"/>
              <a:ext cx="124920" cy="42624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6094E363-43CC-09CB-921D-92E0743A2A8F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11040730" y="5298209"/>
                <a:ext cx="142560" cy="4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5FBBAA9C-AA92-62DB-EF2C-905BF6687CC7}"/>
                  </a:ext>
                </a:extLst>
              </p14:cNvPr>
              <p14:cNvContentPartPr/>
              <p14:nvPr/>
            </p14:nvContentPartPr>
            <p14:xfrm>
              <a:off x="11270770" y="5415569"/>
              <a:ext cx="19800" cy="24732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5FBBAA9C-AA92-62DB-EF2C-905BF6687CC7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11261770" y="5406569"/>
                <a:ext cx="3744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39147B75-7CB7-DF59-BFF9-132033DFB036}"/>
                  </a:ext>
                </a:extLst>
              </p14:cNvPr>
              <p14:cNvContentPartPr/>
              <p14:nvPr/>
            </p14:nvContentPartPr>
            <p14:xfrm>
              <a:off x="11439250" y="5436809"/>
              <a:ext cx="111960" cy="9612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39147B75-7CB7-DF59-BFF9-132033DFB036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11430610" y="5428169"/>
                <a:ext cx="12960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4A4347B3-14AC-B7CE-0071-13B137FBDC2F}"/>
                  </a:ext>
                </a:extLst>
              </p14:cNvPr>
              <p14:cNvContentPartPr/>
              <p14:nvPr/>
            </p14:nvContentPartPr>
            <p14:xfrm>
              <a:off x="11389930" y="5550929"/>
              <a:ext cx="135360" cy="14220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4A4347B3-14AC-B7CE-0071-13B137FBDC2F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11380930" y="5542289"/>
                <a:ext cx="15300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10102C4C-8AF6-D924-2294-09B188FE4453}"/>
                  </a:ext>
                </a:extLst>
              </p14:cNvPr>
              <p14:cNvContentPartPr/>
              <p14:nvPr/>
            </p14:nvContentPartPr>
            <p14:xfrm>
              <a:off x="11711050" y="5418449"/>
              <a:ext cx="30240" cy="25164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10102C4C-8AF6-D924-2294-09B188FE4453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11702410" y="5409449"/>
                <a:ext cx="4788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DF8C993B-CA0C-5C5A-FF8F-4577193EC26B}"/>
                  </a:ext>
                </a:extLst>
              </p14:cNvPr>
              <p14:cNvContentPartPr/>
              <p14:nvPr/>
            </p14:nvContentPartPr>
            <p14:xfrm>
              <a:off x="11572450" y="5417009"/>
              <a:ext cx="213840" cy="17172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DF8C993B-CA0C-5C5A-FF8F-4577193EC26B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11563810" y="5408009"/>
                <a:ext cx="23148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CEB18C6C-F69A-A824-5AF9-D71723D99B00}"/>
                  </a:ext>
                </a:extLst>
              </p14:cNvPr>
              <p14:cNvContentPartPr/>
              <p14:nvPr/>
            </p14:nvContentPartPr>
            <p14:xfrm>
              <a:off x="11782690" y="5430689"/>
              <a:ext cx="164520" cy="23976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CEB18C6C-F69A-A824-5AF9-D71723D99B00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11773690" y="5422049"/>
                <a:ext cx="18216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AEF07EAC-50F5-8EC7-582F-CBFA8D428ED4}"/>
                  </a:ext>
                </a:extLst>
              </p14:cNvPr>
              <p14:cNvContentPartPr/>
              <p14:nvPr/>
            </p14:nvContentPartPr>
            <p14:xfrm>
              <a:off x="11915170" y="5278409"/>
              <a:ext cx="162000" cy="50976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AEF07EAC-50F5-8EC7-582F-CBFA8D428ED4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11906170" y="5269409"/>
                <a:ext cx="179640" cy="52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197426E0-D73B-0296-7B4B-DF6A833C1CDB}"/>
                  </a:ext>
                </a:extLst>
              </p14:cNvPr>
              <p14:cNvContentPartPr/>
              <p14:nvPr/>
            </p14:nvContentPartPr>
            <p14:xfrm>
              <a:off x="8660050" y="4812569"/>
              <a:ext cx="151920" cy="420120"/>
            </p14:xfrm>
          </p:contentPart>
        </mc:Choice>
        <mc:Fallback xmlns=""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197426E0-D73B-0296-7B4B-DF6A833C1CDB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8651050" y="4803569"/>
                <a:ext cx="169560" cy="43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D2BEB029-46F4-C9AB-2287-6D86CCC43E67}"/>
                  </a:ext>
                </a:extLst>
              </p14:cNvPr>
              <p14:cNvContentPartPr/>
              <p14:nvPr/>
            </p14:nvContentPartPr>
            <p14:xfrm>
              <a:off x="10547890" y="4896809"/>
              <a:ext cx="205200" cy="38772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D2BEB029-46F4-C9AB-2287-6D86CCC43E67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10539250" y="4888169"/>
                <a:ext cx="222840" cy="40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1012441C-C403-0C09-2284-292142329260}"/>
                  </a:ext>
                </a:extLst>
              </p14:cNvPr>
              <p14:cNvContentPartPr/>
              <p14:nvPr/>
            </p14:nvContentPartPr>
            <p14:xfrm>
              <a:off x="8601370" y="5915969"/>
              <a:ext cx="161280" cy="400680"/>
            </p14:xfrm>
          </p:contentPart>
        </mc:Choice>
        <mc:Fallback xmlns=""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1012441C-C403-0C09-2284-292142329260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8592730" y="5906969"/>
                <a:ext cx="178920" cy="41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12664D95-9D78-878E-35A0-85C85DF26233}"/>
                  </a:ext>
                </a:extLst>
              </p14:cNvPr>
              <p14:cNvContentPartPr/>
              <p14:nvPr/>
            </p14:nvContentPartPr>
            <p14:xfrm>
              <a:off x="8671570" y="5942249"/>
              <a:ext cx="1161360" cy="372240"/>
            </p14:xfrm>
          </p:contentPart>
        </mc:Choice>
        <mc:Fallback xmlns=""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12664D95-9D78-878E-35A0-85C85DF26233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8662930" y="5933609"/>
                <a:ext cx="1179000" cy="38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2" name="Group 251">
            <a:extLst>
              <a:ext uri="{FF2B5EF4-FFF2-40B4-BE49-F238E27FC236}">
                <a16:creationId xmlns:a16="http://schemas.microsoft.com/office/drawing/2014/main" id="{91DDB859-105F-F5D1-E756-8C483638B5CC}"/>
              </a:ext>
            </a:extLst>
          </p:cNvPr>
          <p:cNvGrpSpPr/>
          <p:nvPr/>
        </p:nvGrpSpPr>
        <p:grpSpPr>
          <a:xfrm>
            <a:off x="9991330" y="5931809"/>
            <a:ext cx="1636200" cy="464760"/>
            <a:chOff x="9991330" y="5931809"/>
            <a:chExt cx="1636200" cy="46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6B1A14D2-59E4-80B1-3A61-58FE47BF0DA9}"/>
                    </a:ext>
                  </a:extLst>
                </p14:cNvPr>
                <p14:cNvContentPartPr/>
                <p14:nvPr/>
              </p14:nvContentPartPr>
              <p14:xfrm>
                <a:off x="9991330" y="5945129"/>
                <a:ext cx="1307520" cy="3729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6B1A14D2-59E4-80B1-3A61-58FE47BF0DA9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9982330" y="5936489"/>
                  <a:ext cx="132516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05B1CB2E-87DC-0909-5FFB-A091FE7160ED}"/>
                    </a:ext>
                  </a:extLst>
                </p14:cNvPr>
                <p14:cNvContentPartPr/>
                <p14:nvPr/>
              </p14:nvContentPartPr>
              <p14:xfrm>
                <a:off x="11068810" y="6127649"/>
                <a:ext cx="50760" cy="86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05B1CB2E-87DC-0909-5FFB-A091FE7160ED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1060170" y="6118649"/>
                  <a:ext cx="684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A9241858-DDB3-6F1A-A493-A30CA1A0FB72}"/>
                    </a:ext>
                  </a:extLst>
                </p14:cNvPr>
                <p14:cNvContentPartPr/>
                <p14:nvPr/>
              </p14:nvContentPartPr>
              <p14:xfrm>
                <a:off x="10741570" y="6047009"/>
                <a:ext cx="403560" cy="1476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A9241858-DDB3-6F1A-A493-A30CA1A0FB72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0732930" y="6038009"/>
                  <a:ext cx="4212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596F7E48-7367-5708-06FB-D984E78BDACE}"/>
                    </a:ext>
                  </a:extLst>
                </p14:cNvPr>
                <p14:cNvContentPartPr/>
                <p14:nvPr/>
              </p14:nvContentPartPr>
              <p14:xfrm>
                <a:off x="11447530" y="5931809"/>
                <a:ext cx="180000" cy="4647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596F7E48-7367-5708-06FB-D984E78BDACE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1438530" y="5922809"/>
                  <a:ext cx="197640" cy="48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6120012E-F4AE-2809-6A6C-BD956B8C2C45}"/>
              </a:ext>
            </a:extLst>
          </p:cNvPr>
          <p:cNvGrpSpPr/>
          <p:nvPr/>
        </p:nvGrpSpPr>
        <p:grpSpPr>
          <a:xfrm>
            <a:off x="5433010" y="4636529"/>
            <a:ext cx="639000" cy="563040"/>
            <a:chOff x="5433010" y="4636529"/>
            <a:chExt cx="639000" cy="56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C6D67E94-5D10-831A-4BD8-4D9D16F3B6C7}"/>
                    </a:ext>
                  </a:extLst>
                </p14:cNvPr>
                <p14:cNvContentPartPr/>
                <p14:nvPr/>
              </p14:nvContentPartPr>
              <p14:xfrm>
                <a:off x="5433010" y="4728689"/>
                <a:ext cx="288000" cy="3146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C6D67E94-5D10-831A-4BD8-4D9D16F3B6C7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5424010" y="4719689"/>
                  <a:ext cx="30564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AF74AC7C-A9D2-07E5-05B5-C25604800087}"/>
                    </a:ext>
                  </a:extLst>
                </p14:cNvPr>
                <p14:cNvContentPartPr/>
                <p14:nvPr/>
              </p14:nvContentPartPr>
              <p14:xfrm>
                <a:off x="5479810" y="4636529"/>
                <a:ext cx="254880" cy="165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AF74AC7C-A9D2-07E5-05B5-C25604800087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5471170" y="4627889"/>
                  <a:ext cx="2725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6978719B-A5C3-D90D-5541-474AE800C388}"/>
                    </a:ext>
                  </a:extLst>
                </p14:cNvPr>
                <p14:cNvContentPartPr/>
                <p14:nvPr/>
              </p14:nvContentPartPr>
              <p14:xfrm>
                <a:off x="5462170" y="4732289"/>
                <a:ext cx="99360" cy="259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6978719B-A5C3-D90D-5541-474AE800C388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5453530" y="4723649"/>
                  <a:ext cx="1170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9050682D-A05E-5A96-B46F-9CA55B32E0D1}"/>
                    </a:ext>
                  </a:extLst>
                </p14:cNvPr>
                <p14:cNvContentPartPr/>
                <p14:nvPr/>
              </p14:nvContentPartPr>
              <p14:xfrm>
                <a:off x="5848090" y="4922009"/>
                <a:ext cx="9360" cy="2775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9050682D-A05E-5A96-B46F-9CA55B32E0D1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5839090" y="4913369"/>
                  <a:ext cx="2700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B15372D0-9AC2-8189-78CF-3D4A108C3DE8}"/>
                    </a:ext>
                  </a:extLst>
                </p14:cNvPr>
                <p14:cNvContentPartPr/>
                <p14:nvPr/>
              </p14:nvContentPartPr>
              <p14:xfrm>
                <a:off x="5831170" y="4874849"/>
                <a:ext cx="240840" cy="1000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B15372D0-9AC2-8189-78CF-3D4A108C3DE8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5822530" y="4865849"/>
                  <a:ext cx="2584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4CC7B581-0240-6C7C-CBED-359F1F247E83}"/>
                    </a:ext>
                  </a:extLst>
                </p14:cNvPr>
                <p14:cNvContentPartPr/>
                <p14:nvPr/>
              </p14:nvContentPartPr>
              <p14:xfrm>
                <a:off x="5847370" y="4978169"/>
                <a:ext cx="75240" cy="1188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4CC7B581-0240-6C7C-CBED-359F1F247E83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5838730" y="4969169"/>
                  <a:ext cx="92880" cy="29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2736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3068B9B2-6825-5EEF-0B08-2147FA7FA323}"/>
              </a:ext>
            </a:extLst>
          </p:cNvPr>
          <p:cNvGrpSpPr/>
          <p:nvPr/>
        </p:nvGrpSpPr>
        <p:grpSpPr>
          <a:xfrm>
            <a:off x="557530" y="134369"/>
            <a:ext cx="6065640" cy="644400"/>
            <a:chOff x="557530" y="134369"/>
            <a:chExt cx="6065640" cy="64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169CDFB5-B45A-9EC8-DAF0-89A8DFBE1660}"/>
                    </a:ext>
                  </a:extLst>
                </p14:cNvPr>
                <p14:cNvContentPartPr/>
                <p14:nvPr/>
              </p14:nvContentPartPr>
              <p14:xfrm>
                <a:off x="557530" y="134369"/>
                <a:ext cx="1064880" cy="5122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169CDFB5-B45A-9EC8-DAF0-89A8DFBE166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48890" y="125369"/>
                  <a:ext cx="1082520" cy="52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B608D0A-39BE-3AA6-00E8-9A9C5DDA34B5}"/>
                    </a:ext>
                  </a:extLst>
                </p14:cNvPr>
                <p14:cNvContentPartPr/>
                <p14:nvPr/>
              </p14:nvContentPartPr>
              <p14:xfrm>
                <a:off x="686050" y="332729"/>
                <a:ext cx="479880" cy="201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B608D0A-39BE-3AA6-00E8-9A9C5DDA34B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77050" y="324089"/>
                  <a:ext cx="4975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419F61B-9724-6AFC-7345-1E190B6B3639}"/>
                    </a:ext>
                  </a:extLst>
                </p14:cNvPr>
                <p14:cNvContentPartPr/>
                <p14:nvPr/>
              </p14:nvContentPartPr>
              <p14:xfrm>
                <a:off x="1756330" y="179729"/>
                <a:ext cx="1178280" cy="4381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419F61B-9724-6AFC-7345-1E190B6B363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47330" y="170729"/>
                  <a:ext cx="1195920" cy="45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481C4C1-79F1-C3F8-BF22-C3839C98531B}"/>
                    </a:ext>
                  </a:extLst>
                </p14:cNvPr>
                <p14:cNvContentPartPr/>
                <p14:nvPr/>
              </p14:nvContentPartPr>
              <p14:xfrm>
                <a:off x="1858210" y="316529"/>
                <a:ext cx="254520" cy="248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481C4C1-79F1-C3F8-BF22-C3839C98531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49210" y="307889"/>
                  <a:ext cx="2721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C1B65EA-F40D-B91E-7AB8-D591DAFD6D29}"/>
                    </a:ext>
                  </a:extLst>
                </p14:cNvPr>
                <p14:cNvContentPartPr/>
                <p14:nvPr/>
              </p14:nvContentPartPr>
              <p14:xfrm>
                <a:off x="3117130" y="402929"/>
                <a:ext cx="414720" cy="1864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C1B65EA-F40D-B91E-7AB8-D591DAFD6D2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108490" y="393929"/>
                  <a:ext cx="4323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EFD08FF-DE5A-B96B-E1A1-0CF13A87CDB0}"/>
                    </a:ext>
                  </a:extLst>
                </p14:cNvPr>
                <p14:cNvContentPartPr/>
                <p14:nvPr/>
              </p14:nvContentPartPr>
              <p14:xfrm>
                <a:off x="3247090" y="302129"/>
                <a:ext cx="53640" cy="205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EFD08FF-DE5A-B96B-E1A1-0CF13A87CDB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238090" y="293489"/>
                  <a:ext cx="712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0B8BBB7-309D-6BA0-DC36-B10D7E508A89}"/>
                    </a:ext>
                  </a:extLst>
                </p14:cNvPr>
                <p14:cNvContentPartPr/>
                <p14:nvPr/>
              </p14:nvContentPartPr>
              <p14:xfrm>
                <a:off x="3866650" y="144449"/>
                <a:ext cx="2756520" cy="6343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0B8BBB7-309D-6BA0-DC36-B10D7E508A8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857650" y="135809"/>
                  <a:ext cx="2774160" cy="65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3EE0334-0625-A512-772A-ABAE4966CD8E}"/>
                    </a:ext>
                  </a:extLst>
                </p14:cNvPr>
                <p14:cNvContentPartPr/>
                <p14:nvPr/>
              </p14:nvContentPartPr>
              <p14:xfrm>
                <a:off x="6046810" y="177209"/>
                <a:ext cx="21240" cy="59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3EE0334-0625-A512-772A-ABAE4966CD8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037810" y="168569"/>
                  <a:ext cx="388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62FA976-08C0-9B93-C4D5-373775FE5166}"/>
                    </a:ext>
                  </a:extLst>
                </p14:cNvPr>
                <p14:cNvContentPartPr/>
                <p14:nvPr/>
              </p14:nvContentPartPr>
              <p14:xfrm>
                <a:off x="4012450" y="207089"/>
                <a:ext cx="33840" cy="770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62FA976-08C0-9B93-C4D5-373775FE516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003810" y="198449"/>
                  <a:ext cx="51480" cy="9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DAC35B4-985B-E23D-E4B6-B91E3E16585C}"/>
              </a:ext>
            </a:extLst>
          </p:cNvPr>
          <p:cNvGrpSpPr/>
          <p:nvPr/>
        </p:nvGrpSpPr>
        <p:grpSpPr>
          <a:xfrm>
            <a:off x="6892090" y="97289"/>
            <a:ext cx="988560" cy="601200"/>
            <a:chOff x="6892090" y="97289"/>
            <a:chExt cx="988560" cy="60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B309CDA-249B-5A76-EC45-5AF5C9ED582E}"/>
                    </a:ext>
                  </a:extLst>
                </p14:cNvPr>
                <p14:cNvContentPartPr/>
                <p14:nvPr/>
              </p14:nvContentPartPr>
              <p14:xfrm>
                <a:off x="6892090" y="97289"/>
                <a:ext cx="988560" cy="6012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B309CDA-249B-5A76-EC45-5AF5C9ED582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883450" y="88649"/>
                  <a:ext cx="1006200" cy="61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DBED114-2AA0-3AE8-07A4-72F43A0D9E7F}"/>
                    </a:ext>
                  </a:extLst>
                </p14:cNvPr>
                <p14:cNvContentPartPr/>
                <p14:nvPr/>
              </p14:nvContentPartPr>
              <p14:xfrm>
                <a:off x="7577890" y="201689"/>
                <a:ext cx="23040" cy="507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DBED114-2AA0-3AE8-07A4-72F43A0D9E7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568890" y="193049"/>
                  <a:ext cx="40680" cy="6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0D2EED5-B954-8A7A-551B-B407AABBB098}"/>
              </a:ext>
            </a:extLst>
          </p:cNvPr>
          <p:cNvGrpSpPr/>
          <p:nvPr/>
        </p:nvGrpSpPr>
        <p:grpSpPr>
          <a:xfrm>
            <a:off x="268781" y="915569"/>
            <a:ext cx="4245480" cy="637200"/>
            <a:chOff x="3806438" y="5311429"/>
            <a:chExt cx="4245480" cy="63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18FBFA2-97F2-6B23-FF8C-9C1DF658A3F1}"/>
                    </a:ext>
                  </a:extLst>
                </p14:cNvPr>
                <p14:cNvContentPartPr/>
                <p14:nvPr/>
              </p14:nvContentPartPr>
              <p14:xfrm>
                <a:off x="5232038" y="5615269"/>
                <a:ext cx="216360" cy="342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18FBFA2-97F2-6B23-FF8C-9C1DF658A3F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223038" y="5606363"/>
                  <a:ext cx="234000" cy="516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30CCF51-CD19-0655-F5A7-777A3FE08494}"/>
                    </a:ext>
                  </a:extLst>
                </p14:cNvPr>
                <p14:cNvContentPartPr/>
                <p14:nvPr/>
              </p14:nvContentPartPr>
              <p14:xfrm>
                <a:off x="5582318" y="5591149"/>
                <a:ext cx="11880" cy="2962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30CCF51-CD19-0655-F5A7-777A3FE0849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573583" y="5582149"/>
                  <a:ext cx="29001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436AEB4-DD18-5B17-86FB-54B82E797521}"/>
                    </a:ext>
                  </a:extLst>
                </p14:cNvPr>
                <p14:cNvContentPartPr/>
                <p14:nvPr/>
              </p14:nvContentPartPr>
              <p14:xfrm>
                <a:off x="5549198" y="5545789"/>
                <a:ext cx="239040" cy="1414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436AEB4-DD18-5B17-86FB-54B82E79752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540198" y="5536789"/>
                  <a:ext cx="2566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575F2E9-9EE1-0DC6-85E3-F11DA408E634}"/>
                    </a:ext>
                  </a:extLst>
                </p14:cNvPr>
                <p14:cNvContentPartPr/>
                <p14:nvPr/>
              </p14:nvContentPartPr>
              <p14:xfrm>
                <a:off x="5881118" y="5352109"/>
                <a:ext cx="286560" cy="3988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575F2E9-9EE1-0DC6-85E3-F11DA408E63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872118" y="5343109"/>
                  <a:ext cx="30420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6769904-BC0F-4608-35A5-6B9736E38AFB}"/>
                    </a:ext>
                  </a:extLst>
                </p14:cNvPr>
                <p14:cNvContentPartPr/>
                <p14:nvPr/>
              </p14:nvContentPartPr>
              <p14:xfrm>
                <a:off x="6196118" y="5737309"/>
                <a:ext cx="110520" cy="1004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6769904-BC0F-4608-35A5-6B9736E38AF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187118" y="5728309"/>
                  <a:ext cx="1281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52D357D-0724-0D21-9337-DDE3CB058504}"/>
                    </a:ext>
                  </a:extLst>
                </p14:cNvPr>
                <p14:cNvContentPartPr/>
                <p14:nvPr/>
              </p14:nvContentPartPr>
              <p14:xfrm>
                <a:off x="6294398" y="5609149"/>
                <a:ext cx="28440" cy="108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52D357D-0724-0D21-9337-DDE3CB05850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285510" y="5600149"/>
                  <a:ext cx="458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D870E15-8937-257A-3FF5-9BFB7464195F}"/>
                    </a:ext>
                  </a:extLst>
                </p14:cNvPr>
                <p14:cNvContentPartPr/>
                <p14:nvPr/>
              </p14:nvContentPartPr>
              <p14:xfrm>
                <a:off x="6402398" y="5593309"/>
                <a:ext cx="159120" cy="2628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D870E15-8937-257A-3FF5-9BFB7464195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393398" y="5584309"/>
                  <a:ext cx="17676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93FFD60-7416-C615-5809-6FF980873E47}"/>
                    </a:ext>
                  </a:extLst>
                </p14:cNvPr>
                <p14:cNvContentPartPr/>
                <p14:nvPr/>
              </p14:nvContentPartPr>
              <p14:xfrm>
                <a:off x="6814958" y="5619589"/>
                <a:ext cx="254160" cy="90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93FFD60-7416-C615-5809-6FF980873E4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805958" y="5610589"/>
                  <a:ext cx="2718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E1589FA-3381-402B-4891-0019A0DFEB8D}"/>
                    </a:ext>
                  </a:extLst>
                </p14:cNvPr>
                <p14:cNvContentPartPr/>
                <p14:nvPr/>
              </p14:nvContentPartPr>
              <p14:xfrm>
                <a:off x="6893438" y="5528149"/>
                <a:ext cx="66600" cy="2278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E1589FA-3381-402B-4891-0019A0DFEB8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884438" y="5519149"/>
                  <a:ext cx="8424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1F92DA8-7DDE-9B7A-19D9-703765B55F0B}"/>
                    </a:ext>
                  </a:extLst>
                </p14:cNvPr>
                <p14:cNvContentPartPr/>
                <p14:nvPr/>
              </p14:nvContentPartPr>
              <p14:xfrm>
                <a:off x="7195478" y="5517709"/>
                <a:ext cx="393120" cy="2091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1F92DA8-7DDE-9B7A-19D9-703765B55F0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186478" y="5508709"/>
                  <a:ext cx="4107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5863384-1BB3-00E8-82D0-56747B96D1D8}"/>
                    </a:ext>
                  </a:extLst>
                </p14:cNvPr>
                <p14:cNvContentPartPr/>
                <p14:nvPr/>
              </p14:nvContentPartPr>
              <p14:xfrm>
                <a:off x="7658798" y="5311429"/>
                <a:ext cx="122040" cy="1033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5863384-1BB3-00E8-82D0-56747B96D1D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649824" y="5302429"/>
                  <a:ext cx="139628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53F9B59-BB39-C9CD-340B-6AB50F1A2A1E}"/>
                    </a:ext>
                  </a:extLst>
                </p14:cNvPr>
                <p14:cNvContentPartPr/>
                <p14:nvPr/>
              </p14:nvContentPartPr>
              <p14:xfrm>
                <a:off x="7697318" y="5768629"/>
                <a:ext cx="106200" cy="810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53F9B59-BB39-C9CD-340B-6AB50F1A2A1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688318" y="5759669"/>
                  <a:ext cx="123840" cy="985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5D60D40-2982-2B90-4765-3F0778B4A31A}"/>
                    </a:ext>
                  </a:extLst>
                </p14:cNvPr>
                <p14:cNvContentPartPr/>
                <p14:nvPr/>
              </p14:nvContentPartPr>
              <p14:xfrm>
                <a:off x="7763198" y="5619589"/>
                <a:ext cx="46440" cy="136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5D60D40-2982-2B90-4765-3F0778B4A31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754128" y="5610820"/>
                  <a:ext cx="64218" cy="308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4A36EF7-6EED-E365-9CC0-6C05AA8479A3}"/>
                    </a:ext>
                  </a:extLst>
                </p14:cNvPr>
                <p14:cNvContentPartPr/>
                <p14:nvPr/>
              </p14:nvContentPartPr>
              <p14:xfrm>
                <a:off x="7880918" y="5585749"/>
                <a:ext cx="171000" cy="2642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4A36EF7-6EED-E365-9CC0-6C05AA8479A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871899" y="5576737"/>
                  <a:ext cx="188677" cy="2819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AB65F5B-34E8-890D-FEA4-66A69FA951D7}"/>
                    </a:ext>
                  </a:extLst>
                </p14:cNvPr>
                <p14:cNvContentPartPr/>
                <p14:nvPr/>
              </p14:nvContentPartPr>
              <p14:xfrm>
                <a:off x="3806438" y="5540029"/>
                <a:ext cx="448200" cy="2246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AB65F5B-34E8-890D-FEA4-66A69FA951D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797438" y="5531029"/>
                  <a:ext cx="4658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B562C2D-FEE3-FCA3-69C6-F63627B3A7BC}"/>
                    </a:ext>
                  </a:extLst>
                </p14:cNvPr>
                <p14:cNvContentPartPr/>
                <p14:nvPr/>
              </p14:nvContentPartPr>
              <p14:xfrm>
                <a:off x="4072838" y="5812189"/>
                <a:ext cx="41040" cy="1022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B562C2D-FEE3-FCA3-69C6-F63627B3A7B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063838" y="5803189"/>
                  <a:ext cx="586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212E02E-C939-2960-5DBB-A3FCA503B24F}"/>
                    </a:ext>
                  </a:extLst>
                </p14:cNvPr>
                <p14:cNvContentPartPr/>
                <p14:nvPr/>
              </p14:nvContentPartPr>
              <p14:xfrm>
                <a:off x="4088318" y="5746309"/>
                <a:ext cx="46800" cy="194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212E02E-C939-2960-5DBB-A3FCA503B24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079387" y="5737309"/>
                  <a:ext cx="64305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C665988-64D0-910D-CED0-01337E71BA3C}"/>
                    </a:ext>
                  </a:extLst>
                </p14:cNvPr>
                <p14:cNvContentPartPr/>
                <p14:nvPr/>
              </p14:nvContentPartPr>
              <p14:xfrm>
                <a:off x="4233038" y="5739469"/>
                <a:ext cx="151200" cy="2091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C665988-64D0-910D-CED0-01337E71BA3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224017" y="5730469"/>
                  <a:ext cx="168882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30DD399-C140-C9AB-B74B-16C2142B95EA}"/>
                    </a:ext>
                  </a:extLst>
                </p14:cNvPr>
                <p14:cNvContentPartPr/>
                <p14:nvPr/>
              </p14:nvContentPartPr>
              <p14:xfrm>
                <a:off x="4609598" y="5558749"/>
                <a:ext cx="340560" cy="108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30DD399-C140-C9AB-B74B-16C2142B95E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600598" y="5549749"/>
                  <a:ext cx="3582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D002738-39A4-D8E1-3308-58BEEF2995E4}"/>
                    </a:ext>
                  </a:extLst>
                </p14:cNvPr>
                <p14:cNvContentPartPr/>
                <p14:nvPr/>
              </p14:nvContentPartPr>
              <p14:xfrm>
                <a:off x="4647398" y="5643709"/>
                <a:ext cx="222840" cy="172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D002738-39A4-D8E1-3308-58BEEF2995E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638398" y="5634709"/>
                  <a:ext cx="2404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C882BD6-817B-BB53-BBAB-DE22C6E5C2FE}"/>
                    </a:ext>
                  </a:extLst>
                </p14:cNvPr>
                <p14:cNvContentPartPr/>
                <p14:nvPr/>
              </p14:nvContentPartPr>
              <p14:xfrm>
                <a:off x="4613198" y="5777269"/>
                <a:ext cx="308880" cy="144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C882BD6-817B-BB53-BBAB-DE22C6E5C2F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604198" y="5768269"/>
                  <a:ext cx="326520" cy="3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D65740F1-8FC7-ED3B-0B49-1C283895883B}"/>
              </a:ext>
            </a:extLst>
          </p:cNvPr>
          <p:cNvGrpSpPr/>
          <p:nvPr/>
        </p:nvGrpSpPr>
        <p:grpSpPr>
          <a:xfrm>
            <a:off x="2377661" y="2188429"/>
            <a:ext cx="9224100" cy="2017700"/>
            <a:chOff x="2018410" y="1480409"/>
            <a:chExt cx="9224100" cy="20177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076C8C4-655D-10DC-B2FD-8C96477D5299}"/>
                    </a:ext>
                  </a:extLst>
                </p14:cNvPr>
                <p14:cNvContentPartPr/>
                <p14:nvPr/>
              </p14:nvContentPartPr>
              <p14:xfrm>
                <a:off x="2018410" y="1909169"/>
                <a:ext cx="409320" cy="2239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076C8C4-655D-10DC-B2FD-8C96477D529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009410" y="1900169"/>
                  <a:ext cx="4269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517B9D0-F732-88A8-6187-BB5D14164460}"/>
                    </a:ext>
                  </a:extLst>
                </p14:cNvPr>
                <p14:cNvContentPartPr/>
                <p14:nvPr/>
              </p14:nvContentPartPr>
              <p14:xfrm>
                <a:off x="2530330" y="1727009"/>
                <a:ext cx="119520" cy="99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517B9D0-F732-88A8-6187-BB5D1416446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521330" y="1718009"/>
                  <a:ext cx="1371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7C9A887-68B0-9526-E209-BFE0B0A59010}"/>
                    </a:ext>
                  </a:extLst>
                </p14:cNvPr>
                <p14:cNvContentPartPr/>
                <p14:nvPr/>
              </p14:nvContentPartPr>
              <p14:xfrm>
                <a:off x="2591530" y="2104649"/>
                <a:ext cx="51840" cy="1897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7C9A887-68B0-9526-E209-BFE0B0A5901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582467" y="2095632"/>
                  <a:ext cx="69603" cy="2073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48A9733-2082-CB6F-2673-E0F68C223BAB}"/>
                    </a:ext>
                  </a:extLst>
                </p14:cNvPr>
                <p14:cNvContentPartPr/>
                <p14:nvPr/>
              </p14:nvContentPartPr>
              <p14:xfrm>
                <a:off x="2639770" y="2033009"/>
                <a:ext cx="8280" cy="32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48A9733-2082-CB6F-2673-E0F68C223BA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630361" y="2024009"/>
                  <a:ext cx="26722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F5FA3DF-D702-B067-1315-FD7EF558098E}"/>
                    </a:ext>
                  </a:extLst>
                </p14:cNvPr>
                <p14:cNvContentPartPr/>
                <p14:nvPr/>
              </p14:nvContentPartPr>
              <p14:xfrm>
                <a:off x="2708170" y="2001329"/>
                <a:ext cx="161640" cy="2822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F5FA3DF-D702-B067-1315-FD7EF558098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699170" y="1992329"/>
                  <a:ext cx="17928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91A4DB6-0148-46B1-A80C-D2CD71F4852B}"/>
                    </a:ext>
                  </a:extLst>
                </p14:cNvPr>
                <p14:cNvContentPartPr/>
                <p14:nvPr/>
              </p14:nvContentPartPr>
              <p14:xfrm>
                <a:off x="3136930" y="1922129"/>
                <a:ext cx="235080" cy="205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91A4DB6-0148-46B1-A80C-D2CD71F4852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127944" y="1912968"/>
                  <a:ext cx="252693" cy="384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D9EAA44-9F45-6B4B-E135-352C9EA43B11}"/>
                    </a:ext>
                  </a:extLst>
                </p14:cNvPr>
                <p14:cNvContentPartPr/>
                <p14:nvPr/>
              </p14:nvContentPartPr>
              <p14:xfrm>
                <a:off x="3126490" y="2012849"/>
                <a:ext cx="206280" cy="219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D9EAA44-9F45-6B4B-E135-352C9EA43B1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117490" y="2003849"/>
                  <a:ext cx="2239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50B6EFA-9BB6-7FD0-6401-A33CF4B1DFBA}"/>
                    </a:ext>
                  </a:extLst>
                </p14:cNvPr>
                <p14:cNvContentPartPr/>
                <p14:nvPr/>
              </p14:nvContentPartPr>
              <p14:xfrm>
                <a:off x="3389290" y="1965329"/>
                <a:ext cx="396720" cy="2494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50B6EFA-9BB6-7FD0-6401-A33CF4B1DFB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380290" y="1956316"/>
                  <a:ext cx="414360" cy="2671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C398A43-BA85-41F2-C13C-EDC2FDB9C1B5}"/>
                    </a:ext>
                  </a:extLst>
                </p14:cNvPr>
                <p14:cNvContentPartPr/>
                <p14:nvPr/>
              </p14:nvContentPartPr>
              <p14:xfrm>
                <a:off x="3875290" y="1480409"/>
                <a:ext cx="305640" cy="10116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C398A43-BA85-41F2-C13C-EDC2FDB9C1B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866301" y="1471409"/>
                  <a:ext cx="323259" cy="10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5C35DBF-56AE-8251-B420-746D6185D8C4}"/>
                    </a:ext>
                  </a:extLst>
                </p14:cNvPr>
                <p14:cNvContentPartPr/>
                <p14:nvPr/>
              </p14:nvContentPartPr>
              <p14:xfrm>
                <a:off x="4194610" y="1580489"/>
                <a:ext cx="244440" cy="3121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5C35DBF-56AE-8251-B420-746D6185D8C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185610" y="1571479"/>
                  <a:ext cx="262080" cy="3297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7B20E35-4815-2447-169E-6CAD07456EDC}"/>
                    </a:ext>
                  </a:extLst>
                </p14:cNvPr>
                <p14:cNvContentPartPr/>
                <p14:nvPr/>
              </p14:nvContentPartPr>
              <p14:xfrm>
                <a:off x="4531570" y="1642049"/>
                <a:ext cx="306720" cy="2361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7B20E35-4815-2447-169E-6CAD07456ED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522559" y="1633049"/>
                  <a:ext cx="324381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6A5EB99-9D0A-3685-876A-782F16606938}"/>
                    </a:ext>
                  </a:extLst>
                </p14:cNvPr>
                <p14:cNvContentPartPr/>
                <p14:nvPr/>
              </p14:nvContentPartPr>
              <p14:xfrm>
                <a:off x="4768450" y="1855169"/>
                <a:ext cx="42840" cy="1436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6A5EB99-9D0A-3685-876A-782F1660693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759450" y="1846169"/>
                  <a:ext cx="604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F14E6C2-F9EE-D9E5-73D1-7D41EF08C35D}"/>
                    </a:ext>
                  </a:extLst>
                </p14:cNvPr>
                <p14:cNvContentPartPr/>
                <p14:nvPr/>
              </p14:nvContentPartPr>
              <p14:xfrm>
                <a:off x="4845850" y="1817369"/>
                <a:ext cx="8640" cy="86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F14E6C2-F9EE-D9E5-73D1-7D41EF08C35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836850" y="1808369"/>
                  <a:ext cx="262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8D0A31F-A2A0-712A-B06D-8AC5945C56FE}"/>
                    </a:ext>
                  </a:extLst>
                </p14:cNvPr>
                <p14:cNvContentPartPr/>
                <p14:nvPr/>
              </p14:nvContentPartPr>
              <p14:xfrm>
                <a:off x="4155010" y="2066849"/>
                <a:ext cx="684720" cy="252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8D0A31F-A2A0-712A-B06D-8AC5945C56F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146015" y="2057849"/>
                  <a:ext cx="702351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C65C76C-4256-7739-460B-B98A18E44FA5}"/>
                    </a:ext>
                  </a:extLst>
                </p14:cNvPr>
                <p14:cNvContentPartPr/>
                <p14:nvPr/>
              </p14:nvContentPartPr>
              <p14:xfrm>
                <a:off x="4158250" y="2119769"/>
                <a:ext cx="196200" cy="3708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C65C76C-4256-7739-460B-B98A18E44FA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149266" y="2110760"/>
                  <a:ext cx="213808" cy="3884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311F30B-2D23-A5CF-DF26-92D84C805188}"/>
                    </a:ext>
                  </a:extLst>
                </p14:cNvPr>
                <p14:cNvContentPartPr/>
                <p14:nvPr/>
              </p14:nvContentPartPr>
              <p14:xfrm>
                <a:off x="4500610" y="2281049"/>
                <a:ext cx="123480" cy="2059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311F30B-2D23-A5CF-DF26-92D84C80518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491610" y="2272033"/>
                  <a:ext cx="141120" cy="2235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6590C65-C4F4-E5C5-F6CE-F16EE4AF0A22}"/>
                    </a:ext>
                  </a:extLst>
                </p14:cNvPr>
                <p14:cNvContentPartPr/>
                <p14:nvPr/>
              </p14:nvContentPartPr>
              <p14:xfrm>
                <a:off x="4436530" y="2257289"/>
                <a:ext cx="312480" cy="2145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6590C65-C4F4-E5C5-F6CE-F16EE4AF0A2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427530" y="2248289"/>
                  <a:ext cx="3301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0630B09-F6B2-579D-5322-09D59314519B}"/>
                    </a:ext>
                  </a:extLst>
                </p14:cNvPr>
                <p14:cNvContentPartPr/>
                <p14:nvPr/>
              </p14:nvContentPartPr>
              <p14:xfrm>
                <a:off x="6247692" y="3290029"/>
                <a:ext cx="127440" cy="2080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0630B09-F6B2-579D-5322-09D59314519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238667" y="3281045"/>
                  <a:ext cx="145130" cy="2256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EF58AC2-653E-F012-1568-470818CA189D}"/>
                    </a:ext>
                  </a:extLst>
                </p14:cNvPr>
                <p14:cNvContentPartPr/>
                <p14:nvPr/>
              </p14:nvContentPartPr>
              <p14:xfrm>
                <a:off x="5219170" y="1994129"/>
                <a:ext cx="14040" cy="1944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EF58AC2-653E-F012-1568-470818CA189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210170" y="1985112"/>
                  <a:ext cx="31680" cy="2120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D2AD47E-D6F4-DD50-1AE4-6D2F4BBE3236}"/>
                    </a:ext>
                  </a:extLst>
                </p14:cNvPr>
                <p14:cNvContentPartPr/>
                <p14:nvPr/>
              </p14:nvContentPartPr>
              <p14:xfrm>
                <a:off x="5125930" y="2080529"/>
                <a:ext cx="183240" cy="266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D2AD47E-D6F4-DD50-1AE4-6D2F4BBE323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116930" y="2071529"/>
                  <a:ext cx="2008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F5E25FD-C635-03B6-80AA-84DB349C6324}"/>
                    </a:ext>
                  </a:extLst>
                </p14:cNvPr>
                <p14:cNvContentPartPr/>
                <p14:nvPr/>
              </p14:nvContentPartPr>
              <p14:xfrm>
                <a:off x="5537410" y="1670849"/>
                <a:ext cx="151200" cy="3117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F5E25FD-C635-03B6-80AA-84DB349C632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528389" y="1661849"/>
                  <a:ext cx="168882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8C34658-7A01-C0F3-36FC-3138D770D4E5}"/>
                    </a:ext>
                  </a:extLst>
                </p14:cNvPr>
                <p14:cNvContentPartPr/>
                <p14:nvPr/>
              </p14:nvContentPartPr>
              <p14:xfrm>
                <a:off x="5820370" y="1681289"/>
                <a:ext cx="317160" cy="2610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8C34658-7A01-C0F3-36FC-3138D770D4E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811370" y="1672289"/>
                  <a:ext cx="33480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69716BD-7C6A-4772-E073-E439DD46DE92}"/>
                    </a:ext>
                  </a:extLst>
                </p14:cNvPr>
                <p14:cNvContentPartPr/>
                <p14:nvPr/>
              </p14:nvContentPartPr>
              <p14:xfrm>
                <a:off x="6085330" y="1884689"/>
                <a:ext cx="129960" cy="1699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69716BD-7C6A-4772-E073-E439DD46DE9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076330" y="1875689"/>
                  <a:ext cx="1476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718B3A0-8C25-27ED-B9F5-DF91622B0CC7}"/>
                    </a:ext>
                  </a:extLst>
                </p14:cNvPr>
                <p14:cNvContentPartPr/>
                <p14:nvPr/>
              </p14:nvContentPartPr>
              <p14:xfrm>
                <a:off x="5457490" y="2112209"/>
                <a:ext cx="783720" cy="147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718B3A0-8C25-27ED-B9F5-DF91622B0CC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448494" y="2103209"/>
                  <a:ext cx="801352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645890F-4C2C-74B6-D08D-EAE3B7A0CE85}"/>
                    </a:ext>
                  </a:extLst>
                </p14:cNvPr>
                <p14:cNvContentPartPr/>
                <p14:nvPr/>
              </p14:nvContentPartPr>
              <p14:xfrm>
                <a:off x="5507170" y="2231009"/>
                <a:ext cx="129240" cy="2545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645890F-4C2C-74B6-D08D-EAE3B7A0CE8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498195" y="2222009"/>
                  <a:ext cx="146831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F6C13E9-6F9A-A5F6-1C1A-84973932F69C}"/>
                    </a:ext>
                  </a:extLst>
                </p14:cNvPr>
                <p14:cNvContentPartPr/>
                <p14:nvPr/>
              </p14:nvContentPartPr>
              <p14:xfrm>
                <a:off x="5691490" y="2258369"/>
                <a:ext cx="363960" cy="2199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F6C13E9-6F9A-A5F6-1C1A-84973932F69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682490" y="2249369"/>
                  <a:ext cx="3816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5808494-AC9C-E764-68A2-04B43FEA23B3}"/>
                    </a:ext>
                  </a:extLst>
                </p14:cNvPr>
                <p14:cNvContentPartPr/>
                <p14:nvPr/>
              </p14:nvContentPartPr>
              <p14:xfrm>
                <a:off x="6006490" y="2435489"/>
                <a:ext cx="56880" cy="1026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5808494-AC9C-E764-68A2-04B43FEA23B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997490" y="2426489"/>
                  <a:ext cx="745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FDD4D2A-7F71-7FA6-BA31-7052B301B7B9}"/>
                    </a:ext>
                  </a:extLst>
                </p14:cNvPr>
                <p14:cNvContentPartPr/>
                <p14:nvPr/>
              </p14:nvContentPartPr>
              <p14:xfrm>
                <a:off x="6069490" y="2343689"/>
                <a:ext cx="11880" cy="64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FDD4D2A-7F71-7FA6-BA31-7052B301B7B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060490" y="2334689"/>
                  <a:ext cx="295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DC24AAF-8761-AC1B-5E26-B55315286D6F}"/>
                    </a:ext>
                  </a:extLst>
                </p14:cNvPr>
                <p14:cNvContentPartPr/>
                <p14:nvPr/>
              </p14:nvContentPartPr>
              <p14:xfrm>
                <a:off x="6668890" y="2018249"/>
                <a:ext cx="286200" cy="165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DC24AAF-8761-AC1B-5E26-B55315286D6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659890" y="2009249"/>
                  <a:ext cx="3038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CD86E1B-24A5-726E-96BB-33BAD021B62B}"/>
                    </a:ext>
                  </a:extLst>
                </p14:cNvPr>
                <p14:cNvContentPartPr/>
                <p14:nvPr/>
              </p14:nvContentPartPr>
              <p14:xfrm>
                <a:off x="7120690" y="1776329"/>
                <a:ext cx="210960" cy="2124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CD86E1B-24A5-726E-96BB-33BAD021B62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111690" y="1767329"/>
                  <a:ext cx="2286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7577820-853C-F87C-FAF3-05E052A57DFE}"/>
                    </a:ext>
                  </a:extLst>
                </p14:cNvPr>
                <p14:cNvContentPartPr/>
                <p14:nvPr/>
              </p14:nvContentPartPr>
              <p14:xfrm>
                <a:off x="7024930" y="2111129"/>
                <a:ext cx="318600" cy="302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7577820-853C-F87C-FAF3-05E052A57DF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015930" y="2102129"/>
                  <a:ext cx="3362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F8E4E1F-10A8-F6A8-E99D-60B913F3F439}"/>
                    </a:ext>
                  </a:extLst>
                </p14:cNvPr>
                <p14:cNvContentPartPr/>
                <p14:nvPr/>
              </p14:nvContentPartPr>
              <p14:xfrm>
                <a:off x="7068130" y="2251529"/>
                <a:ext cx="184320" cy="2084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F8E4E1F-10A8-F6A8-E99D-60B913F3F439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059130" y="2242545"/>
                  <a:ext cx="201960" cy="2260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8E6C4E4-D136-5A8D-6ABA-18ABC3EC1C68}"/>
                    </a:ext>
                  </a:extLst>
                </p14:cNvPr>
                <p14:cNvContentPartPr/>
                <p14:nvPr/>
              </p14:nvContentPartPr>
              <p14:xfrm>
                <a:off x="7526050" y="1834289"/>
                <a:ext cx="192600" cy="3474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8E6C4E4-D136-5A8D-6ABA-18ABC3EC1C6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517067" y="1825280"/>
                  <a:ext cx="210207" cy="3650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08CED1A-EE13-ECA8-5B44-56A9BA985ED0}"/>
                    </a:ext>
                  </a:extLst>
                </p14:cNvPr>
                <p14:cNvContentPartPr/>
                <p14:nvPr/>
              </p14:nvContentPartPr>
              <p14:xfrm>
                <a:off x="7693450" y="2166929"/>
                <a:ext cx="30600" cy="975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08CED1A-EE13-ECA8-5B44-56A9BA985ED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684450" y="2157929"/>
                  <a:ext cx="482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31B517F-CD98-B912-3C78-E7D2D5151F71}"/>
                    </a:ext>
                  </a:extLst>
                </p14:cNvPr>
                <p14:cNvContentPartPr/>
                <p14:nvPr/>
              </p14:nvContentPartPr>
              <p14:xfrm>
                <a:off x="7778770" y="2043449"/>
                <a:ext cx="10080" cy="75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31B517F-CD98-B912-3C78-E7D2D5151F7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769770" y="2034449"/>
                  <a:ext cx="277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69C48B8-8477-C2E2-3896-CACC42D60E80}"/>
                    </a:ext>
                  </a:extLst>
                </p14:cNvPr>
                <p14:cNvContentPartPr/>
                <p14:nvPr/>
              </p14:nvContentPartPr>
              <p14:xfrm>
                <a:off x="7791370" y="2044529"/>
                <a:ext cx="80280" cy="2275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69C48B8-8477-C2E2-3896-CACC42D60E8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782370" y="2035543"/>
                  <a:ext cx="97920" cy="2451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73931DD-FEC8-D962-1FD4-3A593D7307E3}"/>
                    </a:ext>
                  </a:extLst>
                </p14:cNvPr>
                <p14:cNvContentPartPr/>
                <p14:nvPr/>
              </p14:nvContentPartPr>
              <p14:xfrm>
                <a:off x="8133730" y="1613609"/>
                <a:ext cx="198360" cy="2840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73931DD-FEC8-D962-1FD4-3A593D7307E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124730" y="1604609"/>
                  <a:ext cx="21600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84DA71D-D4FD-33ED-D772-0CCC8E7B46E1}"/>
                    </a:ext>
                  </a:extLst>
                </p14:cNvPr>
                <p14:cNvContentPartPr/>
                <p14:nvPr/>
              </p14:nvContentPartPr>
              <p14:xfrm>
                <a:off x="8398330" y="1710809"/>
                <a:ext cx="285120" cy="1224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84DA71D-D4FD-33ED-D772-0CCC8E7B46E1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389319" y="1701809"/>
                  <a:ext cx="302782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364008B-64F7-976C-3BCA-EDDC0638B79E}"/>
                    </a:ext>
                  </a:extLst>
                </p14:cNvPr>
                <p14:cNvContentPartPr/>
                <p14:nvPr/>
              </p14:nvContentPartPr>
              <p14:xfrm>
                <a:off x="8582290" y="1808729"/>
                <a:ext cx="167400" cy="1742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364008B-64F7-976C-3BCA-EDDC0638B79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573290" y="1799748"/>
                  <a:ext cx="185040" cy="1918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E1CAB85-27F8-838B-F300-B91BD84A0AB2}"/>
                    </a:ext>
                  </a:extLst>
                </p14:cNvPr>
                <p14:cNvContentPartPr/>
                <p14:nvPr/>
              </p14:nvContentPartPr>
              <p14:xfrm>
                <a:off x="8105290" y="2053529"/>
                <a:ext cx="600840" cy="46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E1CAB85-27F8-838B-F300-B91BD84A0AB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096290" y="2044529"/>
                  <a:ext cx="6184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44B57A6-0A21-29BF-C840-FE6262A52A2A}"/>
                    </a:ext>
                  </a:extLst>
                </p14:cNvPr>
                <p14:cNvContentPartPr/>
                <p14:nvPr/>
              </p14:nvContentPartPr>
              <p14:xfrm>
                <a:off x="8101690" y="2138849"/>
                <a:ext cx="140760" cy="3106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44B57A6-0A21-29BF-C840-FE6262A52A2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092690" y="2129849"/>
                  <a:ext cx="15840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918360A-F3DE-3C97-D498-A163A3D75C38}"/>
                    </a:ext>
                  </a:extLst>
                </p14:cNvPr>
                <p14:cNvContentPartPr/>
                <p14:nvPr/>
              </p14:nvContentPartPr>
              <p14:xfrm>
                <a:off x="8350090" y="2231009"/>
                <a:ext cx="177840" cy="1508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918360A-F3DE-3C97-D498-A163A3D75C3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341072" y="2222009"/>
                  <a:ext cx="195516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B282EB1-91E2-5313-F85C-C9E8607791A3}"/>
                    </a:ext>
                  </a:extLst>
                </p14:cNvPr>
                <p14:cNvContentPartPr/>
                <p14:nvPr/>
              </p14:nvContentPartPr>
              <p14:xfrm>
                <a:off x="8319130" y="2225609"/>
                <a:ext cx="263880" cy="1576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B282EB1-91E2-5313-F85C-C9E8607791A3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310118" y="2216609"/>
                  <a:ext cx="281544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F9F53DB-DFD5-D94E-26AE-0AF9EF6824B7}"/>
                    </a:ext>
                  </a:extLst>
                </p14:cNvPr>
                <p14:cNvContentPartPr/>
                <p14:nvPr/>
              </p14:nvContentPartPr>
              <p14:xfrm>
                <a:off x="8494450" y="2321729"/>
                <a:ext cx="209160" cy="2296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F9F53DB-DFD5-D94E-26AE-0AF9EF6824B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485450" y="2312743"/>
                  <a:ext cx="226800" cy="2472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D32C553-AF17-7E34-8DB1-46685B2873F7}"/>
                    </a:ext>
                  </a:extLst>
                </p14:cNvPr>
                <p14:cNvContentPartPr/>
                <p14:nvPr/>
              </p14:nvContentPartPr>
              <p14:xfrm>
                <a:off x="8739970" y="1559609"/>
                <a:ext cx="151920" cy="11559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D32C553-AF17-7E34-8DB1-46685B2873F7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730970" y="1550609"/>
                  <a:ext cx="169560" cy="11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6DFCB47-CEEE-E065-37A8-B682E398BB2F}"/>
                    </a:ext>
                  </a:extLst>
                </p14:cNvPr>
                <p14:cNvContentPartPr/>
                <p14:nvPr/>
              </p14:nvContentPartPr>
              <p14:xfrm>
                <a:off x="9076570" y="2045609"/>
                <a:ext cx="251280" cy="154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6DFCB47-CEEE-E065-37A8-B682E398BB2F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067557" y="2036395"/>
                  <a:ext cx="268945" cy="335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78E0122-9F5F-854C-3160-DC73AC888792}"/>
                    </a:ext>
                  </a:extLst>
                </p14:cNvPr>
                <p14:cNvContentPartPr/>
                <p14:nvPr/>
              </p14:nvContentPartPr>
              <p14:xfrm>
                <a:off x="9198250" y="1953089"/>
                <a:ext cx="30600" cy="2613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78E0122-9F5F-854C-3160-DC73AC88879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189250" y="1944089"/>
                  <a:ext cx="4824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A3A250B-8E1B-A55D-38EA-5546DC15655E}"/>
                    </a:ext>
                  </a:extLst>
                </p14:cNvPr>
                <p14:cNvContentPartPr/>
                <p14:nvPr/>
              </p14:nvContentPartPr>
              <p14:xfrm>
                <a:off x="10043710" y="1809809"/>
                <a:ext cx="212040" cy="2822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A3A250B-8E1B-A55D-38EA-5546DC15655E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034710" y="1800809"/>
                  <a:ext cx="22968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BF88FF7-B778-D31A-4350-C7E3DA342FA9}"/>
                    </a:ext>
                  </a:extLst>
                </p14:cNvPr>
                <p14:cNvContentPartPr/>
                <p14:nvPr/>
              </p14:nvContentPartPr>
              <p14:xfrm>
                <a:off x="10239910" y="2167289"/>
                <a:ext cx="42480" cy="921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BF88FF7-B778-D31A-4350-C7E3DA342FA9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230910" y="2158324"/>
                  <a:ext cx="60120" cy="1097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BB9822CB-C630-7994-8324-A1DB1AA3446C}"/>
                    </a:ext>
                  </a:extLst>
                </p14:cNvPr>
                <p14:cNvContentPartPr/>
                <p14:nvPr/>
              </p14:nvContentPartPr>
              <p14:xfrm>
                <a:off x="10286710" y="2039129"/>
                <a:ext cx="8280" cy="104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BB9822CB-C630-7994-8324-A1DB1AA3446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277710" y="2030129"/>
                  <a:ext cx="259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54AF7F3-5564-6563-D91B-226C1D00CB4D}"/>
                    </a:ext>
                  </a:extLst>
                </p14:cNvPr>
                <p14:cNvContentPartPr/>
                <p14:nvPr/>
              </p14:nvContentPartPr>
              <p14:xfrm>
                <a:off x="10316950" y="2052449"/>
                <a:ext cx="134640" cy="2491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54AF7F3-5564-6563-D91B-226C1D00CB4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307950" y="2043449"/>
                  <a:ext cx="15228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E50893B-C69D-5E9F-0B2D-9992BAFC23D0}"/>
                    </a:ext>
                  </a:extLst>
                </p14:cNvPr>
                <p14:cNvContentPartPr/>
                <p14:nvPr/>
              </p14:nvContentPartPr>
              <p14:xfrm>
                <a:off x="10628350" y="1723049"/>
                <a:ext cx="189360" cy="2800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E50893B-C69D-5E9F-0B2D-9992BAFC23D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619350" y="1714049"/>
                  <a:ext cx="20700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E3D90E9-85D9-CE35-41E2-56469B0F717A}"/>
                    </a:ext>
                  </a:extLst>
                </p14:cNvPr>
                <p14:cNvContentPartPr/>
                <p14:nvPr/>
              </p14:nvContentPartPr>
              <p14:xfrm>
                <a:off x="10905190" y="1805849"/>
                <a:ext cx="269280" cy="1987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E3D90E9-85D9-CE35-41E2-56469B0F717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896190" y="1796849"/>
                  <a:ext cx="2869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0F0A32D-8DB7-EDB0-3A28-BA06E2135537}"/>
                    </a:ext>
                  </a:extLst>
                </p14:cNvPr>
                <p14:cNvContentPartPr/>
                <p14:nvPr/>
              </p14:nvContentPartPr>
              <p14:xfrm>
                <a:off x="11036950" y="1940849"/>
                <a:ext cx="188280" cy="126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0F0A32D-8DB7-EDB0-3A28-BA06E213553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027950" y="1931823"/>
                  <a:ext cx="205920" cy="1440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61F5435-A544-8E55-844C-4A7A882B2329}"/>
                    </a:ext>
                  </a:extLst>
                </p14:cNvPr>
                <p14:cNvContentPartPr/>
                <p14:nvPr/>
              </p14:nvContentPartPr>
              <p14:xfrm>
                <a:off x="10602070" y="2119409"/>
                <a:ext cx="640440" cy="270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61F5435-A544-8E55-844C-4A7A882B232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593070" y="2110409"/>
                  <a:ext cx="6580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48E5329-9927-A7CE-19DC-B4999DE7D14E}"/>
                    </a:ext>
                  </a:extLst>
                </p14:cNvPr>
                <p14:cNvContentPartPr/>
                <p14:nvPr/>
              </p14:nvContentPartPr>
              <p14:xfrm>
                <a:off x="10585510" y="2258729"/>
                <a:ext cx="197640" cy="2538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48E5329-9927-A7CE-19DC-B4999DE7D14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576510" y="2249729"/>
                  <a:ext cx="21528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6F00DEA-7872-5298-B3D7-4C3C14F38121}"/>
                    </a:ext>
                  </a:extLst>
                </p14:cNvPr>
                <p14:cNvContentPartPr/>
                <p14:nvPr/>
              </p14:nvContentPartPr>
              <p14:xfrm>
                <a:off x="10875310" y="2317409"/>
                <a:ext cx="165600" cy="1746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6F00DEA-7872-5298-B3D7-4C3C14F3812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866310" y="2308409"/>
                  <a:ext cx="1832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9C3CEEA-4E6E-D5F7-7F54-6B20BA0A585C}"/>
                    </a:ext>
                  </a:extLst>
                </p14:cNvPr>
                <p14:cNvContentPartPr/>
                <p14:nvPr/>
              </p14:nvContentPartPr>
              <p14:xfrm>
                <a:off x="10809790" y="2261969"/>
                <a:ext cx="300600" cy="2250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9C3CEEA-4E6E-D5F7-7F54-6B20BA0A585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800790" y="2252969"/>
                  <a:ext cx="3182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DEC2DE8-28A3-FAB6-1331-D5E652967CC0}"/>
                    </a:ext>
                  </a:extLst>
                </p14:cNvPr>
                <p14:cNvContentPartPr/>
                <p14:nvPr/>
              </p14:nvContentPartPr>
              <p14:xfrm>
                <a:off x="11003110" y="2396969"/>
                <a:ext cx="192600" cy="1422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DEC2DE8-28A3-FAB6-1331-D5E652967CC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994110" y="2387969"/>
                  <a:ext cx="2102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5D19186-DD0D-89D1-12A2-455BE3B4E2EE}"/>
                    </a:ext>
                  </a:extLst>
                </p14:cNvPr>
                <p14:cNvContentPartPr/>
                <p14:nvPr/>
              </p14:nvContentPartPr>
              <p14:xfrm>
                <a:off x="9559690" y="1840049"/>
                <a:ext cx="213120" cy="4881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5D19186-DD0D-89D1-12A2-455BE3B4E2E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550690" y="1831049"/>
                  <a:ext cx="230760" cy="50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9F45D044-C375-F28F-26F7-6846D76384CF}"/>
              </a:ext>
            </a:extLst>
          </p:cNvPr>
          <p:cNvGrpSpPr/>
          <p:nvPr/>
        </p:nvGrpSpPr>
        <p:grpSpPr>
          <a:xfrm>
            <a:off x="8052010" y="217169"/>
            <a:ext cx="1561320" cy="344160"/>
            <a:chOff x="8052010" y="217169"/>
            <a:chExt cx="1561320" cy="34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A0521EB-BFA0-A59C-D3BB-C269BEF3F5FD}"/>
                    </a:ext>
                  </a:extLst>
                </p14:cNvPr>
                <p14:cNvContentPartPr/>
                <p14:nvPr/>
              </p14:nvContentPartPr>
              <p14:xfrm>
                <a:off x="8059930" y="320849"/>
                <a:ext cx="36360" cy="482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A0521EB-BFA0-A59C-D3BB-C269BEF3F5FD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050930" y="311849"/>
                  <a:ext cx="540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5723D4C-48A4-9936-9D57-5E1D06C5A348}"/>
                    </a:ext>
                  </a:extLst>
                </p14:cNvPr>
                <p14:cNvContentPartPr/>
                <p14:nvPr/>
              </p14:nvContentPartPr>
              <p14:xfrm>
                <a:off x="8052010" y="496529"/>
                <a:ext cx="57240" cy="302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5723D4C-48A4-9936-9D57-5E1D06C5A34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043370" y="487889"/>
                  <a:ext cx="748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1D2F803-192B-9587-C96F-B60B3CAC776D}"/>
                    </a:ext>
                  </a:extLst>
                </p14:cNvPr>
                <p14:cNvContentPartPr/>
                <p14:nvPr/>
              </p14:nvContentPartPr>
              <p14:xfrm>
                <a:off x="8338210" y="312569"/>
                <a:ext cx="227880" cy="2487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1D2F803-192B-9587-C96F-B60B3CAC776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329210" y="303929"/>
                  <a:ext cx="24552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CDA8E94-F13A-CAE9-B736-070DB21D2E30}"/>
                    </a:ext>
                  </a:extLst>
                </p14:cNvPr>
                <p14:cNvContentPartPr/>
                <p14:nvPr/>
              </p14:nvContentPartPr>
              <p14:xfrm>
                <a:off x="8341450" y="217169"/>
                <a:ext cx="252720" cy="565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CDA8E94-F13A-CAE9-B736-070DB21D2E3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332810" y="208529"/>
                  <a:ext cx="2703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3F96EE9-B91D-F51D-D3F8-A73DDE7AEEB2}"/>
                    </a:ext>
                  </a:extLst>
                </p14:cNvPr>
                <p14:cNvContentPartPr/>
                <p14:nvPr/>
              </p14:nvContentPartPr>
              <p14:xfrm>
                <a:off x="8641330" y="418769"/>
                <a:ext cx="55440" cy="536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3F96EE9-B91D-F51D-D3F8-A73DDE7AEEB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632330" y="410129"/>
                  <a:ext cx="730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F22DBF2D-161E-0607-758A-C9CF64E2B499}"/>
                    </a:ext>
                  </a:extLst>
                </p14:cNvPr>
                <p14:cNvContentPartPr/>
                <p14:nvPr/>
              </p14:nvContentPartPr>
              <p14:xfrm>
                <a:off x="8827090" y="351809"/>
                <a:ext cx="249840" cy="1602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F22DBF2D-161E-0607-758A-C9CF64E2B49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818450" y="342809"/>
                  <a:ext cx="2674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F2CA4DA-11F9-9074-4061-75130E268309}"/>
                    </a:ext>
                  </a:extLst>
                </p14:cNvPr>
                <p14:cNvContentPartPr/>
                <p14:nvPr/>
              </p14:nvContentPartPr>
              <p14:xfrm>
                <a:off x="8851930" y="257849"/>
                <a:ext cx="254520" cy="374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F2CA4DA-11F9-9074-4061-75130E26830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842930" y="249209"/>
                  <a:ext cx="2721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EA557AB-A410-664B-30B9-569607061E81}"/>
                    </a:ext>
                  </a:extLst>
                </p14:cNvPr>
                <p14:cNvContentPartPr/>
                <p14:nvPr/>
              </p14:nvContentPartPr>
              <p14:xfrm>
                <a:off x="9183490" y="364409"/>
                <a:ext cx="162000" cy="273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EA557AB-A410-664B-30B9-569607061E8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174850" y="355769"/>
                  <a:ext cx="1796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B522A99-582A-D8D6-1BDD-D96727445691}"/>
                    </a:ext>
                  </a:extLst>
                </p14:cNvPr>
                <p14:cNvContentPartPr/>
                <p14:nvPr/>
              </p14:nvContentPartPr>
              <p14:xfrm>
                <a:off x="9165130" y="453689"/>
                <a:ext cx="182160" cy="561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B522A99-582A-D8D6-1BDD-D9672744569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156490" y="445049"/>
                  <a:ext cx="1998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2F7DA34-8B3E-3047-29EA-0036C6F6D48A}"/>
                    </a:ext>
                  </a:extLst>
                </p14:cNvPr>
                <p14:cNvContentPartPr/>
                <p14:nvPr/>
              </p14:nvContentPartPr>
              <p14:xfrm>
                <a:off x="9461410" y="302489"/>
                <a:ext cx="151920" cy="2545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2F7DA34-8B3E-3047-29EA-0036C6F6D48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452770" y="293849"/>
                  <a:ext cx="169560" cy="272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E883C121-AC1A-9B49-46B2-4DC8F87F890B}"/>
                  </a:ext>
                </a:extLst>
              </p14:cNvPr>
              <p14:cNvContentPartPr/>
              <p14:nvPr/>
            </p14:nvContentPartPr>
            <p14:xfrm>
              <a:off x="8506330" y="2125889"/>
              <a:ext cx="581760" cy="116676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E883C121-AC1A-9B49-46B2-4DC8F87F890B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8497690" y="2116889"/>
                <a:ext cx="599400" cy="11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D66AD0A5-E269-09A6-2BDA-28E9066AE78A}"/>
                  </a:ext>
                </a:extLst>
              </p14:cNvPr>
              <p14:cNvContentPartPr/>
              <p14:nvPr/>
            </p14:nvContentPartPr>
            <p14:xfrm>
              <a:off x="10995370" y="2261969"/>
              <a:ext cx="552960" cy="116676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D66AD0A5-E269-09A6-2BDA-28E9066AE78A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10986370" y="2253329"/>
                <a:ext cx="570600" cy="11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C9EECCDD-C8AE-8975-20F6-D4C686FF3838}"/>
                  </a:ext>
                </a:extLst>
              </p14:cNvPr>
              <p14:cNvContentPartPr/>
              <p14:nvPr/>
            </p14:nvContentPartPr>
            <p14:xfrm>
              <a:off x="8706490" y="904769"/>
              <a:ext cx="133560" cy="111420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C9EECCDD-C8AE-8975-20F6-D4C686FF3838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8697490" y="896129"/>
                <a:ext cx="151200" cy="11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C118D982-6718-C4AB-683F-360EAA6FE267}"/>
                  </a:ext>
                </a:extLst>
              </p14:cNvPr>
              <p14:cNvContentPartPr/>
              <p14:nvPr/>
            </p14:nvContentPartPr>
            <p14:xfrm>
              <a:off x="9423970" y="932489"/>
              <a:ext cx="1160640" cy="114804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C118D982-6718-C4AB-683F-360EAA6FE267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9415330" y="923489"/>
                <a:ext cx="1178280" cy="116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" name="Group 168">
            <a:extLst>
              <a:ext uri="{FF2B5EF4-FFF2-40B4-BE49-F238E27FC236}">
                <a16:creationId xmlns:a16="http://schemas.microsoft.com/office/drawing/2014/main" id="{6A6F6FA6-1E76-FD0B-C076-8E93770B9DA4}"/>
              </a:ext>
            </a:extLst>
          </p:cNvPr>
          <p:cNvGrpSpPr/>
          <p:nvPr/>
        </p:nvGrpSpPr>
        <p:grpSpPr>
          <a:xfrm>
            <a:off x="1854252" y="4348429"/>
            <a:ext cx="6967800" cy="1550520"/>
            <a:chOff x="1854252" y="4348429"/>
            <a:chExt cx="6967800" cy="155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368C4C7-2C3A-142D-8429-67286BAD3B8C}"/>
                    </a:ext>
                  </a:extLst>
                </p14:cNvPr>
                <p14:cNvContentPartPr/>
                <p14:nvPr/>
              </p14:nvContentPartPr>
              <p14:xfrm>
                <a:off x="2202732" y="4841629"/>
                <a:ext cx="349200" cy="2199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368C4C7-2C3A-142D-8429-67286BAD3B8C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194092" y="4832989"/>
                  <a:ext cx="36684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27031F1-BF7D-9200-6691-93FFE400C949}"/>
                    </a:ext>
                  </a:extLst>
                </p14:cNvPr>
                <p14:cNvContentPartPr/>
                <p14:nvPr/>
              </p14:nvContentPartPr>
              <p14:xfrm>
                <a:off x="2489292" y="5115229"/>
                <a:ext cx="49680" cy="799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27031F1-BF7D-9200-6691-93FFE400C94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480292" y="5106589"/>
                  <a:ext cx="673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66EAAA9-61A3-9B49-3DEB-C1F4F28280C9}"/>
                    </a:ext>
                  </a:extLst>
                </p14:cNvPr>
                <p14:cNvContentPartPr/>
                <p14:nvPr/>
              </p14:nvContentPartPr>
              <p14:xfrm>
                <a:off x="2508012" y="5019829"/>
                <a:ext cx="24840" cy="309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66EAAA9-61A3-9B49-3DEB-C1F4F28280C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499372" y="5011189"/>
                  <a:ext cx="424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FFA7DF2-6E46-C4F3-5A51-1128F822DD26}"/>
                    </a:ext>
                  </a:extLst>
                </p14:cNvPr>
                <p14:cNvContentPartPr/>
                <p14:nvPr/>
              </p14:nvContentPartPr>
              <p14:xfrm>
                <a:off x="2631852" y="5030629"/>
                <a:ext cx="199800" cy="2552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FFA7DF2-6E46-C4F3-5A51-1128F822DD2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622852" y="5021989"/>
                  <a:ext cx="2174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5978EDAC-6C12-96F9-B746-225E587728A8}"/>
                    </a:ext>
                  </a:extLst>
                </p14:cNvPr>
                <p14:cNvContentPartPr/>
                <p14:nvPr/>
              </p14:nvContentPartPr>
              <p14:xfrm>
                <a:off x="2935692" y="4918309"/>
                <a:ext cx="226440" cy="79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5978EDAC-6C12-96F9-B746-225E587728A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926692" y="4909669"/>
                  <a:ext cx="2440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88F43BF-4EA2-CB75-967B-FC99C63B9EC0}"/>
                    </a:ext>
                  </a:extLst>
                </p14:cNvPr>
                <p14:cNvContentPartPr/>
                <p14:nvPr/>
              </p14:nvContentPartPr>
              <p14:xfrm>
                <a:off x="2943612" y="5000029"/>
                <a:ext cx="209160" cy="345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88F43BF-4EA2-CB75-967B-FC99C63B9EC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934612" y="4991389"/>
                  <a:ext cx="2268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B167C6EE-328D-CE7B-863D-F4DA525C0AC2}"/>
                    </a:ext>
                  </a:extLst>
                </p14:cNvPr>
                <p14:cNvContentPartPr/>
                <p14:nvPr/>
              </p14:nvContentPartPr>
              <p14:xfrm>
                <a:off x="3396852" y="4968709"/>
                <a:ext cx="170280" cy="172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B167C6EE-328D-CE7B-863D-F4DA525C0AC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387852" y="4959709"/>
                  <a:ext cx="1879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6579F9C0-1936-6A76-166E-F77A3CB4AC38}"/>
                    </a:ext>
                  </a:extLst>
                </p14:cNvPr>
                <p14:cNvContentPartPr/>
                <p14:nvPr/>
              </p14:nvContentPartPr>
              <p14:xfrm>
                <a:off x="3678012" y="4922269"/>
                <a:ext cx="70200" cy="2782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6579F9C0-1936-6A76-166E-F77A3CB4AC3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669372" y="4913269"/>
                  <a:ext cx="8784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D48D74ED-1A5C-6525-E12B-5CDDE6BD59DC}"/>
                    </a:ext>
                  </a:extLst>
                </p14:cNvPr>
                <p14:cNvContentPartPr/>
                <p14:nvPr/>
              </p14:nvContentPartPr>
              <p14:xfrm>
                <a:off x="3663612" y="4922629"/>
                <a:ext cx="201960" cy="1177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D48D74ED-1A5C-6525-E12B-5CDDE6BD59D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654972" y="4913989"/>
                  <a:ext cx="2196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1FCB6130-AFD6-3570-E73A-3633F902F2B9}"/>
                    </a:ext>
                  </a:extLst>
                </p14:cNvPr>
                <p14:cNvContentPartPr/>
                <p14:nvPr/>
              </p14:nvContentPartPr>
              <p14:xfrm>
                <a:off x="4002372" y="4705909"/>
                <a:ext cx="179640" cy="2962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1FCB6130-AFD6-3570-E73A-3633F902F2B9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993372" y="4697269"/>
                  <a:ext cx="19728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79DC409-7CCF-74E5-3D4A-C80C7468E262}"/>
                    </a:ext>
                  </a:extLst>
                </p14:cNvPr>
                <p14:cNvContentPartPr/>
                <p14:nvPr/>
              </p14:nvContentPartPr>
              <p14:xfrm>
                <a:off x="4204332" y="5082469"/>
                <a:ext cx="48960" cy="817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79DC409-7CCF-74E5-3D4A-C80C7468E26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195332" y="5073829"/>
                  <a:ext cx="666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C433556-5A52-8801-EF8B-02F090801493}"/>
                    </a:ext>
                  </a:extLst>
                </p14:cNvPr>
                <p14:cNvContentPartPr/>
                <p14:nvPr/>
              </p14:nvContentPartPr>
              <p14:xfrm>
                <a:off x="4264092" y="4969789"/>
                <a:ext cx="16560" cy="118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C433556-5A52-8801-EF8B-02F090801493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255092" y="4960789"/>
                  <a:ext cx="342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18197803-80FF-C80B-24CF-EFB9C0DB404C}"/>
                    </a:ext>
                  </a:extLst>
                </p14:cNvPr>
                <p14:cNvContentPartPr/>
                <p14:nvPr/>
              </p14:nvContentPartPr>
              <p14:xfrm>
                <a:off x="4365972" y="4958269"/>
                <a:ext cx="155520" cy="2419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18197803-80FF-C80B-24CF-EFB9C0DB404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357332" y="4949629"/>
                  <a:ext cx="17316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8913019B-2DE7-F3BF-F547-7D35ABA86FDE}"/>
                    </a:ext>
                  </a:extLst>
                </p14:cNvPr>
                <p14:cNvContentPartPr/>
                <p14:nvPr/>
              </p14:nvContentPartPr>
              <p14:xfrm>
                <a:off x="4862772" y="4947829"/>
                <a:ext cx="280800" cy="194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8913019B-2DE7-F3BF-F547-7D35ABA86FD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853772" y="4938829"/>
                  <a:ext cx="2984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958966A4-8AEF-B277-87D0-A36F809A1112}"/>
                    </a:ext>
                  </a:extLst>
                </p14:cNvPr>
                <p14:cNvContentPartPr/>
                <p14:nvPr/>
              </p14:nvContentPartPr>
              <p14:xfrm>
                <a:off x="5037372" y="4844149"/>
                <a:ext cx="33480" cy="2142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958966A4-8AEF-B277-87D0-A36F809A111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028372" y="4835149"/>
                  <a:ext cx="511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361EC889-68CC-40AD-91C0-A82EBD6F8758}"/>
                    </a:ext>
                  </a:extLst>
                </p14:cNvPr>
                <p14:cNvContentPartPr/>
                <p14:nvPr/>
              </p14:nvContentPartPr>
              <p14:xfrm>
                <a:off x="5367852" y="4911829"/>
                <a:ext cx="322200" cy="2606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361EC889-68CC-40AD-91C0-A82EBD6F875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359212" y="4902829"/>
                  <a:ext cx="33984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A1582D99-0B1F-D182-4587-56372A79737B}"/>
                    </a:ext>
                  </a:extLst>
                </p14:cNvPr>
                <p14:cNvContentPartPr/>
                <p14:nvPr/>
              </p14:nvContentPartPr>
              <p14:xfrm>
                <a:off x="5800212" y="4618429"/>
                <a:ext cx="116640" cy="7916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A1582D99-0B1F-D182-4587-56372A79737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791572" y="4609789"/>
                  <a:ext cx="134280" cy="80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ED664D8E-CB6D-D733-707C-746C5218B7C8}"/>
                    </a:ext>
                  </a:extLst>
                </p14:cNvPr>
                <p14:cNvContentPartPr/>
                <p14:nvPr/>
              </p14:nvContentPartPr>
              <p14:xfrm>
                <a:off x="6009732" y="4651549"/>
                <a:ext cx="150840" cy="2865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ED664D8E-CB6D-D733-707C-746C5218B7C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001092" y="4642549"/>
                  <a:ext cx="16848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1F1C469-1B01-4412-B5F2-FBC0FF77E5FE}"/>
                    </a:ext>
                  </a:extLst>
                </p14:cNvPr>
                <p14:cNvContentPartPr/>
                <p14:nvPr/>
              </p14:nvContentPartPr>
              <p14:xfrm>
                <a:off x="6245892" y="4693309"/>
                <a:ext cx="338760" cy="2109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1F1C469-1B01-4412-B5F2-FBC0FF77E5F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237252" y="4684669"/>
                  <a:ext cx="3564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508FA813-B77D-CC2D-66A5-7F4340EFEB06}"/>
                    </a:ext>
                  </a:extLst>
                </p14:cNvPr>
                <p14:cNvContentPartPr/>
                <p14:nvPr/>
              </p14:nvContentPartPr>
              <p14:xfrm>
                <a:off x="6497892" y="4888789"/>
                <a:ext cx="53640" cy="727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508FA813-B77D-CC2D-66A5-7F4340EFEB0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489252" y="4880149"/>
                  <a:ext cx="712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E80B745-A7C7-BB1D-10AB-1A1F8491C647}"/>
                    </a:ext>
                  </a:extLst>
                </p14:cNvPr>
                <p14:cNvContentPartPr/>
                <p14:nvPr/>
              </p14:nvContentPartPr>
              <p14:xfrm>
                <a:off x="6569172" y="4789789"/>
                <a:ext cx="6480" cy="338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E80B745-A7C7-BB1D-10AB-1A1F8491C64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560172" y="4780789"/>
                  <a:ext cx="241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2E95E78-10C5-9BC3-4CCD-AAA1C803C599}"/>
                    </a:ext>
                  </a:extLst>
                </p14:cNvPr>
                <p14:cNvContentPartPr/>
                <p14:nvPr/>
              </p14:nvContentPartPr>
              <p14:xfrm>
                <a:off x="5936292" y="5037109"/>
                <a:ext cx="705600" cy="709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2E95E78-10C5-9BC3-4CCD-AAA1C803C599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927652" y="5028469"/>
                  <a:ext cx="7232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864CF8A-2DB3-5701-7C2B-613674242FB5}"/>
                    </a:ext>
                  </a:extLst>
                </p14:cNvPr>
                <p14:cNvContentPartPr/>
                <p14:nvPr/>
              </p14:nvContentPartPr>
              <p14:xfrm>
                <a:off x="6048252" y="5153749"/>
                <a:ext cx="123480" cy="2649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864CF8A-2DB3-5701-7C2B-613674242FB5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039612" y="5145109"/>
                  <a:ext cx="14112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E4FA8E91-1A87-767E-F77E-883253F29A13}"/>
                    </a:ext>
                  </a:extLst>
                </p14:cNvPr>
                <p14:cNvContentPartPr/>
                <p14:nvPr/>
              </p14:nvContentPartPr>
              <p14:xfrm>
                <a:off x="6282972" y="5198749"/>
                <a:ext cx="211680" cy="1890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E4FA8E91-1A87-767E-F77E-883253F29A13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274332" y="5189749"/>
                  <a:ext cx="2293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81284223-0926-21E6-82C0-15D5663E894F}"/>
                    </a:ext>
                  </a:extLst>
                </p14:cNvPr>
                <p14:cNvContentPartPr/>
                <p14:nvPr/>
              </p14:nvContentPartPr>
              <p14:xfrm>
                <a:off x="6198372" y="5172109"/>
                <a:ext cx="367560" cy="2401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81284223-0926-21E6-82C0-15D5663E894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189372" y="5163109"/>
                  <a:ext cx="38520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2BBBB349-61AF-FF5E-8956-B159327D66A2}"/>
                    </a:ext>
                  </a:extLst>
                </p14:cNvPr>
                <p14:cNvContentPartPr/>
                <p14:nvPr/>
              </p14:nvContentPartPr>
              <p14:xfrm>
                <a:off x="6580692" y="5339869"/>
                <a:ext cx="114120" cy="1378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2BBBB349-61AF-FF5E-8956-B159327D66A2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571692" y="5330869"/>
                  <a:ext cx="1317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8AA67D0A-CF57-A946-4BFB-3080C390A8AD}"/>
                    </a:ext>
                  </a:extLst>
                </p14:cNvPr>
                <p14:cNvContentPartPr/>
                <p14:nvPr/>
              </p14:nvContentPartPr>
              <p14:xfrm>
                <a:off x="6929892" y="4929109"/>
                <a:ext cx="30960" cy="2332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8AA67D0A-CF57-A946-4BFB-3080C390A8AD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920892" y="4920469"/>
                  <a:ext cx="4860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B838EB4D-E62D-CCA4-5482-5D15016BD02F}"/>
                    </a:ext>
                  </a:extLst>
                </p14:cNvPr>
                <p14:cNvContentPartPr/>
                <p14:nvPr/>
              </p14:nvContentPartPr>
              <p14:xfrm>
                <a:off x="6835572" y="5061589"/>
                <a:ext cx="206280" cy="162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B838EB4D-E62D-CCA4-5482-5D15016BD02F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826932" y="5052589"/>
                  <a:ext cx="2239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29B4D95A-F777-4991-348D-CDD08DF066DF}"/>
                    </a:ext>
                  </a:extLst>
                </p14:cNvPr>
                <p14:cNvContentPartPr/>
                <p14:nvPr/>
              </p14:nvContentPartPr>
              <p14:xfrm>
                <a:off x="7254252" y="4559029"/>
                <a:ext cx="145800" cy="3546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29B4D95A-F777-4991-348D-CDD08DF066DF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245612" y="4550389"/>
                  <a:ext cx="16344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37B254B5-4012-93A6-0F9B-19556BA1D7BB}"/>
                    </a:ext>
                  </a:extLst>
                </p14:cNvPr>
                <p14:cNvContentPartPr/>
                <p14:nvPr/>
              </p14:nvContentPartPr>
              <p14:xfrm>
                <a:off x="7494372" y="4665589"/>
                <a:ext cx="370080" cy="2181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37B254B5-4012-93A6-0F9B-19556BA1D7BB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485372" y="4656949"/>
                  <a:ext cx="3877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91645143-6876-5D49-2A1F-7B8E9F8DA2B6}"/>
                    </a:ext>
                  </a:extLst>
                </p14:cNvPr>
                <p14:cNvContentPartPr/>
                <p14:nvPr/>
              </p14:nvContentPartPr>
              <p14:xfrm>
                <a:off x="7809012" y="4835869"/>
                <a:ext cx="86400" cy="1396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91645143-6876-5D49-2A1F-7B8E9F8DA2B6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800372" y="4826869"/>
                  <a:ext cx="1040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DFC2C8AA-E233-0E5F-3F36-4147DB545B1A}"/>
                    </a:ext>
                  </a:extLst>
                </p14:cNvPr>
                <p14:cNvContentPartPr/>
                <p14:nvPr/>
              </p14:nvContentPartPr>
              <p14:xfrm>
                <a:off x="7282332" y="5069869"/>
                <a:ext cx="662760" cy="313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DFC2C8AA-E233-0E5F-3F36-4147DB545B1A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273692" y="5061229"/>
                  <a:ext cx="6804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A9ADC87-542F-B07F-1E82-5F6038E4DDBF}"/>
                    </a:ext>
                  </a:extLst>
                </p14:cNvPr>
                <p14:cNvContentPartPr/>
                <p14:nvPr/>
              </p14:nvContentPartPr>
              <p14:xfrm>
                <a:off x="7281612" y="5173549"/>
                <a:ext cx="110520" cy="2448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A9ADC87-542F-B07F-1E82-5F6038E4DDBF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272612" y="5164909"/>
                  <a:ext cx="12816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CC58B15A-D7D5-671F-D073-6899A0B35126}"/>
                    </a:ext>
                  </a:extLst>
                </p14:cNvPr>
                <p14:cNvContentPartPr/>
                <p14:nvPr/>
              </p14:nvContentPartPr>
              <p14:xfrm>
                <a:off x="7483212" y="5175709"/>
                <a:ext cx="361080" cy="2134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CC58B15A-D7D5-671F-D073-6899A0B35126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474572" y="5167069"/>
                  <a:ext cx="3787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5B7C62AC-2CF4-D4E9-5D5D-C82B706D0735}"/>
                    </a:ext>
                  </a:extLst>
                </p14:cNvPr>
                <p14:cNvContentPartPr/>
                <p14:nvPr/>
              </p14:nvContentPartPr>
              <p14:xfrm>
                <a:off x="7773012" y="5402509"/>
                <a:ext cx="34560" cy="795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5B7C62AC-2CF4-D4E9-5D5D-C82B706D0735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764372" y="5393869"/>
                  <a:ext cx="522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0249C5D4-A26D-C970-9128-1782E04FF56A}"/>
                    </a:ext>
                  </a:extLst>
                </p14:cNvPr>
                <p14:cNvContentPartPr/>
                <p14:nvPr/>
              </p14:nvContentPartPr>
              <p14:xfrm>
                <a:off x="7832772" y="5274709"/>
                <a:ext cx="16560" cy="349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0249C5D4-A26D-C970-9128-1782E04FF56A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824132" y="5265709"/>
                  <a:ext cx="342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0706CFB3-0AAB-0A66-35AD-86375EAF81B3}"/>
                    </a:ext>
                  </a:extLst>
                </p14:cNvPr>
                <p14:cNvContentPartPr/>
                <p14:nvPr/>
              </p14:nvContentPartPr>
              <p14:xfrm>
                <a:off x="8070732" y="4600069"/>
                <a:ext cx="254880" cy="10375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0706CFB3-0AAB-0A66-35AD-86375EAF81B3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061732" y="4591069"/>
                  <a:ext cx="272520" cy="10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CE36D608-F379-323A-2B4A-A5A302E6AACD}"/>
                    </a:ext>
                  </a:extLst>
                </p14:cNvPr>
                <p14:cNvContentPartPr/>
                <p14:nvPr/>
              </p14:nvContentPartPr>
              <p14:xfrm>
                <a:off x="1854252" y="4348429"/>
                <a:ext cx="6967800" cy="15505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CE36D608-F379-323A-2B4A-A5A302E6AAC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845612" y="4339789"/>
                  <a:ext cx="6985440" cy="1568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46206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017CF32-3B5F-09A1-C0E9-F530BF090B7F}"/>
              </a:ext>
            </a:extLst>
          </p:cNvPr>
          <p:cNvGrpSpPr/>
          <p:nvPr/>
        </p:nvGrpSpPr>
        <p:grpSpPr>
          <a:xfrm>
            <a:off x="196090" y="54809"/>
            <a:ext cx="538200" cy="515520"/>
            <a:chOff x="196090" y="54809"/>
            <a:chExt cx="538200" cy="51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83ED3A4-4133-9706-7B2F-19B09E9D8DC2}"/>
                    </a:ext>
                  </a:extLst>
                </p14:cNvPr>
                <p14:cNvContentPartPr/>
                <p14:nvPr/>
              </p14:nvContentPartPr>
              <p14:xfrm>
                <a:off x="349450" y="170009"/>
                <a:ext cx="26640" cy="2206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83ED3A4-4133-9706-7B2F-19B09E9D8DC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40450" y="161369"/>
                  <a:ext cx="4428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9249C3E-9542-580B-A757-E11AC1955AFA}"/>
                    </a:ext>
                  </a:extLst>
                </p14:cNvPr>
                <p14:cNvContentPartPr/>
                <p14:nvPr/>
              </p14:nvContentPartPr>
              <p14:xfrm>
                <a:off x="448090" y="161729"/>
                <a:ext cx="186480" cy="2217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9249C3E-9542-580B-A757-E11AC1955AF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39090" y="153089"/>
                  <a:ext cx="20412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710273B-AFA5-67C7-1886-F74D9384ECE8}"/>
                    </a:ext>
                  </a:extLst>
                </p14:cNvPr>
                <p14:cNvContentPartPr/>
                <p14:nvPr/>
              </p14:nvContentPartPr>
              <p14:xfrm>
                <a:off x="196090" y="54809"/>
                <a:ext cx="538200" cy="5155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710273B-AFA5-67C7-1886-F74D9384ECE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7090" y="45809"/>
                  <a:ext cx="555840" cy="53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5A20BCC-EC20-F7E8-BE8A-FD5FC2802A0A}"/>
              </a:ext>
            </a:extLst>
          </p:cNvPr>
          <p:cNvGrpSpPr/>
          <p:nvPr/>
        </p:nvGrpSpPr>
        <p:grpSpPr>
          <a:xfrm>
            <a:off x="1205170" y="259649"/>
            <a:ext cx="1315080" cy="477360"/>
            <a:chOff x="1205170" y="259649"/>
            <a:chExt cx="1315080" cy="47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875236E-B6B8-7ADA-207A-B4E20E8A06D7}"/>
                    </a:ext>
                  </a:extLst>
                </p14:cNvPr>
                <p14:cNvContentPartPr/>
                <p14:nvPr/>
              </p14:nvContentPartPr>
              <p14:xfrm>
                <a:off x="1205170" y="289529"/>
                <a:ext cx="221040" cy="3085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875236E-B6B8-7ADA-207A-B4E20E8A06D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96530" y="280889"/>
                  <a:ext cx="23868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B9C1AB1-A917-00B9-6D10-F6A7A6933701}"/>
                    </a:ext>
                  </a:extLst>
                </p14:cNvPr>
                <p14:cNvContentPartPr/>
                <p14:nvPr/>
              </p14:nvContentPartPr>
              <p14:xfrm>
                <a:off x="1413250" y="259649"/>
                <a:ext cx="1107000" cy="477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B9C1AB1-A917-00B9-6D10-F6A7A693370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04250" y="251009"/>
                  <a:ext cx="1124640" cy="49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62BD21D-14C1-2A2D-199A-1C93ACFB865E}"/>
                    </a:ext>
                  </a:extLst>
                </p14:cNvPr>
                <p14:cNvContentPartPr/>
                <p14:nvPr/>
              </p14:nvContentPartPr>
              <p14:xfrm>
                <a:off x="2199130" y="389969"/>
                <a:ext cx="191880" cy="334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62BD21D-14C1-2A2D-199A-1C93ACFB865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190130" y="381329"/>
                  <a:ext cx="2095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B6D9E7C-AE7D-8ADE-0137-0FF7C66392F2}"/>
                    </a:ext>
                  </a:extLst>
                </p14:cNvPr>
                <p14:cNvContentPartPr/>
                <p14:nvPr/>
              </p14:nvContentPartPr>
              <p14:xfrm>
                <a:off x="1649410" y="348209"/>
                <a:ext cx="503280" cy="205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B6D9E7C-AE7D-8ADE-0137-0FF7C66392F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640770" y="339569"/>
                  <a:ext cx="52092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CDA81BE-2E8C-73B6-EA7F-C3A7C0BD0297}"/>
              </a:ext>
            </a:extLst>
          </p:cNvPr>
          <p:cNvGrpSpPr/>
          <p:nvPr/>
        </p:nvGrpSpPr>
        <p:grpSpPr>
          <a:xfrm>
            <a:off x="2792410" y="286649"/>
            <a:ext cx="1049040" cy="474120"/>
            <a:chOff x="2792410" y="286649"/>
            <a:chExt cx="1049040" cy="47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CF4F61D-D4D1-414B-9B9B-6AC4AAE0A4AC}"/>
                    </a:ext>
                  </a:extLst>
                </p14:cNvPr>
                <p14:cNvContentPartPr/>
                <p14:nvPr/>
              </p14:nvContentPartPr>
              <p14:xfrm>
                <a:off x="2792410" y="286649"/>
                <a:ext cx="370440" cy="474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CF4F61D-D4D1-414B-9B9B-6AC4AAE0A4A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783770" y="277649"/>
                  <a:ext cx="388080" cy="49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EDA4E83-E278-A05A-CB8B-B3C0DF1FF9F0}"/>
                    </a:ext>
                  </a:extLst>
                </p14:cNvPr>
                <p14:cNvContentPartPr/>
                <p14:nvPr/>
              </p14:nvContentPartPr>
              <p14:xfrm>
                <a:off x="3381010" y="407969"/>
                <a:ext cx="460440" cy="154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EDA4E83-E278-A05A-CB8B-B3C0DF1FF9F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372010" y="398969"/>
                  <a:ext cx="478080" cy="172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50DB61B-581C-6CFB-E7C2-26B89B17E9BC}"/>
                  </a:ext>
                </a:extLst>
              </p14:cNvPr>
              <p14:cNvContentPartPr/>
              <p14:nvPr/>
            </p14:nvContentPartPr>
            <p14:xfrm>
              <a:off x="4058890" y="123569"/>
              <a:ext cx="2415240" cy="6220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50DB61B-581C-6CFB-E7C2-26B89B17E9B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049890" y="114569"/>
                <a:ext cx="2432880" cy="63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5D8BCEA-72E2-E141-4A97-AB98F9893B44}"/>
                  </a:ext>
                </a:extLst>
              </p14:cNvPr>
              <p14:cNvContentPartPr/>
              <p14:nvPr/>
            </p14:nvContentPartPr>
            <p14:xfrm>
              <a:off x="5936650" y="277649"/>
              <a:ext cx="36360" cy="248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5D8BCEA-72E2-E141-4A97-AB98F9893B4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927650" y="269009"/>
                <a:ext cx="540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9AB58F6-307F-A4B5-119D-1EFEB4D5ADC7}"/>
                  </a:ext>
                </a:extLst>
              </p14:cNvPr>
              <p14:cNvContentPartPr/>
              <p14:nvPr/>
            </p14:nvContentPartPr>
            <p14:xfrm>
              <a:off x="4177690" y="259289"/>
              <a:ext cx="21240" cy="709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9AB58F6-307F-A4B5-119D-1EFEB4D5ADC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168690" y="250289"/>
                <a:ext cx="38880" cy="8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DDDBAD4E-9769-CA45-5A58-F86FFE80C10A}"/>
              </a:ext>
            </a:extLst>
          </p:cNvPr>
          <p:cNvGrpSpPr/>
          <p:nvPr/>
        </p:nvGrpSpPr>
        <p:grpSpPr>
          <a:xfrm>
            <a:off x="6671410" y="110249"/>
            <a:ext cx="3930840" cy="502920"/>
            <a:chOff x="6671410" y="110249"/>
            <a:chExt cx="3930840" cy="50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FA0FFD9-230A-9261-8257-EB277083A991}"/>
                    </a:ext>
                  </a:extLst>
                </p14:cNvPr>
                <p14:cNvContentPartPr/>
                <p14:nvPr/>
              </p14:nvContentPartPr>
              <p14:xfrm>
                <a:off x="6671410" y="123929"/>
                <a:ext cx="1138320" cy="4892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FA0FFD9-230A-9261-8257-EB277083A99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662410" y="115289"/>
                  <a:ext cx="1155960" cy="50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1FE2EC9-4721-607E-2AF9-464C9423D470}"/>
                    </a:ext>
                  </a:extLst>
                </p14:cNvPr>
                <p14:cNvContentPartPr/>
                <p14:nvPr/>
              </p14:nvContentPartPr>
              <p14:xfrm>
                <a:off x="7535770" y="180449"/>
                <a:ext cx="32760" cy="36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1FE2EC9-4721-607E-2AF9-464C9423D47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527130" y="171449"/>
                  <a:ext cx="504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A109810-92CC-069E-7E18-E994E4ADB985}"/>
                    </a:ext>
                  </a:extLst>
                </p14:cNvPr>
                <p14:cNvContentPartPr/>
                <p14:nvPr/>
              </p14:nvContentPartPr>
              <p14:xfrm>
                <a:off x="8018170" y="314009"/>
                <a:ext cx="341640" cy="1296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A109810-92CC-069E-7E18-E994E4ADB98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009530" y="305009"/>
                  <a:ext cx="3592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E8A27EF-4CA3-1A07-A945-B6C4F4DF62CC}"/>
                    </a:ext>
                  </a:extLst>
                </p14:cNvPr>
                <p14:cNvContentPartPr/>
                <p14:nvPr/>
              </p14:nvContentPartPr>
              <p14:xfrm>
                <a:off x="8199250" y="141569"/>
                <a:ext cx="11880" cy="147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E8A27EF-4CA3-1A07-A945-B6C4F4DF62C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190250" y="132569"/>
                  <a:ext cx="295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D2ED61F-42DA-E1CA-8B8B-A06DAD01513F}"/>
                    </a:ext>
                  </a:extLst>
                </p14:cNvPr>
                <p14:cNvContentPartPr/>
                <p14:nvPr/>
              </p14:nvContentPartPr>
              <p14:xfrm>
                <a:off x="8646370" y="110249"/>
                <a:ext cx="1955880" cy="3891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D2ED61F-42DA-E1CA-8B8B-A06DAD01513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637730" y="101249"/>
                  <a:ext cx="197352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A2BE7A8-AFC1-914F-F1BA-45C203762465}"/>
                    </a:ext>
                  </a:extLst>
                </p14:cNvPr>
                <p14:cNvContentPartPr/>
                <p14:nvPr/>
              </p14:nvContentPartPr>
              <p14:xfrm>
                <a:off x="10002490" y="195929"/>
                <a:ext cx="37440" cy="43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A2BE7A8-AFC1-914F-F1BA-45C20376246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993490" y="186929"/>
                  <a:ext cx="550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CDBBCCF-D3C4-ADF6-6886-AD9379E92E26}"/>
                    </a:ext>
                  </a:extLst>
                </p14:cNvPr>
                <p14:cNvContentPartPr/>
                <p14:nvPr/>
              </p14:nvContentPartPr>
              <p14:xfrm>
                <a:off x="9044170" y="192689"/>
                <a:ext cx="456840" cy="320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CDBBCCF-D3C4-ADF6-6886-AD9379E92E2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035530" y="184049"/>
                  <a:ext cx="47448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3A26324-2ACD-A2E5-6B67-8A0728900308}"/>
              </a:ext>
            </a:extLst>
          </p:cNvPr>
          <p:cNvGrpSpPr/>
          <p:nvPr/>
        </p:nvGrpSpPr>
        <p:grpSpPr>
          <a:xfrm>
            <a:off x="1086370" y="862649"/>
            <a:ext cx="1481040" cy="668880"/>
            <a:chOff x="1086370" y="862649"/>
            <a:chExt cx="1481040" cy="66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B3AD50B-CBA0-21F5-29C4-A82CFFAAF2A9}"/>
                    </a:ext>
                  </a:extLst>
                </p14:cNvPr>
                <p14:cNvContentPartPr/>
                <p14:nvPr/>
              </p14:nvContentPartPr>
              <p14:xfrm>
                <a:off x="1086370" y="962369"/>
                <a:ext cx="422280" cy="5173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B3AD50B-CBA0-21F5-29C4-A82CFFAAF2A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77370" y="953369"/>
                  <a:ext cx="439920" cy="53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40F7D66-873E-91EF-9AEB-0B60BAF03E0E}"/>
                    </a:ext>
                  </a:extLst>
                </p14:cNvPr>
                <p14:cNvContentPartPr/>
                <p14:nvPr/>
              </p14:nvContentPartPr>
              <p14:xfrm>
                <a:off x="1768210" y="862649"/>
                <a:ext cx="799200" cy="6688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40F7D66-873E-91EF-9AEB-0B60BAF03E0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759210" y="853649"/>
                  <a:ext cx="816840" cy="68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1C9D472-9801-27C3-0465-9F24219CA9A7}"/>
                  </a:ext>
                </a:extLst>
              </p14:cNvPr>
              <p14:cNvContentPartPr/>
              <p14:nvPr/>
            </p14:nvContentPartPr>
            <p14:xfrm>
              <a:off x="2917690" y="1100609"/>
              <a:ext cx="635400" cy="1490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1C9D472-9801-27C3-0465-9F24219CA9A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908690" y="1091969"/>
                <a:ext cx="653040" cy="16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6B197DA3-E1FD-E50B-88A0-CC9233251A01}"/>
              </a:ext>
            </a:extLst>
          </p:cNvPr>
          <p:cNvGrpSpPr/>
          <p:nvPr/>
        </p:nvGrpSpPr>
        <p:grpSpPr>
          <a:xfrm>
            <a:off x="3869170" y="860489"/>
            <a:ext cx="3123000" cy="597960"/>
            <a:chOff x="3869170" y="860489"/>
            <a:chExt cx="3123000" cy="59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F8148AC-DCD4-1B93-1DCB-812928BDA948}"/>
                    </a:ext>
                  </a:extLst>
                </p14:cNvPr>
                <p14:cNvContentPartPr/>
                <p14:nvPr/>
              </p14:nvContentPartPr>
              <p14:xfrm>
                <a:off x="3869170" y="865889"/>
                <a:ext cx="1011240" cy="5925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F8148AC-DCD4-1B93-1DCB-812928BDA94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860530" y="857249"/>
                  <a:ext cx="1028880" cy="61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CBB573E-C52E-6E7D-517A-9D06FDC72772}"/>
                    </a:ext>
                  </a:extLst>
                </p14:cNvPr>
                <p14:cNvContentPartPr/>
                <p14:nvPr/>
              </p14:nvContentPartPr>
              <p14:xfrm>
                <a:off x="4854130" y="1027889"/>
                <a:ext cx="14760" cy="259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CBB573E-C52E-6E7D-517A-9D06FDC7277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845130" y="1018889"/>
                  <a:ext cx="324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4960353-E12F-238C-3C55-91F1E103D642}"/>
                    </a:ext>
                  </a:extLst>
                </p14:cNvPr>
                <p14:cNvContentPartPr/>
                <p14:nvPr/>
              </p14:nvContentPartPr>
              <p14:xfrm>
                <a:off x="4874290" y="860489"/>
                <a:ext cx="932400" cy="3859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4960353-E12F-238C-3C55-91F1E103D64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865650" y="851489"/>
                  <a:ext cx="95004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43FA92D-DBE4-E9F7-7853-87ACFCA8432C}"/>
                    </a:ext>
                  </a:extLst>
                </p14:cNvPr>
                <p14:cNvContentPartPr/>
                <p14:nvPr/>
              </p14:nvContentPartPr>
              <p14:xfrm>
                <a:off x="5611210" y="1021769"/>
                <a:ext cx="146160" cy="349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43FA92D-DBE4-E9F7-7853-87ACFCA8432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602570" y="1013129"/>
                  <a:ext cx="1638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3B8C36C-090D-4BF6-B840-D7B01B6F7432}"/>
                    </a:ext>
                  </a:extLst>
                </p14:cNvPr>
                <p14:cNvContentPartPr/>
                <p14:nvPr/>
              </p14:nvContentPartPr>
              <p14:xfrm>
                <a:off x="5315290" y="861929"/>
                <a:ext cx="19440" cy="104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3B8C36C-090D-4BF6-B840-D7B01B6F743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306290" y="853289"/>
                  <a:ext cx="370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D497F22-8A94-7A1C-5F85-822CC3E33945}"/>
                    </a:ext>
                  </a:extLst>
                </p14:cNvPr>
                <p14:cNvContentPartPr/>
                <p14:nvPr/>
              </p14:nvContentPartPr>
              <p14:xfrm>
                <a:off x="6051130" y="1019249"/>
                <a:ext cx="37800" cy="388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D497F22-8A94-7A1C-5F85-822CC3E3394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042490" y="1010249"/>
                  <a:ext cx="554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132F30E-0B79-A5CF-E5CE-18F1AD0AFF93}"/>
                    </a:ext>
                  </a:extLst>
                </p14:cNvPr>
                <p14:cNvContentPartPr/>
                <p14:nvPr/>
              </p14:nvContentPartPr>
              <p14:xfrm>
                <a:off x="5996770" y="1135169"/>
                <a:ext cx="82800" cy="806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132F30E-0B79-A5CF-E5CE-18F1AD0AFF9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987770" y="1126529"/>
                  <a:ext cx="1004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6BBAB5C-73E9-B959-A49D-2420E8FD45FF}"/>
                    </a:ext>
                  </a:extLst>
                </p14:cNvPr>
                <p14:cNvContentPartPr/>
                <p14:nvPr/>
              </p14:nvContentPartPr>
              <p14:xfrm>
                <a:off x="6413290" y="960569"/>
                <a:ext cx="578880" cy="3675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6BBAB5C-73E9-B959-A49D-2420E8FD45F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404290" y="951929"/>
                  <a:ext cx="596520" cy="38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5D932A72-60EE-B8A3-DCAF-8758B279C41D}"/>
              </a:ext>
            </a:extLst>
          </p:cNvPr>
          <p:cNvGrpSpPr/>
          <p:nvPr/>
        </p:nvGrpSpPr>
        <p:grpSpPr>
          <a:xfrm>
            <a:off x="1086370" y="2121898"/>
            <a:ext cx="7288560" cy="867600"/>
            <a:chOff x="1069810" y="4507289"/>
            <a:chExt cx="7288560" cy="86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B5A4F1A-1BB3-A000-325F-F97347216C76}"/>
                    </a:ext>
                  </a:extLst>
                </p14:cNvPr>
                <p14:cNvContentPartPr/>
                <p14:nvPr/>
              </p14:nvContentPartPr>
              <p14:xfrm>
                <a:off x="4827490" y="5000849"/>
                <a:ext cx="284760" cy="3740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B5A4F1A-1BB3-A000-325F-F97347216C7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818850" y="4991849"/>
                  <a:ext cx="30240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4C4D5AC-4784-D1A7-7E9F-9CF33671A4CD}"/>
                    </a:ext>
                  </a:extLst>
                </p14:cNvPr>
                <p14:cNvContentPartPr/>
                <p14:nvPr/>
              </p14:nvContentPartPr>
              <p14:xfrm>
                <a:off x="7579330" y="4595849"/>
                <a:ext cx="241920" cy="3546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4C4D5AC-4784-D1A7-7E9F-9CF33671A4C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570330" y="4587209"/>
                  <a:ext cx="25956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A2D7B30-9EEE-B51A-C472-13FF1746E711}"/>
                    </a:ext>
                  </a:extLst>
                </p14:cNvPr>
                <p14:cNvContentPartPr/>
                <p14:nvPr/>
              </p14:nvContentPartPr>
              <p14:xfrm>
                <a:off x="1126690" y="4526009"/>
                <a:ext cx="122040" cy="3636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A2D7B30-9EEE-B51A-C472-13FF1746E71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17690" y="4517369"/>
                  <a:ext cx="13968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A43A811-CF82-2263-20DD-7A8D9F3518EB}"/>
                    </a:ext>
                  </a:extLst>
                </p14:cNvPr>
                <p14:cNvContentPartPr/>
                <p14:nvPr/>
              </p14:nvContentPartPr>
              <p14:xfrm>
                <a:off x="1356370" y="4683689"/>
                <a:ext cx="291600" cy="1368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A43A811-CF82-2263-20DD-7A8D9F3518E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347370" y="4675049"/>
                  <a:ext cx="3092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729E548-E353-D3DA-6756-4ECE9EBF453D}"/>
                    </a:ext>
                  </a:extLst>
                </p14:cNvPr>
                <p14:cNvContentPartPr/>
                <p14:nvPr/>
              </p14:nvContentPartPr>
              <p14:xfrm>
                <a:off x="1417570" y="4561649"/>
                <a:ext cx="202680" cy="226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729E548-E353-D3DA-6756-4ECE9EBF453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408930" y="4553009"/>
                  <a:ext cx="2203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02CD445-E0C1-33B7-842C-652CE3E49A05}"/>
                    </a:ext>
                  </a:extLst>
                </p14:cNvPr>
                <p14:cNvContentPartPr/>
                <p14:nvPr/>
              </p14:nvContentPartPr>
              <p14:xfrm>
                <a:off x="1093930" y="4932089"/>
                <a:ext cx="555120" cy="190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02CD445-E0C1-33B7-842C-652CE3E49A0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84930" y="4923089"/>
                  <a:ext cx="5727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1B8F8BC-77C5-86CC-3B40-9A1EDC481D49}"/>
                    </a:ext>
                  </a:extLst>
                </p14:cNvPr>
                <p14:cNvContentPartPr/>
                <p14:nvPr/>
              </p14:nvContentPartPr>
              <p14:xfrm>
                <a:off x="1069810" y="5014529"/>
                <a:ext cx="124200" cy="2804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1B8F8BC-77C5-86CC-3B40-9A1EDC481D4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61170" y="5005529"/>
                  <a:ext cx="14184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60631C3-3D63-CF5E-5D1E-17AC8D8F5678}"/>
                    </a:ext>
                  </a:extLst>
                </p14:cNvPr>
                <p14:cNvContentPartPr/>
                <p14:nvPr/>
              </p14:nvContentPartPr>
              <p14:xfrm>
                <a:off x="1370050" y="5010929"/>
                <a:ext cx="92160" cy="2178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60631C3-3D63-CF5E-5D1E-17AC8D8F567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361050" y="5002289"/>
                  <a:ext cx="1098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40A20EB-31E4-519C-EF49-335A734A39F9}"/>
                    </a:ext>
                  </a:extLst>
                </p14:cNvPr>
                <p14:cNvContentPartPr/>
                <p14:nvPr/>
              </p14:nvContentPartPr>
              <p14:xfrm>
                <a:off x="1297690" y="5072489"/>
                <a:ext cx="254520" cy="565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40A20EB-31E4-519C-EF49-335A734A39F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289050" y="5063849"/>
                  <a:ext cx="2721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10D70CC-99C9-D1FF-BE49-B9FAD1412004}"/>
                    </a:ext>
                  </a:extLst>
                </p14:cNvPr>
                <p14:cNvContentPartPr/>
                <p14:nvPr/>
              </p14:nvContentPartPr>
              <p14:xfrm>
                <a:off x="2014810" y="4785209"/>
                <a:ext cx="36720" cy="1839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10D70CC-99C9-D1FF-BE49-B9FAD141200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006170" y="4776209"/>
                  <a:ext cx="543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A34B4FA-9583-6181-4FCF-6B9668EF5FED}"/>
                    </a:ext>
                  </a:extLst>
                </p14:cNvPr>
                <p14:cNvContentPartPr/>
                <p14:nvPr/>
              </p14:nvContentPartPr>
              <p14:xfrm>
                <a:off x="1950730" y="4891049"/>
                <a:ext cx="194400" cy="313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A34B4FA-9583-6181-4FCF-6B9668EF5FE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941730" y="4882049"/>
                  <a:ext cx="2120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FF403A7-659F-CBB5-AC2E-CAB223756A14}"/>
                    </a:ext>
                  </a:extLst>
                </p14:cNvPr>
                <p14:cNvContentPartPr/>
                <p14:nvPr/>
              </p14:nvContentPartPr>
              <p14:xfrm>
                <a:off x="2267170" y="4740569"/>
                <a:ext cx="366480" cy="2250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FF403A7-659F-CBB5-AC2E-CAB223756A1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258170" y="4731569"/>
                  <a:ext cx="3841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1356359-45FC-73AC-E9FD-0AC7911EF715}"/>
                    </a:ext>
                  </a:extLst>
                </p14:cNvPr>
                <p14:cNvContentPartPr/>
                <p14:nvPr/>
              </p14:nvContentPartPr>
              <p14:xfrm>
                <a:off x="2362930" y="4668209"/>
                <a:ext cx="230040" cy="68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1356359-45FC-73AC-E9FD-0AC7911EF71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354290" y="4659569"/>
                  <a:ext cx="2476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A67D315-44B5-556B-8C2E-FD3C3CB8F9FB}"/>
                    </a:ext>
                  </a:extLst>
                </p14:cNvPr>
                <p14:cNvContentPartPr/>
                <p14:nvPr/>
              </p14:nvContentPartPr>
              <p14:xfrm>
                <a:off x="2685490" y="4861529"/>
                <a:ext cx="61560" cy="630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A67D315-44B5-556B-8C2E-FD3C3CB8F9F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676490" y="4852889"/>
                  <a:ext cx="792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179A172-0861-01C0-803E-7B0B1E6A7BA5}"/>
                    </a:ext>
                  </a:extLst>
                </p14:cNvPr>
                <p14:cNvContentPartPr/>
                <p14:nvPr/>
              </p14:nvContentPartPr>
              <p14:xfrm>
                <a:off x="2887450" y="4723289"/>
                <a:ext cx="249840" cy="2415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179A172-0861-01C0-803E-7B0B1E6A7BA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878810" y="4714649"/>
                  <a:ext cx="26748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FF62933-F923-8191-70CC-A6344FFC474A}"/>
                    </a:ext>
                  </a:extLst>
                </p14:cNvPr>
                <p14:cNvContentPartPr/>
                <p14:nvPr/>
              </p14:nvContentPartPr>
              <p14:xfrm>
                <a:off x="2857210" y="4648409"/>
                <a:ext cx="281160" cy="230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FF62933-F923-8191-70CC-A6344FFC474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848570" y="4639769"/>
                  <a:ext cx="2988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83209E1-2607-5E1D-9817-48A0096F433C}"/>
                    </a:ext>
                  </a:extLst>
                </p14:cNvPr>
                <p14:cNvContentPartPr/>
                <p14:nvPr/>
              </p14:nvContentPartPr>
              <p14:xfrm>
                <a:off x="2211010" y="4517729"/>
                <a:ext cx="205560" cy="6145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83209E1-2607-5E1D-9817-48A0096F433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202370" y="4508729"/>
                  <a:ext cx="223200" cy="63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33F2DD0-1D10-C20F-F70B-A5CD2B87CD14}"/>
                    </a:ext>
                  </a:extLst>
                </p14:cNvPr>
                <p14:cNvContentPartPr/>
                <p14:nvPr/>
              </p14:nvContentPartPr>
              <p14:xfrm>
                <a:off x="3168970" y="4507289"/>
                <a:ext cx="159120" cy="5356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33F2DD0-1D10-C20F-F70B-A5CD2B87CD1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160330" y="4498649"/>
                  <a:ext cx="176760" cy="55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7641F36-F3F5-1D90-C2AC-F8172E725529}"/>
                    </a:ext>
                  </a:extLst>
                </p14:cNvPr>
                <p14:cNvContentPartPr/>
                <p14:nvPr/>
              </p14:nvContentPartPr>
              <p14:xfrm>
                <a:off x="3416650" y="4755689"/>
                <a:ext cx="404640" cy="1843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7641F36-F3F5-1D90-C2AC-F8172E72552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408010" y="4747049"/>
                  <a:ext cx="4222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98CB74C-0F4C-A967-DF53-5FECE41B0B14}"/>
                    </a:ext>
                  </a:extLst>
                </p14:cNvPr>
                <p14:cNvContentPartPr/>
                <p14:nvPr/>
              </p14:nvContentPartPr>
              <p14:xfrm>
                <a:off x="3576490" y="4611689"/>
                <a:ext cx="227160" cy="230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98CB74C-0F4C-A967-DF53-5FECE41B0B1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567490" y="4602689"/>
                  <a:ext cx="2448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78C5C23-3140-B576-DD09-F2F25A2B2EF1}"/>
                    </a:ext>
                  </a:extLst>
                </p14:cNvPr>
                <p14:cNvContentPartPr/>
                <p14:nvPr/>
              </p14:nvContentPartPr>
              <p14:xfrm>
                <a:off x="4084810" y="4819049"/>
                <a:ext cx="234720" cy="122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78C5C23-3140-B576-DD09-F2F25A2B2EF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075810" y="4810049"/>
                  <a:ext cx="2523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CE41C8E-5827-67CF-03B9-7F853D2CA673}"/>
                    </a:ext>
                  </a:extLst>
                </p14:cNvPr>
                <p14:cNvContentPartPr/>
                <p14:nvPr/>
              </p14:nvContentPartPr>
              <p14:xfrm>
                <a:off x="4078330" y="4928849"/>
                <a:ext cx="225720" cy="151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CE41C8E-5827-67CF-03B9-7F853D2CA67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069330" y="4919849"/>
                  <a:ext cx="2433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EA36E5B-5A63-3666-5422-D30F09E9B437}"/>
                    </a:ext>
                  </a:extLst>
                </p14:cNvPr>
                <p14:cNvContentPartPr/>
                <p14:nvPr/>
              </p14:nvContentPartPr>
              <p14:xfrm>
                <a:off x="4601050" y="4814369"/>
                <a:ext cx="198360" cy="385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EA36E5B-5A63-3666-5422-D30F09E9B43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592410" y="4805369"/>
                  <a:ext cx="2160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F865BBF-5A06-FEA7-B346-AEE04A14528B}"/>
                    </a:ext>
                  </a:extLst>
                </p14:cNvPr>
                <p14:cNvContentPartPr/>
                <p14:nvPr/>
              </p14:nvContentPartPr>
              <p14:xfrm>
                <a:off x="4994530" y="4573889"/>
                <a:ext cx="53640" cy="1958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F865BBF-5A06-FEA7-B346-AEE04A14528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985890" y="4564889"/>
                  <a:ext cx="712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8697F11-514A-1537-48D4-DAF15B242B6E}"/>
                    </a:ext>
                  </a:extLst>
                </p14:cNvPr>
                <p14:cNvContentPartPr/>
                <p14:nvPr/>
              </p14:nvContentPartPr>
              <p14:xfrm>
                <a:off x="4850530" y="4890329"/>
                <a:ext cx="403560" cy="176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8697F11-514A-1537-48D4-DAF15B242B6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841530" y="4881329"/>
                  <a:ext cx="4212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BC2FC57-515E-B18F-1E86-52AA1C3F6109}"/>
                    </a:ext>
                  </a:extLst>
                </p14:cNvPr>
                <p14:cNvContentPartPr/>
                <p14:nvPr/>
              </p14:nvContentPartPr>
              <p14:xfrm>
                <a:off x="6493570" y="4729049"/>
                <a:ext cx="21240" cy="2368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BC2FC57-515E-B18F-1E86-52AA1C3F610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484570" y="4720049"/>
                  <a:ext cx="3888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BEEEC27-B5F5-63AD-3624-A66020C6FFC8}"/>
                    </a:ext>
                  </a:extLst>
                </p14:cNvPr>
                <p14:cNvContentPartPr/>
                <p14:nvPr/>
              </p14:nvContentPartPr>
              <p14:xfrm>
                <a:off x="6388450" y="4862609"/>
                <a:ext cx="244800" cy="320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BEEEC27-B5F5-63AD-3624-A66020C6FFC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379810" y="4853969"/>
                  <a:ext cx="2624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4072E5C-EE85-96F6-5227-E257CB9DFB9D}"/>
                    </a:ext>
                  </a:extLst>
                </p14:cNvPr>
                <p14:cNvContentPartPr/>
                <p14:nvPr/>
              </p14:nvContentPartPr>
              <p14:xfrm>
                <a:off x="6881290" y="4574969"/>
                <a:ext cx="344160" cy="1692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4072E5C-EE85-96F6-5227-E257CB9DFB9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872290" y="4565969"/>
                  <a:ext cx="3618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BEA90D1-9792-F615-AAC7-59F590F36319}"/>
                    </a:ext>
                  </a:extLst>
                </p14:cNvPr>
                <p14:cNvContentPartPr/>
                <p14:nvPr/>
              </p14:nvContentPartPr>
              <p14:xfrm>
                <a:off x="6819370" y="4825529"/>
                <a:ext cx="547200" cy="619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BEA90D1-9792-F615-AAC7-59F590F3631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810370" y="4816889"/>
                  <a:ext cx="5648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7C6E6E7-91FA-D4B5-9B85-19A6C871382D}"/>
                    </a:ext>
                  </a:extLst>
                </p14:cNvPr>
                <p14:cNvContentPartPr/>
                <p14:nvPr/>
              </p14:nvContentPartPr>
              <p14:xfrm>
                <a:off x="6745930" y="4978169"/>
                <a:ext cx="364320" cy="3787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7C6E6E7-91FA-D4B5-9B85-19A6C871382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737290" y="4969169"/>
                  <a:ext cx="38196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35A9F85-EC67-2F6C-21FB-38A3C651F44A}"/>
                    </a:ext>
                  </a:extLst>
                </p14:cNvPr>
                <p14:cNvContentPartPr/>
                <p14:nvPr/>
              </p14:nvContentPartPr>
              <p14:xfrm>
                <a:off x="7925650" y="4713929"/>
                <a:ext cx="390600" cy="2098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35A9F85-EC67-2F6C-21FB-38A3C651F44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917010" y="4704929"/>
                  <a:ext cx="4082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7AB54CD-B95F-2A25-4D8D-220E96592B64}"/>
                    </a:ext>
                  </a:extLst>
                </p14:cNvPr>
                <p14:cNvContentPartPr/>
                <p14:nvPr/>
              </p14:nvContentPartPr>
              <p14:xfrm>
                <a:off x="8001970" y="4618169"/>
                <a:ext cx="356400" cy="381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7AB54CD-B95F-2A25-4D8D-220E96592B6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992970" y="4609169"/>
                  <a:ext cx="3740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04324D5-2A1D-B536-2A48-D791500C22A6}"/>
                    </a:ext>
                  </a:extLst>
                </p14:cNvPr>
                <p14:cNvContentPartPr/>
                <p14:nvPr/>
              </p14:nvContentPartPr>
              <p14:xfrm>
                <a:off x="5433010" y="4728689"/>
                <a:ext cx="288000" cy="3146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04324D5-2A1D-B536-2A48-D791500C22A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424010" y="4719689"/>
                  <a:ext cx="30564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4672626-10C4-6224-5AD4-34556C408FCC}"/>
                    </a:ext>
                  </a:extLst>
                </p14:cNvPr>
                <p14:cNvContentPartPr/>
                <p14:nvPr/>
              </p14:nvContentPartPr>
              <p14:xfrm>
                <a:off x="5479810" y="4636529"/>
                <a:ext cx="254880" cy="165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4672626-10C4-6224-5AD4-34556C408FC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471170" y="4627889"/>
                  <a:ext cx="2725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D692ADB-0B38-B6A8-2B97-1CF2AC6FC0F8}"/>
                    </a:ext>
                  </a:extLst>
                </p14:cNvPr>
                <p14:cNvContentPartPr/>
                <p14:nvPr/>
              </p14:nvContentPartPr>
              <p14:xfrm>
                <a:off x="5462170" y="4732289"/>
                <a:ext cx="99360" cy="259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D692ADB-0B38-B6A8-2B97-1CF2AC6FC0F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453530" y="4723649"/>
                  <a:ext cx="1170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581EFAA-AFFE-9794-3614-B5161DADB653}"/>
                    </a:ext>
                  </a:extLst>
                </p14:cNvPr>
                <p14:cNvContentPartPr/>
                <p14:nvPr/>
              </p14:nvContentPartPr>
              <p14:xfrm>
                <a:off x="5848090" y="4922009"/>
                <a:ext cx="9360" cy="2775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581EFAA-AFFE-9794-3614-B5161DADB65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839090" y="4913369"/>
                  <a:ext cx="2700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93B2DAB-58E0-C80D-8B00-F3B43D5CE282}"/>
                    </a:ext>
                  </a:extLst>
                </p14:cNvPr>
                <p14:cNvContentPartPr/>
                <p14:nvPr/>
              </p14:nvContentPartPr>
              <p14:xfrm>
                <a:off x="5831170" y="4874849"/>
                <a:ext cx="240840" cy="1000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93B2DAB-58E0-C80D-8B00-F3B43D5CE28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822530" y="4865849"/>
                  <a:ext cx="2584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B3D50F34-ACA4-E05D-CE82-DC7421015378}"/>
                    </a:ext>
                  </a:extLst>
                </p14:cNvPr>
                <p14:cNvContentPartPr/>
                <p14:nvPr/>
              </p14:nvContentPartPr>
              <p14:xfrm>
                <a:off x="5847370" y="4978169"/>
                <a:ext cx="75240" cy="118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B3D50F34-ACA4-E05D-CE82-DC742101537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838730" y="4969169"/>
                  <a:ext cx="9288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D6F400E-CD94-B9EC-67A7-1369CA02902F}"/>
              </a:ext>
            </a:extLst>
          </p:cNvPr>
          <p:cNvGrpSpPr/>
          <p:nvPr/>
        </p:nvGrpSpPr>
        <p:grpSpPr>
          <a:xfrm>
            <a:off x="9102490" y="2048129"/>
            <a:ext cx="2039760" cy="957960"/>
            <a:chOff x="9102490" y="2048129"/>
            <a:chExt cx="2039760" cy="95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34D4714-FDF2-A22F-50DD-C2F041C5234B}"/>
                    </a:ext>
                  </a:extLst>
                </p14:cNvPr>
                <p14:cNvContentPartPr/>
                <p14:nvPr/>
              </p14:nvContentPartPr>
              <p14:xfrm>
                <a:off x="9273850" y="2061809"/>
                <a:ext cx="196200" cy="3402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34D4714-FDF2-A22F-50DD-C2F041C5234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264850" y="2052809"/>
                  <a:ext cx="21384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78C4575-DFCF-1229-8FB3-95A2EDACF7CA}"/>
                    </a:ext>
                  </a:extLst>
                </p14:cNvPr>
                <p14:cNvContentPartPr/>
                <p14:nvPr/>
              </p14:nvContentPartPr>
              <p14:xfrm>
                <a:off x="9508210" y="2251169"/>
                <a:ext cx="68760" cy="75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78C4575-DFCF-1229-8FB3-95A2EDACF7C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499570" y="2242529"/>
                  <a:ext cx="864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E156DB0-305C-8562-D765-9F3DED619B45}"/>
                    </a:ext>
                  </a:extLst>
                </p14:cNvPr>
                <p14:cNvContentPartPr/>
                <p14:nvPr/>
              </p14:nvContentPartPr>
              <p14:xfrm>
                <a:off x="9667690" y="2087729"/>
                <a:ext cx="157320" cy="2646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E156DB0-305C-8562-D765-9F3DED619B4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658690" y="2078729"/>
                  <a:ext cx="17496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E034CF9-AF3F-F03B-A61B-C4AE8B4D7338}"/>
                    </a:ext>
                  </a:extLst>
                </p14:cNvPr>
                <p14:cNvContentPartPr/>
                <p14:nvPr/>
              </p14:nvContentPartPr>
              <p14:xfrm>
                <a:off x="10101130" y="2048129"/>
                <a:ext cx="285120" cy="5011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E034CF9-AF3F-F03B-A61B-C4AE8B4D733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092130" y="2039489"/>
                  <a:ext cx="302760" cy="51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3FE6F6C-E45F-F949-AD04-723CBD2F17D4}"/>
                    </a:ext>
                  </a:extLst>
                </p14:cNvPr>
                <p14:cNvContentPartPr/>
                <p14:nvPr/>
              </p14:nvContentPartPr>
              <p14:xfrm>
                <a:off x="9102490" y="2408849"/>
                <a:ext cx="2039760" cy="5972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3FE6F6C-E45F-F949-AD04-723CBD2F17D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093490" y="2399849"/>
                  <a:ext cx="2057400" cy="61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CFDE830-479B-7A11-B608-D5982AB832EF}"/>
                    </a:ext>
                  </a:extLst>
                </p14:cNvPr>
                <p14:cNvContentPartPr/>
                <p14:nvPr/>
              </p14:nvContentPartPr>
              <p14:xfrm>
                <a:off x="10583170" y="2561129"/>
                <a:ext cx="34560" cy="118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CFDE830-479B-7A11-B608-D5982AB832E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574530" y="2552489"/>
                  <a:ext cx="522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BD31FD2-CF20-AF7E-5686-0D8BABFA4C3D}"/>
                    </a:ext>
                  </a:extLst>
                </p14:cNvPr>
                <p14:cNvContentPartPr/>
                <p14:nvPr/>
              </p14:nvContentPartPr>
              <p14:xfrm>
                <a:off x="9139570" y="2529449"/>
                <a:ext cx="70200" cy="201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BD31FD2-CF20-AF7E-5686-0D8BABFA4C3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130570" y="2520809"/>
                  <a:ext cx="8784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9C8AB3BE-8198-A195-DBD7-767591D6C691}"/>
              </a:ext>
            </a:extLst>
          </p:cNvPr>
          <p:cNvGrpSpPr/>
          <p:nvPr/>
        </p:nvGrpSpPr>
        <p:grpSpPr>
          <a:xfrm>
            <a:off x="9107170" y="2959649"/>
            <a:ext cx="929520" cy="479880"/>
            <a:chOff x="9107170" y="2959649"/>
            <a:chExt cx="929520" cy="47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AF5F723-647D-34E6-352D-7B7B77918171}"/>
                    </a:ext>
                  </a:extLst>
                </p14:cNvPr>
                <p14:cNvContentPartPr/>
                <p14:nvPr/>
              </p14:nvContentPartPr>
              <p14:xfrm>
                <a:off x="9107170" y="2959649"/>
                <a:ext cx="929520" cy="4798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AF5F723-647D-34E6-352D-7B7B7791817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098170" y="2951009"/>
                  <a:ext cx="947160" cy="49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BBE788C-3A2C-E6ED-D140-3C0D1459C09F}"/>
                    </a:ext>
                  </a:extLst>
                </p14:cNvPr>
                <p14:cNvContentPartPr/>
                <p14:nvPr/>
              </p14:nvContentPartPr>
              <p14:xfrm>
                <a:off x="9728530" y="3030209"/>
                <a:ext cx="49320" cy="176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BBE788C-3A2C-E6ED-D140-3C0D1459C09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719530" y="3021209"/>
                  <a:ext cx="66960" cy="3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A466AC89-C422-B6A2-D237-330A6BB1FC9E}"/>
                  </a:ext>
                </a:extLst>
              </p14:cNvPr>
              <p14:cNvContentPartPr/>
              <p14:nvPr/>
            </p14:nvContentPartPr>
            <p14:xfrm>
              <a:off x="6770770" y="2169449"/>
              <a:ext cx="479160" cy="7768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A466AC89-C422-B6A2-D237-330A6BB1FC9E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6734770" y="2097809"/>
                <a:ext cx="550800" cy="9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B1DDB4E2-264D-EC5D-CC26-D59ADDEDD2F5}"/>
                  </a:ext>
                </a:extLst>
              </p14:cNvPr>
              <p14:cNvContentPartPr/>
              <p14:nvPr/>
            </p14:nvContentPartPr>
            <p14:xfrm>
              <a:off x="7025650" y="2719169"/>
              <a:ext cx="61560" cy="7848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B1DDB4E2-264D-EC5D-CC26-D59ADDEDD2F5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6989650" y="2647169"/>
                <a:ext cx="13320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8174ABC9-7B2F-B76A-B9A3-8720BE995CB2}"/>
                  </a:ext>
                </a:extLst>
              </p14:cNvPr>
              <p14:cNvContentPartPr/>
              <p14:nvPr/>
            </p14:nvContentPartPr>
            <p14:xfrm>
              <a:off x="6891730" y="2106089"/>
              <a:ext cx="404280" cy="8377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8174ABC9-7B2F-B76A-B9A3-8720BE995CB2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6856090" y="2034089"/>
                <a:ext cx="475920" cy="981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7" name="Group 116">
            <a:extLst>
              <a:ext uri="{FF2B5EF4-FFF2-40B4-BE49-F238E27FC236}">
                <a16:creationId xmlns:a16="http://schemas.microsoft.com/office/drawing/2014/main" id="{21260FF9-072E-A941-CDC1-73A7A54C062F}"/>
              </a:ext>
            </a:extLst>
          </p:cNvPr>
          <p:cNvGrpSpPr/>
          <p:nvPr/>
        </p:nvGrpSpPr>
        <p:grpSpPr>
          <a:xfrm>
            <a:off x="7289530" y="762209"/>
            <a:ext cx="4271040" cy="560160"/>
            <a:chOff x="7289530" y="762209"/>
            <a:chExt cx="4271040" cy="56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5EF1CE06-FEC2-16B0-6B8C-45D3F18E1A38}"/>
                    </a:ext>
                  </a:extLst>
                </p14:cNvPr>
                <p14:cNvContentPartPr/>
                <p14:nvPr/>
              </p14:nvContentPartPr>
              <p14:xfrm>
                <a:off x="7289530" y="1067489"/>
                <a:ext cx="261000" cy="151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5EF1CE06-FEC2-16B0-6B8C-45D3F18E1A3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280530" y="1058849"/>
                  <a:ext cx="2786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4E79F53-1127-EE1E-DA99-D639B0A83B92}"/>
                    </a:ext>
                  </a:extLst>
                </p14:cNvPr>
                <p14:cNvContentPartPr/>
                <p14:nvPr/>
              </p14:nvContentPartPr>
              <p14:xfrm>
                <a:off x="7313290" y="1109249"/>
                <a:ext cx="238680" cy="277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4E79F53-1127-EE1E-DA99-D639B0A83B9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304650" y="1100609"/>
                  <a:ext cx="2563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3D9CE5AC-252E-215C-6858-3A28457B6DE1}"/>
                    </a:ext>
                  </a:extLst>
                </p14:cNvPr>
                <p14:cNvContentPartPr/>
                <p14:nvPr/>
              </p14:nvContentPartPr>
              <p14:xfrm>
                <a:off x="7300690" y="1194209"/>
                <a:ext cx="236520" cy="151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3D9CE5AC-252E-215C-6858-3A28457B6DE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292050" y="1185209"/>
                  <a:ext cx="2541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16980714-115A-9C15-FFD2-AC85F50F20FE}"/>
                    </a:ext>
                  </a:extLst>
                </p14:cNvPr>
                <p14:cNvContentPartPr/>
                <p14:nvPr/>
              </p14:nvContentPartPr>
              <p14:xfrm>
                <a:off x="7829530" y="833129"/>
                <a:ext cx="98280" cy="1530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6980714-115A-9C15-FFD2-AC85F50F20F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820530" y="824129"/>
                  <a:ext cx="1159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C3AE481-D174-CC4D-7671-CB469991512E}"/>
                    </a:ext>
                  </a:extLst>
                </p14:cNvPr>
                <p14:cNvContentPartPr/>
                <p14:nvPr/>
              </p14:nvContentPartPr>
              <p14:xfrm>
                <a:off x="7932490" y="829529"/>
                <a:ext cx="84240" cy="2098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C3AE481-D174-CC4D-7671-CB469991512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923490" y="820889"/>
                  <a:ext cx="1018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836ED2B-B3CA-6F0E-687C-1EAD6042A871}"/>
                    </a:ext>
                  </a:extLst>
                </p14:cNvPr>
                <p14:cNvContentPartPr/>
                <p14:nvPr/>
              </p14:nvContentPartPr>
              <p14:xfrm>
                <a:off x="8069290" y="806129"/>
                <a:ext cx="1436400" cy="5162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836ED2B-B3CA-6F0E-687C-1EAD6042A87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060290" y="797489"/>
                  <a:ext cx="1454040" cy="53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2837BD4-2767-717A-F335-ED2C94626C28}"/>
                    </a:ext>
                  </a:extLst>
                </p14:cNvPr>
                <p14:cNvContentPartPr/>
                <p14:nvPr/>
              </p14:nvContentPartPr>
              <p14:xfrm>
                <a:off x="9328930" y="853289"/>
                <a:ext cx="18360" cy="205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2837BD4-2767-717A-F335-ED2C94626C2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320290" y="844289"/>
                  <a:ext cx="360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4112392-E512-0B0D-903A-A6CC5F37BF2B}"/>
                    </a:ext>
                  </a:extLst>
                </p14:cNvPr>
                <p14:cNvContentPartPr/>
                <p14:nvPr/>
              </p14:nvContentPartPr>
              <p14:xfrm>
                <a:off x="9713410" y="762209"/>
                <a:ext cx="1514520" cy="4730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4112392-E512-0B0D-903A-A6CC5F37BF2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704410" y="753569"/>
                  <a:ext cx="1532160" cy="49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754E939-A229-E47E-66CB-0DFA2B283E47}"/>
                    </a:ext>
                  </a:extLst>
                </p14:cNvPr>
                <p14:cNvContentPartPr/>
                <p14:nvPr/>
              </p14:nvContentPartPr>
              <p14:xfrm>
                <a:off x="10894210" y="895049"/>
                <a:ext cx="173160" cy="349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754E939-A229-E47E-66CB-0DFA2B283E4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885570" y="886049"/>
                  <a:ext cx="1908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2575978-CCAE-0275-F96C-B35DD5C1F633}"/>
                    </a:ext>
                  </a:extLst>
                </p14:cNvPr>
                <p14:cNvContentPartPr/>
                <p14:nvPr/>
              </p14:nvContentPartPr>
              <p14:xfrm>
                <a:off x="10763170" y="866249"/>
                <a:ext cx="39240" cy="136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2575978-CCAE-0275-F96C-B35DD5C1F63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754530" y="857609"/>
                  <a:ext cx="568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E851366-66CC-E892-5405-1E3FE52AA704}"/>
                    </a:ext>
                  </a:extLst>
                </p14:cNvPr>
                <p14:cNvContentPartPr/>
                <p14:nvPr/>
              </p14:nvContentPartPr>
              <p14:xfrm>
                <a:off x="10084930" y="848969"/>
                <a:ext cx="39240" cy="104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E851366-66CC-E892-5405-1E3FE52AA70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076290" y="839969"/>
                  <a:ext cx="568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F133855-8E87-5CEB-2F48-82E4626F03CB}"/>
                    </a:ext>
                  </a:extLst>
                </p14:cNvPr>
                <p14:cNvContentPartPr/>
                <p14:nvPr/>
              </p14:nvContentPartPr>
              <p14:xfrm>
                <a:off x="11371570" y="781289"/>
                <a:ext cx="99360" cy="1069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F133855-8E87-5CEB-2F48-82E4626F03C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362570" y="772649"/>
                  <a:ext cx="1170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DF1C1CE-32D4-45F2-08E6-FA4560F54854}"/>
                    </a:ext>
                  </a:extLst>
                </p14:cNvPr>
                <p14:cNvContentPartPr/>
                <p14:nvPr/>
              </p14:nvContentPartPr>
              <p14:xfrm>
                <a:off x="11508730" y="791729"/>
                <a:ext cx="51840" cy="1209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DF1C1CE-32D4-45F2-08E6-FA4560F5485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499730" y="783089"/>
                  <a:ext cx="69480" cy="13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A002A2BC-F5D6-9694-C0EC-523A10FEF7B1}"/>
                  </a:ext>
                </a:extLst>
              </p14:cNvPr>
              <p14:cNvContentPartPr/>
              <p14:nvPr/>
            </p14:nvContentPartPr>
            <p14:xfrm>
              <a:off x="3021370" y="3516929"/>
              <a:ext cx="97920" cy="12060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A002A2BC-F5D6-9694-C0EC-523A10FEF7B1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3012730" y="3507929"/>
                <a:ext cx="11556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70EC9434-5127-A8C6-01EC-CD3680D0DDFB}"/>
                  </a:ext>
                </a:extLst>
              </p14:cNvPr>
              <p14:cNvContentPartPr/>
              <p14:nvPr/>
            </p14:nvContentPartPr>
            <p14:xfrm>
              <a:off x="3117130" y="3510809"/>
              <a:ext cx="50400" cy="15048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70EC9434-5127-A8C6-01EC-CD3680D0DDFB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3108490" y="3501809"/>
                <a:ext cx="6804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A8107584-CCB3-0F79-3E52-F0B0A9529249}"/>
                  </a:ext>
                </a:extLst>
              </p14:cNvPr>
              <p14:cNvContentPartPr/>
              <p14:nvPr/>
            </p14:nvContentPartPr>
            <p14:xfrm>
              <a:off x="3271570" y="3611249"/>
              <a:ext cx="1574640" cy="38520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A8107584-CCB3-0F79-3E52-F0B0A9529249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3262570" y="3602249"/>
                <a:ext cx="159228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980D12B1-9485-60EF-EB8D-22F59390F19E}"/>
                  </a:ext>
                </a:extLst>
              </p14:cNvPr>
              <p14:cNvContentPartPr/>
              <p14:nvPr/>
            </p14:nvContentPartPr>
            <p14:xfrm>
              <a:off x="4656850" y="3723209"/>
              <a:ext cx="47160" cy="1368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980D12B1-9485-60EF-EB8D-22F59390F19E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4647850" y="3714569"/>
                <a:ext cx="6480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0C1B669F-F2F3-533D-A144-B1A185847FD9}"/>
                  </a:ext>
                </a:extLst>
              </p14:cNvPr>
              <p14:cNvContentPartPr/>
              <p14:nvPr/>
            </p14:nvContentPartPr>
            <p14:xfrm>
              <a:off x="4373530" y="3700529"/>
              <a:ext cx="258840" cy="3744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0C1B669F-F2F3-533D-A144-B1A185847FD9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4364890" y="3691889"/>
                <a:ext cx="27648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6E70AF47-1B69-043A-C41B-EC08436C8A65}"/>
                  </a:ext>
                </a:extLst>
              </p14:cNvPr>
              <p14:cNvContentPartPr/>
              <p14:nvPr/>
            </p14:nvContentPartPr>
            <p14:xfrm>
              <a:off x="3633370" y="3687569"/>
              <a:ext cx="26640" cy="1188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6E70AF47-1B69-043A-C41B-EC08436C8A65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3624370" y="3678569"/>
                <a:ext cx="4428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CFDB59E9-6862-DA49-D182-DE9A1EE643DC}"/>
                  </a:ext>
                </a:extLst>
              </p14:cNvPr>
              <p14:cNvContentPartPr/>
              <p14:nvPr/>
            </p14:nvContentPartPr>
            <p14:xfrm>
              <a:off x="5129890" y="3464729"/>
              <a:ext cx="1517400" cy="48276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CFDB59E9-6862-DA49-D182-DE9A1EE643DC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5121250" y="3455729"/>
                <a:ext cx="1535040" cy="50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4F21A615-DD60-71C4-A26D-437A0A9190C6}"/>
                  </a:ext>
                </a:extLst>
              </p14:cNvPr>
              <p14:cNvContentPartPr/>
              <p14:nvPr/>
            </p14:nvContentPartPr>
            <p14:xfrm>
              <a:off x="6360730" y="3608729"/>
              <a:ext cx="187920" cy="2160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4F21A615-DD60-71C4-A26D-437A0A9190C6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6352090" y="3600089"/>
                <a:ext cx="20556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16484878-F62E-49C5-DB39-C13DB7687C4A}"/>
                  </a:ext>
                </a:extLst>
              </p14:cNvPr>
              <p14:cNvContentPartPr/>
              <p14:nvPr/>
            </p14:nvContentPartPr>
            <p14:xfrm>
              <a:off x="6257050" y="3524849"/>
              <a:ext cx="34560" cy="3096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16484878-F62E-49C5-DB39-C13DB7687C4A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6248410" y="3515849"/>
                <a:ext cx="5220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A1766921-C346-A1E5-5B98-F557C17C8099}"/>
                  </a:ext>
                </a:extLst>
              </p14:cNvPr>
              <p14:cNvContentPartPr/>
              <p14:nvPr/>
            </p14:nvContentPartPr>
            <p14:xfrm>
              <a:off x="5411050" y="3514769"/>
              <a:ext cx="69840" cy="3492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A1766921-C346-A1E5-5B98-F557C17C8099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5402050" y="3505769"/>
                <a:ext cx="874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EBCE7E08-6F7B-9206-F30C-BBC71FB9D866}"/>
                  </a:ext>
                </a:extLst>
              </p14:cNvPr>
              <p14:cNvContentPartPr/>
              <p14:nvPr/>
            </p14:nvContentPartPr>
            <p14:xfrm>
              <a:off x="6739090" y="3440249"/>
              <a:ext cx="68760" cy="15156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EBCE7E08-6F7B-9206-F30C-BBC71FB9D866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6730450" y="3431249"/>
                <a:ext cx="8640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DB3760B6-FCA1-E379-C0E8-831302E84FC9}"/>
                  </a:ext>
                </a:extLst>
              </p14:cNvPr>
              <p14:cNvContentPartPr/>
              <p14:nvPr/>
            </p14:nvContentPartPr>
            <p14:xfrm>
              <a:off x="6859330" y="3363929"/>
              <a:ext cx="22320" cy="18468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DB3760B6-FCA1-E379-C0E8-831302E84FC9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6850690" y="3354929"/>
                <a:ext cx="39960" cy="20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4" name="Group 163">
            <a:extLst>
              <a:ext uri="{FF2B5EF4-FFF2-40B4-BE49-F238E27FC236}">
                <a16:creationId xmlns:a16="http://schemas.microsoft.com/office/drawing/2014/main" id="{80E3DAA9-23EC-EEEF-4742-D94054AB89D9}"/>
              </a:ext>
            </a:extLst>
          </p:cNvPr>
          <p:cNvGrpSpPr/>
          <p:nvPr/>
        </p:nvGrpSpPr>
        <p:grpSpPr>
          <a:xfrm>
            <a:off x="831130" y="3649049"/>
            <a:ext cx="1855800" cy="762480"/>
            <a:chOff x="831130" y="3649049"/>
            <a:chExt cx="1855800" cy="76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31A1669A-71A3-A325-426F-600989C39853}"/>
                    </a:ext>
                  </a:extLst>
                </p14:cNvPr>
                <p14:cNvContentPartPr/>
                <p14:nvPr/>
              </p14:nvContentPartPr>
              <p14:xfrm>
                <a:off x="1742650" y="3649049"/>
                <a:ext cx="389520" cy="1663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31A1669A-71A3-A325-426F-600989C3985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733650" y="3640049"/>
                  <a:ext cx="4071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159A2D3-99D3-2737-948F-938F8905773F}"/>
                    </a:ext>
                  </a:extLst>
                </p14:cNvPr>
                <p14:cNvContentPartPr/>
                <p14:nvPr/>
              </p14:nvContentPartPr>
              <p14:xfrm>
                <a:off x="1730050" y="3942449"/>
                <a:ext cx="412560" cy="198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159A2D3-99D3-2737-948F-938F8905773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721050" y="3933809"/>
                  <a:ext cx="4302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4BA8AE2-E439-3619-A386-48109045CFA4}"/>
                    </a:ext>
                  </a:extLst>
                </p14:cNvPr>
                <p14:cNvContentPartPr/>
                <p14:nvPr/>
              </p14:nvContentPartPr>
              <p14:xfrm>
                <a:off x="1697290" y="4063409"/>
                <a:ext cx="254520" cy="3481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4BA8AE2-E439-3619-A386-48109045CFA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688650" y="4054769"/>
                  <a:ext cx="27216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9632FC2-6F97-E711-7733-188A6E04410E}"/>
                    </a:ext>
                  </a:extLst>
                </p14:cNvPr>
                <p14:cNvContentPartPr/>
                <p14:nvPr/>
              </p14:nvContentPartPr>
              <p14:xfrm>
                <a:off x="2460130" y="3797369"/>
                <a:ext cx="205560" cy="226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9632FC2-6F97-E711-7733-188A6E04410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451490" y="3788369"/>
                  <a:ext cx="2232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B65A110-1F34-42C6-C6C6-4F1D3E34487B}"/>
                    </a:ext>
                  </a:extLst>
                </p14:cNvPr>
                <p14:cNvContentPartPr/>
                <p14:nvPr/>
              </p14:nvContentPartPr>
              <p14:xfrm>
                <a:off x="2463730" y="3910409"/>
                <a:ext cx="200520" cy="234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B65A110-1F34-42C6-C6C6-4F1D3E34487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454730" y="3901769"/>
                  <a:ext cx="2181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162C4CE9-C520-CB4E-BBE3-222128492552}"/>
                    </a:ext>
                  </a:extLst>
                </p14:cNvPr>
                <p14:cNvContentPartPr/>
                <p14:nvPr/>
              </p14:nvContentPartPr>
              <p14:xfrm>
                <a:off x="2447170" y="3976289"/>
                <a:ext cx="239760" cy="126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162C4CE9-C520-CB4E-BBE3-22212849255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438530" y="3967289"/>
                  <a:ext cx="2574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EF81F5A9-BD31-A35C-2396-AA5FB5893EB8}"/>
                    </a:ext>
                  </a:extLst>
                </p14:cNvPr>
                <p14:cNvContentPartPr/>
                <p14:nvPr/>
              </p14:nvContentPartPr>
              <p14:xfrm>
                <a:off x="831130" y="3739409"/>
                <a:ext cx="254520" cy="2228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EF81F5A9-BD31-A35C-2396-AA5FB5893EB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22130" y="3730769"/>
                  <a:ext cx="2721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4CAD126D-48FE-14F8-0CE3-8F0FD9A359E4}"/>
                    </a:ext>
                  </a:extLst>
                </p14:cNvPr>
                <p14:cNvContentPartPr/>
                <p14:nvPr/>
              </p14:nvContentPartPr>
              <p14:xfrm>
                <a:off x="1261690" y="3769289"/>
                <a:ext cx="207000" cy="525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4CAD126D-48FE-14F8-0CE3-8F0FD9A359E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252690" y="3760289"/>
                  <a:ext cx="2246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64BD28E7-8A45-31E6-738F-7FD066E06100}"/>
                    </a:ext>
                  </a:extLst>
                </p14:cNvPr>
                <p14:cNvContentPartPr/>
                <p14:nvPr/>
              </p14:nvContentPartPr>
              <p14:xfrm>
                <a:off x="1268890" y="3868289"/>
                <a:ext cx="223560" cy="651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64BD28E7-8A45-31E6-738F-7FD066E0610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260250" y="3859649"/>
                  <a:ext cx="2412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9CDD7E31-8265-B357-0FD3-35603F663CD7}"/>
                    </a:ext>
                  </a:extLst>
                </p14:cNvPr>
                <p14:cNvContentPartPr/>
                <p14:nvPr/>
              </p14:nvContentPartPr>
              <p14:xfrm>
                <a:off x="1249810" y="3983849"/>
                <a:ext cx="202680" cy="61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9CDD7E31-8265-B357-0FD3-35603F663CD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241170" y="3974849"/>
                  <a:ext cx="22032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DB41AC66-B52F-DD28-989F-FC76AD3271DC}"/>
              </a:ext>
            </a:extLst>
          </p:cNvPr>
          <p:cNvGrpSpPr/>
          <p:nvPr/>
        </p:nvGrpSpPr>
        <p:grpSpPr>
          <a:xfrm>
            <a:off x="4921810" y="4477409"/>
            <a:ext cx="2087640" cy="734400"/>
            <a:chOff x="4921810" y="4477409"/>
            <a:chExt cx="2087640" cy="73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158DBE83-E7C1-8BF0-DD0F-F10B63F7A28B}"/>
                    </a:ext>
                  </a:extLst>
                </p14:cNvPr>
                <p14:cNvContentPartPr/>
                <p14:nvPr/>
              </p14:nvContentPartPr>
              <p14:xfrm>
                <a:off x="5195050" y="4614929"/>
                <a:ext cx="307440" cy="1454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158DBE83-E7C1-8BF0-DD0F-F10B63F7A28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186410" y="4606289"/>
                  <a:ext cx="3250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DFDFF674-156C-D0E9-C664-55B0B58ACE67}"/>
                    </a:ext>
                  </a:extLst>
                </p14:cNvPr>
                <p14:cNvContentPartPr/>
                <p14:nvPr/>
              </p14:nvContentPartPr>
              <p14:xfrm>
                <a:off x="5580970" y="4495769"/>
                <a:ext cx="145440" cy="3700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DFDFF674-156C-D0E9-C664-55B0B58ACE6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571970" y="4487129"/>
                  <a:ext cx="16308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06D8F5C9-188B-1FE2-AF6A-8990B500A802}"/>
                    </a:ext>
                  </a:extLst>
                </p14:cNvPr>
                <p14:cNvContentPartPr/>
                <p14:nvPr/>
              </p14:nvContentPartPr>
              <p14:xfrm>
                <a:off x="5738650" y="4674329"/>
                <a:ext cx="120960" cy="1144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06D8F5C9-188B-1FE2-AF6A-8990B500A80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730010" y="4665689"/>
                  <a:ext cx="1386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1AD282B5-29A0-B6DE-DB7C-28A59A57A627}"/>
                    </a:ext>
                  </a:extLst>
                </p14:cNvPr>
                <p14:cNvContentPartPr/>
                <p14:nvPr/>
              </p14:nvContentPartPr>
              <p14:xfrm>
                <a:off x="5942770" y="4671449"/>
                <a:ext cx="222840" cy="914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1AD282B5-29A0-B6DE-DB7C-28A59A57A62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933770" y="4662809"/>
                  <a:ext cx="2404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575AD1A5-8EDD-1974-D6A4-4A755273C63F}"/>
                    </a:ext>
                  </a:extLst>
                </p14:cNvPr>
                <p14:cNvContentPartPr/>
                <p14:nvPr/>
              </p14:nvContentPartPr>
              <p14:xfrm>
                <a:off x="6193330" y="4493969"/>
                <a:ext cx="117000" cy="1364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575AD1A5-8EDD-1974-D6A4-4A755273C63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184330" y="4485329"/>
                  <a:ext cx="1346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DE8FD709-7D21-9A58-4284-962B700AC189}"/>
                    </a:ext>
                  </a:extLst>
                </p14:cNvPr>
                <p14:cNvContentPartPr/>
                <p14:nvPr/>
              </p14:nvContentPartPr>
              <p14:xfrm>
                <a:off x="6307450" y="4478489"/>
                <a:ext cx="242640" cy="3330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DE8FD709-7D21-9A58-4284-962B700AC189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298810" y="4469849"/>
                  <a:ext cx="26028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7ED6DDB5-52C3-4653-7B80-DCFCBC0F2051}"/>
                    </a:ext>
                  </a:extLst>
                </p14:cNvPr>
                <p14:cNvContentPartPr/>
                <p14:nvPr/>
              </p14:nvContentPartPr>
              <p14:xfrm>
                <a:off x="6495370" y="4671809"/>
                <a:ext cx="108360" cy="1022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7ED6DDB5-52C3-4653-7B80-DCFCBC0F205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486730" y="4662809"/>
                  <a:ext cx="1260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C8D30F33-C926-C99A-EA8B-B0A15F8A7622}"/>
                    </a:ext>
                  </a:extLst>
                </p14:cNvPr>
                <p14:cNvContentPartPr/>
                <p14:nvPr/>
              </p14:nvContentPartPr>
              <p14:xfrm>
                <a:off x="6726850" y="4477409"/>
                <a:ext cx="139320" cy="3891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C8D30F33-C926-C99A-EA8B-B0A15F8A7622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717850" y="4468409"/>
                  <a:ext cx="15696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0A6BEAA7-8D60-CF92-F6D0-D6E7FDD350AC}"/>
                    </a:ext>
                  </a:extLst>
                </p14:cNvPr>
                <p14:cNvContentPartPr/>
                <p14:nvPr/>
              </p14:nvContentPartPr>
              <p14:xfrm>
                <a:off x="4921810" y="4835249"/>
                <a:ext cx="2087640" cy="1576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0A6BEAA7-8D60-CF92-F6D0-D6E7FDD350A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912810" y="4826249"/>
                  <a:ext cx="21052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110A02CE-9D94-3332-AB25-F37BDD5EE6DE}"/>
                    </a:ext>
                  </a:extLst>
                </p14:cNvPr>
                <p14:cNvContentPartPr/>
                <p14:nvPr/>
              </p14:nvContentPartPr>
              <p14:xfrm>
                <a:off x="5525170" y="5072129"/>
                <a:ext cx="122400" cy="1396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110A02CE-9D94-3332-AB25-F37BDD5EE6D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516530" y="5063129"/>
                  <a:ext cx="1400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D9193017-85A5-6B5A-0031-3D58DE7799A0}"/>
                    </a:ext>
                  </a:extLst>
                </p14:cNvPr>
                <p14:cNvContentPartPr/>
                <p14:nvPr/>
              </p14:nvContentPartPr>
              <p14:xfrm>
                <a:off x="5747290" y="5180489"/>
                <a:ext cx="12960" cy="180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D9193017-85A5-6B5A-0031-3D58DE7799A0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738650" y="5171489"/>
                  <a:ext cx="306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0BC3D364-09D6-CB12-1AED-A566476EC83F}"/>
                    </a:ext>
                  </a:extLst>
                </p14:cNvPr>
                <p14:cNvContentPartPr/>
                <p14:nvPr/>
              </p14:nvContentPartPr>
              <p14:xfrm>
                <a:off x="5859970" y="5055929"/>
                <a:ext cx="118080" cy="1231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0BC3D364-09D6-CB12-1AED-A566476EC83F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851330" y="5046929"/>
                  <a:ext cx="1357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55DE8947-0CB5-7803-DFBC-5E097782DDE2}"/>
                    </a:ext>
                  </a:extLst>
                </p14:cNvPr>
                <p14:cNvContentPartPr/>
                <p14:nvPr/>
              </p14:nvContentPartPr>
              <p14:xfrm>
                <a:off x="6092170" y="5035769"/>
                <a:ext cx="8280" cy="1522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55DE8947-0CB5-7803-DFBC-5E097782DDE2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083170" y="5027129"/>
                  <a:ext cx="259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12CABA3E-59F0-8898-5F65-CA5364DC9DCF}"/>
                    </a:ext>
                  </a:extLst>
                </p14:cNvPr>
                <p14:cNvContentPartPr/>
                <p14:nvPr/>
              </p14:nvContentPartPr>
              <p14:xfrm>
                <a:off x="6245890" y="5019569"/>
                <a:ext cx="98280" cy="1573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12CABA3E-59F0-8898-5F65-CA5364DC9DCF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236890" y="5010569"/>
                  <a:ext cx="1159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D14F81FF-E98E-A6CA-10FE-92CEAFD32A7D}"/>
                    </a:ext>
                  </a:extLst>
                </p14:cNvPr>
                <p14:cNvContentPartPr/>
                <p14:nvPr/>
              </p14:nvContentPartPr>
              <p14:xfrm>
                <a:off x="5724970" y="5186249"/>
                <a:ext cx="29160" cy="136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D14F81FF-E98E-A6CA-10FE-92CEAFD32A7D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715970" y="5177249"/>
                  <a:ext cx="4680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4E4B1B79-30B0-C4E8-9C6D-E160AC46C115}"/>
              </a:ext>
            </a:extLst>
          </p:cNvPr>
          <p:cNvGrpSpPr/>
          <p:nvPr/>
        </p:nvGrpSpPr>
        <p:grpSpPr>
          <a:xfrm>
            <a:off x="5412130" y="5409449"/>
            <a:ext cx="898200" cy="220320"/>
            <a:chOff x="5412130" y="5409449"/>
            <a:chExt cx="898200" cy="22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6ECDDD54-49E0-46A6-7F6C-C19D48DCC297}"/>
                    </a:ext>
                  </a:extLst>
                </p14:cNvPr>
                <p14:cNvContentPartPr/>
                <p14:nvPr/>
              </p14:nvContentPartPr>
              <p14:xfrm>
                <a:off x="5412130" y="5422049"/>
                <a:ext cx="186480" cy="1933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6ECDDD54-49E0-46A6-7F6C-C19D48DCC29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403130" y="5413049"/>
                  <a:ext cx="2041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9F740412-F49B-9E8A-723F-EDFB628AA7A7}"/>
                    </a:ext>
                  </a:extLst>
                </p14:cNvPr>
                <p14:cNvContentPartPr/>
                <p14:nvPr/>
              </p14:nvContentPartPr>
              <p14:xfrm>
                <a:off x="5640370" y="5589089"/>
                <a:ext cx="40320" cy="406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9F740412-F49B-9E8A-723F-EDFB628AA7A7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631730" y="5580089"/>
                  <a:ext cx="579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A191D3FD-3C90-5E7E-81EC-D6B21C9D58BA}"/>
                    </a:ext>
                  </a:extLst>
                </p14:cNvPr>
                <p14:cNvContentPartPr/>
                <p14:nvPr/>
              </p14:nvContentPartPr>
              <p14:xfrm>
                <a:off x="5821810" y="5412329"/>
                <a:ext cx="2160" cy="1584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A191D3FD-3C90-5E7E-81EC-D6B21C9D58BA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812810" y="5403329"/>
                  <a:ext cx="198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9AB57AD8-1554-65D0-A9FF-963DEAFF81F2}"/>
                    </a:ext>
                  </a:extLst>
                </p14:cNvPr>
                <p14:cNvContentPartPr/>
                <p14:nvPr/>
              </p14:nvContentPartPr>
              <p14:xfrm>
                <a:off x="5917930" y="5409449"/>
                <a:ext cx="153720" cy="1821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9AB57AD8-1554-65D0-A9FF-963DEAFF81F2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908930" y="5400449"/>
                  <a:ext cx="1713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A4E34CEF-F579-FEBF-F202-435AF0D21C48}"/>
                    </a:ext>
                  </a:extLst>
                </p14:cNvPr>
                <p14:cNvContentPartPr/>
                <p14:nvPr/>
              </p14:nvContentPartPr>
              <p14:xfrm>
                <a:off x="5946730" y="5419529"/>
                <a:ext cx="150480" cy="61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A4E34CEF-F579-FEBF-F202-435AF0D21C4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938090" y="5410889"/>
                  <a:ext cx="1681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83769737-65B1-0CC3-F665-615AA1A90042}"/>
                    </a:ext>
                  </a:extLst>
                </p14:cNvPr>
                <p14:cNvContentPartPr/>
                <p14:nvPr/>
              </p14:nvContentPartPr>
              <p14:xfrm>
                <a:off x="6124570" y="5422409"/>
                <a:ext cx="185760" cy="1695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83769737-65B1-0CC3-F665-615AA1A90042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115570" y="5413769"/>
                  <a:ext cx="203400" cy="18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A8B7AB53-F89C-C59F-2347-B8A2F38E5082}"/>
              </a:ext>
            </a:extLst>
          </p:cNvPr>
          <p:cNvGrpSpPr/>
          <p:nvPr/>
        </p:nvGrpSpPr>
        <p:grpSpPr>
          <a:xfrm>
            <a:off x="5377570" y="5798969"/>
            <a:ext cx="799200" cy="188280"/>
            <a:chOff x="5377570" y="5798969"/>
            <a:chExt cx="799200" cy="18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2AD957E5-D4AA-D570-10DC-764471056548}"/>
                    </a:ext>
                  </a:extLst>
                </p14:cNvPr>
                <p14:cNvContentPartPr/>
                <p14:nvPr/>
              </p14:nvContentPartPr>
              <p14:xfrm>
                <a:off x="5377570" y="5813009"/>
                <a:ext cx="176040" cy="1742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2AD957E5-D4AA-D570-10DC-764471056548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368570" y="5804369"/>
                  <a:ext cx="1936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7AB0188F-58F5-0089-53F5-34E33788EA5F}"/>
                    </a:ext>
                  </a:extLst>
                </p14:cNvPr>
                <p14:cNvContentPartPr/>
                <p14:nvPr/>
              </p14:nvContentPartPr>
              <p14:xfrm>
                <a:off x="5597170" y="5942969"/>
                <a:ext cx="11520" cy="219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7AB0188F-58F5-0089-53F5-34E33788EA5F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588170" y="5933969"/>
                  <a:ext cx="291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1293FB66-A798-12D7-4B12-CAC1FB5EF521}"/>
                    </a:ext>
                  </a:extLst>
                </p14:cNvPr>
                <p14:cNvContentPartPr/>
                <p14:nvPr/>
              </p14:nvContentPartPr>
              <p14:xfrm>
                <a:off x="5693650" y="5831009"/>
                <a:ext cx="142560" cy="1249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1293FB66-A798-12D7-4B12-CAC1FB5EF521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684650" y="5822009"/>
                  <a:ext cx="1602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E59054DA-9164-47DC-06FC-3C91F1F87DB5}"/>
                    </a:ext>
                  </a:extLst>
                </p14:cNvPr>
                <p14:cNvContentPartPr/>
                <p14:nvPr/>
              </p14:nvContentPartPr>
              <p14:xfrm>
                <a:off x="5880130" y="5839289"/>
                <a:ext cx="150840" cy="1044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E59054DA-9164-47DC-06FC-3C91F1F87DB5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871130" y="5830649"/>
                  <a:ext cx="1684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3BB26FE4-27E4-9C2C-CFC2-476B5AFFA6BA}"/>
                    </a:ext>
                  </a:extLst>
                </p14:cNvPr>
                <p14:cNvContentPartPr/>
                <p14:nvPr/>
              </p14:nvContentPartPr>
              <p14:xfrm>
                <a:off x="6068050" y="5798969"/>
                <a:ext cx="108720" cy="1461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3BB26FE4-27E4-9C2C-CFC2-476B5AFFA6BA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059410" y="5789969"/>
                  <a:ext cx="126360" cy="16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9B8538DF-6A79-E919-277B-19E62DCBEDD8}"/>
              </a:ext>
            </a:extLst>
          </p:cNvPr>
          <p:cNvGrpSpPr/>
          <p:nvPr/>
        </p:nvGrpSpPr>
        <p:grpSpPr>
          <a:xfrm>
            <a:off x="5340130" y="6135929"/>
            <a:ext cx="475560" cy="229320"/>
            <a:chOff x="5340130" y="6135929"/>
            <a:chExt cx="475560" cy="22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33F35D1B-1726-AA23-49F7-39C7A8022338}"/>
                    </a:ext>
                  </a:extLst>
                </p14:cNvPr>
                <p14:cNvContentPartPr/>
                <p14:nvPr/>
              </p14:nvContentPartPr>
              <p14:xfrm>
                <a:off x="5340130" y="6135929"/>
                <a:ext cx="145440" cy="1951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33F35D1B-1726-AA23-49F7-39C7A8022338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331130" y="6127289"/>
                  <a:ext cx="1630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A33E3BA7-BE8A-C271-4075-001AF07206A1}"/>
                    </a:ext>
                  </a:extLst>
                </p14:cNvPr>
                <p14:cNvContentPartPr/>
                <p14:nvPr/>
              </p14:nvContentPartPr>
              <p14:xfrm>
                <a:off x="5535250" y="6256889"/>
                <a:ext cx="32760" cy="507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A33E3BA7-BE8A-C271-4075-001AF07206A1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526610" y="6247889"/>
                  <a:ext cx="504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CDC4255F-0D08-7B2A-4E43-17B33A04DF1B}"/>
                    </a:ext>
                  </a:extLst>
                </p14:cNvPr>
                <p14:cNvContentPartPr/>
                <p14:nvPr/>
              </p14:nvContentPartPr>
              <p14:xfrm>
                <a:off x="5638570" y="6143129"/>
                <a:ext cx="177120" cy="1069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CDC4255F-0D08-7B2A-4E43-17B33A04DF1B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629570" y="6134489"/>
                  <a:ext cx="1947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02A45D28-7566-6643-E346-46C8F2AA88D9}"/>
                    </a:ext>
                  </a:extLst>
                </p14:cNvPr>
                <p14:cNvContentPartPr/>
                <p14:nvPr/>
              </p14:nvContentPartPr>
              <p14:xfrm>
                <a:off x="5622730" y="6246089"/>
                <a:ext cx="173520" cy="1191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02A45D28-7566-6643-E346-46C8F2AA88D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614090" y="6237449"/>
                  <a:ext cx="191160" cy="13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AB709E60-119B-5986-921C-01238BA346ED}"/>
              </a:ext>
            </a:extLst>
          </p:cNvPr>
          <p:cNvGrpSpPr/>
          <p:nvPr/>
        </p:nvGrpSpPr>
        <p:grpSpPr>
          <a:xfrm>
            <a:off x="5218450" y="6480089"/>
            <a:ext cx="927000" cy="185400"/>
            <a:chOff x="5218450" y="6480089"/>
            <a:chExt cx="927000" cy="18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10541BFB-1F81-0382-95BD-0A1D3475FBF7}"/>
                    </a:ext>
                  </a:extLst>
                </p14:cNvPr>
                <p14:cNvContentPartPr/>
                <p14:nvPr/>
              </p14:nvContentPartPr>
              <p14:xfrm>
                <a:off x="5218450" y="6492689"/>
                <a:ext cx="139680" cy="1663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10541BFB-1F81-0382-95BD-0A1D3475FBF7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209450" y="6484049"/>
                  <a:ext cx="1573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FD4DC283-F77C-AFF8-FF69-27FAAEBEAD96}"/>
                    </a:ext>
                  </a:extLst>
                </p14:cNvPr>
                <p14:cNvContentPartPr/>
                <p14:nvPr/>
              </p14:nvContentPartPr>
              <p14:xfrm>
                <a:off x="5441290" y="6639569"/>
                <a:ext cx="30960" cy="259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FD4DC283-F77C-AFF8-FF69-27FAAEBEAD96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432650" y="6630929"/>
                  <a:ext cx="486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A91126BE-32D4-043F-28C6-8C847C84CC83}"/>
                    </a:ext>
                  </a:extLst>
                </p14:cNvPr>
                <p14:cNvContentPartPr/>
                <p14:nvPr/>
              </p14:nvContentPartPr>
              <p14:xfrm>
                <a:off x="5577010" y="6486569"/>
                <a:ext cx="114120" cy="1540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A91126BE-32D4-043F-28C6-8C847C84CC83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568370" y="6477569"/>
                  <a:ext cx="1317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92B87C02-3305-2630-A588-864352B81737}"/>
                    </a:ext>
                  </a:extLst>
                </p14:cNvPr>
                <p14:cNvContentPartPr/>
                <p14:nvPr/>
              </p14:nvContentPartPr>
              <p14:xfrm>
                <a:off x="5760250" y="6480089"/>
                <a:ext cx="113760" cy="1656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92B87C02-3305-2630-A588-864352B81737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751610" y="6471449"/>
                  <a:ext cx="1314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02B8CAF3-62EE-CC06-8C95-14E5F97BEB68}"/>
                    </a:ext>
                  </a:extLst>
                </p14:cNvPr>
                <p14:cNvContentPartPr/>
                <p14:nvPr/>
              </p14:nvContentPartPr>
              <p14:xfrm>
                <a:off x="5949610" y="6508529"/>
                <a:ext cx="24120" cy="1414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02B8CAF3-62EE-CC06-8C95-14E5F97BEB68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940970" y="6499889"/>
                  <a:ext cx="417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35BE2468-FE2A-6E85-026A-7C7037455A8E}"/>
                    </a:ext>
                  </a:extLst>
                </p14:cNvPr>
                <p14:cNvContentPartPr/>
                <p14:nvPr/>
              </p14:nvContentPartPr>
              <p14:xfrm>
                <a:off x="6057970" y="6489809"/>
                <a:ext cx="87480" cy="1735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35BE2468-FE2A-6E85-026A-7C7037455A8E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049330" y="6481169"/>
                  <a:ext cx="1051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A623CD1A-3138-DE2C-79B0-207EA7632D60}"/>
                    </a:ext>
                  </a:extLst>
                </p14:cNvPr>
                <p14:cNvContentPartPr/>
                <p14:nvPr/>
              </p14:nvContentPartPr>
              <p14:xfrm>
                <a:off x="5742250" y="6504569"/>
                <a:ext cx="81720" cy="835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A623CD1A-3138-DE2C-79B0-207EA7632D6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733610" y="6495569"/>
                  <a:ext cx="99360" cy="10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E19A1F65-588B-884A-865A-6E7BF771F4F1}"/>
              </a:ext>
            </a:extLst>
          </p:cNvPr>
          <p:cNvGrpSpPr/>
          <p:nvPr/>
        </p:nvGrpSpPr>
        <p:grpSpPr>
          <a:xfrm>
            <a:off x="2318290" y="4466609"/>
            <a:ext cx="2196360" cy="534960"/>
            <a:chOff x="2318290" y="4466609"/>
            <a:chExt cx="2196360" cy="53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C5595363-AB00-A392-7642-8B9BA6369DC4}"/>
                    </a:ext>
                  </a:extLst>
                </p14:cNvPr>
                <p14:cNvContentPartPr/>
                <p14:nvPr/>
              </p14:nvContentPartPr>
              <p14:xfrm>
                <a:off x="2465170" y="4688729"/>
                <a:ext cx="399960" cy="2160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C5595363-AB00-A392-7642-8B9BA6369DC4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456530" y="4680089"/>
                  <a:ext cx="41760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1129372F-83F0-F692-49A5-0D29DC04742A}"/>
                    </a:ext>
                  </a:extLst>
                </p14:cNvPr>
                <p14:cNvContentPartPr/>
                <p14:nvPr/>
              </p14:nvContentPartPr>
              <p14:xfrm>
                <a:off x="2951890" y="4479569"/>
                <a:ext cx="198360" cy="4500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1129372F-83F0-F692-49A5-0D29DC04742A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943250" y="4470929"/>
                  <a:ext cx="21600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3E8666BA-3DAB-702B-41B4-D0C5EAE326F0}"/>
                    </a:ext>
                  </a:extLst>
                </p14:cNvPr>
                <p14:cNvContentPartPr/>
                <p14:nvPr/>
              </p14:nvContentPartPr>
              <p14:xfrm>
                <a:off x="3151330" y="4659209"/>
                <a:ext cx="151920" cy="2606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3E8666BA-3DAB-702B-41B4-D0C5EAE326F0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142690" y="4650569"/>
                  <a:ext cx="16956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B3192AA7-FDBD-F30C-79C6-B97A51340019}"/>
                    </a:ext>
                  </a:extLst>
                </p14:cNvPr>
                <p14:cNvContentPartPr/>
                <p14:nvPr/>
              </p14:nvContentPartPr>
              <p14:xfrm>
                <a:off x="3335290" y="4513049"/>
                <a:ext cx="316080" cy="3978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B3192AA7-FDBD-F30C-79C6-B97A51340019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326650" y="4504409"/>
                  <a:ext cx="33372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6EED6C6B-2CEC-E4AF-A7CE-D42B712E2E7E}"/>
                    </a:ext>
                  </a:extLst>
                </p14:cNvPr>
                <p14:cNvContentPartPr/>
                <p14:nvPr/>
              </p14:nvContentPartPr>
              <p14:xfrm>
                <a:off x="3521770" y="4730489"/>
                <a:ext cx="126720" cy="1353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6EED6C6B-2CEC-E4AF-A7CE-D42B712E2E7E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513130" y="4721489"/>
                  <a:ext cx="1443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2C25562E-45C5-AE04-3F65-B9FB5B18696A}"/>
                    </a:ext>
                  </a:extLst>
                </p14:cNvPr>
                <p14:cNvContentPartPr/>
                <p14:nvPr/>
              </p14:nvContentPartPr>
              <p14:xfrm>
                <a:off x="3714370" y="4717169"/>
                <a:ext cx="185400" cy="1281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2C25562E-45C5-AE04-3F65-B9FB5B18696A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705730" y="4708529"/>
                  <a:ext cx="2030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0B6830CD-EF78-7E51-A275-76AC53D7E716}"/>
                    </a:ext>
                  </a:extLst>
                </p14:cNvPr>
                <p14:cNvContentPartPr/>
                <p14:nvPr/>
              </p14:nvContentPartPr>
              <p14:xfrm>
                <a:off x="3992290" y="4737689"/>
                <a:ext cx="108000" cy="190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0B6830CD-EF78-7E51-A275-76AC53D7E716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983650" y="4728689"/>
                  <a:ext cx="1256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0F0BC4FD-18C3-5F95-1A90-0BBA00A9B944}"/>
                    </a:ext>
                  </a:extLst>
                </p14:cNvPr>
                <p14:cNvContentPartPr/>
                <p14:nvPr/>
              </p14:nvContentPartPr>
              <p14:xfrm>
                <a:off x="4135210" y="4693769"/>
                <a:ext cx="157320" cy="1494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0F0BC4FD-18C3-5F95-1A90-0BBA00A9B944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126210" y="4685129"/>
                  <a:ext cx="1749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09C9D8B4-88F0-4D9C-75F7-6A0842643653}"/>
                    </a:ext>
                  </a:extLst>
                </p14:cNvPr>
                <p14:cNvContentPartPr/>
                <p14:nvPr/>
              </p14:nvContentPartPr>
              <p14:xfrm>
                <a:off x="4371370" y="4466609"/>
                <a:ext cx="143280" cy="4914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09C9D8B4-88F0-4D9C-75F7-6A0842643653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4362370" y="4457609"/>
                  <a:ext cx="160920" cy="50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938FE776-437D-2FBC-73AC-D8ED32BF1346}"/>
                    </a:ext>
                  </a:extLst>
                </p14:cNvPr>
                <p14:cNvContentPartPr/>
                <p14:nvPr/>
              </p14:nvContentPartPr>
              <p14:xfrm>
                <a:off x="2318290" y="4975289"/>
                <a:ext cx="2094120" cy="262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938FE776-437D-2FBC-73AC-D8ED32BF1346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2309650" y="4966649"/>
                  <a:ext cx="211176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AB01D641-AA80-7E7D-37FE-AF3C09030718}"/>
              </a:ext>
            </a:extLst>
          </p:cNvPr>
          <p:cNvGrpSpPr/>
          <p:nvPr/>
        </p:nvGrpSpPr>
        <p:grpSpPr>
          <a:xfrm>
            <a:off x="2865850" y="5084369"/>
            <a:ext cx="903600" cy="148320"/>
            <a:chOff x="2865850" y="5084369"/>
            <a:chExt cx="903600" cy="14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7535CD43-50B5-772B-EF46-D9F09FFEDA49}"/>
                    </a:ext>
                  </a:extLst>
                </p14:cNvPr>
                <p14:cNvContentPartPr/>
                <p14:nvPr/>
              </p14:nvContentPartPr>
              <p14:xfrm>
                <a:off x="2865850" y="5091569"/>
                <a:ext cx="201600" cy="1411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7535CD43-50B5-772B-EF46-D9F09FFEDA49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2856850" y="5082929"/>
                  <a:ext cx="2192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F8593943-4A33-B32E-0441-A25C0F1EC0CB}"/>
                    </a:ext>
                  </a:extLst>
                </p14:cNvPr>
                <p14:cNvContentPartPr/>
                <p14:nvPr/>
              </p14:nvContentPartPr>
              <p14:xfrm>
                <a:off x="3142330" y="5183009"/>
                <a:ext cx="10800" cy="280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F8593943-4A33-B32E-0441-A25C0F1EC0CB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133690" y="5174009"/>
                  <a:ext cx="284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8E02B12F-036B-F732-3117-BF8F78CAC31D}"/>
                    </a:ext>
                  </a:extLst>
                </p14:cNvPr>
                <p14:cNvContentPartPr/>
                <p14:nvPr/>
              </p14:nvContentPartPr>
              <p14:xfrm>
                <a:off x="3248530" y="5084369"/>
                <a:ext cx="149400" cy="1256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8E02B12F-036B-F732-3117-BF8F78CAC31D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3239530" y="5075729"/>
                  <a:ext cx="1670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36394E4F-BEE2-2DBF-C40B-353DD151F8C6}"/>
                    </a:ext>
                  </a:extLst>
                </p14:cNvPr>
                <p14:cNvContentPartPr/>
                <p14:nvPr/>
              </p14:nvContentPartPr>
              <p14:xfrm>
                <a:off x="3492610" y="5090489"/>
                <a:ext cx="5040" cy="1191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36394E4F-BEE2-2DBF-C40B-353DD151F8C6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3483970" y="5081849"/>
                  <a:ext cx="226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76BDF3F3-7392-3958-3B3D-6324AEF4392F}"/>
                    </a:ext>
                  </a:extLst>
                </p14:cNvPr>
                <p14:cNvContentPartPr/>
                <p14:nvPr/>
              </p14:nvContentPartPr>
              <p14:xfrm>
                <a:off x="3625450" y="5087249"/>
                <a:ext cx="144000" cy="1328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76BDF3F3-7392-3958-3B3D-6324AEF4392F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3616810" y="5078249"/>
                  <a:ext cx="161640" cy="15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937221D7-9967-F29B-9173-E6F5D416DC11}"/>
              </a:ext>
            </a:extLst>
          </p:cNvPr>
          <p:cNvGrpSpPr/>
          <p:nvPr/>
        </p:nvGrpSpPr>
        <p:grpSpPr>
          <a:xfrm>
            <a:off x="2835610" y="5422769"/>
            <a:ext cx="1054080" cy="203400"/>
            <a:chOff x="2835610" y="5422769"/>
            <a:chExt cx="1054080" cy="20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6249029F-8B61-3D6B-101B-4A2B00B933E5}"/>
                    </a:ext>
                  </a:extLst>
                </p14:cNvPr>
                <p14:cNvContentPartPr/>
                <p14:nvPr/>
              </p14:nvContentPartPr>
              <p14:xfrm>
                <a:off x="2835610" y="5436809"/>
                <a:ext cx="117000" cy="1807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6249029F-8B61-3D6B-101B-4A2B00B933E5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826610" y="5427809"/>
                  <a:ext cx="1346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8F859833-F962-E2BB-CF0C-25A8512004B3}"/>
                    </a:ext>
                  </a:extLst>
                </p14:cNvPr>
                <p14:cNvContentPartPr/>
                <p14:nvPr/>
              </p14:nvContentPartPr>
              <p14:xfrm>
                <a:off x="3092650" y="5550929"/>
                <a:ext cx="20160" cy="633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8F859833-F962-E2BB-CF0C-25A8512004B3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3084010" y="5542289"/>
                  <a:ext cx="378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3DF24005-4198-C3E2-6965-1EA8DDEE9A9B}"/>
                    </a:ext>
                  </a:extLst>
                </p14:cNvPr>
                <p14:cNvContentPartPr/>
                <p14:nvPr/>
              </p14:nvContentPartPr>
              <p14:xfrm>
                <a:off x="3193090" y="5437889"/>
                <a:ext cx="125280" cy="1598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3DF24005-4198-C3E2-6965-1EA8DDEE9A9B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184450" y="5429249"/>
                  <a:ext cx="1429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241782C7-CDF1-9045-5DA9-055B7FE0DBC9}"/>
                    </a:ext>
                  </a:extLst>
                </p14:cNvPr>
                <p14:cNvContentPartPr/>
                <p14:nvPr/>
              </p14:nvContentPartPr>
              <p14:xfrm>
                <a:off x="3369490" y="5452649"/>
                <a:ext cx="84600" cy="1735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241782C7-CDF1-9045-5DA9-055B7FE0DBC9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3360850" y="5444009"/>
                  <a:ext cx="1022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ED6D6956-3B72-A8D8-AC47-3517C4C7916B}"/>
                    </a:ext>
                  </a:extLst>
                </p14:cNvPr>
                <p14:cNvContentPartPr/>
                <p14:nvPr/>
              </p14:nvContentPartPr>
              <p14:xfrm>
                <a:off x="3497650" y="5437529"/>
                <a:ext cx="115200" cy="1875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ED6D6956-3B72-A8D8-AC47-3517C4C7916B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488650" y="5428529"/>
                  <a:ext cx="1328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86E925F8-462A-E34B-9034-2C80F4687565}"/>
                    </a:ext>
                  </a:extLst>
                </p14:cNvPr>
                <p14:cNvContentPartPr/>
                <p14:nvPr/>
              </p14:nvContentPartPr>
              <p14:xfrm>
                <a:off x="3671170" y="5433929"/>
                <a:ext cx="9000" cy="1814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86E925F8-462A-E34B-9034-2C80F4687565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3662170" y="5424929"/>
                  <a:ext cx="266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216BCB5C-7227-E7E6-9544-24405B7A02C8}"/>
                    </a:ext>
                  </a:extLst>
                </p14:cNvPr>
                <p14:cNvContentPartPr/>
                <p14:nvPr/>
              </p14:nvContentPartPr>
              <p14:xfrm>
                <a:off x="3824530" y="5422769"/>
                <a:ext cx="65160" cy="604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216BCB5C-7227-E7E6-9544-24405B7A02C8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3815890" y="5413769"/>
                  <a:ext cx="828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57C27604-03EE-5D76-4413-1596D272FA86}"/>
                    </a:ext>
                  </a:extLst>
                </p14:cNvPr>
                <p14:cNvContentPartPr/>
                <p14:nvPr/>
              </p14:nvContentPartPr>
              <p14:xfrm>
                <a:off x="3768010" y="5513849"/>
                <a:ext cx="88200" cy="1029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57C27604-03EE-5D76-4413-1596D272FA86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759010" y="5505209"/>
                  <a:ext cx="105840" cy="12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C48BE73F-1437-7235-AAC2-331C6D2E9E71}"/>
              </a:ext>
            </a:extLst>
          </p:cNvPr>
          <p:cNvGrpSpPr/>
          <p:nvPr/>
        </p:nvGrpSpPr>
        <p:grpSpPr>
          <a:xfrm>
            <a:off x="2741650" y="5752169"/>
            <a:ext cx="879480" cy="210240"/>
            <a:chOff x="2741650" y="5752169"/>
            <a:chExt cx="879480" cy="21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1C967E8D-B9CA-56C1-70BC-0EAF9543FBFE}"/>
                    </a:ext>
                  </a:extLst>
                </p14:cNvPr>
                <p14:cNvContentPartPr/>
                <p14:nvPr/>
              </p14:nvContentPartPr>
              <p14:xfrm>
                <a:off x="2741650" y="5832809"/>
                <a:ext cx="153000" cy="1285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1C967E8D-B9CA-56C1-70BC-0EAF9543FBFE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2732650" y="5824169"/>
                  <a:ext cx="1706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E28DEB14-5050-353B-1EFB-50FC830369F0}"/>
                    </a:ext>
                  </a:extLst>
                </p14:cNvPr>
                <p14:cNvContentPartPr/>
                <p14:nvPr/>
              </p14:nvContentPartPr>
              <p14:xfrm>
                <a:off x="3023170" y="5938649"/>
                <a:ext cx="10800" cy="212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E28DEB14-5050-353B-1EFB-50FC830369F0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3014170" y="5929649"/>
                  <a:ext cx="284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F6F7EAA7-2B5E-714B-BD16-2BC294CB8C3E}"/>
                    </a:ext>
                  </a:extLst>
                </p14:cNvPr>
                <p14:cNvContentPartPr/>
                <p14:nvPr/>
              </p14:nvContentPartPr>
              <p14:xfrm>
                <a:off x="3138010" y="5817689"/>
                <a:ext cx="138600" cy="1242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F6F7EAA7-2B5E-714B-BD16-2BC294CB8C3E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3129370" y="5809049"/>
                  <a:ext cx="1562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87B51516-F5EA-A79A-327E-5551B71CF2DF}"/>
                    </a:ext>
                  </a:extLst>
                </p14:cNvPr>
                <p14:cNvContentPartPr/>
                <p14:nvPr/>
              </p14:nvContentPartPr>
              <p14:xfrm>
                <a:off x="3360130" y="5826689"/>
                <a:ext cx="9000" cy="1130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87B51516-F5EA-A79A-327E-5551B71CF2DF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3351130" y="5818049"/>
                  <a:ext cx="266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7F23191B-0164-1DD6-7E0F-34140C05AAAF}"/>
                    </a:ext>
                  </a:extLst>
                </p14:cNvPr>
                <p14:cNvContentPartPr/>
                <p14:nvPr/>
              </p14:nvContentPartPr>
              <p14:xfrm>
                <a:off x="3527890" y="5752169"/>
                <a:ext cx="93240" cy="12960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7F23191B-0164-1DD6-7E0F-34140C05AAAF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3519250" y="5743169"/>
                  <a:ext cx="1108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93B472BD-ECB5-2F49-DB10-67C30BC9D274}"/>
                    </a:ext>
                  </a:extLst>
                </p14:cNvPr>
                <p14:cNvContentPartPr/>
                <p14:nvPr/>
              </p14:nvContentPartPr>
              <p14:xfrm>
                <a:off x="3494770" y="5895449"/>
                <a:ext cx="104760" cy="669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93B472BD-ECB5-2F49-DB10-67C30BC9D274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3485770" y="5886809"/>
                  <a:ext cx="1224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61FE7731-EF6F-9B45-A7E4-F3D3E29655E5}"/>
                    </a:ext>
                  </a:extLst>
                </p14:cNvPr>
                <p14:cNvContentPartPr/>
                <p14:nvPr/>
              </p14:nvContentPartPr>
              <p14:xfrm>
                <a:off x="2743090" y="5875649"/>
                <a:ext cx="98280" cy="6840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61FE7731-EF6F-9B45-A7E4-F3D3E29655E5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2734450" y="5866649"/>
                  <a:ext cx="115920" cy="8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6C0B98BD-40C1-CCB7-FE59-BCA7C4099F45}"/>
              </a:ext>
            </a:extLst>
          </p:cNvPr>
          <p:cNvGrpSpPr/>
          <p:nvPr/>
        </p:nvGrpSpPr>
        <p:grpSpPr>
          <a:xfrm>
            <a:off x="2687290" y="6149249"/>
            <a:ext cx="512640" cy="272520"/>
            <a:chOff x="2687290" y="6149249"/>
            <a:chExt cx="512640" cy="27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01FD40AC-C005-3DB1-B597-4F7B34D28214}"/>
                    </a:ext>
                  </a:extLst>
                </p14:cNvPr>
                <p14:cNvContentPartPr/>
                <p14:nvPr/>
              </p14:nvContentPartPr>
              <p14:xfrm>
                <a:off x="2707450" y="6149249"/>
                <a:ext cx="159480" cy="1720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01FD40AC-C005-3DB1-B597-4F7B34D28214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2698810" y="6140249"/>
                  <a:ext cx="1771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E0F1A383-D7E8-74F6-F88A-0A6967AB5CB3}"/>
                    </a:ext>
                  </a:extLst>
                </p14:cNvPr>
                <p14:cNvContentPartPr/>
                <p14:nvPr/>
              </p14:nvContentPartPr>
              <p14:xfrm>
                <a:off x="2687290" y="6332129"/>
                <a:ext cx="151200" cy="896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E0F1A383-D7E8-74F6-F88A-0A6967AB5CB3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2678650" y="6323129"/>
                  <a:ext cx="1688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567E8A30-90DC-5D88-3F4A-3D9F44501770}"/>
                    </a:ext>
                  </a:extLst>
                </p14:cNvPr>
                <p14:cNvContentPartPr/>
                <p14:nvPr/>
              </p14:nvContentPartPr>
              <p14:xfrm>
                <a:off x="2932090" y="6378929"/>
                <a:ext cx="29880" cy="223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567E8A30-90DC-5D88-3F4A-3D9F44501770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2923090" y="6370289"/>
                  <a:ext cx="475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6D0B457A-5785-4C23-5314-7D1DC618E160}"/>
                    </a:ext>
                  </a:extLst>
                </p14:cNvPr>
                <p14:cNvContentPartPr/>
                <p14:nvPr/>
              </p14:nvContentPartPr>
              <p14:xfrm>
                <a:off x="3082930" y="6171929"/>
                <a:ext cx="90360" cy="2206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6D0B457A-5785-4C23-5314-7D1DC618E160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3073930" y="6162929"/>
                  <a:ext cx="1080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A2ABDCA7-1283-B006-1F36-8413E11BFE7E}"/>
                    </a:ext>
                  </a:extLst>
                </p14:cNvPr>
                <p14:cNvContentPartPr/>
                <p14:nvPr/>
              </p14:nvContentPartPr>
              <p14:xfrm>
                <a:off x="3116770" y="6176969"/>
                <a:ext cx="83160" cy="2556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A2ABDCA7-1283-B006-1F36-8413E11BFE7E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3108130" y="6168329"/>
                  <a:ext cx="10080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DBC89FC5-19EC-89DF-0A4C-5899854761B0}"/>
              </a:ext>
            </a:extLst>
          </p:cNvPr>
          <p:cNvGrpSpPr/>
          <p:nvPr/>
        </p:nvGrpSpPr>
        <p:grpSpPr>
          <a:xfrm>
            <a:off x="2608810" y="6596369"/>
            <a:ext cx="1230480" cy="205200"/>
            <a:chOff x="2608810" y="6596369"/>
            <a:chExt cx="1230480" cy="20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77266CDE-E522-6475-3E9B-5CEF32F2C40F}"/>
                    </a:ext>
                  </a:extLst>
                </p14:cNvPr>
                <p14:cNvContentPartPr/>
                <p14:nvPr/>
              </p14:nvContentPartPr>
              <p14:xfrm>
                <a:off x="2608810" y="6607169"/>
                <a:ext cx="128160" cy="1630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77266CDE-E522-6475-3E9B-5CEF32F2C40F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2599810" y="6598169"/>
                  <a:ext cx="1458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6BF4F027-7710-622F-5CE5-BE5516E2E482}"/>
                    </a:ext>
                  </a:extLst>
                </p14:cNvPr>
                <p14:cNvContentPartPr/>
                <p14:nvPr/>
              </p14:nvContentPartPr>
              <p14:xfrm>
                <a:off x="2871250" y="6681329"/>
                <a:ext cx="19440" cy="576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6BF4F027-7710-622F-5CE5-BE5516E2E482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2862610" y="6672689"/>
                  <a:ext cx="370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65E2B4E0-BFB9-4635-BE30-47A5A656882A}"/>
                    </a:ext>
                  </a:extLst>
                </p14:cNvPr>
                <p14:cNvContentPartPr/>
                <p14:nvPr/>
              </p14:nvContentPartPr>
              <p14:xfrm>
                <a:off x="2968810" y="6607889"/>
                <a:ext cx="169920" cy="12852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65E2B4E0-BFB9-4635-BE30-47A5A656882A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2960170" y="6598889"/>
                  <a:ext cx="1875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9611E31C-6962-ECB2-18A1-5607D3821943}"/>
                    </a:ext>
                  </a:extLst>
                </p14:cNvPr>
                <p14:cNvContentPartPr/>
                <p14:nvPr/>
              </p14:nvContentPartPr>
              <p14:xfrm>
                <a:off x="3231970" y="6600329"/>
                <a:ext cx="45720" cy="1227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9611E31C-6962-ECB2-18A1-5607D3821943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3223330" y="6591329"/>
                  <a:ext cx="633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2C1FC1BF-8CE5-21F4-C01E-70A619747605}"/>
                    </a:ext>
                  </a:extLst>
                </p14:cNvPr>
                <p14:cNvContentPartPr/>
                <p14:nvPr/>
              </p14:nvContentPartPr>
              <p14:xfrm>
                <a:off x="3343210" y="6605009"/>
                <a:ext cx="149040" cy="1965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2C1FC1BF-8CE5-21F4-C01E-70A619747605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3334570" y="6596009"/>
                  <a:ext cx="1666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2848C1C9-C855-CEB9-A9F0-DEBE20E76D70}"/>
                    </a:ext>
                  </a:extLst>
                </p14:cNvPr>
                <p14:cNvContentPartPr/>
                <p14:nvPr/>
              </p14:nvContentPartPr>
              <p14:xfrm>
                <a:off x="3369490" y="6608969"/>
                <a:ext cx="201960" cy="108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2848C1C9-C855-CEB9-A9F0-DEBE20E76D70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3360850" y="6600329"/>
                  <a:ext cx="2196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2C486E14-D48E-0AD6-6061-98515FCBEE3E}"/>
                    </a:ext>
                  </a:extLst>
                </p14:cNvPr>
                <p14:cNvContentPartPr/>
                <p14:nvPr/>
              </p14:nvContentPartPr>
              <p14:xfrm>
                <a:off x="3625810" y="6596369"/>
                <a:ext cx="213480" cy="1990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2C486E14-D48E-0AD6-6061-98515FCBEE3E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3616810" y="6587729"/>
                  <a:ext cx="231120" cy="21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EF4ACAB0-7EFE-DBCE-B3A8-4740EB827DBE}"/>
              </a:ext>
            </a:extLst>
          </p:cNvPr>
          <p:cNvGrpSpPr/>
          <p:nvPr/>
        </p:nvGrpSpPr>
        <p:grpSpPr>
          <a:xfrm>
            <a:off x="415690" y="4536089"/>
            <a:ext cx="1266480" cy="727560"/>
            <a:chOff x="415690" y="4536089"/>
            <a:chExt cx="1266480" cy="72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36DCAF45-5877-9A42-FC9B-1FD3F4450675}"/>
                    </a:ext>
                  </a:extLst>
                </p14:cNvPr>
                <p14:cNvContentPartPr/>
                <p14:nvPr/>
              </p14:nvContentPartPr>
              <p14:xfrm>
                <a:off x="546730" y="4536089"/>
                <a:ext cx="1098360" cy="44640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36DCAF45-5877-9A42-FC9B-1FD3F4450675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537730" y="4527449"/>
                  <a:ext cx="111600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03FD9439-D59F-D1B8-8B38-A7AE9A5BB7A5}"/>
                    </a:ext>
                  </a:extLst>
                </p14:cNvPr>
                <p14:cNvContentPartPr/>
                <p14:nvPr/>
              </p14:nvContentPartPr>
              <p14:xfrm>
                <a:off x="1266730" y="4627169"/>
                <a:ext cx="24480" cy="507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03FD9439-D59F-D1B8-8B38-A7AE9A5BB7A5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258090" y="4618169"/>
                  <a:ext cx="421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0E5697AA-F91F-4F31-9EB2-14C184DB3162}"/>
                    </a:ext>
                  </a:extLst>
                </p14:cNvPr>
                <p14:cNvContentPartPr/>
                <p14:nvPr/>
              </p14:nvContentPartPr>
              <p14:xfrm>
                <a:off x="415690" y="4978169"/>
                <a:ext cx="1266480" cy="4032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0E5697AA-F91F-4F31-9EB2-14C184DB3162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406690" y="4969529"/>
                  <a:ext cx="12841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2915BD6C-13C7-21F8-05DB-130AC8EF9569}"/>
                    </a:ext>
                  </a:extLst>
                </p14:cNvPr>
                <p14:cNvContentPartPr/>
                <p14:nvPr/>
              </p14:nvContentPartPr>
              <p14:xfrm>
                <a:off x="563290" y="4993649"/>
                <a:ext cx="945000" cy="27000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2915BD6C-13C7-21F8-05DB-130AC8EF9569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554290" y="4985009"/>
                  <a:ext cx="96264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FCF9520B-041D-632B-A99D-29172727428B}"/>
                    </a:ext>
                  </a:extLst>
                </p14:cNvPr>
                <p14:cNvContentPartPr/>
                <p14:nvPr/>
              </p14:nvContentPartPr>
              <p14:xfrm>
                <a:off x="1012930" y="5096969"/>
                <a:ext cx="332280" cy="756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FCF9520B-041D-632B-A99D-29172727428B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004290" y="5088329"/>
                  <a:ext cx="34992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BB439FA1-288B-4F87-321D-90ED9046B40E}"/>
              </a:ext>
            </a:extLst>
          </p:cNvPr>
          <p:cNvGrpSpPr/>
          <p:nvPr/>
        </p:nvGrpSpPr>
        <p:grpSpPr>
          <a:xfrm>
            <a:off x="607210" y="5387849"/>
            <a:ext cx="555480" cy="239400"/>
            <a:chOff x="607210" y="5387849"/>
            <a:chExt cx="555480" cy="23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9CCE4DA6-C158-E84E-B62D-B437A5F4ABD6}"/>
                    </a:ext>
                  </a:extLst>
                </p14:cNvPr>
                <p14:cNvContentPartPr/>
                <p14:nvPr/>
              </p14:nvContentPartPr>
              <p14:xfrm>
                <a:off x="607210" y="5456969"/>
                <a:ext cx="555480" cy="17028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9CCE4DA6-C158-E84E-B62D-B437A5F4ABD6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598570" y="5448329"/>
                  <a:ext cx="5731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CF7CACA4-5BC5-24F8-755B-480A2B149D4E}"/>
                    </a:ext>
                  </a:extLst>
                </p14:cNvPr>
                <p14:cNvContentPartPr/>
                <p14:nvPr/>
              </p14:nvContentPartPr>
              <p14:xfrm>
                <a:off x="911410" y="5387849"/>
                <a:ext cx="27720" cy="1368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CF7CACA4-5BC5-24F8-755B-480A2B149D4E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902410" y="5378849"/>
                  <a:ext cx="45360" cy="3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B12CD03B-8F24-565C-30A6-1F3C49EB8987}"/>
                  </a:ext>
                </a:extLst>
              </p14:cNvPr>
              <p14:cNvContentPartPr/>
              <p14:nvPr/>
            </p14:nvContentPartPr>
            <p14:xfrm>
              <a:off x="450250" y="5625089"/>
              <a:ext cx="1174320" cy="325080"/>
            </p14:xfrm>
          </p:contentPart>
        </mc:Choice>
        <mc:Fallback xmlns=""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B12CD03B-8F24-565C-30A6-1F3C49EB8987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441610" y="5616089"/>
                <a:ext cx="1191960" cy="34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1" name="Group 270">
            <a:extLst>
              <a:ext uri="{FF2B5EF4-FFF2-40B4-BE49-F238E27FC236}">
                <a16:creationId xmlns:a16="http://schemas.microsoft.com/office/drawing/2014/main" id="{B5A6B3AE-F9E0-6B1C-E090-255FB4629706}"/>
              </a:ext>
            </a:extLst>
          </p:cNvPr>
          <p:cNvGrpSpPr/>
          <p:nvPr/>
        </p:nvGrpSpPr>
        <p:grpSpPr>
          <a:xfrm>
            <a:off x="432610" y="5963129"/>
            <a:ext cx="1450080" cy="462960"/>
            <a:chOff x="432610" y="5963129"/>
            <a:chExt cx="1450080" cy="46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60526767-9EDB-7795-BD2B-1943AF4AB446}"/>
                    </a:ext>
                  </a:extLst>
                </p14:cNvPr>
                <p14:cNvContentPartPr/>
                <p14:nvPr/>
              </p14:nvContentPartPr>
              <p14:xfrm>
                <a:off x="432610" y="6110729"/>
                <a:ext cx="1450080" cy="31536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60526767-9EDB-7795-BD2B-1943AF4AB446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423970" y="6101729"/>
                  <a:ext cx="146772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E2C83260-A249-072E-F62B-411674EC6E25}"/>
                    </a:ext>
                  </a:extLst>
                </p14:cNvPr>
                <p14:cNvContentPartPr/>
                <p14:nvPr/>
              </p14:nvContentPartPr>
              <p14:xfrm>
                <a:off x="1380490" y="5963129"/>
                <a:ext cx="24840" cy="7524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E2C83260-A249-072E-F62B-411674EC6E25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371490" y="5954489"/>
                  <a:ext cx="42480" cy="92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272" name="Ink 271">
                <a:extLst>
                  <a:ext uri="{FF2B5EF4-FFF2-40B4-BE49-F238E27FC236}">
                    <a16:creationId xmlns:a16="http://schemas.microsoft.com/office/drawing/2014/main" id="{C9568694-0465-A539-AA13-D5D8DE5592EE}"/>
                  </a:ext>
                </a:extLst>
              </p14:cNvPr>
              <p14:cNvContentPartPr/>
              <p14:nvPr/>
            </p14:nvContentPartPr>
            <p14:xfrm>
              <a:off x="237850" y="6617969"/>
              <a:ext cx="1411920" cy="237960"/>
            </p14:xfrm>
          </p:contentPart>
        </mc:Choice>
        <mc:Fallback xmlns="">
          <p:pic>
            <p:nvPicPr>
              <p:cNvPr id="272" name="Ink 271">
                <a:extLst>
                  <a:ext uri="{FF2B5EF4-FFF2-40B4-BE49-F238E27FC236}">
                    <a16:creationId xmlns:a16="http://schemas.microsoft.com/office/drawing/2014/main" id="{C9568694-0465-A539-AA13-D5D8DE5592EE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229210" y="6609329"/>
                <a:ext cx="1429560" cy="255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6" name="Group 275">
            <a:extLst>
              <a:ext uri="{FF2B5EF4-FFF2-40B4-BE49-F238E27FC236}">
                <a16:creationId xmlns:a16="http://schemas.microsoft.com/office/drawing/2014/main" id="{551832AB-20CD-0AB8-44C1-1F097A481CBE}"/>
              </a:ext>
            </a:extLst>
          </p:cNvPr>
          <p:cNvGrpSpPr/>
          <p:nvPr/>
        </p:nvGrpSpPr>
        <p:grpSpPr>
          <a:xfrm>
            <a:off x="6417610" y="5822369"/>
            <a:ext cx="1371240" cy="119520"/>
            <a:chOff x="6417610" y="5822369"/>
            <a:chExt cx="1371240" cy="11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6FCA40A3-B85E-49D5-7E23-DB709CD205A9}"/>
                    </a:ext>
                  </a:extLst>
                </p14:cNvPr>
                <p14:cNvContentPartPr/>
                <p14:nvPr/>
              </p14:nvContentPartPr>
              <p14:xfrm>
                <a:off x="6417610" y="5884289"/>
                <a:ext cx="843120" cy="1476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6FCA40A3-B85E-49D5-7E23-DB709CD205A9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6408610" y="5875289"/>
                  <a:ext cx="8607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5C68EF19-4B2F-4B4A-2884-3B46BDDA300D}"/>
                    </a:ext>
                  </a:extLst>
                </p14:cNvPr>
                <p14:cNvContentPartPr/>
                <p14:nvPr/>
              </p14:nvContentPartPr>
              <p14:xfrm>
                <a:off x="7325530" y="5822369"/>
                <a:ext cx="463320" cy="11952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5C68EF19-4B2F-4B4A-2884-3B46BDDA300D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7316530" y="5813369"/>
                  <a:ext cx="480960" cy="13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275" name="Ink 274">
                <a:extLst>
                  <a:ext uri="{FF2B5EF4-FFF2-40B4-BE49-F238E27FC236}">
                    <a16:creationId xmlns:a16="http://schemas.microsoft.com/office/drawing/2014/main" id="{9873FF3C-0391-47D5-52CD-28D07CD5AF43}"/>
                  </a:ext>
                </a:extLst>
              </p14:cNvPr>
              <p14:cNvContentPartPr/>
              <p14:nvPr/>
            </p14:nvContentPartPr>
            <p14:xfrm>
              <a:off x="7428850" y="5660009"/>
              <a:ext cx="36360" cy="20160"/>
            </p14:xfrm>
          </p:contentPart>
        </mc:Choice>
        <mc:Fallback xmlns="">
          <p:pic>
            <p:nvPicPr>
              <p:cNvPr id="275" name="Ink 274">
                <a:extLst>
                  <a:ext uri="{FF2B5EF4-FFF2-40B4-BE49-F238E27FC236}">
                    <a16:creationId xmlns:a16="http://schemas.microsoft.com/office/drawing/2014/main" id="{9873FF3C-0391-47D5-52CD-28D07CD5AF43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7420210" y="5651009"/>
                <a:ext cx="54000" cy="3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9" name="Group 288">
            <a:extLst>
              <a:ext uri="{FF2B5EF4-FFF2-40B4-BE49-F238E27FC236}">
                <a16:creationId xmlns:a16="http://schemas.microsoft.com/office/drawing/2014/main" id="{4C41E263-7D10-1E2A-A462-0D77E73A2FE6}"/>
              </a:ext>
            </a:extLst>
          </p:cNvPr>
          <p:cNvGrpSpPr/>
          <p:nvPr/>
        </p:nvGrpSpPr>
        <p:grpSpPr>
          <a:xfrm>
            <a:off x="7955530" y="5585489"/>
            <a:ext cx="2989440" cy="392400"/>
            <a:chOff x="7955530" y="5585489"/>
            <a:chExt cx="2989440" cy="39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62944F5A-7DED-63E7-9F46-0B5DC2A63728}"/>
                    </a:ext>
                  </a:extLst>
                </p14:cNvPr>
                <p14:cNvContentPartPr/>
                <p14:nvPr/>
              </p14:nvContentPartPr>
              <p14:xfrm>
                <a:off x="7955530" y="5680169"/>
                <a:ext cx="543600" cy="27648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62944F5A-7DED-63E7-9F46-0B5DC2A63728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7946890" y="5671169"/>
                  <a:ext cx="56124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14EA9913-D960-BD37-1C81-C32F98535969}"/>
                    </a:ext>
                  </a:extLst>
                </p14:cNvPr>
                <p14:cNvContentPartPr/>
                <p14:nvPr/>
              </p14:nvContentPartPr>
              <p14:xfrm>
                <a:off x="8641690" y="5760449"/>
                <a:ext cx="162000" cy="16488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14EA9913-D960-BD37-1C81-C32F98535969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8632690" y="5751449"/>
                  <a:ext cx="1796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031A59BE-0234-E808-A0C5-44A75BF010EE}"/>
                    </a:ext>
                  </a:extLst>
                </p14:cNvPr>
                <p14:cNvContentPartPr/>
                <p14:nvPr/>
              </p14:nvContentPartPr>
              <p14:xfrm>
                <a:off x="8825650" y="5818049"/>
                <a:ext cx="42480" cy="9216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031A59BE-0234-E808-A0C5-44A75BF010EE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8817010" y="5809049"/>
                  <a:ext cx="601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8B739DC4-AE36-99F3-ADF0-131F2400C376}"/>
                    </a:ext>
                  </a:extLst>
                </p14:cNvPr>
                <p14:cNvContentPartPr/>
                <p14:nvPr/>
              </p14:nvContentPartPr>
              <p14:xfrm>
                <a:off x="8928970" y="5840009"/>
                <a:ext cx="23040" cy="432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8B739DC4-AE36-99F3-ADF0-131F2400C376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8919970" y="5831369"/>
                  <a:ext cx="406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DD6713F3-6EFD-A1E5-BF10-1463AD342ED8}"/>
                    </a:ext>
                  </a:extLst>
                </p14:cNvPr>
                <p14:cNvContentPartPr/>
                <p14:nvPr/>
              </p14:nvContentPartPr>
              <p14:xfrm>
                <a:off x="8941570" y="5650649"/>
                <a:ext cx="127080" cy="25524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DD6713F3-6EFD-A1E5-BF10-1463AD342ED8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8932570" y="5641649"/>
                  <a:ext cx="14472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086D8C48-F761-1BC1-A500-39CF4F79133A}"/>
                    </a:ext>
                  </a:extLst>
                </p14:cNvPr>
                <p14:cNvContentPartPr/>
                <p14:nvPr/>
              </p14:nvContentPartPr>
              <p14:xfrm>
                <a:off x="9108610" y="5651009"/>
                <a:ext cx="122040" cy="26172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086D8C48-F761-1BC1-A500-39CF4F79133A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9099970" y="5642009"/>
                  <a:ext cx="13968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21811B51-F6C0-D275-6D9F-CEB9DD65457D}"/>
                    </a:ext>
                  </a:extLst>
                </p14:cNvPr>
                <p14:cNvContentPartPr/>
                <p14:nvPr/>
              </p14:nvContentPartPr>
              <p14:xfrm>
                <a:off x="9280330" y="5852609"/>
                <a:ext cx="110520" cy="6048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21811B51-F6C0-D275-6D9F-CEB9DD65457D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9271690" y="5843609"/>
                  <a:ext cx="1281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A7C76486-4C48-5D27-66E4-734F3A6AE512}"/>
                    </a:ext>
                  </a:extLst>
                </p14:cNvPr>
                <p14:cNvContentPartPr/>
                <p14:nvPr/>
              </p14:nvContentPartPr>
              <p14:xfrm>
                <a:off x="9560770" y="5653169"/>
                <a:ext cx="690840" cy="27288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A7C76486-4C48-5D27-66E4-734F3A6AE512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9551770" y="5644529"/>
                  <a:ext cx="70848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F2FB86C2-B973-3CC3-AD50-582080537281}"/>
                    </a:ext>
                  </a:extLst>
                </p14:cNvPr>
                <p14:cNvContentPartPr/>
                <p14:nvPr/>
              </p14:nvContentPartPr>
              <p14:xfrm>
                <a:off x="10379410" y="5585489"/>
                <a:ext cx="565560" cy="39240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F2FB86C2-B973-3CC3-AD50-582080537281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0370410" y="5576489"/>
                  <a:ext cx="58320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04540F9F-DA97-EC82-15D3-87E0BF4F4897}"/>
                    </a:ext>
                  </a:extLst>
                </p14:cNvPr>
                <p14:cNvContentPartPr/>
                <p14:nvPr/>
              </p14:nvContentPartPr>
              <p14:xfrm>
                <a:off x="10625650" y="5712929"/>
                <a:ext cx="35640" cy="1332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04540F9F-DA97-EC82-15D3-87E0BF4F4897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0617010" y="5703929"/>
                  <a:ext cx="53280" cy="3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8">
            <p14:nvContentPartPr>
              <p14:cNvPr id="290" name="Ink 289">
                <a:extLst>
                  <a:ext uri="{FF2B5EF4-FFF2-40B4-BE49-F238E27FC236}">
                    <a16:creationId xmlns:a16="http://schemas.microsoft.com/office/drawing/2014/main" id="{6BFB52BB-8D89-64A5-3F1B-FD68D9A93A9B}"/>
                  </a:ext>
                </a:extLst>
              </p14:cNvPr>
              <p14:cNvContentPartPr/>
              <p14:nvPr/>
            </p14:nvContentPartPr>
            <p14:xfrm>
              <a:off x="6351010" y="6202169"/>
              <a:ext cx="729000" cy="61200"/>
            </p14:xfrm>
          </p:contentPart>
        </mc:Choice>
        <mc:Fallback xmlns="">
          <p:pic>
            <p:nvPicPr>
              <p:cNvPr id="290" name="Ink 289">
                <a:extLst>
                  <a:ext uri="{FF2B5EF4-FFF2-40B4-BE49-F238E27FC236}">
                    <a16:creationId xmlns:a16="http://schemas.microsoft.com/office/drawing/2014/main" id="{6BFB52BB-8D89-64A5-3F1B-FD68D9A93A9B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6342370" y="6193169"/>
                <a:ext cx="746640" cy="7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94" name="Group 293">
            <a:extLst>
              <a:ext uri="{FF2B5EF4-FFF2-40B4-BE49-F238E27FC236}">
                <a16:creationId xmlns:a16="http://schemas.microsoft.com/office/drawing/2014/main" id="{601C1723-B0DD-FD83-F26D-4D16A71422BC}"/>
              </a:ext>
            </a:extLst>
          </p:cNvPr>
          <p:cNvGrpSpPr/>
          <p:nvPr/>
        </p:nvGrpSpPr>
        <p:grpSpPr>
          <a:xfrm>
            <a:off x="7150570" y="6103889"/>
            <a:ext cx="583920" cy="277560"/>
            <a:chOff x="7150570" y="6103889"/>
            <a:chExt cx="583920" cy="27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202C7D2F-E1CA-412C-E7BB-C168E040A76B}"/>
                    </a:ext>
                  </a:extLst>
                </p14:cNvPr>
                <p14:cNvContentPartPr/>
                <p14:nvPr/>
              </p14:nvContentPartPr>
              <p14:xfrm>
                <a:off x="7150570" y="6103889"/>
                <a:ext cx="583920" cy="27756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202C7D2F-E1CA-412C-E7BB-C168E040A76B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7141930" y="6095249"/>
                  <a:ext cx="60156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09F99D9E-18EB-ECB4-F51C-EBC250DC4558}"/>
                    </a:ext>
                  </a:extLst>
                </p14:cNvPr>
                <p14:cNvContentPartPr/>
                <p14:nvPr/>
              </p14:nvContentPartPr>
              <p14:xfrm>
                <a:off x="7369090" y="6165809"/>
                <a:ext cx="10080" cy="756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09F99D9E-18EB-ECB4-F51C-EBC250DC4558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7360090" y="6157169"/>
                  <a:ext cx="27720" cy="2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4">
            <p14:nvContentPartPr>
              <p14:cNvPr id="293" name="Ink 292">
                <a:extLst>
                  <a:ext uri="{FF2B5EF4-FFF2-40B4-BE49-F238E27FC236}">
                    <a16:creationId xmlns:a16="http://schemas.microsoft.com/office/drawing/2014/main" id="{FF35921F-2A1F-579E-8C17-7E2850CFA2A5}"/>
                  </a:ext>
                </a:extLst>
              </p14:cNvPr>
              <p14:cNvContentPartPr/>
              <p14:nvPr/>
            </p14:nvContentPartPr>
            <p14:xfrm>
              <a:off x="7900090" y="6207929"/>
              <a:ext cx="843840" cy="302040"/>
            </p14:xfrm>
          </p:contentPart>
        </mc:Choice>
        <mc:Fallback xmlns="">
          <p:pic>
            <p:nvPicPr>
              <p:cNvPr id="293" name="Ink 292">
                <a:extLst>
                  <a:ext uri="{FF2B5EF4-FFF2-40B4-BE49-F238E27FC236}">
                    <a16:creationId xmlns:a16="http://schemas.microsoft.com/office/drawing/2014/main" id="{FF35921F-2A1F-579E-8C17-7E2850CFA2A5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7891450" y="6198929"/>
                <a:ext cx="861480" cy="31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4389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6580EC5-7CD6-4227-AFD9-AF7123CF5280}"/>
              </a:ext>
            </a:extLst>
          </p:cNvPr>
          <p:cNvGrpSpPr/>
          <p:nvPr/>
        </p:nvGrpSpPr>
        <p:grpSpPr>
          <a:xfrm>
            <a:off x="432610" y="132209"/>
            <a:ext cx="433080" cy="455760"/>
            <a:chOff x="432610" y="132209"/>
            <a:chExt cx="433080" cy="45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84BB48F-0DA6-2B9E-1FF4-65B69977543F}"/>
                    </a:ext>
                  </a:extLst>
                </p14:cNvPr>
                <p14:cNvContentPartPr/>
                <p14:nvPr/>
              </p14:nvContentPartPr>
              <p14:xfrm>
                <a:off x="577690" y="171089"/>
                <a:ext cx="21240" cy="2854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84BB48F-0DA6-2B9E-1FF4-65B69977543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68690" y="162449"/>
                  <a:ext cx="3888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53036CE-AAC6-50C9-D57E-D09D3D82FF1D}"/>
                    </a:ext>
                  </a:extLst>
                </p14:cNvPr>
                <p14:cNvContentPartPr/>
                <p14:nvPr/>
              </p14:nvContentPartPr>
              <p14:xfrm>
                <a:off x="678130" y="186209"/>
                <a:ext cx="25920" cy="2718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53036CE-AAC6-50C9-D57E-D09D3D82FF1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69490" y="177209"/>
                  <a:ext cx="4356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BCB5118-EE54-00D4-7E09-013BED7160C1}"/>
                    </a:ext>
                  </a:extLst>
                </p14:cNvPr>
                <p14:cNvContentPartPr/>
                <p14:nvPr/>
              </p14:nvContentPartPr>
              <p14:xfrm>
                <a:off x="432610" y="132209"/>
                <a:ext cx="433080" cy="4557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BCB5118-EE54-00D4-7E09-013BED7160C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23970" y="123569"/>
                  <a:ext cx="450720" cy="47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FFA6A76-8B6D-C82C-4F57-0B8EA0E46382}"/>
                  </a:ext>
                </a:extLst>
              </p14:cNvPr>
              <p14:cNvContentPartPr/>
              <p14:nvPr/>
            </p14:nvContentPartPr>
            <p14:xfrm>
              <a:off x="5721010" y="1100969"/>
              <a:ext cx="444600" cy="3146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FFA6A76-8B6D-C82C-4F57-0B8EA0E4638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712010" y="1092329"/>
                <a:ext cx="462240" cy="332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6A8A51AF-CFE3-BB19-A4AA-D7A2BE48D642}"/>
              </a:ext>
            </a:extLst>
          </p:cNvPr>
          <p:cNvGrpSpPr/>
          <p:nvPr/>
        </p:nvGrpSpPr>
        <p:grpSpPr>
          <a:xfrm>
            <a:off x="1405690" y="268649"/>
            <a:ext cx="4012200" cy="1282680"/>
            <a:chOff x="1405690" y="268649"/>
            <a:chExt cx="4012200" cy="128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546851E-D3C0-2B61-CE14-3BAFD84D2926}"/>
                    </a:ext>
                  </a:extLst>
                </p14:cNvPr>
                <p14:cNvContentPartPr/>
                <p14:nvPr/>
              </p14:nvContentPartPr>
              <p14:xfrm>
                <a:off x="1405690" y="304289"/>
                <a:ext cx="281160" cy="3366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546851E-D3C0-2B61-CE14-3BAFD84D292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96690" y="295289"/>
                  <a:ext cx="29880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6D3E4F8-1397-1C0F-49F7-27F5F6CBB86C}"/>
                    </a:ext>
                  </a:extLst>
                </p14:cNvPr>
                <p14:cNvContentPartPr/>
                <p14:nvPr/>
              </p14:nvContentPartPr>
              <p14:xfrm>
                <a:off x="1771810" y="443609"/>
                <a:ext cx="627120" cy="1890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6D3E4F8-1397-1C0F-49F7-27F5F6CBB86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763170" y="434969"/>
                  <a:ext cx="6447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1B86742-C339-6102-5042-B8FF00B4212A}"/>
                    </a:ext>
                  </a:extLst>
                </p14:cNvPr>
                <p14:cNvContentPartPr/>
                <p14:nvPr/>
              </p14:nvContentPartPr>
              <p14:xfrm>
                <a:off x="1874050" y="1044809"/>
                <a:ext cx="1605960" cy="5065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1B86742-C339-6102-5042-B8FF00B4212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865050" y="1035809"/>
                  <a:ext cx="1623600" cy="52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4077533-F49B-006A-B5C1-C0F6FFA87827}"/>
                    </a:ext>
                  </a:extLst>
                </p14:cNvPr>
                <p14:cNvContentPartPr/>
                <p14:nvPr/>
              </p14:nvContentPartPr>
              <p14:xfrm>
                <a:off x="3280570" y="1026089"/>
                <a:ext cx="21960" cy="9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4077533-F49B-006A-B5C1-C0F6FFA8782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271570" y="1017089"/>
                  <a:ext cx="396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396951F-8056-44DB-F41E-60A6022CFC0F}"/>
                    </a:ext>
                  </a:extLst>
                </p14:cNvPr>
                <p14:cNvContentPartPr/>
                <p14:nvPr/>
              </p14:nvContentPartPr>
              <p14:xfrm>
                <a:off x="3399370" y="1184129"/>
                <a:ext cx="151560" cy="1152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396951F-8056-44DB-F41E-60A6022CFC0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390730" y="1175129"/>
                  <a:ext cx="1692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6908C62-2692-192F-E1FE-C3C3C91E9FCA}"/>
                    </a:ext>
                  </a:extLst>
                </p14:cNvPr>
                <p14:cNvContentPartPr/>
                <p14:nvPr/>
              </p14:nvContentPartPr>
              <p14:xfrm>
                <a:off x="3851890" y="830969"/>
                <a:ext cx="1566000" cy="5914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6908C62-2692-192F-E1FE-C3C3C91E9FC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842890" y="821969"/>
                  <a:ext cx="1583640" cy="60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CDC8A46-93EE-62BC-994B-61D4D3785919}"/>
                    </a:ext>
                  </a:extLst>
                </p14:cNvPr>
                <p14:cNvContentPartPr/>
                <p14:nvPr/>
              </p14:nvContentPartPr>
              <p14:xfrm>
                <a:off x="5209810" y="996209"/>
                <a:ext cx="158760" cy="435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CDC8A46-93EE-62BC-994B-61D4D378591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201170" y="987209"/>
                  <a:ext cx="1764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D55B9BB-D2D9-2498-4C19-97FF4B6F5CFC}"/>
                    </a:ext>
                  </a:extLst>
                </p14:cNvPr>
                <p14:cNvContentPartPr/>
                <p14:nvPr/>
              </p14:nvContentPartPr>
              <p14:xfrm>
                <a:off x="4368490" y="830249"/>
                <a:ext cx="727200" cy="1515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D55B9BB-D2D9-2498-4C19-97FF4B6F5CF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359490" y="821609"/>
                  <a:ext cx="7448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5BC374F-46BC-A34C-18FD-7F74A95EA621}"/>
                    </a:ext>
                  </a:extLst>
                </p14:cNvPr>
                <p14:cNvContentPartPr/>
                <p14:nvPr/>
              </p14:nvContentPartPr>
              <p14:xfrm>
                <a:off x="2717530" y="268649"/>
                <a:ext cx="345960" cy="308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5BC374F-46BC-A34C-18FD-7F74A95EA62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708890" y="259649"/>
                  <a:ext cx="36360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22D76AD-5217-6B12-A18B-C6E044DA70A5}"/>
                    </a:ext>
                  </a:extLst>
                </p14:cNvPr>
                <p14:cNvContentPartPr/>
                <p14:nvPr/>
              </p14:nvContentPartPr>
              <p14:xfrm>
                <a:off x="2855050" y="359009"/>
                <a:ext cx="285120" cy="57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22D76AD-5217-6B12-A18B-C6E044DA70A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846410" y="350009"/>
                  <a:ext cx="3027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52A19D0-9381-C8BA-7F57-8A270D2055C1}"/>
                    </a:ext>
                  </a:extLst>
                </p14:cNvPr>
                <p14:cNvContentPartPr/>
                <p14:nvPr/>
              </p14:nvContentPartPr>
              <p14:xfrm>
                <a:off x="3198850" y="397169"/>
                <a:ext cx="930240" cy="3751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52A19D0-9381-C8BA-7F57-8A270D2055C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189850" y="388169"/>
                  <a:ext cx="94788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DCC5D94-D1A4-F597-8F19-7DBFCD595146}"/>
                    </a:ext>
                  </a:extLst>
                </p14:cNvPr>
                <p14:cNvContentPartPr/>
                <p14:nvPr/>
              </p14:nvContentPartPr>
              <p14:xfrm>
                <a:off x="3621850" y="326969"/>
                <a:ext cx="23040" cy="147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DCC5D94-D1A4-F597-8F19-7DBFCD59514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613210" y="317969"/>
                  <a:ext cx="406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B5A1712-135C-EC8B-EAC4-B47031B3D84C}"/>
                    </a:ext>
                  </a:extLst>
                </p14:cNvPr>
                <p14:cNvContentPartPr/>
                <p14:nvPr/>
              </p14:nvContentPartPr>
              <p14:xfrm>
                <a:off x="4405570" y="338129"/>
                <a:ext cx="81000" cy="2653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B5A1712-135C-EC8B-EAC4-B47031B3D84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396570" y="329489"/>
                  <a:ext cx="9864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4F8ED46-A4BC-6DBB-60D9-5E4093751E5B}"/>
                    </a:ext>
                  </a:extLst>
                </p14:cNvPr>
                <p14:cNvContentPartPr/>
                <p14:nvPr/>
              </p14:nvContentPartPr>
              <p14:xfrm>
                <a:off x="4324570" y="347129"/>
                <a:ext cx="317520" cy="176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4F8ED46-A4BC-6DBB-60D9-5E4093751E5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315570" y="338129"/>
                  <a:ext cx="33516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18F6321-22DA-3C94-5FCA-D3390AF20E9F}"/>
              </a:ext>
            </a:extLst>
          </p:cNvPr>
          <p:cNvGrpSpPr/>
          <p:nvPr/>
        </p:nvGrpSpPr>
        <p:grpSpPr>
          <a:xfrm>
            <a:off x="6536050" y="983969"/>
            <a:ext cx="4955400" cy="592920"/>
            <a:chOff x="6536050" y="983969"/>
            <a:chExt cx="4955400" cy="59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394A2E7-C262-E188-F352-FDE9999ECF9D}"/>
                    </a:ext>
                  </a:extLst>
                </p14:cNvPr>
                <p14:cNvContentPartPr/>
                <p14:nvPr/>
              </p14:nvContentPartPr>
              <p14:xfrm>
                <a:off x="6536050" y="1219409"/>
                <a:ext cx="383400" cy="1537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394A2E7-C262-E188-F352-FDE9999ECF9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527050" y="1210409"/>
                  <a:ext cx="4010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AD4992E-37D8-5EAE-A30D-40B6A58EC4EC}"/>
                    </a:ext>
                  </a:extLst>
                </p14:cNvPr>
                <p14:cNvContentPartPr/>
                <p14:nvPr/>
              </p14:nvContentPartPr>
              <p14:xfrm>
                <a:off x="6710650" y="1112129"/>
                <a:ext cx="48960" cy="194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AD4992E-37D8-5EAE-A30D-40B6A58EC4E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701650" y="1103129"/>
                  <a:ext cx="666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399527C-F36B-F1BF-6AF4-D151EF499777}"/>
                    </a:ext>
                  </a:extLst>
                </p14:cNvPr>
                <p14:cNvContentPartPr/>
                <p14:nvPr/>
              </p14:nvContentPartPr>
              <p14:xfrm>
                <a:off x="7111690" y="983969"/>
                <a:ext cx="1975320" cy="5929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399527C-F36B-F1BF-6AF4-D151EF49977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103050" y="975329"/>
                  <a:ext cx="1992960" cy="61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E7EA32E-0B65-FBD4-7974-66896C0178BD}"/>
                    </a:ext>
                  </a:extLst>
                </p14:cNvPr>
                <p14:cNvContentPartPr/>
                <p14:nvPr/>
              </p14:nvContentPartPr>
              <p14:xfrm>
                <a:off x="8900170" y="1096649"/>
                <a:ext cx="163800" cy="205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E7EA32E-0B65-FBD4-7974-66896C0178B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891170" y="1087649"/>
                  <a:ext cx="1814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8A6E0B7-602B-F2E8-2DBB-B8534275F88B}"/>
                    </a:ext>
                  </a:extLst>
                </p14:cNvPr>
                <p14:cNvContentPartPr/>
                <p14:nvPr/>
              </p14:nvContentPartPr>
              <p14:xfrm>
                <a:off x="7321930" y="1044449"/>
                <a:ext cx="52560" cy="367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8A6E0B7-602B-F2E8-2DBB-B8534275F88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312930" y="1035809"/>
                  <a:ext cx="702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27E4417-5338-6710-C43E-457A10E5BBF6}"/>
                    </a:ext>
                  </a:extLst>
                </p14:cNvPr>
                <p14:cNvContentPartPr/>
                <p14:nvPr/>
              </p14:nvContentPartPr>
              <p14:xfrm>
                <a:off x="9315970" y="1036529"/>
                <a:ext cx="280440" cy="4777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27E4417-5338-6710-C43E-457A10E5BBF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306970" y="1027529"/>
                  <a:ext cx="298080" cy="49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24DE649-EE4E-B088-BEBF-A26EBCF3A033}"/>
                    </a:ext>
                  </a:extLst>
                </p14:cNvPr>
                <p14:cNvContentPartPr/>
                <p14:nvPr/>
              </p14:nvContentPartPr>
              <p14:xfrm>
                <a:off x="9822130" y="1096649"/>
                <a:ext cx="1669320" cy="3891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24DE649-EE4E-B088-BEBF-A26EBCF3A03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813490" y="1087649"/>
                  <a:ext cx="1686960" cy="40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75FC84A-8BFD-5DF1-CAB9-42FF5A046963}"/>
                  </a:ext>
                </a:extLst>
              </p14:cNvPr>
              <p14:cNvContentPartPr/>
              <p14:nvPr/>
            </p14:nvContentPartPr>
            <p14:xfrm>
              <a:off x="1765690" y="2304809"/>
              <a:ext cx="199440" cy="3614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75FC84A-8BFD-5DF1-CAB9-42FF5A046963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756690" y="2296169"/>
                <a:ext cx="21708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C76A3132-E92A-B0D9-7162-5DF3F6F6B202}"/>
                  </a:ext>
                </a:extLst>
              </p14:cNvPr>
              <p14:cNvContentPartPr/>
              <p14:nvPr/>
            </p14:nvContentPartPr>
            <p14:xfrm>
              <a:off x="1932010" y="2291489"/>
              <a:ext cx="1050840" cy="432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C76A3132-E92A-B0D9-7162-5DF3F6F6B20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923370" y="2282849"/>
                <a:ext cx="1068480" cy="45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58B780CD-1F27-D8F9-A582-D231BB0E71E4}"/>
                  </a:ext>
                </a:extLst>
              </p14:cNvPr>
              <p14:cNvContentPartPr/>
              <p14:nvPr/>
            </p14:nvContentPartPr>
            <p14:xfrm>
              <a:off x="2848570" y="2331089"/>
              <a:ext cx="23040" cy="27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58B780CD-1F27-D8F9-A582-D231BB0E71E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839930" y="2322089"/>
                <a:ext cx="4068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2ACDE331-2932-CADC-8710-6715ADA00D47}"/>
                  </a:ext>
                </a:extLst>
              </p14:cNvPr>
              <p14:cNvContentPartPr/>
              <p14:nvPr/>
            </p14:nvContentPartPr>
            <p14:xfrm>
              <a:off x="2176810" y="2326769"/>
              <a:ext cx="628200" cy="702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2ACDE331-2932-CADC-8710-6715ADA00D4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168170" y="2318129"/>
                <a:ext cx="64584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39364E05-D7CB-442C-936D-F8C6E33C7B4F}"/>
                  </a:ext>
                </a:extLst>
              </p14:cNvPr>
              <p14:cNvContentPartPr/>
              <p14:nvPr/>
            </p14:nvContentPartPr>
            <p14:xfrm>
              <a:off x="3167530" y="2144969"/>
              <a:ext cx="1742760" cy="5749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39364E05-D7CB-442C-936D-F8C6E33C7B4F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158530" y="2136329"/>
                <a:ext cx="1760400" cy="59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3182108-35F4-FB53-9C9E-56E6E886C470}"/>
                  </a:ext>
                </a:extLst>
              </p14:cNvPr>
              <p14:cNvContentPartPr/>
              <p14:nvPr/>
            </p14:nvContentPartPr>
            <p14:xfrm>
              <a:off x="4572250" y="2294009"/>
              <a:ext cx="182160" cy="158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3182108-35F4-FB53-9C9E-56E6E886C470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563250" y="2285369"/>
                <a:ext cx="19980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BFD339D-1A99-DEA5-7F92-72F2D6CAD09C}"/>
                  </a:ext>
                </a:extLst>
              </p14:cNvPr>
              <p14:cNvContentPartPr/>
              <p14:nvPr/>
            </p14:nvContentPartPr>
            <p14:xfrm>
              <a:off x="3699610" y="2237129"/>
              <a:ext cx="672120" cy="349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BFD339D-1A99-DEA5-7F92-72F2D6CAD09C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690970" y="2228129"/>
                <a:ext cx="68976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0A4EE67-5283-561E-EDC5-7179AF760EE7}"/>
                  </a:ext>
                </a:extLst>
              </p14:cNvPr>
              <p14:cNvContentPartPr/>
              <p14:nvPr/>
            </p14:nvContentPartPr>
            <p14:xfrm>
              <a:off x="7023490" y="2216969"/>
              <a:ext cx="332640" cy="1461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0A4EE67-5283-561E-EDC5-7179AF760EE7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014490" y="2207969"/>
                <a:ext cx="35028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1A0DBF0A-D3DF-B4DF-6F99-130BF380C9E8}"/>
                  </a:ext>
                </a:extLst>
              </p14:cNvPr>
              <p14:cNvContentPartPr/>
              <p14:nvPr/>
            </p14:nvContentPartPr>
            <p14:xfrm>
              <a:off x="8314810" y="1894049"/>
              <a:ext cx="27720" cy="2415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1A0DBF0A-D3DF-B4DF-6F99-130BF380C9E8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305810" y="1885409"/>
                <a:ext cx="4536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BBF3D68-62D9-861F-567C-66A3279F0927}"/>
                  </a:ext>
                </a:extLst>
              </p14:cNvPr>
              <p14:cNvContentPartPr/>
              <p14:nvPr/>
            </p14:nvContentPartPr>
            <p14:xfrm>
              <a:off x="7618210" y="2160449"/>
              <a:ext cx="1520640" cy="716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BBF3D68-62D9-861F-567C-66A3279F0927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609210" y="2151449"/>
                <a:ext cx="153828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024EDF4-16FC-68D8-5AB5-60AFCC901C7F}"/>
                  </a:ext>
                </a:extLst>
              </p14:cNvPr>
              <p14:cNvContentPartPr/>
              <p14:nvPr/>
            </p14:nvContentPartPr>
            <p14:xfrm>
              <a:off x="7542250" y="2358449"/>
              <a:ext cx="1625040" cy="4212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024EDF4-16FC-68D8-5AB5-60AFCC901C7F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533250" y="2349809"/>
                <a:ext cx="1642680" cy="43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65" name="Group 64">
            <a:extLst>
              <a:ext uri="{FF2B5EF4-FFF2-40B4-BE49-F238E27FC236}">
                <a16:creationId xmlns:a16="http://schemas.microsoft.com/office/drawing/2014/main" id="{40554A09-7785-4EB2-C91E-39FF27A10BDC}"/>
              </a:ext>
            </a:extLst>
          </p:cNvPr>
          <p:cNvGrpSpPr/>
          <p:nvPr/>
        </p:nvGrpSpPr>
        <p:grpSpPr>
          <a:xfrm>
            <a:off x="5300170" y="2145329"/>
            <a:ext cx="1235520" cy="694080"/>
            <a:chOff x="5300170" y="2145329"/>
            <a:chExt cx="1235520" cy="69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BC794BE-C2B2-321A-5C25-196FDEE648D5}"/>
                    </a:ext>
                  </a:extLst>
                </p14:cNvPr>
                <p14:cNvContentPartPr/>
                <p14:nvPr/>
              </p14:nvContentPartPr>
              <p14:xfrm>
                <a:off x="5300170" y="2243609"/>
                <a:ext cx="327600" cy="2822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BC794BE-C2B2-321A-5C25-196FDEE648D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291170" y="2234969"/>
                  <a:ext cx="34524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A0B8CBC-1DDE-0637-5D08-A682EB4FD324}"/>
                    </a:ext>
                  </a:extLst>
                </p14:cNvPr>
                <p14:cNvContentPartPr/>
                <p14:nvPr/>
              </p14:nvContentPartPr>
              <p14:xfrm>
                <a:off x="5812810" y="2289329"/>
                <a:ext cx="130680" cy="86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A0B8CBC-1DDE-0637-5D08-A682EB4FD32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804170" y="2280329"/>
                  <a:ext cx="1483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191BE5B-A998-280C-BEE0-C701A6775D52}"/>
                    </a:ext>
                  </a:extLst>
                </p14:cNvPr>
                <p14:cNvContentPartPr/>
                <p14:nvPr/>
              </p14:nvContentPartPr>
              <p14:xfrm>
                <a:off x="5726050" y="2391569"/>
                <a:ext cx="215640" cy="104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191BE5B-A998-280C-BEE0-C701A6775D5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717410" y="2382569"/>
                  <a:ext cx="2332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A3EB2FF-CCD0-6225-2E4F-15DEE5FCCC20}"/>
                    </a:ext>
                  </a:extLst>
                </p14:cNvPr>
                <p14:cNvContentPartPr/>
                <p14:nvPr/>
              </p14:nvContentPartPr>
              <p14:xfrm>
                <a:off x="6098290" y="2145329"/>
                <a:ext cx="437400" cy="1933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A3EB2FF-CCD0-6225-2E4F-15DEE5FCCC2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089650" y="2136329"/>
                  <a:ext cx="4550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93E1CCA-18C0-5316-5901-29E6A5C3350C}"/>
                    </a:ext>
                  </a:extLst>
                </p14:cNvPr>
                <p14:cNvContentPartPr/>
                <p14:nvPr/>
              </p14:nvContentPartPr>
              <p14:xfrm>
                <a:off x="6111250" y="2362409"/>
                <a:ext cx="383400" cy="561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93E1CCA-18C0-5316-5901-29E6A5C3350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102250" y="2353769"/>
                  <a:ext cx="4010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7206ECB-598E-2695-450E-7915019AA020}"/>
                    </a:ext>
                  </a:extLst>
                </p14:cNvPr>
                <p14:cNvContentPartPr/>
                <p14:nvPr/>
              </p14:nvContentPartPr>
              <p14:xfrm>
                <a:off x="6020890" y="2469329"/>
                <a:ext cx="335160" cy="3700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7206ECB-598E-2695-450E-7915019AA02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012250" y="2460689"/>
                  <a:ext cx="35280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B702E09-844A-C09D-5B47-60435FA924A5}"/>
                    </a:ext>
                  </a:extLst>
                </p14:cNvPr>
                <p14:cNvContentPartPr/>
                <p14:nvPr/>
              </p14:nvContentPartPr>
              <p14:xfrm>
                <a:off x="5677450" y="2278889"/>
                <a:ext cx="273600" cy="309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B702E09-844A-C09D-5B47-60435FA924A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668810" y="2270249"/>
                  <a:ext cx="2912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9EBBFF8-51B1-3FFD-E57B-6F9F5C5754A1}"/>
                    </a:ext>
                  </a:extLst>
                </p14:cNvPr>
                <p14:cNvContentPartPr/>
                <p14:nvPr/>
              </p14:nvContentPartPr>
              <p14:xfrm>
                <a:off x="5639650" y="2371049"/>
                <a:ext cx="308520" cy="720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9EBBFF8-51B1-3FFD-E57B-6F9F5C5754A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631010" y="2362409"/>
                  <a:ext cx="3261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DC4B110-C5E4-D7F5-F611-C36B17E21CC4}"/>
                    </a:ext>
                  </a:extLst>
                </p14:cNvPr>
                <p14:cNvContentPartPr/>
                <p14:nvPr/>
              </p14:nvContentPartPr>
              <p14:xfrm>
                <a:off x="5673130" y="2282129"/>
                <a:ext cx="289440" cy="133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DC4B110-C5E4-D7F5-F611-C36B17E21CC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664130" y="2273129"/>
                  <a:ext cx="3070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1E67FA5-C675-C9C8-CE0D-FC8E135A3CF2}"/>
                    </a:ext>
                  </a:extLst>
                </p14:cNvPr>
                <p14:cNvContentPartPr/>
                <p14:nvPr/>
              </p14:nvContentPartPr>
              <p14:xfrm>
                <a:off x="5624890" y="2371049"/>
                <a:ext cx="375480" cy="666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1E67FA5-C675-C9C8-CE0D-FC8E135A3CF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616250" y="2362409"/>
                  <a:ext cx="393120" cy="84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24220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6F18477F-FCAF-7113-BA60-EFFED9AC18AD}"/>
              </a:ext>
            </a:extLst>
          </p:cNvPr>
          <p:cNvGrpSpPr/>
          <p:nvPr/>
        </p:nvGrpSpPr>
        <p:grpSpPr>
          <a:xfrm>
            <a:off x="1745671" y="1531230"/>
            <a:ext cx="7288560" cy="867600"/>
            <a:chOff x="1069810" y="4507289"/>
            <a:chExt cx="7288560" cy="86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43D714E-E0AD-6BED-F285-EF08A32B5494}"/>
                    </a:ext>
                  </a:extLst>
                </p14:cNvPr>
                <p14:cNvContentPartPr/>
                <p14:nvPr/>
              </p14:nvContentPartPr>
              <p14:xfrm>
                <a:off x="4827490" y="5000849"/>
                <a:ext cx="284760" cy="3740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43D714E-E0AD-6BED-F285-EF08A32B549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818850" y="4991849"/>
                  <a:ext cx="30240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999DB70-C06E-9BD8-D87D-DEF6DEAE6222}"/>
                    </a:ext>
                  </a:extLst>
                </p14:cNvPr>
                <p14:cNvContentPartPr/>
                <p14:nvPr/>
              </p14:nvContentPartPr>
              <p14:xfrm>
                <a:off x="7579330" y="4595849"/>
                <a:ext cx="241920" cy="3546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999DB70-C06E-9BD8-D87D-DEF6DEAE622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570330" y="4587209"/>
                  <a:ext cx="25956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7C17C34-9744-9850-3A7D-818476722DC0}"/>
                    </a:ext>
                  </a:extLst>
                </p14:cNvPr>
                <p14:cNvContentPartPr/>
                <p14:nvPr/>
              </p14:nvContentPartPr>
              <p14:xfrm>
                <a:off x="1126690" y="4526009"/>
                <a:ext cx="122040" cy="3636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7C17C34-9744-9850-3A7D-818476722DC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17690" y="4517369"/>
                  <a:ext cx="13968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45479EE-2183-9801-DB29-DE625E272A5E}"/>
                    </a:ext>
                  </a:extLst>
                </p14:cNvPr>
                <p14:cNvContentPartPr/>
                <p14:nvPr/>
              </p14:nvContentPartPr>
              <p14:xfrm>
                <a:off x="1356370" y="4683689"/>
                <a:ext cx="291600" cy="1368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45479EE-2183-9801-DB29-DE625E272A5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47370" y="4675049"/>
                  <a:ext cx="3092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FE71439-EE3E-2ED0-FC5E-254A9F3ACF78}"/>
                    </a:ext>
                  </a:extLst>
                </p14:cNvPr>
                <p14:cNvContentPartPr/>
                <p14:nvPr/>
              </p14:nvContentPartPr>
              <p14:xfrm>
                <a:off x="1417570" y="4561649"/>
                <a:ext cx="202680" cy="226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FE71439-EE3E-2ED0-FC5E-254A9F3ACF7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08930" y="4553009"/>
                  <a:ext cx="2203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4104CE2-E157-042E-A0AA-CF3046812111}"/>
                    </a:ext>
                  </a:extLst>
                </p14:cNvPr>
                <p14:cNvContentPartPr/>
                <p14:nvPr/>
              </p14:nvContentPartPr>
              <p14:xfrm>
                <a:off x="1093930" y="4932089"/>
                <a:ext cx="555120" cy="190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4104CE2-E157-042E-A0AA-CF304681211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84930" y="4923089"/>
                  <a:ext cx="5727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F90116D-0DB2-BE71-33BF-6E499F100E64}"/>
                    </a:ext>
                  </a:extLst>
                </p14:cNvPr>
                <p14:cNvContentPartPr/>
                <p14:nvPr/>
              </p14:nvContentPartPr>
              <p14:xfrm>
                <a:off x="1069810" y="5014529"/>
                <a:ext cx="124200" cy="2804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F90116D-0DB2-BE71-33BF-6E499F100E6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61170" y="5005529"/>
                  <a:ext cx="14184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44A99BB-9054-2AD9-A9E2-120406B1D513}"/>
                    </a:ext>
                  </a:extLst>
                </p14:cNvPr>
                <p14:cNvContentPartPr/>
                <p14:nvPr/>
              </p14:nvContentPartPr>
              <p14:xfrm>
                <a:off x="1370050" y="5010929"/>
                <a:ext cx="92160" cy="2178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44A99BB-9054-2AD9-A9E2-120406B1D51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361050" y="5002289"/>
                  <a:ext cx="1098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33FF83A-DBB9-3BC2-C2BB-336C4126DFFE}"/>
                    </a:ext>
                  </a:extLst>
                </p14:cNvPr>
                <p14:cNvContentPartPr/>
                <p14:nvPr/>
              </p14:nvContentPartPr>
              <p14:xfrm>
                <a:off x="1297690" y="5072489"/>
                <a:ext cx="254520" cy="565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33FF83A-DBB9-3BC2-C2BB-336C4126DFF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289050" y="5063849"/>
                  <a:ext cx="2721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542020F-D44A-126F-D5A8-D6AD8A80B330}"/>
                    </a:ext>
                  </a:extLst>
                </p14:cNvPr>
                <p14:cNvContentPartPr/>
                <p14:nvPr/>
              </p14:nvContentPartPr>
              <p14:xfrm>
                <a:off x="2014810" y="4785209"/>
                <a:ext cx="36720" cy="183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542020F-D44A-126F-D5A8-D6AD8A80B33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006170" y="4776209"/>
                  <a:ext cx="543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E59EDD6-5676-1D66-C0CF-0D96C201EB5A}"/>
                    </a:ext>
                  </a:extLst>
                </p14:cNvPr>
                <p14:cNvContentPartPr/>
                <p14:nvPr/>
              </p14:nvContentPartPr>
              <p14:xfrm>
                <a:off x="1950730" y="4891049"/>
                <a:ext cx="194400" cy="313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E59EDD6-5676-1D66-C0CF-0D96C201EB5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941730" y="4882049"/>
                  <a:ext cx="2120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B09AD2F-EAB5-256F-3748-BE22908379A8}"/>
                    </a:ext>
                  </a:extLst>
                </p14:cNvPr>
                <p14:cNvContentPartPr/>
                <p14:nvPr/>
              </p14:nvContentPartPr>
              <p14:xfrm>
                <a:off x="2267170" y="4740569"/>
                <a:ext cx="366480" cy="2250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B09AD2F-EAB5-256F-3748-BE22908379A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258170" y="4731569"/>
                  <a:ext cx="3841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305617A-2564-6386-2255-CD682E397D9D}"/>
                    </a:ext>
                  </a:extLst>
                </p14:cNvPr>
                <p14:cNvContentPartPr/>
                <p14:nvPr/>
              </p14:nvContentPartPr>
              <p14:xfrm>
                <a:off x="2362930" y="4668209"/>
                <a:ext cx="230040" cy="68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305617A-2564-6386-2255-CD682E397D9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354290" y="4659569"/>
                  <a:ext cx="2476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30C0BF4-8FB5-F27B-8910-7F8D0C7745A2}"/>
                    </a:ext>
                  </a:extLst>
                </p14:cNvPr>
                <p14:cNvContentPartPr/>
                <p14:nvPr/>
              </p14:nvContentPartPr>
              <p14:xfrm>
                <a:off x="2685490" y="4861529"/>
                <a:ext cx="61560" cy="630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30C0BF4-8FB5-F27B-8910-7F8D0C7745A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676490" y="4852889"/>
                  <a:ext cx="792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78B8834-C05B-86FB-CCB3-30BA96DD13CF}"/>
                    </a:ext>
                  </a:extLst>
                </p14:cNvPr>
                <p14:cNvContentPartPr/>
                <p14:nvPr/>
              </p14:nvContentPartPr>
              <p14:xfrm>
                <a:off x="2887450" y="4723289"/>
                <a:ext cx="249840" cy="2415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78B8834-C05B-86FB-CCB3-30BA96DD13C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878810" y="4714649"/>
                  <a:ext cx="26748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512C89B-25BB-5EC9-A6A3-688E5E139BA6}"/>
                    </a:ext>
                  </a:extLst>
                </p14:cNvPr>
                <p14:cNvContentPartPr/>
                <p14:nvPr/>
              </p14:nvContentPartPr>
              <p14:xfrm>
                <a:off x="2857210" y="4648409"/>
                <a:ext cx="281160" cy="230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512C89B-25BB-5EC9-A6A3-688E5E139BA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848570" y="4639769"/>
                  <a:ext cx="2988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76C1803-C931-DAED-DFBD-2CB1A5CC88CA}"/>
                    </a:ext>
                  </a:extLst>
                </p14:cNvPr>
                <p14:cNvContentPartPr/>
                <p14:nvPr/>
              </p14:nvContentPartPr>
              <p14:xfrm>
                <a:off x="2211010" y="4517729"/>
                <a:ext cx="205560" cy="6145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76C1803-C931-DAED-DFBD-2CB1A5CC88C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202370" y="4508729"/>
                  <a:ext cx="223200" cy="63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D4ADA53-0890-94D4-8DD5-28573AB39FAA}"/>
                    </a:ext>
                  </a:extLst>
                </p14:cNvPr>
                <p14:cNvContentPartPr/>
                <p14:nvPr/>
              </p14:nvContentPartPr>
              <p14:xfrm>
                <a:off x="3168970" y="4507289"/>
                <a:ext cx="159120" cy="5356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D4ADA53-0890-94D4-8DD5-28573AB39FA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160330" y="4498649"/>
                  <a:ext cx="176760" cy="55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52331E2-E7A9-0F3A-5247-BA55CBF75E6B}"/>
                    </a:ext>
                  </a:extLst>
                </p14:cNvPr>
                <p14:cNvContentPartPr/>
                <p14:nvPr/>
              </p14:nvContentPartPr>
              <p14:xfrm>
                <a:off x="3416650" y="4755689"/>
                <a:ext cx="404640" cy="1843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52331E2-E7A9-0F3A-5247-BA55CBF75E6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408010" y="4747049"/>
                  <a:ext cx="4222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5BDAE25-9CB7-FA3D-9403-19BE0E1A2D28}"/>
                    </a:ext>
                  </a:extLst>
                </p14:cNvPr>
                <p14:cNvContentPartPr/>
                <p14:nvPr/>
              </p14:nvContentPartPr>
              <p14:xfrm>
                <a:off x="3576490" y="4611689"/>
                <a:ext cx="227160" cy="23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5BDAE25-9CB7-FA3D-9403-19BE0E1A2D2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567490" y="4602689"/>
                  <a:ext cx="2448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EA42EAC-ED61-96A8-30A9-B3F4578F13DB}"/>
                    </a:ext>
                  </a:extLst>
                </p14:cNvPr>
                <p14:cNvContentPartPr/>
                <p14:nvPr/>
              </p14:nvContentPartPr>
              <p14:xfrm>
                <a:off x="4084810" y="4819049"/>
                <a:ext cx="234720" cy="122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EA42EAC-ED61-96A8-30A9-B3F4578F13D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075810" y="4810049"/>
                  <a:ext cx="2523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A8A8A4C-A1FF-E087-64E5-B2EBD8E12B29}"/>
                    </a:ext>
                  </a:extLst>
                </p14:cNvPr>
                <p14:cNvContentPartPr/>
                <p14:nvPr/>
              </p14:nvContentPartPr>
              <p14:xfrm>
                <a:off x="4078330" y="4928849"/>
                <a:ext cx="225720" cy="151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A8A8A4C-A1FF-E087-64E5-B2EBD8E12B2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069330" y="4919849"/>
                  <a:ext cx="2433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1912FB2-4B4E-F02A-C9A0-CFE6570FCD59}"/>
                    </a:ext>
                  </a:extLst>
                </p14:cNvPr>
                <p14:cNvContentPartPr/>
                <p14:nvPr/>
              </p14:nvContentPartPr>
              <p14:xfrm>
                <a:off x="4601050" y="4814369"/>
                <a:ext cx="198360" cy="385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1912FB2-4B4E-F02A-C9A0-CFE6570FCD5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592410" y="4805369"/>
                  <a:ext cx="2160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65B43B3-10A6-A5D1-805B-AB0408DC7365}"/>
                    </a:ext>
                  </a:extLst>
                </p14:cNvPr>
                <p14:cNvContentPartPr/>
                <p14:nvPr/>
              </p14:nvContentPartPr>
              <p14:xfrm>
                <a:off x="4994530" y="4573889"/>
                <a:ext cx="53640" cy="1958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65B43B3-10A6-A5D1-805B-AB0408DC736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985890" y="4564889"/>
                  <a:ext cx="712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58861F9-F7A9-D629-B867-DFFA31409853}"/>
                    </a:ext>
                  </a:extLst>
                </p14:cNvPr>
                <p14:cNvContentPartPr/>
                <p14:nvPr/>
              </p14:nvContentPartPr>
              <p14:xfrm>
                <a:off x="4850530" y="4890329"/>
                <a:ext cx="403560" cy="176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58861F9-F7A9-D629-B867-DFFA3140985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841530" y="4881329"/>
                  <a:ext cx="4212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8859587-50D9-70D0-28C2-BD2058B1EE76}"/>
                    </a:ext>
                  </a:extLst>
                </p14:cNvPr>
                <p14:cNvContentPartPr/>
                <p14:nvPr/>
              </p14:nvContentPartPr>
              <p14:xfrm>
                <a:off x="6493570" y="4729049"/>
                <a:ext cx="21240" cy="2368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8859587-50D9-70D0-28C2-BD2058B1EE7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484570" y="4720049"/>
                  <a:ext cx="3888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6D9D752-9656-BE52-469E-166C0AFBA49E}"/>
                    </a:ext>
                  </a:extLst>
                </p14:cNvPr>
                <p14:cNvContentPartPr/>
                <p14:nvPr/>
              </p14:nvContentPartPr>
              <p14:xfrm>
                <a:off x="6388450" y="4862609"/>
                <a:ext cx="244800" cy="320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6D9D752-9656-BE52-469E-166C0AFBA49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379810" y="4853969"/>
                  <a:ext cx="2624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66282C3-846B-DF60-615B-9F39B85D9E41}"/>
                    </a:ext>
                  </a:extLst>
                </p14:cNvPr>
                <p14:cNvContentPartPr/>
                <p14:nvPr/>
              </p14:nvContentPartPr>
              <p14:xfrm>
                <a:off x="6881290" y="4574969"/>
                <a:ext cx="344160" cy="1692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66282C3-846B-DF60-615B-9F39B85D9E4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872290" y="4565969"/>
                  <a:ext cx="3618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8427217-9239-FA08-1711-5446C42871B7}"/>
                    </a:ext>
                  </a:extLst>
                </p14:cNvPr>
                <p14:cNvContentPartPr/>
                <p14:nvPr/>
              </p14:nvContentPartPr>
              <p14:xfrm>
                <a:off x="6819370" y="4825529"/>
                <a:ext cx="547200" cy="619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8427217-9239-FA08-1711-5446C42871B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810370" y="4816889"/>
                  <a:ext cx="5648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CB37237-4601-262D-DE47-CB347D89B54B}"/>
                    </a:ext>
                  </a:extLst>
                </p14:cNvPr>
                <p14:cNvContentPartPr/>
                <p14:nvPr/>
              </p14:nvContentPartPr>
              <p14:xfrm>
                <a:off x="6745930" y="4978169"/>
                <a:ext cx="364320" cy="3787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CB37237-4601-262D-DE47-CB347D89B54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737290" y="4969169"/>
                  <a:ext cx="38196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4672859-84BE-DB6C-C521-470C100E5690}"/>
                    </a:ext>
                  </a:extLst>
                </p14:cNvPr>
                <p14:cNvContentPartPr/>
                <p14:nvPr/>
              </p14:nvContentPartPr>
              <p14:xfrm>
                <a:off x="7925650" y="4713929"/>
                <a:ext cx="390600" cy="2098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4672859-84BE-DB6C-C521-470C100E569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917010" y="4704929"/>
                  <a:ext cx="4082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D762616-9BFC-23AC-735E-CF97CD834C09}"/>
                    </a:ext>
                  </a:extLst>
                </p14:cNvPr>
                <p14:cNvContentPartPr/>
                <p14:nvPr/>
              </p14:nvContentPartPr>
              <p14:xfrm>
                <a:off x="8001970" y="4618169"/>
                <a:ext cx="356400" cy="381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D762616-9BFC-23AC-735E-CF97CD834C0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992970" y="4609169"/>
                  <a:ext cx="3740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21C6B6D-8ED6-1B76-8074-48FDA69BAC08}"/>
                    </a:ext>
                  </a:extLst>
                </p14:cNvPr>
                <p14:cNvContentPartPr/>
                <p14:nvPr/>
              </p14:nvContentPartPr>
              <p14:xfrm>
                <a:off x="5433010" y="4728689"/>
                <a:ext cx="288000" cy="3146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21C6B6D-8ED6-1B76-8074-48FDA69BAC0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424010" y="4719689"/>
                  <a:ext cx="30564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64DDFB5-5F40-FFEA-64E9-05C74571BDDD}"/>
                    </a:ext>
                  </a:extLst>
                </p14:cNvPr>
                <p14:cNvContentPartPr/>
                <p14:nvPr/>
              </p14:nvContentPartPr>
              <p14:xfrm>
                <a:off x="5479810" y="4636529"/>
                <a:ext cx="254880" cy="165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64DDFB5-5F40-FFEA-64E9-05C74571BDD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471170" y="4627889"/>
                  <a:ext cx="2725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E8FE3E2-B422-DA19-F5D5-2E42F7A3AE8C}"/>
                    </a:ext>
                  </a:extLst>
                </p14:cNvPr>
                <p14:cNvContentPartPr/>
                <p14:nvPr/>
              </p14:nvContentPartPr>
              <p14:xfrm>
                <a:off x="5462170" y="4732289"/>
                <a:ext cx="99360" cy="259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E8FE3E2-B422-DA19-F5D5-2E42F7A3AE8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453530" y="4723649"/>
                  <a:ext cx="1170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9F27D20-3A9B-661B-6EDE-EC8055765CBA}"/>
                    </a:ext>
                  </a:extLst>
                </p14:cNvPr>
                <p14:cNvContentPartPr/>
                <p14:nvPr/>
              </p14:nvContentPartPr>
              <p14:xfrm>
                <a:off x="5848090" y="4922009"/>
                <a:ext cx="9360" cy="2775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9F27D20-3A9B-661B-6EDE-EC8055765CB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839090" y="4913369"/>
                  <a:ext cx="2700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24A5B42-0A58-7D91-BF9A-0C6E2BAC9FE1}"/>
                    </a:ext>
                  </a:extLst>
                </p14:cNvPr>
                <p14:cNvContentPartPr/>
                <p14:nvPr/>
              </p14:nvContentPartPr>
              <p14:xfrm>
                <a:off x="5831170" y="4874849"/>
                <a:ext cx="240840" cy="1000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24A5B42-0A58-7D91-BF9A-0C6E2BAC9FE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822530" y="4865849"/>
                  <a:ext cx="2584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C64F3F5-6CB6-1C46-12E7-8FBC945804BA}"/>
                    </a:ext>
                  </a:extLst>
                </p14:cNvPr>
                <p14:cNvContentPartPr/>
                <p14:nvPr/>
              </p14:nvContentPartPr>
              <p14:xfrm>
                <a:off x="5847370" y="4978169"/>
                <a:ext cx="75240" cy="118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C64F3F5-6CB6-1C46-12E7-8FBC945804B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838730" y="4969169"/>
                  <a:ext cx="92880" cy="2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816EE56-450D-73DD-CA63-2C9A17A1EC10}"/>
                  </a:ext>
                </a:extLst>
              </p14:cNvPr>
              <p14:cNvContentPartPr/>
              <p14:nvPr/>
            </p14:nvContentPartPr>
            <p14:xfrm>
              <a:off x="1040650" y="135449"/>
              <a:ext cx="191880" cy="3999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816EE56-450D-73DD-CA63-2C9A17A1EC10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031650" y="126449"/>
                <a:ext cx="209520" cy="41760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A498D1B2-E610-97E0-CE67-AF68614F70D2}"/>
              </a:ext>
            </a:extLst>
          </p:cNvPr>
          <p:cNvGrpSpPr/>
          <p:nvPr/>
        </p:nvGrpSpPr>
        <p:grpSpPr>
          <a:xfrm>
            <a:off x="200410" y="54449"/>
            <a:ext cx="9737280" cy="1121760"/>
            <a:chOff x="200410" y="54449"/>
            <a:chExt cx="9737280" cy="112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086C058-270B-C965-0B99-4371455EF8B6}"/>
                    </a:ext>
                  </a:extLst>
                </p14:cNvPr>
                <p14:cNvContentPartPr/>
                <p14:nvPr/>
              </p14:nvContentPartPr>
              <p14:xfrm>
                <a:off x="3993370" y="55169"/>
                <a:ext cx="1910160" cy="4114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086C058-270B-C965-0B99-4371455EF8B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984730" y="46169"/>
                  <a:ext cx="192780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119DEF6-B8BA-8A4A-5A71-F15BCD8988A8}"/>
                    </a:ext>
                  </a:extLst>
                </p14:cNvPr>
                <p14:cNvContentPartPr/>
                <p14:nvPr/>
              </p14:nvContentPartPr>
              <p14:xfrm>
                <a:off x="5287930" y="195929"/>
                <a:ext cx="300960" cy="522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119DEF6-B8BA-8A4A-5A71-F15BCD8988A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278930" y="187289"/>
                  <a:ext cx="3186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48273C6-E379-26B5-862F-DE9EAC7EC728}"/>
                    </a:ext>
                  </a:extLst>
                </p14:cNvPr>
                <p14:cNvContentPartPr/>
                <p14:nvPr/>
              </p14:nvContentPartPr>
              <p14:xfrm>
                <a:off x="4430050" y="173249"/>
                <a:ext cx="25920" cy="403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48273C6-E379-26B5-862F-DE9EAC7EC72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421050" y="164249"/>
                  <a:ext cx="435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C56E2A3-F2AF-9A77-7214-BCD02EC86A13}"/>
                    </a:ext>
                  </a:extLst>
                </p14:cNvPr>
                <p14:cNvContentPartPr/>
                <p14:nvPr/>
              </p14:nvContentPartPr>
              <p14:xfrm>
                <a:off x="6106930" y="135089"/>
                <a:ext cx="751320" cy="4420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C56E2A3-F2AF-9A77-7214-BCD02EC86A1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097930" y="126089"/>
                  <a:ext cx="768960" cy="45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B845DEF-FC56-4689-BE02-CCF2225C8CEC}"/>
                    </a:ext>
                  </a:extLst>
                </p14:cNvPr>
                <p14:cNvContentPartPr/>
                <p14:nvPr/>
              </p14:nvContentPartPr>
              <p14:xfrm>
                <a:off x="7101610" y="80369"/>
                <a:ext cx="528840" cy="3621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B845DEF-FC56-4689-BE02-CCF2225C8CE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092610" y="71729"/>
                  <a:ext cx="54648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33378E6-6872-4BAD-1499-73607D114CFA}"/>
                    </a:ext>
                  </a:extLst>
                </p14:cNvPr>
                <p14:cNvContentPartPr/>
                <p14:nvPr/>
              </p14:nvContentPartPr>
              <p14:xfrm>
                <a:off x="7281610" y="199889"/>
                <a:ext cx="260640" cy="381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33378E6-6872-4BAD-1499-73607D114CF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272970" y="191249"/>
                  <a:ext cx="2782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D4534C3-3A99-7D8C-A819-245A7CA24E3D}"/>
                    </a:ext>
                  </a:extLst>
                </p14:cNvPr>
                <p14:cNvContentPartPr/>
                <p14:nvPr/>
              </p14:nvContentPartPr>
              <p14:xfrm>
                <a:off x="7875610" y="131129"/>
                <a:ext cx="291600" cy="2624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D4534C3-3A99-7D8C-A819-245A7CA24E3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866970" y="122129"/>
                  <a:ext cx="30924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5BE35DA-3358-A6FE-A711-ECDFDBD1EE25}"/>
                    </a:ext>
                  </a:extLst>
                </p14:cNvPr>
                <p14:cNvContentPartPr/>
                <p14:nvPr/>
              </p14:nvContentPartPr>
              <p14:xfrm>
                <a:off x="8169730" y="171449"/>
                <a:ext cx="257760" cy="2613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5BE35DA-3358-A6FE-A711-ECDFDBD1EE2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161090" y="162449"/>
                  <a:ext cx="27540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7A85FD7-2279-FAFA-33F0-FAB145D3D828}"/>
                    </a:ext>
                  </a:extLst>
                </p14:cNvPr>
                <p14:cNvContentPartPr/>
                <p14:nvPr/>
              </p14:nvContentPartPr>
              <p14:xfrm>
                <a:off x="8747890" y="252089"/>
                <a:ext cx="591120" cy="3186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7A85FD7-2279-FAFA-33F0-FAB145D3D82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738890" y="243449"/>
                  <a:ext cx="60876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20BAF93-BE77-B062-6F42-AD43AFE110C3}"/>
                    </a:ext>
                  </a:extLst>
                </p14:cNvPr>
                <p14:cNvContentPartPr/>
                <p14:nvPr/>
              </p14:nvContentPartPr>
              <p14:xfrm>
                <a:off x="9489490" y="199169"/>
                <a:ext cx="448200" cy="3308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20BAF93-BE77-B062-6F42-AD43AFE110C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480490" y="190169"/>
                  <a:ext cx="46584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D69EA4E-46ED-39DE-E7E3-C427F200E7CA}"/>
                    </a:ext>
                  </a:extLst>
                </p14:cNvPr>
                <p14:cNvContentPartPr/>
                <p14:nvPr/>
              </p14:nvContentPartPr>
              <p14:xfrm>
                <a:off x="411010" y="151289"/>
                <a:ext cx="7200" cy="2347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D69EA4E-46ED-39DE-E7E3-C427F200E7C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02370" y="142289"/>
                  <a:ext cx="2484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D543AF2-88BF-448B-791D-1788F4EA5956}"/>
                    </a:ext>
                  </a:extLst>
                </p14:cNvPr>
                <p14:cNvContentPartPr/>
                <p14:nvPr/>
              </p14:nvContentPartPr>
              <p14:xfrm>
                <a:off x="488410" y="153809"/>
                <a:ext cx="147960" cy="2095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D543AF2-88BF-448B-791D-1788F4EA595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79410" y="145169"/>
                  <a:ext cx="1656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5BD304B-044F-372E-3CDB-5DD26BB40639}"/>
                    </a:ext>
                  </a:extLst>
                </p14:cNvPr>
                <p14:cNvContentPartPr/>
                <p14:nvPr/>
              </p14:nvContentPartPr>
              <p14:xfrm>
                <a:off x="200410" y="54449"/>
                <a:ext cx="623880" cy="4867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5BD304B-044F-372E-3CDB-5DD26BB4063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91770" y="45809"/>
                  <a:ext cx="641520" cy="50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969C7A4-E0F1-F21C-38F2-CAF4B6691138}"/>
                    </a:ext>
                  </a:extLst>
                </p14:cNvPr>
                <p14:cNvContentPartPr/>
                <p14:nvPr/>
              </p14:nvContentPartPr>
              <p14:xfrm>
                <a:off x="1156210" y="329849"/>
                <a:ext cx="1077840" cy="1990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969C7A4-E0F1-F21C-38F2-CAF4B669113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47210" y="321209"/>
                  <a:ext cx="10954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63652FE-FD0F-D6B2-37F8-34E702B5DB0F}"/>
                    </a:ext>
                  </a:extLst>
                </p14:cNvPr>
                <p14:cNvContentPartPr/>
                <p14:nvPr/>
              </p14:nvContentPartPr>
              <p14:xfrm>
                <a:off x="2458690" y="352169"/>
                <a:ext cx="695880" cy="1688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63652FE-FD0F-D6B2-37F8-34E702B5DB0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450050" y="343169"/>
                  <a:ext cx="7135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BBFB466-5836-0C26-4148-3ECD016286EC}"/>
                    </a:ext>
                  </a:extLst>
                </p14:cNvPr>
                <p14:cNvContentPartPr/>
                <p14:nvPr/>
              </p14:nvContentPartPr>
              <p14:xfrm>
                <a:off x="3368410" y="137609"/>
                <a:ext cx="414360" cy="3362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BBFB466-5836-0C26-4148-3ECD016286E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359410" y="128609"/>
                  <a:ext cx="43200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A5E8E46-44EB-7D8C-331E-AED8FCB0EFAB}"/>
                    </a:ext>
                  </a:extLst>
                </p14:cNvPr>
                <p14:cNvContentPartPr/>
                <p14:nvPr/>
              </p14:nvContentPartPr>
              <p14:xfrm>
                <a:off x="215170" y="797489"/>
                <a:ext cx="1358280" cy="3787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A5E8E46-44EB-7D8C-331E-AED8FCB0EFA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06530" y="788489"/>
                  <a:ext cx="137592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A5DF92F-FC4A-9F0C-7E1C-AF43EDDA36CD}"/>
                    </a:ext>
                  </a:extLst>
                </p14:cNvPr>
                <p14:cNvContentPartPr/>
                <p14:nvPr/>
              </p14:nvContentPartPr>
              <p14:xfrm>
                <a:off x="1351690" y="889649"/>
                <a:ext cx="21240" cy="997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A5DF92F-FC4A-9F0C-7E1C-AF43EDDA36C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342690" y="880649"/>
                  <a:ext cx="388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43C4291-5B75-DD40-EE2F-014EBD00D173}"/>
                    </a:ext>
                  </a:extLst>
                </p14:cNvPr>
                <p14:cNvContentPartPr/>
                <p14:nvPr/>
              </p14:nvContentPartPr>
              <p14:xfrm>
                <a:off x="1635010" y="643049"/>
                <a:ext cx="1179720" cy="3229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43C4291-5B75-DD40-EE2F-014EBD00D17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626370" y="634049"/>
                  <a:ext cx="119736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438432D-AE2A-D299-04C3-1257883DE736}"/>
                    </a:ext>
                  </a:extLst>
                </p14:cNvPr>
                <p14:cNvContentPartPr/>
                <p14:nvPr/>
              </p14:nvContentPartPr>
              <p14:xfrm>
                <a:off x="2303170" y="666449"/>
                <a:ext cx="37440" cy="259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438432D-AE2A-D299-04C3-1257883DE73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294530" y="657809"/>
                  <a:ext cx="550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70FB89E-3C60-1192-97E4-F271EE5ECCF3}"/>
                    </a:ext>
                  </a:extLst>
                </p14:cNvPr>
                <p14:cNvContentPartPr/>
                <p14:nvPr/>
              </p14:nvContentPartPr>
              <p14:xfrm>
                <a:off x="476170" y="653489"/>
                <a:ext cx="8280" cy="565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70FB89E-3C60-1192-97E4-F271EE5ECCF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67170" y="644489"/>
                  <a:ext cx="259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949A69B-90FE-0899-9A4F-EB77576A33B9}"/>
                    </a:ext>
                  </a:extLst>
                </p14:cNvPr>
                <p14:cNvContentPartPr/>
                <p14:nvPr/>
              </p14:nvContentPartPr>
              <p14:xfrm>
                <a:off x="2963410" y="567449"/>
                <a:ext cx="995040" cy="4989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949A69B-90FE-0899-9A4F-EB77576A33B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954770" y="558449"/>
                  <a:ext cx="1012680" cy="51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A9F824F-0188-716A-3C73-5B654C6115EF}"/>
                    </a:ext>
                  </a:extLst>
                </p14:cNvPr>
                <p14:cNvContentPartPr/>
                <p14:nvPr/>
              </p14:nvContentPartPr>
              <p14:xfrm>
                <a:off x="3641650" y="618569"/>
                <a:ext cx="29520" cy="194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A9F824F-0188-716A-3C73-5B654C6115E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633010" y="609929"/>
                  <a:ext cx="471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74AD509-DFCF-FD2D-4C34-70B6EEC0A6CE}"/>
                    </a:ext>
                  </a:extLst>
                </p14:cNvPr>
                <p14:cNvContentPartPr/>
                <p14:nvPr/>
              </p14:nvContentPartPr>
              <p14:xfrm>
                <a:off x="4041250" y="957329"/>
                <a:ext cx="55440" cy="75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74AD509-DFCF-FD2D-4C34-70B6EEC0A6C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032250" y="948329"/>
                  <a:ext cx="7308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614F388C-9077-8667-1331-5D8F66F70920}"/>
              </a:ext>
            </a:extLst>
          </p:cNvPr>
          <p:cNvGrpSpPr/>
          <p:nvPr/>
        </p:nvGrpSpPr>
        <p:grpSpPr>
          <a:xfrm>
            <a:off x="4380730" y="588689"/>
            <a:ext cx="7642800" cy="709920"/>
            <a:chOff x="4380730" y="588689"/>
            <a:chExt cx="7642800" cy="70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D6A5284-FAC3-572E-0A36-FB9B35952B17}"/>
                    </a:ext>
                  </a:extLst>
                </p14:cNvPr>
                <p14:cNvContentPartPr/>
                <p14:nvPr/>
              </p14:nvContentPartPr>
              <p14:xfrm>
                <a:off x="4380730" y="588689"/>
                <a:ext cx="160920" cy="3772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D6A5284-FAC3-572E-0A36-FB9B35952B1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371730" y="580049"/>
                  <a:ext cx="17856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A06CC0A-7B3D-EC03-6DC2-13FDC8286AD9}"/>
                    </a:ext>
                  </a:extLst>
                </p14:cNvPr>
                <p14:cNvContentPartPr/>
                <p14:nvPr/>
              </p14:nvContentPartPr>
              <p14:xfrm>
                <a:off x="4540210" y="674369"/>
                <a:ext cx="111600" cy="2084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A06CC0A-7B3D-EC03-6DC2-13FDC8286AD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531210" y="665729"/>
                  <a:ext cx="1292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AA45E80-08D5-3C46-2195-15454776516D}"/>
                    </a:ext>
                  </a:extLst>
                </p14:cNvPr>
                <p14:cNvContentPartPr/>
                <p14:nvPr/>
              </p14:nvContentPartPr>
              <p14:xfrm>
                <a:off x="4577290" y="843569"/>
                <a:ext cx="84600" cy="118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AA45E80-08D5-3C46-2195-15454776516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568290" y="834569"/>
                  <a:ext cx="1022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0F936AC-3300-579F-31EF-2F9D09019196}"/>
                    </a:ext>
                  </a:extLst>
                </p14:cNvPr>
                <p14:cNvContentPartPr/>
                <p14:nvPr/>
              </p14:nvContentPartPr>
              <p14:xfrm>
                <a:off x="4706890" y="799289"/>
                <a:ext cx="163800" cy="1224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0F936AC-3300-579F-31EF-2F9D0901919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698250" y="790289"/>
                  <a:ext cx="1814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B8499D9-AECE-D0D3-27C3-9AE371A2DAE2}"/>
                    </a:ext>
                  </a:extLst>
                </p14:cNvPr>
                <p14:cNvContentPartPr/>
                <p14:nvPr/>
              </p14:nvContentPartPr>
              <p14:xfrm>
                <a:off x="5075170" y="614249"/>
                <a:ext cx="342360" cy="2973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B8499D9-AECE-D0D3-27C3-9AE371A2DAE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066530" y="605249"/>
                  <a:ext cx="36000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D6E515C-B44E-FA57-C5CA-DDDFC668B3AA}"/>
                    </a:ext>
                  </a:extLst>
                </p14:cNvPr>
                <p14:cNvContentPartPr/>
                <p14:nvPr/>
              </p14:nvContentPartPr>
              <p14:xfrm>
                <a:off x="5287570" y="771209"/>
                <a:ext cx="190080" cy="219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D6E515C-B44E-FA57-C5CA-DDDFC668B3A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278930" y="762209"/>
                  <a:ext cx="2077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EEC8B77-C83C-C279-5944-5C0487340E95}"/>
                    </a:ext>
                  </a:extLst>
                </p14:cNvPr>
                <p14:cNvContentPartPr/>
                <p14:nvPr/>
              </p14:nvContentPartPr>
              <p14:xfrm>
                <a:off x="5174170" y="673649"/>
                <a:ext cx="47520" cy="331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EEC8B77-C83C-C279-5944-5C0487340E9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165170" y="665009"/>
                  <a:ext cx="651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8B6ED2F-0D2D-A83A-AB97-6FD8DF6F9F17}"/>
                    </a:ext>
                  </a:extLst>
                </p14:cNvPr>
                <p14:cNvContentPartPr/>
                <p14:nvPr/>
              </p14:nvContentPartPr>
              <p14:xfrm>
                <a:off x="5601490" y="816569"/>
                <a:ext cx="550800" cy="1332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8B6ED2F-0D2D-A83A-AB97-6FD8DF6F9F1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592490" y="807569"/>
                  <a:ext cx="5684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9C0A491-E3A1-4F71-2AC8-FEFC8D3C098B}"/>
                    </a:ext>
                  </a:extLst>
                </p14:cNvPr>
                <p14:cNvContentPartPr/>
                <p14:nvPr/>
              </p14:nvContentPartPr>
              <p14:xfrm>
                <a:off x="6312850" y="664289"/>
                <a:ext cx="477000" cy="3938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9C0A491-E3A1-4F71-2AC8-FEFC8D3C098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304210" y="655289"/>
                  <a:ext cx="49464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B9DDC1D-C1E3-39A1-AC29-C30E78205D63}"/>
                    </a:ext>
                  </a:extLst>
                </p14:cNvPr>
                <p14:cNvContentPartPr/>
                <p14:nvPr/>
              </p14:nvContentPartPr>
              <p14:xfrm>
                <a:off x="6968770" y="671129"/>
                <a:ext cx="790920" cy="3020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B9DDC1D-C1E3-39A1-AC29-C30E78205D6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959770" y="662489"/>
                  <a:ext cx="80856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D6E9F34-B23B-95E1-0C7A-81EE6EE674D9}"/>
                    </a:ext>
                  </a:extLst>
                </p14:cNvPr>
                <p14:cNvContentPartPr/>
                <p14:nvPr/>
              </p14:nvContentPartPr>
              <p14:xfrm>
                <a:off x="7845010" y="679049"/>
                <a:ext cx="58320" cy="1198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D6E9F34-B23B-95E1-0C7A-81EE6EE674D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836370" y="670409"/>
                  <a:ext cx="759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619A702-5456-6C80-8D19-579F342A16A3}"/>
                    </a:ext>
                  </a:extLst>
                </p14:cNvPr>
                <p14:cNvContentPartPr/>
                <p14:nvPr/>
              </p14:nvContentPartPr>
              <p14:xfrm>
                <a:off x="7816930" y="833849"/>
                <a:ext cx="199800" cy="1605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619A702-5456-6C80-8D19-579F342A16A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807930" y="824849"/>
                  <a:ext cx="2174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85F28EA-3B65-2E79-ADF7-3238DE1DE437}"/>
                    </a:ext>
                  </a:extLst>
                </p14:cNvPr>
                <p14:cNvContentPartPr/>
                <p14:nvPr/>
              </p14:nvContentPartPr>
              <p14:xfrm>
                <a:off x="8188090" y="851489"/>
                <a:ext cx="640440" cy="2480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85F28EA-3B65-2E79-ADF7-3238DE1DE43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179450" y="842489"/>
                  <a:ext cx="65808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1100D5E-76F4-6329-965B-23505972B1C5}"/>
                    </a:ext>
                  </a:extLst>
                </p14:cNvPr>
                <p14:cNvContentPartPr/>
                <p14:nvPr/>
              </p14:nvContentPartPr>
              <p14:xfrm>
                <a:off x="8827810" y="1030409"/>
                <a:ext cx="123120" cy="802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1100D5E-76F4-6329-965B-23505972B1C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818810" y="1021769"/>
                  <a:ext cx="1407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1A465AB-38A5-25FA-52D4-2C7630029915}"/>
                    </a:ext>
                  </a:extLst>
                </p14:cNvPr>
                <p14:cNvContentPartPr/>
                <p14:nvPr/>
              </p14:nvContentPartPr>
              <p14:xfrm>
                <a:off x="9092050" y="770849"/>
                <a:ext cx="919800" cy="2912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1A465AB-38A5-25FA-52D4-2C763002991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083050" y="762209"/>
                  <a:ext cx="93744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57494C0-903D-3BD3-C424-4EB3ED9418D3}"/>
                    </a:ext>
                  </a:extLst>
                </p14:cNvPr>
                <p14:cNvContentPartPr/>
                <p14:nvPr/>
              </p14:nvContentPartPr>
              <p14:xfrm>
                <a:off x="9278890" y="756809"/>
                <a:ext cx="73440" cy="219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57494C0-903D-3BD3-C424-4EB3ED9418D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269890" y="748169"/>
                  <a:ext cx="910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A7C8264-0675-4C16-96F7-0D2E2CD6A87F}"/>
                    </a:ext>
                  </a:extLst>
                </p14:cNvPr>
                <p14:cNvContentPartPr/>
                <p14:nvPr/>
              </p14:nvContentPartPr>
              <p14:xfrm>
                <a:off x="10042450" y="713969"/>
                <a:ext cx="1040400" cy="4129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A7C8264-0675-4C16-96F7-0D2E2CD6A87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033450" y="704969"/>
                  <a:ext cx="105804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BCC67CC-DF60-5EFB-6086-5B62926618CB}"/>
                    </a:ext>
                  </a:extLst>
                </p14:cNvPr>
                <p14:cNvContentPartPr/>
                <p14:nvPr/>
              </p14:nvContentPartPr>
              <p14:xfrm>
                <a:off x="10824370" y="833489"/>
                <a:ext cx="31320" cy="147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BCC67CC-DF60-5EFB-6086-5B62926618C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815370" y="824489"/>
                  <a:ext cx="489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41E06C3-1752-504F-F2D5-D251CB28EC5E}"/>
                    </a:ext>
                  </a:extLst>
                </p14:cNvPr>
                <p14:cNvContentPartPr/>
                <p14:nvPr/>
              </p14:nvContentPartPr>
              <p14:xfrm>
                <a:off x="11295970" y="865529"/>
                <a:ext cx="240480" cy="2080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41E06C3-1752-504F-F2D5-D251CB28EC5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287330" y="856529"/>
                  <a:ext cx="2581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9938A3B-F3B8-DD70-322D-BD7E6DF53014}"/>
                    </a:ext>
                  </a:extLst>
                </p14:cNvPr>
                <p14:cNvContentPartPr/>
                <p14:nvPr/>
              </p14:nvContentPartPr>
              <p14:xfrm>
                <a:off x="11540410" y="854729"/>
                <a:ext cx="56160" cy="2246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9938A3B-F3B8-DD70-322D-BD7E6DF5301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531770" y="846089"/>
                  <a:ext cx="738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DB03897-E6E2-D754-C7D1-9172146F77C6}"/>
                    </a:ext>
                  </a:extLst>
                </p14:cNvPr>
                <p14:cNvContentPartPr/>
                <p14:nvPr/>
              </p14:nvContentPartPr>
              <p14:xfrm>
                <a:off x="11719690" y="847889"/>
                <a:ext cx="82800" cy="2408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DB03897-E6E2-D754-C7D1-9172146F77C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710690" y="838889"/>
                  <a:ext cx="10044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A6383D1-F572-B131-AE81-C3CA7A60AFB3}"/>
                    </a:ext>
                  </a:extLst>
                </p14:cNvPr>
                <p14:cNvContentPartPr/>
                <p14:nvPr/>
              </p14:nvContentPartPr>
              <p14:xfrm>
                <a:off x="11361850" y="1111769"/>
                <a:ext cx="86040" cy="295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A6383D1-F572-B131-AE81-C3CA7A60AFB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353210" y="1103129"/>
                  <a:ext cx="1036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41B9A68-937D-7694-D332-E193BDDFFE49}"/>
                    </a:ext>
                  </a:extLst>
                </p14:cNvPr>
                <p14:cNvContentPartPr/>
                <p14:nvPr/>
              </p14:nvContentPartPr>
              <p14:xfrm>
                <a:off x="11767930" y="661049"/>
                <a:ext cx="255600" cy="6375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41B9A68-937D-7694-D332-E193BDDFFE4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1759290" y="652049"/>
                  <a:ext cx="273240" cy="65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E1AA66C5-07A1-3331-AEF6-700133BD4E16}"/>
              </a:ext>
            </a:extLst>
          </p:cNvPr>
          <p:cNvGrpSpPr/>
          <p:nvPr/>
        </p:nvGrpSpPr>
        <p:grpSpPr>
          <a:xfrm>
            <a:off x="433330" y="2625209"/>
            <a:ext cx="4597560" cy="587880"/>
            <a:chOff x="433330" y="2625209"/>
            <a:chExt cx="4597560" cy="58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F2B0623-DB51-7E5A-9D5D-18E6E57F9301}"/>
                    </a:ext>
                  </a:extLst>
                </p14:cNvPr>
                <p14:cNvContentPartPr/>
                <p14:nvPr/>
              </p14:nvContentPartPr>
              <p14:xfrm>
                <a:off x="467890" y="2726369"/>
                <a:ext cx="114120" cy="2613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F2B0623-DB51-7E5A-9D5D-18E6E57F930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59250" y="2717729"/>
                  <a:ext cx="13176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1B0D080-93F0-2C20-92FC-551CD66C7601}"/>
                    </a:ext>
                  </a:extLst>
                </p14:cNvPr>
                <p14:cNvContentPartPr/>
                <p14:nvPr/>
              </p14:nvContentPartPr>
              <p14:xfrm>
                <a:off x="433330" y="2710169"/>
                <a:ext cx="294840" cy="381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1B0D080-93F0-2C20-92FC-551CD66C760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24330" y="2701169"/>
                  <a:ext cx="3124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953F818C-3C0C-A73D-9E92-5497E675714D}"/>
                    </a:ext>
                  </a:extLst>
                </p14:cNvPr>
                <p14:cNvContentPartPr/>
                <p14:nvPr/>
              </p14:nvContentPartPr>
              <p14:xfrm>
                <a:off x="678130" y="2654009"/>
                <a:ext cx="536040" cy="3657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953F818C-3C0C-A73D-9E92-5497E675714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69490" y="2645369"/>
                  <a:ext cx="55368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37D1B24-C62E-2AFE-9A2C-438BCA732534}"/>
                    </a:ext>
                  </a:extLst>
                </p14:cNvPr>
                <p14:cNvContentPartPr/>
                <p14:nvPr/>
              </p14:nvContentPartPr>
              <p14:xfrm>
                <a:off x="1494250" y="2675609"/>
                <a:ext cx="789840" cy="3499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37D1B24-C62E-2AFE-9A2C-438BCA73253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485250" y="2666609"/>
                  <a:ext cx="80748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2B34B90-D29D-8EC7-181A-62DB7A296585}"/>
                    </a:ext>
                  </a:extLst>
                </p14:cNvPr>
                <p14:cNvContentPartPr/>
                <p14:nvPr/>
              </p14:nvContentPartPr>
              <p14:xfrm>
                <a:off x="2575330" y="2692529"/>
                <a:ext cx="304560" cy="5205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2B34B90-D29D-8EC7-181A-62DB7A29658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566690" y="2683889"/>
                  <a:ext cx="322200" cy="53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B96B59A4-7D15-0F9A-40C6-01D79568448E}"/>
                    </a:ext>
                  </a:extLst>
                </p14:cNvPr>
                <p14:cNvContentPartPr/>
                <p14:nvPr/>
              </p14:nvContentPartPr>
              <p14:xfrm>
                <a:off x="3148450" y="2625209"/>
                <a:ext cx="756360" cy="4147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B96B59A4-7D15-0F9A-40C6-01D79568448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139810" y="2616569"/>
                  <a:ext cx="77400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5925FC8-2939-23C0-A8CB-C2DB02D6E9E4}"/>
                    </a:ext>
                  </a:extLst>
                </p14:cNvPr>
                <p14:cNvContentPartPr/>
                <p14:nvPr/>
              </p14:nvContentPartPr>
              <p14:xfrm>
                <a:off x="3544090" y="2772449"/>
                <a:ext cx="288720" cy="205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5925FC8-2939-23C0-A8CB-C2DB02D6E9E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535450" y="2763449"/>
                  <a:ext cx="3063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A005101-6144-1458-62BE-CC321DEEBB46}"/>
                    </a:ext>
                  </a:extLst>
                </p14:cNvPr>
                <p14:cNvContentPartPr/>
                <p14:nvPr/>
              </p14:nvContentPartPr>
              <p14:xfrm>
                <a:off x="4044850" y="2744369"/>
                <a:ext cx="986040" cy="3650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A005101-6144-1458-62BE-CC321DEEBB4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035850" y="2735369"/>
                  <a:ext cx="100368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4BDD58E-3577-0F18-309E-56FCF19A55B8}"/>
                    </a:ext>
                  </a:extLst>
                </p14:cNvPr>
                <p14:cNvContentPartPr/>
                <p14:nvPr/>
              </p14:nvContentPartPr>
              <p14:xfrm>
                <a:off x="4584850" y="2782529"/>
                <a:ext cx="33120" cy="75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4BDD58E-3577-0F18-309E-56FCF19A55B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576210" y="2773889"/>
                  <a:ext cx="5076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DB8535BA-3FE2-3ED6-7774-4A4C7AE1E133}"/>
              </a:ext>
            </a:extLst>
          </p:cNvPr>
          <p:cNvGrpSpPr/>
          <p:nvPr/>
        </p:nvGrpSpPr>
        <p:grpSpPr>
          <a:xfrm>
            <a:off x="1622050" y="3263129"/>
            <a:ext cx="4725000" cy="725400"/>
            <a:chOff x="1622050" y="3263129"/>
            <a:chExt cx="4725000" cy="72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1A848E2-2459-45B2-21F4-D8A8800C276B}"/>
                    </a:ext>
                  </a:extLst>
                </p14:cNvPr>
                <p14:cNvContentPartPr/>
                <p14:nvPr/>
              </p14:nvContentPartPr>
              <p14:xfrm>
                <a:off x="1680730" y="3263129"/>
                <a:ext cx="189360" cy="2671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1A848E2-2459-45B2-21F4-D8A8800C276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671730" y="3254129"/>
                  <a:ext cx="20700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8B0148F-EEE7-F044-FBAF-9D92B49E8A20}"/>
                    </a:ext>
                  </a:extLst>
                </p14:cNvPr>
                <p14:cNvContentPartPr/>
                <p14:nvPr/>
              </p14:nvContentPartPr>
              <p14:xfrm>
                <a:off x="1622050" y="3595409"/>
                <a:ext cx="406440" cy="331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8B0148F-EEE7-F044-FBAF-9D92B49E8A2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613050" y="3586409"/>
                  <a:ext cx="4240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4D5B908-8970-973C-9E61-BA90EBD94F6C}"/>
                    </a:ext>
                  </a:extLst>
                </p14:cNvPr>
                <p14:cNvContentPartPr/>
                <p14:nvPr/>
              </p14:nvContentPartPr>
              <p14:xfrm>
                <a:off x="1622770" y="3685769"/>
                <a:ext cx="100440" cy="2700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4D5B908-8970-973C-9E61-BA90EBD94F6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614130" y="3677129"/>
                  <a:ext cx="11808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C5737C3-2411-9653-81D2-F6C75A9D5578}"/>
                    </a:ext>
                  </a:extLst>
                </p14:cNvPr>
                <p14:cNvContentPartPr/>
                <p14:nvPr/>
              </p14:nvContentPartPr>
              <p14:xfrm>
                <a:off x="1882690" y="3687569"/>
                <a:ext cx="105120" cy="2642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C5737C3-2411-9653-81D2-F6C75A9D557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873690" y="3678569"/>
                  <a:ext cx="12276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6C4D37DB-7480-132F-04D2-0782870B6331}"/>
                    </a:ext>
                  </a:extLst>
                </p14:cNvPr>
                <p14:cNvContentPartPr/>
                <p14:nvPr/>
              </p14:nvContentPartPr>
              <p14:xfrm>
                <a:off x="1849930" y="3773609"/>
                <a:ext cx="153000" cy="309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6C4D37DB-7480-132F-04D2-0782870B633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840930" y="3764609"/>
                  <a:ext cx="1706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4700407-77BF-39D2-2525-B9403600EE76}"/>
                    </a:ext>
                  </a:extLst>
                </p14:cNvPr>
                <p14:cNvContentPartPr/>
                <p14:nvPr/>
              </p14:nvContentPartPr>
              <p14:xfrm>
                <a:off x="2191570" y="3491729"/>
                <a:ext cx="248040" cy="2376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4700407-77BF-39D2-2525-B9403600EE7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182930" y="3482729"/>
                  <a:ext cx="26568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EB6310C-187C-B062-B0CC-D6C6EF3FA5CC}"/>
                    </a:ext>
                  </a:extLst>
                </p14:cNvPr>
                <p14:cNvContentPartPr/>
                <p14:nvPr/>
              </p14:nvContentPartPr>
              <p14:xfrm>
                <a:off x="2209210" y="3380849"/>
                <a:ext cx="227160" cy="334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EB6310C-187C-B062-B0CC-D6C6EF3FA5C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200570" y="3372209"/>
                  <a:ext cx="2448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9F403B0-29EE-A334-3B01-1E0222D90666}"/>
                    </a:ext>
                  </a:extLst>
                </p14:cNvPr>
                <p14:cNvContentPartPr/>
                <p14:nvPr/>
              </p14:nvContentPartPr>
              <p14:xfrm>
                <a:off x="2505850" y="3518009"/>
                <a:ext cx="169560" cy="2095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9F403B0-29EE-A334-3B01-1E0222D9066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497210" y="3509369"/>
                  <a:ext cx="1872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2BFA1B6D-F290-8D09-9F2D-F631C51784E0}"/>
                    </a:ext>
                  </a:extLst>
                </p14:cNvPr>
                <p14:cNvContentPartPr/>
                <p14:nvPr/>
              </p14:nvContentPartPr>
              <p14:xfrm>
                <a:off x="2513050" y="3524849"/>
                <a:ext cx="124920" cy="1684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2BFA1B6D-F290-8D09-9F2D-F631C51784E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504410" y="3515849"/>
                  <a:ext cx="1425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90C8B578-2A3A-AA87-88E7-9102CEF54AB6}"/>
                    </a:ext>
                  </a:extLst>
                </p14:cNvPr>
                <p14:cNvContentPartPr/>
                <p14:nvPr/>
              </p14:nvContentPartPr>
              <p14:xfrm>
                <a:off x="2844610" y="3512249"/>
                <a:ext cx="289080" cy="1821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90C8B578-2A3A-AA87-88E7-9102CEF54AB6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835610" y="3503249"/>
                  <a:ext cx="3067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7E0BAA3-E6BB-7E05-B133-A0A8931B6F4D}"/>
                    </a:ext>
                  </a:extLst>
                </p14:cNvPr>
                <p14:cNvContentPartPr/>
                <p14:nvPr/>
              </p14:nvContentPartPr>
              <p14:xfrm>
                <a:off x="2906170" y="3437369"/>
                <a:ext cx="214560" cy="133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7E0BAA3-E6BB-7E05-B133-A0A8931B6F4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897170" y="3428369"/>
                  <a:ext cx="2322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D42088D6-49E1-B141-3AFD-3D2A10973E29}"/>
                    </a:ext>
                  </a:extLst>
                </p14:cNvPr>
                <p14:cNvContentPartPr/>
                <p14:nvPr/>
              </p14:nvContentPartPr>
              <p14:xfrm>
                <a:off x="2052250" y="3289769"/>
                <a:ext cx="199080" cy="6001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D42088D6-49E1-B141-3AFD-3D2A10973E2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043610" y="3280769"/>
                  <a:ext cx="216720" cy="61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35C1118-8700-78D5-4F9F-D805D5542E5D}"/>
                    </a:ext>
                  </a:extLst>
                </p14:cNvPr>
                <p14:cNvContentPartPr/>
                <p14:nvPr/>
              </p14:nvContentPartPr>
              <p14:xfrm>
                <a:off x="3157810" y="3357809"/>
                <a:ext cx="153360" cy="5040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35C1118-8700-78D5-4F9F-D805D5542E5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149170" y="3349169"/>
                  <a:ext cx="171000" cy="52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5CA7964A-0B8F-91C5-DC33-8ACF5D78D731}"/>
                    </a:ext>
                  </a:extLst>
                </p14:cNvPr>
                <p14:cNvContentPartPr/>
                <p14:nvPr/>
              </p14:nvContentPartPr>
              <p14:xfrm>
                <a:off x="3483250" y="3633209"/>
                <a:ext cx="236160" cy="273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5CA7964A-0B8F-91C5-DC33-8ACF5D78D731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474250" y="3624209"/>
                  <a:ext cx="2538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F13EF22-3F8B-006E-E197-B4ABE2D9735C}"/>
                    </a:ext>
                  </a:extLst>
                </p14:cNvPr>
                <p14:cNvContentPartPr/>
                <p14:nvPr/>
              </p14:nvContentPartPr>
              <p14:xfrm>
                <a:off x="3604210" y="3512249"/>
                <a:ext cx="18000" cy="2354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F13EF22-3F8B-006E-E197-B4ABE2D9735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595570" y="3503249"/>
                  <a:ext cx="3564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4A916A3-59AA-8017-C62D-FAB13A389381}"/>
                    </a:ext>
                  </a:extLst>
                </p14:cNvPr>
                <p14:cNvContentPartPr/>
                <p14:nvPr/>
              </p14:nvContentPartPr>
              <p14:xfrm>
                <a:off x="3915250" y="3501449"/>
                <a:ext cx="306360" cy="2761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4A916A3-59AA-8017-C62D-FAB13A38938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906610" y="3492809"/>
                  <a:ext cx="32400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9CCEE0A4-7B25-761A-C297-0F03578B9F8D}"/>
                    </a:ext>
                  </a:extLst>
                </p14:cNvPr>
                <p14:cNvContentPartPr/>
                <p14:nvPr/>
              </p14:nvContentPartPr>
              <p14:xfrm>
                <a:off x="3879610" y="3424049"/>
                <a:ext cx="326880" cy="280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9CCEE0A4-7B25-761A-C297-0F03578B9F8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870970" y="3415049"/>
                  <a:ext cx="3445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EE817AE-85C1-1DA2-758C-DE77B874E314}"/>
                    </a:ext>
                  </a:extLst>
                </p14:cNvPr>
                <p14:cNvContentPartPr/>
                <p14:nvPr/>
              </p14:nvContentPartPr>
              <p14:xfrm>
                <a:off x="4269850" y="3536009"/>
                <a:ext cx="155520" cy="1965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EE817AE-85C1-1DA2-758C-DE77B874E31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261210" y="3527369"/>
                  <a:ext cx="1731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067C17E-8688-6AE7-4E14-3373E4C5E6FC}"/>
                    </a:ext>
                  </a:extLst>
                </p14:cNvPr>
                <p14:cNvContentPartPr/>
                <p14:nvPr/>
              </p14:nvContentPartPr>
              <p14:xfrm>
                <a:off x="4303690" y="3530609"/>
                <a:ext cx="129600" cy="2246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067C17E-8688-6AE7-4E14-3373E4C5E6F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295050" y="3521969"/>
                  <a:ext cx="1472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549A5A94-1FDB-48A9-4964-7351BBBC53A6}"/>
                    </a:ext>
                  </a:extLst>
                </p14:cNvPr>
                <p14:cNvContentPartPr/>
                <p14:nvPr/>
              </p14:nvContentPartPr>
              <p14:xfrm>
                <a:off x="4548850" y="3420089"/>
                <a:ext cx="102960" cy="5133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49A5A94-1FDB-48A9-4964-7351BBBC53A6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539850" y="3411449"/>
                  <a:ext cx="120600" cy="53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43106709-D080-A1C9-626C-FA849F8F09E6}"/>
                    </a:ext>
                  </a:extLst>
                </p14:cNvPr>
                <p14:cNvContentPartPr/>
                <p14:nvPr/>
              </p14:nvContentPartPr>
              <p14:xfrm>
                <a:off x="4788610" y="3523409"/>
                <a:ext cx="325440" cy="2138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43106709-D080-A1C9-626C-FA849F8F09E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779970" y="3514409"/>
                  <a:ext cx="3430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F6E5B1FD-DB95-9089-F66B-E7B0AF6A3C23}"/>
                    </a:ext>
                  </a:extLst>
                </p14:cNvPr>
                <p14:cNvContentPartPr/>
                <p14:nvPr/>
              </p14:nvContentPartPr>
              <p14:xfrm>
                <a:off x="4861690" y="3435569"/>
                <a:ext cx="251640" cy="320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F6E5B1FD-DB95-9089-F66B-E7B0AF6A3C23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853050" y="3426929"/>
                  <a:ext cx="2692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03E200C3-ADCF-E9C3-6849-7A5C5F9B0E46}"/>
                    </a:ext>
                  </a:extLst>
                </p14:cNvPr>
                <p14:cNvContentPartPr/>
                <p14:nvPr/>
              </p14:nvContentPartPr>
              <p14:xfrm>
                <a:off x="5155450" y="3671729"/>
                <a:ext cx="57960" cy="266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03E200C3-ADCF-E9C3-6849-7A5C5F9B0E46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146450" y="3663089"/>
                  <a:ext cx="756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807B7568-1603-29C6-FB2C-6F9573441867}"/>
                    </a:ext>
                  </a:extLst>
                </p14:cNvPr>
                <p14:cNvContentPartPr/>
                <p14:nvPr/>
              </p14:nvContentPartPr>
              <p14:xfrm>
                <a:off x="5354530" y="3520529"/>
                <a:ext cx="268560" cy="2365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807B7568-1603-29C6-FB2C-6F957344186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345530" y="3511529"/>
                  <a:ext cx="2862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F3BCAFAB-34CE-69EE-56FF-273275FE9979}"/>
                    </a:ext>
                  </a:extLst>
                </p14:cNvPr>
                <p14:cNvContentPartPr/>
                <p14:nvPr/>
              </p14:nvContentPartPr>
              <p14:xfrm>
                <a:off x="5362090" y="3456089"/>
                <a:ext cx="241560" cy="158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F3BCAFAB-34CE-69EE-56FF-273275FE997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353450" y="3447449"/>
                  <a:ext cx="2592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584A41FC-D49C-01A4-569C-AC88F6E1ACA3}"/>
                    </a:ext>
                  </a:extLst>
                </p14:cNvPr>
                <p14:cNvContentPartPr/>
                <p14:nvPr/>
              </p14:nvContentPartPr>
              <p14:xfrm>
                <a:off x="4665490" y="3332249"/>
                <a:ext cx="151200" cy="4762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584A41FC-D49C-01A4-569C-AC88F6E1ACA3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656850" y="3323249"/>
                  <a:ext cx="168840" cy="49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D58ACEA9-6849-B248-73F1-C135122DF34C}"/>
                    </a:ext>
                  </a:extLst>
                </p14:cNvPr>
                <p14:cNvContentPartPr/>
                <p14:nvPr/>
              </p14:nvContentPartPr>
              <p14:xfrm>
                <a:off x="5606530" y="3361409"/>
                <a:ext cx="118800" cy="5104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D58ACEA9-6849-B248-73F1-C135122DF34C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597530" y="3352769"/>
                  <a:ext cx="136440" cy="52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06E9CDB4-19B8-9369-FCB8-9784F6E7D037}"/>
                    </a:ext>
                  </a:extLst>
                </p14:cNvPr>
                <p14:cNvContentPartPr/>
                <p14:nvPr/>
              </p14:nvContentPartPr>
              <p14:xfrm>
                <a:off x="5836210" y="3529169"/>
                <a:ext cx="328680" cy="1850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06E9CDB4-19B8-9369-FCB8-9784F6E7D037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827210" y="3520169"/>
                  <a:ext cx="3463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BB85AEF9-A5BF-E21C-7B21-767D17328519}"/>
                    </a:ext>
                  </a:extLst>
                </p14:cNvPr>
                <p14:cNvContentPartPr/>
                <p14:nvPr/>
              </p14:nvContentPartPr>
              <p14:xfrm>
                <a:off x="5884450" y="3431969"/>
                <a:ext cx="281520" cy="212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BB85AEF9-A5BF-E21C-7B21-767D17328519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875450" y="3423329"/>
                  <a:ext cx="2991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3467A950-2C15-B7B9-4A5F-B4EB3C2A008E}"/>
                    </a:ext>
                  </a:extLst>
                </p14:cNvPr>
                <p14:cNvContentPartPr/>
                <p14:nvPr/>
              </p14:nvContentPartPr>
              <p14:xfrm>
                <a:off x="6080650" y="3327929"/>
                <a:ext cx="266400" cy="6606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3467A950-2C15-B7B9-4A5F-B4EB3C2A008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072010" y="3319289"/>
                  <a:ext cx="284040" cy="67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D51BC765-014A-BD97-8022-D7F0582CADBB}"/>
              </a:ext>
            </a:extLst>
          </p:cNvPr>
          <p:cNvGrpSpPr/>
          <p:nvPr/>
        </p:nvGrpSpPr>
        <p:grpSpPr>
          <a:xfrm>
            <a:off x="6560170" y="3194729"/>
            <a:ext cx="5211000" cy="901440"/>
            <a:chOff x="6560170" y="3194729"/>
            <a:chExt cx="5211000" cy="90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B9A4AE5F-B89D-0229-D704-D5549854B2A0}"/>
                    </a:ext>
                  </a:extLst>
                </p14:cNvPr>
                <p14:cNvContentPartPr/>
                <p14:nvPr/>
              </p14:nvContentPartPr>
              <p14:xfrm>
                <a:off x="6560170" y="3613769"/>
                <a:ext cx="261000" cy="324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B9A4AE5F-B89D-0229-D704-D5549854B2A0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551170" y="3604769"/>
                  <a:ext cx="2786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6BDFB885-8323-AE6E-8C21-6A44B68B5D2F}"/>
                    </a:ext>
                  </a:extLst>
                </p14:cNvPr>
                <p14:cNvContentPartPr/>
                <p14:nvPr/>
              </p14:nvContentPartPr>
              <p14:xfrm>
                <a:off x="6565930" y="3726449"/>
                <a:ext cx="157680" cy="244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6BDFB885-8323-AE6E-8C21-6A44B68B5D2F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556930" y="3717809"/>
                  <a:ext cx="1753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AF94F38C-A377-0DA7-81CD-8E1732B7FFFE}"/>
                    </a:ext>
                  </a:extLst>
                </p14:cNvPr>
                <p14:cNvContentPartPr/>
                <p14:nvPr/>
              </p14:nvContentPartPr>
              <p14:xfrm>
                <a:off x="7049050" y="3578489"/>
                <a:ext cx="155520" cy="356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AF94F38C-A377-0DA7-81CD-8E1732B7FFFE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040050" y="3569849"/>
                  <a:ext cx="1731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2F39B582-D866-8642-E1D2-939E42BCCEBC}"/>
                    </a:ext>
                  </a:extLst>
                </p14:cNvPr>
                <p14:cNvContentPartPr/>
                <p14:nvPr/>
              </p14:nvContentPartPr>
              <p14:xfrm>
                <a:off x="7467010" y="3282569"/>
                <a:ext cx="46440" cy="2476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2F39B582-D866-8642-E1D2-939E42BCCEBC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458370" y="3273929"/>
                  <a:ext cx="640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3ABF26B7-0435-5BBC-0F71-7F086196D1CF}"/>
                    </a:ext>
                  </a:extLst>
                </p14:cNvPr>
                <p14:cNvContentPartPr/>
                <p14:nvPr/>
              </p14:nvContentPartPr>
              <p14:xfrm>
                <a:off x="7285570" y="3637529"/>
                <a:ext cx="306000" cy="514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3ABF26B7-0435-5BBC-0F71-7F086196D1C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276570" y="3628889"/>
                  <a:ext cx="3236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15A4D0C0-0F6A-91EF-7F96-A5BEC2AC0F2C}"/>
                    </a:ext>
                  </a:extLst>
                </p14:cNvPr>
                <p14:cNvContentPartPr/>
                <p14:nvPr/>
              </p14:nvContentPartPr>
              <p14:xfrm>
                <a:off x="7256050" y="3746609"/>
                <a:ext cx="297360" cy="3495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15A4D0C0-0F6A-91EF-7F96-A5BEC2AC0F2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247050" y="3737969"/>
                  <a:ext cx="31500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0EFE7CE8-730F-7FE2-9BE9-15E329776972}"/>
                    </a:ext>
                  </a:extLst>
                </p14:cNvPr>
                <p14:cNvContentPartPr/>
                <p14:nvPr/>
              </p14:nvContentPartPr>
              <p14:xfrm>
                <a:off x="7852930" y="3480929"/>
                <a:ext cx="304920" cy="2610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0EFE7CE8-730F-7FE2-9BE9-15E329776972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843930" y="3472289"/>
                  <a:ext cx="32256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597C2B47-8E2A-4164-1D55-21D8AB058CF6}"/>
                    </a:ext>
                  </a:extLst>
                </p14:cNvPr>
                <p14:cNvContentPartPr/>
                <p14:nvPr/>
              </p14:nvContentPartPr>
              <p14:xfrm>
                <a:off x="7839610" y="3315689"/>
                <a:ext cx="318240" cy="396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597C2B47-8E2A-4164-1D55-21D8AB058CF6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830610" y="3306689"/>
                  <a:ext cx="3358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1A507B9E-F1BB-CC2A-B0E7-77B5E774EC0A}"/>
                    </a:ext>
                  </a:extLst>
                </p14:cNvPr>
                <p14:cNvContentPartPr/>
                <p14:nvPr/>
              </p14:nvContentPartPr>
              <p14:xfrm>
                <a:off x="8204290" y="3497849"/>
                <a:ext cx="235440" cy="2242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1A507B9E-F1BB-CC2A-B0E7-77B5E774EC0A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195290" y="3488849"/>
                  <a:ext cx="2530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FF9B6537-FE9A-B8CE-4A0D-D022CEC73F9F}"/>
                    </a:ext>
                  </a:extLst>
                </p14:cNvPr>
                <p14:cNvContentPartPr/>
                <p14:nvPr/>
              </p14:nvContentPartPr>
              <p14:xfrm>
                <a:off x="8251810" y="3514409"/>
                <a:ext cx="127800" cy="2253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FF9B6537-FE9A-B8CE-4A0D-D022CEC73F9F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243170" y="3505409"/>
                  <a:ext cx="1454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84BF3427-8A6C-48F5-DEC3-61FF8F2340D1}"/>
                    </a:ext>
                  </a:extLst>
                </p14:cNvPr>
                <p14:cNvContentPartPr/>
                <p14:nvPr/>
              </p14:nvContentPartPr>
              <p14:xfrm>
                <a:off x="8562130" y="3474809"/>
                <a:ext cx="244440" cy="2455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84BF3427-8A6C-48F5-DEC3-61FF8F2340D1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553490" y="3466169"/>
                  <a:ext cx="26208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88645C0B-4FF7-7259-7327-E2050C3D3E8A}"/>
                    </a:ext>
                  </a:extLst>
                </p14:cNvPr>
                <p14:cNvContentPartPr/>
                <p14:nvPr/>
              </p14:nvContentPartPr>
              <p14:xfrm>
                <a:off x="8554930" y="3379409"/>
                <a:ext cx="262800" cy="291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88645C0B-4FF7-7259-7327-E2050C3D3E8A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546290" y="3370769"/>
                  <a:ext cx="2804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EEC7ACE9-5ADB-F61D-2064-2A7E42EDCD5C}"/>
                    </a:ext>
                  </a:extLst>
                </p14:cNvPr>
                <p14:cNvContentPartPr/>
                <p14:nvPr/>
              </p14:nvContentPartPr>
              <p14:xfrm>
                <a:off x="8641330" y="3531689"/>
                <a:ext cx="371880" cy="4165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EEC7ACE9-5ADB-F61D-2064-2A7E42EDCD5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632330" y="3522689"/>
                  <a:ext cx="38952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0C1B850D-8D21-8163-EB6F-6F221B23ECE3}"/>
                    </a:ext>
                  </a:extLst>
                </p14:cNvPr>
                <p14:cNvContentPartPr/>
                <p14:nvPr/>
              </p14:nvContentPartPr>
              <p14:xfrm>
                <a:off x="9316690" y="3332609"/>
                <a:ext cx="28080" cy="2772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0C1B850D-8D21-8163-EB6F-6F221B23ECE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307690" y="3323969"/>
                  <a:ext cx="4572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85DBEB36-1DD9-64C7-3D81-2062EA9ADDBC}"/>
                    </a:ext>
                  </a:extLst>
                </p14:cNvPr>
                <p14:cNvContentPartPr/>
                <p14:nvPr/>
              </p14:nvContentPartPr>
              <p14:xfrm>
                <a:off x="9200770" y="3485609"/>
                <a:ext cx="234000" cy="108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85DBEB36-1DD9-64C7-3D81-2062EA9ADDBC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191770" y="3476969"/>
                  <a:ext cx="2516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B3BD407E-3C94-FCCB-D101-F173E2F2310F}"/>
                    </a:ext>
                  </a:extLst>
                </p14:cNvPr>
                <p14:cNvContentPartPr/>
                <p14:nvPr/>
              </p14:nvContentPartPr>
              <p14:xfrm>
                <a:off x="9624850" y="3243329"/>
                <a:ext cx="400680" cy="2098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B3BD407E-3C94-FCCB-D101-F173E2F2310F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616210" y="3234689"/>
                  <a:ext cx="4183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63151CF8-8ADB-BA50-B865-4EA68EDA844A}"/>
                    </a:ext>
                  </a:extLst>
                </p14:cNvPr>
                <p14:cNvContentPartPr/>
                <p14:nvPr/>
              </p14:nvContentPartPr>
              <p14:xfrm>
                <a:off x="9595690" y="3500009"/>
                <a:ext cx="451080" cy="165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63151CF8-8ADB-BA50-B865-4EA68EDA844A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587050" y="3491369"/>
                  <a:ext cx="4687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87F85577-AA53-0889-DC2E-64E3363ED9BD}"/>
                    </a:ext>
                  </a:extLst>
                </p14:cNvPr>
                <p14:cNvContentPartPr/>
                <p14:nvPr/>
              </p14:nvContentPartPr>
              <p14:xfrm>
                <a:off x="9547090" y="3598649"/>
                <a:ext cx="309960" cy="3834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87F85577-AA53-0889-DC2E-64E3363ED9B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538090" y="3589649"/>
                  <a:ext cx="32760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82D64C41-DE6B-725E-460A-165F60A1A666}"/>
                    </a:ext>
                  </a:extLst>
                </p14:cNvPr>
                <p14:cNvContentPartPr/>
                <p14:nvPr/>
              </p14:nvContentPartPr>
              <p14:xfrm>
                <a:off x="10281490" y="3296249"/>
                <a:ext cx="303480" cy="2415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82D64C41-DE6B-725E-460A-165F60A1A666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272490" y="3287249"/>
                  <a:ext cx="32112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7D584024-BF99-6DE0-AC4D-952CE61C0028}"/>
                    </a:ext>
                  </a:extLst>
                </p14:cNvPr>
                <p14:cNvContentPartPr/>
                <p14:nvPr/>
              </p14:nvContentPartPr>
              <p14:xfrm>
                <a:off x="10313530" y="3194729"/>
                <a:ext cx="256680" cy="280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7D584024-BF99-6DE0-AC4D-952CE61C0028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304530" y="3186089"/>
                  <a:ext cx="2743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F491F883-F319-F736-C4DA-530F3CC2C176}"/>
                    </a:ext>
                  </a:extLst>
                </p14:cNvPr>
                <p14:cNvContentPartPr/>
                <p14:nvPr/>
              </p14:nvContentPartPr>
              <p14:xfrm>
                <a:off x="10667410" y="3343049"/>
                <a:ext cx="254520" cy="1771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F491F883-F319-F736-C4DA-530F3CC2C176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658770" y="3334409"/>
                  <a:ext cx="2721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3CEC7BBF-C293-C16E-FE12-C9BAA87149BB}"/>
                    </a:ext>
                  </a:extLst>
                </p14:cNvPr>
                <p14:cNvContentPartPr/>
                <p14:nvPr/>
              </p14:nvContentPartPr>
              <p14:xfrm>
                <a:off x="10730050" y="3326129"/>
                <a:ext cx="89640" cy="2019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3CEC7BBF-C293-C16E-FE12-C9BAA87149BB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721410" y="3317129"/>
                  <a:ext cx="1072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9A7E2821-AD83-24F6-D69A-475565647445}"/>
                    </a:ext>
                  </a:extLst>
                </p14:cNvPr>
                <p14:cNvContentPartPr/>
                <p14:nvPr/>
              </p14:nvContentPartPr>
              <p14:xfrm>
                <a:off x="10917970" y="3267449"/>
                <a:ext cx="298080" cy="2822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9A7E2821-AD83-24F6-D69A-47556564744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909330" y="3258809"/>
                  <a:ext cx="31572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032F5A4C-ED91-F177-98B4-B1D088EF4E63}"/>
                    </a:ext>
                  </a:extLst>
                </p14:cNvPr>
                <p14:cNvContentPartPr/>
                <p14:nvPr/>
              </p14:nvContentPartPr>
              <p14:xfrm>
                <a:off x="11290930" y="3333689"/>
                <a:ext cx="338040" cy="1692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032F5A4C-ED91-F177-98B4-B1D088EF4E63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1281930" y="3325049"/>
                  <a:ext cx="3556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92F092F8-5AD9-115B-E9D2-B75FE8392218}"/>
                    </a:ext>
                  </a:extLst>
                </p14:cNvPr>
                <p14:cNvContentPartPr/>
                <p14:nvPr/>
              </p14:nvContentPartPr>
              <p14:xfrm>
                <a:off x="11346730" y="3242609"/>
                <a:ext cx="424440" cy="39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92F092F8-5AD9-115B-E9D2-B75FE8392218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1338090" y="3233969"/>
                  <a:ext cx="442080" cy="2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0AD53EF7-0DD1-24BE-7F3A-F52CF6188918}"/>
                  </a:ext>
                </a:extLst>
              </p14:cNvPr>
              <p14:cNvContentPartPr/>
              <p14:nvPr/>
            </p14:nvContentPartPr>
            <p14:xfrm>
              <a:off x="9027610" y="2822489"/>
              <a:ext cx="171000" cy="19152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0AD53EF7-0DD1-24BE-7F3A-F52CF6188918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9018610" y="2813489"/>
                <a:ext cx="18864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84A03747-CDC2-4B19-E13A-35922ED58F30}"/>
                  </a:ext>
                </a:extLst>
              </p14:cNvPr>
              <p14:cNvContentPartPr/>
              <p14:nvPr/>
            </p14:nvContentPartPr>
            <p14:xfrm>
              <a:off x="7901890" y="3073049"/>
              <a:ext cx="1050120" cy="89388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84A03747-CDC2-4B19-E13A-35922ED58F30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7892890" y="3064409"/>
                <a:ext cx="1067760" cy="911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7" name="Group 206">
            <a:extLst>
              <a:ext uri="{FF2B5EF4-FFF2-40B4-BE49-F238E27FC236}">
                <a16:creationId xmlns:a16="http://schemas.microsoft.com/office/drawing/2014/main" id="{70926994-09EA-6DB1-6F55-1EDA5074B053}"/>
              </a:ext>
            </a:extLst>
          </p:cNvPr>
          <p:cNvGrpSpPr/>
          <p:nvPr/>
        </p:nvGrpSpPr>
        <p:grpSpPr>
          <a:xfrm>
            <a:off x="1467970" y="4893929"/>
            <a:ext cx="2248200" cy="849240"/>
            <a:chOff x="1467970" y="4893929"/>
            <a:chExt cx="2248200" cy="84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0F2B6202-8300-156C-E612-3296A2B63C4C}"/>
                    </a:ext>
                  </a:extLst>
                </p14:cNvPr>
                <p14:cNvContentPartPr/>
                <p14:nvPr/>
              </p14:nvContentPartPr>
              <p14:xfrm>
                <a:off x="1637890" y="4972049"/>
                <a:ext cx="161280" cy="2973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0F2B6202-8300-156C-E612-3296A2B63C4C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629250" y="4963409"/>
                  <a:ext cx="17892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AD39C04D-EE67-9036-1107-2CA494130D74}"/>
                    </a:ext>
                  </a:extLst>
                </p14:cNvPr>
                <p14:cNvContentPartPr/>
                <p14:nvPr/>
              </p14:nvContentPartPr>
              <p14:xfrm>
                <a:off x="1496770" y="5369849"/>
                <a:ext cx="445320" cy="244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AD39C04D-EE67-9036-1107-2CA494130D74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488130" y="5360849"/>
                  <a:ext cx="4629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126B220F-12D3-151F-09CF-EDA5E203BA04}"/>
                    </a:ext>
                  </a:extLst>
                </p14:cNvPr>
                <p14:cNvContentPartPr/>
                <p14:nvPr/>
              </p14:nvContentPartPr>
              <p14:xfrm>
                <a:off x="1467970" y="5517089"/>
                <a:ext cx="199440" cy="2260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126B220F-12D3-151F-09CF-EDA5E203BA04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459330" y="5508089"/>
                  <a:ext cx="2170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5C2D1BD1-DD8B-356F-A89C-64385206FA2A}"/>
                    </a:ext>
                  </a:extLst>
                </p14:cNvPr>
                <p14:cNvContentPartPr/>
                <p14:nvPr/>
              </p14:nvContentPartPr>
              <p14:xfrm>
                <a:off x="1821130" y="5498369"/>
                <a:ext cx="90720" cy="2091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5C2D1BD1-DD8B-356F-A89C-64385206FA2A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812130" y="5489729"/>
                  <a:ext cx="1083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A7AA4342-9527-32BE-2393-A2B05C312AAC}"/>
                    </a:ext>
                  </a:extLst>
                </p14:cNvPr>
                <p14:cNvContentPartPr/>
                <p14:nvPr/>
              </p14:nvContentPartPr>
              <p14:xfrm>
                <a:off x="1762450" y="5582249"/>
                <a:ext cx="199440" cy="392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A7AA4342-9527-32BE-2393-A2B05C312AAC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753810" y="5573249"/>
                  <a:ext cx="2170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8187DBE3-68DC-1E39-AE6F-9B074153B1A4}"/>
                    </a:ext>
                  </a:extLst>
                </p14:cNvPr>
                <p14:cNvContentPartPr/>
                <p14:nvPr/>
              </p14:nvContentPartPr>
              <p14:xfrm>
                <a:off x="2324050" y="5234489"/>
                <a:ext cx="275400" cy="2660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8187DBE3-68DC-1E39-AE6F-9B074153B1A4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315410" y="5225849"/>
                  <a:ext cx="29304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FD65BE17-949D-BF2B-6D0E-34426E7DC6A6}"/>
                    </a:ext>
                  </a:extLst>
                </p14:cNvPr>
                <p14:cNvContentPartPr/>
                <p14:nvPr/>
              </p14:nvContentPartPr>
              <p14:xfrm>
                <a:off x="2365090" y="5120729"/>
                <a:ext cx="273240" cy="370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FD65BE17-949D-BF2B-6D0E-34426E7DC6A6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2356090" y="5112089"/>
                  <a:ext cx="2908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4EDC17E8-9A9E-D4B0-BA85-E5C8105A49B6}"/>
                    </a:ext>
                  </a:extLst>
                </p14:cNvPr>
                <p14:cNvContentPartPr/>
                <p14:nvPr/>
              </p14:nvContentPartPr>
              <p14:xfrm>
                <a:off x="2666050" y="5292089"/>
                <a:ext cx="232560" cy="1796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4EDC17E8-9A9E-D4B0-BA85-E5C8105A49B6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657050" y="5283089"/>
                  <a:ext cx="2502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23E8A683-0A6D-2A57-1CEB-4E9A31946B3B}"/>
                    </a:ext>
                  </a:extLst>
                </p14:cNvPr>
                <p14:cNvContentPartPr/>
                <p14:nvPr/>
              </p14:nvContentPartPr>
              <p14:xfrm>
                <a:off x="2675410" y="5302169"/>
                <a:ext cx="226080" cy="1555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23E8A683-0A6D-2A57-1CEB-4E9A31946B3B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2666770" y="5293169"/>
                  <a:ext cx="2437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45F148AE-E1C4-CB8E-51EA-E51F50011921}"/>
                    </a:ext>
                  </a:extLst>
                </p14:cNvPr>
                <p14:cNvContentPartPr/>
                <p14:nvPr/>
              </p14:nvContentPartPr>
              <p14:xfrm>
                <a:off x="3076810" y="5192009"/>
                <a:ext cx="317520" cy="2487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45F148AE-E1C4-CB8E-51EA-E51F50011921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068170" y="5183369"/>
                  <a:ext cx="33516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1EC75157-1559-8895-4B90-1695A84CB134}"/>
                    </a:ext>
                  </a:extLst>
                </p14:cNvPr>
                <p14:cNvContentPartPr/>
                <p14:nvPr/>
              </p14:nvContentPartPr>
              <p14:xfrm>
                <a:off x="3100930" y="5076809"/>
                <a:ext cx="317520" cy="367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1EC75157-1559-8895-4B90-1695A84CB134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092290" y="5067809"/>
                  <a:ext cx="3351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369F9B06-4D3A-F569-A667-79B46DF2175F}"/>
                    </a:ext>
                  </a:extLst>
                </p14:cNvPr>
                <p14:cNvContentPartPr/>
                <p14:nvPr/>
              </p14:nvContentPartPr>
              <p14:xfrm>
                <a:off x="2158810" y="4969169"/>
                <a:ext cx="174960" cy="6163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369F9B06-4D3A-F569-A667-79B46DF2175F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150170" y="4960169"/>
                  <a:ext cx="192600" cy="63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08A3D0E0-E172-921B-DED1-AB35A7A2F009}"/>
                    </a:ext>
                  </a:extLst>
                </p14:cNvPr>
                <p14:cNvContentPartPr/>
                <p14:nvPr/>
              </p14:nvContentPartPr>
              <p14:xfrm>
                <a:off x="3568570" y="4893929"/>
                <a:ext cx="147600" cy="6069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08A3D0E0-E172-921B-DED1-AB35A7A2F009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3559930" y="4884929"/>
                  <a:ext cx="165240" cy="62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30F66D30-6D5E-B00D-11F1-2C7014006B6E}"/>
              </a:ext>
            </a:extLst>
          </p:cNvPr>
          <p:cNvGrpSpPr/>
          <p:nvPr/>
        </p:nvGrpSpPr>
        <p:grpSpPr>
          <a:xfrm>
            <a:off x="4138810" y="5197769"/>
            <a:ext cx="303120" cy="129960"/>
            <a:chOff x="4138810" y="5197769"/>
            <a:chExt cx="303120" cy="12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F8ECED38-B6A6-2F46-70DA-38879297BE1F}"/>
                    </a:ext>
                  </a:extLst>
                </p14:cNvPr>
                <p14:cNvContentPartPr/>
                <p14:nvPr/>
              </p14:nvContentPartPr>
              <p14:xfrm>
                <a:off x="4145650" y="5197769"/>
                <a:ext cx="282960" cy="21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F8ECED38-B6A6-2F46-70DA-38879297BE1F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137010" y="5188769"/>
                  <a:ext cx="3006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D9BC8CBC-BE9B-49E0-19EF-A198A4C8731A}"/>
                    </a:ext>
                  </a:extLst>
                </p14:cNvPr>
                <p14:cNvContentPartPr/>
                <p14:nvPr/>
              </p14:nvContentPartPr>
              <p14:xfrm>
                <a:off x="4138810" y="5292449"/>
                <a:ext cx="303120" cy="352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D9BC8CBC-BE9B-49E0-19EF-A198A4C8731A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129810" y="5283809"/>
                  <a:ext cx="320760" cy="52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7309EACD-9912-17E8-7221-FC85BB3A062D}"/>
                  </a:ext>
                </a:extLst>
              </p14:cNvPr>
              <p14:cNvContentPartPr/>
              <p14:nvPr/>
            </p14:nvContentPartPr>
            <p14:xfrm>
              <a:off x="4704730" y="5173649"/>
              <a:ext cx="246600" cy="24732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7309EACD-9912-17E8-7221-FC85BB3A062D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4696090" y="5165009"/>
                <a:ext cx="264240" cy="264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5" name="Group 234">
            <a:extLst>
              <a:ext uri="{FF2B5EF4-FFF2-40B4-BE49-F238E27FC236}">
                <a16:creationId xmlns:a16="http://schemas.microsoft.com/office/drawing/2014/main" id="{C9E2114C-5B46-D0A5-A3B1-76F353BC9A53}"/>
              </a:ext>
            </a:extLst>
          </p:cNvPr>
          <p:cNvGrpSpPr/>
          <p:nvPr/>
        </p:nvGrpSpPr>
        <p:grpSpPr>
          <a:xfrm>
            <a:off x="4756570" y="4929569"/>
            <a:ext cx="3384000" cy="581400"/>
            <a:chOff x="4756570" y="4929569"/>
            <a:chExt cx="3384000" cy="58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7418270B-1B8D-0B7B-9B02-E0F9FF84E8C4}"/>
                    </a:ext>
                  </a:extLst>
                </p14:cNvPr>
                <p14:cNvContentPartPr/>
                <p14:nvPr/>
              </p14:nvContentPartPr>
              <p14:xfrm>
                <a:off x="4756570" y="5002649"/>
                <a:ext cx="207720" cy="345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7418270B-1B8D-0B7B-9B02-E0F9FF84E8C4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747570" y="4993649"/>
                  <a:ext cx="2253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39AE4ABD-48B3-AC0D-580C-510A21EE54C5}"/>
                    </a:ext>
                  </a:extLst>
                </p14:cNvPr>
                <p14:cNvContentPartPr/>
                <p14:nvPr/>
              </p14:nvContentPartPr>
              <p14:xfrm>
                <a:off x="5123050" y="5164649"/>
                <a:ext cx="259200" cy="2016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39AE4ABD-48B3-AC0D-580C-510A21EE54C5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114050" y="5156009"/>
                  <a:ext cx="2768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A852A7F7-70D1-8049-22CB-F1E1FB0331CD}"/>
                    </a:ext>
                  </a:extLst>
                </p14:cNvPr>
                <p14:cNvContentPartPr/>
                <p14:nvPr/>
              </p14:nvContentPartPr>
              <p14:xfrm>
                <a:off x="5123410" y="5172569"/>
                <a:ext cx="205920" cy="2109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A852A7F7-70D1-8049-22CB-F1E1FB0331CD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114770" y="5163929"/>
                  <a:ext cx="2235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02512628-5545-4431-23E2-D7289DB99CA5}"/>
                    </a:ext>
                  </a:extLst>
                </p14:cNvPr>
                <p14:cNvContentPartPr/>
                <p14:nvPr/>
              </p14:nvContentPartPr>
              <p14:xfrm>
                <a:off x="5589250" y="4974929"/>
                <a:ext cx="127440" cy="4770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02512628-5545-4431-23E2-D7289DB99CA5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580610" y="4965929"/>
                  <a:ext cx="145080" cy="49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2739C2C7-F52B-E95F-9608-69267B7FB28F}"/>
                    </a:ext>
                  </a:extLst>
                </p14:cNvPr>
                <p14:cNvContentPartPr/>
                <p14:nvPr/>
              </p14:nvContentPartPr>
              <p14:xfrm>
                <a:off x="5774650" y="5170769"/>
                <a:ext cx="334080" cy="2206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2739C2C7-F52B-E95F-9608-69267B7FB28F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765650" y="5162129"/>
                  <a:ext cx="3517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465C0F27-B56A-04F4-03EE-752037522846}"/>
                    </a:ext>
                  </a:extLst>
                </p14:cNvPr>
                <p14:cNvContentPartPr/>
                <p14:nvPr/>
              </p14:nvContentPartPr>
              <p14:xfrm>
                <a:off x="5844850" y="5103449"/>
                <a:ext cx="254880" cy="244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465C0F27-B56A-04F4-03EE-752037522846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836210" y="5094809"/>
                  <a:ext cx="2725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191A1693-C911-9AA1-816B-E361E91A0727}"/>
                    </a:ext>
                  </a:extLst>
                </p14:cNvPr>
                <p14:cNvContentPartPr/>
                <p14:nvPr/>
              </p14:nvContentPartPr>
              <p14:xfrm>
                <a:off x="6268210" y="5179049"/>
                <a:ext cx="203040" cy="2275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191A1693-C911-9AA1-816B-E361E91A0727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259210" y="5170409"/>
                  <a:ext cx="22068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6951ECB0-6635-FFC5-F5C4-DFA422EBD0AD}"/>
                    </a:ext>
                  </a:extLst>
                </p14:cNvPr>
                <p14:cNvContentPartPr/>
                <p14:nvPr/>
              </p14:nvContentPartPr>
              <p14:xfrm>
                <a:off x="6234370" y="5199569"/>
                <a:ext cx="192240" cy="2088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6951ECB0-6635-FFC5-F5C4-DFA422EBD0AD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225730" y="5190569"/>
                  <a:ext cx="2098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661DCD4F-F591-0BEC-C2A3-3CAF45C15605}"/>
                    </a:ext>
                  </a:extLst>
                </p14:cNvPr>
                <p14:cNvContentPartPr/>
                <p14:nvPr/>
              </p14:nvContentPartPr>
              <p14:xfrm>
                <a:off x="6631090" y="5025329"/>
                <a:ext cx="123480" cy="4233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661DCD4F-F591-0BEC-C2A3-3CAF45C15605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622090" y="5016689"/>
                  <a:ext cx="141120" cy="44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F042DD54-DD4D-EF14-56FB-80D211D92117}"/>
                    </a:ext>
                  </a:extLst>
                </p14:cNvPr>
                <p14:cNvContentPartPr/>
                <p14:nvPr/>
              </p14:nvContentPartPr>
              <p14:xfrm>
                <a:off x="6829450" y="5196329"/>
                <a:ext cx="273600" cy="2476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F042DD54-DD4D-EF14-56FB-80D211D92117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820450" y="5187689"/>
                  <a:ext cx="29124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77E85450-45EF-20A7-673E-0EF0DB78B151}"/>
                    </a:ext>
                  </a:extLst>
                </p14:cNvPr>
                <p14:cNvContentPartPr/>
                <p14:nvPr/>
              </p14:nvContentPartPr>
              <p14:xfrm>
                <a:off x="6867250" y="5101289"/>
                <a:ext cx="245160" cy="320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77E85450-45EF-20A7-673E-0EF0DB78B151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858250" y="5092649"/>
                  <a:ext cx="2628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AD7E33A3-E3DE-FEEF-BA23-61373DB63B54}"/>
                    </a:ext>
                  </a:extLst>
                </p14:cNvPr>
                <p14:cNvContentPartPr/>
                <p14:nvPr/>
              </p14:nvContentPartPr>
              <p14:xfrm>
                <a:off x="7109170" y="5216849"/>
                <a:ext cx="253800" cy="2116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AD7E33A3-E3DE-FEEF-BA23-61373DB63B54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100170" y="5207849"/>
                  <a:ext cx="2714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11FDF701-77E7-8955-1933-776D16A20F4B}"/>
                    </a:ext>
                  </a:extLst>
                </p14:cNvPr>
                <p14:cNvContentPartPr/>
                <p14:nvPr/>
              </p14:nvContentPartPr>
              <p14:xfrm>
                <a:off x="7163170" y="5206409"/>
                <a:ext cx="140040" cy="2109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11FDF701-77E7-8955-1933-776D16A20F4B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154170" y="5197769"/>
                  <a:ext cx="1576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4A2E70CE-60A9-8842-CA55-0A8DD4625395}"/>
                    </a:ext>
                  </a:extLst>
                </p14:cNvPr>
                <p14:cNvContentPartPr/>
                <p14:nvPr/>
              </p14:nvContentPartPr>
              <p14:xfrm>
                <a:off x="7461250" y="5189129"/>
                <a:ext cx="383040" cy="1969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4A2E70CE-60A9-8842-CA55-0A8DD4625395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452250" y="5180489"/>
                  <a:ext cx="4006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64572E8B-C0AC-4871-7293-27338215FFE5}"/>
                    </a:ext>
                  </a:extLst>
                </p14:cNvPr>
                <p14:cNvContentPartPr/>
                <p14:nvPr/>
              </p14:nvContentPartPr>
              <p14:xfrm>
                <a:off x="7561690" y="5058089"/>
                <a:ext cx="204120" cy="219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64572E8B-C0AC-4871-7293-27338215FFE5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552690" y="5049449"/>
                  <a:ext cx="2217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0787ED7A-53A7-ABED-EF56-735792176760}"/>
                    </a:ext>
                  </a:extLst>
                </p14:cNvPr>
                <p14:cNvContentPartPr/>
                <p14:nvPr/>
              </p14:nvContentPartPr>
              <p14:xfrm>
                <a:off x="7825210" y="4959809"/>
                <a:ext cx="197280" cy="5245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0787ED7A-53A7-ABED-EF56-735792176760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816570" y="4951169"/>
                  <a:ext cx="214920" cy="54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8095F97D-F5B8-66A4-B999-E20F014B7F0C}"/>
                    </a:ext>
                  </a:extLst>
                </p14:cNvPr>
                <p14:cNvContentPartPr/>
                <p14:nvPr/>
              </p14:nvContentPartPr>
              <p14:xfrm>
                <a:off x="8014930" y="4929569"/>
                <a:ext cx="125640" cy="5814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8095F97D-F5B8-66A4-B999-E20F014B7F0C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006290" y="4920569"/>
                  <a:ext cx="143280" cy="59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4F7E9149-88BB-0605-0B2A-CC074A0793A1}"/>
              </a:ext>
            </a:extLst>
          </p:cNvPr>
          <p:cNvGrpSpPr/>
          <p:nvPr/>
        </p:nvGrpSpPr>
        <p:grpSpPr>
          <a:xfrm>
            <a:off x="8380330" y="5141609"/>
            <a:ext cx="228960" cy="248040"/>
            <a:chOff x="8380330" y="5141609"/>
            <a:chExt cx="228960" cy="24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C69A9D9C-7512-A580-E649-38EE729FAD2B}"/>
                    </a:ext>
                  </a:extLst>
                </p14:cNvPr>
                <p14:cNvContentPartPr/>
                <p14:nvPr/>
              </p14:nvContentPartPr>
              <p14:xfrm>
                <a:off x="8510290" y="5141609"/>
                <a:ext cx="40320" cy="2480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C69A9D9C-7512-A580-E649-38EE729FAD2B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501290" y="5132609"/>
                  <a:ext cx="5796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CE53669D-CB15-E15E-FF86-C4789FA9AF9C}"/>
                    </a:ext>
                  </a:extLst>
                </p14:cNvPr>
                <p14:cNvContentPartPr/>
                <p14:nvPr/>
              </p14:nvContentPartPr>
              <p14:xfrm>
                <a:off x="8380330" y="5256089"/>
                <a:ext cx="228960" cy="4428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CE53669D-CB15-E15E-FF86-C4789FA9AF9C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371690" y="5247449"/>
                  <a:ext cx="246600" cy="6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0914DBB4-E05C-2E7A-9B09-E04C2D498F80}"/>
                  </a:ext>
                </a:extLst>
              </p14:cNvPr>
              <p14:cNvContentPartPr/>
              <p14:nvPr/>
            </p14:nvContentPartPr>
            <p14:xfrm>
              <a:off x="8922850" y="5113169"/>
              <a:ext cx="394920" cy="20916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0914DBB4-E05C-2E7A-9B09-E04C2D498F80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8913850" y="5104529"/>
                <a:ext cx="412560" cy="22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0" name="Group 249">
            <a:extLst>
              <a:ext uri="{FF2B5EF4-FFF2-40B4-BE49-F238E27FC236}">
                <a16:creationId xmlns:a16="http://schemas.microsoft.com/office/drawing/2014/main" id="{D53217A5-C177-A591-E198-9F798CCF902D}"/>
              </a:ext>
            </a:extLst>
          </p:cNvPr>
          <p:cNvGrpSpPr/>
          <p:nvPr/>
        </p:nvGrpSpPr>
        <p:grpSpPr>
          <a:xfrm>
            <a:off x="9542770" y="4999409"/>
            <a:ext cx="1932480" cy="469440"/>
            <a:chOff x="9542770" y="4999409"/>
            <a:chExt cx="1932480" cy="46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64968408-196E-A916-165B-36744B346F43}"/>
                    </a:ext>
                  </a:extLst>
                </p14:cNvPr>
                <p14:cNvContentPartPr/>
                <p14:nvPr/>
              </p14:nvContentPartPr>
              <p14:xfrm>
                <a:off x="9542770" y="5017049"/>
                <a:ext cx="272520" cy="3610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64968408-196E-A916-165B-36744B346F43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9533770" y="5008409"/>
                  <a:ext cx="29016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C0511C3E-AE74-B8A0-44A6-B9232105A52D}"/>
                    </a:ext>
                  </a:extLst>
                </p14:cNvPr>
                <p14:cNvContentPartPr/>
                <p14:nvPr/>
              </p14:nvContentPartPr>
              <p14:xfrm>
                <a:off x="9939130" y="5028209"/>
                <a:ext cx="158760" cy="4017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C0511C3E-AE74-B8A0-44A6-B9232105A52D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9930490" y="5019569"/>
                  <a:ext cx="17640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AC97B7E2-2B1C-9E8A-1A55-2022A3AAC055}"/>
                    </a:ext>
                  </a:extLst>
                </p14:cNvPr>
                <p14:cNvContentPartPr/>
                <p14:nvPr/>
              </p14:nvContentPartPr>
              <p14:xfrm>
                <a:off x="10199410" y="5156369"/>
                <a:ext cx="290880" cy="25200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AC97B7E2-2B1C-9E8A-1A55-2022A3AAC055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0190410" y="5147369"/>
                  <a:ext cx="3085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23CC770A-94C1-3F51-C827-6F604FF9B3CC}"/>
                    </a:ext>
                  </a:extLst>
                </p14:cNvPr>
                <p14:cNvContentPartPr/>
                <p14:nvPr/>
              </p14:nvContentPartPr>
              <p14:xfrm>
                <a:off x="10239730" y="5042609"/>
                <a:ext cx="280800" cy="576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23CC770A-94C1-3F51-C827-6F604FF9B3CC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0231090" y="5033969"/>
                  <a:ext cx="2984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A86830FA-8DCD-8A51-B262-C18C9D28ACCD}"/>
                    </a:ext>
                  </a:extLst>
                </p14:cNvPr>
                <p14:cNvContentPartPr/>
                <p14:nvPr/>
              </p14:nvContentPartPr>
              <p14:xfrm>
                <a:off x="10520530" y="5197409"/>
                <a:ext cx="250200" cy="20484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A86830FA-8DCD-8A51-B262-C18C9D28ACCD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0511890" y="5188769"/>
                  <a:ext cx="2678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0A896DAC-C64C-B286-89DA-DAD43BD051DA}"/>
                    </a:ext>
                  </a:extLst>
                </p14:cNvPr>
                <p14:cNvContentPartPr/>
                <p14:nvPr/>
              </p14:nvContentPartPr>
              <p14:xfrm>
                <a:off x="10565170" y="5205689"/>
                <a:ext cx="185040" cy="2102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0A896DAC-C64C-B286-89DA-DAD43BD051DA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0556530" y="5196689"/>
                  <a:ext cx="2026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DA5B4D86-7FE5-D3C2-BD06-59B2F69AA4AD}"/>
                    </a:ext>
                  </a:extLst>
                </p14:cNvPr>
                <p14:cNvContentPartPr/>
                <p14:nvPr/>
              </p14:nvContentPartPr>
              <p14:xfrm>
                <a:off x="10878010" y="5185889"/>
                <a:ext cx="422640" cy="1965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DA5B4D86-7FE5-D3C2-BD06-59B2F69AA4AD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0869370" y="5177249"/>
                  <a:ext cx="4402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905B175B-1E1B-8634-4137-A32BEA8468D4}"/>
                    </a:ext>
                  </a:extLst>
                </p14:cNvPr>
                <p14:cNvContentPartPr/>
                <p14:nvPr/>
              </p14:nvContentPartPr>
              <p14:xfrm>
                <a:off x="10984570" y="5048009"/>
                <a:ext cx="271800" cy="410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905B175B-1E1B-8634-4137-A32BEA8468D4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0975930" y="5039369"/>
                  <a:ext cx="2894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EB2E794D-399A-B0E0-B9FF-7962457ABECC}"/>
                    </a:ext>
                  </a:extLst>
                </p14:cNvPr>
                <p14:cNvContentPartPr/>
                <p14:nvPr/>
              </p14:nvContentPartPr>
              <p14:xfrm>
                <a:off x="11248450" y="4999409"/>
                <a:ext cx="226800" cy="4694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EB2E794D-399A-B0E0-B9FF-7962457ABECC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1239450" y="4990769"/>
                  <a:ext cx="244440" cy="48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448F96B4-344D-A7BE-7FD7-F84800314820}"/>
              </a:ext>
            </a:extLst>
          </p:cNvPr>
          <p:cNvGrpSpPr/>
          <p:nvPr/>
        </p:nvGrpSpPr>
        <p:grpSpPr>
          <a:xfrm>
            <a:off x="6492130" y="4167449"/>
            <a:ext cx="1344600" cy="575640"/>
            <a:chOff x="6492130" y="4167449"/>
            <a:chExt cx="1344600" cy="57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DDA245DA-B765-5837-9B9B-5DF65F6A1898}"/>
                    </a:ext>
                  </a:extLst>
                </p14:cNvPr>
                <p14:cNvContentPartPr/>
                <p14:nvPr/>
              </p14:nvContentPartPr>
              <p14:xfrm>
                <a:off x="6492130" y="4167449"/>
                <a:ext cx="177480" cy="5756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DDA245DA-B765-5837-9B9B-5DF65F6A1898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6483490" y="4158809"/>
                  <a:ext cx="195120" cy="59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E8762026-D8FA-33FD-9BEA-2B341733ADAE}"/>
                    </a:ext>
                  </a:extLst>
                </p14:cNvPr>
                <p14:cNvContentPartPr/>
                <p14:nvPr/>
              </p14:nvContentPartPr>
              <p14:xfrm>
                <a:off x="6900010" y="4396769"/>
                <a:ext cx="328320" cy="2754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E8762026-D8FA-33FD-9BEA-2B341733ADAE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6891370" y="4387769"/>
                  <a:ext cx="34596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1D364BCA-B1D0-F1BB-A9DF-FBCACF6F1888}"/>
                    </a:ext>
                  </a:extLst>
                </p14:cNvPr>
                <p14:cNvContentPartPr/>
                <p14:nvPr/>
              </p14:nvContentPartPr>
              <p14:xfrm>
                <a:off x="7083250" y="4524569"/>
                <a:ext cx="195480" cy="16884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1D364BCA-B1D0-F1BB-A9DF-FBCACF6F1888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7074250" y="4515569"/>
                  <a:ext cx="2131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E67313C4-F668-87BC-D4DC-628402C8294D}"/>
                    </a:ext>
                  </a:extLst>
                </p14:cNvPr>
                <p14:cNvContentPartPr/>
                <p14:nvPr/>
              </p14:nvContentPartPr>
              <p14:xfrm>
                <a:off x="7355770" y="4661009"/>
                <a:ext cx="6840" cy="140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E67313C4-F668-87BC-D4DC-628402C8294D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7347130" y="4652369"/>
                  <a:ext cx="244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A79A4F9D-24A7-5C65-4000-F0A31459FD86}"/>
                    </a:ext>
                  </a:extLst>
                </p14:cNvPr>
                <p14:cNvContentPartPr/>
                <p14:nvPr/>
              </p14:nvContentPartPr>
              <p14:xfrm>
                <a:off x="7557010" y="4422329"/>
                <a:ext cx="172800" cy="24804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A79A4F9D-24A7-5C65-4000-F0A31459FD86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7548010" y="4413689"/>
                  <a:ext cx="19044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4ECA6AD7-81D5-516D-8811-2729848349C9}"/>
                    </a:ext>
                  </a:extLst>
                </p14:cNvPr>
                <p14:cNvContentPartPr/>
                <p14:nvPr/>
              </p14:nvContentPartPr>
              <p14:xfrm>
                <a:off x="7591930" y="4382369"/>
                <a:ext cx="244800" cy="579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4ECA6AD7-81D5-516D-8811-2729848349C9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7583290" y="4373369"/>
                  <a:ext cx="262440" cy="75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36649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09" name="Ink 308">
                <a:extLst>
                  <a:ext uri="{FF2B5EF4-FFF2-40B4-BE49-F238E27FC236}">
                    <a16:creationId xmlns:a16="http://schemas.microsoft.com/office/drawing/2014/main" id="{5A614BCD-48FE-4240-3319-4E842927CB10}"/>
                  </a:ext>
                </a:extLst>
              </p14:cNvPr>
              <p14:cNvContentPartPr/>
              <p14:nvPr/>
            </p14:nvContentPartPr>
            <p14:xfrm>
              <a:off x="1590730" y="251009"/>
              <a:ext cx="6840" cy="8640"/>
            </p14:xfrm>
          </p:contentPart>
        </mc:Choice>
        <mc:Fallback xmlns="">
          <p:pic>
            <p:nvPicPr>
              <p:cNvPr id="309" name="Ink 308">
                <a:extLst>
                  <a:ext uri="{FF2B5EF4-FFF2-40B4-BE49-F238E27FC236}">
                    <a16:creationId xmlns:a16="http://schemas.microsoft.com/office/drawing/2014/main" id="{5A614BCD-48FE-4240-3319-4E842927CB1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82090" y="242009"/>
                <a:ext cx="24480" cy="2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18" name="Group 317">
            <a:extLst>
              <a:ext uri="{FF2B5EF4-FFF2-40B4-BE49-F238E27FC236}">
                <a16:creationId xmlns:a16="http://schemas.microsoft.com/office/drawing/2014/main" id="{FE508250-3F00-433B-DA37-6175A8E6AFC4}"/>
              </a:ext>
            </a:extLst>
          </p:cNvPr>
          <p:cNvGrpSpPr/>
          <p:nvPr/>
        </p:nvGrpSpPr>
        <p:grpSpPr>
          <a:xfrm>
            <a:off x="205450" y="95129"/>
            <a:ext cx="1874520" cy="544680"/>
            <a:chOff x="205450" y="95129"/>
            <a:chExt cx="1874520" cy="54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4AE63337-37E2-93DA-305F-85A6ED0E2545}"/>
                    </a:ext>
                  </a:extLst>
                </p14:cNvPr>
                <p14:cNvContentPartPr/>
                <p14:nvPr/>
              </p14:nvContentPartPr>
              <p14:xfrm>
                <a:off x="377170" y="183329"/>
                <a:ext cx="23400" cy="22464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4AE63337-37E2-93DA-305F-85A6ED0E254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68530" y="174329"/>
                  <a:ext cx="410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DA1F852C-56A2-3D8D-009B-782BC0BD8F52}"/>
                    </a:ext>
                  </a:extLst>
                </p14:cNvPr>
                <p14:cNvContentPartPr/>
                <p14:nvPr/>
              </p14:nvContentPartPr>
              <p14:xfrm>
                <a:off x="477610" y="177209"/>
                <a:ext cx="182520" cy="20052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DA1F852C-56A2-3D8D-009B-782BC0BD8F5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68970" y="168569"/>
                  <a:ext cx="2001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B9DCF414-075E-146A-EC47-0687CDD2DC3F}"/>
                    </a:ext>
                  </a:extLst>
                </p14:cNvPr>
                <p14:cNvContentPartPr/>
                <p14:nvPr/>
              </p14:nvContentPartPr>
              <p14:xfrm>
                <a:off x="205450" y="95129"/>
                <a:ext cx="598320" cy="45216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B9DCF414-075E-146A-EC47-0687CDD2DC3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6450" y="86129"/>
                  <a:ext cx="615960" cy="46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83AFB5BA-198E-EED3-C7BD-D00E382D104B}"/>
                    </a:ext>
                  </a:extLst>
                </p14:cNvPr>
                <p14:cNvContentPartPr/>
                <p14:nvPr/>
              </p14:nvContentPartPr>
              <p14:xfrm>
                <a:off x="939130" y="169289"/>
                <a:ext cx="351360" cy="32364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83AFB5BA-198E-EED3-C7BD-D00E382D104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30130" y="160289"/>
                  <a:ext cx="36900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B825CB49-B287-2CC1-23A4-2BDA2DA7044A}"/>
                    </a:ext>
                  </a:extLst>
                </p14:cNvPr>
                <p14:cNvContentPartPr/>
                <p14:nvPr/>
              </p14:nvContentPartPr>
              <p14:xfrm>
                <a:off x="1160170" y="313289"/>
                <a:ext cx="210960" cy="19440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B825CB49-B287-2CC1-23A4-2BDA2DA7044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51170" y="304649"/>
                  <a:ext cx="2286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055AD832-118A-B772-51AD-0E4202629F1A}"/>
                    </a:ext>
                  </a:extLst>
                </p14:cNvPr>
                <p14:cNvContentPartPr/>
                <p14:nvPr/>
              </p14:nvContentPartPr>
              <p14:xfrm>
                <a:off x="1390210" y="172529"/>
                <a:ext cx="689760" cy="46728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055AD832-118A-B772-51AD-0E4202629F1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381210" y="163529"/>
                  <a:ext cx="707400" cy="48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19" name="Ink 318">
                <a:extLst>
                  <a:ext uri="{FF2B5EF4-FFF2-40B4-BE49-F238E27FC236}">
                    <a16:creationId xmlns:a16="http://schemas.microsoft.com/office/drawing/2014/main" id="{4FBA21F6-F37A-B53B-393A-8601A19A247C}"/>
                  </a:ext>
                </a:extLst>
              </p14:cNvPr>
              <p14:cNvContentPartPr/>
              <p14:nvPr/>
            </p14:nvContentPartPr>
            <p14:xfrm>
              <a:off x="2351770" y="196649"/>
              <a:ext cx="68400" cy="229320"/>
            </p14:xfrm>
          </p:contentPart>
        </mc:Choice>
        <mc:Fallback xmlns="">
          <p:pic>
            <p:nvPicPr>
              <p:cNvPr id="319" name="Ink 318">
                <a:extLst>
                  <a:ext uri="{FF2B5EF4-FFF2-40B4-BE49-F238E27FC236}">
                    <a16:creationId xmlns:a16="http://schemas.microsoft.com/office/drawing/2014/main" id="{4FBA21F6-F37A-B53B-393A-8601A19A247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342770" y="187649"/>
                <a:ext cx="8604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20" name="Ink 319">
                <a:extLst>
                  <a:ext uri="{FF2B5EF4-FFF2-40B4-BE49-F238E27FC236}">
                    <a16:creationId xmlns:a16="http://schemas.microsoft.com/office/drawing/2014/main" id="{1CEBB401-E7D9-C013-8DE6-E81BFA474393}"/>
                  </a:ext>
                </a:extLst>
              </p14:cNvPr>
              <p14:cNvContentPartPr/>
              <p14:nvPr/>
            </p14:nvContentPartPr>
            <p14:xfrm>
              <a:off x="2501170" y="321569"/>
              <a:ext cx="123480" cy="142560"/>
            </p14:xfrm>
          </p:contentPart>
        </mc:Choice>
        <mc:Fallback xmlns="">
          <p:pic>
            <p:nvPicPr>
              <p:cNvPr id="320" name="Ink 319">
                <a:extLst>
                  <a:ext uri="{FF2B5EF4-FFF2-40B4-BE49-F238E27FC236}">
                    <a16:creationId xmlns:a16="http://schemas.microsoft.com/office/drawing/2014/main" id="{1CEBB401-E7D9-C013-8DE6-E81BFA47439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492530" y="312929"/>
                <a:ext cx="14112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21" name="Ink 320">
                <a:extLst>
                  <a:ext uri="{FF2B5EF4-FFF2-40B4-BE49-F238E27FC236}">
                    <a16:creationId xmlns:a16="http://schemas.microsoft.com/office/drawing/2014/main" id="{5DAB7F2E-3ED3-9544-01D2-8E679EA34E92}"/>
                  </a:ext>
                </a:extLst>
              </p14:cNvPr>
              <p14:cNvContentPartPr/>
              <p14:nvPr/>
            </p14:nvContentPartPr>
            <p14:xfrm>
              <a:off x="2753530" y="151289"/>
              <a:ext cx="84240" cy="230760"/>
            </p14:xfrm>
          </p:contentPart>
        </mc:Choice>
        <mc:Fallback xmlns="">
          <p:pic>
            <p:nvPicPr>
              <p:cNvPr id="321" name="Ink 320">
                <a:extLst>
                  <a:ext uri="{FF2B5EF4-FFF2-40B4-BE49-F238E27FC236}">
                    <a16:creationId xmlns:a16="http://schemas.microsoft.com/office/drawing/2014/main" id="{5DAB7F2E-3ED3-9544-01D2-8E679EA34E9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744530" y="142649"/>
                <a:ext cx="10188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22" name="Ink 321">
                <a:extLst>
                  <a:ext uri="{FF2B5EF4-FFF2-40B4-BE49-F238E27FC236}">
                    <a16:creationId xmlns:a16="http://schemas.microsoft.com/office/drawing/2014/main" id="{7B59C865-78EE-B566-8E03-69CABE5D75B4}"/>
                  </a:ext>
                </a:extLst>
              </p14:cNvPr>
              <p14:cNvContentPartPr/>
              <p14:nvPr/>
            </p14:nvContentPartPr>
            <p14:xfrm>
              <a:off x="2671090" y="267569"/>
              <a:ext cx="201960" cy="16920"/>
            </p14:xfrm>
          </p:contentPart>
        </mc:Choice>
        <mc:Fallback xmlns="">
          <p:pic>
            <p:nvPicPr>
              <p:cNvPr id="322" name="Ink 321">
                <a:extLst>
                  <a:ext uri="{FF2B5EF4-FFF2-40B4-BE49-F238E27FC236}">
                    <a16:creationId xmlns:a16="http://schemas.microsoft.com/office/drawing/2014/main" id="{7B59C865-78EE-B566-8E03-69CABE5D75B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662090" y="258929"/>
                <a:ext cx="21960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24" name="Ink 323">
                <a:extLst>
                  <a:ext uri="{FF2B5EF4-FFF2-40B4-BE49-F238E27FC236}">
                    <a16:creationId xmlns:a16="http://schemas.microsoft.com/office/drawing/2014/main" id="{159D4710-20AB-1005-74E3-441FF3A4D868}"/>
                  </a:ext>
                </a:extLst>
              </p14:cNvPr>
              <p14:cNvContentPartPr/>
              <p14:nvPr/>
            </p14:nvContentPartPr>
            <p14:xfrm>
              <a:off x="3046210" y="119969"/>
              <a:ext cx="708840" cy="324360"/>
            </p14:xfrm>
          </p:contentPart>
        </mc:Choice>
        <mc:Fallback xmlns="">
          <p:pic>
            <p:nvPicPr>
              <p:cNvPr id="324" name="Ink 323">
                <a:extLst>
                  <a:ext uri="{FF2B5EF4-FFF2-40B4-BE49-F238E27FC236}">
                    <a16:creationId xmlns:a16="http://schemas.microsoft.com/office/drawing/2014/main" id="{159D4710-20AB-1005-74E3-441FF3A4D86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037210" y="111329"/>
                <a:ext cx="72648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25" name="Ink 324">
                <a:extLst>
                  <a:ext uri="{FF2B5EF4-FFF2-40B4-BE49-F238E27FC236}">
                    <a16:creationId xmlns:a16="http://schemas.microsoft.com/office/drawing/2014/main" id="{54DB5AF0-CDCE-D3EE-5537-9223478A34D0}"/>
                  </a:ext>
                </a:extLst>
              </p14:cNvPr>
              <p14:cNvContentPartPr/>
              <p14:nvPr/>
            </p14:nvContentPartPr>
            <p14:xfrm>
              <a:off x="3049090" y="233369"/>
              <a:ext cx="254520" cy="12960"/>
            </p14:xfrm>
          </p:contentPart>
        </mc:Choice>
        <mc:Fallback xmlns="">
          <p:pic>
            <p:nvPicPr>
              <p:cNvPr id="325" name="Ink 324">
                <a:extLst>
                  <a:ext uri="{FF2B5EF4-FFF2-40B4-BE49-F238E27FC236}">
                    <a16:creationId xmlns:a16="http://schemas.microsoft.com/office/drawing/2014/main" id="{54DB5AF0-CDCE-D3EE-5537-9223478A34D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040090" y="224729"/>
                <a:ext cx="27216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27" name="Ink 326">
                <a:extLst>
                  <a:ext uri="{FF2B5EF4-FFF2-40B4-BE49-F238E27FC236}">
                    <a16:creationId xmlns:a16="http://schemas.microsoft.com/office/drawing/2014/main" id="{84E891C0-FA89-F3BA-0386-2CAFE3ABCF4B}"/>
                  </a:ext>
                </a:extLst>
              </p14:cNvPr>
              <p14:cNvContentPartPr/>
              <p14:nvPr/>
            </p14:nvContentPartPr>
            <p14:xfrm>
              <a:off x="3967450" y="317969"/>
              <a:ext cx="364320" cy="83520"/>
            </p14:xfrm>
          </p:contentPart>
        </mc:Choice>
        <mc:Fallback xmlns="">
          <p:pic>
            <p:nvPicPr>
              <p:cNvPr id="327" name="Ink 326">
                <a:extLst>
                  <a:ext uri="{FF2B5EF4-FFF2-40B4-BE49-F238E27FC236}">
                    <a16:creationId xmlns:a16="http://schemas.microsoft.com/office/drawing/2014/main" id="{84E891C0-FA89-F3BA-0386-2CAFE3ABCF4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958450" y="309329"/>
                <a:ext cx="38196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29" name="Ink 328">
                <a:extLst>
                  <a:ext uri="{FF2B5EF4-FFF2-40B4-BE49-F238E27FC236}">
                    <a16:creationId xmlns:a16="http://schemas.microsoft.com/office/drawing/2014/main" id="{CA98F7F9-3700-C513-1D35-AA89FA76CE75}"/>
                  </a:ext>
                </a:extLst>
              </p14:cNvPr>
              <p14:cNvContentPartPr/>
              <p14:nvPr/>
            </p14:nvContentPartPr>
            <p14:xfrm>
              <a:off x="4446970" y="135809"/>
              <a:ext cx="915120" cy="435240"/>
            </p14:xfrm>
          </p:contentPart>
        </mc:Choice>
        <mc:Fallback xmlns="">
          <p:pic>
            <p:nvPicPr>
              <p:cNvPr id="329" name="Ink 328">
                <a:extLst>
                  <a:ext uri="{FF2B5EF4-FFF2-40B4-BE49-F238E27FC236}">
                    <a16:creationId xmlns:a16="http://schemas.microsoft.com/office/drawing/2014/main" id="{CA98F7F9-3700-C513-1D35-AA89FA76CE7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437970" y="126809"/>
                <a:ext cx="932760" cy="45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30" name="Ink 329">
                <a:extLst>
                  <a:ext uri="{FF2B5EF4-FFF2-40B4-BE49-F238E27FC236}">
                    <a16:creationId xmlns:a16="http://schemas.microsoft.com/office/drawing/2014/main" id="{B3CC09DE-2CCB-29EB-F04D-D9EEF4893E35}"/>
                  </a:ext>
                </a:extLst>
              </p14:cNvPr>
              <p14:cNvContentPartPr/>
              <p14:nvPr/>
            </p14:nvContentPartPr>
            <p14:xfrm>
              <a:off x="4871410" y="141569"/>
              <a:ext cx="492480" cy="151200"/>
            </p14:xfrm>
          </p:contentPart>
        </mc:Choice>
        <mc:Fallback xmlns="">
          <p:pic>
            <p:nvPicPr>
              <p:cNvPr id="330" name="Ink 329">
                <a:extLst>
                  <a:ext uri="{FF2B5EF4-FFF2-40B4-BE49-F238E27FC236}">
                    <a16:creationId xmlns:a16="http://schemas.microsoft.com/office/drawing/2014/main" id="{B3CC09DE-2CCB-29EB-F04D-D9EEF4893E3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862410" y="132569"/>
                <a:ext cx="510120" cy="16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45" name="Group 344">
            <a:extLst>
              <a:ext uri="{FF2B5EF4-FFF2-40B4-BE49-F238E27FC236}">
                <a16:creationId xmlns:a16="http://schemas.microsoft.com/office/drawing/2014/main" id="{B958E6EE-DA80-7C51-AECE-EECC83998D29}"/>
              </a:ext>
            </a:extLst>
          </p:cNvPr>
          <p:cNvGrpSpPr/>
          <p:nvPr/>
        </p:nvGrpSpPr>
        <p:grpSpPr>
          <a:xfrm>
            <a:off x="5643610" y="109529"/>
            <a:ext cx="2675520" cy="293760"/>
            <a:chOff x="5643610" y="109529"/>
            <a:chExt cx="2675520" cy="29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6C26A1F4-B51C-0543-C5FB-82A4D91EDA5D}"/>
                    </a:ext>
                  </a:extLst>
                </p14:cNvPr>
                <p14:cNvContentPartPr/>
                <p14:nvPr/>
              </p14:nvContentPartPr>
              <p14:xfrm>
                <a:off x="5643610" y="131489"/>
                <a:ext cx="561240" cy="27180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6C26A1F4-B51C-0543-C5FB-82A4D91EDA5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634610" y="122489"/>
                  <a:ext cx="57888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71630F90-9284-4414-D888-B9E9FB4F611D}"/>
                    </a:ext>
                  </a:extLst>
                </p14:cNvPr>
                <p14:cNvContentPartPr/>
                <p14:nvPr/>
              </p14:nvContentPartPr>
              <p14:xfrm>
                <a:off x="6412570" y="259289"/>
                <a:ext cx="440640" cy="11124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71630F90-9284-4414-D888-B9E9FB4F611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403570" y="250649"/>
                  <a:ext cx="4582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438BFE0E-D88C-75FF-BF59-1AC6B8982FF2}"/>
                    </a:ext>
                  </a:extLst>
                </p14:cNvPr>
                <p14:cNvContentPartPr/>
                <p14:nvPr/>
              </p14:nvContentPartPr>
              <p14:xfrm>
                <a:off x="7116370" y="207089"/>
                <a:ext cx="217080" cy="16020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438BFE0E-D88C-75FF-BF59-1AC6B8982FF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107730" y="198449"/>
                  <a:ext cx="2347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C11D6B07-AD51-5E0C-B553-DCD8D1F0E422}"/>
                    </a:ext>
                  </a:extLst>
                </p14:cNvPr>
                <p14:cNvContentPartPr/>
                <p14:nvPr/>
              </p14:nvContentPartPr>
              <p14:xfrm>
                <a:off x="7124290" y="109529"/>
                <a:ext cx="204480" cy="3024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C11D6B07-AD51-5E0C-B553-DCD8D1F0E42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115650" y="100889"/>
                  <a:ext cx="2221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0A630B3A-8E50-18E6-EA84-F10B4E972DF3}"/>
                    </a:ext>
                  </a:extLst>
                </p14:cNvPr>
                <p14:cNvContentPartPr/>
                <p14:nvPr/>
              </p14:nvContentPartPr>
              <p14:xfrm>
                <a:off x="7409770" y="302129"/>
                <a:ext cx="6480" cy="3096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0A630B3A-8E50-18E6-EA84-F10B4E972DF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400770" y="293489"/>
                  <a:ext cx="241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B0B3EF21-172E-44D4-E448-0BC7D93A5C5B}"/>
                    </a:ext>
                  </a:extLst>
                </p14:cNvPr>
                <p14:cNvContentPartPr/>
                <p14:nvPr/>
              </p14:nvContentPartPr>
              <p14:xfrm>
                <a:off x="7539010" y="225089"/>
                <a:ext cx="276840" cy="13248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B0B3EF21-172E-44D4-E448-0BC7D93A5C5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530010" y="216089"/>
                  <a:ext cx="2944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B17A81B9-9471-1791-132C-D03F3F083DDE}"/>
                    </a:ext>
                  </a:extLst>
                </p14:cNvPr>
                <p14:cNvContentPartPr/>
                <p14:nvPr/>
              </p14:nvContentPartPr>
              <p14:xfrm>
                <a:off x="7608490" y="135449"/>
                <a:ext cx="186840" cy="756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B17A81B9-9471-1791-132C-D03F3F083DD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599850" y="126449"/>
                  <a:ext cx="2044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170B5471-A553-F585-6375-90FBBF0BD442}"/>
                    </a:ext>
                  </a:extLst>
                </p14:cNvPr>
                <p14:cNvContentPartPr/>
                <p14:nvPr/>
              </p14:nvContentPartPr>
              <p14:xfrm>
                <a:off x="7911610" y="292769"/>
                <a:ext cx="153360" cy="684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170B5471-A553-F585-6375-90FBBF0BD44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902610" y="283769"/>
                  <a:ext cx="1710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1D4059AA-64BE-82F8-F50D-5BEE88384A3A}"/>
                    </a:ext>
                  </a:extLst>
                </p14:cNvPr>
                <p14:cNvContentPartPr/>
                <p14:nvPr/>
              </p14:nvContentPartPr>
              <p14:xfrm>
                <a:off x="7901170" y="333449"/>
                <a:ext cx="135000" cy="792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1D4059AA-64BE-82F8-F50D-5BEE88384A3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892530" y="324809"/>
                  <a:ext cx="1526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CF31EDFA-5FA3-20AC-FE4A-15667D6B2AE2}"/>
                    </a:ext>
                  </a:extLst>
                </p14:cNvPr>
                <p14:cNvContentPartPr/>
                <p14:nvPr/>
              </p14:nvContentPartPr>
              <p14:xfrm>
                <a:off x="8169010" y="190169"/>
                <a:ext cx="150120" cy="14580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CF31EDFA-5FA3-20AC-FE4A-15667D6B2AE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160010" y="181529"/>
                  <a:ext cx="1677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1A5FBD3A-B540-CE1F-4251-16E8386F3050}"/>
                    </a:ext>
                  </a:extLst>
                </p14:cNvPr>
                <p14:cNvContentPartPr/>
                <p14:nvPr/>
              </p14:nvContentPartPr>
              <p14:xfrm>
                <a:off x="7392850" y="328769"/>
                <a:ext cx="22320" cy="1476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1A5FBD3A-B540-CE1F-4251-16E8386F305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383850" y="319769"/>
                  <a:ext cx="3996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4" name="Group 353">
            <a:extLst>
              <a:ext uri="{FF2B5EF4-FFF2-40B4-BE49-F238E27FC236}">
                <a16:creationId xmlns:a16="http://schemas.microsoft.com/office/drawing/2014/main" id="{7FFA9C47-69C4-3121-6C5D-C724F9E7E9BE}"/>
              </a:ext>
            </a:extLst>
          </p:cNvPr>
          <p:cNvGrpSpPr/>
          <p:nvPr/>
        </p:nvGrpSpPr>
        <p:grpSpPr>
          <a:xfrm>
            <a:off x="8571850" y="100889"/>
            <a:ext cx="3528360" cy="556920"/>
            <a:chOff x="8571850" y="100889"/>
            <a:chExt cx="3528360" cy="55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5084ADEF-996B-EA2E-3BDA-1AA01E68A8EA}"/>
                    </a:ext>
                  </a:extLst>
                </p14:cNvPr>
                <p14:cNvContentPartPr/>
                <p14:nvPr/>
              </p14:nvContentPartPr>
              <p14:xfrm>
                <a:off x="8571850" y="127529"/>
                <a:ext cx="503280" cy="43488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5084ADEF-996B-EA2E-3BDA-1AA01E68A8E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563210" y="118889"/>
                  <a:ext cx="52092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60FA7AFB-73FA-C6F2-9FBF-0A2A03520604}"/>
                    </a:ext>
                  </a:extLst>
                </p14:cNvPr>
                <p14:cNvContentPartPr/>
                <p14:nvPr/>
              </p14:nvContentPartPr>
              <p14:xfrm>
                <a:off x="9195010" y="308609"/>
                <a:ext cx="375840" cy="12960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60FA7AFB-73FA-C6F2-9FBF-0A2A0352060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186010" y="299609"/>
                  <a:ext cx="3934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051BB7F2-F0A3-EC05-8CD9-868BE2488052}"/>
                    </a:ext>
                  </a:extLst>
                </p14:cNvPr>
                <p14:cNvContentPartPr/>
                <p14:nvPr/>
              </p14:nvContentPartPr>
              <p14:xfrm>
                <a:off x="9424690" y="141569"/>
                <a:ext cx="23040" cy="756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051BB7F2-F0A3-EC05-8CD9-868BE248805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416050" y="132569"/>
                  <a:ext cx="406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177CDE13-643B-C6A8-77B4-17345D55F24E}"/>
                    </a:ext>
                  </a:extLst>
                </p14:cNvPr>
                <p14:cNvContentPartPr/>
                <p14:nvPr/>
              </p14:nvContentPartPr>
              <p14:xfrm>
                <a:off x="9672730" y="138689"/>
                <a:ext cx="1642320" cy="51912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177CDE13-643B-C6A8-77B4-17345D55F24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664090" y="130049"/>
                  <a:ext cx="1659960" cy="53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3311C40C-E396-D0AF-BFF8-0DF97BCFAD8C}"/>
                    </a:ext>
                  </a:extLst>
                </p14:cNvPr>
                <p14:cNvContentPartPr/>
                <p14:nvPr/>
              </p14:nvContentPartPr>
              <p14:xfrm>
                <a:off x="11004370" y="135449"/>
                <a:ext cx="23040" cy="2484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3311C40C-E396-D0AF-BFF8-0DF97BCFAD8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995370" y="126449"/>
                  <a:ext cx="406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62C8D9EC-6756-7D91-72C6-0FD5A4FEE42F}"/>
                    </a:ext>
                  </a:extLst>
                </p14:cNvPr>
                <p14:cNvContentPartPr/>
                <p14:nvPr/>
              </p14:nvContentPartPr>
              <p14:xfrm>
                <a:off x="11474890" y="100889"/>
                <a:ext cx="625320" cy="37872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62C8D9EC-6756-7D91-72C6-0FD5A4FEE42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466250" y="92249"/>
                  <a:ext cx="64296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1AFADBAB-1B77-031B-4E45-52F498BF94B1}"/>
                    </a:ext>
                  </a:extLst>
                </p14:cNvPr>
                <p14:cNvContentPartPr/>
                <p14:nvPr/>
              </p14:nvContentPartPr>
              <p14:xfrm>
                <a:off x="11914090" y="157049"/>
                <a:ext cx="22320" cy="4356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1AFADBAB-1B77-031B-4E45-52F498BF94B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905090" y="148049"/>
                  <a:ext cx="39960" cy="6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2" name="Group 381">
            <a:extLst>
              <a:ext uri="{FF2B5EF4-FFF2-40B4-BE49-F238E27FC236}">
                <a16:creationId xmlns:a16="http://schemas.microsoft.com/office/drawing/2014/main" id="{56CB7398-3DC3-532A-D2B4-3684D72881A3}"/>
              </a:ext>
            </a:extLst>
          </p:cNvPr>
          <p:cNvGrpSpPr/>
          <p:nvPr/>
        </p:nvGrpSpPr>
        <p:grpSpPr>
          <a:xfrm>
            <a:off x="1024450" y="953009"/>
            <a:ext cx="3150000" cy="464760"/>
            <a:chOff x="1024450" y="953009"/>
            <a:chExt cx="3150000" cy="46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8D632AC3-828F-1FA5-6796-3A2A4FB118E5}"/>
                    </a:ext>
                  </a:extLst>
                </p14:cNvPr>
                <p14:cNvContentPartPr/>
                <p14:nvPr/>
              </p14:nvContentPartPr>
              <p14:xfrm>
                <a:off x="1024450" y="1086209"/>
                <a:ext cx="222120" cy="27792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8D632AC3-828F-1FA5-6796-3A2A4FB118E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15450" y="1077569"/>
                  <a:ext cx="23976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EE57B2F3-787B-FCFF-908E-82CB4FB9ADE6}"/>
                    </a:ext>
                  </a:extLst>
                </p14:cNvPr>
                <p14:cNvContentPartPr/>
                <p14:nvPr/>
              </p14:nvContentPartPr>
              <p14:xfrm>
                <a:off x="1055410" y="1015649"/>
                <a:ext cx="210240" cy="1800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EE57B2F3-787B-FCFF-908E-82CB4FB9ADE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46410" y="1006649"/>
                  <a:ext cx="2278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418D5BD2-5C74-5BEE-A68E-004C4FFC99B3}"/>
                    </a:ext>
                  </a:extLst>
                </p14:cNvPr>
                <p14:cNvContentPartPr/>
                <p14:nvPr/>
              </p14:nvContentPartPr>
              <p14:xfrm>
                <a:off x="1402810" y="1098809"/>
                <a:ext cx="150840" cy="21672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418D5BD2-5C74-5BEE-A68E-004C4FFC99B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393810" y="1089809"/>
                  <a:ext cx="1684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50B88C06-E356-FF2C-9CB6-25556682C207}"/>
                    </a:ext>
                  </a:extLst>
                </p14:cNvPr>
                <p14:cNvContentPartPr/>
                <p14:nvPr/>
              </p14:nvContentPartPr>
              <p14:xfrm>
                <a:off x="1390210" y="1136609"/>
                <a:ext cx="150840" cy="15228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50B88C06-E356-FF2C-9CB6-25556682C20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381570" y="1127969"/>
                  <a:ext cx="1684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0AFDDD7D-0F50-F5D3-83D8-9B63A7F1DB24}"/>
                    </a:ext>
                  </a:extLst>
                </p14:cNvPr>
                <p14:cNvContentPartPr/>
                <p14:nvPr/>
              </p14:nvContentPartPr>
              <p14:xfrm>
                <a:off x="1730410" y="1036169"/>
                <a:ext cx="97200" cy="30852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0AFDDD7D-0F50-F5D3-83D8-9B63A7F1DB2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721410" y="1027169"/>
                  <a:ext cx="11484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9D5CF1B1-D533-442C-1ED6-5A1E8583834D}"/>
                    </a:ext>
                  </a:extLst>
                </p14:cNvPr>
                <p14:cNvContentPartPr/>
                <p14:nvPr/>
              </p14:nvContentPartPr>
              <p14:xfrm>
                <a:off x="1908610" y="1126529"/>
                <a:ext cx="288000" cy="17604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9D5CF1B1-D533-442C-1ED6-5A1E8583834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899610" y="1117889"/>
                  <a:ext cx="3056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8D5FF6DC-E991-3CBE-07AD-51FC498C6B03}"/>
                    </a:ext>
                  </a:extLst>
                </p14:cNvPr>
                <p14:cNvContentPartPr/>
                <p14:nvPr/>
              </p14:nvContentPartPr>
              <p14:xfrm>
                <a:off x="1997530" y="1035089"/>
                <a:ext cx="196200" cy="864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8D5FF6DC-E991-3CBE-07AD-51FC498C6B0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988530" y="1026089"/>
                  <a:ext cx="2138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F8BDC553-6E8C-4BA0-EF97-51DFFEE7119E}"/>
                    </a:ext>
                  </a:extLst>
                </p14:cNvPr>
                <p14:cNvContentPartPr/>
                <p14:nvPr/>
              </p14:nvContentPartPr>
              <p14:xfrm>
                <a:off x="2324050" y="1143809"/>
                <a:ext cx="110520" cy="19836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F8BDC553-6E8C-4BA0-EF97-51DFFEE7119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315050" y="1134809"/>
                  <a:ext cx="1281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A0F4FB9F-85B0-9D6A-C1E9-87CFF69884AF}"/>
                    </a:ext>
                  </a:extLst>
                </p14:cNvPr>
                <p14:cNvContentPartPr/>
                <p14:nvPr/>
              </p14:nvContentPartPr>
              <p14:xfrm>
                <a:off x="2296690" y="1162889"/>
                <a:ext cx="146160" cy="16416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A0F4FB9F-85B0-9D6A-C1E9-87CFF69884A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287690" y="1154249"/>
                  <a:ext cx="1638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49450302-2C2F-B278-8BC1-C8A8B17C8652}"/>
                    </a:ext>
                  </a:extLst>
                </p14:cNvPr>
                <p14:cNvContentPartPr/>
                <p14:nvPr/>
              </p14:nvContentPartPr>
              <p14:xfrm>
                <a:off x="2634010" y="1054529"/>
                <a:ext cx="54720" cy="31248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49450302-2C2F-B278-8BC1-C8A8B17C865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625010" y="1045889"/>
                  <a:ext cx="7236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1F008B88-4ACD-1ADC-38FB-15060FE2D862}"/>
                    </a:ext>
                  </a:extLst>
                </p14:cNvPr>
                <p14:cNvContentPartPr/>
                <p14:nvPr/>
              </p14:nvContentPartPr>
              <p14:xfrm>
                <a:off x="2765410" y="1147769"/>
                <a:ext cx="191520" cy="17352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1F008B88-4ACD-1ADC-38FB-15060FE2D86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756410" y="1138769"/>
                  <a:ext cx="2091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A430C48A-9368-F8AF-98FA-4733DC769982}"/>
                    </a:ext>
                  </a:extLst>
                </p14:cNvPr>
                <p14:cNvContentPartPr/>
                <p14:nvPr/>
              </p14:nvContentPartPr>
              <p14:xfrm>
                <a:off x="2821570" y="1073969"/>
                <a:ext cx="145080" cy="1008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A430C48A-9368-F8AF-98FA-4733DC76998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812930" y="1064969"/>
                  <a:ext cx="1627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9A15388B-626A-4238-5867-8C6F821A7628}"/>
                    </a:ext>
                  </a:extLst>
                </p14:cNvPr>
                <p14:cNvContentPartPr/>
                <p14:nvPr/>
              </p14:nvContentPartPr>
              <p14:xfrm>
                <a:off x="3079330" y="1143809"/>
                <a:ext cx="104400" cy="16164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9A15388B-626A-4238-5867-8C6F821A762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070330" y="1134809"/>
                  <a:ext cx="1220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79E57FFB-6742-7B82-46F5-F274C3FE983F}"/>
                    </a:ext>
                  </a:extLst>
                </p14:cNvPr>
                <p14:cNvContentPartPr/>
                <p14:nvPr/>
              </p14:nvContentPartPr>
              <p14:xfrm>
                <a:off x="3094450" y="1150289"/>
                <a:ext cx="71280" cy="13500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79E57FFB-6742-7B82-46F5-F274C3FE983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085450" y="1141649"/>
                  <a:ext cx="889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2F4C14AA-0D55-567D-9AFD-BDE534353242}"/>
                    </a:ext>
                  </a:extLst>
                </p14:cNvPr>
                <p14:cNvContentPartPr/>
                <p14:nvPr/>
              </p14:nvContentPartPr>
              <p14:xfrm>
                <a:off x="3298210" y="1162889"/>
                <a:ext cx="303120" cy="14904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2F4C14AA-0D55-567D-9AFD-BDE53435324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289570" y="1154249"/>
                  <a:ext cx="3207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DD006EBF-EA50-581C-0751-37DEE6D419EF}"/>
                    </a:ext>
                  </a:extLst>
                </p14:cNvPr>
                <p14:cNvContentPartPr/>
                <p14:nvPr/>
              </p14:nvContentPartPr>
              <p14:xfrm>
                <a:off x="3381010" y="1054169"/>
                <a:ext cx="212760" cy="1800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DD006EBF-EA50-581C-0751-37DEE6D419E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372010" y="1045529"/>
                  <a:ext cx="2304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20D3D604-E972-5699-5FD1-C68DF8439A0C}"/>
                    </a:ext>
                  </a:extLst>
                </p14:cNvPr>
                <p14:cNvContentPartPr/>
                <p14:nvPr/>
              </p14:nvContentPartPr>
              <p14:xfrm>
                <a:off x="3642370" y="953009"/>
                <a:ext cx="135720" cy="46476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20D3D604-E972-5699-5FD1-C68DF8439A0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633730" y="944009"/>
                  <a:ext cx="153360" cy="48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C628E471-1610-D1C2-C5B1-16E1121D624D}"/>
                    </a:ext>
                  </a:extLst>
                </p14:cNvPr>
                <p14:cNvContentPartPr/>
                <p14:nvPr/>
              </p14:nvContentPartPr>
              <p14:xfrm>
                <a:off x="3997330" y="1118609"/>
                <a:ext cx="170280" cy="1116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C628E471-1610-D1C2-C5B1-16E1121D624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988690" y="1109609"/>
                  <a:ext cx="1879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60548AA7-B697-C2F1-B07F-5A34C465ED44}"/>
                    </a:ext>
                  </a:extLst>
                </p14:cNvPr>
                <p14:cNvContentPartPr/>
                <p14:nvPr/>
              </p14:nvContentPartPr>
              <p14:xfrm>
                <a:off x="3962410" y="1214729"/>
                <a:ext cx="212040" cy="4608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60548AA7-B697-C2F1-B07F-5A34C465ED4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953410" y="1206089"/>
                  <a:ext cx="229680" cy="63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383" name="Ink 382">
                <a:extLst>
                  <a:ext uri="{FF2B5EF4-FFF2-40B4-BE49-F238E27FC236}">
                    <a16:creationId xmlns:a16="http://schemas.microsoft.com/office/drawing/2014/main" id="{48CD4956-DA92-1AF8-0665-26A8B4749126}"/>
                  </a:ext>
                </a:extLst>
              </p14:cNvPr>
              <p14:cNvContentPartPr/>
              <p14:nvPr/>
            </p14:nvContentPartPr>
            <p14:xfrm>
              <a:off x="4419610" y="1106009"/>
              <a:ext cx="235800" cy="50040"/>
            </p14:xfrm>
          </p:contentPart>
        </mc:Choice>
        <mc:Fallback xmlns="">
          <p:pic>
            <p:nvPicPr>
              <p:cNvPr id="383" name="Ink 382">
                <a:extLst>
                  <a:ext uri="{FF2B5EF4-FFF2-40B4-BE49-F238E27FC236}">
                    <a16:creationId xmlns:a16="http://schemas.microsoft.com/office/drawing/2014/main" id="{48CD4956-DA92-1AF8-0665-26A8B4749126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410610" y="1097369"/>
                <a:ext cx="25344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415" name="Ink 414">
                <a:extLst>
                  <a:ext uri="{FF2B5EF4-FFF2-40B4-BE49-F238E27FC236}">
                    <a16:creationId xmlns:a16="http://schemas.microsoft.com/office/drawing/2014/main" id="{A582CBE9-2F7C-F946-71FD-9F45C984EDDC}"/>
                  </a:ext>
                </a:extLst>
              </p14:cNvPr>
              <p14:cNvContentPartPr/>
              <p14:nvPr/>
            </p14:nvContentPartPr>
            <p14:xfrm>
              <a:off x="8710450" y="1048409"/>
              <a:ext cx="65520" cy="20520"/>
            </p14:xfrm>
          </p:contentPart>
        </mc:Choice>
        <mc:Fallback xmlns="">
          <p:pic>
            <p:nvPicPr>
              <p:cNvPr id="415" name="Ink 414">
                <a:extLst>
                  <a:ext uri="{FF2B5EF4-FFF2-40B4-BE49-F238E27FC236}">
                    <a16:creationId xmlns:a16="http://schemas.microsoft.com/office/drawing/2014/main" id="{A582CBE9-2F7C-F946-71FD-9F45C984EDDC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8701810" y="1039409"/>
                <a:ext cx="83160" cy="3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423" name="Group 422">
            <a:extLst>
              <a:ext uri="{FF2B5EF4-FFF2-40B4-BE49-F238E27FC236}">
                <a16:creationId xmlns:a16="http://schemas.microsoft.com/office/drawing/2014/main" id="{3964A302-FE35-4AF8-201E-C1F745C26D94}"/>
              </a:ext>
            </a:extLst>
          </p:cNvPr>
          <p:cNvGrpSpPr/>
          <p:nvPr/>
        </p:nvGrpSpPr>
        <p:grpSpPr>
          <a:xfrm>
            <a:off x="8929690" y="788489"/>
            <a:ext cx="896760" cy="505800"/>
            <a:chOff x="8929690" y="788489"/>
            <a:chExt cx="896760" cy="50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79DF65FC-416F-C067-EFE9-EB0D2D518BDE}"/>
                    </a:ext>
                  </a:extLst>
                </p14:cNvPr>
                <p14:cNvContentPartPr/>
                <p14:nvPr/>
              </p14:nvContentPartPr>
              <p14:xfrm>
                <a:off x="8929690" y="962729"/>
                <a:ext cx="213840" cy="22644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79DF65FC-416F-C067-EFE9-EB0D2D518BD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920690" y="953729"/>
                  <a:ext cx="23148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488718A4-C8FE-4393-B98B-1F6D6CD78B24}"/>
                    </a:ext>
                  </a:extLst>
                </p14:cNvPr>
                <p14:cNvContentPartPr/>
                <p14:nvPr/>
              </p14:nvContentPartPr>
              <p14:xfrm>
                <a:off x="8966410" y="885329"/>
                <a:ext cx="236520" cy="16200"/>
              </p14:xfrm>
            </p:contentPart>
          </mc:Choice>
          <mc:Fallback xmlns=""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488718A4-C8FE-4393-B98B-1F6D6CD78B2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957770" y="876329"/>
                  <a:ext cx="2541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9B31AD42-EB88-81A6-C963-03080182CC21}"/>
                    </a:ext>
                  </a:extLst>
                </p14:cNvPr>
                <p14:cNvContentPartPr/>
                <p14:nvPr/>
              </p14:nvContentPartPr>
              <p14:xfrm>
                <a:off x="9199330" y="788489"/>
                <a:ext cx="155520" cy="50580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9B31AD42-EB88-81A6-C963-03080182CC2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190330" y="779849"/>
                  <a:ext cx="173160" cy="52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FDE89E92-E9BC-697D-B8A4-6D7C005EAF91}"/>
                    </a:ext>
                  </a:extLst>
                </p14:cNvPr>
                <p14:cNvContentPartPr/>
                <p14:nvPr/>
              </p14:nvContentPartPr>
              <p14:xfrm>
                <a:off x="9506050" y="1014929"/>
                <a:ext cx="320400" cy="130680"/>
              </p14:xfrm>
            </p:contentPart>
          </mc:Choice>
          <mc:Fallback xmlns=""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FDE89E92-E9BC-697D-B8A4-6D7C005EAF9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497050" y="1005929"/>
                  <a:ext cx="3380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1E401914-4FCA-1264-9427-6FCF5C75F398}"/>
                    </a:ext>
                  </a:extLst>
                </p14:cNvPr>
                <p14:cNvContentPartPr/>
                <p14:nvPr/>
              </p14:nvContentPartPr>
              <p14:xfrm>
                <a:off x="9565450" y="859049"/>
                <a:ext cx="247680" cy="36360"/>
              </p14:xfrm>
            </p:contentPart>
          </mc:Choice>
          <mc:Fallback xmlns=""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1E401914-4FCA-1264-9427-6FCF5C75F39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556810" y="850049"/>
                  <a:ext cx="26532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8" name="Group 427">
            <a:extLst>
              <a:ext uri="{FF2B5EF4-FFF2-40B4-BE49-F238E27FC236}">
                <a16:creationId xmlns:a16="http://schemas.microsoft.com/office/drawing/2014/main" id="{06F03425-3627-F1C8-0F50-3AE6FD71A645}"/>
              </a:ext>
            </a:extLst>
          </p:cNvPr>
          <p:cNvGrpSpPr/>
          <p:nvPr/>
        </p:nvGrpSpPr>
        <p:grpSpPr>
          <a:xfrm>
            <a:off x="10492090" y="939689"/>
            <a:ext cx="769320" cy="295200"/>
            <a:chOff x="10492090" y="939689"/>
            <a:chExt cx="769320" cy="29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060738E3-484A-5E77-0EEC-40B36037B020}"/>
                    </a:ext>
                  </a:extLst>
                </p14:cNvPr>
                <p14:cNvContentPartPr/>
                <p14:nvPr/>
              </p14:nvContentPartPr>
              <p14:xfrm>
                <a:off x="10492090" y="939689"/>
                <a:ext cx="322920" cy="254880"/>
              </p14:xfrm>
            </p:contentPart>
          </mc:Choice>
          <mc:Fallback xmlns=""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060738E3-484A-5E77-0EEC-40B36037B02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483450" y="930689"/>
                  <a:ext cx="34056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48C7A7E1-06A5-49A4-EEED-F3EEAC1AF252}"/>
                    </a:ext>
                  </a:extLst>
                </p14:cNvPr>
                <p14:cNvContentPartPr/>
                <p14:nvPr/>
              </p14:nvContentPartPr>
              <p14:xfrm>
                <a:off x="10661290" y="1073969"/>
                <a:ext cx="194400" cy="160920"/>
              </p14:xfrm>
            </p:contentPart>
          </mc:Choice>
          <mc:Fallback xmlns=""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48C7A7E1-06A5-49A4-EEED-F3EEAC1AF25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652290" y="1064969"/>
                  <a:ext cx="2120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8CFB760A-C576-7A94-3880-C9956D6CD8F5}"/>
                    </a:ext>
                  </a:extLst>
                </p14:cNvPr>
                <p14:cNvContentPartPr/>
                <p14:nvPr/>
              </p14:nvContentPartPr>
              <p14:xfrm>
                <a:off x="10875130" y="1181969"/>
                <a:ext cx="20520" cy="29160"/>
              </p14:xfrm>
            </p:contentPart>
          </mc:Choice>
          <mc:Fallback xmlns=""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8CFB760A-C576-7A94-3880-C9956D6CD8F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866490" y="1173329"/>
                  <a:ext cx="381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FB10CE70-034C-DFF0-7677-AAE7462B44FC}"/>
                    </a:ext>
                  </a:extLst>
                </p14:cNvPr>
                <p14:cNvContentPartPr/>
                <p14:nvPr/>
              </p14:nvContentPartPr>
              <p14:xfrm>
                <a:off x="11075290" y="979289"/>
                <a:ext cx="186120" cy="242280"/>
              </p14:xfrm>
            </p:contentPart>
          </mc:Choice>
          <mc:Fallback xmlns=""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FB10CE70-034C-DFF0-7677-AAE7462B44F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066650" y="970649"/>
                  <a:ext cx="203760" cy="25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3" name="Group 432">
            <a:extLst>
              <a:ext uri="{FF2B5EF4-FFF2-40B4-BE49-F238E27FC236}">
                <a16:creationId xmlns:a16="http://schemas.microsoft.com/office/drawing/2014/main" id="{D414FC9D-9A76-818D-5F35-ADCA33C33E50}"/>
              </a:ext>
            </a:extLst>
          </p:cNvPr>
          <p:cNvGrpSpPr/>
          <p:nvPr/>
        </p:nvGrpSpPr>
        <p:grpSpPr>
          <a:xfrm>
            <a:off x="501370" y="1773449"/>
            <a:ext cx="670680" cy="311400"/>
            <a:chOff x="501370" y="1773449"/>
            <a:chExt cx="670680" cy="31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AA322F48-378C-DB2B-C08E-FB2DDEF78E52}"/>
                    </a:ext>
                  </a:extLst>
                </p14:cNvPr>
                <p14:cNvContentPartPr/>
                <p14:nvPr/>
              </p14:nvContentPartPr>
              <p14:xfrm>
                <a:off x="561490" y="1850489"/>
                <a:ext cx="89640" cy="222480"/>
              </p14:xfrm>
            </p:contentPart>
          </mc:Choice>
          <mc:Fallback xmlns=""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AA322F48-378C-DB2B-C08E-FB2DDEF78E5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52850" y="1841489"/>
                  <a:ext cx="1072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DA3190A1-78A1-3975-3D26-C84E5316309B}"/>
                    </a:ext>
                  </a:extLst>
                </p14:cNvPr>
                <p14:cNvContentPartPr/>
                <p14:nvPr/>
              </p14:nvContentPartPr>
              <p14:xfrm>
                <a:off x="501370" y="1819529"/>
                <a:ext cx="232200" cy="82080"/>
              </p14:xfrm>
            </p:contentPart>
          </mc:Choice>
          <mc:Fallback xmlns=""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DA3190A1-78A1-3975-3D26-C84E5316309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92370" y="1810529"/>
                  <a:ext cx="2498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ED0054C5-709F-D061-672C-45C8BF697917}"/>
                    </a:ext>
                  </a:extLst>
                </p14:cNvPr>
                <p14:cNvContentPartPr/>
                <p14:nvPr/>
              </p14:nvContentPartPr>
              <p14:xfrm>
                <a:off x="708730" y="1773449"/>
                <a:ext cx="463320" cy="311400"/>
              </p14:xfrm>
            </p:contentPart>
          </mc:Choice>
          <mc:Fallback xmlns=""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ED0054C5-709F-D061-672C-45C8BF69791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00090" y="1764449"/>
                  <a:ext cx="480960" cy="32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0" name="Group 449">
            <a:extLst>
              <a:ext uri="{FF2B5EF4-FFF2-40B4-BE49-F238E27FC236}">
                <a16:creationId xmlns:a16="http://schemas.microsoft.com/office/drawing/2014/main" id="{80FD3649-0220-1648-23EF-D5D3665B6C4B}"/>
              </a:ext>
            </a:extLst>
          </p:cNvPr>
          <p:cNvGrpSpPr/>
          <p:nvPr/>
        </p:nvGrpSpPr>
        <p:grpSpPr>
          <a:xfrm>
            <a:off x="748330" y="2330729"/>
            <a:ext cx="1833840" cy="699840"/>
            <a:chOff x="748330" y="2330729"/>
            <a:chExt cx="1833840" cy="69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BAC14333-F175-50C2-E6AA-7928AF048C5F}"/>
                    </a:ext>
                  </a:extLst>
                </p14:cNvPr>
                <p14:cNvContentPartPr/>
                <p14:nvPr/>
              </p14:nvContentPartPr>
              <p14:xfrm>
                <a:off x="901690" y="2330729"/>
                <a:ext cx="158040" cy="252720"/>
              </p14:xfrm>
            </p:contentPart>
          </mc:Choice>
          <mc:Fallback xmlns=""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BAC14333-F175-50C2-E6AA-7928AF048C5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93050" y="2321729"/>
                  <a:ext cx="17568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62159BA7-B4AE-0A25-D1ED-02F703E32012}"/>
                    </a:ext>
                  </a:extLst>
                </p14:cNvPr>
                <p14:cNvContentPartPr/>
                <p14:nvPr/>
              </p14:nvContentPartPr>
              <p14:xfrm>
                <a:off x="748330" y="2636729"/>
                <a:ext cx="458640" cy="103680"/>
              </p14:xfrm>
            </p:contentPart>
          </mc:Choice>
          <mc:Fallback xmlns=""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62159BA7-B4AE-0A25-D1ED-02F703E3201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39330" y="2627729"/>
                  <a:ext cx="4762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0A1018BB-EE89-174C-FF6A-85546EB82217}"/>
                    </a:ext>
                  </a:extLst>
                </p14:cNvPr>
                <p14:cNvContentPartPr/>
                <p14:nvPr/>
              </p14:nvContentPartPr>
              <p14:xfrm>
                <a:off x="773890" y="2805929"/>
                <a:ext cx="143280" cy="224640"/>
              </p14:xfrm>
            </p:contentPart>
          </mc:Choice>
          <mc:Fallback xmlns=""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0A1018BB-EE89-174C-FF6A-85546EB8221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65250" y="2796929"/>
                  <a:ext cx="1609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2F58DA7F-9B9A-2DD6-2BA9-AB43AD2B26DC}"/>
                    </a:ext>
                  </a:extLst>
                </p14:cNvPr>
                <p14:cNvContentPartPr/>
                <p14:nvPr/>
              </p14:nvContentPartPr>
              <p14:xfrm>
                <a:off x="1028770" y="2802689"/>
                <a:ext cx="120240" cy="219240"/>
              </p14:xfrm>
            </p:contentPart>
          </mc:Choice>
          <mc:Fallback xmlns=""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2F58DA7F-9B9A-2DD6-2BA9-AB43AD2B26D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19770" y="2793689"/>
                  <a:ext cx="1378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393FEA86-541C-C349-9748-7DE79D816EAE}"/>
                    </a:ext>
                  </a:extLst>
                </p14:cNvPr>
                <p14:cNvContentPartPr/>
                <p14:nvPr/>
              </p14:nvContentPartPr>
              <p14:xfrm>
                <a:off x="954610" y="2856689"/>
                <a:ext cx="228600" cy="48960"/>
              </p14:xfrm>
            </p:contentPart>
          </mc:Choice>
          <mc:Fallback xmlns=""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393FEA86-541C-C349-9748-7DE79D816EA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45970" y="2847689"/>
                  <a:ext cx="2462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440" name="Ink 439">
                  <a:extLst>
                    <a:ext uri="{FF2B5EF4-FFF2-40B4-BE49-F238E27FC236}">
                      <a16:creationId xmlns:a16="http://schemas.microsoft.com/office/drawing/2014/main" id="{CD120311-85DC-B63A-CD80-94D20D3FB90F}"/>
                    </a:ext>
                  </a:extLst>
                </p14:cNvPr>
                <p14:cNvContentPartPr/>
                <p14:nvPr/>
              </p14:nvContentPartPr>
              <p14:xfrm>
                <a:off x="1355290" y="2399849"/>
                <a:ext cx="108000" cy="446400"/>
              </p14:xfrm>
            </p:contentPart>
          </mc:Choice>
          <mc:Fallback xmlns="">
            <p:pic>
              <p:nvPicPr>
                <p:cNvPr id="440" name="Ink 439">
                  <a:extLst>
                    <a:ext uri="{FF2B5EF4-FFF2-40B4-BE49-F238E27FC236}">
                      <a16:creationId xmlns:a16="http://schemas.microsoft.com/office/drawing/2014/main" id="{CD120311-85DC-B63A-CD80-94D20D3FB90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346650" y="2390849"/>
                  <a:ext cx="12564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441" name="Ink 440">
                  <a:extLst>
                    <a:ext uri="{FF2B5EF4-FFF2-40B4-BE49-F238E27FC236}">
                      <a16:creationId xmlns:a16="http://schemas.microsoft.com/office/drawing/2014/main" id="{53F349A9-8114-9A98-B753-F15BBFE55027}"/>
                    </a:ext>
                  </a:extLst>
                </p14:cNvPr>
                <p14:cNvContentPartPr/>
                <p14:nvPr/>
              </p14:nvContentPartPr>
              <p14:xfrm>
                <a:off x="1569850" y="2576249"/>
                <a:ext cx="185040" cy="203760"/>
              </p14:xfrm>
            </p:contentPart>
          </mc:Choice>
          <mc:Fallback xmlns="">
            <p:pic>
              <p:nvPicPr>
                <p:cNvPr id="441" name="Ink 440">
                  <a:extLst>
                    <a:ext uri="{FF2B5EF4-FFF2-40B4-BE49-F238E27FC236}">
                      <a16:creationId xmlns:a16="http://schemas.microsoft.com/office/drawing/2014/main" id="{53F349A9-8114-9A98-B753-F15BBFE5502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561210" y="2567249"/>
                  <a:ext cx="2026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442" name="Ink 441">
                  <a:extLst>
                    <a:ext uri="{FF2B5EF4-FFF2-40B4-BE49-F238E27FC236}">
                      <a16:creationId xmlns:a16="http://schemas.microsoft.com/office/drawing/2014/main" id="{EC002D52-0C0A-2962-0BF4-99F110C5C177}"/>
                    </a:ext>
                  </a:extLst>
                </p14:cNvPr>
                <p14:cNvContentPartPr/>
                <p14:nvPr/>
              </p14:nvContentPartPr>
              <p14:xfrm>
                <a:off x="1592170" y="2516129"/>
                <a:ext cx="217800" cy="26280"/>
              </p14:xfrm>
            </p:contentPart>
          </mc:Choice>
          <mc:Fallback xmlns="">
            <p:pic>
              <p:nvPicPr>
                <p:cNvPr id="442" name="Ink 441">
                  <a:extLst>
                    <a:ext uri="{FF2B5EF4-FFF2-40B4-BE49-F238E27FC236}">
                      <a16:creationId xmlns:a16="http://schemas.microsoft.com/office/drawing/2014/main" id="{EC002D52-0C0A-2962-0BF4-99F110C5C17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583530" y="2507129"/>
                  <a:ext cx="2354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444" name="Ink 443">
                  <a:extLst>
                    <a:ext uri="{FF2B5EF4-FFF2-40B4-BE49-F238E27FC236}">
                      <a16:creationId xmlns:a16="http://schemas.microsoft.com/office/drawing/2014/main" id="{4CBC21E7-C962-F5A0-6B32-6AEC4BB9B978}"/>
                    </a:ext>
                  </a:extLst>
                </p14:cNvPr>
                <p14:cNvContentPartPr/>
                <p14:nvPr/>
              </p14:nvContentPartPr>
              <p14:xfrm>
                <a:off x="1894930" y="2614049"/>
                <a:ext cx="162000" cy="168480"/>
              </p14:xfrm>
            </p:contentPart>
          </mc:Choice>
          <mc:Fallback xmlns="">
            <p:pic>
              <p:nvPicPr>
                <p:cNvPr id="444" name="Ink 443">
                  <a:extLst>
                    <a:ext uri="{FF2B5EF4-FFF2-40B4-BE49-F238E27FC236}">
                      <a16:creationId xmlns:a16="http://schemas.microsoft.com/office/drawing/2014/main" id="{4CBC21E7-C962-F5A0-6B32-6AEC4BB9B97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885930" y="2605409"/>
                  <a:ext cx="1796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445" name="Ink 444">
                  <a:extLst>
                    <a:ext uri="{FF2B5EF4-FFF2-40B4-BE49-F238E27FC236}">
                      <a16:creationId xmlns:a16="http://schemas.microsoft.com/office/drawing/2014/main" id="{59022E1C-B616-754C-ACAA-9699E78E4398}"/>
                    </a:ext>
                  </a:extLst>
                </p14:cNvPr>
                <p14:cNvContentPartPr/>
                <p14:nvPr/>
              </p14:nvContentPartPr>
              <p14:xfrm>
                <a:off x="1874410" y="2583089"/>
                <a:ext cx="225000" cy="200880"/>
              </p14:xfrm>
            </p:contentPart>
          </mc:Choice>
          <mc:Fallback xmlns="">
            <p:pic>
              <p:nvPicPr>
                <p:cNvPr id="445" name="Ink 444">
                  <a:extLst>
                    <a:ext uri="{FF2B5EF4-FFF2-40B4-BE49-F238E27FC236}">
                      <a16:creationId xmlns:a16="http://schemas.microsoft.com/office/drawing/2014/main" id="{59022E1C-B616-754C-ACAA-9699E78E439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865770" y="2574089"/>
                  <a:ext cx="2426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446" name="Ink 445">
                  <a:extLst>
                    <a:ext uri="{FF2B5EF4-FFF2-40B4-BE49-F238E27FC236}">
                      <a16:creationId xmlns:a16="http://schemas.microsoft.com/office/drawing/2014/main" id="{ACCE7534-B4FA-219D-F313-5551CFC95AD3}"/>
                    </a:ext>
                  </a:extLst>
                </p14:cNvPr>
                <p14:cNvContentPartPr/>
                <p14:nvPr/>
              </p14:nvContentPartPr>
              <p14:xfrm>
                <a:off x="2157010" y="2621609"/>
                <a:ext cx="259560" cy="154440"/>
              </p14:xfrm>
            </p:contentPart>
          </mc:Choice>
          <mc:Fallback xmlns="">
            <p:pic>
              <p:nvPicPr>
                <p:cNvPr id="446" name="Ink 445">
                  <a:extLst>
                    <a:ext uri="{FF2B5EF4-FFF2-40B4-BE49-F238E27FC236}">
                      <a16:creationId xmlns:a16="http://schemas.microsoft.com/office/drawing/2014/main" id="{ACCE7534-B4FA-219D-F313-5551CFC95AD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148010" y="2612969"/>
                  <a:ext cx="2772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447" name="Ink 446">
                  <a:extLst>
                    <a:ext uri="{FF2B5EF4-FFF2-40B4-BE49-F238E27FC236}">
                      <a16:creationId xmlns:a16="http://schemas.microsoft.com/office/drawing/2014/main" id="{AC2C242C-BD0E-612E-8D18-68A5A594CBBD}"/>
                    </a:ext>
                  </a:extLst>
                </p14:cNvPr>
                <p14:cNvContentPartPr/>
                <p14:nvPr/>
              </p14:nvContentPartPr>
              <p14:xfrm>
                <a:off x="2198770" y="2547809"/>
                <a:ext cx="217800" cy="10800"/>
              </p14:xfrm>
            </p:contentPart>
          </mc:Choice>
          <mc:Fallback xmlns="">
            <p:pic>
              <p:nvPicPr>
                <p:cNvPr id="447" name="Ink 446">
                  <a:extLst>
                    <a:ext uri="{FF2B5EF4-FFF2-40B4-BE49-F238E27FC236}">
                      <a16:creationId xmlns:a16="http://schemas.microsoft.com/office/drawing/2014/main" id="{AC2C242C-BD0E-612E-8D18-68A5A594CBB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189770" y="2539169"/>
                  <a:ext cx="2354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449" name="Ink 448">
                  <a:extLst>
                    <a:ext uri="{FF2B5EF4-FFF2-40B4-BE49-F238E27FC236}">
                      <a16:creationId xmlns:a16="http://schemas.microsoft.com/office/drawing/2014/main" id="{8AFC1E37-6679-C0BC-3935-8EB3A664E45D}"/>
                    </a:ext>
                  </a:extLst>
                </p14:cNvPr>
                <p14:cNvContentPartPr/>
                <p14:nvPr/>
              </p14:nvContentPartPr>
              <p14:xfrm>
                <a:off x="2440690" y="2458529"/>
                <a:ext cx="141480" cy="492480"/>
              </p14:xfrm>
            </p:contentPart>
          </mc:Choice>
          <mc:Fallback xmlns="">
            <p:pic>
              <p:nvPicPr>
                <p:cNvPr id="449" name="Ink 448">
                  <a:extLst>
                    <a:ext uri="{FF2B5EF4-FFF2-40B4-BE49-F238E27FC236}">
                      <a16:creationId xmlns:a16="http://schemas.microsoft.com/office/drawing/2014/main" id="{8AFC1E37-6679-C0BC-3935-8EB3A664E45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432050" y="2449889"/>
                  <a:ext cx="159120" cy="51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3" name="Group 452">
            <a:extLst>
              <a:ext uri="{FF2B5EF4-FFF2-40B4-BE49-F238E27FC236}">
                <a16:creationId xmlns:a16="http://schemas.microsoft.com/office/drawing/2014/main" id="{4D87A9D4-F7F3-E6FC-FF9A-48021345FD44}"/>
              </a:ext>
            </a:extLst>
          </p:cNvPr>
          <p:cNvGrpSpPr/>
          <p:nvPr/>
        </p:nvGrpSpPr>
        <p:grpSpPr>
          <a:xfrm>
            <a:off x="2811490" y="2614049"/>
            <a:ext cx="274680" cy="182880"/>
            <a:chOff x="2811490" y="2614049"/>
            <a:chExt cx="274680" cy="18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451" name="Ink 450">
                  <a:extLst>
                    <a:ext uri="{FF2B5EF4-FFF2-40B4-BE49-F238E27FC236}">
                      <a16:creationId xmlns:a16="http://schemas.microsoft.com/office/drawing/2014/main" id="{DA95C774-0D4B-0246-F263-FF7C936F3EDD}"/>
                    </a:ext>
                  </a:extLst>
                </p14:cNvPr>
                <p14:cNvContentPartPr/>
                <p14:nvPr/>
              </p14:nvContentPartPr>
              <p14:xfrm>
                <a:off x="2811490" y="2708729"/>
                <a:ext cx="274680" cy="13320"/>
              </p14:xfrm>
            </p:contentPart>
          </mc:Choice>
          <mc:Fallback xmlns="">
            <p:pic>
              <p:nvPicPr>
                <p:cNvPr id="451" name="Ink 450">
                  <a:extLst>
                    <a:ext uri="{FF2B5EF4-FFF2-40B4-BE49-F238E27FC236}">
                      <a16:creationId xmlns:a16="http://schemas.microsoft.com/office/drawing/2014/main" id="{DA95C774-0D4B-0246-F263-FF7C936F3ED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802850" y="2700089"/>
                  <a:ext cx="2923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452" name="Ink 451">
                  <a:extLst>
                    <a:ext uri="{FF2B5EF4-FFF2-40B4-BE49-F238E27FC236}">
                      <a16:creationId xmlns:a16="http://schemas.microsoft.com/office/drawing/2014/main" id="{CD2D7B2D-AC35-31A8-0EF4-EA772EAD5279}"/>
                    </a:ext>
                  </a:extLst>
                </p14:cNvPr>
                <p14:cNvContentPartPr/>
                <p14:nvPr/>
              </p14:nvContentPartPr>
              <p14:xfrm>
                <a:off x="2921290" y="2614049"/>
                <a:ext cx="23400" cy="182880"/>
              </p14:xfrm>
            </p:contentPart>
          </mc:Choice>
          <mc:Fallback xmlns="">
            <p:pic>
              <p:nvPicPr>
                <p:cNvPr id="452" name="Ink 451">
                  <a:extLst>
                    <a:ext uri="{FF2B5EF4-FFF2-40B4-BE49-F238E27FC236}">
                      <a16:creationId xmlns:a16="http://schemas.microsoft.com/office/drawing/2014/main" id="{CD2D7B2D-AC35-31A8-0EF4-EA772EAD527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912650" y="2605049"/>
                  <a:ext cx="41040" cy="20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1" name="Group 460">
            <a:extLst>
              <a:ext uri="{FF2B5EF4-FFF2-40B4-BE49-F238E27FC236}">
                <a16:creationId xmlns:a16="http://schemas.microsoft.com/office/drawing/2014/main" id="{41B78AF7-E11F-72D9-32C3-75E1318E490E}"/>
              </a:ext>
            </a:extLst>
          </p:cNvPr>
          <p:cNvGrpSpPr/>
          <p:nvPr/>
        </p:nvGrpSpPr>
        <p:grpSpPr>
          <a:xfrm>
            <a:off x="3317650" y="2351609"/>
            <a:ext cx="995400" cy="585360"/>
            <a:chOff x="3317650" y="2351609"/>
            <a:chExt cx="995400" cy="58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id="{BD90B09A-7378-E522-1FB2-D9142DF69F9C}"/>
                    </a:ext>
                  </a:extLst>
                </p14:cNvPr>
                <p14:cNvContentPartPr/>
                <p14:nvPr/>
              </p14:nvContentPartPr>
              <p14:xfrm>
                <a:off x="3356170" y="2566529"/>
                <a:ext cx="306720" cy="208440"/>
              </p14:xfrm>
            </p:contentPart>
          </mc:Choice>
          <mc:Fallback xmlns="">
            <p:pic>
              <p:nvPicPr>
                <p:cNvPr id="454" name="Ink 453">
                  <a:extLst>
                    <a:ext uri="{FF2B5EF4-FFF2-40B4-BE49-F238E27FC236}">
                      <a16:creationId xmlns:a16="http://schemas.microsoft.com/office/drawing/2014/main" id="{BD90B09A-7378-E522-1FB2-D9142DF69F9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347530" y="2557529"/>
                  <a:ext cx="3243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455" name="Ink 454">
                  <a:extLst>
                    <a:ext uri="{FF2B5EF4-FFF2-40B4-BE49-F238E27FC236}">
                      <a16:creationId xmlns:a16="http://schemas.microsoft.com/office/drawing/2014/main" id="{9A017E9E-8922-42EA-2216-D142F687B61E}"/>
                    </a:ext>
                  </a:extLst>
                </p14:cNvPr>
                <p14:cNvContentPartPr/>
                <p14:nvPr/>
              </p14:nvContentPartPr>
              <p14:xfrm>
                <a:off x="3752170" y="2682809"/>
                <a:ext cx="46800" cy="23400"/>
              </p14:xfrm>
            </p:contentPart>
          </mc:Choice>
          <mc:Fallback xmlns="">
            <p:pic>
              <p:nvPicPr>
                <p:cNvPr id="455" name="Ink 454">
                  <a:extLst>
                    <a:ext uri="{FF2B5EF4-FFF2-40B4-BE49-F238E27FC236}">
                      <a16:creationId xmlns:a16="http://schemas.microsoft.com/office/drawing/2014/main" id="{9A017E9E-8922-42EA-2216-D142F687B61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743170" y="2674169"/>
                  <a:ext cx="644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456" name="Ink 455">
                  <a:extLst>
                    <a:ext uri="{FF2B5EF4-FFF2-40B4-BE49-F238E27FC236}">
                      <a16:creationId xmlns:a16="http://schemas.microsoft.com/office/drawing/2014/main" id="{A0586AA2-416C-CC1B-6865-2B66EA85FB47}"/>
                    </a:ext>
                  </a:extLst>
                </p14:cNvPr>
                <p14:cNvContentPartPr/>
                <p14:nvPr/>
              </p14:nvContentPartPr>
              <p14:xfrm>
                <a:off x="3906250" y="2535569"/>
                <a:ext cx="251640" cy="258840"/>
              </p14:xfrm>
            </p:contentPart>
          </mc:Choice>
          <mc:Fallback xmlns="">
            <p:pic>
              <p:nvPicPr>
                <p:cNvPr id="456" name="Ink 455">
                  <a:extLst>
                    <a:ext uri="{FF2B5EF4-FFF2-40B4-BE49-F238E27FC236}">
                      <a16:creationId xmlns:a16="http://schemas.microsoft.com/office/drawing/2014/main" id="{A0586AA2-416C-CC1B-6865-2B66EA85FB4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897610" y="2526569"/>
                  <a:ext cx="26928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457" name="Ink 456">
                  <a:extLst>
                    <a:ext uri="{FF2B5EF4-FFF2-40B4-BE49-F238E27FC236}">
                      <a16:creationId xmlns:a16="http://schemas.microsoft.com/office/drawing/2014/main" id="{68F76AD4-C215-C4DD-265F-CB0CB2BF7F7C}"/>
                    </a:ext>
                  </a:extLst>
                </p14:cNvPr>
                <p14:cNvContentPartPr/>
                <p14:nvPr/>
              </p14:nvContentPartPr>
              <p14:xfrm>
                <a:off x="3909490" y="2471489"/>
                <a:ext cx="245160" cy="9360"/>
              </p14:xfrm>
            </p:contentPart>
          </mc:Choice>
          <mc:Fallback xmlns="">
            <p:pic>
              <p:nvPicPr>
                <p:cNvPr id="457" name="Ink 456">
                  <a:extLst>
                    <a:ext uri="{FF2B5EF4-FFF2-40B4-BE49-F238E27FC236}">
                      <a16:creationId xmlns:a16="http://schemas.microsoft.com/office/drawing/2014/main" id="{68F76AD4-C215-C4DD-265F-CB0CB2BF7F7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900850" y="2462489"/>
                  <a:ext cx="2628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459" name="Ink 458">
                  <a:extLst>
                    <a:ext uri="{FF2B5EF4-FFF2-40B4-BE49-F238E27FC236}">
                      <a16:creationId xmlns:a16="http://schemas.microsoft.com/office/drawing/2014/main" id="{6364CBC6-C920-4697-0486-FC6E8BFEC6CF}"/>
                    </a:ext>
                  </a:extLst>
                </p14:cNvPr>
                <p14:cNvContentPartPr/>
                <p14:nvPr/>
              </p14:nvContentPartPr>
              <p14:xfrm>
                <a:off x="3317650" y="2381129"/>
                <a:ext cx="120600" cy="555840"/>
              </p14:xfrm>
            </p:contentPart>
          </mc:Choice>
          <mc:Fallback xmlns="">
            <p:pic>
              <p:nvPicPr>
                <p:cNvPr id="459" name="Ink 458">
                  <a:extLst>
                    <a:ext uri="{FF2B5EF4-FFF2-40B4-BE49-F238E27FC236}">
                      <a16:creationId xmlns:a16="http://schemas.microsoft.com/office/drawing/2014/main" id="{6364CBC6-C920-4697-0486-FC6E8BFEC6C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308650" y="2372129"/>
                  <a:ext cx="138240" cy="57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460" name="Ink 459">
                  <a:extLst>
                    <a:ext uri="{FF2B5EF4-FFF2-40B4-BE49-F238E27FC236}">
                      <a16:creationId xmlns:a16="http://schemas.microsoft.com/office/drawing/2014/main" id="{7EE8F0FE-D697-5093-CF34-08A8EE1345F9}"/>
                    </a:ext>
                  </a:extLst>
                </p14:cNvPr>
                <p14:cNvContentPartPr/>
                <p14:nvPr/>
              </p14:nvContentPartPr>
              <p14:xfrm>
                <a:off x="4196770" y="2351609"/>
                <a:ext cx="116280" cy="545040"/>
              </p14:xfrm>
            </p:contentPart>
          </mc:Choice>
          <mc:Fallback xmlns="">
            <p:pic>
              <p:nvPicPr>
                <p:cNvPr id="460" name="Ink 459">
                  <a:extLst>
                    <a:ext uri="{FF2B5EF4-FFF2-40B4-BE49-F238E27FC236}">
                      <a16:creationId xmlns:a16="http://schemas.microsoft.com/office/drawing/2014/main" id="{7EE8F0FE-D697-5093-CF34-08A8EE1345F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187770" y="2342609"/>
                  <a:ext cx="133920" cy="56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8" name="Group 467">
            <a:extLst>
              <a:ext uri="{FF2B5EF4-FFF2-40B4-BE49-F238E27FC236}">
                <a16:creationId xmlns:a16="http://schemas.microsoft.com/office/drawing/2014/main" id="{669609A6-B960-8360-C813-54A508E11E36}"/>
              </a:ext>
            </a:extLst>
          </p:cNvPr>
          <p:cNvGrpSpPr/>
          <p:nvPr/>
        </p:nvGrpSpPr>
        <p:grpSpPr>
          <a:xfrm>
            <a:off x="4486210" y="2452409"/>
            <a:ext cx="874800" cy="316080"/>
            <a:chOff x="4486210" y="2452409"/>
            <a:chExt cx="874800" cy="31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462" name="Ink 461">
                  <a:extLst>
                    <a:ext uri="{FF2B5EF4-FFF2-40B4-BE49-F238E27FC236}">
                      <a16:creationId xmlns:a16="http://schemas.microsoft.com/office/drawing/2014/main" id="{6FBFA216-D0D6-0F8F-8C85-640BFFD2E2F1}"/>
                    </a:ext>
                  </a:extLst>
                </p14:cNvPr>
                <p14:cNvContentPartPr/>
                <p14:nvPr/>
              </p14:nvContentPartPr>
              <p14:xfrm>
                <a:off x="4486210" y="2522969"/>
                <a:ext cx="253440" cy="245520"/>
              </p14:xfrm>
            </p:contentPart>
          </mc:Choice>
          <mc:Fallback xmlns="">
            <p:pic>
              <p:nvPicPr>
                <p:cNvPr id="462" name="Ink 461">
                  <a:extLst>
                    <a:ext uri="{FF2B5EF4-FFF2-40B4-BE49-F238E27FC236}">
                      <a16:creationId xmlns:a16="http://schemas.microsoft.com/office/drawing/2014/main" id="{6FBFA216-D0D6-0F8F-8C85-640BFFD2E2F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477570" y="2514329"/>
                  <a:ext cx="27108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463" name="Ink 462">
                  <a:extLst>
                    <a:ext uri="{FF2B5EF4-FFF2-40B4-BE49-F238E27FC236}">
                      <a16:creationId xmlns:a16="http://schemas.microsoft.com/office/drawing/2014/main" id="{7C5C1B36-20FD-0912-FC24-12ED90F0F146}"/>
                    </a:ext>
                  </a:extLst>
                </p14:cNvPr>
                <p14:cNvContentPartPr/>
                <p14:nvPr/>
              </p14:nvContentPartPr>
              <p14:xfrm>
                <a:off x="4501330" y="2452769"/>
                <a:ext cx="239760" cy="7560"/>
              </p14:xfrm>
            </p:contentPart>
          </mc:Choice>
          <mc:Fallback xmlns="">
            <p:pic>
              <p:nvPicPr>
                <p:cNvPr id="463" name="Ink 462">
                  <a:extLst>
                    <a:ext uri="{FF2B5EF4-FFF2-40B4-BE49-F238E27FC236}">
                      <a16:creationId xmlns:a16="http://schemas.microsoft.com/office/drawing/2014/main" id="{7C5C1B36-20FD-0912-FC24-12ED90F0F14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492330" y="2444129"/>
                  <a:ext cx="2574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464" name="Ink 463">
                  <a:extLst>
                    <a:ext uri="{FF2B5EF4-FFF2-40B4-BE49-F238E27FC236}">
                      <a16:creationId xmlns:a16="http://schemas.microsoft.com/office/drawing/2014/main" id="{B797A0EF-160C-2E01-1D56-F11F662C8951}"/>
                    </a:ext>
                  </a:extLst>
                </p14:cNvPr>
                <p14:cNvContentPartPr/>
                <p14:nvPr/>
              </p14:nvContentPartPr>
              <p14:xfrm>
                <a:off x="4830010" y="2544929"/>
                <a:ext cx="164880" cy="212040"/>
              </p14:xfrm>
            </p:contentPart>
          </mc:Choice>
          <mc:Fallback xmlns="">
            <p:pic>
              <p:nvPicPr>
                <p:cNvPr id="464" name="Ink 463">
                  <a:extLst>
                    <a:ext uri="{FF2B5EF4-FFF2-40B4-BE49-F238E27FC236}">
                      <a16:creationId xmlns:a16="http://schemas.microsoft.com/office/drawing/2014/main" id="{B797A0EF-160C-2E01-1D56-F11F662C895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821010" y="2536289"/>
                  <a:ext cx="1825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465" name="Ink 464">
                  <a:extLst>
                    <a:ext uri="{FF2B5EF4-FFF2-40B4-BE49-F238E27FC236}">
                      <a16:creationId xmlns:a16="http://schemas.microsoft.com/office/drawing/2014/main" id="{DE122441-AEB0-E091-BC68-15171EFFC26F}"/>
                    </a:ext>
                  </a:extLst>
                </p14:cNvPr>
                <p14:cNvContentPartPr/>
                <p14:nvPr/>
              </p14:nvContentPartPr>
              <p14:xfrm>
                <a:off x="4840090" y="2552129"/>
                <a:ext cx="109080" cy="191160"/>
              </p14:xfrm>
            </p:contentPart>
          </mc:Choice>
          <mc:Fallback xmlns="">
            <p:pic>
              <p:nvPicPr>
                <p:cNvPr id="465" name="Ink 464">
                  <a:extLst>
                    <a:ext uri="{FF2B5EF4-FFF2-40B4-BE49-F238E27FC236}">
                      <a16:creationId xmlns:a16="http://schemas.microsoft.com/office/drawing/2014/main" id="{DE122441-AEB0-E091-BC68-15171EFFC26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831090" y="2543489"/>
                  <a:ext cx="1267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466" name="Ink 465">
                  <a:extLst>
                    <a:ext uri="{FF2B5EF4-FFF2-40B4-BE49-F238E27FC236}">
                      <a16:creationId xmlns:a16="http://schemas.microsoft.com/office/drawing/2014/main" id="{23F1E287-7CCB-79EE-4338-51014A10C2B7}"/>
                    </a:ext>
                  </a:extLst>
                </p14:cNvPr>
                <p14:cNvContentPartPr/>
                <p14:nvPr/>
              </p14:nvContentPartPr>
              <p14:xfrm>
                <a:off x="5102170" y="2531249"/>
                <a:ext cx="252360" cy="193320"/>
              </p14:xfrm>
            </p:contentPart>
          </mc:Choice>
          <mc:Fallback xmlns="">
            <p:pic>
              <p:nvPicPr>
                <p:cNvPr id="466" name="Ink 465">
                  <a:extLst>
                    <a:ext uri="{FF2B5EF4-FFF2-40B4-BE49-F238E27FC236}">
                      <a16:creationId xmlns:a16="http://schemas.microsoft.com/office/drawing/2014/main" id="{23F1E287-7CCB-79EE-4338-51014A10C2B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093530" y="2522249"/>
                  <a:ext cx="2700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467" name="Ink 466">
                  <a:extLst>
                    <a:ext uri="{FF2B5EF4-FFF2-40B4-BE49-F238E27FC236}">
                      <a16:creationId xmlns:a16="http://schemas.microsoft.com/office/drawing/2014/main" id="{F47B396F-C45A-5304-F8BF-B2D8E9357896}"/>
                    </a:ext>
                  </a:extLst>
                </p14:cNvPr>
                <p14:cNvContentPartPr/>
                <p14:nvPr/>
              </p14:nvContentPartPr>
              <p14:xfrm>
                <a:off x="5169130" y="2452409"/>
                <a:ext cx="191880" cy="11160"/>
              </p14:xfrm>
            </p:contentPart>
          </mc:Choice>
          <mc:Fallback xmlns="">
            <p:pic>
              <p:nvPicPr>
                <p:cNvPr id="467" name="Ink 466">
                  <a:extLst>
                    <a:ext uri="{FF2B5EF4-FFF2-40B4-BE49-F238E27FC236}">
                      <a16:creationId xmlns:a16="http://schemas.microsoft.com/office/drawing/2014/main" id="{F47B396F-C45A-5304-F8BF-B2D8E935789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160130" y="2443409"/>
                  <a:ext cx="209520" cy="2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469" name="Ink 468">
                <a:extLst>
                  <a:ext uri="{FF2B5EF4-FFF2-40B4-BE49-F238E27FC236}">
                    <a16:creationId xmlns:a16="http://schemas.microsoft.com/office/drawing/2014/main" id="{614DD7E0-EB6F-B742-32F2-3C8FDD1F9E7A}"/>
                  </a:ext>
                </a:extLst>
              </p14:cNvPr>
              <p14:cNvContentPartPr/>
              <p14:nvPr/>
            </p14:nvContentPartPr>
            <p14:xfrm>
              <a:off x="5533450" y="2677769"/>
              <a:ext cx="261360" cy="10080"/>
            </p14:xfrm>
          </p:contentPart>
        </mc:Choice>
        <mc:Fallback xmlns="">
          <p:pic>
            <p:nvPicPr>
              <p:cNvPr id="469" name="Ink 468">
                <a:extLst>
                  <a:ext uri="{FF2B5EF4-FFF2-40B4-BE49-F238E27FC236}">
                    <a16:creationId xmlns:a16="http://schemas.microsoft.com/office/drawing/2014/main" id="{614DD7E0-EB6F-B742-32F2-3C8FDD1F9E7A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5524450" y="2669129"/>
                <a:ext cx="27900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470" name="Ink 469">
                <a:extLst>
                  <a:ext uri="{FF2B5EF4-FFF2-40B4-BE49-F238E27FC236}">
                    <a16:creationId xmlns:a16="http://schemas.microsoft.com/office/drawing/2014/main" id="{621329A4-42C1-A69E-5C61-0DEF0C721864}"/>
                  </a:ext>
                </a:extLst>
              </p14:cNvPr>
              <p14:cNvContentPartPr/>
              <p14:nvPr/>
            </p14:nvContentPartPr>
            <p14:xfrm>
              <a:off x="7233370" y="964529"/>
              <a:ext cx="360" cy="360"/>
            </p14:xfrm>
          </p:contentPart>
        </mc:Choice>
        <mc:Fallback xmlns="">
          <p:pic>
            <p:nvPicPr>
              <p:cNvPr id="470" name="Ink 469">
                <a:extLst>
                  <a:ext uri="{FF2B5EF4-FFF2-40B4-BE49-F238E27FC236}">
                    <a16:creationId xmlns:a16="http://schemas.microsoft.com/office/drawing/2014/main" id="{621329A4-42C1-A69E-5C61-0DEF0C721864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7224370" y="955529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72" name="Group 471">
            <a:extLst>
              <a:ext uri="{FF2B5EF4-FFF2-40B4-BE49-F238E27FC236}">
                <a16:creationId xmlns:a16="http://schemas.microsoft.com/office/drawing/2014/main" id="{51878B1C-4BDE-817E-D8A4-7F4CF078F750}"/>
              </a:ext>
            </a:extLst>
          </p:cNvPr>
          <p:cNvGrpSpPr/>
          <p:nvPr/>
        </p:nvGrpSpPr>
        <p:grpSpPr>
          <a:xfrm>
            <a:off x="4833250" y="818009"/>
            <a:ext cx="3693600" cy="513360"/>
            <a:chOff x="4833250" y="818009"/>
            <a:chExt cx="3693600" cy="51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B7D53812-D755-CC59-AA4A-E1CFCB020299}"/>
                    </a:ext>
                  </a:extLst>
                </p14:cNvPr>
                <p14:cNvContentPartPr/>
                <p14:nvPr/>
              </p14:nvContentPartPr>
              <p14:xfrm>
                <a:off x="4833250" y="896849"/>
                <a:ext cx="71640" cy="40572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B7D53812-D755-CC59-AA4A-E1CFCB02029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824250" y="887849"/>
                  <a:ext cx="8928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BF955F1B-EDBC-41DE-EFF8-89DF126DAFFC}"/>
                    </a:ext>
                  </a:extLst>
                </p14:cNvPr>
                <p14:cNvContentPartPr/>
                <p14:nvPr/>
              </p14:nvContentPartPr>
              <p14:xfrm>
                <a:off x="4953850" y="1053089"/>
                <a:ext cx="305640" cy="13572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BF955F1B-EDBC-41DE-EFF8-89DF126DAFF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945210" y="1044089"/>
                  <a:ext cx="3232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84D0D5E3-FBEA-28CE-EA21-0003422B4BA4}"/>
                    </a:ext>
                  </a:extLst>
                </p14:cNvPr>
                <p14:cNvContentPartPr/>
                <p14:nvPr/>
              </p14:nvContentPartPr>
              <p14:xfrm>
                <a:off x="5081290" y="976769"/>
                <a:ext cx="131040" cy="756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84D0D5E3-FBEA-28CE-EA21-0003422B4BA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072290" y="968129"/>
                  <a:ext cx="1486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9953D37E-0AE1-6462-A57E-E313CEDBCE72}"/>
                    </a:ext>
                  </a:extLst>
                </p14:cNvPr>
                <p14:cNvContentPartPr/>
                <p14:nvPr/>
              </p14:nvContentPartPr>
              <p14:xfrm>
                <a:off x="5373970" y="1093409"/>
                <a:ext cx="35640" cy="1836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9953D37E-0AE1-6462-A57E-E313CEDBCE7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364970" y="1084409"/>
                  <a:ext cx="53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C81092CA-8607-CEA5-FA42-432486D7A3EB}"/>
                    </a:ext>
                  </a:extLst>
                </p14:cNvPr>
                <p14:cNvContentPartPr/>
                <p14:nvPr/>
              </p14:nvContentPartPr>
              <p14:xfrm>
                <a:off x="5519410" y="1032209"/>
                <a:ext cx="198000" cy="26388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C81092CA-8607-CEA5-FA42-432486D7A3E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510410" y="1023209"/>
                  <a:ext cx="21564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29950CF4-4E96-7D4C-0FD0-83ADC1CBCB07}"/>
                    </a:ext>
                  </a:extLst>
                </p14:cNvPr>
                <p14:cNvContentPartPr/>
                <p14:nvPr/>
              </p14:nvContentPartPr>
              <p14:xfrm>
                <a:off x="5521930" y="911609"/>
                <a:ext cx="204480" cy="1728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29950CF4-4E96-7D4C-0FD0-83ADC1CBCB0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513290" y="902969"/>
                  <a:ext cx="2221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6CC021E8-5498-D390-9013-A09E24583FA5}"/>
                    </a:ext>
                  </a:extLst>
                </p14:cNvPr>
                <p14:cNvContentPartPr/>
                <p14:nvPr/>
              </p14:nvContentPartPr>
              <p14:xfrm>
                <a:off x="5773210" y="840689"/>
                <a:ext cx="87120" cy="49068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6CC021E8-5498-D390-9013-A09E24583FA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764570" y="831689"/>
                  <a:ext cx="104760" cy="50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190B674A-57A4-029F-C72A-AFE3D25AFA0F}"/>
                    </a:ext>
                  </a:extLst>
                </p14:cNvPr>
                <p14:cNvContentPartPr/>
                <p14:nvPr/>
              </p14:nvContentPartPr>
              <p14:xfrm>
                <a:off x="6025930" y="1015649"/>
                <a:ext cx="207720" cy="19476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190B674A-57A4-029F-C72A-AFE3D25AFA0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017290" y="1007009"/>
                  <a:ext cx="2253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C338F727-54A6-3117-9A87-DC5387192F57}"/>
                    </a:ext>
                  </a:extLst>
                </p14:cNvPr>
                <p14:cNvContentPartPr/>
                <p14:nvPr/>
              </p14:nvContentPartPr>
              <p14:xfrm>
                <a:off x="6041770" y="905849"/>
                <a:ext cx="224640" cy="4104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C338F727-54A6-3117-9A87-DC5387192F5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033130" y="897209"/>
                  <a:ext cx="2422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66F785F3-7204-9502-9B0F-05527FC78B41}"/>
                    </a:ext>
                  </a:extLst>
                </p14:cNvPr>
                <p14:cNvContentPartPr/>
                <p14:nvPr/>
              </p14:nvContentPartPr>
              <p14:xfrm>
                <a:off x="6276850" y="1044449"/>
                <a:ext cx="153360" cy="14004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66F785F3-7204-9502-9B0F-05527FC78B4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268210" y="1035809"/>
                  <a:ext cx="1710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E42763AF-84EE-9C6E-1057-18E11023C408}"/>
                    </a:ext>
                  </a:extLst>
                </p14:cNvPr>
                <p14:cNvContentPartPr/>
                <p14:nvPr/>
              </p14:nvContentPartPr>
              <p14:xfrm>
                <a:off x="6309250" y="1033649"/>
                <a:ext cx="99000" cy="12960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E42763AF-84EE-9C6E-1057-18E11023C40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300250" y="1024649"/>
                  <a:ext cx="1166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E7A0E0E9-9D01-9B58-BC10-43B4A67BC857}"/>
                    </a:ext>
                  </a:extLst>
                </p14:cNvPr>
                <p14:cNvContentPartPr/>
                <p14:nvPr/>
              </p14:nvContentPartPr>
              <p14:xfrm>
                <a:off x="6522730" y="1039769"/>
                <a:ext cx="277560" cy="15048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E7A0E0E9-9D01-9B58-BC10-43B4A67BC85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514090" y="1030769"/>
                  <a:ext cx="2952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1EEB29C5-3D5C-5FBE-A7EA-0FFC2EC830E2}"/>
                    </a:ext>
                  </a:extLst>
                </p14:cNvPr>
                <p14:cNvContentPartPr/>
                <p14:nvPr/>
              </p14:nvContentPartPr>
              <p14:xfrm>
                <a:off x="6618130" y="900809"/>
                <a:ext cx="187920" cy="1764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1EEB29C5-3D5C-5FBE-A7EA-0FFC2EC830E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609490" y="892169"/>
                  <a:ext cx="2055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B862532B-EEFF-2771-4EA8-DC62266AFCAB}"/>
                    </a:ext>
                  </a:extLst>
                </p14:cNvPr>
                <p14:cNvContentPartPr/>
                <p14:nvPr/>
              </p14:nvContentPartPr>
              <p14:xfrm>
                <a:off x="5878690" y="829169"/>
                <a:ext cx="200880" cy="48816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B862532B-EEFF-2771-4EA8-DC62266AFCA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869690" y="820529"/>
                  <a:ext cx="218520" cy="50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56043727-0382-75AB-0923-2D42AB5A1A5F}"/>
                    </a:ext>
                  </a:extLst>
                </p14:cNvPr>
                <p14:cNvContentPartPr/>
                <p14:nvPr/>
              </p14:nvContentPartPr>
              <p14:xfrm>
                <a:off x="6843850" y="818009"/>
                <a:ext cx="82080" cy="46836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56043727-0382-75AB-0923-2D42AB5A1A5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835210" y="809369"/>
                  <a:ext cx="99720" cy="48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4A0413BE-A5AD-1548-ACC8-154CCC562470}"/>
                    </a:ext>
                  </a:extLst>
                </p14:cNvPr>
                <p14:cNvContentPartPr/>
                <p14:nvPr/>
              </p14:nvContentPartPr>
              <p14:xfrm>
                <a:off x="7101610" y="1072889"/>
                <a:ext cx="240480" cy="828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4A0413BE-A5AD-1548-ACC8-154CCC562470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092970" y="1064249"/>
                  <a:ext cx="2581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373C4749-E22C-5911-F734-7D99058CFB43}"/>
                    </a:ext>
                  </a:extLst>
                </p14:cNvPr>
                <p14:cNvContentPartPr/>
                <p14:nvPr/>
              </p14:nvContentPartPr>
              <p14:xfrm>
                <a:off x="7455490" y="821969"/>
                <a:ext cx="141840" cy="477720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373C4749-E22C-5911-F734-7D99058CFB4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446850" y="813329"/>
                  <a:ext cx="159480" cy="49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A54C0DC9-2A5B-EDA6-668B-796BDDF22805}"/>
                    </a:ext>
                  </a:extLst>
                </p14:cNvPr>
                <p14:cNvContentPartPr/>
                <p14:nvPr/>
              </p14:nvContentPartPr>
              <p14:xfrm>
                <a:off x="7689850" y="965969"/>
                <a:ext cx="255600" cy="22320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A54C0DC9-2A5B-EDA6-668B-796BDDF2280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680850" y="956969"/>
                  <a:ext cx="2732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9AC8020B-DF04-04A6-4353-8B12692376DA}"/>
                    </a:ext>
                  </a:extLst>
                </p14:cNvPr>
                <p14:cNvContentPartPr/>
                <p14:nvPr/>
              </p14:nvContentPartPr>
              <p14:xfrm>
                <a:off x="7720090" y="879209"/>
                <a:ext cx="204480" cy="1512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9AC8020B-DF04-04A6-4353-8B12692376D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711450" y="870209"/>
                  <a:ext cx="2221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7C90BA2E-6216-BBC7-5D58-7B3B75A48B9A}"/>
                    </a:ext>
                  </a:extLst>
                </p14:cNvPr>
                <p14:cNvContentPartPr/>
                <p14:nvPr/>
              </p14:nvContentPartPr>
              <p14:xfrm>
                <a:off x="7961290" y="1005569"/>
                <a:ext cx="153720" cy="109440"/>
              </p14:xfrm>
            </p:contentPart>
          </mc:Choice>
          <mc:Fallback xmlns=""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7C90BA2E-6216-BBC7-5D58-7B3B75A48B9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952650" y="996929"/>
                  <a:ext cx="1713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D9A5EDF3-5906-1BCF-8FF2-653619AEAB68}"/>
                    </a:ext>
                  </a:extLst>
                </p14:cNvPr>
                <p14:cNvContentPartPr/>
                <p14:nvPr/>
              </p14:nvContentPartPr>
              <p14:xfrm>
                <a:off x="8004490" y="955529"/>
                <a:ext cx="107640" cy="17244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D9A5EDF3-5906-1BCF-8FF2-653619AEAB6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995850" y="946529"/>
                  <a:ext cx="1252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3C676E18-135D-CA4E-51D1-AA83B02FF26B}"/>
                    </a:ext>
                  </a:extLst>
                </p14:cNvPr>
                <p14:cNvContentPartPr/>
                <p14:nvPr/>
              </p14:nvContentPartPr>
              <p14:xfrm>
                <a:off x="8246770" y="974969"/>
                <a:ext cx="268560" cy="13320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3C676E18-135D-CA4E-51D1-AA83B02FF26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238130" y="965969"/>
                  <a:ext cx="2862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0883CF7F-87F9-52F4-FD7A-DFB7BBDDA2E3}"/>
                    </a:ext>
                  </a:extLst>
                </p14:cNvPr>
                <p14:cNvContentPartPr/>
                <p14:nvPr/>
              </p14:nvContentPartPr>
              <p14:xfrm>
                <a:off x="8307970" y="834929"/>
                <a:ext cx="218880" cy="1872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0883CF7F-87F9-52F4-FD7A-DFB7BBDDA2E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298970" y="825929"/>
                  <a:ext cx="2365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471" name="Ink 470">
                  <a:extLst>
                    <a:ext uri="{FF2B5EF4-FFF2-40B4-BE49-F238E27FC236}">
                      <a16:creationId xmlns:a16="http://schemas.microsoft.com/office/drawing/2014/main" id="{423C9A15-6950-E1CE-CECD-6833A1C61EBB}"/>
                    </a:ext>
                  </a:extLst>
                </p14:cNvPr>
                <p14:cNvContentPartPr/>
                <p14:nvPr/>
              </p14:nvContentPartPr>
              <p14:xfrm>
                <a:off x="7189450" y="968129"/>
                <a:ext cx="55440" cy="213480"/>
              </p14:xfrm>
            </p:contentPart>
          </mc:Choice>
          <mc:Fallback xmlns="">
            <p:pic>
              <p:nvPicPr>
                <p:cNvPr id="471" name="Ink 470">
                  <a:extLst>
                    <a:ext uri="{FF2B5EF4-FFF2-40B4-BE49-F238E27FC236}">
                      <a16:creationId xmlns:a16="http://schemas.microsoft.com/office/drawing/2014/main" id="{423C9A15-6950-E1CE-CECD-6833A1C61EB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180810" y="959489"/>
                  <a:ext cx="73080" cy="23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8" name="Group 487">
            <a:extLst>
              <a:ext uri="{FF2B5EF4-FFF2-40B4-BE49-F238E27FC236}">
                <a16:creationId xmlns:a16="http://schemas.microsoft.com/office/drawing/2014/main" id="{48A0B35D-5317-4889-1E4F-F4A8305412C5}"/>
              </a:ext>
            </a:extLst>
          </p:cNvPr>
          <p:cNvGrpSpPr/>
          <p:nvPr/>
        </p:nvGrpSpPr>
        <p:grpSpPr>
          <a:xfrm>
            <a:off x="5912170" y="2300849"/>
            <a:ext cx="2373840" cy="680760"/>
            <a:chOff x="5912170" y="2300849"/>
            <a:chExt cx="2373840" cy="68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473" name="Ink 472">
                  <a:extLst>
                    <a:ext uri="{FF2B5EF4-FFF2-40B4-BE49-F238E27FC236}">
                      <a16:creationId xmlns:a16="http://schemas.microsoft.com/office/drawing/2014/main" id="{DDBB5312-0F8B-A6CF-E2C2-EE6520439BE5}"/>
                    </a:ext>
                  </a:extLst>
                </p14:cNvPr>
                <p14:cNvContentPartPr/>
                <p14:nvPr/>
              </p14:nvContentPartPr>
              <p14:xfrm>
                <a:off x="6114850" y="2516489"/>
                <a:ext cx="232560" cy="253440"/>
              </p14:xfrm>
            </p:contentPart>
          </mc:Choice>
          <mc:Fallback xmlns="">
            <p:pic>
              <p:nvPicPr>
                <p:cNvPr id="473" name="Ink 472">
                  <a:extLst>
                    <a:ext uri="{FF2B5EF4-FFF2-40B4-BE49-F238E27FC236}">
                      <a16:creationId xmlns:a16="http://schemas.microsoft.com/office/drawing/2014/main" id="{DDBB5312-0F8B-A6CF-E2C2-EE6520439BE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105850" y="2507489"/>
                  <a:ext cx="25020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474" name="Ink 473">
                  <a:extLst>
                    <a:ext uri="{FF2B5EF4-FFF2-40B4-BE49-F238E27FC236}">
                      <a16:creationId xmlns:a16="http://schemas.microsoft.com/office/drawing/2014/main" id="{E85F28CA-50A5-DC5B-AE00-AFEEF07AFB84}"/>
                    </a:ext>
                  </a:extLst>
                </p14:cNvPr>
                <p14:cNvContentPartPr/>
                <p14:nvPr/>
              </p14:nvContentPartPr>
              <p14:xfrm>
                <a:off x="6138610" y="2448809"/>
                <a:ext cx="240480" cy="7560"/>
              </p14:xfrm>
            </p:contentPart>
          </mc:Choice>
          <mc:Fallback xmlns="">
            <p:pic>
              <p:nvPicPr>
                <p:cNvPr id="474" name="Ink 473">
                  <a:extLst>
                    <a:ext uri="{FF2B5EF4-FFF2-40B4-BE49-F238E27FC236}">
                      <a16:creationId xmlns:a16="http://schemas.microsoft.com/office/drawing/2014/main" id="{E85F28CA-50A5-DC5B-AE00-AFEEF07AFB84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129610" y="2439809"/>
                  <a:ext cx="2581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475" name="Ink 474">
                  <a:extLst>
                    <a:ext uri="{FF2B5EF4-FFF2-40B4-BE49-F238E27FC236}">
                      <a16:creationId xmlns:a16="http://schemas.microsoft.com/office/drawing/2014/main" id="{0E418530-5E79-6C98-EA81-C9B7534C504B}"/>
                    </a:ext>
                  </a:extLst>
                </p14:cNvPr>
                <p14:cNvContentPartPr/>
                <p14:nvPr/>
              </p14:nvContentPartPr>
              <p14:xfrm>
                <a:off x="6439930" y="2544929"/>
                <a:ext cx="175320" cy="200160"/>
              </p14:xfrm>
            </p:contentPart>
          </mc:Choice>
          <mc:Fallback xmlns="">
            <p:pic>
              <p:nvPicPr>
                <p:cNvPr id="475" name="Ink 474">
                  <a:extLst>
                    <a:ext uri="{FF2B5EF4-FFF2-40B4-BE49-F238E27FC236}">
                      <a16:creationId xmlns:a16="http://schemas.microsoft.com/office/drawing/2014/main" id="{0E418530-5E79-6C98-EA81-C9B7534C504B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431290" y="2535929"/>
                  <a:ext cx="1929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476" name="Ink 475">
                  <a:extLst>
                    <a:ext uri="{FF2B5EF4-FFF2-40B4-BE49-F238E27FC236}">
                      <a16:creationId xmlns:a16="http://schemas.microsoft.com/office/drawing/2014/main" id="{4ED9CC41-6070-A981-6CD5-A241B0298D09}"/>
                    </a:ext>
                  </a:extLst>
                </p14:cNvPr>
                <p14:cNvContentPartPr/>
                <p14:nvPr/>
              </p14:nvContentPartPr>
              <p14:xfrm>
                <a:off x="6479890" y="2540249"/>
                <a:ext cx="109440" cy="193320"/>
              </p14:xfrm>
            </p:contentPart>
          </mc:Choice>
          <mc:Fallback xmlns="">
            <p:pic>
              <p:nvPicPr>
                <p:cNvPr id="476" name="Ink 475">
                  <a:extLst>
                    <a:ext uri="{FF2B5EF4-FFF2-40B4-BE49-F238E27FC236}">
                      <a16:creationId xmlns:a16="http://schemas.microsoft.com/office/drawing/2014/main" id="{4ED9CC41-6070-A981-6CD5-A241B0298D09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471250" y="2531609"/>
                  <a:ext cx="1270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477" name="Ink 476">
                  <a:extLst>
                    <a:ext uri="{FF2B5EF4-FFF2-40B4-BE49-F238E27FC236}">
                      <a16:creationId xmlns:a16="http://schemas.microsoft.com/office/drawing/2014/main" id="{8FBBCFC8-A15D-21A7-3D21-DF7F4BE99956}"/>
                    </a:ext>
                  </a:extLst>
                </p14:cNvPr>
                <p14:cNvContentPartPr/>
                <p14:nvPr/>
              </p14:nvContentPartPr>
              <p14:xfrm>
                <a:off x="6794170" y="2517569"/>
                <a:ext cx="281520" cy="189000"/>
              </p14:xfrm>
            </p:contentPart>
          </mc:Choice>
          <mc:Fallback xmlns="">
            <p:pic>
              <p:nvPicPr>
                <p:cNvPr id="477" name="Ink 476">
                  <a:extLst>
                    <a:ext uri="{FF2B5EF4-FFF2-40B4-BE49-F238E27FC236}">
                      <a16:creationId xmlns:a16="http://schemas.microsoft.com/office/drawing/2014/main" id="{8FBBCFC8-A15D-21A7-3D21-DF7F4BE9995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785530" y="2508569"/>
                  <a:ext cx="2991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478" name="Ink 477">
                  <a:extLst>
                    <a:ext uri="{FF2B5EF4-FFF2-40B4-BE49-F238E27FC236}">
                      <a16:creationId xmlns:a16="http://schemas.microsoft.com/office/drawing/2014/main" id="{D001C86B-1A74-8631-396E-68CDCAAEF23F}"/>
                    </a:ext>
                  </a:extLst>
                </p14:cNvPr>
                <p14:cNvContentPartPr/>
                <p14:nvPr/>
              </p14:nvContentPartPr>
              <p14:xfrm>
                <a:off x="6848530" y="2402729"/>
                <a:ext cx="208440" cy="23760"/>
              </p14:xfrm>
            </p:contentPart>
          </mc:Choice>
          <mc:Fallback xmlns="">
            <p:pic>
              <p:nvPicPr>
                <p:cNvPr id="478" name="Ink 477">
                  <a:extLst>
                    <a:ext uri="{FF2B5EF4-FFF2-40B4-BE49-F238E27FC236}">
                      <a16:creationId xmlns:a16="http://schemas.microsoft.com/office/drawing/2014/main" id="{D001C86B-1A74-8631-396E-68CDCAAEF23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839890" y="2393729"/>
                  <a:ext cx="2260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479" name="Ink 478">
                  <a:extLst>
                    <a:ext uri="{FF2B5EF4-FFF2-40B4-BE49-F238E27FC236}">
                      <a16:creationId xmlns:a16="http://schemas.microsoft.com/office/drawing/2014/main" id="{23772AC6-4914-A357-A594-0AF8995C73D6}"/>
                    </a:ext>
                  </a:extLst>
                </p14:cNvPr>
                <p14:cNvContentPartPr/>
                <p14:nvPr/>
              </p14:nvContentPartPr>
              <p14:xfrm>
                <a:off x="7216810" y="2604689"/>
                <a:ext cx="60120" cy="56880"/>
              </p14:xfrm>
            </p:contentPart>
          </mc:Choice>
          <mc:Fallback xmlns="">
            <p:pic>
              <p:nvPicPr>
                <p:cNvPr id="479" name="Ink 478">
                  <a:extLst>
                    <a:ext uri="{FF2B5EF4-FFF2-40B4-BE49-F238E27FC236}">
                      <a16:creationId xmlns:a16="http://schemas.microsoft.com/office/drawing/2014/main" id="{23772AC6-4914-A357-A594-0AF8995C73D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208170" y="2596049"/>
                  <a:ext cx="777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480" name="Ink 479">
                  <a:extLst>
                    <a:ext uri="{FF2B5EF4-FFF2-40B4-BE49-F238E27FC236}">
                      <a16:creationId xmlns:a16="http://schemas.microsoft.com/office/drawing/2014/main" id="{417C3C0C-A8A8-F782-D727-A1C2AEC5CCE9}"/>
                    </a:ext>
                  </a:extLst>
                </p14:cNvPr>
                <p14:cNvContentPartPr/>
                <p14:nvPr/>
              </p14:nvContentPartPr>
              <p14:xfrm>
                <a:off x="7493290" y="2515769"/>
                <a:ext cx="159840" cy="247680"/>
              </p14:xfrm>
            </p:contentPart>
          </mc:Choice>
          <mc:Fallback xmlns="">
            <p:pic>
              <p:nvPicPr>
                <p:cNvPr id="480" name="Ink 479">
                  <a:extLst>
                    <a:ext uri="{FF2B5EF4-FFF2-40B4-BE49-F238E27FC236}">
                      <a16:creationId xmlns:a16="http://schemas.microsoft.com/office/drawing/2014/main" id="{417C3C0C-A8A8-F782-D727-A1C2AEC5CCE9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484650" y="2506769"/>
                  <a:ext cx="1774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481" name="Ink 480">
                  <a:extLst>
                    <a:ext uri="{FF2B5EF4-FFF2-40B4-BE49-F238E27FC236}">
                      <a16:creationId xmlns:a16="http://schemas.microsoft.com/office/drawing/2014/main" id="{6AC9A054-DC85-ABC5-DB98-ACF5FF83537A}"/>
                    </a:ext>
                  </a:extLst>
                </p14:cNvPr>
                <p14:cNvContentPartPr/>
                <p14:nvPr/>
              </p14:nvContentPartPr>
              <p14:xfrm>
                <a:off x="7495810" y="2418569"/>
                <a:ext cx="164880" cy="33480"/>
              </p14:xfrm>
            </p:contentPart>
          </mc:Choice>
          <mc:Fallback xmlns="">
            <p:pic>
              <p:nvPicPr>
                <p:cNvPr id="481" name="Ink 480">
                  <a:extLst>
                    <a:ext uri="{FF2B5EF4-FFF2-40B4-BE49-F238E27FC236}">
                      <a16:creationId xmlns:a16="http://schemas.microsoft.com/office/drawing/2014/main" id="{6AC9A054-DC85-ABC5-DB98-ACF5FF83537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486810" y="2409929"/>
                  <a:ext cx="1825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483" name="Ink 482">
                  <a:extLst>
                    <a:ext uri="{FF2B5EF4-FFF2-40B4-BE49-F238E27FC236}">
                      <a16:creationId xmlns:a16="http://schemas.microsoft.com/office/drawing/2014/main" id="{B10D534E-545A-AE79-0001-FEFCCAD89ADB}"/>
                    </a:ext>
                  </a:extLst>
                </p14:cNvPr>
                <p14:cNvContentPartPr/>
                <p14:nvPr/>
              </p14:nvContentPartPr>
              <p14:xfrm>
                <a:off x="5912170" y="2300849"/>
                <a:ext cx="194760" cy="680760"/>
              </p14:xfrm>
            </p:contentPart>
          </mc:Choice>
          <mc:Fallback xmlns="">
            <p:pic>
              <p:nvPicPr>
                <p:cNvPr id="483" name="Ink 482">
                  <a:extLst>
                    <a:ext uri="{FF2B5EF4-FFF2-40B4-BE49-F238E27FC236}">
                      <a16:creationId xmlns:a16="http://schemas.microsoft.com/office/drawing/2014/main" id="{B10D534E-545A-AE79-0001-FEFCCAD89ADB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903530" y="2291849"/>
                  <a:ext cx="212400" cy="69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484" name="Ink 483">
                  <a:extLst>
                    <a:ext uri="{FF2B5EF4-FFF2-40B4-BE49-F238E27FC236}">
                      <a16:creationId xmlns:a16="http://schemas.microsoft.com/office/drawing/2014/main" id="{4BD11153-11BC-A4F9-3FC5-E1CF98E8A119}"/>
                    </a:ext>
                  </a:extLst>
                </p14:cNvPr>
                <p14:cNvContentPartPr/>
                <p14:nvPr/>
              </p14:nvContentPartPr>
              <p14:xfrm>
                <a:off x="7699210" y="2301929"/>
                <a:ext cx="136080" cy="541440"/>
              </p14:xfrm>
            </p:contentPart>
          </mc:Choice>
          <mc:Fallback xmlns="">
            <p:pic>
              <p:nvPicPr>
                <p:cNvPr id="484" name="Ink 483">
                  <a:extLst>
                    <a:ext uri="{FF2B5EF4-FFF2-40B4-BE49-F238E27FC236}">
                      <a16:creationId xmlns:a16="http://schemas.microsoft.com/office/drawing/2014/main" id="{4BD11153-11BC-A4F9-3FC5-E1CF98E8A11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690210" y="2293289"/>
                  <a:ext cx="153720" cy="55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486" name="Ink 485">
                  <a:extLst>
                    <a:ext uri="{FF2B5EF4-FFF2-40B4-BE49-F238E27FC236}">
                      <a16:creationId xmlns:a16="http://schemas.microsoft.com/office/drawing/2014/main" id="{E094732D-BE7F-F501-D1D2-0265DD782CB7}"/>
                    </a:ext>
                  </a:extLst>
                </p14:cNvPr>
                <p14:cNvContentPartPr/>
                <p14:nvPr/>
              </p14:nvContentPartPr>
              <p14:xfrm>
                <a:off x="7940050" y="2547449"/>
                <a:ext cx="345960" cy="181800"/>
              </p14:xfrm>
            </p:contentPart>
          </mc:Choice>
          <mc:Fallback xmlns="">
            <p:pic>
              <p:nvPicPr>
                <p:cNvPr id="486" name="Ink 485">
                  <a:extLst>
                    <a:ext uri="{FF2B5EF4-FFF2-40B4-BE49-F238E27FC236}">
                      <a16:creationId xmlns:a16="http://schemas.microsoft.com/office/drawing/2014/main" id="{E094732D-BE7F-F501-D1D2-0265DD782CB7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931410" y="2538809"/>
                  <a:ext cx="3636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487" name="Ink 486">
                  <a:extLst>
                    <a:ext uri="{FF2B5EF4-FFF2-40B4-BE49-F238E27FC236}">
                      <a16:creationId xmlns:a16="http://schemas.microsoft.com/office/drawing/2014/main" id="{01EFBBC9-79F9-E00B-172D-EBCC7613BDC0}"/>
                    </a:ext>
                  </a:extLst>
                </p14:cNvPr>
                <p14:cNvContentPartPr/>
                <p14:nvPr/>
              </p14:nvContentPartPr>
              <p14:xfrm>
                <a:off x="8065690" y="2388329"/>
                <a:ext cx="205200" cy="42120"/>
              </p14:xfrm>
            </p:contentPart>
          </mc:Choice>
          <mc:Fallback xmlns="">
            <p:pic>
              <p:nvPicPr>
                <p:cNvPr id="487" name="Ink 486">
                  <a:extLst>
                    <a:ext uri="{FF2B5EF4-FFF2-40B4-BE49-F238E27FC236}">
                      <a16:creationId xmlns:a16="http://schemas.microsoft.com/office/drawing/2014/main" id="{01EFBBC9-79F9-E00B-172D-EBCC7613BDC0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057050" y="2379689"/>
                  <a:ext cx="222840" cy="5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1" name="Group 490">
            <a:extLst>
              <a:ext uri="{FF2B5EF4-FFF2-40B4-BE49-F238E27FC236}">
                <a16:creationId xmlns:a16="http://schemas.microsoft.com/office/drawing/2014/main" id="{9E156BB4-27C8-C5BE-25AF-013673CDD5F2}"/>
              </a:ext>
            </a:extLst>
          </p:cNvPr>
          <p:cNvGrpSpPr/>
          <p:nvPr/>
        </p:nvGrpSpPr>
        <p:grpSpPr>
          <a:xfrm>
            <a:off x="8730250" y="2517569"/>
            <a:ext cx="284760" cy="128880"/>
            <a:chOff x="8730250" y="2517569"/>
            <a:chExt cx="284760" cy="12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489" name="Ink 488">
                  <a:extLst>
                    <a:ext uri="{FF2B5EF4-FFF2-40B4-BE49-F238E27FC236}">
                      <a16:creationId xmlns:a16="http://schemas.microsoft.com/office/drawing/2014/main" id="{0B8E2B76-331C-1034-86AA-623EE27C043C}"/>
                    </a:ext>
                  </a:extLst>
                </p14:cNvPr>
                <p14:cNvContentPartPr/>
                <p14:nvPr/>
              </p14:nvContentPartPr>
              <p14:xfrm>
                <a:off x="8795050" y="2517569"/>
                <a:ext cx="219960" cy="15480"/>
              </p14:xfrm>
            </p:contentPart>
          </mc:Choice>
          <mc:Fallback xmlns="">
            <p:pic>
              <p:nvPicPr>
                <p:cNvPr id="489" name="Ink 488">
                  <a:extLst>
                    <a:ext uri="{FF2B5EF4-FFF2-40B4-BE49-F238E27FC236}">
                      <a16:creationId xmlns:a16="http://schemas.microsoft.com/office/drawing/2014/main" id="{0B8E2B76-331C-1034-86AA-623EE27C043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786050" y="2508929"/>
                  <a:ext cx="2376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490" name="Ink 489">
                  <a:extLst>
                    <a:ext uri="{FF2B5EF4-FFF2-40B4-BE49-F238E27FC236}">
                      <a16:creationId xmlns:a16="http://schemas.microsoft.com/office/drawing/2014/main" id="{032CB953-2512-3698-EFA7-36524EE517A3}"/>
                    </a:ext>
                  </a:extLst>
                </p14:cNvPr>
                <p14:cNvContentPartPr/>
                <p14:nvPr/>
              </p14:nvContentPartPr>
              <p14:xfrm>
                <a:off x="8730250" y="2614409"/>
                <a:ext cx="277560" cy="32040"/>
              </p14:xfrm>
            </p:contentPart>
          </mc:Choice>
          <mc:Fallback xmlns="">
            <p:pic>
              <p:nvPicPr>
                <p:cNvPr id="490" name="Ink 489">
                  <a:extLst>
                    <a:ext uri="{FF2B5EF4-FFF2-40B4-BE49-F238E27FC236}">
                      <a16:creationId xmlns:a16="http://schemas.microsoft.com/office/drawing/2014/main" id="{032CB953-2512-3698-EFA7-36524EE517A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721610" y="2605769"/>
                  <a:ext cx="295200" cy="4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492" name="Ink 491">
                <a:extLst>
                  <a:ext uri="{FF2B5EF4-FFF2-40B4-BE49-F238E27FC236}">
                    <a16:creationId xmlns:a16="http://schemas.microsoft.com/office/drawing/2014/main" id="{DBB44562-57D9-B522-0477-E73A8CE36E0F}"/>
                  </a:ext>
                </a:extLst>
              </p14:cNvPr>
              <p14:cNvContentPartPr/>
              <p14:nvPr/>
            </p14:nvContentPartPr>
            <p14:xfrm>
              <a:off x="9301570" y="2440529"/>
              <a:ext cx="322200" cy="203040"/>
            </p14:xfrm>
          </p:contentPart>
        </mc:Choice>
        <mc:Fallback xmlns="">
          <p:pic>
            <p:nvPicPr>
              <p:cNvPr id="492" name="Ink 491">
                <a:extLst>
                  <a:ext uri="{FF2B5EF4-FFF2-40B4-BE49-F238E27FC236}">
                    <a16:creationId xmlns:a16="http://schemas.microsoft.com/office/drawing/2014/main" id="{DBB44562-57D9-B522-0477-E73A8CE36E0F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9292570" y="2431529"/>
                <a:ext cx="339840" cy="22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503" name="Group 502">
            <a:extLst>
              <a:ext uri="{FF2B5EF4-FFF2-40B4-BE49-F238E27FC236}">
                <a16:creationId xmlns:a16="http://schemas.microsoft.com/office/drawing/2014/main" id="{06532055-EC9B-EC4B-E408-F2E54846FEE6}"/>
              </a:ext>
            </a:extLst>
          </p:cNvPr>
          <p:cNvGrpSpPr/>
          <p:nvPr/>
        </p:nvGrpSpPr>
        <p:grpSpPr>
          <a:xfrm>
            <a:off x="9872170" y="2166569"/>
            <a:ext cx="1905120" cy="561240"/>
            <a:chOff x="9872170" y="2166569"/>
            <a:chExt cx="1905120" cy="56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493" name="Ink 492">
                  <a:extLst>
                    <a:ext uri="{FF2B5EF4-FFF2-40B4-BE49-F238E27FC236}">
                      <a16:creationId xmlns:a16="http://schemas.microsoft.com/office/drawing/2014/main" id="{DD1F5296-A9E2-DD4B-0EAF-B2CAF130E4CA}"/>
                    </a:ext>
                  </a:extLst>
                </p14:cNvPr>
                <p14:cNvContentPartPr/>
                <p14:nvPr/>
              </p14:nvContentPartPr>
              <p14:xfrm>
                <a:off x="9872170" y="2317769"/>
                <a:ext cx="324360" cy="290160"/>
              </p14:xfrm>
            </p:contentPart>
          </mc:Choice>
          <mc:Fallback xmlns="">
            <p:pic>
              <p:nvPicPr>
                <p:cNvPr id="493" name="Ink 492">
                  <a:extLst>
                    <a:ext uri="{FF2B5EF4-FFF2-40B4-BE49-F238E27FC236}">
                      <a16:creationId xmlns:a16="http://schemas.microsoft.com/office/drawing/2014/main" id="{DD1F5296-A9E2-DD4B-0EAF-B2CAF130E4CA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863530" y="2308769"/>
                  <a:ext cx="34200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494" name="Ink 493">
                  <a:extLst>
                    <a:ext uri="{FF2B5EF4-FFF2-40B4-BE49-F238E27FC236}">
                      <a16:creationId xmlns:a16="http://schemas.microsoft.com/office/drawing/2014/main" id="{F9C68247-8931-9B2E-A14D-EE454DC66925}"/>
                    </a:ext>
                  </a:extLst>
                </p14:cNvPr>
                <p14:cNvContentPartPr/>
                <p14:nvPr/>
              </p14:nvContentPartPr>
              <p14:xfrm>
                <a:off x="10305250" y="2239289"/>
                <a:ext cx="186480" cy="488520"/>
              </p14:xfrm>
            </p:contentPart>
          </mc:Choice>
          <mc:Fallback xmlns="">
            <p:pic>
              <p:nvPicPr>
                <p:cNvPr id="494" name="Ink 493">
                  <a:extLst>
                    <a:ext uri="{FF2B5EF4-FFF2-40B4-BE49-F238E27FC236}">
                      <a16:creationId xmlns:a16="http://schemas.microsoft.com/office/drawing/2014/main" id="{F9C68247-8931-9B2E-A14D-EE454DC6692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296610" y="2230289"/>
                  <a:ext cx="204120" cy="50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495" name="Ink 494">
                  <a:extLst>
                    <a:ext uri="{FF2B5EF4-FFF2-40B4-BE49-F238E27FC236}">
                      <a16:creationId xmlns:a16="http://schemas.microsoft.com/office/drawing/2014/main" id="{5C1E596C-05F2-8409-C70A-C91F7AD9E625}"/>
                    </a:ext>
                  </a:extLst>
                </p14:cNvPr>
                <p14:cNvContentPartPr/>
                <p14:nvPr/>
              </p14:nvContentPartPr>
              <p14:xfrm>
                <a:off x="10532770" y="2368169"/>
                <a:ext cx="269640" cy="233640"/>
              </p14:xfrm>
            </p:contentPart>
          </mc:Choice>
          <mc:Fallback xmlns="">
            <p:pic>
              <p:nvPicPr>
                <p:cNvPr id="495" name="Ink 494">
                  <a:extLst>
                    <a:ext uri="{FF2B5EF4-FFF2-40B4-BE49-F238E27FC236}">
                      <a16:creationId xmlns:a16="http://schemas.microsoft.com/office/drawing/2014/main" id="{5C1E596C-05F2-8409-C70A-C91F7AD9E625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524130" y="2359169"/>
                  <a:ext cx="28728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496" name="Ink 495">
                  <a:extLst>
                    <a:ext uri="{FF2B5EF4-FFF2-40B4-BE49-F238E27FC236}">
                      <a16:creationId xmlns:a16="http://schemas.microsoft.com/office/drawing/2014/main" id="{99895A03-E2CC-4968-418C-0B571DBC0C65}"/>
                    </a:ext>
                  </a:extLst>
                </p14:cNvPr>
                <p14:cNvContentPartPr/>
                <p14:nvPr/>
              </p14:nvContentPartPr>
              <p14:xfrm>
                <a:off x="10552570" y="2279609"/>
                <a:ext cx="257400" cy="12960"/>
              </p14:xfrm>
            </p:contentPart>
          </mc:Choice>
          <mc:Fallback xmlns="">
            <p:pic>
              <p:nvPicPr>
                <p:cNvPr id="496" name="Ink 495">
                  <a:extLst>
                    <a:ext uri="{FF2B5EF4-FFF2-40B4-BE49-F238E27FC236}">
                      <a16:creationId xmlns:a16="http://schemas.microsoft.com/office/drawing/2014/main" id="{99895A03-E2CC-4968-418C-0B571DBC0C65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543930" y="2270609"/>
                  <a:ext cx="2750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498" name="Ink 497">
                  <a:extLst>
                    <a:ext uri="{FF2B5EF4-FFF2-40B4-BE49-F238E27FC236}">
                      <a16:creationId xmlns:a16="http://schemas.microsoft.com/office/drawing/2014/main" id="{C5256CFC-2473-7843-B814-21CA7E330380}"/>
                    </a:ext>
                  </a:extLst>
                </p14:cNvPr>
                <p14:cNvContentPartPr/>
                <p14:nvPr/>
              </p14:nvContentPartPr>
              <p14:xfrm>
                <a:off x="10917610" y="2391929"/>
                <a:ext cx="210240" cy="188280"/>
              </p14:xfrm>
            </p:contentPart>
          </mc:Choice>
          <mc:Fallback xmlns="">
            <p:pic>
              <p:nvPicPr>
                <p:cNvPr id="498" name="Ink 497">
                  <a:extLst>
                    <a:ext uri="{FF2B5EF4-FFF2-40B4-BE49-F238E27FC236}">
                      <a16:creationId xmlns:a16="http://schemas.microsoft.com/office/drawing/2014/main" id="{C5256CFC-2473-7843-B814-21CA7E330380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908610" y="2383289"/>
                  <a:ext cx="2278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499" name="Ink 498">
                  <a:extLst>
                    <a:ext uri="{FF2B5EF4-FFF2-40B4-BE49-F238E27FC236}">
                      <a16:creationId xmlns:a16="http://schemas.microsoft.com/office/drawing/2014/main" id="{1225378C-2450-406D-C5B6-9D73A7E21E97}"/>
                    </a:ext>
                  </a:extLst>
                </p14:cNvPr>
                <p14:cNvContentPartPr/>
                <p14:nvPr/>
              </p14:nvContentPartPr>
              <p14:xfrm>
                <a:off x="10950370" y="2385449"/>
                <a:ext cx="147960" cy="197640"/>
              </p14:xfrm>
            </p:contentPart>
          </mc:Choice>
          <mc:Fallback xmlns="">
            <p:pic>
              <p:nvPicPr>
                <p:cNvPr id="499" name="Ink 498">
                  <a:extLst>
                    <a:ext uri="{FF2B5EF4-FFF2-40B4-BE49-F238E27FC236}">
                      <a16:creationId xmlns:a16="http://schemas.microsoft.com/office/drawing/2014/main" id="{1225378C-2450-406D-C5B6-9D73A7E21E97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941730" y="2376809"/>
                  <a:ext cx="1656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500" name="Ink 499">
                  <a:extLst>
                    <a:ext uri="{FF2B5EF4-FFF2-40B4-BE49-F238E27FC236}">
                      <a16:creationId xmlns:a16="http://schemas.microsoft.com/office/drawing/2014/main" id="{7E1D5847-60AF-34A2-C662-67050A98EEF0}"/>
                    </a:ext>
                  </a:extLst>
                </p14:cNvPr>
                <p14:cNvContentPartPr/>
                <p14:nvPr/>
              </p14:nvContentPartPr>
              <p14:xfrm>
                <a:off x="11262850" y="2413529"/>
                <a:ext cx="328320" cy="137160"/>
              </p14:xfrm>
            </p:contentPart>
          </mc:Choice>
          <mc:Fallback xmlns="">
            <p:pic>
              <p:nvPicPr>
                <p:cNvPr id="500" name="Ink 499">
                  <a:extLst>
                    <a:ext uri="{FF2B5EF4-FFF2-40B4-BE49-F238E27FC236}">
                      <a16:creationId xmlns:a16="http://schemas.microsoft.com/office/drawing/2014/main" id="{7E1D5847-60AF-34A2-C662-67050A98EEF0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1254210" y="2404889"/>
                  <a:ext cx="3459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501" name="Ink 500">
                  <a:extLst>
                    <a:ext uri="{FF2B5EF4-FFF2-40B4-BE49-F238E27FC236}">
                      <a16:creationId xmlns:a16="http://schemas.microsoft.com/office/drawing/2014/main" id="{2A0FEF67-0E79-1A01-B870-93547AC2709E}"/>
                    </a:ext>
                  </a:extLst>
                </p14:cNvPr>
                <p14:cNvContentPartPr/>
                <p14:nvPr/>
              </p14:nvContentPartPr>
              <p14:xfrm>
                <a:off x="11346730" y="2295809"/>
                <a:ext cx="212760" cy="9360"/>
              </p14:xfrm>
            </p:contentPart>
          </mc:Choice>
          <mc:Fallback xmlns="">
            <p:pic>
              <p:nvPicPr>
                <p:cNvPr id="501" name="Ink 500">
                  <a:extLst>
                    <a:ext uri="{FF2B5EF4-FFF2-40B4-BE49-F238E27FC236}">
                      <a16:creationId xmlns:a16="http://schemas.microsoft.com/office/drawing/2014/main" id="{2A0FEF67-0E79-1A01-B870-93547AC2709E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1338090" y="2286809"/>
                  <a:ext cx="2304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502" name="Ink 501">
                  <a:extLst>
                    <a:ext uri="{FF2B5EF4-FFF2-40B4-BE49-F238E27FC236}">
                      <a16:creationId xmlns:a16="http://schemas.microsoft.com/office/drawing/2014/main" id="{8C27EB63-E764-19CF-F0C3-30777CAD8C1A}"/>
                    </a:ext>
                  </a:extLst>
                </p14:cNvPr>
                <p14:cNvContentPartPr/>
                <p14:nvPr/>
              </p14:nvContentPartPr>
              <p14:xfrm>
                <a:off x="11648410" y="2166569"/>
                <a:ext cx="128880" cy="483840"/>
              </p14:xfrm>
            </p:contentPart>
          </mc:Choice>
          <mc:Fallback xmlns="">
            <p:pic>
              <p:nvPicPr>
                <p:cNvPr id="502" name="Ink 501">
                  <a:extLst>
                    <a:ext uri="{FF2B5EF4-FFF2-40B4-BE49-F238E27FC236}">
                      <a16:creationId xmlns:a16="http://schemas.microsoft.com/office/drawing/2014/main" id="{8C27EB63-E764-19CF-F0C3-30777CAD8C1A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1639770" y="2157929"/>
                  <a:ext cx="146520" cy="50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7" name="Group 516">
            <a:extLst>
              <a:ext uri="{FF2B5EF4-FFF2-40B4-BE49-F238E27FC236}">
                <a16:creationId xmlns:a16="http://schemas.microsoft.com/office/drawing/2014/main" id="{62A1A4E9-B70E-DF7C-9B45-EAA99DF12D4C}"/>
              </a:ext>
            </a:extLst>
          </p:cNvPr>
          <p:cNvGrpSpPr/>
          <p:nvPr/>
        </p:nvGrpSpPr>
        <p:grpSpPr>
          <a:xfrm>
            <a:off x="426850" y="3447449"/>
            <a:ext cx="259920" cy="384480"/>
            <a:chOff x="426850" y="3447449"/>
            <a:chExt cx="259920" cy="38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504" name="Ink 503">
                  <a:extLst>
                    <a:ext uri="{FF2B5EF4-FFF2-40B4-BE49-F238E27FC236}">
                      <a16:creationId xmlns:a16="http://schemas.microsoft.com/office/drawing/2014/main" id="{FEFB8248-801B-D619-37C5-99803AC12CE3}"/>
                    </a:ext>
                  </a:extLst>
                </p14:cNvPr>
                <p14:cNvContentPartPr/>
                <p14:nvPr/>
              </p14:nvContentPartPr>
              <p14:xfrm>
                <a:off x="426850" y="3447449"/>
                <a:ext cx="57960" cy="260640"/>
              </p14:xfrm>
            </p:contentPart>
          </mc:Choice>
          <mc:Fallback xmlns="">
            <p:pic>
              <p:nvPicPr>
                <p:cNvPr id="504" name="Ink 503">
                  <a:extLst>
                    <a:ext uri="{FF2B5EF4-FFF2-40B4-BE49-F238E27FC236}">
                      <a16:creationId xmlns:a16="http://schemas.microsoft.com/office/drawing/2014/main" id="{FEFB8248-801B-D619-37C5-99803AC12CE3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17850" y="3438809"/>
                  <a:ext cx="756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505" name="Ink 504">
                  <a:extLst>
                    <a:ext uri="{FF2B5EF4-FFF2-40B4-BE49-F238E27FC236}">
                      <a16:creationId xmlns:a16="http://schemas.microsoft.com/office/drawing/2014/main" id="{1BC28870-BCA1-60B9-38D8-F6418E0D7AF5}"/>
                    </a:ext>
                  </a:extLst>
                </p14:cNvPr>
                <p14:cNvContentPartPr/>
                <p14:nvPr/>
              </p14:nvContentPartPr>
              <p14:xfrm>
                <a:off x="501730" y="3480569"/>
                <a:ext cx="185040" cy="351360"/>
              </p14:xfrm>
            </p:contentPart>
          </mc:Choice>
          <mc:Fallback xmlns="">
            <p:pic>
              <p:nvPicPr>
                <p:cNvPr id="505" name="Ink 504">
                  <a:extLst>
                    <a:ext uri="{FF2B5EF4-FFF2-40B4-BE49-F238E27FC236}">
                      <a16:creationId xmlns:a16="http://schemas.microsoft.com/office/drawing/2014/main" id="{1BC28870-BCA1-60B9-38D8-F6418E0D7AF5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93090" y="3471929"/>
                  <a:ext cx="202680" cy="36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6" name="Group 515">
            <a:extLst>
              <a:ext uri="{FF2B5EF4-FFF2-40B4-BE49-F238E27FC236}">
                <a16:creationId xmlns:a16="http://schemas.microsoft.com/office/drawing/2014/main" id="{0CC5F6E7-69A6-EC6D-3F14-72190BB1391E}"/>
              </a:ext>
            </a:extLst>
          </p:cNvPr>
          <p:cNvGrpSpPr/>
          <p:nvPr/>
        </p:nvGrpSpPr>
        <p:grpSpPr>
          <a:xfrm>
            <a:off x="893050" y="3247289"/>
            <a:ext cx="1266120" cy="578520"/>
            <a:chOff x="893050" y="3247289"/>
            <a:chExt cx="1266120" cy="57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506" name="Ink 505">
                  <a:extLst>
                    <a:ext uri="{FF2B5EF4-FFF2-40B4-BE49-F238E27FC236}">
                      <a16:creationId xmlns:a16="http://schemas.microsoft.com/office/drawing/2014/main" id="{3A794C93-59EE-34E0-03C4-3C11841055D2}"/>
                    </a:ext>
                  </a:extLst>
                </p14:cNvPr>
                <p14:cNvContentPartPr/>
                <p14:nvPr/>
              </p14:nvContentPartPr>
              <p14:xfrm>
                <a:off x="893050" y="3247289"/>
                <a:ext cx="1266120" cy="578520"/>
              </p14:xfrm>
            </p:contentPart>
          </mc:Choice>
          <mc:Fallback xmlns="">
            <p:pic>
              <p:nvPicPr>
                <p:cNvPr id="506" name="Ink 505">
                  <a:extLst>
                    <a:ext uri="{FF2B5EF4-FFF2-40B4-BE49-F238E27FC236}">
                      <a16:creationId xmlns:a16="http://schemas.microsoft.com/office/drawing/2014/main" id="{3A794C93-59EE-34E0-03C4-3C11841055D2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84410" y="3238289"/>
                  <a:ext cx="1283760" cy="59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507" name="Ink 506">
                  <a:extLst>
                    <a:ext uri="{FF2B5EF4-FFF2-40B4-BE49-F238E27FC236}">
                      <a16:creationId xmlns:a16="http://schemas.microsoft.com/office/drawing/2014/main" id="{17C737B7-482B-9E46-31AC-0B127A2F2CF6}"/>
                    </a:ext>
                  </a:extLst>
                </p14:cNvPr>
                <p14:cNvContentPartPr/>
                <p14:nvPr/>
              </p14:nvContentPartPr>
              <p14:xfrm>
                <a:off x="1921210" y="3427649"/>
                <a:ext cx="204120" cy="29880"/>
              </p14:xfrm>
            </p:contentPart>
          </mc:Choice>
          <mc:Fallback xmlns="">
            <p:pic>
              <p:nvPicPr>
                <p:cNvPr id="507" name="Ink 506">
                  <a:extLst>
                    <a:ext uri="{FF2B5EF4-FFF2-40B4-BE49-F238E27FC236}">
                      <a16:creationId xmlns:a16="http://schemas.microsoft.com/office/drawing/2014/main" id="{17C737B7-482B-9E46-31AC-0B127A2F2CF6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912570" y="3419009"/>
                  <a:ext cx="2217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508" name="Ink 507">
                  <a:extLst>
                    <a:ext uri="{FF2B5EF4-FFF2-40B4-BE49-F238E27FC236}">
                      <a16:creationId xmlns:a16="http://schemas.microsoft.com/office/drawing/2014/main" id="{80011066-204B-FEFF-EDA3-C04C58F80294}"/>
                    </a:ext>
                  </a:extLst>
                </p14:cNvPr>
                <p14:cNvContentPartPr/>
                <p14:nvPr/>
              </p14:nvContentPartPr>
              <p14:xfrm>
                <a:off x="1785130" y="3274649"/>
                <a:ext cx="30960" cy="10440"/>
              </p14:xfrm>
            </p:contentPart>
          </mc:Choice>
          <mc:Fallback xmlns="">
            <p:pic>
              <p:nvPicPr>
                <p:cNvPr id="508" name="Ink 507">
                  <a:extLst>
                    <a:ext uri="{FF2B5EF4-FFF2-40B4-BE49-F238E27FC236}">
                      <a16:creationId xmlns:a16="http://schemas.microsoft.com/office/drawing/2014/main" id="{80011066-204B-FEFF-EDA3-C04C58F80294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776490" y="3266009"/>
                  <a:ext cx="4860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5" name="Group 514">
            <a:extLst>
              <a:ext uri="{FF2B5EF4-FFF2-40B4-BE49-F238E27FC236}">
                <a16:creationId xmlns:a16="http://schemas.microsoft.com/office/drawing/2014/main" id="{A6689992-4D1C-38D7-3AF0-F129646B64E0}"/>
              </a:ext>
            </a:extLst>
          </p:cNvPr>
          <p:cNvGrpSpPr/>
          <p:nvPr/>
        </p:nvGrpSpPr>
        <p:grpSpPr>
          <a:xfrm>
            <a:off x="2392090" y="3246929"/>
            <a:ext cx="1710720" cy="429120"/>
            <a:chOff x="2392090" y="3246929"/>
            <a:chExt cx="1710720" cy="42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509" name="Ink 508">
                  <a:extLst>
                    <a:ext uri="{FF2B5EF4-FFF2-40B4-BE49-F238E27FC236}">
                      <a16:creationId xmlns:a16="http://schemas.microsoft.com/office/drawing/2014/main" id="{F7856929-94AE-165A-3BC7-A37A0421E386}"/>
                    </a:ext>
                  </a:extLst>
                </p14:cNvPr>
                <p14:cNvContentPartPr/>
                <p14:nvPr/>
              </p14:nvContentPartPr>
              <p14:xfrm>
                <a:off x="2392090" y="3246929"/>
                <a:ext cx="1710720" cy="429120"/>
              </p14:xfrm>
            </p:contentPart>
          </mc:Choice>
          <mc:Fallback xmlns="">
            <p:pic>
              <p:nvPicPr>
                <p:cNvPr id="509" name="Ink 508">
                  <a:extLst>
                    <a:ext uri="{FF2B5EF4-FFF2-40B4-BE49-F238E27FC236}">
                      <a16:creationId xmlns:a16="http://schemas.microsoft.com/office/drawing/2014/main" id="{F7856929-94AE-165A-3BC7-A37A0421E386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383450" y="3237929"/>
                  <a:ext cx="1728360" cy="44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510" name="Ink 509">
                  <a:extLst>
                    <a:ext uri="{FF2B5EF4-FFF2-40B4-BE49-F238E27FC236}">
                      <a16:creationId xmlns:a16="http://schemas.microsoft.com/office/drawing/2014/main" id="{95FE0DDC-D640-DF5F-5577-33F02AA77D8E}"/>
                    </a:ext>
                  </a:extLst>
                </p14:cNvPr>
                <p14:cNvContentPartPr/>
                <p14:nvPr/>
              </p14:nvContentPartPr>
              <p14:xfrm>
                <a:off x="3792490" y="3391289"/>
                <a:ext cx="72720" cy="5760"/>
              </p14:xfrm>
            </p:contentPart>
          </mc:Choice>
          <mc:Fallback xmlns="">
            <p:pic>
              <p:nvPicPr>
                <p:cNvPr id="510" name="Ink 509">
                  <a:extLst>
                    <a:ext uri="{FF2B5EF4-FFF2-40B4-BE49-F238E27FC236}">
                      <a16:creationId xmlns:a16="http://schemas.microsoft.com/office/drawing/2014/main" id="{95FE0DDC-D640-DF5F-5577-33F02AA77D8E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783490" y="3382649"/>
                  <a:ext cx="903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511" name="Ink 510">
                  <a:extLst>
                    <a:ext uri="{FF2B5EF4-FFF2-40B4-BE49-F238E27FC236}">
                      <a16:creationId xmlns:a16="http://schemas.microsoft.com/office/drawing/2014/main" id="{38F00671-16C2-1746-D346-CFBEFE65FCCD}"/>
                    </a:ext>
                  </a:extLst>
                </p14:cNvPr>
                <p14:cNvContentPartPr/>
                <p14:nvPr/>
              </p14:nvContentPartPr>
              <p14:xfrm>
                <a:off x="3534730" y="3361049"/>
                <a:ext cx="262800" cy="57600"/>
              </p14:xfrm>
            </p:contentPart>
          </mc:Choice>
          <mc:Fallback xmlns="">
            <p:pic>
              <p:nvPicPr>
                <p:cNvPr id="511" name="Ink 510">
                  <a:extLst>
                    <a:ext uri="{FF2B5EF4-FFF2-40B4-BE49-F238E27FC236}">
                      <a16:creationId xmlns:a16="http://schemas.microsoft.com/office/drawing/2014/main" id="{38F00671-16C2-1746-D346-CFBEFE65FCCD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525730" y="3352049"/>
                  <a:ext cx="2804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512" name="Ink 511">
                  <a:extLst>
                    <a:ext uri="{FF2B5EF4-FFF2-40B4-BE49-F238E27FC236}">
                      <a16:creationId xmlns:a16="http://schemas.microsoft.com/office/drawing/2014/main" id="{C1142886-2642-997D-10DD-90732787B065}"/>
                    </a:ext>
                  </a:extLst>
                </p14:cNvPr>
                <p14:cNvContentPartPr/>
                <p14:nvPr/>
              </p14:nvContentPartPr>
              <p14:xfrm>
                <a:off x="2846410" y="3327929"/>
                <a:ext cx="275760" cy="56160"/>
              </p14:xfrm>
            </p:contentPart>
          </mc:Choice>
          <mc:Fallback xmlns="">
            <p:pic>
              <p:nvPicPr>
                <p:cNvPr id="512" name="Ink 511">
                  <a:extLst>
                    <a:ext uri="{FF2B5EF4-FFF2-40B4-BE49-F238E27FC236}">
                      <a16:creationId xmlns:a16="http://schemas.microsoft.com/office/drawing/2014/main" id="{C1142886-2642-997D-10DD-90732787B065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837770" y="3319289"/>
                  <a:ext cx="2934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513" name="Ink 512">
                  <a:extLst>
                    <a:ext uri="{FF2B5EF4-FFF2-40B4-BE49-F238E27FC236}">
                      <a16:creationId xmlns:a16="http://schemas.microsoft.com/office/drawing/2014/main" id="{EB10C251-21B2-3C6D-F998-4AC977114AB5}"/>
                    </a:ext>
                  </a:extLst>
                </p14:cNvPr>
                <p14:cNvContentPartPr/>
                <p14:nvPr/>
              </p14:nvContentPartPr>
              <p14:xfrm>
                <a:off x="3183730" y="3353849"/>
                <a:ext cx="2160" cy="21960"/>
              </p14:xfrm>
            </p:contentPart>
          </mc:Choice>
          <mc:Fallback xmlns="">
            <p:pic>
              <p:nvPicPr>
                <p:cNvPr id="513" name="Ink 512">
                  <a:extLst>
                    <a:ext uri="{FF2B5EF4-FFF2-40B4-BE49-F238E27FC236}">
                      <a16:creationId xmlns:a16="http://schemas.microsoft.com/office/drawing/2014/main" id="{EB10C251-21B2-3C6D-F998-4AC977114AB5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174730" y="3344849"/>
                  <a:ext cx="198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514" name="Ink 513">
                  <a:extLst>
                    <a:ext uri="{FF2B5EF4-FFF2-40B4-BE49-F238E27FC236}">
                      <a16:creationId xmlns:a16="http://schemas.microsoft.com/office/drawing/2014/main" id="{F323F1C3-ADCE-3E40-2AB6-55B007B70448}"/>
                    </a:ext>
                  </a:extLst>
                </p14:cNvPr>
                <p14:cNvContentPartPr/>
                <p14:nvPr/>
              </p14:nvContentPartPr>
              <p14:xfrm>
                <a:off x="2661010" y="3338009"/>
                <a:ext cx="18360" cy="38520"/>
              </p14:xfrm>
            </p:contentPart>
          </mc:Choice>
          <mc:Fallback xmlns="">
            <p:pic>
              <p:nvPicPr>
                <p:cNvPr id="514" name="Ink 513">
                  <a:extLst>
                    <a:ext uri="{FF2B5EF4-FFF2-40B4-BE49-F238E27FC236}">
                      <a16:creationId xmlns:a16="http://schemas.microsoft.com/office/drawing/2014/main" id="{F323F1C3-ADCE-3E40-2AB6-55B007B70448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652010" y="3329369"/>
                  <a:ext cx="36000" cy="5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518" name="Ink 517">
                <a:extLst>
                  <a:ext uri="{FF2B5EF4-FFF2-40B4-BE49-F238E27FC236}">
                    <a16:creationId xmlns:a16="http://schemas.microsoft.com/office/drawing/2014/main" id="{95C972BF-B5B5-3E0B-FED5-98DA1F0A6902}"/>
                  </a:ext>
                </a:extLst>
              </p14:cNvPr>
              <p14:cNvContentPartPr/>
              <p14:nvPr/>
            </p14:nvContentPartPr>
            <p14:xfrm>
              <a:off x="4303330" y="3447089"/>
              <a:ext cx="388800" cy="159480"/>
            </p14:xfrm>
          </p:contentPart>
        </mc:Choice>
        <mc:Fallback xmlns="">
          <p:pic>
            <p:nvPicPr>
              <p:cNvPr id="518" name="Ink 517">
                <a:extLst>
                  <a:ext uri="{FF2B5EF4-FFF2-40B4-BE49-F238E27FC236}">
                    <a16:creationId xmlns:a16="http://schemas.microsoft.com/office/drawing/2014/main" id="{95C972BF-B5B5-3E0B-FED5-98DA1F0A6902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4294690" y="3438449"/>
                <a:ext cx="40644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519" name="Ink 518">
                <a:extLst>
                  <a:ext uri="{FF2B5EF4-FFF2-40B4-BE49-F238E27FC236}">
                    <a16:creationId xmlns:a16="http://schemas.microsoft.com/office/drawing/2014/main" id="{445EF1B3-356C-EC10-C24C-A7AC90A54377}"/>
                  </a:ext>
                </a:extLst>
              </p14:cNvPr>
              <p14:cNvContentPartPr/>
              <p14:nvPr/>
            </p14:nvContentPartPr>
            <p14:xfrm>
              <a:off x="4513570" y="3269969"/>
              <a:ext cx="20160" cy="13680"/>
            </p14:xfrm>
          </p:contentPart>
        </mc:Choice>
        <mc:Fallback xmlns="">
          <p:pic>
            <p:nvPicPr>
              <p:cNvPr id="519" name="Ink 518">
                <a:extLst>
                  <a:ext uri="{FF2B5EF4-FFF2-40B4-BE49-F238E27FC236}">
                    <a16:creationId xmlns:a16="http://schemas.microsoft.com/office/drawing/2014/main" id="{445EF1B3-356C-EC10-C24C-A7AC90A54377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4504930" y="3261329"/>
                <a:ext cx="3780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520" name="Ink 519">
                <a:extLst>
                  <a:ext uri="{FF2B5EF4-FFF2-40B4-BE49-F238E27FC236}">
                    <a16:creationId xmlns:a16="http://schemas.microsoft.com/office/drawing/2014/main" id="{7B312297-C5C8-4339-327D-CE4A10132D89}"/>
                  </a:ext>
                </a:extLst>
              </p14:cNvPr>
              <p14:cNvContentPartPr/>
              <p14:nvPr/>
            </p14:nvContentPartPr>
            <p14:xfrm>
              <a:off x="4884370" y="3236849"/>
              <a:ext cx="1082160" cy="343800"/>
            </p14:xfrm>
          </p:contentPart>
        </mc:Choice>
        <mc:Fallback xmlns="">
          <p:pic>
            <p:nvPicPr>
              <p:cNvPr id="520" name="Ink 519">
                <a:extLst>
                  <a:ext uri="{FF2B5EF4-FFF2-40B4-BE49-F238E27FC236}">
                    <a16:creationId xmlns:a16="http://schemas.microsoft.com/office/drawing/2014/main" id="{7B312297-C5C8-4339-327D-CE4A10132D89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4875370" y="3227849"/>
                <a:ext cx="109980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521" name="Ink 520">
                <a:extLst>
                  <a:ext uri="{FF2B5EF4-FFF2-40B4-BE49-F238E27FC236}">
                    <a16:creationId xmlns:a16="http://schemas.microsoft.com/office/drawing/2014/main" id="{510CA06A-2329-4764-8143-09408C05CBBC}"/>
                  </a:ext>
                </a:extLst>
              </p14:cNvPr>
              <p14:cNvContentPartPr/>
              <p14:nvPr/>
            </p14:nvContentPartPr>
            <p14:xfrm>
              <a:off x="6041770" y="3537809"/>
              <a:ext cx="61560" cy="175680"/>
            </p14:xfrm>
          </p:contentPart>
        </mc:Choice>
        <mc:Fallback xmlns="">
          <p:pic>
            <p:nvPicPr>
              <p:cNvPr id="521" name="Ink 520">
                <a:extLst>
                  <a:ext uri="{FF2B5EF4-FFF2-40B4-BE49-F238E27FC236}">
                    <a16:creationId xmlns:a16="http://schemas.microsoft.com/office/drawing/2014/main" id="{510CA06A-2329-4764-8143-09408C05CBBC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6033130" y="3529169"/>
                <a:ext cx="79200" cy="193320"/>
              </a:xfrm>
              <a:prstGeom prst="rect">
                <a:avLst/>
              </a:prstGeom>
            </p:spPr>
          </p:pic>
        </mc:Fallback>
      </mc:AlternateContent>
      <p:grpSp>
        <p:nvGrpSpPr>
          <p:cNvPr id="529" name="Group 528">
            <a:extLst>
              <a:ext uri="{FF2B5EF4-FFF2-40B4-BE49-F238E27FC236}">
                <a16:creationId xmlns:a16="http://schemas.microsoft.com/office/drawing/2014/main" id="{2D16805E-0224-7660-5CE4-A149C2D88C43}"/>
              </a:ext>
            </a:extLst>
          </p:cNvPr>
          <p:cNvGrpSpPr/>
          <p:nvPr/>
        </p:nvGrpSpPr>
        <p:grpSpPr>
          <a:xfrm>
            <a:off x="6350650" y="3216329"/>
            <a:ext cx="3498120" cy="549360"/>
            <a:chOff x="6350650" y="3216329"/>
            <a:chExt cx="3498120" cy="54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522" name="Ink 521">
                  <a:extLst>
                    <a:ext uri="{FF2B5EF4-FFF2-40B4-BE49-F238E27FC236}">
                      <a16:creationId xmlns:a16="http://schemas.microsoft.com/office/drawing/2014/main" id="{AB18E737-6AA8-C102-625D-331DA22AAE6B}"/>
                    </a:ext>
                  </a:extLst>
                </p14:cNvPr>
                <p14:cNvContentPartPr/>
                <p14:nvPr/>
              </p14:nvContentPartPr>
              <p14:xfrm>
                <a:off x="6350650" y="3437009"/>
                <a:ext cx="1444680" cy="328680"/>
              </p14:xfrm>
            </p:contentPart>
          </mc:Choice>
          <mc:Fallback xmlns="">
            <p:pic>
              <p:nvPicPr>
                <p:cNvPr id="522" name="Ink 521">
                  <a:extLst>
                    <a:ext uri="{FF2B5EF4-FFF2-40B4-BE49-F238E27FC236}">
                      <a16:creationId xmlns:a16="http://schemas.microsoft.com/office/drawing/2014/main" id="{AB18E737-6AA8-C102-625D-331DA22AAE6B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342010" y="3428369"/>
                  <a:ext cx="146232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523" name="Ink 522">
                  <a:extLst>
                    <a:ext uri="{FF2B5EF4-FFF2-40B4-BE49-F238E27FC236}">
                      <a16:creationId xmlns:a16="http://schemas.microsoft.com/office/drawing/2014/main" id="{593522A6-3138-A92D-99F7-53C33498D958}"/>
                    </a:ext>
                  </a:extLst>
                </p14:cNvPr>
                <p14:cNvContentPartPr/>
                <p14:nvPr/>
              </p14:nvContentPartPr>
              <p14:xfrm>
                <a:off x="7905490" y="3273569"/>
                <a:ext cx="475200" cy="287640"/>
              </p14:xfrm>
            </p:contentPart>
          </mc:Choice>
          <mc:Fallback xmlns="">
            <p:pic>
              <p:nvPicPr>
                <p:cNvPr id="523" name="Ink 522">
                  <a:extLst>
                    <a:ext uri="{FF2B5EF4-FFF2-40B4-BE49-F238E27FC236}">
                      <a16:creationId xmlns:a16="http://schemas.microsoft.com/office/drawing/2014/main" id="{593522A6-3138-A92D-99F7-53C33498D958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896850" y="3264929"/>
                  <a:ext cx="49284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524" name="Ink 523">
                  <a:extLst>
                    <a:ext uri="{FF2B5EF4-FFF2-40B4-BE49-F238E27FC236}">
                      <a16:creationId xmlns:a16="http://schemas.microsoft.com/office/drawing/2014/main" id="{EAC20E79-C462-B458-4898-BEB988A87A98}"/>
                    </a:ext>
                  </a:extLst>
                </p14:cNvPr>
                <p14:cNvContentPartPr/>
                <p14:nvPr/>
              </p14:nvContentPartPr>
              <p14:xfrm>
                <a:off x="8269090" y="3325049"/>
                <a:ext cx="11160" cy="27720"/>
              </p14:xfrm>
            </p:contentPart>
          </mc:Choice>
          <mc:Fallback xmlns="">
            <p:pic>
              <p:nvPicPr>
                <p:cNvPr id="524" name="Ink 523">
                  <a:extLst>
                    <a:ext uri="{FF2B5EF4-FFF2-40B4-BE49-F238E27FC236}">
                      <a16:creationId xmlns:a16="http://schemas.microsoft.com/office/drawing/2014/main" id="{EAC20E79-C462-B458-4898-BEB988A87A98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260450" y="3316049"/>
                  <a:ext cx="288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525" name="Ink 524">
                  <a:extLst>
                    <a:ext uri="{FF2B5EF4-FFF2-40B4-BE49-F238E27FC236}">
                      <a16:creationId xmlns:a16="http://schemas.microsoft.com/office/drawing/2014/main" id="{6837B232-B053-7942-A2D1-7946D5782A8C}"/>
                    </a:ext>
                  </a:extLst>
                </p14:cNvPr>
                <p14:cNvContentPartPr/>
                <p14:nvPr/>
              </p14:nvContentPartPr>
              <p14:xfrm>
                <a:off x="8351890" y="3236129"/>
                <a:ext cx="493560" cy="329760"/>
              </p14:xfrm>
            </p:contentPart>
          </mc:Choice>
          <mc:Fallback xmlns="">
            <p:pic>
              <p:nvPicPr>
                <p:cNvPr id="525" name="Ink 524">
                  <a:extLst>
                    <a:ext uri="{FF2B5EF4-FFF2-40B4-BE49-F238E27FC236}">
                      <a16:creationId xmlns:a16="http://schemas.microsoft.com/office/drawing/2014/main" id="{6837B232-B053-7942-A2D1-7946D5782A8C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342890" y="3227129"/>
                  <a:ext cx="51120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526" name="Ink 525">
                  <a:extLst>
                    <a:ext uri="{FF2B5EF4-FFF2-40B4-BE49-F238E27FC236}">
                      <a16:creationId xmlns:a16="http://schemas.microsoft.com/office/drawing/2014/main" id="{184BCBDB-C5CD-77D7-7D14-D8213AF2D78C}"/>
                    </a:ext>
                  </a:extLst>
                </p14:cNvPr>
                <p14:cNvContentPartPr/>
                <p14:nvPr/>
              </p14:nvContentPartPr>
              <p14:xfrm>
                <a:off x="8812690" y="3316049"/>
                <a:ext cx="10080" cy="16560"/>
              </p14:xfrm>
            </p:contentPart>
          </mc:Choice>
          <mc:Fallback xmlns="">
            <p:pic>
              <p:nvPicPr>
                <p:cNvPr id="526" name="Ink 525">
                  <a:extLst>
                    <a:ext uri="{FF2B5EF4-FFF2-40B4-BE49-F238E27FC236}">
                      <a16:creationId xmlns:a16="http://schemas.microsoft.com/office/drawing/2014/main" id="{184BCBDB-C5CD-77D7-7D14-D8213AF2D78C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8804050" y="3307049"/>
                  <a:ext cx="277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527" name="Ink 526">
                  <a:extLst>
                    <a:ext uri="{FF2B5EF4-FFF2-40B4-BE49-F238E27FC236}">
                      <a16:creationId xmlns:a16="http://schemas.microsoft.com/office/drawing/2014/main" id="{0406D3A3-42D2-DB91-1CA3-CBD0608FF532}"/>
                    </a:ext>
                  </a:extLst>
                </p14:cNvPr>
                <p14:cNvContentPartPr/>
                <p14:nvPr/>
              </p14:nvContentPartPr>
              <p14:xfrm>
                <a:off x="8913850" y="3216329"/>
                <a:ext cx="934920" cy="320040"/>
              </p14:xfrm>
            </p:contentPart>
          </mc:Choice>
          <mc:Fallback xmlns="">
            <p:pic>
              <p:nvPicPr>
                <p:cNvPr id="527" name="Ink 526">
                  <a:extLst>
                    <a:ext uri="{FF2B5EF4-FFF2-40B4-BE49-F238E27FC236}">
                      <a16:creationId xmlns:a16="http://schemas.microsoft.com/office/drawing/2014/main" id="{0406D3A3-42D2-DB91-1CA3-CBD0608FF532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905210" y="3207689"/>
                  <a:ext cx="95256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528" name="Ink 527">
                  <a:extLst>
                    <a:ext uri="{FF2B5EF4-FFF2-40B4-BE49-F238E27FC236}">
                      <a16:creationId xmlns:a16="http://schemas.microsoft.com/office/drawing/2014/main" id="{A0259CF5-263A-18D8-4D85-5067D1648AE1}"/>
                    </a:ext>
                  </a:extLst>
                </p14:cNvPr>
                <p14:cNvContentPartPr/>
                <p14:nvPr/>
              </p14:nvContentPartPr>
              <p14:xfrm>
                <a:off x="8328850" y="3332249"/>
                <a:ext cx="432360" cy="24840"/>
              </p14:xfrm>
            </p:contentPart>
          </mc:Choice>
          <mc:Fallback xmlns="">
            <p:pic>
              <p:nvPicPr>
                <p:cNvPr id="528" name="Ink 527">
                  <a:extLst>
                    <a:ext uri="{FF2B5EF4-FFF2-40B4-BE49-F238E27FC236}">
                      <a16:creationId xmlns:a16="http://schemas.microsoft.com/office/drawing/2014/main" id="{A0259CF5-263A-18D8-4D85-5067D1648AE1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8320210" y="3323249"/>
                  <a:ext cx="450000" cy="4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530" name="Ink 529">
                <a:extLst>
                  <a:ext uri="{FF2B5EF4-FFF2-40B4-BE49-F238E27FC236}">
                    <a16:creationId xmlns:a16="http://schemas.microsoft.com/office/drawing/2014/main" id="{DACDA2A1-747D-12F2-C339-AC32A5BC9036}"/>
                  </a:ext>
                </a:extLst>
              </p14:cNvPr>
              <p14:cNvContentPartPr/>
              <p14:nvPr/>
            </p14:nvContentPartPr>
            <p14:xfrm>
              <a:off x="10148650" y="3464369"/>
              <a:ext cx="672840" cy="117360"/>
            </p14:xfrm>
          </p:contentPart>
        </mc:Choice>
        <mc:Fallback xmlns="">
          <p:pic>
            <p:nvPicPr>
              <p:cNvPr id="530" name="Ink 529">
                <a:extLst>
                  <a:ext uri="{FF2B5EF4-FFF2-40B4-BE49-F238E27FC236}">
                    <a16:creationId xmlns:a16="http://schemas.microsoft.com/office/drawing/2014/main" id="{DACDA2A1-747D-12F2-C339-AC32A5BC9036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10140010" y="3455369"/>
                <a:ext cx="690480" cy="13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34" name="Group 533">
            <a:extLst>
              <a:ext uri="{FF2B5EF4-FFF2-40B4-BE49-F238E27FC236}">
                <a16:creationId xmlns:a16="http://schemas.microsoft.com/office/drawing/2014/main" id="{4786F3D7-55AD-8AB7-0743-E6836C7BC043}"/>
              </a:ext>
            </a:extLst>
          </p:cNvPr>
          <p:cNvGrpSpPr/>
          <p:nvPr/>
        </p:nvGrpSpPr>
        <p:grpSpPr>
          <a:xfrm>
            <a:off x="408130" y="3975929"/>
            <a:ext cx="2093760" cy="436320"/>
            <a:chOff x="408130" y="3975929"/>
            <a:chExt cx="2093760" cy="43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531" name="Ink 530">
                  <a:extLst>
                    <a:ext uri="{FF2B5EF4-FFF2-40B4-BE49-F238E27FC236}">
                      <a16:creationId xmlns:a16="http://schemas.microsoft.com/office/drawing/2014/main" id="{58CC9AE1-4B1A-49AC-599F-D506023510BE}"/>
                    </a:ext>
                  </a:extLst>
                </p14:cNvPr>
                <p14:cNvContentPartPr/>
                <p14:nvPr/>
              </p14:nvContentPartPr>
              <p14:xfrm>
                <a:off x="408130" y="3997169"/>
                <a:ext cx="401400" cy="349200"/>
              </p14:xfrm>
            </p:contentPart>
          </mc:Choice>
          <mc:Fallback xmlns="">
            <p:pic>
              <p:nvPicPr>
                <p:cNvPr id="531" name="Ink 530">
                  <a:extLst>
                    <a:ext uri="{FF2B5EF4-FFF2-40B4-BE49-F238E27FC236}">
                      <a16:creationId xmlns:a16="http://schemas.microsoft.com/office/drawing/2014/main" id="{58CC9AE1-4B1A-49AC-599F-D506023510BE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399130" y="3988529"/>
                  <a:ext cx="41904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532" name="Ink 531">
                  <a:extLst>
                    <a:ext uri="{FF2B5EF4-FFF2-40B4-BE49-F238E27FC236}">
                      <a16:creationId xmlns:a16="http://schemas.microsoft.com/office/drawing/2014/main" id="{4542201F-9A22-49F6-27D6-509DFC1BC3D3}"/>
                    </a:ext>
                  </a:extLst>
                </p14:cNvPr>
                <p14:cNvContentPartPr/>
                <p14:nvPr/>
              </p14:nvContentPartPr>
              <p14:xfrm>
                <a:off x="1012930" y="3975929"/>
                <a:ext cx="935640" cy="379800"/>
              </p14:xfrm>
            </p:contentPart>
          </mc:Choice>
          <mc:Fallback xmlns="">
            <p:pic>
              <p:nvPicPr>
                <p:cNvPr id="532" name="Ink 531">
                  <a:extLst>
                    <a:ext uri="{FF2B5EF4-FFF2-40B4-BE49-F238E27FC236}">
                      <a16:creationId xmlns:a16="http://schemas.microsoft.com/office/drawing/2014/main" id="{4542201F-9A22-49F6-27D6-509DFC1BC3D3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04290" y="3966929"/>
                  <a:ext cx="95328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533" name="Ink 532">
                  <a:extLst>
                    <a:ext uri="{FF2B5EF4-FFF2-40B4-BE49-F238E27FC236}">
                      <a16:creationId xmlns:a16="http://schemas.microsoft.com/office/drawing/2014/main" id="{BD87A492-1F39-9F4D-A310-19399B777F13}"/>
                    </a:ext>
                  </a:extLst>
                </p14:cNvPr>
                <p14:cNvContentPartPr/>
                <p14:nvPr/>
              </p14:nvContentPartPr>
              <p14:xfrm>
                <a:off x="2172850" y="3979169"/>
                <a:ext cx="329040" cy="433080"/>
              </p14:xfrm>
            </p:contentPart>
          </mc:Choice>
          <mc:Fallback xmlns="">
            <p:pic>
              <p:nvPicPr>
                <p:cNvPr id="533" name="Ink 532">
                  <a:extLst>
                    <a:ext uri="{FF2B5EF4-FFF2-40B4-BE49-F238E27FC236}">
                      <a16:creationId xmlns:a16="http://schemas.microsoft.com/office/drawing/2014/main" id="{BD87A492-1F39-9F4D-A310-19399B777F13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2163850" y="3970169"/>
                  <a:ext cx="346680" cy="45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0" name="Group 539">
            <a:extLst>
              <a:ext uri="{FF2B5EF4-FFF2-40B4-BE49-F238E27FC236}">
                <a16:creationId xmlns:a16="http://schemas.microsoft.com/office/drawing/2014/main" id="{E37B0BF6-74CB-25D4-6E2D-10B53217ADC4}"/>
              </a:ext>
            </a:extLst>
          </p:cNvPr>
          <p:cNvGrpSpPr/>
          <p:nvPr/>
        </p:nvGrpSpPr>
        <p:grpSpPr>
          <a:xfrm>
            <a:off x="2733730" y="3933809"/>
            <a:ext cx="1028160" cy="637200"/>
            <a:chOff x="2733730" y="3933809"/>
            <a:chExt cx="1028160" cy="63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535" name="Ink 534">
                  <a:extLst>
                    <a:ext uri="{FF2B5EF4-FFF2-40B4-BE49-F238E27FC236}">
                      <a16:creationId xmlns:a16="http://schemas.microsoft.com/office/drawing/2014/main" id="{742F0500-06AA-8CE2-32B1-0E50105A6A2C}"/>
                    </a:ext>
                  </a:extLst>
                </p14:cNvPr>
                <p14:cNvContentPartPr/>
                <p14:nvPr/>
              </p14:nvContentPartPr>
              <p14:xfrm>
                <a:off x="2850730" y="3973769"/>
                <a:ext cx="114120" cy="290160"/>
              </p14:xfrm>
            </p:contentPart>
          </mc:Choice>
          <mc:Fallback xmlns="">
            <p:pic>
              <p:nvPicPr>
                <p:cNvPr id="535" name="Ink 534">
                  <a:extLst>
                    <a:ext uri="{FF2B5EF4-FFF2-40B4-BE49-F238E27FC236}">
                      <a16:creationId xmlns:a16="http://schemas.microsoft.com/office/drawing/2014/main" id="{742F0500-06AA-8CE2-32B1-0E50105A6A2C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2842090" y="3964769"/>
                  <a:ext cx="13176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536" name="Ink 535">
                  <a:extLst>
                    <a:ext uri="{FF2B5EF4-FFF2-40B4-BE49-F238E27FC236}">
                      <a16:creationId xmlns:a16="http://schemas.microsoft.com/office/drawing/2014/main" id="{0A1FB9F8-EA97-EF42-7A55-308CA59B1689}"/>
                    </a:ext>
                  </a:extLst>
                </p14:cNvPr>
                <p14:cNvContentPartPr/>
                <p14:nvPr/>
              </p14:nvContentPartPr>
              <p14:xfrm>
                <a:off x="2733730" y="4073489"/>
                <a:ext cx="266040" cy="69120"/>
              </p14:xfrm>
            </p:contentPart>
          </mc:Choice>
          <mc:Fallback xmlns="">
            <p:pic>
              <p:nvPicPr>
                <p:cNvPr id="536" name="Ink 535">
                  <a:extLst>
                    <a:ext uri="{FF2B5EF4-FFF2-40B4-BE49-F238E27FC236}">
                      <a16:creationId xmlns:a16="http://schemas.microsoft.com/office/drawing/2014/main" id="{0A1FB9F8-EA97-EF42-7A55-308CA59B1689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2724730" y="4064489"/>
                  <a:ext cx="2836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537" name="Ink 536">
                  <a:extLst>
                    <a:ext uri="{FF2B5EF4-FFF2-40B4-BE49-F238E27FC236}">
                      <a16:creationId xmlns:a16="http://schemas.microsoft.com/office/drawing/2014/main" id="{EB06B8CF-A4AB-01FC-55D5-5454CA86C038}"/>
                    </a:ext>
                  </a:extLst>
                </p14:cNvPr>
                <p14:cNvContentPartPr/>
                <p14:nvPr/>
              </p14:nvContentPartPr>
              <p14:xfrm>
                <a:off x="3044770" y="4132529"/>
                <a:ext cx="106920" cy="133200"/>
              </p14:xfrm>
            </p:contentPart>
          </mc:Choice>
          <mc:Fallback xmlns="">
            <p:pic>
              <p:nvPicPr>
                <p:cNvPr id="537" name="Ink 536">
                  <a:extLst>
                    <a:ext uri="{FF2B5EF4-FFF2-40B4-BE49-F238E27FC236}">
                      <a16:creationId xmlns:a16="http://schemas.microsoft.com/office/drawing/2014/main" id="{EB06B8CF-A4AB-01FC-55D5-5454CA86C038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3036130" y="4123529"/>
                  <a:ext cx="1245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538" name="Ink 537">
                  <a:extLst>
                    <a:ext uri="{FF2B5EF4-FFF2-40B4-BE49-F238E27FC236}">
                      <a16:creationId xmlns:a16="http://schemas.microsoft.com/office/drawing/2014/main" id="{3E6B184B-FDB7-E087-3A4D-EF9AD75E7496}"/>
                    </a:ext>
                  </a:extLst>
                </p14:cNvPr>
                <p14:cNvContentPartPr/>
                <p14:nvPr/>
              </p14:nvContentPartPr>
              <p14:xfrm>
                <a:off x="3227290" y="3933809"/>
                <a:ext cx="212760" cy="322920"/>
              </p14:xfrm>
            </p:contentPart>
          </mc:Choice>
          <mc:Fallback xmlns="">
            <p:pic>
              <p:nvPicPr>
                <p:cNvPr id="538" name="Ink 537">
                  <a:extLst>
                    <a:ext uri="{FF2B5EF4-FFF2-40B4-BE49-F238E27FC236}">
                      <a16:creationId xmlns:a16="http://schemas.microsoft.com/office/drawing/2014/main" id="{3E6B184B-FDB7-E087-3A4D-EF9AD75E7496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218290" y="3925169"/>
                  <a:ext cx="23040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539" name="Ink 538">
                  <a:extLst>
                    <a:ext uri="{FF2B5EF4-FFF2-40B4-BE49-F238E27FC236}">
                      <a16:creationId xmlns:a16="http://schemas.microsoft.com/office/drawing/2014/main" id="{55A30C8F-378E-6020-1E17-15BCFA1F3AAA}"/>
                    </a:ext>
                  </a:extLst>
                </p14:cNvPr>
                <p14:cNvContentPartPr/>
                <p14:nvPr/>
              </p14:nvContentPartPr>
              <p14:xfrm>
                <a:off x="3439330" y="4004729"/>
                <a:ext cx="322560" cy="566280"/>
              </p14:xfrm>
            </p:contentPart>
          </mc:Choice>
          <mc:Fallback xmlns="">
            <p:pic>
              <p:nvPicPr>
                <p:cNvPr id="539" name="Ink 538">
                  <a:extLst>
                    <a:ext uri="{FF2B5EF4-FFF2-40B4-BE49-F238E27FC236}">
                      <a16:creationId xmlns:a16="http://schemas.microsoft.com/office/drawing/2014/main" id="{55A30C8F-378E-6020-1E17-15BCFA1F3AAA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3430330" y="3995729"/>
                  <a:ext cx="340200" cy="58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6" name="Group 545">
            <a:extLst>
              <a:ext uri="{FF2B5EF4-FFF2-40B4-BE49-F238E27FC236}">
                <a16:creationId xmlns:a16="http://schemas.microsoft.com/office/drawing/2014/main" id="{99A4EC1E-6377-8DA4-F917-9D1CAB1825D6}"/>
              </a:ext>
            </a:extLst>
          </p:cNvPr>
          <p:cNvGrpSpPr/>
          <p:nvPr/>
        </p:nvGrpSpPr>
        <p:grpSpPr>
          <a:xfrm>
            <a:off x="4089850" y="3983489"/>
            <a:ext cx="473760" cy="318960"/>
            <a:chOff x="4089850" y="3983489"/>
            <a:chExt cx="473760" cy="31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541" name="Ink 540">
                  <a:extLst>
                    <a:ext uri="{FF2B5EF4-FFF2-40B4-BE49-F238E27FC236}">
                      <a16:creationId xmlns:a16="http://schemas.microsoft.com/office/drawing/2014/main" id="{2F4997AD-D48C-E53C-27A6-561407BBD639}"/>
                    </a:ext>
                  </a:extLst>
                </p14:cNvPr>
                <p14:cNvContentPartPr/>
                <p14:nvPr/>
              </p14:nvContentPartPr>
              <p14:xfrm>
                <a:off x="4089850" y="3983489"/>
                <a:ext cx="113400" cy="277200"/>
              </p14:xfrm>
            </p:contentPart>
          </mc:Choice>
          <mc:Fallback xmlns="">
            <p:pic>
              <p:nvPicPr>
                <p:cNvPr id="541" name="Ink 540">
                  <a:extLst>
                    <a:ext uri="{FF2B5EF4-FFF2-40B4-BE49-F238E27FC236}">
                      <a16:creationId xmlns:a16="http://schemas.microsoft.com/office/drawing/2014/main" id="{2F4997AD-D48C-E53C-27A6-561407BBD639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080850" y="3974489"/>
                  <a:ext cx="13104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542" name="Ink 541">
                  <a:extLst>
                    <a:ext uri="{FF2B5EF4-FFF2-40B4-BE49-F238E27FC236}">
                      <a16:creationId xmlns:a16="http://schemas.microsoft.com/office/drawing/2014/main" id="{2D896661-8145-98E8-B378-8E88DB8B38EA}"/>
                    </a:ext>
                  </a:extLst>
                </p14:cNvPr>
                <p14:cNvContentPartPr/>
                <p14:nvPr/>
              </p14:nvContentPartPr>
              <p14:xfrm>
                <a:off x="4342930" y="4142609"/>
                <a:ext cx="5040" cy="115200"/>
              </p14:xfrm>
            </p:contentPart>
          </mc:Choice>
          <mc:Fallback xmlns="">
            <p:pic>
              <p:nvPicPr>
                <p:cNvPr id="542" name="Ink 541">
                  <a:extLst>
                    <a:ext uri="{FF2B5EF4-FFF2-40B4-BE49-F238E27FC236}">
                      <a16:creationId xmlns:a16="http://schemas.microsoft.com/office/drawing/2014/main" id="{2D896661-8145-98E8-B378-8E88DB8B38EA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333930" y="4133609"/>
                  <a:ext cx="226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543" name="Ink 542">
                  <a:extLst>
                    <a:ext uri="{FF2B5EF4-FFF2-40B4-BE49-F238E27FC236}">
                      <a16:creationId xmlns:a16="http://schemas.microsoft.com/office/drawing/2014/main" id="{F464BEB9-A5E4-1F86-15E9-C3449664EEC4}"/>
                    </a:ext>
                  </a:extLst>
                </p14:cNvPr>
                <p14:cNvContentPartPr/>
                <p14:nvPr/>
              </p14:nvContentPartPr>
              <p14:xfrm>
                <a:off x="4332490" y="4054049"/>
                <a:ext cx="5040" cy="14760"/>
              </p14:xfrm>
            </p:contentPart>
          </mc:Choice>
          <mc:Fallback xmlns="">
            <p:pic>
              <p:nvPicPr>
                <p:cNvPr id="543" name="Ink 542">
                  <a:extLst>
                    <a:ext uri="{FF2B5EF4-FFF2-40B4-BE49-F238E27FC236}">
                      <a16:creationId xmlns:a16="http://schemas.microsoft.com/office/drawing/2014/main" id="{F464BEB9-A5E4-1F86-15E9-C3449664EEC4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323850" y="4045409"/>
                  <a:ext cx="226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544" name="Ink 543">
                  <a:extLst>
                    <a:ext uri="{FF2B5EF4-FFF2-40B4-BE49-F238E27FC236}">
                      <a16:creationId xmlns:a16="http://schemas.microsoft.com/office/drawing/2014/main" id="{80EAD13F-769C-BFDA-4C2D-C9C79E268985}"/>
                    </a:ext>
                  </a:extLst>
                </p14:cNvPr>
                <p14:cNvContentPartPr/>
                <p14:nvPr/>
              </p14:nvContentPartPr>
              <p14:xfrm>
                <a:off x="4403770" y="4156649"/>
                <a:ext cx="159840" cy="145800"/>
              </p14:xfrm>
            </p:contentPart>
          </mc:Choice>
          <mc:Fallback xmlns="">
            <p:pic>
              <p:nvPicPr>
                <p:cNvPr id="544" name="Ink 543">
                  <a:extLst>
                    <a:ext uri="{FF2B5EF4-FFF2-40B4-BE49-F238E27FC236}">
                      <a16:creationId xmlns:a16="http://schemas.microsoft.com/office/drawing/2014/main" id="{80EAD13F-769C-BFDA-4C2D-C9C79E268985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394770" y="4147649"/>
                  <a:ext cx="177480" cy="163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545" name="Ink 544">
                <a:extLst>
                  <a:ext uri="{FF2B5EF4-FFF2-40B4-BE49-F238E27FC236}">
                    <a16:creationId xmlns:a16="http://schemas.microsoft.com/office/drawing/2014/main" id="{C8646BC3-A03E-D102-2540-AED3A93B7F2D}"/>
                  </a:ext>
                </a:extLst>
              </p14:cNvPr>
              <p14:cNvContentPartPr/>
              <p14:nvPr/>
            </p14:nvContentPartPr>
            <p14:xfrm>
              <a:off x="4896250" y="3967649"/>
              <a:ext cx="288360" cy="431640"/>
            </p14:xfrm>
          </p:contentPart>
        </mc:Choice>
        <mc:Fallback xmlns="">
          <p:pic>
            <p:nvPicPr>
              <p:cNvPr id="545" name="Ink 544">
                <a:extLst>
                  <a:ext uri="{FF2B5EF4-FFF2-40B4-BE49-F238E27FC236}">
                    <a16:creationId xmlns:a16="http://schemas.microsoft.com/office/drawing/2014/main" id="{C8646BC3-A03E-D102-2540-AED3A93B7F2D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4887250" y="3958649"/>
                <a:ext cx="306000" cy="449280"/>
              </a:xfrm>
              <a:prstGeom prst="rect">
                <a:avLst/>
              </a:prstGeom>
            </p:spPr>
          </p:pic>
        </mc:Fallback>
      </mc:AlternateContent>
      <p:grpSp>
        <p:nvGrpSpPr>
          <p:cNvPr id="549" name="Group 548">
            <a:extLst>
              <a:ext uri="{FF2B5EF4-FFF2-40B4-BE49-F238E27FC236}">
                <a16:creationId xmlns:a16="http://schemas.microsoft.com/office/drawing/2014/main" id="{1896CE7B-66B6-E0BF-BC6E-F3B479B8ECD1}"/>
              </a:ext>
            </a:extLst>
          </p:cNvPr>
          <p:cNvGrpSpPr/>
          <p:nvPr/>
        </p:nvGrpSpPr>
        <p:grpSpPr>
          <a:xfrm>
            <a:off x="5591410" y="3994289"/>
            <a:ext cx="464040" cy="284040"/>
            <a:chOff x="5591410" y="3994289"/>
            <a:chExt cx="464040" cy="28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547" name="Ink 546">
                  <a:extLst>
                    <a:ext uri="{FF2B5EF4-FFF2-40B4-BE49-F238E27FC236}">
                      <a16:creationId xmlns:a16="http://schemas.microsoft.com/office/drawing/2014/main" id="{077008FE-DCAE-7720-24BC-83B4A3F0991A}"/>
                    </a:ext>
                  </a:extLst>
                </p14:cNvPr>
                <p14:cNvContentPartPr/>
                <p14:nvPr/>
              </p14:nvContentPartPr>
              <p14:xfrm>
                <a:off x="5591410" y="3994289"/>
                <a:ext cx="206280" cy="280080"/>
              </p14:xfrm>
            </p:contentPart>
          </mc:Choice>
          <mc:Fallback xmlns="">
            <p:pic>
              <p:nvPicPr>
                <p:cNvPr id="547" name="Ink 546">
                  <a:extLst>
                    <a:ext uri="{FF2B5EF4-FFF2-40B4-BE49-F238E27FC236}">
                      <a16:creationId xmlns:a16="http://schemas.microsoft.com/office/drawing/2014/main" id="{077008FE-DCAE-7720-24BC-83B4A3F0991A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582770" y="3985649"/>
                  <a:ext cx="22392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548" name="Ink 547">
                  <a:extLst>
                    <a:ext uri="{FF2B5EF4-FFF2-40B4-BE49-F238E27FC236}">
                      <a16:creationId xmlns:a16="http://schemas.microsoft.com/office/drawing/2014/main" id="{F001791F-4F00-ED3D-9EB4-1CAE1DF2D2E0}"/>
                    </a:ext>
                  </a:extLst>
                </p14:cNvPr>
                <p14:cNvContentPartPr/>
                <p14:nvPr/>
              </p14:nvContentPartPr>
              <p14:xfrm>
                <a:off x="5863570" y="4022369"/>
                <a:ext cx="191880" cy="255960"/>
              </p14:xfrm>
            </p:contentPart>
          </mc:Choice>
          <mc:Fallback xmlns="">
            <p:pic>
              <p:nvPicPr>
                <p:cNvPr id="548" name="Ink 547">
                  <a:extLst>
                    <a:ext uri="{FF2B5EF4-FFF2-40B4-BE49-F238E27FC236}">
                      <a16:creationId xmlns:a16="http://schemas.microsoft.com/office/drawing/2014/main" id="{F001791F-4F00-ED3D-9EB4-1CAE1DF2D2E0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854930" y="4013729"/>
                  <a:ext cx="209520" cy="27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2" name="Group 551">
            <a:extLst>
              <a:ext uri="{FF2B5EF4-FFF2-40B4-BE49-F238E27FC236}">
                <a16:creationId xmlns:a16="http://schemas.microsoft.com/office/drawing/2014/main" id="{57BF3958-4520-26A3-A5C4-5D0CFF96DD82}"/>
              </a:ext>
            </a:extLst>
          </p:cNvPr>
          <p:cNvGrpSpPr/>
          <p:nvPr/>
        </p:nvGrpSpPr>
        <p:grpSpPr>
          <a:xfrm>
            <a:off x="6268930" y="3971609"/>
            <a:ext cx="1107000" cy="480240"/>
            <a:chOff x="6268930" y="3971609"/>
            <a:chExt cx="1107000" cy="48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550" name="Ink 549">
                  <a:extLst>
                    <a:ext uri="{FF2B5EF4-FFF2-40B4-BE49-F238E27FC236}">
                      <a16:creationId xmlns:a16="http://schemas.microsoft.com/office/drawing/2014/main" id="{8A0E24C2-759E-7538-8FF0-D0E91B8995BD}"/>
                    </a:ext>
                  </a:extLst>
                </p14:cNvPr>
                <p14:cNvContentPartPr/>
                <p14:nvPr/>
              </p14:nvContentPartPr>
              <p14:xfrm>
                <a:off x="6268930" y="4174649"/>
                <a:ext cx="448200" cy="277200"/>
              </p14:xfrm>
            </p:contentPart>
          </mc:Choice>
          <mc:Fallback xmlns="">
            <p:pic>
              <p:nvPicPr>
                <p:cNvPr id="550" name="Ink 549">
                  <a:extLst>
                    <a:ext uri="{FF2B5EF4-FFF2-40B4-BE49-F238E27FC236}">
                      <a16:creationId xmlns:a16="http://schemas.microsoft.com/office/drawing/2014/main" id="{8A0E24C2-759E-7538-8FF0-D0E91B8995BD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6259930" y="4166009"/>
                  <a:ext cx="46584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551" name="Ink 550">
                  <a:extLst>
                    <a:ext uri="{FF2B5EF4-FFF2-40B4-BE49-F238E27FC236}">
                      <a16:creationId xmlns:a16="http://schemas.microsoft.com/office/drawing/2014/main" id="{2747C25B-B8E2-11A2-4AAC-12766513A82E}"/>
                    </a:ext>
                  </a:extLst>
                </p14:cNvPr>
                <p14:cNvContentPartPr/>
                <p14:nvPr/>
              </p14:nvContentPartPr>
              <p14:xfrm>
                <a:off x="6915850" y="3971609"/>
                <a:ext cx="460080" cy="320760"/>
              </p14:xfrm>
            </p:contentPart>
          </mc:Choice>
          <mc:Fallback xmlns="">
            <p:pic>
              <p:nvPicPr>
                <p:cNvPr id="551" name="Ink 550">
                  <a:extLst>
                    <a:ext uri="{FF2B5EF4-FFF2-40B4-BE49-F238E27FC236}">
                      <a16:creationId xmlns:a16="http://schemas.microsoft.com/office/drawing/2014/main" id="{2747C25B-B8E2-11A2-4AAC-12766513A82E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6906850" y="3962609"/>
                  <a:ext cx="477720" cy="33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6" name="Group 565">
            <a:extLst>
              <a:ext uri="{FF2B5EF4-FFF2-40B4-BE49-F238E27FC236}">
                <a16:creationId xmlns:a16="http://schemas.microsoft.com/office/drawing/2014/main" id="{D22A0D9F-0C72-6CB5-49C9-9E6E4B4AC6BD}"/>
              </a:ext>
            </a:extLst>
          </p:cNvPr>
          <p:cNvGrpSpPr/>
          <p:nvPr/>
        </p:nvGrpSpPr>
        <p:grpSpPr>
          <a:xfrm>
            <a:off x="7476010" y="3760649"/>
            <a:ext cx="4155480" cy="710280"/>
            <a:chOff x="7476010" y="3760649"/>
            <a:chExt cx="4155480" cy="71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553" name="Ink 552">
                  <a:extLst>
                    <a:ext uri="{FF2B5EF4-FFF2-40B4-BE49-F238E27FC236}">
                      <a16:creationId xmlns:a16="http://schemas.microsoft.com/office/drawing/2014/main" id="{70CC0B41-B3DF-D6D0-2DE9-55F523C9B78A}"/>
                    </a:ext>
                  </a:extLst>
                </p14:cNvPr>
                <p14:cNvContentPartPr/>
                <p14:nvPr/>
              </p14:nvContentPartPr>
              <p14:xfrm>
                <a:off x="7476010" y="4169249"/>
                <a:ext cx="361440" cy="85320"/>
              </p14:xfrm>
            </p:contentPart>
          </mc:Choice>
          <mc:Fallback xmlns="">
            <p:pic>
              <p:nvPicPr>
                <p:cNvPr id="553" name="Ink 552">
                  <a:extLst>
                    <a:ext uri="{FF2B5EF4-FFF2-40B4-BE49-F238E27FC236}">
                      <a16:creationId xmlns:a16="http://schemas.microsoft.com/office/drawing/2014/main" id="{70CC0B41-B3DF-D6D0-2DE9-55F523C9B78A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467010" y="4160249"/>
                  <a:ext cx="3790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554" name="Ink 553">
                  <a:extLst>
                    <a:ext uri="{FF2B5EF4-FFF2-40B4-BE49-F238E27FC236}">
                      <a16:creationId xmlns:a16="http://schemas.microsoft.com/office/drawing/2014/main" id="{164D726B-A0C1-F875-BEF7-0F023CE575DE}"/>
                    </a:ext>
                  </a:extLst>
                </p14:cNvPr>
                <p14:cNvContentPartPr/>
                <p14:nvPr/>
              </p14:nvContentPartPr>
              <p14:xfrm>
                <a:off x="7660330" y="4016969"/>
                <a:ext cx="18360" cy="5760"/>
              </p14:xfrm>
            </p:contentPart>
          </mc:Choice>
          <mc:Fallback xmlns="">
            <p:pic>
              <p:nvPicPr>
                <p:cNvPr id="554" name="Ink 553">
                  <a:extLst>
                    <a:ext uri="{FF2B5EF4-FFF2-40B4-BE49-F238E27FC236}">
                      <a16:creationId xmlns:a16="http://schemas.microsoft.com/office/drawing/2014/main" id="{164D726B-A0C1-F875-BEF7-0F023CE575DE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651330" y="4008329"/>
                  <a:ext cx="360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555" name="Ink 554">
                  <a:extLst>
                    <a:ext uri="{FF2B5EF4-FFF2-40B4-BE49-F238E27FC236}">
                      <a16:creationId xmlns:a16="http://schemas.microsoft.com/office/drawing/2014/main" id="{52480F8D-70D6-91F1-AABC-49A383AE1BCE}"/>
                    </a:ext>
                  </a:extLst>
                </p14:cNvPr>
                <p14:cNvContentPartPr/>
                <p14:nvPr/>
              </p14:nvContentPartPr>
              <p14:xfrm>
                <a:off x="7887130" y="3760649"/>
                <a:ext cx="1738800" cy="710280"/>
              </p14:xfrm>
            </p:contentPart>
          </mc:Choice>
          <mc:Fallback xmlns="">
            <p:pic>
              <p:nvPicPr>
                <p:cNvPr id="555" name="Ink 554">
                  <a:extLst>
                    <a:ext uri="{FF2B5EF4-FFF2-40B4-BE49-F238E27FC236}">
                      <a16:creationId xmlns:a16="http://schemas.microsoft.com/office/drawing/2014/main" id="{52480F8D-70D6-91F1-AABC-49A383AE1BCE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7878490" y="3751649"/>
                  <a:ext cx="1756440" cy="72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556" name="Ink 555">
                  <a:extLst>
                    <a:ext uri="{FF2B5EF4-FFF2-40B4-BE49-F238E27FC236}">
                      <a16:creationId xmlns:a16="http://schemas.microsoft.com/office/drawing/2014/main" id="{5CF02DD3-5EF7-D1F3-B0B8-3B8F0EA4B969}"/>
                    </a:ext>
                  </a:extLst>
                </p14:cNvPr>
                <p14:cNvContentPartPr/>
                <p14:nvPr/>
              </p14:nvContentPartPr>
              <p14:xfrm>
                <a:off x="9296530" y="3894209"/>
                <a:ext cx="43920" cy="20520"/>
              </p14:xfrm>
            </p:contentPart>
          </mc:Choice>
          <mc:Fallback xmlns="">
            <p:pic>
              <p:nvPicPr>
                <p:cNvPr id="556" name="Ink 555">
                  <a:extLst>
                    <a:ext uri="{FF2B5EF4-FFF2-40B4-BE49-F238E27FC236}">
                      <a16:creationId xmlns:a16="http://schemas.microsoft.com/office/drawing/2014/main" id="{5CF02DD3-5EF7-D1F3-B0B8-3B8F0EA4B969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9287890" y="3885569"/>
                  <a:ext cx="615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557" name="Ink 556">
                  <a:extLst>
                    <a:ext uri="{FF2B5EF4-FFF2-40B4-BE49-F238E27FC236}">
                      <a16:creationId xmlns:a16="http://schemas.microsoft.com/office/drawing/2014/main" id="{0A243DE6-BFE7-1BD9-37D7-9EEAA64F8528}"/>
                    </a:ext>
                  </a:extLst>
                </p14:cNvPr>
                <p14:cNvContentPartPr/>
                <p14:nvPr/>
              </p14:nvContentPartPr>
              <p14:xfrm>
                <a:off x="9757690" y="3840569"/>
                <a:ext cx="635040" cy="576360"/>
              </p14:xfrm>
            </p:contentPart>
          </mc:Choice>
          <mc:Fallback xmlns="">
            <p:pic>
              <p:nvPicPr>
                <p:cNvPr id="557" name="Ink 556">
                  <a:extLst>
                    <a:ext uri="{FF2B5EF4-FFF2-40B4-BE49-F238E27FC236}">
                      <a16:creationId xmlns:a16="http://schemas.microsoft.com/office/drawing/2014/main" id="{0A243DE6-BFE7-1BD9-37D7-9EEAA64F8528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9749050" y="3831569"/>
                  <a:ext cx="652680" cy="59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558" name="Ink 557">
                  <a:extLst>
                    <a:ext uri="{FF2B5EF4-FFF2-40B4-BE49-F238E27FC236}">
                      <a16:creationId xmlns:a16="http://schemas.microsoft.com/office/drawing/2014/main" id="{F2054A05-9D08-08EC-3783-23E3438B902C}"/>
                    </a:ext>
                  </a:extLst>
                </p14:cNvPr>
                <p14:cNvContentPartPr/>
                <p14:nvPr/>
              </p14:nvContentPartPr>
              <p14:xfrm>
                <a:off x="10483450" y="3988889"/>
                <a:ext cx="85680" cy="228960"/>
              </p14:xfrm>
            </p:contentPart>
          </mc:Choice>
          <mc:Fallback xmlns="">
            <p:pic>
              <p:nvPicPr>
                <p:cNvPr id="558" name="Ink 557">
                  <a:extLst>
                    <a:ext uri="{FF2B5EF4-FFF2-40B4-BE49-F238E27FC236}">
                      <a16:creationId xmlns:a16="http://schemas.microsoft.com/office/drawing/2014/main" id="{F2054A05-9D08-08EC-3783-23E3438B902C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0474810" y="3979889"/>
                  <a:ext cx="1033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559" name="Ink 558">
                  <a:extLst>
                    <a:ext uri="{FF2B5EF4-FFF2-40B4-BE49-F238E27FC236}">
                      <a16:creationId xmlns:a16="http://schemas.microsoft.com/office/drawing/2014/main" id="{84F6A976-ACE3-D3FF-034B-438DE31F1CED}"/>
                    </a:ext>
                  </a:extLst>
                </p14:cNvPr>
                <p14:cNvContentPartPr/>
                <p14:nvPr/>
              </p14:nvContentPartPr>
              <p14:xfrm>
                <a:off x="10801690" y="3896009"/>
                <a:ext cx="171720" cy="346680"/>
              </p14:xfrm>
            </p:contentPart>
          </mc:Choice>
          <mc:Fallback xmlns="">
            <p:pic>
              <p:nvPicPr>
                <p:cNvPr id="559" name="Ink 558">
                  <a:extLst>
                    <a:ext uri="{FF2B5EF4-FFF2-40B4-BE49-F238E27FC236}">
                      <a16:creationId xmlns:a16="http://schemas.microsoft.com/office/drawing/2014/main" id="{84F6A976-ACE3-D3FF-034B-438DE31F1CED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0793050" y="3887009"/>
                  <a:ext cx="18936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560" name="Ink 559">
                  <a:extLst>
                    <a:ext uri="{FF2B5EF4-FFF2-40B4-BE49-F238E27FC236}">
                      <a16:creationId xmlns:a16="http://schemas.microsoft.com/office/drawing/2014/main" id="{6CDAC090-DF81-7BF5-6001-82D19563D06C}"/>
                    </a:ext>
                  </a:extLst>
                </p14:cNvPr>
                <p14:cNvContentPartPr/>
                <p14:nvPr/>
              </p14:nvContentPartPr>
              <p14:xfrm>
                <a:off x="10975570" y="3946409"/>
                <a:ext cx="48240" cy="296640"/>
              </p14:xfrm>
            </p:contentPart>
          </mc:Choice>
          <mc:Fallback xmlns="">
            <p:pic>
              <p:nvPicPr>
                <p:cNvPr id="560" name="Ink 559">
                  <a:extLst>
                    <a:ext uri="{FF2B5EF4-FFF2-40B4-BE49-F238E27FC236}">
                      <a16:creationId xmlns:a16="http://schemas.microsoft.com/office/drawing/2014/main" id="{6CDAC090-DF81-7BF5-6001-82D19563D06C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0966570" y="3937409"/>
                  <a:ext cx="6588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561" name="Ink 560">
                  <a:extLst>
                    <a:ext uri="{FF2B5EF4-FFF2-40B4-BE49-F238E27FC236}">
                      <a16:creationId xmlns:a16="http://schemas.microsoft.com/office/drawing/2014/main" id="{4DD43496-600F-92F7-208F-8AC577A42CDC}"/>
                    </a:ext>
                  </a:extLst>
                </p14:cNvPr>
                <p14:cNvContentPartPr/>
                <p14:nvPr/>
              </p14:nvContentPartPr>
              <p14:xfrm>
                <a:off x="11043250" y="3995009"/>
                <a:ext cx="120240" cy="243360"/>
              </p14:xfrm>
            </p:contentPart>
          </mc:Choice>
          <mc:Fallback xmlns="">
            <p:pic>
              <p:nvPicPr>
                <p:cNvPr id="561" name="Ink 560">
                  <a:extLst>
                    <a:ext uri="{FF2B5EF4-FFF2-40B4-BE49-F238E27FC236}">
                      <a16:creationId xmlns:a16="http://schemas.microsoft.com/office/drawing/2014/main" id="{4DD43496-600F-92F7-208F-8AC577A42CDC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1034250" y="3986009"/>
                  <a:ext cx="13788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562" name="Ink 561">
                  <a:extLst>
                    <a:ext uri="{FF2B5EF4-FFF2-40B4-BE49-F238E27FC236}">
                      <a16:creationId xmlns:a16="http://schemas.microsoft.com/office/drawing/2014/main" id="{4101FF64-D3B0-7544-8A98-CA727640D82C}"/>
                    </a:ext>
                  </a:extLst>
                </p14:cNvPr>
                <p14:cNvContentPartPr/>
                <p14:nvPr/>
              </p14:nvContentPartPr>
              <p14:xfrm>
                <a:off x="11057650" y="3965129"/>
                <a:ext cx="152280" cy="27720"/>
              </p14:xfrm>
            </p:contentPart>
          </mc:Choice>
          <mc:Fallback xmlns="">
            <p:pic>
              <p:nvPicPr>
                <p:cNvPr id="562" name="Ink 561">
                  <a:extLst>
                    <a:ext uri="{FF2B5EF4-FFF2-40B4-BE49-F238E27FC236}">
                      <a16:creationId xmlns:a16="http://schemas.microsoft.com/office/drawing/2014/main" id="{4101FF64-D3B0-7544-8A98-CA727640D82C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1048650" y="3956129"/>
                  <a:ext cx="1699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563" name="Ink 562">
                  <a:extLst>
                    <a:ext uri="{FF2B5EF4-FFF2-40B4-BE49-F238E27FC236}">
                      <a16:creationId xmlns:a16="http://schemas.microsoft.com/office/drawing/2014/main" id="{63399F8F-3C98-5542-B1CA-4424658C15BA}"/>
                    </a:ext>
                  </a:extLst>
                </p14:cNvPr>
                <p14:cNvContentPartPr/>
                <p14:nvPr/>
              </p14:nvContentPartPr>
              <p14:xfrm>
                <a:off x="11208130" y="4146209"/>
                <a:ext cx="32760" cy="55440"/>
              </p14:xfrm>
            </p:contentPart>
          </mc:Choice>
          <mc:Fallback xmlns="">
            <p:pic>
              <p:nvPicPr>
                <p:cNvPr id="563" name="Ink 562">
                  <a:extLst>
                    <a:ext uri="{FF2B5EF4-FFF2-40B4-BE49-F238E27FC236}">
                      <a16:creationId xmlns:a16="http://schemas.microsoft.com/office/drawing/2014/main" id="{63399F8F-3C98-5542-B1CA-4424658C15BA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1199490" y="4137209"/>
                  <a:ext cx="504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564" name="Ink 563">
                  <a:extLst>
                    <a:ext uri="{FF2B5EF4-FFF2-40B4-BE49-F238E27FC236}">
                      <a16:creationId xmlns:a16="http://schemas.microsoft.com/office/drawing/2014/main" id="{CB00EE38-F1BD-0FCA-F8A6-FA0601DFB2C4}"/>
                    </a:ext>
                  </a:extLst>
                </p14:cNvPr>
                <p14:cNvContentPartPr/>
                <p14:nvPr/>
              </p14:nvContentPartPr>
              <p14:xfrm>
                <a:off x="11311090" y="3997889"/>
                <a:ext cx="185040" cy="281520"/>
              </p14:xfrm>
            </p:contentPart>
          </mc:Choice>
          <mc:Fallback xmlns="">
            <p:pic>
              <p:nvPicPr>
                <p:cNvPr id="564" name="Ink 563">
                  <a:extLst>
                    <a:ext uri="{FF2B5EF4-FFF2-40B4-BE49-F238E27FC236}">
                      <a16:creationId xmlns:a16="http://schemas.microsoft.com/office/drawing/2014/main" id="{CB00EE38-F1BD-0FCA-F8A6-FA0601DFB2C4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1302090" y="3988889"/>
                  <a:ext cx="20268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565" name="Ink 564">
                  <a:extLst>
                    <a:ext uri="{FF2B5EF4-FFF2-40B4-BE49-F238E27FC236}">
                      <a16:creationId xmlns:a16="http://schemas.microsoft.com/office/drawing/2014/main" id="{675BA965-03B3-AD74-BC71-0E6B741C7561}"/>
                    </a:ext>
                  </a:extLst>
                </p14:cNvPr>
                <p14:cNvContentPartPr/>
                <p14:nvPr/>
              </p14:nvContentPartPr>
              <p14:xfrm>
                <a:off x="11421610" y="3856769"/>
                <a:ext cx="209880" cy="580680"/>
              </p14:xfrm>
            </p:contentPart>
          </mc:Choice>
          <mc:Fallback xmlns="">
            <p:pic>
              <p:nvPicPr>
                <p:cNvPr id="565" name="Ink 564">
                  <a:extLst>
                    <a:ext uri="{FF2B5EF4-FFF2-40B4-BE49-F238E27FC236}">
                      <a16:creationId xmlns:a16="http://schemas.microsoft.com/office/drawing/2014/main" id="{675BA965-03B3-AD74-BC71-0E6B741C7561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1412970" y="3847769"/>
                  <a:ext cx="227520" cy="59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1" name="Group 570">
            <a:extLst>
              <a:ext uri="{FF2B5EF4-FFF2-40B4-BE49-F238E27FC236}">
                <a16:creationId xmlns:a16="http://schemas.microsoft.com/office/drawing/2014/main" id="{E9C1C9CF-108C-79CB-B368-0DA980C01CEE}"/>
              </a:ext>
            </a:extLst>
          </p:cNvPr>
          <p:cNvGrpSpPr/>
          <p:nvPr/>
        </p:nvGrpSpPr>
        <p:grpSpPr>
          <a:xfrm>
            <a:off x="392290" y="4612769"/>
            <a:ext cx="726480" cy="361080"/>
            <a:chOff x="392290" y="4612769"/>
            <a:chExt cx="726480" cy="36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567" name="Ink 566">
                  <a:extLst>
                    <a:ext uri="{FF2B5EF4-FFF2-40B4-BE49-F238E27FC236}">
                      <a16:creationId xmlns:a16="http://schemas.microsoft.com/office/drawing/2014/main" id="{3BE8B40B-7982-E891-9871-4601C25134FA}"/>
                    </a:ext>
                  </a:extLst>
                </p14:cNvPr>
                <p14:cNvContentPartPr/>
                <p14:nvPr/>
              </p14:nvContentPartPr>
              <p14:xfrm>
                <a:off x="438010" y="4711409"/>
                <a:ext cx="86760" cy="244440"/>
              </p14:xfrm>
            </p:contentPart>
          </mc:Choice>
          <mc:Fallback xmlns="">
            <p:pic>
              <p:nvPicPr>
                <p:cNvPr id="567" name="Ink 566">
                  <a:extLst>
                    <a:ext uri="{FF2B5EF4-FFF2-40B4-BE49-F238E27FC236}">
                      <a16:creationId xmlns:a16="http://schemas.microsoft.com/office/drawing/2014/main" id="{3BE8B40B-7982-E891-9871-4601C25134FA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429370" y="4702769"/>
                  <a:ext cx="1044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568" name="Ink 567">
                  <a:extLst>
                    <a:ext uri="{FF2B5EF4-FFF2-40B4-BE49-F238E27FC236}">
                      <a16:creationId xmlns:a16="http://schemas.microsoft.com/office/drawing/2014/main" id="{C8841F21-DA98-E39C-A0CC-8D08E593E1ED}"/>
                    </a:ext>
                  </a:extLst>
                </p14:cNvPr>
                <p14:cNvContentPartPr/>
                <p14:nvPr/>
              </p14:nvContentPartPr>
              <p14:xfrm>
                <a:off x="392290" y="4685489"/>
                <a:ext cx="226080" cy="13680"/>
              </p14:xfrm>
            </p:contentPart>
          </mc:Choice>
          <mc:Fallback xmlns="">
            <p:pic>
              <p:nvPicPr>
                <p:cNvPr id="568" name="Ink 567">
                  <a:extLst>
                    <a:ext uri="{FF2B5EF4-FFF2-40B4-BE49-F238E27FC236}">
                      <a16:creationId xmlns:a16="http://schemas.microsoft.com/office/drawing/2014/main" id="{C8841F21-DA98-E39C-A0CC-8D08E593E1ED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383650" y="4676849"/>
                  <a:ext cx="2437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569" name="Ink 568">
                  <a:extLst>
                    <a:ext uri="{FF2B5EF4-FFF2-40B4-BE49-F238E27FC236}">
                      <a16:creationId xmlns:a16="http://schemas.microsoft.com/office/drawing/2014/main" id="{22CF6337-1885-75A4-3A97-B770F057831A}"/>
                    </a:ext>
                  </a:extLst>
                </p14:cNvPr>
                <p14:cNvContentPartPr/>
                <p14:nvPr/>
              </p14:nvContentPartPr>
              <p14:xfrm>
                <a:off x="584170" y="4612769"/>
                <a:ext cx="99000" cy="361080"/>
              </p14:xfrm>
            </p:contentPart>
          </mc:Choice>
          <mc:Fallback xmlns="">
            <p:pic>
              <p:nvPicPr>
                <p:cNvPr id="569" name="Ink 568">
                  <a:extLst>
                    <a:ext uri="{FF2B5EF4-FFF2-40B4-BE49-F238E27FC236}">
                      <a16:creationId xmlns:a16="http://schemas.microsoft.com/office/drawing/2014/main" id="{22CF6337-1885-75A4-3A97-B770F057831A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575530" y="4603769"/>
                  <a:ext cx="11664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570" name="Ink 569">
                  <a:extLst>
                    <a:ext uri="{FF2B5EF4-FFF2-40B4-BE49-F238E27FC236}">
                      <a16:creationId xmlns:a16="http://schemas.microsoft.com/office/drawing/2014/main" id="{B4E23F71-4C1B-1231-6CA3-904BD78BCD8A}"/>
                    </a:ext>
                  </a:extLst>
                </p14:cNvPr>
                <p14:cNvContentPartPr/>
                <p14:nvPr/>
              </p14:nvContentPartPr>
              <p14:xfrm>
                <a:off x="757690" y="4847129"/>
                <a:ext cx="361080" cy="117000"/>
              </p14:xfrm>
            </p:contentPart>
          </mc:Choice>
          <mc:Fallback xmlns="">
            <p:pic>
              <p:nvPicPr>
                <p:cNvPr id="570" name="Ink 569">
                  <a:extLst>
                    <a:ext uri="{FF2B5EF4-FFF2-40B4-BE49-F238E27FC236}">
                      <a16:creationId xmlns:a16="http://schemas.microsoft.com/office/drawing/2014/main" id="{B4E23F71-4C1B-1231-6CA3-904BD78BCD8A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748690" y="4838489"/>
                  <a:ext cx="378720" cy="13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8" name="Group 577">
            <a:extLst>
              <a:ext uri="{FF2B5EF4-FFF2-40B4-BE49-F238E27FC236}">
                <a16:creationId xmlns:a16="http://schemas.microsoft.com/office/drawing/2014/main" id="{46200021-B3B4-D348-2047-500164E55E4A}"/>
              </a:ext>
            </a:extLst>
          </p:cNvPr>
          <p:cNvGrpSpPr/>
          <p:nvPr/>
        </p:nvGrpSpPr>
        <p:grpSpPr>
          <a:xfrm>
            <a:off x="1643650" y="5038289"/>
            <a:ext cx="517680" cy="512640"/>
            <a:chOff x="1643650" y="5038289"/>
            <a:chExt cx="517680" cy="51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572" name="Ink 571">
                  <a:extLst>
                    <a:ext uri="{FF2B5EF4-FFF2-40B4-BE49-F238E27FC236}">
                      <a16:creationId xmlns:a16="http://schemas.microsoft.com/office/drawing/2014/main" id="{49DEBBB8-FCB3-DDA0-D6F6-184F0F23A378}"/>
                    </a:ext>
                  </a:extLst>
                </p14:cNvPr>
                <p14:cNvContentPartPr/>
                <p14:nvPr/>
              </p14:nvContentPartPr>
              <p14:xfrm>
                <a:off x="1643650" y="5038289"/>
                <a:ext cx="268200" cy="387720"/>
              </p14:xfrm>
            </p:contentPart>
          </mc:Choice>
          <mc:Fallback xmlns="">
            <p:pic>
              <p:nvPicPr>
                <p:cNvPr id="572" name="Ink 571">
                  <a:extLst>
                    <a:ext uri="{FF2B5EF4-FFF2-40B4-BE49-F238E27FC236}">
                      <a16:creationId xmlns:a16="http://schemas.microsoft.com/office/drawing/2014/main" id="{49DEBBB8-FCB3-DDA0-D6F6-184F0F23A378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634650" y="5029649"/>
                  <a:ext cx="28584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573" name="Ink 572">
                  <a:extLst>
                    <a:ext uri="{FF2B5EF4-FFF2-40B4-BE49-F238E27FC236}">
                      <a16:creationId xmlns:a16="http://schemas.microsoft.com/office/drawing/2014/main" id="{EB0920B5-58AF-F303-C52E-87F3AA97CBD7}"/>
                    </a:ext>
                  </a:extLst>
                </p14:cNvPr>
                <p14:cNvContentPartPr/>
                <p14:nvPr/>
              </p14:nvContentPartPr>
              <p14:xfrm>
                <a:off x="2028130" y="5225129"/>
                <a:ext cx="41040" cy="325800"/>
              </p14:xfrm>
            </p:contentPart>
          </mc:Choice>
          <mc:Fallback xmlns="">
            <p:pic>
              <p:nvPicPr>
                <p:cNvPr id="573" name="Ink 572">
                  <a:extLst>
                    <a:ext uri="{FF2B5EF4-FFF2-40B4-BE49-F238E27FC236}">
                      <a16:creationId xmlns:a16="http://schemas.microsoft.com/office/drawing/2014/main" id="{EB0920B5-58AF-F303-C52E-87F3AA97CBD7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2019130" y="5216489"/>
                  <a:ext cx="5868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574" name="Ink 573">
                  <a:extLst>
                    <a:ext uri="{FF2B5EF4-FFF2-40B4-BE49-F238E27FC236}">
                      <a16:creationId xmlns:a16="http://schemas.microsoft.com/office/drawing/2014/main" id="{57A8108D-3FF1-87F1-5BCF-7E8EA5825A63}"/>
                    </a:ext>
                  </a:extLst>
                </p14:cNvPr>
                <p14:cNvContentPartPr/>
                <p14:nvPr/>
              </p14:nvContentPartPr>
              <p14:xfrm>
                <a:off x="1992850" y="5216489"/>
                <a:ext cx="168480" cy="122760"/>
              </p14:xfrm>
            </p:contentPart>
          </mc:Choice>
          <mc:Fallback xmlns="">
            <p:pic>
              <p:nvPicPr>
                <p:cNvPr id="574" name="Ink 573">
                  <a:extLst>
                    <a:ext uri="{FF2B5EF4-FFF2-40B4-BE49-F238E27FC236}">
                      <a16:creationId xmlns:a16="http://schemas.microsoft.com/office/drawing/2014/main" id="{57A8108D-3FF1-87F1-5BCF-7E8EA5825A63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983850" y="5207849"/>
                  <a:ext cx="186120" cy="14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3" name="Group 592">
            <a:extLst>
              <a:ext uri="{FF2B5EF4-FFF2-40B4-BE49-F238E27FC236}">
                <a16:creationId xmlns:a16="http://schemas.microsoft.com/office/drawing/2014/main" id="{1BA7754F-CE41-2045-518D-3340D0527E8C}"/>
              </a:ext>
            </a:extLst>
          </p:cNvPr>
          <p:cNvGrpSpPr/>
          <p:nvPr/>
        </p:nvGrpSpPr>
        <p:grpSpPr>
          <a:xfrm>
            <a:off x="2479570" y="4845329"/>
            <a:ext cx="1731960" cy="916920"/>
            <a:chOff x="2479570" y="4845329"/>
            <a:chExt cx="1731960" cy="91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575" name="Ink 574">
                  <a:extLst>
                    <a:ext uri="{FF2B5EF4-FFF2-40B4-BE49-F238E27FC236}">
                      <a16:creationId xmlns:a16="http://schemas.microsoft.com/office/drawing/2014/main" id="{3084D2E1-C828-52FA-E377-555D47195DAA}"/>
                    </a:ext>
                  </a:extLst>
                </p14:cNvPr>
                <p14:cNvContentPartPr/>
                <p14:nvPr/>
              </p14:nvContentPartPr>
              <p14:xfrm>
                <a:off x="2479570" y="5158889"/>
                <a:ext cx="179640" cy="22320"/>
              </p14:xfrm>
            </p:contentPart>
          </mc:Choice>
          <mc:Fallback xmlns="">
            <p:pic>
              <p:nvPicPr>
                <p:cNvPr id="575" name="Ink 574">
                  <a:extLst>
                    <a:ext uri="{FF2B5EF4-FFF2-40B4-BE49-F238E27FC236}">
                      <a16:creationId xmlns:a16="http://schemas.microsoft.com/office/drawing/2014/main" id="{3084D2E1-C828-52FA-E377-555D47195DAA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2470930" y="5149889"/>
                  <a:ext cx="1972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576" name="Ink 575">
                  <a:extLst>
                    <a:ext uri="{FF2B5EF4-FFF2-40B4-BE49-F238E27FC236}">
                      <a16:creationId xmlns:a16="http://schemas.microsoft.com/office/drawing/2014/main" id="{3BEB522A-11B8-D9D8-91C4-7E29940AE45F}"/>
                    </a:ext>
                  </a:extLst>
                </p14:cNvPr>
                <p14:cNvContentPartPr/>
                <p14:nvPr/>
              </p14:nvContentPartPr>
              <p14:xfrm>
                <a:off x="2482450" y="5222249"/>
                <a:ext cx="173520" cy="1800"/>
              </p14:xfrm>
            </p:contentPart>
          </mc:Choice>
          <mc:Fallback xmlns="">
            <p:pic>
              <p:nvPicPr>
                <p:cNvPr id="576" name="Ink 575">
                  <a:extLst>
                    <a:ext uri="{FF2B5EF4-FFF2-40B4-BE49-F238E27FC236}">
                      <a16:creationId xmlns:a16="http://schemas.microsoft.com/office/drawing/2014/main" id="{3BEB522A-11B8-D9D8-91C4-7E29940AE45F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2473450" y="5213609"/>
                  <a:ext cx="1911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579" name="Ink 578">
                  <a:extLst>
                    <a:ext uri="{FF2B5EF4-FFF2-40B4-BE49-F238E27FC236}">
                      <a16:creationId xmlns:a16="http://schemas.microsoft.com/office/drawing/2014/main" id="{CCBE1425-1BEA-F7AA-65A3-ACED29F2E2CF}"/>
                    </a:ext>
                  </a:extLst>
                </p14:cNvPr>
                <p14:cNvContentPartPr/>
                <p14:nvPr/>
              </p14:nvContentPartPr>
              <p14:xfrm>
                <a:off x="2882410" y="5182649"/>
                <a:ext cx="195840" cy="14040"/>
              </p14:xfrm>
            </p:contentPart>
          </mc:Choice>
          <mc:Fallback xmlns="">
            <p:pic>
              <p:nvPicPr>
                <p:cNvPr id="579" name="Ink 578">
                  <a:extLst>
                    <a:ext uri="{FF2B5EF4-FFF2-40B4-BE49-F238E27FC236}">
                      <a16:creationId xmlns:a16="http://schemas.microsoft.com/office/drawing/2014/main" id="{CCBE1425-1BEA-F7AA-65A3-ACED29F2E2CF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2873770" y="5173649"/>
                  <a:ext cx="2134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580" name="Ink 579">
                  <a:extLst>
                    <a:ext uri="{FF2B5EF4-FFF2-40B4-BE49-F238E27FC236}">
                      <a16:creationId xmlns:a16="http://schemas.microsoft.com/office/drawing/2014/main" id="{38BC7111-7AD9-4A19-A68A-3514C2BA52DD}"/>
                    </a:ext>
                  </a:extLst>
                </p14:cNvPr>
                <p14:cNvContentPartPr/>
                <p14:nvPr/>
              </p14:nvContentPartPr>
              <p14:xfrm>
                <a:off x="3085450" y="5128289"/>
                <a:ext cx="311400" cy="345600"/>
              </p14:xfrm>
            </p:contentPart>
          </mc:Choice>
          <mc:Fallback xmlns="">
            <p:pic>
              <p:nvPicPr>
                <p:cNvPr id="580" name="Ink 579">
                  <a:extLst>
                    <a:ext uri="{FF2B5EF4-FFF2-40B4-BE49-F238E27FC236}">
                      <a16:creationId xmlns:a16="http://schemas.microsoft.com/office/drawing/2014/main" id="{38BC7111-7AD9-4A19-A68A-3514C2BA52DD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3076810" y="5119289"/>
                  <a:ext cx="32904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582" name="Ink 581">
                  <a:extLst>
                    <a:ext uri="{FF2B5EF4-FFF2-40B4-BE49-F238E27FC236}">
                      <a16:creationId xmlns:a16="http://schemas.microsoft.com/office/drawing/2014/main" id="{682F18DA-236A-8EC2-AB5E-7A1BF038C02C}"/>
                    </a:ext>
                  </a:extLst>
                </p14:cNvPr>
                <p14:cNvContentPartPr/>
                <p14:nvPr/>
              </p14:nvContentPartPr>
              <p14:xfrm>
                <a:off x="3594130" y="4845329"/>
                <a:ext cx="128520" cy="286200"/>
              </p14:xfrm>
            </p:contentPart>
          </mc:Choice>
          <mc:Fallback xmlns="">
            <p:pic>
              <p:nvPicPr>
                <p:cNvPr id="582" name="Ink 581">
                  <a:extLst>
                    <a:ext uri="{FF2B5EF4-FFF2-40B4-BE49-F238E27FC236}">
                      <a16:creationId xmlns:a16="http://schemas.microsoft.com/office/drawing/2014/main" id="{682F18DA-236A-8EC2-AB5E-7A1BF038C02C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3585490" y="4836329"/>
                  <a:ext cx="14616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584" name="Ink 583">
                  <a:extLst>
                    <a:ext uri="{FF2B5EF4-FFF2-40B4-BE49-F238E27FC236}">
                      <a16:creationId xmlns:a16="http://schemas.microsoft.com/office/drawing/2014/main" id="{D14677C1-6CB5-6DAF-B73B-5252083BADA6}"/>
                    </a:ext>
                  </a:extLst>
                </p14:cNvPr>
                <p14:cNvContentPartPr/>
                <p14:nvPr/>
              </p14:nvContentPartPr>
              <p14:xfrm>
                <a:off x="3802930" y="4865849"/>
                <a:ext cx="321480" cy="210960"/>
              </p14:xfrm>
            </p:contentPart>
          </mc:Choice>
          <mc:Fallback xmlns="">
            <p:pic>
              <p:nvPicPr>
                <p:cNvPr id="584" name="Ink 583">
                  <a:extLst>
                    <a:ext uri="{FF2B5EF4-FFF2-40B4-BE49-F238E27FC236}">
                      <a16:creationId xmlns:a16="http://schemas.microsoft.com/office/drawing/2014/main" id="{D14677C1-6CB5-6DAF-B73B-5252083BADA6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3793930" y="4856849"/>
                  <a:ext cx="3391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585" name="Ink 584">
                  <a:extLst>
                    <a:ext uri="{FF2B5EF4-FFF2-40B4-BE49-F238E27FC236}">
                      <a16:creationId xmlns:a16="http://schemas.microsoft.com/office/drawing/2014/main" id="{D4F28402-35FB-B864-A326-115ECAE5AC3F}"/>
                    </a:ext>
                  </a:extLst>
                </p14:cNvPr>
                <p14:cNvContentPartPr/>
                <p14:nvPr/>
              </p14:nvContentPartPr>
              <p14:xfrm>
                <a:off x="4079770" y="5138369"/>
                <a:ext cx="34560" cy="67680"/>
              </p14:xfrm>
            </p:contentPart>
          </mc:Choice>
          <mc:Fallback xmlns="">
            <p:pic>
              <p:nvPicPr>
                <p:cNvPr id="585" name="Ink 584">
                  <a:extLst>
                    <a:ext uri="{FF2B5EF4-FFF2-40B4-BE49-F238E27FC236}">
                      <a16:creationId xmlns:a16="http://schemas.microsoft.com/office/drawing/2014/main" id="{D4F28402-35FB-B864-A326-115ECAE5AC3F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4071130" y="5129369"/>
                  <a:ext cx="522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586" name="Ink 585">
                  <a:extLst>
                    <a:ext uri="{FF2B5EF4-FFF2-40B4-BE49-F238E27FC236}">
                      <a16:creationId xmlns:a16="http://schemas.microsoft.com/office/drawing/2014/main" id="{F6860F46-F839-B056-C62A-CF6838DE9375}"/>
                    </a:ext>
                  </a:extLst>
                </p14:cNvPr>
                <p14:cNvContentPartPr/>
                <p14:nvPr/>
              </p14:nvContentPartPr>
              <p14:xfrm>
                <a:off x="4131970" y="5022449"/>
                <a:ext cx="3240" cy="7560"/>
              </p14:xfrm>
            </p:contentPart>
          </mc:Choice>
          <mc:Fallback xmlns="">
            <p:pic>
              <p:nvPicPr>
                <p:cNvPr id="586" name="Ink 585">
                  <a:extLst>
                    <a:ext uri="{FF2B5EF4-FFF2-40B4-BE49-F238E27FC236}">
                      <a16:creationId xmlns:a16="http://schemas.microsoft.com/office/drawing/2014/main" id="{F6860F46-F839-B056-C62A-CF6838DE9375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4123330" y="5013449"/>
                  <a:ext cx="208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587" name="Ink 586">
                  <a:extLst>
                    <a:ext uri="{FF2B5EF4-FFF2-40B4-BE49-F238E27FC236}">
                      <a16:creationId xmlns:a16="http://schemas.microsoft.com/office/drawing/2014/main" id="{BCF2BF83-D88F-BCF6-2314-781AA5F5825B}"/>
                    </a:ext>
                  </a:extLst>
                </p14:cNvPr>
                <p14:cNvContentPartPr/>
                <p14:nvPr/>
              </p14:nvContentPartPr>
              <p14:xfrm>
                <a:off x="3501970" y="5283449"/>
                <a:ext cx="709560" cy="68760"/>
              </p14:xfrm>
            </p:contentPart>
          </mc:Choice>
          <mc:Fallback xmlns="">
            <p:pic>
              <p:nvPicPr>
                <p:cNvPr id="587" name="Ink 586">
                  <a:extLst>
                    <a:ext uri="{FF2B5EF4-FFF2-40B4-BE49-F238E27FC236}">
                      <a16:creationId xmlns:a16="http://schemas.microsoft.com/office/drawing/2014/main" id="{BCF2BF83-D88F-BCF6-2314-781AA5F5825B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3493330" y="5274809"/>
                  <a:ext cx="7272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588" name="Ink 587">
                  <a:extLst>
                    <a:ext uri="{FF2B5EF4-FFF2-40B4-BE49-F238E27FC236}">
                      <a16:creationId xmlns:a16="http://schemas.microsoft.com/office/drawing/2014/main" id="{679C945B-ABEE-DDD3-BE42-252E326818F5}"/>
                    </a:ext>
                  </a:extLst>
                </p14:cNvPr>
                <p14:cNvContentPartPr/>
                <p14:nvPr/>
              </p14:nvContentPartPr>
              <p14:xfrm>
                <a:off x="3504130" y="5417729"/>
                <a:ext cx="136080" cy="286560"/>
              </p14:xfrm>
            </p:contentPart>
          </mc:Choice>
          <mc:Fallback xmlns="">
            <p:pic>
              <p:nvPicPr>
                <p:cNvPr id="588" name="Ink 587">
                  <a:extLst>
                    <a:ext uri="{FF2B5EF4-FFF2-40B4-BE49-F238E27FC236}">
                      <a16:creationId xmlns:a16="http://schemas.microsoft.com/office/drawing/2014/main" id="{679C945B-ABEE-DDD3-BE42-252E326818F5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3495490" y="5409089"/>
                  <a:ext cx="15372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590" name="Ink 589">
                  <a:extLst>
                    <a:ext uri="{FF2B5EF4-FFF2-40B4-BE49-F238E27FC236}">
                      <a16:creationId xmlns:a16="http://schemas.microsoft.com/office/drawing/2014/main" id="{D930642E-B66A-4E6D-A6FC-7AD4D4B928DE}"/>
                    </a:ext>
                  </a:extLst>
                </p14:cNvPr>
                <p14:cNvContentPartPr/>
                <p14:nvPr/>
              </p14:nvContentPartPr>
              <p14:xfrm>
                <a:off x="3859090" y="5482169"/>
                <a:ext cx="113040" cy="189360"/>
              </p14:xfrm>
            </p:contentPart>
          </mc:Choice>
          <mc:Fallback xmlns="">
            <p:pic>
              <p:nvPicPr>
                <p:cNvPr id="590" name="Ink 589">
                  <a:extLst>
                    <a:ext uri="{FF2B5EF4-FFF2-40B4-BE49-F238E27FC236}">
                      <a16:creationId xmlns:a16="http://schemas.microsoft.com/office/drawing/2014/main" id="{D930642E-B66A-4E6D-A6FC-7AD4D4B928DE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3850090" y="5473529"/>
                  <a:ext cx="1306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591" name="Ink 590">
                  <a:extLst>
                    <a:ext uri="{FF2B5EF4-FFF2-40B4-BE49-F238E27FC236}">
                      <a16:creationId xmlns:a16="http://schemas.microsoft.com/office/drawing/2014/main" id="{9D1685AB-380A-92E0-F4B6-2E4FAC0D4C68}"/>
                    </a:ext>
                  </a:extLst>
                </p14:cNvPr>
                <p14:cNvContentPartPr/>
                <p14:nvPr/>
              </p14:nvContentPartPr>
              <p14:xfrm>
                <a:off x="3802210" y="5455889"/>
                <a:ext cx="293400" cy="219600"/>
              </p14:xfrm>
            </p:contentPart>
          </mc:Choice>
          <mc:Fallback xmlns="">
            <p:pic>
              <p:nvPicPr>
                <p:cNvPr id="591" name="Ink 590">
                  <a:extLst>
                    <a:ext uri="{FF2B5EF4-FFF2-40B4-BE49-F238E27FC236}">
                      <a16:creationId xmlns:a16="http://schemas.microsoft.com/office/drawing/2014/main" id="{9D1685AB-380A-92E0-F4B6-2E4FAC0D4C68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3793210" y="5447249"/>
                  <a:ext cx="3110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592" name="Ink 591">
                  <a:extLst>
                    <a:ext uri="{FF2B5EF4-FFF2-40B4-BE49-F238E27FC236}">
                      <a16:creationId xmlns:a16="http://schemas.microsoft.com/office/drawing/2014/main" id="{E1CEE5F2-389D-3064-4869-6E93CAA7D5D9}"/>
                    </a:ext>
                  </a:extLst>
                </p14:cNvPr>
                <p14:cNvContentPartPr/>
                <p14:nvPr/>
              </p14:nvContentPartPr>
              <p14:xfrm>
                <a:off x="4095970" y="5572529"/>
                <a:ext cx="115560" cy="189720"/>
              </p14:xfrm>
            </p:contentPart>
          </mc:Choice>
          <mc:Fallback xmlns="">
            <p:pic>
              <p:nvPicPr>
                <p:cNvPr id="592" name="Ink 591">
                  <a:extLst>
                    <a:ext uri="{FF2B5EF4-FFF2-40B4-BE49-F238E27FC236}">
                      <a16:creationId xmlns:a16="http://schemas.microsoft.com/office/drawing/2014/main" id="{E1CEE5F2-389D-3064-4869-6E93CAA7D5D9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4087330" y="5563529"/>
                  <a:ext cx="133200" cy="20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4" name="Group 603">
            <a:extLst>
              <a:ext uri="{FF2B5EF4-FFF2-40B4-BE49-F238E27FC236}">
                <a16:creationId xmlns:a16="http://schemas.microsoft.com/office/drawing/2014/main" id="{FBB33444-EA04-C329-4EF6-A85E2D1880DB}"/>
              </a:ext>
            </a:extLst>
          </p:cNvPr>
          <p:cNvGrpSpPr/>
          <p:nvPr/>
        </p:nvGrpSpPr>
        <p:grpSpPr>
          <a:xfrm>
            <a:off x="4546330" y="4930289"/>
            <a:ext cx="738720" cy="800640"/>
            <a:chOff x="4546330" y="4930289"/>
            <a:chExt cx="738720" cy="80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594" name="Ink 593">
                  <a:extLst>
                    <a:ext uri="{FF2B5EF4-FFF2-40B4-BE49-F238E27FC236}">
                      <a16:creationId xmlns:a16="http://schemas.microsoft.com/office/drawing/2014/main" id="{CB09D0A3-6593-C60A-6814-0AC591303A1A}"/>
                    </a:ext>
                  </a:extLst>
                </p14:cNvPr>
                <p14:cNvContentPartPr/>
                <p14:nvPr/>
              </p14:nvContentPartPr>
              <p14:xfrm>
                <a:off x="4570450" y="4930289"/>
                <a:ext cx="151560" cy="261000"/>
              </p14:xfrm>
            </p:contentPart>
          </mc:Choice>
          <mc:Fallback xmlns="">
            <p:pic>
              <p:nvPicPr>
                <p:cNvPr id="594" name="Ink 593">
                  <a:extLst>
                    <a:ext uri="{FF2B5EF4-FFF2-40B4-BE49-F238E27FC236}">
                      <a16:creationId xmlns:a16="http://schemas.microsoft.com/office/drawing/2014/main" id="{CB09D0A3-6593-C60A-6814-0AC591303A1A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4561810" y="4921649"/>
                  <a:ext cx="16920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595" name="Ink 594">
                  <a:extLst>
                    <a:ext uri="{FF2B5EF4-FFF2-40B4-BE49-F238E27FC236}">
                      <a16:creationId xmlns:a16="http://schemas.microsoft.com/office/drawing/2014/main" id="{E45967EB-3777-D185-4C9D-3E0BBD969138}"/>
                    </a:ext>
                  </a:extLst>
                </p14:cNvPr>
                <p14:cNvContentPartPr/>
                <p14:nvPr/>
              </p14:nvContentPartPr>
              <p14:xfrm>
                <a:off x="4817770" y="4940369"/>
                <a:ext cx="326160" cy="225360"/>
              </p14:xfrm>
            </p:contentPart>
          </mc:Choice>
          <mc:Fallback xmlns="">
            <p:pic>
              <p:nvPicPr>
                <p:cNvPr id="595" name="Ink 594">
                  <a:extLst>
                    <a:ext uri="{FF2B5EF4-FFF2-40B4-BE49-F238E27FC236}">
                      <a16:creationId xmlns:a16="http://schemas.microsoft.com/office/drawing/2014/main" id="{E45967EB-3777-D185-4C9D-3E0BBD969138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4808770" y="4931729"/>
                  <a:ext cx="3438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596" name="Ink 595">
                  <a:extLst>
                    <a:ext uri="{FF2B5EF4-FFF2-40B4-BE49-F238E27FC236}">
                      <a16:creationId xmlns:a16="http://schemas.microsoft.com/office/drawing/2014/main" id="{7294F811-5CB1-EDC7-263F-62CBA9455BB6}"/>
                    </a:ext>
                  </a:extLst>
                </p14:cNvPr>
                <p14:cNvContentPartPr/>
                <p14:nvPr/>
              </p14:nvContentPartPr>
              <p14:xfrm>
                <a:off x="5112250" y="5118209"/>
                <a:ext cx="172800" cy="148680"/>
              </p14:xfrm>
            </p:contentPart>
          </mc:Choice>
          <mc:Fallback xmlns="">
            <p:pic>
              <p:nvPicPr>
                <p:cNvPr id="596" name="Ink 595">
                  <a:extLst>
                    <a:ext uri="{FF2B5EF4-FFF2-40B4-BE49-F238E27FC236}">
                      <a16:creationId xmlns:a16="http://schemas.microsoft.com/office/drawing/2014/main" id="{7294F811-5CB1-EDC7-263F-62CBA9455BB6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5103250" y="5109209"/>
                  <a:ext cx="1904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597" name="Ink 596">
                  <a:extLst>
                    <a:ext uri="{FF2B5EF4-FFF2-40B4-BE49-F238E27FC236}">
                      <a16:creationId xmlns:a16="http://schemas.microsoft.com/office/drawing/2014/main" id="{44D532EF-B836-E89B-56EB-6B3A52B5EA13}"/>
                    </a:ext>
                  </a:extLst>
                </p14:cNvPr>
                <p14:cNvContentPartPr/>
                <p14:nvPr/>
              </p14:nvContentPartPr>
              <p14:xfrm>
                <a:off x="4546330" y="5294249"/>
                <a:ext cx="732600" cy="83520"/>
              </p14:xfrm>
            </p:contentPart>
          </mc:Choice>
          <mc:Fallback xmlns="">
            <p:pic>
              <p:nvPicPr>
                <p:cNvPr id="597" name="Ink 596">
                  <a:extLst>
                    <a:ext uri="{FF2B5EF4-FFF2-40B4-BE49-F238E27FC236}">
                      <a16:creationId xmlns:a16="http://schemas.microsoft.com/office/drawing/2014/main" id="{44D532EF-B836-E89B-56EB-6B3A52B5EA13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4537690" y="5285609"/>
                  <a:ext cx="7502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598" name="Ink 597">
                  <a:extLst>
                    <a:ext uri="{FF2B5EF4-FFF2-40B4-BE49-F238E27FC236}">
                      <a16:creationId xmlns:a16="http://schemas.microsoft.com/office/drawing/2014/main" id="{23C7B539-66EA-3692-0AF9-63A44E2F7FFC}"/>
                    </a:ext>
                  </a:extLst>
                </p14:cNvPr>
                <p14:cNvContentPartPr/>
                <p14:nvPr/>
              </p14:nvContentPartPr>
              <p14:xfrm>
                <a:off x="4602490" y="5433569"/>
                <a:ext cx="88200" cy="254520"/>
              </p14:xfrm>
            </p:contentPart>
          </mc:Choice>
          <mc:Fallback xmlns="">
            <p:pic>
              <p:nvPicPr>
                <p:cNvPr id="598" name="Ink 597">
                  <a:extLst>
                    <a:ext uri="{FF2B5EF4-FFF2-40B4-BE49-F238E27FC236}">
                      <a16:creationId xmlns:a16="http://schemas.microsoft.com/office/drawing/2014/main" id="{23C7B539-66EA-3692-0AF9-63A44E2F7FFC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4593850" y="5424569"/>
                  <a:ext cx="10584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600" name="Ink 599">
                  <a:extLst>
                    <a:ext uri="{FF2B5EF4-FFF2-40B4-BE49-F238E27FC236}">
                      <a16:creationId xmlns:a16="http://schemas.microsoft.com/office/drawing/2014/main" id="{E859D9B9-9662-E495-752B-D993243142F5}"/>
                    </a:ext>
                  </a:extLst>
                </p14:cNvPr>
                <p14:cNvContentPartPr/>
                <p14:nvPr/>
              </p14:nvContentPartPr>
              <p14:xfrm>
                <a:off x="4838650" y="5512049"/>
                <a:ext cx="154440" cy="171000"/>
              </p14:xfrm>
            </p:contentPart>
          </mc:Choice>
          <mc:Fallback xmlns="">
            <p:pic>
              <p:nvPicPr>
                <p:cNvPr id="600" name="Ink 599">
                  <a:extLst>
                    <a:ext uri="{FF2B5EF4-FFF2-40B4-BE49-F238E27FC236}">
                      <a16:creationId xmlns:a16="http://schemas.microsoft.com/office/drawing/2014/main" id="{E859D9B9-9662-E495-752B-D993243142F5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4830010" y="5503409"/>
                  <a:ext cx="1720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601" name="Ink 600">
                  <a:extLst>
                    <a:ext uri="{FF2B5EF4-FFF2-40B4-BE49-F238E27FC236}">
                      <a16:creationId xmlns:a16="http://schemas.microsoft.com/office/drawing/2014/main" id="{83AF3615-22CD-03DD-04B3-7BF94225E54C}"/>
                    </a:ext>
                  </a:extLst>
                </p14:cNvPr>
                <p14:cNvContentPartPr/>
                <p14:nvPr/>
              </p14:nvContentPartPr>
              <p14:xfrm>
                <a:off x="4824610" y="5470289"/>
                <a:ext cx="286920" cy="185760"/>
              </p14:xfrm>
            </p:contentPart>
          </mc:Choice>
          <mc:Fallback xmlns="">
            <p:pic>
              <p:nvPicPr>
                <p:cNvPr id="601" name="Ink 600">
                  <a:extLst>
                    <a:ext uri="{FF2B5EF4-FFF2-40B4-BE49-F238E27FC236}">
                      <a16:creationId xmlns:a16="http://schemas.microsoft.com/office/drawing/2014/main" id="{83AF3615-22CD-03DD-04B3-7BF94225E54C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4815970" y="5461649"/>
                  <a:ext cx="3045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602" name="Ink 601">
                  <a:extLst>
                    <a:ext uri="{FF2B5EF4-FFF2-40B4-BE49-F238E27FC236}">
                      <a16:creationId xmlns:a16="http://schemas.microsoft.com/office/drawing/2014/main" id="{A6D567D5-7727-562F-3C53-511B4009EB27}"/>
                    </a:ext>
                  </a:extLst>
                </p14:cNvPr>
                <p14:cNvContentPartPr/>
                <p14:nvPr/>
              </p14:nvContentPartPr>
              <p14:xfrm>
                <a:off x="5125930" y="5647409"/>
                <a:ext cx="23040" cy="83520"/>
              </p14:xfrm>
            </p:contentPart>
          </mc:Choice>
          <mc:Fallback xmlns="">
            <p:pic>
              <p:nvPicPr>
                <p:cNvPr id="602" name="Ink 601">
                  <a:extLst>
                    <a:ext uri="{FF2B5EF4-FFF2-40B4-BE49-F238E27FC236}">
                      <a16:creationId xmlns:a16="http://schemas.microsoft.com/office/drawing/2014/main" id="{A6D567D5-7727-562F-3C53-511B4009EB27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5116930" y="5638409"/>
                  <a:ext cx="406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603" name="Ink 602">
                  <a:extLst>
                    <a:ext uri="{FF2B5EF4-FFF2-40B4-BE49-F238E27FC236}">
                      <a16:creationId xmlns:a16="http://schemas.microsoft.com/office/drawing/2014/main" id="{11DA2FC0-EA18-AE75-8B9A-C3494641CC09}"/>
                    </a:ext>
                  </a:extLst>
                </p14:cNvPr>
                <p14:cNvContentPartPr/>
                <p14:nvPr/>
              </p14:nvContentPartPr>
              <p14:xfrm>
                <a:off x="5163370" y="5522849"/>
                <a:ext cx="8280" cy="24840"/>
              </p14:xfrm>
            </p:contentPart>
          </mc:Choice>
          <mc:Fallback xmlns="">
            <p:pic>
              <p:nvPicPr>
                <p:cNvPr id="603" name="Ink 602">
                  <a:extLst>
                    <a:ext uri="{FF2B5EF4-FFF2-40B4-BE49-F238E27FC236}">
                      <a16:creationId xmlns:a16="http://schemas.microsoft.com/office/drawing/2014/main" id="{11DA2FC0-EA18-AE75-8B9A-C3494641CC09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5154370" y="5514209"/>
                  <a:ext cx="2592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3" name="Group 612">
            <a:extLst>
              <a:ext uri="{FF2B5EF4-FFF2-40B4-BE49-F238E27FC236}">
                <a16:creationId xmlns:a16="http://schemas.microsoft.com/office/drawing/2014/main" id="{484789C4-AB8F-6EB2-FE13-CD720BF67E24}"/>
              </a:ext>
            </a:extLst>
          </p:cNvPr>
          <p:cNvGrpSpPr/>
          <p:nvPr/>
        </p:nvGrpSpPr>
        <p:grpSpPr>
          <a:xfrm>
            <a:off x="5581690" y="4765049"/>
            <a:ext cx="2010600" cy="877680"/>
            <a:chOff x="5581690" y="4765049"/>
            <a:chExt cx="2010600" cy="87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605" name="Ink 604">
                  <a:extLst>
                    <a:ext uri="{FF2B5EF4-FFF2-40B4-BE49-F238E27FC236}">
                      <a16:creationId xmlns:a16="http://schemas.microsoft.com/office/drawing/2014/main" id="{4A5A3F47-A69D-55EF-2A96-357648992B94}"/>
                    </a:ext>
                  </a:extLst>
                </p14:cNvPr>
                <p14:cNvContentPartPr/>
                <p14:nvPr/>
              </p14:nvContentPartPr>
              <p14:xfrm>
                <a:off x="5581690" y="5212889"/>
                <a:ext cx="271080" cy="15480"/>
              </p14:xfrm>
            </p:contentPart>
          </mc:Choice>
          <mc:Fallback xmlns="">
            <p:pic>
              <p:nvPicPr>
                <p:cNvPr id="605" name="Ink 604">
                  <a:extLst>
                    <a:ext uri="{FF2B5EF4-FFF2-40B4-BE49-F238E27FC236}">
                      <a16:creationId xmlns:a16="http://schemas.microsoft.com/office/drawing/2014/main" id="{4A5A3F47-A69D-55EF-2A96-357648992B94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5573050" y="5204249"/>
                  <a:ext cx="2887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606" name="Ink 605">
                  <a:extLst>
                    <a:ext uri="{FF2B5EF4-FFF2-40B4-BE49-F238E27FC236}">
                      <a16:creationId xmlns:a16="http://schemas.microsoft.com/office/drawing/2014/main" id="{D1449788-4E6B-14A2-5DA9-B18C8718AF3C}"/>
                    </a:ext>
                  </a:extLst>
                </p14:cNvPr>
                <p14:cNvContentPartPr/>
                <p14:nvPr/>
              </p14:nvContentPartPr>
              <p14:xfrm>
                <a:off x="5594650" y="5294609"/>
                <a:ext cx="259560" cy="54720"/>
              </p14:xfrm>
            </p:contentPart>
          </mc:Choice>
          <mc:Fallback xmlns="">
            <p:pic>
              <p:nvPicPr>
                <p:cNvPr id="606" name="Ink 605">
                  <a:extLst>
                    <a:ext uri="{FF2B5EF4-FFF2-40B4-BE49-F238E27FC236}">
                      <a16:creationId xmlns:a16="http://schemas.microsoft.com/office/drawing/2014/main" id="{D1449788-4E6B-14A2-5DA9-B18C8718AF3C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5586010" y="5285609"/>
                  <a:ext cx="2772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607" name="Ink 606">
                  <a:extLst>
                    <a:ext uri="{FF2B5EF4-FFF2-40B4-BE49-F238E27FC236}">
                      <a16:creationId xmlns:a16="http://schemas.microsoft.com/office/drawing/2014/main" id="{E74CD4DD-612C-341E-3FE6-46B122D560E5}"/>
                    </a:ext>
                  </a:extLst>
                </p14:cNvPr>
                <p14:cNvContentPartPr/>
                <p14:nvPr/>
              </p14:nvContentPartPr>
              <p14:xfrm>
                <a:off x="6052930" y="5217929"/>
                <a:ext cx="198000" cy="23760"/>
              </p14:xfrm>
            </p:contentPart>
          </mc:Choice>
          <mc:Fallback xmlns="">
            <p:pic>
              <p:nvPicPr>
                <p:cNvPr id="607" name="Ink 606">
                  <a:extLst>
                    <a:ext uri="{FF2B5EF4-FFF2-40B4-BE49-F238E27FC236}">
                      <a16:creationId xmlns:a16="http://schemas.microsoft.com/office/drawing/2014/main" id="{E74CD4DD-612C-341E-3FE6-46B122D560E5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6044290" y="5209289"/>
                  <a:ext cx="2156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608" name="Ink 607">
                  <a:extLst>
                    <a:ext uri="{FF2B5EF4-FFF2-40B4-BE49-F238E27FC236}">
                      <a16:creationId xmlns:a16="http://schemas.microsoft.com/office/drawing/2014/main" id="{A9BD6931-7095-9067-9BB5-A187CCB28DF6}"/>
                    </a:ext>
                  </a:extLst>
                </p14:cNvPr>
                <p14:cNvContentPartPr/>
                <p14:nvPr/>
              </p14:nvContentPartPr>
              <p14:xfrm>
                <a:off x="6126370" y="5212169"/>
                <a:ext cx="383040" cy="430560"/>
              </p14:xfrm>
            </p:contentPart>
          </mc:Choice>
          <mc:Fallback xmlns="">
            <p:pic>
              <p:nvPicPr>
                <p:cNvPr id="608" name="Ink 607">
                  <a:extLst>
                    <a:ext uri="{FF2B5EF4-FFF2-40B4-BE49-F238E27FC236}">
                      <a16:creationId xmlns:a16="http://schemas.microsoft.com/office/drawing/2014/main" id="{A9BD6931-7095-9067-9BB5-A187CCB28DF6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6117370" y="5203529"/>
                  <a:ext cx="40068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610" name="Ink 609">
                  <a:extLst>
                    <a:ext uri="{FF2B5EF4-FFF2-40B4-BE49-F238E27FC236}">
                      <a16:creationId xmlns:a16="http://schemas.microsoft.com/office/drawing/2014/main" id="{F18A62B8-133D-4DCD-BC01-0547CB90C5CD}"/>
                    </a:ext>
                  </a:extLst>
                </p14:cNvPr>
                <p14:cNvContentPartPr/>
                <p14:nvPr/>
              </p14:nvContentPartPr>
              <p14:xfrm>
                <a:off x="6766810" y="4846049"/>
                <a:ext cx="199440" cy="335880"/>
              </p14:xfrm>
            </p:contentPart>
          </mc:Choice>
          <mc:Fallback xmlns="">
            <p:pic>
              <p:nvPicPr>
                <p:cNvPr id="610" name="Ink 609">
                  <a:extLst>
                    <a:ext uri="{FF2B5EF4-FFF2-40B4-BE49-F238E27FC236}">
                      <a16:creationId xmlns:a16="http://schemas.microsoft.com/office/drawing/2014/main" id="{F18A62B8-133D-4DCD-BC01-0547CB90C5CD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6758170" y="4837049"/>
                  <a:ext cx="21708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611" name="Ink 610">
                  <a:extLst>
                    <a:ext uri="{FF2B5EF4-FFF2-40B4-BE49-F238E27FC236}">
                      <a16:creationId xmlns:a16="http://schemas.microsoft.com/office/drawing/2014/main" id="{DEA45274-A21D-2253-5D3D-B9B9E07DF346}"/>
                    </a:ext>
                  </a:extLst>
                </p14:cNvPr>
                <p14:cNvContentPartPr/>
                <p14:nvPr/>
              </p14:nvContentPartPr>
              <p14:xfrm>
                <a:off x="7038970" y="4765049"/>
                <a:ext cx="154080" cy="138960"/>
              </p14:xfrm>
            </p:contentPart>
          </mc:Choice>
          <mc:Fallback xmlns="">
            <p:pic>
              <p:nvPicPr>
                <p:cNvPr id="611" name="Ink 610">
                  <a:extLst>
                    <a:ext uri="{FF2B5EF4-FFF2-40B4-BE49-F238E27FC236}">
                      <a16:creationId xmlns:a16="http://schemas.microsoft.com/office/drawing/2014/main" id="{DEA45274-A21D-2253-5D3D-B9B9E07DF346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7030330" y="4756049"/>
                  <a:ext cx="1717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612" name="Ink 611">
                  <a:extLst>
                    <a:ext uri="{FF2B5EF4-FFF2-40B4-BE49-F238E27FC236}">
                      <a16:creationId xmlns:a16="http://schemas.microsoft.com/office/drawing/2014/main" id="{AF58DC44-4229-ECFE-1CA6-74E5A0F63D24}"/>
                    </a:ext>
                  </a:extLst>
                </p14:cNvPr>
                <p14:cNvContentPartPr/>
                <p14:nvPr/>
              </p14:nvContentPartPr>
              <p14:xfrm>
                <a:off x="7226530" y="4931729"/>
                <a:ext cx="365760" cy="240840"/>
              </p14:xfrm>
            </p:contentPart>
          </mc:Choice>
          <mc:Fallback xmlns="">
            <p:pic>
              <p:nvPicPr>
                <p:cNvPr id="612" name="Ink 611">
                  <a:extLst>
                    <a:ext uri="{FF2B5EF4-FFF2-40B4-BE49-F238E27FC236}">
                      <a16:creationId xmlns:a16="http://schemas.microsoft.com/office/drawing/2014/main" id="{AF58DC44-4229-ECFE-1CA6-74E5A0F63D24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7217890" y="4923089"/>
                  <a:ext cx="383400" cy="25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8" name="Group 617">
            <a:extLst>
              <a:ext uri="{FF2B5EF4-FFF2-40B4-BE49-F238E27FC236}">
                <a16:creationId xmlns:a16="http://schemas.microsoft.com/office/drawing/2014/main" id="{68684707-7FCE-2B67-68F4-4BCFAC57CEA6}"/>
              </a:ext>
            </a:extLst>
          </p:cNvPr>
          <p:cNvGrpSpPr/>
          <p:nvPr/>
        </p:nvGrpSpPr>
        <p:grpSpPr>
          <a:xfrm>
            <a:off x="7505530" y="4934609"/>
            <a:ext cx="583920" cy="339120"/>
            <a:chOff x="7505530" y="4934609"/>
            <a:chExt cx="583920" cy="33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614" name="Ink 613">
                  <a:extLst>
                    <a:ext uri="{FF2B5EF4-FFF2-40B4-BE49-F238E27FC236}">
                      <a16:creationId xmlns:a16="http://schemas.microsoft.com/office/drawing/2014/main" id="{D4EFE774-5C0C-A811-B63C-8F792960255B}"/>
                    </a:ext>
                  </a:extLst>
                </p14:cNvPr>
                <p14:cNvContentPartPr/>
                <p14:nvPr/>
              </p14:nvContentPartPr>
              <p14:xfrm>
                <a:off x="7505530" y="5176529"/>
                <a:ext cx="56520" cy="97200"/>
              </p14:xfrm>
            </p:contentPart>
          </mc:Choice>
          <mc:Fallback xmlns="">
            <p:pic>
              <p:nvPicPr>
                <p:cNvPr id="614" name="Ink 613">
                  <a:extLst>
                    <a:ext uri="{FF2B5EF4-FFF2-40B4-BE49-F238E27FC236}">
                      <a16:creationId xmlns:a16="http://schemas.microsoft.com/office/drawing/2014/main" id="{D4EFE774-5C0C-A811-B63C-8F792960255B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7496530" y="5167529"/>
                  <a:ext cx="741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615" name="Ink 614">
                  <a:extLst>
                    <a:ext uri="{FF2B5EF4-FFF2-40B4-BE49-F238E27FC236}">
                      <a16:creationId xmlns:a16="http://schemas.microsoft.com/office/drawing/2014/main" id="{1768F6CD-96AE-74CC-6CBB-B67F8E120FF0}"/>
                    </a:ext>
                  </a:extLst>
                </p14:cNvPr>
                <p14:cNvContentPartPr/>
                <p14:nvPr/>
              </p14:nvContentPartPr>
              <p14:xfrm>
                <a:off x="7543690" y="5096969"/>
                <a:ext cx="11880" cy="13680"/>
              </p14:xfrm>
            </p:contentPart>
          </mc:Choice>
          <mc:Fallback xmlns="">
            <p:pic>
              <p:nvPicPr>
                <p:cNvPr id="615" name="Ink 614">
                  <a:extLst>
                    <a:ext uri="{FF2B5EF4-FFF2-40B4-BE49-F238E27FC236}">
                      <a16:creationId xmlns:a16="http://schemas.microsoft.com/office/drawing/2014/main" id="{1768F6CD-96AE-74CC-6CBB-B67F8E120FF0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7534690" y="5088329"/>
                  <a:ext cx="295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616" name="Ink 615">
                  <a:extLst>
                    <a:ext uri="{FF2B5EF4-FFF2-40B4-BE49-F238E27FC236}">
                      <a16:creationId xmlns:a16="http://schemas.microsoft.com/office/drawing/2014/main" id="{62FF1837-969D-289C-EC38-893AA1E16212}"/>
                    </a:ext>
                  </a:extLst>
                </p14:cNvPr>
                <p14:cNvContentPartPr/>
                <p14:nvPr/>
              </p14:nvContentPartPr>
              <p14:xfrm>
                <a:off x="7706050" y="4934609"/>
                <a:ext cx="311040" cy="236160"/>
              </p14:xfrm>
            </p:contentPart>
          </mc:Choice>
          <mc:Fallback xmlns="">
            <p:pic>
              <p:nvPicPr>
                <p:cNvPr id="616" name="Ink 615">
                  <a:extLst>
                    <a:ext uri="{FF2B5EF4-FFF2-40B4-BE49-F238E27FC236}">
                      <a16:creationId xmlns:a16="http://schemas.microsoft.com/office/drawing/2014/main" id="{62FF1837-969D-289C-EC38-893AA1E16212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7697410" y="4925609"/>
                  <a:ext cx="3286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617" name="Ink 616">
                  <a:extLst>
                    <a:ext uri="{FF2B5EF4-FFF2-40B4-BE49-F238E27FC236}">
                      <a16:creationId xmlns:a16="http://schemas.microsoft.com/office/drawing/2014/main" id="{B34380FD-BC27-0D9D-2338-D2133B183D13}"/>
                    </a:ext>
                  </a:extLst>
                </p14:cNvPr>
                <p14:cNvContentPartPr/>
                <p14:nvPr/>
              </p14:nvContentPartPr>
              <p14:xfrm>
                <a:off x="7933930" y="5085089"/>
                <a:ext cx="155520" cy="138960"/>
              </p14:xfrm>
            </p:contentPart>
          </mc:Choice>
          <mc:Fallback xmlns="">
            <p:pic>
              <p:nvPicPr>
                <p:cNvPr id="617" name="Ink 616">
                  <a:extLst>
                    <a:ext uri="{FF2B5EF4-FFF2-40B4-BE49-F238E27FC236}">
                      <a16:creationId xmlns:a16="http://schemas.microsoft.com/office/drawing/2014/main" id="{B34380FD-BC27-0D9D-2338-D2133B183D13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7925290" y="5076449"/>
                  <a:ext cx="173160" cy="15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2" name="Group 631">
            <a:extLst>
              <a:ext uri="{FF2B5EF4-FFF2-40B4-BE49-F238E27FC236}">
                <a16:creationId xmlns:a16="http://schemas.microsoft.com/office/drawing/2014/main" id="{52C0339A-6201-D805-FDC4-46538C39813F}"/>
              </a:ext>
            </a:extLst>
          </p:cNvPr>
          <p:cNvGrpSpPr/>
          <p:nvPr/>
        </p:nvGrpSpPr>
        <p:grpSpPr>
          <a:xfrm>
            <a:off x="6665650" y="5360129"/>
            <a:ext cx="1636200" cy="534960"/>
            <a:chOff x="6665650" y="5360129"/>
            <a:chExt cx="1636200" cy="53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619" name="Ink 618">
                  <a:extLst>
                    <a:ext uri="{FF2B5EF4-FFF2-40B4-BE49-F238E27FC236}">
                      <a16:creationId xmlns:a16="http://schemas.microsoft.com/office/drawing/2014/main" id="{BD8DC025-1ACD-07BA-387D-D3918F0A27D6}"/>
                    </a:ext>
                  </a:extLst>
                </p14:cNvPr>
                <p14:cNvContentPartPr/>
                <p14:nvPr/>
              </p14:nvContentPartPr>
              <p14:xfrm>
                <a:off x="6665650" y="5360129"/>
                <a:ext cx="1636200" cy="66600"/>
              </p14:xfrm>
            </p:contentPart>
          </mc:Choice>
          <mc:Fallback xmlns="">
            <p:pic>
              <p:nvPicPr>
                <p:cNvPr id="619" name="Ink 618">
                  <a:extLst>
                    <a:ext uri="{FF2B5EF4-FFF2-40B4-BE49-F238E27FC236}">
                      <a16:creationId xmlns:a16="http://schemas.microsoft.com/office/drawing/2014/main" id="{BD8DC025-1ACD-07BA-387D-D3918F0A27D6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6657010" y="5351489"/>
                  <a:ext cx="16538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620" name="Ink 619">
                  <a:extLst>
                    <a:ext uri="{FF2B5EF4-FFF2-40B4-BE49-F238E27FC236}">
                      <a16:creationId xmlns:a16="http://schemas.microsoft.com/office/drawing/2014/main" id="{27A044EB-9FC7-72B6-65A2-F25790D1AB91}"/>
                    </a:ext>
                  </a:extLst>
                </p14:cNvPr>
                <p14:cNvContentPartPr/>
                <p14:nvPr/>
              </p14:nvContentPartPr>
              <p14:xfrm>
                <a:off x="6843490" y="5489009"/>
                <a:ext cx="183240" cy="277560"/>
              </p14:xfrm>
            </p:contentPart>
          </mc:Choice>
          <mc:Fallback xmlns="">
            <p:pic>
              <p:nvPicPr>
                <p:cNvPr id="620" name="Ink 619">
                  <a:extLst>
                    <a:ext uri="{FF2B5EF4-FFF2-40B4-BE49-F238E27FC236}">
                      <a16:creationId xmlns:a16="http://schemas.microsoft.com/office/drawing/2014/main" id="{27A044EB-9FC7-72B6-65A2-F25790D1AB91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6834490" y="5480369"/>
                  <a:ext cx="20088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622" name="Ink 621">
                  <a:extLst>
                    <a:ext uri="{FF2B5EF4-FFF2-40B4-BE49-F238E27FC236}">
                      <a16:creationId xmlns:a16="http://schemas.microsoft.com/office/drawing/2014/main" id="{05D443AD-A338-E672-C0E4-66A237468043}"/>
                    </a:ext>
                  </a:extLst>
                </p14:cNvPr>
                <p14:cNvContentPartPr/>
                <p14:nvPr/>
              </p14:nvContentPartPr>
              <p14:xfrm>
                <a:off x="7087210" y="5626529"/>
                <a:ext cx="137880" cy="109800"/>
              </p14:xfrm>
            </p:contentPart>
          </mc:Choice>
          <mc:Fallback xmlns="">
            <p:pic>
              <p:nvPicPr>
                <p:cNvPr id="622" name="Ink 621">
                  <a:extLst>
                    <a:ext uri="{FF2B5EF4-FFF2-40B4-BE49-F238E27FC236}">
                      <a16:creationId xmlns:a16="http://schemas.microsoft.com/office/drawing/2014/main" id="{05D443AD-A338-E672-C0E4-66A237468043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7078570" y="5617529"/>
                  <a:ext cx="1555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623" name="Ink 622">
                  <a:extLst>
                    <a:ext uri="{FF2B5EF4-FFF2-40B4-BE49-F238E27FC236}">
                      <a16:creationId xmlns:a16="http://schemas.microsoft.com/office/drawing/2014/main" id="{E63FCA26-5FE0-CFD7-2CDC-B8599C46651E}"/>
                    </a:ext>
                  </a:extLst>
                </p14:cNvPr>
                <p14:cNvContentPartPr/>
                <p14:nvPr/>
              </p14:nvContentPartPr>
              <p14:xfrm>
                <a:off x="7089010" y="5593409"/>
                <a:ext cx="231840" cy="142560"/>
              </p14:xfrm>
            </p:contentPart>
          </mc:Choice>
          <mc:Fallback xmlns="">
            <p:pic>
              <p:nvPicPr>
                <p:cNvPr id="623" name="Ink 622">
                  <a:extLst>
                    <a:ext uri="{FF2B5EF4-FFF2-40B4-BE49-F238E27FC236}">
                      <a16:creationId xmlns:a16="http://schemas.microsoft.com/office/drawing/2014/main" id="{E63FCA26-5FE0-CFD7-2CDC-B8599C46651E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7080370" y="5584769"/>
                  <a:ext cx="2494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624" name="Ink 623">
                  <a:extLst>
                    <a:ext uri="{FF2B5EF4-FFF2-40B4-BE49-F238E27FC236}">
                      <a16:creationId xmlns:a16="http://schemas.microsoft.com/office/drawing/2014/main" id="{F9EB0B0B-EDCD-572D-9B30-6E849B8863C5}"/>
                    </a:ext>
                  </a:extLst>
                </p14:cNvPr>
                <p14:cNvContentPartPr/>
                <p14:nvPr/>
              </p14:nvContentPartPr>
              <p14:xfrm>
                <a:off x="7317970" y="5721569"/>
                <a:ext cx="115920" cy="171720"/>
              </p14:xfrm>
            </p:contentPart>
          </mc:Choice>
          <mc:Fallback xmlns="">
            <p:pic>
              <p:nvPicPr>
                <p:cNvPr id="624" name="Ink 623">
                  <a:extLst>
                    <a:ext uri="{FF2B5EF4-FFF2-40B4-BE49-F238E27FC236}">
                      <a16:creationId xmlns:a16="http://schemas.microsoft.com/office/drawing/2014/main" id="{F9EB0B0B-EDCD-572D-9B30-6E849B8863C5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7309330" y="5712569"/>
                  <a:ext cx="1335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625" name="Ink 624">
                  <a:extLst>
                    <a:ext uri="{FF2B5EF4-FFF2-40B4-BE49-F238E27FC236}">
                      <a16:creationId xmlns:a16="http://schemas.microsoft.com/office/drawing/2014/main" id="{ACB15E35-7A45-E81F-7DF7-2009C8B58D9C}"/>
                    </a:ext>
                  </a:extLst>
                </p14:cNvPr>
                <p14:cNvContentPartPr/>
                <p14:nvPr/>
              </p14:nvContentPartPr>
              <p14:xfrm>
                <a:off x="7595530" y="5465969"/>
                <a:ext cx="166320" cy="299520"/>
              </p14:xfrm>
            </p:contentPart>
          </mc:Choice>
          <mc:Fallback xmlns="">
            <p:pic>
              <p:nvPicPr>
                <p:cNvPr id="625" name="Ink 624">
                  <a:extLst>
                    <a:ext uri="{FF2B5EF4-FFF2-40B4-BE49-F238E27FC236}">
                      <a16:creationId xmlns:a16="http://schemas.microsoft.com/office/drawing/2014/main" id="{ACB15E35-7A45-E81F-7DF7-2009C8B58D9C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7586890" y="5457329"/>
                  <a:ext cx="18396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627" name="Ink 626">
                  <a:extLst>
                    <a:ext uri="{FF2B5EF4-FFF2-40B4-BE49-F238E27FC236}">
                      <a16:creationId xmlns:a16="http://schemas.microsoft.com/office/drawing/2014/main" id="{4BB47F0B-E95E-7A5E-3CFF-1CAE2545D9B0}"/>
                    </a:ext>
                  </a:extLst>
                </p14:cNvPr>
                <p14:cNvContentPartPr/>
                <p14:nvPr/>
              </p14:nvContentPartPr>
              <p14:xfrm>
                <a:off x="7828090" y="5600969"/>
                <a:ext cx="144720" cy="142920"/>
              </p14:xfrm>
            </p:contentPart>
          </mc:Choice>
          <mc:Fallback xmlns="">
            <p:pic>
              <p:nvPicPr>
                <p:cNvPr id="627" name="Ink 626">
                  <a:extLst>
                    <a:ext uri="{FF2B5EF4-FFF2-40B4-BE49-F238E27FC236}">
                      <a16:creationId xmlns:a16="http://schemas.microsoft.com/office/drawing/2014/main" id="{4BB47F0B-E95E-7A5E-3CFF-1CAE2545D9B0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7819090" y="5592329"/>
                  <a:ext cx="1623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628" name="Ink 627">
                  <a:extLst>
                    <a:ext uri="{FF2B5EF4-FFF2-40B4-BE49-F238E27FC236}">
                      <a16:creationId xmlns:a16="http://schemas.microsoft.com/office/drawing/2014/main" id="{2A378580-7FC3-4A8D-95FB-FB6E1ECDB6DB}"/>
                    </a:ext>
                  </a:extLst>
                </p14:cNvPr>
                <p14:cNvContentPartPr/>
                <p14:nvPr/>
              </p14:nvContentPartPr>
              <p14:xfrm>
                <a:off x="7846450" y="5586209"/>
                <a:ext cx="223920" cy="154080"/>
              </p14:xfrm>
            </p:contentPart>
          </mc:Choice>
          <mc:Fallback xmlns="">
            <p:pic>
              <p:nvPicPr>
                <p:cNvPr id="628" name="Ink 627">
                  <a:extLst>
                    <a:ext uri="{FF2B5EF4-FFF2-40B4-BE49-F238E27FC236}">
                      <a16:creationId xmlns:a16="http://schemas.microsoft.com/office/drawing/2014/main" id="{2A378580-7FC3-4A8D-95FB-FB6E1ECDB6DB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7837450" y="5577569"/>
                  <a:ext cx="2415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630" name="Ink 629">
                  <a:extLst>
                    <a:ext uri="{FF2B5EF4-FFF2-40B4-BE49-F238E27FC236}">
                      <a16:creationId xmlns:a16="http://schemas.microsoft.com/office/drawing/2014/main" id="{4C8A822C-25A1-D228-54D2-231BE03BE6DB}"/>
                    </a:ext>
                  </a:extLst>
                </p14:cNvPr>
                <p14:cNvContentPartPr/>
                <p14:nvPr/>
              </p14:nvContentPartPr>
              <p14:xfrm>
                <a:off x="8082250" y="5784929"/>
                <a:ext cx="29880" cy="110160"/>
              </p14:xfrm>
            </p:contentPart>
          </mc:Choice>
          <mc:Fallback xmlns="">
            <p:pic>
              <p:nvPicPr>
                <p:cNvPr id="630" name="Ink 629">
                  <a:extLst>
                    <a:ext uri="{FF2B5EF4-FFF2-40B4-BE49-F238E27FC236}">
                      <a16:creationId xmlns:a16="http://schemas.microsoft.com/office/drawing/2014/main" id="{4C8A822C-25A1-D228-54D2-231BE03BE6DB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8073250" y="5775929"/>
                  <a:ext cx="475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631" name="Ink 630">
                  <a:extLst>
                    <a:ext uri="{FF2B5EF4-FFF2-40B4-BE49-F238E27FC236}">
                      <a16:creationId xmlns:a16="http://schemas.microsoft.com/office/drawing/2014/main" id="{48B604CE-EEE3-E9CA-2AEF-D075F0079944}"/>
                    </a:ext>
                  </a:extLst>
                </p14:cNvPr>
                <p14:cNvContentPartPr/>
                <p14:nvPr/>
              </p14:nvContentPartPr>
              <p14:xfrm>
                <a:off x="8105290" y="5688449"/>
                <a:ext cx="24840" cy="32040"/>
              </p14:xfrm>
            </p:contentPart>
          </mc:Choice>
          <mc:Fallback xmlns="">
            <p:pic>
              <p:nvPicPr>
                <p:cNvPr id="631" name="Ink 630">
                  <a:extLst>
                    <a:ext uri="{FF2B5EF4-FFF2-40B4-BE49-F238E27FC236}">
                      <a16:creationId xmlns:a16="http://schemas.microsoft.com/office/drawing/2014/main" id="{48B604CE-EEE3-E9CA-2AEF-D075F0079944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8096650" y="5679809"/>
                  <a:ext cx="4248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6" name="Group 635">
            <a:extLst>
              <a:ext uri="{FF2B5EF4-FFF2-40B4-BE49-F238E27FC236}">
                <a16:creationId xmlns:a16="http://schemas.microsoft.com/office/drawing/2014/main" id="{BBCA85CB-EA94-071E-AACE-C7AF42E9E112}"/>
              </a:ext>
            </a:extLst>
          </p:cNvPr>
          <p:cNvGrpSpPr/>
          <p:nvPr/>
        </p:nvGrpSpPr>
        <p:grpSpPr>
          <a:xfrm>
            <a:off x="455290" y="6185969"/>
            <a:ext cx="271440" cy="360720"/>
            <a:chOff x="455290" y="6185969"/>
            <a:chExt cx="271440" cy="36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633" name="Ink 632">
                  <a:extLst>
                    <a:ext uri="{FF2B5EF4-FFF2-40B4-BE49-F238E27FC236}">
                      <a16:creationId xmlns:a16="http://schemas.microsoft.com/office/drawing/2014/main" id="{18D6420B-7493-44FB-7F6E-4951C3835FE7}"/>
                    </a:ext>
                  </a:extLst>
                </p14:cNvPr>
                <p14:cNvContentPartPr/>
                <p14:nvPr/>
              </p14:nvContentPartPr>
              <p14:xfrm>
                <a:off x="455290" y="6185969"/>
                <a:ext cx="194040" cy="360720"/>
              </p14:xfrm>
            </p:contentPart>
          </mc:Choice>
          <mc:Fallback xmlns="">
            <p:pic>
              <p:nvPicPr>
                <p:cNvPr id="633" name="Ink 632">
                  <a:extLst>
                    <a:ext uri="{FF2B5EF4-FFF2-40B4-BE49-F238E27FC236}">
                      <a16:creationId xmlns:a16="http://schemas.microsoft.com/office/drawing/2014/main" id="{18D6420B-7493-44FB-7F6E-4951C3835FE7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446290" y="6177329"/>
                  <a:ext cx="21168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634" name="Ink 633">
                  <a:extLst>
                    <a:ext uri="{FF2B5EF4-FFF2-40B4-BE49-F238E27FC236}">
                      <a16:creationId xmlns:a16="http://schemas.microsoft.com/office/drawing/2014/main" id="{C2503191-F8EC-6989-A276-1B1D4D994461}"/>
                    </a:ext>
                  </a:extLst>
                </p14:cNvPr>
                <p14:cNvContentPartPr/>
                <p14:nvPr/>
              </p14:nvContentPartPr>
              <p14:xfrm>
                <a:off x="488410" y="6369209"/>
                <a:ext cx="238320" cy="28080"/>
              </p14:xfrm>
            </p:contentPart>
          </mc:Choice>
          <mc:Fallback xmlns="">
            <p:pic>
              <p:nvPicPr>
                <p:cNvPr id="634" name="Ink 633">
                  <a:extLst>
                    <a:ext uri="{FF2B5EF4-FFF2-40B4-BE49-F238E27FC236}">
                      <a16:creationId xmlns:a16="http://schemas.microsoft.com/office/drawing/2014/main" id="{C2503191-F8EC-6989-A276-1B1D4D994461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479770" y="6360569"/>
                  <a:ext cx="255960" cy="4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2">
            <p14:nvContentPartPr>
              <p14:cNvPr id="637" name="Ink 636">
                <a:extLst>
                  <a:ext uri="{FF2B5EF4-FFF2-40B4-BE49-F238E27FC236}">
                    <a16:creationId xmlns:a16="http://schemas.microsoft.com/office/drawing/2014/main" id="{8B51FBBA-7529-0A5E-E745-6B76778BC6E6}"/>
                  </a:ext>
                </a:extLst>
              </p14:cNvPr>
              <p14:cNvContentPartPr/>
              <p14:nvPr/>
            </p14:nvContentPartPr>
            <p14:xfrm>
              <a:off x="1129570" y="6170849"/>
              <a:ext cx="208080" cy="342360"/>
            </p14:xfrm>
          </p:contentPart>
        </mc:Choice>
        <mc:Fallback xmlns="">
          <p:pic>
            <p:nvPicPr>
              <p:cNvPr id="637" name="Ink 636">
                <a:extLst>
                  <a:ext uri="{FF2B5EF4-FFF2-40B4-BE49-F238E27FC236}">
                    <a16:creationId xmlns:a16="http://schemas.microsoft.com/office/drawing/2014/main" id="{8B51FBBA-7529-0A5E-E745-6B76778BC6E6}"/>
                  </a:ext>
                </a:extLst>
              </p:cNvPr>
              <p:cNvPicPr/>
              <p:nvPr/>
            </p:nvPicPr>
            <p:blipFill>
              <a:blip r:embed="rId503"/>
              <a:stretch>
                <a:fillRect/>
              </a:stretch>
            </p:blipFill>
            <p:spPr>
              <a:xfrm>
                <a:off x="1120570" y="6162209"/>
                <a:ext cx="22572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4">
            <p14:nvContentPartPr>
              <p14:cNvPr id="638" name="Ink 637">
                <a:extLst>
                  <a:ext uri="{FF2B5EF4-FFF2-40B4-BE49-F238E27FC236}">
                    <a16:creationId xmlns:a16="http://schemas.microsoft.com/office/drawing/2014/main" id="{D4193145-41EB-D7B4-82B3-01FED37A8BAA}"/>
                  </a:ext>
                </a:extLst>
              </p14:cNvPr>
              <p14:cNvContentPartPr/>
              <p14:nvPr/>
            </p14:nvContentPartPr>
            <p14:xfrm>
              <a:off x="1340530" y="6360929"/>
              <a:ext cx="813960" cy="154800"/>
            </p14:xfrm>
          </p:contentPart>
        </mc:Choice>
        <mc:Fallback xmlns="">
          <p:pic>
            <p:nvPicPr>
              <p:cNvPr id="638" name="Ink 637">
                <a:extLst>
                  <a:ext uri="{FF2B5EF4-FFF2-40B4-BE49-F238E27FC236}">
                    <a16:creationId xmlns:a16="http://schemas.microsoft.com/office/drawing/2014/main" id="{D4193145-41EB-D7B4-82B3-01FED37A8BAA}"/>
                  </a:ext>
                </a:extLst>
              </p:cNvPr>
              <p:cNvPicPr/>
              <p:nvPr/>
            </p:nvPicPr>
            <p:blipFill>
              <a:blip r:embed="rId505"/>
              <a:stretch>
                <a:fillRect/>
              </a:stretch>
            </p:blipFill>
            <p:spPr>
              <a:xfrm>
                <a:off x="1331530" y="6351929"/>
                <a:ext cx="83160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6">
            <p14:nvContentPartPr>
              <p14:cNvPr id="639" name="Ink 638">
                <a:extLst>
                  <a:ext uri="{FF2B5EF4-FFF2-40B4-BE49-F238E27FC236}">
                    <a16:creationId xmlns:a16="http://schemas.microsoft.com/office/drawing/2014/main" id="{CEABA7B7-0AB9-E5EE-4213-DE3738599E45}"/>
                  </a:ext>
                </a:extLst>
              </p14:cNvPr>
              <p14:cNvContentPartPr/>
              <p14:nvPr/>
            </p14:nvContentPartPr>
            <p14:xfrm>
              <a:off x="1587850" y="6180929"/>
              <a:ext cx="21240" cy="4680"/>
            </p14:xfrm>
          </p:contentPart>
        </mc:Choice>
        <mc:Fallback xmlns="">
          <p:pic>
            <p:nvPicPr>
              <p:cNvPr id="639" name="Ink 638">
                <a:extLst>
                  <a:ext uri="{FF2B5EF4-FFF2-40B4-BE49-F238E27FC236}">
                    <a16:creationId xmlns:a16="http://schemas.microsoft.com/office/drawing/2014/main" id="{CEABA7B7-0AB9-E5EE-4213-DE3738599E45}"/>
                  </a:ext>
                </a:extLst>
              </p:cNvPr>
              <p:cNvPicPr/>
              <p:nvPr/>
            </p:nvPicPr>
            <p:blipFill>
              <a:blip r:embed="rId507"/>
              <a:stretch>
                <a:fillRect/>
              </a:stretch>
            </p:blipFill>
            <p:spPr>
              <a:xfrm>
                <a:off x="1579210" y="6171929"/>
                <a:ext cx="3888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8">
            <p14:nvContentPartPr>
              <p14:cNvPr id="640" name="Ink 639">
                <a:extLst>
                  <a:ext uri="{FF2B5EF4-FFF2-40B4-BE49-F238E27FC236}">
                    <a16:creationId xmlns:a16="http://schemas.microsoft.com/office/drawing/2014/main" id="{4926A2BE-6757-1C9E-CAF4-D76FF3042BC4}"/>
                  </a:ext>
                </a:extLst>
              </p14:cNvPr>
              <p14:cNvContentPartPr/>
              <p14:nvPr/>
            </p14:nvContentPartPr>
            <p14:xfrm>
              <a:off x="2363290" y="6400889"/>
              <a:ext cx="93600" cy="5040"/>
            </p14:xfrm>
          </p:contentPart>
        </mc:Choice>
        <mc:Fallback xmlns="">
          <p:pic>
            <p:nvPicPr>
              <p:cNvPr id="640" name="Ink 639">
                <a:extLst>
                  <a:ext uri="{FF2B5EF4-FFF2-40B4-BE49-F238E27FC236}">
                    <a16:creationId xmlns:a16="http://schemas.microsoft.com/office/drawing/2014/main" id="{4926A2BE-6757-1C9E-CAF4-D76FF3042BC4}"/>
                  </a:ext>
                </a:extLst>
              </p:cNvPr>
              <p:cNvPicPr/>
              <p:nvPr/>
            </p:nvPicPr>
            <p:blipFill>
              <a:blip r:embed="rId509"/>
              <a:stretch>
                <a:fillRect/>
              </a:stretch>
            </p:blipFill>
            <p:spPr>
              <a:xfrm>
                <a:off x="2354290" y="6392249"/>
                <a:ext cx="11124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0">
            <p14:nvContentPartPr>
              <p14:cNvPr id="641" name="Ink 640">
                <a:extLst>
                  <a:ext uri="{FF2B5EF4-FFF2-40B4-BE49-F238E27FC236}">
                    <a16:creationId xmlns:a16="http://schemas.microsoft.com/office/drawing/2014/main" id="{388D1792-DECB-A6F5-DFC9-CF217E40F7D4}"/>
                  </a:ext>
                </a:extLst>
              </p14:cNvPr>
              <p14:cNvContentPartPr/>
              <p14:nvPr/>
            </p14:nvContentPartPr>
            <p14:xfrm>
              <a:off x="2507290" y="6206849"/>
              <a:ext cx="653400" cy="457560"/>
            </p14:xfrm>
          </p:contentPart>
        </mc:Choice>
        <mc:Fallback xmlns="">
          <p:pic>
            <p:nvPicPr>
              <p:cNvPr id="641" name="Ink 640">
                <a:extLst>
                  <a:ext uri="{FF2B5EF4-FFF2-40B4-BE49-F238E27FC236}">
                    <a16:creationId xmlns:a16="http://schemas.microsoft.com/office/drawing/2014/main" id="{388D1792-DECB-A6F5-DFC9-CF217E40F7D4}"/>
                  </a:ext>
                </a:extLst>
              </p:cNvPr>
              <p:cNvPicPr/>
              <p:nvPr/>
            </p:nvPicPr>
            <p:blipFill>
              <a:blip r:embed="rId511"/>
              <a:stretch>
                <a:fillRect/>
              </a:stretch>
            </p:blipFill>
            <p:spPr>
              <a:xfrm>
                <a:off x="2498290" y="6198209"/>
                <a:ext cx="671040" cy="47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2">
            <p14:nvContentPartPr>
              <p14:cNvPr id="642" name="Ink 641">
                <a:extLst>
                  <a:ext uri="{FF2B5EF4-FFF2-40B4-BE49-F238E27FC236}">
                    <a16:creationId xmlns:a16="http://schemas.microsoft.com/office/drawing/2014/main" id="{17BE5C05-3332-D349-0FB9-6FCAC88801F9}"/>
                  </a:ext>
                </a:extLst>
              </p14:cNvPr>
              <p14:cNvContentPartPr/>
              <p14:nvPr/>
            </p14:nvContentPartPr>
            <p14:xfrm>
              <a:off x="2459770" y="6239609"/>
              <a:ext cx="363240" cy="82440"/>
            </p14:xfrm>
          </p:contentPart>
        </mc:Choice>
        <mc:Fallback xmlns="">
          <p:pic>
            <p:nvPicPr>
              <p:cNvPr id="642" name="Ink 641">
                <a:extLst>
                  <a:ext uri="{FF2B5EF4-FFF2-40B4-BE49-F238E27FC236}">
                    <a16:creationId xmlns:a16="http://schemas.microsoft.com/office/drawing/2014/main" id="{17BE5C05-3332-D349-0FB9-6FCAC88801F9}"/>
                  </a:ext>
                </a:extLst>
              </p:cNvPr>
              <p:cNvPicPr/>
              <p:nvPr/>
            </p:nvPicPr>
            <p:blipFill>
              <a:blip r:embed="rId513"/>
              <a:stretch>
                <a:fillRect/>
              </a:stretch>
            </p:blipFill>
            <p:spPr>
              <a:xfrm>
                <a:off x="2451130" y="6230609"/>
                <a:ext cx="380880" cy="100080"/>
              </a:xfrm>
              <a:prstGeom prst="rect">
                <a:avLst/>
              </a:prstGeom>
            </p:spPr>
          </p:pic>
        </mc:Fallback>
      </mc:AlternateContent>
      <p:grpSp>
        <p:nvGrpSpPr>
          <p:cNvPr id="648" name="Group 647">
            <a:extLst>
              <a:ext uri="{FF2B5EF4-FFF2-40B4-BE49-F238E27FC236}">
                <a16:creationId xmlns:a16="http://schemas.microsoft.com/office/drawing/2014/main" id="{05B650E5-9A3D-39DA-223C-C1A928F881F4}"/>
              </a:ext>
            </a:extLst>
          </p:cNvPr>
          <p:cNvGrpSpPr/>
          <p:nvPr/>
        </p:nvGrpSpPr>
        <p:grpSpPr>
          <a:xfrm>
            <a:off x="3410170" y="6130529"/>
            <a:ext cx="1138680" cy="553680"/>
            <a:chOff x="3410170" y="6130529"/>
            <a:chExt cx="1138680" cy="55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643" name="Ink 642">
                  <a:extLst>
                    <a:ext uri="{FF2B5EF4-FFF2-40B4-BE49-F238E27FC236}">
                      <a16:creationId xmlns:a16="http://schemas.microsoft.com/office/drawing/2014/main" id="{3E080250-2D00-3695-F55E-832F3CC19799}"/>
                    </a:ext>
                  </a:extLst>
                </p14:cNvPr>
                <p14:cNvContentPartPr/>
                <p14:nvPr/>
              </p14:nvContentPartPr>
              <p14:xfrm>
                <a:off x="3410170" y="6130529"/>
                <a:ext cx="1138680" cy="553680"/>
              </p14:xfrm>
            </p:contentPart>
          </mc:Choice>
          <mc:Fallback xmlns="">
            <p:pic>
              <p:nvPicPr>
                <p:cNvPr id="643" name="Ink 642">
                  <a:extLst>
                    <a:ext uri="{FF2B5EF4-FFF2-40B4-BE49-F238E27FC236}">
                      <a16:creationId xmlns:a16="http://schemas.microsoft.com/office/drawing/2014/main" id="{3E080250-2D00-3695-F55E-832F3CC19799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3401170" y="6121889"/>
                  <a:ext cx="1156320" cy="57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644" name="Ink 643">
                  <a:extLst>
                    <a:ext uri="{FF2B5EF4-FFF2-40B4-BE49-F238E27FC236}">
                      <a16:creationId xmlns:a16="http://schemas.microsoft.com/office/drawing/2014/main" id="{8EE5A756-4205-359D-F577-73FAF060305A}"/>
                    </a:ext>
                  </a:extLst>
                </p14:cNvPr>
                <p14:cNvContentPartPr/>
                <p14:nvPr/>
              </p14:nvContentPartPr>
              <p14:xfrm>
                <a:off x="3953770" y="6225209"/>
                <a:ext cx="406440" cy="127080"/>
              </p14:xfrm>
            </p:contentPart>
          </mc:Choice>
          <mc:Fallback xmlns="">
            <p:pic>
              <p:nvPicPr>
                <p:cNvPr id="644" name="Ink 643">
                  <a:extLst>
                    <a:ext uri="{FF2B5EF4-FFF2-40B4-BE49-F238E27FC236}">
                      <a16:creationId xmlns:a16="http://schemas.microsoft.com/office/drawing/2014/main" id="{8EE5A756-4205-359D-F577-73FAF060305A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3945130" y="6216209"/>
                  <a:ext cx="4240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647" name="Ink 646">
                  <a:extLst>
                    <a:ext uri="{FF2B5EF4-FFF2-40B4-BE49-F238E27FC236}">
                      <a16:creationId xmlns:a16="http://schemas.microsoft.com/office/drawing/2014/main" id="{8CCEB23B-C65D-312E-DD26-800BB73B55E8}"/>
                    </a:ext>
                  </a:extLst>
                </p14:cNvPr>
                <p14:cNvContentPartPr/>
                <p14:nvPr/>
              </p14:nvContentPartPr>
              <p14:xfrm>
                <a:off x="3449770" y="6418889"/>
                <a:ext cx="86760" cy="73440"/>
              </p14:xfrm>
            </p:contentPart>
          </mc:Choice>
          <mc:Fallback xmlns="">
            <p:pic>
              <p:nvPicPr>
                <p:cNvPr id="647" name="Ink 646">
                  <a:extLst>
                    <a:ext uri="{FF2B5EF4-FFF2-40B4-BE49-F238E27FC236}">
                      <a16:creationId xmlns:a16="http://schemas.microsoft.com/office/drawing/2014/main" id="{8CCEB23B-C65D-312E-DD26-800BB73B55E8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3440770" y="6409889"/>
                  <a:ext cx="104400" cy="9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3" name="Group 652">
            <a:extLst>
              <a:ext uri="{FF2B5EF4-FFF2-40B4-BE49-F238E27FC236}">
                <a16:creationId xmlns:a16="http://schemas.microsoft.com/office/drawing/2014/main" id="{E4DB47DB-42F5-823E-D59A-FC51FCE1FB6E}"/>
              </a:ext>
            </a:extLst>
          </p:cNvPr>
          <p:cNvGrpSpPr/>
          <p:nvPr/>
        </p:nvGrpSpPr>
        <p:grpSpPr>
          <a:xfrm>
            <a:off x="9278170" y="5170769"/>
            <a:ext cx="967680" cy="341280"/>
            <a:chOff x="9278170" y="5170769"/>
            <a:chExt cx="967680" cy="34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649" name="Ink 648">
                  <a:extLst>
                    <a:ext uri="{FF2B5EF4-FFF2-40B4-BE49-F238E27FC236}">
                      <a16:creationId xmlns:a16="http://schemas.microsoft.com/office/drawing/2014/main" id="{9DC29F4B-7FC2-B8EB-EFCA-D4FBA1B46D7C}"/>
                    </a:ext>
                  </a:extLst>
                </p14:cNvPr>
                <p14:cNvContentPartPr/>
                <p14:nvPr/>
              </p14:nvContentPartPr>
              <p14:xfrm>
                <a:off x="9278170" y="5180849"/>
                <a:ext cx="381600" cy="296280"/>
              </p14:xfrm>
            </p:contentPart>
          </mc:Choice>
          <mc:Fallback xmlns="">
            <p:pic>
              <p:nvPicPr>
                <p:cNvPr id="649" name="Ink 648">
                  <a:extLst>
                    <a:ext uri="{FF2B5EF4-FFF2-40B4-BE49-F238E27FC236}">
                      <a16:creationId xmlns:a16="http://schemas.microsoft.com/office/drawing/2014/main" id="{9DC29F4B-7FC2-B8EB-EFCA-D4FBA1B46D7C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9269170" y="5171849"/>
                  <a:ext cx="39924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650" name="Ink 649">
                  <a:extLst>
                    <a:ext uri="{FF2B5EF4-FFF2-40B4-BE49-F238E27FC236}">
                      <a16:creationId xmlns:a16="http://schemas.microsoft.com/office/drawing/2014/main" id="{FCF5CFF9-CDD0-E5EC-793F-E15C5A483407}"/>
                    </a:ext>
                  </a:extLst>
                </p14:cNvPr>
                <p14:cNvContentPartPr/>
                <p14:nvPr/>
              </p14:nvContentPartPr>
              <p14:xfrm>
                <a:off x="9423610" y="5350769"/>
                <a:ext cx="258840" cy="161280"/>
              </p14:xfrm>
            </p:contentPart>
          </mc:Choice>
          <mc:Fallback xmlns="">
            <p:pic>
              <p:nvPicPr>
                <p:cNvPr id="650" name="Ink 649">
                  <a:extLst>
                    <a:ext uri="{FF2B5EF4-FFF2-40B4-BE49-F238E27FC236}">
                      <a16:creationId xmlns:a16="http://schemas.microsoft.com/office/drawing/2014/main" id="{FCF5CFF9-CDD0-E5EC-793F-E15C5A483407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9414610" y="5341769"/>
                  <a:ext cx="2764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651" name="Ink 650">
                  <a:extLst>
                    <a:ext uri="{FF2B5EF4-FFF2-40B4-BE49-F238E27FC236}">
                      <a16:creationId xmlns:a16="http://schemas.microsoft.com/office/drawing/2014/main" id="{83272509-30A4-F8A0-A29C-538EDEAB70AA}"/>
                    </a:ext>
                  </a:extLst>
                </p14:cNvPr>
                <p14:cNvContentPartPr/>
                <p14:nvPr/>
              </p14:nvContentPartPr>
              <p14:xfrm>
                <a:off x="9778210" y="5480009"/>
                <a:ext cx="17280" cy="6840"/>
              </p14:xfrm>
            </p:contentPart>
          </mc:Choice>
          <mc:Fallback xmlns="">
            <p:pic>
              <p:nvPicPr>
                <p:cNvPr id="651" name="Ink 650">
                  <a:extLst>
                    <a:ext uri="{FF2B5EF4-FFF2-40B4-BE49-F238E27FC236}">
                      <a16:creationId xmlns:a16="http://schemas.microsoft.com/office/drawing/2014/main" id="{83272509-30A4-F8A0-A29C-538EDEAB70AA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9769210" y="5471009"/>
                  <a:ext cx="349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652" name="Ink 651">
                  <a:extLst>
                    <a:ext uri="{FF2B5EF4-FFF2-40B4-BE49-F238E27FC236}">
                      <a16:creationId xmlns:a16="http://schemas.microsoft.com/office/drawing/2014/main" id="{7B51B4BA-57CF-0149-B688-7198A592523B}"/>
                    </a:ext>
                  </a:extLst>
                </p14:cNvPr>
                <p14:cNvContentPartPr/>
                <p14:nvPr/>
              </p14:nvContentPartPr>
              <p14:xfrm>
                <a:off x="9946690" y="5170769"/>
                <a:ext cx="299160" cy="295920"/>
              </p14:xfrm>
            </p:contentPart>
          </mc:Choice>
          <mc:Fallback xmlns="">
            <p:pic>
              <p:nvPicPr>
                <p:cNvPr id="652" name="Ink 651">
                  <a:extLst>
                    <a:ext uri="{FF2B5EF4-FFF2-40B4-BE49-F238E27FC236}">
                      <a16:creationId xmlns:a16="http://schemas.microsoft.com/office/drawing/2014/main" id="{7B51B4BA-57CF-0149-B688-7198A592523B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9937690" y="5161769"/>
                  <a:ext cx="316800" cy="313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40760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FA8F511C-634D-B33D-D48A-E2EF4BB30B6A}"/>
              </a:ext>
            </a:extLst>
          </p:cNvPr>
          <p:cNvGrpSpPr/>
          <p:nvPr/>
        </p:nvGrpSpPr>
        <p:grpSpPr>
          <a:xfrm>
            <a:off x="5609410" y="191609"/>
            <a:ext cx="1501200" cy="540000"/>
            <a:chOff x="5609410" y="191609"/>
            <a:chExt cx="1501200" cy="54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9C286F8-0B9A-7BF8-B887-94A263DB674A}"/>
                    </a:ext>
                  </a:extLst>
                </p14:cNvPr>
                <p14:cNvContentPartPr/>
                <p14:nvPr/>
              </p14:nvContentPartPr>
              <p14:xfrm>
                <a:off x="5609410" y="201689"/>
                <a:ext cx="478440" cy="2188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9C286F8-0B9A-7BF8-B887-94A263DB674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600770" y="193049"/>
                  <a:ext cx="49608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A0CEE33-E122-D2E2-6112-25818B87A5EB}"/>
                    </a:ext>
                  </a:extLst>
                </p14:cNvPr>
                <p14:cNvContentPartPr/>
                <p14:nvPr/>
              </p14:nvContentPartPr>
              <p14:xfrm>
                <a:off x="5879410" y="195929"/>
                <a:ext cx="12960" cy="387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A0CEE33-E122-D2E2-6112-25818B87A5E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870770" y="186929"/>
                  <a:ext cx="3060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DDF5477-2CAA-749F-9384-FFCF0D84A47C}"/>
                    </a:ext>
                  </a:extLst>
                </p14:cNvPr>
                <p14:cNvContentPartPr/>
                <p14:nvPr/>
              </p14:nvContentPartPr>
              <p14:xfrm>
                <a:off x="6270730" y="191609"/>
                <a:ext cx="103320" cy="410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DDF5477-2CAA-749F-9384-FFCF0D84A47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261730" y="182609"/>
                  <a:ext cx="12096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D66502C-DBC8-16DE-57B5-98C203314E8F}"/>
                    </a:ext>
                  </a:extLst>
                </p14:cNvPr>
                <p14:cNvContentPartPr/>
                <p14:nvPr/>
              </p14:nvContentPartPr>
              <p14:xfrm>
                <a:off x="6397450" y="361529"/>
                <a:ext cx="167040" cy="1594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D66502C-DBC8-16DE-57B5-98C203314E8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388810" y="352889"/>
                  <a:ext cx="1846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7753A40-F067-1933-B16C-67902099BB6A}"/>
                    </a:ext>
                  </a:extLst>
                </p14:cNvPr>
                <p14:cNvContentPartPr/>
                <p14:nvPr/>
              </p14:nvContentPartPr>
              <p14:xfrm>
                <a:off x="6433450" y="332729"/>
                <a:ext cx="202680" cy="2084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7753A40-F067-1933-B16C-67902099BB6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424810" y="324089"/>
                  <a:ext cx="2203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C7965F9-3A14-A786-A298-5F6CD27CD1E5}"/>
                    </a:ext>
                  </a:extLst>
                </p14:cNvPr>
                <p14:cNvContentPartPr/>
                <p14:nvPr/>
              </p14:nvContentPartPr>
              <p14:xfrm>
                <a:off x="6601930" y="548369"/>
                <a:ext cx="56160" cy="950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C7965F9-3A14-A786-A298-5F6CD27CD1E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593290" y="539369"/>
                  <a:ext cx="738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E3804C6-5385-F19E-3EA8-7F988A367D85}"/>
                    </a:ext>
                  </a:extLst>
                </p14:cNvPr>
                <p14:cNvContentPartPr/>
                <p14:nvPr/>
              </p14:nvContentPartPr>
              <p14:xfrm>
                <a:off x="6819010" y="362609"/>
                <a:ext cx="137520" cy="3481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E3804C6-5385-F19E-3EA8-7F988A367D8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810370" y="353969"/>
                  <a:ext cx="15516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9DFEB5C-7384-BC87-DBE5-EA4918C89A0B}"/>
                    </a:ext>
                  </a:extLst>
                </p14:cNvPr>
                <p14:cNvContentPartPr/>
                <p14:nvPr/>
              </p14:nvContentPartPr>
              <p14:xfrm>
                <a:off x="7046530" y="229409"/>
                <a:ext cx="64080" cy="5022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9DFEB5C-7384-BC87-DBE5-EA4918C89A0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037890" y="220409"/>
                  <a:ext cx="81720" cy="51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17D186C-FBD8-9A92-673D-C8D7D85E8659}"/>
              </a:ext>
            </a:extLst>
          </p:cNvPr>
          <p:cNvGrpSpPr/>
          <p:nvPr/>
        </p:nvGrpSpPr>
        <p:grpSpPr>
          <a:xfrm>
            <a:off x="7404010" y="231569"/>
            <a:ext cx="447480" cy="351000"/>
            <a:chOff x="7404010" y="231569"/>
            <a:chExt cx="447480" cy="35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A4C87E8-DC81-FBC1-FA41-60E1E07F67B1}"/>
                    </a:ext>
                  </a:extLst>
                </p14:cNvPr>
                <p14:cNvContentPartPr/>
                <p14:nvPr/>
              </p14:nvContentPartPr>
              <p14:xfrm>
                <a:off x="7404010" y="396449"/>
                <a:ext cx="447480" cy="1861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A4C87E8-DC81-FBC1-FA41-60E1E07F67B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395010" y="387449"/>
                  <a:ext cx="4651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5AB52E5-1F8B-7E55-2974-C8D4930BB460}"/>
                    </a:ext>
                  </a:extLst>
                </p14:cNvPr>
                <p14:cNvContentPartPr/>
                <p14:nvPr/>
              </p14:nvContentPartPr>
              <p14:xfrm>
                <a:off x="7627930" y="231569"/>
                <a:ext cx="64800" cy="410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5AB52E5-1F8B-7E55-2974-C8D4930BB46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619290" y="222929"/>
                  <a:ext cx="82440" cy="5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15923D9-A1BB-2E60-36EE-E46B73BD643D}"/>
              </a:ext>
            </a:extLst>
          </p:cNvPr>
          <p:cNvGrpSpPr/>
          <p:nvPr/>
        </p:nvGrpSpPr>
        <p:grpSpPr>
          <a:xfrm>
            <a:off x="8311930" y="249209"/>
            <a:ext cx="541440" cy="324000"/>
            <a:chOff x="8311930" y="249209"/>
            <a:chExt cx="541440" cy="32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1B84F2B-3C10-D077-1B5D-799B8AD490CC}"/>
                    </a:ext>
                  </a:extLst>
                </p14:cNvPr>
                <p14:cNvContentPartPr/>
                <p14:nvPr/>
              </p14:nvContentPartPr>
              <p14:xfrm>
                <a:off x="8311930" y="249209"/>
                <a:ext cx="226080" cy="3240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1B84F2B-3C10-D077-1B5D-799B8AD490C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303290" y="240209"/>
                  <a:ext cx="24372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4A3913D-3CC5-DE9F-2393-03ACA80741D3}"/>
                    </a:ext>
                  </a:extLst>
                </p14:cNvPr>
                <p14:cNvContentPartPr/>
                <p14:nvPr/>
              </p14:nvContentPartPr>
              <p14:xfrm>
                <a:off x="8654290" y="285929"/>
                <a:ext cx="49320" cy="2858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4A3913D-3CC5-DE9F-2393-03ACA80741D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645650" y="277289"/>
                  <a:ext cx="6696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AD5A16B-543A-D653-ED46-5A46DAAA15E5}"/>
                    </a:ext>
                  </a:extLst>
                </p14:cNvPr>
                <p14:cNvContentPartPr/>
                <p14:nvPr/>
              </p14:nvContentPartPr>
              <p14:xfrm>
                <a:off x="8649250" y="271889"/>
                <a:ext cx="204120" cy="2980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AD5A16B-543A-D653-ED46-5A46DAAA15E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640250" y="262889"/>
                  <a:ext cx="221760" cy="31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179AFEA-0269-1DE8-AEB7-B9CAD100EC0C}"/>
              </a:ext>
            </a:extLst>
          </p:cNvPr>
          <p:cNvGrpSpPr/>
          <p:nvPr/>
        </p:nvGrpSpPr>
        <p:grpSpPr>
          <a:xfrm>
            <a:off x="9164410" y="124649"/>
            <a:ext cx="2448360" cy="573120"/>
            <a:chOff x="9164410" y="124649"/>
            <a:chExt cx="2448360" cy="57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858BDAA-CE24-B7F6-C794-1748EAAD66FE}"/>
                    </a:ext>
                  </a:extLst>
                </p14:cNvPr>
                <p14:cNvContentPartPr/>
                <p14:nvPr/>
              </p14:nvContentPartPr>
              <p14:xfrm>
                <a:off x="9164410" y="124649"/>
                <a:ext cx="1014840" cy="5731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858BDAA-CE24-B7F6-C794-1748EAAD66F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155770" y="116009"/>
                  <a:ext cx="1032480" cy="59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DB13B42-DCE6-40E5-ABF1-047A1B378D84}"/>
                    </a:ext>
                  </a:extLst>
                </p14:cNvPr>
                <p14:cNvContentPartPr/>
                <p14:nvPr/>
              </p14:nvContentPartPr>
              <p14:xfrm>
                <a:off x="10536370" y="184769"/>
                <a:ext cx="367560" cy="4057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DB13B42-DCE6-40E5-ABF1-047A1B378D8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527730" y="175769"/>
                  <a:ext cx="38520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1C0CE6F-18B3-EDA5-8D35-B50AB5291450}"/>
                    </a:ext>
                  </a:extLst>
                </p14:cNvPr>
                <p14:cNvContentPartPr/>
                <p14:nvPr/>
              </p14:nvContentPartPr>
              <p14:xfrm>
                <a:off x="11175730" y="332729"/>
                <a:ext cx="437040" cy="1602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1C0CE6F-18B3-EDA5-8D35-B50AB529145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167090" y="324089"/>
                  <a:ext cx="454680" cy="17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22999B4-DA6D-177D-5A93-47775BE8C67D}"/>
              </a:ext>
            </a:extLst>
          </p:cNvPr>
          <p:cNvGrpSpPr/>
          <p:nvPr/>
        </p:nvGrpSpPr>
        <p:grpSpPr>
          <a:xfrm>
            <a:off x="218050" y="89729"/>
            <a:ext cx="5131440" cy="1315080"/>
            <a:chOff x="218050" y="89729"/>
            <a:chExt cx="5131440" cy="131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1E303DE-9706-36EA-1818-0DF6A98DE9BA}"/>
                    </a:ext>
                  </a:extLst>
                </p14:cNvPr>
                <p14:cNvContentPartPr/>
                <p14:nvPr/>
              </p14:nvContentPartPr>
              <p14:xfrm>
                <a:off x="378610" y="215729"/>
                <a:ext cx="21960" cy="2091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1E303DE-9706-36EA-1818-0DF6A98DE9B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69610" y="207089"/>
                  <a:ext cx="396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9FDC959-C6DA-49E5-9BA6-0FF621717945}"/>
                    </a:ext>
                  </a:extLst>
                </p14:cNvPr>
                <p14:cNvContentPartPr/>
                <p14:nvPr/>
              </p14:nvContentPartPr>
              <p14:xfrm>
                <a:off x="571210" y="187289"/>
                <a:ext cx="15480" cy="2214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9FDC959-C6DA-49E5-9BA6-0FF62171794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62210" y="178649"/>
                  <a:ext cx="331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DFAEAC4-BC1A-1026-77A3-2A91E280A019}"/>
                    </a:ext>
                  </a:extLst>
                </p14:cNvPr>
                <p14:cNvContentPartPr/>
                <p14:nvPr/>
              </p14:nvContentPartPr>
              <p14:xfrm>
                <a:off x="459610" y="173969"/>
                <a:ext cx="180000" cy="1562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DFAEAC4-BC1A-1026-77A3-2A91E280A01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50610" y="165329"/>
                  <a:ext cx="1976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4C24CCD-4871-87FA-8D58-8710456D0189}"/>
                    </a:ext>
                  </a:extLst>
                </p14:cNvPr>
                <p14:cNvContentPartPr/>
                <p14:nvPr/>
              </p14:nvContentPartPr>
              <p14:xfrm>
                <a:off x="218050" y="107369"/>
                <a:ext cx="518760" cy="4539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4C24CCD-4871-87FA-8D58-8710456D018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09050" y="98369"/>
                  <a:ext cx="536400" cy="47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16810A5-0C59-8EB4-341C-57655F81A336}"/>
                    </a:ext>
                  </a:extLst>
                </p14:cNvPr>
                <p14:cNvContentPartPr/>
                <p14:nvPr/>
              </p14:nvContentPartPr>
              <p14:xfrm>
                <a:off x="1131730" y="236609"/>
                <a:ext cx="550440" cy="4100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16810A5-0C59-8EB4-341C-57655F81A33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22730" y="227609"/>
                  <a:ext cx="56808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DF00B80-CDF3-B5FD-03B3-5E59DEC5307F}"/>
                    </a:ext>
                  </a:extLst>
                </p14:cNvPr>
                <p14:cNvContentPartPr/>
                <p14:nvPr/>
              </p14:nvContentPartPr>
              <p14:xfrm>
                <a:off x="1862170" y="151289"/>
                <a:ext cx="420480" cy="4410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DF00B80-CDF3-B5FD-03B3-5E59DEC5307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853170" y="142289"/>
                  <a:ext cx="438120" cy="45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A70C2FE-40FD-C91D-CFAB-B7B6786E70CD}"/>
                    </a:ext>
                  </a:extLst>
                </p14:cNvPr>
                <p14:cNvContentPartPr/>
                <p14:nvPr/>
              </p14:nvContentPartPr>
              <p14:xfrm>
                <a:off x="2414770" y="89729"/>
                <a:ext cx="1272600" cy="4564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A70C2FE-40FD-C91D-CFAB-B7B6786E70C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406130" y="80729"/>
                  <a:ext cx="1290240" cy="4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6A3736A-20A8-8BD6-A808-27138BE08DF2}"/>
                    </a:ext>
                  </a:extLst>
                </p14:cNvPr>
                <p14:cNvContentPartPr/>
                <p14:nvPr/>
              </p14:nvContentPartPr>
              <p14:xfrm>
                <a:off x="2659210" y="135449"/>
                <a:ext cx="395280" cy="576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6A3736A-20A8-8BD6-A808-27138BE08DF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650570" y="126449"/>
                  <a:ext cx="4129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2A3AD2E-B49B-EC0E-B42A-C192833E2335}"/>
                    </a:ext>
                  </a:extLst>
                </p14:cNvPr>
                <p14:cNvContentPartPr/>
                <p14:nvPr/>
              </p14:nvContentPartPr>
              <p14:xfrm>
                <a:off x="3830650" y="93329"/>
                <a:ext cx="1518840" cy="5184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2A3AD2E-B49B-EC0E-B42A-C192833E233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821650" y="84689"/>
                  <a:ext cx="1536480" cy="53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CC231C6-D3D2-2343-8B02-7517BA214F47}"/>
                    </a:ext>
                  </a:extLst>
                </p14:cNvPr>
                <p14:cNvContentPartPr/>
                <p14:nvPr/>
              </p14:nvContentPartPr>
              <p14:xfrm>
                <a:off x="5047810" y="231569"/>
                <a:ext cx="31320" cy="3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CC231C6-D3D2-2343-8B02-7517BA214F4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039170" y="222929"/>
                  <a:ext cx="489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54700B5-B079-8269-93B2-E25AE7630F5F}"/>
                    </a:ext>
                  </a:extLst>
                </p14:cNvPr>
                <p14:cNvContentPartPr/>
                <p14:nvPr/>
              </p14:nvContentPartPr>
              <p14:xfrm>
                <a:off x="4631290" y="206009"/>
                <a:ext cx="418680" cy="277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54700B5-B079-8269-93B2-E25AE7630F5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622290" y="197009"/>
                  <a:ext cx="4363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313B651-2691-FEB9-D54C-B1B9C0463F2D}"/>
                    </a:ext>
                  </a:extLst>
                </p14:cNvPr>
                <p14:cNvContentPartPr/>
                <p14:nvPr/>
              </p14:nvContentPartPr>
              <p14:xfrm>
                <a:off x="952450" y="1063529"/>
                <a:ext cx="429840" cy="1544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313B651-2691-FEB9-D54C-B1B9C0463F2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43810" y="1054529"/>
                  <a:ext cx="4474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C727352-F304-9075-82F4-DD91AFE8BA63}"/>
                    </a:ext>
                  </a:extLst>
                </p14:cNvPr>
                <p14:cNvContentPartPr/>
                <p14:nvPr/>
              </p14:nvContentPartPr>
              <p14:xfrm>
                <a:off x="1157290" y="929609"/>
                <a:ext cx="19440" cy="158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C727352-F304-9075-82F4-DD91AFE8BA6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48290" y="920969"/>
                  <a:ext cx="370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A240D61-DA7B-8C07-98FA-A6D31E9DF461}"/>
                    </a:ext>
                  </a:extLst>
                </p14:cNvPr>
                <p14:cNvContentPartPr/>
                <p14:nvPr/>
              </p14:nvContentPartPr>
              <p14:xfrm>
                <a:off x="1485970" y="793529"/>
                <a:ext cx="2020320" cy="6112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A240D61-DA7B-8C07-98FA-A6D31E9DF46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476970" y="784889"/>
                  <a:ext cx="2037960" cy="62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5F132E5-7994-D6C1-6FC1-A7DF30C0FA96}"/>
                    </a:ext>
                  </a:extLst>
                </p14:cNvPr>
                <p14:cNvContentPartPr/>
                <p14:nvPr/>
              </p14:nvContentPartPr>
              <p14:xfrm>
                <a:off x="3098050" y="802889"/>
                <a:ext cx="37440" cy="237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5F132E5-7994-D6C1-6FC1-A7DF30C0FA9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089050" y="793889"/>
                  <a:ext cx="550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BB06C71-AB5A-D73C-FE05-72C2E2C7ACF4}"/>
                    </a:ext>
                  </a:extLst>
                </p14:cNvPr>
                <p14:cNvContentPartPr/>
                <p14:nvPr/>
              </p14:nvContentPartPr>
              <p14:xfrm>
                <a:off x="3794290" y="667889"/>
                <a:ext cx="1126800" cy="6631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BB06C71-AB5A-D73C-FE05-72C2E2C7ACF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785290" y="659249"/>
                  <a:ext cx="1144440" cy="68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DE8EDA8-FB8D-4376-B62C-576B45CDD367}"/>
                    </a:ext>
                  </a:extLst>
                </p14:cNvPr>
                <p14:cNvContentPartPr/>
                <p14:nvPr/>
              </p14:nvContentPartPr>
              <p14:xfrm>
                <a:off x="4680610" y="848969"/>
                <a:ext cx="440640" cy="3992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DE8EDA8-FB8D-4376-B62C-576B45CDD36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671610" y="839969"/>
                  <a:ext cx="458280" cy="41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A5CB97D-EC4B-03DD-CE93-FBD9AD542AC2}"/>
                  </a:ext>
                </a:extLst>
              </p14:cNvPr>
              <p14:cNvContentPartPr/>
              <p14:nvPr/>
            </p14:nvContentPartPr>
            <p14:xfrm>
              <a:off x="1047850" y="1682009"/>
              <a:ext cx="162360" cy="2275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A5CB97D-EC4B-03DD-CE93-FBD9AD542AC2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038850" y="1673369"/>
                <a:ext cx="180000" cy="24516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EACEF8D7-0BCE-9AFF-C958-54A841830E00}"/>
              </a:ext>
            </a:extLst>
          </p:cNvPr>
          <p:cNvGrpSpPr/>
          <p:nvPr/>
        </p:nvGrpSpPr>
        <p:grpSpPr>
          <a:xfrm>
            <a:off x="1299850" y="1463849"/>
            <a:ext cx="1477080" cy="434880"/>
            <a:chOff x="1299850" y="1463849"/>
            <a:chExt cx="1477080" cy="43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43379C5-AEB5-ED51-3D40-B1F6FE11F08F}"/>
                    </a:ext>
                  </a:extLst>
                </p14:cNvPr>
                <p14:cNvContentPartPr/>
                <p14:nvPr/>
              </p14:nvContentPartPr>
              <p14:xfrm>
                <a:off x="1299850" y="1463849"/>
                <a:ext cx="1477080" cy="4348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43379C5-AEB5-ED51-3D40-B1F6FE11F08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290850" y="1455209"/>
                  <a:ext cx="149472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6B74422-5ED9-EED0-31BA-F38E5B3F7ADC}"/>
                    </a:ext>
                  </a:extLst>
                </p14:cNvPr>
                <p14:cNvContentPartPr/>
                <p14:nvPr/>
              </p14:nvContentPartPr>
              <p14:xfrm>
                <a:off x="2431330" y="1637369"/>
                <a:ext cx="213840" cy="338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6B74422-5ED9-EED0-31BA-F38E5B3F7AD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422330" y="1628369"/>
                  <a:ext cx="2314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C5AAD2D-BD10-DC1B-F250-BD5ECBF99F8C}"/>
                    </a:ext>
                  </a:extLst>
                </p14:cNvPr>
                <p14:cNvContentPartPr/>
                <p14:nvPr/>
              </p14:nvContentPartPr>
              <p14:xfrm>
                <a:off x="2148730" y="1594169"/>
                <a:ext cx="262080" cy="9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C5AAD2D-BD10-DC1B-F250-BD5ECBF99F8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139730" y="1585169"/>
                  <a:ext cx="2797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93470DA-279E-4FB8-3317-64FDFACB5548}"/>
                    </a:ext>
                  </a:extLst>
                </p14:cNvPr>
                <p14:cNvContentPartPr/>
                <p14:nvPr/>
              </p14:nvContentPartPr>
              <p14:xfrm>
                <a:off x="1869730" y="1635929"/>
                <a:ext cx="301320" cy="36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93470DA-279E-4FB8-3317-64FDFACB554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860730" y="1627289"/>
                  <a:ext cx="31896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BACE0EB-3B6B-8694-138C-5608E0F856F7}"/>
              </a:ext>
            </a:extLst>
          </p:cNvPr>
          <p:cNvGrpSpPr/>
          <p:nvPr/>
        </p:nvGrpSpPr>
        <p:grpSpPr>
          <a:xfrm>
            <a:off x="3100930" y="1551689"/>
            <a:ext cx="2114280" cy="484920"/>
            <a:chOff x="3100930" y="1551689"/>
            <a:chExt cx="2114280" cy="48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BA80E9E-F532-FE7B-257F-98AC7E1A79DE}"/>
                    </a:ext>
                  </a:extLst>
                </p14:cNvPr>
                <p14:cNvContentPartPr/>
                <p14:nvPr/>
              </p14:nvContentPartPr>
              <p14:xfrm>
                <a:off x="3264370" y="1632689"/>
                <a:ext cx="8640" cy="2638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BA80E9E-F532-FE7B-257F-98AC7E1A79D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255370" y="1624049"/>
                  <a:ext cx="262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1416FD6-C641-18D8-E335-106BDD9DFD91}"/>
                    </a:ext>
                  </a:extLst>
                </p14:cNvPr>
                <p14:cNvContentPartPr/>
                <p14:nvPr/>
              </p14:nvContentPartPr>
              <p14:xfrm>
                <a:off x="3374170" y="1669409"/>
                <a:ext cx="149760" cy="2188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1416FD6-C641-18D8-E335-106BDD9DFD9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365170" y="1660769"/>
                  <a:ext cx="1674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D11562A-912C-D82F-FABB-CCFB1D90E71B}"/>
                    </a:ext>
                  </a:extLst>
                </p14:cNvPr>
                <p14:cNvContentPartPr/>
                <p14:nvPr/>
              </p14:nvContentPartPr>
              <p14:xfrm>
                <a:off x="3602770" y="1805849"/>
                <a:ext cx="16560" cy="820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D11562A-912C-D82F-FABB-CCFB1D90E71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593770" y="1797209"/>
                  <a:ext cx="342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EFF9E90-50F4-5113-D96A-E95448E0A8EB}"/>
                    </a:ext>
                  </a:extLst>
                </p14:cNvPr>
                <p14:cNvContentPartPr/>
                <p14:nvPr/>
              </p14:nvContentPartPr>
              <p14:xfrm>
                <a:off x="3751810" y="1627649"/>
                <a:ext cx="138240" cy="3013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EFF9E90-50F4-5113-D96A-E95448E0A8E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743170" y="1618649"/>
                  <a:ext cx="15588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FD5DA60-0495-3160-EE27-4FF55C24587D}"/>
                    </a:ext>
                  </a:extLst>
                </p14:cNvPr>
                <p14:cNvContentPartPr/>
                <p14:nvPr/>
              </p14:nvContentPartPr>
              <p14:xfrm>
                <a:off x="3100930" y="1564289"/>
                <a:ext cx="76320" cy="4579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FD5DA60-0495-3160-EE27-4FF55C24587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092290" y="1555289"/>
                  <a:ext cx="93960" cy="47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35FA3B5-6ACB-CB22-7D48-00B8B6F050E2}"/>
                    </a:ext>
                  </a:extLst>
                </p14:cNvPr>
                <p14:cNvContentPartPr/>
                <p14:nvPr/>
              </p14:nvContentPartPr>
              <p14:xfrm>
                <a:off x="3907330" y="1551689"/>
                <a:ext cx="184680" cy="4849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35FA3B5-6ACB-CB22-7D48-00B8B6F050E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898330" y="1542689"/>
                  <a:ext cx="202320" cy="50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8E51541-08BF-DE2B-FB46-E3B83BFAD0FF}"/>
                    </a:ext>
                  </a:extLst>
                </p14:cNvPr>
                <p14:cNvContentPartPr/>
                <p14:nvPr/>
              </p14:nvContentPartPr>
              <p14:xfrm>
                <a:off x="4387570" y="1583009"/>
                <a:ext cx="827640" cy="4017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8E51541-08BF-DE2B-FB46-E3B83BFAD0F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378570" y="1574009"/>
                  <a:ext cx="84528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CC2D9FF-92E3-05D1-D730-5BAFEB12A3CE}"/>
                    </a:ext>
                  </a:extLst>
                </p14:cNvPr>
                <p14:cNvContentPartPr/>
                <p14:nvPr/>
              </p14:nvContentPartPr>
              <p14:xfrm>
                <a:off x="4937650" y="1695329"/>
                <a:ext cx="210960" cy="57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CC2D9FF-92E3-05D1-D730-5BAFEB12A3C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929010" y="1686329"/>
                  <a:ext cx="2286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30E7879-77C4-4391-B559-42B7928F9BFE}"/>
                    </a:ext>
                  </a:extLst>
                </p14:cNvPr>
                <p14:cNvContentPartPr/>
                <p14:nvPr/>
              </p14:nvContentPartPr>
              <p14:xfrm>
                <a:off x="4611130" y="1603169"/>
                <a:ext cx="12960" cy="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30E7879-77C4-4391-B559-42B7928F9BF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602490" y="1594169"/>
                  <a:ext cx="306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81A836C-76F5-48EA-D4CD-7A1F76EB1048}"/>
              </a:ext>
            </a:extLst>
          </p:cNvPr>
          <p:cNvGrpSpPr/>
          <p:nvPr/>
        </p:nvGrpSpPr>
        <p:grpSpPr>
          <a:xfrm>
            <a:off x="5632090" y="1574369"/>
            <a:ext cx="1173600" cy="472320"/>
            <a:chOff x="5632090" y="1574369"/>
            <a:chExt cx="1173600" cy="47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F7A9F7A-50E3-3007-3844-48DF55508383}"/>
                    </a:ext>
                  </a:extLst>
                </p14:cNvPr>
                <p14:cNvContentPartPr/>
                <p14:nvPr/>
              </p14:nvContentPartPr>
              <p14:xfrm>
                <a:off x="5632090" y="1574369"/>
                <a:ext cx="143280" cy="3945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F7A9F7A-50E3-3007-3844-48DF5550838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623090" y="1565729"/>
                  <a:ext cx="16092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4054807-8474-3F88-3CCF-FBE07743AB1E}"/>
                    </a:ext>
                  </a:extLst>
                </p14:cNvPr>
                <p14:cNvContentPartPr/>
                <p14:nvPr/>
              </p14:nvContentPartPr>
              <p14:xfrm>
                <a:off x="5837290" y="1741409"/>
                <a:ext cx="25560" cy="2188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4054807-8474-3F88-3CCF-FBE07743AB1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828650" y="1732409"/>
                  <a:ext cx="432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7542F25-51A7-ECA2-3EC8-D13FAC7FDFB4}"/>
                    </a:ext>
                  </a:extLst>
                </p14:cNvPr>
                <p14:cNvContentPartPr/>
                <p14:nvPr/>
              </p14:nvContentPartPr>
              <p14:xfrm>
                <a:off x="5938450" y="1716569"/>
                <a:ext cx="132480" cy="2667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7542F25-51A7-ECA2-3EC8-D13FAC7FDFB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929450" y="1707929"/>
                  <a:ext cx="15012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DE6870F-9B54-06CC-0B58-F7F55E627C7A}"/>
                    </a:ext>
                  </a:extLst>
                </p14:cNvPr>
                <p14:cNvContentPartPr/>
                <p14:nvPr/>
              </p14:nvContentPartPr>
              <p14:xfrm>
                <a:off x="5954650" y="1741409"/>
                <a:ext cx="163800" cy="129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DE6870F-9B54-06CC-0B58-F7F55E627C7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945650" y="1732409"/>
                  <a:ext cx="1814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8E5B15E-C5CD-D833-EF88-4574F90FA8E2}"/>
                    </a:ext>
                  </a:extLst>
                </p14:cNvPr>
                <p14:cNvContentPartPr/>
                <p14:nvPr/>
              </p14:nvContentPartPr>
              <p14:xfrm>
                <a:off x="6237610" y="1869209"/>
                <a:ext cx="36360" cy="752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8E5B15E-C5CD-D833-EF88-4574F90FA8E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228610" y="1860569"/>
                  <a:ext cx="540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7670D4F-40C6-9EE0-819A-5904EB326F59}"/>
                    </a:ext>
                  </a:extLst>
                </p14:cNvPr>
                <p14:cNvContentPartPr/>
                <p14:nvPr/>
              </p14:nvContentPartPr>
              <p14:xfrm>
                <a:off x="6356410" y="1706129"/>
                <a:ext cx="20880" cy="2822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7670D4F-40C6-9EE0-819A-5904EB326F5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347410" y="1697489"/>
                  <a:ext cx="3852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8A2F20B-542D-9712-1043-7AC67BCC36EB}"/>
                    </a:ext>
                  </a:extLst>
                </p14:cNvPr>
                <p14:cNvContentPartPr/>
                <p14:nvPr/>
              </p14:nvContentPartPr>
              <p14:xfrm>
                <a:off x="6499690" y="1739969"/>
                <a:ext cx="117720" cy="2055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8A2F20B-542D-9712-1043-7AC67BCC36E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491050" y="1731329"/>
                  <a:ext cx="1353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BD86D81-D3BD-737D-37D4-DCDF201A3EBB}"/>
                    </a:ext>
                  </a:extLst>
                </p14:cNvPr>
                <p14:cNvContentPartPr/>
                <p14:nvPr/>
              </p14:nvContentPartPr>
              <p14:xfrm>
                <a:off x="6660610" y="1576529"/>
                <a:ext cx="145080" cy="4701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BD86D81-D3BD-737D-37D4-DCDF201A3EB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651610" y="1567529"/>
                  <a:ext cx="162720" cy="48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EC39B870-8F85-4D93-FA88-881E3139B452}"/>
              </a:ext>
            </a:extLst>
          </p:cNvPr>
          <p:cNvGrpSpPr/>
          <p:nvPr/>
        </p:nvGrpSpPr>
        <p:grpSpPr>
          <a:xfrm>
            <a:off x="1852090" y="2483369"/>
            <a:ext cx="9227160" cy="1008000"/>
            <a:chOff x="1852090" y="2483369"/>
            <a:chExt cx="9227160" cy="100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FD49746-2D9B-A18B-963F-AE400CC6B975}"/>
                    </a:ext>
                  </a:extLst>
                </p14:cNvPr>
                <p14:cNvContentPartPr/>
                <p14:nvPr/>
              </p14:nvContentPartPr>
              <p14:xfrm>
                <a:off x="1924450" y="2540249"/>
                <a:ext cx="155520" cy="2750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FD49746-2D9B-A18B-963F-AE400CC6B97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915810" y="2531609"/>
                  <a:ext cx="17316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7BF04D3-4D57-94BC-DFC2-18A525735B9F}"/>
                    </a:ext>
                  </a:extLst>
                </p14:cNvPr>
                <p14:cNvContentPartPr/>
                <p14:nvPr/>
              </p14:nvContentPartPr>
              <p14:xfrm>
                <a:off x="1871530" y="2828609"/>
                <a:ext cx="344160" cy="540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7BF04D3-4D57-94BC-DFC2-18A525735B9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862890" y="2819609"/>
                  <a:ext cx="3618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C983D89-0625-CE2D-BA26-7A4A8DBD4807}"/>
                    </a:ext>
                  </a:extLst>
                </p14:cNvPr>
                <p14:cNvContentPartPr/>
                <p14:nvPr/>
              </p14:nvContentPartPr>
              <p14:xfrm>
                <a:off x="1852090" y="2991689"/>
                <a:ext cx="111960" cy="2534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C983D89-0625-CE2D-BA26-7A4A8DBD480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843450" y="2982689"/>
                  <a:ext cx="12960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C28CE76-3F92-2898-6C57-59A895C7AB5F}"/>
                    </a:ext>
                  </a:extLst>
                </p14:cNvPr>
                <p14:cNvContentPartPr/>
                <p14:nvPr/>
              </p14:nvContentPartPr>
              <p14:xfrm>
                <a:off x="2112370" y="2979809"/>
                <a:ext cx="99000" cy="2811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C28CE76-3F92-2898-6C57-59A895C7AB5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103370" y="2971169"/>
                  <a:ext cx="11664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6F78668-4DB2-A71A-3164-E37739E10D11}"/>
                    </a:ext>
                  </a:extLst>
                </p14:cNvPr>
                <p14:cNvContentPartPr/>
                <p14:nvPr/>
              </p14:nvContentPartPr>
              <p14:xfrm>
                <a:off x="2024530" y="3100769"/>
                <a:ext cx="187920" cy="536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6F78668-4DB2-A71A-3164-E37739E10D1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015890" y="3091769"/>
                  <a:ext cx="2055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CA3038D-A5C8-76F3-F7EA-A591F5F9EACB}"/>
                    </a:ext>
                  </a:extLst>
                </p14:cNvPr>
                <p14:cNvContentPartPr/>
                <p14:nvPr/>
              </p14:nvContentPartPr>
              <p14:xfrm>
                <a:off x="2406490" y="2728169"/>
                <a:ext cx="262440" cy="2865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CA3038D-A5C8-76F3-F7EA-A591F5F9EAC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397850" y="2719169"/>
                  <a:ext cx="28008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3D66D28-1A58-A436-86F1-05048F1A31A7}"/>
                    </a:ext>
                  </a:extLst>
                </p14:cNvPr>
                <p14:cNvContentPartPr/>
                <p14:nvPr/>
              </p14:nvContentPartPr>
              <p14:xfrm>
                <a:off x="2759290" y="2687129"/>
                <a:ext cx="378720" cy="1695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3D66D28-1A58-A436-86F1-05048F1A31A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750290" y="2678129"/>
                  <a:ext cx="3963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B34C124-9390-D198-A9E1-08B5343184CA}"/>
                    </a:ext>
                  </a:extLst>
                </p14:cNvPr>
                <p14:cNvContentPartPr/>
                <p14:nvPr/>
              </p14:nvContentPartPr>
              <p14:xfrm>
                <a:off x="2955850" y="2598209"/>
                <a:ext cx="16200" cy="4424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B34C124-9390-D198-A9E1-08B5343184C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946850" y="2589569"/>
                  <a:ext cx="33840" cy="4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9AEC58C-67DC-0B7C-11B0-A50B326AFB83}"/>
                    </a:ext>
                  </a:extLst>
                </p14:cNvPr>
                <p14:cNvContentPartPr/>
                <p14:nvPr/>
              </p14:nvContentPartPr>
              <p14:xfrm>
                <a:off x="3384250" y="2894489"/>
                <a:ext cx="280800" cy="118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9AEC58C-67DC-0B7C-11B0-A50B326AFB8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375250" y="2885849"/>
                  <a:ext cx="2984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F56C914-A308-1B8F-695D-D2D4F75224F0}"/>
                    </a:ext>
                  </a:extLst>
                </p14:cNvPr>
                <p14:cNvContentPartPr/>
                <p14:nvPr/>
              </p14:nvContentPartPr>
              <p14:xfrm>
                <a:off x="3923530" y="2550689"/>
                <a:ext cx="154800" cy="2556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F56C914-A308-1B8F-695D-D2D4F75224F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914530" y="2541689"/>
                  <a:ext cx="17244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56FE115-CD99-B58D-448A-C68BBAC8D255}"/>
                    </a:ext>
                  </a:extLst>
                </p14:cNvPr>
                <p14:cNvContentPartPr/>
                <p14:nvPr/>
              </p14:nvContentPartPr>
              <p14:xfrm>
                <a:off x="4154650" y="2550689"/>
                <a:ext cx="352440" cy="1638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56FE115-CD99-B58D-448A-C68BBAC8D25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146010" y="2542049"/>
                  <a:ext cx="3700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77D8F29-BFE6-543C-52A3-7A5F94794712}"/>
                    </a:ext>
                  </a:extLst>
                </p14:cNvPr>
                <p14:cNvContentPartPr/>
                <p14:nvPr/>
              </p14:nvContentPartPr>
              <p14:xfrm>
                <a:off x="4349410" y="2483369"/>
                <a:ext cx="21240" cy="3384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77D8F29-BFE6-543C-52A3-7A5F9479471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340410" y="2474729"/>
                  <a:ext cx="3888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27BF68C-34D2-A800-A0F8-00E62814387C}"/>
                    </a:ext>
                  </a:extLst>
                </p14:cNvPr>
                <p14:cNvContentPartPr/>
                <p14:nvPr/>
              </p14:nvContentPartPr>
              <p14:xfrm>
                <a:off x="3881050" y="2908169"/>
                <a:ext cx="691920" cy="363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27BF68C-34D2-A800-A0F8-00E62814387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872050" y="2899169"/>
                  <a:ext cx="7095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0C3ABBB-13AD-D67F-07AE-6AFBB8C5E454}"/>
                    </a:ext>
                  </a:extLst>
                </p14:cNvPr>
                <p14:cNvContentPartPr/>
                <p14:nvPr/>
              </p14:nvContentPartPr>
              <p14:xfrm>
                <a:off x="3923530" y="3020129"/>
                <a:ext cx="154080" cy="2671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0C3ABBB-13AD-D67F-07AE-6AFBB8C5E45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914530" y="3011489"/>
                  <a:ext cx="17172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4B63D51-DDE1-1BEC-FFF1-4F7E0FE7F109}"/>
                    </a:ext>
                  </a:extLst>
                </p14:cNvPr>
                <p14:cNvContentPartPr/>
                <p14:nvPr/>
              </p14:nvContentPartPr>
              <p14:xfrm>
                <a:off x="4174090" y="3113009"/>
                <a:ext cx="181440" cy="1620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4B63D51-DDE1-1BEC-FFF1-4F7E0FE7F10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165450" y="3104369"/>
                  <a:ext cx="1990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25BAEC8-1A0E-8690-34D6-8D6E9CAE392F}"/>
                    </a:ext>
                  </a:extLst>
                </p14:cNvPr>
                <p14:cNvContentPartPr/>
                <p14:nvPr/>
              </p14:nvContentPartPr>
              <p14:xfrm>
                <a:off x="4167610" y="3089609"/>
                <a:ext cx="228960" cy="2102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25BAEC8-1A0E-8690-34D6-8D6E9CAE392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158610" y="3080609"/>
                  <a:ext cx="2466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FDA97CA-E7E2-C27D-273B-0D167165E065}"/>
                    </a:ext>
                  </a:extLst>
                </p14:cNvPr>
                <p14:cNvContentPartPr/>
                <p14:nvPr/>
              </p14:nvContentPartPr>
              <p14:xfrm>
                <a:off x="4814890" y="2570129"/>
                <a:ext cx="144360" cy="2707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FDA97CA-E7E2-C27D-273B-0D167165E06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805890" y="2561489"/>
                  <a:ext cx="16200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8202027-9560-0D5A-A8AC-0B5E207505C2}"/>
                    </a:ext>
                  </a:extLst>
                </p14:cNvPr>
                <p14:cNvContentPartPr/>
                <p14:nvPr/>
              </p14:nvContentPartPr>
              <p14:xfrm>
                <a:off x="5096770" y="2549609"/>
                <a:ext cx="214560" cy="2592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8202027-9560-0D5A-A8AC-0B5E207505C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088130" y="2540609"/>
                  <a:ext cx="23220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1EC4BFDF-773A-8728-EB72-A1498EAE06C9}"/>
                    </a:ext>
                  </a:extLst>
                </p14:cNvPr>
                <p14:cNvContentPartPr/>
                <p14:nvPr/>
              </p14:nvContentPartPr>
              <p14:xfrm>
                <a:off x="5381530" y="2543849"/>
                <a:ext cx="294120" cy="1648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1EC4BFDF-773A-8728-EB72-A1498EAE06C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372890" y="2535209"/>
                  <a:ext cx="3117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FD30684-08EC-A608-499B-B1D132EA9CBE}"/>
                    </a:ext>
                  </a:extLst>
                </p14:cNvPr>
                <p14:cNvContentPartPr/>
                <p14:nvPr/>
              </p14:nvContentPartPr>
              <p14:xfrm>
                <a:off x="5537050" y="2493809"/>
                <a:ext cx="40320" cy="3312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FD30684-08EC-A608-499B-B1D132EA9CB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528410" y="2484809"/>
                  <a:ext cx="5796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D376E98-E689-87D7-9E75-05681CD0B317}"/>
                    </a:ext>
                  </a:extLst>
                </p14:cNvPr>
                <p14:cNvContentPartPr/>
                <p14:nvPr/>
              </p14:nvContentPartPr>
              <p14:xfrm>
                <a:off x="4721650" y="2909609"/>
                <a:ext cx="959040" cy="849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D376E98-E689-87D7-9E75-05681CD0B31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712650" y="2900969"/>
                  <a:ext cx="9766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E316541-7066-CE46-3D17-791014D85E27}"/>
                    </a:ext>
                  </a:extLst>
                </p14:cNvPr>
                <p14:cNvContentPartPr/>
                <p14:nvPr/>
              </p14:nvContentPartPr>
              <p14:xfrm>
                <a:off x="4853770" y="3101849"/>
                <a:ext cx="145440" cy="2124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E316541-7066-CE46-3D17-791014D85E2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844770" y="3093209"/>
                  <a:ext cx="1630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859241B-4961-DB78-60DD-C4880E171958}"/>
                    </a:ext>
                  </a:extLst>
                </p14:cNvPr>
                <p14:cNvContentPartPr/>
                <p14:nvPr/>
              </p14:nvContentPartPr>
              <p14:xfrm>
                <a:off x="5173810" y="3184289"/>
                <a:ext cx="166320" cy="3013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859241B-4961-DB78-60DD-C4880E17195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164810" y="3175289"/>
                  <a:ext cx="18396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B357F72-9B60-9009-0AC5-B589407DE888}"/>
                    </a:ext>
                  </a:extLst>
                </p14:cNvPr>
                <p14:cNvContentPartPr/>
                <p14:nvPr/>
              </p14:nvContentPartPr>
              <p14:xfrm>
                <a:off x="6062650" y="2832929"/>
                <a:ext cx="11520" cy="2491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B357F72-9B60-9009-0AC5-B589407DE88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054010" y="2824289"/>
                  <a:ext cx="2916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989B39B-D818-68B8-6016-88B49A983B7B}"/>
                    </a:ext>
                  </a:extLst>
                </p14:cNvPr>
                <p14:cNvContentPartPr/>
                <p14:nvPr/>
              </p14:nvContentPartPr>
              <p14:xfrm>
                <a:off x="5944210" y="2982329"/>
                <a:ext cx="226080" cy="176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989B39B-D818-68B8-6016-88B49A983B7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935210" y="2973329"/>
                  <a:ext cx="2437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088E8DE-E038-6B36-3316-DC1CB2EADFAD}"/>
                    </a:ext>
                  </a:extLst>
                </p14:cNvPr>
                <p14:cNvContentPartPr/>
                <p14:nvPr/>
              </p14:nvContentPartPr>
              <p14:xfrm>
                <a:off x="6375490" y="2547809"/>
                <a:ext cx="211320" cy="2876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088E8DE-E038-6B36-3316-DC1CB2EADFA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366850" y="2539169"/>
                  <a:ext cx="22896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A743B0A-4C76-21B7-5479-7D188F3E9626}"/>
                    </a:ext>
                  </a:extLst>
                </p14:cNvPr>
                <p14:cNvContentPartPr/>
                <p14:nvPr/>
              </p14:nvContentPartPr>
              <p14:xfrm>
                <a:off x="6638290" y="2555729"/>
                <a:ext cx="342720" cy="1987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A743B0A-4C76-21B7-5479-7D188F3E962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629290" y="2546729"/>
                  <a:ext cx="3603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7FE93BE-4FA6-7FC7-C871-A7735571165C}"/>
                    </a:ext>
                  </a:extLst>
                </p14:cNvPr>
                <p14:cNvContentPartPr/>
                <p14:nvPr/>
              </p14:nvContentPartPr>
              <p14:xfrm>
                <a:off x="6840970" y="2527649"/>
                <a:ext cx="19800" cy="3196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7FE93BE-4FA6-7FC7-C871-A7735571165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832330" y="2519009"/>
                  <a:ext cx="3744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A450101-61E3-9ECD-72CC-0A5D2564B3BF}"/>
                    </a:ext>
                  </a:extLst>
                </p14:cNvPr>
                <p14:cNvContentPartPr/>
                <p14:nvPr/>
              </p14:nvContentPartPr>
              <p14:xfrm>
                <a:off x="6343090" y="2935169"/>
                <a:ext cx="680040" cy="547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A450101-61E3-9ECD-72CC-0A5D2564B3B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334090" y="2926169"/>
                  <a:ext cx="6976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A9D19E8-6088-41EB-70B9-E5FB7AB51AAD}"/>
                    </a:ext>
                  </a:extLst>
                </p14:cNvPr>
                <p14:cNvContentPartPr/>
                <p14:nvPr/>
              </p14:nvContentPartPr>
              <p14:xfrm>
                <a:off x="6346330" y="3065849"/>
                <a:ext cx="132120" cy="2883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A9D19E8-6088-41EB-70B9-E5FB7AB51AA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337330" y="3057209"/>
                  <a:ext cx="14976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C446A89-0DD0-D996-D3E4-E80FD7FDCDB5}"/>
                    </a:ext>
                  </a:extLst>
                </p14:cNvPr>
                <p14:cNvContentPartPr/>
                <p14:nvPr/>
              </p14:nvContentPartPr>
              <p14:xfrm>
                <a:off x="6640450" y="3163049"/>
                <a:ext cx="185400" cy="3283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C446A89-0DD0-D996-D3E4-E80FD7FDCDB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631450" y="3154409"/>
                  <a:ext cx="20304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6E8F98FE-C043-9754-D833-68862009814D}"/>
                    </a:ext>
                  </a:extLst>
                </p14:cNvPr>
                <p14:cNvContentPartPr/>
                <p14:nvPr/>
              </p14:nvContentPartPr>
              <p14:xfrm>
                <a:off x="7276570" y="2493089"/>
                <a:ext cx="166680" cy="3506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6E8F98FE-C043-9754-D833-68862009814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267570" y="2484089"/>
                  <a:ext cx="18432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E96B9DD-8A50-BBDE-E7B3-E470FFA7EB65}"/>
                    </a:ext>
                  </a:extLst>
                </p14:cNvPr>
                <p14:cNvContentPartPr/>
                <p14:nvPr/>
              </p14:nvContentPartPr>
              <p14:xfrm>
                <a:off x="7547650" y="2555369"/>
                <a:ext cx="258480" cy="2707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E96B9DD-8A50-BBDE-E7B3-E470FFA7EB6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538650" y="2546729"/>
                  <a:ext cx="27612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4A506591-29D3-80C1-E82E-43B4A22240C4}"/>
                    </a:ext>
                  </a:extLst>
                </p14:cNvPr>
                <p14:cNvContentPartPr/>
                <p14:nvPr/>
              </p14:nvContentPartPr>
              <p14:xfrm>
                <a:off x="7864810" y="2568329"/>
                <a:ext cx="357480" cy="1764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4A506591-29D3-80C1-E82E-43B4A22240C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856170" y="2559329"/>
                  <a:ext cx="3751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4C59523-4A1C-09E1-80D2-32AED14B3E8E}"/>
                    </a:ext>
                  </a:extLst>
                </p14:cNvPr>
                <p14:cNvContentPartPr/>
                <p14:nvPr/>
              </p14:nvContentPartPr>
              <p14:xfrm>
                <a:off x="8067850" y="2488769"/>
                <a:ext cx="58680" cy="4136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4C59523-4A1C-09E1-80D2-32AED14B3E8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059210" y="2480129"/>
                  <a:ext cx="7632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430CA53-4D0E-BEED-4959-0A4144A863F9}"/>
                    </a:ext>
                  </a:extLst>
                </p14:cNvPr>
                <p14:cNvContentPartPr/>
                <p14:nvPr/>
              </p14:nvContentPartPr>
              <p14:xfrm>
                <a:off x="7178290" y="2985929"/>
                <a:ext cx="864720" cy="399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430CA53-4D0E-BEED-4959-0A4144A863F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169290" y="2976929"/>
                  <a:ext cx="8823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1D2D2E3-8372-5CEE-98F1-71ECF24690CE}"/>
                    </a:ext>
                  </a:extLst>
                </p14:cNvPr>
                <p14:cNvContentPartPr/>
                <p14:nvPr/>
              </p14:nvContentPartPr>
              <p14:xfrm>
                <a:off x="7361530" y="3106169"/>
                <a:ext cx="117360" cy="3474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1D2D2E3-8372-5CEE-98F1-71ECF24690C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352530" y="3097169"/>
                  <a:ext cx="13500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2ABF005-70FC-D7D0-9BCB-D895A3E649AA}"/>
                    </a:ext>
                  </a:extLst>
                </p14:cNvPr>
                <p14:cNvContentPartPr/>
                <p14:nvPr/>
              </p14:nvContentPartPr>
              <p14:xfrm>
                <a:off x="7638370" y="3226409"/>
                <a:ext cx="152280" cy="2023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2ABF005-70FC-D7D0-9BCB-D895A3E649A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629370" y="3217769"/>
                  <a:ext cx="1699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C58C7596-AD4D-1972-9A60-B4EA36707D9F}"/>
                    </a:ext>
                  </a:extLst>
                </p14:cNvPr>
                <p14:cNvContentPartPr/>
                <p14:nvPr/>
              </p14:nvContentPartPr>
              <p14:xfrm>
                <a:off x="7566370" y="3225329"/>
                <a:ext cx="299880" cy="2293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C58C7596-AD4D-1972-9A60-B4EA36707D9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557730" y="3216689"/>
                  <a:ext cx="3175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C070C7D-2128-CBEC-07A3-0BE6B99CF3D7}"/>
                    </a:ext>
                  </a:extLst>
                </p14:cNvPr>
                <p14:cNvContentPartPr/>
                <p14:nvPr/>
              </p14:nvContentPartPr>
              <p14:xfrm>
                <a:off x="8319490" y="3012929"/>
                <a:ext cx="226080" cy="115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C070C7D-2128-CBEC-07A3-0BE6B99CF3D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310490" y="3004289"/>
                  <a:ext cx="2437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AA8CDCD1-1A2C-8504-B2A7-39238136F8A6}"/>
                    </a:ext>
                  </a:extLst>
                </p14:cNvPr>
                <p14:cNvContentPartPr/>
                <p14:nvPr/>
              </p14:nvContentPartPr>
              <p14:xfrm>
                <a:off x="8707570" y="2952449"/>
                <a:ext cx="283680" cy="1170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AA8CDCD1-1A2C-8504-B2A7-39238136F8A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698930" y="2943449"/>
                  <a:ext cx="3013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2D84C82-F2F7-7D42-638E-6F64F5DC645F}"/>
                    </a:ext>
                  </a:extLst>
                </p14:cNvPr>
                <p14:cNvContentPartPr/>
                <p14:nvPr/>
              </p14:nvContentPartPr>
              <p14:xfrm>
                <a:off x="9107170" y="2782889"/>
                <a:ext cx="256680" cy="2710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2D84C82-F2F7-7D42-638E-6F64F5DC645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098530" y="2774249"/>
                  <a:ext cx="27432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9133335-A1CB-4BB4-EEE8-B11B2EFCF228}"/>
                    </a:ext>
                  </a:extLst>
                </p14:cNvPr>
                <p14:cNvContentPartPr/>
                <p14:nvPr/>
              </p14:nvContentPartPr>
              <p14:xfrm>
                <a:off x="9520450" y="2768849"/>
                <a:ext cx="281520" cy="2743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9133335-A1CB-4BB4-EEE8-B11B2EFCF22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511810" y="2759849"/>
                  <a:ext cx="29916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A3EE042-9B00-9C4B-C84F-C0664D764A06}"/>
                    </a:ext>
                  </a:extLst>
                </p14:cNvPr>
                <p14:cNvContentPartPr/>
                <p14:nvPr/>
              </p14:nvContentPartPr>
              <p14:xfrm>
                <a:off x="9894130" y="2767769"/>
                <a:ext cx="381960" cy="1774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A3EE042-9B00-9C4B-C84F-C0664D764A0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885490" y="2759129"/>
                  <a:ext cx="3996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25BDD658-053A-A36A-D05F-C26E80D26265}"/>
                    </a:ext>
                  </a:extLst>
                </p14:cNvPr>
                <p14:cNvContentPartPr/>
                <p14:nvPr/>
              </p14:nvContentPartPr>
              <p14:xfrm>
                <a:off x="10071250" y="2686769"/>
                <a:ext cx="70560" cy="3996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25BDD658-053A-A36A-D05F-C26E80D2626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062250" y="2678129"/>
                  <a:ext cx="8820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F8946AC8-5C36-5F3E-D5F0-610258CDF7A4}"/>
                    </a:ext>
                  </a:extLst>
                </p14:cNvPr>
                <p14:cNvContentPartPr/>
                <p14:nvPr/>
              </p14:nvContentPartPr>
              <p14:xfrm>
                <a:off x="10438810" y="2878649"/>
                <a:ext cx="293760" cy="284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F8946AC8-5C36-5F3E-D5F0-610258CDF7A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430170" y="2870009"/>
                  <a:ext cx="3114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3B18795D-DCCD-BD95-40DA-CBBD11EFB606}"/>
                    </a:ext>
                  </a:extLst>
                </p14:cNvPr>
                <p14:cNvContentPartPr/>
                <p14:nvPr/>
              </p14:nvContentPartPr>
              <p14:xfrm>
                <a:off x="10369330" y="2975129"/>
                <a:ext cx="322560" cy="291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3B18795D-DCCD-BD95-40DA-CBBD11EFB60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360690" y="2966129"/>
                  <a:ext cx="3402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F8CBA48-D96E-9821-678D-4B9C5D7A791D}"/>
                    </a:ext>
                  </a:extLst>
                </p14:cNvPr>
                <p14:cNvContentPartPr/>
                <p14:nvPr/>
              </p14:nvContentPartPr>
              <p14:xfrm>
                <a:off x="10807090" y="2832929"/>
                <a:ext cx="272160" cy="2462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F8CBA48-D96E-9821-678D-4B9C5D7A791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798090" y="2824289"/>
                  <a:ext cx="289800" cy="26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24CEC263-7C20-1362-BB1B-CF16DA60E161}"/>
              </a:ext>
            </a:extLst>
          </p:cNvPr>
          <p:cNvGrpSpPr/>
          <p:nvPr/>
        </p:nvGrpSpPr>
        <p:grpSpPr>
          <a:xfrm>
            <a:off x="7572850" y="1620449"/>
            <a:ext cx="1016640" cy="397440"/>
            <a:chOff x="7572850" y="1620449"/>
            <a:chExt cx="1016640" cy="39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B8A83BB-2599-B0BC-6D7D-7F77AF9E108F}"/>
                    </a:ext>
                  </a:extLst>
                </p14:cNvPr>
                <p14:cNvContentPartPr/>
                <p14:nvPr/>
              </p14:nvContentPartPr>
              <p14:xfrm>
                <a:off x="7572850" y="1620449"/>
                <a:ext cx="443160" cy="3639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B8A83BB-2599-B0BC-6D7D-7F77AF9E108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564210" y="1611449"/>
                  <a:ext cx="46080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A4B21A0-2C1B-19AC-1DC1-64524414B68B}"/>
                    </a:ext>
                  </a:extLst>
                </p14:cNvPr>
                <p14:cNvContentPartPr/>
                <p14:nvPr/>
              </p14:nvContentPartPr>
              <p14:xfrm>
                <a:off x="7832050" y="1792529"/>
                <a:ext cx="254880" cy="1990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A4B21A0-2C1B-19AC-1DC1-64524414B68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823050" y="1783889"/>
                  <a:ext cx="2725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F80FA693-928D-B078-4C45-A28960859680}"/>
                    </a:ext>
                  </a:extLst>
                </p14:cNvPr>
                <p14:cNvContentPartPr/>
                <p14:nvPr/>
              </p14:nvContentPartPr>
              <p14:xfrm>
                <a:off x="8093050" y="1994129"/>
                <a:ext cx="32400" cy="237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F80FA693-928D-B078-4C45-A2896085968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084410" y="1985489"/>
                  <a:ext cx="500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4A6BBA87-C706-D3A2-E760-2B29CC1730E4}"/>
                    </a:ext>
                  </a:extLst>
                </p14:cNvPr>
                <p14:cNvContentPartPr/>
                <p14:nvPr/>
              </p14:nvContentPartPr>
              <p14:xfrm>
                <a:off x="8370610" y="1666529"/>
                <a:ext cx="218880" cy="1515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A6BBA87-C706-D3A2-E760-2B29CC1730E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361970" y="1657529"/>
                  <a:ext cx="2365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FABCFB80-C5BB-9092-8B34-DE555471D379}"/>
                    </a:ext>
                  </a:extLst>
                </p14:cNvPr>
                <p14:cNvContentPartPr/>
                <p14:nvPr/>
              </p14:nvContentPartPr>
              <p14:xfrm>
                <a:off x="8356570" y="1861649"/>
                <a:ext cx="162720" cy="1544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FABCFB80-C5BB-9092-8B34-DE555471D37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347930" y="1853009"/>
                  <a:ext cx="180360" cy="172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40143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9CCFE1AE-6071-854A-65E4-7017DD9CF5B7}"/>
              </a:ext>
            </a:extLst>
          </p:cNvPr>
          <p:cNvGrpSpPr/>
          <p:nvPr/>
        </p:nvGrpSpPr>
        <p:grpSpPr>
          <a:xfrm>
            <a:off x="282850" y="145889"/>
            <a:ext cx="410400" cy="493200"/>
            <a:chOff x="282850" y="145889"/>
            <a:chExt cx="410400" cy="49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1514091-7DCE-4604-123B-F949E57C4158}"/>
                    </a:ext>
                  </a:extLst>
                </p14:cNvPr>
                <p14:cNvContentPartPr/>
                <p14:nvPr/>
              </p14:nvContentPartPr>
              <p14:xfrm>
                <a:off x="477250" y="267569"/>
                <a:ext cx="13320" cy="2793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1514091-7DCE-4604-123B-F949E57C415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68250" y="258569"/>
                  <a:ext cx="3096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303A8A3-C583-970F-D58B-97C7F2C08C43}"/>
                    </a:ext>
                  </a:extLst>
                </p14:cNvPr>
                <p14:cNvContentPartPr/>
                <p14:nvPr/>
              </p14:nvContentPartPr>
              <p14:xfrm>
                <a:off x="282850" y="145889"/>
                <a:ext cx="410400" cy="4932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303A8A3-C583-970F-D58B-97C7F2C08C4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73850" y="136889"/>
                  <a:ext cx="428040" cy="510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779C655-6ED7-84C7-BF56-25E3D3074252}"/>
                  </a:ext>
                </a:extLst>
              </p14:cNvPr>
              <p14:cNvContentPartPr/>
              <p14:nvPr/>
            </p14:nvContentPartPr>
            <p14:xfrm>
              <a:off x="1060450" y="176489"/>
              <a:ext cx="956880" cy="624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779C655-6ED7-84C7-BF56-25E3D307425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51450" y="167489"/>
                <a:ext cx="974520" cy="64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F057A77-4090-09BF-ADE1-39083C34360C}"/>
                  </a:ext>
                </a:extLst>
              </p14:cNvPr>
              <p14:cNvContentPartPr/>
              <p14:nvPr/>
            </p14:nvContentPartPr>
            <p14:xfrm>
              <a:off x="1798450" y="325169"/>
              <a:ext cx="184680" cy="133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F057A77-4090-09BF-ADE1-39083C34360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89450" y="316529"/>
                <a:ext cx="20232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95526E1-7DF3-8A84-5FCE-417201076D7E}"/>
                  </a:ext>
                </a:extLst>
              </p14:cNvPr>
              <p14:cNvContentPartPr/>
              <p14:nvPr/>
            </p14:nvContentPartPr>
            <p14:xfrm>
              <a:off x="2309650" y="205289"/>
              <a:ext cx="314280" cy="5986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95526E1-7DF3-8A84-5FCE-417201076D7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01010" y="196289"/>
                <a:ext cx="331920" cy="61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3AFC1A6-9246-CA56-3E9E-6D43F0FC1449}"/>
                  </a:ext>
                </a:extLst>
              </p14:cNvPr>
              <p14:cNvContentPartPr/>
              <p14:nvPr/>
            </p14:nvContentPartPr>
            <p14:xfrm>
              <a:off x="2885650" y="347849"/>
              <a:ext cx="976680" cy="452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3AFC1A6-9246-CA56-3E9E-6D43F0FC144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77010" y="339209"/>
                <a:ext cx="994320" cy="46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64745A7-71C5-F0CC-E5A3-3ED193EF6B84}"/>
                  </a:ext>
                </a:extLst>
              </p14:cNvPr>
              <p14:cNvContentPartPr/>
              <p14:nvPr/>
            </p14:nvContentPartPr>
            <p14:xfrm>
              <a:off x="3805450" y="375929"/>
              <a:ext cx="56520" cy="954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64745A7-71C5-F0CC-E5A3-3ED193EF6B8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96810" y="366929"/>
                <a:ext cx="7416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7EFC5F4-1701-31DA-9F08-3FAAA0FF7A3B}"/>
                  </a:ext>
                </a:extLst>
              </p14:cNvPr>
              <p14:cNvContentPartPr/>
              <p14:nvPr/>
            </p14:nvContentPartPr>
            <p14:xfrm>
              <a:off x="3886450" y="355409"/>
              <a:ext cx="186480" cy="4089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7EFC5F4-1701-31DA-9F08-3FAAA0FF7A3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877450" y="346409"/>
                <a:ext cx="204120" cy="42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28AD85D2-7883-F9FF-F7A9-991D3942D05D}"/>
              </a:ext>
            </a:extLst>
          </p:cNvPr>
          <p:cNvGrpSpPr/>
          <p:nvPr/>
        </p:nvGrpSpPr>
        <p:grpSpPr>
          <a:xfrm>
            <a:off x="4402690" y="95489"/>
            <a:ext cx="7547400" cy="731520"/>
            <a:chOff x="4402690" y="95489"/>
            <a:chExt cx="7547400" cy="73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331DBC7-0EC8-5203-D16C-30225235CE43}"/>
                    </a:ext>
                  </a:extLst>
                </p14:cNvPr>
                <p14:cNvContentPartPr/>
                <p14:nvPr/>
              </p14:nvContentPartPr>
              <p14:xfrm>
                <a:off x="4402690" y="134369"/>
                <a:ext cx="2301480" cy="6926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331DBC7-0EC8-5203-D16C-30225235CE4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393690" y="125729"/>
                  <a:ext cx="2319120" cy="71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E9258F9-FBDD-DE22-AA65-390052B80543}"/>
                    </a:ext>
                  </a:extLst>
                </p14:cNvPr>
                <p14:cNvContentPartPr/>
                <p14:nvPr/>
              </p14:nvContentPartPr>
              <p14:xfrm>
                <a:off x="6266770" y="279449"/>
                <a:ext cx="24840" cy="3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E9258F9-FBDD-DE22-AA65-390052B8054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257770" y="270809"/>
                  <a:ext cx="424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58EB12F-ABCE-1FE5-81D6-51AE205F7019}"/>
                    </a:ext>
                  </a:extLst>
                </p14:cNvPr>
                <p14:cNvContentPartPr/>
                <p14:nvPr/>
              </p14:nvContentPartPr>
              <p14:xfrm>
                <a:off x="5850970" y="224369"/>
                <a:ext cx="359280" cy="536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58EB12F-ABCE-1FE5-81D6-51AE205F701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842330" y="215729"/>
                  <a:ext cx="3769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ACA1117-D55D-49CE-335C-674D348C8736}"/>
                    </a:ext>
                  </a:extLst>
                </p14:cNvPr>
                <p14:cNvContentPartPr/>
                <p14:nvPr/>
              </p14:nvContentPartPr>
              <p14:xfrm>
                <a:off x="7056970" y="396089"/>
                <a:ext cx="341640" cy="149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ACA1117-D55D-49CE-335C-674D348C873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047970" y="387089"/>
                  <a:ext cx="3592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3CEC972-4972-AD9E-8CCE-41CB62615705}"/>
                    </a:ext>
                  </a:extLst>
                </p14:cNvPr>
                <p14:cNvContentPartPr/>
                <p14:nvPr/>
              </p14:nvContentPartPr>
              <p14:xfrm>
                <a:off x="7571050" y="95489"/>
                <a:ext cx="560160" cy="486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3CEC972-4972-AD9E-8CCE-41CB6261570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562410" y="86849"/>
                  <a:ext cx="577800" cy="50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47745B5-1BE6-60CB-93EA-F7F252F2D8D0}"/>
                    </a:ext>
                  </a:extLst>
                </p14:cNvPr>
                <p14:cNvContentPartPr/>
                <p14:nvPr/>
              </p14:nvContentPartPr>
              <p14:xfrm>
                <a:off x="7611730" y="323729"/>
                <a:ext cx="293400" cy="205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47745B5-1BE6-60CB-93EA-F7F252F2D8D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603090" y="315089"/>
                  <a:ext cx="3110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C5D4FA7-3AF4-18C0-DEF3-B0E0EEB17CD0}"/>
                    </a:ext>
                  </a:extLst>
                </p14:cNvPr>
                <p14:cNvContentPartPr/>
                <p14:nvPr/>
              </p14:nvContentPartPr>
              <p14:xfrm>
                <a:off x="8341450" y="107729"/>
                <a:ext cx="1441080" cy="4626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C5D4FA7-3AF4-18C0-DEF3-B0E0EEB17CD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332810" y="99089"/>
                  <a:ext cx="1458720" cy="48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CD7AB3E-94CA-4B54-CF50-2DC0779B1DC6}"/>
                    </a:ext>
                  </a:extLst>
                </p14:cNvPr>
                <p14:cNvContentPartPr/>
                <p14:nvPr/>
              </p14:nvContentPartPr>
              <p14:xfrm>
                <a:off x="9375010" y="415529"/>
                <a:ext cx="103320" cy="356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CD7AB3E-94CA-4B54-CF50-2DC0779B1DC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366010" y="406529"/>
                  <a:ext cx="1209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6A9F742-62F1-9E9A-BB39-EE2E88ED5CA9}"/>
                    </a:ext>
                  </a:extLst>
                </p14:cNvPr>
                <p14:cNvContentPartPr/>
                <p14:nvPr/>
              </p14:nvContentPartPr>
              <p14:xfrm>
                <a:off x="9301210" y="362249"/>
                <a:ext cx="360" cy="100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6A9F742-62F1-9E9A-BB39-EE2E88ED5CA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292570" y="353249"/>
                  <a:ext cx="180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E3B0E7F-A12D-0F10-88A9-52ECB0B6B7F2}"/>
                    </a:ext>
                  </a:extLst>
                </p14:cNvPr>
                <p14:cNvContentPartPr/>
                <p14:nvPr/>
              </p14:nvContentPartPr>
              <p14:xfrm>
                <a:off x="8977930" y="267569"/>
                <a:ext cx="232920" cy="309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E3B0E7F-A12D-0F10-88A9-52ECB0B6B7F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968930" y="258929"/>
                  <a:ext cx="2505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55B1649-B5A7-00D8-EC12-51FA42D0870B}"/>
                    </a:ext>
                  </a:extLst>
                </p14:cNvPr>
                <p14:cNvContentPartPr/>
                <p14:nvPr/>
              </p14:nvContentPartPr>
              <p14:xfrm>
                <a:off x="10052530" y="223649"/>
                <a:ext cx="275400" cy="5601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55B1649-B5A7-00D8-EC12-51FA42D0870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043890" y="215009"/>
                  <a:ext cx="293040" cy="57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77D109D-7986-7BDC-5155-74D2ADB7BB8A}"/>
                    </a:ext>
                  </a:extLst>
                </p14:cNvPr>
                <p14:cNvContentPartPr/>
                <p14:nvPr/>
              </p14:nvContentPartPr>
              <p14:xfrm>
                <a:off x="10523050" y="468449"/>
                <a:ext cx="227520" cy="1317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77D109D-7986-7BDC-5155-74D2ADB7BB8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514050" y="459449"/>
                  <a:ext cx="2451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B79B83B-604C-685D-D96C-7CE3D4552236}"/>
                    </a:ext>
                  </a:extLst>
                </p14:cNvPr>
                <p14:cNvContentPartPr/>
                <p14:nvPr/>
              </p14:nvContentPartPr>
              <p14:xfrm>
                <a:off x="10805290" y="102329"/>
                <a:ext cx="1144800" cy="6710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B79B83B-604C-685D-D96C-7CE3D455223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796290" y="93689"/>
                  <a:ext cx="1162440" cy="68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A37FE52-E554-1166-16F4-A70135AC24B1}"/>
                    </a:ext>
                  </a:extLst>
                </p14:cNvPr>
                <p14:cNvContentPartPr/>
                <p14:nvPr/>
              </p14:nvContentPartPr>
              <p14:xfrm>
                <a:off x="11593330" y="204929"/>
                <a:ext cx="115200" cy="51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A37FE52-E554-1166-16F4-A70135AC24B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584690" y="195929"/>
                  <a:ext cx="132840" cy="6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3E18237-09C1-CB20-D8FE-C5DD39C457FA}"/>
              </a:ext>
            </a:extLst>
          </p:cNvPr>
          <p:cNvGrpSpPr/>
          <p:nvPr/>
        </p:nvGrpSpPr>
        <p:grpSpPr>
          <a:xfrm>
            <a:off x="6887050" y="1116449"/>
            <a:ext cx="4802760" cy="754560"/>
            <a:chOff x="6887050" y="1116449"/>
            <a:chExt cx="4802760" cy="75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EA2F803-DB2E-9F18-3D51-500452C246D7}"/>
                    </a:ext>
                  </a:extLst>
                </p14:cNvPr>
                <p14:cNvContentPartPr/>
                <p14:nvPr/>
              </p14:nvContentPartPr>
              <p14:xfrm>
                <a:off x="6887050" y="1255769"/>
                <a:ext cx="1869120" cy="6152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EA2F803-DB2E-9F18-3D51-500452C246D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878410" y="1246769"/>
                  <a:ext cx="1886760" cy="63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04FB0C3-EC41-3873-9B85-F0A6714A2B13}"/>
                    </a:ext>
                  </a:extLst>
                </p14:cNvPr>
                <p14:cNvContentPartPr/>
                <p14:nvPr/>
              </p14:nvContentPartPr>
              <p14:xfrm>
                <a:off x="8408050" y="1315529"/>
                <a:ext cx="64800" cy="230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04FB0C3-EC41-3873-9B85-F0A6714A2B1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399050" y="1306529"/>
                  <a:ext cx="824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D0CE661-A7D2-F53C-C8E1-7D5A6FBFB582}"/>
                    </a:ext>
                  </a:extLst>
                </p14:cNvPr>
                <p14:cNvContentPartPr/>
                <p14:nvPr/>
              </p14:nvContentPartPr>
              <p14:xfrm>
                <a:off x="8855890" y="1116449"/>
                <a:ext cx="2833920" cy="6868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D0CE661-A7D2-F53C-C8E1-7D5A6FBFB58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847250" y="1107449"/>
                  <a:ext cx="2851560" cy="70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25B1731-7221-CB74-8C03-8826D5D52146}"/>
                    </a:ext>
                  </a:extLst>
                </p14:cNvPr>
                <p14:cNvContentPartPr/>
                <p14:nvPr/>
              </p14:nvContentPartPr>
              <p14:xfrm>
                <a:off x="11294530" y="1317689"/>
                <a:ext cx="182520" cy="64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25B1731-7221-CB74-8C03-8826D5D5214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285890" y="1308689"/>
                  <a:ext cx="2001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D182246-DDF8-1EC1-9CFB-8A1030739BA0}"/>
                    </a:ext>
                  </a:extLst>
                </p14:cNvPr>
                <p14:cNvContentPartPr/>
                <p14:nvPr/>
              </p14:nvContentPartPr>
              <p14:xfrm>
                <a:off x="10839130" y="1232729"/>
                <a:ext cx="417960" cy="709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D182246-DDF8-1EC1-9CFB-8A1030739BA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830490" y="1224089"/>
                  <a:ext cx="4356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8A0FF60-FB06-61F5-5EBD-EBE6B67C7835}"/>
                    </a:ext>
                  </a:extLst>
                </p14:cNvPr>
                <p14:cNvContentPartPr/>
                <p14:nvPr/>
              </p14:nvContentPartPr>
              <p14:xfrm>
                <a:off x="9086290" y="1256129"/>
                <a:ext cx="8640" cy="86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8A0FF60-FB06-61F5-5EBD-EBE6B67C783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077290" y="1247489"/>
                  <a:ext cx="2628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E58F16B-5F77-09A1-70C2-5BA95B483E9D}"/>
              </a:ext>
            </a:extLst>
          </p:cNvPr>
          <p:cNvGrpSpPr/>
          <p:nvPr/>
        </p:nvGrpSpPr>
        <p:grpSpPr>
          <a:xfrm>
            <a:off x="1717450" y="1173329"/>
            <a:ext cx="5164200" cy="1378800"/>
            <a:chOff x="1717450" y="1173329"/>
            <a:chExt cx="5164200" cy="137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90792A3-FC53-FD6C-6815-F4E38587F8DE}"/>
                    </a:ext>
                  </a:extLst>
                </p14:cNvPr>
                <p14:cNvContentPartPr/>
                <p14:nvPr/>
              </p14:nvContentPartPr>
              <p14:xfrm>
                <a:off x="1717450" y="1316249"/>
                <a:ext cx="264960" cy="4874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90792A3-FC53-FD6C-6815-F4E38587F8D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708450" y="1307609"/>
                  <a:ext cx="282600" cy="50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803A23F-642E-FB5E-1B5A-89AB2E146D79}"/>
                    </a:ext>
                  </a:extLst>
                </p14:cNvPr>
                <p14:cNvContentPartPr/>
                <p14:nvPr/>
              </p14:nvContentPartPr>
              <p14:xfrm>
                <a:off x="1890250" y="1562129"/>
                <a:ext cx="1149480" cy="2361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803A23F-642E-FB5E-1B5A-89AB2E146D7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881250" y="1553489"/>
                  <a:ext cx="11671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730484A-FBFE-56A5-105F-B579AF36EB96}"/>
                    </a:ext>
                  </a:extLst>
                </p14:cNvPr>
                <p14:cNvContentPartPr/>
                <p14:nvPr/>
              </p14:nvContentPartPr>
              <p14:xfrm>
                <a:off x="3201370" y="1567169"/>
                <a:ext cx="435960" cy="2336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730484A-FBFE-56A5-105F-B579AF36EB9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192370" y="1558169"/>
                  <a:ext cx="4536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F0AA651-EF70-1BA2-1A50-7E512C43C7D8}"/>
                    </a:ext>
                  </a:extLst>
                </p14:cNvPr>
                <p14:cNvContentPartPr/>
                <p14:nvPr/>
              </p14:nvContentPartPr>
              <p14:xfrm>
                <a:off x="3379210" y="1454849"/>
                <a:ext cx="34560" cy="349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F0AA651-EF70-1BA2-1A50-7E512C43C7D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370210" y="1445849"/>
                  <a:ext cx="522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8B6C830-DDDF-18C5-5489-26AFCA4733E0}"/>
                    </a:ext>
                  </a:extLst>
                </p14:cNvPr>
                <p14:cNvContentPartPr/>
                <p14:nvPr/>
              </p14:nvContentPartPr>
              <p14:xfrm>
                <a:off x="3905530" y="1324889"/>
                <a:ext cx="683280" cy="4518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8B6C830-DDDF-18C5-5489-26AFCA4733E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896530" y="1315889"/>
                  <a:ext cx="700920" cy="46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A324CDE-134D-F9DB-A117-654C53B51F64}"/>
                    </a:ext>
                  </a:extLst>
                </p14:cNvPr>
                <p14:cNvContentPartPr/>
                <p14:nvPr/>
              </p14:nvContentPartPr>
              <p14:xfrm>
                <a:off x="4879690" y="1267649"/>
                <a:ext cx="488880" cy="5040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A324CDE-134D-F9DB-A117-654C53B51F6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871050" y="1259009"/>
                  <a:ext cx="506520" cy="52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D8AD0F9-8D56-DB7C-B233-AB5EEE20FC1D}"/>
                    </a:ext>
                  </a:extLst>
                </p14:cNvPr>
                <p14:cNvContentPartPr/>
                <p14:nvPr/>
              </p14:nvContentPartPr>
              <p14:xfrm>
                <a:off x="4910290" y="1431449"/>
                <a:ext cx="363240" cy="1087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D8AD0F9-8D56-DB7C-B233-AB5EEE20FC1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901290" y="1422809"/>
                  <a:ext cx="3808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C1B1DB8-0C38-C3FE-B6D0-E0C87C4E49CC}"/>
                    </a:ext>
                  </a:extLst>
                </p14:cNvPr>
                <p14:cNvContentPartPr/>
                <p14:nvPr/>
              </p14:nvContentPartPr>
              <p14:xfrm>
                <a:off x="5576650" y="1173329"/>
                <a:ext cx="1305000" cy="5540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C1B1DB8-0C38-C3FE-B6D0-E0C87C4E49C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568010" y="1164689"/>
                  <a:ext cx="1322640" cy="57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D854E9E-B286-DBEE-E0A2-B082B6D3DC88}"/>
                    </a:ext>
                  </a:extLst>
                </p14:cNvPr>
                <p14:cNvContentPartPr/>
                <p14:nvPr/>
              </p14:nvContentPartPr>
              <p14:xfrm>
                <a:off x="5619490" y="1354409"/>
                <a:ext cx="335160" cy="507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D854E9E-B286-DBEE-E0A2-B082B6D3DC8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610850" y="1345409"/>
                  <a:ext cx="3528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6CD3173-384D-1C42-6404-4A2D19E8AB31}"/>
                    </a:ext>
                  </a:extLst>
                </p14:cNvPr>
                <p14:cNvContentPartPr/>
                <p14:nvPr/>
              </p14:nvContentPartPr>
              <p14:xfrm>
                <a:off x="1743370" y="2177009"/>
                <a:ext cx="681480" cy="3751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6CD3173-384D-1C42-6404-4A2D19E8AB3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734730" y="2168009"/>
                  <a:ext cx="69912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CC928B1-20D8-FB85-C9C5-E99B964635FC}"/>
                    </a:ext>
                  </a:extLst>
                </p14:cNvPr>
                <p14:cNvContentPartPr/>
                <p14:nvPr/>
              </p14:nvContentPartPr>
              <p14:xfrm>
                <a:off x="2741650" y="2088089"/>
                <a:ext cx="392760" cy="4399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CC928B1-20D8-FB85-C9C5-E99B964635F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732650" y="2079449"/>
                  <a:ext cx="41040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C9B2D08-B37F-9F27-F644-C5139E352FDE}"/>
                    </a:ext>
                  </a:extLst>
                </p14:cNvPr>
                <p14:cNvContentPartPr/>
                <p14:nvPr/>
              </p14:nvContentPartPr>
              <p14:xfrm>
                <a:off x="2756410" y="2204369"/>
                <a:ext cx="239760" cy="475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C9B2D08-B37F-9F27-F644-C5139E352FD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747770" y="2195369"/>
                  <a:ext cx="2574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3266ACB-CC00-0BEE-05BA-356813379433}"/>
                    </a:ext>
                  </a:extLst>
                </p14:cNvPr>
                <p14:cNvContentPartPr/>
                <p14:nvPr/>
              </p14:nvContentPartPr>
              <p14:xfrm>
                <a:off x="3410170" y="2062889"/>
                <a:ext cx="1530720" cy="4701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3266ACB-CC00-0BEE-05BA-35681337943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401530" y="2053889"/>
                  <a:ext cx="154836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7284BFC-489F-E358-54DE-ACAD6A59934F}"/>
                    </a:ext>
                  </a:extLst>
                </p14:cNvPr>
                <p14:cNvContentPartPr/>
                <p14:nvPr/>
              </p14:nvContentPartPr>
              <p14:xfrm>
                <a:off x="3872770" y="2144969"/>
                <a:ext cx="523440" cy="565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7284BFC-489F-E358-54DE-ACAD6A59934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864130" y="2136329"/>
                  <a:ext cx="5410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C291217-8389-372E-0CC0-78EE805EC192}"/>
                    </a:ext>
                  </a:extLst>
                </p14:cNvPr>
                <p14:cNvContentPartPr/>
                <p14:nvPr/>
              </p14:nvContentPartPr>
              <p14:xfrm>
                <a:off x="3566770" y="2089529"/>
                <a:ext cx="47520" cy="75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C291217-8389-372E-0CC0-78EE805EC19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558130" y="2080529"/>
                  <a:ext cx="6516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FCF4EC2-07D3-4A27-6C0C-21725BB297C1}"/>
              </a:ext>
            </a:extLst>
          </p:cNvPr>
          <p:cNvGrpSpPr/>
          <p:nvPr/>
        </p:nvGrpSpPr>
        <p:grpSpPr>
          <a:xfrm>
            <a:off x="5179570" y="1881809"/>
            <a:ext cx="4115160" cy="753480"/>
            <a:chOff x="5179570" y="1881809"/>
            <a:chExt cx="4115160" cy="75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D96EA64-5402-3935-36AC-6E2797490890}"/>
                    </a:ext>
                  </a:extLst>
                </p14:cNvPr>
                <p14:cNvContentPartPr/>
                <p14:nvPr/>
              </p14:nvContentPartPr>
              <p14:xfrm>
                <a:off x="5179570" y="2005289"/>
                <a:ext cx="1424520" cy="6076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D96EA64-5402-3935-36AC-6E279749089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170570" y="1996649"/>
                  <a:ext cx="1442160" cy="62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3F75578-F89B-9A68-CC0B-4411D30EA5B9}"/>
                    </a:ext>
                  </a:extLst>
                </p14:cNvPr>
                <p14:cNvContentPartPr/>
                <p14:nvPr/>
              </p14:nvContentPartPr>
              <p14:xfrm>
                <a:off x="6270370" y="2119409"/>
                <a:ext cx="38520" cy="75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3F75578-F89B-9A68-CC0B-4411D30EA5B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261370" y="2110409"/>
                  <a:ext cx="561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B9B3BD9-36AF-336F-D431-0F3414573A06}"/>
                    </a:ext>
                  </a:extLst>
                </p14:cNvPr>
                <p14:cNvContentPartPr/>
                <p14:nvPr/>
              </p14:nvContentPartPr>
              <p14:xfrm>
                <a:off x="5976250" y="2124089"/>
                <a:ext cx="327960" cy="158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B9B3BD9-36AF-336F-D431-0F3414573A0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967610" y="2115449"/>
                  <a:ext cx="3456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EC57B35-681C-2CF9-F7B5-C86B5C363C45}"/>
                    </a:ext>
                  </a:extLst>
                </p14:cNvPr>
                <p14:cNvContentPartPr/>
                <p14:nvPr/>
              </p14:nvContentPartPr>
              <p14:xfrm>
                <a:off x="5674570" y="2133449"/>
                <a:ext cx="32760" cy="309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EC57B35-681C-2CF9-F7B5-C86B5C363C4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665930" y="2124809"/>
                  <a:ext cx="504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D35F79E-2AD5-22FA-389A-EA8B0529F6A9}"/>
                    </a:ext>
                  </a:extLst>
                </p14:cNvPr>
                <p14:cNvContentPartPr/>
                <p14:nvPr/>
              </p14:nvContentPartPr>
              <p14:xfrm>
                <a:off x="6815770" y="2000969"/>
                <a:ext cx="192240" cy="5191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D35F79E-2AD5-22FA-389A-EA8B0529F6A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806770" y="1991969"/>
                  <a:ext cx="209880" cy="53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9C24FD3-0A53-AE65-4876-CB72564ECD51}"/>
                    </a:ext>
                  </a:extLst>
                </p14:cNvPr>
                <p14:cNvContentPartPr/>
                <p14:nvPr/>
              </p14:nvContentPartPr>
              <p14:xfrm>
                <a:off x="7021330" y="2266289"/>
                <a:ext cx="311040" cy="2048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9C24FD3-0A53-AE65-4876-CB72564ECD5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012330" y="2257649"/>
                  <a:ext cx="3286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51EB5F3-D313-7E51-90A9-6C5BBD2E5A95}"/>
                    </a:ext>
                  </a:extLst>
                </p14:cNvPr>
                <p14:cNvContentPartPr/>
                <p14:nvPr/>
              </p14:nvContentPartPr>
              <p14:xfrm>
                <a:off x="7329850" y="2000969"/>
                <a:ext cx="1492560" cy="6343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51EB5F3-D313-7E51-90A9-6C5BBD2E5A9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320850" y="1991969"/>
                  <a:ext cx="1510200" cy="65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7C82951-D432-B124-F0C2-BF3C716196AF}"/>
                    </a:ext>
                  </a:extLst>
                </p14:cNvPr>
                <p14:cNvContentPartPr/>
                <p14:nvPr/>
              </p14:nvContentPartPr>
              <p14:xfrm>
                <a:off x="8448010" y="2168369"/>
                <a:ext cx="246600" cy="644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7C82951-D432-B124-F0C2-BF3C716196A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439370" y="2159369"/>
                  <a:ext cx="2642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63703BD-AB16-9D45-50E9-07516E3A2F7F}"/>
                    </a:ext>
                  </a:extLst>
                </p14:cNvPr>
                <p14:cNvContentPartPr/>
                <p14:nvPr/>
              </p14:nvContentPartPr>
              <p14:xfrm>
                <a:off x="8306170" y="2129489"/>
                <a:ext cx="29160" cy="147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63703BD-AB16-9D45-50E9-07516E3A2F7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297530" y="2120489"/>
                  <a:ext cx="468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BA624C1-F375-EA7A-6C3F-A25DBFAA36BD}"/>
                    </a:ext>
                  </a:extLst>
                </p14:cNvPr>
                <p14:cNvContentPartPr/>
                <p14:nvPr/>
              </p14:nvContentPartPr>
              <p14:xfrm>
                <a:off x="7540810" y="2139569"/>
                <a:ext cx="25920" cy="118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BA624C1-F375-EA7A-6C3F-A25DBFAA36B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531810" y="2130929"/>
                  <a:ext cx="435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C4DA110-BD95-6312-AA41-470B62070F41}"/>
                    </a:ext>
                  </a:extLst>
                </p14:cNvPr>
                <p14:cNvContentPartPr/>
                <p14:nvPr/>
              </p14:nvContentPartPr>
              <p14:xfrm>
                <a:off x="9085210" y="1881809"/>
                <a:ext cx="209520" cy="6940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C4DA110-BD95-6312-AA41-470B62070F4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076570" y="1873169"/>
                  <a:ext cx="227160" cy="711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FD89886E-314B-0E7F-7612-4CC569229BAE}"/>
                  </a:ext>
                </a:extLst>
              </p14:cNvPr>
              <p14:cNvContentPartPr/>
              <p14:nvPr/>
            </p14:nvContentPartPr>
            <p14:xfrm>
              <a:off x="1872970" y="2956049"/>
              <a:ext cx="547200" cy="3456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FD89886E-314B-0E7F-7612-4CC569229BAE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864330" y="2947049"/>
                <a:ext cx="564840" cy="36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08CABFBC-11DD-8D33-477D-C80F0C339CAE}"/>
              </a:ext>
            </a:extLst>
          </p:cNvPr>
          <p:cNvGrpSpPr/>
          <p:nvPr/>
        </p:nvGrpSpPr>
        <p:grpSpPr>
          <a:xfrm>
            <a:off x="2705290" y="2793329"/>
            <a:ext cx="1468440" cy="543600"/>
            <a:chOff x="2705290" y="2793329"/>
            <a:chExt cx="1468440" cy="54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73D5276-4BE9-557F-293A-BF2F1EA46137}"/>
                    </a:ext>
                  </a:extLst>
                </p14:cNvPr>
                <p14:cNvContentPartPr/>
                <p14:nvPr/>
              </p14:nvContentPartPr>
              <p14:xfrm>
                <a:off x="2705290" y="2793329"/>
                <a:ext cx="1468440" cy="5436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73D5276-4BE9-557F-293A-BF2F1EA4613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696650" y="2784689"/>
                  <a:ext cx="1486080" cy="56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AB64E48-5259-A5F6-D36C-A9F4765BBCC9}"/>
                    </a:ext>
                  </a:extLst>
                </p14:cNvPr>
                <p14:cNvContentPartPr/>
                <p14:nvPr/>
              </p14:nvContentPartPr>
              <p14:xfrm>
                <a:off x="2807890" y="3054689"/>
                <a:ext cx="401760" cy="223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AB64E48-5259-A5F6-D36C-A9F4765BBCC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798890" y="3046049"/>
                  <a:ext cx="419400" cy="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918F3665-B757-F66F-91DA-806DDFA615E2}"/>
              </a:ext>
            </a:extLst>
          </p:cNvPr>
          <p:cNvGrpSpPr/>
          <p:nvPr/>
        </p:nvGrpSpPr>
        <p:grpSpPr>
          <a:xfrm>
            <a:off x="4468930" y="2794049"/>
            <a:ext cx="2199600" cy="464760"/>
            <a:chOff x="4468930" y="2794049"/>
            <a:chExt cx="2199600" cy="46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0875233-0ED6-BA35-B941-AD123A6A6998}"/>
                    </a:ext>
                  </a:extLst>
                </p14:cNvPr>
                <p14:cNvContentPartPr/>
                <p14:nvPr/>
              </p14:nvContentPartPr>
              <p14:xfrm>
                <a:off x="4468930" y="2794049"/>
                <a:ext cx="2199600" cy="4647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0875233-0ED6-BA35-B941-AD123A6A699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460290" y="2785409"/>
                  <a:ext cx="2217240" cy="48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B040FEE-C6C3-C0EF-53B9-C52829A862D0}"/>
                    </a:ext>
                  </a:extLst>
                </p14:cNvPr>
                <p14:cNvContentPartPr/>
                <p14:nvPr/>
              </p14:nvContentPartPr>
              <p14:xfrm>
                <a:off x="6198730" y="3021209"/>
                <a:ext cx="107280" cy="75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B040FEE-C6C3-C0EF-53B9-C52829A862D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189730" y="3012209"/>
                  <a:ext cx="1249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56492E6-D5A0-6686-0794-F95EE9F9B587}"/>
                    </a:ext>
                  </a:extLst>
                </p14:cNvPr>
                <p14:cNvContentPartPr/>
                <p14:nvPr/>
              </p14:nvContentPartPr>
              <p14:xfrm>
                <a:off x="5829370" y="2972609"/>
                <a:ext cx="458640" cy="28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56492E6-D5A0-6686-0794-F95EE9F9B58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820730" y="2963969"/>
                  <a:ext cx="476280" cy="20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655174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4F66E8-1664-63CE-5DA7-530CD952B184}"/>
              </a:ext>
            </a:extLst>
          </p:cNvPr>
          <p:cNvGrpSpPr/>
          <p:nvPr/>
        </p:nvGrpSpPr>
        <p:grpSpPr>
          <a:xfrm>
            <a:off x="269530" y="112769"/>
            <a:ext cx="2682720" cy="695880"/>
            <a:chOff x="269530" y="112769"/>
            <a:chExt cx="2682720" cy="69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43FB4EF-A74B-2F89-92AE-7F511BC80EA6}"/>
                    </a:ext>
                  </a:extLst>
                </p14:cNvPr>
                <p14:cNvContentPartPr/>
                <p14:nvPr/>
              </p14:nvContentPartPr>
              <p14:xfrm>
                <a:off x="419650" y="181889"/>
                <a:ext cx="32040" cy="22428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43FB4EF-A74B-2F89-92AE-7F511BC80EA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11010" y="172889"/>
                  <a:ext cx="496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1840835-142B-9B9B-41C9-B55564ED4158}"/>
                    </a:ext>
                  </a:extLst>
                </p14:cNvPr>
                <p14:cNvContentPartPr/>
                <p14:nvPr/>
              </p14:nvContentPartPr>
              <p14:xfrm>
                <a:off x="564370" y="185849"/>
                <a:ext cx="132840" cy="2156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1840835-142B-9B9B-41C9-B55564ED415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55730" y="177209"/>
                  <a:ext cx="1504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9ABEC7C-9FAB-725F-3867-FF86ACBAC8BB}"/>
                    </a:ext>
                  </a:extLst>
                </p14:cNvPr>
                <p14:cNvContentPartPr/>
                <p14:nvPr/>
              </p14:nvContentPartPr>
              <p14:xfrm>
                <a:off x="588130" y="166769"/>
                <a:ext cx="167400" cy="385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9ABEC7C-9FAB-725F-3867-FF86ACBAC8B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79490" y="157769"/>
                  <a:ext cx="1850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00BFA9B-D3FD-9EA7-41DE-C4648B443495}"/>
                    </a:ext>
                  </a:extLst>
                </p14:cNvPr>
                <p14:cNvContentPartPr/>
                <p14:nvPr/>
              </p14:nvContentPartPr>
              <p14:xfrm>
                <a:off x="269530" y="112769"/>
                <a:ext cx="626760" cy="4057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00BFA9B-D3FD-9EA7-41DE-C4648B44349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0890" y="104129"/>
                  <a:ext cx="64440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8D74BB4-7A9B-D884-9EE8-4CD59776460F}"/>
                    </a:ext>
                  </a:extLst>
                </p14:cNvPr>
                <p14:cNvContentPartPr/>
                <p14:nvPr/>
              </p14:nvContentPartPr>
              <p14:xfrm>
                <a:off x="1221010" y="175409"/>
                <a:ext cx="1731240" cy="6332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8D74BB4-7A9B-D884-9EE8-4CD59776460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212370" y="166409"/>
                  <a:ext cx="1748880" cy="65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44D7E4-1AAE-93B4-9148-08208B8F2F75}"/>
              </a:ext>
            </a:extLst>
          </p:cNvPr>
          <p:cNvGrpSpPr/>
          <p:nvPr/>
        </p:nvGrpSpPr>
        <p:grpSpPr>
          <a:xfrm>
            <a:off x="3135130" y="163169"/>
            <a:ext cx="1873080" cy="418680"/>
            <a:chOff x="3135130" y="163169"/>
            <a:chExt cx="1873080" cy="41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8F151A4-E7D2-2D85-DC31-FBF689BA182E}"/>
                    </a:ext>
                  </a:extLst>
                </p14:cNvPr>
                <p14:cNvContentPartPr/>
                <p14:nvPr/>
              </p14:nvContentPartPr>
              <p14:xfrm>
                <a:off x="3135130" y="163169"/>
                <a:ext cx="1873080" cy="4186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8F151A4-E7D2-2D85-DC31-FBF689BA182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126130" y="154529"/>
                  <a:ext cx="189072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5196C67-90B4-73F2-4AA4-93FB22852B9A}"/>
                    </a:ext>
                  </a:extLst>
                </p14:cNvPr>
                <p14:cNvContentPartPr/>
                <p14:nvPr/>
              </p14:nvContentPartPr>
              <p14:xfrm>
                <a:off x="4501330" y="348209"/>
                <a:ext cx="35640" cy="75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5196C67-90B4-73F2-4AA4-93FB22852B9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492330" y="339569"/>
                  <a:ext cx="532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E7710AB-2B63-793A-83E6-710D0DF97596}"/>
                    </a:ext>
                  </a:extLst>
                </p14:cNvPr>
                <p14:cNvContentPartPr/>
                <p14:nvPr/>
              </p14:nvContentPartPr>
              <p14:xfrm>
                <a:off x="4148170" y="226169"/>
                <a:ext cx="466200" cy="1069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E7710AB-2B63-793A-83E6-710D0DF9759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139530" y="217529"/>
                  <a:ext cx="483840" cy="12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CE7D3EB-3074-BDA1-2A4C-3366E6D4D21B}"/>
              </a:ext>
            </a:extLst>
          </p:cNvPr>
          <p:cNvGrpSpPr/>
          <p:nvPr/>
        </p:nvGrpSpPr>
        <p:grpSpPr>
          <a:xfrm>
            <a:off x="5406370" y="140129"/>
            <a:ext cx="2412720" cy="563760"/>
            <a:chOff x="5406370" y="140129"/>
            <a:chExt cx="2412720" cy="56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64864D2-FCB7-AD5F-E6CB-DADFD3C4C123}"/>
                    </a:ext>
                  </a:extLst>
                </p14:cNvPr>
                <p14:cNvContentPartPr/>
                <p14:nvPr/>
              </p14:nvContentPartPr>
              <p14:xfrm>
                <a:off x="5406370" y="240569"/>
                <a:ext cx="376200" cy="3164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64864D2-FCB7-AD5F-E6CB-DADFD3C4C12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397370" y="231569"/>
                  <a:ext cx="39384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06B4204-8462-D64B-8390-8A0D4454461D}"/>
                    </a:ext>
                  </a:extLst>
                </p14:cNvPr>
                <p14:cNvContentPartPr/>
                <p14:nvPr/>
              </p14:nvContentPartPr>
              <p14:xfrm>
                <a:off x="5605090" y="350369"/>
                <a:ext cx="239760" cy="126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06B4204-8462-D64B-8390-8A0D4454461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596090" y="341369"/>
                  <a:ext cx="2574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75B9E4F-7AE2-DDFF-E0BC-2362145B4D20}"/>
                    </a:ext>
                  </a:extLst>
                </p14:cNvPr>
                <p14:cNvContentPartPr/>
                <p14:nvPr/>
              </p14:nvContentPartPr>
              <p14:xfrm>
                <a:off x="5978050" y="140129"/>
                <a:ext cx="1841040" cy="5637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75B9E4F-7AE2-DDFF-E0BC-2362145B4D2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969050" y="131489"/>
                  <a:ext cx="1858680" cy="58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BF8AC7C-E8B2-0A99-4905-127CBABF1E7D}"/>
                    </a:ext>
                  </a:extLst>
                </p14:cNvPr>
                <p14:cNvContentPartPr/>
                <p14:nvPr/>
              </p14:nvContentPartPr>
              <p14:xfrm>
                <a:off x="6211690" y="168929"/>
                <a:ext cx="21240" cy="990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BF8AC7C-E8B2-0A99-4905-127CBABF1E7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203050" y="159929"/>
                  <a:ext cx="388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9D3E91F-BCED-2132-7040-77A7A12EE3FC}"/>
                    </a:ext>
                  </a:extLst>
                </p14:cNvPr>
                <p14:cNvContentPartPr/>
                <p14:nvPr/>
              </p14:nvContentPartPr>
              <p14:xfrm>
                <a:off x="6492130" y="198809"/>
                <a:ext cx="322200" cy="493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9D3E91F-BCED-2132-7040-77A7A12EE3F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483130" y="190169"/>
                  <a:ext cx="339840" cy="6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A79ACCB-B3FB-D89C-2ADE-7DC4F23F2F3C}"/>
              </a:ext>
            </a:extLst>
          </p:cNvPr>
          <p:cNvGrpSpPr/>
          <p:nvPr/>
        </p:nvGrpSpPr>
        <p:grpSpPr>
          <a:xfrm>
            <a:off x="1167010" y="828809"/>
            <a:ext cx="1464480" cy="465840"/>
            <a:chOff x="1167010" y="828809"/>
            <a:chExt cx="1464480" cy="46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DF0B3DE-9B2D-FF6E-5EA0-4BE54640E1DD}"/>
                    </a:ext>
                  </a:extLst>
                </p14:cNvPr>
                <p14:cNvContentPartPr/>
                <p14:nvPr/>
              </p14:nvContentPartPr>
              <p14:xfrm>
                <a:off x="1167010" y="828809"/>
                <a:ext cx="1464480" cy="4658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DF0B3DE-9B2D-FF6E-5EA0-4BE54640E1D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58010" y="819809"/>
                  <a:ext cx="1482120" cy="48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9A5483C-FBBA-BE11-EA57-4DAD7471306A}"/>
                    </a:ext>
                  </a:extLst>
                </p14:cNvPr>
                <p14:cNvContentPartPr/>
                <p14:nvPr/>
              </p14:nvContentPartPr>
              <p14:xfrm>
                <a:off x="1579930" y="912689"/>
                <a:ext cx="302400" cy="223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9A5483C-FBBA-BE11-EA57-4DAD7471306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571290" y="904049"/>
                  <a:ext cx="320040" cy="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42FEBF8-C64F-24B2-3FF2-E4591FBB10C8}"/>
              </a:ext>
            </a:extLst>
          </p:cNvPr>
          <p:cNvGrpSpPr/>
          <p:nvPr/>
        </p:nvGrpSpPr>
        <p:grpSpPr>
          <a:xfrm>
            <a:off x="2969170" y="915209"/>
            <a:ext cx="1692720" cy="413280"/>
            <a:chOff x="2969170" y="915209"/>
            <a:chExt cx="1692720" cy="41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FD7997C-EF67-5194-F02F-3D8C2AEB107E}"/>
                    </a:ext>
                  </a:extLst>
                </p14:cNvPr>
                <p14:cNvContentPartPr/>
                <p14:nvPr/>
              </p14:nvContentPartPr>
              <p14:xfrm>
                <a:off x="2969170" y="1049849"/>
                <a:ext cx="1692720" cy="2786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FD7997C-EF67-5194-F02F-3D8C2AEB107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960530" y="1040849"/>
                  <a:ext cx="171036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25E16AD-5FA7-780D-BB48-4BCD6A4E25E7}"/>
                    </a:ext>
                  </a:extLst>
                </p14:cNvPr>
                <p14:cNvContentPartPr/>
                <p14:nvPr/>
              </p14:nvContentPartPr>
              <p14:xfrm>
                <a:off x="3387490" y="915209"/>
                <a:ext cx="23040" cy="738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25E16AD-5FA7-780D-BB48-4BCD6A4E25E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378850" y="906569"/>
                  <a:ext cx="40680" cy="9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C189923-5CF5-AC42-1265-33E20B0E412C}"/>
              </a:ext>
            </a:extLst>
          </p:cNvPr>
          <p:cNvGrpSpPr/>
          <p:nvPr/>
        </p:nvGrpSpPr>
        <p:grpSpPr>
          <a:xfrm>
            <a:off x="4897690" y="886769"/>
            <a:ext cx="1467000" cy="645120"/>
            <a:chOff x="4897690" y="886769"/>
            <a:chExt cx="1467000" cy="64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57C1036-B0CC-24EF-AA7B-431020A45137}"/>
                    </a:ext>
                  </a:extLst>
                </p14:cNvPr>
                <p14:cNvContentPartPr/>
                <p14:nvPr/>
              </p14:nvContentPartPr>
              <p14:xfrm>
                <a:off x="4897690" y="886769"/>
                <a:ext cx="1467000" cy="6451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57C1036-B0CC-24EF-AA7B-431020A4513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889050" y="878129"/>
                  <a:ext cx="1484640" cy="66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426809E-267C-D7CE-59A9-7F6726E53295}"/>
                    </a:ext>
                  </a:extLst>
                </p14:cNvPr>
                <p14:cNvContentPartPr/>
                <p14:nvPr/>
              </p14:nvContentPartPr>
              <p14:xfrm>
                <a:off x="5397730" y="958409"/>
                <a:ext cx="686520" cy="525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426809E-267C-D7CE-59A9-7F6726E5329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388730" y="949409"/>
                  <a:ext cx="704160" cy="7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AC906FF-2767-7783-B290-8C9C774C4CFF}"/>
                  </a:ext>
                </a:extLst>
              </p14:cNvPr>
              <p14:cNvContentPartPr/>
              <p14:nvPr/>
            </p14:nvContentPartPr>
            <p14:xfrm>
              <a:off x="1339810" y="1530809"/>
              <a:ext cx="707760" cy="34308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AC906FF-2767-7783-B290-8C9C774C4CFF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330810" y="1522169"/>
                <a:ext cx="725400" cy="360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C64B5718-C10F-321F-4B00-98047915C494}"/>
              </a:ext>
            </a:extLst>
          </p:cNvPr>
          <p:cNvGrpSpPr/>
          <p:nvPr/>
        </p:nvGrpSpPr>
        <p:grpSpPr>
          <a:xfrm>
            <a:off x="2316490" y="1519289"/>
            <a:ext cx="2127960" cy="584640"/>
            <a:chOff x="2316490" y="1519289"/>
            <a:chExt cx="2127960" cy="58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91364D1-B415-151E-6944-D1DC1D73A46B}"/>
                    </a:ext>
                  </a:extLst>
                </p14:cNvPr>
                <p14:cNvContentPartPr/>
                <p14:nvPr/>
              </p14:nvContentPartPr>
              <p14:xfrm>
                <a:off x="2316490" y="1519289"/>
                <a:ext cx="1631520" cy="5007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91364D1-B415-151E-6944-D1DC1D73A46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307490" y="1510649"/>
                  <a:ext cx="1649160" cy="51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F43CEB7-3A62-C034-1067-915F047256D1}"/>
                    </a:ext>
                  </a:extLst>
                </p14:cNvPr>
                <p14:cNvContentPartPr/>
                <p14:nvPr/>
              </p14:nvContentPartPr>
              <p14:xfrm>
                <a:off x="4153570" y="1615409"/>
                <a:ext cx="290880" cy="4885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F43CEB7-3A62-C034-1067-915F047256D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144930" y="1606409"/>
                  <a:ext cx="308520" cy="50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ADAAA9F-A7AD-5CA7-1146-A655ADB93249}"/>
              </a:ext>
            </a:extLst>
          </p:cNvPr>
          <p:cNvGrpSpPr/>
          <p:nvPr/>
        </p:nvGrpSpPr>
        <p:grpSpPr>
          <a:xfrm>
            <a:off x="4691410" y="1461689"/>
            <a:ext cx="2563200" cy="590760"/>
            <a:chOff x="4691410" y="1461689"/>
            <a:chExt cx="2563200" cy="59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CF935EE-32EC-5CB2-B5C5-D9B1AF2384EF}"/>
                    </a:ext>
                  </a:extLst>
                </p14:cNvPr>
                <p14:cNvContentPartPr/>
                <p14:nvPr/>
              </p14:nvContentPartPr>
              <p14:xfrm>
                <a:off x="4691410" y="1462769"/>
                <a:ext cx="1268640" cy="4089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CF935EE-32EC-5CB2-B5C5-D9B1AF2384E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682770" y="1453769"/>
                  <a:ext cx="128628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2BB2CFF-7A08-1205-A5F3-CDF7D5FBDDCB}"/>
                    </a:ext>
                  </a:extLst>
                </p14:cNvPr>
                <p14:cNvContentPartPr/>
                <p14:nvPr/>
              </p14:nvContentPartPr>
              <p14:xfrm>
                <a:off x="5735770" y="1568249"/>
                <a:ext cx="65520" cy="219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2BB2CFF-7A08-1205-A5F3-CDF7D5FBDDC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726770" y="1559609"/>
                  <a:ext cx="831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A346B46-30ED-8EDD-92DA-86547C4BD3E1}"/>
                    </a:ext>
                  </a:extLst>
                </p14:cNvPr>
                <p14:cNvContentPartPr/>
                <p14:nvPr/>
              </p14:nvContentPartPr>
              <p14:xfrm>
                <a:off x="6167410" y="1461689"/>
                <a:ext cx="930240" cy="5907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A346B46-30ED-8EDD-92DA-86547C4BD3E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158410" y="1452689"/>
                  <a:ext cx="947880" cy="60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9AB1A43-1171-BC1D-876A-7C304E4793B6}"/>
                    </a:ext>
                  </a:extLst>
                </p14:cNvPr>
                <p14:cNvContentPartPr/>
                <p14:nvPr/>
              </p14:nvContentPartPr>
              <p14:xfrm>
                <a:off x="7220050" y="1810169"/>
                <a:ext cx="34560" cy="403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9AB1A43-1171-BC1D-876A-7C304E4793B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211410" y="1801169"/>
                  <a:ext cx="52200" cy="5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C535765-E12B-08F9-1E5D-D3E9463B4654}"/>
              </a:ext>
            </a:extLst>
          </p:cNvPr>
          <p:cNvGrpSpPr/>
          <p:nvPr/>
        </p:nvGrpSpPr>
        <p:grpSpPr>
          <a:xfrm>
            <a:off x="2469130" y="2392289"/>
            <a:ext cx="4017960" cy="657720"/>
            <a:chOff x="2469130" y="2392289"/>
            <a:chExt cx="4017960" cy="65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EEB48EF-5990-3654-24F1-2DAD7584C8BF}"/>
                    </a:ext>
                  </a:extLst>
                </p14:cNvPr>
                <p14:cNvContentPartPr/>
                <p14:nvPr/>
              </p14:nvContentPartPr>
              <p14:xfrm>
                <a:off x="2469130" y="2549969"/>
                <a:ext cx="84960" cy="2412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EEB48EF-5990-3654-24F1-2DAD7584C8B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460490" y="2541329"/>
                  <a:ext cx="10260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9815A86-91E2-25BE-2112-59A417297FA2}"/>
                    </a:ext>
                  </a:extLst>
                </p14:cNvPr>
                <p14:cNvContentPartPr/>
                <p14:nvPr/>
              </p14:nvContentPartPr>
              <p14:xfrm>
                <a:off x="2506210" y="2511089"/>
                <a:ext cx="291240" cy="403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9815A86-91E2-25BE-2112-59A417297FA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497210" y="2502089"/>
                  <a:ext cx="3088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1CE6517-6B42-9140-417C-016FC0C53209}"/>
                    </a:ext>
                  </a:extLst>
                </p14:cNvPr>
                <p14:cNvContentPartPr/>
                <p14:nvPr/>
              </p14:nvContentPartPr>
              <p14:xfrm>
                <a:off x="2512330" y="2665889"/>
                <a:ext cx="178200" cy="212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1CE6517-6B42-9140-417C-016FC0C5320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503330" y="2657249"/>
                  <a:ext cx="1958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6F700EC-32D4-01C4-F29C-1C9ECDE4FA34}"/>
                    </a:ext>
                  </a:extLst>
                </p14:cNvPr>
                <p14:cNvContentPartPr/>
                <p14:nvPr/>
              </p14:nvContentPartPr>
              <p14:xfrm>
                <a:off x="2724370" y="2670209"/>
                <a:ext cx="851760" cy="1832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6F700EC-32D4-01C4-F29C-1C9ECDE4FA3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715730" y="2661209"/>
                  <a:ext cx="8694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F347419-0D3A-7E9B-F06C-C66DA05CE7CE}"/>
                    </a:ext>
                  </a:extLst>
                </p14:cNvPr>
                <p14:cNvContentPartPr/>
                <p14:nvPr/>
              </p14:nvContentPartPr>
              <p14:xfrm>
                <a:off x="3897610" y="2538809"/>
                <a:ext cx="341280" cy="5112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F347419-0D3A-7E9B-F06C-C66DA05CE7C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888970" y="2530169"/>
                  <a:ext cx="358920" cy="52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9A7C203-200F-127E-379B-579E7F522757}"/>
                    </a:ext>
                  </a:extLst>
                </p14:cNvPr>
                <p14:cNvContentPartPr/>
                <p14:nvPr/>
              </p14:nvContentPartPr>
              <p14:xfrm>
                <a:off x="4392250" y="2392289"/>
                <a:ext cx="2094840" cy="4694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9A7C203-200F-127E-379B-579E7F52275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383610" y="2383649"/>
                  <a:ext cx="2112480" cy="48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9BDC851-86C9-B6E0-8FB4-A3C9CE77C5AC}"/>
              </a:ext>
            </a:extLst>
          </p:cNvPr>
          <p:cNvGrpSpPr/>
          <p:nvPr/>
        </p:nvGrpSpPr>
        <p:grpSpPr>
          <a:xfrm>
            <a:off x="6790570" y="2331809"/>
            <a:ext cx="1784880" cy="470160"/>
            <a:chOff x="6790570" y="2331809"/>
            <a:chExt cx="1784880" cy="47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72EFD10-1B1A-95D7-725C-D2007DB6B657}"/>
                    </a:ext>
                  </a:extLst>
                </p14:cNvPr>
                <p14:cNvContentPartPr/>
                <p14:nvPr/>
              </p14:nvContentPartPr>
              <p14:xfrm>
                <a:off x="6790570" y="2331809"/>
                <a:ext cx="1784880" cy="4701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72EFD10-1B1A-95D7-725C-D2007DB6B65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781570" y="2322809"/>
                  <a:ext cx="180252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A3F94B5-8830-86BD-EBCD-F65806E9C993}"/>
                    </a:ext>
                  </a:extLst>
                </p14:cNvPr>
                <p14:cNvContentPartPr/>
                <p14:nvPr/>
              </p14:nvContentPartPr>
              <p14:xfrm>
                <a:off x="8330290" y="2533769"/>
                <a:ext cx="32760" cy="104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A3F94B5-8830-86BD-EBCD-F65806E9C99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321290" y="2524769"/>
                  <a:ext cx="504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1B4C139-FDD3-43A1-D107-2654C4A31E97}"/>
                    </a:ext>
                  </a:extLst>
                </p14:cNvPr>
                <p14:cNvContentPartPr/>
                <p14:nvPr/>
              </p14:nvContentPartPr>
              <p14:xfrm>
                <a:off x="8065330" y="2490569"/>
                <a:ext cx="276840" cy="104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1B4C139-FDD3-43A1-D107-2654C4A31E9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056330" y="2481929"/>
                  <a:ext cx="2944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6DB0D6D-410F-FC0F-1579-637A60A13191}"/>
                    </a:ext>
                  </a:extLst>
                </p14:cNvPr>
                <p14:cNvContentPartPr/>
                <p14:nvPr/>
              </p14:nvContentPartPr>
              <p14:xfrm>
                <a:off x="7033930" y="2534849"/>
                <a:ext cx="367560" cy="194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6DB0D6D-410F-FC0F-1579-637A60A1319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025290" y="2526209"/>
                  <a:ext cx="38520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783454C-F57B-F3C2-DB55-EDEF23F4ECE1}"/>
              </a:ext>
            </a:extLst>
          </p:cNvPr>
          <p:cNvGrpSpPr/>
          <p:nvPr/>
        </p:nvGrpSpPr>
        <p:grpSpPr>
          <a:xfrm>
            <a:off x="2523130" y="3096089"/>
            <a:ext cx="2863440" cy="681120"/>
            <a:chOff x="2523130" y="3096089"/>
            <a:chExt cx="2863440" cy="68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9107FD7-C191-B013-D5C7-949AA9B10D56}"/>
                    </a:ext>
                  </a:extLst>
                </p14:cNvPr>
                <p14:cNvContentPartPr/>
                <p14:nvPr/>
              </p14:nvContentPartPr>
              <p14:xfrm>
                <a:off x="2523130" y="3163049"/>
                <a:ext cx="1308960" cy="3776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9107FD7-C191-B013-D5C7-949AA9B10D5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514490" y="3154049"/>
                  <a:ext cx="132660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B121712-E8A7-16EE-39B3-F5F7BCA78714}"/>
                    </a:ext>
                  </a:extLst>
                </p14:cNvPr>
                <p14:cNvContentPartPr/>
                <p14:nvPr/>
              </p14:nvContentPartPr>
              <p14:xfrm>
                <a:off x="3657850" y="3371129"/>
                <a:ext cx="140760" cy="190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B121712-E8A7-16EE-39B3-F5F7BCA7871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649210" y="3362129"/>
                  <a:ext cx="1584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2B6D0A6-27DD-6AB6-16C8-7F9887EF6353}"/>
                    </a:ext>
                  </a:extLst>
                </p14:cNvPr>
                <p14:cNvContentPartPr/>
                <p14:nvPr/>
              </p14:nvContentPartPr>
              <p14:xfrm>
                <a:off x="3096250" y="3304529"/>
                <a:ext cx="404640" cy="136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2B6D0A6-27DD-6AB6-16C8-7F9887EF635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087250" y="3295889"/>
                  <a:ext cx="4222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CCB76FC-6FB6-E8CF-2C4E-8B3CEF990AB0}"/>
                    </a:ext>
                  </a:extLst>
                </p14:cNvPr>
                <p14:cNvContentPartPr/>
                <p14:nvPr/>
              </p14:nvContentPartPr>
              <p14:xfrm>
                <a:off x="4066450" y="3096089"/>
                <a:ext cx="1320120" cy="6811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CCB76FC-6FB6-E8CF-2C4E-8B3CEF990AB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057810" y="3087449"/>
                  <a:ext cx="1337760" cy="69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3CB97F9-050E-AE38-A35E-CB9644AEB67C}"/>
              </a:ext>
            </a:extLst>
          </p:cNvPr>
          <p:cNvGrpSpPr/>
          <p:nvPr/>
        </p:nvGrpSpPr>
        <p:grpSpPr>
          <a:xfrm>
            <a:off x="5633890" y="3027329"/>
            <a:ext cx="4187520" cy="496440"/>
            <a:chOff x="5633890" y="3027329"/>
            <a:chExt cx="4187520" cy="49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C01887A-D570-6460-A0A3-BC4C822EB1FF}"/>
                    </a:ext>
                  </a:extLst>
                </p14:cNvPr>
                <p14:cNvContentPartPr/>
                <p14:nvPr/>
              </p14:nvContentPartPr>
              <p14:xfrm>
                <a:off x="5633890" y="3081689"/>
                <a:ext cx="1410120" cy="4420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C01887A-D570-6460-A0A3-BC4C822EB1F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625250" y="3073049"/>
                  <a:ext cx="1427760" cy="45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533DC5D-20C7-29E1-3664-C332689B78A9}"/>
                    </a:ext>
                  </a:extLst>
                </p14:cNvPr>
                <p14:cNvContentPartPr/>
                <p14:nvPr/>
              </p14:nvContentPartPr>
              <p14:xfrm>
                <a:off x="6308530" y="3251609"/>
                <a:ext cx="20160" cy="32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533DC5D-20C7-29E1-3664-C332689B78A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299890" y="3242609"/>
                  <a:ext cx="378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C3DA270-A3AC-0485-B9A7-C8341A59CB1F}"/>
                    </a:ext>
                  </a:extLst>
                </p14:cNvPr>
                <p14:cNvContentPartPr/>
                <p14:nvPr/>
              </p14:nvContentPartPr>
              <p14:xfrm>
                <a:off x="5867170" y="3223889"/>
                <a:ext cx="585720" cy="309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C3DA270-A3AC-0485-B9A7-C8341A59CB1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858530" y="3215249"/>
                  <a:ext cx="6033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EB44853-D8E1-C808-5244-53AEFC40CA35}"/>
                    </a:ext>
                  </a:extLst>
                </p14:cNvPr>
                <p14:cNvContentPartPr/>
                <p14:nvPr/>
              </p14:nvContentPartPr>
              <p14:xfrm>
                <a:off x="7325530" y="3031649"/>
                <a:ext cx="479520" cy="4852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EB44853-D8E1-C808-5244-53AEFC40CA3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316530" y="3022649"/>
                  <a:ext cx="497160" cy="50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ADA03EF-BA0E-FF9B-D132-95B69AF562F2}"/>
                    </a:ext>
                  </a:extLst>
                </p14:cNvPr>
                <p14:cNvContentPartPr/>
                <p14:nvPr/>
              </p14:nvContentPartPr>
              <p14:xfrm>
                <a:off x="7359370" y="3163409"/>
                <a:ext cx="283320" cy="237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ADA03EF-BA0E-FF9B-D132-95B69AF562F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350730" y="3154769"/>
                  <a:ext cx="3009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1C610D2-7741-233F-1714-855C106E7B99}"/>
                    </a:ext>
                  </a:extLst>
                </p14:cNvPr>
                <p14:cNvContentPartPr/>
                <p14:nvPr/>
              </p14:nvContentPartPr>
              <p14:xfrm>
                <a:off x="7988650" y="3027329"/>
                <a:ext cx="1832760" cy="4942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1C610D2-7741-233F-1714-855C106E7B9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980010" y="3018689"/>
                  <a:ext cx="1850400" cy="51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FB1E7922-FC73-637F-7AF5-68D4E2AB6D68}"/>
              </a:ext>
            </a:extLst>
          </p:cNvPr>
          <p:cNvGrpSpPr/>
          <p:nvPr/>
        </p:nvGrpSpPr>
        <p:grpSpPr>
          <a:xfrm>
            <a:off x="3261130" y="3862529"/>
            <a:ext cx="4514400" cy="486000"/>
            <a:chOff x="3261130" y="3862529"/>
            <a:chExt cx="4514400" cy="48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64DB6D9-1B38-69F3-EE80-BA253B2BF5A3}"/>
                    </a:ext>
                  </a:extLst>
                </p14:cNvPr>
                <p14:cNvContentPartPr/>
                <p14:nvPr/>
              </p14:nvContentPartPr>
              <p14:xfrm>
                <a:off x="3261130" y="3862529"/>
                <a:ext cx="69840" cy="1159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64DB6D9-1B38-69F3-EE80-BA253B2BF5A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252490" y="3853529"/>
                  <a:ext cx="874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A5D318E-2CAB-4F1B-7E2A-287A5F8987E4}"/>
                    </a:ext>
                  </a:extLst>
                </p14:cNvPr>
                <p14:cNvContentPartPr/>
                <p14:nvPr/>
              </p14:nvContentPartPr>
              <p14:xfrm>
                <a:off x="3373090" y="3875849"/>
                <a:ext cx="29160" cy="1314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A5D318E-2CAB-4F1B-7E2A-287A5F8987E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364450" y="3866849"/>
                  <a:ext cx="468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44E690A-DE7D-D06E-DD51-AAA919516EFE}"/>
                    </a:ext>
                  </a:extLst>
                </p14:cNvPr>
                <p14:cNvContentPartPr/>
                <p14:nvPr/>
              </p14:nvContentPartPr>
              <p14:xfrm>
                <a:off x="3467410" y="3906809"/>
                <a:ext cx="247680" cy="3265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44E690A-DE7D-D06E-DD51-AAA919516EF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458770" y="3897809"/>
                  <a:ext cx="26532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8B6EBF0-CC6A-BCEC-FB4E-10B608E6D6E7}"/>
                    </a:ext>
                  </a:extLst>
                </p14:cNvPr>
                <p14:cNvContentPartPr/>
                <p14:nvPr/>
              </p14:nvContentPartPr>
              <p14:xfrm>
                <a:off x="3764050" y="4013009"/>
                <a:ext cx="150480" cy="2077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8B6EBF0-CC6A-BCEC-FB4E-10B608E6D6E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755050" y="4004009"/>
                  <a:ext cx="1681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7B199EB-E05B-9C76-5FA0-3B9338E7F038}"/>
                    </a:ext>
                  </a:extLst>
                </p14:cNvPr>
                <p14:cNvContentPartPr/>
                <p14:nvPr/>
              </p14:nvContentPartPr>
              <p14:xfrm>
                <a:off x="4216210" y="3997169"/>
                <a:ext cx="183240" cy="2289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7B199EB-E05B-9C76-5FA0-3B9338E7F03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207210" y="3988529"/>
                  <a:ext cx="2008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874E139-911C-C17B-5B93-F66AEEE425A6}"/>
                    </a:ext>
                  </a:extLst>
                </p14:cNvPr>
                <p14:cNvContentPartPr/>
                <p14:nvPr/>
              </p14:nvContentPartPr>
              <p14:xfrm>
                <a:off x="4476130" y="4010849"/>
                <a:ext cx="156600" cy="2203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874E139-911C-C17B-5B93-F66AEEE425A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467130" y="4002209"/>
                  <a:ext cx="1742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4EF24C6-1DB6-2309-41C5-CB5F7DAB5739}"/>
                    </a:ext>
                  </a:extLst>
                </p14:cNvPr>
                <p14:cNvContentPartPr/>
                <p14:nvPr/>
              </p14:nvContentPartPr>
              <p14:xfrm>
                <a:off x="4791490" y="4002929"/>
                <a:ext cx="25560" cy="2134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4EF24C6-1DB6-2309-41C5-CB5F7DAB573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782490" y="3994289"/>
                  <a:ext cx="432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12EFC79-0899-D67E-A68E-3EF5FE253E23}"/>
                    </a:ext>
                  </a:extLst>
                </p14:cNvPr>
                <p14:cNvContentPartPr/>
                <p14:nvPr/>
              </p14:nvContentPartPr>
              <p14:xfrm>
                <a:off x="4912810" y="4007969"/>
                <a:ext cx="16200" cy="2228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12EFC79-0899-D67E-A68E-3EF5FE253E2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904170" y="3999329"/>
                  <a:ext cx="338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0E070E5-25B9-8626-83D6-4C5824316580}"/>
                    </a:ext>
                  </a:extLst>
                </p14:cNvPr>
                <p14:cNvContentPartPr/>
                <p14:nvPr/>
              </p14:nvContentPartPr>
              <p14:xfrm>
                <a:off x="4898050" y="4003649"/>
                <a:ext cx="165960" cy="1418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0E070E5-25B9-8626-83D6-4C582431658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889050" y="3994649"/>
                  <a:ext cx="1836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F6D3A30-4E97-DE4F-DFEB-D2739E3BB5C9}"/>
                    </a:ext>
                  </a:extLst>
                </p14:cNvPr>
                <p14:cNvContentPartPr/>
                <p14:nvPr/>
              </p14:nvContentPartPr>
              <p14:xfrm>
                <a:off x="5349490" y="4046129"/>
                <a:ext cx="215640" cy="2037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F6D3A30-4E97-DE4F-DFEB-D2739E3BB5C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340490" y="4037129"/>
                  <a:ext cx="2332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B87FE82-DEF8-BFC9-E68A-51E008500141}"/>
                    </a:ext>
                  </a:extLst>
                </p14:cNvPr>
                <p14:cNvContentPartPr/>
                <p14:nvPr/>
              </p14:nvContentPartPr>
              <p14:xfrm>
                <a:off x="5660530" y="4053329"/>
                <a:ext cx="176760" cy="1756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B87FE82-DEF8-BFC9-E68A-51E00850014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651530" y="4044329"/>
                  <a:ext cx="1944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021E305-1FAF-3998-CB26-32B65729B0CB}"/>
                    </a:ext>
                  </a:extLst>
                </p14:cNvPr>
                <p14:cNvContentPartPr/>
                <p14:nvPr/>
              </p14:nvContentPartPr>
              <p14:xfrm>
                <a:off x="5890930" y="3996809"/>
                <a:ext cx="222480" cy="2520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021E305-1FAF-3998-CB26-32B65729B0C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882290" y="3987809"/>
                  <a:ext cx="2401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63276A4-482E-2251-28B8-322506F137D8}"/>
                    </a:ext>
                  </a:extLst>
                </p14:cNvPr>
                <p14:cNvContentPartPr/>
                <p14:nvPr/>
              </p14:nvContentPartPr>
              <p14:xfrm>
                <a:off x="6185770" y="4005449"/>
                <a:ext cx="16920" cy="2458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63276A4-482E-2251-28B8-322506F137D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176770" y="3996809"/>
                  <a:ext cx="3456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49CAF09-1A1D-C1E9-A7E7-2D3FDAF1379A}"/>
                    </a:ext>
                  </a:extLst>
                </p14:cNvPr>
                <p14:cNvContentPartPr/>
                <p14:nvPr/>
              </p14:nvContentPartPr>
              <p14:xfrm>
                <a:off x="6166330" y="4043609"/>
                <a:ext cx="169560" cy="2311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49CAF09-1A1D-C1E9-A7E7-2D3FDAF1379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157690" y="4034969"/>
                  <a:ext cx="18720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D9AF5A0-E146-9018-D455-39F6B546E06B}"/>
                    </a:ext>
                  </a:extLst>
                </p14:cNvPr>
                <p14:cNvContentPartPr/>
                <p14:nvPr/>
              </p14:nvContentPartPr>
              <p14:xfrm>
                <a:off x="6464050" y="4034969"/>
                <a:ext cx="25920" cy="2232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D9AF5A0-E146-9018-D455-39F6B546E06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455410" y="4026329"/>
                  <a:ext cx="435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D153DED-95A9-78D1-5C72-A9868CD26C7A}"/>
                    </a:ext>
                  </a:extLst>
                </p14:cNvPr>
                <p14:cNvContentPartPr/>
                <p14:nvPr/>
              </p14:nvContentPartPr>
              <p14:xfrm>
                <a:off x="6684010" y="4104809"/>
                <a:ext cx="30240" cy="1706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D153DED-95A9-78D1-5C72-A9868CD26C7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675370" y="4096169"/>
                  <a:ext cx="478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D157D9C-C203-80A7-E867-8C721F8DACB7}"/>
                    </a:ext>
                  </a:extLst>
                </p14:cNvPr>
                <p14:cNvContentPartPr/>
                <p14:nvPr/>
              </p14:nvContentPartPr>
              <p14:xfrm>
                <a:off x="6601210" y="4046849"/>
                <a:ext cx="224280" cy="453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D157D9C-C203-80A7-E867-8C721F8DACB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592210" y="4037849"/>
                  <a:ext cx="2419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ABE041D-09BB-1560-C3AD-56506104F003}"/>
                    </a:ext>
                  </a:extLst>
                </p14:cNvPr>
                <p14:cNvContentPartPr/>
                <p14:nvPr/>
              </p14:nvContentPartPr>
              <p14:xfrm>
                <a:off x="6857890" y="4033169"/>
                <a:ext cx="84240" cy="2491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ABE041D-09BB-1560-C3AD-56506104F00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849250" y="4024169"/>
                  <a:ext cx="10188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57755F4-970F-AF1F-4D0E-BCA2369E6595}"/>
                    </a:ext>
                  </a:extLst>
                </p14:cNvPr>
                <p14:cNvContentPartPr/>
                <p14:nvPr/>
              </p14:nvContentPartPr>
              <p14:xfrm>
                <a:off x="7025650" y="4070249"/>
                <a:ext cx="137520" cy="2149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57755F4-970F-AF1F-4D0E-BCA2369E659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016650" y="4061249"/>
                  <a:ext cx="1551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1960A91-1CAD-8819-80C0-4F20A5FDB97E}"/>
                    </a:ext>
                  </a:extLst>
                </p14:cNvPr>
                <p14:cNvContentPartPr/>
                <p14:nvPr/>
              </p14:nvContentPartPr>
              <p14:xfrm>
                <a:off x="7316170" y="4056929"/>
                <a:ext cx="216000" cy="2916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1960A91-1CAD-8819-80C0-4F20A5FDB97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307530" y="4048289"/>
                  <a:ext cx="23364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AC7D7C4-BE77-9B92-B025-F09B763466C3}"/>
                    </a:ext>
                  </a:extLst>
                </p14:cNvPr>
                <p14:cNvContentPartPr/>
                <p14:nvPr/>
              </p14:nvContentPartPr>
              <p14:xfrm>
                <a:off x="7609570" y="3969449"/>
                <a:ext cx="67320" cy="1000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AC7D7C4-BE77-9B92-B025-F09B763466C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600570" y="3960449"/>
                  <a:ext cx="849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D202641-18A1-A3CC-97DF-BFD5FFC642D7}"/>
                    </a:ext>
                  </a:extLst>
                </p14:cNvPr>
                <p14:cNvContentPartPr/>
                <p14:nvPr/>
              </p14:nvContentPartPr>
              <p14:xfrm>
                <a:off x="7701010" y="3969089"/>
                <a:ext cx="74520" cy="1087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D202641-18A1-A3CC-97DF-BFD5FFC642D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692010" y="3960449"/>
                  <a:ext cx="92160" cy="12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C8293DF1-AF25-0FE9-100A-CE41E98F6401}"/>
              </a:ext>
            </a:extLst>
          </p:cNvPr>
          <p:cNvGrpSpPr/>
          <p:nvPr/>
        </p:nvGrpSpPr>
        <p:grpSpPr>
          <a:xfrm>
            <a:off x="2492530" y="4509089"/>
            <a:ext cx="4851000" cy="651240"/>
            <a:chOff x="2492530" y="4509089"/>
            <a:chExt cx="4851000" cy="65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65692D3-C7BB-5DAC-E3B2-F72049872FDE}"/>
                    </a:ext>
                  </a:extLst>
                </p14:cNvPr>
                <p14:cNvContentPartPr/>
                <p14:nvPr/>
              </p14:nvContentPartPr>
              <p14:xfrm>
                <a:off x="2492530" y="4677209"/>
                <a:ext cx="199080" cy="2750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65692D3-C7BB-5DAC-E3B2-F72049872FD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483530" y="4668569"/>
                  <a:ext cx="21672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0BD4320-B114-C29E-10AE-702AB1E49F68}"/>
                    </a:ext>
                  </a:extLst>
                </p14:cNvPr>
                <p14:cNvContentPartPr/>
                <p14:nvPr/>
              </p14:nvContentPartPr>
              <p14:xfrm>
                <a:off x="2690170" y="4511969"/>
                <a:ext cx="973800" cy="6004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0BD4320-B114-C29E-10AE-702AB1E49F6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681530" y="4503329"/>
                  <a:ext cx="991440" cy="61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917A3B1-0B39-3712-F9BD-6B4A32FA45E4}"/>
                    </a:ext>
                  </a:extLst>
                </p14:cNvPr>
                <p14:cNvContentPartPr/>
                <p14:nvPr/>
              </p14:nvContentPartPr>
              <p14:xfrm>
                <a:off x="3391090" y="4751729"/>
                <a:ext cx="214920" cy="147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917A3B1-0B39-3712-F9BD-6B4A32FA45E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382450" y="4743089"/>
                  <a:ext cx="2325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42F33C9-1131-920E-9394-485BFD88115E}"/>
                    </a:ext>
                  </a:extLst>
                </p14:cNvPr>
                <p14:cNvContentPartPr/>
                <p14:nvPr/>
              </p14:nvContentPartPr>
              <p14:xfrm>
                <a:off x="3343930" y="4692689"/>
                <a:ext cx="35640" cy="75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42F33C9-1131-920E-9394-485BFD88115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334930" y="4684049"/>
                  <a:ext cx="532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7A7C369-E2B1-7251-CFF8-F14937DBAF09}"/>
                    </a:ext>
                  </a:extLst>
                </p14:cNvPr>
                <p14:cNvContentPartPr/>
                <p14:nvPr/>
              </p14:nvContentPartPr>
              <p14:xfrm>
                <a:off x="3914890" y="4509089"/>
                <a:ext cx="1191600" cy="4377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7A7C369-E2B1-7251-CFF8-F14937DBAF0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906250" y="4500089"/>
                  <a:ext cx="1209240" cy="45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00F910C-4F27-73C9-974F-07D2EFCEE1EF}"/>
                    </a:ext>
                  </a:extLst>
                </p14:cNvPr>
                <p14:cNvContentPartPr/>
                <p14:nvPr/>
              </p14:nvContentPartPr>
              <p14:xfrm>
                <a:off x="4893010" y="4692689"/>
                <a:ext cx="11880" cy="756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00F910C-4F27-73C9-974F-07D2EFCEE1E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884010" y="4684049"/>
                  <a:ext cx="295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2C28069-0277-74E7-F9EA-8D684029A779}"/>
                    </a:ext>
                  </a:extLst>
                </p14:cNvPr>
                <p14:cNvContentPartPr/>
                <p14:nvPr/>
              </p14:nvContentPartPr>
              <p14:xfrm>
                <a:off x="4522210" y="4666049"/>
                <a:ext cx="319320" cy="273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2C28069-0277-74E7-F9EA-8D684029A77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513210" y="4657049"/>
                  <a:ext cx="3369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64E1400-0BC1-1C2E-470C-CE8A546F687C}"/>
                    </a:ext>
                  </a:extLst>
                </p14:cNvPr>
                <p14:cNvContentPartPr/>
                <p14:nvPr/>
              </p14:nvContentPartPr>
              <p14:xfrm>
                <a:off x="5322850" y="4546169"/>
                <a:ext cx="483120" cy="3895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64E1400-0BC1-1C2E-470C-CE8A546F687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314210" y="4537169"/>
                  <a:ext cx="50076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848A07C-3BE3-1CE6-93E2-B7487D2A5FC1}"/>
                    </a:ext>
                  </a:extLst>
                </p14:cNvPr>
                <p14:cNvContentPartPr/>
                <p14:nvPr/>
              </p14:nvContentPartPr>
              <p14:xfrm>
                <a:off x="5368570" y="4667129"/>
                <a:ext cx="354960" cy="403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848A07C-3BE3-1CE6-93E2-B7487D2A5FC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359570" y="4658129"/>
                  <a:ext cx="3726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447401B-E90B-3CD5-E708-35955EA489B3}"/>
                    </a:ext>
                  </a:extLst>
                </p14:cNvPr>
                <p14:cNvContentPartPr/>
                <p14:nvPr/>
              </p14:nvContentPartPr>
              <p14:xfrm>
                <a:off x="5934490" y="4672169"/>
                <a:ext cx="1409040" cy="4881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447401B-E90B-3CD5-E708-35955EA489B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925850" y="4663169"/>
                  <a:ext cx="1426680" cy="50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AB7A06B3-856F-F287-385D-2746EFD09514}"/>
              </a:ext>
            </a:extLst>
          </p:cNvPr>
          <p:cNvGrpSpPr/>
          <p:nvPr/>
        </p:nvGrpSpPr>
        <p:grpSpPr>
          <a:xfrm>
            <a:off x="2529970" y="5174729"/>
            <a:ext cx="477720" cy="296640"/>
            <a:chOff x="2529970" y="5174729"/>
            <a:chExt cx="477720" cy="29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7EED181-AD75-AB91-F490-CA562BF769D1}"/>
                    </a:ext>
                  </a:extLst>
                </p14:cNvPr>
                <p14:cNvContentPartPr/>
                <p14:nvPr/>
              </p14:nvContentPartPr>
              <p14:xfrm>
                <a:off x="2529970" y="5306849"/>
                <a:ext cx="477720" cy="1645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7EED181-AD75-AB91-F490-CA562BF769D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520970" y="5298209"/>
                  <a:ext cx="4953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491DF02-0EF4-7694-2B1C-667FBF81C5D5}"/>
                    </a:ext>
                  </a:extLst>
                </p14:cNvPr>
                <p14:cNvContentPartPr/>
                <p14:nvPr/>
              </p14:nvContentPartPr>
              <p14:xfrm>
                <a:off x="2766130" y="5174729"/>
                <a:ext cx="35640" cy="118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491DF02-0EF4-7694-2B1C-667FBF81C5D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757130" y="5166089"/>
                  <a:ext cx="5328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809715DD-283F-2121-D81A-F09118C0F200}"/>
              </a:ext>
            </a:extLst>
          </p:cNvPr>
          <p:cNvGrpSpPr/>
          <p:nvPr/>
        </p:nvGrpSpPr>
        <p:grpSpPr>
          <a:xfrm>
            <a:off x="3378490" y="5182289"/>
            <a:ext cx="3179880" cy="429120"/>
            <a:chOff x="3378490" y="5182289"/>
            <a:chExt cx="3179880" cy="42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079A77E-1E7C-56BB-1D5F-8ACA4EA75CEB}"/>
                    </a:ext>
                  </a:extLst>
                </p14:cNvPr>
                <p14:cNvContentPartPr/>
                <p14:nvPr/>
              </p14:nvContentPartPr>
              <p14:xfrm>
                <a:off x="3378490" y="5231249"/>
                <a:ext cx="766440" cy="25704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079A77E-1E7C-56BB-1D5F-8ACA4EA75CE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369490" y="5222609"/>
                  <a:ext cx="78408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6C1AFAB8-E2D0-3C7B-012D-5984791325ED}"/>
                    </a:ext>
                  </a:extLst>
                </p14:cNvPr>
                <p14:cNvContentPartPr/>
                <p14:nvPr/>
              </p14:nvContentPartPr>
              <p14:xfrm>
                <a:off x="4141690" y="5182289"/>
                <a:ext cx="504000" cy="3247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6C1AFAB8-E2D0-3C7B-012D-5984791325E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133050" y="5173289"/>
                  <a:ext cx="52164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46A078A-5054-479F-417D-8F0BFEFECAAA}"/>
                    </a:ext>
                  </a:extLst>
                </p14:cNvPr>
                <p14:cNvContentPartPr/>
                <p14:nvPr/>
              </p14:nvContentPartPr>
              <p14:xfrm>
                <a:off x="4546690" y="5280209"/>
                <a:ext cx="148680" cy="4752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46A078A-5054-479F-417D-8F0BFEFECAA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537690" y="5271209"/>
                  <a:ext cx="1663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7FFA9CA-AF1C-FD82-B171-465FA1D4E5E0}"/>
                    </a:ext>
                  </a:extLst>
                </p14:cNvPr>
                <p14:cNvContentPartPr/>
                <p14:nvPr/>
              </p14:nvContentPartPr>
              <p14:xfrm>
                <a:off x="4907770" y="5324849"/>
                <a:ext cx="428760" cy="1656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7FFA9CA-AF1C-FD82-B171-465FA1D4E5E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899130" y="5315849"/>
                  <a:ext cx="4464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86E731C-D099-DF17-EA96-8A5871AEAC6C}"/>
                    </a:ext>
                  </a:extLst>
                </p14:cNvPr>
                <p14:cNvContentPartPr/>
                <p14:nvPr/>
              </p14:nvContentPartPr>
              <p14:xfrm>
                <a:off x="5108290" y="5231249"/>
                <a:ext cx="22320" cy="1044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86E731C-D099-DF17-EA96-8A5871AEAC6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099290" y="5222249"/>
                  <a:ext cx="399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0DCC73D-6FA1-0854-8B35-DD3A5C573F8D}"/>
                    </a:ext>
                  </a:extLst>
                </p14:cNvPr>
                <p14:cNvContentPartPr/>
                <p14:nvPr/>
              </p14:nvContentPartPr>
              <p14:xfrm>
                <a:off x="5587090" y="5354009"/>
                <a:ext cx="971280" cy="2574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0DCC73D-6FA1-0854-8B35-DD3A5C573F8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578450" y="5345009"/>
                  <a:ext cx="988920" cy="27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780E4C32-A887-3259-1135-F8922973ADFE}"/>
              </a:ext>
            </a:extLst>
          </p:cNvPr>
          <p:cNvGrpSpPr/>
          <p:nvPr/>
        </p:nvGrpSpPr>
        <p:grpSpPr>
          <a:xfrm>
            <a:off x="5031610" y="5950529"/>
            <a:ext cx="1755360" cy="622800"/>
            <a:chOff x="5031610" y="5950529"/>
            <a:chExt cx="1755360" cy="62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886FFED-5DB0-F095-BEB7-86C30D557455}"/>
                    </a:ext>
                  </a:extLst>
                </p14:cNvPr>
                <p14:cNvContentPartPr/>
                <p14:nvPr/>
              </p14:nvContentPartPr>
              <p14:xfrm>
                <a:off x="5031610" y="6400889"/>
                <a:ext cx="3960" cy="468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886FFED-5DB0-F095-BEB7-86C30D55745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022970" y="6392249"/>
                  <a:ext cx="216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0A0B3D3-F91E-6AF3-A34E-53E88A817AA3}"/>
                    </a:ext>
                  </a:extLst>
                </p14:cNvPr>
                <p14:cNvContentPartPr/>
                <p14:nvPr/>
              </p14:nvContentPartPr>
              <p14:xfrm>
                <a:off x="5049610" y="6337169"/>
                <a:ext cx="1625760" cy="5688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0A0B3D3-F91E-6AF3-A34E-53E88A817AA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040970" y="6328529"/>
                  <a:ext cx="16434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E5C76E1-82DD-E6E1-527F-788A5125CA41}"/>
                    </a:ext>
                  </a:extLst>
                </p14:cNvPr>
                <p14:cNvContentPartPr/>
                <p14:nvPr/>
              </p14:nvContentPartPr>
              <p14:xfrm>
                <a:off x="5047810" y="6105329"/>
                <a:ext cx="1739160" cy="30456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E5C76E1-82DD-E6E1-527F-788A5125CA4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039170" y="6096329"/>
                  <a:ext cx="175680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3CD52AF2-6F07-36B4-D8DD-439EE2FBA650}"/>
                    </a:ext>
                  </a:extLst>
                </p14:cNvPr>
                <p14:cNvContentPartPr/>
                <p14:nvPr/>
              </p14:nvContentPartPr>
              <p14:xfrm>
                <a:off x="5567650" y="5950529"/>
                <a:ext cx="174960" cy="1458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3CD52AF2-6F07-36B4-D8DD-439EE2FBA65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559010" y="5941529"/>
                  <a:ext cx="1926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AB5EDA41-3EC9-54DA-C5C5-A16E0D596286}"/>
                    </a:ext>
                  </a:extLst>
                </p14:cNvPr>
                <p14:cNvContentPartPr/>
                <p14:nvPr/>
              </p14:nvContentPartPr>
              <p14:xfrm>
                <a:off x="5776450" y="5987969"/>
                <a:ext cx="118800" cy="1440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AB5EDA41-3EC9-54DA-C5C5-A16E0D59628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767450" y="5978969"/>
                  <a:ext cx="1364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EE78D571-54CD-5217-7346-2942615D5C2D}"/>
                    </a:ext>
                  </a:extLst>
                </p14:cNvPr>
                <p14:cNvContentPartPr/>
                <p14:nvPr/>
              </p14:nvContentPartPr>
              <p14:xfrm>
                <a:off x="5785090" y="6059609"/>
                <a:ext cx="108360" cy="1584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EE78D571-54CD-5217-7346-2942615D5C2D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776090" y="6050609"/>
                  <a:ext cx="1260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6AAB2282-1003-5FDC-79B7-2A7BA78CD1E6}"/>
                    </a:ext>
                  </a:extLst>
                </p14:cNvPr>
                <p14:cNvContentPartPr/>
                <p14:nvPr/>
              </p14:nvContentPartPr>
              <p14:xfrm>
                <a:off x="5940250" y="6011369"/>
                <a:ext cx="164880" cy="1220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6AAB2282-1003-5FDC-79B7-2A7BA78CD1E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931250" y="6002369"/>
                  <a:ext cx="1825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3B3AAAB4-D527-22C0-122D-24E58598CE00}"/>
                    </a:ext>
                  </a:extLst>
                </p14:cNvPr>
                <p14:cNvContentPartPr/>
                <p14:nvPr/>
              </p14:nvContentPartPr>
              <p14:xfrm>
                <a:off x="5553250" y="6409529"/>
                <a:ext cx="153720" cy="13248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3B3AAAB4-D527-22C0-122D-24E58598CE0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544250" y="6400529"/>
                  <a:ext cx="1713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F383D43-2119-17FC-E63C-DC4432CEB6DA}"/>
                    </a:ext>
                  </a:extLst>
                </p14:cNvPr>
                <p14:cNvContentPartPr/>
                <p14:nvPr/>
              </p14:nvContentPartPr>
              <p14:xfrm>
                <a:off x="5741530" y="6452369"/>
                <a:ext cx="119160" cy="165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F383D43-2119-17FC-E63C-DC4432CEB6D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732890" y="6443729"/>
                  <a:ext cx="1368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7009FE1-CB38-99B0-AE0D-AEF913DEE853}"/>
                    </a:ext>
                  </a:extLst>
                </p14:cNvPr>
                <p14:cNvContentPartPr/>
                <p14:nvPr/>
              </p14:nvContentPartPr>
              <p14:xfrm>
                <a:off x="5716330" y="6485489"/>
                <a:ext cx="167400" cy="3060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7009FE1-CB38-99B0-AE0D-AEF913DEE85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707330" y="6476849"/>
                  <a:ext cx="1850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08A236FB-8303-F8E7-A59E-4D5A50BF879E}"/>
                    </a:ext>
                  </a:extLst>
                </p14:cNvPr>
                <p14:cNvContentPartPr/>
                <p14:nvPr/>
              </p14:nvContentPartPr>
              <p14:xfrm>
                <a:off x="5909650" y="6422129"/>
                <a:ext cx="155520" cy="1512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08A236FB-8303-F8E7-A59E-4D5A50BF879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900650" y="6413489"/>
                  <a:ext cx="173160" cy="168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49DC9E9D-6403-35CA-316E-4528B79E75FC}"/>
                  </a:ext>
                </a:extLst>
              </p14:cNvPr>
              <p14:cNvContentPartPr/>
              <p14:nvPr/>
            </p14:nvContentPartPr>
            <p14:xfrm>
              <a:off x="5225650" y="6202529"/>
              <a:ext cx="759600" cy="149760"/>
            </p14:xfrm>
          </p:contentPart>
        </mc:Choice>
        <mc:Fallback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49DC9E9D-6403-35CA-316E-4528B79E75FC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5190010" y="6130889"/>
                <a:ext cx="831240" cy="29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79029A14-C580-43D7-446C-AF4D0F50BC3E}"/>
                  </a:ext>
                </a:extLst>
              </p14:cNvPr>
              <p14:cNvContentPartPr/>
              <p14:nvPr/>
            </p14:nvContentPartPr>
            <p14:xfrm>
              <a:off x="5377210" y="6285329"/>
              <a:ext cx="674640" cy="21960"/>
            </p14:xfrm>
          </p:contentPart>
        </mc:Choice>
        <mc:Fallback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79029A14-C580-43D7-446C-AF4D0F50BC3E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5341210" y="6213329"/>
                <a:ext cx="74628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B9E2AF59-A28B-2F46-0973-66A616E3F53F}"/>
                  </a:ext>
                </a:extLst>
              </p14:cNvPr>
              <p14:cNvContentPartPr/>
              <p14:nvPr/>
            </p14:nvContentPartPr>
            <p14:xfrm>
              <a:off x="5643610" y="6248609"/>
              <a:ext cx="655920" cy="38880"/>
            </p14:xfrm>
          </p:contentPart>
        </mc:Choice>
        <mc:Fallback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B9E2AF59-A28B-2F46-0973-66A616E3F53F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5607610" y="6176969"/>
                <a:ext cx="72756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418B7C65-40E8-8CAE-FA27-612D5F145602}"/>
                  </a:ext>
                </a:extLst>
              </p14:cNvPr>
              <p14:cNvContentPartPr/>
              <p14:nvPr/>
            </p14:nvContentPartPr>
            <p14:xfrm>
              <a:off x="6083890" y="6269849"/>
              <a:ext cx="375840" cy="47520"/>
            </p14:xfrm>
          </p:contentPart>
        </mc:Choice>
        <mc:Fallback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418B7C65-40E8-8CAE-FA27-612D5F145602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6047890" y="6198209"/>
                <a:ext cx="44748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A282B49E-BB25-A6B1-ECA7-D126B1D404C8}"/>
                  </a:ext>
                </a:extLst>
              </p14:cNvPr>
              <p14:cNvContentPartPr/>
              <p14:nvPr/>
            </p14:nvContentPartPr>
            <p14:xfrm>
              <a:off x="6479170" y="6298649"/>
              <a:ext cx="105120" cy="19080"/>
            </p14:xfrm>
          </p:contentPart>
        </mc:Choice>
        <mc:Fallback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A282B49E-BB25-A6B1-ECA7-D126B1D404C8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6443170" y="6227009"/>
                <a:ext cx="17676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D066261E-E719-7796-243E-7859DFCD71E0}"/>
                  </a:ext>
                </a:extLst>
              </p14:cNvPr>
              <p14:cNvContentPartPr/>
              <p14:nvPr/>
            </p14:nvContentPartPr>
            <p14:xfrm>
              <a:off x="4274530" y="5717249"/>
              <a:ext cx="2921760" cy="549360"/>
            </p14:xfrm>
          </p:contentPart>
        </mc:Choice>
        <mc:Fallback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D066261E-E719-7796-243E-7859DFCD71E0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4238530" y="5645609"/>
                <a:ext cx="2993400" cy="69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AC3FE138-0B86-1B02-EB6B-1805F82A8E3B}"/>
                  </a:ext>
                </a:extLst>
              </p14:cNvPr>
              <p14:cNvContentPartPr/>
              <p14:nvPr/>
            </p14:nvContentPartPr>
            <p14:xfrm>
              <a:off x="4337170" y="6484049"/>
              <a:ext cx="1002600" cy="57600"/>
            </p14:xfrm>
          </p:contentPart>
        </mc:Choice>
        <mc:Fallback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AC3FE138-0B86-1B02-EB6B-1805F82A8E3B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4301530" y="6412409"/>
                <a:ext cx="107424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DAC6D5CC-12F8-04B6-4D4A-5C4CD0422A9C}"/>
                  </a:ext>
                </a:extLst>
              </p14:cNvPr>
              <p14:cNvContentPartPr/>
              <p14:nvPr/>
            </p14:nvContentPartPr>
            <p14:xfrm>
              <a:off x="5117650" y="6460289"/>
              <a:ext cx="2107080" cy="122040"/>
            </p14:xfrm>
          </p:contentPart>
        </mc:Choice>
        <mc:Fallback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DAC6D5CC-12F8-04B6-4D4A-5C4CD0422A9C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5082010" y="6388289"/>
                <a:ext cx="217872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1BB1AD58-89C3-56AD-CAB5-4DF1DC3AF51C}"/>
                  </a:ext>
                </a:extLst>
              </p14:cNvPr>
              <p14:cNvContentPartPr/>
              <p14:nvPr/>
            </p14:nvContentPartPr>
            <p14:xfrm>
              <a:off x="4498090" y="5933969"/>
              <a:ext cx="2797560" cy="416880"/>
            </p14:xfrm>
          </p:contentPart>
        </mc:Choice>
        <mc:Fallback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1BB1AD58-89C3-56AD-CAB5-4DF1DC3AF51C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4462090" y="5861969"/>
                <a:ext cx="2869200" cy="56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8B3CFD71-056C-DF13-CF87-0EE61CBC6E5A}"/>
                  </a:ext>
                </a:extLst>
              </p14:cNvPr>
              <p14:cNvContentPartPr/>
              <p14:nvPr/>
            </p14:nvContentPartPr>
            <p14:xfrm>
              <a:off x="4844050" y="6039449"/>
              <a:ext cx="2608200" cy="386280"/>
            </p14:xfrm>
          </p:contentPart>
        </mc:Choice>
        <mc:Fallback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8B3CFD71-056C-DF13-CF87-0EE61CBC6E5A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4808050" y="5967449"/>
                <a:ext cx="2679840" cy="52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2EA27863-C6C4-19E1-8FBC-DD14C489C223}"/>
                  </a:ext>
                </a:extLst>
              </p14:cNvPr>
              <p14:cNvContentPartPr/>
              <p14:nvPr/>
            </p14:nvContentPartPr>
            <p14:xfrm>
              <a:off x="5294410" y="5865209"/>
              <a:ext cx="2222640" cy="275040"/>
            </p14:xfrm>
          </p:contentPart>
        </mc:Choice>
        <mc:Fallback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2EA27863-C6C4-19E1-8FBC-DD14C489C223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5258410" y="5793569"/>
                <a:ext cx="2294280" cy="41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C2A5BB27-514B-D4EB-BE16-DE32ED6A1518}"/>
                  </a:ext>
                </a:extLst>
              </p14:cNvPr>
              <p14:cNvContentPartPr/>
              <p14:nvPr/>
            </p14:nvContentPartPr>
            <p14:xfrm>
              <a:off x="6826570" y="5933249"/>
              <a:ext cx="444240" cy="57600"/>
            </p14:xfrm>
          </p:contentPart>
        </mc:Choice>
        <mc:Fallback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C2A5BB27-514B-D4EB-BE16-DE32ED6A1518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6790570" y="5861249"/>
                <a:ext cx="51588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09D5E639-4E84-B5D2-6E64-5FBE1AAE2D5F}"/>
                  </a:ext>
                </a:extLst>
              </p14:cNvPr>
              <p14:cNvContentPartPr/>
              <p14:nvPr/>
            </p14:nvContentPartPr>
            <p14:xfrm>
              <a:off x="4784290" y="6126209"/>
              <a:ext cx="370800" cy="357120"/>
            </p14:xfrm>
          </p:contentPart>
        </mc:Choice>
        <mc:Fallback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09D5E639-4E84-B5D2-6E64-5FBE1AAE2D5F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4748650" y="6054209"/>
                <a:ext cx="442440" cy="50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9C7CE901-7950-24DF-A5D8-F6BF31C1A757}"/>
                  </a:ext>
                </a:extLst>
              </p14:cNvPr>
              <p14:cNvContentPartPr/>
              <p14:nvPr/>
            </p14:nvContentPartPr>
            <p14:xfrm>
              <a:off x="4335730" y="6259769"/>
              <a:ext cx="774000" cy="167040"/>
            </p14:xfrm>
          </p:contentPart>
        </mc:Choice>
        <mc:Fallback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9C7CE901-7950-24DF-A5D8-F6BF31C1A757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4299730" y="6188129"/>
                <a:ext cx="84564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EF784065-8CB0-80D2-8C43-DB738869959B}"/>
                  </a:ext>
                </a:extLst>
              </p14:cNvPr>
              <p14:cNvContentPartPr/>
              <p14:nvPr/>
            </p14:nvContentPartPr>
            <p14:xfrm>
              <a:off x="5107930" y="6407729"/>
              <a:ext cx="2117520" cy="115560"/>
            </p14:xfrm>
          </p:contentPart>
        </mc:Choice>
        <mc:Fallback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EF784065-8CB0-80D2-8C43-DB738869959B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5071930" y="6335729"/>
                <a:ext cx="218916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9946F006-196F-37F9-A67A-3E87B72C68B3}"/>
                  </a:ext>
                </a:extLst>
              </p14:cNvPr>
              <p14:cNvContentPartPr/>
              <p14:nvPr/>
            </p14:nvContentPartPr>
            <p14:xfrm>
              <a:off x="4365610" y="6567209"/>
              <a:ext cx="3023280" cy="73800"/>
            </p14:xfrm>
          </p:contentPart>
        </mc:Choice>
        <mc:Fallback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9946F006-196F-37F9-A67A-3E87B72C68B3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4329610" y="6495209"/>
                <a:ext cx="3094920" cy="21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5" name="Group 164">
            <a:extLst>
              <a:ext uri="{FF2B5EF4-FFF2-40B4-BE49-F238E27FC236}">
                <a16:creationId xmlns:a16="http://schemas.microsoft.com/office/drawing/2014/main" id="{B951E9F7-2CE1-9A36-05F5-4C7DFF4A3515}"/>
              </a:ext>
            </a:extLst>
          </p:cNvPr>
          <p:cNvGrpSpPr/>
          <p:nvPr/>
        </p:nvGrpSpPr>
        <p:grpSpPr>
          <a:xfrm>
            <a:off x="6758890" y="5325209"/>
            <a:ext cx="66960" cy="169560"/>
            <a:chOff x="6758890" y="5325209"/>
            <a:chExt cx="66960" cy="16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06282A67-A8A6-76E2-ED92-3BB021E4D230}"/>
                    </a:ext>
                  </a:extLst>
                </p14:cNvPr>
                <p14:cNvContentPartPr/>
                <p14:nvPr/>
              </p14:nvContentPartPr>
              <p14:xfrm>
                <a:off x="6784090" y="5325209"/>
                <a:ext cx="41760" cy="4752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06282A67-A8A6-76E2-ED92-3BB021E4D23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775450" y="5316209"/>
                  <a:ext cx="594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091382FB-D8BE-22CE-0BDA-1A756D19C3AE}"/>
                    </a:ext>
                  </a:extLst>
                </p14:cNvPr>
                <p14:cNvContentPartPr/>
                <p14:nvPr/>
              </p14:nvContentPartPr>
              <p14:xfrm>
                <a:off x="6758890" y="5476769"/>
                <a:ext cx="3240" cy="756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091382FB-D8BE-22CE-0BDA-1A756D19C3A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750250" y="5468129"/>
                  <a:ext cx="208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DB1B56CF-A306-8853-7B89-AF904F87C429}"/>
                    </a:ext>
                  </a:extLst>
                </p14:cNvPr>
                <p14:cNvContentPartPr/>
                <p14:nvPr/>
              </p14:nvContentPartPr>
              <p14:xfrm>
                <a:off x="6775090" y="5455529"/>
                <a:ext cx="34920" cy="3924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DB1B56CF-A306-8853-7B89-AF904F87C42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766450" y="5446529"/>
                  <a:ext cx="5256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3C2D3F27-3819-9030-45B9-EB67A410CA2E}"/>
              </a:ext>
            </a:extLst>
          </p:cNvPr>
          <p:cNvGrpSpPr/>
          <p:nvPr/>
        </p:nvGrpSpPr>
        <p:grpSpPr>
          <a:xfrm>
            <a:off x="7182970" y="4513409"/>
            <a:ext cx="3618720" cy="1007640"/>
            <a:chOff x="7182970" y="4513409"/>
            <a:chExt cx="3618720" cy="100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45B6D4B-A3E0-C02A-3518-35B423B60055}"/>
                    </a:ext>
                  </a:extLst>
                </p14:cNvPr>
                <p14:cNvContentPartPr/>
                <p14:nvPr/>
              </p14:nvContentPartPr>
              <p14:xfrm>
                <a:off x="7607770" y="4634009"/>
                <a:ext cx="492840" cy="4604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45B6D4B-A3E0-C02A-3518-35B423B60055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599130" y="4625369"/>
                  <a:ext cx="510480" cy="47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B7710F43-F4B0-1E57-886F-2DAB871B622E}"/>
                    </a:ext>
                  </a:extLst>
                </p14:cNvPr>
                <p14:cNvContentPartPr/>
                <p14:nvPr/>
              </p14:nvContentPartPr>
              <p14:xfrm>
                <a:off x="8236330" y="4537889"/>
                <a:ext cx="870840" cy="5389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B7710F43-F4B0-1E57-886F-2DAB871B622E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227690" y="4529249"/>
                  <a:ext cx="888480" cy="55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531B33E-410E-4867-12E2-618A8FDF5D80}"/>
                    </a:ext>
                  </a:extLst>
                </p14:cNvPr>
                <p14:cNvContentPartPr/>
                <p14:nvPr/>
              </p14:nvContentPartPr>
              <p14:xfrm>
                <a:off x="8865970" y="4646609"/>
                <a:ext cx="64800" cy="277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531B33E-410E-4867-12E2-618A8FDF5D80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857330" y="4637969"/>
                  <a:ext cx="824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F1E2535-7853-9A2B-9601-78587A82F554}"/>
                    </a:ext>
                  </a:extLst>
                </p14:cNvPr>
                <p14:cNvContentPartPr/>
                <p14:nvPr/>
              </p14:nvContentPartPr>
              <p14:xfrm>
                <a:off x="9356650" y="4513409"/>
                <a:ext cx="1445040" cy="5767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F1E2535-7853-9A2B-9601-78587A82F554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348010" y="4504409"/>
                  <a:ext cx="1462680" cy="59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A71F24A-548F-FC8F-D645-E381A07B1D1E}"/>
                    </a:ext>
                  </a:extLst>
                </p14:cNvPr>
                <p14:cNvContentPartPr/>
                <p14:nvPr/>
              </p14:nvContentPartPr>
              <p14:xfrm>
                <a:off x="10278610" y="4706009"/>
                <a:ext cx="33120" cy="2772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A71F24A-548F-FC8F-D645-E381A07B1D1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269970" y="4697009"/>
                  <a:ext cx="507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223BFD9-5029-F3A2-8874-FD2F7230A4BC}"/>
                    </a:ext>
                  </a:extLst>
                </p14:cNvPr>
                <p14:cNvContentPartPr/>
                <p14:nvPr/>
              </p14:nvContentPartPr>
              <p14:xfrm>
                <a:off x="9840490" y="4692689"/>
                <a:ext cx="372240" cy="349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223BFD9-5029-F3A2-8874-FD2F7230A4BC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831490" y="4684049"/>
                  <a:ext cx="3898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BE606486-9EF4-5DFC-A339-F8F8876CB841}"/>
                    </a:ext>
                  </a:extLst>
                </p14:cNvPr>
                <p14:cNvContentPartPr/>
                <p14:nvPr/>
              </p14:nvContentPartPr>
              <p14:xfrm>
                <a:off x="7182970" y="5272649"/>
                <a:ext cx="367560" cy="15156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BE606486-9EF4-5DFC-A339-F8F8876CB841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174330" y="5263649"/>
                  <a:ext cx="3852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4ECF43B8-916C-9000-EB7F-2BF7D7819679}"/>
                    </a:ext>
                  </a:extLst>
                </p14:cNvPr>
                <p14:cNvContentPartPr/>
                <p14:nvPr/>
              </p14:nvContentPartPr>
              <p14:xfrm>
                <a:off x="7211770" y="5207849"/>
                <a:ext cx="267840" cy="648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4ECF43B8-916C-9000-EB7F-2BF7D7819679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202770" y="5198849"/>
                  <a:ext cx="2854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83BB4B7F-3E9C-FAED-F737-5574D7CBD119}"/>
                    </a:ext>
                  </a:extLst>
                </p14:cNvPr>
                <p14:cNvContentPartPr/>
                <p14:nvPr/>
              </p14:nvContentPartPr>
              <p14:xfrm>
                <a:off x="7604170" y="5331689"/>
                <a:ext cx="174960" cy="1368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83BB4B7F-3E9C-FAED-F737-5574D7CBD119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595530" y="5322689"/>
                  <a:ext cx="1926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169D2068-B3C6-A63C-9782-826D24FF7461}"/>
                    </a:ext>
                  </a:extLst>
                </p14:cNvPr>
                <p14:cNvContentPartPr/>
                <p14:nvPr/>
              </p14:nvContentPartPr>
              <p14:xfrm>
                <a:off x="7592290" y="5413409"/>
                <a:ext cx="240120" cy="1368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169D2068-B3C6-A63C-9782-826D24FF7461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583290" y="5404769"/>
                  <a:ext cx="2577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10637625-F55F-91F2-25F2-B4218C0E4220}"/>
                    </a:ext>
                  </a:extLst>
                </p14:cNvPr>
                <p14:cNvContentPartPr/>
                <p14:nvPr/>
              </p14:nvContentPartPr>
              <p14:xfrm>
                <a:off x="7886050" y="5343929"/>
                <a:ext cx="179640" cy="10872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10637625-F55F-91F2-25F2-B4218C0E422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877050" y="5334929"/>
                  <a:ext cx="1972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B7F67A98-4463-25E6-460A-2185AFC8EC85}"/>
                    </a:ext>
                  </a:extLst>
                </p14:cNvPr>
                <p14:cNvContentPartPr/>
                <p14:nvPr/>
              </p14:nvContentPartPr>
              <p14:xfrm>
                <a:off x="8364850" y="5167889"/>
                <a:ext cx="316080" cy="25632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B7F67A98-4463-25E6-460A-2185AFC8EC85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356210" y="5158889"/>
                  <a:ext cx="33372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8A1C80D5-6194-0E67-CDC0-097AD54A8975}"/>
                    </a:ext>
                  </a:extLst>
                </p14:cNvPr>
                <p14:cNvContentPartPr/>
                <p14:nvPr/>
              </p14:nvContentPartPr>
              <p14:xfrm>
                <a:off x="8562850" y="5230169"/>
                <a:ext cx="261720" cy="1836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8A1C80D5-6194-0E67-CDC0-097AD54A897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554210" y="5221529"/>
                  <a:ext cx="2793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96DF654D-4A95-F755-2E4C-45F12C7114AA}"/>
                    </a:ext>
                  </a:extLst>
                </p14:cNvPr>
                <p14:cNvContentPartPr/>
                <p14:nvPr/>
              </p14:nvContentPartPr>
              <p14:xfrm>
                <a:off x="8860210" y="5167169"/>
                <a:ext cx="1473120" cy="35388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96DF654D-4A95-F755-2E4C-45F12C7114AA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851210" y="5158169"/>
                  <a:ext cx="1490760" cy="37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7723A458-0855-952E-8A73-88388ECA2FBF}"/>
              </a:ext>
            </a:extLst>
          </p:cNvPr>
          <p:cNvGrpSpPr/>
          <p:nvPr/>
        </p:nvGrpSpPr>
        <p:grpSpPr>
          <a:xfrm>
            <a:off x="9773890" y="5555969"/>
            <a:ext cx="1996200" cy="411120"/>
            <a:chOff x="9773890" y="5555969"/>
            <a:chExt cx="1996200" cy="41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D105C741-60C4-9374-A296-2D2459A4DDAE}"/>
                    </a:ext>
                  </a:extLst>
                </p14:cNvPr>
                <p14:cNvContentPartPr/>
                <p14:nvPr/>
              </p14:nvContentPartPr>
              <p14:xfrm>
                <a:off x="9828970" y="5638409"/>
                <a:ext cx="286920" cy="27432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D105C741-60C4-9374-A296-2D2459A4DDAE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820330" y="5629409"/>
                  <a:ext cx="30456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59D9318B-F5C6-F27D-C8A4-B48AB8F32CD7}"/>
                    </a:ext>
                  </a:extLst>
                </p14:cNvPr>
                <p14:cNvContentPartPr/>
                <p14:nvPr/>
              </p14:nvContentPartPr>
              <p14:xfrm>
                <a:off x="9773890" y="5555969"/>
                <a:ext cx="111600" cy="15768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59D9318B-F5C6-F27D-C8A4-B48AB8F32CD7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765250" y="5546969"/>
                  <a:ext cx="1292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59E4A4EE-C8C9-B637-4222-050712E0A526}"/>
                    </a:ext>
                  </a:extLst>
                </p14:cNvPr>
                <p14:cNvContentPartPr/>
                <p14:nvPr/>
              </p14:nvContentPartPr>
              <p14:xfrm>
                <a:off x="10283650" y="5654969"/>
                <a:ext cx="716400" cy="31212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59E4A4EE-C8C9-B637-4222-050712E0A526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274650" y="5646329"/>
                  <a:ext cx="73404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9D9E7EB1-C7C5-3B2B-13FE-179BAE255C48}"/>
                    </a:ext>
                  </a:extLst>
                </p14:cNvPr>
                <p14:cNvContentPartPr/>
                <p14:nvPr/>
              </p14:nvContentPartPr>
              <p14:xfrm>
                <a:off x="11180410" y="5831009"/>
                <a:ext cx="308160" cy="12024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9D9E7EB1-C7C5-3B2B-13FE-179BAE255C48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1171770" y="5822009"/>
                  <a:ext cx="3258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0E83D330-17AB-CE81-903B-A6BF9DEC3967}"/>
                    </a:ext>
                  </a:extLst>
                </p14:cNvPr>
                <p14:cNvContentPartPr/>
                <p14:nvPr/>
              </p14:nvContentPartPr>
              <p14:xfrm>
                <a:off x="11573530" y="5643089"/>
                <a:ext cx="152640" cy="30456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0E83D330-17AB-CE81-903B-A6BF9DEC3967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1564890" y="5634089"/>
                  <a:ext cx="17028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1B00DE0F-DFB0-5641-3D6B-C1A49FC30297}"/>
                    </a:ext>
                  </a:extLst>
                </p14:cNvPr>
                <p14:cNvContentPartPr/>
                <p14:nvPr/>
              </p14:nvContentPartPr>
              <p14:xfrm>
                <a:off x="11492890" y="5757569"/>
                <a:ext cx="277200" cy="3492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1B00DE0F-DFB0-5641-3D6B-C1A49FC30297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1484250" y="5748569"/>
                  <a:ext cx="29484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11DAD566-3B6D-3087-403C-88F77AACC5F5}"/>
              </a:ext>
            </a:extLst>
          </p:cNvPr>
          <p:cNvGrpSpPr/>
          <p:nvPr/>
        </p:nvGrpSpPr>
        <p:grpSpPr>
          <a:xfrm>
            <a:off x="10089610" y="6091289"/>
            <a:ext cx="1715760" cy="771840"/>
            <a:chOff x="10089610" y="6091289"/>
            <a:chExt cx="1715760" cy="77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1B60E7E5-D0DA-933A-98C0-E3DB1CED8F26}"/>
                    </a:ext>
                  </a:extLst>
                </p14:cNvPr>
                <p14:cNvContentPartPr/>
                <p14:nvPr/>
              </p14:nvContentPartPr>
              <p14:xfrm>
                <a:off x="10113010" y="6091289"/>
                <a:ext cx="1072800" cy="40284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1B60E7E5-D0DA-933A-98C0-E3DB1CED8F26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104370" y="6082649"/>
                  <a:ext cx="109044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3F9E1504-F60E-EE2B-5B1C-E35B711D28AC}"/>
                    </a:ext>
                  </a:extLst>
                </p14:cNvPr>
                <p14:cNvContentPartPr/>
                <p14:nvPr/>
              </p14:nvContentPartPr>
              <p14:xfrm>
                <a:off x="11324770" y="6204689"/>
                <a:ext cx="480600" cy="15876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3F9E1504-F60E-EE2B-5B1C-E35B711D28A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1316130" y="6196049"/>
                  <a:ext cx="4982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BAA66EAF-06DB-D695-6C0E-6E194F7315C5}"/>
                    </a:ext>
                  </a:extLst>
                </p14:cNvPr>
                <p14:cNvContentPartPr/>
                <p14:nvPr/>
              </p14:nvContentPartPr>
              <p14:xfrm>
                <a:off x="10089610" y="6422129"/>
                <a:ext cx="1254240" cy="44100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BAA66EAF-06DB-D695-6C0E-6E194F7315C5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080970" y="6413129"/>
                  <a:ext cx="1271880" cy="45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C06B23B8-885B-9D38-59CB-FF0016D63DC6}"/>
                    </a:ext>
                  </a:extLst>
                </p14:cNvPr>
                <p14:cNvContentPartPr/>
                <p14:nvPr/>
              </p14:nvContentPartPr>
              <p14:xfrm>
                <a:off x="10978090" y="6514649"/>
                <a:ext cx="39240" cy="3456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C06B23B8-885B-9D38-59CB-FF0016D63DC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969090" y="6505649"/>
                  <a:ext cx="568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AD4C9182-CA9F-8654-3900-AACE81093CF0}"/>
                    </a:ext>
                  </a:extLst>
                </p14:cNvPr>
                <p14:cNvContentPartPr/>
                <p14:nvPr/>
              </p14:nvContentPartPr>
              <p14:xfrm>
                <a:off x="10498930" y="6508529"/>
                <a:ext cx="570240" cy="3744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AD4C9182-CA9F-8654-3900-AACE81093CF0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489930" y="6499889"/>
                  <a:ext cx="587880" cy="55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4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7655BF8C-B4BC-6B9C-4665-E7BD09B5655E}"/>
                  </a:ext>
                </a:extLst>
              </p14:cNvPr>
              <p14:cNvContentPartPr/>
              <p14:nvPr/>
            </p14:nvContentPartPr>
            <p14:xfrm>
              <a:off x="2834170" y="5672609"/>
              <a:ext cx="1028160" cy="282240"/>
            </p14:xfrm>
          </p:contentPart>
        </mc:Choice>
        <mc:Fallback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7655BF8C-B4BC-6B9C-4665-E7BD09B5655E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2825530" y="5663609"/>
                <a:ext cx="104580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6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2EE4DF4E-8D9F-C525-17F7-56A0607166C0}"/>
                  </a:ext>
                </a:extLst>
              </p14:cNvPr>
              <p14:cNvContentPartPr/>
              <p14:nvPr/>
            </p14:nvContentPartPr>
            <p14:xfrm>
              <a:off x="3453730" y="5679809"/>
              <a:ext cx="96120" cy="19440"/>
            </p14:xfrm>
          </p:contentPart>
        </mc:Choice>
        <mc:Fallback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2EE4DF4E-8D9F-C525-17F7-56A0607166C0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3445090" y="5670809"/>
                <a:ext cx="11376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8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74993908-5288-E342-BB2A-13200B66BF39}"/>
                  </a:ext>
                </a:extLst>
              </p14:cNvPr>
              <p14:cNvContentPartPr/>
              <p14:nvPr/>
            </p14:nvContentPartPr>
            <p14:xfrm>
              <a:off x="169090" y="6134849"/>
              <a:ext cx="116280" cy="316080"/>
            </p14:xfrm>
          </p:contentPart>
        </mc:Choice>
        <mc:Fallback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74993908-5288-E342-BB2A-13200B66BF39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160090" y="6125849"/>
                <a:ext cx="133920" cy="3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0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B2931E7A-0627-455E-8D42-00030D350D18}"/>
                  </a:ext>
                </a:extLst>
              </p14:cNvPr>
              <p14:cNvContentPartPr/>
              <p14:nvPr/>
            </p14:nvContentPartPr>
            <p14:xfrm>
              <a:off x="322450" y="6186329"/>
              <a:ext cx="80640" cy="234720"/>
            </p14:xfrm>
          </p:contentPart>
        </mc:Choice>
        <mc:Fallback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B2931E7A-0627-455E-8D42-00030D350D18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313810" y="6177329"/>
                <a:ext cx="9828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2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9B5768BA-5174-97B5-AF6D-469A80EA0D8E}"/>
                  </a:ext>
                </a:extLst>
              </p14:cNvPr>
              <p14:cNvContentPartPr/>
              <p14:nvPr/>
            </p14:nvContentPartPr>
            <p14:xfrm>
              <a:off x="242170" y="6327089"/>
              <a:ext cx="203040" cy="18000"/>
            </p14:xfrm>
          </p:contentPart>
        </mc:Choice>
        <mc:Fallback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9B5768BA-5174-97B5-AF6D-469A80EA0D8E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233530" y="6318449"/>
                <a:ext cx="22068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4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5EA77157-4B46-F070-E40F-508577534EE7}"/>
                  </a:ext>
                </a:extLst>
              </p14:cNvPr>
              <p14:cNvContentPartPr/>
              <p14:nvPr/>
            </p14:nvContentPartPr>
            <p14:xfrm>
              <a:off x="443770" y="6330689"/>
              <a:ext cx="250920" cy="71280"/>
            </p14:xfrm>
          </p:contentPart>
        </mc:Choice>
        <mc:Fallback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5EA77157-4B46-F070-E40F-508577534EE7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435130" y="6321689"/>
                <a:ext cx="26856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6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7E16934D-6999-920E-9DB0-5038EBB3C0FC}"/>
                  </a:ext>
                </a:extLst>
              </p14:cNvPr>
              <p14:cNvContentPartPr/>
              <p14:nvPr/>
            </p14:nvContentPartPr>
            <p14:xfrm>
              <a:off x="785050" y="6131969"/>
              <a:ext cx="699480" cy="279000"/>
            </p14:xfrm>
          </p:contentPart>
        </mc:Choice>
        <mc:Fallback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7E16934D-6999-920E-9DB0-5038EBB3C0FC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776410" y="6122969"/>
                <a:ext cx="71712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8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39C2E2AE-4CB1-9B17-0E5F-C70C78E807B5}"/>
                  </a:ext>
                </a:extLst>
              </p14:cNvPr>
              <p14:cNvContentPartPr/>
              <p14:nvPr/>
            </p14:nvContentPartPr>
            <p14:xfrm>
              <a:off x="896290" y="6165809"/>
              <a:ext cx="13680" cy="13680"/>
            </p14:xfrm>
          </p:contentPart>
        </mc:Choice>
        <mc:Fallback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39C2E2AE-4CB1-9B17-0E5F-C70C78E807B5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887650" y="6157169"/>
                <a:ext cx="3132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0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5EF9A288-9763-4ECD-A111-991C119EEC74}"/>
                  </a:ext>
                </a:extLst>
              </p14:cNvPr>
              <p14:cNvContentPartPr/>
              <p14:nvPr/>
            </p14:nvContentPartPr>
            <p14:xfrm>
              <a:off x="4309810" y="5691689"/>
              <a:ext cx="2876040" cy="636480"/>
            </p14:xfrm>
          </p:contentPart>
        </mc:Choice>
        <mc:Fallback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5EF9A288-9763-4ECD-A111-991C119EEC74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4300810" y="5682689"/>
                <a:ext cx="2893680" cy="65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2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50E018E7-2F64-42B9-EE6C-6E92A1C33320}"/>
                  </a:ext>
                </a:extLst>
              </p14:cNvPr>
              <p14:cNvContentPartPr/>
              <p14:nvPr/>
            </p14:nvContentPartPr>
            <p14:xfrm>
              <a:off x="4464250" y="6577649"/>
              <a:ext cx="2891520" cy="94320"/>
            </p14:xfrm>
          </p:contentPart>
        </mc:Choice>
        <mc:Fallback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50E018E7-2F64-42B9-EE6C-6E92A1C33320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4455250" y="6569009"/>
                <a:ext cx="290916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4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3D917BFF-FFF3-A996-490D-3327998C1A24}"/>
                  </a:ext>
                </a:extLst>
              </p14:cNvPr>
              <p14:cNvContentPartPr/>
              <p14:nvPr/>
            </p14:nvContentPartPr>
            <p14:xfrm>
              <a:off x="1630330" y="6135929"/>
              <a:ext cx="744840" cy="318240"/>
            </p14:xfrm>
          </p:contentPart>
        </mc:Choice>
        <mc:Fallback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3D917BFF-FFF3-A996-490D-3327998C1A24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1621330" y="6126929"/>
                <a:ext cx="762480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6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24B87447-749D-F161-9177-D4CA5727962C}"/>
                  </a:ext>
                </a:extLst>
              </p14:cNvPr>
              <p14:cNvContentPartPr/>
              <p14:nvPr/>
            </p14:nvContentPartPr>
            <p14:xfrm>
              <a:off x="2129650" y="6154649"/>
              <a:ext cx="18360" cy="6480"/>
            </p14:xfrm>
          </p:contentPart>
        </mc:Choice>
        <mc:Fallback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24B87447-749D-F161-9177-D4CA5727962C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2121010" y="6145649"/>
                <a:ext cx="3600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8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FAA758FC-7C1D-D5F7-E326-AEA666BA12A8}"/>
                  </a:ext>
                </a:extLst>
              </p14:cNvPr>
              <p14:cNvContentPartPr/>
              <p14:nvPr/>
            </p14:nvContentPartPr>
            <p14:xfrm>
              <a:off x="2400010" y="6397289"/>
              <a:ext cx="45720" cy="84240"/>
            </p14:xfrm>
          </p:contentPart>
        </mc:Choice>
        <mc:Fallback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FAA758FC-7C1D-D5F7-E326-AEA666BA12A8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2391010" y="6388289"/>
                <a:ext cx="6336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0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A31A7D9C-9273-8E10-C918-0E2A0D29A450}"/>
                  </a:ext>
                </a:extLst>
              </p14:cNvPr>
              <p14:cNvContentPartPr/>
              <p14:nvPr/>
            </p14:nvContentPartPr>
            <p14:xfrm>
              <a:off x="2617810" y="6142769"/>
              <a:ext cx="608040" cy="405360"/>
            </p14:xfrm>
          </p:contentPart>
        </mc:Choice>
        <mc:Fallback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A31A7D9C-9273-8E10-C918-0E2A0D29A450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2608810" y="6133769"/>
                <a:ext cx="625680" cy="42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2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8AE4C764-643F-6EE6-BCE2-4448B1220D03}"/>
                  </a:ext>
                </a:extLst>
              </p14:cNvPr>
              <p14:cNvContentPartPr/>
              <p14:nvPr/>
            </p14:nvContentPartPr>
            <p14:xfrm>
              <a:off x="3356890" y="6203249"/>
              <a:ext cx="224640" cy="183600"/>
            </p14:xfrm>
          </p:contentPart>
        </mc:Choice>
        <mc:Fallback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8AE4C764-643F-6EE6-BCE2-4448B1220D03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3348250" y="6194249"/>
                <a:ext cx="24228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4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54E47BB0-682F-8C94-FE11-424D2038810D}"/>
                  </a:ext>
                </a:extLst>
              </p14:cNvPr>
              <p14:cNvContentPartPr/>
              <p14:nvPr/>
            </p14:nvContentPartPr>
            <p14:xfrm>
              <a:off x="3458770" y="6394769"/>
              <a:ext cx="131400" cy="79560"/>
            </p14:xfrm>
          </p:contentPart>
        </mc:Choice>
        <mc:Fallback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54E47BB0-682F-8C94-FE11-424D2038810D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3449770" y="6386129"/>
                <a:ext cx="14904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6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5FA50177-31B8-547C-6785-680E43F7329D}"/>
                  </a:ext>
                </a:extLst>
              </p14:cNvPr>
              <p14:cNvContentPartPr/>
              <p14:nvPr/>
            </p14:nvContentPartPr>
            <p14:xfrm>
              <a:off x="3645970" y="6299729"/>
              <a:ext cx="154080" cy="25920"/>
            </p14:xfrm>
          </p:contentPart>
        </mc:Choice>
        <mc:Fallback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5FA50177-31B8-547C-6785-680E43F7329D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3636970" y="6291089"/>
                <a:ext cx="17172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8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6E003880-0CB9-83E3-FED8-FDD9E44E71C5}"/>
                  </a:ext>
                </a:extLst>
              </p14:cNvPr>
              <p14:cNvContentPartPr/>
              <p14:nvPr/>
            </p14:nvContentPartPr>
            <p14:xfrm>
              <a:off x="3656050" y="6371729"/>
              <a:ext cx="117000" cy="7560"/>
            </p14:xfrm>
          </p:contentPart>
        </mc:Choice>
        <mc:Fallback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6E003880-0CB9-83E3-FED8-FDD9E44E71C5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3647410" y="6362729"/>
                <a:ext cx="13464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0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093FFB80-B23F-EE25-2FDD-6C5D3F1639F2}"/>
                  </a:ext>
                </a:extLst>
              </p14:cNvPr>
              <p14:cNvContentPartPr/>
              <p14:nvPr/>
            </p14:nvContentPartPr>
            <p14:xfrm>
              <a:off x="3852250" y="6270209"/>
              <a:ext cx="88560" cy="120960"/>
            </p14:xfrm>
          </p:contentPart>
        </mc:Choice>
        <mc:Fallback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093FFB80-B23F-EE25-2FDD-6C5D3F1639F2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3843610" y="6261209"/>
                <a:ext cx="10620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2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3C4A9211-E894-20E0-8419-88D972B19FC7}"/>
                  </a:ext>
                </a:extLst>
              </p14:cNvPr>
              <p14:cNvContentPartPr/>
              <p14:nvPr/>
            </p14:nvContentPartPr>
            <p14:xfrm>
              <a:off x="3932890" y="6097049"/>
              <a:ext cx="203400" cy="509400"/>
            </p14:xfrm>
          </p:contentPart>
        </mc:Choice>
        <mc:Fallback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3C4A9211-E894-20E0-8419-88D972B19FC7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3924250" y="6088409"/>
                <a:ext cx="221040" cy="52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9" name="Group 228">
            <a:extLst>
              <a:ext uri="{FF2B5EF4-FFF2-40B4-BE49-F238E27FC236}">
                <a16:creationId xmlns:a16="http://schemas.microsoft.com/office/drawing/2014/main" id="{4D94A499-1F9E-2947-2A22-12175717BA9A}"/>
              </a:ext>
            </a:extLst>
          </p:cNvPr>
          <p:cNvGrpSpPr/>
          <p:nvPr/>
        </p:nvGrpSpPr>
        <p:grpSpPr>
          <a:xfrm>
            <a:off x="228850" y="5587289"/>
            <a:ext cx="2320560" cy="432360"/>
            <a:chOff x="228850" y="5587289"/>
            <a:chExt cx="2320560" cy="43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25DBB8DA-2C87-6975-0C42-FCAC00ACD234}"/>
                    </a:ext>
                  </a:extLst>
                </p14:cNvPr>
                <p14:cNvContentPartPr/>
                <p14:nvPr/>
              </p14:nvContentPartPr>
              <p14:xfrm>
                <a:off x="228850" y="5642729"/>
                <a:ext cx="152640" cy="17316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25DBB8DA-2C87-6975-0C42-FCAC00ACD234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219850" y="5633729"/>
                  <a:ext cx="1702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6D9D060B-4D9E-C1F8-0A21-05ACD84CDC61}"/>
                    </a:ext>
                  </a:extLst>
                </p14:cNvPr>
                <p14:cNvContentPartPr/>
                <p14:nvPr/>
              </p14:nvContentPartPr>
              <p14:xfrm>
                <a:off x="467530" y="5708969"/>
                <a:ext cx="98640" cy="9576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6D9D060B-4D9E-C1F8-0A21-05ACD84CDC61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58890" y="5700329"/>
                  <a:ext cx="1162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9C44B326-7023-43B4-09B4-7739985F0671}"/>
                    </a:ext>
                  </a:extLst>
                </p14:cNvPr>
                <p14:cNvContentPartPr/>
                <p14:nvPr/>
              </p14:nvContentPartPr>
              <p14:xfrm>
                <a:off x="664090" y="5592329"/>
                <a:ext cx="119520" cy="15084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9C44B326-7023-43B4-09B4-7739985F0671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55450" y="5583689"/>
                  <a:ext cx="1371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AFC4C4FB-906C-6CC9-70A8-9FE6AE0EB7BC}"/>
                    </a:ext>
                  </a:extLst>
                </p14:cNvPr>
                <p14:cNvContentPartPr/>
                <p14:nvPr/>
              </p14:nvContentPartPr>
              <p14:xfrm>
                <a:off x="610450" y="5665409"/>
                <a:ext cx="170280" cy="1584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AFC4C4FB-906C-6CC9-70A8-9FE6AE0EB7BC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01450" y="5656409"/>
                  <a:ext cx="1879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560D1917-9683-DF19-8D51-8F4570885BE2}"/>
                    </a:ext>
                  </a:extLst>
                </p14:cNvPr>
                <p14:cNvContentPartPr/>
                <p14:nvPr/>
              </p14:nvContentPartPr>
              <p14:xfrm>
                <a:off x="861010" y="5587289"/>
                <a:ext cx="110520" cy="16992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560D1917-9683-DF19-8D51-8F4570885BE2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52370" y="5578649"/>
                  <a:ext cx="1281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5DF93E8B-F7DD-ACDF-23E9-B7EC08BBAAAE}"/>
                    </a:ext>
                  </a:extLst>
                </p14:cNvPr>
                <p14:cNvContentPartPr/>
                <p14:nvPr/>
              </p14:nvContentPartPr>
              <p14:xfrm>
                <a:off x="1149010" y="5669009"/>
                <a:ext cx="336960" cy="15444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5DF93E8B-F7DD-ACDF-23E9-B7EC08BBAAAE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140010" y="5660369"/>
                  <a:ext cx="3546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8C327C99-1653-EE9F-44E2-C90D0A147A45}"/>
                    </a:ext>
                  </a:extLst>
                </p14:cNvPr>
                <p14:cNvContentPartPr/>
                <p14:nvPr/>
              </p14:nvContentPartPr>
              <p14:xfrm>
                <a:off x="1414330" y="5852609"/>
                <a:ext cx="114120" cy="5652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8C327C99-1653-EE9F-44E2-C90D0A147A45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405690" y="5843609"/>
                  <a:ext cx="1317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465DCD18-B7FE-5F31-F0C9-632A65EF0C25}"/>
                    </a:ext>
                  </a:extLst>
                </p14:cNvPr>
                <p14:cNvContentPartPr/>
                <p14:nvPr/>
              </p14:nvContentPartPr>
              <p14:xfrm>
                <a:off x="1830490" y="5631209"/>
                <a:ext cx="172800" cy="25020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465DCD18-B7FE-5F31-F0C9-632A65EF0C25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821490" y="5622569"/>
                  <a:ext cx="19044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1AE6F290-F06F-738C-B062-65BDD626BF20}"/>
                    </a:ext>
                  </a:extLst>
                </p14:cNvPr>
                <p14:cNvContentPartPr/>
                <p14:nvPr/>
              </p14:nvContentPartPr>
              <p14:xfrm>
                <a:off x="2195890" y="5713289"/>
                <a:ext cx="287280" cy="17244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1AE6F290-F06F-738C-B062-65BDD626BF20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2186890" y="5704289"/>
                  <a:ext cx="3049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4C749335-4FE0-29A1-458E-B7E77CA08526}"/>
                    </a:ext>
                  </a:extLst>
                </p14:cNvPr>
                <p14:cNvContentPartPr/>
                <p14:nvPr/>
              </p14:nvContentPartPr>
              <p14:xfrm>
                <a:off x="2418010" y="5909849"/>
                <a:ext cx="87840" cy="10980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4C749335-4FE0-29A1-458E-B7E77CA08526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2409010" y="5901209"/>
                  <a:ext cx="1054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D1FF2837-04F0-E42A-EE43-1281008C59CA}"/>
                    </a:ext>
                  </a:extLst>
                </p14:cNvPr>
                <p14:cNvContentPartPr/>
                <p14:nvPr/>
              </p14:nvContentPartPr>
              <p14:xfrm>
                <a:off x="2370850" y="5940449"/>
                <a:ext cx="178560" cy="2448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D1FF2837-04F0-E42A-EE43-1281008C59CA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2362210" y="5931449"/>
                  <a:ext cx="1962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4F10DF9B-E26F-8CC6-1974-226DDB52D768}"/>
                    </a:ext>
                  </a:extLst>
                </p14:cNvPr>
                <p14:cNvContentPartPr/>
                <p14:nvPr/>
              </p14:nvContentPartPr>
              <p14:xfrm>
                <a:off x="2254570" y="5662889"/>
                <a:ext cx="254520" cy="1188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4F10DF9B-E26F-8CC6-1974-226DDB52D768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2245930" y="5654249"/>
                  <a:ext cx="2721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D6E1EF13-D6E9-BECC-799A-1BD354AB8B38}"/>
                    </a:ext>
                  </a:extLst>
                </p14:cNvPr>
                <p14:cNvContentPartPr/>
                <p14:nvPr/>
              </p14:nvContentPartPr>
              <p14:xfrm>
                <a:off x="272050" y="5873489"/>
                <a:ext cx="658800" cy="2160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D6E1EF13-D6E9-BECC-799A-1BD354AB8B38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263050" y="5864489"/>
                  <a:ext cx="676440" cy="3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0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3E014983-C44D-7EC3-5BC1-C1783A3F14A5}"/>
                  </a:ext>
                </a:extLst>
              </p14:cNvPr>
              <p14:cNvContentPartPr/>
              <p14:nvPr/>
            </p14:nvContentPartPr>
            <p14:xfrm>
              <a:off x="5551450" y="5880689"/>
              <a:ext cx="250920" cy="6840"/>
            </p14:xfrm>
          </p:contentPart>
        </mc:Choice>
        <mc:Fallback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3E014983-C44D-7EC3-5BC1-C1783A3F14A5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5542450" y="5871689"/>
                <a:ext cx="26856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2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F842E58A-304A-4A4A-F321-206675309A53}"/>
                  </a:ext>
                </a:extLst>
              </p14:cNvPr>
              <p14:cNvContentPartPr/>
              <p14:nvPr/>
            </p14:nvContentPartPr>
            <p14:xfrm>
              <a:off x="5515810" y="6389009"/>
              <a:ext cx="210600" cy="21960"/>
            </p14:xfrm>
          </p:contentPart>
        </mc:Choice>
        <mc:Fallback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F842E58A-304A-4A4A-F321-206675309A53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5506810" y="6380009"/>
                <a:ext cx="228240" cy="3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0" name="Group 239">
            <a:extLst>
              <a:ext uri="{FF2B5EF4-FFF2-40B4-BE49-F238E27FC236}">
                <a16:creationId xmlns:a16="http://schemas.microsoft.com/office/drawing/2014/main" id="{E71C15E7-DF05-D8C1-8684-D9A9FC9F578B}"/>
              </a:ext>
            </a:extLst>
          </p:cNvPr>
          <p:cNvGrpSpPr/>
          <p:nvPr/>
        </p:nvGrpSpPr>
        <p:grpSpPr>
          <a:xfrm>
            <a:off x="7098730" y="5724089"/>
            <a:ext cx="1302120" cy="362160"/>
            <a:chOff x="7098730" y="5724089"/>
            <a:chExt cx="1302120" cy="36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864EED25-53CD-22CD-4B9A-C7CBB687FB43}"/>
                    </a:ext>
                  </a:extLst>
                </p14:cNvPr>
                <p14:cNvContentPartPr/>
                <p14:nvPr/>
              </p14:nvContentPartPr>
              <p14:xfrm>
                <a:off x="7098730" y="5947649"/>
                <a:ext cx="217800" cy="13860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864EED25-53CD-22CD-4B9A-C7CBB687FB43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089730" y="5938649"/>
                  <a:ext cx="2354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53036E31-3FD4-04A0-49A4-1AFFAE12F4DF}"/>
                    </a:ext>
                  </a:extLst>
                </p14:cNvPr>
                <p14:cNvContentPartPr/>
                <p14:nvPr/>
              </p14:nvContentPartPr>
              <p14:xfrm>
                <a:off x="7429930" y="5852969"/>
                <a:ext cx="414360" cy="11628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53036E31-3FD4-04A0-49A4-1AFFAE12F4DF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7420930" y="5843969"/>
                  <a:ext cx="4320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43A66E8A-8D35-6922-6F55-D7E079C74857}"/>
                    </a:ext>
                  </a:extLst>
                </p14:cNvPr>
                <p14:cNvContentPartPr/>
                <p14:nvPr/>
              </p14:nvContentPartPr>
              <p14:xfrm>
                <a:off x="8265850" y="5896169"/>
                <a:ext cx="135000" cy="8784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43A66E8A-8D35-6922-6F55-D7E079C74857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8256850" y="5887169"/>
                  <a:ext cx="1526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E94C5502-6012-ECFA-ED87-9428D4683DCA}"/>
                    </a:ext>
                  </a:extLst>
                </p14:cNvPr>
                <p14:cNvContentPartPr/>
                <p14:nvPr/>
              </p14:nvContentPartPr>
              <p14:xfrm>
                <a:off x="7554130" y="5724089"/>
                <a:ext cx="274680" cy="2232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E94C5502-6012-ECFA-ED87-9428D4683DCA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545130" y="5715089"/>
                  <a:ext cx="2923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5FDE3D82-AF1E-8F68-6E10-2D9841FADC9E}"/>
                    </a:ext>
                  </a:extLst>
                </p14:cNvPr>
                <p14:cNvContentPartPr/>
                <p14:nvPr/>
              </p14:nvContentPartPr>
              <p14:xfrm>
                <a:off x="7940050" y="5875649"/>
                <a:ext cx="172080" cy="1980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5FDE3D82-AF1E-8F68-6E10-2D9841FADC9E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931410" y="5867009"/>
                  <a:ext cx="1897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9FF6561B-D406-9106-2FA3-2E6DBCF112F0}"/>
                    </a:ext>
                  </a:extLst>
                </p14:cNvPr>
                <p14:cNvContentPartPr/>
                <p14:nvPr/>
              </p14:nvContentPartPr>
              <p14:xfrm>
                <a:off x="7881730" y="5933249"/>
                <a:ext cx="230400" cy="2700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9FF6561B-D406-9106-2FA3-2E6DBCF112F0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873090" y="5924249"/>
                  <a:ext cx="2480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8F01D416-9EC8-64CB-077A-92558070FDFA}"/>
                    </a:ext>
                  </a:extLst>
                </p14:cNvPr>
                <p14:cNvContentPartPr/>
                <p14:nvPr/>
              </p14:nvContentPartPr>
              <p14:xfrm>
                <a:off x="7969570" y="5787809"/>
                <a:ext cx="124920" cy="26604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8F01D416-9EC8-64CB-077A-92558070FDFA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960570" y="5779169"/>
                  <a:ext cx="142560" cy="28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02612D92-1836-DE16-B6E2-E5662B751A22}"/>
              </a:ext>
            </a:extLst>
          </p:cNvPr>
          <p:cNvGrpSpPr/>
          <p:nvPr/>
        </p:nvGrpSpPr>
        <p:grpSpPr>
          <a:xfrm>
            <a:off x="7419130" y="6465689"/>
            <a:ext cx="970920" cy="264960"/>
            <a:chOff x="7419130" y="6465689"/>
            <a:chExt cx="970920" cy="26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4EDF9778-813B-FF1D-CD78-41C1D35714DE}"/>
                    </a:ext>
                  </a:extLst>
                </p14:cNvPr>
                <p14:cNvContentPartPr/>
                <p14:nvPr/>
              </p14:nvContentPartPr>
              <p14:xfrm>
                <a:off x="7419130" y="6534809"/>
                <a:ext cx="387360" cy="14076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4EDF9778-813B-FF1D-CD78-41C1D35714DE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410490" y="6526169"/>
                  <a:ext cx="4050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23C77FBC-83C9-D438-705E-851C068079F1}"/>
                    </a:ext>
                  </a:extLst>
                </p14:cNvPr>
                <p14:cNvContentPartPr/>
                <p14:nvPr/>
              </p14:nvContentPartPr>
              <p14:xfrm>
                <a:off x="8209330" y="6501689"/>
                <a:ext cx="180720" cy="18936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23C77FBC-83C9-D438-705E-851C068079F1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200330" y="6493049"/>
                  <a:ext cx="1983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E26E0A31-3635-5083-8794-581B8766726B}"/>
                    </a:ext>
                  </a:extLst>
                </p14:cNvPr>
                <p14:cNvContentPartPr/>
                <p14:nvPr/>
              </p14:nvContentPartPr>
              <p14:xfrm>
                <a:off x="7873090" y="6576209"/>
                <a:ext cx="214560" cy="3168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E26E0A31-3635-5083-8794-581B8766726B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864450" y="6567209"/>
                  <a:ext cx="2322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99F2EBF9-08E8-93B3-ACBE-96890513E0C5}"/>
                    </a:ext>
                  </a:extLst>
                </p14:cNvPr>
                <p14:cNvContentPartPr/>
                <p14:nvPr/>
              </p14:nvContentPartPr>
              <p14:xfrm>
                <a:off x="7843210" y="6630569"/>
                <a:ext cx="255960" cy="2484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99F2EBF9-08E8-93B3-ACBE-96890513E0C5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834570" y="6621929"/>
                  <a:ext cx="2736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54A5BE99-DA01-50E5-A5D3-CDFAEB91A5D0}"/>
                    </a:ext>
                  </a:extLst>
                </p14:cNvPr>
                <p14:cNvContentPartPr/>
                <p14:nvPr/>
              </p14:nvContentPartPr>
              <p14:xfrm>
                <a:off x="7915210" y="6465689"/>
                <a:ext cx="128520" cy="26496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54A5BE99-DA01-50E5-A5D3-CDFAEB91A5D0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7906570" y="6456689"/>
                  <a:ext cx="146160" cy="282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19871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6B4120A-F592-4226-72CC-0A6238D209C6}"/>
              </a:ext>
            </a:extLst>
          </p:cNvPr>
          <p:cNvGrpSpPr/>
          <p:nvPr/>
        </p:nvGrpSpPr>
        <p:grpSpPr>
          <a:xfrm>
            <a:off x="321370" y="98729"/>
            <a:ext cx="537480" cy="483120"/>
            <a:chOff x="321370" y="98729"/>
            <a:chExt cx="537480" cy="48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478B6994-D85A-A143-824A-A7FA035B28F7}"/>
                    </a:ext>
                  </a:extLst>
                </p14:cNvPr>
                <p14:cNvContentPartPr/>
                <p14:nvPr/>
              </p14:nvContentPartPr>
              <p14:xfrm>
                <a:off x="436210" y="190169"/>
                <a:ext cx="38160" cy="23508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478B6994-D85A-A143-824A-A7FA035B28F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27570" y="181169"/>
                  <a:ext cx="558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904767D-4C24-8FCB-339A-233E64FFCD34}"/>
                    </a:ext>
                  </a:extLst>
                </p14:cNvPr>
                <p14:cNvContentPartPr/>
                <p14:nvPr/>
              </p14:nvContentPartPr>
              <p14:xfrm>
                <a:off x="611170" y="213569"/>
                <a:ext cx="101880" cy="1954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904767D-4C24-8FCB-339A-233E64FFCD3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02170" y="204929"/>
                  <a:ext cx="1195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157E5C0-EACB-0C2A-E271-A24AE407FD20}"/>
                    </a:ext>
                  </a:extLst>
                </p14:cNvPr>
                <p14:cNvContentPartPr/>
                <p14:nvPr/>
              </p14:nvContentPartPr>
              <p14:xfrm>
                <a:off x="321370" y="98729"/>
                <a:ext cx="537480" cy="4831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157E5C0-EACB-0C2A-E271-A24AE407FD2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12370" y="90089"/>
                  <a:ext cx="555120" cy="50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CA7C255-55A2-4870-8A19-3DE93D15DD92}"/>
              </a:ext>
            </a:extLst>
          </p:cNvPr>
          <p:cNvGrpSpPr/>
          <p:nvPr/>
        </p:nvGrpSpPr>
        <p:grpSpPr>
          <a:xfrm>
            <a:off x="1326850" y="201329"/>
            <a:ext cx="3313080" cy="576360"/>
            <a:chOff x="1326850" y="201329"/>
            <a:chExt cx="3313080" cy="57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06395AA-46C8-7F0B-4789-1F23B1D04A36}"/>
                    </a:ext>
                  </a:extLst>
                </p14:cNvPr>
                <p14:cNvContentPartPr/>
                <p14:nvPr/>
              </p14:nvContentPartPr>
              <p14:xfrm>
                <a:off x="1326850" y="264689"/>
                <a:ext cx="48600" cy="2264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06395AA-46C8-7F0B-4789-1F23B1D04A3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17850" y="256049"/>
                  <a:ext cx="662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47DC454-48E3-356C-D570-42B1F1F17C26}"/>
                    </a:ext>
                  </a:extLst>
                </p14:cNvPr>
                <p14:cNvContentPartPr/>
                <p14:nvPr/>
              </p14:nvContentPartPr>
              <p14:xfrm>
                <a:off x="1389130" y="250289"/>
                <a:ext cx="134280" cy="3693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47DC454-48E3-356C-D570-42B1F1F17C2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80490" y="241289"/>
                  <a:ext cx="15192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2D854AA-A337-B78D-A73E-2EFE10DCC464}"/>
                    </a:ext>
                  </a:extLst>
                </p14:cNvPr>
                <p14:cNvContentPartPr/>
                <p14:nvPr/>
              </p14:nvContentPartPr>
              <p14:xfrm>
                <a:off x="1713850" y="201329"/>
                <a:ext cx="1042920" cy="4370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2D854AA-A337-B78D-A73E-2EFE10DCC46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704850" y="192329"/>
                  <a:ext cx="106056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5BAAD22-8880-8F61-BC48-7B2C9B77E7FA}"/>
                    </a:ext>
                  </a:extLst>
                </p14:cNvPr>
                <p14:cNvContentPartPr/>
                <p14:nvPr/>
              </p14:nvContentPartPr>
              <p14:xfrm>
                <a:off x="2910130" y="395729"/>
                <a:ext cx="310680" cy="1771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5BAAD22-8880-8F61-BC48-7B2C9B77E7F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901490" y="387089"/>
                  <a:ext cx="3283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6291ED6-3553-6F0F-08A1-4BF71358F657}"/>
                    </a:ext>
                  </a:extLst>
                </p14:cNvPr>
                <p14:cNvContentPartPr/>
                <p14:nvPr/>
              </p14:nvContentPartPr>
              <p14:xfrm>
                <a:off x="3050890" y="352529"/>
                <a:ext cx="34560" cy="122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6291ED6-3553-6F0F-08A1-4BF71358F65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041890" y="343529"/>
                  <a:ext cx="522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F53FE33-53CD-90FC-6E29-8688765D88CC}"/>
                    </a:ext>
                  </a:extLst>
                </p14:cNvPr>
                <p14:cNvContentPartPr/>
                <p14:nvPr/>
              </p14:nvContentPartPr>
              <p14:xfrm>
                <a:off x="3422770" y="366569"/>
                <a:ext cx="1217160" cy="4111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F53FE33-53CD-90FC-6E29-8688765D88C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414130" y="357929"/>
                  <a:ext cx="123480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3E93141-EC32-7032-5610-EF124E12D207}"/>
                    </a:ext>
                  </a:extLst>
                </p14:cNvPr>
                <p14:cNvContentPartPr/>
                <p14:nvPr/>
              </p14:nvContentPartPr>
              <p14:xfrm>
                <a:off x="4306930" y="262169"/>
                <a:ext cx="18360" cy="205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3E93141-EC32-7032-5610-EF124E12D20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297930" y="253529"/>
                  <a:ext cx="3600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4D1D93E-E824-2A7F-28EB-B244CD9B5186}"/>
              </a:ext>
            </a:extLst>
          </p:cNvPr>
          <p:cNvGrpSpPr/>
          <p:nvPr/>
        </p:nvGrpSpPr>
        <p:grpSpPr>
          <a:xfrm>
            <a:off x="1357090" y="886049"/>
            <a:ext cx="2791080" cy="514800"/>
            <a:chOff x="1357090" y="886049"/>
            <a:chExt cx="2791080" cy="51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98970EB-2563-BBD6-25B0-14C25038CD12}"/>
                    </a:ext>
                  </a:extLst>
                </p14:cNvPr>
                <p14:cNvContentPartPr/>
                <p14:nvPr/>
              </p14:nvContentPartPr>
              <p14:xfrm>
                <a:off x="1357090" y="886049"/>
                <a:ext cx="1132920" cy="5148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98970EB-2563-BBD6-25B0-14C25038CD1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348090" y="877049"/>
                  <a:ext cx="1150560" cy="53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89AA91F-5288-0C9B-CE70-EBDB80952F30}"/>
                    </a:ext>
                  </a:extLst>
                </p14:cNvPr>
                <p14:cNvContentPartPr/>
                <p14:nvPr/>
              </p14:nvContentPartPr>
              <p14:xfrm>
                <a:off x="2234770" y="1061009"/>
                <a:ext cx="200160" cy="226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89AA91F-5288-0C9B-CE70-EBDB80952F3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226130" y="1052009"/>
                  <a:ext cx="2178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7FEB011-912F-F850-956A-0B823FB7A8B8}"/>
                    </a:ext>
                  </a:extLst>
                </p14:cNvPr>
                <p14:cNvContentPartPr/>
                <p14:nvPr/>
              </p14:nvContentPartPr>
              <p14:xfrm>
                <a:off x="2137930" y="962729"/>
                <a:ext cx="55440" cy="176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7FEB011-912F-F850-956A-0B823FB7A8B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129290" y="953729"/>
                  <a:ext cx="730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A21432B-C703-9AC1-E11F-11675F1DB17B}"/>
                    </a:ext>
                  </a:extLst>
                </p14:cNvPr>
                <p14:cNvContentPartPr/>
                <p14:nvPr/>
              </p14:nvContentPartPr>
              <p14:xfrm>
                <a:off x="3840010" y="927089"/>
                <a:ext cx="308160" cy="4726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A21432B-C703-9AC1-E11F-11675F1DB17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831370" y="918449"/>
                  <a:ext cx="325800" cy="49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985EE72-835A-6D38-5E68-627A0EC635BD}"/>
              </a:ext>
            </a:extLst>
          </p:cNvPr>
          <p:cNvGrpSpPr/>
          <p:nvPr/>
        </p:nvGrpSpPr>
        <p:grpSpPr>
          <a:xfrm>
            <a:off x="4424650" y="824129"/>
            <a:ext cx="4242240" cy="574920"/>
            <a:chOff x="4424650" y="824129"/>
            <a:chExt cx="4242240" cy="57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5D2ECF8-5678-3B70-BAF3-6BD8CEE8779E}"/>
                    </a:ext>
                  </a:extLst>
                </p14:cNvPr>
                <p14:cNvContentPartPr/>
                <p14:nvPr/>
              </p14:nvContentPartPr>
              <p14:xfrm>
                <a:off x="4424650" y="877769"/>
                <a:ext cx="932040" cy="5212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5D2ECF8-5678-3B70-BAF3-6BD8CEE8779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416010" y="869129"/>
                  <a:ext cx="949680" cy="53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A6A2EA9-73EA-DE63-A917-A1C7A196339C}"/>
                    </a:ext>
                  </a:extLst>
                </p14:cNvPr>
                <p14:cNvContentPartPr/>
                <p14:nvPr/>
              </p14:nvContentPartPr>
              <p14:xfrm>
                <a:off x="5134930" y="966329"/>
                <a:ext cx="34560" cy="118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A6A2EA9-73EA-DE63-A917-A1C7A196339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125930" y="957689"/>
                  <a:ext cx="522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50F5C92-85D1-5BCB-BD63-D955BF1DB8C9}"/>
                    </a:ext>
                  </a:extLst>
                </p14:cNvPr>
                <p14:cNvContentPartPr/>
                <p14:nvPr/>
              </p14:nvContentPartPr>
              <p14:xfrm>
                <a:off x="5662330" y="869129"/>
                <a:ext cx="388080" cy="3571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50F5C92-85D1-5BCB-BD63-D955BF1DB8C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653690" y="860489"/>
                  <a:ext cx="40572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1ED4EFC-8D7C-6513-DFB1-839E743EBF30}"/>
                    </a:ext>
                  </a:extLst>
                </p14:cNvPr>
                <p14:cNvContentPartPr/>
                <p14:nvPr/>
              </p14:nvContentPartPr>
              <p14:xfrm>
                <a:off x="5889130" y="1025009"/>
                <a:ext cx="175680" cy="50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1ED4EFC-8D7C-6513-DFB1-839E743EBF3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880130" y="1016009"/>
                  <a:ext cx="1933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F9819B7-E79E-D4D8-137A-B7CE413E5DCF}"/>
                    </a:ext>
                  </a:extLst>
                </p14:cNvPr>
                <p14:cNvContentPartPr/>
                <p14:nvPr/>
              </p14:nvContentPartPr>
              <p14:xfrm>
                <a:off x="6283330" y="824129"/>
                <a:ext cx="596520" cy="4644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F9819B7-E79E-D4D8-137A-B7CE413E5DC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274690" y="815129"/>
                  <a:ext cx="61416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D7D8618-16BA-8B5D-96DC-BCCC0AAA844F}"/>
                    </a:ext>
                  </a:extLst>
                </p14:cNvPr>
                <p14:cNvContentPartPr/>
                <p14:nvPr/>
              </p14:nvContentPartPr>
              <p14:xfrm>
                <a:off x="6365050" y="1056689"/>
                <a:ext cx="314280" cy="248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D7D8618-16BA-8B5D-96DC-BCCC0AAA844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356410" y="1048049"/>
                  <a:ext cx="3319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3999924-2A34-9DE2-3FC5-69D08EFAF5E0}"/>
                    </a:ext>
                  </a:extLst>
                </p14:cNvPr>
                <p14:cNvContentPartPr/>
                <p14:nvPr/>
              </p14:nvContentPartPr>
              <p14:xfrm>
                <a:off x="7091170" y="905129"/>
                <a:ext cx="1575720" cy="4813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3999924-2A34-9DE2-3FC5-69D08EFAF5E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082170" y="896129"/>
                  <a:ext cx="1593360" cy="49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069AEED-C966-5F97-2CEC-BCC8AC0A0B2D}"/>
              </a:ext>
            </a:extLst>
          </p:cNvPr>
          <p:cNvGrpSpPr/>
          <p:nvPr/>
        </p:nvGrpSpPr>
        <p:grpSpPr>
          <a:xfrm>
            <a:off x="1321450" y="1552409"/>
            <a:ext cx="2072880" cy="401760"/>
            <a:chOff x="1321450" y="1552409"/>
            <a:chExt cx="2072880" cy="40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AFDC051-9AD6-16BE-A735-1461662C162C}"/>
                    </a:ext>
                  </a:extLst>
                </p14:cNvPr>
                <p14:cNvContentPartPr/>
                <p14:nvPr/>
              </p14:nvContentPartPr>
              <p14:xfrm>
                <a:off x="1321450" y="1771289"/>
                <a:ext cx="326520" cy="1396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AFDC051-9AD6-16BE-A735-1461662C162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312810" y="1762649"/>
                  <a:ext cx="3441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9739369-B32B-C49A-4B34-11EF24040C6A}"/>
                    </a:ext>
                  </a:extLst>
                </p14:cNvPr>
                <p14:cNvContentPartPr/>
                <p14:nvPr/>
              </p14:nvContentPartPr>
              <p14:xfrm>
                <a:off x="1471210" y="1628729"/>
                <a:ext cx="18360" cy="248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9739369-B32B-C49A-4B34-11EF24040C6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462570" y="1620089"/>
                  <a:ext cx="360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D8A7D96-9A76-25CB-208D-8FCAAFE45938}"/>
                    </a:ext>
                  </a:extLst>
                </p14:cNvPr>
                <p14:cNvContentPartPr/>
                <p14:nvPr/>
              </p14:nvContentPartPr>
              <p14:xfrm>
                <a:off x="1817530" y="1552409"/>
                <a:ext cx="490680" cy="3560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D8A7D96-9A76-25CB-208D-8FCAAFE4593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808530" y="1543769"/>
                  <a:ext cx="50832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300E0D2-6C4B-45FE-3327-640F464FDC02}"/>
                    </a:ext>
                  </a:extLst>
                </p14:cNvPr>
                <p14:cNvContentPartPr/>
                <p14:nvPr/>
              </p14:nvContentPartPr>
              <p14:xfrm>
                <a:off x="1851730" y="1750049"/>
                <a:ext cx="288360" cy="259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300E0D2-6C4B-45FE-3327-640F464FDC0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843090" y="1741049"/>
                  <a:ext cx="3060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C4EC131-2FBA-2114-F706-81BBA0496BE9}"/>
                    </a:ext>
                  </a:extLst>
                </p14:cNvPr>
                <p14:cNvContentPartPr/>
                <p14:nvPr/>
              </p14:nvContentPartPr>
              <p14:xfrm>
                <a:off x="2514130" y="1774529"/>
                <a:ext cx="880200" cy="1796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C4EC131-2FBA-2114-F706-81BBA0496BE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505130" y="1765529"/>
                  <a:ext cx="897840" cy="19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85BCDD4-EEA1-F3DF-F8BC-052C8988FCF8}"/>
              </a:ext>
            </a:extLst>
          </p:cNvPr>
          <p:cNvGrpSpPr/>
          <p:nvPr/>
        </p:nvGrpSpPr>
        <p:grpSpPr>
          <a:xfrm>
            <a:off x="3637690" y="1503089"/>
            <a:ext cx="4275360" cy="565920"/>
            <a:chOff x="3637690" y="1503089"/>
            <a:chExt cx="4275360" cy="56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0513AF0-710E-18DA-0E90-6CFEE3BA5613}"/>
                    </a:ext>
                  </a:extLst>
                </p14:cNvPr>
                <p14:cNvContentPartPr/>
                <p14:nvPr/>
              </p14:nvContentPartPr>
              <p14:xfrm>
                <a:off x="3637690" y="1781369"/>
                <a:ext cx="279720" cy="1098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0513AF0-710E-18DA-0E90-6CFEE3BA561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628690" y="1772729"/>
                  <a:ext cx="2973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A399799-7EC1-BAF7-16B8-4B03AC24DA4F}"/>
                    </a:ext>
                  </a:extLst>
                </p14:cNvPr>
                <p14:cNvContentPartPr/>
                <p14:nvPr/>
              </p14:nvContentPartPr>
              <p14:xfrm>
                <a:off x="4107490" y="1503089"/>
                <a:ext cx="722160" cy="4010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A399799-7EC1-BAF7-16B8-4B03AC24DA4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098850" y="1494089"/>
                  <a:ext cx="73980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F4F3726-AA39-0343-4BE7-66DB9D14E193}"/>
                    </a:ext>
                  </a:extLst>
                </p14:cNvPr>
                <p14:cNvContentPartPr/>
                <p14:nvPr/>
              </p14:nvContentPartPr>
              <p14:xfrm>
                <a:off x="4705810" y="1604249"/>
                <a:ext cx="146520" cy="406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F4F3726-AA39-0343-4BE7-66DB9D14E19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697170" y="1595249"/>
                  <a:ext cx="1641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2DA8B6C-4260-20D3-0D1A-303EE694BBF4}"/>
                    </a:ext>
                  </a:extLst>
                </p14:cNvPr>
                <p14:cNvContentPartPr/>
                <p14:nvPr/>
              </p14:nvContentPartPr>
              <p14:xfrm>
                <a:off x="4253650" y="1653209"/>
                <a:ext cx="276840" cy="190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2DA8B6C-4260-20D3-0D1A-303EE694BBF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244650" y="1644569"/>
                  <a:ext cx="2944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9819CAB-B1EF-6C5B-156A-DB238F9C129D}"/>
                    </a:ext>
                  </a:extLst>
                </p14:cNvPr>
                <p14:cNvContentPartPr/>
                <p14:nvPr/>
              </p14:nvContentPartPr>
              <p14:xfrm>
                <a:off x="5184970" y="1596329"/>
                <a:ext cx="199800" cy="4726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9819CAB-B1EF-6C5B-156A-DB238F9C129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175970" y="1587689"/>
                  <a:ext cx="217440" cy="49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CF6E794-AF61-9437-4209-A99B56A869D3}"/>
                    </a:ext>
                  </a:extLst>
                </p14:cNvPr>
                <p14:cNvContentPartPr/>
                <p14:nvPr/>
              </p14:nvContentPartPr>
              <p14:xfrm>
                <a:off x="5658370" y="1521809"/>
                <a:ext cx="658800" cy="3776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CF6E794-AF61-9437-4209-A99B56A869D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649730" y="1512809"/>
                  <a:ext cx="67644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3C69451-014F-9140-B923-763D88841693}"/>
                    </a:ext>
                  </a:extLst>
                </p14:cNvPr>
                <p14:cNvContentPartPr/>
                <p14:nvPr/>
              </p14:nvContentPartPr>
              <p14:xfrm>
                <a:off x="5739370" y="1628729"/>
                <a:ext cx="430920" cy="720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3C69451-014F-9140-B923-763D8884169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730370" y="1620089"/>
                  <a:ext cx="4485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3F5D2BA-84CB-57FE-E420-6DAE80B76DDE}"/>
                    </a:ext>
                  </a:extLst>
                </p14:cNvPr>
                <p14:cNvContentPartPr/>
                <p14:nvPr/>
              </p14:nvContentPartPr>
              <p14:xfrm>
                <a:off x="6452170" y="1565009"/>
                <a:ext cx="1460880" cy="4208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3F5D2BA-84CB-57FE-E420-6DAE80B76DD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443170" y="1556369"/>
                  <a:ext cx="1478520" cy="438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DF1ADB12-CCFE-484B-B9B3-206753C9925E}"/>
                  </a:ext>
                </a:extLst>
              </p14:cNvPr>
              <p14:cNvContentPartPr/>
              <p14:nvPr/>
            </p14:nvContentPartPr>
            <p14:xfrm>
              <a:off x="4865290" y="3246929"/>
              <a:ext cx="1464480" cy="30348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DF1ADB12-CCFE-484B-B9B3-206753C9925E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856650" y="3237929"/>
                <a:ext cx="1482120" cy="3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025E7FD-21CF-95FF-3B5B-E436D71995FD}"/>
                  </a:ext>
                </a:extLst>
              </p14:cNvPr>
              <p14:cNvContentPartPr/>
              <p14:nvPr/>
            </p14:nvContentPartPr>
            <p14:xfrm>
              <a:off x="6320050" y="3340889"/>
              <a:ext cx="668880" cy="14400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025E7FD-21CF-95FF-3B5B-E436D71995FD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311050" y="3331889"/>
                <a:ext cx="686520" cy="16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D8CE6234-43F1-8B45-70F9-357BE1A6AA12}"/>
              </a:ext>
            </a:extLst>
          </p:cNvPr>
          <p:cNvGrpSpPr/>
          <p:nvPr/>
        </p:nvGrpSpPr>
        <p:grpSpPr>
          <a:xfrm>
            <a:off x="7076410" y="3235409"/>
            <a:ext cx="219600" cy="245520"/>
            <a:chOff x="7076410" y="3235409"/>
            <a:chExt cx="219600" cy="24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6B2D1A6-2C2C-D626-7133-F54530C8A74E}"/>
                    </a:ext>
                  </a:extLst>
                </p14:cNvPr>
                <p14:cNvContentPartPr/>
                <p14:nvPr/>
              </p14:nvContentPartPr>
              <p14:xfrm>
                <a:off x="7076410" y="3321449"/>
                <a:ext cx="217800" cy="1594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6B2D1A6-2C2C-D626-7133-F54530C8A74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067770" y="3312809"/>
                  <a:ext cx="2354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9133BF1-C062-D951-208A-88EB9B51AA23}"/>
                    </a:ext>
                  </a:extLst>
                </p14:cNvPr>
                <p14:cNvContentPartPr/>
                <p14:nvPr/>
              </p14:nvContentPartPr>
              <p14:xfrm>
                <a:off x="7094050" y="3235409"/>
                <a:ext cx="201960" cy="46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9133BF1-C062-D951-208A-88EB9B51AA2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085050" y="3226769"/>
                  <a:ext cx="219600" cy="2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6602D3E-A26E-6119-D1A4-11563AFEA980}"/>
                  </a:ext>
                </a:extLst>
              </p14:cNvPr>
              <p14:cNvContentPartPr/>
              <p14:nvPr/>
            </p14:nvContentPartPr>
            <p14:xfrm>
              <a:off x="4354090" y="3147569"/>
              <a:ext cx="2025000" cy="3189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6602D3E-A26E-6119-D1A4-11563AFEA980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318090" y="3075929"/>
                <a:ext cx="2096640" cy="46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E6435B7A-5774-7272-A833-ED9C3FAA079E}"/>
                  </a:ext>
                </a:extLst>
              </p14:cNvPr>
              <p14:cNvContentPartPr/>
              <p14:nvPr/>
            </p14:nvContentPartPr>
            <p14:xfrm>
              <a:off x="4222330" y="3547529"/>
              <a:ext cx="2117520" cy="11916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E6435B7A-5774-7272-A833-ED9C3FAA079E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186690" y="3475529"/>
                <a:ext cx="218916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EF26257D-D1A3-17B3-5597-CCDF5D7A49DF}"/>
                  </a:ext>
                </a:extLst>
              </p14:cNvPr>
              <p14:cNvContentPartPr/>
              <p14:nvPr/>
            </p14:nvContentPartPr>
            <p14:xfrm>
              <a:off x="4601770" y="3488489"/>
              <a:ext cx="207360" cy="3420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EF26257D-D1A3-17B3-5597-CCDF5D7A49DF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565770" y="3416489"/>
                <a:ext cx="27900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8A5BD299-9E41-6493-9C8B-E905B4736153}"/>
                  </a:ext>
                </a:extLst>
              </p14:cNvPr>
              <p14:cNvContentPartPr/>
              <p14:nvPr/>
            </p14:nvContentPartPr>
            <p14:xfrm>
              <a:off x="5473690" y="3683609"/>
              <a:ext cx="861480" cy="2844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8A5BD299-9E41-6493-9C8B-E905B4736153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437690" y="3611969"/>
                <a:ext cx="93312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1C8820A5-FC5D-005A-A5AD-29B515692CFE}"/>
                  </a:ext>
                </a:extLst>
              </p14:cNvPr>
              <p14:cNvContentPartPr/>
              <p14:nvPr/>
            </p14:nvContentPartPr>
            <p14:xfrm>
              <a:off x="6362170" y="3162329"/>
              <a:ext cx="974880" cy="55728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1C8820A5-FC5D-005A-A5AD-29B515692CFE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326170" y="3090329"/>
                <a:ext cx="1046520" cy="70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1B8E441D-8959-AD75-CA4E-54B3CC4A3907}"/>
                  </a:ext>
                </a:extLst>
              </p14:cNvPr>
              <p14:cNvContentPartPr/>
              <p14:nvPr/>
            </p14:nvContentPartPr>
            <p14:xfrm>
              <a:off x="4373170" y="3173489"/>
              <a:ext cx="972000" cy="7524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1B8E441D-8959-AD75-CA4E-54B3CC4A3907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337530" y="3101849"/>
                <a:ext cx="104364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22CCF03D-F87C-ADEE-EC17-498573FB511F}"/>
                  </a:ext>
                </a:extLst>
              </p14:cNvPr>
              <p14:cNvContentPartPr/>
              <p14:nvPr/>
            </p14:nvContentPartPr>
            <p14:xfrm>
              <a:off x="4358770" y="3018329"/>
              <a:ext cx="1982880" cy="14544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22CCF03D-F87C-ADEE-EC17-498573FB511F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323130" y="2946689"/>
                <a:ext cx="205452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F69B8F0F-B8FF-846E-DAAA-404C8C05FEEF}"/>
                  </a:ext>
                </a:extLst>
              </p14:cNvPr>
              <p14:cNvContentPartPr/>
              <p14:nvPr/>
            </p14:nvContentPartPr>
            <p14:xfrm>
              <a:off x="5471530" y="2988449"/>
              <a:ext cx="1833840" cy="8136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F69B8F0F-B8FF-846E-DAAA-404C8C05FEEF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435530" y="2916449"/>
                <a:ext cx="190548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664176BC-C017-64F3-36A3-9C21A5144C6B}"/>
                  </a:ext>
                </a:extLst>
              </p14:cNvPr>
              <p14:cNvContentPartPr/>
              <p14:nvPr/>
            </p14:nvContentPartPr>
            <p14:xfrm>
              <a:off x="4441930" y="2834729"/>
              <a:ext cx="2922480" cy="12636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664176BC-C017-64F3-36A3-9C21A5144C6B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405930" y="2762729"/>
                <a:ext cx="299412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D50BAFD1-7301-D6AC-D52F-8009D613227D}"/>
                  </a:ext>
                </a:extLst>
              </p14:cNvPr>
              <p14:cNvContentPartPr/>
              <p14:nvPr/>
            </p14:nvContentPartPr>
            <p14:xfrm>
              <a:off x="4723450" y="2938049"/>
              <a:ext cx="2534040" cy="4752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D50BAFD1-7301-D6AC-D52F-8009D613227D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687810" y="2866049"/>
                <a:ext cx="260568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E014F9A1-108A-3064-B4EF-4D6111A27806}"/>
                  </a:ext>
                </a:extLst>
              </p14:cNvPr>
              <p14:cNvContentPartPr/>
              <p14:nvPr/>
            </p14:nvContentPartPr>
            <p14:xfrm>
              <a:off x="4150690" y="3272849"/>
              <a:ext cx="3121920" cy="65124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E014F9A1-108A-3064-B4EF-4D6111A27806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114690" y="3201209"/>
                <a:ext cx="3193560" cy="79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6BA286F3-9949-A80D-B975-BE144463B0B7}"/>
                  </a:ext>
                </a:extLst>
              </p14:cNvPr>
              <p14:cNvContentPartPr/>
              <p14:nvPr/>
            </p14:nvContentPartPr>
            <p14:xfrm>
              <a:off x="4781050" y="3311729"/>
              <a:ext cx="278640" cy="15156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6BA286F3-9949-A80D-B975-BE144463B0B7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745410" y="3240089"/>
                <a:ext cx="350280" cy="29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876A1EC5-F50F-B2AB-BAD5-24B966A848E0}"/>
              </a:ext>
            </a:extLst>
          </p:cNvPr>
          <p:cNvGrpSpPr/>
          <p:nvPr/>
        </p:nvGrpSpPr>
        <p:grpSpPr>
          <a:xfrm>
            <a:off x="5515090" y="3037409"/>
            <a:ext cx="525240" cy="216000"/>
            <a:chOff x="5515090" y="3037409"/>
            <a:chExt cx="525240" cy="21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E56F3DB-9D2E-F221-C4CD-05A69F6BC5B7}"/>
                    </a:ext>
                  </a:extLst>
                </p14:cNvPr>
                <p14:cNvContentPartPr/>
                <p14:nvPr/>
              </p14:nvContentPartPr>
              <p14:xfrm>
                <a:off x="5544610" y="3133529"/>
                <a:ext cx="92520" cy="1198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E56F3DB-9D2E-F221-C4CD-05A69F6BC5B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535970" y="3124889"/>
                  <a:ext cx="1101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36EC4EA-093A-5069-A500-A61A4E6353D6}"/>
                    </a:ext>
                  </a:extLst>
                </p14:cNvPr>
                <p14:cNvContentPartPr/>
                <p14:nvPr/>
              </p14:nvContentPartPr>
              <p14:xfrm>
                <a:off x="5515090" y="3057209"/>
                <a:ext cx="120960" cy="464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36EC4EA-093A-5069-A500-A61A4E6353D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506090" y="3048209"/>
                  <a:ext cx="1386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3E5E34B-0425-CFD1-A030-77F7D813FD59}"/>
                    </a:ext>
                  </a:extLst>
                </p14:cNvPr>
                <p14:cNvContentPartPr/>
                <p14:nvPr/>
              </p14:nvContentPartPr>
              <p14:xfrm>
                <a:off x="5695450" y="3191489"/>
                <a:ext cx="123840" cy="18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3E5E34B-0425-CFD1-A030-77F7D813FD5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686810" y="3182489"/>
                  <a:ext cx="1414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C51B2EE-A212-3F6C-6508-42DBBCB05628}"/>
                    </a:ext>
                  </a:extLst>
                </p14:cNvPr>
                <p14:cNvContentPartPr/>
                <p14:nvPr/>
              </p14:nvContentPartPr>
              <p14:xfrm>
                <a:off x="5688250" y="3221369"/>
                <a:ext cx="127080" cy="273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C51B2EE-A212-3F6C-6508-42DBBCB0562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679610" y="3212729"/>
                  <a:ext cx="1447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829A84C-E06F-C1D1-7232-8C02544BBCD3}"/>
                    </a:ext>
                  </a:extLst>
                </p14:cNvPr>
                <p14:cNvContentPartPr/>
                <p14:nvPr/>
              </p14:nvContentPartPr>
              <p14:xfrm>
                <a:off x="5883010" y="3113729"/>
                <a:ext cx="157320" cy="1123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829A84C-E06F-C1D1-7232-8C02544BBCD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874370" y="3105089"/>
                  <a:ext cx="1749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6065D4A-3FD1-171C-CCF2-EEE838DDD970}"/>
                    </a:ext>
                  </a:extLst>
                </p14:cNvPr>
                <p14:cNvContentPartPr/>
                <p14:nvPr/>
              </p14:nvContentPartPr>
              <p14:xfrm>
                <a:off x="5876890" y="3037409"/>
                <a:ext cx="160560" cy="75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6065D4A-3FD1-171C-CCF2-EEE838DDD97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867890" y="3028409"/>
                  <a:ext cx="17820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25A5302D-5989-C246-EF68-9AFC4E86F8D0}"/>
              </a:ext>
            </a:extLst>
          </p:cNvPr>
          <p:cNvGrpSpPr/>
          <p:nvPr/>
        </p:nvGrpSpPr>
        <p:grpSpPr>
          <a:xfrm>
            <a:off x="5435890" y="3532049"/>
            <a:ext cx="536760" cy="193320"/>
            <a:chOff x="5435890" y="3532049"/>
            <a:chExt cx="536760" cy="19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3996C87-594F-D483-4773-2E5493F83663}"/>
                    </a:ext>
                  </a:extLst>
                </p14:cNvPr>
                <p14:cNvContentPartPr/>
                <p14:nvPr/>
              </p14:nvContentPartPr>
              <p14:xfrm>
                <a:off x="5477290" y="3601169"/>
                <a:ext cx="124920" cy="1242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3996C87-594F-D483-4773-2E5493F8366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468290" y="3592529"/>
                  <a:ext cx="1425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8A44DE3-5505-B8DF-5F83-B7B8DF7F020A}"/>
                    </a:ext>
                  </a:extLst>
                </p14:cNvPr>
                <p14:cNvContentPartPr/>
                <p14:nvPr/>
              </p14:nvContentPartPr>
              <p14:xfrm>
                <a:off x="5435890" y="3532049"/>
                <a:ext cx="157680" cy="46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8A44DE3-5505-B8DF-5F83-B7B8DF7F020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427250" y="3523049"/>
                  <a:ext cx="1753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FFF452C-025D-62EE-89C4-3B486322D86D}"/>
                    </a:ext>
                  </a:extLst>
                </p14:cNvPr>
                <p14:cNvContentPartPr/>
                <p14:nvPr/>
              </p14:nvContentPartPr>
              <p14:xfrm>
                <a:off x="5625610" y="3651569"/>
                <a:ext cx="169920" cy="248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FFF452C-025D-62EE-89C4-3B486322D86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616610" y="3642569"/>
                  <a:ext cx="1875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239322E-C17F-5411-F781-363912122EB6}"/>
                    </a:ext>
                  </a:extLst>
                </p14:cNvPr>
                <p14:cNvContentPartPr/>
                <p14:nvPr/>
              </p14:nvContentPartPr>
              <p14:xfrm>
                <a:off x="5630650" y="3710609"/>
                <a:ext cx="149760" cy="86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239322E-C17F-5411-F781-363912122EB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621650" y="3701969"/>
                  <a:ext cx="1674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CAFEF41-5E49-A324-1D94-EE7BAA1DF679}"/>
                    </a:ext>
                  </a:extLst>
                </p14:cNvPr>
                <p14:cNvContentPartPr/>
                <p14:nvPr/>
              </p14:nvContentPartPr>
              <p14:xfrm>
                <a:off x="5825770" y="3606209"/>
                <a:ext cx="146880" cy="1180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CAFEF41-5E49-A324-1D94-EE7BAA1DF67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817130" y="3597569"/>
                  <a:ext cx="1645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A32B017-AA71-A8CC-8416-5F91E79DCE54}"/>
                    </a:ext>
                  </a:extLst>
                </p14:cNvPr>
                <p14:cNvContentPartPr/>
                <p14:nvPr/>
              </p14:nvContentPartPr>
              <p14:xfrm>
                <a:off x="5817850" y="3555809"/>
                <a:ext cx="153360" cy="154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A32B017-AA71-A8CC-8416-5F91E79DCE5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809210" y="3546809"/>
                  <a:ext cx="171000" cy="3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6A6BC9A2-C645-F682-7547-60B530990576}"/>
                  </a:ext>
                </a:extLst>
              </p14:cNvPr>
              <p14:cNvContentPartPr/>
              <p14:nvPr/>
            </p14:nvContentPartPr>
            <p14:xfrm>
              <a:off x="4378930" y="2645009"/>
              <a:ext cx="3170160" cy="26244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6A6BC9A2-C645-F682-7547-60B530990576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343290" y="2573369"/>
                <a:ext cx="3241800" cy="40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A28F2F7A-B8DC-A28A-2A6C-DC7A1FCA58BF}"/>
                  </a:ext>
                </a:extLst>
              </p14:cNvPr>
              <p14:cNvContentPartPr/>
              <p14:nvPr/>
            </p14:nvContentPartPr>
            <p14:xfrm>
              <a:off x="4148170" y="3956489"/>
              <a:ext cx="3494160" cy="26748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A28F2F7A-B8DC-A28A-2A6C-DC7A1FCA58BF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4112530" y="3884849"/>
                <a:ext cx="3565800" cy="41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65F9C8B0-B9D7-8123-D188-DF0A2A760275}"/>
                  </a:ext>
                </a:extLst>
              </p14:cNvPr>
              <p14:cNvContentPartPr/>
              <p14:nvPr/>
            </p14:nvContentPartPr>
            <p14:xfrm>
              <a:off x="4695010" y="2719889"/>
              <a:ext cx="2420280" cy="13536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65F9C8B0-B9D7-8123-D188-DF0A2A760275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4686010" y="2710889"/>
                <a:ext cx="243792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1B5798DF-179C-1D1E-458D-C0C69B572079}"/>
                  </a:ext>
                </a:extLst>
              </p14:cNvPr>
              <p14:cNvContentPartPr/>
              <p14:nvPr/>
            </p14:nvContentPartPr>
            <p14:xfrm>
              <a:off x="4419970" y="4077449"/>
              <a:ext cx="2472120" cy="14580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1B5798DF-179C-1D1E-458D-C0C69B572079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4410970" y="4068449"/>
                <a:ext cx="248976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D7EB03D7-6D4E-DDB0-B47F-55765521DECF}"/>
                  </a:ext>
                </a:extLst>
              </p14:cNvPr>
              <p14:cNvContentPartPr/>
              <p14:nvPr/>
            </p14:nvContentPartPr>
            <p14:xfrm>
              <a:off x="6755650" y="4179689"/>
              <a:ext cx="120600" cy="10188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D7EB03D7-6D4E-DDB0-B47F-55765521DECF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6746650" y="4171049"/>
                <a:ext cx="13824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2A689692-B168-7C20-440E-8C955298A418}"/>
                  </a:ext>
                </a:extLst>
              </p14:cNvPr>
              <p14:cNvContentPartPr/>
              <p14:nvPr/>
            </p14:nvContentPartPr>
            <p14:xfrm>
              <a:off x="6922690" y="2744729"/>
              <a:ext cx="179280" cy="15156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2A689692-B168-7C20-440E-8C955298A418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914050" y="2736089"/>
                <a:ext cx="196920" cy="16920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D94D6AF6-1EA4-4989-C5DC-DA3F03D8CCA5}"/>
              </a:ext>
            </a:extLst>
          </p:cNvPr>
          <p:cNvGrpSpPr/>
          <p:nvPr/>
        </p:nvGrpSpPr>
        <p:grpSpPr>
          <a:xfrm>
            <a:off x="6930610" y="4041449"/>
            <a:ext cx="909360" cy="275040"/>
            <a:chOff x="6930610" y="4041449"/>
            <a:chExt cx="909360" cy="27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557754A-553F-1188-D587-E02750431DB3}"/>
                    </a:ext>
                  </a:extLst>
                </p14:cNvPr>
                <p14:cNvContentPartPr/>
                <p14:nvPr/>
              </p14:nvContentPartPr>
              <p14:xfrm>
                <a:off x="7006570" y="4163489"/>
                <a:ext cx="110520" cy="1530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557754A-553F-1188-D587-E02750431DB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997930" y="4154849"/>
                  <a:ext cx="1281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1B4D505-2420-283D-E1C3-E3F3FC95AB1F}"/>
                    </a:ext>
                  </a:extLst>
                </p14:cNvPr>
                <p14:cNvContentPartPr/>
                <p14:nvPr/>
              </p14:nvContentPartPr>
              <p14:xfrm>
                <a:off x="6930610" y="4041449"/>
                <a:ext cx="242640" cy="547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1B4D505-2420-283D-E1C3-E3F3FC95AB1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921970" y="4032809"/>
                  <a:ext cx="2602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4A81708-7AF2-1AA0-A5BD-29C17935B322}"/>
                    </a:ext>
                  </a:extLst>
                </p14:cNvPr>
                <p14:cNvContentPartPr/>
                <p14:nvPr/>
              </p14:nvContentPartPr>
              <p14:xfrm>
                <a:off x="7272250" y="4198049"/>
                <a:ext cx="219240" cy="86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4A81708-7AF2-1AA0-A5BD-29C17935B32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263250" y="4189409"/>
                  <a:ext cx="2368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58CFA49-9CB7-8A25-FAB2-2B61C98F922C}"/>
                    </a:ext>
                  </a:extLst>
                </p14:cNvPr>
                <p14:cNvContentPartPr/>
                <p14:nvPr/>
              </p14:nvContentPartPr>
              <p14:xfrm>
                <a:off x="7207090" y="4246649"/>
                <a:ext cx="252000" cy="50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58CFA49-9CB7-8A25-FAB2-2B61C98F922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198090" y="4238009"/>
                  <a:ext cx="2696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BF3A33A-338B-12B5-68F5-CE8952FF0D50}"/>
                    </a:ext>
                  </a:extLst>
                </p14:cNvPr>
                <p14:cNvContentPartPr/>
                <p14:nvPr/>
              </p14:nvContentPartPr>
              <p14:xfrm>
                <a:off x="7337410" y="4123529"/>
                <a:ext cx="109080" cy="1695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BF3A33A-338B-12B5-68F5-CE8952FF0D5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328410" y="4114529"/>
                  <a:ext cx="1267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33C6A8F-A912-D279-C69C-41104166C63E}"/>
                    </a:ext>
                  </a:extLst>
                </p14:cNvPr>
                <p14:cNvContentPartPr/>
                <p14:nvPr/>
              </p14:nvContentPartPr>
              <p14:xfrm>
                <a:off x="7598770" y="4153409"/>
                <a:ext cx="208080" cy="1119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33C6A8F-A912-D279-C69C-41104166C63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589770" y="4144409"/>
                  <a:ext cx="2257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265F759-CB5F-3464-F03A-F4C47D597A6B}"/>
                    </a:ext>
                  </a:extLst>
                </p14:cNvPr>
                <p14:cNvContentPartPr/>
                <p14:nvPr/>
              </p14:nvContentPartPr>
              <p14:xfrm>
                <a:off x="7624330" y="4078529"/>
                <a:ext cx="215640" cy="410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265F759-CB5F-3464-F03A-F4C47D597A6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615690" y="4069889"/>
                  <a:ext cx="233280" cy="58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FBB0F291-0141-7C62-5E2C-192CC3837DB0}"/>
                  </a:ext>
                </a:extLst>
              </p14:cNvPr>
              <p14:cNvContentPartPr/>
              <p14:nvPr/>
            </p14:nvContentPartPr>
            <p14:xfrm>
              <a:off x="7182970" y="2568329"/>
              <a:ext cx="254520" cy="2484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FBB0F291-0141-7C62-5E2C-192CC3837DB0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7174330" y="2559689"/>
                <a:ext cx="272160" cy="4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B3558BF1-C655-6523-9637-05BE93C2ADE8}"/>
              </a:ext>
            </a:extLst>
          </p:cNvPr>
          <p:cNvGrpSpPr/>
          <p:nvPr/>
        </p:nvGrpSpPr>
        <p:grpSpPr>
          <a:xfrm>
            <a:off x="7163530" y="2697209"/>
            <a:ext cx="728640" cy="261360"/>
            <a:chOff x="7163530" y="2697209"/>
            <a:chExt cx="728640" cy="26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9384330-E64C-B4CF-8677-AEFD3F7723A2}"/>
                    </a:ext>
                  </a:extLst>
                </p14:cNvPr>
                <p14:cNvContentPartPr/>
                <p14:nvPr/>
              </p14:nvContentPartPr>
              <p14:xfrm>
                <a:off x="7163530" y="2697209"/>
                <a:ext cx="217440" cy="1562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9384330-E64C-B4CF-8677-AEFD3F7723A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154530" y="2688569"/>
                  <a:ext cx="2350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147528EE-0F9B-90C2-06D1-5251C81C038F}"/>
                    </a:ext>
                  </a:extLst>
                </p14:cNvPr>
                <p14:cNvContentPartPr/>
                <p14:nvPr/>
              </p14:nvContentPartPr>
              <p14:xfrm>
                <a:off x="7438570" y="2781089"/>
                <a:ext cx="181800" cy="900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147528EE-0F9B-90C2-06D1-5251C81C038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429570" y="2772089"/>
                  <a:ext cx="1994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75A614A-2006-AAC6-BE35-3B59DFBB28D1}"/>
                    </a:ext>
                  </a:extLst>
                </p14:cNvPr>
                <p14:cNvContentPartPr/>
                <p14:nvPr/>
              </p14:nvContentPartPr>
              <p14:xfrm>
                <a:off x="7396450" y="2832929"/>
                <a:ext cx="195840" cy="93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75A614A-2006-AAC6-BE35-3B59DFBB28D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387810" y="2823929"/>
                  <a:ext cx="2134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AD4051E-049E-B7E3-751D-72F73468453B}"/>
                    </a:ext>
                  </a:extLst>
                </p14:cNvPr>
                <p14:cNvContentPartPr/>
                <p14:nvPr/>
              </p14:nvContentPartPr>
              <p14:xfrm>
                <a:off x="7452250" y="2730329"/>
                <a:ext cx="153360" cy="2282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AD4051E-049E-B7E3-751D-72F73468453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443250" y="2721689"/>
                  <a:ext cx="17100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252E1AA4-F3D6-E37E-8235-18D8F1626559}"/>
                    </a:ext>
                  </a:extLst>
                </p14:cNvPr>
                <p14:cNvContentPartPr/>
                <p14:nvPr/>
              </p14:nvContentPartPr>
              <p14:xfrm>
                <a:off x="7742770" y="2788649"/>
                <a:ext cx="6840" cy="57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252E1AA4-F3D6-E37E-8235-18D8F162655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734130" y="2779649"/>
                  <a:ext cx="244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A6AC302-4A88-6FD3-3F5A-8EB92C832D98}"/>
                    </a:ext>
                  </a:extLst>
                </p14:cNvPr>
                <p14:cNvContentPartPr/>
                <p14:nvPr/>
              </p14:nvContentPartPr>
              <p14:xfrm>
                <a:off x="7686970" y="2760929"/>
                <a:ext cx="205200" cy="1396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A6AC302-4A88-6FD3-3F5A-8EB92C832D9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678330" y="2752289"/>
                  <a:ext cx="222840" cy="157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7CAAFD97-F554-D2EC-4CCF-14C9B2910E79}"/>
                  </a:ext>
                </a:extLst>
              </p14:cNvPr>
              <p14:cNvContentPartPr/>
              <p14:nvPr/>
            </p14:nvContentPartPr>
            <p14:xfrm>
              <a:off x="7185850" y="2595329"/>
              <a:ext cx="644040" cy="88920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7CAAFD97-F554-D2EC-4CCF-14C9B2910E79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7150210" y="2523689"/>
                <a:ext cx="715680" cy="10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FB8EE690-546B-6A6B-390B-FBE6D27D982D}"/>
                  </a:ext>
                </a:extLst>
              </p14:cNvPr>
              <p14:cNvContentPartPr/>
              <p14:nvPr/>
            </p14:nvContentPartPr>
            <p14:xfrm>
              <a:off x="4611130" y="2520809"/>
              <a:ext cx="2714400" cy="16992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FB8EE690-546B-6A6B-390B-FBE6D27D982D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4575490" y="2449169"/>
                <a:ext cx="278604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B85DBE13-E0BC-8704-A476-43B63B35B9BF}"/>
                  </a:ext>
                </a:extLst>
              </p14:cNvPr>
              <p14:cNvContentPartPr/>
              <p14:nvPr/>
            </p14:nvContentPartPr>
            <p14:xfrm>
              <a:off x="7099090" y="2880809"/>
              <a:ext cx="770040" cy="114372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B85DBE13-E0BC-8704-A476-43B63B35B9BF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7063090" y="2808809"/>
                <a:ext cx="841680" cy="12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9979051A-C278-5F0E-A4CF-8BC0862DA518}"/>
                  </a:ext>
                </a:extLst>
              </p14:cNvPr>
              <p14:cNvContentPartPr/>
              <p14:nvPr/>
            </p14:nvContentPartPr>
            <p14:xfrm>
              <a:off x="7306090" y="4019129"/>
              <a:ext cx="540000" cy="286920"/>
            </p14:xfrm>
          </p:contentPart>
        </mc:Choice>
        <mc:Fallback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9979051A-C278-5F0E-A4CF-8BC0862DA518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7270090" y="3947489"/>
                <a:ext cx="611640" cy="43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EA93DE17-F5EB-04FF-F897-370B9D2D7C6E}"/>
                  </a:ext>
                </a:extLst>
              </p14:cNvPr>
              <p14:cNvContentPartPr/>
              <p14:nvPr/>
            </p14:nvContentPartPr>
            <p14:xfrm>
              <a:off x="4464250" y="4139009"/>
              <a:ext cx="32760" cy="3240"/>
            </p14:xfrm>
          </p:contentPart>
        </mc:Choice>
        <mc:Fallback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EA93DE17-F5EB-04FF-F897-370B9D2D7C6E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4428250" y="4067009"/>
                <a:ext cx="10440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11250C5D-84C0-CFA6-E7C1-BA74337B1F57}"/>
                  </a:ext>
                </a:extLst>
              </p14:cNvPr>
              <p14:cNvContentPartPr/>
              <p14:nvPr/>
            </p14:nvContentPartPr>
            <p14:xfrm>
              <a:off x="4186690" y="4176089"/>
              <a:ext cx="3604320" cy="197280"/>
            </p14:xfrm>
          </p:contentPart>
        </mc:Choice>
        <mc:Fallback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11250C5D-84C0-CFA6-E7C1-BA74337B1F57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4150690" y="4104449"/>
                <a:ext cx="367596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DA0F8EFF-806A-1F59-8EED-465B2C9CD6BD}"/>
                  </a:ext>
                </a:extLst>
              </p14:cNvPr>
              <p14:cNvContentPartPr/>
              <p14:nvPr/>
            </p14:nvContentPartPr>
            <p14:xfrm>
              <a:off x="5169130" y="3055769"/>
              <a:ext cx="1326600" cy="19080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DA0F8EFF-806A-1F59-8EED-465B2C9CD6BD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5133490" y="2983769"/>
                <a:ext cx="139824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92F6F344-2008-D31C-E3B3-8BCBC08C276A}"/>
                  </a:ext>
                </a:extLst>
              </p14:cNvPr>
              <p14:cNvContentPartPr/>
              <p14:nvPr/>
            </p14:nvContentPartPr>
            <p14:xfrm>
              <a:off x="4326730" y="3034169"/>
              <a:ext cx="695880" cy="8928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92F6F344-2008-D31C-E3B3-8BCBC08C276A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4290730" y="2962529"/>
                <a:ext cx="76752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40632BA0-0585-7D33-2D9E-8B65699C0233}"/>
                  </a:ext>
                </a:extLst>
              </p14:cNvPr>
              <p14:cNvContentPartPr/>
              <p14:nvPr/>
            </p14:nvContentPartPr>
            <p14:xfrm>
              <a:off x="6990370" y="3740849"/>
              <a:ext cx="652320" cy="128160"/>
            </p14:xfrm>
          </p:contentPart>
        </mc:Choice>
        <mc:Fallback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40632BA0-0585-7D33-2D9E-8B65699C0233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6954730" y="3669209"/>
                <a:ext cx="72396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DA1E3CE6-7D88-F410-8B16-BBB92824C174}"/>
                  </a:ext>
                </a:extLst>
              </p14:cNvPr>
              <p14:cNvContentPartPr/>
              <p14:nvPr/>
            </p14:nvContentPartPr>
            <p14:xfrm>
              <a:off x="2907970" y="1073249"/>
              <a:ext cx="314640" cy="187560"/>
            </p14:xfrm>
          </p:contentPart>
        </mc:Choice>
        <mc:Fallback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DA1E3CE6-7D88-F410-8B16-BBB92824C174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2899330" y="1064249"/>
                <a:ext cx="33228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C54AA679-8656-076D-A45E-C0FB77FDE945}"/>
                  </a:ext>
                </a:extLst>
              </p14:cNvPr>
              <p14:cNvContentPartPr/>
              <p14:nvPr/>
            </p14:nvContentPartPr>
            <p14:xfrm>
              <a:off x="2932810" y="893609"/>
              <a:ext cx="283320" cy="64800"/>
            </p14:xfrm>
          </p:contentPart>
        </mc:Choice>
        <mc:Fallback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C54AA679-8656-076D-A45E-C0FB77FDE945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2923810" y="884969"/>
                <a:ext cx="300960" cy="8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7" name="Group 116">
            <a:extLst>
              <a:ext uri="{FF2B5EF4-FFF2-40B4-BE49-F238E27FC236}">
                <a16:creationId xmlns:a16="http://schemas.microsoft.com/office/drawing/2014/main" id="{92188C20-8386-A86E-9790-BDEF7D78562F}"/>
              </a:ext>
            </a:extLst>
          </p:cNvPr>
          <p:cNvGrpSpPr/>
          <p:nvPr/>
        </p:nvGrpSpPr>
        <p:grpSpPr>
          <a:xfrm>
            <a:off x="8162170" y="1540169"/>
            <a:ext cx="275400" cy="302400"/>
            <a:chOff x="8162170" y="1540169"/>
            <a:chExt cx="275400" cy="30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83C5135-82B7-BA67-CB2C-FAFB473B4901}"/>
                    </a:ext>
                  </a:extLst>
                </p14:cNvPr>
                <p14:cNvContentPartPr/>
                <p14:nvPr/>
              </p14:nvContentPartPr>
              <p14:xfrm>
                <a:off x="8162170" y="1630169"/>
                <a:ext cx="253800" cy="2124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83C5135-82B7-BA67-CB2C-FAFB473B490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153170" y="1621169"/>
                  <a:ext cx="2714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237F4871-7562-6B30-CD89-1E983EB02A91}"/>
                    </a:ext>
                  </a:extLst>
                </p14:cNvPr>
                <p14:cNvContentPartPr/>
                <p14:nvPr/>
              </p14:nvContentPartPr>
              <p14:xfrm>
                <a:off x="8176930" y="1540169"/>
                <a:ext cx="260640" cy="1008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237F4871-7562-6B30-CD89-1E983EB02A9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168290" y="1531169"/>
                  <a:ext cx="278280" cy="27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133926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428BCF9-C46E-D34A-5F67-6BCF2AD24124}"/>
              </a:ext>
            </a:extLst>
          </p:cNvPr>
          <p:cNvGrpSpPr/>
          <p:nvPr/>
        </p:nvGrpSpPr>
        <p:grpSpPr>
          <a:xfrm>
            <a:off x="292570" y="100529"/>
            <a:ext cx="514080" cy="447120"/>
            <a:chOff x="292570" y="100529"/>
            <a:chExt cx="514080" cy="44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BEECA827-7B37-8C55-A233-7DB653075101}"/>
                    </a:ext>
                  </a:extLst>
                </p14:cNvPr>
                <p14:cNvContentPartPr/>
                <p14:nvPr/>
              </p14:nvContentPartPr>
              <p14:xfrm>
                <a:off x="416410" y="197009"/>
                <a:ext cx="30600" cy="20988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BEECA827-7B37-8C55-A233-7DB65307510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07770" y="188009"/>
                  <a:ext cx="482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FAFDE2C-664D-E989-6070-2556802DA38E}"/>
                    </a:ext>
                  </a:extLst>
                </p14:cNvPr>
                <p14:cNvContentPartPr/>
                <p14:nvPr/>
              </p14:nvContentPartPr>
              <p14:xfrm>
                <a:off x="509290" y="227609"/>
                <a:ext cx="205560" cy="1749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FAFDE2C-664D-E989-6070-2556802DA38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0650" y="218609"/>
                  <a:ext cx="2232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D632379-7B36-9BE8-E478-B3BD220007C3}"/>
                    </a:ext>
                  </a:extLst>
                </p14:cNvPr>
                <p14:cNvContentPartPr/>
                <p14:nvPr/>
              </p14:nvContentPartPr>
              <p14:xfrm>
                <a:off x="292570" y="100529"/>
                <a:ext cx="514080" cy="4471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D632379-7B36-9BE8-E478-B3BD220007C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83570" y="91529"/>
                  <a:ext cx="531720" cy="46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6B5D1A6-618B-8C27-1BA5-C4303A4F82B1}"/>
              </a:ext>
            </a:extLst>
          </p:cNvPr>
          <p:cNvGrpSpPr/>
          <p:nvPr/>
        </p:nvGrpSpPr>
        <p:grpSpPr>
          <a:xfrm>
            <a:off x="1360690" y="365849"/>
            <a:ext cx="955800" cy="284400"/>
            <a:chOff x="1360690" y="365849"/>
            <a:chExt cx="955800" cy="28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E7E0A0C-5DE7-9F09-8108-C2CF5C25073E}"/>
                    </a:ext>
                  </a:extLst>
                </p14:cNvPr>
                <p14:cNvContentPartPr/>
                <p14:nvPr/>
              </p14:nvContentPartPr>
              <p14:xfrm>
                <a:off x="1360690" y="388529"/>
                <a:ext cx="27000" cy="2401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E7E0A0C-5DE7-9F09-8108-C2CF5C25073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51690" y="379529"/>
                  <a:ext cx="4464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B62A20C-8A7B-5863-B6EE-ECFE2CA3B0AF}"/>
                    </a:ext>
                  </a:extLst>
                </p14:cNvPr>
                <p14:cNvContentPartPr/>
                <p14:nvPr/>
              </p14:nvContentPartPr>
              <p14:xfrm>
                <a:off x="1375090" y="365849"/>
                <a:ext cx="214920" cy="910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B62A20C-8A7B-5863-B6EE-ECFE2CA3B0A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66450" y="357209"/>
                  <a:ext cx="2325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A6F8FD2-7D46-AA44-15F0-6BE5A3512606}"/>
                    </a:ext>
                  </a:extLst>
                </p14:cNvPr>
                <p14:cNvContentPartPr/>
                <p14:nvPr/>
              </p14:nvContentPartPr>
              <p14:xfrm>
                <a:off x="1407490" y="426329"/>
                <a:ext cx="223560" cy="792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A6F8FD2-7D46-AA44-15F0-6BE5A351260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398850" y="417329"/>
                  <a:ext cx="2412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C880DD3-7B27-C5A3-7C1F-153A7B1C589F}"/>
                    </a:ext>
                  </a:extLst>
                </p14:cNvPr>
                <p14:cNvContentPartPr/>
                <p14:nvPr/>
              </p14:nvContentPartPr>
              <p14:xfrm>
                <a:off x="1633570" y="511289"/>
                <a:ext cx="682920" cy="1389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C880DD3-7B27-C5A3-7C1F-153A7B1C589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624930" y="502649"/>
                  <a:ext cx="700560" cy="15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8591907-A954-3D07-4469-DB1FAEA32790}"/>
              </a:ext>
            </a:extLst>
          </p:cNvPr>
          <p:cNvGrpSpPr/>
          <p:nvPr/>
        </p:nvGrpSpPr>
        <p:grpSpPr>
          <a:xfrm>
            <a:off x="2564530" y="251009"/>
            <a:ext cx="4474440" cy="639000"/>
            <a:chOff x="2564530" y="251009"/>
            <a:chExt cx="4474440" cy="63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930EAF5-D55C-CE2F-B6F2-262BC14A710F}"/>
                    </a:ext>
                  </a:extLst>
                </p14:cNvPr>
                <p14:cNvContentPartPr/>
                <p14:nvPr/>
              </p14:nvContentPartPr>
              <p14:xfrm>
                <a:off x="2564530" y="327689"/>
                <a:ext cx="1071000" cy="5623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930EAF5-D55C-CE2F-B6F2-262BC14A710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55530" y="318689"/>
                  <a:ext cx="1088640" cy="57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B032BE1-6A93-B4C8-2758-DD22EFF6A8D3}"/>
                    </a:ext>
                  </a:extLst>
                </p14:cNvPr>
                <p14:cNvContentPartPr/>
                <p14:nvPr/>
              </p14:nvContentPartPr>
              <p14:xfrm>
                <a:off x="3231970" y="500849"/>
                <a:ext cx="26640" cy="205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B032BE1-6A93-B4C8-2758-DD22EFF6A8D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223330" y="491849"/>
                  <a:ext cx="442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0E4D058-03A7-8623-9B0D-D40544E518FC}"/>
                    </a:ext>
                  </a:extLst>
                </p14:cNvPr>
                <p14:cNvContentPartPr/>
                <p14:nvPr/>
              </p14:nvContentPartPr>
              <p14:xfrm>
                <a:off x="2918050" y="411569"/>
                <a:ext cx="335160" cy="507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0E4D058-03A7-8623-9B0D-D40544E518F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909050" y="402929"/>
                  <a:ext cx="3528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4408829-93F2-F1FE-D3FE-90F9C27CD4AB}"/>
                    </a:ext>
                  </a:extLst>
                </p14:cNvPr>
                <p14:cNvContentPartPr/>
                <p14:nvPr/>
              </p14:nvContentPartPr>
              <p14:xfrm>
                <a:off x="3915610" y="550529"/>
                <a:ext cx="425880" cy="846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4408829-93F2-F1FE-D3FE-90F9C27CD4A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906610" y="541529"/>
                  <a:ext cx="4435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6813070-23D1-9CB0-ABB6-A4AC2F0D2B80}"/>
                    </a:ext>
                  </a:extLst>
                </p14:cNvPr>
                <p14:cNvContentPartPr/>
                <p14:nvPr/>
              </p14:nvContentPartPr>
              <p14:xfrm>
                <a:off x="4551370" y="251009"/>
                <a:ext cx="869400" cy="3697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6813070-23D1-9CB0-ABB6-A4AC2F0D2B8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542370" y="242369"/>
                  <a:ext cx="88704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37C506B-3898-B0B4-F3BF-84AAD7774D70}"/>
                    </a:ext>
                  </a:extLst>
                </p14:cNvPr>
                <p14:cNvContentPartPr/>
                <p14:nvPr/>
              </p14:nvContentPartPr>
              <p14:xfrm>
                <a:off x="5245810" y="348209"/>
                <a:ext cx="30960" cy="64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37C506B-3898-B0B4-F3BF-84AAD7774D7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236810" y="339569"/>
                  <a:ext cx="486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6709CD5-F5F3-D316-F1F2-BE44056E63CF}"/>
                    </a:ext>
                  </a:extLst>
                </p14:cNvPr>
                <p14:cNvContentPartPr/>
                <p14:nvPr/>
              </p14:nvContentPartPr>
              <p14:xfrm>
                <a:off x="5633530" y="290609"/>
                <a:ext cx="1405440" cy="4075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6709CD5-F5F3-D316-F1F2-BE44056E63C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624890" y="281969"/>
                  <a:ext cx="1423080" cy="42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53D5F60-5447-B752-62AC-5DA562AE0955}"/>
              </a:ext>
            </a:extLst>
          </p:cNvPr>
          <p:cNvGrpSpPr/>
          <p:nvPr/>
        </p:nvGrpSpPr>
        <p:grpSpPr>
          <a:xfrm>
            <a:off x="7218250" y="134369"/>
            <a:ext cx="3878640" cy="709560"/>
            <a:chOff x="7218250" y="134369"/>
            <a:chExt cx="3878640" cy="70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D8B4608-9DA6-9018-2FFD-2D8C44F134AB}"/>
                    </a:ext>
                  </a:extLst>
                </p14:cNvPr>
                <p14:cNvContentPartPr/>
                <p14:nvPr/>
              </p14:nvContentPartPr>
              <p14:xfrm>
                <a:off x="7218250" y="231929"/>
                <a:ext cx="1626480" cy="6120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D8B4608-9DA6-9018-2FFD-2D8C44F134A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209250" y="222929"/>
                  <a:ext cx="1644120" cy="62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5503932-096C-FD7F-13A3-194F98C41058}"/>
                    </a:ext>
                  </a:extLst>
                </p14:cNvPr>
                <p14:cNvContentPartPr/>
                <p14:nvPr/>
              </p14:nvContentPartPr>
              <p14:xfrm>
                <a:off x="8522890" y="361529"/>
                <a:ext cx="27720" cy="219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5503932-096C-FD7F-13A3-194F98C4105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513890" y="352529"/>
                  <a:ext cx="453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F32ECB5-778A-86FC-C67A-6BA7E55CA289}"/>
                    </a:ext>
                  </a:extLst>
                </p14:cNvPr>
                <p14:cNvContentPartPr/>
                <p14:nvPr/>
              </p14:nvContentPartPr>
              <p14:xfrm>
                <a:off x="9201130" y="134369"/>
                <a:ext cx="635040" cy="4118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F32ECB5-778A-86FC-C67A-6BA7E55CA28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192130" y="125369"/>
                  <a:ext cx="65268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A971961-A124-D741-7379-105067E07BEA}"/>
                    </a:ext>
                  </a:extLst>
                </p14:cNvPr>
                <p14:cNvContentPartPr/>
                <p14:nvPr/>
              </p14:nvContentPartPr>
              <p14:xfrm>
                <a:off x="9243610" y="318329"/>
                <a:ext cx="401760" cy="176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A971961-A124-D741-7379-105067E07BE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234610" y="309689"/>
                  <a:ext cx="4194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47C640F-408A-1246-DD36-4D5B7AE3B0A8}"/>
                    </a:ext>
                  </a:extLst>
                </p14:cNvPr>
                <p14:cNvContentPartPr/>
                <p14:nvPr/>
              </p14:nvContentPartPr>
              <p14:xfrm>
                <a:off x="10016890" y="164609"/>
                <a:ext cx="1080000" cy="4939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47C640F-408A-1246-DD36-4D5B7AE3B0A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007890" y="155609"/>
                  <a:ext cx="1097640" cy="51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BDC7389-3026-9B58-93F3-5FD25A0131F6}"/>
                    </a:ext>
                  </a:extLst>
                </p14:cNvPr>
                <p14:cNvContentPartPr/>
                <p14:nvPr/>
              </p14:nvContentPartPr>
              <p14:xfrm>
                <a:off x="10816450" y="290969"/>
                <a:ext cx="19440" cy="75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BDC7389-3026-9B58-93F3-5FD25A0131F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807810" y="281969"/>
                  <a:ext cx="3708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1F05717-B4E9-9485-1B58-02224432A1C7}"/>
              </a:ext>
            </a:extLst>
          </p:cNvPr>
          <p:cNvGrpSpPr/>
          <p:nvPr/>
        </p:nvGrpSpPr>
        <p:grpSpPr>
          <a:xfrm>
            <a:off x="2274370" y="1233809"/>
            <a:ext cx="3526920" cy="399960"/>
            <a:chOff x="2274370" y="1233809"/>
            <a:chExt cx="3526920" cy="39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B5924AC-02B7-7CAE-D96B-54DC592B0F85}"/>
                    </a:ext>
                  </a:extLst>
                </p14:cNvPr>
                <p14:cNvContentPartPr/>
                <p14:nvPr/>
              </p14:nvContentPartPr>
              <p14:xfrm>
                <a:off x="2274370" y="1233809"/>
                <a:ext cx="334440" cy="1036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B5924AC-02B7-7CAE-D96B-54DC592B0F8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265730" y="1225169"/>
                  <a:ext cx="3520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2C575C8-C105-6A38-A533-5D7FA5077ECC}"/>
                    </a:ext>
                  </a:extLst>
                </p14:cNvPr>
                <p14:cNvContentPartPr/>
                <p14:nvPr/>
              </p14:nvContentPartPr>
              <p14:xfrm>
                <a:off x="2365450" y="1309409"/>
                <a:ext cx="71640" cy="2743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2C575C8-C105-6A38-A533-5D7FA5077EC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356450" y="1300409"/>
                  <a:ext cx="8928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FA0621A-83CC-BB7B-8A89-1788D66563A8}"/>
                    </a:ext>
                  </a:extLst>
                </p14:cNvPr>
                <p14:cNvContentPartPr/>
                <p14:nvPr/>
              </p14:nvContentPartPr>
              <p14:xfrm>
                <a:off x="2383810" y="1406609"/>
                <a:ext cx="156240" cy="486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FA0621A-83CC-BB7B-8A89-1788D66563A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375170" y="1397969"/>
                  <a:ext cx="1738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C019A91-2A53-9ACD-41A3-76DBA5128F50}"/>
                    </a:ext>
                  </a:extLst>
                </p14:cNvPr>
                <p14:cNvContentPartPr/>
                <p14:nvPr/>
              </p14:nvContentPartPr>
              <p14:xfrm>
                <a:off x="2591890" y="1461329"/>
                <a:ext cx="596880" cy="1108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C019A91-2A53-9ACD-41A3-76DBA5128F5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583250" y="1452329"/>
                  <a:ext cx="6145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1FAFA17-8D87-D86C-E79A-991695835554}"/>
                    </a:ext>
                  </a:extLst>
                </p14:cNvPr>
                <p14:cNvContentPartPr/>
                <p14:nvPr/>
              </p14:nvContentPartPr>
              <p14:xfrm>
                <a:off x="3496570" y="1487969"/>
                <a:ext cx="400680" cy="799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1FAFA17-8D87-D86C-E79A-99169583555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487930" y="1479329"/>
                  <a:ext cx="4183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ECD1B72-DEC3-55D7-90DD-7FF60280927E}"/>
                    </a:ext>
                  </a:extLst>
                </p14:cNvPr>
                <p14:cNvContentPartPr/>
                <p14:nvPr/>
              </p14:nvContentPartPr>
              <p14:xfrm>
                <a:off x="4179490" y="1469609"/>
                <a:ext cx="210240" cy="990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ECD1B72-DEC3-55D7-90DD-7FF60280927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170490" y="1460609"/>
                  <a:ext cx="2278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FF06B39-AF88-0E99-201A-8419FB362441}"/>
                    </a:ext>
                  </a:extLst>
                </p14:cNvPr>
                <p14:cNvContentPartPr/>
                <p14:nvPr/>
              </p14:nvContentPartPr>
              <p14:xfrm>
                <a:off x="4598170" y="1235249"/>
                <a:ext cx="1203120" cy="3985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FF06B39-AF88-0E99-201A-8419FB36244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589170" y="1226249"/>
                  <a:ext cx="1220760" cy="41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E1DC188-92F4-0E94-26E8-B82344A8E346}"/>
              </a:ext>
            </a:extLst>
          </p:cNvPr>
          <p:cNvGrpSpPr/>
          <p:nvPr/>
        </p:nvGrpSpPr>
        <p:grpSpPr>
          <a:xfrm>
            <a:off x="6000370" y="1280969"/>
            <a:ext cx="3976200" cy="522000"/>
            <a:chOff x="6000370" y="1280969"/>
            <a:chExt cx="3976200" cy="52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8101FAC-2596-F43B-F1D5-1744200B9E2A}"/>
                    </a:ext>
                  </a:extLst>
                </p14:cNvPr>
                <p14:cNvContentPartPr/>
                <p14:nvPr/>
              </p14:nvContentPartPr>
              <p14:xfrm>
                <a:off x="6000370" y="1280969"/>
                <a:ext cx="1294920" cy="3535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8101FAC-2596-F43B-F1D5-1744200B9E2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991370" y="1272329"/>
                  <a:ext cx="131256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5E70F2C-E0BC-39D0-AF3E-1083855E56A6}"/>
                    </a:ext>
                  </a:extLst>
                </p14:cNvPr>
                <p14:cNvContentPartPr/>
                <p14:nvPr/>
              </p14:nvContentPartPr>
              <p14:xfrm>
                <a:off x="7087210" y="1455929"/>
                <a:ext cx="227160" cy="237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5E70F2C-E0BC-39D0-AF3E-1083855E56A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078570" y="1447289"/>
                  <a:ext cx="2448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92FE6D2-4586-CEFB-9292-F0BC731100F6}"/>
                    </a:ext>
                  </a:extLst>
                </p14:cNvPr>
                <p14:cNvContentPartPr/>
                <p14:nvPr/>
              </p14:nvContentPartPr>
              <p14:xfrm>
                <a:off x="7611730" y="1363049"/>
                <a:ext cx="254520" cy="4399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92FE6D2-4586-CEFB-9292-F0BC731100F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603090" y="1354409"/>
                  <a:ext cx="27216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8DCF87E-BF4D-88E3-A503-124B7D7518AF}"/>
                    </a:ext>
                  </a:extLst>
                </p14:cNvPr>
                <p14:cNvContentPartPr/>
                <p14:nvPr/>
              </p14:nvContentPartPr>
              <p14:xfrm>
                <a:off x="8100610" y="1329929"/>
                <a:ext cx="744120" cy="2818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8DCF87E-BF4D-88E3-A503-124B7D7518A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091610" y="1321289"/>
                  <a:ext cx="76176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B0E6C1F-6F73-BF48-0DCB-F57668D99AC4}"/>
                    </a:ext>
                  </a:extLst>
                </p14:cNvPr>
                <p14:cNvContentPartPr/>
                <p14:nvPr/>
              </p14:nvContentPartPr>
              <p14:xfrm>
                <a:off x="8655370" y="1430369"/>
                <a:ext cx="215640" cy="475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B0E6C1F-6F73-BF48-0DCB-F57668D99AC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646730" y="1421369"/>
                  <a:ext cx="2332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4D03183-D27A-44FB-F395-66C5D7067C6B}"/>
                    </a:ext>
                  </a:extLst>
                </p14:cNvPr>
                <p14:cNvContentPartPr/>
                <p14:nvPr/>
              </p14:nvContentPartPr>
              <p14:xfrm>
                <a:off x="8590930" y="1326689"/>
                <a:ext cx="19440" cy="104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4D03183-D27A-44FB-F395-66C5D7067C6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582290" y="1318049"/>
                  <a:ext cx="370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C725DC3-8E7D-D2F9-3E73-38C906609ECA}"/>
                    </a:ext>
                  </a:extLst>
                </p14:cNvPr>
                <p14:cNvContentPartPr/>
                <p14:nvPr/>
              </p14:nvContentPartPr>
              <p14:xfrm>
                <a:off x="9057490" y="1511009"/>
                <a:ext cx="919080" cy="1321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C725DC3-8E7D-D2F9-3E73-38C906609EC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048850" y="1502009"/>
                  <a:ext cx="936720" cy="149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B6A887AC-1661-07B4-CE3B-C6AA5DC3343F}"/>
                  </a:ext>
                </a:extLst>
              </p14:cNvPr>
              <p14:cNvContentPartPr/>
              <p14:nvPr/>
            </p14:nvContentPartPr>
            <p14:xfrm>
              <a:off x="12032956" y="7624069"/>
              <a:ext cx="37440" cy="1584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B6A887AC-1661-07B4-CE3B-C6AA5DC3343F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2023956" y="7615429"/>
                <a:ext cx="55080" cy="3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id="{9A3A7E09-DF87-9DA1-B3D8-48C020FF148D}"/>
              </a:ext>
            </a:extLst>
          </p:cNvPr>
          <p:cNvGrpSpPr/>
          <p:nvPr/>
        </p:nvGrpSpPr>
        <p:grpSpPr>
          <a:xfrm>
            <a:off x="2184370" y="1844009"/>
            <a:ext cx="6067584" cy="581251"/>
            <a:chOff x="2184370" y="1844009"/>
            <a:chExt cx="6067584" cy="581251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357B695-22D5-91E0-32CE-8124FB75E731}"/>
                    </a:ext>
                  </a:extLst>
                </p14:cNvPr>
                <p14:cNvContentPartPr/>
                <p14:nvPr/>
              </p14:nvContentPartPr>
              <p14:xfrm>
                <a:off x="2184370" y="2088089"/>
                <a:ext cx="444240" cy="1828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357B695-22D5-91E0-32CE-8124FB75E73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175730" y="2079089"/>
                  <a:ext cx="4618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209C638-058D-8EA1-B82C-564B5051F11E}"/>
                    </a:ext>
                  </a:extLst>
                </p14:cNvPr>
                <p14:cNvContentPartPr/>
                <p14:nvPr/>
              </p14:nvContentPartPr>
              <p14:xfrm>
                <a:off x="2442490" y="1984049"/>
                <a:ext cx="16560" cy="176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209C638-058D-8EA1-B82C-564B5051F11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433850" y="1975409"/>
                  <a:ext cx="342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0079718-1005-7299-8E47-EB2CB7ABD653}"/>
                    </a:ext>
                  </a:extLst>
                </p14:cNvPr>
                <p14:cNvContentPartPr/>
                <p14:nvPr/>
              </p14:nvContentPartPr>
              <p14:xfrm>
                <a:off x="2769010" y="1864529"/>
                <a:ext cx="643680" cy="4071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0079718-1005-7299-8E47-EB2CB7ABD65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760010" y="1855529"/>
                  <a:ext cx="66132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B72FCA2-A18C-DC48-0432-3BA77C4A5AE7}"/>
                    </a:ext>
                  </a:extLst>
                </p14:cNvPr>
                <p14:cNvContentPartPr/>
                <p14:nvPr/>
              </p14:nvContentPartPr>
              <p14:xfrm>
                <a:off x="2883850" y="2040209"/>
                <a:ext cx="350280" cy="331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B72FCA2-A18C-DC48-0432-3BA77C4A5AE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875210" y="2031569"/>
                  <a:ext cx="3679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0F0A0B1-3148-F7E7-804D-B024A2164D39}"/>
                    </a:ext>
                  </a:extLst>
                </p14:cNvPr>
                <p14:cNvContentPartPr/>
                <p14:nvPr/>
              </p14:nvContentPartPr>
              <p14:xfrm>
                <a:off x="3568930" y="1913489"/>
                <a:ext cx="2053800" cy="3769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0F0A0B1-3148-F7E7-804D-B024A2164D3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560290" y="1904849"/>
                  <a:ext cx="207144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752F195-41CE-6181-5307-B08D5FDE7AFD}"/>
                    </a:ext>
                  </a:extLst>
                </p14:cNvPr>
                <p14:cNvContentPartPr/>
                <p14:nvPr/>
              </p14:nvContentPartPr>
              <p14:xfrm>
                <a:off x="4873210" y="1993049"/>
                <a:ext cx="445320" cy="118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752F195-41CE-6181-5307-B08D5FDE7AF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864210" y="1984409"/>
                  <a:ext cx="4629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7B2B6CD-E689-A4C9-189F-E56812ADA990}"/>
                    </a:ext>
                  </a:extLst>
                </p14:cNvPr>
                <p14:cNvContentPartPr/>
                <p14:nvPr/>
              </p14:nvContentPartPr>
              <p14:xfrm>
                <a:off x="5871850" y="1844009"/>
                <a:ext cx="912960" cy="5032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7B2B6CD-E689-A4C9-189F-E56812ADA99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863210" y="1835009"/>
                  <a:ext cx="930600" cy="52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46F725E-112A-5401-1A5E-7452F58A4B0C}"/>
                    </a:ext>
                  </a:extLst>
                </p14:cNvPr>
                <p14:cNvContentPartPr/>
                <p14:nvPr/>
              </p14:nvContentPartPr>
              <p14:xfrm>
                <a:off x="6513730" y="2047409"/>
                <a:ext cx="316800" cy="2433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46F725E-112A-5401-1A5E-7452F58A4B0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504730" y="2038769"/>
                  <a:ext cx="33444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61F85EF-7CFA-4359-8C08-E2162582D1EB}"/>
                    </a:ext>
                  </a:extLst>
                </p14:cNvPr>
                <p14:cNvContentPartPr/>
                <p14:nvPr/>
              </p14:nvContentPartPr>
              <p14:xfrm>
                <a:off x="7040554" y="1854660"/>
                <a:ext cx="1211400" cy="5706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61F85EF-7CFA-4359-8C08-E2162582D1E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031914" y="1846020"/>
                  <a:ext cx="1229040" cy="58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386A62C-021B-06CD-9A8B-5EF03C713A44}"/>
                    </a:ext>
                  </a:extLst>
                </p14:cNvPr>
                <p14:cNvContentPartPr/>
                <p14:nvPr/>
              </p14:nvContentPartPr>
              <p14:xfrm>
                <a:off x="6889714" y="1993620"/>
                <a:ext cx="484200" cy="302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386A62C-021B-06CD-9A8B-5EF03C713A4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880714" y="1984620"/>
                  <a:ext cx="501840" cy="4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B5395CA4-206C-25DB-0A7D-198E14F37559}"/>
                  </a:ext>
                </a:extLst>
              </p14:cNvPr>
              <p14:cNvContentPartPr/>
              <p14:nvPr/>
            </p14:nvContentPartPr>
            <p14:xfrm>
              <a:off x="1351114" y="2949420"/>
              <a:ext cx="1127160" cy="122004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B5395CA4-206C-25DB-0A7D-198E14F37559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342114" y="2940420"/>
                <a:ext cx="1144800" cy="123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id="{17C0834D-D48D-B809-063F-EA8E87B1648E}"/>
              </a:ext>
            </a:extLst>
          </p:cNvPr>
          <p:cNvGrpSpPr/>
          <p:nvPr/>
        </p:nvGrpSpPr>
        <p:grpSpPr>
          <a:xfrm>
            <a:off x="1696714" y="2841060"/>
            <a:ext cx="1028520" cy="834120"/>
            <a:chOff x="1696714" y="2841060"/>
            <a:chExt cx="1028520" cy="83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19A7FFA-8A5B-5AA2-517A-0DD496175165}"/>
                    </a:ext>
                  </a:extLst>
                </p14:cNvPr>
                <p14:cNvContentPartPr/>
                <p14:nvPr/>
              </p14:nvContentPartPr>
              <p14:xfrm>
                <a:off x="1707514" y="3277020"/>
                <a:ext cx="371160" cy="2239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19A7FFA-8A5B-5AA2-517A-0DD49617516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698874" y="3268020"/>
                  <a:ext cx="3888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45ABE1A-1CE5-D6E4-601A-17EEE1F9EB9B}"/>
                    </a:ext>
                  </a:extLst>
                </p14:cNvPr>
                <p14:cNvContentPartPr/>
                <p14:nvPr/>
              </p14:nvContentPartPr>
              <p14:xfrm>
                <a:off x="1696714" y="3465660"/>
                <a:ext cx="397080" cy="2095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45ABE1A-1CE5-D6E4-601A-17EEE1F9EB9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687714" y="3456660"/>
                  <a:ext cx="4147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43D98E3-005D-6DEC-A831-D92477927501}"/>
                    </a:ext>
                  </a:extLst>
                </p14:cNvPr>
                <p14:cNvContentPartPr/>
                <p14:nvPr/>
              </p14:nvContentPartPr>
              <p14:xfrm>
                <a:off x="1864114" y="2841060"/>
                <a:ext cx="861120" cy="6404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43D98E3-005D-6DEC-A831-D9247792750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855114" y="2832060"/>
                  <a:ext cx="878760" cy="65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C7488F8-0C74-E79C-43B4-F8836D499055}"/>
                    </a:ext>
                  </a:extLst>
                </p14:cNvPr>
                <p14:cNvContentPartPr/>
                <p14:nvPr/>
              </p14:nvContentPartPr>
              <p14:xfrm>
                <a:off x="1922074" y="3351180"/>
                <a:ext cx="73080" cy="1382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C7488F8-0C74-E79C-43B4-F8836D49905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913074" y="3342180"/>
                  <a:ext cx="90720" cy="15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71256430-AE79-3526-175A-4FE5B0B4A528}"/>
                  </a:ext>
                </a:extLst>
              </p14:cNvPr>
              <p14:cNvContentPartPr/>
              <p14:nvPr/>
            </p14:nvContentPartPr>
            <p14:xfrm>
              <a:off x="1608514" y="3121140"/>
              <a:ext cx="305280" cy="25092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71256430-AE79-3526-175A-4FE5B0B4A528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572874" y="3049140"/>
                <a:ext cx="37692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88A5C468-09A4-B1CD-CC25-5E1D846B9CFE}"/>
                  </a:ext>
                </a:extLst>
              </p14:cNvPr>
              <p14:cNvContentPartPr/>
              <p14:nvPr/>
            </p14:nvContentPartPr>
            <p14:xfrm>
              <a:off x="1373074" y="3035460"/>
              <a:ext cx="1000440" cy="117000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88A5C468-09A4-B1CD-CC25-5E1D846B9CFE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337434" y="2963460"/>
                <a:ext cx="1072080" cy="131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3A985EEB-3D18-3A22-44A0-B154DB6F2EAB}"/>
                  </a:ext>
                </a:extLst>
              </p14:cNvPr>
              <p14:cNvContentPartPr/>
              <p14:nvPr/>
            </p14:nvContentPartPr>
            <p14:xfrm>
              <a:off x="1825234" y="3330660"/>
              <a:ext cx="227160" cy="20700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3A985EEB-3D18-3A22-44A0-B154DB6F2EAB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789594" y="3258660"/>
                <a:ext cx="29880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D3C2DE11-7908-ED6D-FC04-1DB27E28E8BB}"/>
                  </a:ext>
                </a:extLst>
              </p14:cNvPr>
              <p14:cNvContentPartPr/>
              <p14:nvPr/>
            </p14:nvContentPartPr>
            <p14:xfrm>
              <a:off x="1758994" y="3439740"/>
              <a:ext cx="41760" cy="828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D3C2DE11-7908-ED6D-FC04-1DB27E28E8BB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723354" y="3367740"/>
                <a:ext cx="11340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CD2758BF-C116-F2C9-2516-98BDE3D44BC7}"/>
                  </a:ext>
                </a:extLst>
              </p14:cNvPr>
              <p14:cNvContentPartPr/>
              <p14:nvPr/>
            </p14:nvContentPartPr>
            <p14:xfrm>
              <a:off x="1730554" y="3449460"/>
              <a:ext cx="78120" cy="1116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CD2758BF-C116-F2C9-2516-98BDE3D44BC7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694914" y="3377820"/>
                <a:ext cx="14976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EF3C1E1D-A70F-223F-28AF-9F3E55045DDE}"/>
                  </a:ext>
                </a:extLst>
              </p14:cNvPr>
              <p14:cNvContentPartPr/>
              <p14:nvPr/>
            </p14:nvContentPartPr>
            <p14:xfrm>
              <a:off x="1847554" y="3537300"/>
              <a:ext cx="3240" cy="10224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EF3C1E1D-A70F-223F-28AF-9F3E55045DDE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811554" y="3465300"/>
                <a:ext cx="74880" cy="245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" name="Group 132">
            <a:extLst>
              <a:ext uri="{FF2B5EF4-FFF2-40B4-BE49-F238E27FC236}">
                <a16:creationId xmlns:a16="http://schemas.microsoft.com/office/drawing/2014/main" id="{236C5887-4C9D-EAB9-1000-D69BE498C1A6}"/>
              </a:ext>
            </a:extLst>
          </p:cNvPr>
          <p:cNvGrpSpPr/>
          <p:nvPr/>
        </p:nvGrpSpPr>
        <p:grpSpPr>
          <a:xfrm>
            <a:off x="8440594" y="1824780"/>
            <a:ext cx="3121560" cy="430560"/>
            <a:chOff x="8440594" y="1824780"/>
            <a:chExt cx="3121560" cy="43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44274E0-299A-B7F1-0EB3-48060CCB8759}"/>
                    </a:ext>
                  </a:extLst>
                </p14:cNvPr>
                <p14:cNvContentPartPr/>
                <p14:nvPr/>
              </p14:nvContentPartPr>
              <p14:xfrm>
                <a:off x="8440594" y="1824780"/>
                <a:ext cx="754920" cy="4305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44274E0-299A-B7F1-0EB3-48060CCB875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431954" y="1816140"/>
                  <a:ext cx="77256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F5188C9-F013-AF3B-B644-4185BDD15ECA}"/>
                    </a:ext>
                  </a:extLst>
                </p14:cNvPr>
                <p14:cNvContentPartPr/>
                <p14:nvPr/>
              </p14:nvContentPartPr>
              <p14:xfrm>
                <a:off x="9053674" y="1984260"/>
                <a:ext cx="151200" cy="450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F5188C9-F013-AF3B-B644-4185BDD15EC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044674" y="1975620"/>
                  <a:ext cx="1688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32988C5-751D-B54E-5819-BDD283423233}"/>
                    </a:ext>
                  </a:extLst>
                </p14:cNvPr>
                <p14:cNvContentPartPr/>
                <p14:nvPr/>
              </p14:nvContentPartPr>
              <p14:xfrm>
                <a:off x="8485954" y="2025300"/>
                <a:ext cx="378720" cy="111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32988C5-751D-B54E-5819-BDD28342323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476954" y="2016300"/>
                  <a:ext cx="3963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BE4F5DD-4A29-3EC4-BE08-FEB43BF0875E}"/>
                    </a:ext>
                  </a:extLst>
                </p14:cNvPr>
                <p14:cNvContentPartPr/>
                <p14:nvPr/>
              </p14:nvContentPartPr>
              <p14:xfrm>
                <a:off x="9400714" y="1863300"/>
                <a:ext cx="1465200" cy="3222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BE4F5DD-4A29-3EC4-BE08-FEB43BF0875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392074" y="1854300"/>
                  <a:ext cx="148284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28BCC1F-E931-1676-9FD9-5421EE280AE4}"/>
                    </a:ext>
                  </a:extLst>
                </p14:cNvPr>
                <p14:cNvContentPartPr/>
                <p14:nvPr/>
              </p14:nvContentPartPr>
              <p14:xfrm>
                <a:off x="10608154" y="1977780"/>
                <a:ext cx="257400" cy="507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28BCC1F-E931-1676-9FD9-5421EE280AE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599514" y="1968780"/>
                  <a:ext cx="2750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057C440E-FEA5-D93E-B538-0AD4B3FCE6B0}"/>
                    </a:ext>
                  </a:extLst>
                </p14:cNvPr>
                <p14:cNvContentPartPr/>
                <p14:nvPr/>
              </p14:nvContentPartPr>
              <p14:xfrm>
                <a:off x="11083714" y="1893540"/>
                <a:ext cx="150840" cy="2660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057C440E-FEA5-D93E-B538-0AD4B3FCE6B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1075074" y="1884540"/>
                  <a:ext cx="16848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DC1DDE1-538D-C05F-C5B7-62F062D750F8}"/>
                    </a:ext>
                  </a:extLst>
                </p14:cNvPr>
                <p14:cNvContentPartPr/>
                <p14:nvPr/>
              </p14:nvContentPartPr>
              <p14:xfrm>
                <a:off x="11347234" y="1921620"/>
                <a:ext cx="138960" cy="31032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DC1DDE1-538D-C05F-C5B7-62F062D750F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1338234" y="1912980"/>
                  <a:ext cx="15660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F0E4BD06-20AC-2B5D-5937-3AD0DA143CCB}"/>
                    </a:ext>
                  </a:extLst>
                </p14:cNvPr>
                <p14:cNvContentPartPr/>
                <p14:nvPr/>
              </p14:nvContentPartPr>
              <p14:xfrm>
                <a:off x="11300794" y="2088300"/>
                <a:ext cx="195480" cy="2160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F0E4BD06-20AC-2B5D-5937-3AD0DA143CC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292154" y="2079300"/>
                  <a:ext cx="2131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149598D-1FF3-5CF6-9B3E-9064FC53BA58}"/>
                    </a:ext>
                  </a:extLst>
                </p14:cNvPr>
                <p14:cNvContentPartPr/>
                <p14:nvPr/>
              </p14:nvContentPartPr>
              <p14:xfrm>
                <a:off x="11282434" y="1844940"/>
                <a:ext cx="279720" cy="1368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149598D-1FF3-5CF6-9B3E-9064FC53BA5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273434" y="1836300"/>
                  <a:ext cx="29736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FBCEEE78-CFE9-9FB0-7094-3BF3DFA8EA5D}"/>
              </a:ext>
            </a:extLst>
          </p:cNvPr>
          <p:cNvGrpSpPr/>
          <p:nvPr/>
        </p:nvGrpSpPr>
        <p:grpSpPr>
          <a:xfrm>
            <a:off x="1850434" y="3651780"/>
            <a:ext cx="314640" cy="238320"/>
            <a:chOff x="1850434" y="3651780"/>
            <a:chExt cx="314640" cy="23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7E39992-0AD3-6112-3F7A-B34C0B319194}"/>
                    </a:ext>
                  </a:extLst>
                </p14:cNvPr>
                <p14:cNvContentPartPr/>
                <p14:nvPr/>
              </p14:nvContentPartPr>
              <p14:xfrm>
                <a:off x="1850434" y="3687420"/>
                <a:ext cx="103680" cy="20268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7E39992-0AD3-6112-3F7A-B34C0B31919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841794" y="3678420"/>
                  <a:ext cx="1213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782BF1F-E82F-4AF5-37FD-0D4FB3817E15}"/>
                    </a:ext>
                  </a:extLst>
                </p14:cNvPr>
                <p14:cNvContentPartPr/>
                <p14:nvPr/>
              </p14:nvContentPartPr>
              <p14:xfrm>
                <a:off x="2067154" y="3701820"/>
                <a:ext cx="47880" cy="17280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782BF1F-E82F-4AF5-37FD-0D4FB3817E1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058514" y="3692820"/>
                  <a:ext cx="655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A623A317-FED3-372B-2D6C-4628F9823463}"/>
                    </a:ext>
                  </a:extLst>
                </p14:cNvPr>
                <p14:cNvContentPartPr/>
                <p14:nvPr/>
              </p14:nvContentPartPr>
              <p14:xfrm>
                <a:off x="2018194" y="3765900"/>
                <a:ext cx="110160" cy="2268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A623A317-FED3-372B-2D6C-4628F982346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009194" y="3757260"/>
                  <a:ext cx="1278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A571720B-2825-96B2-A6CB-37BB75E02DF8}"/>
                    </a:ext>
                  </a:extLst>
                </p14:cNvPr>
                <p14:cNvContentPartPr/>
                <p14:nvPr/>
              </p14:nvContentPartPr>
              <p14:xfrm>
                <a:off x="2006674" y="3651780"/>
                <a:ext cx="158400" cy="1188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A571720B-2825-96B2-A6CB-37BB75E02DF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998034" y="3643140"/>
                  <a:ext cx="176040" cy="2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A0A1E6D5-D6ED-F859-7844-7867E3A1D2ED}"/>
                  </a:ext>
                </a:extLst>
              </p14:cNvPr>
              <p14:cNvContentPartPr/>
              <p14:nvPr/>
            </p14:nvContentPartPr>
            <p14:xfrm>
              <a:off x="4117714" y="3305460"/>
              <a:ext cx="99720" cy="289800"/>
            </p14:xfrm>
          </p:contentPart>
        </mc:Choice>
        <mc:Fallback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A0A1E6D5-D6ED-F859-7844-7867E3A1D2ED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4108714" y="3296460"/>
                <a:ext cx="117360" cy="30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2" name="Group 141">
            <a:extLst>
              <a:ext uri="{FF2B5EF4-FFF2-40B4-BE49-F238E27FC236}">
                <a16:creationId xmlns:a16="http://schemas.microsoft.com/office/drawing/2014/main" id="{7615907C-4D4E-674A-8805-3E3AD9681CF4}"/>
              </a:ext>
            </a:extLst>
          </p:cNvPr>
          <p:cNvGrpSpPr/>
          <p:nvPr/>
        </p:nvGrpSpPr>
        <p:grpSpPr>
          <a:xfrm>
            <a:off x="3787594" y="3592740"/>
            <a:ext cx="1417320" cy="358200"/>
            <a:chOff x="3787594" y="3592740"/>
            <a:chExt cx="1417320" cy="35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7468C78D-4C5F-7F16-8A53-1C3AF759F1B0}"/>
                    </a:ext>
                  </a:extLst>
                </p14:cNvPr>
                <p14:cNvContentPartPr/>
                <p14:nvPr/>
              </p14:nvContentPartPr>
              <p14:xfrm>
                <a:off x="3787594" y="3592740"/>
                <a:ext cx="1417320" cy="35820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7468C78D-4C5F-7F16-8A53-1C3AF759F1B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778954" y="3584100"/>
                  <a:ext cx="143496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B504A151-3DA0-504C-7813-050AC35940B7}"/>
                    </a:ext>
                  </a:extLst>
                </p14:cNvPr>
                <p14:cNvContentPartPr/>
                <p14:nvPr/>
              </p14:nvContentPartPr>
              <p14:xfrm>
                <a:off x="4623154" y="3687780"/>
                <a:ext cx="300240" cy="252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B504A151-3DA0-504C-7813-050AC35940B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614514" y="3679140"/>
                  <a:ext cx="317880" cy="2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F844188F-75BB-AEFA-78A8-4F938D7ACC3F}"/>
              </a:ext>
            </a:extLst>
          </p:cNvPr>
          <p:cNvGrpSpPr/>
          <p:nvPr/>
        </p:nvGrpSpPr>
        <p:grpSpPr>
          <a:xfrm>
            <a:off x="5405074" y="3561780"/>
            <a:ext cx="2865240" cy="426240"/>
            <a:chOff x="5405074" y="3561780"/>
            <a:chExt cx="2865240" cy="42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1E020D0-C475-F004-03EA-461858E67439}"/>
                    </a:ext>
                  </a:extLst>
                </p14:cNvPr>
                <p14:cNvContentPartPr/>
                <p14:nvPr/>
              </p14:nvContentPartPr>
              <p14:xfrm>
                <a:off x="5405074" y="3609660"/>
                <a:ext cx="577440" cy="37836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1E020D0-C475-F004-03EA-461858E6743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396434" y="3601020"/>
                  <a:ext cx="59508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8B5B8F02-E3FD-70B2-E4CA-C9B942930F40}"/>
                    </a:ext>
                  </a:extLst>
                </p14:cNvPr>
                <p14:cNvContentPartPr/>
                <p14:nvPr/>
              </p14:nvContentPartPr>
              <p14:xfrm>
                <a:off x="5838514" y="3719460"/>
                <a:ext cx="246960" cy="20556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8B5B8F02-E3FD-70B2-E4CA-C9B942930F4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829514" y="3710820"/>
                  <a:ext cx="2646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1CBDC0F-DB45-4F51-4033-1007786CF140}"/>
                    </a:ext>
                  </a:extLst>
                </p14:cNvPr>
                <p14:cNvContentPartPr/>
                <p14:nvPr/>
              </p14:nvContentPartPr>
              <p14:xfrm>
                <a:off x="6177994" y="3561780"/>
                <a:ext cx="902520" cy="41976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1CBDC0F-DB45-4F51-4033-1007786CF14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169354" y="3552780"/>
                  <a:ext cx="92016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E094C36F-A202-857E-8BC1-40CF511A0910}"/>
                    </a:ext>
                  </a:extLst>
                </p14:cNvPr>
                <p14:cNvContentPartPr/>
                <p14:nvPr/>
              </p14:nvContentPartPr>
              <p14:xfrm>
                <a:off x="6792154" y="3690660"/>
                <a:ext cx="253080" cy="4284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E094C36F-A202-857E-8BC1-40CF511A091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783514" y="3681660"/>
                  <a:ext cx="2707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67CE1A38-4795-8D41-FCE1-23D81E933D43}"/>
                    </a:ext>
                  </a:extLst>
                </p14:cNvPr>
                <p14:cNvContentPartPr/>
                <p14:nvPr/>
              </p14:nvContentPartPr>
              <p14:xfrm>
                <a:off x="6706834" y="3586980"/>
                <a:ext cx="26640" cy="2088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67CE1A38-4795-8D41-FCE1-23D81E933D4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697834" y="3578340"/>
                  <a:ext cx="442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DEE48894-B313-E592-D1A1-984E2A9D018B}"/>
                    </a:ext>
                  </a:extLst>
                </p14:cNvPr>
                <p14:cNvContentPartPr/>
                <p14:nvPr/>
              </p14:nvContentPartPr>
              <p14:xfrm>
                <a:off x="7275274" y="3568620"/>
                <a:ext cx="995040" cy="35280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DEE48894-B313-E592-D1A1-984E2A9D018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266634" y="3559980"/>
                  <a:ext cx="101268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BE7FF2F1-8560-B0D6-353C-ADCFE3B385F0}"/>
                    </a:ext>
                  </a:extLst>
                </p14:cNvPr>
                <p14:cNvContentPartPr/>
                <p14:nvPr/>
              </p14:nvContentPartPr>
              <p14:xfrm>
                <a:off x="7294354" y="3684900"/>
                <a:ext cx="396000" cy="1980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BE7FF2F1-8560-B0D6-353C-ADCFE3B385F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285354" y="3676260"/>
                  <a:ext cx="413640" cy="3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AFACC357-6A53-6AA7-9C5A-203170A0468A}"/>
                  </a:ext>
                </a:extLst>
              </p14:cNvPr>
              <p14:cNvContentPartPr/>
              <p14:nvPr/>
            </p14:nvContentPartPr>
            <p14:xfrm>
              <a:off x="4048234" y="2742060"/>
              <a:ext cx="37080" cy="28872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AFACC357-6A53-6AA7-9C5A-203170A0468A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4039594" y="2733420"/>
                <a:ext cx="5472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765D5F22-B2EF-B278-04FE-757F5BE6E318}"/>
                  </a:ext>
                </a:extLst>
              </p14:cNvPr>
              <p14:cNvContentPartPr/>
              <p14:nvPr/>
            </p14:nvContentPartPr>
            <p14:xfrm>
              <a:off x="4227874" y="2767260"/>
              <a:ext cx="23400" cy="24516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765D5F22-B2EF-B278-04FE-757F5BE6E318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4218874" y="2758620"/>
                <a:ext cx="4104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D03CD2AA-2822-A41E-FD04-E035CADCEF02}"/>
                  </a:ext>
                </a:extLst>
              </p14:cNvPr>
              <p14:cNvContentPartPr/>
              <p14:nvPr/>
            </p14:nvContentPartPr>
            <p14:xfrm>
              <a:off x="3978394" y="2719740"/>
              <a:ext cx="456120" cy="4392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D03CD2AA-2822-A41E-FD04-E035CADCEF02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3969754" y="2711100"/>
                <a:ext cx="47376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0A991E1D-B9F4-5006-2AC2-F5FF4C1086A8}"/>
                  </a:ext>
                </a:extLst>
              </p14:cNvPr>
              <p14:cNvContentPartPr/>
              <p14:nvPr/>
            </p14:nvContentPartPr>
            <p14:xfrm>
              <a:off x="4301314" y="3033660"/>
              <a:ext cx="41760" cy="9360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0A991E1D-B9F4-5006-2AC2-F5FF4C1086A8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4292314" y="3025020"/>
                <a:ext cx="5940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F36AFD04-080A-511C-9F18-1239DCCDB7AB}"/>
                  </a:ext>
                </a:extLst>
              </p14:cNvPr>
              <p14:cNvContentPartPr/>
              <p14:nvPr/>
            </p14:nvContentPartPr>
            <p14:xfrm>
              <a:off x="4375834" y="2977860"/>
              <a:ext cx="16920" cy="828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F36AFD04-080A-511C-9F18-1239DCCDB7AB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4366834" y="2968860"/>
                <a:ext cx="3456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57FF48F4-AB01-C37A-5061-5D32E77BBEAD}"/>
                  </a:ext>
                </a:extLst>
              </p14:cNvPr>
              <p14:cNvContentPartPr/>
              <p14:nvPr/>
            </p14:nvContentPartPr>
            <p14:xfrm>
              <a:off x="4438474" y="2990820"/>
              <a:ext cx="93960" cy="19440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57FF48F4-AB01-C37A-5061-5D32E77BBEAD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4429834" y="2981820"/>
                <a:ext cx="11160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34686543-6EFA-EEE3-5DE5-C6D5494A16B2}"/>
                  </a:ext>
                </a:extLst>
              </p14:cNvPr>
              <p14:cNvContentPartPr/>
              <p14:nvPr/>
            </p14:nvContentPartPr>
            <p14:xfrm>
              <a:off x="4693354" y="2701020"/>
              <a:ext cx="131760" cy="31248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34686543-6EFA-EEE3-5DE5-C6D5494A16B2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4684354" y="2692380"/>
                <a:ext cx="149400" cy="3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B7E6FDFC-A909-B62A-77C6-8F9B2EE6F4DA}"/>
                  </a:ext>
                </a:extLst>
              </p14:cNvPr>
              <p14:cNvContentPartPr/>
              <p14:nvPr/>
            </p14:nvContentPartPr>
            <p14:xfrm>
              <a:off x="4949674" y="2746380"/>
              <a:ext cx="165960" cy="26064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B7E6FDFC-A909-B62A-77C6-8F9B2EE6F4DA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4940674" y="2737380"/>
                <a:ext cx="18360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C23ABCAC-94C3-697E-68B7-AC5590C9981C}"/>
                  </a:ext>
                </a:extLst>
              </p14:cNvPr>
              <p14:cNvContentPartPr/>
              <p14:nvPr/>
            </p14:nvContentPartPr>
            <p14:xfrm>
              <a:off x="4902154" y="2878500"/>
              <a:ext cx="195120" cy="2088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C23ABCAC-94C3-697E-68B7-AC5590C9981C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4893154" y="2869860"/>
                <a:ext cx="21276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6140639A-CDBE-D793-2DD8-7AF2A95C6D4B}"/>
                  </a:ext>
                </a:extLst>
              </p14:cNvPr>
              <p14:cNvContentPartPr/>
              <p14:nvPr/>
            </p14:nvContentPartPr>
            <p14:xfrm>
              <a:off x="5077474" y="3016020"/>
              <a:ext cx="114120" cy="20628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6140639A-CDBE-D793-2DD8-7AF2A95C6D4B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5068834" y="3007380"/>
                <a:ext cx="13176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EE2E7EA3-B403-A570-6F02-CEB9E93C9161}"/>
                  </a:ext>
                </a:extLst>
              </p14:cNvPr>
              <p14:cNvContentPartPr/>
              <p14:nvPr/>
            </p14:nvContentPartPr>
            <p14:xfrm>
              <a:off x="5611354" y="2832420"/>
              <a:ext cx="144720" cy="972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EE2E7EA3-B403-A570-6F02-CEB9E93C9161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5602714" y="2823780"/>
                <a:ext cx="16236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D1B97DA2-CD26-5A5D-3E5E-0443BE5B1E14}"/>
                  </a:ext>
                </a:extLst>
              </p14:cNvPr>
              <p14:cNvContentPartPr/>
              <p14:nvPr/>
            </p14:nvContentPartPr>
            <p14:xfrm>
              <a:off x="5582914" y="2943300"/>
              <a:ext cx="162360" cy="432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D1B97DA2-CD26-5A5D-3E5E-0443BE5B1E14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5573914" y="2934660"/>
                <a:ext cx="18000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3C9C835B-113A-D882-A7C7-932BE4C364FF}"/>
                  </a:ext>
                </a:extLst>
              </p14:cNvPr>
              <p14:cNvContentPartPr/>
              <p14:nvPr/>
            </p14:nvContentPartPr>
            <p14:xfrm>
              <a:off x="6085474" y="2610660"/>
              <a:ext cx="167400" cy="50184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3C9C835B-113A-D882-A7C7-932BE4C364FF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6076474" y="2601660"/>
                <a:ext cx="185040" cy="51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6F58E828-4C11-0C96-CBEE-A247E0F52288}"/>
                  </a:ext>
                </a:extLst>
              </p14:cNvPr>
              <p14:cNvContentPartPr/>
              <p14:nvPr/>
            </p14:nvContentPartPr>
            <p14:xfrm>
              <a:off x="6195274" y="2801100"/>
              <a:ext cx="333720" cy="440640"/>
            </p14:xfrm>
          </p:contentPart>
        </mc:Choice>
        <mc:Fallback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6F58E828-4C11-0C96-CBEE-A247E0F52288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6186274" y="2792100"/>
                <a:ext cx="351360" cy="45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801BF887-0E5A-B32B-8428-E9281D76A52F}"/>
                  </a:ext>
                </a:extLst>
              </p14:cNvPr>
              <p14:cNvContentPartPr/>
              <p14:nvPr/>
            </p14:nvContentPartPr>
            <p14:xfrm>
              <a:off x="6619714" y="2795700"/>
              <a:ext cx="259920" cy="190440"/>
            </p14:xfrm>
          </p:contentPart>
        </mc:Choice>
        <mc:Fallback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801BF887-0E5A-B32B-8428-E9281D76A52F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6610714" y="2787060"/>
                <a:ext cx="27756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09603CFA-9A29-4091-0335-3B9B7A2F286A}"/>
                  </a:ext>
                </a:extLst>
              </p14:cNvPr>
              <p14:cNvContentPartPr/>
              <p14:nvPr/>
            </p14:nvContentPartPr>
            <p14:xfrm>
              <a:off x="6854074" y="3002340"/>
              <a:ext cx="40320" cy="4716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09603CFA-9A29-4091-0335-3B9B7A2F286A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6845434" y="2993700"/>
                <a:ext cx="5796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1203A57F-C4CF-A9BD-1FF6-E9772C1BD97D}"/>
                  </a:ext>
                </a:extLst>
              </p14:cNvPr>
              <p14:cNvContentPartPr/>
              <p14:nvPr/>
            </p14:nvContentPartPr>
            <p14:xfrm>
              <a:off x="6931474" y="2951220"/>
              <a:ext cx="24840" cy="7200"/>
            </p14:xfrm>
          </p:contentPart>
        </mc:Choice>
        <mc:Fallback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1203A57F-C4CF-A9BD-1FF6-E9772C1BD97D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6922834" y="2942580"/>
                <a:ext cx="4248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E43D0361-463B-5D2A-890F-04E834A095A1}"/>
                  </a:ext>
                </a:extLst>
              </p14:cNvPr>
              <p14:cNvContentPartPr/>
              <p14:nvPr/>
            </p14:nvContentPartPr>
            <p14:xfrm>
              <a:off x="7045954" y="2807220"/>
              <a:ext cx="223560" cy="183960"/>
            </p14:xfrm>
          </p:contentPart>
        </mc:Choice>
        <mc:Fallback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E43D0361-463B-5D2A-890F-04E834A095A1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7037314" y="2798220"/>
                <a:ext cx="24120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0276C3B1-B5B9-90D3-280E-A67A8FBE2200}"/>
                  </a:ext>
                </a:extLst>
              </p14:cNvPr>
              <p14:cNvContentPartPr/>
              <p14:nvPr/>
            </p14:nvContentPartPr>
            <p14:xfrm>
              <a:off x="7281394" y="2975340"/>
              <a:ext cx="112680" cy="141120"/>
            </p14:xfrm>
          </p:contentPart>
        </mc:Choice>
        <mc:Fallback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0276C3B1-B5B9-90D3-280E-A67A8FBE2200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7272394" y="2966700"/>
                <a:ext cx="13032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69B815E4-1B55-AB19-4CD5-616D373566B3}"/>
                  </a:ext>
                </a:extLst>
              </p14:cNvPr>
              <p14:cNvContentPartPr/>
              <p14:nvPr/>
            </p14:nvContentPartPr>
            <p14:xfrm>
              <a:off x="7570114" y="2925660"/>
              <a:ext cx="187920" cy="9720"/>
            </p14:xfrm>
          </p:contentPart>
        </mc:Choice>
        <mc:Fallback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69B815E4-1B55-AB19-4CD5-616D373566B3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7561474" y="2916660"/>
                <a:ext cx="20556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838D15A0-67AC-005A-2B18-77035597B1A8}"/>
                  </a:ext>
                </a:extLst>
              </p14:cNvPr>
              <p14:cNvContentPartPr/>
              <p14:nvPr/>
            </p14:nvContentPartPr>
            <p14:xfrm>
              <a:off x="7930474" y="2867700"/>
              <a:ext cx="266760" cy="165600"/>
            </p14:xfrm>
          </p:contentPart>
        </mc:Choice>
        <mc:Fallback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838D15A0-67AC-005A-2B18-77035597B1A8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7921474" y="2859060"/>
                <a:ext cx="28440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293DFB6A-7785-DA9C-B62A-B1447C21D02B}"/>
                  </a:ext>
                </a:extLst>
              </p14:cNvPr>
              <p14:cNvContentPartPr/>
              <p14:nvPr/>
            </p14:nvContentPartPr>
            <p14:xfrm>
              <a:off x="8027674" y="3083340"/>
              <a:ext cx="53280" cy="105120"/>
            </p14:xfrm>
          </p:contentPart>
        </mc:Choice>
        <mc:Fallback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293DFB6A-7785-DA9C-B62A-B1447C21D02B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8018674" y="3074700"/>
                <a:ext cx="709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2E0ED452-CB8A-8961-2978-F33C2F86F26F}"/>
                  </a:ext>
                </a:extLst>
              </p14:cNvPr>
              <p14:cNvContentPartPr/>
              <p14:nvPr/>
            </p14:nvContentPartPr>
            <p14:xfrm>
              <a:off x="8065114" y="3031500"/>
              <a:ext cx="20520" cy="5400"/>
            </p14:xfrm>
          </p:contentPart>
        </mc:Choice>
        <mc:Fallback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2E0ED452-CB8A-8961-2978-F33C2F86F26F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8056474" y="3022860"/>
                <a:ext cx="3816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F1BD1E1D-C671-7CAB-A68B-DD70309089BE}"/>
                  </a:ext>
                </a:extLst>
              </p14:cNvPr>
              <p14:cNvContentPartPr/>
              <p14:nvPr/>
            </p14:nvContentPartPr>
            <p14:xfrm>
              <a:off x="8150074" y="3032940"/>
              <a:ext cx="117000" cy="185760"/>
            </p14:xfrm>
          </p:contentPart>
        </mc:Choice>
        <mc:Fallback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F1BD1E1D-C671-7CAB-A68B-DD70309089BE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8141434" y="3023940"/>
                <a:ext cx="13464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88EF15FA-F4ED-DA7E-711E-81FD842C620D}"/>
                  </a:ext>
                </a:extLst>
              </p14:cNvPr>
              <p14:cNvContentPartPr/>
              <p14:nvPr/>
            </p14:nvContentPartPr>
            <p14:xfrm>
              <a:off x="8275354" y="2762940"/>
              <a:ext cx="199080" cy="532080"/>
            </p14:xfrm>
          </p:contentPart>
        </mc:Choice>
        <mc:Fallback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88EF15FA-F4ED-DA7E-711E-81FD842C620D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8266714" y="2753940"/>
                <a:ext cx="216720" cy="54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40658699-CDC2-DEE0-6A3B-1F78E45D4A18}"/>
                  </a:ext>
                </a:extLst>
              </p14:cNvPr>
              <p14:cNvContentPartPr/>
              <p14:nvPr/>
            </p14:nvContentPartPr>
            <p14:xfrm>
              <a:off x="8666314" y="2728740"/>
              <a:ext cx="132120" cy="347400"/>
            </p14:xfrm>
          </p:contentPart>
        </mc:Choice>
        <mc:Fallback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40658699-CDC2-DEE0-6A3B-1F78E45D4A18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8657674" y="2720100"/>
                <a:ext cx="149760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343DE132-F223-0E12-CD2B-E1F985FC5FFE}"/>
                  </a:ext>
                </a:extLst>
              </p14:cNvPr>
              <p14:cNvContentPartPr/>
              <p14:nvPr/>
            </p14:nvContentPartPr>
            <p14:xfrm>
              <a:off x="8955754" y="2785980"/>
              <a:ext cx="172440" cy="285480"/>
            </p14:xfrm>
          </p:contentPart>
        </mc:Choice>
        <mc:Fallback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343DE132-F223-0E12-CD2B-E1F985FC5FFE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8946754" y="2776980"/>
                <a:ext cx="19008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696BABD2-2E69-04FF-478A-E2714B242164}"/>
                  </a:ext>
                </a:extLst>
              </p14:cNvPr>
              <p14:cNvContentPartPr/>
              <p14:nvPr/>
            </p14:nvContentPartPr>
            <p14:xfrm>
              <a:off x="8886634" y="2940780"/>
              <a:ext cx="212760" cy="36000"/>
            </p14:xfrm>
          </p:contentPart>
        </mc:Choice>
        <mc:Fallback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696BABD2-2E69-04FF-478A-E2714B242164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8877994" y="2932140"/>
                <a:ext cx="23040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BDEF0A08-38EC-3060-18F2-517699675546}"/>
                  </a:ext>
                </a:extLst>
              </p14:cNvPr>
              <p14:cNvContentPartPr/>
              <p14:nvPr/>
            </p14:nvContentPartPr>
            <p14:xfrm>
              <a:off x="9041794" y="3032580"/>
              <a:ext cx="151920" cy="198720"/>
            </p14:xfrm>
          </p:contentPart>
        </mc:Choice>
        <mc:Fallback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BDEF0A08-38EC-3060-18F2-517699675546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9032794" y="3023940"/>
                <a:ext cx="16956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9D234D5F-1B87-1C48-E589-8E3EEB39B52D}"/>
                  </a:ext>
                </a:extLst>
              </p14:cNvPr>
              <p14:cNvContentPartPr/>
              <p14:nvPr/>
            </p14:nvContentPartPr>
            <p14:xfrm>
              <a:off x="9960514" y="2667180"/>
              <a:ext cx="96840" cy="109800"/>
            </p14:xfrm>
          </p:contentPart>
        </mc:Choice>
        <mc:Fallback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9D234D5F-1B87-1C48-E589-8E3EEB39B52D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9951514" y="2658540"/>
                <a:ext cx="11448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5C20B3B1-6987-D843-5428-FEC788A38542}"/>
                  </a:ext>
                </a:extLst>
              </p14:cNvPr>
              <p14:cNvContentPartPr/>
              <p14:nvPr/>
            </p14:nvContentPartPr>
            <p14:xfrm>
              <a:off x="10063474" y="2562780"/>
              <a:ext cx="6120" cy="12960"/>
            </p14:xfrm>
          </p:contentPart>
        </mc:Choice>
        <mc:Fallback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5C20B3B1-6987-D843-5428-FEC788A38542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10054474" y="2554140"/>
                <a:ext cx="2376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13968543-B312-3BB0-5E12-86740771A693}"/>
                  </a:ext>
                </a:extLst>
              </p14:cNvPr>
              <p14:cNvContentPartPr/>
              <p14:nvPr/>
            </p14:nvContentPartPr>
            <p14:xfrm>
              <a:off x="10180474" y="2487180"/>
              <a:ext cx="110160" cy="138240"/>
            </p14:xfrm>
          </p:contentPart>
        </mc:Choice>
        <mc:Fallback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13968543-B312-3BB0-5E12-86740771A693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10171834" y="2478180"/>
                <a:ext cx="12780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8A7468CE-450B-E86A-3273-DEFC3F87BB2A}"/>
                  </a:ext>
                </a:extLst>
              </p14:cNvPr>
              <p14:cNvContentPartPr/>
              <p14:nvPr/>
            </p14:nvContentPartPr>
            <p14:xfrm>
              <a:off x="10122874" y="2553060"/>
              <a:ext cx="162360" cy="14400"/>
            </p14:xfrm>
          </p:contentPart>
        </mc:Choice>
        <mc:Fallback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8A7468CE-450B-E86A-3273-DEFC3F87BB2A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10114234" y="2544060"/>
                <a:ext cx="18000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D229763C-EAF4-0A9D-3DC7-44593E714366}"/>
                  </a:ext>
                </a:extLst>
              </p14:cNvPr>
              <p14:cNvContentPartPr/>
              <p14:nvPr/>
            </p14:nvContentPartPr>
            <p14:xfrm>
              <a:off x="10327354" y="2462340"/>
              <a:ext cx="70200" cy="216720"/>
            </p14:xfrm>
          </p:contentPart>
        </mc:Choice>
        <mc:Fallback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D229763C-EAF4-0A9D-3DC7-44593E714366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10318354" y="2453340"/>
                <a:ext cx="8784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1298DD85-9DD1-1679-7E1F-16B9B6558631}"/>
                  </a:ext>
                </a:extLst>
              </p14:cNvPr>
              <p14:cNvContentPartPr/>
              <p14:nvPr/>
            </p14:nvContentPartPr>
            <p14:xfrm>
              <a:off x="10585834" y="2675100"/>
              <a:ext cx="716040" cy="342720"/>
            </p14:xfrm>
          </p:contentPart>
        </mc:Choice>
        <mc:Fallback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1298DD85-9DD1-1679-7E1F-16B9B6558631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10576834" y="2666460"/>
                <a:ext cx="73368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5DC87EC9-E524-E74E-1382-A2D5C59C6A54}"/>
                  </a:ext>
                </a:extLst>
              </p14:cNvPr>
              <p14:cNvContentPartPr/>
              <p14:nvPr/>
            </p14:nvContentPartPr>
            <p14:xfrm>
              <a:off x="11388274" y="2560980"/>
              <a:ext cx="628920" cy="261360"/>
            </p14:xfrm>
          </p:contentPart>
        </mc:Choice>
        <mc:Fallback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5DC87EC9-E524-E74E-1382-A2D5C59C6A54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11379634" y="2552340"/>
                <a:ext cx="64656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FC97CFFF-A5E4-AFDB-0DE1-6BB1DD863445}"/>
                  </a:ext>
                </a:extLst>
              </p14:cNvPr>
              <p14:cNvContentPartPr/>
              <p14:nvPr/>
            </p14:nvContentPartPr>
            <p14:xfrm>
              <a:off x="11873554" y="2702100"/>
              <a:ext cx="141480" cy="37440"/>
            </p14:xfrm>
          </p:contentPart>
        </mc:Choice>
        <mc:Fallback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FC97CFFF-A5E4-AFDB-0DE1-6BB1DD863445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11864554" y="2693100"/>
                <a:ext cx="159120" cy="5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7" name="Group 166">
            <a:extLst>
              <a:ext uri="{FF2B5EF4-FFF2-40B4-BE49-F238E27FC236}">
                <a16:creationId xmlns:a16="http://schemas.microsoft.com/office/drawing/2014/main" id="{30D96D82-E41F-456C-47A2-F487FA015E06}"/>
              </a:ext>
            </a:extLst>
          </p:cNvPr>
          <p:cNvGrpSpPr/>
          <p:nvPr/>
        </p:nvGrpSpPr>
        <p:grpSpPr>
          <a:xfrm>
            <a:off x="9527794" y="2937540"/>
            <a:ext cx="611280" cy="348480"/>
            <a:chOff x="9527794" y="2937540"/>
            <a:chExt cx="611280" cy="34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2C48AC8E-01DF-83AE-C24D-F6D205298854}"/>
                    </a:ext>
                  </a:extLst>
                </p14:cNvPr>
                <p14:cNvContentPartPr/>
                <p14:nvPr/>
              </p14:nvContentPartPr>
              <p14:xfrm>
                <a:off x="9554074" y="2937540"/>
                <a:ext cx="121680" cy="2304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2C48AC8E-01DF-83AE-C24D-F6D20529885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545074" y="2928900"/>
                  <a:ext cx="1393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4D909902-913B-42E2-A1AF-E54450CA49E3}"/>
                    </a:ext>
                  </a:extLst>
                </p14:cNvPr>
                <p14:cNvContentPartPr/>
                <p14:nvPr/>
              </p14:nvContentPartPr>
              <p14:xfrm>
                <a:off x="9527794" y="3008460"/>
                <a:ext cx="155520" cy="1368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4D909902-913B-42E2-A1AF-E54450CA49E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519154" y="2999820"/>
                  <a:ext cx="1731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013A29A2-145B-7442-2452-A421B5841E9C}"/>
                    </a:ext>
                  </a:extLst>
                </p14:cNvPr>
                <p14:cNvContentPartPr/>
                <p14:nvPr/>
              </p14:nvContentPartPr>
              <p14:xfrm>
                <a:off x="9921994" y="2946540"/>
                <a:ext cx="217080" cy="33948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013A29A2-145B-7442-2452-A421B5841E9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913354" y="2937900"/>
                  <a:ext cx="234720" cy="35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1EA68DFC-9E4D-E4A2-84C2-8C591B191D35}"/>
              </a:ext>
            </a:extLst>
          </p:cNvPr>
          <p:cNvGrpSpPr/>
          <p:nvPr/>
        </p:nvGrpSpPr>
        <p:grpSpPr>
          <a:xfrm>
            <a:off x="10314034" y="2993700"/>
            <a:ext cx="1713240" cy="288360"/>
            <a:chOff x="10314034" y="2993700"/>
            <a:chExt cx="1713240" cy="28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F640F397-8690-B7DA-4433-E5878DBB0990}"/>
                    </a:ext>
                  </a:extLst>
                </p14:cNvPr>
                <p14:cNvContentPartPr/>
                <p14:nvPr/>
              </p14:nvContentPartPr>
              <p14:xfrm>
                <a:off x="10314034" y="2993700"/>
                <a:ext cx="608760" cy="26532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F640F397-8690-B7DA-4433-E5878DBB0990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305394" y="2984700"/>
                  <a:ext cx="62640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6D94F634-B290-6B74-DF9E-CA98D9A0AD2C}"/>
                    </a:ext>
                  </a:extLst>
                </p14:cNvPr>
                <p14:cNvContentPartPr/>
                <p14:nvPr/>
              </p14:nvContentPartPr>
              <p14:xfrm>
                <a:off x="11052034" y="3000900"/>
                <a:ext cx="975240" cy="28116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6D94F634-B290-6B74-DF9E-CA98D9A0AD2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1043394" y="2991900"/>
                  <a:ext cx="992880" cy="29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520CFD1A-D563-BE89-442E-A321E66120BF}"/>
              </a:ext>
            </a:extLst>
          </p:cNvPr>
          <p:cNvGrpSpPr/>
          <p:nvPr/>
        </p:nvGrpSpPr>
        <p:grpSpPr>
          <a:xfrm>
            <a:off x="644880" y="4438234"/>
            <a:ext cx="4766760" cy="1359360"/>
            <a:chOff x="644880" y="4438234"/>
            <a:chExt cx="4766760" cy="135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F2F10A4D-52A9-261C-DE7B-1053E80750E2}"/>
                    </a:ext>
                  </a:extLst>
                </p14:cNvPr>
                <p14:cNvContentPartPr/>
                <p14:nvPr/>
              </p14:nvContentPartPr>
              <p14:xfrm>
                <a:off x="709680" y="4472434"/>
                <a:ext cx="141480" cy="24804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F2F10A4D-52A9-261C-DE7B-1053E80750E2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00680" y="4463794"/>
                  <a:ext cx="15912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FC360F02-E760-07F1-E4E1-BDAB0269C87C}"/>
                    </a:ext>
                  </a:extLst>
                </p14:cNvPr>
                <p14:cNvContentPartPr/>
                <p14:nvPr/>
              </p14:nvContentPartPr>
              <p14:xfrm>
                <a:off x="787080" y="4635874"/>
                <a:ext cx="244440" cy="12852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FC360F02-E760-07F1-E4E1-BDAB0269C87C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78080" y="4626874"/>
                  <a:ext cx="2620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F73CCDFF-BDDC-4269-B312-54239D5D0907}"/>
                    </a:ext>
                  </a:extLst>
                </p14:cNvPr>
                <p14:cNvContentPartPr/>
                <p14:nvPr/>
              </p14:nvContentPartPr>
              <p14:xfrm>
                <a:off x="1178760" y="4494394"/>
                <a:ext cx="1323360" cy="39456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F73CCDFF-BDDC-4269-B312-54239D5D0907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70120" y="4485754"/>
                  <a:ext cx="134100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1C50E33A-7FDA-9A70-90A9-893CCF45004B}"/>
                    </a:ext>
                  </a:extLst>
                </p14:cNvPr>
                <p14:cNvContentPartPr/>
                <p14:nvPr/>
              </p14:nvContentPartPr>
              <p14:xfrm>
                <a:off x="2593200" y="4438234"/>
                <a:ext cx="916200" cy="46080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1C50E33A-7FDA-9A70-90A9-893CCF45004B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584560" y="4429234"/>
                  <a:ext cx="933840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54963A91-3C20-8D7C-B2A5-70D0E4A0CAA9}"/>
                    </a:ext>
                  </a:extLst>
                </p14:cNvPr>
                <p14:cNvContentPartPr/>
                <p14:nvPr/>
              </p14:nvContentPartPr>
              <p14:xfrm>
                <a:off x="3693360" y="4494034"/>
                <a:ext cx="231120" cy="41652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54963A91-3C20-8D7C-B2A5-70D0E4A0CAA9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684360" y="4485394"/>
                  <a:ext cx="24876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F5DD1D29-A7E9-4FC7-FF75-B7FB6DB53C34}"/>
                    </a:ext>
                  </a:extLst>
                </p14:cNvPr>
                <p14:cNvContentPartPr/>
                <p14:nvPr/>
              </p14:nvContentPartPr>
              <p14:xfrm>
                <a:off x="4129320" y="4449034"/>
                <a:ext cx="1195920" cy="41436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F5DD1D29-A7E9-4FC7-FF75-B7FB6DB53C3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120320" y="4440394"/>
                  <a:ext cx="121356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28CE93CA-CCD8-3BB3-A520-C073962AAC77}"/>
                    </a:ext>
                  </a:extLst>
                </p14:cNvPr>
                <p14:cNvContentPartPr/>
                <p14:nvPr/>
              </p14:nvContentPartPr>
              <p14:xfrm>
                <a:off x="5324880" y="4722634"/>
                <a:ext cx="86760" cy="13824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28CE93CA-CCD8-3BB3-A520-C073962AAC77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315880" y="4713994"/>
                  <a:ext cx="1044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C0708538-6F6F-78EA-0A61-572BBC33413A}"/>
                    </a:ext>
                  </a:extLst>
                </p14:cNvPr>
                <p14:cNvContentPartPr/>
                <p14:nvPr/>
              </p14:nvContentPartPr>
              <p14:xfrm>
                <a:off x="1912080" y="4913794"/>
                <a:ext cx="1166760" cy="35172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C0708538-6F6F-78EA-0A61-572BBC33413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903440" y="4904794"/>
                  <a:ext cx="118440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6E74F754-8C5D-ED82-9160-E8B0C1B90652}"/>
                    </a:ext>
                  </a:extLst>
                </p14:cNvPr>
                <p14:cNvContentPartPr/>
                <p14:nvPr/>
              </p14:nvContentPartPr>
              <p14:xfrm>
                <a:off x="3235800" y="5024314"/>
                <a:ext cx="322560" cy="14508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6E74F754-8C5D-ED82-9160-E8B0C1B9065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226800" y="5015674"/>
                  <a:ext cx="3402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26E194CA-87B1-C657-CC66-947285F1A76B}"/>
                    </a:ext>
                  </a:extLst>
                </p14:cNvPr>
                <p14:cNvContentPartPr/>
                <p14:nvPr/>
              </p14:nvContentPartPr>
              <p14:xfrm>
                <a:off x="3326880" y="4923874"/>
                <a:ext cx="95040" cy="1800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26E194CA-87B1-C657-CC66-947285F1A76B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317880" y="4915234"/>
                  <a:ext cx="1126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040CD9BA-4EDD-9C93-88E4-F55C9B58E0DE}"/>
                    </a:ext>
                  </a:extLst>
                </p14:cNvPr>
                <p14:cNvContentPartPr/>
                <p14:nvPr/>
              </p14:nvContentPartPr>
              <p14:xfrm>
                <a:off x="3810000" y="4909834"/>
                <a:ext cx="336600" cy="25740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040CD9BA-4EDD-9C93-88E4-F55C9B58E0DE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801000" y="4900834"/>
                  <a:ext cx="35424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78C5C653-3FCD-CFD4-462B-5A1FDF7D79AB}"/>
                    </a:ext>
                  </a:extLst>
                </p14:cNvPr>
                <p14:cNvContentPartPr/>
                <p14:nvPr/>
              </p14:nvContentPartPr>
              <p14:xfrm>
                <a:off x="4004760" y="4983634"/>
                <a:ext cx="232920" cy="1404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78C5C653-3FCD-CFD4-462B-5A1FDF7D79AB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996120" y="4974634"/>
                  <a:ext cx="2505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F5EC6C64-4987-B51C-C6AF-33864F886F75}"/>
                    </a:ext>
                  </a:extLst>
                </p14:cNvPr>
                <p14:cNvContentPartPr/>
                <p14:nvPr/>
              </p14:nvContentPartPr>
              <p14:xfrm>
                <a:off x="4249560" y="4888594"/>
                <a:ext cx="731160" cy="27684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F5EC6C64-4987-B51C-C6AF-33864F886F75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240920" y="4879954"/>
                  <a:ext cx="74880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D392E936-3E13-9F11-2AB4-35385105B6C4}"/>
                    </a:ext>
                  </a:extLst>
                </p14:cNvPr>
                <p14:cNvContentPartPr/>
                <p14:nvPr/>
              </p14:nvContentPartPr>
              <p14:xfrm>
                <a:off x="4831320" y="4951594"/>
                <a:ext cx="235800" cy="9036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D392E936-3E13-9F11-2AB4-35385105B6C4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822680" y="4942594"/>
                  <a:ext cx="2534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87C4F1A0-1F60-A49B-9B46-67AAD50D53E8}"/>
                    </a:ext>
                  </a:extLst>
                </p14:cNvPr>
                <p14:cNvContentPartPr/>
                <p14:nvPr/>
              </p14:nvContentPartPr>
              <p14:xfrm>
                <a:off x="644880" y="4924954"/>
                <a:ext cx="708480" cy="34956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87C4F1A0-1F60-A49B-9B46-67AAD50D53E8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35880" y="4916314"/>
                  <a:ext cx="72612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8FD5985A-350D-AD17-DAD3-7DB1E8A5375B}"/>
                    </a:ext>
                  </a:extLst>
                </p14:cNvPr>
                <p14:cNvContentPartPr/>
                <p14:nvPr/>
              </p14:nvContentPartPr>
              <p14:xfrm>
                <a:off x="1118280" y="5008114"/>
                <a:ext cx="22320" cy="3888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8FD5985A-350D-AD17-DAD3-7DB1E8A5375B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109640" y="4999474"/>
                  <a:ext cx="399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96F271CB-F47F-559D-9B88-95DB0C8A8EA9}"/>
                    </a:ext>
                  </a:extLst>
                </p14:cNvPr>
                <p14:cNvContentPartPr/>
                <p14:nvPr/>
              </p14:nvContentPartPr>
              <p14:xfrm>
                <a:off x="1252200" y="5124034"/>
                <a:ext cx="51480" cy="1404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96F271CB-F47F-559D-9B88-95DB0C8A8EA9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243560" y="5115034"/>
                  <a:ext cx="691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C1F9119D-9703-5B0C-B14B-08017E2EFF29}"/>
                    </a:ext>
                  </a:extLst>
                </p14:cNvPr>
                <p14:cNvContentPartPr/>
                <p14:nvPr/>
              </p14:nvContentPartPr>
              <p14:xfrm>
                <a:off x="1521120" y="4914514"/>
                <a:ext cx="270360" cy="24120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C1F9119D-9703-5B0C-B14B-08017E2EFF29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512480" y="4905874"/>
                  <a:ext cx="28800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2BA63988-F98F-2743-7412-9C04BC9A60BA}"/>
                    </a:ext>
                  </a:extLst>
                </p14:cNvPr>
                <p14:cNvContentPartPr/>
                <p14:nvPr/>
              </p14:nvContentPartPr>
              <p14:xfrm>
                <a:off x="1671960" y="4990474"/>
                <a:ext cx="197640" cy="2628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2BA63988-F98F-2743-7412-9C04BC9A60BA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663320" y="4981474"/>
                  <a:ext cx="2152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F51769BC-4AA8-179A-7008-1C05FC239E44}"/>
                    </a:ext>
                  </a:extLst>
                </p14:cNvPr>
                <p14:cNvContentPartPr/>
                <p14:nvPr/>
              </p14:nvContentPartPr>
              <p14:xfrm>
                <a:off x="677280" y="5360194"/>
                <a:ext cx="312480" cy="43740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F51769BC-4AA8-179A-7008-1C05FC239E44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68280" y="5351194"/>
                  <a:ext cx="330120" cy="45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EC9C27C0-1312-5BFF-126D-126943B62643}"/>
                    </a:ext>
                  </a:extLst>
                </p14:cNvPr>
                <p14:cNvContentPartPr/>
                <p14:nvPr/>
              </p14:nvContentPartPr>
              <p14:xfrm>
                <a:off x="1176240" y="5253274"/>
                <a:ext cx="514440" cy="36072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EC9C27C0-1312-5BFF-126D-126943B62643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167600" y="5244634"/>
                  <a:ext cx="53208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B402FCAE-3877-1E4A-AD8A-69ED4D42239A}"/>
                    </a:ext>
                  </a:extLst>
                </p14:cNvPr>
                <p14:cNvContentPartPr/>
                <p14:nvPr/>
              </p14:nvContentPartPr>
              <p14:xfrm>
                <a:off x="1192800" y="5390074"/>
                <a:ext cx="360360" cy="3636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B402FCAE-3877-1E4A-AD8A-69ED4D42239A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184160" y="5381074"/>
                  <a:ext cx="3780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5637943E-5FD7-105C-9B05-F7302CC6DDB1}"/>
                    </a:ext>
                  </a:extLst>
                </p14:cNvPr>
                <p14:cNvContentPartPr/>
                <p14:nvPr/>
              </p14:nvContentPartPr>
              <p14:xfrm>
                <a:off x="1831800" y="5420674"/>
                <a:ext cx="407880" cy="18576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5637943E-5FD7-105C-9B05-F7302CC6DDB1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823160" y="5412034"/>
                  <a:ext cx="4255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F845F165-1A4D-6233-E76B-D4DE21107DC5}"/>
                    </a:ext>
                  </a:extLst>
                </p14:cNvPr>
                <p14:cNvContentPartPr/>
                <p14:nvPr/>
              </p14:nvContentPartPr>
              <p14:xfrm>
                <a:off x="2352720" y="5229874"/>
                <a:ext cx="642240" cy="43848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F845F165-1A4D-6233-E76B-D4DE21107DC5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344080" y="5220874"/>
                  <a:ext cx="659880" cy="4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78B5E0CB-4D2F-DAB7-E84F-803B0D8547BD}"/>
                    </a:ext>
                  </a:extLst>
                </p14:cNvPr>
                <p14:cNvContentPartPr/>
                <p14:nvPr/>
              </p14:nvContentPartPr>
              <p14:xfrm>
                <a:off x="2874000" y="5333914"/>
                <a:ext cx="52920" cy="2916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78B5E0CB-4D2F-DAB7-E84F-803B0D8547B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865000" y="5324914"/>
                  <a:ext cx="705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B6864D68-6883-D8A3-AB4C-9371E3B711E9}"/>
                    </a:ext>
                  </a:extLst>
                </p14:cNvPr>
                <p14:cNvContentPartPr/>
                <p14:nvPr/>
              </p14:nvContentPartPr>
              <p14:xfrm>
                <a:off x="3214200" y="5362714"/>
                <a:ext cx="669600" cy="25920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B6864D68-6883-D8A3-AB4C-9371E3B711E9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205200" y="5353714"/>
                  <a:ext cx="68724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75DEE26A-0E35-4868-D539-D9738208205E}"/>
                    </a:ext>
                  </a:extLst>
                </p14:cNvPr>
                <p14:cNvContentPartPr/>
                <p14:nvPr/>
              </p14:nvContentPartPr>
              <p14:xfrm>
                <a:off x="3986040" y="5586994"/>
                <a:ext cx="12960" cy="900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75DEE26A-0E35-4868-D539-D9738208205E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977040" y="5578354"/>
                  <a:ext cx="30600" cy="2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8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261AA19F-064F-C80E-F819-5CF738CB4EBA}"/>
                  </a:ext>
                </a:extLst>
              </p14:cNvPr>
              <p14:cNvContentPartPr/>
              <p14:nvPr/>
            </p14:nvContentPartPr>
            <p14:xfrm>
              <a:off x="5279520" y="5713714"/>
              <a:ext cx="23760" cy="18720"/>
            </p14:xfrm>
          </p:contentPart>
        </mc:Choice>
        <mc:Fallback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261AA19F-064F-C80E-F819-5CF738CB4EBA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5270880" y="5705074"/>
                <a:ext cx="41400" cy="3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9" name="Group 278">
            <a:extLst>
              <a:ext uri="{FF2B5EF4-FFF2-40B4-BE49-F238E27FC236}">
                <a16:creationId xmlns:a16="http://schemas.microsoft.com/office/drawing/2014/main" id="{A0D0DC44-BD5E-A806-95B5-AF1DD5C7B34E}"/>
              </a:ext>
            </a:extLst>
          </p:cNvPr>
          <p:cNvGrpSpPr/>
          <p:nvPr/>
        </p:nvGrpSpPr>
        <p:grpSpPr>
          <a:xfrm>
            <a:off x="6478680" y="5777794"/>
            <a:ext cx="1081800" cy="286560"/>
            <a:chOff x="6478680" y="5777794"/>
            <a:chExt cx="1081800" cy="28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DB59F502-6A5A-829B-1076-6778CD8EE99E}"/>
                    </a:ext>
                  </a:extLst>
                </p14:cNvPr>
                <p14:cNvContentPartPr/>
                <p14:nvPr/>
              </p14:nvContentPartPr>
              <p14:xfrm>
                <a:off x="6478680" y="5819914"/>
                <a:ext cx="208440" cy="900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DB59F502-6A5A-829B-1076-6778CD8EE99E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469680" y="5810914"/>
                  <a:ext cx="2260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6ABDE43F-00BE-CA8A-63B7-871F6C9E834A}"/>
                    </a:ext>
                  </a:extLst>
                </p14:cNvPr>
                <p14:cNvContentPartPr/>
                <p14:nvPr/>
              </p14:nvContentPartPr>
              <p14:xfrm>
                <a:off x="6495960" y="5892994"/>
                <a:ext cx="164880" cy="1404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6ABDE43F-00BE-CA8A-63B7-871F6C9E834A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486960" y="5884354"/>
                  <a:ext cx="1825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EC198CE5-6FC6-8696-9801-D3682A5564DA}"/>
                    </a:ext>
                  </a:extLst>
                </p14:cNvPr>
                <p14:cNvContentPartPr/>
                <p14:nvPr/>
              </p14:nvContentPartPr>
              <p14:xfrm>
                <a:off x="6848040" y="5842234"/>
                <a:ext cx="208080" cy="540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EC198CE5-6FC6-8696-9801-D3682A5564DA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839040" y="5833234"/>
                  <a:ext cx="2257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71920608-A05D-1C24-5A10-565BFE531355}"/>
                    </a:ext>
                  </a:extLst>
                </p14:cNvPr>
                <p14:cNvContentPartPr/>
                <p14:nvPr/>
              </p14:nvContentPartPr>
              <p14:xfrm>
                <a:off x="7129200" y="5777794"/>
                <a:ext cx="311760" cy="11664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71920608-A05D-1C24-5A10-565BFE531355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120200" y="5769154"/>
                  <a:ext cx="3294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FD459A79-0EE7-712A-EB1C-11C9617BF2A1}"/>
                    </a:ext>
                  </a:extLst>
                </p14:cNvPr>
                <p14:cNvContentPartPr/>
                <p14:nvPr/>
              </p14:nvContentPartPr>
              <p14:xfrm>
                <a:off x="7311000" y="5949874"/>
                <a:ext cx="26640" cy="9252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FD459A79-0EE7-712A-EB1C-11C9617BF2A1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302000" y="5941234"/>
                  <a:ext cx="442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0EDF152E-56F6-B2E0-4AB9-D409FFF33187}"/>
                    </a:ext>
                  </a:extLst>
                </p14:cNvPr>
                <p14:cNvContentPartPr/>
                <p14:nvPr/>
              </p14:nvContentPartPr>
              <p14:xfrm>
                <a:off x="7359600" y="5879314"/>
                <a:ext cx="22320" cy="1116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0EDF152E-56F6-B2E0-4AB9-D409FFF33187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350960" y="5870674"/>
                  <a:ext cx="399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579A9455-59CC-B0B9-0DD5-48EF49FF0EA5}"/>
                    </a:ext>
                  </a:extLst>
                </p14:cNvPr>
                <p14:cNvContentPartPr/>
                <p14:nvPr/>
              </p14:nvContentPartPr>
              <p14:xfrm>
                <a:off x="7456080" y="5873554"/>
                <a:ext cx="104400" cy="19080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579A9455-59CC-B0B9-0DD5-48EF49FF0EA5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447080" y="5864914"/>
                  <a:ext cx="122040" cy="20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4">
            <p14:nvContentPartPr>
              <p14:cNvPr id="280" name="Ink 279">
                <a:extLst>
                  <a:ext uri="{FF2B5EF4-FFF2-40B4-BE49-F238E27FC236}">
                    <a16:creationId xmlns:a16="http://schemas.microsoft.com/office/drawing/2014/main" id="{AAC92230-A368-94B9-DD5E-275AE5BAC3B6}"/>
                  </a:ext>
                </a:extLst>
              </p14:cNvPr>
              <p14:cNvContentPartPr/>
              <p14:nvPr/>
            </p14:nvContentPartPr>
            <p14:xfrm>
              <a:off x="7733280" y="5780314"/>
              <a:ext cx="115200" cy="168120"/>
            </p14:xfrm>
          </p:contentPart>
        </mc:Choice>
        <mc:Fallback>
          <p:pic>
            <p:nvPicPr>
              <p:cNvPr id="280" name="Ink 279">
                <a:extLst>
                  <a:ext uri="{FF2B5EF4-FFF2-40B4-BE49-F238E27FC236}">
                    <a16:creationId xmlns:a16="http://schemas.microsoft.com/office/drawing/2014/main" id="{AAC92230-A368-94B9-DD5E-275AE5BAC3B6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7724640" y="5771314"/>
                <a:ext cx="13284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6">
            <p14:nvContentPartPr>
              <p14:cNvPr id="283" name="Ink 282">
                <a:extLst>
                  <a:ext uri="{FF2B5EF4-FFF2-40B4-BE49-F238E27FC236}">
                    <a16:creationId xmlns:a16="http://schemas.microsoft.com/office/drawing/2014/main" id="{61F9AD4E-4A62-5362-33DC-FFF44A01B418}"/>
                  </a:ext>
                </a:extLst>
              </p14:cNvPr>
              <p14:cNvContentPartPr/>
              <p14:nvPr/>
            </p14:nvContentPartPr>
            <p14:xfrm>
              <a:off x="8418720" y="4903714"/>
              <a:ext cx="721800" cy="371160"/>
            </p14:xfrm>
          </p:contentPart>
        </mc:Choice>
        <mc:Fallback>
          <p:pic>
            <p:nvPicPr>
              <p:cNvPr id="283" name="Ink 282">
                <a:extLst>
                  <a:ext uri="{FF2B5EF4-FFF2-40B4-BE49-F238E27FC236}">
                    <a16:creationId xmlns:a16="http://schemas.microsoft.com/office/drawing/2014/main" id="{61F9AD4E-4A62-5362-33DC-FFF44A01B418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8410080" y="4895074"/>
                <a:ext cx="739440" cy="38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8">
            <p14:nvContentPartPr>
              <p14:cNvPr id="285" name="Ink 284">
                <a:extLst>
                  <a:ext uri="{FF2B5EF4-FFF2-40B4-BE49-F238E27FC236}">
                    <a16:creationId xmlns:a16="http://schemas.microsoft.com/office/drawing/2014/main" id="{02D6F760-F79B-4E2C-521E-72923CCA6A91}"/>
                  </a:ext>
                </a:extLst>
              </p14:cNvPr>
              <p14:cNvContentPartPr/>
              <p14:nvPr/>
            </p14:nvContentPartPr>
            <p14:xfrm>
              <a:off x="9242040" y="5061034"/>
              <a:ext cx="478800" cy="234000"/>
            </p14:xfrm>
          </p:contentPart>
        </mc:Choice>
        <mc:Fallback>
          <p:pic>
            <p:nvPicPr>
              <p:cNvPr id="285" name="Ink 284">
                <a:extLst>
                  <a:ext uri="{FF2B5EF4-FFF2-40B4-BE49-F238E27FC236}">
                    <a16:creationId xmlns:a16="http://schemas.microsoft.com/office/drawing/2014/main" id="{02D6F760-F79B-4E2C-521E-72923CCA6A91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9233040" y="5052394"/>
                <a:ext cx="49644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0">
            <p14:nvContentPartPr>
              <p14:cNvPr id="286" name="Ink 285">
                <a:extLst>
                  <a:ext uri="{FF2B5EF4-FFF2-40B4-BE49-F238E27FC236}">
                    <a16:creationId xmlns:a16="http://schemas.microsoft.com/office/drawing/2014/main" id="{B4EE1267-1914-B6B7-72B2-0E7D9879086F}"/>
                  </a:ext>
                </a:extLst>
              </p14:cNvPr>
              <p14:cNvContentPartPr/>
              <p14:nvPr/>
            </p14:nvContentPartPr>
            <p14:xfrm>
              <a:off x="9887520" y="4907314"/>
              <a:ext cx="545760" cy="247680"/>
            </p14:xfrm>
          </p:contentPart>
        </mc:Choice>
        <mc:Fallback>
          <p:pic>
            <p:nvPicPr>
              <p:cNvPr id="286" name="Ink 285">
                <a:extLst>
                  <a:ext uri="{FF2B5EF4-FFF2-40B4-BE49-F238E27FC236}">
                    <a16:creationId xmlns:a16="http://schemas.microsoft.com/office/drawing/2014/main" id="{B4EE1267-1914-B6B7-72B2-0E7D9879086F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9878520" y="4898314"/>
                <a:ext cx="56340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2">
            <p14:nvContentPartPr>
              <p14:cNvPr id="287" name="Ink 286">
                <a:extLst>
                  <a:ext uri="{FF2B5EF4-FFF2-40B4-BE49-F238E27FC236}">
                    <a16:creationId xmlns:a16="http://schemas.microsoft.com/office/drawing/2014/main" id="{7BF826FF-DDD5-0629-22AA-9C971425FAA0}"/>
                  </a:ext>
                </a:extLst>
              </p14:cNvPr>
              <p14:cNvContentPartPr/>
              <p14:nvPr/>
            </p14:nvContentPartPr>
            <p14:xfrm>
              <a:off x="10353720" y="4973914"/>
              <a:ext cx="133200" cy="51480"/>
            </p14:xfrm>
          </p:contentPart>
        </mc:Choice>
        <mc:Fallback>
          <p:pic>
            <p:nvPicPr>
              <p:cNvPr id="287" name="Ink 286">
                <a:extLst>
                  <a:ext uri="{FF2B5EF4-FFF2-40B4-BE49-F238E27FC236}">
                    <a16:creationId xmlns:a16="http://schemas.microsoft.com/office/drawing/2014/main" id="{7BF826FF-DDD5-0629-22AA-9C971425FAA0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10345080" y="4964914"/>
                <a:ext cx="15084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4">
            <p14:nvContentPartPr>
              <p14:cNvPr id="288" name="Ink 287">
                <a:extLst>
                  <a:ext uri="{FF2B5EF4-FFF2-40B4-BE49-F238E27FC236}">
                    <a16:creationId xmlns:a16="http://schemas.microsoft.com/office/drawing/2014/main" id="{39F0B9BA-8635-AB1E-4067-14789ECC6356}"/>
                  </a:ext>
                </a:extLst>
              </p14:cNvPr>
              <p14:cNvContentPartPr/>
              <p14:nvPr/>
            </p14:nvContentPartPr>
            <p14:xfrm>
              <a:off x="10162560" y="4955554"/>
              <a:ext cx="17640" cy="9000"/>
            </p14:xfrm>
          </p:contentPart>
        </mc:Choice>
        <mc:Fallback>
          <p:pic>
            <p:nvPicPr>
              <p:cNvPr id="288" name="Ink 287">
                <a:extLst>
                  <a:ext uri="{FF2B5EF4-FFF2-40B4-BE49-F238E27FC236}">
                    <a16:creationId xmlns:a16="http://schemas.microsoft.com/office/drawing/2014/main" id="{39F0B9BA-8635-AB1E-4067-14789ECC6356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10153560" y="4946554"/>
                <a:ext cx="3528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6">
            <p14:nvContentPartPr>
              <p14:cNvPr id="290" name="Ink 289">
                <a:extLst>
                  <a:ext uri="{FF2B5EF4-FFF2-40B4-BE49-F238E27FC236}">
                    <a16:creationId xmlns:a16="http://schemas.microsoft.com/office/drawing/2014/main" id="{37CC611C-114A-639C-68BC-4AFDF9250A2B}"/>
                  </a:ext>
                </a:extLst>
              </p14:cNvPr>
              <p14:cNvContentPartPr/>
              <p14:nvPr/>
            </p14:nvContentPartPr>
            <p14:xfrm>
              <a:off x="10583760" y="5096314"/>
              <a:ext cx="743760" cy="105120"/>
            </p14:xfrm>
          </p:contentPart>
        </mc:Choice>
        <mc:Fallback>
          <p:pic>
            <p:nvPicPr>
              <p:cNvPr id="290" name="Ink 289">
                <a:extLst>
                  <a:ext uri="{FF2B5EF4-FFF2-40B4-BE49-F238E27FC236}">
                    <a16:creationId xmlns:a16="http://schemas.microsoft.com/office/drawing/2014/main" id="{37CC611C-114A-639C-68BC-4AFDF9250A2B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10574760" y="5087674"/>
                <a:ext cx="761400" cy="12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93" name="Group 292">
            <a:extLst>
              <a:ext uri="{FF2B5EF4-FFF2-40B4-BE49-F238E27FC236}">
                <a16:creationId xmlns:a16="http://schemas.microsoft.com/office/drawing/2014/main" id="{C7DA39BC-FC7D-9B00-12F7-81B3988E1977}"/>
              </a:ext>
            </a:extLst>
          </p:cNvPr>
          <p:cNvGrpSpPr/>
          <p:nvPr/>
        </p:nvGrpSpPr>
        <p:grpSpPr>
          <a:xfrm>
            <a:off x="8155920" y="4788154"/>
            <a:ext cx="439200" cy="577800"/>
            <a:chOff x="8155920" y="4788154"/>
            <a:chExt cx="439200" cy="57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F6B7B877-5815-7B07-5CD3-E316D59420E7}"/>
                    </a:ext>
                  </a:extLst>
                </p14:cNvPr>
                <p14:cNvContentPartPr/>
                <p14:nvPr/>
              </p14:nvContentPartPr>
              <p14:xfrm>
                <a:off x="8200920" y="5035474"/>
                <a:ext cx="141120" cy="3780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F6B7B877-5815-7B07-5CD3-E316D59420E7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191920" y="5026834"/>
                  <a:ext cx="1587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043A25AC-B76F-93FA-EB42-848284C74E7B}"/>
                    </a:ext>
                  </a:extLst>
                </p14:cNvPr>
                <p14:cNvContentPartPr/>
                <p14:nvPr/>
              </p14:nvContentPartPr>
              <p14:xfrm>
                <a:off x="8155920" y="5124754"/>
                <a:ext cx="165960" cy="2484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043A25AC-B76F-93FA-EB42-848284C74E7B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8146920" y="5115754"/>
                  <a:ext cx="1836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2F604E3F-6901-618B-4D26-87C41FF80BD9}"/>
                    </a:ext>
                  </a:extLst>
                </p14:cNvPr>
                <p14:cNvContentPartPr/>
                <p14:nvPr/>
              </p14:nvContentPartPr>
              <p14:xfrm>
                <a:off x="8456520" y="4788154"/>
                <a:ext cx="138600" cy="57780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2F604E3F-6901-618B-4D26-87C41FF80BD9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447880" y="4779154"/>
                  <a:ext cx="156240" cy="59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D7736D9B-40F0-CF71-15E9-643F27719E27}"/>
              </a:ext>
            </a:extLst>
          </p:cNvPr>
          <p:cNvGrpSpPr/>
          <p:nvPr/>
        </p:nvGrpSpPr>
        <p:grpSpPr>
          <a:xfrm>
            <a:off x="11192520" y="4860154"/>
            <a:ext cx="424080" cy="504000"/>
            <a:chOff x="11192520" y="4860154"/>
            <a:chExt cx="424080" cy="50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FFF9800A-E224-B605-FC92-C4236B181FDE}"/>
                    </a:ext>
                  </a:extLst>
                </p14:cNvPr>
                <p14:cNvContentPartPr/>
                <p14:nvPr/>
              </p14:nvContentPartPr>
              <p14:xfrm>
                <a:off x="11192520" y="4860154"/>
                <a:ext cx="234720" cy="45864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FFF9800A-E224-B605-FC92-C4236B181FDE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1183520" y="4851154"/>
                  <a:ext cx="252360" cy="47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5C1D5742-B8CF-ECD7-451E-A85F6F00F453}"/>
                    </a:ext>
                  </a:extLst>
                </p14:cNvPr>
                <p14:cNvContentPartPr/>
                <p14:nvPr/>
              </p14:nvContentPartPr>
              <p14:xfrm>
                <a:off x="11546400" y="5242834"/>
                <a:ext cx="40320" cy="12132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5C1D5742-B8CF-ECD7-451E-A85F6F00F453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1537400" y="5234194"/>
                  <a:ext cx="579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A11C5AED-EAFE-ECE4-00AC-7729502D44DA}"/>
                    </a:ext>
                  </a:extLst>
                </p14:cNvPr>
                <p14:cNvContentPartPr/>
                <p14:nvPr/>
              </p14:nvContentPartPr>
              <p14:xfrm>
                <a:off x="11586360" y="5114314"/>
                <a:ext cx="30240" cy="2772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A11C5AED-EAFE-ECE4-00AC-7729502D44DA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1577360" y="5105314"/>
                  <a:ext cx="47880" cy="4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0">
            <p14:nvContentPartPr>
              <p14:cNvPr id="298" name="Ink 297">
                <a:extLst>
                  <a:ext uri="{FF2B5EF4-FFF2-40B4-BE49-F238E27FC236}">
                    <a16:creationId xmlns:a16="http://schemas.microsoft.com/office/drawing/2014/main" id="{98FE04CB-F326-8944-2FC3-29FC63D39A98}"/>
                  </a:ext>
                </a:extLst>
              </p14:cNvPr>
              <p14:cNvContentPartPr/>
              <p14:nvPr/>
            </p14:nvContentPartPr>
            <p14:xfrm>
              <a:off x="7990680" y="5890114"/>
              <a:ext cx="195480" cy="172800"/>
            </p14:xfrm>
          </p:contentPart>
        </mc:Choice>
        <mc:Fallback>
          <p:pic>
            <p:nvPicPr>
              <p:cNvPr id="298" name="Ink 297">
                <a:extLst>
                  <a:ext uri="{FF2B5EF4-FFF2-40B4-BE49-F238E27FC236}">
                    <a16:creationId xmlns:a16="http://schemas.microsoft.com/office/drawing/2014/main" id="{98FE04CB-F326-8944-2FC3-29FC63D39A98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7982040" y="5881474"/>
                <a:ext cx="213120" cy="190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12" name="Group 311">
            <a:extLst>
              <a:ext uri="{FF2B5EF4-FFF2-40B4-BE49-F238E27FC236}">
                <a16:creationId xmlns:a16="http://schemas.microsoft.com/office/drawing/2014/main" id="{18539AB9-C3DC-0C90-CBF9-E590E08A03CC}"/>
              </a:ext>
            </a:extLst>
          </p:cNvPr>
          <p:cNvGrpSpPr/>
          <p:nvPr/>
        </p:nvGrpSpPr>
        <p:grpSpPr>
          <a:xfrm>
            <a:off x="8677920" y="3283354"/>
            <a:ext cx="762480" cy="349200"/>
            <a:chOff x="8677920" y="3283354"/>
            <a:chExt cx="762480" cy="34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DC29B776-6301-1DDE-A6E0-2CF83D105FB5}"/>
                    </a:ext>
                  </a:extLst>
                </p14:cNvPr>
                <p14:cNvContentPartPr/>
                <p14:nvPr/>
              </p14:nvContentPartPr>
              <p14:xfrm>
                <a:off x="8677920" y="3283354"/>
                <a:ext cx="535680" cy="3060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DC29B776-6301-1DDE-A6E0-2CF83D105FB5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8669280" y="3274714"/>
                  <a:ext cx="5533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32D7C4BB-1DD6-2372-01BD-792DCD2C6E8E}"/>
                    </a:ext>
                  </a:extLst>
                </p14:cNvPr>
                <p14:cNvContentPartPr/>
                <p14:nvPr/>
              </p14:nvContentPartPr>
              <p14:xfrm>
                <a:off x="8945040" y="3316474"/>
                <a:ext cx="495360" cy="31608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32D7C4BB-1DD6-2372-01BD-792DCD2C6E8E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8936400" y="3307474"/>
                  <a:ext cx="513000" cy="33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E342882E-EA78-845E-D0B4-E1EC68516706}"/>
              </a:ext>
            </a:extLst>
          </p:cNvPr>
          <p:cNvGrpSpPr/>
          <p:nvPr/>
        </p:nvGrpSpPr>
        <p:grpSpPr>
          <a:xfrm>
            <a:off x="9693840" y="3529594"/>
            <a:ext cx="434880" cy="333360"/>
            <a:chOff x="9693840" y="3529594"/>
            <a:chExt cx="434880" cy="33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65187672-0DB4-2421-42CB-86F876709D5C}"/>
                    </a:ext>
                  </a:extLst>
                </p14:cNvPr>
                <p14:cNvContentPartPr/>
                <p14:nvPr/>
              </p14:nvContentPartPr>
              <p14:xfrm>
                <a:off x="9693840" y="3529594"/>
                <a:ext cx="186120" cy="21024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65187672-0DB4-2421-42CB-86F876709D5C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685200" y="3520954"/>
                  <a:ext cx="2037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0DE8C874-3BB2-43E4-B6E6-3B0BA8CB736C}"/>
                    </a:ext>
                  </a:extLst>
                </p14:cNvPr>
                <p14:cNvContentPartPr/>
                <p14:nvPr/>
              </p14:nvContentPartPr>
              <p14:xfrm>
                <a:off x="9971760" y="3672154"/>
                <a:ext cx="156960" cy="190800"/>
              </p14:xfrm>
            </p:contentPart>
          </mc:Choice>
          <mc:Fallback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0DE8C874-3BB2-43E4-B6E6-3B0BA8CB736C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9962760" y="3663154"/>
                  <a:ext cx="174600" cy="20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0EBE0F07-08D3-F257-4D8A-EE6AAD8ECEB7}"/>
              </a:ext>
            </a:extLst>
          </p:cNvPr>
          <p:cNvGrpSpPr/>
          <p:nvPr/>
        </p:nvGrpSpPr>
        <p:grpSpPr>
          <a:xfrm>
            <a:off x="10285680" y="3428074"/>
            <a:ext cx="500040" cy="339840"/>
            <a:chOff x="10285680" y="3428074"/>
            <a:chExt cx="500040" cy="33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C560D1F6-B494-D4D2-CE11-65E04FE2A778}"/>
                    </a:ext>
                  </a:extLst>
                </p14:cNvPr>
                <p14:cNvContentPartPr/>
                <p14:nvPr/>
              </p14:nvContentPartPr>
              <p14:xfrm>
                <a:off x="10285680" y="3428074"/>
                <a:ext cx="155160" cy="307080"/>
              </p14:xfrm>
            </p:contentPart>
          </mc:Choice>
          <mc:Fallback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C560D1F6-B494-D4D2-CE11-65E04FE2A778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0276680" y="3419434"/>
                  <a:ext cx="17280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61D1D015-50C9-C33E-417C-5170144C6EB9}"/>
                    </a:ext>
                  </a:extLst>
                </p14:cNvPr>
                <p14:cNvContentPartPr/>
                <p14:nvPr/>
              </p14:nvContentPartPr>
              <p14:xfrm>
                <a:off x="10616880" y="3462274"/>
                <a:ext cx="164880" cy="305640"/>
              </p14:xfrm>
            </p:contentPart>
          </mc:Choice>
          <mc:Fallback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61D1D015-50C9-C33E-417C-5170144C6EB9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0608240" y="3453274"/>
                  <a:ext cx="18252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96D79993-AD1B-E2BB-DD8C-A0C2B722723A}"/>
                    </a:ext>
                  </a:extLst>
                </p14:cNvPr>
                <p14:cNvContentPartPr/>
                <p14:nvPr/>
              </p14:nvContentPartPr>
              <p14:xfrm>
                <a:off x="10558560" y="3621034"/>
                <a:ext cx="227160" cy="30600"/>
              </p14:xfrm>
            </p:contentPart>
          </mc:Choice>
          <mc:Fallback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96D79993-AD1B-E2BB-DD8C-A0C2B722723A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549920" y="3612394"/>
                  <a:ext cx="244800" cy="4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B88B3101-3098-75F3-048B-CEB6BF2FF368}"/>
              </a:ext>
            </a:extLst>
          </p:cNvPr>
          <p:cNvGrpSpPr/>
          <p:nvPr/>
        </p:nvGrpSpPr>
        <p:grpSpPr>
          <a:xfrm>
            <a:off x="7973400" y="3335554"/>
            <a:ext cx="1314720" cy="716400"/>
            <a:chOff x="7973400" y="3335554"/>
            <a:chExt cx="1314720" cy="71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A35CADA2-24AB-B2BD-7B09-3401EB49B5DD}"/>
                    </a:ext>
                  </a:extLst>
                </p14:cNvPr>
                <p14:cNvContentPartPr/>
                <p14:nvPr/>
              </p14:nvContentPartPr>
              <p14:xfrm>
                <a:off x="8026320" y="3335554"/>
                <a:ext cx="1261800" cy="716400"/>
              </p14:xfrm>
            </p:contentPart>
          </mc:Choice>
          <mc:Fallback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A35CADA2-24AB-B2BD-7B09-3401EB49B5DD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017320" y="3326914"/>
                  <a:ext cx="1279440" cy="73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295ABB2F-EC6D-1F1B-ABE1-75C1CA95D845}"/>
                    </a:ext>
                  </a:extLst>
                </p14:cNvPr>
                <p14:cNvContentPartPr/>
                <p14:nvPr/>
              </p14:nvContentPartPr>
              <p14:xfrm>
                <a:off x="7973400" y="3348154"/>
                <a:ext cx="228240" cy="189360"/>
              </p14:xfrm>
            </p:contentPart>
          </mc:Choice>
          <mc:Fallback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295ABB2F-EC6D-1F1B-ABE1-75C1CA95D845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7964760" y="3339154"/>
                  <a:ext cx="245880" cy="20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8B126D87-DEDA-0645-7A76-2C3ECD4D188F}"/>
              </a:ext>
            </a:extLst>
          </p:cNvPr>
          <p:cNvGrpSpPr/>
          <p:nvPr/>
        </p:nvGrpSpPr>
        <p:grpSpPr>
          <a:xfrm>
            <a:off x="9435000" y="3973114"/>
            <a:ext cx="2009520" cy="456480"/>
            <a:chOff x="9435000" y="3973114"/>
            <a:chExt cx="2009520" cy="45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6847ADD5-2E04-B33E-659C-457E1A80147C}"/>
                    </a:ext>
                  </a:extLst>
                </p14:cNvPr>
                <p14:cNvContentPartPr/>
                <p14:nvPr/>
              </p14:nvContentPartPr>
              <p14:xfrm>
                <a:off x="9435000" y="4175434"/>
                <a:ext cx="221040" cy="18000"/>
              </p14:xfrm>
            </p:contentPart>
          </mc:Choice>
          <mc:Fallback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6847ADD5-2E04-B33E-659C-457E1A80147C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9426360" y="4166434"/>
                  <a:ext cx="2386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43E339BB-A68F-E702-F470-22D95AC9189F}"/>
                    </a:ext>
                  </a:extLst>
                </p14:cNvPr>
                <p14:cNvContentPartPr/>
                <p14:nvPr/>
              </p14:nvContentPartPr>
              <p14:xfrm>
                <a:off x="9729840" y="4135114"/>
                <a:ext cx="41400" cy="237600"/>
              </p14:xfrm>
            </p:contentPart>
          </mc:Choice>
          <mc:Fallback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43E339BB-A68F-E702-F470-22D95AC9189F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9720840" y="4126474"/>
                  <a:ext cx="5904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84403DAA-16AE-BB22-8AC9-30F978DC5580}"/>
                    </a:ext>
                  </a:extLst>
                </p14:cNvPr>
                <p14:cNvContentPartPr/>
                <p14:nvPr/>
              </p14:nvContentPartPr>
              <p14:xfrm>
                <a:off x="9733800" y="4108474"/>
                <a:ext cx="189720" cy="123840"/>
              </p14:xfrm>
            </p:contentPart>
          </mc:Choice>
          <mc:Fallback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84403DAA-16AE-BB22-8AC9-30F978DC5580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9724800" y="4099834"/>
                  <a:ext cx="2073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3E094E66-8C1C-9898-AE15-5667E5F3BA90}"/>
                    </a:ext>
                  </a:extLst>
                </p14:cNvPr>
                <p14:cNvContentPartPr/>
                <p14:nvPr/>
              </p14:nvContentPartPr>
              <p14:xfrm>
                <a:off x="10046640" y="4022074"/>
                <a:ext cx="184320" cy="229320"/>
              </p14:xfrm>
            </p:contentPart>
          </mc:Choice>
          <mc:Fallback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3E094E66-8C1C-9898-AE15-5667E5F3BA90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0038000" y="4013434"/>
                  <a:ext cx="20196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02681392-B2B2-E547-C936-93A55028164D}"/>
                    </a:ext>
                  </a:extLst>
                </p14:cNvPr>
                <p14:cNvContentPartPr/>
                <p14:nvPr/>
              </p14:nvContentPartPr>
              <p14:xfrm>
                <a:off x="10211880" y="4252834"/>
                <a:ext cx="51840" cy="114480"/>
              </p14:xfrm>
            </p:contentPart>
          </mc:Choice>
          <mc:Fallback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02681392-B2B2-E547-C936-93A55028164D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0203240" y="4243834"/>
                  <a:ext cx="694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74859FBA-DCCD-7BF7-0DBA-D78C72FD09CC}"/>
                    </a:ext>
                  </a:extLst>
                </p14:cNvPr>
                <p14:cNvContentPartPr/>
                <p14:nvPr/>
              </p14:nvContentPartPr>
              <p14:xfrm>
                <a:off x="10228800" y="4201714"/>
                <a:ext cx="20520" cy="15120"/>
              </p14:xfrm>
            </p:contentPart>
          </mc:Choice>
          <mc:Fallback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74859FBA-DCCD-7BF7-0DBA-D78C72FD09CC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0220160" y="4193074"/>
                  <a:ext cx="381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E6D7C46A-0FF5-0794-5C24-9A3D56E30A11}"/>
                    </a:ext>
                  </a:extLst>
                </p14:cNvPr>
                <p14:cNvContentPartPr/>
                <p14:nvPr/>
              </p14:nvContentPartPr>
              <p14:xfrm>
                <a:off x="10353360" y="4222234"/>
                <a:ext cx="91800" cy="187560"/>
              </p14:xfrm>
            </p:contentPart>
          </mc:Choice>
          <mc:Fallback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E6D7C46A-0FF5-0794-5C24-9A3D56E30A11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0344360" y="4213594"/>
                  <a:ext cx="1094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A9985803-8495-68BA-1185-B659A818E2DB}"/>
                    </a:ext>
                  </a:extLst>
                </p14:cNvPr>
                <p14:cNvContentPartPr/>
                <p14:nvPr/>
              </p14:nvContentPartPr>
              <p14:xfrm>
                <a:off x="10686720" y="4094794"/>
                <a:ext cx="48240" cy="156240"/>
              </p14:xfrm>
            </p:contentPart>
          </mc:Choice>
          <mc:Fallback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A9985803-8495-68BA-1185-B659A818E2DB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0678080" y="4085794"/>
                  <a:ext cx="658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9B592F67-AC27-C24F-399D-23D95D4D822A}"/>
                    </a:ext>
                  </a:extLst>
                </p14:cNvPr>
                <p14:cNvContentPartPr/>
                <p14:nvPr/>
              </p14:nvContentPartPr>
              <p14:xfrm>
                <a:off x="10588800" y="4186954"/>
                <a:ext cx="226800" cy="24840"/>
              </p14:xfrm>
            </p:contentPart>
          </mc:Choice>
          <mc:Fallback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9B592F67-AC27-C24F-399D-23D95D4D822A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0580160" y="4178314"/>
                  <a:ext cx="2444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5AB5C0B7-593C-6CCB-412E-2B024B79A7F6}"/>
                    </a:ext>
                  </a:extLst>
                </p14:cNvPr>
                <p14:cNvContentPartPr/>
                <p14:nvPr/>
              </p14:nvContentPartPr>
              <p14:xfrm>
                <a:off x="10953120" y="4147714"/>
                <a:ext cx="214560" cy="110880"/>
              </p14:xfrm>
            </p:contentPart>
          </mc:Choice>
          <mc:Fallback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5AB5C0B7-593C-6CCB-412E-2B024B79A7F6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0944480" y="4139074"/>
                  <a:ext cx="2322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937237A3-0237-1196-A372-EDA3DC49CBB9}"/>
                    </a:ext>
                  </a:extLst>
                </p14:cNvPr>
                <p14:cNvContentPartPr/>
                <p14:nvPr/>
              </p14:nvContentPartPr>
              <p14:xfrm>
                <a:off x="11271720" y="3973114"/>
                <a:ext cx="74520" cy="74520"/>
              </p14:xfrm>
            </p:contentPart>
          </mc:Choice>
          <mc:Fallback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937237A3-0237-1196-A372-EDA3DC49CBB9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1262720" y="3964114"/>
                  <a:ext cx="921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D6229C3E-CDA6-77B7-871C-02303DBA4670}"/>
                    </a:ext>
                  </a:extLst>
                </p14:cNvPr>
                <p14:cNvContentPartPr/>
                <p14:nvPr/>
              </p14:nvContentPartPr>
              <p14:xfrm>
                <a:off x="11148600" y="4314754"/>
                <a:ext cx="93600" cy="106560"/>
              </p14:xfrm>
            </p:contentPart>
          </mc:Choice>
          <mc:Fallback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D6229C3E-CDA6-77B7-871C-02303DBA4670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1139600" y="4305754"/>
                  <a:ext cx="1112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B1E35BA6-0FA6-F7FA-131C-CBD9DAB0DC36}"/>
                    </a:ext>
                  </a:extLst>
                </p14:cNvPr>
                <p14:cNvContentPartPr/>
                <p14:nvPr/>
              </p14:nvContentPartPr>
              <p14:xfrm>
                <a:off x="11210880" y="4239154"/>
                <a:ext cx="37440" cy="34920"/>
              </p14:xfrm>
            </p:contentPart>
          </mc:Choice>
          <mc:Fallback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B1E35BA6-0FA6-F7FA-131C-CBD9DAB0DC36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1201880" y="4230154"/>
                  <a:ext cx="550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CCCABBF4-4161-871A-0DF6-4191A03056BA}"/>
                    </a:ext>
                  </a:extLst>
                </p14:cNvPr>
                <p14:cNvContentPartPr/>
                <p14:nvPr/>
              </p14:nvContentPartPr>
              <p14:xfrm>
                <a:off x="11322480" y="4226914"/>
                <a:ext cx="122040" cy="202680"/>
              </p14:xfrm>
            </p:contentPart>
          </mc:Choice>
          <mc:Fallback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CCCABBF4-4161-871A-0DF6-4191A03056BA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1313840" y="4217914"/>
                  <a:ext cx="139680" cy="22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0" name="Group 349">
            <a:extLst>
              <a:ext uri="{FF2B5EF4-FFF2-40B4-BE49-F238E27FC236}">
                <a16:creationId xmlns:a16="http://schemas.microsoft.com/office/drawing/2014/main" id="{EDE279E9-010C-B5E9-90E7-91E6BD1CC1CB}"/>
              </a:ext>
            </a:extLst>
          </p:cNvPr>
          <p:cNvGrpSpPr/>
          <p:nvPr/>
        </p:nvGrpSpPr>
        <p:grpSpPr>
          <a:xfrm>
            <a:off x="6412800" y="6300874"/>
            <a:ext cx="1024560" cy="261360"/>
            <a:chOff x="6412800" y="6300874"/>
            <a:chExt cx="1024560" cy="26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64B81828-3BB7-B62A-1A28-7689A781BF65}"/>
                    </a:ext>
                  </a:extLst>
                </p14:cNvPr>
                <p14:cNvContentPartPr/>
                <p14:nvPr/>
              </p14:nvContentPartPr>
              <p14:xfrm>
                <a:off x="6449520" y="6317794"/>
                <a:ext cx="183240" cy="24840"/>
              </p14:xfrm>
            </p:contentPart>
          </mc:Choice>
          <mc:Fallback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64B81828-3BB7-B62A-1A28-7689A781BF65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6440520" y="6309154"/>
                  <a:ext cx="2008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1D1C348B-9CE5-EBC0-B8A5-D3DDD81D7A6C}"/>
                    </a:ext>
                  </a:extLst>
                </p14:cNvPr>
                <p14:cNvContentPartPr/>
                <p14:nvPr/>
              </p14:nvContentPartPr>
              <p14:xfrm>
                <a:off x="6412800" y="6389794"/>
                <a:ext cx="233640" cy="33120"/>
              </p14:xfrm>
            </p:contentPart>
          </mc:Choice>
          <mc:Fallback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1D1C348B-9CE5-EBC0-B8A5-D3DDD81D7A6C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6403800" y="6381154"/>
                  <a:ext cx="2512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AF2DBFC0-04C1-0F9E-7F25-B6C683DCB216}"/>
                    </a:ext>
                  </a:extLst>
                </p14:cNvPr>
                <p14:cNvContentPartPr/>
                <p14:nvPr/>
              </p14:nvContentPartPr>
              <p14:xfrm>
                <a:off x="6866400" y="6323554"/>
                <a:ext cx="28080" cy="238680"/>
              </p14:xfrm>
            </p:contentPart>
          </mc:Choice>
          <mc:Fallback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AF2DBFC0-04C1-0F9E-7F25-B6C683DCB216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6857760" y="6314914"/>
                  <a:ext cx="4572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92CA146B-31DB-0A7D-5E11-18142C0F829C}"/>
                    </a:ext>
                  </a:extLst>
                </p14:cNvPr>
                <p14:cNvContentPartPr/>
                <p14:nvPr/>
              </p14:nvContentPartPr>
              <p14:xfrm>
                <a:off x="6852720" y="6307354"/>
                <a:ext cx="176760" cy="119160"/>
              </p14:xfrm>
            </p:contentPart>
          </mc:Choice>
          <mc:Fallback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92CA146B-31DB-0A7D-5E11-18142C0F829C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6843720" y="6298354"/>
                  <a:ext cx="1944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BC499380-A515-57D8-00E9-C086C7DA12C8}"/>
                    </a:ext>
                  </a:extLst>
                </p14:cNvPr>
                <p14:cNvContentPartPr/>
                <p14:nvPr/>
              </p14:nvContentPartPr>
              <p14:xfrm>
                <a:off x="7108680" y="6300874"/>
                <a:ext cx="161640" cy="179280"/>
              </p14:xfrm>
            </p:contentPart>
          </mc:Choice>
          <mc:Fallback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BC499380-A515-57D8-00E9-C086C7DA12C8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7099680" y="6292234"/>
                  <a:ext cx="1792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C8291848-F179-5AC1-BD3A-435AA5CCC7D8}"/>
                    </a:ext>
                  </a:extLst>
                </p14:cNvPr>
                <p14:cNvContentPartPr/>
                <p14:nvPr/>
              </p14:nvContentPartPr>
              <p14:xfrm>
                <a:off x="7335480" y="6494554"/>
                <a:ext cx="101880" cy="53280"/>
              </p14:xfrm>
            </p:contentPart>
          </mc:Choice>
          <mc:Fallback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C8291848-F179-5AC1-BD3A-435AA5CCC7D8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7326840" y="6485914"/>
                  <a:ext cx="1195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DC4F05B2-E2FF-1B27-DD76-6683FE08A2F7}"/>
                    </a:ext>
                  </a:extLst>
                </p14:cNvPr>
                <p14:cNvContentPartPr/>
                <p14:nvPr/>
              </p14:nvContentPartPr>
              <p14:xfrm>
                <a:off x="7343400" y="6404914"/>
                <a:ext cx="24480" cy="25920"/>
              </p14:xfrm>
            </p:contentPart>
          </mc:Choice>
          <mc:Fallback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DC4F05B2-E2FF-1B27-DD76-6683FE08A2F7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7334760" y="6396274"/>
                  <a:ext cx="4212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5F78AD8F-EBA2-2D84-6E34-DA6ADC7F0241}"/>
              </a:ext>
            </a:extLst>
          </p:cNvPr>
          <p:cNvGrpSpPr/>
          <p:nvPr/>
        </p:nvGrpSpPr>
        <p:grpSpPr>
          <a:xfrm>
            <a:off x="6204360" y="4838914"/>
            <a:ext cx="1671840" cy="529560"/>
            <a:chOff x="6204360" y="4838914"/>
            <a:chExt cx="1671840" cy="52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82FC6DF4-4E20-8C38-0171-3F04DD837AC3}"/>
                    </a:ext>
                  </a:extLst>
                </p14:cNvPr>
                <p14:cNvContentPartPr/>
                <p14:nvPr/>
              </p14:nvContentPartPr>
              <p14:xfrm>
                <a:off x="6228480" y="4906234"/>
                <a:ext cx="57960" cy="26928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82FC6DF4-4E20-8C38-0171-3F04DD837AC3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6219840" y="4897234"/>
                  <a:ext cx="7560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4EFCB466-CF17-BABD-97FB-A80D76CC3764}"/>
                    </a:ext>
                  </a:extLst>
                </p14:cNvPr>
                <p14:cNvContentPartPr/>
                <p14:nvPr/>
              </p14:nvContentPartPr>
              <p14:xfrm>
                <a:off x="6204360" y="4838914"/>
                <a:ext cx="185040" cy="11592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4EFCB466-CF17-BABD-97FB-A80D76CC3764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6195360" y="4829914"/>
                  <a:ext cx="2026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58982BDB-AEFC-FC41-C649-55B564FA8ED7}"/>
                    </a:ext>
                  </a:extLst>
                </p14:cNvPr>
                <p14:cNvContentPartPr/>
                <p14:nvPr/>
              </p14:nvContentPartPr>
              <p14:xfrm>
                <a:off x="6353040" y="5183074"/>
                <a:ext cx="25200" cy="10800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58982BDB-AEFC-FC41-C649-55B564FA8ED7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6344040" y="5174074"/>
                  <a:ext cx="428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6F4320DF-74D2-18A5-2843-490E2753E6B7}"/>
                    </a:ext>
                  </a:extLst>
                </p14:cNvPr>
                <p14:cNvContentPartPr/>
                <p14:nvPr/>
              </p14:nvContentPartPr>
              <p14:xfrm>
                <a:off x="6395160" y="5114314"/>
                <a:ext cx="34200" cy="1584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6F4320DF-74D2-18A5-2843-490E2753E6B7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6386160" y="5105314"/>
                  <a:ext cx="518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022A0062-95E1-D95C-1363-20D5E20D4CED}"/>
                    </a:ext>
                  </a:extLst>
                </p14:cNvPr>
                <p14:cNvContentPartPr/>
                <p14:nvPr/>
              </p14:nvContentPartPr>
              <p14:xfrm>
                <a:off x="6607560" y="4969954"/>
                <a:ext cx="194040" cy="4968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022A0062-95E1-D95C-1363-20D5E20D4CED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6598560" y="4960954"/>
                  <a:ext cx="2116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656C5D67-44CD-637F-80BC-878058088E8A}"/>
                    </a:ext>
                  </a:extLst>
                </p14:cNvPr>
                <p14:cNvContentPartPr/>
                <p14:nvPr/>
              </p14:nvContentPartPr>
              <p14:xfrm>
                <a:off x="6587400" y="5086594"/>
                <a:ext cx="184320" cy="3492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656C5D67-44CD-637F-80BC-878058088E8A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6578760" y="5077954"/>
                  <a:ext cx="2019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411DE141-B219-499E-404B-8D4502365055}"/>
                    </a:ext>
                  </a:extLst>
                </p14:cNvPr>
                <p14:cNvContentPartPr/>
                <p14:nvPr/>
              </p14:nvContentPartPr>
              <p14:xfrm>
                <a:off x="6962880" y="4946914"/>
                <a:ext cx="59040" cy="22824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411DE141-B219-499E-404B-8D4502365055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6953880" y="4938274"/>
                  <a:ext cx="766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3CD90DFE-06C2-384C-06FB-D4BCD1C3779C}"/>
                    </a:ext>
                  </a:extLst>
                </p14:cNvPr>
                <p14:cNvContentPartPr/>
                <p14:nvPr/>
              </p14:nvContentPartPr>
              <p14:xfrm>
                <a:off x="7087800" y="4954474"/>
                <a:ext cx="47520" cy="20808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3CD90DFE-06C2-384C-06FB-D4BCD1C3779C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7079160" y="4945474"/>
                  <a:ext cx="651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129264AD-B90A-781C-64F6-27F6B7C543C0}"/>
                    </a:ext>
                  </a:extLst>
                </p14:cNvPr>
                <p14:cNvContentPartPr/>
                <p14:nvPr/>
              </p14:nvContentPartPr>
              <p14:xfrm>
                <a:off x="6962520" y="4917034"/>
                <a:ext cx="332280" cy="3888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129264AD-B90A-781C-64F6-27F6B7C543C0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6953520" y="4908394"/>
                  <a:ext cx="3499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097831BF-3B0F-F12F-130F-584F5A3797BA}"/>
                    </a:ext>
                  </a:extLst>
                </p14:cNvPr>
                <p14:cNvContentPartPr/>
                <p14:nvPr/>
              </p14:nvContentPartPr>
              <p14:xfrm>
                <a:off x="7206960" y="5234914"/>
                <a:ext cx="47520" cy="11016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097831BF-3B0F-F12F-130F-584F5A3797BA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7198320" y="5225914"/>
                  <a:ext cx="651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578C9DD0-7508-C7CF-1E3F-E7A4FDE8A1E2}"/>
                    </a:ext>
                  </a:extLst>
                </p14:cNvPr>
                <p14:cNvContentPartPr/>
                <p14:nvPr/>
              </p14:nvContentPartPr>
              <p14:xfrm>
                <a:off x="7271400" y="5161114"/>
                <a:ext cx="7920" cy="828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578C9DD0-7508-C7CF-1E3F-E7A4FDE8A1E2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7262400" y="5152474"/>
                  <a:ext cx="255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B3F320E3-94D0-F52B-DAE5-6ABC0618239F}"/>
                    </a:ext>
                  </a:extLst>
                </p14:cNvPr>
                <p14:cNvContentPartPr/>
                <p14:nvPr/>
              </p14:nvContentPartPr>
              <p14:xfrm>
                <a:off x="7308840" y="5175874"/>
                <a:ext cx="156240" cy="19260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B3F320E3-94D0-F52B-DAE5-6ABC0618239F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7299840" y="5166874"/>
                  <a:ext cx="1738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3FB11C93-D84D-2A79-D48E-4E91937B1E59}"/>
                    </a:ext>
                  </a:extLst>
                </p14:cNvPr>
                <p14:cNvContentPartPr/>
                <p14:nvPr/>
              </p14:nvContentPartPr>
              <p14:xfrm>
                <a:off x="7566960" y="5052034"/>
                <a:ext cx="167040" cy="13032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3FB11C93-D84D-2A79-D48E-4E91937B1E59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7558320" y="5043034"/>
                  <a:ext cx="1846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6BFD1C2C-A658-1B67-9612-BD5B9291F137}"/>
                    </a:ext>
                  </a:extLst>
                </p14:cNvPr>
                <p14:cNvContentPartPr/>
                <p14:nvPr/>
              </p14:nvContentPartPr>
              <p14:xfrm>
                <a:off x="7763520" y="5208994"/>
                <a:ext cx="112680" cy="15768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6BFD1C2C-A658-1B67-9612-BD5B9291F137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7754520" y="5200354"/>
                  <a:ext cx="1303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36CF75C2-E8C5-F356-499F-5BD9A570B82E}"/>
                    </a:ext>
                  </a:extLst>
                </p14:cNvPr>
                <p14:cNvContentPartPr/>
                <p14:nvPr/>
              </p14:nvContentPartPr>
              <p14:xfrm>
                <a:off x="6235680" y="5169394"/>
                <a:ext cx="75960" cy="6120"/>
              </p14:xfrm>
            </p:contentPart>
          </mc:Choice>
          <mc:Fallback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36CF75C2-E8C5-F356-499F-5BD9A570B82E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6226680" y="5160394"/>
                  <a:ext cx="9360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6C8BCAE4-30F5-7C3F-652F-167AA6AC0722}"/>
              </a:ext>
            </a:extLst>
          </p:cNvPr>
          <p:cNvGrpSpPr/>
          <p:nvPr/>
        </p:nvGrpSpPr>
        <p:grpSpPr>
          <a:xfrm>
            <a:off x="7700520" y="6145354"/>
            <a:ext cx="1445040" cy="428040"/>
            <a:chOff x="7700520" y="6145354"/>
            <a:chExt cx="1445040" cy="42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9018575F-6D73-DA3B-DA8D-E009D925FC15}"/>
                    </a:ext>
                  </a:extLst>
                </p14:cNvPr>
                <p14:cNvContentPartPr/>
                <p14:nvPr/>
              </p14:nvContentPartPr>
              <p14:xfrm>
                <a:off x="7700520" y="6395554"/>
                <a:ext cx="180360" cy="16560"/>
              </p14:xfrm>
            </p:contentPart>
          </mc:Choice>
          <mc:Fallback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9018575F-6D73-DA3B-DA8D-E009D925FC15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7691880" y="6386554"/>
                  <a:ext cx="1980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2200B1F9-27DD-35F4-8E5F-89502AE6C11F}"/>
                    </a:ext>
                  </a:extLst>
                </p14:cNvPr>
                <p14:cNvContentPartPr/>
                <p14:nvPr/>
              </p14:nvContentPartPr>
              <p14:xfrm>
                <a:off x="8024880" y="6331474"/>
                <a:ext cx="269280" cy="194400"/>
              </p14:xfrm>
            </p:contentPart>
          </mc:Choice>
          <mc:Fallback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2200B1F9-27DD-35F4-8E5F-89502AE6C11F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8016240" y="6322834"/>
                  <a:ext cx="2869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660C2C66-18E4-6D19-0AEA-5DC45C8E2507}"/>
                    </a:ext>
                  </a:extLst>
                </p14:cNvPr>
                <p14:cNvContentPartPr/>
                <p14:nvPr/>
              </p14:nvContentPartPr>
              <p14:xfrm>
                <a:off x="8297040" y="6145354"/>
                <a:ext cx="156240" cy="142920"/>
              </p14:xfrm>
            </p:contentPart>
          </mc:Choice>
          <mc:Fallback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660C2C66-18E4-6D19-0AEA-5DC45C8E2507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8288040" y="6136714"/>
                  <a:ext cx="1738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D8C68D02-3C73-390E-58D1-A25E0EB32CAE}"/>
                    </a:ext>
                  </a:extLst>
                </p14:cNvPr>
                <p14:cNvContentPartPr/>
                <p14:nvPr/>
              </p14:nvContentPartPr>
              <p14:xfrm>
                <a:off x="8285520" y="6498514"/>
                <a:ext cx="61200" cy="36720"/>
              </p14:xfrm>
            </p:contentPart>
          </mc:Choice>
          <mc:Fallback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D8C68D02-3C73-390E-58D1-A25E0EB32CAE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8276520" y="6489514"/>
                  <a:ext cx="788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70D5511F-3A81-DF2A-F9E0-60812D12672C}"/>
                    </a:ext>
                  </a:extLst>
                </p14:cNvPr>
                <p14:cNvContentPartPr/>
                <p14:nvPr/>
              </p14:nvContentPartPr>
              <p14:xfrm>
                <a:off x="8358600" y="6437674"/>
                <a:ext cx="17640" cy="26640"/>
              </p14:xfrm>
            </p:contentPart>
          </mc:Choice>
          <mc:Fallback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70D5511F-3A81-DF2A-F9E0-60812D12672C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8349960" y="6428674"/>
                  <a:ext cx="352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08973C7C-5697-44B0-A6BC-6D8AAC034FDA}"/>
                    </a:ext>
                  </a:extLst>
                </p14:cNvPr>
                <p14:cNvContentPartPr/>
                <p14:nvPr/>
              </p14:nvContentPartPr>
              <p14:xfrm>
                <a:off x="8442480" y="6417154"/>
                <a:ext cx="119520" cy="132840"/>
              </p14:xfrm>
            </p:contentPart>
          </mc:Choice>
          <mc:Fallback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08973C7C-5697-44B0-A6BC-6D8AAC034FDA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8433480" y="6408154"/>
                  <a:ext cx="1371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9F54FD44-96E9-9F6D-E962-48881ADE184E}"/>
                    </a:ext>
                  </a:extLst>
                </p14:cNvPr>
                <p14:cNvContentPartPr/>
                <p14:nvPr/>
              </p14:nvContentPartPr>
              <p14:xfrm>
                <a:off x="8706000" y="6314554"/>
                <a:ext cx="160560" cy="190800"/>
              </p14:xfrm>
            </p:contentPart>
          </mc:Choice>
          <mc:Fallback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9F54FD44-96E9-9F6D-E962-48881ADE184E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8697360" y="6305554"/>
                  <a:ext cx="1782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25886665-A935-100A-AD43-48A535899230}"/>
                    </a:ext>
                  </a:extLst>
                </p14:cNvPr>
                <p14:cNvContentPartPr/>
                <p14:nvPr/>
              </p14:nvContentPartPr>
              <p14:xfrm>
                <a:off x="8965200" y="6420034"/>
                <a:ext cx="180360" cy="153360"/>
              </p14:xfrm>
            </p:contentPart>
          </mc:Choice>
          <mc:Fallback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25886665-A935-100A-AD43-48A535899230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8956200" y="6411034"/>
                  <a:ext cx="198000" cy="17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8" name="Group 377">
            <a:extLst>
              <a:ext uri="{FF2B5EF4-FFF2-40B4-BE49-F238E27FC236}">
                <a16:creationId xmlns:a16="http://schemas.microsoft.com/office/drawing/2014/main" id="{68D7739F-164D-3DEF-1B34-7CCFD83D24E5}"/>
              </a:ext>
            </a:extLst>
          </p:cNvPr>
          <p:cNvGrpSpPr/>
          <p:nvPr/>
        </p:nvGrpSpPr>
        <p:grpSpPr>
          <a:xfrm>
            <a:off x="413760" y="5824954"/>
            <a:ext cx="3088080" cy="424800"/>
            <a:chOff x="413760" y="5824954"/>
            <a:chExt cx="3088080" cy="42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E3E19A5E-D686-2987-65A0-AF51D745C9D2}"/>
                    </a:ext>
                  </a:extLst>
                </p14:cNvPr>
                <p14:cNvContentPartPr/>
                <p14:nvPr/>
              </p14:nvContentPartPr>
              <p14:xfrm>
                <a:off x="413760" y="5942674"/>
                <a:ext cx="30240" cy="156240"/>
              </p14:xfrm>
            </p:contentPart>
          </mc:Choice>
          <mc:Fallback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E3E19A5E-D686-2987-65A0-AF51D745C9D2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405120" y="5934034"/>
                  <a:ext cx="478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1B8F4EDA-FEC4-1100-E0E4-CA3FFEE6E909}"/>
                    </a:ext>
                  </a:extLst>
                </p14:cNvPr>
                <p14:cNvContentPartPr/>
                <p14:nvPr/>
              </p14:nvContentPartPr>
              <p14:xfrm>
                <a:off x="438600" y="5919994"/>
                <a:ext cx="163800" cy="45360"/>
              </p14:xfrm>
            </p:contentPart>
          </mc:Choice>
          <mc:Fallback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1B8F4EDA-FEC4-1100-E0E4-CA3FFEE6E909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429600" y="5910994"/>
                  <a:ext cx="1814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1BB0FD2C-1ABB-EF53-F6C4-1F47EB9CA6F0}"/>
                    </a:ext>
                  </a:extLst>
                </p14:cNvPr>
                <p14:cNvContentPartPr/>
                <p14:nvPr/>
              </p14:nvContentPartPr>
              <p14:xfrm>
                <a:off x="437160" y="6012154"/>
                <a:ext cx="156960" cy="31680"/>
              </p14:xfrm>
            </p:contentPart>
          </mc:Choice>
          <mc:Fallback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1BB0FD2C-1ABB-EF53-F6C4-1F47EB9CA6F0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428520" y="6003154"/>
                  <a:ext cx="1746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9A8D935C-41F5-7684-838E-0B07A7F9573E}"/>
                    </a:ext>
                  </a:extLst>
                </p14:cNvPr>
                <p14:cNvContentPartPr/>
                <p14:nvPr/>
              </p14:nvContentPartPr>
              <p14:xfrm>
                <a:off x="544440" y="5863834"/>
                <a:ext cx="536760" cy="251280"/>
              </p14:xfrm>
            </p:contentPart>
          </mc:Choice>
          <mc:Fallback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9A8D935C-41F5-7684-838E-0B07A7F9573E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535800" y="5855194"/>
                  <a:ext cx="55440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26548862-9221-4339-F588-F93925B5F014}"/>
                    </a:ext>
                  </a:extLst>
                </p14:cNvPr>
                <p14:cNvContentPartPr/>
                <p14:nvPr/>
              </p14:nvContentPartPr>
              <p14:xfrm>
                <a:off x="936480" y="5964994"/>
                <a:ext cx="170640" cy="44280"/>
              </p14:xfrm>
            </p:contentPart>
          </mc:Choice>
          <mc:Fallback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26548862-9221-4339-F588-F93925B5F014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927840" y="5956354"/>
                  <a:ext cx="1882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A82B0368-9FB8-6073-CF76-A052067DC503}"/>
                    </a:ext>
                  </a:extLst>
                </p14:cNvPr>
                <p14:cNvContentPartPr/>
                <p14:nvPr/>
              </p14:nvContentPartPr>
              <p14:xfrm>
                <a:off x="646680" y="5952754"/>
                <a:ext cx="56520" cy="49680"/>
              </p14:xfrm>
            </p:contentPart>
          </mc:Choice>
          <mc:Fallback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A82B0368-9FB8-6073-CF76-A052067DC503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637680" y="5944114"/>
                  <a:ext cx="741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63F2EE66-63EE-027F-D414-A2EA0AA87085}"/>
                    </a:ext>
                  </a:extLst>
                </p14:cNvPr>
                <p14:cNvContentPartPr/>
                <p14:nvPr/>
              </p14:nvContentPartPr>
              <p14:xfrm>
                <a:off x="1273080" y="5829994"/>
                <a:ext cx="699480" cy="266760"/>
              </p14:xfrm>
            </p:contentPart>
          </mc:Choice>
          <mc:Fallback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63F2EE66-63EE-027F-D414-A2EA0AA87085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264440" y="5820994"/>
                  <a:ext cx="71712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61FE9607-2F68-DDE3-2E41-B2E659B75D8D}"/>
                    </a:ext>
                  </a:extLst>
                </p14:cNvPr>
                <p14:cNvContentPartPr/>
                <p14:nvPr/>
              </p14:nvContentPartPr>
              <p14:xfrm>
                <a:off x="1338960" y="5870314"/>
                <a:ext cx="240480" cy="34200"/>
              </p14:xfrm>
            </p:contentPart>
          </mc:Choice>
          <mc:Fallback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61FE9607-2F68-DDE3-2E41-B2E659B75D8D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330320" y="5861314"/>
                  <a:ext cx="2581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D0BF08DB-1950-D020-1768-9959B6590535}"/>
                    </a:ext>
                  </a:extLst>
                </p14:cNvPr>
                <p14:cNvContentPartPr/>
                <p14:nvPr/>
              </p14:nvContentPartPr>
              <p14:xfrm>
                <a:off x="2155800" y="5978674"/>
                <a:ext cx="23760" cy="29520"/>
              </p14:xfrm>
            </p:contentPart>
          </mc:Choice>
          <mc:Fallback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D0BF08DB-1950-D020-1768-9959B6590535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2146800" y="5969674"/>
                  <a:ext cx="414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B6CAEA8E-5F9B-049E-CC4C-D2AFDBB96BAD}"/>
                    </a:ext>
                  </a:extLst>
                </p14:cNvPr>
                <p14:cNvContentPartPr/>
                <p14:nvPr/>
              </p14:nvContentPartPr>
              <p14:xfrm>
                <a:off x="2126640" y="6069754"/>
                <a:ext cx="29520" cy="18000"/>
              </p14:xfrm>
            </p:contentPart>
          </mc:Choice>
          <mc:Fallback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B6CAEA8E-5F9B-049E-CC4C-D2AFDBB96BAD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2117640" y="6060754"/>
                  <a:ext cx="471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2B42691E-99A6-CD6C-00B1-C8A276F79FFD}"/>
                    </a:ext>
                  </a:extLst>
                </p14:cNvPr>
                <p14:cNvContentPartPr/>
                <p14:nvPr/>
              </p14:nvContentPartPr>
              <p14:xfrm>
                <a:off x="2359200" y="5824954"/>
                <a:ext cx="1142640" cy="424800"/>
              </p14:xfrm>
            </p:contentPart>
          </mc:Choice>
          <mc:Fallback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2B42691E-99A6-CD6C-00B1-C8A276F79FFD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2350200" y="5816314"/>
                  <a:ext cx="116028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F7F03426-5B86-B068-47F7-286351C2F72F}"/>
                    </a:ext>
                  </a:extLst>
                </p14:cNvPr>
                <p14:cNvContentPartPr/>
                <p14:nvPr/>
              </p14:nvContentPartPr>
              <p14:xfrm>
                <a:off x="2881920" y="5850874"/>
                <a:ext cx="29520" cy="26280"/>
              </p14:xfrm>
            </p:contentPart>
          </mc:Choice>
          <mc:Fallback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F7F03426-5B86-B068-47F7-286351C2F72F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2873280" y="5841874"/>
                  <a:ext cx="47160" cy="4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72">
            <p14:nvContentPartPr>
              <p14:cNvPr id="379" name="Ink 378">
                <a:extLst>
                  <a:ext uri="{FF2B5EF4-FFF2-40B4-BE49-F238E27FC236}">
                    <a16:creationId xmlns:a16="http://schemas.microsoft.com/office/drawing/2014/main" id="{26AFF7C8-A856-0259-166C-3D3F86083C9B}"/>
                  </a:ext>
                </a:extLst>
              </p14:cNvPr>
              <p14:cNvContentPartPr/>
              <p14:nvPr/>
            </p14:nvContentPartPr>
            <p14:xfrm>
              <a:off x="3753120" y="5886154"/>
              <a:ext cx="1225800" cy="292680"/>
            </p14:xfrm>
          </p:contentPart>
        </mc:Choice>
        <mc:Fallback>
          <p:pic>
            <p:nvPicPr>
              <p:cNvPr id="379" name="Ink 378">
                <a:extLst>
                  <a:ext uri="{FF2B5EF4-FFF2-40B4-BE49-F238E27FC236}">
                    <a16:creationId xmlns:a16="http://schemas.microsoft.com/office/drawing/2014/main" id="{26AFF7C8-A856-0259-166C-3D3F86083C9B}"/>
                  </a:ext>
                </a:extLst>
              </p:cNvPr>
              <p:cNvPicPr/>
              <p:nvPr/>
            </p:nvPicPr>
            <p:blipFill>
              <a:blip r:embed="rId473"/>
              <a:stretch>
                <a:fillRect/>
              </a:stretch>
            </p:blipFill>
            <p:spPr>
              <a:xfrm>
                <a:off x="3744480" y="5877154"/>
                <a:ext cx="1243440" cy="31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89" name="Group 388">
            <a:extLst>
              <a:ext uri="{FF2B5EF4-FFF2-40B4-BE49-F238E27FC236}">
                <a16:creationId xmlns:a16="http://schemas.microsoft.com/office/drawing/2014/main" id="{D84C8156-CFEA-D839-5150-2B1E5FCB9E34}"/>
              </a:ext>
            </a:extLst>
          </p:cNvPr>
          <p:cNvGrpSpPr/>
          <p:nvPr/>
        </p:nvGrpSpPr>
        <p:grpSpPr>
          <a:xfrm>
            <a:off x="316920" y="6219874"/>
            <a:ext cx="2730600" cy="313560"/>
            <a:chOff x="316920" y="6219874"/>
            <a:chExt cx="2730600" cy="31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12E5ED85-4C36-3CFB-EC59-2735AA2ED1F9}"/>
                    </a:ext>
                  </a:extLst>
                </p14:cNvPr>
                <p14:cNvContentPartPr/>
                <p14:nvPr/>
              </p14:nvContentPartPr>
              <p14:xfrm>
                <a:off x="316920" y="6332194"/>
                <a:ext cx="116280" cy="191520"/>
              </p14:xfrm>
            </p:contentPart>
          </mc:Choice>
          <mc:Fallback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12E5ED85-4C36-3CFB-EC59-2735AA2ED1F9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307920" y="6323194"/>
                  <a:ext cx="1339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1CF2FAE2-30D7-504E-BE04-A7296CB54411}"/>
                    </a:ext>
                  </a:extLst>
                </p14:cNvPr>
                <p14:cNvContentPartPr/>
                <p14:nvPr/>
              </p14:nvContentPartPr>
              <p14:xfrm>
                <a:off x="475680" y="6270634"/>
                <a:ext cx="665640" cy="258120"/>
              </p14:xfrm>
            </p:contentPart>
          </mc:Choice>
          <mc:Fallback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1CF2FAE2-30D7-504E-BE04-A7296CB54411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467040" y="6261994"/>
                  <a:ext cx="6832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1DE968BC-579C-EF11-81C3-7317F12DD485}"/>
                    </a:ext>
                  </a:extLst>
                </p14:cNvPr>
                <p14:cNvContentPartPr/>
                <p14:nvPr/>
              </p14:nvContentPartPr>
              <p14:xfrm>
                <a:off x="1293600" y="6219874"/>
                <a:ext cx="728280" cy="289440"/>
              </p14:xfrm>
            </p:contentPart>
          </mc:Choice>
          <mc:Fallback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1DE968BC-579C-EF11-81C3-7317F12DD485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284960" y="6210874"/>
                  <a:ext cx="74592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2BC0B8B9-5639-4878-189A-82B2DECBEB47}"/>
                    </a:ext>
                  </a:extLst>
                </p14:cNvPr>
                <p14:cNvContentPartPr/>
                <p14:nvPr/>
              </p14:nvContentPartPr>
              <p14:xfrm>
                <a:off x="1265880" y="6287554"/>
                <a:ext cx="386280" cy="48600"/>
              </p14:xfrm>
            </p:contentPart>
          </mc:Choice>
          <mc:Fallback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2BC0B8B9-5639-4878-189A-82B2DECBEB47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256880" y="6278554"/>
                  <a:ext cx="4039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51C0AA8F-6642-6A11-E403-2FE6CA768DBE}"/>
                    </a:ext>
                  </a:extLst>
                </p14:cNvPr>
                <p14:cNvContentPartPr/>
                <p14:nvPr/>
              </p14:nvContentPartPr>
              <p14:xfrm>
                <a:off x="2141760" y="6334354"/>
                <a:ext cx="40680" cy="27720"/>
              </p14:xfrm>
            </p:contentPart>
          </mc:Choice>
          <mc:Fallback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51C0AA8F-6642-6A11-E403-2FE6CA768DBE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2133120" y="6325714"/>
                  <a:ext cx="583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490F68F9-138D-463C-2ACE-27C30C30342F}"/>
                    </a:ext>
                  </a:extLst>
                </p14:cNvPr>
                <p14:cNvContentPartPr/>
                <p14:nvPr/>
              </p14:nvContentPartPr>
              <p14:xfrm>
                <a:off x="2130600" y="6478714"/>
                <a:ext cx="27360" cy="24120"/>
              </p14:xfrm>
            </p:contentPart>
          </mc:Choice>
          <mc:Fallback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490F68F9-138D-463C-2ACE-27C30C30342F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2121600" y="6469714"/>
                  <a:ext cx="450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EA282530-1058-7B2C-3855-53C86BD78D90}"/>
                    </a:ext>
                  </a:extLst>
                </p14:cNvPr>
                <p14:cNvContentPartPr/>
                <p14:nvPr/>
              </p14:nvContentPartPr>
              <p14:xfrm>
                <a:off x="2328240" y="6270994"/>
                <a:ext cx="719280" cy="262440"/>
              </p14:xfrm>
            </p:contentPart>
          </mc:Choice>
          <mc:Fallback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EA282530-1058-7B2C-3855-53C86BD78D90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2319600" y="6261994"/>
                  <a:ext cx="736920" cy="28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88">
            <p14:nvContentPartPr>
              <p14:cNvPr id="390" name="Ink 389">
                <a:extLst>
                  <a:ext uri="{FF2B5EF4-FFF2-40B4-BE49-F238E27FC236}">
                    <a16:creationId xmlns:a16="http://schemas.microsoft.com/office/drawing/2014/main" id="{735464E8-5E47-36F1-EB95-4E7A1683B5A4}"/>
                  </a:ext>
                </a:extLst>
              </p14:cNvPr>
              <p14:cNvContentPartPr/>
              <p14:nvPr/>
            </p14:nvContentPartPr>
            <p14:xfrm>
              <a:off x="3236880" y="6277834"/>
              <a:ext cx="225720" cy="302760"/>
            </p14:xfrm>
          </p:contentPart>
        </mc:Choice>
        <mc:Fallback>
          <p:pic>
            <p:nvPicPr>
              <p:cNvPr id="390" name="Ink 389">
                <a:extLst>
                  <a:ext uri="{FF2B5EF4-FFF2-40B4-BE49-F238E27FC236}">
                    <a16:creationId xmlns:a16="http://schemas.microsoft.com/office/drawing/2014/main" id="{735464E8-5E47-36F1-EB95-4E7A1683B5A4}"/>
                  </a:ext>
                </a:extLst>
              </p:cNvPr>
              <p:cNvPicPr/>
              <p:nvPr/>
            </p:nvPicPr>
            <p:blipFill>
              <a:blip r:embed="rId489"/>
              <a:stretch>
                <a:fillRect/>
              </a:stretch>
            </p:blipFill>
            <p:spPr>
              <a:xfrm>
                <a:off x="3227880" y="6268834"/>
                <a:ext cx="243360" cy="320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94" name="Group 393">
            <a:extLst>
              <a:ext uri="{FF2B5EF4-FFF2-40B4-BE49-F238E27FC236}">
                <a16:creationId xmlns:a16="http://schemas.microsoft.com/office/drawing/2014/main" id="{26524D21-7664-CA1A-A5FC-AF144FE28D00}"/>
              </a:ext>
            </a:extLst>
          </p:cNvPr>
          <p:cNvGrpSpPr/>
          <p:nvPr/>
        </p:nvGrpSpPr>
        <p:grpSpPr>
          <a:xfrm>
            <a:off x="3551880" y="6223834"/>
            <a:ext cx="1114200" cy="322920"/>
            <a:chOff x="3551880" y="6223834"/>
            <a:chExt cx="1114200" cy="32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D8DE2CA4-8FE3-7AF0-EB11-ED3138EB22B2}"/>
                    </a:ext>
                  </a:extLst>
                </p14:cNvPr>
                <p14:cNvContentPartPr/>
                <p14:nvPr/>
              </p14:nvContentPartPr>
              <p14:xfrm>
                <a:off x="3551880" y="6223834"/>
                <a:ext cx="1114200" cy="322920"/>
              </p14:xfrm>
            </p:contentPart>
          </mc:Choice>
          <mc:Fallback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D8DE2CA4-8FE3-7AF0-EB11-ED3138EB22B2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3543240" y="6215194"/>
                  <a:ext cx="113184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1B79C5B8-C710-68CC-908F-54DDA8AE5970}"/>
                    </a:ext>
                  </a:extLst>
                </p14:cNvPr>
                <p14:cNvContentPartPr/>
                <p14:nvPr/>
              </p14:nvContentPartPr>
              <p14:xfrm>
                <a:off x="4406520" y="6279634"/>
                <a:ext cx="14040" cy="4320"/>
              </p14:xfrm>
            </p:contentPart>
          </mc:Choice>
          <mc:Fallback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1B79C5B8-C710-68CC-908F-54DDA8AE5970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4397880" y="6270634"/>
                  <a:ext cx="316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43C77C16-5AB7-62E2-8E39-59315F7AEAFE}"/>
                    </a:ext>
                  </a:extLst>
                </p14:cNvPr>
                <p14:cNvContentPartPr/>
                <p14:nvPr/>
              </p14:nvContentPartPr>
              <p14:xfrm>
                <a:off x="3927360" y="6243274"/>
                <a:ext cx="465120" cy="81720"/>
              </p14:xfrm>
            </p:contentPart>
          </mc:Choice>
          <mc:Fallback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43C77C16-5AB7-62E2-8E39-59315F7AEAFE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3918720" y="6234634"/>
                  <a:ext cx="482760" cy="9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7" name="Group 396">
            <a:extLst>
              <a:ext uri="{FF2B5EF4-FFF2-40B4-BE49-F238E27FC236}">
                <a16:creationId xmlns:a16="http://schemas.microsoft.com/office/drawing/2014/main" id="{9D006C26-F6C2-537D-7D7F-FA52444A9684}"/>
              </a:ext>
            </a:extLst>
          </p:cNvPr>
          <p:cNvGrpSpPr/>
          <p:nvPr/>
        </p:nvGrpSpPr>
        <p:grpSpPr>
          <a:xfrm>
            <a:off x="4879560" y="5948074"/>
            <a:ext cx="910800" cy="602640"/>
            <a:chOff x="4879560" y="5948074"/>
            <a:chExt cx="910800" cy="60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9494E2FC-F50D-A549-6985-134BD340E513}"/>
                    </a:ext>
                  </a:extLst>
                </p14:cNvPr>
                <p14:cNvContentPartPr/>
                <p14:nvPr/>
              </p14:nvContentPartPr>
              <p14:xfrm>
                <a:off x="4879560" y="5948074"/>
                <a:ext cx="275760" cy="602640"/>
              </p14:xfrm>
            </p:contentPart>
          </mc:Choice>
          <mc:Fallback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9494E2FC-F50D-A549-6985-134BD340E513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4870920" y="5939434"/>
                  <a:ext cx="293400" cy="62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5121957B-8B01-23AF-94E4-F51EBC98A83B}"/>
                    </a:ext>
                  </a:extLst>
                </p14:cNvPr>
                <p14:cNvContentPartPr/>
                <p14:nvPr/>
              </p14:nvContentPartPr>
              <p14:xfrm>
                <a:off x="5239560" y="6283594"/>
                <a:ext cx="550800" cy="102960"/>
              </p14:xfrm>
            </p:contentPart>
          </mc:Choice>
          <mc:Fallback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5121957B-8B01-23AF-94E4-F51EBC98A83B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5230560" y="6274594"/>
                  <a:ext cx="568440" cy="12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00">
            <p14:nvContentPartPr>
              <p14:cNvPr id="399" name="Ink 398">
                <a:extLst>
                  <a:ext uri="{FF2B5EF4-FFF2-40B4-BE49-F238E27FC236}">
                    <a16:creationId xmlns:a16="http://schemas.microsoft.com/office/drawing/2014/main" id="{305F6A8A-272A-D41F-7202-F41A3FBEB817}"/>
                  </a:ext>
                </a:extLst>
              </p14:cNvPr>
              <p14:cNvContentPartPr/>
              <p14:nvPr/>
            </p14:nvContentPartPr>
            <p14:xfrm>
              <a:off x="1364880" y="2680354"/>
              <a:ext cx="1639800" cy="1526040"/>
            </p14:xfrm>
          </p:contentPart>
        </mc:Choice>
        <mc:Fallback>
          <p:pic>
            <p:nvPicPr>
              <p:cNvPr id="399" name="Ink 398">
                <a:extLst>
                  <a:ext uri="{FF2B5EF4-FFF2-40B4-BE49-F238E27FC236}">
                    <a16:creationId xmlns:a16="http://schemas.microsoft.com/office/drawing/2014/main" id="{305F6A8A-272A-D41F-7202-F41A3FBEB817}"/>
                  </a:ext>
                </a:extLst>
              </p:cNvPr>
              <p:cNvPicPr/>
              <p:nvPr/>
            </p:nvPicPr>
            <p:blipFill>
              <a:blip r:embed="rId501"/>
              <a:stretch>
                <a:fillRect/>
              </a:stretch>
            </p:blipFill>
            <p:spPr>
              <a:xfrm>
                <a:off x="1310880" y="2572354"/>
                <a:ext cx="1747440" cy="174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2">
            <p14:nvContentPartPr>
              <p14:cNvPr id="400" name="Ink 399">
                <a:extLst>
                  <a:ext uri="{FF2B5EF4-FFF2-40B4-BE49-F238E27FC236}">
                    <a16:creationId xmlns:a16="http://schemas.microsoft.com/office/drawing/2014/main" id="{B5B1A374-9ECF-E115-6365-341CE36F62C3}"/>
                  </a:ext>
                </a:extLst>
              </p14:cNvPr>
              <p14:cNvContentPartPr/>
              <p14:nvPr/>
            </p14:nvContentPartPr>
            <p14:xfrm>
              <a:off x="1375680" y="2832274"/>
              <a:ext cx="792000" cy="128160"/>
            </p14:xfrm>
          </p:contentPart>
        </mc:Choice>
        <mc:Fallback>
          <p:pic>
            <p:nvPicPr>
              <p:cNvPr id="400" name="Ink 399">
                <a:extLst>
                  <a:ext uri="{FF2B5EF4-FFF2-40B4-BE49-F238E27FC236}">
                    <a16:creationId xmlns:a16="http://schemas.microsoft.com/office/drawing/2014/main" id="{B5B1A374-9ECF-E115-6365-341CE36F62C3}"/>
                  </a:ext>
                </a:extLst>
              </p:cNvPr>
              <p:cNvPicPr/>
              <p:nvPr/>
            </p:nvPicPr>
            <p:blipFill>
              <a:blip r:embed="rId503"/>
              <a:stretch>
                <a:fillRect/>
              </a:stretch>
            </p:blipFill>
            <p:spPr>
              <a:xfrm>
                <a:off x="1322040" y="2724634"/>
                <a:ext cx="89964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4">
            <p14:nvContentPartPr>
              <p14:cNvPr id="401" name="Ink 400">
                <a:extLst>
                  <a:ext uri="{FF2B5EF4-FFF2-40B4-BE49-F238E27FC236}">
                    <a16:creationId xmlns:a16="http://schemas.microsoft.com/office/drawing/2014/main" id="{C1728B75-D384-E5F1-42C6-B15BAE5B6105}"/>
                  </a:ext>
                </a:extLst>
              </p14:cNvPr>
              <p14:cNvContentPartPr/>
              <p14:nvPr/>
            </p14:nvContentPartPr>
            <p14:xfrm>
              <a:off x="1363080" y="3532834"/>
              <a:ext cx="443880" cy="387000"/>
            </p14:xfrm>
          </p:contentPart>
        </mc:Choice>
        <mc:Fallback>
          <p:pic>
            <p:nvPicPr>
              <p:cNvPr id="401" name="Ink 400">
                <a:extLst>
                  <a:ext uri="{FF2B5EF4-FFF2-40B4-BE49-F238E27FC236}">
                    <a16:creationId xmlns:a16="http://schemas.microsoft.com/office/drawing/2014/main" id="{C1728B75-D384-E5F1-42C6-B15BAE5B6105}"/>
                  </a:ext>
                </a:extLst>
              </p:cNvPr>
              <p:cNvPicPr/>
              <p:nvPr/>
            </p:nvPicPr>
            <p:blipFill>
              <a:blip r:embed="rId505"/>
              <a:stretch>
                <a:fillRect/>
              </a:stretch>
            </p:blipFill>
            <p:spPr>
              <a:xfrm>
                <a:off x="1354440" y="3523834"/>
                <a:ext cx="461520" cy="40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414" name="Group 413">
            <a:extLst>
              <a:ext uri="{FF2B5EF4-FFF2-40B4-BE49-F238E27FC236}">
                <a16:creationId xmlns:a16="http://schemas.microsoft.com/office/drawing/2014/main" id="{CDD495C1-B68E-884E-F905-6C257D8DD0C1}"/>
              </a:ext>
            </a:extLst>
          </p:cNvPr>
          <p:cNvGrpSpPr/>
          <p:nvPr/>
        </p:nvGrpSpPr>
        <p:grpSpPr>
          <a:xfrm>
            <a:off x="268320" y="2847754"/>
            <a:ext cx="945000" cy="1013040"/>
            <a:chOff x="268320" y="2847754"/>
            <a:chExt cx="945000" cy="101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AB9989F2-52D1-05E9-49E0-AC5EC63F2376}"/>
                    </a:ext>
                  </a:extLst>
                </p14:cNvPr>
                <p14:cNvContentPartPr/>
                <p14:nvPr/>
              </p14:nvContentPartPr>
              <p14:xfrm>
                <a:off x="278760" y="3033514"/>
                <a:ext cx="117000" cy="86400"/>
              </p14:xfrm>
            </p:contentPart>
          </mc:Choice>
          <mc:Fallback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AB9989F2-52D1-05E9-49E0-AC5EC63F2376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270120" y="3024874"/>
                  <a:ext cx="1346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00908581-7262-E431-9BA0-AF9CB1C1E748}"/>
                    </a:ext>
                  </a:extLst>
                </p14:cNvPr>
                <p14:cNvContentPartPr/>
                <p14:nvPr/>
              </p14:nvContentPartPr>
              <p14:xfrm>
                <a:off x="412680" y="3040714"/>
                <a:ext cx="65160" cy="79200"/>
              </p14:xfrm>
            </p:contentPart>
          </mc:Choice>
          <mc:Fallback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00908581-7262-E431-9BA0-AF9CB1C1E748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404040" y="3031714"/>
                  <a:ext cx="828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B118564B-A15D-BD12-C1DF-D1855AAC8CB9}"/>
                    </a:ext>
                  </a:extLst>
                </p14:cNvPr>
                <p14:cNvContentPartPr/>
                <p14:nvPr/>
              </p14:nvContentPartPr>
              <p14:xfrm>
                <a:off x="569280" y="2847754"/>
                <a:ext cx="38880" cy="272880"/>
              </p14:xfrm>
            </p:contentPart>
          </mc:Choice>
          <mc:Fallback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B118564B-A15D-BD12-C1DF-D1855AAC8CB9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560280" y="2839114"/>
                  <a:ext cx="5652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5EB42E58-AA82-41C4-CA7D-E7CD49B23B56}"/>
                    </a:ext>
                  </a:extLst>
                </p14:cNvPr>
                <p14:cNvContentPartPr/>
                <p14:nvPr/>
              </p14:nvContentPartPr>
              <p14:xfrm>
                <a:off x="491520" y="3017674"/>
                <a:ext cx="180000" cy="9360"/>
              </p14:xfrm>
            </p:contentPart>
          </mc:Choice>
          <mc:Fallback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5EB42E58-AA82-41C4-CA7D-E7CD49B23B56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482880" y="3008674"/>
                  <a:ext cx="1976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6926FBD6-4F1E-C066-53B3-2F657637A9CC}"/>
                    </a:ext>
                  </a:extLst>
                </p14:cNvPr>
                <p14:cNvContentPartPr/>
                <p14:nvPr/>
              </p14:nvContentPartPr>
              <p14:xfrm>
                <a:off x="657840" y="3039274"/>
                <a:ext cx="218880" cy="88920"/>
              </p14:xfrm>
            </p:contentPart>
          </mc:Choice>
          <mc:Fallback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6926FBD6-4F1E-C066-53B3-2F657637A9CC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648840" y="3030274"/>
                  <a:ext cx="2365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8898390F-82E0-1D80-1BCF-B57E4114A9E6}"/>
                    </a:ext>
                  </a:extLst>
                </p14:cNvPr>
                <p14:cNvContentPartPr/>
                <p14:nvPr/>
              </p14:nvContentPartPr>
              <p14:xfrm>
                <a:off x="902280" y="3040354"/>
                <a:ext cx="203760" cy="82440"/>
              </p14:xfrm>
            </p:contentPart>
          </mc:Choice>
          <mc:Fallback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8898390F-82E0-1D80-1BCF-B57E4114A9E6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893280" y="3031354"/>
                  <a:ext cx="2214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0437DD6B-0884-031D-F66A-0BB220448537}"/>
                    </a:ext>
                  </a:extLst>
                </p14:cNvPr>
                <p14:cNvContentPartPr/>
                <p14:nvPr/>
              </p14:nvContentPartPr>
              <p14:xfrm>
                <a:off x="1115760" y="2936314"/>
                <a:ext cx="66240" cy="220320"/>
              </p14:xfrm>
            </p:contentPart>
          </mc:Choice>
          <mc:Fallback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0437DD6B-0884-031D-F66A-0BB220448537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106760" y="2927314"/>
                  <a:ext cx="838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F7EEE15D-F092-6BA0-9E39-15FC28C1DB3B}"/>
                    </a:ext>
                  </a:extLst>
                </p14:cNvPr>
                <p14:cNvContentPartPr/>
                <p14:nvPr/>
              </p14:nvContentPartPr>
              <p14:xfrm>
                <a:off x="277320" y="3197314"/>
                <a:ext cx="909360" cy="246240"/>
              </p14:xfrm>
            </p:contentPart>
          </mc:Choice>
          <mc:Fallback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F7EEE15D-F092-6BA0-9E39-15FC28C1DB3B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268680" y="3188674"/>
                  <a:ext cx="92700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451D846E-7221-8251-2E58-9C595E0267EC}"/>
                    </a:ext>
                  </a:extLst>
                </p14:cNvPr>
                <p14:cNvContentPartPr/>
                <p14:nvPr/>
              </p14:nvContentPartPr>
              <p14:xfrm>
                <a:off x="268320" y="3551554"/>
                <a:ext cx="191520" cy="309240"/>
              </p14:xfrm>
            </p:contentPart>
          </mc:Choice>
          <mc:Fallback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451D846E-7221-8251-2E58-9C595E0267EC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259320" y="3542554"/>
                  <a:ext cx="20916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010AA744-5EE4-285B-6569-A963416D0D8C}"/>
                    </a:ext>
                  </a:extLst>
                </p14:cNvPr>
                <p14:cNvContentPartPr/>
                <p14:nvPr/>
              </p14:nvContentPartPr>
              <p14:xfrm>
                <a:off x="518520" y="3518434"/>
                <a:ext cx="694800" cy="270360"/>
              </p14:xfrm>
            </p:contentPart>
          </mc:Choice>
          <mc:Fallback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010AA744-5EE4-285B-6569-A963416D0D8C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509520" y="3509794"/>
                  <a:ext cx="71244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0118A611-980F-CE57-C058-6A71E7C38E99}"/>
                    </a:ext>
                  </a:extLst>
                </p14:cNvPr>
                <p14:cNvContentPartPr/>
                <p14:nvPr/>
              </p14:nvContentPartPr>
              <p14:xfrm>
                <a:off x="998400" y="3519154"/>
                <a:ext cx="16560" cy="3240"/>
              </p14:xfrm>
            </p:contentPart>
          </mc:Choice>
          <mc:Fallback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0118A611-980F-CE57-C058-6A71E7C38E99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989760" y="3510154"/>
                  <a:ext cx="34200" cy="2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7" name="Group 416">
            <a:extLst>
              <a:ext uri="{FF2B5EF4-FFF2-40B4-BE49-F238E27FC236}">
                <a16:creationId xmlns:a16="http://schemas.microsoft.com/office/drawing/2014/main" id="{43882FC9-6D86-32D9-CCE4-0A189EA8C400}"/>
              </a:ext>
            </a:extLst>
          </p:cNvPr>
          <p:cNvGrpSpPr/>
          <p:nvPr/>
        </p:nvGrpSpPr>
        <p:grpSpPr>
          <a:xfrm>
            <a:off x="1031160" y="3873034"/>
            <a:ext cx="214920" cy="162720"/>
            <a:chOff x="1031160" y="3873034"/>
            <a:chExt cx="214920" cy="16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9A1237B1-EB12-A27E-9187-4AAC990FA74B}"/>
                    </a:ext>
                  </a:extLst>
                </p14:cNvPr>
                <p14:cNvContentPartPr/>
                <p14:nvPr/>
              </p14:nvContentPartPr>
              <p14:xfrm>
                <a:off x="1031160" y="3940714"/>
                <a:ext cx="159480" cy="95040"/>
              </p14:xfrm>
            </p:contentPart>
          </mc:Choice>
          <mc:Fallback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9A1237B1-EB12-A27E-9187-4AAC990FA74B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1022520" y="3932074"/>
                  <a:ext cx="1771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9A5E1C6A-917E-27EF-D83A-1BEBF885C4DA}"/>
                    </a:ext>
                  </a:extLst>
                </p14:cNvPr>
                <p14:cNvContentPartPr/>
                <p14:nvPr/>
              </p14:nvContentPartPr>
              <p14:xfrm>
                <a:off x="1074720" y="3873034"/>
                <a:ext cx="171360" cy="28080"/>
              </p14:xfrm>
            </p:contentPart>
          </mc:Choice>
          <mc:Fallback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9A5E1C6A-917E-27EF-D83A-1BEBF885C4DA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1066080" y="3864394"/>
                  <a:ext cx="189000" cy="45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638191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2CFCE52-583A-214C-817D-BBE45E4ADAE7}"/>
              </a:ext>
            </a:extLst>
          </p:cNvPr>
          <p:cNvGrpSpPr/>
          <p:nvPr/>
        </p:nvGrpSpPr>
        <p:grpSpPr>
          <a:xfrm>
            <a:off x="296400" y="146674"/>
            <a:ext cx="1328760" cy="398520"/>
            <a:chOff x="296400" y="146674"/>
            <a:chExt cx="1328760" cy="39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70947630-AA5B-CE2E-49B9-AAF278242B54}"/>
                    </a:ext>
                  </a:extLst>
                </p14:cNvPr>
                <p14:cNvContentPartPr/>
                <p14:nvPr/>
              </p14:nvContentPartPr>
              <p14:xfrm>
                <a:off x="465600" y="232714"/>
                <a:ext cx="12240" cy="16308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70947630-AA5B-CE2E-49B9-AAF278242B5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56600" y="223714"/>
                  <a:ext cx="298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9A936B3-DB93-DFD1-BE22-90F34DEDF8CE}"/>
                    </a:ext>
                  </a:extLst>
                </p14:cNvPr>
                <p14:cNvContentPartPr/>
                <p14:nvPr/>
              </p14:nvContentPartPr>
              <p14:xfrm>
                <a:off x="602040" y="218674"/>
                <a:ext cx="99360" cy="784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9A936B3-DB93-DFD1-BE22-90F34DEDF8C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93400" y="210034"/>
                  <a:ext cx="1170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632DA47-B928-0830-678C-44EBC1656D57}"/>
                    </a:ext>
                  </a:extLst>
                </p14:cNvPr>
                <p14:cNvContentPartPr/>
                <p14:nvPr/>
              </p14:nvContentPartPr>
              <p14:xfrm>
                <a:off x="630120" y="303994"/>
                <a:ext cx="64800" cy="932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632DA47-B928-0830-678C-44EBC1656D5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21120" y="294994"/>
                  <a:ext cx="824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0E7D734-732B-CFFA-92BA-8747F548F595}"/>
                    </a:ext>
                  </a:extLst>
                </p14:cNvPr>
                <p14:cNvContentPartPr/>
                <p14:nvPr/>
              </p14:nvContentPartPr>
              <p14:xfrm>
                <a:off x="296400" y="146674"/>
                <a:ext cx="564840" cy="3985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0E7D734-732B-CFFA-92BA-8747F548F59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87400" y="138034"/>
                  <a:ext cx="58248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47BDE1E-395D-13AA-8F26-60DFEC027B1E}"/>
                    </a:ext>
                  </a:extLst>
                </p14:cNvPr>
                <p14:cNvContentPartPr/>
                <p14:nvPr/>
              </p14:nvContentPartPr>
              <p14:xfrm>
                <a:off x="1154280" y="252154"/>
                <a:ext cx="74160" cy="1677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47BDE1E-395D-13AA-8F26-60DFEC027B1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45640" y="243154"/>
                  <a:ext cx="918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E6A0D14-6766-E33F-2589-D008847A43EE}"/>
                    </a:ext>
                  </a:extLst>
                </p14:cNvPr>
                <p14:cNvContentPartPr/>
                <p14:nvPr/>
              </p14:nvContentPartPr>
              <p14:xfrm>
                <a:off x="1108920" y="238474"/>
                <a:ext cx="237960" cy="140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E6A0D14-6766-E33F-2589-D008847A43E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99920" y="229474"/>
                  <a:ext cx="2556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82C9A15-B078-AD4F-4888-9DCB40ED45AC}"/>
                    </a:ext>
                  </a:extLst>
                </p14:cNvPr>
                <p14:cNvContentPartPr/>
                <p14:nvPr/>
              </p14:nvContentPartPr>
              <p14:xfrm>
                <a:off x="1303320" y="331714"/>
                <a:ext cx="321840" cy="1382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82C9A15-B078-AD4F-4888-9DCB40ED45A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294680" y="322714"/>
                  <a:ext cx="339480" cy="15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5F4F5F7-9BE6-5031-AE75-B90024E036A4}"/>
              </a:ext>
            </a:extLst>
          </p:cNvPr>
          <p:cNvGrpSpPr/>
          <p:nvPr/>
        </p:nvGrpSpPr>
        <p:grpSpPr>
          <a:xfrm>
            <a:off x="1808760" y="175474"/>
            <a:ext cx="3404880" cy="453960"/>
            <a:chOff x="1808760" y="175474"/>
            <a:chExt cx="3404880" cy="45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325BDD2-35F6-B54A-C516-B1E93A9378AB}"/>
                    </a:ext>
                  </a:extLst>
                </p14:cNvPr>
                <p14:cNvContentPartPr/>
                <p14:nvPr/>
              </p14:nvContentPartPr>
              <p14:xfrm>
                <a:off x="1808760" y="219394"/>
                <a:ext cx="1735560" cy="2826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325BDD2-35F6-B54A-C516-B1E93A9378A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00120" y="210394"/>
                  <a:ext cx="175320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BBBDE47-C5B2-03B1-3D95-DF7A91C0F462}"/>
                    </a:ext>
                  </a:extLst>
                </p14:cNvPr>
                <p14:cNvContentPartPr/>
                <p14:nvPr/>
              </p14:nvContentPartPr>
              <p14:xfrm>
                <a:off x="3108360" y="276634"/>
                <a:ext cx="31320" cy="151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BBBDE47-C5B2-03B1-3D95-DF7A91C0F46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099720" y="267994"/>
                  <a:ext cx="489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90B348E-990A-E863-834B-A14E72278512}"/>
                    </a:ext>
                  </a:extLst>
                </p14:cNvPr>
                <p14:cNvContentPartPr/>
                <p14:nvPr/>
              </p14:nvContentPartPr>
              <p14:xfrm>
                <a:off x="2528400" y="284914"/>
                <a:ext cx="18720" cy="100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90B348E-990A-E863-834B-A14E7227851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519400" y="275914"/>
                  <a:ext cx="363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44F3282-9898-ABC3-57F4-C24257C53382}"/>
                    </a:ext>
                  </a:extLst>
                </p14:cNvPr>
                <p14:cNvContentPartPr/>
                <p14:nvPr/>
              </p14:nvContentPartPr>
              <p14:xfrm>
                <a:off x="1927560" y="206074"/>
                <a:ext cx="63000" cy="295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44F3282-9898-ABC3-57F4-C24257C5338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918920" y="197434"/>
                  <a:ext cx="806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0324367-6FBA-99D9-B759-DFAFF8B6DEFD}"/>
                    </a:ext>
                  </a:extLst>
                </p14:cNvPr>
                <p14:cNvContentPartPr/>
                <p14:nvPr/>
              </p14:nvContentPartPr>
              <p14:xfrm>
                <a:off x="3805320" y="175474"/>
                <a:ext cx="1129680" cy="4539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0324367-6FBA-99D9-B759-DFAFF8B6DEF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796320" y="166834"/>
                  <a:ext cx="1147320" cy="47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B1138F1-5E72-3DE1-0365-EBD68CD0F6A0}"/>
                    </a:ext>
                  </a:extLst>
                </p14:cNvPr>
                <p14:cNvContentPartPr/>
                <p14:nvPr/>
              </p14:nvContentPartPr>
              <p14:xfrm>
                <a:off x="4555200" y="277714"/>
                <a:ext cx="23760" cy="140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B1138F1-5E72-3DE1-0365-EBD68CD0F6A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546200" y="269074"/>
                  <a:ext cx="414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3A8256B-58BC-EA62-768E-CA76865F038F}"/>
                    </a:ext>
                  </a:extLst>
                </p14:cNvPr>
                <p14:cNvContentPartPr/>
                <p14:nvPr/>
              </p14:nvContentPartPr>
              <p14:xfrm>
                <a:off x="5198880" y="345394"/>
                <a:ext cx="14760" cy="417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3A8256B-58BC-EA62-768E-CA76865F038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189880" y="336754"/>
                  <a:ext cx="324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A943D30-6232-61D6-A3A5-26ED56C24391}"/>
                    </a:ext>
                  </a:extLst>
                </p14:cNvPr>
                <p14:cNvContentPartPr/>
                <p14:nvPr/>
              </p14:nvContentPartPr>
              <p14:xfrm>
                <a:off x="5177640" y="506674"/>
                <a:ext cx="3240" cy="50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A943D30-6232-61D6-A3A5-26ED56C2439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168640" y="497674"/>
                  <a:ext cx="20880" cy="22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6C11384-2BA8-F49E-505B-753EFB63260F}"/>
                  </a:ext>
                </a:extLst>
              </p14:cNvPr>
              <p14:cNvContentPartPr/>
              <p14:nvPr/>
            </p14:nvContentPartPr>
            <p14:xfrm>
              <a:off x="6539520" y="788194"/>
              <a:ext cx="2650680" cy="1569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6C11384-2BA8-F49E-505B-753EFB63260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530520" y="779554"/>
                <a:ext cx="266832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232F70C-7873-8C4F-5379-BA93511DC18D}"/>
                  </a:ext>
                </a:extLst>
              </p14:cNvPr>
              <p14:cNvContentPartPr/>
              <p14:nvPr/>
            </p14:nvContentPartPr>
            <p14:xfrm>
              <a:off x="6487680" y="626194"/>
              <a:ext cx="2692440" cy="12708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232F70C-7873-8C4F-5379-BA93511DC18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398040" y="446554"/>
                <a:ext cx="2872080" cy="48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225C9EF-CF74-31A5-1164-31DBE963771D}"/>
                  </a:ext>
                </a:extLst>
              </p14:cNvPr>
              <p14:cNvContentPartPr/>
              <p14:nvPr/>
            </p14:nvContentPartPr>
            <p14:xfrm>
              <a:off x="6558240" y="388234"/>
              <a:ext cx="2650680" cy="6984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225C9EF-CF74-31A5-1164-31DBE963771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468600" y="208594"/>
                <a:ext cx="2830320" cy="42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5F022D4-7B3D-05E7-7D87-568AE1D26433}"/>
                  </a:ext>
                </a:extLst>
              </p14:cNvPr>
              <p14:cNvContentPartPr/>
              <p14:nvPr/>
            </p14:nvContentPartPr>
            <p14:xfrm>
              <a:off x="6463200" y="1009234"/>
              <a:ext cx="2732760" cy="18144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5F022D4-7B3D-05E7-7D87-568AE1D2643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373200" y="829234"/>
                <a:ext cx="2912400" cy="5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A758E50-F156-8689-CDF1-2DC5210D498B}"/>
                  </a:ext>
                </a:extLst>
              </p14:cNvPr>
              <p14:cNvContentPartPr/>
              <p14:nvPr/>
            </p14:nvContentPartPr>
            <p14:xfrm>
              <a:off x="6623040" y="1224874"/>
              <a:ext cx="2411640" cy="9432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A758E50-F156-8689-CDF1-2DC5210D498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533040" y="1045234"/>
                <a:ext cx="2591280" cy="45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A2D47E2D-F8AD-1C34-E2C8-20E112F4F4B0}"/>
              </a:ext>
            </a:extLst>
          </p:cNvPr>
          <p:cNvGrpSpPr/>
          <p:nvPr/>
        </p:nvGrpSpPr>
        <p:grpSpPr>
          <a:xfrm>
            <a:off x="7482360" y="270154"/>
            <a:ext cx="471240" cy="230040"/>
            <a:chOff x="7482360" y="270154"/>
            <a:chExt cx="471240" cy="23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6851D45-2FE6-B816-E515-F15502834260}"/>
                    </a:ext>
                  </a:extLst>
                </p14:cNvPr>
                <p14:cNvContentPartPr/>
                <p14:nvPr/>
              </p14:nvContentPartPr>
              <p14:xfrm>
                <a:off x="7482360" y="270154"/>
                <a:ext cx="471240" cy="2300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6851D45-2FE6-B816-E515-F1550283426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473720" y="261154"/>
                  <a:ext cx="48888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E5AD0D0-8435-5B40-00D1-D056494519DE}"/>
                    </a:ext>
                  </a:extLst>
                </p14:cNvPr>
                <p14:cNvContentPartPr/>
                <p14:nvPr/>
              </p14:nvContentPartPr>
              <p14:xfrm>
                <a:off x="7733280" y="293194"/>
                <a:ext cx="9360" cy="93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E5AD0D0-8435-5B40-00D1-D056494519D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724640" y="284554"/>
                  <a:ext cx="2700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8126E9C-ABA8-92F8-D8AF-675946166087}"/>
              </a:ext>
            </a:extLst>
          </p:cNvPr>
          <p:cNvGrpSpPr/>
          <p:nvPr/>
        </p:nvGrpSpPr>
        <p:grpSpPr>
          <a:xfrm>
            <a:off x="7269240" y="949834"/>
            <a:ext cx="959400" cy="272160"/>
            <a:chOff x="7269240" y="949834"/>
            <a:chExt cx="959400" cy="27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CBF87E7-CCD6-EE7D-20D3-A0F3D155D3A0}"/>
                    </a:ext>
                  </a:extLst>
                </p14:cNvPr>
                <p14:cNvContentPartPr/>
                <p14:nvPr/>
              </p14:nvContentPartPr>
              <p14:xfrm>
                <a:off x="7269240" y="949834"/>
                <a:ext cx="959400" cy="2721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CBF87E7-CCD6-EE7D-20D3-A0F3D155D3A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260240" y="940834"/>
                  <a:ext cx="97704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3B98E60-7F2E-0873-9993-EAFD6F3C377C}"/>
                    </a:ext>
                  </a:extLst>
                </p14:cNvPr>
                <p14:cNvContentPartPr/>
                <p14:nvPr/>
              </p14:nvContentPartPr>
              <p14:xfrm>
                <a:off x="7645080" y="963514"/>
                <a:ext cx="322920" cy="111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3B98E60-7F2E-0873-9993-EAFD6F3C377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636440" y="954514"/>
                  <a:ext cx="34056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75D505E-CDDD-0FBF-6D77-50ADBE6D43A2}"/>
              </a:ext>
            </a:extLst>
          </p:cNvPr>
          <p:cNvGrpSpPr/>
          <p:nvPr/>
        </p:nvGrpSpPr>
        <p:grpSpPr>
          <a:xfrm>
            <a:off x="453000" y="769114"/>
            <a:ext cx="6084360" cy="1641600"/>
            <a:chOff x="453000" y="769114"/>
            <a:chExt cx="6084360" cy="164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BE71BD7-ED1D-1EFD-FC0D-E450B202EF83}"/>
                    </a:ext>
                  </a:extLst>
                </p14:cNvPr>
                <p14:cNvContentPartPr/>
                <p14:nvPr/>
              </p14:nvContentPartPr>
              <p14:xfrm>
                <a:off x="5721600" y="935434"/>
                <a:ext cx="669960" cy="1767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BE71BD7-ED1D-1EFD-FC0D-E450B202EF8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712600" y="926434"/>
                  <a:ext cx="6876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08BDAF6-9692-083A-C570-5578A01936C6}"/>
                    </a:ext>
                  </a:extLst>
                </p14:cNvPr>
                <p14:cNvContentPartPr/>
                <p14:nvPr/>
              </p14:nvContentPartPr>
              <p14:xfrm>
                <a:off x="6156120" y="915634"/>
                <a:ext cx="241560" cy="867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08BDAF6-9692-083A-C570-5578A01936C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147120" y="906994"/>
                  <a:ext cx="2592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C5C16CC-CB5C-207E-9645-57D020532CA1}"/>
                    </a:ext>
                  </a:extLst>
                </p14:cNvPr>
                <p14:cNvContentPartPr/>
                <p14:nvPr/>
              </p14:nvContentPartPr>
              <p14:xfrm>
                <a:off x="1204680" y="769834"/>
                <a:ext cx="1563840" cy="4482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C5C16CC-CB5C-207E-9645-57D020532CA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96040" y="760834"/>
                  <a:ext cx="1581480" cy="46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56A09C1-2FA9-9509-CF28-84DA7B45D533}"/>
                    </a:ext>
                  </a:extLst>
                </p14:cNvPr>
                <p14:cNvContentPartPr/>
                <p14:nvPr/>
              </p14:nvContentPartPr>
              <p14:xfrm>
                <a:off x="2552880" y="987994"/>
                <a:ext cx="14040" cy="72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56A09C1-2FA9-9509-CF28-84DA7B45D53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544240" y="979354"/>
                  <a:ext cx="316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493AE54-13CE-D03C-4C58-DD0C1C227B20}"/>
                    </a:ext>
                  </a:extLst>
                </p14:cNvPr>
                <p14:cNvContentPartPr/>
                <p14:nvPr/>
              </p14:nvContentPartPr>
              <p14:xfrm>
                <a:off x="2127720" y="847594"/>
                <a:ext cx="456480" cy="1339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493AE54-13CE-D03C-4C58-DD0C1C227B2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118720" y="838594"/>
                  <a:ext cx="4741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2A0BC72-536C-7137-DF22-AF9B47D7AF39}"/>
                    </a:ext>
                  </a:extLst>
                </p14:cNvPr>
                <p14:cNvContentPartPr/>
                <p14:nvPr/>
              </p14:nvContentPartPr>
              <p14:xfrm>
                <a:off x="3013320" y="867034"/>
                <a:ext cx="276840" cy="4122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2A0BC72-536C-7137-DF22-AF9B47D7AF3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004680" y="858034"/>
                  <a:ext cx="29448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1370D32-15D4-B714-CF11-8EBE3B493FFE}"/>
                    </a:ext>
                  </a:extLst>
                </p14:cNvPr>
                <p14:cNvContentPartPr/>
                <p14:nvPr/>
              </p14:nvContentPartPr>
              <p14:xfrm>
                <a:off x="3465480" y="769114"/>
                <a:ext cx="1201680" cy="4791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1370D32-15D4-B714-CF11-8EBE3B493FF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456840" y="760114"/>
                  <a:ext cx="1219320" cy="49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05EB9AE-2486-8D7F-6655-E83FEBED6BBD}"/>
                    </a:ext>
                  </a:extLst>
                </p14:cNvPr>
                <p14:cNvContentPartPr/>
                <p14:nvPr/>
              </p14:nvContentPartPr>
              <p14:xfrm>
                <a:off x="4195560" y="917434"/>
                <a:ext cx="31320" cy="129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05EB9AE-2486-8D7F-6655-E83FEBED6BB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186920" y="908794"/>
                  <a:ext cx="489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13BE015-6789-3FB9-E8CB-995B49766082}"/>
                    </a:ext>
                  </a:extLst>
                </p14:cNvPr>
                <p14:cNvContentPartPr/>
                <p14:nvPr/>
              </p14:nvContentPartPr>
              <p14:xfrm>
                <a:off x="474960" y="1267714"/>
                <a:ext cx="389520" cy="3841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13BE015-6789-3FB9-E8CB-995B4976608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66320" y="1259074"/>
                  <a:ext cx="40716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CFB9209-163E-7CB8-43B1-273EBCFCF99E}"/>
                    </a:ext>
                  </a:extLst>
                </p14:cNvPr>
                <p14:cNvContentPartPr/>
                <p14:nvPr/>
              </p14:nvContentPartPr>
              <p14:xfrm>
                <a:off x="651720" y="1444114"/>
                <a:ext cx="231120" cy="169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CFB9209-163E-7CB8-43B1-273EBCFCF99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42720" y="1435474"/>
                  <a:ext cx="2487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98DEE38-2332-3982-6CC0-68060C4738C0}"/>
                    </a:ext>
                  </a:extLst>
                </p14:cNvPr>
                <p14:cNvContentPartPr/>
                <p14:nvPr/>
              </p14:nvContentPartPr>
              <p14:xfrm>
                <a:off x="947640" y="1310914"/>
                <a:ext cx="692280" cy="3517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98DEE38-2332-3982-6CC0-68060C4738C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38640" y="1301914"/>
                  <a:ext cx="70992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1BF7D5A-6969-9233-A54D-35A1D5BA5C28}"/>
                    </a:ext>
                  </a:extLst>
                </p14:cNvPr>
                <p14:cNvContentPartPr/>
                <p14:nvPr/>
              </p14:nvContentPartPr>
              <p14:xfrm>
                <a:off x="1066440" y="1450234"/>
                <a:ext cx="289440" cy="111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1BF7D5A-6969-9233-A54D-35A1D5BA5C2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57440" y="1441234"/>
                  <a:ext cx="3070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031C66D-4737-84CD-E675-AA22B28CD8B9}"/>
                    </a:ext>
                  </a:extLst>
                </p14:cNvPr>
                <p14:cNvContentPartPr/>
                <p14:nvPr/>
              </p14:nvContentPartPr>
              <p14:xfrm>
                <a:off x="1767000" y="1372834"/>
                <a:ext cx="1714680" cy="4626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031C66D-4737-84CD-E675-AA22B28CD8B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758000" y="1363834"/>
                  <a:ext cx="1732320" cy="48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1E9ED9C-9760-E3CF-8F16-351DD19C976C}"/>
                    </a:ext>
                  </a:extLst>
                </p14:cNvPr>
                <p14:cNvContentPartPr/>
                <p14:nvPr/>
              </p14:nvContentPartPr>
              <p14:xfrm>
                <a:off x="2021160" y="1397314"/>
                <a:ext cx="66960" cy="432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1E9ED9C-9760-E3CF-8F16-351DD19C976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012160" y="1388314"/>
                  <a:ext cx="846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319793C-F6ED-F073-D9F8-14DC97D793BF}"/>
                    </a:ext>
                  </a:extLst>
                </p14:cNvPr>
                <p14:cNvContentPartPr/>
                <p14:nvPr/>
              </p14:nvContentPartPr>
              <p14:xfrm>
                <a:off x="3748080" y="1461754"/>
                <a:ext cx="1625040" cy="4410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319793C-F6ED-F073-D9F8-14DC97D793B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739440" y="1453114"/>
                  <a:ext cx="1642680" cy="45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D49C937-5AAC-224D-C618-9AD22F805429}"/>
                    </a:ext>
                  </a:extLst>
                </p14:cNvPr>
                <p14:cNvContentPartPr/>
                <p14:nvPr/>
              </p14:nvContentPartPr>
              <p14:xfrm>
                <a:off x="453000" y="1714114"/>
                <a:ext cx="353880" cy="6066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D49C937-5AAC-224D-C618-9AD22F80542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44000" y="1705114"/>
                  <a:ext cx="371520" cy="62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9799082-0943-8F83-B495-5A3CD0DF8D70}"/>
                    </a:ext>
                  </a:extLst>
                </p14:cNvPr>
                <p14:cNvContentPartPr/>
                <p14:nvPr/>
              </p14:nvContentPartPr>
              <p14:xfrm>
                <a:off x="975720" y="1860994"/>
                <a:ext cx="2091240" cy="5497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9799082-0943-8F83-B495-5A3CD0DF8D7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67080" y="1852354"/>
                  <a:ext cx="2108880" cy="56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28F8B55-C7AE-8985-A519-A82ABA1138A7}"/>
                    </a:ext>
                  </a:extLst>
                </p14:cNvPr>
                <p14:cNvContentPartPr/>
                <p14:nvPr/>
              </p14:nvContentPartPr>
              <p14:xfrm>
                <a:off x="2753040" y="1947394"/>
                <a:ext cx="17640" cy="237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28F8B55-C7AE-8985-A519-A82ABA1138A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744040" y="1938754"/>
                  <a:ext cx="352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BF4C54E-4E6B-613C-B533-9A2EF5490A8A}"/>
                    </a:ext>
                  </a:extLst>
                </p14:cNvPr>
                <p14:cNvContentPartPr/>
                <p14:nvPr/>
              </p14:nvContentPartPr>
              <p14:xfrm>
                <a:off x="2315640" y="1917154"/>
                <a:ext cx="374040" cy="169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BF4C54E-4E6B-613C-B533-9A2EF5490A8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307000" y="1908154"/>
                  <a:ext cx="3916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9302741-303D-C0DF-4038-CAB8C666224A}"/>
                    </a:ext>
                  </a:extLst>
                </p14:cNvPr>
                <p14:cNvContentPartPr/>
                <p14:nvPr/>
              </p14:nvContentPartPr>
              <p14:xfrm>
                <a:off x="3271080" y="2029834"/>
                <a:ext cx="770400" cy="1688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9302741-303D-C0DF-4038-CAB8C666224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262440" y="2021194"/>
                  <a:ext cx="7880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B77D8E3-CAE0-7E2C-7CFB-C72D34E920CD}"/>
                    </a:ext>
                  </a:extLst>
                </p14:cNvPr>
                <p14:cNvContentPartPr/>
                <p14:nvPr/>
              </p14:nvContentPartPr>
              <p14:xfrm>
                <a:off x="3951120" y="1895914"/>
                <a:ext cx="294120" cy="3139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B77D8E3-CAE0-7E2C-7CFB-C72D34E920C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942480" y="1886914"/>
                  <a:ext cx="31176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583E0B8-77A5-A498-E808-A492D6BA27BF}"/>
                    </a:ext>
                  </a:extLst>
                </p14:cNvPr>
                <p14:cNvContentPartPr/>
                <p14:nvPr/>
              </p14:nvContentPartPr>
              <p14:xfrm>
                <a:off x="4112040" y="1979074"/>
                <a:ext cx="214200" cy="1137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583E0B8-77A5-A498-E808-A492D6BA27B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103040" y="1970074"/>
                  <a:ext cx="2318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847F800-2BEA-872F-4D7D-5A6A6BFA139D}"/>
                    </a:ext>
                  </a:extLst>
                </p14:cNvPr>
                <p14:cNvContentPartPr/>
                <p14:nvPr/>
              </p14:nvContentPartPr>
              <p14:xfrm>
                <a:off x="4482480" y="1894474"/>
                <a:ext cx="455040" cy="3470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847F800-2BEA-872F-4D7D-5A6A6BFA139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473480" y="1885474"/>
                  <a:ext cx="47268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3F3F3DA-DE19-892B-B648-86D0837FCA6F}"/>
                    </a:ext>
                  </a:extLst>
                </p14:cNvPr>
                <p14:cNvContentPartPr/>
                <p14:nvPr/>
              </p14:nvContentPartPr>
              <p14:xfrm>
                <a:off x="5219400" y="1788634"/>
                <a:ext cx="1317960" cy="5907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3F3F3DA-DE19-892B-B648-86D0837FCA6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210400" y="1779994"/>
                  <a:ext cx="1335600" cy="608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DC72E451-919C-6A3E-C60E-20135AE48519}"/>
                  </a:ext>
                </a:extLst>
              </p14:cNvPr>
              <p14:cNvContentPartPr/>
              <p14:nvPr/>
            </p14:nvContentPartPr>
            <p14:xfrm>
              <a:off x="1042320" y="2594314"/>
              <a:ext cx="867600" cy="45540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DC72E451-919C-6A3E-C60E-20135AE48519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033320" y="2585314"/>
                <a:ext cx="885240" cy="47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7CAC0489-6ABE-4F17-7030-B1EB589A0FB8}"/>
              </a:ext>
            </a:extLst>
          </p:cNvPr>
          <p:cNvGrpSpPr/>
          <p:nvPr/>
        </p:nvGrpSpPr>
        <p:grpSpPr>
          <a:xfrm>
            <a:off x="2143920" y="2384794"/>
            <a:ext cx="4437720" cy="577080"/>
            <a:chOff x="2143920" y="2384794"/>
            <a:chExt cx="4437720" cy="57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C7539F2-6ECC-1D6C-AA4E-5D29AEE18FC3}"/>
                    </a:ext>
                  </a:extLst>
                </p14:cNvPr>
                <p14:cNvContentPartPr/>
                <p14:nvPr/>
              </p14:nvContentPartPr>
              <p14:xfrm>
                <a:off x="2143920" y="2824354"/>
                <a:ext cx="420480" cy="1209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C7539F2-6ECC-1D6C-AA4E-5D29AEE18FC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134920" y="2815354"/>
                  <a:ext cx="4381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9C329FA-8E51-3026-1ADD-B2F73633E04C}"/>
                    </a:ext>
                  </a:extLst>
                </p14:cNvPr>
                <p14:cNvContentPartPr/>
                <p14:nvPr/>
              </p14:nvContentPartPr>
              <p14:xfrm>
                <a:off x="2372160" y="2779714"/>
                <a:ext cx="221400" cy="1821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9C329FA-8E51-3026-1ADD-B2F73633E04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363160" y="2771074"/>
                  <a:ext cx="2390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21C9FC2-B51F-887F-5DB0-B37A6D99BA09}"/>
                    </a:ext>
                  </a:extLst>
                </p14:cNvPr>
                <p14:cNvContentPartPr/>
                <p14:nvPr/>
              </p14:nvContentPartPr>
              <p14:xfrm>
                <a:off x="2553240" y="2583514"/>
                <a:ext cx="958320" cy="3571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21C9FC2-B51F-887F-5DB0-B37A6D99BA0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544600" y="2574514"/>
                  <a:ext cx="97596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5C90297-EA65-67DB-1EB5-76AB4E501B9B}"/>
                    </a:ext>
                  </a:extLst>
                </p14:cNvPr>
                <p14:cNvContentPartPr/>
                <p14:nvPr/>
              </p14:nvContentPartPr>
              <p14:xfrm>
                <a:off x="2931240" y="2700154"/>
                <a:ext cx="419400" cy="374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5C90297-EA65-67DB-1EB5-76AB4E501B9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922600" y="2691154"/>
                  <a:ext cx="4370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509738D-E0F6-18FA-DF81-D7C8658986BC}"/>
                    </a:ext>
                  </a:extLst>
                </p14:cNvPr>
                <p14:cNvContentPartPr/>
                <p14:nvPr/>
              </p14:nvContentPartPr>
              <p14:xfrm>
                <a:off x="3772200" y="2789794"/>
                <a:ext cx="485640" cy="1620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509738D-E0F6-18FA-DF81-D7C8658986B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763560" y="2780794"/>
                  <a:ext cx="5032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88764CD-33BC-CF5D-8658-0B564AD7ADFB}"/>
                    </a:ext>
                  </a:extLst>
                </p14:cNvPr>
                <p14:cNvContentPartPr/>
                <p14:nvPr/>
              </p14:nvContentPartPr>
              <p14:xfrm>
                <a:off x="4473120" y="2582074"/>
                <a:ext cx="942120" cy="3448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88764CD-33BC-CF5D-8658-0B564AD7ADF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464480" y="2573074"/>
                  <a:ext cx="95976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0F0C8B6-6B6E-EB93-6986-8D61A03BD9C6}"/>
                    </a:ext>
                  </a:extLst>
                </p14:cNvPr>
                <p14:cNvContentPartPr/>
                <p14:nvPr/>
              </p14:nvContentPartPr>
              <p14:xfrm>
                <a:off x="5644560" y="2384794"/>
                <a:ext cx="937080" cy="4845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0F0C8B6-6B6E-EB93-6986-8D61A03BD9C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635920" y="2375794"/>
                  <a:ext cx="954720" cy="50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AD205D1-770F-6C73-B276-1E98AF6F6110}"/>
                    </a:ext>
                  </a:extLst>
                </p14:cNvPr>
                <p14:cNvContentPartPr/>
                <p14:nvPr/>
              </p14:nvContentPartPr>
              <p14:xfrm>
                <a:off x="5856600" y="2629954"/>
                <a:ext cx="349560" cy="223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AD205D1-770F-6C73-B276-1E98AF6F611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847960" y="2621314"/>
                  <a:ext cx="367200" cy="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8F6D6C2A-D3B9-68CE-D782-748403356F7B}"/>
              </a:ext>
            </a:extLst>
          </p:cNvPr>
          <p:cNvGrpSpPr/>
          <p:nvPr/>
        </p:nvGrpSpPr>
        <p:grpSpPr>
          <a:xfrm>
            <a:off x="314760" y="3091474"/>
            <a:ext cx="4374360" cy="538920"/>
            <a:chOff x="314760" y="3091474"/>
            <a:chExt cx="4374360" cy="53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7D13F9C-09B3-7A5E-3C6F-DF6D696CB4C9}"/>
                    </a:ext>
                  </a:extLst>
                </p14:cNvPr>
                <p14:cNvContentPartPr/>
                <p14:nvPr/>
              </p14:nvContentPartPr>
              <p14:xfrm>
                <a:off x="314760" y="3148354"/>
                <a:ext cx="1070280" cy="3474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7D13F9C-09B3-7A5E-3C6F-DF6D696CB4C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06120" y="3139714"/>
                  <a:ext cx="108792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AD95FB6-E312-BE9A-E2C6-50EC5E658CEB}"/>
                    </a:ext>
                  </a:extLst>
                </p14:cNvPr>
                <p14:cNvContentPartPr/>
                <p14:nvPr/>
              </p14:nvContentPartPr>
              <p14:xfrm>
                <a:off x="1234560" y="3251314"/>
                <a:ext cx="240480" cy="147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AD95FB6-E312-BE9A-E2C6-50EC5E658CE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225920" y="3242674"/>
                  <a:ext cx="2581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58D9C54-1996-E08D-5C84-85333949DCED}"/>
                    </a:ext>
                  </a:extLst>
                </p14:cNvPr>
                <p14:cNvContentPartPr/>
                <p14:nvPr/>
              </p14:nvContentPartPr>
              <p14:xfrm>
                <a:off x="1633080" y="3097594"/>
                <a:ext cx="542160" cy="3841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58D9C54-1996-E08D-5C84-85333949DCE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624080" y="3088954"/>
                  <a:ext cx="55980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9A9CF95-D6F9-8302-4519-260EC63F0B95}"/>
                    </a:ext>
                  </a:extLst>
                </p14:cNvPr>
                <p14:cNvContentPartPr/>
                <p14:nvPr/>
              </p14:nvContentPartPr>
              <p14:xfrm>
                <a:off x="2339400" y="3091474"/>
                <a:ext cx="1262520" cy="5389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9A9CF95-D6F9-8302-4519-260EC63F0B9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330400" y="3082474"/>
                  <a:ext cx="1280160" cy="55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593C6BF-95DF-ED75-3CA4-D7AC191F7D94}"/>
                    </a:ext>
                  </a:extLst>
                </p14:cNvPr>
                <p14:cNvContentPartPr/>
                <p14:nvPr/>
              </p14:nvContentPartPr>
              <p14:xfrm>
                <a:off x="3837360" y="3112354"/>
                <a:ext cx="851760" cy="3438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593C6BF-95DF-ED75-3CA4-D7AC191F7D9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828360" y="3103354"/>
                  <a:ext cx="869400" cy="36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9AA964C9-B77A-AF21-3D54-CFB84DA9F764}"/>
              </a:ext>
            </a:extLst>
          </p:cNvPr>
          <p:cNvGrpSpPr/>
          <p:nvPr/>
        </p:nvGrpSpPr>
        <p:grpSpPr>
          <a:xfrm>
            <a:off x="4916640" y="3078514"/>
            <a:ext cx="2660400" cy="654120"/>
            <a:chOff x="4916640" y="3078514"/>
            <a:chExt cx="2660400" cy="65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DB47FAD-89A9-9D29-0643-19A59F563065}"/>
                    </a:ext>
                  </a:extLst>
                </p14:cNvPr>
                <p14:cNvContentPartPr/>
                <p14:nvPr/>
              </p14:nvContentPartPr>
              <p14:xfrm>
                <a:off x="4916640" y="3078514"/>
                <a:ext cx="1369800" cy="5608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DB47FAD-89A9-9D29-0643-19A59F56306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908000" y="3069514"/>
                  <a:ext cx="1387440" cy="57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A68E729-0A4A-3476-85FC-D8DFD3B12A7A}"/>
                    </a:ext>
                  </a:extLst>
                </p14:cNvPr>
                <p14:cNvContentPartPr/>
                <p14:nvPr/>
              </p14:nvContentPartPr>
              <p14:xfrm>
                <a:off x="5877840" y="3237634"/>
                <a:ext cx="419760" cy="543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A68E729-0A4A-3476-85FC-D8DFD3B12A7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868840" y="3228634"/>
                  <a:ext cx="4374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ABD1779-94DF-7B27-4849-2850E298F727}"/>
                    </a:ext>
                  </a:extLst>
                </p14:cNvPr>
                <p14:cNvContentPartPr/>
                <p14:nvPr/>
              </p14:nvContentPartPr>
              <p14:xfrm>
                <a:off x="5685960" y="3091474"/>
                <a:ext cx="17640" cy="187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ABD1779-94DF-7B27-4849-2850E298F72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677320" y="3082834"/>
                  <a:ext cx="352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B7B2FE7-BE7A-8BFE-F0D7-6AE6014E1BAB}"/>
                    </a:ext>
                  </a:extLst>
                </p14:cNvPr>
                <p14:cNvContentPartPr/>
                <p14:nvPr/>
              </p14:nvContentPartPr>
              <p14:xfrm>
                <a:off x="6592440" y="3261034"/>
                <a:ext cx="24480" cy="270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B7B2FE7-BE7A-8BFE-F0D7-6AE6014E1BA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583800" y="3252034"/>
                  <a:ext cx="421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99E6A5E-DDC5-D89C-CAEA-D8C9C52485AB}"/>
                    </a:ext>
                  </a:extLst>
                </p14:cNvPr>
                <p14:cNvContentPartPr/>
                <p14:nvPr/>
              </p14:nvContentPartPr>
              <p14:xfrm>
                <a:off x="6568680" y="3385594"/>
                <a:ext cx="24840" cy="622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99E6A5E-DDC5-D89C-CAEA-D8C9C52485A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560040" y="3376594"/>
                  <a:ext cx="424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8456CCE-BB81-6B52-9496-3BA4CFEEE9B5}"/>
                    </a:ext>
                  </a:extLst>
                </p14:cNvPr>
                <p14:cNvContentPartPr/>
                <p14:nvPr/>
              </p14:nvContentPartPr>
              <p14:xfrm>
                <a:off x="7020480" y="3280834"/>
                <a:ext cx="125640" cy="2098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8456CCE-BB81-6B52-9496-3BA4CFEEE9B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011840" y="3271834"/>
                  <a:ext cx="1432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5F6D1EF-A173-4D47-DE8E-6C8C9B23B6CC}"/>
                    </a:ext>
                  </a:extLst>
                </p14:cNvPr>
                <p14:cNvContentPartPr/>
                <p14:nvPr/>
              </p14:nvContentPartPr>
              <p14:xfrm>
                <a:off x="7204440" y="3502234"/>
                <a:ext cx="38880" cy="1260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5F6D1EF-A173-4D47-DE8E-6C8C9B23B6C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195440" y="3493594"/>
                  <a:ext cx="565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7466030-FE0C-5F46-B309-FD915046ADAE}"/>
                    </a:ext>
                  </a:extLst>
                </p14:cNvPr>
                <p14:cNvContentPartPr/>
                <p14:nvPr/>
              </p14:nvContentPartPr>
              <p14:xfrm>
                <a:off x="7266720" y="3657754"/>
                <a:ext cx="60840" cy="748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7466030-FE0C-5F46-B309-FD915046ADA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258080" y="3649114"/>
                  <a:ext cx="784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1469EC54-0BA3-C682-EA46-C069BF8CBAAC}"/>
                    </a:ext>
                  </a:extLst>
                </p14:cNvPr>
                <p14:cNvContentPartPr/>
                <p14:nvPr/>
              </p14:nvContentPartPr>
              <p14:xfrm>
                <a:off x="7439160" y="3479914"/>
                <a:ext cx="137880" cy="2433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1469EC54-0BA3-C682-EA46-C069BF8CBAA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430520" y="3471274"/>
                  <a:ext cx="155520" cy="261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12C75B0B-789A-97CB-8D26-916C11EF7CCA}"/>
                  </a:ext>
                </a:extLst>
              </p14:cNvPr>
              <p14:cNvContentPartPr/>
              <p14:nvPr/>
            </p14:nvContentPartPr>
            <p14:xfrm>
              <a:off x="7782600" y="3290194"/>
              <a:ext cx="394200" cy="18216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12C75B0B-789A-97CB-8D26-916C11EF7CCA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7773600" y="3281194"/>
                <a:ext cx="41184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DAE15DCA-FDE3-3F51-4865-0AEE2999DE9B}"/>
                  </a:ext>
                </a:extLst>
              </p14:cNvPr>
              <p14:cNvContentPartPr/>
              <p14:nvPr/>
            </p14:nvContentPartPr>
            <p14:xfrm>
              <a:off x="8001480" y="3530314"/>
              <a:ext cx="11160" cy="15012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DAE15DCA-FDE3-3F51-4865-0AEE2999DE9B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7992840" y="3521314"/>
                <a:ext cx="28800" cy="16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1" name="Group 100">
            <a:extLst>
              <a:ext uri="{FF2B5EF4-FFF2-40B4-BE49-F238E27FC236}">
                <a16:creationId xmlns:a16="http://schemas.microsoft.com/office/drawing/2014/main" id="{D995AC4E-9457-18B1-4915-E8082F36ED4D}"/>
              </a:ext>
            </a:extLst>
          </p:cNvPr>
          <p:cNvGrpSpPr/>
          <p:nvPr/>
        </p:nvGrpSpPr>
        <p:grpSpPr>
          <a:xfrm>
            <a:off x="8030280" y="3466954"/>
            <a:ext cx="454320" cy="290160"/>
            <a:chOff x="8030280" y="3466954"/>
            <a:chExt cx="454320" cy="29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4257DAB-2A26-6433-2CFA-E16BA74AFC81}"/>
                    </a:ext>
                  </a:extLst>
                </p14:cNvPr>
                <p14:cNvContentPartPr/>
                <p14:nvPr/>
              </p14:nvContentPartPr>
              <p14:xfrm>
                <a:off x="8030280" y="3696634"/>
                <a:ext cx="75600" cy="604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4257DAB-2A26-6433-2CFA-E16BA74AFC8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021280" y="3687994"/>
                  <a:ext cx="932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48F1843-FC21-6511-7638-92404440E483}"/>
                    </a:ext>
                  </a:extLst>
                </p14:cNvPr>
                <p14:cNvContentPartPr/>
                <p14:nvPr/>
              </p14:nvContentPartPr>
              <p14:xfrm>
                <a:off x="8243040" y="3572074"/>
                <a:ext cx="41760" cy="1436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48F1843-FC21-6511-7638-92404440E48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234040" y="3563074"/>
                  <a:ext cx="594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4E2CD42-693D-FFF5-5859-C5B625B71ECF}"/>
                    </a:ext>
                  </a:extLst>
                </p14:cNvPr>
                <p14:cNvContentPartPr/>
                <p14:nvPr/>
              </p14:nvContentPartPr>
              <p14:xfrm>
                <a:off x="8267160" y="3506554"/>
                <a:ext cx="15840" cy="169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4E2CD42-693D-FFF5-5859-C5B625B71EC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258160" y="3497554"/>
                  <a:ext cx="334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A320978-4844-4712-6FED-275EBF49D7D5}"/>
                    </a:ext>
                  </a:extLst>
                </p14:cNvPr>
                <p14:cNvContentPartPr/>
                <p14:nvPr/>
              </p14:nvContentPartPr>
              <p14:xfrm>
                <a:off x="8344200" y="3466954"/>
                <a:ext cx="140400" cy="2592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A320978-4844-4712-6FED-275EBF49D7D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335200" y="3457954"/>
                  <a:ext cx="158040" cy="27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AAF26C37-D50D-926E-4D48-13307DB5CCD9}"/>
              </a:ext>
            </a:extLst>
          </p:cNvPr>
          <p:cNvGrpSpPr/>
          <p:nvPr/>
        </p:nvGrpSpPr>
        <p:grpSpPr>
          <a:xfrm>
            <a:off x="8931000" y="3309994"/>
            <a:ext cx="246600" cy="203400"/>
            <a:chOff x="8931000" y="3309994"/>
            <a:chExt cx="246600" cy="20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4CC3B87-EB8C-3214-9A7D-2C23775393CA}"/>
                    </a:ext>
                  </a:extLst>
                </p14:cNvPr>
                <p14:cNvContentPartPr/>
                <p14:nvPr/>
              </p14:nvContentPartPr>
              <p14:xfrm>
                <a:off x="8931000" y="3425554"/>
                <a:ext cx="246600" cy="72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4CC3B87-EB8C-3214-9A7D-2C23775393C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922360" y="3416554"/>
                  <a:ext cx="2642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FAD8CC1-7A09-A1A9-CD48-50C4FE4E3637}"/>
                    </a:ext>
                  </a:extLst>
                </p14:cNvPr>
                <p14:cNvContentPartPr/>
                <p14:nvPr/>
              </p14:nvContentPartPr>
              <p14:xfrm>
                <a:off x="9029640" y="3309994"/>
                <a:ext cx="15480" cy="2034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FAD8CC1-7A09-A1A9-CD48-50C4FE4E363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021000" y="3300994"/>
                  <a:ext cx="33120" cy="22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7F187A96-E6B5-0C7F-C0D2-FEE90C945E8D}"/>
              </a:ext>
            </a:extLst>
          </p:cNvPr>
          <p:cNvGrpSpPr/>
          <p:nvPr/>
        </p:nvGrpSpPr>
        <p:grpSpPr>
          <a:xfrm>
            <a:off x="9412680" y="3358234"/>
            <a:ext cx="505800" cy="502200"/>
            <a:chOff x="9412680" y="3358234"/>
            <a:chExt cx="505800" cy="50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C61E2C3-5019-C351-3294-DA29D931E356}"/>
                    </a:ext>
                  </a:extLst>
                </p14:cNvPr>
                <p14:cNvContentPartPr/>
                <p14:nvPr/>
              </p14:nvContentPartPr>
              <p14:xfrm>
                <a:off x="9412680" y="3358234"/>
                <a:ext cx="119520" cy="1857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C61E2C3-5019-C351-3294-DA29D931E35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404040" y="3349234"/>
                  <a:ext cx="1371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3236C20-19E4-113A-3FDC-F40BAA7F7D41}"/>
                    </a:ext>
                  </a:extLst>
                </p14:cNvPr>
                <p14:cNvContentPartPr/>
                <p14:nvPr/>
              </p14:nvContentPartPr>
              <p14:xfrm>
                <a:off x="9537600" y="3579994"/>
                <a:ext cx="124560" cy="1544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3236C20-19E4-113A-3FDC-F40BAA7F7D4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528600" y="3570994"/>
                  <a:ext cx="1422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ECB0E71-61D1-FABF-651D-42FEA8D7612F}"/>
                    </a:ext>
                  </a:extLst>
                </p14:cNvPr>
                <p14:cNvContentPartPr/>
                <p14:nvPr/>
              </p14:nvContentPartPr>
              <p14:xfrm>
                <a:off x="9635880" y="3767194"/>
                <a:ext cx="58680" cy="9324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ECB0E71-61D1-FABF-651D-42FEA8D7612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626880" y="3758554"/>
                  <a:ext cx="763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CBF74FF-07DD-BD1B-8C9A-B213CC86050D}"/>
                    </a:ext>
                  </a:extLst>
                </p14:cNvPr>
                <p14:cNvContentPartPr/>
                <p14:nvPr/>
              </p14:nvContentPartPr>
              <p14:xfrm>
                <a:off x="9794640" y="3540034"/>
                <a:ext cx="123840" cy="21420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CBF74FF-07DD-BD1B-8C9A-B213CC86050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786000" y="3531394"/>
                  <a:ext cx="141480" cy="23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B12115E9-C117-23BE-7721-FFD35C7598D4}"/>
              </a:ext>
            </a:extLst>
          </p:cNvPr>
          <p:cNvGrpSpPr/>
          <p:nvPr/>
        </p:nvGrpSpPr>
        <p:grpSpPr>
          <a:xfrm>
            <a:off x="10160040" y="3442834"/>
            <a:ext cx="776520" cy="460440"/>
            <a:chOff x="10160040" y="3442834"/>
            <a:chExt cx="776520" cy="46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E561C94-DDA9-C7DE-0547-E39D680BDF47}"/>
                    </a:ext>
                  </a:extLst>
                </p14:cNvPr>
                <p14:cNvContentPartPr/>
                <p14:nvPr/>
              </p14:nvContentPartPr>
              <p14:xfrm>
                <a:off x="10160040" y="3442834"/>
                <a:ext cx="271080" cy="1191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E561C94-DDA9-C7DE-0547-E39D680BDF4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151400" y="3434194"/>
                  <a:ext cx="2887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4553445D-11EA-F709-6691-2ABCBEC75D2D}"/>
                    </a:ext>
                  </a:extLst>
                </p14:cNvPr>
                <p14:cNvContentPartPr/>
                <p14:nvPr/>
              </p14:nvContentPartPr>
              <p14:xfrm>
                <a:off x="10312320" y="3640474"/>
                <a:ext cx="91080" cy="14508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4553445D-11EA-F709-6691-2ABCBEC75D2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303680" y="3631474"/>
                  <a:ext cx="1087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2F57435-6186-EFA9-7FBD-C59936699120}"/>
                    </a:ext>
                  </a:extLst>
                </p14:cNvPr>
                <p14:cNvContentPartPr/>
                <p14:nvPr/>
              </p14:nvContentPartPr>
              <p14:xfrm>
                <a:off x="10402320" y="3780874"/>
                <a:ext cx="97920" cy="12240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2F57435-6186-EFA9-7FBD-C5993669912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393320" y="3772234"/>
                  <a:ext cx="1155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CED07A1-779A-4DD5-6A4F-138EFA311504}"/>
                    </a:ext>
                  </a:extLst>
                </p14:cNvPr>
                <p14:cNvContentPartPr/>
                <p14:nvPr/>
              </p14:nvContentPartPr>
              <p14:xfrm>
                <a:off x="10601400" y="3727234"/>
                <a:ext cx="40680" cy="788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CED07A1-779A-4DD5-6A4F-138EFA31150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592400" y="3718234"/>
                  <a:ext cx="583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4959AAE-4106-B9BA-98D7-314BACCB6099}"/>
                    </a:ext>
                  </a:extLst>
                </p14:cNvPr>
                <p14:cNvContentPartPr/>
                <p14:nvPr/>
              </p14:nvContentPartPr>
              <p14:xfrm>
                <a:off x="10635240" y="3640474"/>
                <a:ext cx="10080" cy="208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4959AAE-4106-B9BA-98D7-314BACCB609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626600" y="3631834"/>
                  <a:ext cx="277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3AC9504-8392-248C-1B87-E8BAB16D9168}"/>
                    </a:ext>
                  </a:extLst>
                </p14:cNvPr>
                <p14:cNvContentPartPr/>
                <p14:nvPr/>
              </p14:nvContentPartPr>
              <p14:xfrm>
                <a:off x="10764480" y="3559114"/>
                <a:ext cx="172080" cy="33444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3AC9504-8392-248C-1B87-E8BAB16D916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755840" y="3550474"/>
                  <a:ext cx="189720" cy="35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D2CC51E4-4888-70F3-D43B-C4ABB57379BF}"/>
              </a:ext>
            </a:extLst>
          </p:cNvPr>
          <p:cNvGrpSpPr/>
          <p:nvPr/>
        </p:nvGrpSpPr>
        <p:grpSpPr>
          <a:xfrm>
            <a:off x="11185680" y="3431674"/>
            <a:ext cx="609480" cy="183240"/>
            <a:chOff x="11185680" y="3431674"/>
            <a:chExt cx="609480" cy="18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15F7A06-C400-AC06-8A84-1D2EEAB73AEE}"/>
                    </a:ext>
                  </a:extLst>
                </p14:cNvPr>
                <p14:cNvContentPartPr/>
                <p14:nvPr/>
              </p14:nvContentPartPr>
              <p14:xfrm>
                <a:off x="11236440" y="3431674"/>
                <a:ext cx="213480" cy="367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15F7A06-C400-AC06-8A84-1D2EEAB73AE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227800" y="3423034"/>
                  <a:ext cx="2311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3BA40108-1AD7-AAA5-54D4-6062BC8521D6}"/>
                    </a:ext>
                  </a:extLst>
                </p14:cNvPr>
                <p14:cNvContentPartPr/>
                <p14:nvPr/>
              </p14:nvContentPartPr>
              <p14:xfrm>
                <a:off x="11185680" y="3527434"/>
                <a:ext cx="185400" cy="216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3BA40108-1AD7-AAA5-54D4-6062BC8521D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177040" y="3518794"/>
                  <a:ext cx="2030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D43BE304-B8C7-E94C-58E3-A48444BD2960}"/>
                    </a:ext>
                  </a:extLst>
                </p14:cNvPr>
                <p14:cNvContentPartPr/>
                <p14:nvPr/>
              </p14:nvContentPartPr>
              <p14:xfrm>
                <a:off x="11552880" y="3451474"/>
                <a:ext cx="242280" cy="16344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D43BE304-B8C7-E94C-58E3-A48444BD296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543880" y="3442474"/>
                  <a:ext cx="259920" cy="18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F3F5435D-C0B7-1052-67F9-965ECD3D87A8}"/>
              </a:ext>
            </a:extLst>
          </p:cNvPr>
          <p:cNvGrpSpPr/>
          <p:nvPr/>
        </p:nvGrpSpPr>
        <p:grpSpPr>
          <a:xfrm>
            <a:off x="6629160" y="254674"/>
            <a:ext cx="363960" cy="271440"/>
            <a:chOff x="6629160" y="254674"/>
            <a:chExt cx="363960" cy="27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F705811-8C69-76CE-2CCC-A86C81C1C8FD}"/>
                    </a:ext>
                  </a:extLst>
                </p14:cNvPr>
                <p14:cNvContentPartPr/>
                <p14:nvPr/>
              </p14:nvContentPartPr>
              <p14:xfrm>
                <a:off x="6782520" y="298594"/>
                <a:ext cx="20520" cy="17928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F705811-8C69-76CE-2CCC-A86C81C1C8F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773520" y="289954"/>
                  <a:ext cx="381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765D0B3-8619-41C6-5692-DE9D9065A713}"/>
                    </a:ext>
                  </a:extLst>
                </p14:cNvPr>
                <p14:cNvContentPartPr/>
                <p14:nvPr/>
              </p14:nvContentPartPr>
              <p14:xfrm>
                <a:off x="6629160" y="254674"/>
                <a:ext cx="363960" cy="27144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765D0B3-8619-41C6-5692-DE9D9065A71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620160" y="245674"/>
                  <a:ext cx="381600" cy="28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F9969E18-A070-58D8-CF98-4059AA36D6E6}"/>
              </a:ext>
            </a:extLst>
          </p:cNvPr>
          <p:cNvGrpSpPr/>
          <p:nvPr/>
        </p:nvGrpSpPr>
        <p:grpSpPr>
          <a:xfrm>
            <a:off x="6556080" y="908794"/>
            <a:ext cx="355680" cy="320400"/>
            <a:chOff x="6556080" y="908794"/>
            <a:chExt cx="355680" cy="32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061EEFD-0D45-FBD8-C309-A12320CFFE13}"/>
                    </a:ext>
                  </a:extLst>
                </p14:cNvPr>
                <p14:cNvContentPartPr/>
                <p14:nvPr/>
              </p14:nvContentPartPr>
              <p14:xfrm>
                <a:off x="6682440" y="982234"/>
                <a:ext cx="132120" cy="17712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061EEFD-0D45-FBD8-C309-A12320CFFE1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673800" y="973234"/>
                  <a:ext cx="1497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D38C9420-F2F7-D67E-2222-98AC981E8B26}"/>
                    </a:ext>
                  </a:extLst>
                </p14:cNvPr>
                <p14:cNvContentPartPr/>
                <p14:nvPr/>
              </p14:nvContentPartPr>
              <p14:xfrm>
                <a:off x="6556080" y="908794"/>
                <a:ext cx="355680" cy="32040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D38C9420-F2F7-D67E-2222-98AC981E8B2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547080" y="900154"/>
                  <a:ext cx="373320" cy="33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D7E4DB56-4EE6-8CF9-9726-DF3BB3331CF8}"/>
                  </a:ext>
                </a:extLst>
              </p14:cNvPr>
              <p14:cNvContentPartPr/>
              <p14:nvPr/>
            </p14:nvContentPartPr>
            <p14:xfrm>
              <a:off x="8522760" y="465274"/>
              <a:ext cx="186480" cy="423000"/>
            </p14:xfrm>
          </p:contentPart>
        </mc:Choice>
        <mc:Fallback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D7E4DB56-4EE6-8CF9-9726-DF3BB3331CF8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8514120" y="456634"/>
                <a:ext cx="204120" cy="440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1" name="Group 130">
            <a:extLst>
              <a:ext uri="{FF2B5EF4-FFF2-40B4-BE49-F238E27FC236}">
                <a16:creationId xmlns:a16="http://schemas.microsoft.com/office/drawing/2014/main" id="{2DF8B272-AFDD-BCFB-6186-06FA3E7108ED}"/>
              </a:ext>
            </a:extLst>
          </p:cNvPr>
          <p:cNvGrpSpPr/>
          <p:nvPr/>
        </p:nvGrpSpPr>
        <p:grpSpPr>
          <a:xfrm>
            <a:off x="8536800" y="266194"/>
            <a:ext cx="280800" cy="218520"/>
            <a:chOff x="8536800" y="266194"/>
            <a:chExt cx="280800" cy="21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0F1B1F4B-78FB-1FD0-8603-DEEDDAB0C790}"/>
                    </a:ext>
                  </a:extLst>
                </p14:cNvPr>
                <p14:cNvContentPartPr/>
                <p14:nvPr/>
              </p14:nvContentPartPr>
              <p14:xfrm>
                <a:off x="8536800" y="266194"/>
                <a:ext cx="135720" cy="16776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0F1B1F4B-78FB-1FD0-8603-DEEDDAB0C79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527800" y="257554"/>
                  <a:ext cx="1533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E97C554-AA95-6DDD-198F-FCD7221DB23B}"/>
                    </a:ext>
                  </a:extLst>
                </p14:cNvPr>
                <p14:cNvContentPartPr/>
                <p14:nvPr/>
              </p14:nvContentPartPr>
              <p14:xfrm>
                <a:off x="8718240" y="361954"/>
                <a:ext cx="99360" cy="12276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E97C554-AA95-6DDD-198F-FCD7221DB23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709240" y="353314"/>
                  <a:ext cx="117000" cy="14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F30D9E52-0F59-99F8-E4E3-6E32C729ED13}"/>
              </a:ext>
            </a:extLst>
          </p:cNvPr>
          <p:cNvGrpSpPr/>
          <p:nvPr/>
        </p:nvGrpSpPr>
        <p:grpSpPr>
          <a:xfrm>
            <a:off x="8502240" y="933994"/>
            <a:ext cx="432720" cy="538920"/>
            <a:chOff x="8502240" y="933994"/>
            <a:chExt cx="432720" cy="53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DF69CDAF-7EF6-561E-666F-39B9BC579450}"/>
                    </a:ext>
                  </a:extLst>
                </p14:cNvPr>
                <p14:cNvContentPartPr/>
                <p14:nvPr/>
              </p14:nvContentPartPr>
              <p14:xfrm>
                <a:off x="8502240" y="933994"/>
                <a:ext cx="94680" cy="38448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DF69CDAF-7EF6-561E-666F-39B9BC57945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493240" y="924994"/>
                  <a:ext cx="11232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9821DC16-22F6-1199-AD40-290210EF6106}"/>
                    </a:ext>
                  </a:extLst>
                </p14:cNvPr>
                <p14:cNvContentPartPr/>
                <p14:nvPr/>
              </p14:nvContentPartPr>
              <p14:xfrm>
                <a:off x="8724360" y="1226674"/>
                <a:ext cx="137520" cy="17496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9821DC16-22F6-1199-AD40-290210EF610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715720" y="1217674"/>
                  <a:ext cx="1551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D3BAC748-2C37-A7AA-2608-0264D8B6A222}"/>
                    </a:ext>
                  </a:extLst>
                </p14:cNvPr>
                <p14:cNvContentPartPr/>
                <p14:nvPr/>
              </p14:nvContentPartPr>
              <p14:xfrm>
                <a:off x="8931360" y="1403074"/>
                <a:ext cx="3600" cy="6984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D3BAC748-2C37-A7AA-2608-0264D8B6A22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922360" y="1394074"/>
                  <a:ext cx="212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50EF1B8-2D94-4B59-DB44-FD6640A39064}"/>
                    </a:ext>
                  </a:extLst>
                </p14:cNvPr>
                <p14:cNvContentPartPr/>
                <p14:nvPr/>
              </p14:nvContentPartPr>
              <p14:xfrm>
                <a:off x="8695200" y="1164394"/>
                <a:ext cx="210600" cy="169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50EF1B8-2D94-4B59-DB44-FD6640A3906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686200" y="1155754"/>
                  <a:ext cx="228240" cy="3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13E700D6-D956-3C6B-71BC-71DE0317E361}"/>
                  </a:ext>
                </a:extLst>
              </p14:cNvPr>
              <p14:cNvContentPartPr/>
              <p14:nvPr/>
            </p14:nvContentPartPr>
            <p14:xfrm>
              <a:off x="8508720" y="198514"/>
              <a:ext cx="300600" cy="24840"/>
            </p14:xfrm>
          </p:contentPart>
        </mc:Choice>
        <mc:Fallback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13E700D6-D956-3C6B-71BC-71DE0317E361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8500080" y="189514"/>
                <a:ext cx="31824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78B80A09-74E7-B22F-C919-8841165458A7}"/>
                  </a:ext>
                </a:extLst>
              </p14:cNvPr>
              <p14:cNvContentPartPr/>
              <p14:nvPr/>
            </p14:nvContentPartPr>
            <p14:xfrm>
              <a:off x="7920840" y="4041514"/>
              <a:ext cx="108000" cy="401760"/>
            </p14:xfrm>
          </p:contentPart>
        </mc:Choice>
        <mc:Fallback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78B80A09-74E7-B22F-C919-8841165458A7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7911840" y="4032874"/>
                <a:ext cx="125640" cy="41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99D7FAEF-95AF-83E4-CA38-B9907C5D5E29}"/>
                  </a:ext>
                </a:extLst>
              </p14:cNvPr>
              <p14:cNvContentPartPr/>
              <p14:nvPr/>
            </p14:nvContentPartPr>
            <p14:xfrm>
              <a:off x="10123320" y="4051234"/>
              <a:ext cx="164880" cy="398520"/>
            </p14:xfrm>
          </p:contentPart>
        </mc:Choice>
        <mc:Fallback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99D7FAEF-95AF-83E4-CA38-B9907C5D5E29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10114680" y="4042234"/>
                <a:ext cx="182520" cy="41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7" name="Group 146">
            <a:extLst>
              <a:ext uri="{FF2B5EF4-FFF2-40B4-BE49-F238E27FC236}">
                <a16:creationId xmlns:a16="http://schemas.microsoft.com/office/drawing/2014/main" id="{D881237B-05E3-C6DA-3957-E6CBB3ED0A3C}"/>
              </a:ext>
            </a:extLst>
          </p:cNvPr>
          <p:cNvGrpSpPr/>
          <p:nvPr/>
        </p:nvGrpSpPr>
        <p:grpSpPr>
          <a:xfrm>
            <a:off x="6620160" y="4440754"/>
            <a:ext cx="2582640" cy="449280"/>
            <a:chOff x="6620160" y="4440754"/>
            <a:chExt cx="2582640" cy="44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46F59EFB-4AF0-BEC7-8C79-E0FBD8F73B1D}"/>
                    </a:ext>
                  </a:extLst>
                </p14:cNvPr>
                <p14:cNvContentPartPr/>
                <p14:nvPr/>
              </p14:nvContentPartPr>
              <p14:xfrm>
                <a:off x="6620160" y="4542274"/>
                <a:ext cx="1555200" cy="34776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46F59EFB-4AF0-BEC7-8C79-E0FBD8F73B1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611520" y="4533274"/>
                  <a:ext cx="157284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0674314-FBD1-E9A5-7EC2-CCE1F6DD7DDE}"/>
                    </a:ext>
                  </a:extLst>
                </p14:cNvPr>
                <p14:cNvContentPartPr/>
                <p14:nvPr/>
              </p14:nvContentPartPr>
              <p14:xfrm>
                <a:off x="6836880" y="4448314"/>
                <a:ext cx="130320" cy="5292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0674314-FBD1-E9A5-7EC2-CCE1F6DD7DD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828240" y="4439314"/>
                  <a:ext cx="1479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C11DC037-FCC1-1D5F-51BE-73F96E28A6B6}"/>
                    </a:ext>
                  </a:extLst>
                </p14:cNvPr>
                <p14:cNvContentPartPr/>
                <p14:nvPr/>
              </p14:nvContentPartPr>
              <p14:xfrm>
                <a:off x="8452560" y="4440754"/>
                <a:ext cx="750240" cy="42948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C11DC037-FCC1-1D5F-51BE-73F96E28A6B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443920" y="4431754"/>
                  <a:ext cx="76788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68792847-9BCC-50FE-4B6F-4D84067554BE}"/>
                    </a:ext>
                  </a:extLst>
                </p14:cNvPr>
                <p14:cNvContentPartPr/>
                <p14:nvPr/>
              </p14:nvContentPartPr>
              <p14:xfrm>
                <a:off x="8706000" y="4591594"/>
                <a:ext cx="400320" cy="2160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68792847-9BCC-50FE-4B6F-4D84067554B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697360" y="4582594"/>
                  <a:ext cx="417960" cy="3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B45BEA3E-BBAB-F4B3-EA22-7BDBA971B1A3}"/>
                  </a:ext>
                </a:extLst>
              </p14:cNvPr>
              <p14:cNvContentPartPr/>
              <p14:nvPr/>
            </p14:nvContentPartPr>
            <p14:xfrm>
              <a:off x="9442920" y="4656034"/>
              <a:ext cx="1414800" cy="335880"/>
            </p14:xfrm>
          </p:contentPart>
        </mc:Choice>
        <mc:Fallback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B45BEA3E-BBAB-F4B3-EA22-7BDBA971B1A3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9433920" y="4647394"/>
                <a:ext cx="1432440" cy="3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D4B1C89D-1DA3-DFC2-D010-9EC749944BF3}"/>
                  </a:ext>
                </a:extLst>
              </p14:cNvPr>
              <p14:cNvContentPartPr/>
              <p14:nvPr/>
            </p14:nvContentPartPr>
            <p14:xfrm>
              <a:off x="6669480" y="5046274"/>
              <a:ext cx="724680" cy="295920"/>
            </p14:xfrm>
          </p:contentPart>
        </mc:Choice>
        <mc:Fallback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D4B1C89D-1DA3-DFC2-D010-9EC749944BF3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6660840" y="5037274"/>
                <a:ext cx="742320" cy="31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3" name="Group 152">
            <a:extLst>
              <a:ext uri="{FF2B5EF4-FFF2-40B4-BE49-F238E27FC236}">
                <a16:creationId xmlns:a16="http://schemas.microsoft.com/office/drawing/2014/main" id="{E75A871A-1BAF-7BC8-7981-10558EF80B57}"/>
              </a:ext>
            </a:extLst>
          </p:cNvPr>
          <p:cNvGrpSpPr/>
          <p:nvPr/>
        </p:nvGrpSpPr>
        <p:grpSpPr>
          <a:xfrm>
            <a:off x="7374720" y="5030074"/>
            <a:ext cx="1441800" cy="340920"/>
            <a:chOff x="7374720" y="5030074"/>
            <a:chExt cx="1441800" cy="34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B0A59FCB-D755-EBA9-5CCA-4B03AB42BEAE}"/>
                    </a:ext>
                  </a:extLst>
                </p14:cNvPr>
                <p14:cNvContentPartPr/>
                <p14:nvPr/>
              </p14:nvContentPartPr>
              <p14:xfrm>
                <a:off x="7374720" y="5038714"/>
                <a:ext cx="1441800" cy="33228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B0A59FCB-D755-EBA9-5CCA-4B03AB42BEA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366080" y="5029714"/>
                  <a:ext cx="145944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BE6F41C0-3A99-CD30-8F6B-7357E7BB8873}"/>
                    </a:ext>
                  </a:extLst>
                </p14:cNvPr>
                <p14:cNvContentPartPr/>
                <p14:nvPr/>
              </p14:nvContentPartPr>
              <p14:xfrm>
                <a:off x="8427000" y="5138794"/>
                <a:ext cx="57600" cy="900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BE6F41C0-3A99-CD30-8F6B-7357E7BB887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418000" y="5130154"/>
                  <a:ext cx="752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FC2D500C-45B6-879B-DDF3-0AEC6339D68E}"/>
                    </a:ext>
                  </a:extLst>
                </p14:cNvPr>
                <p14:cNvContentPartPr/>
                <p14:nvPr/>
              </p14:nvContentPartPr>
              <p14:xfrm>
                <a:off x="8196600" y="5139874"/>
                <a:ext cx="303480" cy="1584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FC2D500C-45B6-879B-DDF3-0AEC6339D68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187600" y="5130874"/>
                  <a:ext cx="3211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E8E91DF9-9B98-5AE2-F0AD-8D5BBA794143}"/>
                    </a:ext>
                  </a:extLst>
                </p14:cNvPr>
                <p14:cNvContentPartPr/>
                <p14:nvPr/>
              </p14:nvContentPartPr>
              <p14:xfrm>
                <a:off x="7775040" y="5030074"/>
                <a:ext cx="131040" cy="6516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E8E91DF9-9B98-5AE2-F0AD-8D5BBA794143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766400" y="5021074"/>
                  <a:ext cx="148680" cy="8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06E2FE1B-DD04-A6B3-576A-A2B93AE95F89}"/>
              </a:ext>
            </a:extLst>
          </p:cNvPr>
          <p:cNvGrpSpPr/>
          <p:nvPr/>
        </p:nvGrpSpPr>
        <p:grpSpPr>
          <a:xfrm>
            <a:off x="9050160" y="4960234"/>
            <a:ext cx="1802880" cy="460440"/>
            <a:chOff x="9050160" y="4960234"/>
            <a:chExt cx="1802880" cy="46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CB10C230-E627-5C74-8550-7C5E2E707880}"/>
                    </a:ext>
                  </a:extLst>
                </p14:cNvPr>
                <p14:cNvContentPartPr/>
                <p14:nvPr/>
              </p14:nvContentPartPr>
              <p14:xfrm>
                <a:off x="9050160" y="4960234"/>
                <a:ext cx="1594800" cy="46044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CB10C230-E627-5C74-8550-7C5E2E70788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041520" y="4951594"/>
                  <a:ext cx="1612440" cy="47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C872DDE8-C403-CAAD-CBD2-12A907580A47}"/>
                    </a:ext>
                  </a:extLst>
                </p14:cNvPr>
                <p14:cNvContentPartPr/>
                <p14:nvPr/>
              </p14:nvContentPartPr>
              <p14:xfrm>
                <a:off x="9293520" y="5079754"/>
                <a:ext cx="385560" cy="3204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C872DDE8-C403-CAAD-CBD2-12A907580A4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284880" y="5071114"/>
                  <a:ext cx="4032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3186185D-F9B1-DCF9-B25C-1BA83D3EE3A8}"/>
                    </a:ext>
                  </a:extLst>
                </p14:cNvPr>
                <p14:cNvContentPartPr/>
                <p14:nvPr/>
              </p14:nvContentPartPr>
              <p14:xfrm>
                <a:off x="10804440" y="5388634"/>
                <a:ext cx="48600" cy="2772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3186185D-F9B1-DCF9-B25C-1BA83D3EE3A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795440" y="5379994"/>
                  <a:ext cx="6624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7F1C7C00-0F50-5320-C36F-33218946BD7B}"/>
              </a:ext>
            </a:extLst>
          </p:cNvPr>
          <p:cNvGrpSpPr/>
          <p:nvPr/>
        </p:nvGrpSpPr>
        <p:grpSpPr>
          <a:xfrm>
            <a:off x="8071680" y="1902034"/>
            <a:ext cx="1969560" cy="405000"/>
            <a:chOff x="8071680" y="1902034"/>
            <a:chExt cx="1969560" cy="40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6DBB6384-9139-B917-31FB-1D84F60A0807}"/>
                    </a:ext>
                  </a:extLst>
                </p14:cNvPr>
                <p14:cNvContentPartPr/>
                <p14:nvPr/>
              </p14:nvContentPartPr>
              <p14:xfrm>
                <a:off x="8108040" y="2003914"/>
                <a:ext cx="141840" cy="14256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6DBB6384-9139-B917-31FB-1D84F60A080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099400" y="1995274"/>
                  <a:ext cx="1594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E2AB6536-71A7-A2B3-D891-0E672FCD7E3E}"/>
                    </a:ext>
                  </a:extLst>
                </p14:cNvPr>
                <p14:cNvContentPartPr/>
                <p14:nvPr/>
              </p14:nvContentPartPr>
              <p14:xfrm>
                <a:off x="8352120" y="2139994"/>
                <a:ext cx="12960" cy="12672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E2AB6536-71A7-A2B3-D891-0E672FCD7E3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343480" y="2130994"/>
                  <a:ext cx="306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EB7C9AEA-09FD-9EC5-3F89-28232BBFD8E7}"/>
                    </a:ext>
                  </a:extLst>
                </p14:cNvPr>
                <p14:cNvContentPartPr/>
                <p14:nvPr/>
              </p14:nvContentPartPr>
              <p14:xfrm>
                <a:off x="8071680" y="1918234"/>
                <a:ext cx="184680" cy="1728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EB7C9AEA-09FD-9EC5-3F89-28232BBFD8E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062680" y="1909234"/>
                  <a:ext cx="2023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994A0A53-4BAA-19A0-5EF3-88F85DB1C6AD}"/>
                    </a:ext>
                  </a:extLst>
                </p14:cNvPr>
                <p14:cNvContentPartPr/>
                <p14:nvPr/>
              </p14:nvContentPartPr>
              <p14:xfrm>
                <a:off x="8515920" y="2066914"/>
                <a:ext cx="213840" cy="1440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994A0A53-4BAA-19A0-5EF3-88F85DB1C6A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506920" y="2058274"/>
                  <a:ext cx="2314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7C435DDB-A437-E767-6E33-A3185A9DA54A}"/>
                    </a:ext>
                  </a:extLst>
                </p14:cNvPr>
                <p14:cNvContentPartPr/>
                <p14:nvPr/>
              </p14:nvContentPartPr>
              <p14:xfrm>
                <a:off x="8510520" y="2122354"/>
                <a:ext cx="228600" cy="1692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7C435DDB-A437-E767-6E33-A3185A9DA54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501880" y="2113354"/>
                  <a:ext cx="2462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77A86D21-29C8-0EEC-1E95-904459DB5F34}"/>
                    </a:ext>
                  </a:extLst>
                </p14:cNvPr>
                <p14:cNvContentPartPr/>
                <p14:nvPr/>
              </p14:nvContentPartPr>
              <p14:xfrm>
                <a:off x="8870160" y="2096434"/>
                <a:ext cx="127800" cy="432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77A86D21-29C8-0EEC-1E95-904459DB5F34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861520" y="2087794"/>
                  <a:ext cx="1454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9F107B6F-DED7-CF66-C1C2-2F010714B35F}"/>
                    </a:ext>
                  </a:extLst>
                </p14:cNvPr>
                <p14:cNvContentPartPr/>
                <p14:nvPr/>
              </p14:nvContentPartPr>
              <p14:xfrm>
                <a:off x="9158880" y="1988434"/>
                <a:ext cx="147960" cy="17604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9F107B6F-DED7-CF66-C1C2-2F010714B35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149880" y="1979794"/>
                  <a:ext cx="1656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B8AED8AE-0863-7529-0A80-E243B8EDD963}"/>
                    </a:ext>
                  </a:extLst>
                </p14:cNvPr>
                <p14:cNvContentPartPr/>
                <p14:nvPr/>
              </p14:nvContentPartPr>
              <p14:xfrm>
                <a:off x="9403680" y="2157994"/>
                <a:ext cx="133920" cy="14904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B8AED8AE-0863-7529-0A80-E243B8EDD96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394680" y="2149354"/>
                  <a:ext cx="1515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5BF42711-EA57-6DF8-6668-8CD82B1EA296}"/>
                    </a:ext>
                  </a:extLst>
                </p14:cNvPr>
                <p14:cNvContentPartPr/>
                <p14:nvPr/>
              </p14:nvContentPartPr>
              <p14:xfrm>
                <a:off x="9136920" y="1902034"/>
                <a:ext cx="259200" cy="2088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5BF42711-EA57-6DF8-6668-8CD82B1EA29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128280" y="1893394"/>
                  <a:ext cx="2768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5C0F6576-5F4C-B0A1-02F3-C30F20951556}"/>
                    </a:ext>
                  </a:extLst>
                </p14:cNvPr>
                <p14:cNvContentPartPr/>
                <p14:nvPr/>
              </p14:nvContentPartPr>
              <p14:xfrm>
                <a:off x="9764040" y="2048194"/>
                <a:ext cx="277200" cy="2232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5C0F6576-5F4C-B0A1-02F3-C30F2095155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755400" y="2039194"/>
                  <a:ext cx="2948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70908647-2123-3CA5-7ACD-7232564696F2}"/>
                    </a:ext>
                  </a:extLst>
                </p14:cNvPr>
                <p14:cNvContentPartPr/>
                <p14:nvPr/>
              </p14:nvContentPartPr>
              <p14:xfrm>
                <a:off x="9728400" y="2140714"/>
                <a:ext cx="262800" cy="252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70908647-2123-3CA5-7ACD-7232564696F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719760" y="2131714"/>
                  <a:ext cx="2804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8A3923A3-320C-862F-7DF1-79DFCBB52D4C}"/>
                    </a:ext>
                  </a:extLst>
                </p14:cNvPr>
                <p14:cNvContentPartPr/>
                <p14:nvPr/>
              </p14:nvContentPartPr>
              <p14:xfrm>
                <a:off x="9671880" y="2261674"/>
                <a:ext cx="248760" cy="3060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8A3923A3-320C-862F-7DF1-79DFCBB52D4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663240" y="2252674"/>
                  <a:ext cx="266400" cy="4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92FA7022-ECAA-5C7C-CCDA-6A9FDEAFB08E}"/>
              </a:ext>
            </a:extLst>
          </p:cNvPr>
          <p:cNvGrpSpPr/>
          <p:nvPr/>
        </p:nvGrpSpPr>
        <p:grpSpPr>
          <a:xfrm>
            <a:off x="10314120" y="2056474"/>
            <a:ext cx="305280" cy="231480"/>
            <a:chOff x="10314120" y="2056474"/>
            <a:chExt cx="305280" cy="23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D0438ACB-5F8E-67CE-C714-890F45469EE1}"/>
                    </a:ext>
                  </a:extLst>
                </p14:cNvPr>
                <p14:cNvContentPartPr/>
                <p14:nvPr/>
              </p14:nvContentPartPr>
              <p14:xfrm>
                <a:off x="10314120" y="2123074"/>
                <a:ext cx="145800" cy="16488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D0438ACB-5F8E-67CE-C714-890F45469EE1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305120" y="2114434"/>
                  <a:ext cx="1634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266D4655-F6DF-BA23-9C0C-DB5E281CDA4E}"/>
                    </a:ext>
                  </a:extLst>
                </p14:cNvPr>
                <p14:cNvContentPartPr/>
                <p14:nvPr/>
              </p14:nvContentPartPr>
              <p14:xfrm>
                <a:off x="10334640" y="2056474"/>
                <a:ext cx="284760" cy="1800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266D4655-F6DF-BA23-9C0C-DB5E281CDA4E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325640" y="2047474"/>
                  <a:ext cx="30240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B209E50D-47C6-1348-7E64-5F8BD0085DA8}"/>
              </a:ext>
            </a:extLst>
          </p:cNvPr>
          <p:cNvGrpSpPr/>
          <p:nvPr/>
        </p:nvGrpSpPr>
        <p:grpSpPr>
          <a:xfrm>
            <a:off x="925320" y="4076434"/>
            <a:ext cx="3261960" cy="567000"/>
            <a:chOff x="925320" y="4076434"/>
            <a:chExt cx="3261960" cy="56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45CC1FBD-7841-E25A-D1D0-50B1E0F13730}"/>
                    </a:ext>
                  </a:extLst>
                </p14:cNvPr>
                <p14:cNvContentPartPr/>
                <p14:nvPr/>
              </p14:nvContentPartPr>
              <p14:xfrm>
                <a:off x="925320" y="4076434"/>
                <a:ext cx="193680" cy="22860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45CC1FBD-7841-E25A-D1D0-50B1E0F13730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16320" y="4067794"/>
                  <a:ext cx="2113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50A90A73-CFD4-E815-DC37-2971E9A27E60}"/>
                    </a:ext>
                  </a:extLst>
                </p14:cNvPr>
                <p14:cNvContentPartPr/>
                <p14:nvPr/>
              </p14:nvContentPartPr>
              <p14:xfrm>
                <a:off x="1177680" y="4287034"/>
                <a:ext cx="97560" cy="17532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50A90A73-CFD4-E815-DC37-2971E9A27E60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169040" y="4278034"/>
                  <a:ext cx="1152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BBC27A6A-A015-18E6-27B1-640A250D406E}"/>
                    </a:ext>
                  </a:extLst>
                </p14:cNvPr>
                <p14:cNvContentPartPr/>
                <p14:nvPr/>
              </p14:nvContentPartPr>
              <p14:xfrm>
                <a:off x="1295040" y="4204594"/>
                <a:ext cx="15840" cy="1944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BBC27A6A-A015-18E6-27B1-640A250D406E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286040" y="4195954"/>
                  <a:ext cx="334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6ADD8ED9-E820-48A3-4638-FEB87262BCA0}"/>
                    </a:ext>
                  </a:extLst>
                </p14:cNvPr>
                <p14:cNvContentPartPr/>
                <p14:nvPr/>
              </p14:nvContentPartPr>
              <p14:xfrm>
                <a:off x="1458480" y="4140874"/>
                <a:ext cx="294480" cy="14940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6ADD8ED9-E820-48A3-4638-FEB87262BCA0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449840" y="4132234"/>
                  <a:ext cx="3121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B373EF99-4B9A-BBF4-4A38-00DA860CBDF4}"/>
                    </a:ext>
                  </a:extLst>
                </p14:cNvPr>
                <p14:cNvContentPartPr/>
                <p14:nvPr/>
              </p14:nvContentPartPr>
              <p14:xfrm>
                <a:off x="1732080" y="4346434"/>
                <a:ext cx="18000" cy="14616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B373EF99-4B9A-BBF4-4A38-00DA860CBDF4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723080" y="4337794"/>
                  <a:ext cx="356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4C5AA1F6-B9D0-5B0A-17C2-85F398B6D9E5}"/>
                    </a:ext>
                  </a:extLst>
                </p14:cNvPr>
                <p14:cNvContentPartPr/>
                <p14:nvPr/>
              </p14:nvContentPartPr>
              <p14:xfrm>
                <a:off x="1779240" y="4491514"/>
                <a:ext cx="68400" cy="14940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4C5AA1F6-B9D0-5B0A-17C2-85F398B6D9E5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770240" y="4482874"/>
                  <a:ext cx="860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19C7331E-CB3E-EAC4-77C0-EBCC9D78362C}"/>
                    </a:ext>
                  </a:extLst>
                </p14:cNvPr>
                <p14:cNvContentPartPr/>
                <p14:nvPr/>
              </p14:nvContentPartPr>
              <p14:xfrm>
                <a:off x="1997400" y="4420594"/>
                <a:ext cx="25200" cy="7488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19C7331E-CB3E-EAC4-77C0-EBCC9D78362C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988760" y="4411954"/>
                  <a:ext cx="428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038C7891-20D7-58CE-8091-CE9438107D1F}"/>
                    </a:ext>
                  </a:extLst>
                </p14:cNvPr>
                <p14:cNvContentPartPr/>
                <p14:nvPr/>
              </p14:nvContentPartPr>
              <p14:xfrm>
                <a:off x="2043840" y="4305034"/>
                <a:ext cx="11160" cy="1116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038C7891-20D7-58CE-8091-CE9438107D1F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035200" y="4296034"/>
                  <a:ext cx="288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BF43E8A8-441F-D5F6-DF18-0A640F7F2A5A}"/>
                    </a:ext>
                  </a:extLst>
                </p14:cNvPr>
                <p14:cNvContentPartPr/>
                <p14:nvPr/>
              </p14:nvContentPartPr>
              <p14:xfrm>
                <a:off x="2096040" y="4289914"/>
                <a:ext cx="158040" cy="22788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BF43E8A8-441F-D5F6-DF18-0A640F7F2A5A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087040" y="4281274"/>
                  <a:ext cx="17568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BCC428D2-5753-9644-215B-EFC3F2913183}"/>
                    </a:ext>
                  </a:extLst>
                </p14:cNvPr>
                <p14:cNvContentPartPr/>
                <p14:nvPr/>
              </p14:nvContentPartPr>
              <p14:xfrm>
                <a:off x="2481240" y="4220434"/>
                <a:ext cx="188640" cy="900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BCC428D2-5753-9644-215B-EFC3F2913183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472240" y="4211794"/>
                  <a:ext cx="2062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9604235D-2272-B3D5-F30C-8AAAD612AA7F}"/>
                    </a:ext>
                  </a:extLst>
                </p14:cNvPr>
                <p14:cNvContentPartPr/>
                <p14:nvPr/>
              </p14:nvContentPartPr>
              <p14:xfrm>
                <a:off x="2858160" y="4154914"/>
                <a:ext cx="178200" cy="15876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9604235D-2272-B3D5-F30C-8AAAD612AA7F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849520" y="4146274"/>
                  <a:ext cx="1958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81D008CA-42FA-A347-0E38-189C22FC1F4A}"/>
                    </a:ext>
                  </a:extLst>
                </p14:cNvPr>
                <p14:cNvContentPartPr/>
                <p14:nvPr/>
              </p14:nvContentPartPr>
              <p14:xfrm>
                <a:off x="3103680" y="4386394"/>
                <a:ext cx="84240" cy="8460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81D008CA-42FA-A347-0E38-189C22FC1F4A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094680" y="4377394"/>
                  <a:ext cx="1018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65EF83D9-867C-DB95-07C8-1682000F6DC4}"/>
                    </a:ext>
                  </a:extLst>
                </p14:cNvPr>
                <p14:cNvContentPartPr/>
                <p14:nvPr/>
              </p14:nvContentPartPr>
              <p14:xfrm>
                <a:off x="3197280" y="4262194"/>
                <a:ext cx="30960" cy="2124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65EF83D9-867C-DB95-07C8-1682000F6DC4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188280" y="4253554"/>
                  <a:ext cx="486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2CC76899-7282-854C-4675-C5F94308218F}"/>
                    </a:ext>
                  </a:extLst>
                </p14:cNvPr>
                <p14:cNvContentPartPr/>
                <p14:nvPr/>
              </p14:nvContentPartPr>
              <p14:xfrm>
                <a:off x="3443520" y="4159954"/>
                <a:ext cx="275040" cy="11988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2CC76899-7282-854C-4675-C5F94308218F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434880" y="4151314"/>
                  <a:ext cx="2926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42EA6878-F125-E6EC-76D2-D962AA6BB057}"/>
                    </a:ext>
                  </a:extLst>
                </p14:cNvPr>
                <p14:cNvContentPartPr/>
                <p14:nvPr/>
              </p14:nvContentPartPr>
              <p14:xfrm>
                <a:off x="3508320" y="4433194"/>
                <a:ext cx="101520" cy="9900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42EA6878-F125-E6EC-76D2-D962AA6BB057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499680" y="4424194"/>
                  <a:ext cx="1191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E1246275-0191-C1D5-0353-871BE4381D35}"/>
                    </a:ext>
                  </a:extLst>
                </p14:cNvPr>
                <p14:cNvContentPartPr/>
                <p14:nvPr/>
              </p14:nvContentPartPr>
              <p14:xfrm>
                <a:off x="3669600" y="4506634"/>
                <a:ext cx="71280" cy="13680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E1246275-0191-C1D5-0353-871BE4381D35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660600" y="4497994"/>
                  <a:ext cx="889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8DAE6719-E5AF-3440-671C-AFB6B0AF8B70}"/>
                    </a:ext>
                  </a:extLst>
                </p14:cNvPr>
                <p14:cNvContentPartPr/>
                <p14:nvPr/>
              </p14:nvContentPartPr>
              <p14:xfrm>
                <a:off x="3898560" y="4409794"/>
                <a:ext cx="53640" cy="8892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8DAE6719-E5AF-3440-671C-AFB6B0AF8B70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889920" y="4401154"/>
                  <a:ext cx="712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0548AE6E-D5DF-9416-9D21-EB984150E26A}"/>
                    </a:ext>
                  </a:extLst>
                </p14:cNvPr>
                <p14:cNvContentPartPr/>
                <p14:nvPr/>
              </p14:nvContentPartPr>
              <p14:xfrm>
                <a:off x="3969480" y="4308994"/>
                <a:ext cx="5040" cy="1296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0548AE6E-D5DF-9416-9D21-EB984150E26A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960480" y="4299994"/>
                  <a:ext cx="226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4E434068-9BFD-D697-EE63-4A45C4386FC0}"/>
                    </a:ext>
                  </a:extLst>
                </p14:cNvPr>
                <p14:cNvContentPartPr/>
                <p14:nvPr/>
              </p14:nvContentPartPr>
              <p14:xfrm>
                <a:off x="4049040" y="4295674"/>
                <a:ext cx="138240" cy="25920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4E434068-9BFD-D697-EE63-4A45C4386FC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040040" y="4287034"/>
                  <a:ext cx="15588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0BB74768-02DE-88A8-9468-2A2AAE034A1C}"/>
                    </a:ext>
                  </a:extLst>
                </p14:cNvPr>
                <p14:cNvContentPartPr/>
                <p14:nvPr/>
              </p14:nvContentPartPr>
              <p14:xfrm>
                <a:off x="2379360" y="4320514"/>
                <a:ext cx="268560" cy="3888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0BB74768-02DE-88A8-9468-2A2AAE034A1C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370360" y="4311514"/>
                  <a:ext cx="286200" cy="5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8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99A456FA-5894-E427-E3F8-0248671F3CB9}"/>
                  </a:ext>
                </a:extLst>
              </p14:cNvPr>
              <p14:cNvContentPartPr/>
              <p14:nvPr/>
            </p14:nvContentPartPr>
            <p14:xfrm>
              <a:off x="9013080" y="2620594"/>
              <a:ext cx="693360" cy="461880"/>
            </p14:xfrm>
          </p:contentPart>
        </mc:Choice>
        <mc:Fallback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99A456FA-5894-E427-E3F8-0248671F3CB9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9004440" y="2611594"/>
                <a:ext cx="711000" cy="4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0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47510EFD-24CD-120C-CB9E-1E2847449561}"/>
                  </a:ext>
                </a:extLst>
              </p14:cNvPr>
              <p14:cNvContentPartPr/>
              <p14:nvPr/>
            </p14:nvContentPartPr>
            <p14:xfrm>
              <a:off x="4643760" y="3765034"/>
              <a:ext cx="1960920" cy="542880"/>
            </p14:xfrm>
          </p:contentPart>
        </mc:Choice>
        <mc:Fallback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47510EFD-24CD-120C-CB9E-1E2847449561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4634760" y="3756034"/>
                <a:ext cx="1978560" cy="56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7" name="Group 206">
            <a:extLst>
              <a:ext uri="{FF2B5EF4-FFF2-40B4-BE49-F238E27FC236}">
                <a16:creationId xmlns:a16="http://schemas.microsoft.com/office/drawing/2014/main" id="{D1279DBB-B45F-726A-09E3-4E4D3F10AED0}"/>
              </a:ext>
            </a:extLst>
          </p:cNvPr>
          <p:cNvGrpSpPr/>
          <p:nvPr/>
        </p:nvGrpSpPr>
        <p:grpSpPr>
          <a:xfrm>
            <a:off x="681960" y="5064994"/>
            <a:ext cx="781200" cy="272880"/>
            <a:chOff x="681960" y="5064994"/>
            <a:chExt cx="781200" cy="27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3F389D8B-2909-B3D0-B65E-06BD3C24DE87}"/>
                    </a:ext>
                  </a:extLst>
                </p14:cNvPr>
                <p14:cNvContentPartPr/>
                <p14:nvPr/>
              </p14:nvContentPartPr>
              <p14:xfrm>
                <a:off x="681960" y="5077954"/>
                <a:ext cx="164880" cy="23760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3F389D8B-2909-B3D0-B65E-06BD3C24DE87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73320" y="5069314"/>
                  <a:ext cx="18252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6085E2FF-730A-0D25-A2E6-BD0ACE30BBB4}"/>
                    </a:ext>
                  </a:extLst>
                </p14:cNvPr>
                <p14:cNvContentPartPr/>
                <p14:nvPr/>
              </p14:nvContentPartPr>
              <p14:xfrm>
                <a:off x="711840" y="5199994"/>
                <a:ext cx="147600" cy="2088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6085E2FF-730A-0D25-A2E6-BD0ACE30BBB4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03200" y="5190994"/>
                  <a:ext cx="1652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851BB17D-5D25-D4BE-738C-D82A08B87581}"/>
                    </a:ext>
                  </a:extLst>
                </p14:cNvPr>
                <p14:cNvContentPartPr/>
                <p14:nvPr/>
              </p14:nvContentPartPr>
              <p14:xfrm>
                <a:off x="947280" y="5064994"/>
                <a:ext cx="100440" cy="27288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851BB17D-5D25-D4BE-738C-D82A08B87581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38640" y="5056354"/>
                  <a:ext cx="11808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E014290F-6289-98DD-8CE3-C6D544A10699}"/>
                    </a:ext>
                  </a:extLst>
                </p14:cNvPr>
                <p14:cNvContentPartPr/>
                <p14:nvPr/>
              </p14:nvContentPartPr>
              <p14:xfrm>
                <a:off x="922080" y="5151034"/>
                <a:ext cx="200160" cy="2736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E014290F-6289-98DD-8CE3-C6D544A10699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13080" y="5142034"/>
                  <a:ext cx="2178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D347951D-6877-FF42-9597-0BDFBCE00A8B}"/>
                    </a:ext>
                  </a:extLst>
                </p14:cNvPr>
                <p14:cNvContentPartPr/>
                <p14:nvPr/>
              </p14:nvContentPartPr>
              <p14:xfrm>
                <a:off x="1279920" y="5173714"/>
                <a:ext cx="183240" cy="15768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D347951D-6877-FF42-9597-0BDFBCE00A8B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271280" y="5165074"/>
                  <a:ext cx="200880" cy="17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2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8927EECC-1BD4-F79C-70EB-F6470A78095C}"/>
                  </a:ext>
                </a:extLst>
              </p14:cNvPr>
              <p14:cNvContentPartPr/>
              <p14:nvPr/>
            </p14:nvContentPartPr>
            <p14:xfrm>
              <a:off x="1622280" y="4982194"/>
              <a:ext cx="558360" cy="411840"/>
            </p14:xfrm>
          </p:contentPart>
        </mc:Choice>
        <mc:Fallback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8927EECC-1BD4-F79C-70EB-F6470A78095C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1613640" y="4973194"/>
                <a:ext cx="576000" cy="42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4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55352C83-E16F-C527-2953-92AEC2E59B0B}"/>
                  </a:ext>
                </a:extLst>
              </p14:cNvPr>
              <p14:cNvContentPartPr/>
              <p14:nvPr/>
            </p14:nvContentPartPr>
            <p14:xfrm>
              <a:off x="2305920" y="5004154"/>
              <a:ext cx="1497600" cy="381960"/>
            </p14:xfrm>
          </p:contentPart>
        </mc:Choice>
        <mc:Fallback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55352C83-E16F-C527-2953-92AEC2E59B0B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2296920" y="4995154"/>
                <a:ext cx="1515240" cy="39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8" name="Group 227">
            <a:extLst>
              <a:ext uri="{FF2B5EF4-FFF2-40B4-BE49-F238E27FC236}">
                <a16:creationId xmlns:a16="http://schemas.microsoft.com/office/drawing/2014/main" id="{E55CA363-293B-E750-25F8-459EBF073574}"/>
              </a:ext>
            </a:extLst>
          </p:cNvPr>
          <p:cNvGrpSpPr/>
          <p:nvPr/>
        </p:nvGrpSpPr>
        <p:grpSpPr>
          <a:xfrm>
            <a:off x="980760" y="5499514"/>
            <a:ext cx="1832760" cy="291240"/>
            <a:chOff x="980760" y="5499514"/>
            <a:chExt cx="1832760" cy="29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E7CA255D-B9EC-56B0-6618-B18E7C181F2D}"/>
                    </a:ext>
                  </a:extLst>
                </p14:cNvPr>
                <p14:cNvContentPartPr/>
                <p14:nvPr/>
              </p14:nvContentPartPr>
              <p14:xfrm>
                <a:off x="980760" y="5499514"/>
                <a:ext cx="276480" cy="143396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E7CA255D-B9EC-56B0-6618-B18E7C181F2D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71760" y="5490507"/>
                  <a:ext cx="294120" cy="1610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FC68053C-1528-C9EE-9D32-399038C66A32}"/>
                    </a:ext>
                  </a:extLst>
                </p14:cNvPr>
                <p14:cNvContentPartPr/>
                <p14:nvPr/>
              </p14:nvContentPartPr>
              <p14:xfrm>
                <a:off x="1186680" y="5671535"/>
                <a:ext cx="54720" cy="61971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FC68053C-1528-C9EE-9D32-399038C66A32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178040" y="5662580"/>
                  <a:ext cx="72360" cy="795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7DFF7897-2AD8-D881-D0D4-EB9A1AA01055}"/>
                    </a:ext>
                  </a:extLst>
                </p14:cNvPr>
                <p14:cNvContentPartPr/>
                <p14:nvPr/>
              </p14:nvContentPartPr>
              <p14:xfrm>
                <a:off x="1233840" y="5598725"/>
                <a:ext cx="15840" cy="9449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7DFF7897-2AD8-D881-D0D4-EB9A1AA01055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224840" y="5589976"/>
                  <a:ext cx="33480" cy="265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7BB4B8A8-74A9-458A-3C90-1A8F2DF14805}"/>
                    </a:ext>
                  </a:extLst>
                </p14:cNvPr>
                <p14:cNvContentPartPr/>
                <p14:nvPr/>
              </p14:nvContentPartPr>
              <p14:xfrm>
                <a:off x="1329240" y="5604560"/>
                <a:ext cx="126720" cy="141174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7BB4B8A8-74A9-458A-3C90-1A8F2DF14805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320600" y="5595557"/>
                  <a:ext cx="144360" cy="1588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BC8055E4-E360-99CA-064B-902CC4029B68}"/>
                    </a:ext>
                  </a:extLst>
                </p14:cNvPr>
                <p14:cNvContentPartPr/>
                <p14:nvPr/>
              </p14:nvContentPartPr>
              <p14:xfrm>
                <a:off x="1587360" y="5520913"/>
                <a:ext cx="161280" cy="143953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BC8055E4-E360-99CA-064B-902CC4029B68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578720" y="5511916"/>
                  <a:ext cx="178920" cy="1615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90711EB5-9F06-1699-CE98-5619798B2F42}"/>
                    </a:ext>
                  </a:extLst>
                </p14:cNvPr>
                <p14:cNvContentPartPr/>
                <p14:nvPr/>
              </p14:nvContentPartPr>
              <p14:xfrm>
                <a:off x="1798320" y="5633740"/>
                <a:ext cx="158040" cy="157014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90711EB5-9F06-1699-CE98-5619798B2F42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789680" y="5624758"/>
                  <a:ext cx="175680" cy="1746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BF1EAE97-7CCC-9307-CBFF-7283BF64CA97}"/>
                    </a:ext>
                  </a:extLst>
                </p14:cNvPr>
                <p14:cNvContentPartPr/>
                <p14:nvPr/>
              </p14:nvContentPartPr>
              <p14:xfrm>
                <a:off x="2192160" y="5540921"/>
                <a:ext cx="223920" cy="1195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BF1EAE97-7CCC-9307-CBFF-7283BF64CA97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2183160" y="5531868"/>
                  <a:ext cx="241560" cy="296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07392D99-F2FB-0E55-6D17-5D8474539AC7}"/>
                    </a:ext>
                  </a:extLst>
                </p14:cNvPr>
                <p14:cNvContentPartPr/>
                <p14:nvPr/>
              </p14:nvContentPartPr>
              <p14:xfrm>
                <a:off x="2181360" y="5617622"/>
                <a:ext cx="259560" cy="1862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07392D99-F2FB-0E55-6D17-5D8474539AC7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2172360" y="5608670"/>
                  <a:ext cx="277200" cy="361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C449E815-0B4C-D080-B94B-8C823949D7EB}"/>
                    </a:ext>
                  </a:extLst>
                </p14:cNvPr>
                <p14:cNvContentPartPr/>
                <p14:nvPr/>
              </p14:nvContentPartPr>
              <p14:xfrm>
                <a:off x="2575200" y="5527026"/>
                <a:ext cx="238320" cy="142007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C449E815-0B4C-D080-B94B-8C823949D7EB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2566200" y="5518038"/>
                  <a:ext cx="255960" cy="15962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55529395-6728-976E-3FC7-FA9BCF38466F}"/>
              </a:ext>
            </a:extLst>
          </p:cNvPr>
          <p:cNvGrpSpPr/>
          <p:nvPr/>
        </p:nvGrpSpPr>
        <p:grpSpPr>
          <a:xfrm>
            <a:off x="676920" y="6023674"/>
            <a:ext cx="1224720" cy="397440"/>
            <a:chOff x="676920" y="6023674"/>
            <a:chExt cx="1224720" cy="39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854AD1B7-A80E-F859-9E0A-7311EDA0F81E}"/>
                    </a:ext>
                  </a:extLst>
                </p14:cNvPr>
                <p14:cNvContentPartPr/>
                <p14:nvPr/>
              </p14:nvContentPartPr>
              <p14:xfrm>
                <a:off x="676920" y="6112954"/>
                <a:ext cx="325080" cy="18720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854AD1B7-A80E-F859-9E0A-7311EDA0F81E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68280" y="6103954"/>
                  <a:ext cx="3427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EB429120-203F-619F-665F-0DF27F71839A}"/>
                    </a:ext>
                  </a:extLst>
                </p14:cNvPr>
                <p14:cNvContentPartPr/>
                <p14:nvPr/>
              </p14:nvContentPartPr>
              <p14:xfrm>
                <a:off x="1083000" y="6023674"/>
                <a:ext cx="114840" cy="7092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EB429120-203F-619F-665F-0DF27F71839A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74000" y="6015034"/>
                  <a:ext cx="1324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D0A2E508-6EE9-77EA-1D4C-75117EBA3DD8}"/>
                    </a:ext>
                  </a:extLst>
                </p14:cNvPr>
                <p14:cNvContentPartPr/>
                <p14:nvPr/>
              </p14:nvContentPartPr>
              <p14:xfrm>
                <a:off x="1085520" y="6287914"/>
                <a:ext cx="68400" cy="7452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D0A2E508-6EE9-77EA-1D4C-75117EBA3DD8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076880" y="6279274"/>
                  <a:ext cx="860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B7FF8725-4EDF-32C2-F889-DC6401A122AB}"/>
                    </a:ext>
                  </a:extLst>
                </p14:cNvPr>
                <p14:cNvContentPartPr/>
                <p14:nvPr/>
              </p14:nvContentPartPr>
              <p14:xfrm>
                <a:off x="1151040" y="6258754"/>
                <a:ext cx="7920" cy="1512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B7FF8725-4EDF-32C2-F889-DC6401A122AB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142040" y="6250114"/>
                  <a:ext cx="255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157EB2B4-E431-FCCC-56E4-10AFAC757D67}"/>
                    </a:ext>
                  </a:extLst>
                </p14:cNvPr>
                <p14:cNvContentPartPr/>
                <p14:nvPr/>
              </p14:nvContentPartPr>
              <p14:xfrm>
                <a:off x="1233120" y="6244714"/>
                <a:ext cx="145800" cy="17640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157EB2B4-E431-FCCC-56E4-10AFAC757D67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224480" y="6236074"/>
                  <a:ext cx="1634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32A2EF86-FA00-2092-5233-0BB7D3C4CCC2}"/>
                    </a:ext>
                  </a:extLst>
                </p14:cNvPr>
                <p14:cNvContentPartPr/>
                <p14:nvPr/>
              </p14:nvContentPartPr>
              <p14:xfrm>
                <a:off x="1545960" y="6112594"/>
                <a:ext cx="152640" cy="18360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32A2EF86-FA00-2092-5233-0BB7D3C4CCC2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537320" y="6103954"/>
                  <a:ext cx="1702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BA2EDAFB-CA6C-AEB5-5910-6D0F9915044A}"/>
                    </a:ext>
                  </a:extLst>
                </p14:cNvPr>
                <p14:cNvContentPartPr/>
                <p14:nvPr/>
              </p14:nvContentPartPr>
              <p14:xfrm>
                <a:off x="1810200" y="6239314"/>
                <a:ext cx="91440" cy="13680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BA2EDAFB-CA6C-AEB5-5910-6D0F9915044A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801200" y="6230674"/>
                  <a:ext cx="109080" cy="15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E70B4022-AFAE-FD9B-7044-344B6CACE723}"/>
              </a:ext>
            </a:extLst>
          </p:cNvPr>
          <p:cNvGrpSpPr/>
          <p:nvPr/>
        </p:nvGrpSpPr>
        <p:grpSpPr>
          <a:xfrm>
            <a:off x="2132760" y="6089194"/>
            <a:ext cx="1920960" cy="309240"/>
            <a:chOff x="2132760" y="6089194"/>
            <a:chExt cx="1920960" cy="30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C33AAE58-6029-2E00-3BF8-CB1DB2551A7E}"/>
                    </a:ext>
                  </a:extLst>
                </p14:cNvPr>
                <p14:cNvContentPartPr/>
                <p14:nvPr/>
              </p14:nvContentPartPr>
              <p14:xfrm>
                <a:off x="2132760" y="6188194"/>
                <a:ext cx="245160" cy="2916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C33AAE58-6029-2E00-3BF8-CB1DB2551A7E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2124120" y="6179554"/>
                  <a:ext cx="2628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194E33A0-2DAA-5632-3802-FF599F1C2412}"/>
                    </a:ext>
                  </a:extLst>
                </p14:cNvPr>
                <p14:cNvContentPartPr/>
                <p14:nvPr/>
              </p14:nvContentPartPr>
              <p14:xfrm>
                <a:off x="2543880" y="6126274"/>
                <a:ext cx="11880" cy="27216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194E33A0-2DAA-5632-3802-FF599F1C2412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2534880" y="6117634"/>
                  <a:ext cx="2952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89D45221-9BDC-D784-D856-15AE775D12A1}"/>
                    </a:ext>
                  </a:extLst>
                </p14:cNvPr>
                <p14:cNvContentPartPr/>
                <p14:nvPr/>
              </p14:nvContentPartPr>
              <p14:xfrm>
                <a:off x="2539560" y="6101074"/>
                <a:ext cx="142560" cy="10836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89D45221-9BDC-D784-D856-15AE775D12A1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2530560" y="6092074"/>
                  <a:ext cx="1602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689B7123-FFF3-7E81-2BFD-74A8CBE49173}"/>
                    </a:ext>
                  </a:extLst>
                </p14:cNvPr>
                <p14:cNvContentPartPr/>
                <p14:nvPr/>
              </p14:nvContentPartPr>
              <p14:xfrm>
                <a:off x="2785800" y="6093514"/>
                <a:ext cx="180360" cy="15948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689B7123-FFF3-7E81-2BFD-74A8CBE49173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2776800" y="6084514"/>
                  <a:ext cx="1980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3D0E4F54-3D1D-3315-97BD-F85F10B34063}"/>
                    </a:ext>
                  </a:extLst>
                </p14:cNvPr>
                <p14:cNvContentPartPr/>
                <p14:nvPr/>
              </p14:nvContentPartPr>
              <p14:xfrm>
                <a:off x="3044640" y="6286834"/>
                <a:ext cx="53280" cy="5760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3D0E4F54-3D1D-3315-97BD-F85F10B34063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3036000" y="6278194"/>
                  <a:ext cx="709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998D09BB-A88B-FC8D-8EAD-E85097523E66}"/>
                    </a:ext>
                  </a:extLst>
                </p14:cNvPr>
                <p14:cNvContentPartPr/>
                <p14:nvPr/>
              </p14:nvContentPartPr>
              <p14:xfrm>
                <a:off x="3123840" y="6160834"/>
                <a:ext cx="36000" cy="4032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998D09BB-A88B-FC8D-8EAD-E85097523E66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3115200" y="6151834"/>
                  <a:ext cx="536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F0E3F725-0656-E1D8-0F47-5629592DDACE}"/>
                    </a:ext>
                  </a:extLst>
                </p14:cNvPr>
                <p14:cNvContentPartPr/>
                <p14:nvPr/>
              </p14:nvContentPartPr>
              <p14:xfrm>
                <a:off x="3330480" y="6137074"/>
                <a:ext cx="294840" cy="3384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F0E3F725-0656-E1D8-0F47-5629592DDACE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3321480" y="6128434"/>
                  <a:ext cx="3124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1836C3D9-F174-B07B-5EC8-41A8178BB502}"/>
                    </a:ext>
                  </a:extLst>
                </p14:cNvPr>
                <p14:cNvContentPartPr/>
                <p14:nvPr/>
              </p14:nvContentPartPr>
              <p14:xfrm>
                <a:off x="3295920" y="6240034"/>
                <a:ext cx="322920" cy="2160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1836C3D9-F174-B07B-5EC8-41A8178BB502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3286920" y="6231034"/>
                  <a:ext cx="3405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EEA7A1BD-2141-F659-9033-7B7EA5FF1162}"/>
                    </a:ext>
                  </a:extLst>
                </p14:cNvPr>
                <p14:cNvContentPartPr/>
                <p14:nvPr/>
              </p14:nvContentPartPr>
              <p14:xfrm>
                <a:off x="3772200" y="6089194"/>
                <a:ext cx="281520" cy="20016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EEA7A1BD-2141-F659-9033-7B7EA5FF1162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3763200" y="6080194"/>
                  <a:ext cx="299160" cy="217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90373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DF4F44F7-E18A-BC67-F8FC-D3885FAD71E5}"/>
              </a:ext>
            </a:extLst>
          </p:cNvPr>
          <p:cNvGrpSpPr/>
          <p:nvPr/>
        </p:nvGrpSpPr>
        <p:grpSpPr>
          <a:xfrm>
            <a:off x="306250" y="111689"/>
            <a:ext cx="9938160" cy="1270800"/>
            <a:chOff x="306250" y="111689"/>
            <a:chExt cx="9938160" cy="127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7BBDE2E-CD85-C700-3F87-81C5F300D082}"/>
                    </a:ext>
                  </a:extLst>
                </p14:cNvPr>
                <p14:cNvContentPartPr/>
                <p14:nvPr/>
              </p14:nvContentPartPr>
              <p14:xfrm>
                <a:off x="433690" y="251729"/>
                <a:ext cx="174240" cy="2530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7BBDE2E-CD85-C700-3F87-81C5F300D08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24690" y="243089"/>
                  <a:ext cx="19188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569C4B7-EBD1-840A-1FFB-2F67B3DDAC45}"/>
                    </a:ext>
                  </a:extLst>
                </p14:cNvPr>
                <p14:cNvContentPartPr/>
                <p14:nvPr/>
              </p14:nvContentPartPr>
              <p14:xfrm>
                <a:off x="306250" y="123929"/>
                <a:ext cx="453960" cy="4921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569C4B7-EBD1-840A-1FFB-2F67B3DDAC4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7250" y="115289"/>
                  <a:ext cx="471600" cy="50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E4B5454-88E5-E696-32FE-3770B1A36014}"/>
                    </a:ext>
                  </a:extLst>
                </p14:cNvPr>
                <p14:cNvContentPartPr/>
                <p14:nvPr/>
              </p14:nvContentPartPr>
              <p14:xfrm>
                <a:off x="936610" y="111689"/>
                <a:ext cx="1821600" cy="4687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E4B5454-88E5-E696-32FE-3770B1A3601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27610" y="103049"/>
                  <a:ext cx="1839240" cy="48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9234A70-4877-A812-CF3B-7ADCDC64DD2E}"/>
                    </a:ext>
                  </a:extLst>
                </p14:cNvPr>
                <p14:cNvContentPartPr/>
                <p14:nvPr/>
              </p14:nvContentPartPr>
              <p14:xfrm>
                <a:off x="1901770" y="256409"/>
                <a:ext cx="259560" cy="565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9234A70-4877-A812-CF3B-7ADCDC64DD2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92770" y="247409"/>
                  <a:ext cx="2772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D86A31A-5839-A6F3-5B0D-939B24B3342F}"/>
                    </a:ext>
                  </a:extLst>
                </p14:cNvPr>
                <p14:cNvContentPartPr/>
                <p14:nvPr/>
              </p14:nvContentPartPr>
              <p14:xfrm>
                <a:off x="1704490" y="223289"/>
                <a:ext cx="74520" cy="104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D86A31A-5839-A6F3-5B0D-939B24B3342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95490" y="214649"/>
                  <a:ext cx="921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3AEA810-1AE4-9DDA-BEB8-026576AAC3E5}"/>
                    </a:ext>
                  </a:extLst>
                </p14:cNvPr>
                <p14:cNvContentPartPr/>
                <p14:nvPr/>
              </p14:nvContentPartPr>
              <p14:xfrm>
                <a:off x="2933530" y="149849"/>
                <a:ext cx="1198800" cy="436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3AEA810-1AE4-9DDA-BEB8-026576AAC3E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924890" y="140849"/>
                  <a:ext cx="121644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4AD3EE1-F389-3564-AA80-1AD99082C121}"/>
                    </a:ext>
                  </a:extLst>
                </p14:cNvPr>
                <p14:cNvContentPartPr/>
                <p14:nvPr/>
              </p14:nvContentPartPr>
              <p14:xfrm>
                <a:off x="2969890" y="240569"/>
                <a:ext cx="306000" cy="37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4AD3EE1-F389-3564-AA80-1AD99082C12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961250" y="231929"/>
                  <a:ext cx="3236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760FCE4-6356-651A-72C3-28E6704001CD}"/>
                    </a:ext>
                  </a:extLst>
                </p14:cNvPr>
                <p14:cNvContentPartPr/>
                <p14:nvPr/>
              </p14:nvContentPartPr>
              <p14:xfrm>
                <a:off x="4261930" y="117809"/>
                <a:ext cx="1080000" cy="4510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760FCE4-6356-651A-72C3-28E6704001C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253290" y="108809"/>
                  <a:ext cx="1097640" cy="46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36DC4FA-C97D-3CE6-94E0-9059758D1705}"/>
                    </a:ext>
                  </a:extLst>
                </p14:cNvPr>
                <p14:cNvContentPartPr/>
                <p14:nvPr/>
              </p14:nvContentPartPr>
              <p14:xfrm>
                <a:off x="5545690" y="131489"/>
                <a:ext cx="448560" cy="3715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36DC4FA-C97D-3CE6-94E0-9059758D170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537050" y="122489"/>
                  <a:ext cx="46620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DC9B066-74D0-D72A-C882-2D9BED03EFF1}"/>
                    </a:ext>
                  </a:extLst>
                </p14:cNvPr>
                <p14:cNvContentPartPr/>
                <p14:nvPr/>
              </p14:nvContentPartPr>
              <p14:xfrm>
                <a:off x="5574130" y="204929"/>
                <a:ext cx="257400" cy="201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DC9B066-74D0-D72A-C882-2D9BED03EFF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565490" y="195929"/>
                  <a:ext cx="2750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BEE8937-2798-7F39-2E27-3EC03E430199}"/>
                    </a:ext>
                  </a:extLst>
                </p14:cNvPr>
                <p14:cNvContentPartPr/>
                <p14:nvPr/>
              </p14:nvContentPartPr>
              <p14:xfrm>
                <a:off x="6221770" y="112409"/>
                <a:ext cx="488880" cy="3067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BEE8937-2798-7F39-2E27-3EC03E43019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213130" y="103409"/>
                  <a:ext cx="50652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7237774-BFC7-D761-C5B9-9B6140CE4AA6}"/>
                    </a:ext>
                  </a:extLst>
                </p14:cNvPr>
                <p14:cNvContentPartPr/>
                <p14:nvPr/>
              </p14:nvContentPartPr>
              <p14:xfrm>
                <a:off x="6924850" y="117089"/>
                <a:ext cx="1205280" cy="3769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7237774-BFC7-D761-C5B9-9B6140CE4AA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915850" y="108449"/>
                  <a:ext cx="122292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BB779A1-0383-6A36-79F2-F375FFF0B6F1}"/>
                    </a:ext>
                  </a:extLst>
                </p14:cNvPr>
                <p14:cNvContentPartPr/>
                <p14:nvPr/>
              </p14:nvContentPartPr>
              <p14:xfrm>
                <a:off x="7463050" y="396089"/>
                <a:ext cx="168480" cy="853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BB779A1-0383-6A36-79F2-F375FFF0B6F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454050" y="387089"/>
                  <a:ext cx="1861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3CBF99B-AB47-9A51-A379-B39AADDC3CA7}"/>
                    </a:ext>
                  </a:extLst>
                </p14:cNvPr>
                <p14:cNvContentPartPr/>
                <p14:nvPr/>
              </p14:nvContentPartPr>
              <p14:xfrm>
                <a:off x="896290" y="981809"/>
                <a:ext cx="421200" cy="1670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3CBF99B-AB47-9A51-A379-B39AADDC3CA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87650" y="972809"/>
                  <a:ext cx="4388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DCFEC08-B36B-A7CF-8817-8A5477BF2EB1}"/>
                    </a:ext>
                  </a:extLst>
                </p14:cNvPr>
                <p14:cNvContentPartPr/>
                <p14:nvPr/>
              </p14:nvContentPartPr>
              <p14:xfrm>
                <a:off x="1087810" y="841769"/>
                <a:ext cx="43920" cy="190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DCFEC08-B36B-A7CF-8817-8A5477BF2EB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79170" y="832769"/>
                  <a:ext cx="615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D0E16C9-E522-5C19-0B1D-88DD45CC9AFB}"/>
                    </a:ext>
                  </a:extLst>
                </p14:cNvPr>
                <p14:cNvContentPartPr/>
                <p14:nvPr/>
              </p14:nvContentPartPr>
              <p14:xfrm>
                <a:off x="1592170" y="725849"/>
                <a:ext cx="536400" cy="401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D0E16C9-E522-5C19-0B1D-88DD45CC9AF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583530" y="717209"/>
                  <a:ext cx="55404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ED3177E-705E-9C25-47C7-6415367BC75F}"/>
                    </a:ext>
                  </a:extLst>
                </p14:cNvPr>
                <p14:cNvContentPartPr/>
                <p14:nvPr/>
              </p14:nvContentPartPr>
              <p14:xfrm>
                <a:off x="1555810" y="861929"/>
                <a:ext cx="493560" cy="46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ED3177E-705E-9C25-47C7-6415367BC75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546810" y="853289"/>
                  <a:ext cx="5112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7626EBD-ED39-6E9F-D0C9-849DEA6A110F}"/>
                    </a:ext>
                  </a:extLst>
                </p14:cNvPr>
                <p14:cNvContentPartPr/>
                <p14:nvPr/>
              </p14:nvContentPartPr>
              <p14:xfrm>
                <a:off x="2383450" y="677249"/>
                <a:ext cx="1497240" cy="7052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7626EBD-ED39-6E9F-D0C9-849DEA6A110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374810" y="668249"/>
                  <a:ext cx="1514880" cy="72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33B2B67-6F0E-B33C-ADEC-DB790F55EBC4}"/>
                    </a:ext>
                  </a:extLst>
                </p14:cNvPr>
                <p14:cNvContentPartPr/>
                <p14:nvPr/>
              </p14:nvContentPartPr>
              <p14:xfrm>
                <a:off x="3202810" y="801809"/>
                <a:ext cx="410040" cy="446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33B2B67-6F0E-B33C-ADEC-DB790F55EBC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193810" y="792809"/>
                  <a:ext cx="4276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5F36F7F-FBEA-88DE-95D6-253FB1D41488}"/>
                    </a:ext>
                  </a:extLst>
                </p14:cNvPr>
                <p14:cNvContentPartPr/>
                <p14:nvPr/>
              </p14:nvContentPartPr>
              <p14:xfrm>
                <a:off x="4162570" y="792809"/>
                <a:ext cx="340200" cy="5378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5F36F7F-FBEA-88DE-95D6-253FB1D4148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153930" y="783809"/>
                  <a:ext cx="357840" cy="55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3F51636-A320-96CC-4DCC-BAC6952C5278}"/>
                    </a:ext>
                  </a:extLst>
                </p14:cNvPr>
                <p14:cNvContentPartPr/>
                <p14:nvPr/>
              </p14:nvContentPartPr>
              <p14:xfrm>
                <a:off x="4687090" y="644129"/>
                <a:ext cx="1348560" cy="4982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3F51636-A320-96CC-4DCC-BAC6952C527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678450" y="635489"/>
                  <a:ext cx="1366200" cy="51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402DC5E-636D-DB43-45E7-DF9BF04B5DA3}"/>
                    </a:ext>
                  </a:extLst>
                </p14:cNvPr>
                <p14:cNvContentPartPr/>
                <p14:nvPr/>
              </p14:nvContentPartPr>
              <p14:xfrm>
                <a:off x="5357050" y="787409"/>
                <a:ext cx="484200" cy="374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402DC5E-636D-DB43-45E7-DF9BF04B5DA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348050" y="778409"/>
                  <a:ext cx="5018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A54D9F8-22BE-4B53-8877-5988FFCF1EAE}"/>
                    </a:ext>
                  </a:extLst>
                </p14:cNvPr>
                <p14:cNvContentPartPr/>
                <p14:nvPr/>
              </p14:nvContentPartPr>
              <p14:xfrm>
                <a:off x="6323290" y="752129"/>
                <a:ext cx="358560" cy="5454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A54D9F8-22BE-4B53-8877-5988FFCF1EA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314290" y="743129"/>
                  <a:ext cx="376200" cy="56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DBEB54F-CD04-3B90-F3EF-2796CCF567F3}"/>
                    </a:ext>
                  </a:extLst>
                </p14:cNvPr>
                <p14:cNvContentPartPr/>
                <p14:nvPr/>
              </p14:nvContentPartPr>
              <p14:xfrm>
                <a:off x="6938890" y="891089"/>
                <a:ext cx="596160" cy="1551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DBEB54F-CD04-3B90-F3EF-2796CCF567F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930250" y="882089"/>
                  <a:ext cx="6138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9F8D3EA-A6B0-2954-498E-C43FC52682AD}"/>
                    </a:ext>
                  </a:extLst>
                </p14:cNvPr>
                <p14:cNvContentPartPr/>
                <p14:nvPr/>
              </p14:nvContentPartPr>
              <p14:xfrm>
                <a:off x="7694890" y="641969"/>
                <a:ext cx="1134720" cy="4294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9F8D3EA-A6B0-2954-498E-C43FC52682A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686250" y="632969"/>
                  <a:ext cx="115236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0F72395-9F6F-8015-F68A-5AE0D98F2AF6}"/>
                    </a:ext>
                  </a:extLst>
                </p14:cNvPr>
                <p14:cNvContentPartPr/>
                <p14:nvPr/>
              </p14:nvContentPartPr>
              <p14:xfrm>
                <a:off x="7971370" y="624689"/>
                <a:ext cx="108720" cy="381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0F72395-9F6F-8015-F68A-5AE0D98F2AF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962370" y="615689"/>
                  <a:ext cx="1263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6CBCB9B-0490-1B20-DAAC-B44AD2A1BF30}"/>
                    </a:ext>
                  </a:extLst>
                </p14:cNvPr>
                <p14:cNvContentPartPr/>
                <p14:nvPr/>
              </p14:nvContentPartPr>
              <p14:xfrm>
                <a:off x="8923930" y="577889"/>
                <a:ext cx="1320480" cy="6768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6CBCB9B-0490-1B20-DAAC-B44AD2A1BF3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914930" y="569249"/>
                  <a:ext cx="1338120" cy="69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B523258-9CF2-7F3F-2A57-45788B1FAD97}"/>
                    </a:ext>
                  </a:extLst>
                </p14:cNvPr>
                <p14:cNvContentPartPr/>
                <p14:nvPr/>
              </p14:nvContentPartPr>
              <p14:xfrm>
                <a:off x="9824290" y="689129"/>
                <a:ext cx="112320" cy="608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B523258-9CF2-7F3F-2A57-45788B1FAD9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815290" y="680489"/>
                  <a:ext cx="129960" cy="7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ED09C9E-3275-0380-1C95-A97A788FB959}"/>
              </a:ext>
            </a:extLst>
          </p:cNvPr>
          <p:cNvGrpSpPr/>
          <p:nvPr/>
        </p:nvGrpSpPr>
        <p:grpSpPr>
          <a:xfrm>
            <a:off x="9563290" y="1590929"/>
            <a:ext cx="1166040" cy="630360"/>
            <a:chOff x="9563290" y="1590929"/>
            <a:chExt cx="1166040" cy="63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5DD1B2F-6685-F8F0-1849-8A439282FE79}"/>
                    </a:ext>
                  </a:extLst>
                </p14:cNvPr>
                <p14:cNvContentPartPr/>
                <p14:nvPr/>
              </p14:nvContentPartPr>
              <p14:xfrm>
                <a:off x="9563290" y="1590929"/>
                <a:ext cx="1166040" cy="6303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5DD1B2F-6685-F8F0-1849-8A439282FE7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554650" y="1581929"/>
                  <a:ext cx="1183680" cy="64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E7B71F7-E523-F457-88BC-73DE73E02F03}"/>
                    </a:ext>
                  </a:extLst>
                </p14:cNvPr>
                <p14:cNvContentPartPr/>
                <p14:nvPr/>
              </p14:nvContentPartPr>
              <p14:xfrm>
                <a:off x="10332610" y="1644209"/>
                <a:ext cx="40320" cy="738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E7B71F7-E523-F457-88BC-73DE73E02F0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323610" y="1635569"/>
                  <a:ext cx="57960" cy="9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4E43458-8675-FF63-0020-4F2CA580D7AC}"/>
              </a:ext>
            </a:extLst>
          </p:cNvPr>
          <p:cNvGrpSpPr/>
          <p:nvPr/>
        </p:nvGrpSpPr>
        <p:grpSpPr>
          <a:xfrm>
            <a:off x="1082410" y="1651049"/>
            <a:ext cx="8150400" cy="1206360"/>
            <a:chOff x="1082410" y="1651049"/>
            <a:chExt cx="8150400" cy="120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B6FA240-C31A-6FB5-8CE5-A7F5B88B1207}"/>
                    </a:ext>
                  </a:extLst>
                </p14:cNvPr>
                <p14:cNvContentPartPr/>
                <p14:nvPr/>
              </p14:nvContentPartPr>
              <p14:xfrm>
                <a:off x="1082410" y="1721969"/>
                <a:ext cx="1518840" cy="7048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B6FA240-C31A-6FB5-8CE5-A7F5B88B120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73770" y="1712969"/>
                  <a:ext cx="1536480" cy="72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CC20AF2-FCAD-4B2B-2D94-2DC44F360DCD}"/>
                    </a:ext>
                  </a:extLst>
                </p14:cNvPr>
                <p14:cNvContentPartPr/>
                <p14:nvPr/>
              </p14:nvContentPartPr>
              <p14:xfrm>
                <a:off x="2286970" y="1922489"/>
                <a:ext cx="25920" cy="435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CC20AF2-FCAD-4B2B-2D94-2DC44F360DC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278330" y="1913849"/>
                  <a:ext cx="435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8D83AEB-2687-0A43-4E51-80000E609056}"/>
                    </a:ext>
                  </a:extLst>
                </p14:cNvPr>
                <p14:cNvContentPartPr/>
                <p14:nvPr/>
              </p14:nvContentPartPr>
              <p14:xfrm>
                <a:off x="1979530" y="1856249"/>
                <a:ext cx="298080" cy="277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8D83AEB-2687-0A43-4E51-80000E60905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970890" y="1847249"/>
                  <a:ext cx="3157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81C3CCB-DEF1-3BCC-B5D0-2478505856F4}"/>
                    </a:ext>
                  </a:extLst>
                </p14:cNvPr>
                <p14:cNvContentPartPr/>
                <p14:nvPr/>
              </p14:nvContentPartPr>
              <p14:xfrm>
                <a:off x="2928850" y="1905569"/>
                <a:ext cx="246240" cy="5169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81C3CCB-DEF1-3BCC-B5D0-2478505856F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920210" y="1896569"/>
                  <a:ext cx="263880" cy="53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9D83DFA-B786-64A5-1DAB-AB6408428005}"/>
                    </a:ext>
                  </a:extLst>
                </p14:cNvPr>
                <p14:cNvContentPartPr/>
                <p14:nvPr/>
              </p14:nvContentPartPr>
              <p14:xfrm>
                <a:off x="3504490" y="1733129"/>
                <a:ext cx="1766520" cy="5526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9D83DFA-B786-64A5-1DAB-AB640842800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495850" y="1724489"/>
                  <a:ext cx="1784160" cy="57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4E6B19F-4EEE-EEA4-2B07-73D7F31F1B69}"/>
                    </a:ext>
                  </a:extLst>
                </p14:cNvPr>
                <p14:cNvContentPartPr/>
                <p14:nvPr/>
              </p14:nvContentPartPr>
              <p14:xfrm>
                <a:off x="4968970" y="1840409"/>
                <a:ext cx="160560" cy="446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4E6B19F-4EEE-EEA4-2B07-73D7F31F1B6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959970" y="1831769"/>
                  <a:ext cx="1782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2D8B5C7-92D3-168B-06B0-BE03E88A292E}"/>
                    </a:ext>
                  </a:extLst>
                </p14:cNvPr>
                <p14:cNvContentPartPr/>
                <p14:nvPr/>
              </p14:nvContentPartPr>
              <p14:xfrm>
                <a:off x="4413850" y="1842929"/>
                <a:ext cx="416160" cy="381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2D8B5C7-92D3-168B-06B0-BE03E88A292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405210" y="1834289"/>
                  <a:ext cx="4338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47FB0C6-CC2F-862E-1644-D86F7531CE54}"/>
                    </a:ext>
                  </a:extLst>
                </p14:cNvPr>
                <p14:cNvContentPartPr/>
                <p14:nvPr/>
              </p14:nvContentPartPr>
              <p14:xfrm>
                <a:off x="4112530" y="1862009"/>
                <a:ext cx="219240" cy="374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47FB0C6-CC2F-862E-1644-D86F7531CE5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103530" y="1853369"/>
                  <a:ext cx="2368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EEBD802-8F80-E0FF-4C4C-E60112B83D40}"/>
                    </a:ext>
                  </a:extLst>
                </p14:cNvPr>
                <p14:cNvContentPartPr/>
                <p14:nvPr/>
              </p14:nvContentPartPr>
              <p14:xfrm>
                <a:off x="5382610" y="1982969"/>
                <a:ext cx="574200" cy="2736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EEBD802-8F80-E0FF-4C4C-E60112B83D4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373610" y="1974329"/>
                  <a:ext cx="59184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170FB17-BE86-C72B-FD73-36B498B20D8E}"/>
                    </a:ext>
                  </a:extLst>
                </p14:cNvPr>
                <p14:cNvContentPartPr/>
                <p14:nvPr/>
              </p14:nvContentPartPr>
              <p14:xfrm>
                <a:off x="5596810" y="1801529"/>
                <a:ext cx="81000" cy="536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170FB17-BE86-C72B-FD73-36B498B20D8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588170" y="1792889"/>
                  <a:ext cx="986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2956006-46D0-81FF-612F-C16A9415C06C}"/>
                    </a:ext>
                  </a:extLst>
                </p14:cNvPr>
                <p14:cNvContentPartPr/>
                <p14:nvPr/>
              </p14:nvContentPartPr>
              <p14:xfrm>
                <a:off x="6198010" y="1651049"/>
                <a:ext cx="1254240" cy="5227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2956006-46D0-81FF-612F-C16A9415C06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189370" y="1642409"/>
                  <a:ext cx="1271880" cy="54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E7A81EF-DE93-861B-CED8-F9B78D2FEFBD}"/>
                    </a:ext>
                  </a:extLst>
                </p14:cNvPr>
                <p14:cNvContentPartPr/>
                <p14:nvPr/>
              </p14:nvContentPartPr>
              <p14:xfrm>
                <a:off x="7184410" y="1810169"/>
                <a:ext cx="73440" cy="205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E7A81EF-DE93-861B-CED8-F9B78D2FEFB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175410" y="1801169"/>
                  <a:ext cx="910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6CCF948-C45E-6156-4C1C-9C90B8D3BDEC}"/>
                    </a:ext>
                  </a:extLst>
                </p14:cNvPr>
                <p14:cNvContentPartPr/>
                <p14:nvPr/>
              </p14:nvContentPartPr>
              <p14:xfrm>
                <a:off x="7597330" y="1667969"/>
                <a:ext cx="658800" cy="5216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6CCF948-C45E-6156-4C1C-9C90B8D3BDE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588690" y="1658969"/>
                  <a:ext cx="676440" cy="53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746D97E-1FF6-CD9B-C562-9869991E4035}"/>
                    </a:ext>
                  </a:extLst>
                </p14:cNvPr>
                <p14:cNvContentPartPr/>
                <p14:nvPr/>
              </p14:nvContentPartPr>
              <p14:xfrm>
                <a:off x="8511370" y="1916369"/>
                <a:ext cx="721440" cy="4878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746D97E-1FF6-CD9B-C562-9869991E403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502730" y="1907369"/>
                  <a:ext cx="739080" cy="50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2AAA5B9-FCBB-9A55-8821-1962B2E62A5A}"/>
                    </a:ext>
                  </a:extLst>
                </p14:cNvPr>
                <p14:cNvContentPartPr/>
                <p14:nvPr/>
              </p14:nvContentPartPr>
              <p14:xfrm>
                <a:off x="1123090" y="2619809"/>
                <a:ext cx="1287360" cy="2376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2AAA5B9-FCBB-9A55-8821-1962B2E62A5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14450" y="2611169"/>
                  <a:ext cx="130500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D9AA1DC-1AD8-A5F5-1907-4BEAAE03390F}"/>
                    </a:ext>
                  </a:extLst>
                </p14:cNvPr>
                <p14:cNvContentPartPr/>
                <p14:nvPr/>
              </p14:nvContentPartPr>
              <p14:xfrm>
                <a:off x="1480930" y="2523689"/>
                <a:ext cx="50760" cy="32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D9AA1DC-1AD8-A5F5-1907-4BEAAE03390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471930" y="2514689"/>
                  <a:ext cx="684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607CAF7-174A-0372-A35E-398873B33974}"/>
                    </a:ext>
                  </a:extLst>
                </p14:cNvPr>
                <p14:cNvContentPartPr/>
                <p14:nvPr/>
              </p14:nvContentPartPr>
              <p14:xfrm>
                <a:off x="2834890" y="2726369"/>
                <a:ext cx="358560" cy="1036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607CAF7-174A-0372-A35E-398873B3397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825890" y="2717369"/>
                  <a:ext cx="3762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94510C6-C58F-F26C-B274-D01324C2EC91}"/>
                    </a:ext>
                  </a:extLst>
                </p14:cNvPr>
                <p14:cNvContentPartPr/>
                <p14:nvPr/>
              </p14:nvContentPartPr>
              <p14:xfrm>
                <a:off x="3563890" y="2435849"/>
                <a:ext cx="767880" cy="4136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94510C6-C58F-F26C-B274-D01324C2EC9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555250" y="2426849"/>
                  <a:ext cx="78552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B2ED7B2-409E-8FBE-3F49-C63BC186A4F7}"/>
                    </a:ext>
                  </a:extLst>
                </p14:cNvPr>
                <p14:cNvContentPartPr/>
                <p14:nvPr/>
              </p14:nvContentPartPr>
              <p14:xfrm>
                <a:off x="4131970" y="2548169"/>
                <a:ext cx="254520" cy="75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B2ED7B2-409E-8FBE-3F49-C63BC186A4F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123330" y="2539169"/>
                  <a:ext cx="27216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15CB893-5489-1258-3981-DF9BC6FD0E9F}"/>
              </a:ext>
            </a:extLst>
          </p:cNvPr>
          <p:cNvGrpSpPr/>
          <p:nvPr/>
        </p:nvGrpSpPr>
        <p:grpSpPr>
          <a:xfrm>
            <a:off x="1200130" y="3570569"/>
            <a:ext cx="1273320" cy="446760"/>
            <a:chOff x="1200130" y="3570569"/>
            <a:chExt cx="1273320" cy="44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728B615-EA83-82F8-2ADF-992231093465}"/>
                    </a:ext>
                  </a:extLst>
                </p14:cNvPr>
                <p14:cNvContentPartPr/>
                <p14:nvPr/>
              </p14:nvContentPartPr>
              <p14:xfrm>
                <a:off x="1200130" y="3570569"/>
                <a:ext cx="970560" cy="4330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728B615-EA83-82F8-2ADF-99223109346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91130" y="3561569"/>
                  <a:ext cx="988200" cy="4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8CA0BC4-5554-FF46-1F48-4A7B9DED1B5F}"/>
                    </a:ext>
                  </a:extLst>
                </p14:cNvPr>
                <p14:cNvContentPartPr/>
                <p14:nvPr/>
              </p14:nvContentPartPr>
              <p14:xfrm>
                <a:off x="2218930" y="3644369"/>
                <a:ext cx="21240" cy="637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8CA0BC4-5554-FF46-1F48-4A7B9DED1B5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209930" y="3635729"/>
                  <a:ext cx="388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63C641D-4CD9-BF57-47DF-EF9222DB5A49}"/>
                    </a:ext>
                  </a:extLst>
                </p14:cNvPr>
                <p14:cNvContentPartPr/>
                <p14:nvPr/>
              </p14:nvContentPartPr>
              <p14:xfrm>
                <a:off x="2267170" y="3782609"/>
                <a:ext cx="206280" cy="2347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63C641D-4CD9-BF57-47DF-EF9222DB5A4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258530" y="3773969"/>
                  <a:ext cx="223920" cy="25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9BBA08D3-03FA-BBFC-A60A-35F09FB064FF}"/>
              </a:ext>
            </a:extLst>
          </p:cNvPr>
          <p:cNvGrpSpPr/>
          <p:nvPr/>
        </p:nvGrpSpPr>
        <p:grpSpPr>
          <a:xfrm>
            <a:off x="2868730" y="3282929"/>
            <a:ext cx="3754080" cy="972360"/>
            <a:chOff x="2868730" y="3282929"/>
            <a:chExt cx="3754080" cy="97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363E810-33EF-C630-98A6-0C866966C605}"/>
                    </a:ext>
                  </a:extLst>
                </p14:cNvPr>
                <p14:cNvContentPartPr/>
                <p14:nvPr/>
              </p14:nvContentPartPr>
              <p14:xfrm>
                <a:off x="2868730" y="3440969"/>
                <a:ext cx="1581840" cy="8143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363E810-33EF-C630-98A6-0C866966C60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860090" y="3432329"/>
                  <a:ext cx="1599480" cy="83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1383B84-95CF-EC0E-A98A-3795775223CF}"/>
                    </a:ext>
                  </a:extLst>
                </p14:cNvPr>
                <p14:cNvContentPartPr/>
                <p14:nvPr/>
              </p14:nvContentPartPr>
              <p14:xfrm>
                <a:off x="4109290" y="3694769"/>
                <a:ext cx="16560" cy="32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1383B84-95CF-EC0E-A98A-3795775223C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100650" y="3685769"/>
                  <a:ext cx="342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DADC949-988A-0E0B-3DE4-649CF506FD4B}"/>
                    </a:ext>
                  </a:extLst>
                </p14:cNvPr>
                <p14:cNvContentPartPr/>
                <p14:nvPr/>
              </p14:nvContentPartPr>
              <p14:xfrm>
                <a:off x="3704650" y="3588209"/>
                <a:ext cx="439200" cy="277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DADC949-988A-0E0B-3DE4-649CF506FD4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695650" y="3579209"/>
                  <a:ext cx="4568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BC02DB2-C43C-CBDC-8669-AEE6D497A85E}"/>
                    </a:ext>
                  </a:extLst>
                </p14:cNvPr>
                <p14:cNvContentPartPr/>
                <p14:nvPr/>
              </p14:nvContentPartPr>
              <p14:xfrm>
                <a:off x="4653250" y="3427289"/>
                <a:ext cx="1163160" cy="5194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BC02DB2-C43C-CBDC-8669-AEE6D497A85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644250" y="3418289"/>
                  <a:ext cx="1180800" cy="53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A92B813-9465-DBFC-632C-E4B162C28614}"/>
                    </a:ext>
                  </a:extLst>
                </p14:cNvPr>
                <p14:cNvContentPartPr/>
                <p14:nvPr/>
              </p14:nvContentPartPr>
              <p14:xfrm>
                <a:off x="5668090" y="3513329"/>
                <a:ext cx="199440" cy="453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A92B813-9465-DBFC-632C-E4B162C2861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659090" y="3504689"/>
                  <a:ext cx="2170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C9965FE-BFAA-ED33-4FF5-130009DA411A}"/>
                    </a:ext>
                  </a:extLst>
                </p14:cNvPr>
                <p14:cNvContentPartPr/>
                <p14:nvPr/>
              </p14:nvContentPartPr>
              <p14:xfrm>
                <a:off x="6057970" y="3282929"/>
                <a:ext cx="564840" cy="4845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C9965FE-BFAA-ED33-4FF5-130009DA411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049330" y="3274289"/>
                  <a:ext cx="582480" cy="50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50B7AB9F-3E1E-D20A-6227-1302B464AB85}"/>
              </a:ext>
            </a:extLst>
          </p:cNvPr>
          <p:cNvGrpSpPr/>
          <p:nvPr/>
        </p:nvGrpSpPr>
        <p:grpSpPr>
          <a:xfrm>
            <a:off x="6816850" y="3241169"/>
            <a:ext cx="1998360" cy="702000"/>
            <a:chOff x="6816850" y="3241169"/>
            <a:chExt cx="1998360" cy="70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F5DE068-4FBF-3748-7E39-92277FD4DB16}"/>
                    </a:ext>
                  </a:extLst>
                </p14:cNvPr>
                <p14:cNvContentPartPr/>
                <p14:nvPr/>
              </p14:nvContentPartPr>
              <p14:xfrm>
                <a:off x="6816850" y="3241169"/>
                <a:ext cx="1998360" cy="7020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F5DE068-4FBF-3748-7E39-92277FD4DB1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808210" y="3232169"/>
                  <a:ext cx="2016000" cy="71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709BE7E-1814-F9F8-A297-E515B5DEB31B}"/>
                    </a:ext>
                  </a:extLst>
                </p14:cNvPr>
                <p14:cNvContentPartPr/>
                <p14:nvPr/>
              </p14:nvContentPartPr>
              <p14:xfrm>
                <a:off x="8362330" y="3386609"/>
                <a:ext cx="21960" cy="176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709BE7E-1814-F9F8-A297-E515B5DEB31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353690" y="3377609"/>
                  <a:ext cx="396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08C477D-C030-65AB-D7D3-8318CE3E4D14}"/>
                    </a:ext>
                  </a:extLst>
                </p14:cNvPr>
                <p14:cNvContentPartPr/>
                <p14:nvPr/>
              </p14:nvContentPartPr>
              <p14:xfrm>
                <a:off x="7846450" y="3329009"/>
                <a:ext cx="31320" cy="237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08C477D-C030-65AB-D7D3-8318CE3E4D1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837450" y="3320369"/>
                  <a:ext cx="489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560228A-5735-C78C-3D83-1DCBF16FDA9D}"/>
                    </a:ext>
                  </a:extLst>
                </p14:cNvPr>
                <p14:cNvContentPartPr/>
                <p14:nvPr/>
              </p14:nvContentPartPr>
              <p14:xfrm>
                <a:off x="8352970" y="3456089"/>
                <a:ext cx="175320" cy="1602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560228A-5735-C78C-3D83-1DCBF16FDA9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343970" y="3447089"/>
                  <a:ext cx="1929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02A3469-3E41-A654-0508-C3B12BD4DE22}"/>
                    </a:ext>
                  </a:extLst>
                </p14:cNvPr>
                <p14:cNvContentPartPr/>
                <p14:nvPr/>
              </p14:nvContentPartPr>
              <p14:xfrm>
                <a:off x="8653210" y="3502169"/>
                <a:ext cx="87120" cy="1486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02A3469-3E41-A654-0508-C3B12BD4DE2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644210" y="3493169"/>
                  <a:ext cx="104760" cy="166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82179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91751FB-101B-574B-6755-6AE8BC5FCEDA}"/>
              </a:ext>
            </a:extLst>
          </p:cNvPr>
          <p:cNvGrpSpPr/>
          <p:nvPr/>
        </p:nvGrpSpPr>
        <p:grpSpPr>
          <a:xfrm>
            <a:off x="292570" y="194489"/>
            <a:ext cx="377640" cy="397800"/>
            <a:chOff x="292570" y="194489"/>
            <a:chExt cx="377640" cy="39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2DC05DE-188C-CEEC-A220-686F90AE4138}"/>
                    </a:ext>
                  </a:extLst>
                </p14:cNvPr>
                <p14:cNvContentPartPr/>
                <p14:nvPr/>
              </p14:nvContentPartPr>
              <p14:xfrm>
                <a:off x="412450" y="269729"/>
                <a:ext cx="184320" cy="2109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2DC05DE-188C-CEEC-A220-686F90AE413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03450" y="261089"/>
                  <a:ext cx="2019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0C690E3-24C2-7FF7-FE84-136A8A9CAE4A}"/>
                    </a:ext>
                  </a:extLst>
                </p14:cNvPr>
                <p14:cNvContentPartPr/>
                <p14:nvPr/>
              </p14:nvContentPartPr>
              <p14:xfrm>
                <a:off x="292570" y="194489"/>
                <a:ext cx="377640" cy="3978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0C690E3-24C2-7FF7-FE84-136A8A9CAE4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83570" y="185489"/>
                  <a:ext cx="395280" cy="41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C31F609-8AF5-F6C0-5D69-486CCD3D69AC}"/>
              </a:ext>
            </a:extLst>
          </p:cNvPr>
          <p:cNvGrpSpPr/>
          <p:nvPr/>
        </p:nvGrpSpPr>
        <p:grpSpPr>
          <a:xfrm>
            <a:off x="1294450" y="587969"/>
            <a:ext cx="1744920" cy="741960"/>
            <a:chOff x="1294450" y="587969"/>
            <a:chExt cx="1744920" cy="74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EF60ECA-DF2E-7040-A2F0-75E705D62D92}"/>
                    </a:ext>
                  </a:extLst>
                </p14:cNvPr>
                <p14:cNvContentPartPr/>
                <p14:nvPr/>
              </p14:nvContentPartPr>
              <p14:xfrm>
                <a:off x="1394890" y="587969"/>
                <a:ext cx="211680" cy="3056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EF60ECA-DF2E-7040-A2F0-75E705D62D9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86250" y="579329"/>
                  <a:ext cx="22932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FC4F43F-B5D2-F512-615A-1E0054AC1790}"/>
                    </a:ext>
                  </a:extLst>
                </p14:cNvPr>
                <p14:cNvContentPartPr/>
                <p14:nvPr/>
              </p14:nvContentPartPr>
              <p14:xfrm>
                <a:off x="1294450" y="922409"/>
                <a:ext cx="492480" cy="864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FC4F43F-B5D2-F512-615A-1E0054AC179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85810" y="913769"/>
                  <a:ext cx="5101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AC535D7-F9D5-58C7-CC31-5CB9AB9FB4CB}"/>
                    </a:ext>
                  </a:extLst>
                </p14:cNvPr>
                <p14:cNvContentPartPr/>
                <p14:nvPr/>
              </p14:nvContentPartPr>
              <p14:xfrm>
                <a:off x="1325050" y="1067849"/>
                <a:ext cx="125640" cy="2581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AC535D7-F9D5-58C7-CC31-5CB9AB9FB4C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16410" y="1058849"/>
                  <a:ext cx="1432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BD0DD45-489A-C504-8652-ACED2A4706F4}"/>
                    </a:ext>
                  </a:extLst>
                </p14:cNvPr>
                <p14:cNvContentPartPr/>
                <p14:nvPr/>
              </p14:nvContentPartPr>
              <p14:xfrm>
                <a:off x="1630690" y="1043369"/>
                <a:ext cx="150480" cy="2455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BD0DD45-489A-C504-8652-ACED2A4706F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22050" y="1034369"/>
                  <a:ext cx="16812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982738D-2CD5-E5DA-06B0-ED10B627FF8F}"/>
                    </a:ext>
                  </a:extLst>
                </p14:cNvPr>
                <p14:cNvContentPartPr/>
                <p14:nvPr/>
              </p14:nvContentPartPr>
              <p14:xfrm>
                <a:off x="1552210" y="1152809"/>
                <a:ext cx="226800" cy="320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982738D-2CD5-E5DA-06B0-ED10B627FF8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543570" y="1143809"/>
                  <a:ext cx="2444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CA58C4C-3C05-24A2-5DE3-5E84BB0DB7CA}"/>
                    </a:ext>
                  </a:extLst>
                </p14:cNvPr>
                <p14:cNvContentPartPr/>
                <p14:nvPr/>
              </p14:nvContentPartPr>
              <p14:xfrm>
                <a:off x="1987090" y="611369"/>
                <a:ext cx="178920" cy="645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CA58C4C-3C05-24A2-5DE3-5E84BB0DB7C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978090" y="602729"/>
                  <a:ext cx="196560" cy="66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F3650BB-0C1B-08E5-DEBB-4D78007509F0}"/>
                    </a:ext>
                  </a:extLst>
                </p14:cNvPr>
                <p14:cNvContentPartPr/>
                <p14:nvPr/>
              </p14:nvContentPartPr>
              <p14:xfrm>
                <a:off x="2165650" y="869489"/>
                <a:ext cx="219240" cy="4604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F3650BB-0C1B-08E5-DEBB-4D78007509F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157010" y="860849"/>
                  <a:ext cx="236880" cy="47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FDBE26F-09C1-A8DD-7464-373CE3742B9C}"/>
                    </a:ext>
                  </a:extLst>
                </p14:cNvPr>
                <p14:cNvContentPartPr/>
                <p14:nvPr/>
              </p14:nvContentPartPr>
              <p14:xfrm>
                <a:off x="2448610" y="811889"/>
                <a:ext cx="356760" cy="243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FDBE26F-09C1-A8DD-7464-373CE3742B9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439970" y="803249"/>
                  <a:ext cx="37440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C673A77-FB1C-6D5E-5472-31ABBF082AAB}"/>
                    </a:ext>
                  </a:extLst>
                </p14:cNvPr>
                <p14:cNvContentPartPr/>
                <p14:nvPr/>
              </p14:nvContentPartPr>
              <p14:xfrm>
                <a:off x="2700250" y="1060649"/>
                <a:ext cx="75600" cy="1033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C673A77-FB1C-6D5E-5472-31ABBF082AA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691610" y="1052009"/>
                  <a:ext cx="932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36E648C-EBCF-DD0A-6B3F-65B458D62AC9}"/>
                    </a:ext>
                  </a:extLst>
                </p14:cNvPr>
                <p14:cNvContentPartPr/>
                <p14:nvPr/>
              </p14:nvContentPartPr>
              <p14:xfrm>
                <a:off x="2727250" y="962729"/>
                <a:ext cx="55440" cy="320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36E648C-EBCF-DD0A-6B3F-65B458D62AC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718250" y="953729"/>
                  <a:ext cx="730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0560435-DADD-F9B4-6D0D-E91FC24E94FE}"/>
                    </a:ext>
                  </a:extLst>
                </p14:cNvPr>
                <p14:cNvContentPartPr/>
                <p14:nvPr/>
              </p14:nvContentPartPr>
              <p14:xfrm>
                <a:off x="2883850" y="598769"/>
                <a:ext cx="155520" cy="7110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0560435-DADD-F9B4-6D0D-E91FC24E94F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875210" y="589769"/>
                  <a:ext cx="173160" cy="72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F33C0FB-144A-6A4D-35F3-3EB90D7EF492}"/>
              </a:ext>
            </a:extLst>
          </p:cNvPr>
          <p:cNvGrpSpPr/>
          <p:nvPr/>
        </p:nvGrpSpPr>
        <p:grpSpPr>
          <a:xfrm>
            <a:off x="3484690" y="874169"/>
            <a:ext cx="215280" cy="141120"/>
            <a:chOff x="3484690" y="874169"/>
            <a:chExt cx="215280" cy="14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B20071F-F89A-3D1F-DB4C-F742C4B4B73A}"/>
                    </a:ext>
                  </a:extLst>
                </p14:cNvPr>
                <p14:cNvContentPartPr/>
                <p14:nvPr/>
              </p14:nvContentPartPr>
              <p14:xfrm>
                <a:off x="3516370" y="874169"/>
                <a:ext cx="183600" cy="57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B20071F-F89A-3D1F-DB4C-F742C4B4B73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507730" y="865169"/>
                  <a:ext cx="2012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697904C-9397-33CA-C989-5E4DCF168693}"/>
                    </a:ext>
                  </a:extLst>
                </p14:cNvPr>
                <p14:cNvContentPartPr/>
                <p14:nvPr/>
              </p14:nvContentPartPr>
              <p14:xfrm>
                <a:off x="3484690" y="1010609"/>
                <a:ext cx="205560" cy="46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697904C-9397-33CA-C989-5E4DCF16869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476050" y="1001969"/>
                  <a:ext cx="223200" cy="2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D4AD770-3EAF-8FEF-0989-C58F3FF50553}"/>
                  </a:ext>
                </a:extLst>
              </p14:cNvPr>
              <p14:cNvContentPartPr/>
              <p14:nvPr/>
            </p14:nvContentPartPr>
            <p14:xfrm>
              <a:off x="5026930" y="1363769"/>
              <a:ext cx="116280" cy="2278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D4AD770-3EAF-8FEF-0989-C58F3FF5055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017930" y="1354769"/>
                <a:ext cx="133920" cy="24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4887041B-36D2-B872-2DEC-4157FF0DB2FE}"/>
              </a:ext>
            </a:extLst>
          </p:cNvPr>
          <p:cNvGrpSpPr/>
          <p:nvPr/>
        </p:nvGrpSpPr>
        <p:grpSpPr>
          <a:xfrm>
            <a:off x="4038010" y="420209"/>
            <a:ext cx="1456560" cy="984600"/>
            <a:chOff x="4038010" y="420209"/>
            <a:chExt cx="1456560" cy="98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011C194-BD5C-245B-B91E-59971EF3104A}"/>
                    </a:ext>
                  </a:extLst>
                </p14:cNvPr>
                <p14:cNvContentPartPr/>
                <p14:nvPr/>
              </p14:nvContentPartPr>
              <p14:xfrm>
                <a:off x="4038010" y="833849"/>
                <a:ext cx="152280" cy="140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011C194-BD5C-245B-B91E-59971EF3104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029010" y="825209"/>
                  <a:ext cx="1699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D2C0AE7-788D-1D58-2E37-B1BC6B199838}"/>
                    </a:ext>
                  </a:extLst>
                </p14:cNvPr>
                <p14:cNvContentPartPr/>
                <p14:nvPr/>
              </p14:nvContentPartPr>
              <p14:xfrm>
                <a:off x="4429330" y="420209"/>
                <a:ext cx="186480" cy="3812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D2C0AE7-788D-1D58-2E37-B1BC6B19983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420330" y="411209"/>
                  <a:ext cx="20412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5D4CD31-6186-AA9A-3899-6254A82C6E18}"/>
                    </a:ext>
                  </a:extLst>
                </p14:cNvPr>
                <p14:cNvContentPartPr/>
                <p14:nvPr/>
              </p14:nvContentPartPr>
              <p14:xfrm>
                <a:off x="4882570" y="499769"/>
                <a:ext cx="10800" cy="2908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5D4CD31-6186-AA9A-3899-6254A82C6E1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873930" y="490769"/>
                  <a:ext cx="2844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2C84D88-F926-AEF4-B7E6-259072E40D9A}"/>
                    </a:ext>
                  </a:extLst>
                </p14:cNvPr>
                <p14:cNvContentPartPr/>
                <p14:nvPr/>
              </p14:nvContentPartPr>
              <p14:xfrm>
                <a:off x="5096770" y="467369"/>
                <a:ext cx="2880" cy="3088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2C84D88-F926-AEF4-B7E6-259072E40D9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088130" y="458729"/>
                  <a:ext cx="2052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2D13C68-11AC-35BE-37EF-C733D31403B7}"/>
                    </a:ext>
                  </a:extLst>
                </p14:cNvPr>
                <p14:cNvContentPartPr/>
                <p14:nvPr/>
              </p14:nvContentPartPr>
              <p14:xfrm>
                <a:off x="4776010" y="487529"/>
                <a:ext cx="479880" cy="464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2D13C68-11AC-35BE-37EF-C733D31403B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767010" y="478889"/>
                  <a:ext cx="4975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8BB46EF-84C2-9398-05A5-D0CDB7E4EACB}"/>
                    </a:ext>
                  </a:extLst>
                </p14:cNvPr>
                <p14:cNvContentPartPr/>
                <p14:nvPr/>
              </p14:nvContentPartPr>
              <p14:xfrm>
                <a:off x="4398370" y="877769"/>
                <a:ext cx="939960" cy="1267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8BB46EF-84C2-9398-05A5-D0CDB7E4EAC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389730" y="868769"/>
                  <a:ext cx="9576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474E72D-EE0C-6880-F671-D03CA73F4E0A}"/>
                    </a:ext>
                  </a:extLst>
                </p14:cNvPr>
                <p14:cNvContentPartPr/>
                <p14:nvPr/>
              </p14:nvContentPartPr>
              <p14:xfrm>
                <a:off x="4375330" y="1081889"/>
                <a:ext cx="184320" cy="3229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474E72D-EE0C-6880-F671-D03CA73F4E0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366330" y="1073249"/>
                  <a:ext cx="20196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AD549B0-7DD5-4EF5-81EE-F03499A5F0C6}"/>
                    </a:ext>
                  </a:extLst>
                </p14:cNvPr>
                <p14:cNvContentPartPr/>
                <p14:nvPr/>
              </p14:nvContentPartPr>
              <p14:xfrm>
                <a:off x="4772050" y="1172969"/>
                <a:ext cx="151560" cy="1904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AD549B0-7DD5-4EF5-81EE-F03499A5F0C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763410" y="1163969"/>
                  <a:ext cx="1692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C9228F2-B5FB-D614-FC4D-1B8D49E1D503}"/>
                    </a:ext>
                  </a:extLst>
                </p14:cNvPr>
                <p14:cNvContentPartPr/>
                <p14:nvPr/>
              </p14:nvContentPartPr>
              <p14:xfrm>
                <a:off x="4742170" y="1152809"/>
                <a:ext cx="270720" cy="2088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C9228F2-B5FB-D614-FC4D-1B8D49E1D50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733530" y="1144169"/>
                  <a:ext cx="2883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182A61D-9C2F-125F-CBE3-4F078A56F4F7}"/>
                    </a:ext>
                  </a:extLst>
                </p14:cNvPr>
                <p14:cNvContentPartPr/>
                <p14:nvPr/>
              </p14:nvContentPartPr>
              <p14:xfrm>
                <a:off x="5263090" y="770129"/>
                <a:ext cx="42840" cy="666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182A61D-9C2F-125F-CBE3-4F078A56F4F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254450" y="761129"/>
                  <a:ext cx="604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6AABB75-445F-3459-93E0-EA4B1E482E2A}"/>
                    </a:ext>
                  </a:extLst>
                </p14:cNvPr>
                <p14:cNvContentPartPr/>
                <p14:nvPr/>
              </p14:nvContentPartPr>
              <p14:xfrm>
                <a:off x="5310250" y="627569"/>
                <a:ext cx="19440" cy="104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6AABB75-445F-3459-93E0-EA4B1E482E2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301610" y="618929"/>
                  <a:ext cx="370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613B1E5-B2D5-3128-3A8F-39F81C4EE2CA}"/>
                    </a:ext>
                  </a:extLst>
                </p14:cNvPr>
                <p14:cNvContentPartPr/>
                <p14:nvPr/>
              </p14:nvContentPartPr>
              <p14:xfrm>
                <a:off x="5376850" y="631889"/>
                <a:ext cx="117720" cy="2232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613B1E5-B2D5-3128-3A8F-39F81C4EE2C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367850" y="622889"/>
                  <a:ext cx="135360" cy="24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E09032F9-CF96-F1FD-76E9-CA7B0C0402C8}"/>
              </a:ext>
            </a:extLst>
          </p:cNvPr>
          <p:cNvGrpSpPr/>
          <p:nvPr/>
        </p:nvGrpSpPr>
        <p:grpSpPr>
          <a:xfrm>
            <a:off x="6747010" y="458369"/>
            <a:ext cx="5011920" cy="1870560"/>
            <a:chOff x="6747010" y="458369"/>
            <a:chExt cx="5011920" cy="187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3DD9AA6-E2BD-6692-B27E-450C6BF2327E}"/>
                    </a:ext>
                  </a:extLst>
                </p14:cNvPr>
                <p14:cNvContentPartPr/>
                <p14:nvPr/>
              </p14:nvContentPartPr>
              <p14:xfrm>
                <a:off x="6772930" y="510929"/>
                <a:ext cx="956160" cy="4406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3DD9AA6-E2BD-6692-B27E-450C6BF2327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763930" y="502289"/>
                  <a:ext cx="97380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2C87EF4-9D46-E6B6-23D7-10C039D88B31}"/>
                    </a:ext>
                  </a:extLst>
                </p14:cNvPr>
                <p14:cNvContentPartPr/>
                <p14:nvPr/>
              </p14:nvContentPartPr>
              <p14:xfrm>
                <a:off x="7815850" y="561689"/>
                <a:ext cx="3240" cy="1011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2C87EF4-9D46-E6B6-23D7-10C039D88B3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806850" y="552689"/>
                  <a:ext cx="208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ED44C71-CC75-504E-0D57-59D9FBE15299}"/>
                    </a:ext>
                  </a:extLst>
                </p14:cNvPr>
                <p14:cNvContentPartPr/>
                <p14:nvPr/>
              </p14:nvContentPartPr>
              <p14:xfrm>
                <a:off x="7788130" y="758969"/>
                <a:ext cx="244440" cy="1879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ED44C71-CC75-504E-0D57-59D9FBE1529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779490" y="750329"/>
                  <a:ext cx="2620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CC5536F-7323-7F9E-DC42-639E0D303138}"/>
                    </a:ext>
                  </a:extLst>
                </p14:cNvPr>
                <p14:cNvContentPartPr/>
                <p14:nvPr/>
              </p14:nvContentPartPr>
              <p14:xfrm>
                <a:off x="8343250" y="756449"/>
                <a:ext cx="711360" cy="3265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CC5536F-7323-7F9E-DC42-639E0D30313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334250" y="747809"/>
                  <a:ext cx="72900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324061C-D7BF-1ED5-6801-074C5224AA15}"/>
                    </a:ext>
                  </a:extLst>
                </p14:cNvPr>
                <p14:cNvContentPartPr/>
                <p14:nvPr/>
              </p14:nvContentPartPr>
              <p14:xfrm>
                <a:off x="9298330" y="725129"/>
                <a:ext cx="477720" cy="1476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324061C-D7BF-1ED5-6801-074C5224AA1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289690" y="716129"/>
                  <a:ext cx="4953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0584644-5D78-B630-68FC-F83426A5A770}"/>
                    </a:ext>
                  </a:extLst>
                </p14:cNvPr>
                <p14:cNvContentPartPr/>
                <p14:nvPr/>
              </p14:nvContentPartPr>
              <p14:xfrm>
                <a:off x="9487330" y="570329"/>
                <a:ext cx="34560" cy="75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0584644-5D78-B630-68FC-F83426A5A77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478690" y="561329"/>
                  <a:ext cx="522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FD1CBB0-65B9-CCAF-1668-59D6F4AFB47A}"/>
                    </a:ext>
                  </a:extLst>
                </p14:cNvPr>
                <p14:cNvContentPartPr/>
                <p14:nvPr/>
              </p14:nvContentPartPr>
              <p14:xfrm>
                <a:off x="9943450" y="458369"/>
                <a:ext cx="1298880" cy="4140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FD1CBB0-65B9-CCAF-1668-59D6F4AFB47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934810" y="449729"/>
                  <a:ext cx="131652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5B492DA-BD8A-5779-C23F-6E0C0C853718}"/>
                    </a:ext>
                  </a:extLst>
                </p14:cNvPr>
                <p14:cNvContentPartPr/>
                <p14:nvPr/>
              </p14:nvContentPartPr>
              <p14:xfrm>
                <a:off x="9914290" y="624689"/>
                <a:ext cx="577080" cy="144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5B492DA-BD8A-5779-C23F-6E0C0C85371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905650" y="616049"/>
                  <a:ext cx="5947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6BEB0D1-D6A2-6CA1-B8EB-E39916FECBFE}"/>
                    </a:ext>
                  </a:extLst>
                </p14:cNvPr>
                <p14:cNvContentPartPr/>
                <p14:nvPr/>
              </p14:nvContentPartPr>
              <p14:xfrm>
                <a:off x="6798490" y="1257209"/>
                <a:ext cx="236160" cy="3942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6BEB0D1-D6A2-6CA1-B8EB-E39916FECBF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789490" y="1248209"/>
                  <a:ext cx="25380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8A5C7BC-D412-BE40-EF3D-C5AAF7866E63}"/>
                    </a:ext>
                  </a:extLst>
                </p14:cNvPr>
                <p14:cNvContentPartPr/>
                <p14:nvPr/>
              </p14:nvContentPartPr>
              <p14:xfrm>
                <a:off x="7357570" y="1086929"/>
                <a:ext cx="641520" cy="4597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8A5C7BC-D412-BE40-EF3D-C5AAF7866E6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348930" y="1078289"/>
                  <a:ext cx="659160" cy="47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6C7414A-977C-A411-84AC-334394CDE620}"/>
                    </a:ext>
                  </a:extLst>
                </p14:cNvPr>
                <p14:cNvContentPartPr/>
                <p14:nvPr/>
              </p14:nvContentPartPr>
              <p14:xfrm>
                <a:off x="7366210" y="1313729"/>
                <a:ext cx="398160" cy="720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6C7414A-977C-A411-84AC-334394CDE62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357210" y="1304729"/>
                  <a:ext cx="4158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FB8E2FE-BDDF-03A2-7206-E136B61A3E34}"/>
                    </a:ext>
                  </a:extLst>
                </p14:cNvPr>
                <p14:cNvContentPartPr/>
                <p14:nvPr/>
              </p14:nvContentPartPr>
              <p14:xfrm>
                <a:off x="8165050" y="1210409"/>
                <a:ext cx="1200240" cy="3492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FB8E2FE-BDDF-03A2-7206-E136B61A3E3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156410" y="1201769"/>
                  <a:ext cx="121788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B35140A-FE6A-679B-DF05-45182BC1A0B6}"/>
                    </a:ext>
                  </a:extLst>
                </p14:cNvPr>
                <p14:cNvContentPartPr/>
                <p14:nvPr/>
              </p14:nvContentPartPr>
              <p14:xfrm>
                <a:off x="8327050" y="1332089"/>
                <a:ext cx="353160" cy="205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B35140A-FE6A-679B-DF05-45182BC1A0B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318410" y="1323449"/>
                  <a:ext cx="3708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C892931-F615-6660-B55C-8BCE160EE40B}"/>
                    </a:ext>
                  </a:extLst>
                </p14:cNvPr>
                <p14:cNvContentPartPr/>
                <p14:nvPr/>
              </p14:nvContentPartPr>
              <p14:xfrm>
                <a:off x="9619090" y="1248209"/>
                <a:ext cx="386640" cy="5104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C892931-F615-6660-B55C-8BCE160EE40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610090" y="1239569"/>
                  <a:ext cx="404280" cy="52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ED029AA-B5B7-7A2F-3601-CF4AAD883F08}"/>
                    </a:ext>
                  </a:extLst>
                </p14:cNvPr>
                <p14:cNvContentPartPr/>
                <p14:nvPr/>
              </p14:nvContentPartPr>
              <p14:xfrm>
                <a:off x="6747010" y="1862729"/>
                <a:ext cx="2316600" cy="4330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ED029AA-B5B7-7A2F-3601-CF4AAD883F0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738370" y="1853729"/>
                  <a:ext cx="2334240" cy="4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8E5209C-2427-84EB-7C89-0F274677CC12}"/>
                    </a:ext>
                  </a:extLst>
                </p14:cNvPr>
                <p14:cNvContentPartPr/>
                <p14:nvPr/>
              </p14:nvContentPartPr>
              <p14:xfrm>
                <a:off x="8191330" y="1997369"/>
                <a:ext cx="390240" cy="129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8E5209C-2427-84EB-7C89-0F274677CC1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182690" y="1988369"/>
                  <a:ext cx="4078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7541338-F0E4-FE92-01C6-9C591EFA0E9E}"/>
                    </a:ext>
                  </a:extLst>
                </p14:cNvPr>
                <p14:cNvContentPartPr/>
                <p14:nvPr/>
              </p14:nvContentPartPr>
              <p14:xfrm>
                <a:off x="9228490" y="1808369"/>
                <a:ext cx="882720" cy="5205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7541338-F0E4-FE92-01C6-9C591EFA0E9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219850" y="1799369"/>
                  <a:ext cx="900360" cy="53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8771C40-1368-8186-4987-36C99EB48BC5}"/>
                    </a:ext>
                  </a:extLst>
                </p14:cNvPr>
                <p14:cNvContentPartPr/>
                <p14:nvPr/>
              </p14:nvContentPartPr>
              <p14:xfrm>
                <a:off x="9915010" y="2054609"/>
                <a:ext cx="349560" cy="1774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8771C40-1368-8186-4987-36C99EB48BC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906370" y="2045969"/>
                  <a:ext cx="3672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6BC9D79-105C-B3A7-A932-D6625FE778D2}"/>
                    </a:ext>
                  </a:extLst>
                </p14:cNvPr>
                <p14:cNvContentPartPr/>
                <p14:nvPr/>
              </p14:nvContentPartPr>
              <p14:xfrm>
                <a:off x="10457530" y="1629809"/>
                <a:ext cx="1301400" cy="6300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6BC9D79-105C-B3A7-A932-D6625FE778D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448890" y="1620809"/>
                  <a:ext cx="1319040" cy="64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75C168E-2F14-6E13-A306-E996A62C633D}"/>
                    </a:ext>
                  </a:extLst>
                </p14:cNvPr>
                <p14:cNvContentPartPr/>
                <p14:nvPr/>
              </p14:nvContentPartPr>
              <p14:xfrm>
                <a:off x="11429530" y="1814129"/>
                <a:ext cx="192960" cy="349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75C168E-2F14-6E13-A306-E996A62C633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420530" y="1805489"/>
                  <a:ext cx="2106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4535997-B330-717D-1824-E0B9CDEA5AD6}"/>
                    </a:ext>
                  </a:extLst>
                </p14:cNvPr>
                <p14:cNvContentPartPr/>
                <p14:nvPr/>
              </p14:nvContentPartPr>
              <p14:xfrm>
                <a:off x="11363650" y="1791449"/>
                <a:ext cx="14760" cy="75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4535997-B330-717D-1824-E0B9CDEA5AD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355010" y="1782809"/>
                  <a:ext cx="3240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CC28B566-4C68-FC6F-263F-642A9CA772C7}"/>
              </a:ext>
            </a:extLst>
          </p:cNvPr>
          <p:cNvGrpSpPr/>
          <p:nvPr/>
        </p:nvGrpSpPr>
        <p:grpSpPr>
          <a:xfrm>
            <a:off x="1091050" y="3003375"/>
            <a:ext cx="653400" cy="576360"/>
            <a:chOff x="1091050" y="3003375"/>
            <a:chExt cx="653400" cy="57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CDE30F0-08A4-FBC0-7F6B-1D07A6B09B49}"/>
                    </a:ext>
                  </a:extLst>
                </p14:cNvPr>
                <p14:cNvContentPartPr/>
                <p14:nvPr/>
              </p14:nvContentPartPr>
              <p14:xfrm>
                <a:off x="1191850" y="3105975"/>
                <a:ext cx="28800" cy="2844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CDE30F0-08A4-FBC0-7F6B-1D07A6B09B4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83210" y="3097335"/>
                  <a:ext cx="4644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9EB5E22-2D56-8B55-4207-9FEC984B5ADE}"/>
                    </a:ext>
                  </a:extLst>
                </p14:cNvPr>
                <p14:cNvContentPartPr/>
                <p14:nvPr/>
              </p14:nvContentPartPr>
              <p14:xfrm>
                <a:off x="1344850" y="3105615"/>
                <a:ext cx="68760" cy="2768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9EB5E22-2D56-8B55-4207-9FEC984B5AD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335850" y="3096975"/>
                  <a:ext cx="8640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A5DC22F-6F24-6F36-5C28-2B363354F603}"/>
                    </a:ext>
                  </a:extLst>
                </p14:cNvPr>
                <p14:cNvContentPartPr/>
                <p14:nvPr/>
              </p14:nvContentPartPr>
              <p14:xfrm>
                <a:off x="1091050" y="3003375"/>
                <a:ext cx="448200" cy="1389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A5DC22F-6F24-6F36-5C28-2B363354F60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82410" y="2994735"/>
                  <a:ext cx="4658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CCA7B13-CF42-E9A6-2DF1-48BB4296FBC6}"/>
                    </a:ext>
                  </a:extLst>
                </p14:cNvPr>
                <p14:cNvContentPartPr/>
                <p14:nvPr/>
              </p14:nvContentPartPr>
              <p14:xfrm>
                <a:off x="1482370" y="3404775"/>
                <a:ext cx="18000" cy="1015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CCA7B13-CF42-E9A6-2DF1-48BB4296FBC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473730" y="3395775"/>
                  <a:ext cx="356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17DC5CB-0866-C0CF-1FC6-0D80F02B8874}"/>
                    </a:ext>
                  </a:extLst>
                </p14:cNvPr>
                <p14:cNvContentPartPr/>
                <p14:nvPr/>
              </p14:nvContentPartPr>
              <p14:xfrm>
                <a:off x="1495330" y="3333855"/>
                <a:ext cx="8280" cy="75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17DC5CB-0866-C0CF-1FC6-0D80F02B887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486690" y="3324855"/>
                  <a:ext cx="259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0BBE22C5-8944-1028-4547-B2440553C77B}"/>
                    </a:ext>
                  </a:extLst>
                </p14:cNvPr>
                <p14:cNvContentPartPr/>
                <p14:nvPr/>
              </p14:nvContentPartPr>
              <p14:xfrm>
                <a:off x="1598650" y="3349695"/>
                <a:ext cx="145800" cy="2300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0BBE22C5-8944-1028-4547-B2440553C77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589650" y="3341055"/>
                  <a:ext cx="163440" cy="24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BDC15B88-5F25-0CAF-6A7B-10224B82E7B5}"/>
              </a:ext>
            </a:extLst>
          </p:cNvPr>
          <p:cNvGrpSpPr/>
          <p:nvPr/>
        </p:nvGrpSpPr>
        <p:grpSpPr>
          <a:xfrm>
            <a:off x="2178250" y="2951175"/>
            <a:ext cx="3268080" cy="583920"/>
            <a:chOff x="2178250" y="2951175"/>
            <a:chExt cx="3268080" cy="58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6EC5EB97-F33A-A4D9-30D8-E1E42B20043D}"/>
                    </a:ext>
                  </a:extLst>
                </p14:cNvPr>
                <p14:cNvContentPartPr/>
                <p14:nvPr/>
              </p14:nvContentPartPr>
              <p14:xfrm>
                <a:off x="2178250" y="3180495"/>
                <a:ext cx="268920" cy="208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6EC5EB97-F33A-A4D9-30D8-E1E42B20043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169250" y="3171855"/>
                  <a:ext cx="2865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6EEB8C4-A80C-85C0-80E9-3AB32D52B91F}"/>
                    </a:ext>
                  </a:extLst>
                </p14:cNvPr>
                <p14:cNvContentPartPr/>
                <p14:nvPr/>
              </p14:nvContentPartPr>
              <p14:xfrm>
                <a:off x="2189770" y="3239895"/>
                <a:ext cx="268920" cy="828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6EEB8C4-A80C-85C0-80E9-3AB32D52B91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181130" y="3230895"/>
                  <a:ext cx="2865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5BDF396-EEA7-C837-42D6-7E5A2449E129}"/>
                    </a:ext>
                  </a:extLst>
                </p14:cNvPr>
                <p14:cNvContentPartPr/>
                <p14:nvPr/>
              </p14:nvContentPartPr>
              <p14:xfrm>
                <a:off x="2692330" y="3165735"/>
                <a:ext cx="26640" cy="3448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5BDF396-EEA7-C837-42D6-7E5A2449E12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683690" y="3156735"/>
                  <a:ext cx="4428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C544DCD-D744-2BB1-0634-3B8DAEEA43FA}"/>
                    </a:ext>
                  </a:extLst>
                </p14:cNvPr>
                <p14:cNvContentPartPr/>
                <p14:nvPr/>
              </p14:nvContentPartPr>
              <p14:xfrm>
                <a:off x="2652730" y="3139815"/>
                <a:ext cx="227160" cy="1407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C544DCD-D744-2BB1-0634-3B8DAEEA43F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643730" y="3130815"/>
                  <a:ext cx="2448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0252224-38D5-ABC0-72DE-F04FEA4C9B9B}"/>
                    </a:ext>
                  </a:extLst>
                </p14:cNvPr>
                <p14:cNvContentPartPr/>
                <p14:nvPr/>
              </p14:nvContentPartPr>
              <p14:xfrm>
                <a:off x="3007690" y="2951895"/>
                <a:ext cx="219600" cy="2894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0252224-38D5-ABC0-72DE-F04FEA4C9B9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999050" y="2942895"/>
                  <a:ext cx="23724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F7637BC-7882-8CD6-33C2-E414357628D0}"/>
                    </a:ext>
                  </a:extLst>
                </p14:cNvPr>
                <p14:cNvContentPartPr/>
                <p14:nvPr/>
              </p14:nvContentPartPr>
              <p14:xfrm>
                <a:off x="3243490" y="3262935"/>
                <a:ext cx="32400" cy="1242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F7637BC-7882-8CD6-33C2-E414357628D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234490" y="3254295"/>
                  <a:ext cx="500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BFADD34-A1C7-5D8B-842A-628DA94736A7}"/>
                    </a:ext>
                  </a:extLst>
                </p14:cNvPr>
                <p14:cNvContentPartPr/>
                <p14:nvPr/>
              </p14:nvContentPartPr>
              <p14:xfrm>
                <a:off x="3270490" y="3172215"/>
                <a:ext cx="13680" cy="50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BFADD34-A1C7-5D8B-842A-628DA94736A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261850" y="3163215"/>
                  <a:ext cx="313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4152A86-105F-1CF9-2264-F540947C69E4}"/>
                    </a:ext>
                  </a:extLst>
                </p14:cNvPr>
                <p14:cNvContentPartPr/>
                <p14:nvPr/>
              </p14:nvContentPartPr>
              <p14:xfrm>
                <a:off x="3398650" y="3157815"/>
                <a:ext cx="69120" cy="2415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4152A86-105F-1CF9-2264-F540947C69E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389650" y="3149175"/>
                  <a:ext cx="8676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67B0B934-8BE0-1990-92BC-DC81C842AA94}"/>
                    </a:ext>
                  </a:extLst>
                </p14:cNvPr>
                <p14:cNvContentPartPr/>
                <p14:nvPr/>
              </p14:nvContentPartPr>
              <p14:xfrm>
                <a:off x="3841810" y="3062775"/>
                <a:ext cx="36360" cy="1774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67B0B934-8BE0-1990-92BC-DC81C842AA9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832810" y="3054135"/>
                  <a:ext cx="540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EBAC5E8-2E16-CFC6-1359-BADC96A65279}"/>
                    </a:ext>
                  </a:extLst>
                </p14:cNvPr>
                <p14:cNvContentPartPr/>
                <p14:nvPr/>
              </p14:nvContentPartPr>
              <p14:xfrm>
                <a:off x="3719770" y="3145215"/>
                <a:ext cx="277560" cy="230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EBAC5E8-2E16-CFC6-1359-BADC96A6527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711130" y="3136575"/>
                  <a:ext cx="2952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AA4FA3D-8589-6B8C-AD4A-888CB33F2F76}"/>
                    </a:ext>
                  </a:extLst>
                </p14:cNvPr>
                <p14:cNvContentPartPr/>
                <p14:nvPr/>
              </p14:nvContentPartPr>
              <p14:xfrm>
                <a:off x="3966730" y="3052695"/>
                <a:ext cx="393840" cy="4824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AA4FA3D-8589-6B8C-AD4A-888CB33F2F7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958090" y="3043695"/>
                  <a:ext cx="411480" cy="50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9704D52-4B2F-06F7-EA8F-55506FCCFC18}"/>
                    </a:ext>
                  </a:extLst>
                </p14:cNvPr>
                <p14:cNvContentPartPr/>
                <p14:nvPr/>
              </p14:nvContentPartPr>
              <p14:xfrm>
                <a:off x="4498810" y="2990055"/>
                <a:ext cx="360000" cy="1922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9704D52-4B2F-06F7-EA8F-55506FCCFC1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489810" y="2981055"/>
                  <a:ext cx="3776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2C84272E-9EB3-AD62-8689-E18A3500B958}"/>
                    </a:ext>
                  </a:extLst>
                </p14:cNvPr>
                <p14:cNvContentPartPr/>
                <p14:nvPr/>
              </p14:nvContentPartPr>
              <p14:xfrm>
                <a:off x="4739290" y="3211815"/>
                <a:ext cx="24120" cy="1393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2C84272E-9EB3-AD62-8689-E18A3500B95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730650" y="3203175"/>
                  <a:ext cx="417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D06066F9-9D1E-08B4-7CB2-46C3D71776A7}"/>
                    </a:ext>
                  </a:extLst>
                </p14:cNvPr>
                <p14:cNvContentPartPr/>
                <p14:nvPr/>
              </p14:nvContentPartPr>
              <p14:xfrm>
                <a:off x="4766290" y="3150615"/>
                <a:ext cx="17640" cy="32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D06066F9-9D1E-08B4-7CB2-46C3D71776A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757650" y="3141975"/>
                  <a:ext cx="352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9AD3C470-501F-31C9-8DCF-860D007893F3}"/>
                    </a:ext>
                  </a:extLst>
                </p14:cNvPr>
                <p14:cNvContentPartPr/>
                <p14:nvPr/>
              </p14:nvContentPartPr>
              <p14:xfrm>
                <a:off x="4948810" y="2951175"/>
                <a:ext cx="416520" cy="2577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9AD3C470-501F-31C9-8DCF-860D007893F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940170" y="2942535"/>
                  <a:ext cx="43416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D82C200-3651-9B25-64A3-916E4C02062E}"/>
                    </a:ext>
                  </a:extLst>
                </p14:cNvPr>
                <p14:cNvContentPartPr/>
                <p14:nvPr/>
              </p14:nvContentPartPr>
              <p14:xfrm>
                <a:off x="5228170" y="3183375"/>
                <a:ext cx="218160" cy="2314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D82C200-3651-9B25-64A3-916E4C02062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219170" y="3174375"/>
                  <a:ext cx="235800" cy="24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E3AAF9F3-6587-CF1C-724D-F5A2A86DE33B}"/>
              </a:ext>
            </a:extLst>
          </p:cNvPr>
          <p:cNvGrpSpPr/>
          <p:nvPr/>
        </p:nvGrpSpPr>
        <p:grpSpPr>
          <a:xfrm>
            <a:off x="713770" y="3676575"/>
            <a:ext cx="5635440" cy="709560"/>
            <a:chOff x="713770" y="3676575"/>
            <a:chExt cx="5635440" cy="70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0262924-3016-4203-F5E3-EA6220982AB3}"/>
                    </a:ext>
                  </a:extLst>
                </p14:cNvPr>
                <p14:cNvContentPartPr/>
                <p14:nvPr/>
              </p14:nvContentPartPr>
              <p14:xfrm>
                <a:off x="713770" y="3797175"/>
                <a:ext cx="1639080" cy="5313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0262924-3016-4203-F5E3-EA6220982AB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04770" y="3788175"/>
                  <a:ext cx="1656720" cy="54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1FFC3D4-1A07-E0C6-D317-F67F2A92CE19}"/>
                    </a:ext>
                  </a:extLst>
                </p14:cNvPr>
                <p14:cNvContentPartPr/>
                <p14:nvPr/>
              </p14:nvContentPartPr>
              <p14:xfrm>
                <a:off x="1993570" y="3891855"/>
                <a:ext cx="270720" cy="248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1FFC3D4-1A07-E0C6-D317-F67F2A92CE1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984930" y="3882855"/>
                  <a:ext cx="2883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2F9A082-EB39-84F5-627D-21A0B8C44C77}"/>
                    </a:ext>
                  </a:extLst>
                </p14:cNvPr>
                <p14:cNvContentPartPr/>
                <p14:nvPr/>
              </p14:nvContentPartPr>
              <p14:xfrm>
                <a:off x="2591530" y="3785295"/>
                <a:ext cx="1813320" cy="6008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2F9A082-EB39-84F5-627D-21A0B8C44C7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582890" y="3776295"/>
                  <a:ext cx="1830960" cy="61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BF948020-901D-E6B3-F730-163C1FDDF6BA}"/>
                    </a:ext>
                  </a:extLst>
                </p14:cNvPr>
                <p14:cNvContentPartPr/>
                <p14:nvPr/>
              </p14:nvContentPartPr>
              <p14:xfrm>
                <a:off x="3764050" y="3891855"/>
                <a:ext cx="292320" cy="331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BF948020-901D-E6B3-F730-163C1FDDF6B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755050" y="3882855"/>
                  <a:ext cx="3099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59603B2-038B-5F29-43CD-EC7FB6D5D0DB}"/>
                    </a:ext>
                  </a:extLst>
                </p14:cNvPr>
                <p14:cNvContentPartPr/>
                <p14:nvPr/>
              </p14:nvContentPartPr>
              <p14:xfrm>
                <a:off x="4628770" y="3676575"/>
                <a:ext cx="1720440" cy="4496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59603B2-038B-5F29-43CD-EC7FB6D5D0D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620130" y="3667935"/>
                  <a:ext cx="1738080" cy="46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037FF42-18AE-E193-EBF4-9D1A07260447}"/>
                    </a:ext>
                  </a:extLst>
                </p14:cNvPr>
                <p14:cNvContentPartPr/>
                <p14:nvPr/>
              </p14:nvContentPartPr>
              <p14:xfrm>
                <a:off x="5761690" y="3684855"/>
                <a:ext cx="103680" cy="100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037FF42-18AE-E193-EBF4-9D1A0726044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752690" y="3675855"/>
                  <a:ext cx="121320" cy="2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7D2468F8-B18C-6742-3334-B54C7F8183D7}"/>
                  </a:ext>
                </a:extLst>
              </p14:cNvPr>
              <p14:cNvContentPartPr/>
              <p14:nvPr/>
            </p14:nvContentPartPr>
            <p14:xfrm>
              <a:off x="697210" y="4551735"/>
              <a:ext cx="231840" cy="42408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7D2468F8-B18C-6742-3334-B54C7F8183D7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688210" y="4543095"/>
                <a:ext cx="249480" cy="4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35E89619-6244-87EE-2E26-BF10FF9BBC30}"/>
                  </a:ext>
                </a:extLst>
              </p14:cNvPr>
              <p14:cNvContentPartPr/>
              <p14:nvPr/>
            </p14:nvContentPartPr>
            <p14:xfrm>
              <a:off x="1147210" y="4470375"/>
              <a:ext cx="1388880" cy="37224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35E89619-6244-87EE-2E26-BF10FF9BBC30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1138570" y="4461375"/>
                <a:ext cx="1406520" cy="38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2B8C9E1F-9445-EFA3-70DC-E636B1A6C9BC}"/>
                  </a:ext>
                </a:extLst>
              </p14:cNvPr>
              <p14:cNvContentPartPr/>
              <p14:nvPr/>
            </p14:nvContentPartPr>
            <p14:xfrm>
              <a:off x="2347810" y="4578375"/>
              <a:ext cx="223920" cy="972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2B8C9E1F-9445-EFA3-70DC-E636B1A6C9BC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2338810" y="4569375"/>
                <a:ext cx="24156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26B76600-448A-0B54-5217-852D2050320D}"/>
                  </a:ext>
                </a:extLst>
              </p14:cNvPr>
              <p14:cNvContentPartPr/>
              <p14:nvPr/>
            </p14:nvContentPartPr>
            <p14:xfrm>
              <a:off x="2560210" y="4630575"/>
              <a:ext cx="534600" cy="19764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26B76600-448A-0B54-5217-852D2050320D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2551210" y="4621575"/>
                <a:ext cx="552240" cy="21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4" name="Group 153">
            <a:extLst>
              <a:ext uri="{FF2B5EF4-FFF2-40B4-BE49-F238E27FC236}">
                <a16:creationId xmlns:a16="http://schemas.microsoft.com/office/drawing/2014/main" id="{9A551698-2A90-5FCB-173B-5AC348D4088F}"/>
              </a:ext>
            </a:extLst>
          </p:cNvPr>
          <p:cNvGrpSpPr/>
          <p:nvPr/>
        </p:nvGrpSpPr>
        <p:grpSpPr>
          <a:xfrm>
            <a:off x="3483610" y="4393695"/>
            <a:ext cx="1478880" cy="437400"/>
            <a:chOff x="3483610" y="4393695"/>
            <a:chExt cx="1478880" cy="43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E7D88326-AD26-5CC6-0506-C5668CE5C690}"/>
                    </a:ext>
                  </a:extLst>
                </p14:cNvPr>
                <p14:cNvContentPartPr/>
                <p14:nvPr/>
              </p14:nvContentPartPr>
              <p14:xfrm>
                <a:off x="3483610" y="4430775"/>
                <a:ext cx="663840" cy="4003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E7D88326-AD26-5CC6-0506-C5668CE5C69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474970" y="4421775"/>
                  <a:ext cx="68148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78925B8A-26A0-616C-80D6-2A2DE3E87DB5}"/>
                    </a:ext>
                  </a:extLst>
                </p14:cNvPr>
                <p14:cNvContentPartPr/>
                <p14:nvPr/>
              </p14:nvContentPartPr>
              <p14:xfrm>
                <a:off x="4007410" y="4641015"/>
                <a:ext cx="231120" cy="1558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78925B8A-26A0-616C-80D6-2A2DE3E87DB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998410" y="4632375"/>
                  <a:ext cx="2487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96769146-A51A-428C-4163-C30478F2CA18}"/>
                    </a:ext>
                  </a:extLst>
                </p14:cNvPr>
                <p14:cNvContentPartPr/>
                <p14:nvPr/>
              </p14:nvContentPartPr>
              <p14:xfrm>
                <a:off x="4476490" y="4393695"/>
                <a:ext cx="486000" cy="3711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96769146-A51A-428C-4163-C30478F2CA1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467490" y="4385055"/>
                  <a:ext cx="50364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AC0A8802-A321-9DBF-334F-1303DB10CC31}"/>
                    </a:ext>
                  </a:extLst>
                </p14:cNvPr>
                <p14:cNvContentPartPr/>
                <p14:nvPr/>
              </p14:nvContentPartPr>
              <p14:xfrm>
                <a:off x="4482970" y="4448415"/>
                <a:ext cx="342000" cy="363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AC0A8802-A321-9DBF-334F-1303DB10CC3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473970" y="4439775"/>
                  <a:ext cx="35964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6FC96EF7-7582-3ECD-B9B0-75518E44C0EE}"/>
              </a:ext>
            </a:extLst>
          </p:cNvPr>
          <p:cNvGrpSpPr/>
          <p:nvPr/>
        </p:nvGrpSpPr>
        <p:grpSpPr>
          <a:xfrm>
            <a:off x="198889" y="4984455"/>
            <a:ext cx="553680" cy="417960"/>
            <a:chOff x="198889" y="4984455"/>
            <a:chExt cx="553680" cy="41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8FED271-2C8C-B484-D701-FBD8ED25BDDE}"/>
                    </a:ext>
                  </a:extLst>
                </p14:cNvPr>
                <p14:cNvContentPartPr/>
                <p14:nvPr/>
              </p14:nvContentPartPr>
              <p14:xfrm>
                <a:off x="352249" y="5073735"/>
                <a:ext cx="24120" cy="320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8FED271-2C8C-B484-D701-FBD8ED25BDD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43609" y="5064735"/>
                  <a:ext cx="417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AD31EB4C-AEB8-3E3D-D5A0-C8426A4C972E}"/>
                    </a:ext>
                  </a:extLst>
                </p14:cNvPr>
                <p14:cNvContentPartPr/>
                <p14:nvPr/>
              </p14:nvContentPartPr>
              <p14:xfrm>
                <a:off x="338209" y="5105775"/>
                <a:ext cx="203400" cy="1425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AD31EB4C-AEB8-3E3D-D5A0-C8426A4C972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29209" y="5096775"/>
                  <a:ext cx="2210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9A24FEC4-D362-AB14-76A2-DF3B1C305292}"/>
                    </a:ext>
                  </a:extLst>
                </p14:cNvPr>
                <p14:cNvContentPartPr/>
                <p14:nvPr/>
              </p14:nvContentPartPr>
              <p14:xfrm>
                <a:off x="198889" y="5005335"/>
                <a:ext cx="208800" cy="2905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9A24FEC4-D362-AB14-76A2-DF3B1C30529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89889" y="4996695"/>
                  <a:ext cx="22644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2B704276-89BE-18D3-1210-0D81B6BF6297}"/>
                    </a:ext>
                  </a:extLst>
                </p14:cNvPr>
                <p14:cNvContentPartPr/>
                <p14:nvPr/>
              </p14:nvContentPartPr>
              <p14:xfrm>
                <a:off x="518209" y="4984455"/>
                <a:ext cx="234360" cy="4179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2B704276-89BE-18D3-1210-0D81B6BF629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09569" y="4975455"/>
                  <a:ext cx="252000" cy="435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EE93E2B3-4C3A-E168-3B8B-7F25B77DB579}"/>
                  </a:ext>
                </a:extLst>
              </p14:cNvPr>
              <p14:cNvContentPartPr/>
              <p14:nvPr/>
            </p14:nvContentPartPr>
            <p14:xfrm>
              <a:off x="973609" y="5101455"/>
              <a:ext cx="255600" cy="17244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EE93E2B3-4C3A-E168-3B8B-7F25B77DB579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964969" y="5092455"/>
                <a:ext cx="273240" cy="190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3" name="Group 162">
            <a:extLst>
              <a:ext uri="{FF2B5EF4-FFF2-40B4-BE49-F238E27FC236}">
                <a16:creationId xmlns:a16="http://schemas.microsoft.com/office/drawing/2014/main" id="{7706406B-36FE-6AED-5397-523F4A5738AD}"/>
              </a:ext>
            </a:extLst>
          </p:cNvPr>
          <p:cNvGrpSpPr/>
          <p:nvPr/>
        </p:nvGrpSpPr>
        <p:grpSpPr>
          <a:xfrm>
            <a:off x="1313089" y="4975815"/>
            <a:ext cx="1711080" cy="370800"/>
            <a:chOff x="1313089" y="4975815"/>
            <a:chExt cx="1711080" cy="37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79C6CAD6-9011-4A4D-9245-58449099A2FB}"/>
                    </a:ext>
                  </a:extLst>
                </p14:cNvPr>
                <p14:cNvContentPartPr/>
                <p14:nvPr/>
              </p14:nvContentPartPr>
              <p14:xfrm>
                <a:off x="1313089" y="4975815"/>
                <a:ext cx="1711080" cy="3708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79C6CAD6-9011-4A4D-9245-58449099A2F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304449" y="4966815"/>
                  <a:ext cx="172872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5BB31C4C-9BC8-255A-F4B7-D6824945179D}"/>
                    </a:ext>
                  </a:extLst>
                </p14:cNvPr>
                <p14:cNvContentPartPr/>
                <p14:nvPr/>
              </p14:nvContentPartPr>
              <p14:xfrm>
                <a:off x="2469049" y="5074815"/>
                <a:ext cx="55440" cy="536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5BB31C4C-9BC8-255A-F4B7-D6824945179D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460049" y="5066175"/>
                  <a:ext cx="73080" cy="7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696F4C50-6CA0-5646-E815-B2262CA6D018}"/>
              </a:ext>
            </a:extLst>
          </p:cNvPr>
          <p:cNvGrpSpPr/>
          <p:nvPr/>
        </p:nvGrpSpPr>
        <p:grpSpPr>
          <a:xfrm>
            <a:off x="3148009" y="4906335"/>
            <a:ext cx="1911240" cy="586440"/>
            <a:chOff x="3148009" y="4906335"/>
            <a:chExt cx="1911240" cy="58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A0128EC0-4FB1-6B2D-977D-327E00C6EF76}"/>
                    </a:ext>
                  </a:extLst>
                </p14:cNvPr>
                <p14:cNvContentPartPr/>
                <p14:nvPr/>
              </p14:nvContentPartPr>
              <p14:xfrm>
                <a:off x="3148009" y="4947015"/>
                <a:ext cx="1496520" cy="5457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A0128EC0-4FB1-6B2D-977D-327E00C6EF7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139009" y="4938375"/>
                  <a:ext cx="1514160" cy="56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B08E71A4-8082-B10D-70AF-CDD86DA96498}"/>
                    </a:ext>
                  </a:extLst>
                </p14:cNvPr>
                <p14:cNvContentPartPr/>
                <p14:nvPr/>
              </p14:nvContentPartPr>
              <p14:xfrm>
                <a:off x="4455169" y="5036655"/>
                <a:ext cx="166680" cy="129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B08E71A4-8082-B10D-70AF-CDD86DA9649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446529" y="5027655"/>
                  <a:ext cx="1843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38DF6EBA-C3CD-1D56-55D4-7980B7244CD4}"/>
                    </a:ext>
                  </a:extLst>
                </p14:cNvPr>
                <p14:cNvContentPartPr/>
                <p14:nvPr/>
              </p14:nvContentPartPr>
              <p14:xfrm>
                <a:off x="3303889" y="4997775"/>
                <a:ext cx="352080" cy="86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38DF6EBA-C3CD-1D56-55D4-7980B7244CD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294889" y="4988775"/>
                  <a:ext cx="3697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49A35277-DD56-53AD-4E38-95ACEF78D52B}"/>
                    </a:ext>
                  </a:extLst>
                </p14:cNvPr>
                <p14:cNvContentPartPr/>
                <p14:nvPr/>
              </p14:nvContentPartPr>
              <p14:xfrm>
                <a:off x="4873489" y="4906335"/>
                <a:ext cx="185760" cy="4291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49A35277-DD56-53AD-4E38-95ACEF78D52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864489" y="4897695"/>
                  <a:ext cx="203400" cy="44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FEE809C9-C3DF-66DB-4A1B-258C9DFEFCC8}"/>
              </a:ext>
            </a:extLst>
          </p:cNvPr>
          <p:cNvGrpSpPr/>
          <p:nvPr/>
        </p:nvGrpSpPr>
        <p:grpSpPr>
          <a:xfrm>
            <a:off x="5129809" y="4811295"/>
            <a:ext cx="2686041" cy="630000"/>
            <a:chOff x="5129809" y="4811295"/>
            <a:chExt cx="2686041" cy="63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1BF8E1C4-8C67-1E2A-2B5A-ADB28C34FEAE}"/>
                    </a:ext>
                  </a:extLst>
                </p14:cNvPr>
                <p14:cNvContentPartPr/>
                <p14:nvPr/>
              </p14:nvContentPartPr>
              <p14:xfrm>
                <a:off x="5129809" y="4811295"/>
                <a:ext cx="979200" cy="6300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1BF8E1C4-8C67-1E2A-2B5A-ADB28C34FEA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121169" y="4802295"/>
                  <a:ext cx="996840" cy="64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C413CA56-FB2C-5DFA-0057-D067A3D948B6}"/>
                    </a:ext>
                  </a:extLst>
                </p14:cNvPr>
                <p14:cNvContentPartPr/>
                <p14:nvPr/>
              </p14:nvContentPartPr>
              <p14:xfrm>
                <a:off x="5866009" y="4970415"/>
                <a:ext cx="21240" cy="147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C413CA56-FB2C-5DFA-0057-D067A3D948B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857369" y="4961415"/>
                  <a:ext cx="388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C8678CBA-7129-964B-8FB8-8C3AED008293}"/>
                    </a:ext>
                  </a:extLst>
                </p14:cNvPr>
                <p14:cNvContentPartPr/>
                <p14:nvPr/>
              </p14:nvContentPartPr>
              <p14:xfrm>
                <a:off x="6188650" y="4829655"/>
                <a:ext cx="1627200" cy="5385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C8678CBA-7129-964B-8FB8-8C3AED00829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180010" y="4821015"/>
                  <a:ext cx="1644840" cy="55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476B3F5D-929A-AF5D-D8FD-E1D63187DAFA}"/>
                    </a:ext>
                  </a:extLst>
                </p14:cNvPr>
                <p14:cNvContentPartPr/>
                <p14:nvPr/>
              </p14:nvContentPartPr>
              <p14:xfrm>
                <a:off x="7184050" y="4893015"/>
                <a:ext cx="505800" cy="277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476B3F5D-929A-AF5D-D8FD-E1D63187DAF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175050" y="4884015"/>
                  <a:ext cx="52344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6CE9DCE-FE7A-87B4-83B9-FB06B2CE20D6}"/>
              </a:ext>
            </a:extLst>
          </p:cNvPr>
          <p:cNvGrpSpPr/>
          <p:nvPr/>
        </p:nvGrpSpPr>
        <p:grpSpPr>
          <a:xfrm>
            <a:off x="124450" y="736289"/>
            <a:ext cx="779760" cy="593640"/>
            <a:chOff x="124450" y="736289"/>
            <a:chExt cx="779760" cy="59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3AD18C1B-7F63-660F-DC34-733D86B5807A}"/>
                    </a:ext>
                  </a:extLst>
                </p14:cNvPr>
                <p14:cNvContentPartPr/>
                <p14:nvPr/>
              </p14:nvContentPartPr>
              <p14:xfrm>
                <a:off x="181330" y="896489"/>
                <a:ext cx="246600" cy="2908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3AD18C1B-7F63-660F-DC34-733D86B5807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72690" y="887489"/>
                  <a:ext cx="26424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CBE32A9B-9E98-2EA0-D416-08E2E052A588}"/>
                    </a:ext>
                  </a:extLst>
                </p14:cNvPr>
                <p14:cNvContentPartPr/>
                <p14:nvPr/>
              </p14:nvContentPartPr>
              <p14:xfrm>
                <a:off x="179530" y="1010609"/>
                <a:ext cx="226080" cy="486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CBE32A9B-9E98-2EA0-D416-08E2E052A58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70890" y="1001609"/>
                  <a:ext cx="2437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103BE357-B916-5E2E-A304-02DF9C75F701}"/>
                    </a:ext>
                  </a:extLst>
                </p14:cNvPr>
                <p14:cNvContentPartPr/>
                <p14:nvPr/>
              </p14:nvContentPartPr>
              <p14:xfrm>
                <a:off x="403090" y="1142729"/>
                <a:ext cx="30600" cy="738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103BE357-B916-5E2E-A304-02DF9C75F70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94090" y="1134089"/>
                  <a:ext cx="482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37BEDFE6-CCD3-FA6F-DCBE-C6634AEA48A9}"/>
                    </a:ext>
                  </a:extLst>
                </p14:cNvPr>
                <p14:cNvContentPartPr/>
                <p14:nvPr/>
              </p14:nvContentPartPr>
              <p14:xfrm>
                <a:off x="587770" y="831689"/>
                <a:ext cx="20880" cy="3513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37BEDFE6-CCD3-FA6F-DCBE-C6634AEA48A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79130" y="822689"/>
                  <a:ext cx="3852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E47FB88F-1558-4A06-5EB7-AA32953D422D}"/>
                    </a:ext>
                  </a:extLst>
                </p14:cNvPr>
                <p14:cNvContentPartPr/>
                <p14:nvPr/>
              </p14:nvContentPartPr>
              <p14:xfrm>
                <a:off x="124450" y="736289"/>
                <a:ext cx="209520" cy="5936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E47FB88F-1558-4A06-5EB7-AA32953D422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15450" y="727649"/>
                  <a:ext cx="227160" cy="61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6C323EEA-8CB4-234E-B0BE-749CDDA9A634}"/>
                    </a:ext>
                  </a:extLst>
                </p14:cNvPr>
                <p14:cNvContentPartPr/>
                <p14:nvPr/>
              </p14:nvContentPartPr>
              <p14:xfrm>
                <a:off x="601450" y="774809"/>
                <a:ext cx="99360" cy="4917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6C323EEA-8CB4-234E-B0BE-749CDDA9A63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92450" y="766169"/>
                  <a:ext cx="117000" cy="50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7D5AAE54-BE7C-77FC-C5C3-CBEDFD60B450}"/>
                    </a:ext>
                  </a:extLst>
                </p14:cNvPr>
                <p14:cNvContentPartPr/>
                <p14:nvPr/>
              </p14:nvContentPartPr>
              <p14:xfrm>
                <a:off x="524410" y="847889"/>
                <a:ext cx="101160" cy="1537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7D5AAE54-BE7C-77FC-C5C3-CBEDFD60B45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15770" y="839249"/>
                  <a:ext cx="1188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5482330C-19D1-4383-4346-CF1F2EA8D9A8}"/>
                    </a:ext>
                  </a:extLst>
                </p14:cNvPr>
                <p14:cNvContentPartPr/>
                <p14:nvPr/>
              </p14:nvContentPartPr>
              <p14:xfrm>
                <a:off x="861370" y="914129"/>
                <a:ext cx="42840" cy="608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5482330C-19D1-4383-4346-CF1F2EA8D9A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52730" y="905129"/>
                  <a:ext cx="604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F99C58EB-F0DC-A95C-B814-A933EB02E709}"/>
                    </a:ext>
                  </a:extLst>
                </p14:cNvPr>
                <p14:cNvContentPartPr/>
                <p14:nvPr/>
              </p14:nvContentPartPr>
              <p14:xfrm>
                <a:off x="853450" y="1085129"/>
                <a:ext cx="26280" cy="370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F99C58EB-F0DC-A95C-B814-A933EB02E70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44810" y="1076489"/>
                  <a:ext cx="43920" cy="5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F703EED6-1CA7-B4C4-7357-EF7FA8D4AB07}"/>
              </a:ext>
            </a:extLst>
          </p:cNvPr>
          <p:cNvGrpSpPr/>
          <p:nvPr/>
        </p:nvGrpSpPr>
        <p:grpSpPr>
          <a:xfrm>
            <a:off x="5865998" y="2802229"/>
            <a:ext cx="940680" cy="525600"/>
            <a:chOff x="5865998" y="2802229"/>
            <a:chExt cx="940680" cy="52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51CD704D-75D2-AD88-E16E-8D020591F1F7}"/>
                    </a:ext>
                  </a:extLst>
                </p14:cNvPr>
                <p14:cNvContentPartPr/>
                <p14:nvPr/>
              </p14:nvContentPartPr>
              <p14:xfrm>
                <a:off x="5970038" y="2923909"/>
                <a:ext cx="303120" cy="2232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51CD704D-75D2-AD88-E16E-8D020591F1F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961038" y="2915269"/>
                  <a:ext cx="3207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B0649B29-F73B-86BA-962D-29E17971295F}"/>
                    </a:ext>
                  </a:extLst>
                </p14:cNvPr>
                <p14:cNvContentPartPr/>
                <p14:nvPr/>
              </p14:nvContentPartPr>
              <p14:xfrm>
                <a:off x="6251558" y="3120109"/>
                <a:ext cx="36720" cy="266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B0649B29-F73B-86BA-962D-29E17971295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242558" y="3111469"/>
                  <a:ext cx="543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CD10BF05-D1EC-DF67-6A01-4E295DF135C4}"/>
                    </a:ext>
                  </a:extLst>
                </p14:cNvPr>
                <p14:cNvContentPartPr/>
                <p14:nvPr/>
              </p14:nvContentPartPr>
              <p14:xfrm>
                <a:off x="6388718" y="2916349"/>
                <a:ext cx="189360" cy="2606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CD10BF05-D1EC-DF67-6A01-4E295DF135C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380078" y="2907709"/>
                  <a:ext cx="2070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AC955ED5-0BCB-6677-9FDE-96B31D6212C7}"/>
                    </a:ext>
                  </a:extLst>
                </p14:cNvPr>
                <p14:cNvContentPartPr/>
                <p14:nvPr/>
              </p14:nvContentPartPr>
              <p14:xfrm>
                <a:off x="6080198" y="3052429"/>
                <a:ext cx="160920" cy="79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AC955ED5-0BCB-6677-9FDE-96B31D6212C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071558" y="3043789"/>
                  <a:ext cx="1785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618F1618-1348-1B36-70F8-16B4E9AAB6E5}"/>
                    </a:ext>
                  </a:extLst>
                </p14:cNvPr>
                <p14:cNvContentPartPr/>
                <p14:nvPr/>
              </p14:nvContentPartPr>
              <p14:xfrm>
                <a:off x="5865998" y="2802229"/>
                <a:ext cx="186480" cy="5256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618F1618-1348-1B36-70F8-16B4E9AAB6E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857358" y="2793589"/>
                  <a:ext cx="204120" cy="54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6A76B43E-CCF1-9CE1-F202-211CD524C009}"/>
                    </a:ext>
                  </a:extLst>
                </p14:cNvPr>
                <p14:cNvContentPartPr/>
                <p14:nvPr/>
              </p14:nvContentPartPr>
              <p14:xfrm>
                <a:off x="6665918" y="2850109"/>
                <a:ext cx="140760" cy="4532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6A76B43E-CCF1-9CE1-F202-211CD524C009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657278" y="2841469"/>
                  <a:ext cx="158400" cy="47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BBF3A639-C8DD-CDAE-3F6F-41D3D9F2095C}"/>
              </a:ext>
            </a:extLst>
          </p:cNvPr>
          <p:cNvGrpSpPr/>
          <p:nvPr/>
        </p:nvGrpSpPr>
        <p:grpSpPr>
          <a:xfrm>
            <a:off x="216518" y="5510509"/>
            <a:ext cx="552600" cy="532800"/>
            <a:chOff x="216518" y="5510509"/>
            <a:chExt cx="552600" cy="53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A6297295-E1E3-38AD-C51A-6121F41EA98D}"/>
                    </a:ext>
                  </a:extLst>
                </p14:cNvPr>
                <p14:cNvContentPartPr/>
                <p14:nvPr/>
              </p14:nvContentPartPr>
              <p14:xfrm>
                <a:off x="347558" y="5605909"/>
                <a:ext cx="167400" cy="3283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A6297295-E1E3-38AD-C51A-6121F41EA98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38558" y="5596909"/>
                  <a:ext cx="18504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2D97901F-262F-E383-408D-94FEFEB0D955}"/>
                    </a:ext>
                  </a:extLst>
                </p14:cNvPr>
                <p14:cNvContentPartPr/>
                <p14:nvPr/>
              </p14:nvContentPartPr>
              <p14:xfrm>
                <a:off x="216518" y="5524189"/>
                <a:ext cx="109800" cy="5191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2D97901F-262F-E383-408D-94FEFEB0D955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07878" y="5515189"/>
                  <a:ext cx="127440" cy="53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5D2E7D7A-940D-4981-D60C-7C264DF30284}"/>
                    </a:ext>
                  </a:extLst>
                </p14:cNvPr>
                <p14:cNvContentPartPr/>
                <p14:nvPr/>
              </p14:nvContentPartPr>
              <p14:xfrm>
                <a:off x="548078" y="5510509"/>
                <a:ext cx="221040" cy="5018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5D2E7D7A-940D-4981-D60C-7C264DF30284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39078" y="5501869"/>
                  <a:ext cx="238680" cy="51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8BFD25DB-47FA-15C1-0C61-CDBD509F3482}"/>
                  </a:ext>
                </a:extLst>
              </p14:cNvPr>
              <p14:cNvContentPartPr/>
              <p14:nvPr/>
            </p14:nvContentPartPr>
            <p14:xfrm>
              <a:off x="1029038" y="5695909"/>
              <a:ext cx="1293840" cy="32796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8BFD25DB-47FA-15C1-0C61-CDBD509F3482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1020038" y="5687269"/>
                <a:ext cx="1311480" cy="34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61936321-E2DF-395E-B0D7-39A2AAACB7FC}"/>
                  </a:ext>
                </a:extLst>
              </p14:cNvPr>
              <p14:cNvContentPartPr/>
              <p14:nvPr/>
            </p14:nvContentPartPr>
            <p14:xfrm>
              <a:off x="2521598" y="5533189"/>
              <a:ext cx="1068840" cy="35820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61936321-E2DF-395E-B0D7-39A2AAACB7FC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2512958" y="5524189"/>
                <a:ext cx="1086480" cy="375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4" name="Group 203">
            <a:extLst>
              <a:ext uri="{FF2B5EF4-FFF2-40B4-BE49-F238E27FC236}">
                <a16:creationId xmlns:a16="http://schemas.microsoft.com/office/drawing/2014/main" id="{1771BCCA-335E-986E-7A15-C8A0ED67FD62}"/>
              </a:ext>
            </a:extLst>
          </p:cNvPr>
          <p:cNvGrpSpPr/>
          <p:nvPr/>
        </p:nvGrpSpPr>
        <p:grpSpPr>
          <a:xfrm>
            <a:off x="3838118" y="5499349"/>
            <a:ext cx="1848600" cy="564480"/>
            <a:chOff x="3838118" y="5499349"/>
            <a:chExt cx="1848600" cy="56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4B9D1DE8-DB20-8B34-E27D-3FCDFE614EFE}"/>
                    </a:ext>
                  </a:extLst>
                </p14:cNvPr>
                <p14:cNvContentPartPr/>
                <p14:nvPr/>
              </p14:nvContentPartPr>
              <p14:xfrm>
                <a:off x="3838118" y="5499349"/>
                <a:ext cx="1105200" cy="5644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4B9D1DE8-DB20-8B34-E27D-3FCDFE614EF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829118" y="5490709"/>
                  <a:ext cx="1122840" cy="58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F9DC5DEA-4DBB-B722-229B-DE32A6109146}"/>
                    </a:ext>
                  </a:extLst>
                </p14:cNvPr>
                <p14:cNvContentPartPr/>
                <p14:nvPr/>
              </p14:nvContentPartPr>
              <p14:xfrm>
                <a:off x="4562798" y="5555869"/>
                <a:ext cx="11880" cy="230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F9DC5DEA-4DBB-B722-229B-DE32A610914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554158" y="5546869"/>
                  <a:ext cx="295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9B5E8EE1-A2E7-C25E-B385-6A45E655DBBB}"/>
                    </a:ext>
                  </a:extLst>
                </p14:cNvPr>
                <p14:cNvContentPartPr/>
                <p14:nvPr/>
              </p14:nvContentPartPr>
              <p14:xfrm>
                <a:off x="4174718" y="5539669"/>
                <a:ext cx="371880" cy="298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9B5E8EE1-A2E7-C25E-B385-6A45E655DBBB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165718" y="5531029"/>
                  <a:ext cx="3895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E156245A-777E-A14C-32FB-79EF084400DD}"/>
                    </a:ext>
                  </a:extLst>
                </p14:cNvPr>
                <p14:cNvContentPartPr/>
                <p14:nvPr/>
              </p14:nvContentPartPr>
              <p14:xfrm>
                <a:off x="5223038" y="5608789"/>
                <a:ext cx="463680" cy="1720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E156245A-777E-A14C-32FB-79EF084400DD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214038" y="5600149"/>
                  <a:ext cx="481320" cy="18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9C92861A-0AD5-A21B-9A27-E8036015851E}"/>
              </a:ext>
            </a:extLst>
          </p:cNvPr>
          <p:cNvGrpSpPr/>
          <p:nvPr/>
        </p:nvGrpSpPr>
        <p:grpSpPr>
          <a:xfrm>
            <a:off x="5852678" y="5423389"/>
            <a:ext cx="888480" cy="381240"/>
            <a:chOff x="5852678" y="5423389"/>
            <a:chExt cx="888480" cy="38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7126E83D-F182-6A04-F712-40F885B5F24A}"/>
                    </a:ext>
                  </a:extLst>
                </p14:cNvPr>
                <p14:cNvContentPartPr/>
                <p14:nvPr/>
              </p14:nvContentPartPr>
              <p14:xfrm>
                <a:off x="5852678" y="5423389"/>
                <a:ext cx="888480" cy="3812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7126E83D-F182-6A04-F712-40F885B5F24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844038" y="5414389"/>
                  <a:ext cx="90612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A3301890-AF6E-CAC9-D213-503934B8ACCE}"/>
                    </a:ext>
                  </a:extLst>
                </p14:cNvPr>
                <p14:cNvContentPartPr/>
                <p14:nvPr/>
              </p14:nvContentPartPr>
              <p14:xfrm>
                <a:off x="5883998" y="5580709"/>
                <a:ext cx="302760" cy="298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A3301890-AF6E-CAC9-D213-503934B8ACCE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874998" y="5572069"/>
                  <a:ext cx="320400" cy="4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BE04AE9E-1B57-3E76-2D1C-218C57BED125}"/>
              </a:ext>
            </a:extLst>
          </p:cNvPr>
          <p:cNvGrpSpPr/>
          <p:nvPr/>
        </p:nvGrpSpPr>
        <p:grpSpPr>
          <a:xfrm>
            <a:off x="8157398" y="2962069"/>
            <a:ext cx="3703320" cy="484920"/>
            <a:chOff x="8157398" y="2962069"/>
            <a:chExt cx="3703320" cy="48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3692F6BC-C371-977E-E27F-FB5F92ADB3D6}"/>
                    </a:ext>
                  </a:extLst>
                </p14:cNvPr>
                <p14:cNvContentPartPr/>
                <p14:nvPr/>
              </p14:nvContentPartPr>
              <p14:xfrm>
                <a:off x="8157398" y="2962069"/>
                <a:ext cx="1424160" cy="4849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3692F6BC-C371-977E-E27F-FB5F92ADB3D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148758" y="2953429"/>
                  <a:ext cx="1441800" cy="50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5D2BAE84-B9F2-9D5E-5433-9295ED7E03BE}"/>
                    </a:ext>
                  </a:extLst>
                </p14:cNvPr>
                <p14:cNvContentPartPr/>
                <p14:nvPr/>
              </p14:nvContentPartPr>
              <p14:xfrm>
                <a:off x="9268358" y="3219109"/>
                <a:ext cx="158040" cy="673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5D2BAE84-B9F2-9D5E-5433-9295ED7E03BE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259718" y="3210109"/>
                  <a:ext cx="1756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8ED82755-B634-4FC9-1941-149B527335CD}"/>
                    </a:ext>
                  </a:extLst>
                </p14:cNvPr>
                <p14:cNvContentPartPr/>
                <p14:nvPr/>
              </p14:nvContentPartPr>
              <p14:xfrm>
                <a:off x="8420198" y="3072949"/>
                <a:ext cx="646200" cy="432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8ED82755-B634-4FC9-1941-149B527335CD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411198" y="3064309"/>
                  <a:ext cx="6638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F79393DF-0CE0-0671-D3F8-DC8CF3B3EF33}"/>
                    </a:ext>
                  </a:extLst>
                </p14:cNvPr>
                <p14:cNvContentPartPr/>
                <p14:nvPr/>
              </p14:nvContentPartPr>
              <p14:xfrm>
                <a:off x="9882158" y="3098869"/>
                <a:ext cx="780480" cy="2772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F79393DF-0CE0-0671-D3F8-DC8CF3B3EF33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873518" y="3090229"/>
                  <a:ext cx="79812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0A55787F-9AA5-8E0E-7D1F-AF8FFCFB5B0C}"/>
                    </a:ext>
                  </a:extLst>
                </p14:cNvPr>
                <p14:cNvContentPartPr/>
                <p14:nvPr/>
              </p14:nvContentPartPr>
              <p14:xfrm>
                <a:off x="10920758" y="3228469"/>
                <a:ext cx="133920" cy="1382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0A55787F-9AA5-8E0E-7D1F-AF8FFCFB5B0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911758" y="3219469"/>
                  <a:ext cx="1515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881893E4-AC48-72FA-9328-7D6F23D80B7D}"/>
                    </a:ext>
                  </a:extLst>
                </p14:cNvPr>
                <p14:cNvContentPartPr/>
                <p14:nvPr/>
              </p14:nvContentPartPr>
              <p14:xfrm>
                <a:off x="11001758" y="3093829"/>
                <a:ext cx="858960" cy="2916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881893E4-AC48-72FA-9328-7D6F23D80B7D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993118" y="3084829"/>
                  <a:ext cx="87660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487816A5-E2A0-4176-7EA5-8641F4FEAA21}"/>
                    </a:ext>
                  </a:extLst>
                </p14:cNvPr>
                <p14:cNvContentPartPr/>
                <p14:nvPr/>
              </p14:nvContentPartPr>
              <p14:xfrm>
                <a:off x="11219918" y="3174829"/>
                <a:ext cx="370800" cy="594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487816A5-E2A0-4176-7EA5-8641F4FEAA2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1211278" y="3165829"/>
                  <a:ext cx="388440" cy="7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9BEB99E5-E536-F2E4-C79C-6422859E4495}"/>
              </a:ext>
            </a:extLst>
          </p:cNvPr>
          <p:cNvGrpSpPr/>
          <p:nvPr/>
        </p:nvGrpSpPr>
        <p:grpSpPr>
          <a:xfrm>
            <a:off x="7972358" y="3542749"/>
            <a:ext cx="4004280" cy="981360"/>
            <a:chOff x="7972358" y="3542749"/>
            <a:chExt cx="4004280" cy="98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7BA3238B-3BC5-6782-1B7B-06969A998CC3}"/>
                    </a:ext>
                  </a:extLst>
                </p14:cNvPr>
                <p14:cNvContentPartPr/>
                <p14:nvPr/>
              </p14:nvContentPartPr>
              <p14:xfrm>
                <a:off x="8091518" y="3610069"/>
                <a:ext cx="711360" cy="3355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7BA3238B-3BC5-6782-1B7B-06969A998CC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082518" y="3601069"/>
                  <a:ext cx="72900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3A451D74-EECB-3FF1-AB2F-395AB2811AC6}"/>
                    </a:ext>
                  </a:extLst>
                </p14:cNvPr>
                <p14:cNvContentPartPr/>
                <p14:nvPr/>
              </p14:nvContentPartPr>
              <p14:xfrm>
                <a:off x="8111678" y="3709069"/>
                <a:ext cx="444960" cy="666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3A451D74-EECB-3FF1-AB2F-395AB2811AC6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102678" y="3700069"/>
                  <a:ext cx="4626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DB198BA0-B118-CC8B-30E0-F89A9C15681B}"/>
                    </a:ext>
                  </a:extLst>
                </p14:cNvPr>
                <p14:cNvContentPartPr/>
                <p14:nvPr/>
              </p14:nvContentPartPr>
              <p14:xfrm>
                <a:off x="8970278" y="3619429"/>
                <a:ext cx="643680" cy="3049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DB198BA0-B118-CC8B-30E0-F89A9C15681B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961638" y="3610429"/>
                  <a:ext cx="66132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FD810F17-9593-12E6-FC81-3DCE64CD4BC0}"/>
                    </a:ext>
                  </a:extLst>
                </p14:cNvPr>
                <p14:cNvContentPartPr/>
                <p14:nvPr/>
              </p14:nvContentPartPr>
              <p14:xfrm>
                <a:off x="9693158" y="3602509"/>
                <a:ext cx="476640" cy="3142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FD810F17-9593-12E6-FC81-3DCE64CD4BC0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684158" y="3593869"/>
                  <a:ext cx="49428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AD20FFE2-E837-F74C-AF20-872BC0AA2A92}"/>
                    </a:ext>
                  </a:extLst>
                </p14:cNvPr>
                <p14:cNvContentPartPr/>
                <p14:nvPr/>
              </p14:nvContentPartPr>
              <p14:xfrm>
                <a:off x="9835718" y="3643909"/>
                <a:ext cx="243360" cy="507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AD20FFE2-E837-F74C-AF20-872BC0AA2A92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826718" y="3635269"/>
                  <a:ext cx="2610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208BAD66-A989-CCA8-C417-C63C8B2D807B}"/>
                    </a:ext>
                  </a:extLst>
                </p14:cNvPr>
                <p14:cNvContentPartPr/>
                <p14:nvPr/>
              </p14:nvContentPartPr>
              <p14:xfrm>
                <a:off x="10355198" y="3542749"/>
                <a:ext cx="1621440" cy="3409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208BAD66-A989-CCA8-C417-C63C8B2D807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346198" y="3533749"/>
                  <a:ext cx="163908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8C118099-A4ED-D077-4F1A-8E0EAF3B35C8}"/>
                    </a:ext>
                  </a:extLst>
                </p14:cNvPr>
                <p14:cNvContentPartPr/>
                <p14:nvPr/>
              </p14:nvContentPartPr>
              <p14:xfrm>
                <a:off x="10485158" y="3617629"/>
                <a:ext cx="48240" cy="205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8C118099-A4ED-D077-4F1A-8E0EAF3B35C8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476518" y="3608989"/>
                  <a:ext cx="658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C9DFEC54-9138-EC2C-CA4A-04AF8BB6BF41}"/>
                    </a:ext>
                  </a:extLst>
                </p14:cNvPr>
                <p14:cNvContentPartPr/>
                <p14:nvPr/>
              </p14:nvContentPartPr>
              <p14:xfrm>
                <a:off x="7972358" y="4083829"/>
                <a:ext cx="1869120" cy="2714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C9DFEC54-9138-EC2C-CA4A-04AF8BB6BF4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963718" y="4075189"/>
                  <a:ext cx="188676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79B0486E-1094-36C6-F55D-AD9D4E034E52}"/>
                    </a:ext>
                  </a:extLst>
                </p14:cNvPr>
                <p14:cNvContentPartPr/>
                <p14:nvPr/>
              </p14:nvContentPartPr>
              <p14:xfrm>
                <a:off x="9108878" y="4164829"/>
                <a:ext cx="289080" cy="118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79B0486E-1094-36C6-F55D-AD9D4E034E5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100238" y="4155829"/>
                  <a:ext cx="3067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FDEDDEA1-90F1-BAAD-9362-BB76D39CF589}"/>
                    </a:ext>
                  </a:extLst>
                </p14:cNvPr>
                <p14:cNvContentPartPr/>
                <p14:nvPr/>
              </p14:nvContentPartPr>
              <p14:xfrm>
                <a:off x="9923558" y="4054309"/>
                <a:ext cx="1562400" cy="4698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FDEDDEA1-90F1-BAAD-9362-BB76D39CF589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914918" y="4045309"/>
                  <a:ext cx="1580040" cy="48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F2EE7202-6ED2-D958-7A13-07017270F2E3}"/>
                    </a:ext>
                  </a:extLst>
                </p14:cNvPr>
                <p14:cNvContentPartPr/>
                <p14:nvPr/>
              </p14:nvContentPartPr>
              <p14:xfrm>
                <a:off x="10107878" y="4109029"/>
                <a:ext cx="402120" cy="813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F2EE7202-6ED2-D958-7A13-07017270F2E3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099238" y="4100029"/>
                  <a:ext cx="419760" cy="9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00D8A3DB-4C2E-7A55-4A1C-2FB4CE30D9AB}"/>
                  </a:ext>
                </a:extLst>
              </p14:cNvPr>
              <p14:cNvContentPartPr/>
              <p14:nvPr/>
            </p14:nvContentPartPr>
            <p14:xfrm>
              <a:off x="8174678" y="4564429"/>
              <a:ext cx="802080" cy="38520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00D8A3DB-4C2E-7A55-4A1C-2FB4CE30D9AB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8166038" y="4555789"/>
                <a:ext cx="819720" cy="40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0" name="Group 239">
            <a:extLst>
              <a:ext uri="{FF2B5EF4-FFF2-40B4-BE49-F238E27FC236}">
                <a16:creationId xmlns:a16="http://schemas.microsoft.com/office/drawing/2014/main" id="{14BB52AF-AC1B-19AE-666D-6A1A81C3A1FE}"/>
              </a:ext>
            </a:extLst>
          </p:cNvPr>
          <p:cNvGrpSpPr/>
          <p:nvPr/>
        </p:nvGrpSpPr>
        <p:grpSpPr>
          <a:xfrm>
            <a:off x="9125438" y="4484869"/>
            <a:ext cx="2105640" cy="503280"/>
            <a:chOff x="9125438" y="4484869"/>
            <a:chExt cx="2105640" cy="50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8D299021-7F6F-5754-086B-C57149C28C6D}"/>
                    </a:ext>
                  </a:extLst>
                </p14:cNvPr>
                <p14:cNvContentPartPr/>
                <p14:nvPr/>
              </p14:nvContentPartPr>
              <p14:xfrm>
                <a:off x="9125438" y="4484869"/>
                <a:ext cx="1020600" cy="5032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8D299021-7F6F-5754-086B-C57149C28C6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116798" y="4476229"/>
                  <a:ext cx="1038240" cy="52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66588157-C84C-7814-8C20-9AB5323EAE32}"/>
                    </a:ext>
                  </a:extLst>
                </p14:cNvPr>
                <p14:cNvContentPartPr/>
                <p14:nvPr/>
              </p14:nvContentPartPr>
              <p14:xfrm>
                <a:off x="9538718" y="4532029"/>
                <a:ext cx="483840" cy="799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66588157-C84C-7814-8C20-9AB5323EAE32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530078" y="4523389"/>
                  <a:ext cx="5014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AFF2428A-856B-6D21-B726-D5F79314534F}"/>
                    </a:ext>
                  </a:extLst>
                </p14:cNvPr>
                <p14:cNvContentPartPr/>
                <p14:nvPr/>
              </p14:nvContentPartPr>
              <p14:xfrm>
                <a:off x="10355198" y="4582429"/>
                <a:ext cx="875880" cy="3024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AFF2428A-856B-6D21-B726-D5F79314534F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346198" y="4573429"/>
                  <a:ext cx="893520" cy="32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F6F3FB71-2CFF-DC04-5995-338D3FF957E5}"/>
              </a:ext>
            </a:extLst>
          </p:cNvPr>
          <p:cNvGrpSpPr/>
          <p:nvPr/>
        </p:nvGrpSpPr>
        <p:grpSpPr>
          <a:xfrm>
            <a:off x="8008718" y="4990669"/>
            <a:ext cx="3431520" cy="1291320"/>
            <a:chOff x="8008718" y="4990669"/>
            <a:chExt cx="3431520" cy="129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CDE8911E-B738-3875-E928-045774D160E2}"/>
                    </a:ext>
                  </a:extLst>
                </p14:cNvPr>
                <p14:cNvContentPartPr/>
                <p14:nvPr/>
              </p14:nvContentPartPr>
              <p14:xfrm>
                <a:off x="8142998" y="5071309"/>
                <a:ext cx="1493280" cy="5007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CDE8911E-B738-3875-E928-045774D160E2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133998" y="5062309"/>
                  <a:ext cx="1510920" cy="51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3446A98D-F926-DC79-8DDF-8CAFEE538ADC}"/>
                    </a:ext>
                  </a:extLst>
                </p14:cNvPr>
                <p14:cNvContentPartPr/>
                <p14:nvPr/>
              </p14:nvContentPartPr>
              <p14:xfrm>
                <a:off x="9135158" y="5091469"/>
                <a:ext cx="401040" cy="1843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3446A98D-F926-DC79-8DDF-8CAFEE538ADC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126518" y="5082469"/>
                  <a:ext cx="4186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19F183AC-BF1E-1102-3758-96F9A227F8A6}"/>
                    </a:ext>
                  </a:extLst>
                </p14:cNvPr>
                <p14:cNvContentPartPr/>
                <p14:nvPr/>
              </p14:nvContentPartPr>
              <p14:xfrm>
                <a:off x="9811238" y="5246269"/>
                <a:ext cx="450000" cy="14472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19F183AC-BF1E-1102-3758-96F9A227F8A6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802238" y="5237629"/>
                  <a:ext cx="4676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673F208C-2189-3BE6-59C8-93A7B1656BA2}"/>
                    </a:ext>
                  </a:extLst>
                </p14:cNvPr>
                <p14:cNvContentPartPr/>
                <p14:nvPr/>
              </p14:nvContentPartPr>
              <p14:xfrm>
                <a:off x="9978638" y="5095789"/>
                <a:ext cx="26640" cy="64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673F208C-2189-3BE6-59C8-93A7B1656BA2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969638" y="5086789"/>
                  <a:ext cx="442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8F0DDF84-A112-34EA-07A2-99E2A427A769}"/>
                    </a:ext>
                  </a:extLst>
                </p14:cNvPr>
                <p14:cNvContentPartPr/>
                <p14:nvPr/>
              </p14:nvContentPartPr>
              <p14:xfrm>
                <a:off x="10428638" y="4990669"/>
                <a:ext cx="1011600" cy="56412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8F0DDF84-A112-34EA-07A2-99E2A427A769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419638" y="4982029"/>
                  <a:ext cx="1029240" cy="58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EAAD7D22-490E-4DD1-E16A-E957C2C078FD}"/>
                    </a:ext>
                  </a:extLst>
                </p14:cNvPr>
                <p14:cNvContentPartPr/>
                <p14:nvPr/>
              </p14:nvContentPartPr>
              <p14:xfrm>
                <a:off x="8008718" y="5678269"/>
                <a:ext cx="497160" cy="4111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EAAD7D22-490E-4DD1-E16A-E957C2C078FD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999718" y="5669629"/>
                  <a:ext cx="51480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0DB4A9E8-2FA6-3ED0-67D3-02D78A2B4031}"/>
                    </a:ext>
                  </a:extLst>
                </p14:cNvPr>
                <p14:cNvContentPartPr/>
                <p14:nvPr/>
              </p14:nvContentPartPr>
              <p14:xfrm>
                <a:off x="8130038" y="5777269"/>
                <a:ext cx="395280" cy="212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0DB4A9E8-2FA6-3ED0-67D3-02D78A2B4031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121038" y="5768269"/>
                  <a:ext cx="4129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7B9F4209-D136-CAA2-0466-47F6BB194662}"/>
                    </a:ext>
                  </a:extLst>
                </p14:cNvPr>
                <p14:cNvContentPartPr/>
                <p14:nvPr/>
              </p14:nvContentPartPr>
              <p14:xfrm>
                <a:off x="8655638" y="5789149"/>
                <a:ext cx="1152360" cy="4928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7B9F4209-D136-CAA2-0466-47F6BB194662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646998" y="5780149"/>
                  <a:ext cx="1170000" cy="51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F7578C1B-48F8-A9B4-7314-B41D6D5C076E}"/>
                    </a:ext>
                  </a:extLst>
                </p14:cNvPr>
                <p14:cNvContentPartPr/>
                <p14:nvPr/>
              </p14:nvContentPartPr>
              <p14:xfrm>
                <a:off x="9135158" y="5734069"/>
                <a:ext cx="535320" cy="22896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F7578C1B-48F8-A9B4-7314-B41D6D5C076E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126518" y="5725429"/>
                  <a:ext cx="5529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51EC11E9-F775-029C-0223-DC37D96F3BDA}"/>
                    </a:ext>
                  </a:extLst>
                </p14:cNvPr>
                <p14:cNvContentPartPr/>
                <p14:nvPr/>
              </p14:nvContentPartPr>
              <p14:xfrm>
                <a:off x="10036598" y="5665309"/>
                <a:ext cx="1171080" cy="3938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51EC11E9-F775-029C-0223-DC37D96F3BDA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027598" y="5656309"/>
                  <a:ext cx="1188720" cy="41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5715C21B-BCAC-95C0-C8BF-0DC9A6F1E0BC}"/>
              </a:ext>
            </a:extLst>
          </p:cNvPr>
          <p:cNvGrpSpPr/>
          <p:nvPr/>
        </p:nvGrpSpPr>
        <p:grpSpPr>
          <a:xfrm>
            <a:off x="7952198" y="6253549"/>
            <a:ext cx="3665880" cy="524880"/>
            <a:chOff x="7952198" y="6253549"/>
            <a:chExt cx="3665880" cy="52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4EE84086-A120-7650-1183-350F289DF228}"/>
                    </a:ext>
                  </a:extLst>
                </p14:cNvPr>
                <p14:cNvContentPartPr/>
                <p14:nvPr/>
              </p14:nvContentPartPr>
              <p14:xfrm>
                <a:off x="7952198" y="6269389"/>
                <a:ext cx="1480320" cy="50904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4EE84086-A120-7650-1183-350F289DF228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943198" y="6260749"/>
                  <a:ext cx="1497960" cy="52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F357528C-C930-8C47-CE60-4B982E88D17A}"/>
                    </a:ext>
                  </a:extLst>
                </p14:cNvPr>
                <p14:cNvContentPartPr/>
                <p14:nvPr/>
              </p14:nvContentPartPr>
              <p14:xfrm>
                <a:off x="9125438" y="6380629"/>
                <a:ext cx="272520" cy="475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F357528C-C930-8C47-CE60-4B982E88D17A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116798" y="6371989"/>
                  <a:ext cx="2901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5DDFDC3A-049B-FC46-7828-1DA69C33DC51}"/>
                    </a:ext>
                  </a:extLst>
                </p14:cNvPr>
                <p14:cNvContentPartPr/>
                <p14:nvPr/>
              </p14:nvContentPartPr>
              <p14:xfrm>
                <a:off x="8939678" y="6253549"/>
                <a:ext cx="110160" cy="118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5DDFDC3A-049B-FC46-7828-1DA69C33DC51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930678" y="6244909"/>
                  <a:ext cx="1278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CD2549D1-18C3-85C5-618D-D41B4251C950}"/>
                    </a:ext>
                  </a:extLst>
                </p14:cNvPr>
                <p14:cNvContentPartPr/>
                <p14:nvPr/>
              </p14:nvContentPartPr>
              <p14:xfrm>
                <a:off x="9615038" y="6508069"/>
                <a:ext cx="450360" cy="14724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CD2549D1-18C3-85C5-618D-D41B4251C950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606038" y="6499429"/>
                  <a:ext cx="4680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7543AE41-B4C9-7C02-8697-8D707A88EA1C}"/>
                    </a:ext>
                  </a:extLst>
                </p14:cNvPr>
                <p14:cNvContentPartPr/>
                <p14:nvPr/>
              </p14:nvContentPartPr>
              <p14:xfrm>
                <a:off x="9773078" y="6358669"/>
                <a:ext cx="31680" cy="1188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7543AE41-B4C9-7C02-8697-8D707A88EA1C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764438" y="6349669"/>
                  <a:ext cx="493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F98B9B48-C6EA-802A-CBB7-9D7F1784DFC2}"/>
                    </a:ext>
                  </a:extLst>
                </p14:cNvPr>
                <p14:cNvContentPartPr/>
                <p14:nvPr/>
              </p14:nvContentPartPr>
              <p14:xfrm>
                <a:off x="10310558" y="6330589"/>
                <a:ext cx="1307520" cy="41112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F98B9B48-C6EA-802A-CBB7-9D7F1784DFC2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301918" y="6321589"/>
                  <a:ext cx="132516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635200C0-EA20-C485-A3BB-5BDF62F8CFF7}"/>
                    </a:ext>
                  </a:extLst>
                </p14:cNvPr>
                <p14:cNvContentPartPr/>
                <p14:nvPr/>
              </p14:nvContentPartPr>
              <p14:xfrm>
                <a:off x="10354118" y="6425629"/>
                <a:ext cx="167760" cy="26424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635200C0-EA20-C485-A3BB-5BDF62F8CFF7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345118" y="6416629"/>
                  <a:ext cx="185400" cy="281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0F3DE6DD-2789-1DFA-3675-5CC7C3BFEF97}"/>
                  </a:ext>
                </a:extLst>
              </p14:cNvPr>
              <p14:cNvContentPartPr/>
              <p14:nvPr/>
            </p14:nvContentPartPr>
            <p14:xfrm>
              <a:off x="3837758" y="6587269"/>
              <a:ext cx="1527120" cy="99360"/>
            </p14:xfrm>
          </p:contentPart>
        </mc:Choice>
        <mc:Fallback xmlns=""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0F3DE6DD-2789-1DFA-3675-5CC7C3BFEF97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3829118" y="6578269"/>
                <a:ext cx="1544760" cy="11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7" name="Group 266">
            <a:extLst>
              <a:ext uri="{FF2B5EF4-FFF2-40B4-BE49-F238E27FC236}">
                <a16:creationId xmlns:a16="http://schemas.microsoft.com/office/drawing/2014/main" id="{67F124D0-4752-DE26-AF16-98B505A7954E}"/>
              </a:ext>
            </a:extLst>
          </p:cNvPr>
          <p:cNvGrpSpPr/>
          <p:nvPr/>
        </p:nvGrpSpPr>
        <p:grpSpPr>
          <a:xfrm>
            <a:off x="4098758" y="6161029"/>
            <a:ext cx="797760" cy="388080"/>
            <a:chOff x="4098758" y="6161029"/>
            <a:chExt cx="797760" cy="38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CFD073DB-9829-DB97-EE70-25BFF21CD81B}"/>
                    </a:ext>
                  </a:extLst>
                </p14:cNvPr>
                <p14:cNvContentPartPr/>
                <p14:nvPr/>
              </p14:nvContentPartPr>
              <p14:xfrm>
                <a:off x="4098758" y="6450829"/>
                <a:ext cx="797760" cy="9828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CFD073DB-9829-DB97-EE70-25BFF21CD81B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089758" y="6442189"/>
                  <a:ext cx="8154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503BA79C-038A-A51D-5682-876CDB592721}"/>
                    </a:ext>
                  </a:extLst>
                </p14:cNvPr>
                <p14:cNvContentPartPr/>
                <p14:nvPr/>
              </p14:nvContentPartPr>
              <p14:xfrm>
                <a:off x="4319438" y="6312589"/>
                <a:ext cx="344880" cy="10512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503BA79C-038A-A51D-5682-876CDB592721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310798" y="6303589"/>
                  <a:ext cx="3625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3E097CFF-173C-D0A2-AF20-D1ADE64213F6}"/>
                    </a:ext>
                  </a:extLst>
                </p14:cNvPr>
                <p14:cNvContentPartPr/>
                <p14:nvPr/>
              </p14:nvContentPartPr>
              <p14:xfrm>
                <a:off x="4410158" y="6161029"/>
                <a:ext cx="176400" cy="7164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3E097CFF-173C-D0A2-AF20-D1ADE64213F6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401158" y="6152389"/>
                  <a:ext cx="194040" cy="89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80994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999710A8-9337-ECF4-2ABE-B6EFF41F1F00}"/>
              </a:ext>
            </a:extLst>
          </p:cNvPr>
          <p:cNvGrpSpPr/>
          <p:nvPr/>
        </p:nvGrpSpPr>
        <p:grpSpPr>
          <a:xfrm>
            <a:off x="1864958" y="307558"/>
            <a:ext cx="4355280" cy="628560"/>
            <a:chOff x="1078690" y="2252842"/>
            <a:chExt cx="4355280" cy="62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466D5D96-AEE5-B5B1-FB8C-DA22E88C8E58}"/>
                    </a:ext>
                  </a:extLst>
                </p14:cNvPr>
                <p14:cNvContentPartPr/>
                <p14:nvPr/>
              </p14:nvContentPartPr>
              <p14:xfrm>
                <a:off x="1179490" y="2407642"/>
                <a:ext cx="28800" cy="2844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466D5D96-AEE5-B5B1-FB8C-DA22E88C8E5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70850" y="2399002"/>
                  <a:ext cx="4644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5F7661D-F7D6-37E2-B01C-02CE46D2418C}"/>
                    </a:ext>
                  </a:extLst>
                </p14:cNvPr>
                <p14:cNvContentPartPr/>
                <p14:nvPr/>
              </p14:nvContentPartPr>
              <p14:xfrm>
                <a:off x="1332490" y="2407282"/>
                <a:ext cx="68760" cy="2768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5F7661D-F7D6-37E2-B01C-02CE46D2418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23490" y="2398642"/>
                  <a:ext cx="8640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189E05D-D613-924B-E113-A83A086EC19A}"/>
                    </a:ext>
                  </a:extLst>
                </p14:cNvPr>
                <p14:cNvContentPartPr/>
                <p14:nvPr/>
              </p14:nvContentPartPr>
              <p14:xfrm>
                <a:off x="1078690" y="2305042"/>
                <a:ext cx="448200" cy="1389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189E05D-D613-924B-E113-A83A086EC19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70050" y="2296402"/>
                  <a:ext cx="4658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5B80B44-D348-250B-6571-4D780EA7A402}"/>
                    </a:ext>
                  </a:extLst>
                </p14:cNvPr>
                <p14:cNvContentPartPr/>
                <p14:nvPr/>
              </p14:nvContentPartPr>
              <p14:xfrm>
                <a:off x="1470010" y="2706442"/>
                <a:ext cx="18000" cy="1015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5B80B44-D348-250B-6571-4D780EA7A40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61370" y="2697442"/>
                  <a:ext cx="356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D7AE256-FB71-6F7A-7A46-6C6535DC5E52}"/>
                    </a:ext>
                  </a:extLst>
                </p14:cNvPr>
                <p14:cNvContentPartPr/>
                <p14:nvPr/>
              </p14:nvContentPartPr>
              <p14:xfrm>
                <a:off x="1482970" y="2635522"/>
                <a:ext cx="8280" cy="75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D7AE256-FB71-6F7A-7A46-6C6535DC5E5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74330" y="2626522"/>
                  <a:ext cx="259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9D59BD6-C4D4-DC5C-4E58-7B63626C9FAD}"/>
                    </a:ext>
                  </a:extLst>
                </p14:cNvPr>
                <p14:cNvContentPartPr/>
                <p14:nvPr/>
              </p14:nvContentPartPr>
              <p14:xfrm>
                <a:off x="1586290" y="2651362"/>
                <a:ext cx="145800" cy="2300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9D59BD6-C4D4-DC5C-4E58-7B63626C9FA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77290" y="2642722"/>
                  <a:ext cx="1634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2FA0D40-4AD1-2D51-1D4C-8325D3C2545C}"/>
                    </a:ext>
                  </a:extLst>
                </p14:cNvPr>
                <p14:cNvContentPartPr/>
                <p14:nvPr/>
              </p14:nvContentPartPr>
              <p14:xfrm>
                <a:off x="2165890" y="2482162"/>
                <a:ext cx="268920" cy="208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2FA0D40-4AD1-2D51-1D4C-8325D3C2545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156890" y="2473522"/>
                  <a:ext cx="2865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F55A023-520E-D2D1-3EED-A5101FC13889}"/>
                    </a:ext>
                  </a:extLst>
                </p14:cNvPr>
                <p14:cNvContentPartPr/>
                <p14:nvPr/>
              </p14:nvContentPartPr>
              <p14:xfrm>
                <a:off x="2177410" y="2541562"/>
                <a:ext cx="268920" cy="828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F55A023-520E-D2D1-3EED-A5101FC1388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68770" y="2532562"/>
                  <a:ext cx="2865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EE55C77-5836-0FE9-D610-CF2494088277}"/>
                    </a:ext>
                  </a:extLst>
                </p14:cNvPr>
                <p14:cNvContentPartPr/>
                <p14:nvPr/>
              </p14:nvContentPartPr>
              <p14:xfrm>
                <a:off x="2679970" y="2467402"/>
                <a:ext cx="26640" cy="344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EE55C77-5836-0FE9-D610-CF249408827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671330" y="2458402"/>
                  <a:ext cx="4428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D2423ED-62A6-046B-D063-BAE8F212B908}"/>
                    </a:ext>
                  </a:extLst>
                </p14:cNvPr>
                <p14:cNvContentPartPr/>
                <p14:nvPr/>
              </p14:nvContentPartPr>
              <p14:xfrm>
                <a:off x="2640370" y="2441482"/>
                <a:ext cx="227160" cy="1407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D2423ED-62A6-046B-D063-BAE8F212B90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631370" y="2432482"/>
                  <a:ext cx="2448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2A74C79-4CA8-E3D3-EB0C-A5AB65460ABE}"/>
                    </a:ext>
                  </a:extLst>
                </p14:cNvPr>
                <p14:cNvContentPartPr/>
                <p14:nvPr/>
              </p14:nvContentPartPr>
              <p14:xfrm>
                <a:off x="2995330" y="2253562"/>
                <a:ext cx="219600" cy="2894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2A74C79-4CA8-E3D3-EB0C-A5AB65460AB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986690" y="2244562"/>
                  <a:ext cx="23724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A2C3A47-9725-8817-A99A-6AB4A7441846}"/>
                    </a:ext>
                  </a:extLst>
                </p14:cNvPr>
                <p14:cNvContentPartPr/>
                <p14:nvPr/>
              </p14:nvContentPartPr>
              <p14:xfrm>
                <a:off x="3231130" y="2564602"/>
                <a:ext cx="32400" cy="1242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A2C3A47-9725-8817-A99A-6AB4A744184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222130" y="2555962"/>
                  <a:ext cx="500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87BD054-26DC-7506-6470-F3CC684CE108}"/>
                    </a:ext>
                  </a:extLst>
                </p14:cNvPr>
                <p14:cNvContentPartPr/>
                <p14:nvPr/>
              </p14:nvContentPartPr>
              <p14:xfrm>
                <a:off x="3258130" y="2473882"/>
                <a:ext cx="13680" cy="50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87BD054-26DC-7506-6470-F3CC684CE10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249490" y="2464882"/>
                  <a:ext cx="313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077BCF1-276D-EB06-51FE-D6DCF01A1206}"/>
                    </a:ext>
                  </a:extLst>
                </p14:cNvPr>
                <p14:cNvContentPartPr/>
                <p14:nvPr/>
              </p14:nvContentPartPr>
              <p14:xfrm>
                <a:off x="3386290" y="2459482"/>
                <a:ext cx="69120" cy="2415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077BCF1-276D-EB06-51FE-D6DCF01A120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377290" y="2450842"/>
                  <a:ext cx="8676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33CF5B7-5F2A-EFF7-8DD4-18A84AB7A211}"/>
                    </a:ext>
                  </a:extLst>
                </p14:cNvPr>
                <p14:cNvContentPartPr/>
                <p14:nvPr/>
              </p14:nvContentPartPr>
              <p14:xfrm>
                <a:off x="3829450" y="2364442"/>
                <a:ext cx="36360" cy="177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33CF5B7-5F2A-EFF7-8DD4-18A84AB7A21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820450" y="2355802"/>
                  <a:ext cx="540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3E43B22-D30E-2195-B2B2-24AE6C6BE908}"/>
                    </a:ext>
                  </a:extLst>
                </p14:cNvPr>
                <p14:cNvContentPartPr/>
                <p14:nvPr/>
              </p14:nvContentPartPr>
              <p14:xfrm>
                <a:off x="3707410" y="2446882"/>
                <a:ext cx="277560" cy="230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3E43B22-D30E-2195-B2B2-24AE6C6BE90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698770" y="2438242"/>
                  <a:ext cx="2952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5198C30-6714-567F-30B1-04A11501289F}"/>
                    </a:ext>
                  </a:extLst>
                </p14:cNvPr>
                <p14:cNvContentPartPr/>
                <p14:nvPr/>
              </p14:nvContentPartPr>
              <p14:xfrm>
                <a:off x="3954370" y="2354362"/>
                <a:ext cx="393840" cy="482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5198C30-6714-567F-30B1-04A11501289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945730" y="2345362"/>
                  <a:ext cx="411480" cy="50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891B943-B7CE-59DC-F6C6-5AC8AEE667DA}"/>
                    </a:ext>
                  </a:extLst>
                </p14:cNvPr>
                <p14:cNvContentPartPr/>
                <p14:nvPr/>
              </p14:nvContentPartPr>
              <p14:xfrm>
                <a:off x="4486450" y="2291722"/>
                <a:ext cx="360000" cy="1922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891B943-B7CE-59DC-F6C6-5AC8AEE667D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477450" y="2282722"/>
                  <a:ext cx="3776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D972A8B-8B81-8314-518D-D2642941BD80}"/>
                    </a:ext>
                  </a:extLst>
                </p14:cNvPr>
                <p14:cNvContentPartPr/>
                <p14:nvPr/>
              </p14:nvContentPartPr>
              <p14:xfrm>
                <a:off x="4726930" y="2513482"/>
                <a:ext cx="24120" cy="1393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D972A8B-8B81-8314-518D-D2642941BD8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718290" y="2504842"/>
                  <a:ext cx="417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D36B55E-F4D7-D4E9-F431-782E11C9064D}"/>
                    </a:ext>
                  </a:extLst>
                </p14:cNvPr>
                <p14:cNvContentPartPr/>
                <p14:nvPr/>
              </p14:nvContentPartPr>
              <p14:xfrm>
                <a:off x="4753930" y="2452282"/>
                <a:ext cx="17640" cy="32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D36B55E-F4D7-D4E9-F431-782E11C9064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745290" y="2443642"/>
                  <a:ext cx="352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24B2B11-ECF7-ED20-B48B-AAC393EF286A}"/>
                    </a:ext>
                  </a:extLst>
                </p14:cNvPr>
                <p14:cNvContentPartPr/>
                <p14:nvPr/>
              </p14:nvContentPartPr>
              <p14:xfrm>
                <a:off x="4936450" y="2252842"/>
                <a:ext cx="416520" cy="2577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24B2B11-ECF7-ED20-B48B-AAC393EF286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927810" y="2244202"/>
                  <a:ext cx="43416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BC9C631-E5A8-3E28-E742-9B86CB689F0F}"/>
                    </a:ext>
                  </a:extLst>
                </p14:cNvPr>
                <p14:cNvContentPartPr/>
                <p14:nvPr/>
              </p14:nvContentPartPr>
              <p14:xfrm>
                <a:off x="5215810" y="2485042"/>
                <a:ext cx="218160" cy="2314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BC9C631-E5A8-3E28-E742-9B86CB689F0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206810" y="2476042"/>
                  <a:ext cx="235800" cy="24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19A2052-BF7B-F63C-E9C3-F3208F17E79F}"/>
              </a:ext>
            </a:extLst>
          </p:cNvPr>
          <p:cNvGrpSpPr/>
          <p:nvPr/>
        </p:nvGrpSpPr>
        <p:grpSpPr>
          <a:xfrm>
            <a:off x="6607118" y="331616"/>
            <a:ext cx="966240" cy="203040"/>
            <a:chOff x="6607118" y="331616"/>
            <a:chExt cx="966240" cy="20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87BF06F-B115-6A98-1339-D8ACA68C111C}"/>
                    </a:ext>
                  </a:extLst>
                </p14:cNvPr>
                <p14:cNvContentPartPr/>
                <p14:nvPr/>
              </p14:nvContentPartPr>
              <p14:xfrm>
                <a:off x="6607118" y="451856"/>
                <a:ext cx="292320" cy="482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87BF06F-B115-6A98-1339-D8ACA68C111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598118" y="442856"/>
                  <a:ext cx="3099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ED86FB2-D08F-8044-B9FC-BCF311BE7E45}"/>
                    </a:ext>
                  </a:extLst>
                </p14:cNvPr>
                <p14:cNvContentPartPr/>
                <p14:nvPr/>
              </p14:nvContentPartPr>
              <p14:xfrm>
                <a:off x="7136318" y="331616"/>
                <a:ext cx="437040" cy="2030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ED86FB2-D08F-8044-B9FC-BCF311BE7E4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127318" y="322976"/>
                  <a:ext cx="454680" cy="22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24E33DB-2B50-6C3D-1A9E-C6A0C97945DA}"/>
                  </a:ext>
                </a:extLst>
              </p14:cNvPr>
              <p14:cNvContentPartPr/>
              <p14:nvPr/>
            </p14:nvContentPartPr>
            <p14:xfrm>
              <a:off x="7647878" y="125696"/>
              <a:ext cx="134280" cy="1296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24E33DB-2B50-6C3D-1A9E-C6A0C97945D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639238" y="117056"/>
                <a:ext cx="151920" cy="14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8AF4F77E-D64C-FE87-BDFC-86F1FC5E8B05}"/>
              </a:ext>
            </a:extLst>
          </p:cNvPr>
          <p:cNvGrpSpPr/>
          <p:nvPr/>
        </p:nvGrpSpPr>
        <p:grpSpPr>
          <a:xfrm>
            <a:off x="7743998" y="409736"/>
            <a:ext cx="330480" cy="347400"/>
            <a:chOff x="7743998" y="409736"/>
            <a:chExt cx="330480" cy="34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AC49C13-876B-2576-62F6-E055A6698FFC}"/>
                    </a:ext>
                  </a:extLst>
                </p14:cNvPr>
                <p14:cNvContentPartPr/>
                <p14:nvPr/>
              </p14:nvContentPartPr>
              <p14:xfrm>
                <a:off x="7743998" y="570296"/>
                <a:ext cx="99720" cy="997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AC49C13-876B-2576-62F6-E055A6698FF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735358" y="561656"/>
                  <a:ext cx="1173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D546C4D-A9B5-65A4-E6B1-86EA5138105E}"/>
                    </a:ext>
                  </a:extLst>
                </p14:cNvPr>
                <p14:cNvContentPartPr/>
                <p14:nvPr/>
              </p14:nvContentPartPr>
              <p14:xfrm>
                <a:off x="7840478" y="409736"/>
                <a:ext cx="20160" cy="284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D546C4D-A9B5-65A4-E6B1-86EA5138105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831478" y="400736"/>
                  <a:ext cx="378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7507C7F-D2A0-2C4E-B93F-74C6E95FB68B}"/>
                    </a:ext>
                  </a:extLst>
                </p14:cNvPr>
                <p14:cNvContentPartPr/>
                <p14:nvPr/>
              </p14:nvContentPartPr>
              <p14:xfrm>
                <a:off x="7886558" y="446456"/>
                <a:ext cx="187920" cy="3106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7507C7F-D2A0-2C4E-B93F-74C6E95FB68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877918" y="437456"/>
                  <a:ext cx="205560" cy="328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A59D80FC-A801-A10A-AEA1-DC5B6044364E}"/>
                  </a:ext>
                </a:extLst>
              </p14:cNvPr>
              <p14:cNvContentPartPr/>
              <p14:nvPr/>
            </p14:nvContentPartPr>
            <p14:xfrm>
              <a:off x="6687758" y="972416"/>
              <a:ext cx="1315800" cy="2322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A59D80FC-A801-A10A-AEA1-DC5B6044364E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679118" y="963416"/>
                <a:ext cx="1333440" cy="24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2DA6461F-960D-A528-974F-2A890625A0EE}"/>
              </a:ext>
            </a:extLst>
          </p:cNvPr>
          <p:cNvGrpSpPr/>
          <p:nvPr/>
        </p:nvGrpSpPr>
        <p:grpSpPr>
          <a:xfrm>
            <a:off x="531878" y="4258131"/>
            <a:ext cx="1423080" cy="661680"/>
            <a:chOff x="531878" y="4258131"/>
            <a:chExt cx="1423080" cy="66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0899DA2-2E32-7D70-3488-1F988FD2E833}"/>
                    </a:ext>
                  </a:extLst>
                </p14:cNvPr>
                <p14:cNvContentPartPr/>
                <p14:nvPr/>
              </p14:nvContentPartPr>
              <p14:xfrm>
                <a:off x="746438" y="4347771"/>
                <a:ext cx="9720" cy="4107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0899DA2-2E32-7D70-3488-1F988FD2E83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37798" y="4339131"/>
                  <a:ext cx="2736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279A404-33A1-57A0-3CB0-4AC5CC8C92E6}"/>
                    </a:ext>
                  </a:extLst>
                </p14:cNvPr>
                <p14:cNvContentPartPr/>
                <p14:nvPr/>
              </p14:nvContentPartPr>
              <p14:xfrm>
                <a:off x="991958" y="4367211"/>
                <a:ext cx="73440" cy="3481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279A404-33A1-57A0-3CB0-4AC5CC8C92E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82958" y="4358571"/>
                  <a:ext cx="9108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66EDE92-734B-E038-2962-9AE1AFE56433}"/>
                    </a:ext>
                  </a:extLst>
                </p14:cNvPr>
                <p14:cNvContentPartPr/>
                <p14:nvPr/>
              </p14:nvContentPartPr>
              <p14:xfrm>
                <a:off x="531878" y="4258131"/>
                <a:ext cx="750600" cy="1134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66EDE92-734B-E038-2962-9AE1AFE5643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22878" y="4249131"/>
                  <a:ext cx="7682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E29FE20-C905-266A-D75C-51AE0756D84F}"/>
                    </a:ext>
                  </a:extLst>
                </p14:cNvPr>
                <p14:cNvContentPartPr/>
                <p14:nvPr/>
              </p14:nvContentPartPr>
              <p14:xfrm>
                <a:off x="1137758" y="4725771"/>
                <a:ext cx="63000" cy="1670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E29FE20-C905-266A-D75C-51AE0756D84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29118" y="4716771"/>
                  <a:ext cx="806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2BA71E4-DB98-7285-5D38-4621F38256E1}"/>
                    </a:ext>
                  </a:extLst>
                </p14:cNvPr>
                <p14:cNvContentPartPr/>
                <p14:nvPr/>
              </p14:nvContentPartPr>
              <p14:xfrm>
                <a:off x="1199318" y="4674291"/>
                <a:ext cx="11880" cy="14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2BA71E4-DB98-7285-5D38-4621F38256E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90318" y="4665291"/>
                  <a:ext cx="295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AF98296-9DDC-1BD4-AD7E-E6897B5D37D6}"/>
                    </a:ext>
                  </a:extLst>
                </p14:cNvPr>
                <p14:cNvContentPartPr/>
                <p14:nvPr/>
              </p14:nvContentPartPr>
              <p14:xfrm>
                <a:off x="1303358" y="4635411"/>
                <a:ext cx="183960" cy="2844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AF98296-9DDC-1BD4-AD7E-E6897B5D37D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294358" y="4626771"/>
                  <a:ext cx="20160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5553442-EF16-69AE-7736-41C823BA2641}"/>
                    </a:ext>
                  </a:extLst>
                </p14:cNvPr>
                <p14:cNvContentPartPr/>
                <p14:nvPr/>
              </p14:nvContentPartPr>
              <p14:xfrm>
                <a:off x="1738958" y="4432011"/>
                <a:ext cx="216000" cy="108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5553442-EF16-69AE-7736-41C823BA264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729958" y="4423011"/>
                  <a:ext cx="2336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45E33C2-5819-2611-EB0E-8F42C1D99E71}"/>
                    </a:ext>
                  </a:extLst>
                </p14:cNvPr>
                <p14:cNvContentPartPr/>
                <p14:nvPr/>
              </p14:nvContentPartPr>
              <p14:xfrm>
                <a:off x="1719878" y="4542531"/>
                <a:ext cx="204480" cy="104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45E33C2-5819-2611-EB0E-8F42C1D99E7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710878" y="4533531"/>
                  <a:ext cx="22212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3E2672E0-EC24-53C7-6FBB-5B3EABB68181}"/>
              </a:ext>
            </a:extLst>
          </p:cNvPr>
          <p:cNvGrpSpPr/>
          <p:nvPr/>
        </p:nvGrpSpPr>
        <p:grpSpPr>
          <a:xfrm>
            <a:off x="2412158" y="4340931"/>
            <a:ext cx="935640" cy="488520"/>
            <a:chOff x="2412158" y="4340931"/>
            <a:chExt cx="935640" cy="48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D41240D-9DEB-2570-33BA-052700EE307C}"/>
                    </a:ext>
                  </a:extLst>
                </p14:cNvPr>
                <p14:cNvContentPartPr/>
                <p14:nvPr/>
              </p14:nvContentPartPr>
              <p14:xfrm>
                <a:off x="2412158" y="4486371"/>
                <a:ext cx="249120" cy="255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D41240D-9DEB-2570-33BA-052700EE307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403518" y="4477731"/>
                  <a:ext cx="2667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BC914FD-4232-482A-4C2E-6FB8DD0C7B0E}"/>
                    </a:ext>
                  </a:extLst>
                </p14:cNvPr>
                <p14:cNvContentPartPr/>
                <p14:nvPr/>
              </p14:nvContentPartPr>
              <p14:xfrm>
                <a:off x="2847758" y="4340931"/>
                <a:ext cx="329760" cy="2502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BC914FD-4232-482A-4C2E-6FB8DD0C7B0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838758" y="4331931"/>
                  <a:ext cx="3474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525C548-5507-7AFE-17C9-C98160F3799D}"/>
                    </a:ext>
                  </a:extLst>
                </p14:cNvPr>
                <p14:cNvContentPartPr/>
                <p14:nvPr/>
              </p14:nvContentPartPr>
              <p14:xfrm>
                <a:off x="3063038" y="4668171"/>
                <a:ext cx="41760" cy="1483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525C548-5507-7AFE-17C9-C98160F3799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054038" y="4659171"/>
                  <a:ext cx="594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DC79340-8633-4B3C-AFD0-77B4A80D3E1A}"/>
                    </a:ext>
                  </a:extLst>
                </p14:cNvPr>
                <p14:cNvContentPartPr/>
                <p14:nvPr/>
              </p14:nvContentPartPr>
              <p14:xfrm>
                <a:off x="3096158" y="4610211"/>
                <a:ext cx="18720" cy="118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DC79340-8633-4B3C-AFD0-77B4A80D3E1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087518" y="4601571"/>
                  <a:ext cx="363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569A0E5-DFC8-A510-7A2D-991945601DF1}"/>
                    </a:ext>
                  </a:extLst>
                </p14:cNvPr>
                <p14:cNvContentPartPr/>
                <p14:nvPr/>
              </p14:nvContentPartPr>
              <p14:xfrm>
                <a:off x="3228638" y="4534971"/>
                <a:ext cx="119160" cy="2944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569A0E5-DFC8-A510-7A2D-991945601DF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219998" y="4525971"/>
                  <a:ext cx="136800" cy="31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B0F378E7-3B10-9A1F-F899-76BAD1A5A442}"/>
                  </a:ext>
                </a:extLst>
              </p14:cNvPr>
              <p14:cNvContentPartPr/>
              <p14:nvPr/>
            </p14:nvContentPartPr>
            <p14:xfrm>
              <a:off x="5232038" y="5615269"/>
              <a:ext cx="216360" cy="3420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B0F378E7-3B10-9A1F-F899-76BAD1A5A442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223038" y="5606269"/>
                <a:ext cx="23400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9AAB7751-6F91-6811-919A-1D8670913445}"/>
                  </a:ext>
                </a:extLst>
              </p14:cNvPr>
              <p14:cNvContentPartPr/>
              <p14:nvPr/>
            </p14:nvContentPartPr>
            <p14:xfrm>
              <a:off x="5582318" y="5591149"/>
              <a:ext cx="11880" cy="29628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9AAB7751-6F91-6811-919A-1D8670913445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573318" y="5582509"/>
                <a:ext cx="2952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9B036629-AB6D-B026-E859-CDC232C5B3BB}"/>
                  </a:ext>
                </a:extLst>
              </p14:cNvPr>
              <p14:cNvContentPartPr/>
              <p14:nvPr/>
            </p14:nvContentPartPr>
            <p14:xfrm>
              <a:off x="5549198" y="5545789"/>
              <a:ext cx="239040" cy="14148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9B036629-AB6D-B026-E859-CDC232C5B3BB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540198" y="5536789"/>
                <a:ext cx="25668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DA7D3637-0BE9-D909-0B5F-A7F7BD191744}"/>
                  </a:ext>
                </a:extLst>
              </p14:cNvPr>
              <p14:cNvContentPartPr/>
              <p14:nvPr/>
            </p14:nvContentPartPr>
            <p14:xfrm>
              <a:off x="5881118" y="5352109"/>
              <a:ext cx="286560" cy="39888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DA7D3637-0BE9-D909-0B5F-A7F7BD191744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872478" y="5343109"/>
                <a:ext cx="304200" cy="41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857DE79A-4629-088E-AE02-14FB1B3A7DA2}"/>
                  </a:ext>
                </a:extLst>
              </p14:cNvPr>
              <p14:cNvContentPartPr/>
              <p14:nvPr/>
            </p14:nvContentPartPr>
            <p14:xfrm>
              <a:off x="6196118" y="5737309"/>
              <a:ext cx="110520" cy="10044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857DE79A-4629-088E-AE02-14FB1B3A7DA2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187478" y="5728669"/>
                <a:ext cx="12816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CE45E456-B5B0-B06F-68AF-60FEA92ECEC8}"/>
                  </a:ext>
                </a:extLst>
              </p14:cNvPr>
              <p14:cNvContentPartPr/>
              <p14:nvPr/>
            </p14:nvContentPartPr>
            <p14:xfrm>
              <a:off x="6294398" y="5609149"/>
              <a:ext cx="28440" cy="1080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CE45E456-B5B0-B06F-68AF-60FEA92ECEC8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285398" y="5600149"/>
                <a:ext cx="4608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C0AACEE9-4699-110F-66F8-002F6DB8060F}"/>
                  </a:ext>
                </a:extLst>
              </p14:cNvPr>
              <p14:cNvContentPartPr/>
              <p14:nvPr/>
            </p14:nvContentPartPr>
            <p14:xfrm>
              <a:off x="6402398" y="5593309"/>
              <a:ext cx="159120" cy="26280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C0AACEE9-4699-110F-66F8-002F6DB8060F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393398" y="5584309"/>
                <a:ext cx="17676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3719503D-601A-79A9-6844-B44794E1ECF6}"/>
                  </a:ext>
                </a:extLst>
              </p14:cNvPr>
              <p14:cNvContentPartPr/>
              <p14:nvPr/>
            </p14:nvContentPartPr>
            <p14:xfrm>
              <a:off x="6814958" y="5619589"/>
              <a:ext cx="254160" cy="900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3719503D-601A-79A9-6844-B44794E1ECF6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806318" y="5610589"/>
                <a:ext cx="27180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F97AE18C-E587-5202-285A-70988ED95CE2}"/>
                  </a:ext>
                </a:extLst>
              </p14:cNvPr>
              <p14:cNvContentPartPr/>
              <p14:nvPr/>
            </p14:nvContentPartPr>
            <p14:xfrm>
              <a:off x="6893438" y="5528149"/>
              <a:ext cx="66600" cy="22788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F97AE18C-E587-5202-285A-70988ED95CE2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6884798" y="5519149"/>
                <a:ext cx="8424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C7566185-664B-1DA5-FBD3-CD5A21931774}"/>
                  </a:ext>
                </a:extLst>
              </p14:cNvPr>
              <p14:cNvContentPartPr/>
              <p14:nvPr/>
            </p14:nvContentPartPr>
            <p14:xfrm>
              <a:off x="7195478" y="5517709"/>
              <a:ext cx="393120" cy="2091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C7566185-664B-1DA5-FBD3-CD5A21931774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7186838" y="5508709"/>
                <a:ext cx="41076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887416D8-1B7D-CF54-C687-0E829379A16D}"/>
                  </a:ext>
                </a:extLst>
              </p14:cNvPr>
              <p14:cNvContentPartPr/>
              <p14:nvPr/>
            </p14:nvContentPartPr>
            <p14:xfrm>
              <a:off x="7658798" y="5311429"/>
              <a:ext cx="122040" cy="10332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887416D8-1B7D-CF54-C687-0E829379A16D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7649798" y="5302789"/>
                <a:ext cx="13968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2546A6A4-6A4B-445B-7FE0-4063267E5E46}"/>
                  </a:ext>
                </a:extLst>
              </p14:cNvPr>
              <p14:cNvContentPartPr/>
              <p14:nvPr/>
            </p14:nvContentPartPr>
            <p14:xfrm>
              <a:off x="7697318" y="5768629"/>
              <a:ext cx="106200" cy="8100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2546A6A4-6A4B-445B-7FE0-4063267E5E46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688318" y="5759629"/>
                <a:ext cx="12384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18C0CB1A-FCF9-3A0A-FB51-FE75B45D79EA}"/>
                  </a:ext>
                </a:extLst>
              </p14:cNvPr>
              <p14:cNvContentPartPr/>
              <p14:nvPr/>
            </p14:nvContentPartPr>
            <p14:xfrm>
              <a:off x="7763198" y="5619589"/>
              <a:ext cx="46440" cy="1368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18C0CB1A-FCF9-3A0A-FB51-FE75B45D79EA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7754558" y="5610589"/>
                <a:ext cx="6408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DC469C14-20F0-80B4-5CFF-23467C01DB1F}"/>
                  </a:ext>
                </a:extLst>
              </p14:cNvPr>
              <p14:cNvContentPartPr/>
              <p14:nvPr/>
            </p14:nvContentPartPr>
            <p14:xfrm>
              <a:off x="7880918" y="5585749"/>
              <a:ext cx="171000" cy="26424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DC469C14-20F0-80B4-5CFF-23467C01DB1F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7872278" y="5577109"/>
                <a:ext cx="188640" cy="28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2" name="Group 141">
            <a:extLst>
              <a:ext uri="{FF2B5EF4-FFF2-40B4-BE49-F238E27FC236}">
                <a16:creationId xmlns:a16="http://schemas.microsoft.com/office/drawing/2014/main" id="{E7223F3A-4B28-90DC-FFCA-B303D7271CB0}"/>
              </a:ext>
            </a:extLst>
          </p:cNvPr>
          <p:cNvGrpSpPr/>
          <p:nvPr/>
        </p:nvGrpSpPr>
        <p:grpSpPr>
          <a:xfrm>
            <a:off x="3450278" y="1017416"/>
            <a:ext cx="2413800" cy="783360"/>
            <a:chOff x="3450278" y="1017416"/>
            <a:chExt cx="2413800" cy="78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2844AD11-F512-EA98-9BAF-FB1E8AE771AE}"/>
                    </a:ext>
                  </a:extLst>
                </p14:cNvPr>
                <p14:cNvContentPartPr/>
                <p14:nvPr/>
              </p14:nvContentPartPr>
              <p14:xfrm>
                <a:off x="3450278" y="1017416"/>
                <a:ext cx="2413800" cy="1767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2844AD11-F512-EA98-9BAF-FB1E8AE771A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441278" y="1008416"/>
                  <a:ext cx="24314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C813046B-D71F-A7D7-A5EF-6A999FE927BC}"/>
                    </a:ext>
                  </a:extLst>
                </p14:cNvPr>
                <p14:cNvContentPartPr/>
                <p14:nvPr/>
              </p14:nvContentPartPr>
              <p14:xfrm>
                <a:off x="4082438" y="1426376"/>
                <a:ext cx="286200" cy="2271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C813046B-D71F-A7D7-A5EF-6A999FE927B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073798" y="1417736"/>
                  <a:ext cx="3038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28FE34AF-8C56-7CB6-7404-9B78F7F4AEF3}"/>
                    </a:ext>
                  </a:extLst>
                </p14:cNvPr>
                <p14:cNvContentPartPr/>
                <p14:nvPr/>
              </p14:nvContentPartPr>
              <p14:xfrm>
                <a:off x="4338398" y="1637336"/>
                <a:ext cx="46800" cy="100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28FE34AF-8C56-7CB6-7404-9B78F7F4AEF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329398" y="1628696"/>
                  <a:ext cx="644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7A355C74-9161-591D-83D6-D5458B5A606B}"/>
                    </a:ext>
                  </a:extLst>
                </p14:cNvPr>
                <p14:cNvContentPartPr/>
                <p14:nvPr/>
              </p14:nvContentPartPr>
              <p14:xfrm>
                <a:off x="4565558" y="1413416"/>
                <a:ext cx="144360" cy="2473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7A355C74-9161-591D-83D6-D5458B5A606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556558" y="1404416"/>
                  <a:ext cx="16200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B895E0B-E204-11D5-0BCE-3F2FC204EE97}"/>
                    </a:ext>
                  </a:extLst>
                </p14:cNvPr>
                <p14:cNvContentPartPr/>
                <p14:nvPr/>
              </p14:nvContentPartPr>
              <p14:xfrm>
                <a:off x="3955358" y="1271216"/>
                <a:ext cx="125640" cy="5295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B895E0B-E204-11D5-0BCE-3F2FC204EE9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946718" y="1262576"/>
                  <a:ext cx="143280" cy="54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72AC25E6-BABB-7F8D-DF1F-F14046B69341}"/>
                    </a:ext>
                  </a:extLst>
                </p14:cNvPr>
                <p14:cNvContentPartPr/>
                <p14:nvPr/>
              </p14:nvContentPartPr>
              <p14:xfrm>
                <a:off x="4797758" y="1322336"/>
                <a:ext cx="67320" cy="4640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72AC25E6-BABB-7F8D-DF1F-F14046B6934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788758" y="1313336"/>
                  <a:ext cx="84960" cy="48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A073472A-7AD2-D8ED-FA80-5EDA63E5AC88}"/>
              </a:ext>
            </a:extLst>
          </p:cNvPr>
          <p:cNvGrpSpPr/>
          <p:nvPr/>
        </p:nvGrpSpPr>
        <p:grpSpPr>
          <a:xfrm>
            <a:off x="6802598" y="1118576"/>
            <a:ext cx="4910400" cy="1094400"/>
            <a:chOff x="6802598" y="1118576"/>
            <a:chExt cx="4910400" cy="109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300C59C-37B8-8DD8-6D1D-3BE728B5B1F9}"/>
                    </a:ext>
                  </a:extLst>
                </p14:cNvPr>
                <p14:cNvContentPartPr/>
                <p14:nvPr/>
              </p14:nvContentPartPr>
              <p14:xfrm>
                <a:off x="10148798" y="1596296"/>
                <a:ext cx="44280" cy="900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300C59C-37B8-8DD8-6D1D-3BE728B5B1F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139798" y="1587296"/>
                  <a:ext cx="619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756505C-8AA3-86E4-DA94-AD9A466EBC13}"/>
                    </a:ext>
                  </a:extLst>
                </p14:cNvPr>
                <p14:cNvContentPartPr/>
                <p14:nvPr/>
              </p14:nvContentPartPr>
              <p14:xfrm>
                <a:off x="10254998" y="1569656"/>
                <a:ext cx="68040" cy="1065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756505C-8AA3-86E4-DA94-AD9A466EBC1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245998" y="1561016"/>
                  <a:ext cx="856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8375286-B5D4-7A22-1116-E7D8274FB7BD}"/>
                    </a:ext>
                  </a:extLst>
                </p14:cNvPr>
                <p14:cNvContentPartPr/>
                <p14:nvPr/>
              </p14:nvContentPartPr>
              <p14:xfrm>
                <a:off x="10204958" y="1759016"/>
                <a:ext cx="1305720" cy="2512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8375286-B5D4-7A22-1116-E7D8274FB7B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196318" y="1750376"/>
                  <a:ext cx="132336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5D54617-6764-6A48-26A4-B40039283D7E}"/>
                    </a:ext>
                  </a:extLst>
                </p14:cNvPr>
                <p14:cNvContentPartPr/>
                <p14:nvPr/>
              </p14:nvContentPartPr>
              <p14:xfrm>
                <a:off x="10524638" y="1604936"/>
                <a:ext cx="75240" cy="579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5D54617-6764-6A48-26A4-B40039283D7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515638" y="1595936"/>
                  <a:ext cx="928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7398C81-5AEB-6960-FA09-4C75991CDA02}"/>
                    </a:ext>
                  </a:extLst>
                </p14:cNvPr>
                <p14:cNvContentPartPr/>
                <p14:nvPr/>
              </p14:nvContentPartPr>
              <p14:xfrm>
                <a:off x="11631278" y="1589816"/>
                <a:ext cx="17280" cy="1728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7398C81-5AEB-6960-FA09-4C75991CDA0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1622638" y="1581176"/>
                  <a:ext cx="349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374CB55-6EB5-6032-B88F-CC86E5F9740B}"/>
                    </a:ext>
                  </a:extLst>
                </p14:cNvPr>
                <p14:cNvContentPartPr/>
                <p14:nvPr/>
              </p14:nvContentPartPr>
              <p14:xfrm>
                <a:off x="11671598" y="1588736"/>
                <a:ext cx="41400" cy="1922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374CB55-6EB5-6032-B88F-CC86E5F9740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662598" y="1580096"/>
                  <a:ext cx="590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397AA52-37BC-6E59-B91A-14B9D1827B54}"/>
                    </a:ext>
                  </a:extLst>
                </p14:cNvPr>
                <p14:cNvContentPartPr/>
                <p14:nvPr/>
              </p14:nvContentPartPr>
              <p14:xfrm>
                <a:off x="6802598" y="1837496"/>
                <a:ext cx="807480" cy="3754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397AA52-37BC-6E59-B91A-14B9D1827B5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793958" y="1828496"/>
                  <a:ext cx="82512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BCBD9BD-774B-DFE8-C028-554835DA5495}"/>
                    </a:ext>
                  </a:extLst>
                </p14:cNvPr>
                <p14:cNvContentPartPr/>
                <p14:nvPr/>
              </p14:nvContentPartPr>
              <p14:xfrm>
                <a:off x="7090598" y="1733456"/>
                <a:ext cx="31680" cy="298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BCBD9BD-774B-DFE8-C028-554835DA549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081598" y="1724816"/>
                  <a:ext cx="493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E723B72-091E-D7A3-09D3-E62E464EA8E7}"/>
                    </a:ext>
                  </a:extLst>
                </p14:cNvPr>
                <p14:cNvContentPartPr/>
                <p14:nvPr/>
              </p14:nvContentPartPr>
              <p14:xfrm>
                <a:off x="7834358" y="1552736"/>
                <a:ext cx="1995840" cy="4791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E723B72-091E-D7A3-09D3-E62E464EA8E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825718" y="1544096"/>
                  <a:ext cx="2013480" cy="49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075A129-7A96-5CB4-AAF4-7DCC3BEFCFF7}"/>
                    </a:ext>
                  </a:extLst>
                </p14:cNvPr>
                <p14:cNvContentPartPr/>
                <p14:nvPr/>
              </p14:nvContentPartPr>
              <p14:xfrm>
                <a:off x="9181838" y="1727336"/>
                <a:ext cx="15120" cy="151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075A129-7A96-5CB4-AAF4-7DCC3BEFCFF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173198" y="1718696"/>
                  <a:ext cx="327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836ABC2-14FF-02D5-2D73-A0B64DCA7A5D}"/>
                    </a:ext>
                  </a:extLst>
                </p14:cNvPr>
                <p14:cNvContentPartPr/>
                <p14:nvPr/>
              </p14:nvContentPartPr>
              <p14:xfrm>
                <a:off x="7976918" y="1709696"/>
                <a:ext cx="106560" cy="536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836ABC2-14FF-02D5-2D73-A0B64DCA7A5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967918" y="1700696"/>
                  <a:ext cx="1242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E340CDC5-196E-F178-1A77-D6EB6E40AF58}"/>
                    </a:ext>
                  </a:extLst>
                </p14:cNvPr>
                <p14:cNvContentPartPr/>
                <p14:nvPr/>
              </p14:nvContentPartPr>
              <p14:xfrm>
                <a:off x="6841118" y="1236656"/>
                <a:ext cx="978120" cy="3870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E340CDC5-196E-F178-1A77-D6EB6E40AF5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832478" y="1228016"/>
                  <a:ext cx="99576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5CDB061E-F2D5-65EA-ED53-93847DCFAD82}"/>
                    </a:ext>
                  </a:extLst>
                </p14:cNvPr>
                <p14:cNvContentPartPr/>
                <p14:nvPr/>
              </p14:nvContentPartPr>
              <p14:xfrm>
                <a:off x="8045678" y="1409456"/>
                <a:ext cx="787320" cy="1720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5CDB061E-F2D5-65EA-ED53-93847DCFAD8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037038" y="1400456"/>
                  <a:ext cx="8049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F3D022D3-408F-404D-2592-8F1A069D464B}"/>
                    </a:ext>
                  </a:extLst>
                </p14:cNvPr>
                <p14:cNvContentPartPr/>
                <p14:nvPr/>
              </p14:nvContentPartPr>
              <p14:xfrm>
                <a:off x="8984918" y="1118576"/>
                <a:ext cx="1025280" cy="4204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F3D022D3-408F-404D-2592-8F1A069D464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976278" y="1109576"/>
                  <a:ext cx="104292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4095E363-1B5F-4B0D-ADD5-8FE092FB3D38}"/>
                    </a:ext>
                  </a:extLst>
                </p14:cNvPr>
                <p14:cNvContentPartPr/>
                <p14:nvPr/>
              </p14:nvContentPartPr>
              <p14:xfrm>
                <a:off x="8895998" y="1200656"/>
                <a:ext cx="595800" cy="370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4095E363-1B5F-4B0D-ADD5-8FE092FB3D3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886998" y="1192016"/>
                  <a:ext cx="613440" cy="54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449BAB50-8EE8-34CB-8D6A-226FFE45BBCD}"/>
                  </a:ext>
                </a:extLst>
              </p14:cNvPr>
              <p14:cNvContentPartPr/>
              <p14:nvPr/>
            </p14:nvContentPartPr>
            <p14:xfrm>
              <a:off x="9434918" y="3211616"/>
              <a:ext cx="15840" cy="8208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449BAB50-8EE8-34CB-8D6A-226FFE45BBCD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9426278" y="3202976"/>
                <a:ext cx="33480" cy="99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3" name="Group 202">
            <a:extLst>
              <a:ext uri="{FF2B5EF4-FFF2-40B4-BE49-F238E27FC236}">
                <a16:creationId xmlns:a16="http://schemas.microsoft.com/office/drawing/2014/main" id="{D4A7D74F-E8F3-DA2D-FB52-44593FFD8889}"/>
              </a:ext>
            </a:extLst>
          </p:cNvPr>
          <p:cNvGrpSpPr/>
          <p:nvPr/>
        </p:nvGrpSpPr>
        <p:grpSpPr>
          <a:xfrm>
            <a:off x="617918" y="5249509"/>
            <a:ext cx="4332240" cy="699120"/>
            <a:chOff x="617918" y="5249509"/>
            <a:chExt cx="4332240" cy="69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912911C3-7583-728A-A9BD-3390E70F55E5}"/>
                    </a:ext>
                  </a:extLst>
                </p14:cNvPr>
                <p14:cNvContentPartPr/>
                <p14:nvPr/>
              </p14:nvContentPartPr>
              <p14:xfrm>
                <a:off x="746438" y="5583229"/>
                <a:ext cx="176400" cy="2286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912911C3-7583-728A-A9BD-3390E70F55E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37438" y="5574229"/>
                  <a:ext cx="19404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EC1F8EB-78CC-1599-B9ED-E33B1645EA84}"/>
                    </a:ext>
                  </a:extLst>
                </p14:cNvPr>
                <p14:cNvContentPartPr/>
                <p14:nvPr/>
              </p14:nvContentPartPr>
              <p14:xfrm>
                <a:off x="1063958" y="5323309"/>
                <a:ext cx="183240" cy="4798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EC1F8EB-78CC-1599-B9ED-E33B1645EA8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55318" y="5314309"/>
                  <a:ext cx="200880" cy="49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1A684A7-DA8F-32AE-0978-C05E2627748A}"/>
                    </a:ext>
                  </a:extLst>
                </p14:cNvPr>
                <p14:cNvContentPartPr/>
                <p14:nvPr/>
              </p14:nvContentPartPr>
              <p14:xfrm>
                <a:off x="996278" y="5453269"/>
                <a:ext cx="217440" cy="280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1A684A7-DA8F-32AE-0978-C05E2627748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87638" y="5444269"/>
                  <a:ext cx="2350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42C86ED-C634-5D84-19A8-56F28FA531C3}"/>
                    </a:ext>
                  </a:extLst>
                </p14:cNvPr>
                <p14:cNvContentPartPr/>
                <p14:nvPr/>
              </p14:nvContentPartPr>
              <p14:xfrm>
                <a:off x="1253318" y="5579269"/>
                <a:ext cx="146160" cy="2412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42C86ED-C634-5D84-19A8-56F28FA531C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244678" y="5570269"/>
                  <a:ext cx="16380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3AF2823-154D-840B-7BCB-84DC583EFBE9}"/>
                    </a:ext>
                  </a:extLst>
                </p14:cNvPr>
                <p14:cNvContentPartPr/>
                <p14:nvPr/>
              </p14:nvContentPartPr>
              <p14:xfrm>
                <a:off x="1458158" y="5627149"/>
                <a:ext cx="507600" cy="2059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3AF2823-154D-840B-7BCB-84DC583EFBE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449518" y="5618149"/>
                  <a:ext cx="5252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234CA04-20C1-4A58-89CE-F384197E7E6D}"/>
                    </a:ext>
                  </a:extLst>
                </p14:cNvPr>
                <p14:cNvContentPartPr/>
                <p14:nvPr/>
              </p14:nvContentPartPr>
              <p14:xfrm>
                <a:off x="2073038" y="5361109"/>
                <a:ext cx="1275480" cy="4406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234CA04-20C1-4A58-89CE-F384197E7E6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064038" y="5352469"/>
                  <a:ext cx="129312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B967EDFF-E2C6-53B9-0F6C-44EF879B35E7}"/>
                    </a:ext>
                  </a:extLst>
                </p14:cNvPr>
                <p14:cNvContentPartPr/>
                <p14:nvPr/>
              </p14:nvContentPartPr>
              <p14:xfrm>
                <a:off x="2135678" y="5431669"/>
                <a:ext cx="378000" cy="550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B967EDFF-E2C6-53B9-0F6C-44EF879B35E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126678" y="5423029"/>
                  <a:ext cx="3956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3BECA09-D2AB-195A-713F-26B75E05E8D3}"/>
                    </a:ext>
                  </a:extLst>
                </p14:cNvPr>
                <p14:cNvContentPartPr/>
                <p14:nvPr/>
              </p14:nvContentPartPr>
              <p14:xfrm>
                <a:off x="3806438" y="5540029"/>
                <a:ext cx="448200" cy="2246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3BECA09-D2AB-195A-713F-26B75E05E8D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797438" y="5531029"/>
                  <a:ext cx="4658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2023C2A-3FB4-4B6D-6A1F-F5FAA4A9F477}"/>
                    </a:ext>
                  </a:extLst>
                </p14:cNvPr>
                <p14:cNvContentPartPr/>
                <p14:nvPr/>
              </p14:nvContentPartPr>
              <p14:xfrm>
                <a:off x="4072838" y="5812189"/>
                <a:ext cx="41040" cy="1022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2023C2A-3FB4-4B6D-6A1F-F5FAA4A9F47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063838" y="5803549"/>
                  <a:ext cx="586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7B913C1-5F19-0F93-7ADB-D1FEBD8FE129}"/>
                    </a:ext>
                  </a:extLst>
                </p14:cNvPr>
                <p14:cNvContentPartPr/>
                <p14:nvPr/>
              </p14:nvContentPartPr>
              <p14:xfrm>
                <a:off x="4088318" y="5746309"/>
                <a:ext cx="46800" cy="194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7B913C1-5F19-0F93-7ADB-D1FEBD8FE12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079318" y="5737669"/>
                  <a:ext cx="644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90A3F42-84D6-49C8-90A4-AD87EF94ED4D}"/>
                    </a:ext>
                  </a:extLst>
                </p14:cNvPr>
                <p14:cNvContentPartPr/>
                <p14:nvPr/>
              </p14:nvContentPartPr>
              <p14:xfrm>
                <a:off x="4233038" y="5739469"/>
                <a:ext cx="151200" cy="2091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90A3F42-84D6-49C8-90A4-AD87EF94ED4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224398" y="5730469"/>
                  <a:ext cx="1688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6CBE7D62-C196-EF8C-DF3F-8259961FEE03}"/>
                    </a:ext>
                  </a:extLst>
                </p14:cNvPr>
                <p14:cNvContentPartPr/>
                <p14:nvPr/>
              </p14:nvContentPartPr>
              <p14:xfrm>
                <a:off x="4609598" y="5558749"/>
                <a:ext cx="340560" cy="108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6CBE7D62-C196-EF8C-DF3F-8259961FEE0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600598" y="5550109"/>
                  <a:ext cx="3582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DC67C1E-6FEE-2FC5-03DF-F954C076CF77}"/>
                    </a:ext>
                  </a:extLst>
                </p14:cNvPr>
                <p14:cNvContentPartPr/>
                <p14:nvPr/>
              </p14:nvContentPartPr>
              <p14:xfrm>
                <a:off x="4647398" y="5643709"/>
                <a:ext cx="222840" cy="172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DC67C1E-6FEE-2FC5-03DF-F954C076CF7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638758" y="5634709"/>
                  <a:ext cx="2404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B40E6AA-252B-4967-C2B7-7C48DCC99AE9}"/>
                    </a:ext>
                  </a:extLst>
                </p14:cNvPr>
                <p14:cNvContentPartPr/>
                <p14:nvPr/>
              </p14:nvContentPartPr>
              <p14:xfrm>
                <a:off x="4613198" y="5777269"/>
                <a:ext cx="308880" cy="144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B40E6AA-252B-4967-C2B7-7C48DCC99AE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604198" y="5768269"/>
                  <a:ext cx="3265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A4DC3437-6F98-7417-17AE-2ABDB3F6856B}"/>
                    </a:ext>
                  </a:extLst>
                </p14:cNvPr>
                <p14:cNvContentPartPr/>
                <p14:nvPr/>
              </p14:nvContentPartPr>
              <p14:xfrm>
                <a:off x="3467318" y="5594389"/>
                <a:ext cx="169560" cy="108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A4DC3437-6F98-7417-17AE-2ABDB3F6856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458678" y="5585389"/>
                  <a:ext cx="1872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0F540745-EBD7-050E-89FF-24E660BBF44E}"/>
                    </a:ext>
                  </a:extLst>
                </p14:cNvPr>
                <p14:cNvContentPartPr/>
                <p14:nvPr/>
              </p14:nvContentPartPr>
              <p14:xfrm>
                <a:off x="3472358" y="5681149"/>
                <a:ext cx="153000" cy="385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0F540745-EBD7-050E-89FF-24E660BBF44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463718" y="5672509"/>
                  <a:ext cx="1706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79FF66D2-81C2-867B-FB66-C0D1FC1DBABE}"/>
                    </a:ext>
                  </a:extLst>
                </p14:cNvPr>
                <p14:cNvContentPartPr/>
                <p14:nvPr/>
              </p14:nvContentPartPr>
              <p14:xfrm>
                <a:off x="3212438" y="5249509"/>
                <a:ext cx="79200" cy="1184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79FF66D2-81C2-867B-FB66-C0D1FC1DBAB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203438" y="5240509"/>
                  <a:ext cx="968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1A75B03A-9666-7489-46CE-8C9A257D3168}"/>
                    </a:ext>
                  </a:extLst>
                </p14:cNvPr>
                <p14:cNvContentPartPr/>
                <p14:nvPr/>
              </p14:nvContentPartPr>
              <p14:xfrm>
                <a:off x="3308918" y="5249869"/>
                <a:ext cx="12960" cy="1411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1A75B03A-9666-7489-46CE-8C9A257D316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299918" y="5240869"/>
                  <a:ext cx="306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093B16D8-D7FC-BF5C-A414-31F0DB901635}"/>
                    </a:ext>
                  </a:extLst>
                </p14:cNvPr>
                <p14:cNvContentPartPr/>
                <p14:nvPr/>
              </p14:nvContentPartPr>
              <p14:xfrm>
                <a:off x="617918" y="5256349"/>
                <a:ext cx="121320" cy="1263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093B16D8-D7FC-BF5C-A414-31F0DB90163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08918" y="5247349"/>
                  <a:ext cx="1389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BE17EEE5-6448-0092-B349-5B86B966D08E}"/>
                    </a:ext>
                  </a:extLst>
                </p14:cNvPr>
                <p14:cNvContentPartPr/>
                <p14:nvPr/>
              </p14:nvContentPartPr>
              <p14:xfrm>
                <a:off x="724118" y="5256349"/>
                <a:ext cx="93600" cy="1922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BE17EEE5-6448-0092-B349-5B86B966D08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15118" y="5247709"/>
                  <a:ext cx="111240" cy="20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F3520BE9-B4B1-16F9-3FA3-BF9FD6AE1B6E}"/>
              </a:ext>
            </a:extLst>
          </p:cNvPr>
          <p:cNvGrpSpPr/>
          <p:nvPr/>
        </p:nvGrpSpPr>
        <p:grpSpPr>
          <a:xfrm>
            <a:off x="6551318" y="2278136"/>
            <a:ext cx="5303280" cy="1788413"/>
            <a:chOff x="6551318" y="2278136"/>
            <a:chExt cx="5303280" cy="178841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FF8ED91-B20E-C8ED-7160-2A7FDEE9A546}"/>
                    </a:ext>
                  </a:extLst>
                </p14:cNvPr>
                <p14:cNvContentPartPr/>
                <p14:nvPr/>
              </p14:nvContentPartPr>
              <p14:xfrm>
                <a:off x="6604238" y="2352296"/>
                <a:ext cx="1429560" cy="4705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FF8ED91-B20E-C8ED-7160-2A7FDEE9A54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595238" y="2343656"/>
                  <a:ext cx="1447200" cy="48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EC3C9AD-A064-A7B7-AAB0-C1FDCBF27F97}"/>
                    </a:ext>
                  </a:extLst>
                </p14:cNvPr>
                <p14:cNvContentPartPr/>
                <p14:nvPr/>
              </p14:nvContentPartPr>
              <p14:xfrm>
                <a:off x="6696038" y="2542016"/>
                <a:ext cx="413280" cy="360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EC3C9AD-A064-A7B7-AAB0-C1FDCBF27F9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687038" y="2533016"/>
                  <a:ext cx="4309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6CC1201-E38D-109D-39E8-069D69920B4B}"/>
                    </a:ext>
                  </a:extLst>
                </p14:cNvPr>
                <p14:cNvContentPartPr/>
                <p14:nvPr/>
              </p14:nvContentPartPr>
              <p14:xfrm>
                <a:off x="8216678" y="2413496"/>
                <a:ext cx="360000" cy="4446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6CC1201-E38D-109D-39E8-069D69920B4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207678" y="2404856"/>
                  <a:ext cx="37764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B928F52-9513-5AC5-0B41-77F8130BAC5E}"/>
                    </a:ext>
                  </a:extLst>
                </p14:cNvPr>
                <p14:cNvContentPartPr/>
                <p14:nvPr/>
              </p14:nvContentPartPr>
              <p14:xfrm>
                <a:off x="8750198" y="2278136"/>
                <a:ext cx="2214360" cy="4730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B928F52-9513-5AC5-0B41-77F8130BAC5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741198" y="2269496"/>
                  <a:ext cx="2232000" cy="49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74C2A6B-55C9-A75C-078C-9CEA5BB2F8D2}"/>
                    </a:ext>
                  </a:extLst>
                </p14:cNvPr>
                <p14:cNvContentPartPr/>
                <p14:nvPr/>
              </p14:nvContentPartPr>
              <p14:xfrm>
                <a:off x="9966998" y="2398376"/>
                <a:ext cx="520920" cy="403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74C2A6B-55C9-A75C-078C-9CEA5BB2F8D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958358" y="2389736"/>
                  <a:ext cx="5385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C6A5398-EDDC-9D42-4800-713F434F56E6}"/>
                    </a:ext>
                  </a:extLst>
                </p14:cNvPr>
                <p14:cNvContentPartPr/>
                <p14:nvPr/>
              </p14:nvContentPartPr>
              <p14:xfrm>
                <a:off x="6551318" y="3137096"/>
                <a:ext cx="539640" cy="2217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C6A5398-EDDC-9D42-4800-713F434F56E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542678" y="3128456"/>
                  <a:ext cx="5572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91FAC8F-180D-F795-4388-8DA39FB2F07B}"/>
                    </a:ext>
                  </a:extLst>
                </p14:cNvPr>
                <p14:cNvContentPartPr/>
                <p14:nvPr/>
              </p14:nvContentPartPr>
              <p14:xfrm>
                <a:off x="6834638" y="3049256"/>
                <a:ext cx="13680" cy="75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91FAC8F-180D-F795-4388-8DA39FB2F07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825998" y="3040256"/>
                  <a:ext cx="313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1DEFEE7-2907-0CCE-9A2A-5DC084004D43}"/>
                    </a:ext>
                  </a:extLst>
                </p14:cNvPr>
                <p14:cNvContentPartPr/>
                <p14:nvPr/>
              </p14:nvContentPartPr>
              <p14:xfrm>
                <a:off x="7327838" y="2905976"/>
                <a:ext cx="556560" cy="4417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1DEFEE7-2907-0CCE-9A2A-5DC084004D4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319198" y="2896976"/>
                  <a:ext cx="574200" cy="45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62653CA-F961-13B9-D8D9-C6E8247505E2}"/>
                    </a:ext>
                  </a:extLst>
                </p14:cNvPr>
                <p14:cNvContentPartPr/>
                <p14:nvPr/>
              </p14:nvContentPartPr>
              <p14:xfrm>
                <a:off x="7397678" y="3098216"/>
                <a:ext cx="378720" cy="709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62653CA-F961-13B9-D8D9-C6E8247505E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389038" y="3089576"/>
                  <a:ext cx="3963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E55F74D-682D-3652-FF73-DE37B2ABC7D3}"/>
                    </a:ext>
                  </a:extLst>
                </p14:cNvPr>
                <p14:cNvContentPartPr/>
                <p14:nvPr/>
              </p14:nvContentPartPr>
              <p14:xfrm>
                <a:off x="8086718" y="2878256"/>
                <a:ext cx="1226520" cy="6256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E55F74D-682D-3652-FF73-DE37B2ABC7D3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077718" y="2869616"/>
                  <a:ext cx="1244160" cy="64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A1DBB41-EF1E-7641-06F2-8BC27ED4CF50}"/>
                    </a:ext>
                  </a:extLst>
                </p14:cNvPr>
                <p14:cNvContentPartPr/>
                <p14:nvPr/>
              </p14:nvContentPartPr>
              <p14:xfrm>
                <a:off x="8933078" y="3019736"/>
                <a:ext cx="54360" cy="342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A1DBB41-EF1E-7641-06F2-8BC27ED4CF5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924438" y="3011096"/>
                  <a:ext cx="720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EF4F2C5-7D1D-C008-BD6C-3AEE0D8868CB}"/>
                    </a:ext>
                  </a:extLst>
                </p14:cNvPr>
                <p14:cNvContentPartPr/>
                <p14:nvPr/>
              </p14:nvContentPartPr>
              <p14:xfrm>
                <a:off x="6641078" y="3652189"/>
                <a:ext cx="377280" cy="2440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EF4F2C5-7D1D-C008-BD6C-3AEE0D8868C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632438" y="3643189"/>
                  <a:ext cx="39492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3FEBF396-18BE-1B1C-7700-3CD7AB931F1B}"/>
                    </a:ext>
                  </a:extLst>
                </p14:cNvPr>
                <p14:cNvContentPartPr/>
                <p14:nvPr/>
              </p14:nvContentPartPr>
              <p14:xfrm>
                <a:off x="7082438" y="3538069"/>
                <a:ext cx="55080" cy="885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3FEBF396-18BE-1B1C-7700-3CD7AB931F1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073798" y="3529429"/>
                  <a:ext cx="727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028A235A-67DB-65A7-BE8E-72D3FD0CD0A3}"/>
                    </a:ext>
                  </a:extLst>
                </p14:cNvPr>
                <p14:cNvContentPartPr/>
                <p14:nvPr/>
              </p14:nvContentPartPr>
              <p14:xfrm>
                <a:off x="7095758" y="3876829"/>
                <a:ext cx="28800" cy="1555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028A235A-67DB-65A7-BE8E-72D3FD0CD0A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087118" y="3868189"/>
                  <a:ext cx="464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BB0569D2-A749-A20B-739D-BA5831C05F8D}"/>
                    </a:ext>
                  </a:extLst>
                </p14:cNvPr>
                <p14:cNvContentPartPr/>
                <p14:nvPr/>
              </p14:nvContentPartPr>
              <p14:xfrm>
                <a:off x="7138958" y="3812029"/>
                <a:ext cx="3600" cy="180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BB0569D2-A749-A20B-739D-BA5831C05F8D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129958" y="3803389"/>
                  <a:ext cx="212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218E06AB-FF41-49AF-6723-0DED0BA35980}"/>
                    </a:ext>
                  </a:extLst>
                </p14:cNvPr>
                <p14:cNvContentPartPr/>
                <p14:nvPr/>
              </p14:nvContentPartPr>
              <p14:xfrm>
                <a:off x="7240118" y="3785749"/>
                <a:ext cx="158040" cy="2808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218E06AB-FF41-49AF-6723-0DED0BA3598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231118" y="3776749"/>
                  <a:ext cx="17568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F7E5D91D-FF05-DDEA-4EAF-8B19B40CE566}"/>
                    </a:ext>
                  </a:extLst>
                </p14:cNvPr>
                <p14:cNvContentPartPr/>
                <p14:nvPr/>
              </p14:nvContentPartPr>
              <p14:xfrm>
                <a:off x="7628198" y="3764149"/>
                <a:ext cx="190080" cy="280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F7E5D91D-FF05-DDEA-4EAF-8B19B40CE566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619558" y="3755509"/>
                  <a:ext cx="2077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1C1D5984-9857-94C2-AD0C-BBF00AE305B4}"/>
                    </a:ext>
                  </a:extLst>
                </p14:cNvPr>
                <p14:cNvContentPartPr/>
                <p14:nvPr/>
              </p14:nvContentPartPr>
              <p14:xfrm>
                <a:off x="7611998" y="3844429"/>
                <a:ext cx="174960" cy="111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1C1D5984-9857-94C2-AD0C-BBF00AE305B4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603358" y="3835429"/>
                  <a:ext cx="1926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8A964D5B-3132-A690-8FE8-B5F2680DFCAB}"/>
                    </a:ext>
                  </a:extLst>
                </p14:cNvPr>
                <p14:cNvContentPartPr/>
                <p14:nvPr/>
              </p14:nvContentPartPr>
              <p14:xfrm>
                <a:off x="8083238" y="3595669"/>
                <a:ext cx="56880" cy="990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8A964D5B-3132-A690-8FE8-B5F2680DFCA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074598" y="3586669"/>
                  <a:ext cx="745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28D2495C-8FA5-ECEE-2505-90670FE422AC}"/>
                    </a:ext>
                  </a:extLst>
                </p14:cNvPr>
                <p14:cNvContentPartPr/>
                <p14:nvPr/>
              </p14:nvContentPartPr>
              <p14:xfrm>
                <a:off x="8146958" y="3581989"/>
                <a:ext cx="57600" cy="961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28D2495C-8FA5-ECEE-2505-90670FE422A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138318" y="3573349"/>
                  <a:ext cx="752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CEBBCC44-7E6A-916A-CAC1-E19C6BD5D1D0}"/>
                    </a:ext>
                  </a:extLst>
                </p14:cNvPr>
                <p14:cNvContentPartPr/>
                <p14:nvPr/>
              </p14:nvContentPartPr>
              <p14:xfrm>
                <a:off x="8128238" y="3744709"/>
                <a:ext cx="349560" cy="2570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CEBBCC44-7E6A-916A-CAC1-E19C6BD5D1D0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119238" y="3736069"/>
                  <a:ext cx="36720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D4518F5E-8566-78CF-E3ED-5F49A9932667}"/>
                    </a:ext>
                  </a:extLst>
                </p14:cNvPr>
                <p14:cNvContentPartPr/>
                <p14:nvPr/>
              </p14:nvContentPartPr>
              <p14:xfrm>
                <a:off x="8389958" y="3769549"/>
                <a:ext cx="1003320" cy="2433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D4518F5E-8566-78CF-E3ED-5F49A993266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381318" y="3760909"/>
                  <a:ext cx="102096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53983A40-C919-2065-D00B-5166EC908B9D}"/>
                    </a:ext>
                  </a:extLst>
                </p14:cNvPr>
                <p14:cNvContentPartPr/>
                <p14:nvPr/>
              </p14:nvContentPartPr>
              <p14:xfrm>
                <a:off x="8587598" y="3589549"/>
                <a:ext cx="22320" cy="284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53983A40-C919-2065-D00B-5166EC908B9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578598" y="3580549"/>
                  <a:ext cx="399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384476F4-B3BE-EE4A-B0CA-C946AC496EC7}"/>
                    </a:ext>
                  </a:extLst>
                </p14:cNvPr>
                <p14:cNvContentPartPr/>
                <p14:nvPr/>
              </p14:nvContentPartPr>
              <p14:xfrm>
                <a:off x="9460958" y="3597829"/>
                <a:ext cx="1110600" cy="4320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384476F4-B3BE-EE4A-B0CA-C946AC496EC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451958" y="3588829"/>
                  <a:ext cx="112824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BF4440BE-C97E-FFB9-BF80-BA5D41A7843C}"/>
                    </a:ext>
                  </a:extLst>
                </p14:cNvPr>
                <p14:cNvContentPartPr/>
                <p14:nvPr/>
              </p14:nvContentPartPr>
              <p14:xfrm>
                <a:off x="9668318" y="3769909"/>
                <a:ext cx="405000" cy="561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BF4440BE-C97E-FFB9-BF80-BA5D41A7843C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659318" y="3760909"/>
                  <a:ext cx="4226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0482FA3B-4986-61E3-05B1-99C0F7DADCEA}"/>
                    </a:ext>
                  </a:extLst>
                </p14:cNvPr>
                <p14:cNvContentPartPr/>
                <p14:nvPr/>
              </p14:nvContentPartPr>
              <p14:xfrm>
                <a:off x="10619438" y="3475789"/>
                <a:ext cx="1079280" cy="4878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0482FA3B-4986-61E3-05B1-99C0F7DADCE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610798" y="3467149"/>
                  <a:ext cx="1096920" cy="50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55329828-BA0E-5A2B-0453-ED5D72358DFD}"/>
                    </a:ext>
                  </a:extLst>
                </p14:cNvPr>
                <p14:cNvContentPartPr/>
                <p14:nvPr/>
              </p14:nvContentPartPr>
              <p14:xfrm>
                <a:off x="10637078" y="3621949"/>
                <a:ext cx="446040" cy="759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55329828-BA0E-5A2B-0453-ED5D72358DFD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628438" y="3612949"/>
                  <a:ext cx="4636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0ABD6C59-6748-46E6-8C80-52DE996996C8}"/>
                    </a:ext>
                  </a:extLst>
                </p14:cNvPr>
                <p14:cNvContentPartPr/>
                <p14:nvPr/>
              </p14:nvContentPartPr>
              <p14:xfrm>
                <a:off x="11664518" y="3531229"/>
                <a:ext cx="75240" cy="1465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0ABD6C59-6748-46E6-8C80-52DE996996C8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1655878" y="3522589"/>
                  <a:ext cx="928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0B00B44D-47FB-619D-9B03-04D66076911C}"/>
                    </a:ext>
                  </a:extLst>
                </p14:cNvPr>
                <p14:cNvContentPartPr/>
                <p14:nvPr/>
              </p14:nvContentPartPr>
              <p14:xfrm>
                <a:off x="11814278" y="3520069"/>
                <a:ext cx="40320" cy="1641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0B00B44D-47FB-619D-9B03-04D66076911C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1805638" y="3511429"/>
                  <a:ext cx="579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206A8CD9-05DD-7FCE-62F7-4C833BB2F62E}"/>
                    </a:ext>
                  </a:extLst>
                </p14:cNvPr>
                <p14:cNvContentPartPr/>
                <p14:nvPr/>
              </p14:nvContentPartPr>
              <p14:xfrm>
                <a:off x="7087838" y="3426829"/>
                <a:ext cx="64800" cy="1620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206A8CD9-05DD-7FCE-62F7-4C833BB2F62E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079198" y="3418189"/>
                  <a:ext cx="82440" cy="179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59AC0263-FDCB-794B-6776-4E08CFB2E880}"/>
                  </a:ext>
                </a:extLst>
              </p14:cNvPr>
              <p14:cNvContentPartPr/>
              <p14:nvPr/>
            </p14:nvContentPartPr>
            <p14:xfrm>
              <a:off x="355478" y="6386749"/>
              <a:ext cx="13680" cy="2664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59AC0263-FDCB-794B-6776-4E08CFB2E880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346478" y="6378109"/>
                <a:ext cx="31320" cy="4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7" name="Group 216">
            <a:extLst>
              <a:ext uri="{FF2B5EF4-FFF2-40B4-BE49-F238E27FC236}">
                <a16:creationId xmlns:a16="http://schemas.microsoft.com/office/drawing/2014/main" id="{842919D4-CDAE-3BFD-E22D-C4ABF1F2B385}"/>
              </a:ext>
            </a:extLst>
          </p:cNvPr>
          <p:cNvGrpSpPr/>
          <p:nvPr/>
        </p:nvGrpSpPr>
        <p:grpSpPr>
          <a:xfrm>
            <a:off x="8412278" y="5318629"/>
            <a:ext cx="3327480" cy="574920"/>
            <a:chOff x="8412278" y="5318629"/>
            <a:chExt cx="3327480" cy="57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F9820DF3-0E15-9832-AA6C-4DEC139A81F3}"/>
                    </a:ext>
                  </a:extLst>
                </p14:cNvPr>
                <p14:cNvContentPartPr/>
                <p14:nvPr/>
              </p14:nvContentPartPr>
              <p14:xfrm>
                <a:off x="8412278" y="5664949"/>
                <a:ext cx="46440" cy="777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F9820DF3-0E15-9832-AA6C-4DEC139A81F3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403278" y="5655949"/>
                  <a:ext cx="640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BF942F78-92A0-69B1-5056-5DDE9AE9C839}"/>
                    </a:ext>
                  </a:extLst>
                </p14:cNvPr>
                <p14:cNvContentPartPr/>
                <p14:nvPr/>
              </p14:nvContentPartPr>
              <p14:xfrm>
                <a:off x="8848238" y="5360749"/>
                <a:ext cx="277200" cy="3686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BF942F78-92A0-69B1-5056-5DDE9AE9C83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839238" y="5352109"/>
                  <a:ext cx="29484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DC13D1FE-BFF6-7639-CEE6-C49794043F51}"/>
                    </a:ext>
                  </a:extLst>
                </p14:cNvPr>
                <p14:cNvContentPartPr/>
                <p14:nvPr/>
              </p14:nvContentPartPr>
              <p14:xfrm>
                <a:off x="9074318" y="5552989"/>
                <a:ext cx="732600" cy="2044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DC13D1FE-BFF6-7639-CEE6-C49794043F51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065678" y="5543989"/>
                  <a:ext cx="7502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A7BDF879-A73A-DF0E-A5B5-A05B5AAFCB62}"/>
                    </a:ext>
                  </a:extLst>
                </p14:cNvPr>
                <p14:cNvContentPartPr/>
                <p14:nvPr/>
              </p14:nvContentPartPr>
              <p14:xfrm>
                <a:off x="9366638" y="5423389"/>
                <a:ext cx="40320" cy="738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A7BDF879-A73A-DF0E-A5B5-A05B5AAFCB62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357638" y="5414389"/>
                  <a:ext cx="579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A2B4DB67-27ED-D856-6557-AEA03D063676}"/>
                    </a:ext>
                  </a:extLst>
                </p14:cNvPr>
                <p14:cNvContentPartPr/>
                <p14:nvPr/>
              </p14:nvContentPartPr>
              <p14:xfrm>
                <a:off x="9928958" y="5318629"/>
                <a:ext cx="528480" cy="3999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A2B4DB67-27ED-D856-6557-AEA03D06367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919958" y="5309989"/>
                  <a:ext cx="54612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C9CFBF5D-01E1-E956-8E31-292560A7877F}"/>
                    </a:ext>
                  </a:extLst>
                </p14:cNvPr>
                <p14:cNvContentPartPr/>
                <p14:nvPr/>
              </p14:nvContentPartPr>
              <p14:xfrm>
                <a:off x="9942278" y="5442109"/>
                <a:ext cx="335160" cy="842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C9CFBF5D-01E1-E956-8E31-292560A7877F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933638" y="5433469"/>
                  <a:ext cx="3528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20FC37EC-E39D-2C07-6151-CA5C93DE6E29}"/>
                    </a:ext>
                  </a:extLst>
                </p14:cNvPr>
                <p14:cNvContentPartPr/>
                <p14:nvPr/>
              </p14:nvContentPartPr>
              <p14:xfrm>
                <a:off x="10624478" y="5437069"/>
                <a:ext cx="644400" cy="3920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20FC37EC-E39D-2C07-6151-CA5C93DE6E29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615478" y="5428069"/>
                  <a:ext cx="66204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DA1FF90F-AAC3-3E82-59C1-1ABE958DFD5A}"/>
                    </a:ext>
                  </a:extLst>
                </p14:cNvPr>
                <p14:cNvContentPartPr/>
                <p14:nvPr/>
              </p14:nvContentPartPr>
              <p14:xfrm>
                <a:off x="11088158" y="5537869"/>
                <a:ext cx="295200" cy="273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DA1FF90F-AAC3-3E82-59C1-1ABE958DFD5A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1079518" y="5529229"/>
                  <a:ext cx="3128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C4B0D7F1-B0FE-17F9-F59F-67165391A7D5}"/>
                    </a:ext>
                  </a:extLst>
                </p14:cNvPr>
                <p14:cNvContentPartPr/>
                <p14:nvPr/>
              </p14:nvContentPartPr>
              <p14:xfrm>
                <a:off x="11430158" y="5393149"/>
                <a:ext cx="309600" cy="5004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C4B0D7F1-B0FE-17F9-F59F-67165391A7D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1421518" y="5384509"/>
                  <a:ext cx="327240" cy="51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65C37300-C459-2380-5D6B-1DA38E7DF36F}"/>
              </a:ext>
            </a:extLst>
          </p:cNvPr>
          <p:cNvGrpSpPr/>
          <p:nvPr/>
        </p:nvGrpSpPr>
        <p:grpSpPr>
          <a:xfrm>
            <a:off x="230918" y="6162469"/>
            <a:ext cx="636480" cy="399960"/>
            <a:chOff x="230918" y="6162469"/>
            <a:chExt cx="636480" cy="39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1E178113-0583-18B5-9928-ED7AAA4AD19E}"/>
                    </a:ext>
                  </a:extLst>
                </p14:cNvPr>
                <p14:cNvContentPartPr/>
                <p14:nvPr/>
              </p14:nvContentPartPr>
              <p14:xfrm>
                <a:off x="230918" y="6162469"/>
                <a:ext cx="636480" cy="3999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1E178113-0583-18B5-9928-ED7AAA4AD19E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21918" y="6153829"/>
                  <a:ext cx="65412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3F0A6791-B31B-5138-B44A-9AB588A239AF}"/>
                    </a:ext>
                  </a:extLst>
                </p14:cNvPr>
                <p14:cNvContentPartPr/>
                <p14:nvPr/>
              </p14:nvContentPartPr>
              <p14:xfrm>
                <a:off x="244238" y="6261109"/>
                <a:ext cx="270720" cy="1198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3F0A6791-B31B-5138-B44A-9AB588A239AF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35598" y="6252109"/>
                  <a:ext cx="288360" cy="13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1A870DB8-00AA-F3A4-2DDF-2046FCCA06EA}"/>
              </a:ext>
            </a:extLst>
          </p:cNvPr>
          <p:cNvGrpSpPr/>
          <p:nvPr/>
        </p:nvGrpSpPr>
        <p:grpSpPr>
          <a:xfrm>
            <a:off x="1004198" y="6042229"/>
            <a:ext cx="4770720" cy="552240"/>
            <a:chOff x="1004198" y="6042229"/>
            <a:chExt cx="4770720" cy="55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E72D4155-4929-5EF0-2166-0C7DEE0023E8}"/>
                    </a:ext>
                  </a:extLst>
                </p14:cNvPr>
                <p14:cNvContentPartPr/>
                <p14:nvPr/>
              </p14:nvContentPartPr>
              <p14:xfrm>
                <a:off x="1004198" y="6078589"/>
                <a:ext cx="2020680" cy="4777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E72D4155-4929-5EF0-2166-0C7DEE0023E8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95558" y="6069949"/>
                  <a:ext cx="2038320" cy="49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9354E010-C5D2-625F-142A-ACB6C893584A}"/>
                    </a:ext>
                  </a:extLst>
                </p14:cNvPr>
                <p14:cNvContentPartPr/>
                <p14:nvPr/>
              </p14:nvContentPartPr>
              <p14:xfrm>
                <a:off x="2065478" y="6178309"/>
                <a:ext cx="501480" cy="568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9354E010-C5D2-625F-142A-ACB6C893584A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056478" y="6169309"/>
                  <a:ext cx="5191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23D67DCD-09E9-8724-4259-1F3DC71BA72B}"/>
                    </a:ext>
                  </a:extLst>
                </p14:cNvPr>
                <p14:cNvContentPartPr/>
                <p14:nvPr/>
              </p14:nvContentPartPr>
              <p14:xfrm>
                <a:off x="3123878" y="6042229"/>
                <a:ext cx="978120" cy="5522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23D67DCD-09E9-8724-4259-1F3DC71BA72B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115238" y="6033229"/>
                  <a:ext cx="995760" cy="56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83182CD9-F2C6-5058-4CC9-8A9FDE1C951E}"/>
                    </a:ext>
                  </a:extLst>
                </p14:cNvPr>
                <p14:cNvContentPartPr/>
                <p14:nvPr/>
              </p14:nvContentPartPr>
              <p14:xfrm>
                <a:off x="3867278" y="6341029"/>
                <a:ext cx="342720" cy="2242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83182CD9-F2C6-5058-4CC9-8A9FDE1C951E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858638" y="6332389"/>
                  <a:ext cx="36036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8006537A-F1D2-0D33-AD7B-A982017AD4E1}"/>
                    </a:ext>
                  </a:extLst>
                </p14:cNvPr>
                <p14:cNvContentPartPr/>
                <p14:nvPr/>
              </p14:nvContentPartPr>
              <p14:xfrm>
                <a:off x="4308998" y="6159589"/>
                <a:ext cx="594720" cy="3938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8006537A-F1D2-0D33-AD7B-A982017AD4E1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299998" y="6150589"/>
                  <a:ext cx="61236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22E27051-4BE4-3B67-1C05-6C3D709B7EA8}"/>
                    </a:ext>
                  </a:extLst>
                </p14:cNvPr>
                <p14:cNvContentPartPr/>
                <p14:nvPr/>
              </p14:nvContentPartPr>
              <p14:xfrm>
                <a:off x="4765478" y="6259669"/>
                <a:ext cx="227520" cy="360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22E27051-4BE4-3B67-1C05-6C3D709B7EA8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756838" y="6251029"/>
                  <a:ext cx="2451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386EB0EB-8123-C5A0-BCF7-6CA4F0F45229}"/>
                    </a:ext>
                  </a:extLst>
                </p14:cNvPr>
                <p14:cNvContentPartPr/>
                <p14:nvPr/>
              </p14:nvContentPartPr>
              <p14:xfrm>
                <a:off x="5139518" y="6097669"/>
                <a:ext cx="635400" cy="3970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386EB0EB-8123-C5A0-BCF7-6CA4F0F45229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130518" y="6089029"/>
                  <a:ext cx="653040" cy="41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F041EC43-F01D-D5D8-8C19-522CFFB2DAB3}"/>
              </a:ext>
            </a:extLst>
          </p:cNvPr>
          <p:cNvGrpSpPr/>
          <p:nvPr/>
        </p:nvGrpSpPr>
        <p:grpSpPr>
          <a:xfrm>
            <a:off x="5892638" y="6116749"/>
            <a:ext cx="2513160" cy="514440"/>
            <a:chOff x="5892638" y="6116749"/>
            <a:chExt cx="2513160" cy="51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1D2B0B71-37E9-D15B-32F9-70122C1A3EDC}"/>
                    </a:ext>
                  </a:extLst>
                </p14:cNvPr>
                <p14:cNvContentPartPr/>
                <p14:nvPr/>
              </p14:nvContentPartPr>
              <p14:xfrm>
                <a:off x="5892638" y="6116749"/>
                <a:ext cx="460800" cy="3898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1D2B0B71-37E9-D15B-32F9-70122C1A3EDC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883998" y="6107749"/>
                  <a:ext cx="47844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05EB3CC7-E9E8-F0DC-24AA-D9EE1D4A1EA8}"/>
                    </a:ext>
                  </a:extLst>
                </p14:cNvPr>
                <p14:cNvContentPartPr/>
                <p14:nvPr/>
              </p14:nvContentPartPr>
              <p14:xfrm>
                <a:off x="5975438" y="6237709"/>
                <a:ext cx="359280" cy="414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05EB3CC7-E9E8-F0DC-24AA-D9EE1D4A1EA8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966438" y="6229069"/>
                  <a:ext cx="3769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1775FBDE-9A49-BE27-CD49-53B78D4EDE46}"/>
                    </a:ext>
                  </a:extLst>
                </p14:cNvPr>
                <p14:cNvContentPartPr/>
                <p14:nvPr/>
              </p14:nvContentPartPr>
              <p14:xfrm>
                <a:off x="6403478" y="6148069"/>
                <a:ext cx="1448640" cy="4496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1775FBDE-9A49-BE27-CD49-53B78D4EDE4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394838" y="6139069"/>
                  <a:ext cx="1466280" cy="46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0CB7757F-D157-219F-2A20-18DC95BA65CA}"/>
                    </a:ext>
                  </a:extLst>
                </p14:cNvPr>
                <p14:cNvContentPartPr/>
                <p14:nvPr/>
              </p14:nvContentPartPr>
              <p14:xfrm>
                <a:off x="6431198" y="6305029"/>
                <a:ext cx="384120" cy="136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0CB7757F-D157-219F-2A20-18DC95BA65CA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422558" y="6296389"/>
                  <a:ext cx="4017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CE078A01-9129-9FE5-2663-8FC88F95DAB8}"/>
                    </a:ext>
                  </a:extLst>
                </p14:cNvPr>
                <p14:cNvContentPartPr/>
                <p14:nvPr/>
              </p14:nvContentPartPr>
              <p14:xfrm>
                <a:off x="8047598" y="6296029"/>
                <a:ext cx="358200" cy="3351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CE078A01-9129-9FE5-2663-8FC88F95DAB8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038598" y="6287029"/>
                  <a:ext cx="375840" cy="35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0D833288-3322-A572-D92B-159C1F1922B4}"/>
                  </a:ext>
                </a:extLst>
              </p14:cNvPr>
              <p14:cNvContentPartPr/>
              <p14:nvPr/>
            </p14:nvContentPartPr>
            <p14:xfrm>
              <a:off x="8591198" y="6324829"/>
              <a:ext cx="1242000" cy="23256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0D833288-3322-A572-D92B-159C1F1922B4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8582198" y="6316189"/>
                <a:ext cx="125964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40BD258C-9E3D-9B58-700E-63A123D4D546}"/>
                  </a:ext>
                </a:extLst>
              </p14:cNvPr>
              <p14:cNvContentPartPr/>
              <p14:nvPr/>
            </p14:nvContentPartPr>
            <p14:xfrm>
              <a:off x="10244318" y="6358309"/>
              <a:ext cx="218160" cy="48960"/>
            </p14:xfrm>
          </p:contentPart>
        </mc:Choice>
        <mc:Fallback xmlns=""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40BD258C-9E3D-9B58-700E-63A123D4D546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10190318" y="6250309"/>
                <a:ext cx="32580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6891C07D-D82B-105D-5CD9-A82B80318272}"/>
                  </a:ext>
                </a:extLst>
              </p14:cNvPr>
              <p14:cNvContentPartPr/>
              <p14:nvPr/>
            </p14:nvContentPartPr>
            <p14:xfrm>
              <a:off x="11470838" y="6333469"/>
              <a:ext cx="198000" cy="150480"/>
            </p14:xfrm>
          </p:contentPart>
        </mc:Choice>
        <mc:Fallback xmlns=""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6891C07D-D82B-105D-5CD9-A82B80318272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11435198" y="6261469"/>
                <a:ext cx="26964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54AEF0AF-B299-7B9E-1279-B199A7F07E45}"/>
                  </a:ext>
                </a:extLst>
              </p14:cNvPr>
              <p14:cNvContentPartPr/>
              <p14:nvPr/>
            </p14:nvContentPartPr>
            <p14:xfrm>
              <a:off x="11571998" y="6445069"/>
              <a:ext cx="51840" cy="60120"/>
            </p14:xfrm>
          </p:contentPart>
        </mc:Choice>
        <mc:Fallback xmlns=""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54AEF0AF-B299-7B9E-1279-B199A7F07E45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11536358" y="6373069"/>
                <a:ext cx="123480" cy="20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53" name="Group 252">
            <a:extLst>
              <a:ext uri="{FF2B5EF4-FFF2-40B4-BE49-F238E27FC236}">
                <a16:creationId xmlns:a16="http://schemas.microsoft.com/office/drawing/2014/main" id="{644E9F69-B229-91B0-F8CD-F1E415FE28A7}"/>
              </a:ext>
            </a:extLst>
          </p:cNvPr>
          <p:cNvGrpSpPr/>
          <p:nvPr/>
        </p:nvGrpSpPr>
        <p:grpSpPr>
          <a:xfrm>
            <a:off x="3815078" y="4361451"/>
            <a:ext cx="1792080" cy="517680"/>
            <a:chOff x="3815078" y="4361451"/>
            <a:chExt cx="1792080" cy="51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949E1C9-DA17-5731-C621-310C5C91651E}"/>
                    </a:ext>
                  </a:extLst>
                </p14:cNvPr>
                <p14:cNvContentPartPr/>
                <p14:nvPr/>
              </p14:nvContentPartPr>
              <p14:xfrm>
                <a:off x="3815078" y="4480251"/>
                <a:ext cx="283680" cy="162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949E1C9-DA17-5731-C621-310C5C91651E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806438" y="4471611"/>
                  <a:ext cx="3013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2E549E7-E384-881B-7F6A-5445A6EEB2B9}"/>
                    </a:ext>
                  </a:extLst>
                </p14:cNvPr>
                <p14:cNvContentPartPr/>
                <p14:nvPr/>
              </p14:nvContentPartPr>
              <p14:xfrm>
                <a:off x="3968798" y="4414731"/>
                <a:ext cx="33840" cy="2152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2E549E7-E384-881B-7F6A-5445A6EEB2B9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960158" y="4405731"/>
                  <a:ext cx="514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36B47D7-8BD3-D24E-AC51-E2809D9E8F8C}"/>
                    </a:ext>
                  </a:extLst>
                </p14:cNvPr>
                <p14:cNvContentPartPr/>
                <p14:nvPr/>
              </p14:nvContentPartPr>
              <p14:xfrm>
                <a:off x="4126478" y="4448931"/>
                <a:ext cx="334440" cy="4302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36B47D7-8BD3-D24E-AC51-E2809D9E8F8C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117838" y="4440291"/>
                  <a:ext cx="35208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E43130D-0EB5-AD22-C2A4-D1C53AACB418}"/>
                    </a:ext>
                  </a:extLst>
                </p14:cNvPr>
                <p14:cNvContentPartPr/>
                <p14:nvPr/>
              </p14:nvContentPartPr>
              <p14:xfrm>
                <a:off x="4596278" y="4361451"/>
                <a:ext cx="438840" cy="2829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E43130D-0EB5-AD22-C2A4-D1C53AACB418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587638" y="4352811"/>
                  <a:ext cx="45648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7070878-ADC2-B071-DA7D-E43BBD139CEC}"/>
                    </a:ext>
                  </a:extLst>
                </p14:cNvPr>
                <p14:cNvContentPartPr/>
                <p14:nvPr/>
              </p14:nvContentPartPr>
              <p14:xfrm>
                <a:off x="4905518" y="4684011"/>
                <a:ext cx="74520" cy="1072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7070878-ADC2-B071-DA7D-E43BBD139CEC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4896878" y="4675011"/>
                  <a:ext cx="921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7F03E53-2C58-2D36-D663-2B4F0146E6A5}"/>
                    </a:ext>
                  </a:extLst>
                </p14:cNvPr>
                <p14:cNvContentPartPr/>
                <p14:nvPr/>
              </p14:nvContentPartPr>
              <p14:xfrm>
                <a:off x="5003078" y="4511571"/>
                <a:ext cx="5400" cy="64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7F03E53-2C58-2D36-D663-2B4F0146E6A5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994078" y="4502931"/>
                  <a:ext cx="230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E78389CA-A918-50F3-93EF-313731C4F2E1}"/>
                    </a:ext>
                  </a:extLst>
                </p14:cNvPr>
                <p14:cNvContentPartPr/>
                <p14:nvPr/>
              </p14:nvContentPartPr>
              <p14:xfrm>
                <a:off x="5229158" y="4394869"/>
                <a:ext cx="342000" cy="20628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E78389CA-A918-50F3-93EF-313731C4F2E1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220158" y="4386229"/>
                  <a:ext cx="3596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A990F60C-AE5B-692F-AA14-787653152FC0}"/>
                    </a:ext>
                  </a:extLst>
                </p14:cNvPr>
                <p14:cNvContentPartPr/>
                <p14:nvPr/>
              </p14:nvContentPartPr>
              <p14:xfrm>
                <a:off x="5467118" y="4614469"/>
                <a:ext cx="140040" cy="21708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A990F60C-AE5B-692F-AA14-787653152FC0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458478" y="4605829"/>
                  <a:ext cx="157680" cy="234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1CD1E7FD-4F0F-ED88-85AC-24A24AA86D37}"/>
                  </a:ext>
                </a:extLst>
              </p14:cNvPr>
              <p14:cNvContentPartPr/>
              <p14:nvPr/>
            </p14:nvContentPartPr>
            <p14:xfrm>
              <a:off x="11405678" y="6332029"/>
              <a:ext cx="216720" cy="21960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1CD1E7FD-4F0F-ED88-85AC-24A24AA86D37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11397038" y="6323389"/>
                <a:ext cx="23436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B487C6FE-571F-9942-B3B3-85D7A57ABFCB}"/>
                  </a:ext>
                </a:extLst>
              </p14:cNvPr>
              <p14:cNvContentPartPr/>
              <p14:nvPr/>
            </p14:nvContentPartPr>
            <p14:xfrm>
              <a:off x="11440958" y="6350029"/>
              <a:ext cx="7200" cy="360"/>
            </p14:xfrm>
          </p:contentPart>
        </mc:Choice>
        <mc:Fallback xmlns=""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B487C6FE-571F-9942-B3B3-85D7A57ABFCB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11431958" y="6341029"/>
                <a:ext cx="248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7DB26786-BF70-C49B-7A30-6B00A141428A}"/>
                  </a:ext>
                </a:extLst>
              </p14:cNvPr>
              <p14:cNvContentPartPr/>
              <p14:nvPr/>
            </p14:nvContentPartPr>
            <p14:xfrm>
              <a:off x="11400998" y="6265069"/>
              <a:ext cx="320760" cy="90360"/>
            </p14:xfrm>
          </p:contentPart>
        </mc:Choice>
        <mc:Fallback xmlns=""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7DB26786-BF70-C49B-7A30-6B00A141428A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11392358" y="6256069"/>
                <a:ext cx="3384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4E5ADC63-B5BC-2E28-EBF7-C3CDD5900A88}"/>
                  </a:ext>
                </a:extLst>
              </p14:cNvPr>
              <p14:cNvContentPartPr/>
              <p14:nvPr/>
            </p14:nvContentPartPr>
            <p14:xfrm>
              <a:off x="11718158" y="6290629"/>
              <a:ext cx="18720" cy="360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4E5ADC63-B5BC-2E28-EBF7-C3CDD5900A88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11709158" y="6281629"/>
                <a:ext cx="3636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69C65352-C70B-9F08-90C6-43CA70D03C44}"/>
                  </a:ext>
                </a:extLst>
              </p14:cNvPr>
              <p14:cNvContentPartPr/>
              <p14:nvPr/>
            </p14:nvContentPartPr>
            <p14:xfrm>
              <a:off x="11596478" y="6297469"/>
              <a:ext cx="115200" cy="235080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69C65352-C70B-9F08-90C6-43CA70D03C44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11587838" y="6288469"/>
                <a:ext cx="13284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0447C18A-5BBD-77D1-2218-F774D6E4A2F7}"/>
                  </a:ext>
                </a:extLst>
              </p14:cNvPr>
              <p14:cNvContentPartPr/>
              <p14:nvPr/>
            </p14:nvContentPartPr>
            <p14:xfrm>
              <a:off x="10662638" y="6340669"/>
              <a:ext cx="706680" cy="150480"/>
            </p14:xfrm>
          </p:contentPart>
        </mc:Choice>
        <mc:Fallback xmlns=""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0447C18A-5BBD-77D1-2218-F774D6E4A2F7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10653638" y="6332029"/>
                <a:ext cx="724320" cy="16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63" name="Group 262">
            <a:extLst>
              <a:ext uri="{FF2B5EF4-FFF2-40B4-BE49-F238E27FC236}">
                <a16:creationId xmlns:a16="http://schemas.microsoft.com/office/drawing/2014/main" id="{14F7018C-7974-9C52-07D3-9D80B6557513}"/>
              </a:ext>
            </a:extLst>
          </p:cNvPr>
          <p:cNvGrpSpPr/>
          <p:nvPr/>
        </p:nvGrpSpPr>
        <p:grpSpPr>
          <a:xfrm>
            <a:off x="10173038" y="6255349"/>
            <a:ext cx="875880" cy="516600"/>
            <a:chOff x="10173038" y="6255349"/>
            <a:chExt cx="875880" cy="51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A0E644F7-8859-AD76-DE4A-F9F8E236691D}"/>
                    </a:ext>
                  </a:extLst>
                </p14:cNvPr>
                <p14:cNvContentPartPr/>
                <p14:nvPr/>
              </p14:nvContentPartPr>
              <p14:xfrm>
                <a:off x="10173038" y="6255349"/>
                <a:ext cx="375120" cy="2995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A0E644F7-8859-AD76-DE4A-F9F8E236691D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164038" y="6246709"/>
                  <a:ext cx="39276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11756AB9-FE29-1E93-2637-52E74F05452E}"/>
                    </a:ext>
                  </a:extLst>
                </p14:cNvPr>
                <p14:cNvContentPartPr/>
                <p14:nvPr/>
              </p14:nvContentPartPr>
              <p14:xfrm>
                <a:off x="10416038" y="6274789"/>
                <a:ext cx="115560" cy="2696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11756AB9-FE29-1E93-2637-52E74F05452E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407398" y="6266149"/>
                  <a:ext cx="13320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5954B34B-97C5-10AA-780B-2D76D4ACAD7C}"/>
                    </a:ext>
                  </a:extLst>
                </p14:cNvPr>
                <p14:cNvContentPartPr/>
                <p14:nvPr/>
              </p14:nvContentPartPr>
              <p14:xfrm>
                <a:off x="10790078" y="6540109"/>
                <a:ext cx="203400" cy="864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5954B34B-97C5-10AA-780B-2D76D4ACAD7C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781078" y="6531109"/>
                  <a:ext cx="2210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6C20807C-6BF0-7842-6F23-57BB36B6FC83}"/>
                    </a:ext>
                  </a:extLst>
                </p14:cNvPr>
                <p14:cNvContentPartPr/>
                <p14:nvPr/>
              </p14:nvContentPartPr>
              <p14:xfrm>
                <a:off x="10702238" y="6625429"/>
                <a:ext cx="346680" cy="14652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6C20807C-6BF0-7842-6F23-57BB36B6FC83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0693598" y="6616429"/>
                  <a:ext cx="364320" cy="164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23791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6A92A89-6F10-F96A-1CDB-ABF6D45FC0BB}"/>
                  </a:ext>
                </a:extLst>
              </p14:cNvPr>
              <p14:cNvContentPartPr/>
              <p14:nvPr/>
            </p14:nvContentPartPr>
            <p14:xfrm>
              <a:off x="1079170" y="347849"/>
              <a:ext cx="137160" cy="345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6A92A89-6F10-F96A-1CDB-ABF6D45FC0B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70170" y="339209"/>
                <a:ext cx="154800" cy="36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140E7FDA-5545-C96B-7CF1-C31542105A4F}"/>
              </a:ext>
            </a:extLst>
          </p:cNvPr>
          <p:cNvGrpSpPr/>
          <p:nvPr/>
        </p:nvGrpSpPr>
        <p:grpSpPr>
          <a:xfrm>
            <a:off x="4411330" y="152729"/>
            <a:ext cx="2948760" cy="482400"/>
            <a:chOff x="4411330" y="152729"/>
            <a:chExt cx="2948760" cy="48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B8CA34E-B7B7-EDA7-9C46-710F70CC1645}"/>
                    </a:ext>
                  </a:extLst>
                </p14:cNvPr>
                <p14:cNvContentPartPr/>
                <p14:nvPr/>
              </p14:nvContentPartPr>
              <p14:xfrm>
                <a:off x="4411330" y="166769"/>
                <a:ext cx="1432440" cy="455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B8CA34E-B7B7-EDA7-9C46-710F70CC164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402330" y="157769"/>
                  <a:ext cx="1450080" cy="4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CF06536-644B-BA49-2804-F7F14380BEE0}"/>
                    </a:ext>
                  </a:extLst>
                </p14:cNvPr>
                <p14:cNvContentPartPr/>
                <p14:nvPr/>
              </p14:nvContentPartPr>
              <p14:xfrm>
                <a:off x="5526970" y="326969"/>
                <a:ext cx="42840" cy="104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CF06536-644B-BA49-2804-F7F14380BEE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517970" y="317969"/>
                  <a:ext cx="604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BE496C7-FFC3-FF10-1611-56040CAB8166}"/>
                    </a:ext>
                  </a:extLst>
                </p14:cNvPr>
                <p14:cNvContentPartPr/>
                <p14:nvPr/>
              </p14:nvContentPartPr>
              <p14:xfrm>
                <a:off x="4907410" y="273689"/>
                <a:ext cx="646920" cy="565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BE496C7-FFC3-FF10-1611-56040CAB816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898410" y="264689"/>
                  <a:ext cx="6645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3DB9CB0-F6F3-2448-D94E-E34927600144}"/>
                    </a:ext>
                  </a:extLst>
                </p14:cNvPr>
                <p14:cNvContentPartPr/>
                <p14:nvPr/>
              </p14:nvContentPartPr>
              <p14:xfrm>
                <a:off x="6051490" y="351449"/>
                <a:ext cx="1308600" cy="2836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3DB9CB0-F6F3-2448-D94E-E3492760014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042490" y="342809"/>
                  <a:ext cx="132624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9CAB700-16C6-4B05-04E9-31006C93EDA7}"/>
                    </a:ext>
                  </a:extLst>
                </p14:cNvPr>
                <p14:cNvContentPartPr/>
                <p14:nvPr/>
              </p14:nvContentPartPr>
              <p14:xfrm>
                <a:off x="6862570" y="152729"/>
                <a:ext cx="30960" cy="118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9CAB700-16C6-4B05-04E9-31006C93EDA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853570" y="144089"/>
                  <a:ext cx="4860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C4EDDDD-FB45-9C43-A7EA-9B3C6672ACA8}"/>
              </a:ext>
            </a:extLst>
          </p:cNvPr>
          <p:cNvGrpSpPr/>
          <p:nvPr/>
        </p:nvGrpSpPr>
        <p:grpSpPr>
          <a:xfrm>
            <a:off x="7569250" y="104129"/>
            <a:ext cx="2605320" cy="430200"/>
            <a:chOff x="7569250" y="104129"/>
            <a:chExt cx="2605320" cy="43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FF22A26-4D56-6376-F7B0-D7C735624651}"/>
                    </a:ext>
                  </a:extLst>
                </p14:cNvPr>
                <p14:cNvContentPartPr/>
                <p14:nvPr/>
              </p14:nvContentPartPr>
              <p14:xfrm>
                <a:off x="7569250" y="172889"/>
                <a:ext cx="1120680" cy="3301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FF22A26-4D56-6376-F7B0-D7C73562465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560610" y="163889"/>
                  <a:ext cx="113832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F01233E-B75D-8D94-E43C-FDC6C359DEBC}"/>
                    </a:ext>
                  </a:extLst>
                </p14:cNvPr>
                <p14:cNvContentPartPr/>
                <p14:nvPr/>
              </p14:nvContentPartPr>
              <p14:xfrm>
                <a:off x="8434330" y="305369"/>
                <a:ext cx="33840" cy="75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F01233E-B75D-8D94-E43C-FDC6C359DEB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425330" y="296369"/>
                  <a:ext cx="514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ABC4FCF-DE58-0029-B3F8-42D1DFD20961}"/>
                    </a:ext>
                  </a:extLst>
                </p14:cNvPr>
                <p14:cNvContentPartPr/>
                <p14:nvPr/>
              </p14:nvContentPartPr>
              <p14:xfrm>
                <a:off x="8086210" y="279449"/>
                <a:ext cx="312480" cy="129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ABC4FCF-DE58-0029-B3F8-42D1DFD2096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077210" y="270809"/>
                  <a:ext cx="3301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37E2F94-423D-16AD-8F0F-BC66E508C3D2}"/>
                    </a:ext>
                  </a:extLst>
                </p14:cNvPr>
                <p14:cNvContentPartPr/>
                <p14:nvPr/>
              </p14:nvContentPartPr>
              <p14:xfrm>
                <a:off x="8854810" y="104129"/>
                <a:ext cx="1319760" cy="4302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37E2F94-423D-16AD-8F0F-BC66E508C3D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845810" y="95129"/>
                  <a:ext cx="133740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A935D0C-5353-4226-5897-511EC0252AD1}"/>
                    </a:ext>
                  </a:extLst>
                </p14:cNvPr>
                <p14:cNvContentPartPr/>
                <p14:nvPr/>
              </p14:nvContentPartPr>
              <p14:xfrm>
                <a:off x="9785410" y="290969"/>
                <a:ext cx="57240" cy="86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A935D0C-5353-4226-5897-511EC0252AD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776410" y="281969"/>
                  <a:ext cx="748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18F38C9-8947-3522-A221-8EE2D3CE0305}"/>
                    </a:ext>
                  </a:extLst>
                </p14:cNvPr>
                <p14:cNvContentPartPr/>
                <p14:nvPr/>
              </p14:nvContentPartPr>
              <p14:xfrm>
                <a:off x="9551050" y="238769"/>
                <a:ext cx="275400" cy="19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18F38C9-8947-3522-A221-8EE2D3CE030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542050" y="230129"/>
                  <a:ext cx="293040" cy="3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F4ED3C9-DFB3-3A2D-AB4B-5D9182A46A9F}"/>
                  </a:ext>
                </a:extLst>
              </p14:cNvPr>
              <p14:cNvContentPartPr/>
              <p14:nvPr/>
            </p14:nvContentPartPr>
            <p14:xfrm>
              <a:off x="341170" y="212849"/>
              <a:ext cx="117000" cy="237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F4ED3C9-DFB3-3A2D-AB4B-5D9182A46A9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32170" y="203849"/>
                <a:ext cx="13464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C9C7873-7A45-E876-52EC-BBC2C86DC273}"/>
                  </a:ext>
                </a:extLst>
              </p14:cNvPr>
              <p14:cNvContentPartPr/>
              <p14:nvPr/>
            </p14:nvContentPartPr>
            <p14:xfrm>
              <a:off x="351250" y="182609"/>
              <a:ext cx="153720" cy="24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C9C7873-7A45-E876-52EC-BBC2C86DC27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42250" y="173969"/>
                <a:ext cx="1713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1EBDCF3-882E-C9FC-74F8-D1960BA1C964}"/>
                  </a:ext>
                </a:extLst>
              </p14:cNvPr>
              <p14:cNvContentPartPr/>
              <p14:nvPr/>
            </p14:nvContentPartPr>
            <p14:xfrm>
              <a:off x="211570" y="92249"/>
              <a:ext cx="443520" cy="494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1EBDCF3-882E-C9FC-74F8-D1960BA1C96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02930" y="83249"/>
                <a:ext cx="461160" cy="51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57363B6-5E72-AB70-7991-0D6569AC1E06}"/>
                  </a:ext>
                </a:extLst>
              </p14:cNvPr>
              <p14:cNvContentPartPr/>
              <p14:nvPr/>
            </p14:nvContentPartPr>
            <p14:xfrm>
              <a:off x="1163770" y="529289"/>
              <a:ext cx="1222200" cy="143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57363B6-5E72-AB70-7991-0D6569AC1E0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155130" y="520649"/>
                <a:ext cx="123984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ED4FE29-22F2-3F48-F1F5-347C65712E23}"/>
                  </a:ext>
                </a:extLst>
              </p14:cNvPr>
              <p14:cNvContentPartPr/>
              <p14:nvPr/>
            </p14:nvContentPartPr>
            <p14:xfrm>
              <a:off x="2663170" y="377369"/>
              <a:ext cx="224640" cy="3855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ED4FE29-22F2-3F48-F1F5-347C65712E2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654530" y="368369"/>
                <a:ext cx="242280" cy="40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F898EC9-7C97-6621-6484-728CE388932F}"/>
                  </a:ext>
                </a:extLst>
              </p14:cNvPr>
              <p14:cNvContentPartPr/>
              <p14:nvPr/>
            </p14:nvContentPartPr>
            <p14:xfrm>
              <a:off x="3125410" y="256769"/>
              <a:ext cx="1183680" cy="3337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F898EC9-7C97-6621-6484-728CE388932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116770" y="247769"/>
                <a:ext cx="1201320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6DFB68B-8F79-7D64-D7CB-1855560A8DF0}"/>
                  </a:ext>
                </a:extLst>
              </p14:cNvPr>
              <p14:cNvContentPartPr/>
              <p14:nvPr/>
            </p14:nvContentPartPr>
            <p14:xfrm>
              <a:off x="3421690" y="352529"/>
              <a:ext cx="288000" cy="9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6DFB68B-8F79-7D64-D7CB-1855560A8DF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412690" y="343529"/>
                <a:ext cx="30564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03BDFC0-DA9A-2F48-ABE5-FB6BF2405360}"/>
                  </a:ext>
                </a:extLst>
              </p14:cNvPr>
              <p14:cNvContentPartPr/>
              <p14:nvPr/>
            </p14:nvContentPartPr>
            <p14:xfrm>
              <a:off x="3199570" y="303929"/>
              <a:ext cx="97200" cy="100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03BDFC0-DA9A-2F48-ABE5-FB6BF240536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190930" y="295289"/>
                <a:ext cx="114840" cy="2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B830F83E-D943-DB96-F33C-763E2EF5F63C}"/>
              </a:ext>
            </a:extLst>
          </p:cNvPr>
          <p:cNvGrpSpPr/>
          <p:nvPr/>
        </p:nvGrpSpPr>
        <p:grpSpPr>
          <a:xfrm>
            <a:off x="831130" y="797489"/>
            <a:ext cx="3264120" cy="577080"/>
            <a:chOff x="831130" y="797489"/>
            <a:chExt cx="3264120" cy="57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68A56DC-CB2C-6124-F356-908B685CC6D0}"/>
                    </a:ext>
                  </a:extLst>
                </p14:cNvPr>
                <p14:cNvContentPartPr/>
                <p14:nvPr/>
              </p14:nvContentPartPr>
              <p14:xfrm>
                <a:off x="831130" y="927449"/>
                <a:ext cx="240840" cy="4287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68A56DC-CB2C-6124-F356-908B685CC6D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22130" y="918449"/>
                  <a:ext cx="25848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90CA09B-A5FD-1E6B-A327-5A0C9FD26C29}"/>
                    </a:ext>
                  </a:extLst>
                </p14:cNvPr>
                <p14:cNvContentPartPr/>
                <p14:nvPr/>
              </p14:nvContentPartPr>
              <p14:xfrm>
                <a:off x="1263490" y="797489"/>
                <a:ext cx="896040" cy="4870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90CA09B-A5FD-1E6B-A327-5A0C9FD26C2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254490" y="788489"/>
                  <a:ext cx="913680" cy="50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1E9DDC4-31D5-ADF8-2A1A-BE1DA013117C}"/>
                    </a:ext>
                  </a:extLst>
                </p14:cNvPr>
                <p14:cNvContentPartPr/>
                <p14:nvPr/>
              </p14:nvContentPartPr>
              <p14:xfrm>
                <a:off x="1908610" y="896849"/>
                <a:ext cx="30960" cy="230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1E9DDC4-31D5-ADF8-2A1A-BE1DA013117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899610" y="887849"/>
                  <a:ext cx="486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3E2314D-2763-3EA6-CEA7-C343BDD50992}"/>
                    </a:ext>
                  </a:extLst>
                </p14:cNvPr>
                <p14:cNvContentPartPr/>
                <p14:nvPr/>
              </p14:nvContentPartPr>
              <p14:xfrm>
                <a:off x="2380210" y="801809"/>
                <a:ext cx="1561320" cy="5727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3E2314D-2763-3EA6-CEA7-C343BDD5099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371570" y="792809"/>
                  <a:ext cx="1578960" cy="59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131D85E-6558-D429-03DB-691783DC8A56}"/>
                    </a:ext>
                  </a:extLst>
                </p14:cNvPr>
                <p14:cNvContentPartPr/>
                <p14:nvPr/>
              </p14:nvContentPartPr>
              <p14:xfrm>
                <a:off x="3439690" y="906209"/>
                <a:ext cx="39240" cy="266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131D85E-6558-D429-03DB-691783DC8A5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430690" y="897569"/>
                  <a:ext cx="568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3544B4A-3E05-5497-5FF1-AF72E795691C}"/>
                    </a:ext>
                  </a:extLst>
                </p14:cNvPr>
                <p14:cNvContentPartPr/>
                <p14:nvPr/>
              </p14:nvContentPartPr>
              <p14:xfrm>
                <a:off x="3060250" y="954089"/>
                <a:ext cx="451800" cy="147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3544B4A-3E05-5497-5FF1-AF72E795691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051610" y="945449"/>
                  <a:ext cx="4694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766AB09-4E21-D2D5-8137-0CB4155844C6}"/>
                    </a:ext>
                  </a:extLst>
                </p14:cNvPr>
                <p14:cNvContentPartPr/>
                <p14:nvPr/>
              </p14:nvContentPartPr>
              <p14:xfrm>
                <a:off x="4084810" y="1112129"/>
                <a:ext cx="10440" cy="165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766AB09-4E21-D2D5-8137-0CB4155844C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076170" y="1103129"/>
                  <a:ext cx="28080" cy="3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8A1CC38D-1FDE-907D-7E98-085621882D0F}"/>
                  </a:ext>
                </a:extLst>
              </p14:cNvPr>
              <p14:cNvContentPartPr/>
              <p14:nvPr/>
            </p14:nvContentPartPr>
            <p14:xfrm>
              <a:off x="2835970" y="2286089"/>
              <a:ext cx="535680" cy="4478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8A1CC38D-1FDE-907D-7E98-085621882D0F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827330" y="2277449"/>
                <a:ext cx="553320" cy="46548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E4C6F894-4694-1123-FE5F-AE8B9624AF92}"/>
              </a:ext>
            </a:extLst>
          </p:cNvPr>
          <p:cNvGrpSpPr/>
          <p:nvPr/>
        </p:nvGrpSpPr>
        <p:grpSpPr>
          <a:xfrm>
            <a:off x="2859730" y="1549889"/>
            <a:ext cx="803160" cy="1167480"/>
            <a:chOff x="2859730" y="1549889"/>
            <a:chExt cx="803160" cy="116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BD942DD-FF36-69D3-C307-B949BF9AD3BC}"/>
                    </a:ext>
                  </a:extLst>
                </p14:cNvPr>
                <p14:cNvContentPartPr/>
                <p14:nvPr/>
              </p14:nvContentPartPr>
              <p14:xfrm>
                <a:off x="2859730" y="1563209"/>
                <a:ext cx="803160" cy="6310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BD942DD-FF36-69D3-C307-B949BF9AD3B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850730" y="1554209"/>
                  <a:ext cx="820800" cy="64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B1E68C2-57A0-82D6-AD40-EB3494563C8B}"/>
                    </a:ext>
                  </a:extLst>
                </p14:cNvPr>
                <p14:cNvContentPartPr/>
                <p14:nvPr/>
              </p14:nvContentPartPr>
              <p14:xfrm>
                <a:off x="3385690" y="1549889"/>
                <a:ext cx="253080" cy="5162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B1E68C2-57A0-82D6-AD40-EB3494563C8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376690" y="1540889"/>
                  <a:ext cx="270720" cy="53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8C4A8AB-6A3D-93AD-0C99-73B8AAF15958}"/>
                    </a:ext>
                  </a:extLst>
                </p14:cNvPr>
                <p14:cNvContentPartPr/>
                <p14:nvPr/>
              </p14:nvContentPartPr>
              <p14:xfrm>
                <a:off x="3298210" y="2080169"/>
                <a:ext cx="327960" cy="6372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8C4A8AB-6A3D-93AD-0C99-73B8AAF1595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289210" y="2071529"/>
                  <a:ext cx="345600" cy="65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44B2A35-F64C-608C-1BA5-C57F62B3C0A7}"/>
                    </a:ext>
                  </a:extLst>
                </p14:cNvPr>
                <p14:cNvContentPartPr/>
                <p14:nvPr/>
              </p14:nvContentPartPr>
              <p14:xfrm>
                <a:off x="3373090" y="2100329"/>
                <a:ext cx="189360" cy="356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44B2A35-F64C-608C-1BA5-C57F62B3C0A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364450" y="2091329"/>
                  <a:ext cx="2070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A83EBE0-B422-E284-CF99-7F95DB3BE3D2}"/>
                    </a:ext>
                  </a:extLst>
                </p14:cNvPr>
                <p14:cNvContentPartPr/>
                <p14:nvPr/>
              </p14:nvContentPartPr>
              <p14:xfrm>
                <a:off x="2891770" y="2193929"/>
                <a:ext cx="156240" cy="867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A83EBE0-B422-E284-CF99-7F95DB3BE3D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883130" y="2185289"/>
                  <a:ext cx="173880" cy="10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B7F95BDE-7913-C153-DD2A-4902C08FE140}"/>
                  </a:ext>
                </a:extLst>
              </p14:cNvPr>
              <p14:cNvContentPartPr/>
              <p14:nvPr/>
            </p14:nvContentPartPr>
            <p14:xfrm>
              <a:off x="2923450" y="1646009"/>
              <a:ext cx="659160" cy="4068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B7F95BDE-7913-C153-DD2A-4902C08FE140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887450" y="1574009"/>
                <a:ext cx="730800" cy="55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1CC0112A-BDC0-A097-CC9A-98ACAB3C60C6}"/>
                  </a:ext>
                </a:extLst>
              </p14:cNvPr>
              <p14:cNvContentPartPr/>
              <p14:nvPr/>
            </p14:nvContentPartPr>
            <p14:xfrm>
              <a:off x="2882410" y="2214449"/>
              <a:ext cx="657360" cy="4071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1CC0112A-BDC0-A097-CC9A-98ACAB3C60C6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846770" y="2142449"/>
                <a:ext cx="729000" cy="55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78F17C1D-277A-E308-E8C8-8A9514F33AB4}"/>
                  </a:ext>
                </a:extLst>
              </p14:cNvPr>
              <p14:cNvContentPartPr/>
              <p14:nvPr/>
            </p14:nvContentPartPr>
            <p14:xfrm>
              <a:off x="3465250" y="1699649"/>
              <a:ext cx="1400400" cy="1072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78F17C1D-277A-E308-E8C8-8A9514F33AB4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456610" y="1691009"/>
                <a:ext cx="141804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3A1E88B2-412B-1F81-C907-86C85CDB87BF}"/>
                  </a:ext>
                </a:extLst>
              </p14:cNvPr>
              <p14:cNvContentPartPr/>
              <p14:nvPr/>
            </p14:nvContentPartPr>
            <p14:xfrm>
              <a:off x="3455530" y="2269529"/>
              <a:ext cx="741240" cy="1512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3A1E88B2-412B-1F81-C907-86C85CDB87B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446890" y="2260529"/>
                <a:ext cx="758880" cy="16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4F139CA2-CBF1-3E3C-D6A4-E59D9AA47195}"/>
              </a:ext>
            </a:extLst>
          </p:cNvPr>
          <p:cNvGrpSpPr/>
          <p:nvPr/>
        </p:nvGrpSpPr>
        <p:grpSpPr>
          <a:xfrm>
            <a:off x="4969330" y="1351889"/>
            <a:ext cx="1055880" cy="594360"/>
            <a:chOff x="4969330" y="1351889"/>
            <a:chExt cx="1055880" cy="59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1888A90-3AA3-D4D8-8C88-A4DF6A1584AA}"/>
                    </a:ext>
                  </a:extLst>
                </p14:cNvPr>
                <p14:cNvContentPartPr/>
                <p14:nvPr/>
              </p14:nvContentPartPr>
              <p14:xfrm>
                <a:off x="4969330" y="1351889"/>
                <a:ext cx="1055880" cy="5943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1888A90-3AA3-D4D8-8C88-A4DF6A1584A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960690" y="1342889"/>
                  <a:ext cx="1073520" cy="61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88D75DB-53D3-7AAE-E2F1-60EE6DC95FD2}"/>
                    </a:ext>
                  </a:extLst>
                </p14:cNvPr>
                <p14:cNvContentPartPr/>
                <p14:nvPr/>
              </p14:nvContentPartPr>
              <p14:xfrm>
                <a:off x="5546770" y="1528289"/>
                <a:ext cx="270720" cy="75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88D75DB-53D3-7AAE-E2F1-60EE6DC95FD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537770" y="1519649"/>
                  <a:ext cx="288360" cy="2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A316271D-9BD0-6219-9F30-50E43F8EC05A}"/>
                  </a:ext>
                </a:extLst>
              </p14:cNvPr>
              <p14:cNvContentPartPr/>
              <p14:nvPr/>
            </p14:nvContentPartPr>
            <p14:xfrm>
              <a:off x="4628050" y="2007809"/>
              <a:ext cx="1288080" cy="3751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A316271D-9BD0-6219-9F30-50E43F8EC05A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619410" y="1999169"/>
                <a:ext cx="1305720" cy="39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30179C13-9E64-EF6A-A562-2C9665474BDC}"/>
              </a:ext>
            </a:extLst>
          </p:cNvPr>
          <p:cNvGrpSpPr/>
          <p:nvPr/>
        </p:nvGrpSpPr>
        <p:grpSpPr>
          <a:xfrm>
            <a:off x="858850" y="3032369"/>
            <a:ext cx="4071600" cy="594360"/>
            <a:chOff x="858850" y="3032369"/>
            <a:chExt cx="4071600" cy="59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440B662-A8A4-A257-90AD-229738CF3BEF}"/>
                    </a:ext>
                  </a:extLst>
                </p14:cNvPr>
                <p14:cNvContentPartPr/>
                <p14:nvPr/>
              </p14:nvContentPartPr>
              <p14:xfrm>
                <a:off x="858850" y="3249449"/>
                <a:ext cx="259560" cy="2260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440B662-A8A4-A257-90AD-229738CF3BE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50210" y="3240809"/>
                  <a:ext cx="2772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1D85BE1-E7BB-05E0-FAC3-45D0B2F3C900}"/>
                    </a:ext>
                  </a:extLst>
                </p14:cNvPr>
                <p14:cNvContentPartPr/>
                <p14:nvPr/>
              </p14:nvContentPartPr>
              <p14:xfrm>
                <a:off x="1193290" y="3050369"/>
                <a:ext cx="104040" cy="1670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1D85BE1-E7BB-05E0-FAC3-45D0B2F3C90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84650" y="3041729"/>
                  <a:ext cx="1216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DF77A9F-38BF-9017-116D-3EB9E70C739D}"/>
                    </a:ext>
                  </a:extLst>
                </p14:cNvPr>
                <p14:cNvContentPartPr/>
                <p14:nvPr/>
              </p14:nvContentPartPr>
              <p14:xfrm>
                <a:off x="1260610" y="3452489"/>
                <a:ext cx="63720" cy="759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DF77A9F-38BF-9017-116D-3EB9E70C739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251970" y="3443849"/>
                  <a:ext cx="813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03A9EA2-3837-6BF5-AAC4-9A5AAF85BE84}"/>
                    </a:ext>
                  </a:extLst>
                </p14:cNvPr>
                <p14:cNvContentPartPr/>
                <p14:nvPr/>
              </p14:nvContentPartPr>
              <p14:xfrm>
                <a:off x="1329010" y="3340529"/>
                <a:ext cx="16560" cy="9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03A9EA2-3837-6BF5-AAC4-9A5AAF85BE8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320010" y="3331889"/>
                  <a:ext cx="342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AE6D7C1-7385-AC0B-C836-33AFFD0A1C6B}"/>
                    </a:ext>
                  </a:extLst>
                </p14:cNvPr>
                <p14:cNvContentPartPr/>
                <p14:nvPr/>
              </p14:nvContentPartPr>
              <p14:xfrm>
                <a:off x="1417210" y="3303449"/>
                <a:ext cx="143640" cy="2433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AE6D7C1-7385-AC0B-C836-33AFFD0A1C6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408210" y="3294809"/>
                  <a:ext cx="16128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9D39076-EFAA-9F25-8E80-516AAAE12633}"/>
                    </a:ext>
                  </a:extLst>
                </p14:cNvPr>
                <p14:cNvContentPartPr/>
                <p14:nvPr/>
              </p14:nvContentPartPr>
              <p14:xfrm>
                <a:off x="1853890" y="3038849"/>
                <a:ext cx="883080" cy="4417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9D39076-EFAA-9F25-8E80-516AAAE1263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844890" y="3030209"/>
                  <a:ext cx="900720" cy="45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35B8848-9AFB-27A0-E26E-913C5D56F631}"/>
                    </a:ext>
                  </a:extLst>
                </p14:cNvPr>
                <p14:cNvContentPartPr/>
                <p14:nvPr/>
              </p14:nvContentPartPr>
              <p14:xfrm>
                <a:off x="2555530" y="3201209"/>
                <a:ext cx="227160" cy="205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35B8848-9AFB-27A0-E26E-913C5D56F63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546890" y="3192209"/>
                  <a:ext cx="2448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A6F6715-CAB9-CA32-EB92-7D37118DA92C}"/>
                    </a:ext>
                  </a:extLst>
                </p14:cNvPr>
                <p14:cNvContentPartPr/>
                <p14:nvPr/>
              </p14:nvContentPartPr>
              <p14:xfrm>
                <a:off x="2954050" y="3032369"/>
                <a:ext cx="1298160" cy="5943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A6F6715-CAB9-CA32-EB92-7D37118DA92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945410" y="3023369"/>
                  <a:ext cx="1315800" cy="61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B266E45-6501-F3F8-F2D6-4570EDF0E054}"/>
                    </a:ext>
                  </a:extLst>
                </p14:cNvPr>
                <p14:cNvContentPartPr/>
                <p14:nvPr/>
              </p14:nvContentPartPr>
              <p14:xfrm>
                <a:off x="4473970" y="3226049"/>
                <a:ext cx="456480" cy="1198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B266E45-6501-F3F8-F2D6-4570EDF0E05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464970" y="3217049"/>
                  <a:ext cx="474120" cy="13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013FE062-045B-C230-A852-8D36E39281F3}"/>
                  </a:ext>
                </a:extLst>
              </p14:cNvPr>
              <p14:cNvContentPartPr/>
              <p14:nvPr/>
            </p14:nvContentPartPr>
            <p14:xfrm>
              <a:off x="5143570" y="3151889"/>
              <a:ext cx="1261080" cy="3621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013FE062-045B-C230-A852-8D36E39281F3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134570" y="3142889"/>
                <a:ext cx="1278720" cy="37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75" name="Group 74">
            <a:extLst>
              <a:ext uri="{FF2B5EF4-FFF2-40B4-BE49-F238E27FC236}">
                <a16:creationId xmlns:a16="http://schemas.microsoft.com/office/drawing/2014/main" id="{32BFE9F1-C6ED-7C7B-C8AE-48437CF3A749}"/>
              </a:ext>
            </a:extLst>
          </p:cNvPr>
          <p:cNvGrpSpPr/>
          <p:nvPr/>
        </p:nvGrpSpPr>
        <p:grpSpPr>
          <a:xfrm>
            <a:off x="6613090" y="2787569"/>
            <a:ext cx="2124360" cy="518040"/>
            <a:chOff x="6613090" y="2787569"/>
            <a:chExt cx="2124360" cy="51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A8FD5CF-CE0B-4C47-0D72-BE19B1A0330D}"/>
                    </a:ext>
                  </a:extLst>
                </p14:cNvPr>
                <p14:cNvContentPartPr/>
                <p14:nvPr/>
              </p14:nvContentPartPr>
              <p14:xfrm>
                <a:off x="6613090" y="2787569"/>
                <a:ext cx="2124360" cy="5180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A8FD5CF-CE0B-4C47-0D72-BE19B1A0330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604090" y="2778569"/>
                  <a:ext cx="2142000" cy="53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10FFFBA-2D16-FB8B-135B-15C6C85952D0}"/>
                    </a:ext>
                  </a:extLst>
                </p14:cNvPr>
                <p14:cNvContentPartPr/>
                <p14:nvPr/>
              </p14:nvContentPartPr>
              <p14:xfrm>
                <a:off x="8332090" y="2981249"/>
                <a:ext cx="73440" cy="64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10FFFBA-2D16-FB8B-135B-15C6C85952D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323090" y="2972249"/>
                  <a:ext cx="910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925EEE4-CA37-BAEC-8D42-EE03B92EB0CD}"/>
                    </a:ext>
                  </a:extLst>
                </p14:cNvPr>
                <p14:cNvContentPartPr/>
                <p14:nvPr/>
              </p14:nvContentPartPr>
              <p14:xfrm>
                <a:off x="8035810" y="2984129"/>
                <a:ext cx="273600" cy="259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925EEE4-CA37-BAEC-8D42-EE03B92EB0C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027170" y="2975129"/>
                  <a:ext cx="2912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7D86E5B-22B7-B33D-0E1E-315520A06390}"/>
                    </a:ext>
                  </a:extLst>
                </p14:cNvPr>
                <p14:cNvContentPartPr/>
                <p14:nvPr/>
              </p14:nvContentPartPr>
              <p14:xfrm>
                <a:off x="7325530" y="2982329"/>
                <a:ext cx="45720" cy="295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7D86E5B-22B7-B33D-0E1E-315520A0639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316530" y="2973329"/>
                  <a:ext cx="63360" cy="4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E65520EE-458C-1F74-01B8-3CA4FB072CC7}"/>
                  </a:ext>
                </a:extLst>
              </p14:cNvPr>
              <p14:cNvContentPartPr/>
              <p14:nvPr/>
            </p14:nvContentPartPr>
            <p14:xfrm>
              <a:off x="9051730" y="2985929"/>
              <a:ext cx="258480" cy="4539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E65520EE-458C-1F74-01B8-3CA4FB072CC7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9043090" y="2976929"/>
                <a:ext cx="276120" cy="47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043192FF-984D-B950-AC78-6AD12234099F}"/>
              </a:ext>
            </a:extLst>
          </p:cNvPr>
          <p:cNvGrpSpPr/>
          <p:nvPr/>
        </p:nvGrpSpPr>
        <p:grpSpPr>
          <a:xfrm>
            <a:off x="9528010" y="2781449"/>
            <a:ext cx="2402280" cy="627120"/>
            <a:chOff x="9528010" y="2781449"/>
            <a:chExt cx="2402280" cy="62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03135D8-2126-8BF7-0ACA-F0F5F8BE38AC}"/>
                    </a:ext>
                  </a:extLst>
                </p14:cNvPr>
                <p14:cNvContentPartPr/>
                <p14:nvPr/>
              </p14:nvContentPartPr>
              <p14:xfrm>
                <a:off x="9528010" y="2829329"/>
                <a:ext cx="495720" cy="4046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03135D8-2126-8BF7-0ACA-F0F5F8BE38A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519370" y="2820329"/>
                  <a:ext cx="51336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57E967E-894D-37E1-E1D1-15A65B68A101}"/>
                    </a:ext>
                  </a:extLst>
                </p14:cNvPr>
                <p14:cNvContentPartPr/>
                <p14:nvPr/>
              </p14:nvContentPartPr>
              <p14:xfrm>
                <a:off x="9535930" y="3009689"/>
                <a:ext cx="348480" cy="118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57E967E-894D-37E1-E1D1-15A65B68A10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527290" y="3001049"/>
                  <a:ext cx="3661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A07125A-AE3F-0DBD-D188-EC3397D0D7BB}"/>
                    </a:ext>
                  </a:extLst>
                </p14:cNvPr>
                <p14:cNvContentPartPr/>
                <p14:nvPr/>
              </p14:nvContentPartPr>
              <p14:xfrm>
                <a:off x="10232530" y="2807009"/>
                <a:ext cx="1697760" cy="6015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A07125A-AE3F-0DBD-D188-EC3397D0D7B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223890" y="2798369"/>
                  <a:ext cx="1715400" cy="61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32C7793-7888-F167-05DB-2D52B6066B81}"/>
                    </a:ext>
                  </a:extLst>
                </p14:cNvPr>
                <p14:cNvContentPartPr/>
                <p14:nvPr/>
              </p14:nvContentPartPr>
              <p14:xfrm>
                <a:off x="11556250" y="2999969"/>
                <a:ext cx="342000" cy="234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32C7793-7888-F167-05DB-2D52B6066B8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547610" y="2990969"/>
                  <a:ext cx="3596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EE632640-95E9-E4F0-4C11-61790941DABE}"/>
                    </a:ext>
                  </a:extLst>
                </p14:cNvPr>
                <p14:cNvContentPartPr/>
                <p14:nvPr/>
              </p14:nvContentPartPr>
              <p14:xfrm>
                <a:off x="11518450" y="2781449"/>
                <a:ext cx="38160" cy="1368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EE632640-95E9-E4F0-4C11-61790941DAB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509810" y="2772449"/>
                  <a:ext cx="55800" cy="15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6033762-6F33-2FA4-2F33-A8BBAB33547B}"/>
              </a:ext>
            </a:extLst>
          </p:cNvPr>
          <p:cNvGrpSpPr/>
          <p:nvPr/>
        </p:nvGrpSpPr>
        <p:grpSpPr>
          <a:xfrm>
            <a:off x="820330" y="3991049"/>
            <a:ext cx="4932360" cy="730800"/>
            <a:chOff x="820330" y="3991049"/>
            <a:chExt cx="4932360" cy="73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4B223BB-5E7E-EB0D-67CA-AF3B0C00E06D}"/>
                    </a:ext>
                  </a:extLst>
                </p14:cNvPr>
                <p14:cNvContentPartPr/>
                <p14:nvPr/>
              </p14:nvContentPartPr>
              <p14:xfrm>
                <a:off x="820330" y="4229729"/>
                <a:ext cx="102960" cy="3578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4B223BB-5E7E-EB0D-67CA-AF3B0C00E06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11330" y="4221089"/>
                  <a:ext cx="12060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F46F932-743D-D917-D787-C88C8AF5D506}"/>
                    </a:ext>
                  </a:extLst>
                </p14:cNvPr>
                <p14:cNvContentPartPr/>
                <p14:nvPr/>
              </p14:nvContentPartPr>
              <p14:xfrm>
                <a:off x="899890" y="4219289"/>
                <a:ext cx="243360" cy="4834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F46F932-743D-D917-D787-C88C8AF5D50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91250" y="4210289"/>
                  <a:ext cx="261000" cy="50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91B9975-F151-4AB6-261E-62E46C648CEE}"/>
                    </a:ext>
                  </a:extLst>
                </p14:cNvPr>
                <p14:cNvContentPartPr/>
                <p14:nvPr/>
              </p14:nvContentPartPr>
              <p14:xfrm>
                <a:off x="1433770" y="4038929"/>
                <a:ext cx="1433520" cy="6829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91B9975-F151-4AB6-261E-62E46C648CE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425130" y="4030289"/>
                  <a:ext cx="1451160" cy="70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DEF72D7-CF40-9E17-6BEA-4BF1FE7541C7}"/>
                    </a:ext>
                  </a:extLst>
                </p14:cNvPr>
                <p14:cNvContentPartPr/>
                <p14:nvPr/>
              </p14:nvContentPartPr>
              <p14:xfrm>
                <a:off x="2553010" y="4302089"/>
                <a:ext cx="200520" cy="327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DEF72D7-CF40-9E17-6BEA-4BF1FE7541C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544370" y="4293089"/>
                  <a:ext cx="2181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6874B6CE-5187-9113-F5F6-D251A9CF68AD}"/>
                    </a:ext>
                  </a:extLst>
                </p14:cNvPr>
                <p14:cNvContentPartPr/>
                <p14:nvPr/>
              </p14:nvContentPartPr>
              <p14:xfrm>
                <a:off x="2401810" y="4150889"/>
                <a:ext cx="55440" cy="100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6874B6CE-5187-9113-F5F6-D251A9CF68A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393170" y="4142249"/>
                  <a:ext cx="730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7878A36-AB6C-78C3-280C-9F6407649D50}"/>
                    </a:ext>
                  </a:extLst>
                </p14:cNvPr>
                <p14:cNvContentPartPr/>
                <p14:nvPr/>
              </p14:nvContentPartPr>
              <p14:xfrm>
                <a:off x="3342130" y="4097609"/>
                <a:ext cx="26640" cy="158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7878A36-AB6C-78C3-280C-9F6407649D5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333130" y="4088969"/>
                  <a:ext cx="442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393E9F7-4532-189B-1719-54BFA3206A56}"/>
                    </a:ext>
                  </a:extLst>
                </p14:cNvPr>
                <p14:cNvContentPartPr/>
                <p14:nvPr/>
              </p14:nvContentPartPr>
              <p14:xfrm>
                <a:off x="3174370" y="3991049"/>
                <a:ext cx="1736280" cy="6580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393E9F7-4532-189B-1719-54BFA3206A5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165370" y="3982409"/>
                  <a:ext cx="1753920" cy="67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1444215-D95E-E6AE-0DBD-397D9596E80A}"/>
                    </a:ext>
                  </a:extLst>
                </p14:cNvPr>
                <p14:cNvContentPartPr/>
                <p14:nvPr/>
              </p14:nvContentPartPr>
              <p14:xfrm>
                <a:off x="4622650" y="4117409"/>
                <a:ext cx="152280" cy="309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1444215-D95E-E6AE-0DBD-397D9596E80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613650" y="4108769"/>
                  <a:ext cx="1699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E51CB47-C4A8-79CB-47A9-F32C3C5B9A84}"/>
                    </a:ext>
                  </a:extLst>
                </p14:cNvPr>
                <p14:cNvContentPartPr/>
                <p14:nvPr/>
              </p14:nvContentPartPr>
              <p14:xfrm>
                <a:off x="4308730" y="4025249"/>
                <a:ext cx="27720" cy="410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E51CB47-C4A8-79CB-47A9-F32C3C5B9A8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299730" y="4016609"/>
                  <a:ext cx="453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9CD4059-B488-5A15-A567-AD55323076C8}"/>
                    </a:ext>
                  </a:extLst>
                </p14:cNvPr>
                <p14:cNvContentPartPr/>
                <p14:nvPr/>
              </p14:nvContentPartPr>
              <p14:xfrm>
                <a:off x="5144650" y="4246649"/>
                <a:ext cx="608040" cy="1656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9CD4059-B488-5A15-A567-AD55323076C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135650" y="4238009"/>
                  <a:ext cx="625680" cy="183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71CBC7C7-C598-89A8-9753-616D54CEAA01}"/>
                  </a:ext>
                </a:extLst>
              </p14:cNvPr>
              <p14:cNvContentPartPr/>
              <p14:nvPr/>
            </p14:nvContentPartPr>
            <p14:xfrm>
              <a:off x="5970850" y="4040009"/>
              <a:ext cx="1360080" cy="43560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71CBC7C7-C598-89A8-9753-616D54CEAA01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5962210" y="4031009"/>
                <a:ext cx="1377720" cy="45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13C4803B-ABB8-6ACE-3907-FC2B1546A180}"/>
              </a:ext>
            </a:extLst>
          </p:cNvPr>
          <p:cNvGrpSpPr/>
          <p:nvPr/>
        </p:nvGrpSpPr>
        <p:grpSpPr>
          <a:xfrm>
            <a:off x="763090" y="4963049"/>
            <a:ext cx="1776600" cy="589680"/>
            <a:chOff x="763090" y="4963049"/>
            <a:chExt cx="1776600" cy="58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5F4806A-A2BD-A698-0CA9-8C4E165C451E}"/>
                    </a:ext>
                  </a:extLst>
                </p14:cNvPr>
                <p14:cNvContentPartPr/>
                <p14:nvPr/>
              </p14:nvContentPartPr>
              <p14:xfrm>
                <a:off x="763090" y="4990769"/>
                <a:ext cx="688320" cy="5619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5F4806A-A2BD-A698-0CA9-8C4E165C451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54090" y="4982129"/>
                  <a:ext cx="705960" cy="57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AA8C619-A493-02E0-1A3A-88B5FE2297FA}"/>
                    </a:ext>
                  </a:extLst>
                </p14:cNvPr>
                <p14:cNvContentPartPr/>
                <p14:nvPr/>
              </p14:nvContentPartPr>
              <p14:xfrm>
                <a:off x="1774690" y="4963049"/>
                <a:ext cx="765000" cy="5155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AA8C619-A493-02E0-1A3A-88B5FE2297F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765690" y="4954409"/>
                  <a:ext cx="782640" cy="53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A26B6B90-AD0A-AB92-8D9D-E9C04C1FAC6F}"/>
              </a:ext>
            </a:extLst>
          </p:cNvPr>
          <p:cNvGrpSpPr/>
          <p:nvPr/>
        </p:nvGrpSpPr>
        <p:grpSpPr>
          <a:xfrm>
            <a:off x="2876290" y="4826969"/>
            <a:ext cx="4680360" cy="613080"/>
            <a:chOff x="2876290" y="4826969"/>
            <a:chExt cx="4680360" cy="61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9010F36-93B7-5160-CBE3-39E30502DBEE}"/>
                    </a:ext>
                  </a:extLst>
                </p14:cNvPr>
                <p14:cNvContentPartPr/>
                <p14:nvPr/>
              </p14:nvContentPartPr>
              <p14:xfrm>
                <a:off x="2876290" y="4931369"/>
                <a:ext cx="932760" cy="5086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9010F36-93B7-5160-CBE3-39E30502DBE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867650" y="4922369"/>
                  <a:ext cx="950400" cy="52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DCE78B1-EFB3-9F8D-9DD6-D6ECCAC2FD1A}"/>
                    </a:ext>
                  </a:extLst>
                </p14:cNvPr>
                <p14:cNvContentPartPr/>
                <p14:nvPr/>
              </p14:nvContentPartPr>
              <p14:xfrm>
                <a:off x="3605650" y="5088689"/>
                <a:ext cx="171360" cy="432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DCE78B1-EFB3-9F8D-9DD6-D6ECCAC2FD1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597010" y="5080049"/>
                  <a:ext cx="1890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99DF06BA-C280-2121-6150-954311C80420}"/>
                    </a:ext>
                  </a:extLst>
                </p14:cNvPr>
                <p14:cNvContentPartPr/>
                <p14:nvPr/>
              </p14:nvContentPartPr>
              <p14:xfrm>
                <a:off x="3220810" y="4979249"/>
                <a:ext cx="86400" cy="205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99DF06BA-C280-2121-6150-954311C8042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211810" y="4970609"/>
                  <a:ext cx="1040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6453E7A-EB52-72CB-6207-B0C9E42B6035}"/>
                    </a:ext>
                  </a:extLst>
                </p14:cNvPr>
                <p14:cNvContentPartPr/>
                <p14:nvPr/>
              </p14:nvContentPartPr>
              <p14:xfrm>
                <a:off x="4072210" y="4843529"/>
                <a:ext cx="2239920" cy="3866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6453E7A-EB52-72CB-6207-B0C9E42B603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063210" y="4834889"/>
                  <a:ext cx="225756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304BF32-90AF-A166-7B74-0B0B1F96C457}"/>
                    </a:ext>
                  </a:extLst>
                </p14:cNvPr>
                <p14:cNvContentPartPr/>
                <p14:nvPr/>
              </p14:nvContentPartPr>
              <p14:xfrm>
                <a:off x="5831170" y="4944689"/>
                <a:ext cx="25920" cy="176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304BF32-90AF-A166-7B74-0B0B1F96C45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822530" y="4935689"/>
                  <a:ext cx="435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9759419-8288-CEAB-0D1B-6282805B89B3}"/>
                    </a:ext>
                  </a:extLst>
                </p14:cNvPr>
                <p14:cNvContentPartPr/>
                <p14:nvPr/>
              </p14:nvContentPartPr>
              <p14:xfrm>
                <a:off x="5377930" y="4997969"/>
                <a:ext cx="217800" cy="363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9759419-8288-CEAB-0D1B-6282805B89B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369290" y="4988969"/>
                  <a:ext cx="2354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5629514-B95F-3BBE-1AC4-E0ED55D9B5F5}"/>
                    </a:ext>
                  </a:extLst>
                </p14:cNvPr>
                <p14:cNvContentPartPr/>
                <p14:nvPr/>
              </p14:nvContentPartPr>
              <p14:xfrm>
                <a:off x="4785730" y="4927409"/>
                <a:ext cx="42120" cy="122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5629514-B95F-3BBE-1AC4-E0ED55D9B5F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777090" y="4918409"/>
                  <a:ext cx="597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64955F2-6D01-C066-26D7-5F049F7D183D}"/>
                    </a:ext>
                  </a:extLst>
                </p14:cNvPr>
                <p14:cNvContentPartPr/>
                <p14:nvPr/>
              </p14:nvContentPartPr>
              <p14:xfrm>
                <a:off x="6619570" y="4826969"/>
                <a:ext cx="231840" cy="5583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64955F2-6D01-C066-26D7-5F049F7D183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610930" y="4817969"/>
                  <a:ext cx="249480" cy="57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CB3972E-9692-0A46-577F-EF94B6FC7976}"/>
                    </a:ext>
                  </a:extLst>
                </p14:cNvPr>
                <p14:cNvContentPartPr/>
                <p14:nvPr/>
              </p14:nvContentPartPr>
              <p14:xfrm>
                <a:off x="7140850" y="4959089"/>
                <a:ext cx="415800" cy="2358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CB3972E-9692-0A46-577F-EF94B6FC797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132210" y="4950089"/>
                  <a:ext cx="4334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65F30993-B5CD-C2C5-41AD-0E9575110F79}"/>
                    </a:ext>
                  </a:extLst>
                </p14:cNvPr>
                <p14:cNvContentPartPr/>
                <p14:nvPr/>
              </p14:nvContentPartPr>
              <p14:xfrm>
                <a:off x="7172890" y="4838129"/>
                <a:ext cx="298080" cy="266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65F30993-B5CD-C2C5-41AD-0E9575110F7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163890" y="4829489"/>
                  <a:ext cx="31572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5EF405C3-404D-43B6-A6BC-80195A4C925C}"/>
              </a:ext>
            </a:extLst>
          </p:cNvPr>
          <p:cNvGrpSpPr/>
          <p:nvPr/>
        </p:nvGrpSpPr>
        <p:grpSpPr>
          <a:xfrm>
            <a:off x="616570" y="5709329"/>
            <a:ext cx="2279160" cy="440640"/>
            <a:chOff x="616570" y="5709329"/>
            <a:chExt cx="2279160" cy="44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492A91E-0E83-C11D-B4FB-7D5389DBB3B5}"/>
                    </a:ext>
                  </a:extLst>
                </p14:cNvPr>
                <p14:cNvContentPartPr/>
                <p14:nvPr/>
              </p14:nvContentPartPr>
              <p14:xfrm>
                <a:off x="616570" y="5709329"/>
                <a:ext cx="476280" cy="4330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492A91E-0E83-C11D-B4FB-7D5389DBB3B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07570" y="5700689"/>
                  <a:ext cx="493920" cy="4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5E7EB67-9790-AC3F-03F4-77B721CEBAD2}"/>
                    </a:ext>
                  </a:extLst>
                </p14:cNvPr>
                <p14:cNvContentPartPr/>
                <p14:nvPr/>
              </p14:nvContentPartPr>
              <p14:xfrm>
                <a:off x="700810" y="5852609"/>
                <a:ext cx="346680" cy="64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5E7EB67-9790-AC3F-03F4-77B721CEBAD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92170" y="5843609"/>
                  <a:ext cx="3643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EE50F80-151E-7BBF-FE79-BFBAE7A70627}"/>
                    </a:ext>
                  </a:extLst>
                </p14:cNvPr>
                <p14:cNvContentPartPr/>
                <p14:nvPr/>
              </p14:nvContentPartPr>
              <p14:xfrm>
                <a:off x="1360330" y="5717249"/>
                <a:ext cx="1535400" cy="4327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EE50F80-151E-7BBF-FE79-BFBAE7A7062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351690" y="5708249"/>
                  <a:ext cx="155304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2BDD0E6-B2AD-6777-D9A8-6A343D5D253A}"/>
                    </a:ext>
                  </a:extLst>
                </p14:cNvPr>
                <p14:cNvContentPartPr/>
                <p14:nvPr/>
              </p14:nvContentPartPr>
              <p14:xfrm>
                <a:off x="2245210" y="5822729"/>
                <a:ext cx="53640" cy="619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2BDD0E6-B2AD-6777-D9A8-6A343D5D253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236210" y="5813729"/>
                  <a:ext cx="71280" cy="79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CE078F4F-4C0A-6F3B-58BF-673632C2CCED}"/>
                  </a:ext>
                </a:extLst>
              </p14:cNvPr>
              <p14:cNvContentPartPr/>
              <p14:nvPr/>
            </p14:nvContentPartPr>
            <p14:xfrm>
              <a:off x="3247090" y="5859449"/>
              <a:ext cx="1759680" cy="16668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CE078F4F-4C0A-6F3B-58BF-673632C2CCED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3238090" y="5850449"/>
                <a:ext cx="177732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FA9C9C96-BA6F-F4CE-A16E-4611D194B40E}"/>
                  </a:ext>
                </a:extLst>
              </p14:cNvPr>
              <p14:cNvContentPartPr/>
              <p14:nvPr/>
            </p14:nvContentPartPr>
            <p14:xfrm>
              <a:off x="3847570" y="5643809"/>
              <a:ext cx="8280" cy="2664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FA9C9C96-BA6F-F4CE-A16E-4611D194B40E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3838570" y="5634809"/>
                <a:ext cx="25920" cy="4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4" name="Group 123">
            <a:extLst>
              <a:ext uri="{FF2B5EF4-FFF2-40B4-BE49-F238E27FC236}">
                <a16:creationId xmlns:a16="http://schemas.microsoft.com/office/drawing/2014/main" id="{E26DB2E4-BF3A-C976-FD52-97DE14054C16}"/>
              </a:ext>
            </a:extLst>
          </p:cNvPr>
          <p:cNvGrpSpPr/>
          <p:nvPr/>
        </p:nvGrpSpPr>
        <p:grpSpPr>
          <a:xfrm>
            <a:off x="5141410" y="5692409"/>
            <a:ext cx="2214720" cy="442800"/>
            <a:chOff x="5141410" y="5692409"/>
            <a:chExt cx="2214720" cy="44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10332128-C294-309D-0F00-FD49719C0B62}"/>
                    </a:ext>
                  </a:extLst>
                </p14:cNvPr>
                <p14:cNvContentPartPr/>
                <p14:nvPr/>
              </p14:nvContentPartPr>
              <p14:xfrm>
                <a:off x="5141410" y="5692409"/>
                <a:ext cx="1449360" cy="4136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10332128-C294-309D-0F00-FD49719C0B6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132410" y="5683409"/>
                  <a:ext cx="146700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0BE38F1-3635-5D4F-50B2-64BFD7A75998}"/>
                    </a:ext>
                  </a:extLst>
                </p14:cNvPr>
                <p14:cNvContentPartPr/>
                <p14:nvPr/>
              </p14:nvContentPartPr>
              <p14:xfrm>
                <a:off x="6288730" y="5797529"/>
                <a:ext cx="310320" cy="511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0BE38F1-3635-5D4F-50B2-64BFD7A7599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279730" y="5788889"/>
                  <a:ext cx="3279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35478D7F-0EBF-C032-CD1F-D303E1FFC58E}"/>
                    </a:ext>
                  </a:extLst>
                </p14:cNvPr>
                <p14:cNvContentPartPr/>
                <p14:nvPr/>
              </p14:nvContentPartPr>
              <p14:xfrm>
                <a:off x="6435250" y="5930369"/>
                <a:ext cx="920880" cy="2048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35478D7F-0EBF-C032-CD1F-D303E1FFC58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426610" y="5921369"/>
                  <a:ext cx="938520" cy="22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F6E5283B-3A3C-EE38-61FF-CF804FB3FF22}"/>
              </a:ext>
            </a:extLst>
          </p:cNvPr>
          <p:cNvGrpSpPr/>
          <p:nvPr/>
        </p:nvGrpSpPr>
        <p:grpSpPr>
          <a:xfrm>
            <a:off x="513250" y="6300089"/>
            <a:ext cx="1792080" cy="443160"/>
            <a:chOff x="513250" y="6300089"/>
            <a:chExt cx="1792080" cy="44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08E2B86-A895-DC1B-E23D-79FE0004306A}"/>
                    </a:ext>
                  </a:extLst>
                </p14:cNvPr>
                <p14:cNvContentPartPr/>
                <p14:nvPr/>
              </p14:nvContentPartPr>
              <p14:xfrm>
                <a:off x="513250" y="6300089"/>
                <a:ext cx="1792080" cy="4431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08E2B86-A895-DC1B-E23D-79FE0004306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04250" y="6291089"/>
                  <a:ext cx="180972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967E0468-2377-B175-92D7-F6AA22F253F0}"/>
                    </a:ext>
                  </a:extLst>
                </p14:cNvPr>
                <p14:cNvContentPartPr/>
                <p14:nvPr/>
              </p14:nvContentPartPr>
              <p14:xfrm>
                <a:off x="555370" y="6391169"/>
                <a:ext cx="546840" cy="324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967E0468-2377-B175-92D7-F6AA22F253F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46730" y="6382529"/>
                  <a:ext cx="564480" cy="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56C66508-A55B-B5F7-ABE9-2E52EFA4C104}"/>
              </a:ext>
            </a:extLst>
          </p:cNvPr>
          <p:cNvGrpSpPr/>
          <p:nvPr/>
        </p:nvGrpSpPr>
        <p:grpSpPr>
          <a:xfrm>
            <a:off x="8361250" y="4123889"/>
            <a:ext cx="3168000" cy="2403000"/>
            <a:chOff x="8361250" y="4123889"/>
            <a:chExt cx="3168000" cy="240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F5D2E35E-80F0-10CA-5245-9C99D5A2D1E9}"/>
                    </a:ext>
                  </a:extLst>
                </p14:cNvPr>
                <p14:cNvContentPartPr/>
                <p14:nvPr/>
              </p14:nvContentPartPr>
              <p14:xfrm>
                <a:off x="8361250" y="4123889"/>
                <a:ext cx="2914200" cy="20728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F5D2E35E-80F0-10CA-5245-9C99D5A2D1E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352610" y="4114889"/>
                  <a:ext cx="2931840" cy="20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B1253A3-8D0B-C43D-A583-4B2F337DD95A}"/>
                    </a:ext>
                  </a:extLst>
                </p14:cNvPr>
                <p14:cNvContentPartPr/>
                <p14:nvPr/>
              </p14:nvContentPartPr>
              <p14:xfrm>
                <a:off x="11191930" y="6340409"/>
                <a:ext cx="262440" cy="1864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B1253A3-8D0B-C43D-A583-4B2F337DD95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1183290" y="6331769"/>
                  <a:ext cx="2800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1363B1EB-84C1-5837-728A-7B7602DDBDDE}"/>
                    </a:ext>
                  </a:extLst>
                </p14:cNvPr>
                <p14:cNvContentPartPr/>
                <p14:nvPr/>
              </p14:nvContentPartPr>
              <p14:xfrm>
                <a:off x="11149810" y="6347609"/>
                <a:ext cx="379440" cy="1767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1363B1EB-84C1-5837-728A-7B7602DDBDD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1140810" y="6338969"/>
                  <a:ext cx="397080" cy="19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71373D12-B179-191F-D580-286CE7F145C5}"/>
                  </a:ext>
                </a:extLst>
              </p14:cNvPr>
              <p14:cNvContentPartPr/>
              <p14:nvPr/>
            </p14:nvContentPartPr>
            <p14:xfrm>
              <a:off x="8782090" y="4032449"/>
              <a:ext cx="498960" cy="19908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71373D12-B179-191F-D580-286CE7F145C5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8773450" y="4023449"/>
                <a:ext cx="51660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AE7374DE-0F36-4DF2-7920-F98AB33A901F}"/>
                  </a:ext>
                </a:extLst>
              </p14:cNvPr>
              <p14:cNvContentPartPr/>
              <p14:nvPr/>
            </p14:nvContentPartPr>
            <p14:xfrm>
              <a:off x="8901970" y="4803929"/>
              <a:ext cx="2144520" cy="20484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AE7374DE-0F36-4DF2-7920-F98AB33A901F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8892970" y="4794929"/>
                <a:ext cx="216216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335DD310-D297-2CDE-3B91-D3F59E7DE5AB}"/>
                  </a:ext>
                </a:extLst>
              </p14:cNvPr>
              <p14:cNvContentPartPr/>
              <p14:nvPr/>
            </p14:nvContentPartPr>
            <p14:xfrm>
              <a:off x="10839130" y="5280209"/>
              <a:ext cx="1119960" cy="17244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335DD310-D297-2CDE-3B91-D3F59E7DE5AB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10830490" y="5271209"/>
                <a:ext cx="1137600" cy="190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6" name="Group 145">
            <a:extLst>
              <a:ext uri="{FF2B5EF4-FFF2-40B4-BE49-F238E27FC236}">
                <a16:creationId xmlns:a16="http://schemas.microsoft.com/office/drawing/2014/main" id="{7148A03C-5A4E-567C-B7FD-01FC62F33381}"/>
              </a:ext>
            </a:extLst>
          </p:cNvPr>
          <p:cNvGrpSpPr/>
          <p:nvPr/>
        </p:nvGrpSpPr>
        <p:grpSpPr>
          <a:xfrm>
            <a:off x="8632690" y="5555609"/>
            <a:ext cx="3126960" cy="401040"/>
            <a:chOff x="8632690" y="5555609"/>
            <a:chExt cx="3126960" cy="40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741028B5-E823-5D40-2642-4A68BFC36EAB}"/>
                    </a:ext>
                  </a:extLst>
                </p14:cNvPr>
                <p14:cNvContentPartPr/>
                <p14:nvPr/>
              </p14:nvContentPartPr>
              <p14:xfrm>
                <a:off x="8632690" y="5555609"/>
                <a:ext cx="1296720" cy="4010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741028B5-E823-5D40-2642-4A68BFC36EA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624050" y="5546969"/>
                  <a:ext cx="131436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BB8AF37-BBB8-58E8-EE47-D48B114AE1E9}"/>
                    </a:ext>
                  </a:extLst>
                </p14:cNvPr>
                <p14:cNvContentPartPr/>
                <p14:nvPr/>
              </p14:nvContentPartPr>
              <p14:xfrm>
                <a:off x="9566890" y="5646689"/>
                <a:ext cx="8280" cy="64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BB8AF37-BBB8-58E8-EE47-D48B114AE1E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558250" y="5638049"/>
                  <a:ext cx="259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F2E20A68-7C60-B0FA-298E-9A54480A8992}"/>
                    </a:ext>
                  </a:extLst>
                </p14:cNvPr>
                <p14:cNvContentPartPr/>
                <p14:nvPr/>
              </p14:nvContentPartPr>
              <p14:xfrm>
                <a:off x="9332170" y="5636609"/>
                <a:ext cx="153000" cy="320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F2E20A68-7C60-B0FA-298E-9A54480A899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323170" y="5627609"/>
                  <a:ext cx="1706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B04C81D-F5D6-9FC5-D7F1-CF7940E7C582}"/>
                    </a:ext>
                  </a:extLst>
                </p14:cNvPr>
                <p14:cNvContentPartPr/>
                <p14:nvPr/>
              </p14:nvContentPartPr>
              <p14:xfrm>
                <a:off x="9841930" y="5759009"/>
                <a:ext cx="248040" cy="1004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B04C81D-F5D6-9FC5-D7F1-CF7940E7C582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833290" y="5750369"/>
                  <a:ext cx="2656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38F4DE7D-B68F-89F4-9F84-F72649F94526}"/>
                    </a:ext>
                  </a:extLst>
                </p14:cNvPr>
                <p14:cNvContentPartPr/>
                <p14:nvPr/>
              </p14:nvContentPartPr>
              <p14:xfrm>
                <a:off x="10211290" y="5580809"/>
                <a:ext cx="1548360" cy="3355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8F4DE7D-B68F-89F4-9F84-F72649F94526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202650" y="5572169"/>
                  <a:ext cx="156600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8CCB7DF7-C33C-3ABC-9E85-E16FDFAEAA25}"/>
                    </a:ext>
                  </a:extLst>
                </p14:cNvPr>
                <p14:cNvContentPartPr/>
                <p14:nvPr/>
              </p14:nvContentPartPr>
              <p14:xfrm>
                <a:off x="10968370" y="5682689"/>
                <a:ext cx="419760" cy="104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8CCB7DF7-C33C-3ABC-9E85-E16FDFAEAA2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959730" y="5673689"/>
                  <a:ext cx="437400" cy="2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31F9A18F-DE29-A4CE-6896-B8C4AB4A2A5D}"/>
                  </a:ext>
                </a:extLst>
              </p14:cNvPr>
              <p14:cNvContentPartPr/>
              <p14:nvPr/>
            </p14:nvContentPartPr>
            <p14:xfrm>
              <a:off x="8992330" y="4242329"/>
              <a:ext cx="1091160" cy="38088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31F9A18F-DE29-A4CE-6896-B8C4AB4A2A5D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8983330" y="4233329"/>
                <a:ext cx="1108800" cy="39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E376F0DA-A404-6080-C03E-81F22A4A7BF0}"/>
                  </a:ext>
                </a:extLst>
              </p14:cNvPr>
              <p14:cNvContentPartPr/>
              <p14:nvPr/>
            </p14:nvContentPartPr>
            <p14:xfrm>
              <a:off x="8740690" y="5041169"/>
              <a:ext cx="535320" cy="29484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E376F0DA-A404-6080-C03E-81F22A4A7BF0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8732050" y="5032169"/>
                <a:ext cx="552960" cy="31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8" name="Group 157">
            <a:extLst>
              <a:ext uri="{FF2B5EF4-FFF2-40B4-BE49-F238E27FC236}">
                <a16:creationId xmlns:a16="http://schemas.microsoft.com/office/drawing/2014/main" id="{12D9DFB9-20ED-8480-5B73-AD161C5CF1E9}"/>
              </a:ext>
            </a:extLst>
          </p:cNvPr>
          <p:cNvGrpSpPr/>
          <p:nvPr/>
        </p:nvGrpSpPr>
        <p:grpSpPr>
          <a:xfrm>
            <a:off x="8941210" y="4219289"/>
            <a:ext cx="2836800" cy="1224000"/>
            <a:chOff x="8941210" y="4219289"/>
            <a:chExt cx="2836800" cy="122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1F25B46B-5FB4-36BA-A12A-199AAF63BEB4}"/>
                    </a:ext>
                  </a:extLst>
                </p14:cNvPr>
                <p14:cNvContentPartPr/>
                <p14:nvPr/>
              </p14:nvContentPartPr>
              <p14:xfrm>
                <a:off x="10157290" y="4219289"/>
                <a:ext cx="1002600" cy="5241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1F25B46B-5FB4-36BA-A12A-199AAF63BEB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148650" y="4210289"/>
                  <a:ext cx="1020240" cy="54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1D171911-A635-45EA-79AE-950085052AB4}"/>
                    </a:ext>
                  </a:extLst>
                </p14:cNvPr>
                <p14:cNvContentPartPr/>
                <p14:nvPr/>
              </p14:nvContentPartPr>
              <p14:xfrm>
                <a:off x="11292010" y="4275449"/>
                <a:ext cx="343800" cy="3848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1D171911-A635-45EA-79AE-950085052AB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283010" y="4266449"/>
                  <a:ext cx="36144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8E3EABD2-1E15-0B9A-AA4E-D589795F2231}"/>
                    </a:ext>
                  </a:extLst>
                </p14:cNvPr>
                <p14:cNvContentPartPr/>
                <p14:nvPr/>
              </p14:nvContentPartPr>
              <p14:xfrm>
                <a:off x="11472010" y="4461209"/>
                <a:ext cx="306000" cy="331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8E3EABD2-1E15-0B9A-AA4E-D589795F223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1463010" y="4452569"/>
                  <a:ext cx="3236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D5D7B13A-A3C8-9AF2-94E9-AC3819FE59ED}"/>
                    </a:ext>
                  </a:extLst>
                </p14:cNvPr>
                <p14:cNvContentPartPr/>
                <p14:nvPr/>
              </p14:nvContentPartPr>
              <p14:xfrm>
                <a:off x="9362410" y="5094449"/>
                <a:ext cx="1194840" cy="3488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D5D7B13A-A3C8-9AF2-94E9-AC3819FE59E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353410" y="5085449"/>
                  <a:ext cx="121248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8CC2A77E-1F9E-EB73-807C-23B301F33CD2}"/>
                    </a:ext>
                  </a:extLst>
                </p14:cNvPr>
                <p14:cNvContentPartPr/>
                <p14:nvPr/>
              </p14:nvContentPartPr>
              <p14:xfrm>
                <a:off x="10070170" y="5199569"/>
                <a:ext cx="264240" cy="349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8CC2A77E-1F9E-EB73-807C-23B301F33CD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061170" y="5190569"/>
                  <a:ext cx="2818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3342EF9F-4738-389B-15B3-B40363A5AABF}"/>
                    </a:ext>
                  </a:extLst>
                </p14:cNvPr>
                <p14:cNvContentPartPr/>
                <p14:nvPr/>
              </p14:nvContentPartPr>
              <p14:xfrm>
                <a:off x="9840490" y="5140169"/>
                <a:ext cx="14760" cy="205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3342EF9F-4738-389B-15B3-B40363A5AABF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831490" y="5131529"/>
                  <a:ext cx="324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78E805A4-0A9C-A260-9567-7927AE5D2449}"/>
                    </a:ext>
                  </a:extLst>
                </p14:cNvPr>
                <p14:cNvContentPartPr/>
                <p14:nvPr/>
              </p14:nvContentPartPr>
              <p14:xfrm>
                <a:off x="8941210" y="4766129"/>
                <a:ext cx="2075040" cy="2358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78E805A4-0A9C-A260-9567-7927AE5D2449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878210" y="4703129"/>
                  <a:ext cx="2200680" cy="361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29705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1F3AC499-1AAE-759E-4B71-245412876F6E}"/>
              </a:ext>
            </a:extLst>
          </p:cNvPr>
          <p:cNvGrpSpPr/>
          <p:nvPr/>
        </p:nvGrpSpPr>
        <p:grpSpPr>
          <a:xfrm>
            <a:off x="528010" y="294929"/>
            <a:ext cx="1395000" cy="290880"/>
            <a:chOff x="528010" y="294929"/>
            <a:chExt cx="1395000" cy="29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431FCF20-6342-63D2-C3B1-184F11914247}"/>
                    </a:ext>
                  </a:extLst>
                </p14:cNvPr>
                <p14:cNvContentPartPr/>
                <p14:nvPr/>
              </p14:nvContentPartPr>
              <p14:xfrm>
                <a:off x="538090" y="294929"/>
                <a:ext cx="117720" cy="2808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431FCF20-6342-63D2-C3B1-184F1191424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29090" y="286289"/>
                  <a:ext cx="13536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66327F5-74A1-115E-53FC-C1B7277C1CB6}"/>
                    </a:ext>
                  </a:extLst>
                </p14:cNvPr>
                <p14:cNvContentPartPr/>
                <p14:nvPr/>
              </p14:nvContentPartPr>
              <p14:xfrm>
                <a:off x="528010" y="307529"/>
                <a:ext cx="250560" cy="183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66327F5-74A1-115E-53FC-C1B7277C1CB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19370" y="298889"/>
                  <a:ext cx="2682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444282B-47F5-35B1-67EB-A2010394DE50}"/>
                    </a:ext>
                  </a:extLst>
                </p14:cNvPr>
                <p14:cNvContentPartPr/>
                <p14:nvPr/>
              </p14:nvContentPartPr>
              <p14:xfrm>
                <a:off x="687850" y="479969"/>
                <a:ext cx="122760" cy="1058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444282B-47F5-35B1-67EB-A2010394DE5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79210" y="470969"/>
                  <a:ext cx="1404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27F1E84-9D67-CD8F-0281-A779B8AAA07C}"/>
                    </a:ext>
                  </a:extLst>
                </p14:cNvPr>
                <p14:cNvContentPartPr/>
                <p14:nvPr/>
              </p14:nvContentPartPr>
              <p14:xfrm>
                <a:off x="1006450" y="354689"/>
                <a:ext cx="916560" cy="2282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27F1E84-9D67-CD8F-0281-A779B8AAA07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97810" y="346049"/>
                  <a:ext cx="934200" cy="24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9B04816-F520-6DED-8387-5B1E0AFB5F94}"/>
                  </a:ext>
                </a:extLst>
              </p14:cNvPr>
              <p14:cNvContentPartPr/>
              <p14:nvPr/>
            </p14:nvContentPartPr>
            <p14:xfrm>
              <a:off x="8684890" y="325529"/>
              <a:ext cx="16560" cy="75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9B04816-F520-6DED-8387-5B1E0AFB5F9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675890" y="316889"/>
                <a:ext cx="3420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7CFF06C-7F26-2713-ACBA-CCED5CF3E392}"/>
                  </a:ext>
                </a:extLst>
              </p14:cNvPr>
              <p14:cNvContentPartPr/>
              <p14:nvPr/>
            </p14:nvContentPartPr>
            <p14:xfrm>
              <a:off x="8259010" y="310409"/>
              <a:ext cx="898920" cy="3920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7CFF06C-7F26-2713-ACBA-CCED5CF3E39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250010" y="301409"/>
                <a:ext cx="916560" cy="40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9E636671-DA29-0F0D-FDA3-59405AB21E63}"/>
                  </a:ext>
                </a:extLst>
              </p14:cNvPr>
              <p14:cNvContentPartPr/>
              <p14:nvPr/>
            </p14:nvContentPartPr>
            <p14:xfrm>
              <a:off x="8982610" y="420209"/>
              <a:ext cx="151200" cy="136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9E636671-DA29-0F0D-FDA3-59405AB21E6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973970" y="411209"/>
                <a:ext cx="16884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C7F7869-30DD-5DC6-24FE-C9C9ED9A3ECF}"/>
                  </a:ext>
                </a:extLst>
              </p14:cNvPr>
              <p14:cNvContentPartPr/>
              <p14:nvPr/>
            </p14:nvContentPartPr>
            <p14:xfrm>
              <a:off x="8609290" y="327329"/>
              <a:ext cx="101520" cy="417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C7F7869-30DD-5DC6-24FE-C9C9ED9A3EC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600290" y="318329"/>
                <a:ext cx="11916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120E188-8438-FB9E-3622-3483F1716B45}"/>
                  </a:ext>
                </a:extLst>
              </p14:cNvPr>
              <p14:cNvContentPartPr/>
              <p14:nvPr/>
            </p14:nvContentPartPr>
            <p14:xfrm>
              <a:off x="9318850" y="402569"/>
              <a:ext cx="1560960" cy="4042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120E188-8438-FB9E-3622-3483F1716B4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309850" y="393929"/>
                <a:ext cx="1578600" cy="42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BD6F57D9-98E9-1BA7-5198-1B29FE66E852}"/>
              </a:ext>
            </a:extLst>
          </p:cNvPr>
          <p:cNvGrpSpPr/>
          <p:nvPr/>
        </p:nvGrpSpPr>
        <p:grpSpPr>
          <a:xfrm>
            <a:off x="464650" y="862649"/>
            <a:ext cx="1133280" cy="535320"/>
            <a:chOff x="464650" y="862649"/>
            <a:chExt cx="1133280" cy="53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3CED131-C79E-2B39-41ED-AD13934F57AB}"/>
                    </a:ext>
                  </a:extLst>
                </p14:cNvPr>
                <p14:cNvContentPartPr/>
                <p14:nvPr/>
              </p14:nvContentPartPr>
              <p14:xfrm>
                <a:off x="464650" y="973529"/>
                <a:ext cx="367560" cy="4244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3CED131-C79E-2B39-41ED-AD13934F57A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56010" y="964889"/>
                  <a:ext cx="385200" cy="44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F44A060-3E8B-B83D-4CF7-9D00C4CF44F5}"/>
                    </a:ext>
                  </a:extLst>
                </p14:cNvPr>
                <p14:cNvContentPartPr/>
                <p14:nvPr/>
              </p14:nvContentPartPr>
              <p14:xfrm>
                <a:off x="944890" y="862649"/>
                <a:ext cx="653040" cy="3942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F44A060-3E8B-B83D-4CF7-9D00C4CF44F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35890" y="853649"/>
                  <a:ext cx="67068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8179C75-47AC-B277-0761-E05048174A8F}"/>
                    </a:ext>
                  </a:extLst>
                </p14:cNvPr>
                <p14:cNvContentPartPr/>
                <p14:nvPr/>
              </p14:nvContentPartPr>
              <p14:xfrm>
                <a:off x="1121290" y="1086209"/>
                <a:ext cx="186840" cy="14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8179C75-47AC-B277-0761-E05048174A8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112650" y="1077569"/>
                  <a:ext cx="20448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59C9240-C126-B877-9904-98F39151B558}"/>
              </a:ext>
            </a:extLst>
          </p:cNvPr>
          <p:cNvGrpSpPr/>
          <p:nvPr/>
        </p:nvGrpSpPr>
        <p:grpSpPr>
          <a:xfrm>
            <a:off x="1867570" y="146249"/>
            <a:ext cx="6110280" cy="1211040"/>
            <a:chOff x="1867570" y="146249"/>
            <a:chExt cx="6110280" cy="121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9051C13-087A-0B60-DF2F-E610EE324B68}"/>
                    </a:ext>
                  </a:extLst>
                </p14:cNvPr>
                <p14:cNvContentPartPr/>
                <p14:nvPr/>
              </p14:nvContentPartPr>
              <p14:xfrm>
                <a:off x="2171770" y="450449"/>
                <a:ext cx="1185480" cy="3585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9051C13-087A-0B60-DF2F-E610EE324B6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162770" y="441449"/>
                  <a:ext cx="120312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EC3142F-C4C8-DA97-169C-ED53F6B43BC5}"/>
                    </a:ext>
                  </a:extLst>
                </p14:cNvPr>
                <p14:cNvContentPartPr/>
                <p14:nvPr/>
              </p14:nvContentPartPr>
              <p14:xfrm>
                <a:off x="3176890" y="479969"/>
                <a:ext cx="208080" cy="1317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EC3142F-C4C8-DA97-169C-ED53F6B43BC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168250" y="471329"/>
                  <a:ext cx="2257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F96030C-AB03-77EE-64C7-61F51113F851}"/>
                    </a:ext>
                  </a:extLst>
                </p14:cNvPr>
                <p14:cNvContentPartPr/>
                <p14:nvPr/>
              </p14:nvContentPartPr>
              <p14:xfrm>
                <a:off x="3369130" y="287009"/>
                <a:ext cx="1336320" cy="3207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F96030C-AB03-77EE-64C7-61F51113F85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360490" y="278009"/>
                  <a:ext cx="135396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CB40307-8FB4-6F0C-DB1D-90C0424053E1}"/>
                    </a:ext>
                  </a:extLst>
                </p14:cNvPr>
                <p14:cNvContentPartPr/>
                <p14:nvPr/>
              </p14:nvContentPartPr>
              <p14:xfrm>
                <a:off x="4418530" y="422009"/>
                <a:ext cx="16560" cy="10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CB40307-8FB4-6F0C-DB1D-90C0424053E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409890" y="413009"/>
                  <a:ext cx="342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091D91C-7911-0544-EC47-2D6598B4E548}"/>
                    </a:ext>
                  </a:extLst>
                </p14:cNvPr>
                <p14:cNvContentPartPr/>
                <p14:nvPr/>
              </p14:nvContentPartPr>
              <p14:xfrm>
                <a:off x="3588370" y="316529"/>
                <a:ext cx="775440" cy="752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091D91C-7911-0544-EC47-2D6598B4E54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579730" y="307889"/>
                  <a:ext cx="7930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21033B1-C4D7-8A02-2F5B-75FEC13A6C17}"/>
                    </a:ext>
                  </a:extLst>
                </p14:cNvPr>
                <p14:cNvContentPartPr/>
                <p14:nvPr/>
              </p14:nvContentPartPr>
              <p14:xfrm>
                <a:off x="4766650" y="614609"/>
                <a:ext cx="132480" cy="1548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21033B1-C4D7-8A02-2F5B-75FEC13A6C1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758010" y="605609"/>
                  <a:ext cx="1501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3FA57D7-3540-D5FB-8E35-06F31845A7A1}"/>
                    </a:ext>
                  </a:extLst>
                </p14:cNvPr>
                <p14:cNvContentPartPr/>
                <p14:nvPr/>
              </p14:nvContentPartPr>
              <p14:xfrm>
                <a:off x="5298370" y="216449"/>
                <a:ext cx="653760" cy="5868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3FA57D7-3540-D5FB-8E35-06F31845A7A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289730" y="207809"/>
                  <a:ext cx="671400" cy="60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0532ABF-6F61-BEF5-CBCB-7632C289DDBC}"/>
                    </a:ext>
                  </a:extLst>
                </p14:cNvPr>
                <p14:cNvContentPartPr/>
                <p14:nvPr/>
              </p14:nvContentPartPr>
              <p14:xfrm>
                <a:off x="6257050" y="263249"/>
                <a:ext cx="834120" cy="5742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0532ABF-6F61-BEF5-CBCB-7632C289DDB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248410" y="254249"/>
                  <a:ext cx="851760" cy="59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9AB2F49-8314-95C2-08CC-6EC9E7AB751B}"/>
                    </a:ext>
                  </a:extLst>
                </p14:cNvPr>
                <p14:cNvContentPartPr/>
                <p14:nvPr/>
              </p14:nvContentPartPr>
              <p14:xfrm>
                <a:off x="7393210" y="146249"/>
                <a:ext cx="584640" cy="4345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9AB2F49-8314-95C2-08CC-6EC9E7AB751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384210" y="137249"/>
                  <a:ext cx="60228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292837D-D04D-7640-6806-A7E27A7E841E}"/>
                    </a:ext>
                  </a:extLst>
                </p14:cNvPr>
                <p14:cNvContentPartPr/>
                <p14:nvPr/>
              </p14:nvContentPartPr>
              <p14:xfrm>
                <a:off x="7472410" y="366929"/>
                <a:ext cx="320760" cy="154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292837D-D04D-7640-6806-A7E27A7E841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463770" y="357929"/>
                  <a:ext cx="3384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7E8F737-D67A-0469-BE82-DAE04B9BCBEB}"/>
                    </a:ext>
                  </a:extLst>
                </p14:cNvPr>
                <p14:cNvContentPartPr/>
                <p14:nvPr/>
              </p14:nvContentPartPr>
              <p14:xfrm>
                <a:off x="1867570" y="923489"/>
                <a:ext cx="790560" cy="4338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7E8F737-D67A-0469-BE82-DAE04B9BCBE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858930" y="914849"/>
                  <a:ext cx="80820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D0EC3F4-2538-4A8B-D9A2-8FCDF833855F}"/>
                    </a:ext>
                  </a:extLst>
                </p14:cNvPr>
                <p14:cNvContentPartPr/>
                <p14:nvPr/>
              </p14:nvContentPartPr>
              <p14:xfrm>
                <a:off x="2535370" y="1042289"/>
                <a:ext cx="109800" cy="154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D0EC3F4-2538-4A8B-D9A2-8FCDF833855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526370" y="1033649"/>
                  <a:ext cx="1274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EC3DA36-09EF-6E50-883E-6B68CFEF67E1}"/>
                    </a:ext>
                  </a:extLst>
                </p14:cNvPr>
                <p14:cNvContentPartPr/>
                <p14:nvPr/>
              </p14:nvContentPartPr>
              <p14:xfrm>
                <a:off x="2256010" y="994409"/>
                <a:ext cx="68400" cy="190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EC3DA36-09EF-6E50-883E-6B68CFEF67E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247010" y="985409"/>
                  <a:ext cx="860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EC66441-6CFE-0B5B-BD69-E93F574AE7A6}"/>
                    </a:ext>
                  </a:extLst>
                </p14:cNvPr>
                <p14:cNvContentPartPr/>
                <p14:nvPr/>
              </p14:nvContentPartPr>
              <p14:xfrm>
                <a:off x="2914810" y="868769"/>
                <a:ext cx="2035440" cy="3787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EC66441-6CFE-0B5B-BD69-E93F574AE7A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905810" y="859769"/>
                  <a:ext cx="205308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1545B00-5DC3-449D-50C8-471473FA4300}"/>
                    </a:ext>
                  </a:extLst>
                </p14:cNvPr>
                <p14:cNvContentPartPr/>
                <p14:nvPr/>
              </p14:nvContentPartPr>
              <p14:xfrm>
                <a:off x="4599970" y="1037249"/>
                <a:ext cx="23040" cy="64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1545B00-5DC3-449D-50C8-471473FA430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590970" y="1028609"/>
                  <a:ext cx="406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362A1C2-D8A5-54F8-261D-D81060B713C9}"/>
                    </a:ext>
                  </a:extLst>
                </p14:cNvPr>
                <p14:cNvContentPartPr/>
                <p14:nvPr/>
              </p14:nvContentPartPr>
              <p14:xfrm>
                <a:off x="3638050" y="921329"/>
                <a:ext cx="893880" cy="1335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362A1C2-D8A5-54F8-261D-D81060B713C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629410" y="912329"/>
                  <a:ext cx="9115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4525E5F-E86A-52C1-6954-ECAFC617B9DF}"/>
                    </a:ext>
                  </a:extLst>
                </p14:cNvPr>
                <p14:cNvContentPartPr/>
                <p14:nvPr/>
              </p14:nvContentPartPr>
              <p14:xfrm>
                <a:off x="5282170" y="959129"/>
                <a:ext cx="322920" cy="3909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4525E5F-E86A-52C1-6954-ECAFC617B9D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273530" y="950489"/>
                  <a:ext cx="34056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7EF3411-C50E-9E79-E229-9C49D07E77F2}"/>
                    </a:ext>
                  </a:extLst>
                </p14:cNvPr>
                <p14:cNvContentPartPr/>
                <p14:nvPr/>
              </p14:nvContentPartPr>
              <p14:xfrm>
                <a:off x="5831890" y="1056329"/>
                <a:ext cx="470160" cy="1904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7EF3411-C50E-9E79-E229-9C49D07E77F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822890" y="1047689"/>
                  <a:ext cx="4878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188DFFB-0116-16EF-F4FD-D57533F83B37}"/>
                    </a:ext>
                  </a:extLst>
                </p14:cNvPr>
                <p14:cNvContentPartPr/>
                <p14:nvPr/>
              </p14:nvContentPartPr>
              <p14:xfrm>
                <a:off x="5863570" y="911609"/>
                <a:ext cx="313200" cy="572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188DFFB-0116-16EF-F4FD-D57533F83B3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854930" y="902969"/>
                  <a:ext cx="3308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143C25C-D9E2-7F0E-89C3-002F5549B464}"/>
                    </a:ext>
                  </a:extLst>
                </p14:cNvPr>
                <p14:cNvContentPartPr/>
                <p14:nvPr/>
              </p14:nvContentPartPr>
              <p14:xfrm>
                <a:off x="6347410" y="1309409"/>
                <a:ext cx="5760" cy="32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143C25C-D9E2-7F0E-89C3-002F5549B46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338770" y="1300769"/>
                  <a:ext cx="23400" cy="20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FD0C0AB9-6C74-2D8F-081A-7951EAE1A45D}"/>
                  </a:ext>
                </a:extLst>
              </p14:cNvPr>
              <p14:cNvContentPartPr/>
              <p14:nvPr/>
            </p14:nvContentPartPr>
            <p14:xfrm>
              <a:off x="2892130" y="1824569"/>
              <a:ext cx="3240" cy="64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FD0C0AB9-6C74-2D8F-081A-7951EAE1A45D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883490" y="1815569"/>
                <a:ext cx="2088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FD7C7609-F2F4-BD32-0D13-F760B074F97D}"/>
                  </a:ext>
                </a:extLst>
              </p14:cNvPr>
              <p14:cNvContentPartPr/>
              <p14:nvPr/>
            </p14:nvContentPartPr>
            <p14:xfrm>
              <a:off x="3620770" y="1873529"/>
              <a:ext cx="11880" cy="219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FD7C7609-F2F4-BD32-0D13-F760B074F97D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612130" y="1864529"/>
                <a:ext cx="29520" cy="3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E087A667-2773-1BEE-380E-0F884B9FF369}"/>
              </a:ext>
            </a:extLst>
          </p:cNvPr>
          <p:cNvGrpSpPr/>
          <p:nvPr/>
        </p:nvGrpSpPr>
        <p:grpSpPr>
          <a:xfrm>
            <a:off x="1192570" y="1473929"/>
            <a:ext cx="2216520" cy="951480"/>
            <a:chOff x="1192570" y="1473929"/>
            <a:chExt cx="2216520" cy="95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7CF709C-CD99-5DA2-12BF-4AD627801338}"/>
                    </a:ext>
                  </a:extLst>
                </p14:cNvPr>
                <p14:cNvContentPartPr/>
                <p14:nvPr/>
              </p14:nvContentPartPr>
              <p14:xfrm>
                <a:off x="1192570" y="1625489"/>
                <a:ext cx="1149840" cy="5810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7CF709C-CD99-5DA2-12BF-4AD62780133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83570" y="1616489"/>
                  <a:ext cx="1167480" cy="59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38891B5-38F7-62A7-EA27-81B49F23420B}"/>
                    </a:ext>
                  </a:extLst>
                </p14:cNvPr>
                <p14:cNvContentPartPr/>
                <p14:nvPr/>
              </p14:nvContentPartPr>
              <p14:xfrm>
                <a:off x="2711050" y="1473929"/>
                <a:ext cx="195840" cy="3664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38891B5-38F7-62A7-EA27-81B49F23420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702410" y="1465289"/>
                  <a:ext cx="21348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5CE3A27-F0A3-6562-9EDA-BF87A84F571E}"/>
                    </a:ext>
                  </a:extLst>
                </p14:cNvPr>
                <p14:cNvContentPartPr/>
                <p14:nvPr/>
              </p14:nvContentPartPr>
              <p14:xfrm>
                <a:off x="3015970" y="1642049"/>
                <a:ext cx="331200" cy="1648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5CE3A27-F0A3-6562-9EDA-BF87A84F571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007330" y="1633409"/>
                  <a:ext cx="3488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5121084-28D1-5457-6802-1A9A0129D026}"/>
                    </a:ext>
                  </a:extLst>
                </p14:cNvPr>
                <p14:cNvContentPartPr/>
                <p14:nvPr/>
              </p14:nvContentPartPr>
              <p14:xfrm>
                <a:off x="2287330" y="1809089"/>
                <a:ext cx="96120" cy="1465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5121084-28D1-5457-6802-1A9A0129D02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278330" y="1800449"/>
                  <a:ext cx="1137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98F0EED-BBF6-8DF1-D011-AB8F7E4472C4}"/>
                    </a:ext>
                  </a:extLst>
                </p14:cNvPr>
                <p14:cNvContentPartPr/>
                <p14:nvPr/>
              </p14:nvContentPartPr>
              <p14:xfrm>
                <a:off x="3298210" y="1833929"/>
                <a:ext cx="59040" cy="1256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98F0EED-BBF6-8DF1-D011-AB8F7E4472C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289570" y="1825289"/>
                  <a:ext cx="766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6FC5124-FE48-C04B-9F8D-6C8A4B341F69}"/>
                    </a:ext>
                  </a:extLst>
                </p14:cNvPr>
                <p14:cNvContentPartPr/>
                <p14:nvPr/>
              </p14:nvContentPartPr>
              <p14:xfrm>
                <a:off x="3368410" y="1789649"/>
                <a:ext cx="6480" cy="32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6FC5124-FE48-C04B-9F8D-6C8A4B341F6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359410" y="1781009"/>
                  <a:ext cx="241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2B26E7C-7905-E5A2-2BDA-4461D8FB9BC3}"/>
                    </a:ext>
                  </a:extLst>
                </p14:cNvPr>
                <p14:cNvContentPartPr/>
                <p14:nvPr/>
              </p14:nvContentPartPr>
              <p14:xfrm>
                <a:off x="2661010" y="2062889"/>
                <a:ext cx="748080" cy="320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2B26E7C-7905-E5A2-2BDA-4461D8FB9BC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652010" y="2054249"/>
                  <a:ext cx="7657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D789045-63B4-C472-319B-C973908AE4C6}"/>
                    </a:ext>
                  </a:extLst>
                </p14:cNvPr>
                <p14:cNvContentPartPr/>
                <p14:nvPr/>
              </p14:nvContentPartPr>
              <p14:xfrm>
                <a:off x="2774410" y="2144609"/>
                <a:ext cx="148320" cy="2808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D789045-63B4-C472-319B-C973908AE4C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765410" y="2135609"/>
                  <a:ext cx="165960" cy="29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3315FD4-C30C-E36C-DE11-1EDF8A50FE55}"/>
              </a:ext>
            </a:extLst>
          </p:cNvPr>
          <p:cNvGrpSpPr/>
          <p:nvPr/>
        </p:nvGrpSpPr>
        <p:grpSpPr>
          <a:xfrm>
            <a:off x="3020290" y="2244329"/>
            <a:ext cx="430560" cy="312480"/>
            <a:chOff x="3020290" y="2244329"/>
            <a:chExt cx="430560" cy="31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07E3F3B-0E24-946E-8F61-BEA9CFF7E599}"/>
                    </a:ext>
                  </a:extLst>
                </p14:cNvPr>
                <p14:cNvContentPartPr/>
                <p14:nvPr/>
              </p14:nvContentPartPr>
              <p14:xfrm>
                <a:off x="3020290" y="2261249"/>
                <a:ext cx="221760" cy="1965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07E3F3B-0E24-946E-8F61-BEA9CFF7E59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011290" y="2252609"/>
                  <a:ext cx="2394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C62B477-4E62-E257-B03D-B6BE01DB1AB6}"/>
                    </a:ext>
                  </a:extLst>
                </p14:cNvPr>
                <p14:cNvContentPartPr/>
                <p14:nvPr/>
              </p14:nvContentPartPr>
              <p14:xfrm>
                <a:off x="3074290" y="2244329"/>
                <a:ext cx="258840" cy="1832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C62B477-4E62-E257-B03D-B6BE01DB1AB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065290" y="2235329"/>
                  <a:ext cx="2764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F9513F7-A215-4FED-FF32-6E66A22848DD}"/>
                    </a:ext>
                  </a:extLst>
                </p14:cNvPr>
                <p14:cNvContentPartPr/>
                <p14:nvPr/>
              </p14:nvContentPartPr>
              <p14:xfrm>
                <a:off x="3342850" y="2410289"/>
                <a:ext cx="108000" cy="1465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F9513F7-A215-4FED-FF32-6E66A22848D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334210" y="2401289"/>
                  <a:ext cx="125640" cy="16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F91F083-2DC0-DC73-D6EB-DC49C186F3E4}"/>
              </a:ext>
            </a:extLst>
          </p:cNvPr>
          <p:cNvGrpSpPr/>
          <p:nvPr/>
        </p:nvGrpSpPr>
        <p:grpSpPr>
          <a:xfrm>
            <a:off x="3967090" y="1604609"/>
            <a:ext cx="4146840" cy="480600"/>
            <a:chOff x="3967090" y="1604609"/>
            <a:chExt cx="4146840" cy="48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5941159-734C-5F73-25B6-4097F97E6BAC}"/>
                    </a:ext>
                  </a:extLst>
                </p14:cNvPr>
                <p14:cNvContentPartPr/>
                <p14:nvPr/>
              </p14:nvContentPartPr>
              <p14:xfrm>
                <a:off x="3967090" y="1817009"/>
                <a:ext cx="400680" cy="1962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5941159-734C-5F73-25B6-4097F97E6BA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958090" y="1808369"/>
                  <a:ext cx="4183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D859836-CFA9-0121-7D7E-518C680D0CBA}"/>
                    </a:ext>
                  </a:extLst>
                </p14:cNvPr>
                <p14:cNvContentPartPr/>
                <p14:nvPr/>
              </p14:nvContentPartPr>
              <p14:xfrm>
                <a:off x="4193890" y="1711889"/>
                <a:ext cx="33840" cy="338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D859836-CFA9-0121-7D7E-518C680D0CB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184890" y="1703249"/>
                  <a:ext cx="514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B4DC378-1D02-52D8-959F-2F7CACC0321D}"/>
                    </a:ext>
                  </a:extLst>
                </p14:cNvPr>
                <p14:cNvContentPartPr/>
                <p14:nvPr/>
              </p14:nvContentPartPr>
              <p14:xfrm>
                <a:off x="4756210" y="1606049"/>
                <a:ext cx="1662120" cy="3952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B4DC378-1D02-52D8-959F-2F7CACC0321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747210" y="1597409"/>
                  <a:ext cx="167976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B202651-4823-7444-479E-B4641CE5237D}"/>
                    </a:ext>
                  </a:extLst>
                </p14:cNvPr>
                <p14:cNvContentPartPr/>
                <p14:nvPr/>
              </p14:nvContentPartPr>
              <p14:xfrm>
                <a:off x="6505090" y="1604609"/>
                <a:ext cx="1549080" cy="4104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B202651-4823-7444-479E-B4641CE5237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496090" y="1595609"/>
                  <a:ext cx="156672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2288440-ACA5-32C8-C75D-6136DD608900}"/>
                    </a:ext>
                  </a:extLst>
                </p14:cNvPr>
                <p14:cNvContentPartPr/>
                <p14:nvPr/>
              </p14:nvContentPartPr>
              <p14:xfrm>
                <a:off x="8103490" y="2067929"/>
                <a:ext cx="10440" cy="172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2288440-ACA5-32C8-C75D-6136DD60890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094850" y="2058929"/>
                  <a:ext cx="2808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231BD41A-3865-E3F8-0E3E-F8892264CD24}"/>
              </a:ext>
            </a:extLst>
          </p:cNvPr>
          <p:cNvGrpSpPr/>
          <p:nvPr/>
        </p:nvGrpSpPr>
        <p:grpSpPr>
          <a:xfrm>
            <a:off x="1251610" y="2828249"/>
            <a:ext cx="2744640" cy="1271880"/>
            <a:chOff x="1251610" y="2828249"/>
            <a:chExt cx="2744640" cy="127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67F4133-3B13-EE28-D4CE-540A5EBF6522}"/>
                    </a:ext>
                  </a:extLst>
                </p14:cNvPr>
                <p14:cNvContentPartPr/>
                <p14:nvPr/>
              </p14:nvContentPartPr>
              <p14:xfrm>
                <a:off x="1251610" y="3076289"/>
                <a:ext cx="189360" cy="6951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67F4133-3B13-EE28-D4CE-540A5EBF652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242970" y="3067289"/>
                  <a:ext cx="207000" cy="71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11BCB80-0701-78F0-68C6-F5F6FF1A2257}"/>
                    </a:ext>
                  </a:extLst>
                </p14:cNvPr>
                <p14:cNvContentPartPr/>
                <p14:nvPr/>
              </p14:nvContentPartPr>
              <p14:xfrm>
                <a:off x="1632490" y="2999969"/>
                <a:ext cx="231120" cy="3135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11BCB80-0701-78F0-68C6-F5F6FF1A225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623490" y="2990969"/>
                  <a:ext cx="24876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5889157-E361-36E4-2FC0-36408E0E7C43}"/>
                    </a:ext>
                  </a:extLst>
                </p14:cNvPr>
                <p14:cNvContentPartPr/>
                <p14:nvPr/>
              </p14:nvContentPartPr>
              <p14:xfrm>
                <a:off x="1924810" y="3123449"/>
                <a:ext cx="326880" cy="1540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5889157-E361-36E4-2FC0-36408E0E7C4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915810" y="3114809"/>
                  <a:ext cx="3445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64E6BD2-0926-E5EC-2B79-17C9805DD289}"/>
                    </a:ext>
                  </a:extLst>
                </p14:cNvPr>
                <p14:cNvContentPartPr/>
                <p14:nvPr/>
              </p14:nvContentPartPr>
              <p14:xfrm>
                <a:off x="2219290" y="3277169"/>
                <a:ext cx="37080" cy="1105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64E6BD2-0926-E5EC-2B79-17C9805DD28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210650" y="3268169"/>
                  <a:ext cx="547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C96D3D3-52D4-0FD2-E584-57794480EA0D}"/>
                    </a:ext>
                  </a:extLst>
                </p14:cNvPr>
                <p14:cNvContentPartPr/>
                <p14:nvPr/>
              </p14:nvContentPartPr>
              <p14:xfrm>
                <a:off x="2311090" y="3196889"/>
                <a:ext cx="8640" cy="75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C96D3D3-52D4-0FD2-E584-57794480EA0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302090" y="3188249"/>
                  <a:ext cx="262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BDD80F4-98CA-7204-752A-195F17D77A31}"/>
                    </a:ext>
                  </a:extLst>
                </p14:cNvPr>
                <p14:cNvContentPartPr/>
                <p14:nvPr/>
              </p14:nvContentPartPr>
              <p14:xfrm>
                <a:off x="1636450" y="3435929"/>
                <a:ext cx="586440" cy="331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BDD80F4-98CA-7204-752A-195F17D77A3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627450" y="3426929"/>
                  <a:ext cx="6040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D7BA83E-6462-3721-2617-92C777C6CDCB}"/>
                    </a:ext>
                  </a:extLst>
                </p14:cNvPr>
                <p14:cNvContentPartPr/>
                <p14:nvPr/>
              </p14:nvContentPartPr>
              <p14:xfrm>
                <a:off x="1647970" y="3490649"/>
                <a:ext cx="127080" cy="2718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D7BA83E-6462-3721-2617-92C777C6CDC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638970" y="3482009"/>
                  <a:ext cx="14472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F7BE96E-A17A-EBA1-5DBF-B33BA46A7EB3}"/>
                    </a:ext>
                  </a:extLst>
                </p14:cNvPr>
                <p14:cNvContentPartPr/>
                <p14:nvPr/>
              </p14:nvContentPartPr>
              <p14:xfrm>
                <a:off x="1922650" y="3644369"/>
                <a:ext cx="115560" cy="1209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F7BE96E-A17A-EBA1-5DBF-B33BA46A7EB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913650" y="3635729"/>
                  <a:ext cx="1332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D052DC1-C785-AEA1-4335-065FA4850940}"/>
                    </a:ext>
                  </a:extLst>
                </p14:cNvPr>
                <p14:cNvContentPartPr/>
                <p14:nvPr/>
              </p14:nvContentPartPr>
              <p14:xfrm>
                <a:off x="1843090" y="3618809"/>
                <a:ext cx="301680" cy="1512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D052DC1-C785-AEA1-4335-065FA485094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834450" y="3609809"/>
                  <a:ext cx="3193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0737BC9-BAF6-3F00-6FE9-F4CDBB068D93}"/>
                    </a:ext>
                  </a:extLst>
                </p14:cNvPr>
                <p14:cNvContentPartPr/>
                <p14:nvPr/>
              </p14:nvContentPartPr>
              <p14:xfrm>
                <a:off x="2106970" y="3717809"/>
                <a:ext cx="166320" cy="1940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0737BC9-BAF6-3F00-6FE9-F4CDBB068D9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097970" y="3709169"/>
                  <a:ext cx="1839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64F576E-9E45-9BBA-91DF-1D465753263B}"/>
                    </a:ext>
                  </a:extLst>
                </p14:cNvPr>
                <p14:cNvContentPartPr/>
                <p14:nvPr/>
              </p14:nvContentPartPr>
              <p14:xfrm>
                <a:off x="2392810" y="3008609"/>
                <a:ext cx="236520" cy="9561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64F576E-9E45-9BBA-91DF-1D465753263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384170" y="2999969"/>
                  <a:ext cx="254160" cy="9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08F143A-AB2F-D226-5DE9-D7E4D9D7DC4D}"/>
                    </a:ext>
                  </a:extLst>
                </p14:cNvPr>
                <p14:cNvContentPartPr/>
                <p14:nvPr/>
              </p14:nvContentPartPr>
              <p14:xfrm>
                <a:off x="2640130" y="2964689"/>
                <a:ext cx="353160" cy="9687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08F143A-AB2F-D226-5DE9-D7E4D9D7DC4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631130" y="2956049"/>
                  <a:ext cx="370800" cy="9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4F4F7E8-4480-970D-DE81-86E6D9B388F4}"/>
                    </a:ext>
                  </a:extLst>
                </p14:cNvPr>
                <p14:cNvContentPartPr/>
                <p14:nvPr/>
              </p14:nvContentPartPr>
              <p14:xfrm>
                <a:off x="3010930" y="2996729"/>
                <a:ext cx="166680" cy="2613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4F4F7E8-4480-970D-DE81-86E6D9B388F4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001930" y="2988089"/>
                  <a:ext cx="18432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6789754-1261-0181-D116-C2E1E54C0C51}"/>
                    </a:ext>
                  </a:extLst>
                </p14:cNvPr>
                <p14:cNvContentPartPr/>
                <p14:nvPr/>
              </p14:nvContentPartPr>
              <p14:xfrm>
                <a:off x="3272650" y="3015809"/>
                <a:ext cx="339120" cy="2257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6789754-1261-0181-D116-C2E1E54C0C5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264010" y="3006809"/>
                  <a:ext cx="35676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0163C87-77EF-2438-57CF-55072754E6FE}"/>
                    </a:ext>
                  </a:extLst>
                </p14:cNvPr>
                <p14:cNvContentPartPr/>
                <p14:nvPr/>
              </p14:nvContentPartPr>
              <p14:xfrm>
                <a:off x="3461650" y="3224249"/>
                <a:ext cx="165960" cy="810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0163C87-77EF-2438-57CF-55072754E6FE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453010" y="3215249"/>
                  <a:ext cx="1836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9755895E-D693-655A-6F26-778DC87FE1F0}"/>
                    </a:ext>
                  </a:extLst>
                </p14:cNvPr>
                <p14:cNvContentPartPr/>
                <p14:nvPr/>
              </p14:nvContentPartPr>
              <p14:xfrm>
                <a:off x="2946850" y="3461489"/>
                <a:ext cx="570240" cy="277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9755895E-D693-655A-6F26-778DC87FE1F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938210" y="3452489"/>
                  <a:ext cx="5878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A1330B2-FEFD-DC50-AC80-F57E5AC4D42E}"/>
                    </a:ext>
                  </a:extLst>
                </p14:cNvPr>
                <p14:cNvContentPartPr/>
                <p14:nvPr/>
              </p14:nvContentPartPr>
              <p14:xfrm>
                <a:off x="2943250" y="3496049"/>
                <a:ext cx="198360" cy="3124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A1330B2-FEFD-DC50-AC80-F57E5AC4D42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934610" y="3487409"/>
                  <a:ext cx="21600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0BA8FBD-20D6-93E6-0659-2CA13273B463}"/>
                    </a:ext>
                  </a:extLst>
                </p14:cNvPr>
                <p14:cNvContentPartPr/>
                <p14:nvPr/>
              </p14:nvContentPartPr>
              <p14:xfrm>
                <a:off x="3243490" y="3656609"/>
                <a:ext cx="146160" cy="1076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0BA8FBD-20D6-93E6-0659-2CA13273B46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234490" y="3647969"/>
                  <a:ext cx="1638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E135E6B-7E62-7D90-68F9-A7B523F0135C}"/>
                    </a:ext>
                  </a:extLst>
                </p14:cNvPr>
                <p14:cNvContentPartPr/>
                <p14:nvPr/>
              </p14:nvContentPartPr>
              <p14:xfrm>
                <a:off x="3204610" y="3593249"/>
                <a:ext cx="311400" cy="2167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E135E6B-7E62-7D90-68F9-A7B523F0135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195610" y="3584249"/>
                  <a:ext cx="32904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081EB56-ED25-C385-7EEF-8C50AB17B6EE}"/>
                    </a:ext>
                  </a:extLst>
                </p14:cNvPr>
                <p14:cNvContentPartPr/>
                <p14:nvPr/>
              </p14:nvContentPartPr>
              <p14:xfrm>
                <a:off x="3426730" y="3783689"/>
                <a:ext cx="225360" cy="1382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081EB56-ED25-C385-7EEF-8C50AB17B6E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417730" y="3775049"/>
                  <a:ext cx="2430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6DD667BB-A98E-B267-7633-CFE2FCCE82D8}"/>
                    </a:ext>
                  </a:extLst>
                </p14:cNvPr>
                <p14:cNvContentPartPr/>
                <p14:nvPr/>
              </p14:nvContentPartPr>
              <p14:xfrm>
                <a:off x="3779170" y="2828249"/>
                <a:ext cx="217080" cy="12718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6DD667BB-A98E-B267-7633-CFE2FCCE82D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770530" y="2819249"/>
                  <a:ext cx="234720" cy="12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D7C4571-A8E8-14BD-7691-918413C97C23}"/>
                    </a:ext>
                  </a:extLst>
                </p14:cNvPr>
                <p14:cNvContentPartPr/>
                <p14:nvPr/>
              </p14:nvContentPartPr>
              <p14:xfrm>
                <a:off x="3377410" y="3212729"/>
                <a:ext cx="271800" cy="2264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D7C4571-A8E8-14BD-7691-918413C97C2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368410" y="3204089"/>
                  <a:ext cx="289440" cy="24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7D300FB1-69AF-3056-5BBD-EECF1074E94A}"/>
              </a:ext>
            </a:extLst>
          </p:cNvPr>
          <p:cNvGrpSpPr/>
          <p:nvPr/>
        </p:nvGrpSpPr>
        <p:grpSpPr>
          <a:xfrm>
            <a:off x="4628770" y="2941649"/>
            <a:ext cx="6667200" cy="1110960"/>
            <a:chOff x="4628770" y="2941649"/>
            <a:chExt cx="6667200" cy="111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5FB470A7-4F57-8F42-E1EA-9D6F77B04047}"/>
                    </a:ext>
                  </a:extLst>
                </p14:cNvPr>
                <p14:cNvContentPartPr/>
                <p14:nvPr/>
              </p14:nvContentPartPr>
              <p14:xfrm>
                <a:off x="4628770" y="2953889"/>
                <a:ext cx="1449360" cy="5086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5FB470A7-4F57-8F42-E1EA-9D6F77B0404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620130" y="2945249"/>
                  <a:ext cx="1467000" cy="52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CC4A6AB-4D5F-8D24-50FE-4C3CF07E4BFE}"/>
                    </a:ext>
                  </a:extLst>
                </p14:cNvPr>
                <p14:cNvContentPartPr/>
                <p14:nvPr/>
              </p14:nvContentPartPr>
              <p14:xfrm>
                <a:off x="6202330" y="2962169"/>
                <a:ext cx="678600" cy="4096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CC4A6AB-4D5F-8D24-50FE-4C3CF07E4BFE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193330" y="2953529"/>
                  <a:ext cx="69624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B69C011-2652-3C62-9808-E4903787552E}"/>
                    </a:ext>
                  </a:extLst>
                </p14:cNvPr>
                <p14:cNvContentPartPr/>
                <p14:nvPr/>
              </p14:nvContentPartPr>
              <p14:xfrm>
                <a:off x="7270090" y="2941649"/>
                <a:ext cx="379080" cy="5158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B69C011-2652-3C62-9808-E4903787552E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261450" y="2932649"/>
                  <a:ext cx="396720" cy="53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6ECA287-7D34-B4B7-122B-119FE3EB083D}"/>
                    </a:ext>
                  </a:extLst>
                </p14:cNvPr>
                <p14:cNvContentPartPr/>
                <p14:nvPr/>
              </p14:nvContentPartPr>
              <p14:xfrm>
                <a:off x="4657570" y="3723209"/>
                <a:ext cx="150480" cy="1548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6ECA287-7D34-B4B7-122B-119FE3EB083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648930" y="3714209"/>
                  <a:ext cx="1681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DDB997A-273D-5D63-FAA8-B20E7CC9F562}"/>
                    </a:ext>
                  </a:extLst>
                </p14:cNvPr>
                <p14:cNvContentPartPr/>
                <p14:nvPr/>
              </p14:nvContentPartPr>
              <p14:xfrm>
                <a:off x="4819930" y="3673169"/>
                <a:ext cx="96120" cy="1630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DDB997A-273D-5D63-FAA8-B20E7CC9F56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811290" y="3664169"/>
                  <a:ext cx="1137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25E8AAB-E55D-9915-53B5-635BEEAA8F62}"/>
                    </a:ext>
                  </a:extLst>
                </p14:cNvPr>
                <p14:cNvContentPartPr/>
                <p14:nvPr/>
              </p14:nvContentPartPr>
              <p14:xfrm>
                <a:off x="4862410" y="3636089"/>
                <a:ext cx="1466280" cy="4165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25E8AAB-E55D-9915-53B5-635BEEAA8F6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853770" y="3627449"/>
                  <a:ext cx="148392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D964E70C-35C2-A003-D33B-35AEEB960BFE}"/>
                    </a:ext>
                  </a:extLst>
                </p14:cNvPr>
                <p14:cNvContentPartPr/>
                <p14:nvPr/>
              </p14:nvContentPartPr>
              <p14:xfrm>
                <a:off x="6582850" y="3640409"/>
                <a:ext cx="1171440" cy="3456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D964E70C-35C2-A003-D33B-35AEEB960BFE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574210" y="3631769"/>
                  <a:ext cx="118908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4684C3BB-11DF-F1F6-BA50-797171F9E98E}"/>
                    </a:ext>
                  </a:extLst>
                </p14:cNvPr>
                <p14:cNvContentPartPr/>
                <p14:nvPr/>
              </p14:nvContentPartPr>
              <p14:xfrm>
                <a:off x="7883530" y="3750929"/>
                <a:ext cx="677520" cy="2030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4684C3BB-11DF-F1F6-BA50-797171F9E98E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874890" y="3741929"/>
                  <a:ext cx="6951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8B4DF8C-4EEF-737F-336B-1D3199BBBF9B}"/>
                    </a:ext>
                  </a:extLst>
                </p14:cNvPr>
                <p14:cNvContentPartPr/>
                <p14:nvPr/>
              </p14:nvContentPartPr>
              <p14:xfrm>
                <a:off x="8306170" y="3517649"/>
                <a:ext cx="14760" cy="165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8B4DF8C-4EEF-737F-336B-1D3199BBBF9B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297530" y="3508649"/>
                  <a:ext cx="324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86244AC4-C824-C297-DE1C-8432712FB755}"/>
                    </a:ext>
                  </a:extLst>
                </p14:cNvPr>
                <p14:cNvContentPartPr/>
                <p14:nvPr/>
              </p14:nvContentPartPr>
              <p14:xfrm>
                <a:off x="8731690" y="3499289"/>
                <a:ext cx="2339640" cy="5097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86244AC4-C824-C297-DE1C-8432712FB755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722690" y="3490289"/>
                  <a:ext cx="2357280" cy="52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B4C3638-B52D-1062-2F41-9D652A6FCC72}"/>
                    </a:ext>
                  </a:extLst>
                </p14:cNvPr>
                <p14:cNvContentPartPr/>
                <p14:nvPr/>
              </p14:nvContentPartPr>
              <p14:xfrm>
                <a:off x="11132170" y="3578129"/>
                <a:ext cx="48600" cy="1544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B4C3638-B52D-1062-2F41-9D652A6FCC72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1123530" y="3569489"/>
                  <a:ext cx="662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4A08979-CCA3-7BA0-1F70-8B90122193EB}"/>
                    </a:ext>
                  </a:extLst>
                </p14:cNvPr>
                <p14:cNvContentPartPr/>
                <p14:nvPr/>
              </p14:nvContentPartPr>
              <p14:xfrm>
                <a:off x="11272930" y="3587129"/>
                <a:ext cx="23040" cy="1641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4A08979-CCA3-7BA0-1F70-8B90122193E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1263930" y="3578129"/>
                  <a:ext cx="40680" cy="181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75216347-B2A2-74E6-9A26-8D918D771D01}"/>
                  </a:ext>
                </a:extLst>
              </p14:cNvPr>
              <p14:cNvContentPartPr/>
              <p14:nvPr/>
            </p14:nvContentPartPr>
            <p14:xfrm>
              <a:off x="3549850" y="4634729"/>
              <a:ext cx="400680" cy="23004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75216347-B2A2-74E6-9A26-8D918D771D01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3540850" y="4625729"/>
                <a:ext cx="41832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2EA95C01-58ED-30B3-E127-608BA1C743C1}"/>
                  </a:ext>
                </a:extLst>
              </p14:cNvPr>
              <p14:cNvContentPartPr/>
              <p14:nvPr/>
            </p14:nvContentPartPr>
            <p14:xfrm>
              <a:off x="3636610" y="4486769"/>
              <a:ext cx="327240" cy="7128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2EA95C01-58ED-30B3-E127-608BA1C743C1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3627610" y="4477769"/>
                <a:ext cx="34488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CB90B5E2-50D5-C87C-9606-309034F4B28B}"/>
                  </a:ext>
                </a:extLst>
              </p14:cNvPr>
              <p14:cNvContentPartPr/>
              <p14:nvPr/>
            </p14:nvContentPartPr>
            <p14:xfrm>
              <a:off x="4104250" y="4657409"/>
              <a:ext cx="508680" cy="21744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CB90B5E2-50D5-C87C-9606-309034F4B28B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4095250" y="4648409"/>
                <a:ext cx="52632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37AF595A-3BF1-0F05-B85D-D09957C0DC7D}"/>
                  </a:ext>
                </a:extLst>
              </p14:cNvPr>
              <p14:cNvContentPartPr/>
              <p14:nvPr/>
            </p14:nvContentPartPr>
            <p14:xfrm>
              <a:off x="4410250" y="4458329"/>
              <a:ext cx="57240" cy="4824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37AF595A-3BF1-0F05-B85D-D09957C0DC7D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4401610" y="4449689"/>
                <a:ext cx="7488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2CFCFB9B-F933-5CAD-19FE-04AF492CCD63}"/>
                  </a:ext>
                </a:extLst>
              </p14:cNvPr>
              <p14:cNvContentPartPr/>
              <p14:nvPr/>
            </p14:nvContentPartPr>
            <p14:xfrm>
              <a:off x="4922890" y="4428449"/>
              <a:ext cx="1904040" cy="49320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2CFCFB9B-F933-5CAD-19FE-04AF492CCD63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4913890" y="4419809"/>
                <a:ext cx="1921680" cy="51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9EC0303F-7E3F-85E0-0D33-DB5EEE708A96}"/>
                  </a:ext>
                </a:extLst>
              </p14:cNvPr>
              <p14:cNvContentPartPr/>
              <p14:nvPr/>
            </p14:nvContentPartPr>
            <p14:xfrm>
              <a:off x="6498250" y="4605569"/>
              <a:ext cx="283680" cy="4356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9EC0303F-7E3F-85E0-0D33-DB5EEE708A96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6489250" y="4596569"/>
                <a:ext cx="30132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0097B7B6-D932-0235-DC08-606A448C78F2}"/>
                  </a:ext>
                </a:extLst>
              </p14:cNvPr>
              <p14:cNvContentPartPr/>
              <p14:nvPr/>
            </p14:nvContentPartPr>
            <p14:xfrm>
              <a:off x="5688970" y="4545089"/>
              <a:ext cx="552240" cy="4032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0097B7B6-D932-0235-DC08-606A448C78F2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5680330" y="4536449"/>
                <a:ext cx="56988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F636C28E-B92A-B1F0-6A57-1D99C5799D84}"/>
                  </a:ext>
                </a:extLst>
              </p14:cNvPr>
              <p14:cNvContentPartPr/>
              <p14:nvPr/>
            </p14:nvContentPartPr>
            <p14:xfrm>
              <a:off x="7167490" y="4497929"/>
              <a:ext cx="2419200" cy="64152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F636C28E-B92A-B1F0-6A57-1D99C5799D84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7158490" y="4488929"/>
                <a:ext cx="2436840" cy="65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4E82AF70-85A0-BC26-005B-63E855D9507A}"/>
                  </a:ext>
                </a:extLst>
              </p14:cNvPr>
              <p14:cNvContentPartPr/>
              <p14:nvPr/>
            </p14:nvContentPartPr>
            <p14:xfrm>
              <a:off x="9989170" y="5105969"/>
              <a:ext cx="13680" cy="1476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4E82AF70-85A0-BC26-005B-63E855D9507A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9980530" y="5097329"/>
                <a:ext cx="31320" cy="3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6" name="Group 145">
            <a:extLst>
              <a:ext uri="{FF2B5EF4-FFF2-40B4-BE49-F238E27FC236}">
                <a16:creationId xmlns:a16="http://schemas.microsoft.com/office/drawing/2014/main" id="{F20ED98A-F13E-CFE7-5690-694D5C9EF671}"/>
              </a:ext>
            </a:extLst>
          </p:cNvPr>
          <p:cNvGrpSpPr/>
          <p:nvPr/>
        </p:nvGrpSpPr>
        <p:grpSpPr>
          <a:xfrm>
            <a:off x="935170" y="4365449"/>
            <a:ext cx="2234160" cy="625320"/>
            <a:chOff x="935170" y="4365449"/>
            <a:chExt cx="2234160" cy="62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12791305-45AE-DCC3-1AC1-3EBFCCDC1317}"/>
                    </a:ext>
                  </a:extLst>
                </p14:cNvPr>
                <p14:cNvContentPartPr/>
                <p14:nvPr/>
              </p14:nvContentPartPr>
              <p14:xfrm>
                <a:off x="935170" y="4538969"/>
                <a:ext cx="369360" cy="2602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12791305-45AE-DCC3-1AC1-3EBFCCDC1317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26530" y="4530329"/>
                  <a:ext cx="38700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56A2E0BF-A8FC-87D8-976B-B26AE9303259}"/>
                    </a:ext>
                  </a:extLst>
                </p14:cNvPr>
                <p14:cNvContentPartPr/>
                <p14:nvPr/>
              </p14:nvContentPartPr>
              <p14:xfrm>
                <a:off x="1419010" y="4365449"/>
                <a:ext cx="89640" cy="1123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6A2E0BF-A8FC-87D8-976B-B26AE9303259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410370" y="4356809"/>
                  <a:ext cx="1072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9A72C6CD-D930-FA7C-E965-98BD9C91BC1B}"/>
                    </a:ext>
                  </a:extLst>
                </p14:cNvPr>
                <p14:cNvContentPartPr/>
                <p14:nvPr/>
              </p14:nvContentPartPr>
              <p14:xfrm>
                <a:off x="1374370" y="4841729"/>
                <a:ext cx="55440" cy="1173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9A72C6CD-D930-FA7C-E965-98BD9C91BC1B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365370" y="4833089"/>
                  <a:ext cx="730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3587AF6-2308-29A6-EC12-5B867A20A611}"/>
                    </a:ext>
                  </a:extLst>
                </p14:cNvPr>
                <p14:cNvContentPartPr/>
                <p14:nvPr/>
              </p14:nvContentPartPr>
              <p14:xfrm>
                <a:off x="1452130" y="4718969"/>
                <a:ext cx="35640" cy="392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3587AF6-2308-29A6-EC12-5B867A20A611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443130" y="4710329"/>
                  <a:ext cx="532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C9821DDE-8323-E607-AC29-75FCDB435667}"/>
                    </a:ext>
                  </a:extLst>
                </p14:cNvPr>
                <p14:cNvContentPartPr/>
                <p14:nvPr/>
              </p14:nvContentPartPr>
              <p14:xfrm>
                <a:off x="1542850" y="4734809"/>
                <a:ext cx="119880" cy="2559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C9821DDE-8323-E607-AC29-75FCDB435667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533850" y="4726169"/>
                  <a:ext cx="13752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3F68153-588A-45BF-AC19-2E2E0A72281F}"/>
                    </a:ext>
                  </a:extLst>
                </p14:cNvPr>
                <p14:cNvContentPartPr/>
                <p14:nvPr/>
              </p14:nvContentPartPr>
              <p14:xfrm>
                <a:off x="1924450" y="4666049"/>
                <a:ext cx="225360" cy="363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3F68153-588A-45BF-AC19-2E2E0A72281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915810" y="4657049"/>
                  <a:ext cx="2430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EEE03CC-E151-FB2D-3819-EA8259141A70}"/>
                    </a:ext>
                  </a:extLst>
                </p14:cNvPr>
                <p14:cNvContentPartPr/>
                <p14:nvPr/>
              </p14:nvContentPartPr>
              <p14:xfrm>
                <a:off x="2106970" y="4581089"/>
                <a:ext cx="159480" cy="1530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EEE03CC-E151-FB2D-3819-EA8259141A70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098330" y="4572089"/>
                  <a:ext cx="1771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5BA4F65-4D16-E827-8138-554690D79657}"/>
                    </a:ext>
                  </a:extLst>
                </p14:cNvPr>
                <p14:cNvContentPartPr/>
                <p14:nvPr/>
              </p14:nvContentPartPr>
              <p14:xfrm>
                <a:off x="2795290" y="4487129"/>
                <a:ext cx="374040" cy="4719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5BA4F65-4D16-E827-8138-554690D79657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786650" y="4478489"/>
                  <a:ext cx="391680" cy="48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98566DA2-35B7-6EC9-539F-03F819F47F89}"/>
                    </a:ext>
                  </a:extLst>
                </p14:cNvPr>
                <p14:cNvContentPartPr/>
                <p14:nvPr/>
              </p14:nvContentPartPr>
              <p14:xfrm>
                <a:off x="2995810" y="4494329"/>
                <a:ext cx="53640" cy="810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98566DA2-35B7-6EC9-539F-03F819F47F89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986810" y="4485329"/>
                  <a:ext cx="712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4E566C28-DD92-4D0A-8EC4-376663614EAF}"/>
                    </a:ext>
                  </a:extLst>
                </p14:cNvPr>
                <p14:cNvContentPartPr/>
                <p14:nvPr/>
              </p14:nvContentPartPr>
              <p14:xfrm>
                <a:off x="2356450" y="4524929"/>
                <a:ext cx="204120" cy="2880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4E566C28-DD92-4D0A-8EC4-376663614EAF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347450" y="4515929"/>
                  <a:ext cx="221760" cy="30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5D69D4AF-88C8-FC98-91DB-7AD2B7FDF690}"/>
              </a:ext>
            </a:extLst>
          </p:cNvPr>
          <p:cNvGrpSpPr/>
          <p:nvPr/>
        </p:nvGrpSpPr>
        <p:grpSpPr>
          <a:xfrm>
            <a:off x="705130" y="5220809"/>
            <a:ext cx="1868760" cy="537120"/>
            <a:chOff x="705130" y="5220809"/>
            <a:chExt cx="1868760" cy="53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52D0D630-1CD7-4F48-3217-FDBA602014BF}"/>
                    </a:ext>
                  </a:extLst>
                </p14:cNvPr>
                <p14:cNvContentPartPr/>
                <p14:nvPr/>
              </p14:nvContentPartPr>
              <p14:xfrm>
                <a:off x="705130" y="5370569"/>
                <a:ext cx="664560" cy="2383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52D0D630-1CD7-4F48-3217-FDBA602014BF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96490" y="5361929"/>
                  <a:ext cx="68220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5AA7EC67-2BCA-077A-F49A-711A1F2EC1CF}"/>
                    </a:ext>
                  </a:extLst>
                </p14:cNvPr>
                <p14:cNvContentPartPr/>
                <p14:nvPr/>
              </p14:nvContentPartPr>
              <p14:xfrm>
                <a:off x="1646170" y="5418449"/>
                <a:ext cx="400680" cy="2174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5AA7EC67-2BCA-077A-F49A-711A1F2EC1CF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637530" y="5409449"/>
                  <a:ext cx="4183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ECFE282-FE6C-C2F2-040F-4B4CDD971C2A}"/>
                    </a:ext>
                  </a:extLst>
                </p14:cNvPr>
                <p14:cNvContentPartPr/>
                <p14:nvPr/>
              </p14:nvContentPartPr>
              <p14:xfrm>
                <a:off x="2014810" y="5518889"/>
                <a:ext cx="23040" cy="331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ECFE282-FE6C-C2F2-040F-4B4CDD971C2A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006170" y="5509889"/>
                  <a:ext cx="406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38A4DA8-27F3-795F-14A2-44BCD43C08B4}"/>
                    </a:ext>
                  </a:extLst>
                </p14:cNvPr>
                <p14:cNvContentPartPr/>
                <p14:nvPr/>
              </p14:nvContentPartPr>
              <p14:xfrm>
                <a:off x="2176810" y="5220809"/>
                <a:ext cx="142920" cy="1908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38A4DA8-27F3-795F-14A2-44BCD43C08B4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167810" y="5211809"/>
                  <a:ext cx="1605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31D0AF57-E1AF-0E1B-EA3E-E155A7C4A253}"/>
                    </a:ext>
                  </a:extLst>
                </p14:cNvPr>
                <p14:cNvContentPartPr/>
                <p14:nvPr/>
              </p14:nvContentPartPr>
              <p14:xfrm>
                <a:off x="2252770" y="5635529"/>
                <a:ext cx="58320" cy="997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31D0AF57-E1AF-0E1B-EA3E-E155A7C4A253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2244130" y="5626529"/>
                  <a:ext cx="759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BC271599-717A-FDC0-4847-F084DECF5130}"/>
                    </a:ext>
                  </a:extLst>
                </p14:cNvPr>
                <p14:cNvContentPartPr/>
                <p14:nvPr/>
              </p14:nvContentPartPr>
              <p14:xfrm>
                <a:off x="2338450" y="5524649"/>
                <a:ext cx="11880" cy="248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BC271599-717A-FDC0-4847-F084DECF5130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2329810" y="5516009"/>
                  <a:ext cx="295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941113F6-A3AC-61DC-8FAC-2198AAA8E8FD}"/>
                    </a:ext>
                  </a:extLst>
                </p14:cNvPr>
                <p14:cNvContentPartPr/>
                <p14:nvPr/>
              </p14:nvContentPartPr>
              <p14:xfrm>
                <a:off x="2403610" y="5557769"/>
                <a:ext cx="170280" cy="2001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941113F6-A3AC-61DC-8FAC-2198AAA8E8FD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2394610" y="5548769"/>
                  <a:ext cx="187920" cy="21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FA9AA912-0940-8363-42C0-84C1B9C65A7B}"/>
              </a:ext>
            </a:extLst>
          </p:cNvPr>
          <p:cNvGrpSpPr/>
          <p:nvPr/>
        </p:nvGrpSpPr>
        <p:grpSpPr>
          <a:xfrm>
            <a:off x="3115330" y="5269049"/>
            <a:ext cx="7879680" cy="434520"/>
            <a:chOff x="3115330" y="5269049"/>
            <a:chExt cx="7879680" cy="43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18CA3BCF-D1E6-F45C-BE63-BAEC887BF5D0}"/>
                    </a:ext>
                  </a:extLst>
                </p14:cNvPr>
                <p14:cNvContentPartPr/>
                <p14:nvPr/>
              </p14:nvContentPartPr>
              <p14:xfrm>
                <a:off x="3115330" y="5471369"/>
                <a:ext cx="990720" cy="2322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18CA3BCF-D1E6-F45C-BE63-BAEC887BF5D0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106690" y="5462729"/>
                  <a:ext cx="100836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EB9C6BB2-73FC-D0AD-9588-19B8A9F3D1FC}"/>
                    </a:ext>
                  </a:extLst>
                </p14:cNvPr>
                <p14:cNvContentPartPr/>
                <p14:nvPr/>
              </p14:nvContentPartPr>
              <p14:xfrm>
                <a:off x="4382170" y="5269049"/>
                <a:ext cx="871560" cy="4114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EB9C6BB2-73FC-D0AD-9588-19B8A9F3D1FC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373530" y="5260049"/>
                  <a:ext cx="88920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B9487D5-90E3-D0EC-9252-DEC443CAFEC8}"/>
                    </a:ext>
                  </a:extLst>
                </p14:cNvPr>
                <p14:cNvContentPartPr/>
                <p14:nvPr/>
              </p14:nvContentPartPr>
              <p14:xfrm>
                <a:off x="5604730" y="5588009"/>
                <a:ext cx="8640" cy="230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B9487D5-90E3-D0EC-9252-DEC443CAFEC8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595730" y="5579369"/>
                  <a:ext cx="262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40D286B2-50F7-62E5-CB58-AF675B80546F}"/>
                    </a:ext>
                  </a:extLst>
                </p14:cNvPr>
                <p14:cNvContentPartPr/>
                <p14:nvPr/>
              </p14:nvContentPartPr>
              <p14:xfrm>
                <a:off x="5439130" y="5471729"/>
                <a:ext cx="656280" cy="2070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40D286B2-50F7-62E5-CB58-AF675B80546F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430490" y="5462729"/>
                  <a:ext cx="6739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54E8A21D-D23D-5006-686C-2A214984581A}"/>
                    </a:ext>
                  </a:extLst>
                </p14:cNvPr>
                <p14:cNvContentPartPr/>
                <p14:nvPr/>
              </p14:nvContentPartPr>
              <p14:xfrm>
                <a:off x="6105850" y="5289569"/>
                <a:ext cx="1212120" cy="3952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54E8A21D-D23D-5006-686C-2A214984581A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096850" y="5280929"/>
                  <a:ext cx="122976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51EEBFA7-4F93-AC23-EC67-89B0020DE861}"/>
                    </a:ext>
                  </a:extLst>
                </p14:cNvPr>
                <p14:cNvContentPartPr/>
                <p14:nvPr/>
              </p14:nvContentPartPr>
              <p14:xfrm>
                <a:off x="6248770" y="5395049"/>
                <a:ext cx="417960" cy="277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51EEBFA7-4F93-AC23-EC67-89B0020DE861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240130" y="5386049"/>
                  <a:ext cx="4356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807F480B-DEA0-7561-0C82-B463DD25A856}"/>
                    </a:ext>
                  </a:extLst>
                </p14:cNvPr>
                <p14:cNvContentPartPr/>
                <p14:nvPr/>
              </p14:nvContentPartPr>
              <p14:xfrm>
                <a:off x="7575730" y="5288489"/>
                <a:ext cx="994680" cy="3830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807F480B-DEA0-7561-0C82-B463DD25A856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567090" y="5279849"/>
                  <a:ext cx="101232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C47B95F0-68AF-FA9E-96FD-C9F32E388E14}"/>
                    </a:ext>
                  </a:extLst>
                </p14:cNvPr>
                <p14:cNvContentPartPr/>
                <p14:nvPr/>
              </p14:nvContentPartPr>
              <p14:xfrm>
                <a:off x="8350090" y="5468489"/>
                <a:ext cx="250920" cy="320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C47B95F0-68AF-FA9E-96FD-C9F32E388E14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341090" y="5459849"/>
                  <a:ext cx="2685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12B78C0F-520E-489A-B6DF-F866DB5E5680}"/>
                    </a:ext>
                  </a:extLst>
                </p14:cNvPr>
                <p14:cNvContentPartPr/>
                <p14:nvPr/>
              </p14:nvContentPartPr>
              <p14:xfrm>
                <a:off x="7694530" y="5436809"/>
                <a:ext cx="440640" cy="64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12B78C0F-520E-489A-B6DF-F866DB5E5680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685530" y="5428169"/>
                  <a:ext cx="4582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E41F325F-4976-3AED-766A-1D51E99CEE8D}"/>
                    </a:ext>
                  </a:extLst>
                </p14:cNvPr>
                <p14:cNvContentPartPr/>
                <p14:nvPr/>
              </p14:nvContentPartPr>
              <p14:xfrm>
                <a:off x="8913490" y="5290289"/>
                <a:ext cx="817200" cy="3762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E41F325F-4976-3AED-766A-1D51E99CEE8D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904490" y="5281649"/>
                  <a:ext cx="83484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78D0E414-1AC5-2A3D-80B0-E693F5DD48C5}"/>
                    </a:ext>
                  </a:extLst>
                </p14:cNvPr>
                <p14:cNvContentPartPr/>
                <p14:nvPr/>
              </p14:nvContentPartPr>
              <p14:xfrm>
                <a:off x="9996010" y="5302889"/>
                <a:ext cx="806400" cy="3682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78D0E414-1AC5-2A3D-80B0-E693F5DD48C5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987010" y="5294249"/>
                  <a:ext cx="82404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96D664BA-7DC6-E6C7-584C-85781D7FBA35}"/>
                    </a:ext>
                  </a:extLst>
                </p14:cNvPr>
                <p14:cNvContentPartPr/>
                <p14:nvPr/>
              </p14:nvContentPartPr>
              <p14:xfrm>
                <a:off x="10546090" y="5399009"/>
                <a:ext cx="448920" cy="738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96D664BA-7DC6-E6C7-584C-85781D7FBA35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537450" y="5390369"/>
                  <a:ext cx="466560" cy="9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22D68168-D425-5A1D-2BBD-2FD9B1A55506}"/>
              </a:ext>
            </a:extLst>
          </p:cNvPr>
          <p:cNvGrpSpPr/>
          <p:nvPr/>
        </p:nvGrpSpPr>
        <p:grpSpPr>
          <a:xfrm>
            <a:off x="889810" y="5905529"/>
            <a:ext cx="3862440" cy="915840"/>
            <a:chOff x="889810" y="5905529"/>
            <a:chExt cx="3862440" cy="91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98C4E281-8990-8772-EAB0-85895A9038B5}"/>
                    </a:ext>
                  </a:extLst>
                </p14:cNvPr>
                <p14:cNvContentPartPr/>
                <p14:nvPr/>
              </p14:nvContentPartPr>
              <p14:xfrm>
                <a:off x="889810" y="5936129"/>
                <a:ext cx="1574280" cy="6645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98C4E281-8990-8772-EAB0-85895A9038B5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80810" y="5927489"/>
                  <a:ext cx="1591920" cy="68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59941447-DC8D-2EA3-021E-2E59FC8E4F32}"/>
                    </a:ext>
                  </a:extLst>
                </p14:cNvPr>
                <p14:cNvContentPartPr/>
                <p14:nvPr/>
              </p14:nvContentPartPr>
              <p14:xfrm>
                <a:off x="2759290" y="6185609"/>
                <a:ext cx="623880" cy="1954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59941447-DC8D-2EA3-021E-2E59FC8E4F32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2750650" y="6176609"/>
                  <a:ext cx="6415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15FB5CA9-EFB8-B46D-1589-A787FEEF6A99}"/>
                    </a:ext>
                  </a:extLst>
                </p14:cNvPr>
                <p14:cNvContentPartPr/>
                <p14:nvPr/>
              </p14:nvContentPartPr>
              <p14:xfrm>
                <a:off x="3848290" y="5905529"/>
                <a:ext cx="285120" cy="3373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15FB5CA9-EFB8-B46D-1589-A787FEEF6A99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3839290" y="5896889"/>
                  <a:ext cx="30276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C9EF0F8C-E567-6B3C-866B-8EB3AB6C6B1B}"/>
                    </a:ext>
                  </a:extLst>
                </p14:cNvPr>
                <p14:cNvContentPartPr/>
                <p14:nvPr/>
              </p14:nvContentPartPr>
              <p14:xfrm>
                <a:off x="4175890" y="6059609"/>
                <a:ext cx="435960" cy="1332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C9EF0F8C-E567-6B3C-866B-8EB3AB6C6B1B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4166890" y="6050609"/>
                  <a:ext cx="4536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EB54578D-A991-D524-2CB2-4D1EDA5652E7}"/>
                    </a:ext>
                  </a:extLst>
                </p14:cNvPr>
                <p14:cNvContentPartPr/>
                <p14:nvPr/>
              </p14:nvContentPartPr>
              <p14:xfrm>
                <a:off x="4601770" y="6246809"/>
                <a:ext cx="53280" cy="1036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EB54578D-A991-D524-2CB2-4D1EDA5652E7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593130" y="6237809"/>
                  <a:ext cx="709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423A7D86-9515-9BC3-7843-4C2DAEC8D66D}"/>
                    </a:ext>
                  </a:extLst>
                </p14:cNvPr>
                <p14:cNvContentPartPr/>
                <p14:nvPr/>
              </p14:nvContentPartPr>
              <p14:xfrm>
                <a:off x="4696810" y="6144209"/>
                <a:ext cx="55440" cy="104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423A7D86-9515-9BC3-7843-4C2DAEC8D66D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687810" y="6135569"/>
                  <a:ext cx="730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72EB8457-4FC7-2141-BB42-3B12456C12E7}"/>
                    </a:ext>
                  </a:extLst>
                </p14:cNvPr>
                <p14:cNvContentPartPr/>
                <p14:nvPr/>
              </p14:nvContentPartPr>
              <p14:xfrm>
                <a:off x="3757210" y="6396569"/>
                <a:ext cx="828360" cy="201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72EB8457-4FC7-2141-BB42-3B12456C12E7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3748570" y="6387569"/>
                  <a:ext cx="8460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A74E047C-7D53-66F7-6D80-824A004EE951}"/>
                    </a:ext>
                  </a:extLst>
                </p14:cNvPr>
                <p14:cNvContentPartPr/>
                <p14:nvPr/>
              </p14:nvContentPartPr>
              <p14:xfrm>
                <a:off x="3796810" y="6409889"/>
                <a:ext cx="195120" cy="2653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A74E047C-7D53-66F7-6D80-824A004EE951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3787810" y="6400889"/>
                  <a:ext cx="21276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186E926A-CAFD-3C55-79AA-4E2766418036}"/>
                    </a:ext>
                  </a:extLst>
                </p14:cNvPr>
                <p14:cNvContentPartPr/>
                <p14:nvPr/>
              </p14:nvContentPartPr>
              <p14:xfrm>
                <a:off x="4136290" y="6555689"/>
                <a:ext cx="244080" cy="1213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186E926A-CAFD-3C55-79AA-4E2766418036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4127290" y="6547049"/>
                  <a:ext cx="2617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BECA648A-243E-223F-B8BF-B820B4075E25}"/>
                    </a:ext>
                  </a:extLst>
                </p14:cNvPr>
                <p14:cNvContentPartPr/>
                <p14:nvPr/>
              </p14:nvContentPartPr>
              <p14:xfrm>
                <a:off x="4119730" y="6509609"/>
                <a:ext cx="358920" cy="1591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BECA648A-243E-223F-B8BF-B820B4075E25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4111090" y="6500609"/>
                  <a:ext cx="3765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1490C047-F26D-3FC0-6719-03FED7B0E765}"/>
                    </a:ext>
                  </a:extLst>
                </p14:cNvPr>
                <p14:cNvContentPartPr/>
                <p14:nvPr/>
              </p14:nvContentPartPr>
              <p14:xfrm>
                <a:off x="4430050" y="6645329"/>
                <a:ext cx="228240" cy="1760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1490C047-F26D-3FC0-6719-03FED7B0E765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4421050" y="6636329"/>
                  <a:ext cx="245880" cy="193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0DEC197B-1D61-0AF9-F8B3-D50D1941FF35}"/>
                  </a:ext>
                </a:extLst>
              </p14:cNvPr>
              <p14:cNvContentPartPr/>
              <p14:nvPr/>
            </p14:nvContentPartPr>
            <p14:xfrm>
              <a:off x="5009650" y="6334649"/>
              <a:ext cx="99360" cy="2772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0DEC197B-1D61-0AF9-F8B3-D50D1941FF35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5000650" y="6325649"/>
                <a:ext cx="117000" cy="4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6728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53511E2-9F5A-F749-F47E-51F4690C5E40}"/>
              </a:ext>
            </a:extLst>
          </p:cNvPr>
          <p:cNvGrpSpPr/>
          <p:nvPr/>
        </p:nvGrpSpPr>
        <p:grpSpPr>
          <a:xfrm>
            <a:off x="873970" y="399329"/>
            <a:ext cx="329040" cy="261720"/>
            <a:chOff x="873970" y="399329"/>
            <a:chExt cx="329040" cy="26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931D085-5BC0-6005-B778-E7B313102829}"/>
                    </a:ext>
                  </a:extLst>
                </p14:cNvPr>
                <p14:cNvContentPartPr/>
                <p14:nvPr/>
              </p14:nvContentPartPr>
              <p14:xfrm>
                <a:off x="873970" y="399329"/>
                <a:ext cx="329040" cy="2523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931D085-5BC0-6005-B778-E7B31310282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64970" y="390329"/>
                  <a:ext cx="34668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8F0519D-C8DC-2F3B-1156-0383EBBAFBE8}"/>
                    </a:ext>
                  </a:extLst>
                </p14:cNvPr>
                <p14:cNvContentPartPr/>
                <p14:nvPr/>
              </p14:nvContentPartPr>
              <p14:xfrm>
                <a:off x="1157290" y="649169"/>
                <a:ext cx="14760" cy="118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8F0519D-C8DC-2F3B-1156-0383EBBAFBE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48290" y="640529"/>
                  <a:ext cx="32400" cy="2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34952DC-8ADD-3128-0B86-0DF6C48627CB}"/>
                  </a:ext>
                </a:extLst>
              </p14:cNvPr>
              <p14:cNvContentPartPr/>
              <p14:nvPr/>
            </p14:nvContentPartPr>
            <p14:xfrm>
              <a:off x="1343050" y="214649"/>
              <a:ext cx="103680" cy="163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34952DC-8ADD-3128-0B86-0DF6C48627C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34050" y="206009"/>
                <a:ext cx="121320" cy="18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9300FC2C-0948-98B5-8E44-9517A5C568DC}"/>
              </a:ext>
            </a:extLst>
          </p:cNvPr>
          <p:cNvGrpSpPr/>
          <p:nvPr/>
        </p:nvGrpSpPr>
        <p:grpSpPr>
          <a:xfrm>
            <a:off x="1416130" y="522449"/>
            <a:ext cx="285120" cy="322920"/>
            <a:chOff x="1416130" y="522449"/>
            <a:chExt cx="285120" cy="32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0864DC4-1928-B2F1-B3EC-D6E890EF1985}"/>
                    </a:ext>
                  </a:extLst>
                </p14:cNvPr>
                <p14:cNvContentPartPr/>
                <p14:nvPr/>
              </p14:nvContentPartPr>
              <p14:xfrm>
                <a:off x="1416130" y="656009"/>
                <a:ext cx="61920" cy="189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0864DC4-1928-B2F1-B3EC-D6E890EF198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07490" y="647009"/>
                  <a:ext cx="795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3A521DE-D153-3A88-3531-4E76674D87A6}"/>
                    </a:ext>
                  </a:extLst>
                </p14:cNvPr>
                <p14:cNvContentPartPr/>
                <p14:nvPr/>
              </p14:nvContentPartPr>
              <p14:xfrm>
                <a:off x="1505410" y="564209"/>
                <a:ext cx="14760" cy="75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3A521DE-D153-3A88-3531-4E76674D87A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96410" y="555569"/>
                  <a:ext cx="324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FCA5DC0-88F8-93A8-E044-51803CE801F9}"/>
                    </a:ext>
                  </a:extLst>
                </p14:cNvPr>
                <p14:cNvContentPartPr/>
                <p14:nvPr/>
              </p14:nvContentPartPr>
              <p14:xfrm>
                <a:off x="1561210" y="522449"/>
                <a:ext cx="140040" cy="3225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FCA5DC0-88F8-93A8-E044-51803CE801F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52570" y="513449"/>
                  <a:ext cx="157680" cy="34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CC0DA7D-5C43-99B2-17EC-CC0A7C6DFAC5}"/>
                  </a:ext>
                </a:extLst>
              </p14:cNvPr>
              <p14:cNvContentPartPr/>
              <p14:nvPr/>
            </p14:nvContentPartPr>
            <p14:xfrm>
              <a:off x="2165290" y="391049"/>
              <a:ext cx="485280" cy="213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CC0DA7D-5C43-99B2-17EC-CC0A7C6DFAC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56650" y="382409"/>
                <a:ext cx="50292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8EE3AA4-56CB-2A91-E8B1-1C27CF11F121}"/>
                  </a:ext>
                </a:extLst>
              </p14:cNvPr>
              <p14:cNvContentPartPr/>
              <p14:nvPr/>
            </p14:nvContentPartPr>
            <p14:xfrm>
              <a:off x="2532850" y="383129"/>
              <a:ext cx="21240" cy="173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8EE3AA4-56CB-2A91-E8B1-1C27CF11F12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23850" y="374129"/>
                <a:ext cx="3888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320C085-C981-1D91-E29C-56D842EE8D02}"/>
                  </a:ext>
                </a:extLst>
              </p14:cNvPr>
              <p14:cNvContentPartPr/>
              <p14:nvPr/>
            </p14:nvContentPartPr>
            <p14:xfrm>
              <a:off x="2868730" y="338489"/>
              <a:ext cx="274680" cy="3135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320C085-C981-1D91-E29C-56D842EE8D0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860090" y="329489"/>
                <a:ext cx="292320" cy="33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ABC8B2D6-49B4-CC71-FA23-44C7EB538E66}"/>
              </a:ext>
            </a:extLst>
          </p:cNvPr>
          <p:cNvGrpSpPr/>
          <p:nvPr/>
        </p:nvGrpSpPr>
        <p:grpSpPr>
          <a:xfrm>
            <a:off x="3581890" y="263969"/>
            <a:ext cx="396720" cy="537840"/>
            <a:chOff x="3581890" y="263969"/>
            <a:chExt cx="396720" cy="53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71FBE4A-391D-F399-7019-8314075D7D66}"/>
                    </a:ext>
                  </a:extLst>
                </p14:cNvPr>
                <p14:cNvContentPartPr/>
                <p14:nvPr/>
              </p14:nvContentPartPr>
              <p14:xfrm>
                <a:off x="3581890" y="263969"/>
                <a:ext cx="396720" cy="5378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71FBE4A-391D-F399-7019-8314075D7D6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573250" y="254969"/>
                  <a:ext cx="414360" cy="55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62E6505-8DCE-D1BC-2E8F-A5DD52958CA3}"/>
                    </a:ext>
                  </a:extLst>
                </p14:cNvPr>
                <p14:cNvContentPartPr/>
                <p14:nvPr/>
              </p14:nvContentPartPr>
              <p14:xfrm>
                <a:off x="3671170" y="308249"/>
                <a:ext cx="37440" cy="219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62E6505-8DCE-D1BC-2E8F-A5DD52958CA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662170" y="299609"/>
                  <a:ext cx="55080" cy="3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A91501D-7872-F5C3-F2DA-42FA22135EEC}"/>
                  </a:ext>
                </a:extLst>
              </p14:cNvPr>
              <p14:cNvContentPartPr/>
              <p14:nvPr/>
            </p14:nvContentPartPr>
            <p14:xfrm>
              <a:off x="4309090" y="253169"/>
              <a:ext cx="1121400" cy="4172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A91501D-7872-F5C3-F2DA-42FA22135EE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300090" y="244169"/>
                <a:ext cx="1139040" cy="43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1A3B01D1-148E-41C7-A414-A3E72A5974B3}"/>
              </a:ext>
            </a:extLst>
          </p:cNvPr>
          <p:cNvGrpSpPr/>
          <p:nvPr/>
        </p:nvGrpSpPr>
        <p:grpSpPr>
          <a:xfrm>
            <a:off x="5582770" y="260369"/>
            <a:ext cx="4134240" cy="559800"/>
            <a:chOff x="5582770" y="260369"/>
            <a:chExt cx="4134240" cy="55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71A012B-B5A7-5C33-9E97-521B16842069}"/>
                    </a:ext>
                  </a:extLst>
                </p14:cNvPr>
                <p14:cNvContentPartPr/>
                <p14:nvPr/>
              </p14:nvContentPartPr>
              <p14:xfrm>
                <a:off x="5582770" y="260369"/>
                <a:ext cx="1135080" cy="5328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71A012B-B5A7-5C33-9E97-521B1684206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573770" y="251369"/>
                  <a:ext cx="1152720" cy="55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7DCC309-D340-828C-8714-BC8C60C75347}"/>
                    </a:ext>
                  </a:extLst>
                </p14:cNvPr>
                <p14:cNvContentPartPr/>
                <p14:nvPr/>
              </p14:nvContentPartPr>
              <p14:xfrm>
                <a:off x="6391330" y="362609"/>
                <a:ext cx="34560" cy="237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7DCC309-D340-828C-8714-BC8C60C7534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382330" y="353969"/>
                  <a:ext cx="522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80BDB86-6392-9633-E15A-73F111448197}"/>
                    </a:ext>
                  </a:extLst>
                </p14:cNvPr>
                <p14:cNvContentPartPr/>
                <p14:nvPr/>
              </p14:nvContentPartPr>
              <p14:xfrm>
                <a:off x="6839530" y="432089"/>
                <a:ext cx="488160" cy="1972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80BDB86-6392-9633-E15A-73F11144819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830890" y="423089"/>
                  <a:ext cx="5058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45A4543-A311-8151-E7A7-11F87B381993}"/>
                    </a:ext>
                  </a:extLst>
                </p14:cNvPr>
                <p14:cNvContentPartPr/>
                <p14:nvPr/>
              </p14:nvContentPartPr>
              <p14:xfrm>
                <a:off x="7098730" y="358649"/>
                <a:ext cx="11880" cy="248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45A4543-A311-8151-E7A7-11F87B38199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089730" y="349649"/>
                  <a:ext cx="295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C1FE63C-BC77-5F3E-2562-81A104B98D6C}"/>
                    </a:ext>
                  </a:extLst>
                </p14:cNvPr>
                <p14:cNvContentPartPr/>
                <p14:nvPr/>
              </p14:nvContentPartPr>
              <p14:xfrm>
                <a:off x="7506610" y="447929"/>
                <a:ext cx="534600" cy="162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C1FE63C-BC77-5F3E-2562-81A104B98D6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497610" y="438929"/>
                  <a:ext cx="5522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CC6DD23-56F3-09EC-849D-68093C3E7DA0}"/>
                    </a:ext>
                  </a:extLst>
                </p14:cNvPr>
                <p14:cNvContentPartPr/>
                <p14:nvPr/>
              </p14:nvContentPartPr>
              <p14:xfrm>
                <a:off x="7822330" y="337049"/>
                <a:ext cx="23040" cy="320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CC6DD23-56F3-09EC-849D-68093C3E7DA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813690" y="328049"/>
                  <a:ext cx="406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B444C97-BD9D-D26D-071C-5C35A137013A}"/>
                    </a:ext>
                  </a:extLst>
                </p14:cNvPr>
                <p14:cNvContentPartPr/>
                <p14:nvPr/>
              </p14:nvContentPartPr>
              <p14:xfrm>
                <a:off x="8334970" y="380609"/>
                <a:ext cx="1382040" cy="4395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B444C97-BD9D-D26D-071C-5C35A137013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326330" y="371969"/>
                  <a:ext cx="1399680" cy="45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A2BAEDF-FC81-4021-5602-60E459E9EF62}"/>
                    </a:ext>
                  </a:extLst>
                </p14:cNvPr>
                <p14:cNvContentPartPr/>
                <p14:nvPr/>
              </p14:nvContentPartPr>
              <p14:xfrm>
                <a:off x="8770210" y="344249"/>
                <a:ext cx="38160" cy="158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A2BAEDF-FC81-4021-5602-60E459E9EF6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761570" y="335249"/>
                  <a:ext cx="5580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B3E7D0A-B1E9-0502-2915-2A9F60F48D01}"/>
              </a:ext>
            </a:extLst>
          </p:cNvPr>
          <p:cNvGrpSpPr/>
          <p:nvPr/>
        </p:nvGrpSpPr>
        <p:grpSpPr>
          <a:xfrm>
            <a:off x="557530" y="1086569"/>
            <a:ext cx="1619640" cy="438840"/>
            <a:chOff x="557530" y="1086569"/>
            <a:chExt cx="1619640" cy="43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E0EC9A8-4A8B-30B5-76BC-0E9C32EF239C}"/>
                    </a:ext>
                  </a:extLst>
                </p14:cNvPr>
                <p14:cNvContentPartPr/>
                <p14:nvPr/>
              </p14:nvContentPartPr>
              <p14:xfrm>
                <a:off x="557530" y="1086569"/>
                <a:ext cx="1619640" cy="4388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E0EC9A8-4A8B-30B5-76BC-0E9C32EF239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48890" y="1077569"/>
                  <a:ext cx="163728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DC97E92-D31C-2EC2-E8D9-B7408E2E7AC6}"/>
                    </a:ext>
                  </a:extLst>
                </p14:cNvPr>
                <p14:cNvContentPartPr/>
                <p14:nvPr/>
              </p14:nvContentPartPr>
              <p14:xfrm>
                <a:off x="1842010" y="1208969"/>
                <a:ext cx="55440" cy="219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DC97E92-D31C-2EC2-E8D9-B7408E2E7AC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833370" y="1200329"/>
                  <a:ext cx="730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FF468C0-EAF0-4898-91A4-8835FDC75A33}"/>
                    </a:ext>
                  </a:extLst>
                </p14:cNvPr>
                <p14:cNvContentPartPr/>
                <p14:nvPr/>
              </p14:nvContentPartPr>
              <p14:xfrm>
                <a:off x="1047130" y="1148489"/>
                <a:ext cx="790200" cy="896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FF468C0-EAF0-4898-91A4-8835FDC75A3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38490" y="1139849"/>
                  <a:ext cx="807840" cy="107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FD798ADB-E51D-293E-8F14-F57B5B68171B}"/>
                  </a:ext>
                </a:extLst>
              </p14:cNvPr>
              <p14:cNvContentPartPr/>
              <p14:nvPr/>
            </p14:nvContentPartPr>
            <p14:xfrm>
              <a:off x="8885410" y="2057849"/>
              <a:ext cx="363240" cy="2451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FD798ADB-E51D-293E-8F14-F57B5B68171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876770" y="2048849"/>
                <a:ext cx="38088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8FF960F8-35BA-42AB-57B6-92472EF07539}"/>
                  </a:ext>
                </a:extLst>
              </p14:cNvPr>
              <p14:cNvContentPartPr/>
              <p14:nvPr/>
            </p14:nvContentPartPr>
            <p14:xfrm>
              <a:off x="8796130" y="2034449"/>
              <a:ext cx="206280" cy="1029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8FF960F8-35BA-42AB-57B6-92472EF0753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787130" y="2025449"/>
                <a:ext cx="22392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DC85573-46DD-9131-7FD4-FA1828C10104}"/>
                  </a:ext>
                </a:extLst>
              </p14:cNvPr>
              <p14:cNvContentPartPr/>
              <p14:nvPr/>
            </p14:nvContentPartPr>
            <p14:xfrm>
              <a:off x="8641330" y="2055689"/>
              <a:ext cx="180720" cy="1047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DC85573-46DD-9131-7FD4-FA1828C10104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605330" y="1983689"/>
                <a:ext cx="25236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CE87D15C-9892-EC16-EF25-848E430B5543}"/>
                  </a:ext>
                </a:extLst>
              </p14:cNvPr>
              <p14:cNvContentPartPr/>
              <p14:nvPr/>
            </p14:nvContentPartPr>
            <p14:xfrm>
              <a:off x="8826730" y="2038409"/>
              <a:ext cx="21600" cy="3168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CE87D15C-9892-EC16-EF25-848E430B554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791090" y="1966769"/>
                <a:ext cx="9324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0902F55-D703-053D-FA6F-B2F13F4ECDA3}"/>
                  </a:ext>
                </a:extLst>
              </p14:cNvPr>
              <p14:cNvContentPartPr/>
              <p14:nvPr/>
            </p14:nvContentPartPr>
            <p14:xfrm>
              <a:off x="8611450" y="2125889"/>
              <a:ext cx="65160" cy="896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0902F55-D703-053D-FA6F-B2F13F4ECDA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575810" y="2054249"/>
                <a:ext cx="13680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A2939610-4F51-FAEF-C6CC-C3AF55FCAE87}"/>
                  </a:ext>
                </a:extLst>
              </p14:cNvPr>
              <p14:cNvContentPartPr/>
              <p14:nvPr/>
            </p14:nvContentPartPr>
            <p14:xfrm>
              <a:off x="8824210" y="2046329"/>
              <a:ext cx="1440" cy="331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A2939610-4F51-FAEF-C6CC-C3AF55FCAE8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788210" y="1974329"/>
                <a:ext cx="7308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977E037B-1E72-81E2-38EA-C5AEEA380E25}"/>
                  </a:ext>
                </a:extLst>
              </p14:cNvPr>
              <p14:cNvContentPartPr/>
              <p14:nvPr/>
            </p14:nvContentPartPr>
            <p14:xfrm>
              <a:off x="8890450" y="2225609"/>
              <a:ext cx="224280" cy="799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977E037B-1E72-81E2-38EA-C5AEEA380E2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854810" y="2153969"/>
                <a:ext cx="29592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4044C8AC-453D-72EA-D47A-F9D9F3A3BDC5}"/>
                  </a:ext>
                </a:extLst>
              </p14:cNvPr>
              <p14:cNvContentPartPr/>
              <p14:nvPr/>
            </p14:nvContentPartPr>
            <p14:xfrm>
              <a:off x="9089170" y="2238929"/>
              <a:ext cx="2160" cy="374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4044C8AC-453D-72EA-D47A-F9D9F3A3BDC5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9053170" y="2166929"/>
                <a:ext cx="7380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C9E1A0AE-E86B-1CE3-968B-F894CC7BADBF}"/>
                  </a:ext>
                </a:extLst>
              </p14:cNvPr>
              <p14:cNvContentPartPr/>
              <p14:nvPr/>
            </p14:nvContentPartPr>
            <p14:xfrm>
              <a:off x="9094570" y="2236049"/>
              <a:ext cx="5040" cy="3492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C9E1A0AE-E86B-1CE3-968B-F894CC7BADBF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9058570" y="2164049"/>
                <a:ext cx="7668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214DEDF0-95C1-E319-7F09-6AC29A3D4C2B}"/>
                  </a:ext>
                </a:extLst>
              </p14:cNvPr>
              <p14:cNvContentPartPr/>
              <p14:nvPr/>
            </p14:nvContentPartPr>
            <p14:xfrm>
              <a:off x="8818810" y="2050649"/>
              <a:ext cx="10440" cy="590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214DEDF0-95C1-E319-7F09-6AC29A3D4C2B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8783170" y="1978649"/>
                <a:ext cx="82080" cy="20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A27537ED-7699-0AE2-9747-496490168363}"/>
              </a:ext>
            </a:extLst>
          </p:cNvPr>
          <p:cNvGrpSpPr/>
          <p:nvPr/>
        </p:nvGrpSpPr>
        <p:grpSpPr>
          <a:xfrm>
            <a:off x="362770" y="895769"/>
            <a:ext cx="9402480" cy="4062240"/>
            <a:chOff x="362770" y="895769"/>
            <a:chExt cx="9402480" cy="406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F537148-9F58-9296-1258-2996E8B43996}"/>
                    </a:ext>
                  </a:extLst>
                </p14:cNvPr>
                <p14:cNvContentPartPr/>
                <p14:nvPr/>
              </p14:nvContentPartPr>
              <p14:xfrm>
                <a:off x="7484650" y="1372409"/>
                <a:ext cx="2280600" cy="11732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F537148-9F58-9296-1258-2996E8B4399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475650" y="1363769"/>
                  <a:ext cx="2298240" cy="11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DC4CDDB-3969-7B6D-36D9-6753564CFFCE}"/>
                    </a:ext>
                  </a:extLst>
                </p14:cNvPr>
                <p14:cNvContentPartPr/>
                <p14:nvPr/>
              </p14:nvContentPartPr>
              <p14:xfrm>
                <a:off x="7156330" y="1879289"/>
                <a:ext cx="314640" cy="17384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DC4CDDB-3969-7B6D-36D9-6753564CFFC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147690" y="1870649"/>
                  <a:ext cx="332280" cy="175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80D5F1D-2874-090D-2432-CB29AA846611}"/>
                    </a:ext>
                  </a:extLst>
                </p14:cNvPr>
                <p14:cNvContentPartPr/>
                <p14:nvPr/>
              </p14:nvContentPartPr>
              <p14:xfrm>
                <a:off x="9415330" y="2090249"/>
                <a:ext cx="280800" cy="11800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80D5F1D-2874-090D-2432-CB29AA84661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406690" y="2081249"/>
                  <a:ext cx="298440" cy="11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0D16A66-D27D-6054-902E-E06B975F77AF}"/>
                    </a:ext>
                  </a:extLst>
                </p14:cNvPr>
                <p14:cNvContentPartPr/>
                <p14:nvPr/>
              </p14:nvContentPartPr>
              <p14:xfrm>
                <a:off x="9331090" y="3132089"/>
                <a:ext cx="108720" cy="3150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0D16A66-D27D-6054-902E-E06B975F77A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322450" y="3123449"/>
                  <a:ext cx="12636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3EE20FB-CA7F-EBF5-BFC5-721A5064F6F6}"/>
                    </a:ext>
                  </a:extLst>
                </p14:cNvPr>
                <p14:cNvContentPartPr/>
                <p14:nvPr/>
              </p14:nvContentPartPr>
              <p14:xfrm>
                <a:off x="7128970" y="3391289"/>
                <a:ext cx="2212560" cy="6015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3EE20FB-CA7F-EBF5-BFC5-721A5064F6F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119970" y="3382649"/>
                  <a:ext cx="2230200" cy="61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A68A298-4609-CF9D-E99C-3BBE99F5C8AD}"/>
                    </a:ext>
                  </a:extLst>
                </p14:cNvPr>
                <p14:cNvContentPartPr/>
                <p14:nvPr/>
              </p14:nvContentPartPr>
              <p14:xfrm>
                <a:off x="8505250" y="895769"/>
                <a:ext cx="338400" cy="9615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A68A298-4609-CF9D-E99C-3BBE99F5C8A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496610" y="887129"/>
                  <a:ext cx="356040" cy="9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2BC47EF-8846-FFB8-A6F4-9CBC8F48C888}"/>
                    </a:ext>
                  </a:extLst>
                </p14:cNvPr>
                <p14:cNvContentPartPr/>
                <p14:nvPr/>
              </p14:nvContentPartPr>
              <p14:xfrm>
                <a:off x="8372770" y="1128689"/>
                <a:ext cx="484200" cy="2080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2BC47EF-8846-FFB8-A6F4-9CBC8F48C88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364130" y="1119689"/>
                  <a:ext cx="5018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6FAB379-3B64-7DF2-3E07-AF92153B84A6}"/>
                    </a:ext>
                  </a:extLst>
                </p14:cNvPr>
                <p14:cNvContentPartPr/>
                <p14:nvPr/>
              </p14:nvContentPartPr>
              <p14:xfrm>
                <a:off x="8585170" y="1955969"/>
                <a:ext cx="383400" cy="1699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6FAB379-3B64-7DF2-3E07-AF92153B84A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576170" y="1946969"/>
                  <a:ext cx="4010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973B579-5A12-483A-CF9E-E4685C48749B}"/>
                    </a:ext>
                  </a:extLst>
                </p14:cNvPr>
                <p14:cNvContentPartPr/>
                <p14:nvPr/>
              </p14:nvContentPartPr>
              <p14:xfrm>
                <a:off x="8559610" y="2054609"/>
                <a:ext cx="13680" cy="1846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973B579-5A12-483A-CF9E-E4685C48749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550970" y="2045969"/>
                  <a:ext cx="313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A320B1C-91C3-ECF2-8ED3-3EACE2207D4D}"/>
                    </a:ext>
                  </a:extLst>
                </p14:cNvPr>
                <p14:cNvContentPartPr/>
                <p14:nvPr/>
              </p14:nvContentPartPr>
              <p14:xfrm>
                <a:off x="8575450" y="2093129"/>
                <a:ext cx="214920" cy="1706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A320B1C-91C3-ECF2-8ED3-3EACE2207D4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566810" y="2084489"/>
                  <a:ext cx="2325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04E9A0D-6A7D-CE71-48C3-3C141A7FAA9C}"/>
                    </a:ext>
                  </a:extLst>
                </p14:cNvPr>
                <p14:cNvContentPartPr/>
                <p14:nvPr/>
              </p14:nvContentPartPr>
              <p14:xfrm>
                <a:off x="8916010" y="2055689"/>
                <a:ext cx="25200" cy="1170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04E9A0D-6A7D-CE71-48C3-3C141A7FAA9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907010" y="2047049"/>
                  <a:ext cx="428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D6D7137-2436-E447-BBFE-112BE83A439F}"/>
                    </a:ext>
                  </a:extLst>
                </p14:cNvPr>
                <p14:cNvContentPartPr/>
                <p14:nvPr/>
              </p14:nvContentPartPr>
              <p14:xfrm>
                <a:off x="8735650" y="2251529"/>
                <a:ext cx="111600" cy="338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D6D7137-2436-E447-BBFE-112BE83A439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727010" y="2242529"/>
                  <a:ext cx="1292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CC279DD-4CA9-47BB-4A67-78DA0112ADD2}"/>
                    </a:ext>
                  </a:extLst>
                </p14:cNvPr>
                <p14:cNvContentPartPr/>
                <p14:nvPr/>
              </p14:nvContentPartPr>
              <p14:xfrm>
                <a:off x="8838610" y="2232809"/>
                <a:ext cx="18360" cy="1774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CC279DD-4CA9-47BB-4A67-78DA0112ADD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829610" y="2223809"/>
                  <a:ext cx="360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3CBD3BB-6309-8AF3-8725-E84EC98A5FB2}"/>
                    </a:ext>
                  </a:extLst>
                </p14:cNvPr>
                <p14:cNvContentPartPr/>
                <p14:nvPr/>
              </p14:nvContentPartPr>
              <p14:xfrm>
                <a:off x="8842570" y="2287889"/>
                <a:ext cx="182520" cy="1515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3CBD3BB-6309-8AF3-8725-E84EC98A5FB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833570" y="2279249"/>
                  <a:ext cx="2001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C56A359-9536-EB3A-5574-CE0027BC22DA}"/>
                    </a:ext>
                  </a:extLst>
                </p14:cNvPr>
                <p14:cNvContentPartPr/>
                <p14:nvPr/>
              </p14:nvContentPartPr>
              <p14:xfrm>
                <a:off x="9015010" y="2246489"/>
                <a:ext cx="170280" cy="1800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C56A359-9536-EB3A-5574-CE0027BC22D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006010" y="2237489"/>
                  <a:ext cx="1879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638CE14-6DA0-3B4B-D2FB-DD0C6A440FDF}"/>
                    </a:ext>
                  </a:extLst>
                </p14:cNvPr>
                <p14:cNvContentPartPr/>
                <p14:nvPr/>
              </p14:nvContentPartPr>
              <p14:xfrm>
                <a:off x="8863450" y="1730969"/>
                <a:ext cx="248040" cy="2595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638CE14-6DA0-3B4B-D2FB-DD0C6A440FD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854450" y="1721969"/>
                  <a:ext cx="26568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C245B06-B791-5E0E-B787-7F2F399EFC1A}"/>
                    </a:ext>
                  </a:extLst>
                </p14:cNvPr>
                <p14:cNvContentPartPr/>
                <p14:nvPr/>
              </p14:nvContentPartPr>
              <p14:xfrm>
                <a:off x="9164050" y="1735649"/>
                <a:ext cx="177840" cy="3726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C245B06-B791-5E0E-B787-7F2F399EFC1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155050" y="1727009"/>
                  <a:ext cx="19548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4FD3C95-B514-2555-A6DA-730EAD85DEFB}"/>
                    </a:ext>
                  </a:extLst>
                </p14:cNvPr>
                <p14:cNvContentPartPr/>
                <p14:nvPr/>
              </p14:nvContentPartPr>
              <p14:xfrm>
                <a:off x="630250" y="1956329"/>
                <a:ext cx="343080" cy="968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4FD3C95-B514-2555-A6DA-730EAD85DEF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21250" y="1947329"/>
                  <a:ext cx="3607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68E0295-0D5A-5367-0108-7B7A84CAE59C}"/>
                    </a:ext>
                  </a:extLst>
                </p14:cNvPr>
                <p14:cNvContentPartPr/>
                <p14:nvPr/>
              </p14:nvContentPartPr>
              <p14:xfrm>
                <a:off x="690010" y="1975769"/>
                <a:ext cx="156600" cy="3146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68E0295-0D5A-5367-0108-7B7A84CAE59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81370" y="1966769"/>
                  <a:ext cx="17424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56B5D2E-6B05-5AD8-104F-7AEC236D7556}"/>
                    </a:ext>
                  </a:extLst>
                </p14:cNvPr>
                <p14:cNvContentPartPr/>
                <p14:nvPr/>
              </p14:nvContentPartPr>
              <p14:xfrm>
                <a:off x="730330" y="2114009"/>
                <a:ext cx="206640" cy="230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56B5D2E-6B05-5AD8-104F-7AEC236D755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21330" y="2105009"/>
                  <a:ext cx="2242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6CB127F-66FE-6EB2-B5D3-2C24DDFC1280}"/>
                    </a:ext>
                  </a:extLst>
                </p14:cNvPr>
                <p14:cNvContentPartPr/>
                <p14:nvPr/>
              </p14:nvContentPartPr>
              <p14:xfrm>
                <a:off x="886930" y="1924289"/>
                <a:ext cx="789840" cy="3754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6CB127F-66FE-6EB2-B5D3-2C24DDFC128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77930" y="1915649"/>
                  <a:ext cx="80748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83BA2B8-B0EC-48B9-F1E9-987A6080E27A}"/>
                    </a:ext>
                  </a:extLst>
                </p14:cNvPr>
                <p14:cNvContentPartPr/>
                <p14:nvPr/>
              </p14:nvContentPartPr>
              <p14:xfrm>
                <a:off x="1411450" y="2017169"/>
                <a:ext cx="16560" cy="104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83BA2B8-B0EC-48B9-F1E9-987A6080E27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402450" y="2008169"/>
                  <a:ext cx="342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BF92653-0A8B-4C74-326B-E91DD7E87197}"/>
                    </a:ext>
                  </a:extLst>
                </p14:cNvPr>
                <p14:cNvContentPartPr/>
                <p14:nvPr/>
              </p14:nvContentPartPr>
              <p14:xfrm>
                <a:off x="1825810" y="1757969"/>
                <a:ext cx="1600200" cy="6836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BF92653-0A8B-4C74-326B-E91DD7E8719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816810" y="1748969"/>
                  <a:ext cx="1617840" cy="70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9F35003-8421-A911-5737-2139675B85CE}"/>
                    </a:ext>
                  </a:extLst>
                </p14:cNvPr>
                <p14:cNvContentPartPr/>
                <p14:nvPr/>
              </p14:nvContentPartPr>
              <p14:xfrm>
                <a:off x="2876290" y="1952369"/>
                <a:ext cx="30960" cy="205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9F35003-8421-A911-5737-2139675B85C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867290" y="1943729"/>
                  <a:ext cx="486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3DCC893-9BC3-120D-9038-0626F354875D}"/>
                    </a:ext>
                  </a:extLst>
                </p14:cNvPr>
                <p14:cNvContentPartPr/>
                <p14:nvPr/>
              </p14:nvContentPartPr>
              <p14:xfrm>
                <a:off x="2495770" y="1873529"/>
                <a:ext cx="416160" cy="882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3DCC893-9BC3-120D-9038-0626F354875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486770" y="1864529"/>
                  <a:ext cx="4338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4719EC5-D51C-0474-8ECC-F7CF901D5226}"/>
                    </a:ext>
                  </a:extLst>
                </p14:cNvPr>
                <p14:cNvContentPartPr/>
                <p14:nvPr/>
              </p14:nvContentPartPr>
              <p14:xfrm>
                <a:off x="3632290" y="1661129"/>
                <a:ext cx="1927080" cy="6843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4719EC5-D51C-0474-8ECC-F7CF901D522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623290" y="1652489"/>
                  <a:ext cx="1944720" cy="70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85FA1B8-5581-6DD2-CB4D-2D395D812F94}"/>
                    </a:ext>
                  </a:extLst>
                </p14:cNvPr>
                <p14:cNvContentPartPr/>
                <p14:nvPr/>
              </p14:nvContentPartPr>
              <p14:xfrm>
                <a:off x="4909210" y="1853009"/>
                <a:ext cx="218520" cy="205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85FA1B8-5581-6DD2-CB4D-2D395D812F9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900210" y="1844369"/>
                  <a:ext cx="2361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A6E248C-113F-1A8B-5D9C-E47496D6595E}"/>
                    </a:ext>
                  </a:extLst>
                </p14:cNvPr>
                <p14:cNvContentPartPr/>
                <p14:nvPr/>
              </p14:nvContentPartPr>
              <p14:xfrm>
                <a:off x="482650" y="2472569"/>
                <a:ext cx="1018440" cy="7120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A6E248C-113F-1A8B-5D9C-E47496D6595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73650" y="2463569"/>
                  <a:ext cx="1036080" cy="72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2F3F37A-7B71-D371-6710-8A2025F414EB}"/>
                    </a:ext>
                  </a:extLst>
                </p14:cNvPr>
                <p14:cNvContentPartPr/>
                <p14:nvPr/>
              </p14:nvContentPartPr>
              <p14:xfrm>
                <a:off x="1667410" y="2692169"/>
                <a:ext cx="236520" cy="1152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2F3F37A-7B71-D371-6710-8A2025F414E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658410" y="2683529"/>
                  <a:ext cx="2541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498A96A-DA07-CBF8-39EE-2B6A0ADB739F}"/>
                    </a:ext>
                  </a:extLst>
                </p14:cNvPr>
                <p14:cNvContentPartPr/>
                <p14:nvPr/>
              </p14:nvContentPartPr>
              <p14:xfrm>
                <a:off x="2082850" y="2463209"/>
                <a:ext cx="1266840" cy="3312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498A96A-DA07-CBF8-39EE-2B6A0ADB739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074210" y="2454209"/>
                  <a:ext cx="128448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5FDF668-DD4D-9FEB-86E9-B0CE71B7CC62}"/>
                    </a:ext>
                  </a:extLst>
                </p14:cNvPr>
                <p14:cNvContentPartPr/>
                <p14:nvPr/>
              </p14:nvContentPartPr>
              <p14:xfrm>
                <a:off x="2987890" y="2534849"/>
                <a:ext cx="8280" cy="64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5FDF668-DD4D-9FEB-86E9-B0CE71B7CC6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979250" y="2526209"/>
                  <a:ext cx="259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4B2664A-CD01-5DDF-AABB-99FB31D16673}"/>
                    </a:ext>
                  </a:extLst>
                </p14:cNvPr>
                <p14:cNvContentPartPr/>
                <p14:nvPr/>
              </p14:nvContentPartPr>
              <p14:xfrm>
                <a:off x="2676850" y="2673089"/>
                <a:ext cx="118800" cy="291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4B2664A-CD01-5DDF-AABB-99FB31D1667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668210" y="2664089"/>
                  <a:ext cx="1364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1B7F96A-87B5-277C-F560-D00294F59B88}"/>
                    </a:ext>
                  </a:extLst>
                </p14:cNvPr>
                <p14:cNvContentPartPr/>
                <p14:nvPr/>
              </p14:nvContentPartPr>
              <p14:xfrm>
                <a:off x="3697090" y="2371769"/>
                <a:ext cx="893520" cy="3776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1B7F96A-87B5-277C-F560-D00294F59B8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688090" y="2362769"/>
                  <a:ext cx="91116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3B1BAF0-3FF3-2A6E-EDE8-D6597C6DCC88}"/>
                    </a:ext>
                  </a:extLst>
                </p14:cNvPr>
                <p14:cNvContentPartPr/>
                <p14:nvPr/>
              </p14:nvContentPartPr>
              <p14:xfrm>
                <a:off x="466450" y="3061529"/>
                <a:ext cx="1467000" cy="6526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3B1BAF0-3FF3-2A6E-EDE8-D6597C6DCC8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57450" y="3052889"/>
                  <a:ext cx="1484640" cy="67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17997D8-5F45-76B0-94EA-D0D2AE6D584C}"/>
                    </a:ext>
                  </a:extLst>
                </p14:cNvPr>
                <p14:cNvContentPartPr/>
                <p14:nvPr/>
              </p14:nvContentPartPr>
              <p14:xfrm>
                <a:off x="1767130" y="3200129"/>
                <a:ext cx="144360" cy="241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17997D8-5F45-76B0-94EA-D0D2AE6D584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758490" y="3191129"/>
                  <a:ext cx="1620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C649639-01B1-4475-BC69-1EDE820C3667}"/>
                    </a:ext>
                  </a:extLst>
                </p14:cNvPr>
                <p14:cNvContentPartPr/>
                <p14:nvPr/>
              </p14:nvContentPartPr>
              <p14:xfrm>
                <a:off x="741490" y="3132449"/>
                <a:ext cx="69840" cy="630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C649639-01B1-4475-BC69-1EDE820C366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32850" y="3123449"/>
                  <a:ext cx="874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5E326D4-A819-75BA-A622-D5FBA52C389E}"/>
                    </a:ext>
                  </a:extLst>
                </p14:cNvPr>
                <p14:cNvContentPartPr/>
                <p14:nvPr/>
              </p14:nvContentPartPr>
              <p14:xfrm>
                <a:off x="2340610" y="3221729"/>
                <a:ext cx="435600" cy="1850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5E326D4-A819-75BA-A622-D5FBA52C389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331610" y="3212729"/>
                  <a:ext cx="4532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D5E3ED6-A969-6A5F-5CD9-ED3473303330}"/>
                    </a:ext>
                  </a:extLst>
                </p14:cNvPr>
                <p14:cNvContentPartPr/>
                <p14:nvPr/>
              </p14:nvContentPartPr>
              <p14:xfrm>
                <a:off x="2694850" y="3469409"/>
                <a:ext cx="117000" cy="1047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D5E3ED6-A969-6A5F-5CD9-ED347330333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686210" y="3460409"/>
                  <a:ext cx="1346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7F0B183-63C4-AB2C-9DC6-5A2514293502}"/>
                    </a:ext>
                  </a:extLst>
                </p14:cNvPr>
                <p14:cNvContentPartPr/>
                <p14:nvPr/>
              </p14:nvContentPartPr>
              <p14:xfrm>
                <a:off x="3322690" y="2993849"/>
                <a:ext cx="639000" cy="4305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7F0B183-63C4-AB2C-9DC6-5A251429350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313690" y="2985209"/>
                  <a:ext cx="65664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A954705-A922-1002-3048-201B669AFDA4}"/>
                    </a:ext>
                  </a:extLst>
                </p14:cNvPr>
                <p14:cNvContentPartPr/>
                <p14:nvPr/>
              </p14:nvContentPartPr>
              <p14:xfrm>
                <a:off x="3792490" y="3150809"/>
                <a:ext cx="186480" cy="230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A954705-A922-1002-3048-201B669AFDA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783490" y="3142169"/>
                  <a:ext cx="2041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7963A7D-E049-4690-BF96-C7E479562461}"/>
                    </a:ext>
                  </a:extLst>
                </p14:cNvPr>
                <p14:cNvContentPartPr/>
                <p14:nvPr/>
              </p14:nvContentPartPr>
              <p14:xfrm>
                <a:off x="4155010" y="2970089"/>
                <a:ext cx="870120" cy="4298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7963A7D-E049-4690-BF96-C7E47956246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146010" y="2961449"/>
                  <a:ext cx="88776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3197B01-7A30-03AB-B71A-89DD6E6DC278}"/>
                    </a:ext>
                  </a:extLst>
                </p14:cNvPr>
                <p14:cNvContentPartPr/>
                <p14:nvPr/>
              </p14:nvContentPartPr>
              <p14:xfrm>
                <a:off x="4818130" y="3076289"/>
                <a:ext cx="218520" cy="219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3197B01-7A30-03AB-B71A-89DD6E6DC27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809490" y="3067289"/>
                  <a:ext cx="2361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294B2DE-21DA-772E-6664-7B1FC6F978F7}"/>
                    </a:ext>
                  </a:extLst>
                </p14:cNvPr>
                <p14:cNvContentPartPr/>
                <p14:nvPr/>
              </p14:nvContentPartPr>
              <p14:xfrm>
                <a:off x="362770" y="3703769"/>
                <a:ext cx="1604160" cy="4834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294B2DE-21DA-772E-6664-7B1FC6F978F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54130" y="3695129"/>
                  <a:ext cx="1621800" cy="50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14E2DA5-ECEB-A412-B166-0075CE7A4614}"/>
                    </a:ext>
                  </a:extLst>
                </p14:cNvPr>
                <p14:cNvContentPartPr/>
                <p14:nvPr/>
              </p14:nvContentPartPr>
              <p14:xfrm>
                <a:off x="1226770" y="3766409"/>
                <a:ext cx="456840" cy="1026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14E2DA5-ECEB-A412-B166-0075CE7A461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217770" y="3757409"/>
                  <a:ext cx="4744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4F10580-E4F8-2426-5B67-C2072CF1218C}"/>
                    </a:ext>
                  </a:extLst>
                </p14:cNvPr>
                <p14:cNvContentPartPr/>
                <p14:nvPr/>
              </p14:nvContentPartPr>
              <p14:xfrm>
                <a:off x="2166730" y="3538169"/>
                <a:ext cx="1477080" cy="5857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4F10580-E4F8-2426-5B67-C2072CF1218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157730" y="3529529"/>
                  <a:ext cx="1494720" cy="60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095DE9B-FDAD-317B-B67E-94433F4D41EB}"/>
                    </a:ext>
                  </a:extLst>
                </p14:cNvPr>
                <p14:cNvContentPartPr/>
                <p14:nvPr/>
              </p14:nvContentPartPr>
              <p14:xfrm>
                <a:off x="3353290" y="3765329"/>
                <a:ext cx="6840" cy="118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095DE9B-FDAD-317B-B67E-94433F4D41E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344650" y="3756329"/>
                  <a:ext cx="244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89D24CC-EA10-EC20-1808-F82F4F95CEAF}"/>
                    </a:ext>
                  </a:extLst>
                </p14:cNvPr>
                <p14:cNvContentPartPr/>
                <p14:nvPr/>
              </p14:nvContentPartPr>
              <p14:xfrm>
                <a:off x="2871250" y="3763889"/>
                <a:ext cx="469800" cy="417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89D24CC-EA10-EC20-1808-F82F4F95CEA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862610" y="3755249"/>
                  <a:ext cx="4874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18CD264-EC61-E1E8-C2AB-9B841CA2CE90}"/>
                    </a:ext>
                  </a:extLst>
                </p14:cNvPr>
                <p14:cNvContentPartPr/>
                <p14:nvPr/>
              </p14:nvContentPartPr>
              <p14:xfrm>
                <a:off x="3635170" y="4001489"/>
                <a:ext cx="31320" cy="241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18CD264-EC61-E1E8-C2AB-9B841CA2CE9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626170" y="3992849"/>
                  <a:ext cx="489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CE93518-DD97-26C7-CFDF-FD0F2E04D29A}"/>
                    </a:ext>
                  </a:extLst>
                </p14:cNvPr>
                <p14:cNvContentPartPr/>
                <p14:nvPr/>
              </p14:nvContentPartPr>
              <p14:xfrm>
                <a:off x="3798250" y="3977729"/>
                <a:ext cx="36000" cy="176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CE93518-DD97-26C7-CFDF-FD0F2E04D29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789250" y="3969089"/>
                  <a:ext cx="536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F60D0AF-D545-B2AE-EE90-96C53389637D}"/>
                    </a:ext>
                  </a:extLst>
                </p14:cNvPr>
                <p14:cNvContentPartPr/>
                <p14:nvPr/>
              </p14:nvContentPartPr>
              <p14:xfrm>
                <a:off x="444490" y="4493249"/>
                <a:ext cx="95760" cy="4647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BF60D0AF-D545-B2AE-EE90-96C53389637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35850" y="4484249"/>
                  <a:ext cx="113400" cy="48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6E213D6-BACC-61C3-779E-4624E5617971}"/>
                    </a:ext>
                  </a:extLst>
                </p14:cNvPr>
                <p14:cNvContentPartPr/>
                <p14:nvPr/>
              </p14:nvContentPartPr>
              <p14:xfrm>
                <a:off x="634930" y="4452929"/>
                <a:ext cx="108720" cy="4777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6E213D6-BACC-61C3-779E-4624E561797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26290" y="4443929"/>
                  <a:ext cx="126360" cy="49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794C58C-B8B7-6C84-BD9C-314C6F11C690}"/>
                    </a:ext>
                  </a:extLst>
                </p14:cNvPr>
                <p14:cNvContentPartPr/>
                <p14:nvPr/>
              </p14:nvContentPartPr>
              <p14:xfrm>
                <a:off x="482650" y="4710329"/>
                <a:ext cx="214920" cy="64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794C58C-B8B7-6C84-BD9C-314C6F11C69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73650" y="4701329"/>
                  <a:ext cx="2325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D6CB91E-F641-3664-497B-E47101CB0CA4}"/>
                    </a:ext>
                  </a:extLst>
                </p14:cNvPr>
                <p14:cNvContentPartPr/>
                <p14:nvPr/>
              </p14:nvContentPartPr>
              <p14:xfrm>
                <a:off x="780370" y="4723649"/>
                <a:ext cx="883800" cy="2091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D6CB91E-F641-3664-497B-E47101CB0CA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71370" y="4715009"/>
                  <a:ext cx="9014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AD9017F-F653-1A60-0950-BEABE329A967}"/>
                    </a:ext>
                  </a:extLst>
                </p14:cNvPr>
                <p14:cNvContentPartPr/>
                <p14:nvPr/>
              </p14:nvContentPartPr>
              <p14:xfrm>
                <a:off x="1868650" y="4678289"/>
                <a:ext cx="599760" cy="2437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AD9017F-F653-1A60-0950-BEABE329A96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860010" y="4669649"/>
                  <a:ext cx="61740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DD27F89-18A9-0FCC-6B57-10DB1F453F15}"/>
                    </a:ext>
                  </a:extLst>
                </p14:cNvPr>
                <p14:cNvContentPartPr/>
                <p14:nvPr/>
              </p14:nvContentPartPr>
              <p14:xfrm>
                <a:off x="2662450" y="4341689"/>
                <a:ext cx="1488600" cy="6120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DD27F89-18A9-0FCC-6B57-10DB1F453F1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653810" y="4333049"/>
                  <a:ext cx="1506240" cy="62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06FA998-E61C-47AE-0AB4-980193D3C8A8}"/>
                    </a:ext>
                  </a:extLst>
                </p14:cNvPr>
                <p14:cNvContentPartPr/>
                <p14:nvPr/>
              </p14:nvContentPartPr>
              <p14:xfrm>
                <a:off x="3840730" y="4524929"/>
                <a:ext cx="40320" cy="86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06FA998-E61C-47AE-0AB4-980193D3C8A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832090" y="4515929"/>
                  <a:ext cx="579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4BD2021-DAAD-56CB-80F7-21F6E95822AF}"/>
                    </a:ext>
                  </a:extLst>
                </p14:cNvPr>
                <p14:cNvContentPartPr/>
                <p14:nvPr/>
              </p14:nvContentPartPr>
              <p14:xfrm>
                <a:off x="3208210" y="4463009"/>
                <a:ext cx="599040" cy="946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4BD2021-DAAD-56CB-80F7-21F6E95822A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199210" y="4454369"/>
                  <a:ext cx="6166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4DAB4FF-528D-DB10-C724-A353BA185473}"/>
                    </a:ext>
                  </a:extLst>
                </p14:cNvPr>
                <p14:cNvContentPartPr/>
                <p14:nvPr/>
              </p14:nvContentPartPr>
              <p14:xfrm>
                <a:off x="4370290" y="4714289"/>
                <a:ext cx="25920" cy="32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4DAB4FF-528D-DB10-C724-A353BA18547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361290" y="4705649"/>
                  <a:ext cx="435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964DEE7-7C19-6684-1F68-A96E50F90666}"/>
                    </a:ext>
                  </a:extLst>
                </p14:cNvPr>
                <p14:cNvContentPartPr/>
                <p14:nvPr/>
              </p14:nvContentPartPr>
              <p14:xfrm>
                <a:off x="4342570" y="4232969"/>
                <a:ext cx="1532520" cy="4863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964DEE7-7C19-6684-1F68-A96E50F9066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333930" y="4224329"/>
                  <a:ext cx="1550160" cy="50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F9137690-3CCB-EF2F-6CEF-72907E027E66}"/>
                    </a:ext>
                  </a:extLst>
                </p14:cNvPr>
                <p14:cNvContentPartPr/>
                <p14:nvPr/>
              </p14:nvContentPartPr>
              <p14:xfrm>
                <a:off x="4794370" y="4372289"/>
                <a:ext cx="369360" cy="331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F9137690-3CCB-EF2F-6CEF-72907E027E6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785370" y="4363289"/>
                  <a:ext cx="3870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35A571FD-FC2A-E0E9-F092-C0ACB64E6C07}"/>
                    </a:ext>
                  </a:extLst>
                </p14:cNvPr>
                <p14:cNvContentPartPr/>
                <p14:nvPr/>
              </p14:nvContentPartPr>
              <p14:xfrm>
                <a:off x="6138610" y="4094729"/>
                <a:ext cx="1143360" cy="5976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35A571FD-FC2A-E0E9-F092-C0ACB64E6C0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129970" y="4085729"/>
                  <a:ext cx="1161000" cy="61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CA8B5A62-8A55-5EBF-9353-B16292FE077A}"/>
                    </a:ext>
                  </a:extLst>
                </p14:cNvPr>
                <p14:cNvContentPartPr/>
                <p14:nvPr/>
              </p14:nvContentPartPr>
              <p14:xfrm>
                <a:off x="6270370" y="4445729"/>
                <a:ext cx="372240" cy="147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CA8B5A62-8A55-5EBF-9353-B16292FE077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261370" y="4437089"/>
                  <a:ext cx="3898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1E4E553-6794-0202-E22B-A09B833B22A1}"/>
                    </a:ext>
                  </a:extLst>
                </p14:cNvPr>
                <p14:cNvContentPartPr/>
                <p14:nvPr/>
              </p14:nvContentPartPr>
              <p14:xfrm>
                <a:off x="7348210" y="4677209"/>
                <a:ext cx="43920" cy="525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1E4E553-6794-0202-E22B-A09B833B22A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339210" y="4668569"/>
                  <a:ext cx="61560" cy="7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FA9F0EEE-1E3E-51F7-B757-584878618B64}"/>
                  </a:ext>
                </a:extLst>
              </p14:cNvPr>
              <p14:cNvContentPartPr/>
              <p14:nvPr/>
            </p14:nvContentPartPr>
            <p14:xfrm>
              <a:off x="8995210" y="1032569"/>
              <a:ext cx="297000" cy="23220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FA9F0EEE-1E3E-51F7-B757-584878618B64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8986570" y="1023929"/>
                <a:ext cx="314640" cy="24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7" name="Group 126">
            <a:extLst>
              <a:ext uri="{FF2B5EF4-FFF2-40B4-BE49-F238E27FC236}">
                <a16:creationId xmlns:a16="http://schemas.microsoft.com/office/drawing/2014/main" id="{7AF71218-2D87-3518-2FEB-29FA8A95BC55}"/>
              </a:ext>
            </a:extLst>
          </p:cNvPr>
          <p:cNvGrpSpPr/>
          <p:nvPr/>
        </p:nvGrpSpPr>
        <p:grpSpPr>
          <a:xfrm>
            <a:off x="9459970" y="1763369"/>
            <a:ext cx="236880" cy="221760"/>
            <a:chOff x="9459970" y="1763369"/>
            <a:chExt cx="236880" cy="22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34F13BC6-445E-53A5-A2CE-E693A8E59600}"/>
                    </a:ext>
                  </a:extLst>
                </p14:cNvPr>
                <p14:cNvContentPartPr/>
                <p14:nvPr/>
              </p14:nvContentPartPr>
              <p14:xfrm>
                <a:off x="9467530" y="1805489"/>
                <a:ext cx="229320" cy="1796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34F13BC6-445E-53A5-A2CE-E693A8E5960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458530" y="1796489"/>
                  <a:ext cx="2469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6DCB2E40-FB8C-CEFE-38D4-E5F3F128446D}"/>
                    </a:ext>
                  </a:extLst>
                </p14:cNvPr>
                <p14:cNvContentPartPr/>
                <p14:nvPr/>
              </p14:nvContentPartPr>
              <p14:xfrm>
                <a:off x="9459970" y="1763369"/>
                <a:ext cx="231840" cy="72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6DCB2E40-FB8C-CEFE-38D4-E5F3F128446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451330" y="1754369"/>
                  <a:ext cx="249480" cy="2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8DE950B7-D365-1C3D-490C-28505ADA9CE7}"/>
                  </a:ext>
                </a:extLst>
              </p14:cNvPr>
              <p14:cNvContentPartPr/>
              <p14:nvPr/>
            </p14:nvContentPartPr>
            <p14:xfrm>
              <a:off x="9047410" y="921689"/>
              <a:ext cx="277200" cy="828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8DE950B7-D365-1C3D-490C-28505ADA9CE7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9038410" y="912689"/>
                <a:ext cx="294840" cy="2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0" name="Group 139">
            <a:extLst>
              <a:ext uri="{FF2B5EF4-FFF2-40B4-BE49-F238E27FC236}">
                <a16:creationId xmlns:a16="http://schemas.microsoft.com/office/drawing/2014/main" id="{2D146202-8789-1B45-3645-411310BC03B2}"/>
              </a:ext>
            </a:extLst>
          </p:cNvPr>
          <p:cNvGrpSpPr/>
          <p:nvPr/>
        </p:nvGrpSpPr>
        <p:grpSpPr>
          <a:xfrm>
            <a:off x="8367730" y="4212809"/>
            <a:ext cx="2473200" cy="443520"/>
            <a:chOff x="8367730" y="4212809"/>
            <a:chExt cx="2473200" cy="44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BD252AB1-BC84-8A23-D6C9-71BBC0AC5D9C}"/>
                    </a:ext>
                  </a:extLst>
                </p14:cNvPr>
                <p14:cNvContentPartPr/>
                <p14:nvPr/>
              </p14:nvContentPartPr>
              <p14:xfrm>
                <a:off x="8367730" y="4372289"/>
                <a:ext cx="550440" cy="1454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BD252AB1-BC84-8A23-D6C9-71BBC0AC5D9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359090" y="4363289"/>
                  <a:ext cx="5680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1ED43CDE-CAF4-4AE1-75D8-32F633EE5F04}"/>
                    </a:ext>
                  </a:extLst>
                </p14:cNvPr>
                <p14:cNvContentPartPr/>
                <p14:nvPr/>
              </p14:nvContentPartPr>
              <p14:xfrm>
                <a:off x="8520370" y="4242329"/>
                <a:ext cx="378360" cy="298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1ED43CDE-CAF4-4AE1-75D8-32F633EE5F0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511730" y="4233329"/>
                  <a:ext cx="3960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9DD543A-3646-328A-A9AB-857EDEBE301C}"/>
                    </a:ext>
                  </a:extLst>
                </p14:cNvPr>
                <p14:cNvContentPartPr/>
                <p14:nvPr/>
              </p14:nvContentPartPr>
              <p14:xfrm>
                <a:off x="9060370" y="4425569"/>
                <a:ext cx="252720" cy="75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9DD543A-3646-328A-A9AB-857EDEBE301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051730" y="4416569"/>
                  <a:ext cx="2703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2670E777-571A-51B9-0764-3E0255E25060}"/>
                    </a:ext>
                  </a:extLst>
                </p14:cNvPr>
                <p14:cNvContentPartPr/>
                <p14:nvPr/>
              </p14:nvContentPartPr>
              <p14:xfrm>
                <a:off x="9028690" y="4492169"/>
                <a:ext cx="268200" cy="64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2670E777-571A-51B9-0764-3E0255E2506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020050" y="4483169"/>
                  <a:ext cx="2858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6CDAE7AC-66A5-6BE4-CFA0-973A8C6681DE}"/>
                    </a:ext>
                  </a:extLst>
                </p14:cNvPr>
                <p14:cNvContentPartPr/>
                <p14:nvPr/>
              </p14:nvContentPartPr>
              <p14:xfrm>
                <a:off x="9487330" y="4333049"/>
                <a:ext cx="549720" cy="3232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6CDAE7AC-66A5-6BE4-CFA0-973A8C6681DE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478690" y="4324049"/>
                  <a:ext cx="56736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C57D65B5-CF4C-4E0B-58C5-5C07BDB20999}"/>
                    </a:ext>
                  </a:extLst>
                </p14:cNvPr>
                <p14:cNvContentPartPr/>
                <p14:nvPr/>
              </p14:nvContentPartPr>
              <p14:xfrm>
                <a:off x="9543130" y="4212809"/>
                <a:ext cx="388800" cy="255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C57D65B5-CF4C-4E0B-58C5-5C07BDB2099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534130" y="4204169"/>
                  <a:ext cx="4064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3585C027-B535-6C2B-D088-5FB54449B43A}"/>
                    </a:ext>
                  </a:extLst>
                </p14:cNvPr>
                <p14:cNvContentPartPr/>
                <p14:nvPr/>
              </p14:nvContentPartPr>
              <p14:xfrm>
                <a:off x="10106890" y="4432769"/>
                <a:ext cx="237600" cy="1465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3585C027-B535-6C2B-D088-5FB54449B43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097890" y="4423769"/>
                  <a:ext cx="2552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A8489295-2E21-DD03-AC06-3F06ACA32947}"/>
                    </a:ext>
                  </a:extLst>
                </p14:cNvPr>
                <p14:cNvContentPartPr/>
                <p14:nvPr/>
              </p14:nvContentPartPr>
              <p14:xfrm>
                <a:off x="10132450" y="4433849"/>
                <a:ext cx="182880" cy="1609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A8489295-2E21-DD03-AC06-3F06ACA3294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123450" y="4424849"/>
                  <a:ext cx="2005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2250CBB7-73A2-D1F3-8F07-C334BE32AFC1}"/>
                    </a:ext>
                  </a:extLst>
                </p14:cNvPr>
                <p14:cNvContentPartPr/>
                <p14:nvPr/>
              </p14:nvContentPartPr>
              <p14:xfrm>
                <a:off x="10555810" y="4448249"/>
                <a:ext cx="221400" cy="1717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2250CBB7-73A2-D1F3-8F07-C334BE32AFC1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546810" y="4439249"/>
                  <a:ext cx="2390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9C9B8B2-AAF4-4793-536F-0A3BE6FFBBD1}"/>
                    </a:ext>
                  </a:extLst>
                </p14:cNvPr>
                <p14:cNvContentPartPr/>
                <p14:nvPr/>
              </p14:nvContentPartPr>
              <p14:xfrm>
                <a:off x="10559410" y="4288409"/>
                <a:ext cx="281520" cy="536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9C9B8B2-AAF4-4793-536F-0A3BE6FFBBD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550410" y="4279769"/>
                  <a:ext cx="299160" cy="7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C52836A7-E3DD-0308-123E-ADF82EE75C57}"/>
              </a:ext>
            </a:extLst>
          </p:cNvPr>
          <p:cNvGrpSpPr/>
          <p:nvPr/>
        </p:nvGrpSpPr>
        <p:grpSpPr>
          <a:xfrm>
            <a:off x="612970" y="5375969"/>
            <a:ext cx="1092960" cy="255600"/>
            <a:chOff x="612970" y="5375969"/>
            <a:chExt cx="1092960" cy="25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4AA04BDF-5AFE-B60F-3BC0-006EFB36930F}"/>
                    </a:ext>
                  </a:extLst>
                </p14:cNvPr>
                <p14:cNvContentPartPr/>
                <p14:nvPr/>
              </p14:nvContentPartPr>
              <p14:xfrm>
                <a:off x="612970" y="5375969"/>
                <a:ext cx="203040" cy="2556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4AA04BDF-5AFE-B60F-3BC0-006EFB36930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03970" y="5367329"/>
                  <a:ext cx="22068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8FC435A-DE8B-36AC-CD7C-37D019A59D16}"/>
                    </a:ext>
                  </a:extLst>
                </p14:cNvPr>
                <p14:cNvContentPartPr/>
                <p14:nvPr/>
              </p14:nvContentPartPr>
              <p14:xfrm>
                <a:off x="915730" y="5396129"/>
                <a:ext cx="790200" cy="2163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8FC435A-DE8B-36AC-CD7C-37D019A59D16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07090" y="5387129"/>
                  <a:ext cx="807840" cy="23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96058847-75F4-72CA-215D-84113DEA713F}"/>
                  </a:ext>
                </a:extLst>
              </p14:cNvPr>
              <p14:cNvContentPartPr/>
              <p14:nvPr/>
            </p14:nvContentPartPr>
            <p14:xfrm>
              <a:off x="2106610" y="5221169"/>
              <a:ext cx="164520" cy="30708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96058847-75F4-72CA-215D-84113DEA713F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2097970" y="5212529"/>
                <a:ext cx="182160" cy="3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7CEC6C1B-F6E9-25F4-0915-E10536B7AB02}"/>
                  </a:ext>
                </a:extLst>
              </p14:cNvPr>
              <p14:cNvContentPartPr/>
              <p14:nvPr/>
            </p14:nvContentPartPr>
            <p14:xfrm>
              <a:off x="2397130" y="5351489"/>
              <a:ext cx="283320" cy="12456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7CEC6C1B-F6E9-25F4-0915-E10536B7AB02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2388130" y="5342849"/>
                <a:ext cx="30096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337FDD69-41C7-B668-55C5-29FA47E64BC2}"/>
                  </a:ext>
                </a:extLst>
              </p14:cNvPr>
              <p14:cNvContentPartPr/>
              <p14:nvPr/>
            </p14:nvContentPartPr>
            <p14:xfrm>
              <a:off x="2680090" y="5505929"/>
              <a:ext cx="61920" cy="11988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337FDD69-41C7-B668-55C5-29FA47E64BC2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2671090" y="5497289"/>
                <a:ext cx="7956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FC2A7B2F-652D-C780-1E22-A00A1E6FB907}"/>
                  </a:ext>
                </a:extLst>
              </p14:cNvPr>
              <p14:cNvContentPartPr/>
              <p14:nvPr/>
            </p14:nvContentPartPr>
            <p14:xfrm>
              <a:off x="2775490" y="5425649"/>
              <a:ext cx="18360" cy="1476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FC2A7B2F-652D-C780-1E22-A00A1E6FB907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2766850" y="5416649"/>
                <a:ext cx="3600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F688E60D-97C3-1C4D-319C-F8EF2E91DCD4}"/>
                  </a:ext>
                </a:extLst>
              </p14:cNvPr>
              <p14:cNvContentPartPr/>
              <p14:nvPr/>
            </p14:nvContentPartPr>
            <p14:xfrm>
              <a:off x="1929850" y="5746049"/>
              <a:ext cx="747000" cy="4068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F688E60D-97C3-1C4D-319C-F8EF2E91DCD4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1921210" y="5737049"/>
                <a:ext cx="7646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CA7516BD-5C18-3BC0-DAA0-CD85361926F4}"/>
                  </a:ext>
                </a:extLst>
              </p14:cNvPr>
              <p14:cNvContentPartPr/>
              <p14:nvPr/>
            </p14:nvContentPartPr>
            <p14:xfrm>
              <a:off x="1948210" y="5853689"/>
              <a:ext cx="195480" cy="28044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CA7516BD-5C18-3BC0-DAA0-CD85361926F4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1939210" y="5845049"/>
                <a:ext cx="21312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9B1F26BC-5D25-192F-E7C9-ABE5B04E7D52}"/>
                  </a:ext>
                </a:extLst>
              </p14:cNvPr>
              <p14:cNvContentPartPr/>
              <p14:nvPr/>
            </p14:nvContentPartPr>
            <p14:xfrm>
              <a:off x="2365810" y="5913089"/>
              <a:ext cx="246600" cy="18612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9B1F26BC-5D25-192F-E7C9-ABE5B04E7D52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2357170" y="5904089"/>
                <a:ext cx="26424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7E7636AD-258B-88B1-085B-21403DF727FC}"/>
                  </a:ext>
                </a:extLst>
              </p14:cNvPr>
              <p14:cNvContentPartPr/>
              <p14:nvPr/>
            </p14:nvContentPartPr>
            <p14:xfrm>
              <a:off x="2351770" y="5906249"/>
              <a:ext cx="291600" cy="20772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7E7636AD-258B-88B1-085B-21403DF727FC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2343130" y="5897609"/>
                <a:ext cx="30924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011874E2-A36C-53B6-71D1-BD5C2973CAB1}"/>
                  </a:ext>
                </a:extLst>
              </p14:cNvPr>
              <p14:cNvContentPartPr/>
              <p14:nvPr/>
            </p14:nvContentPartPr>
            <p14:xfrm>
              <a:off x="2658850" y="6062489"/>
              <a:ext cx="191520" cy="22464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011874E2-A36C-53B6-71D1-BD5C2973CAB1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2650210" y="6053489"/>
                <a:ext cx="20916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93C98DF2-1355-8301-10E2-7F44D700BC8C}"/>
                  </a:ext>
                </a:extLst>
              </p14:cNvPr>
              <p14:cNvContentPartPr/>
              <p14:nvPr/>
            </p14:nvContentPartPr>
            <p14:xfrm>
              <a:off x="3291730" y="5648849"/>
              <a:ext cx="17640" cy="15480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93C98DF2-1355-8301-10E2-7F44D700BC8C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3283090" y="5640209"/>
                <a:ext cx="3528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64413FA8-0614-CA3E-3DED-3B87061E4DE8}"/>
                  </a:ext>
                </a:extLst>
              </p14:cNvPr>
              <p14:cNvContentPartPr/>
              <p14:nvPr/>
            </p14:nvContentPartPr>
            <p14:xfrm>
              <a:off x="3138010" y="5716169"/>
              <a:ext cx="281160" cy="2916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64413FA8-0614-CA3E-3DED-3B87061E4DE8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3129370" y="5707169"/>
                <a:ext cx="298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00F92C38-6277-3335-1D82-BA1892CAD632}"/>
                  </a:ext>
                </a:extLst>
              </p14:cNvPr>
              <p14:cNvContentPartPr/>
              <p14:nvPr/>
            </p14:nvContentPartPr>
            <p14:xfrm>
              <a:off x="3643090" y="5320529"/>
              <a:ext cx="228600" cy="29916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00F92C38-6277-3335-1D82-BA1892CAD632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3634450" y="5311889"/>
                <a:ext cx="24624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E531C67E-BDB0-A20F-6829-10836F5CBEBA}"/>
                  </a:ext>
                </a:extLst>
              </p14:cNvPr>
              <p14:cNvContentPartPr/>
              <p14:nvPr/>
            </p14:nvContentPartPr>
            <p14:xfrm>
              <a:off x="4028290" y="5414849"/>
              <a:ext cx="358560" cy="19008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E531C67E-BDB0-A20F-6829-10836F5CBEBA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4019290" y="5405849"/>
                <a:ext cx="37620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AF6C8946-8598-A0B5-E80C-2750494EECF2}"/>
                  </a:ext>
                </a:extLst>
              </p14:cNvPr>
              <p14:cNvContentPartPr/>
              <p14:nvPr/>
            </p14:nvContentPartPr>
            <p14:xfrm>
              <a:off x="4334650" y="5580449"/>
              <a:ext cx="81000" cy="14724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AF6C8946-8598-A0B5-E80C-2750494EECF2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4326010" y="5571809"/>
                <a:ext cx="98640" cy="16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0" name="Group 169">
            <a:extLst>
              <a:ext uri="{FF2B5EF4-FFF2-40B4-BE49-F238E27FC236}">
                <a16:creationId xmlns:a16="http://schemas.microsoft.com/office/drawing/2014/main" id="{DBD4BAB7-71A2-8391-CA1F-747760CDC4E9}"/>
              </a:ext>
            </a:extLst>
          </p:cNvPr>
          <p:cNvGrpSpPr/>
          <p:nvPr/>
        </p:nvGrpSpPr>
        <p:grpSpPr>
          <a:xfrm>
            <a:off x="3631210" y="5852609"/>
            <a:ext cx="838440" cy="433080"/>
            <a:chOff x="3631210" y="5852609"/>
            <a:chExt cx="838440" cy="43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E25119FA-7079-50BE-EBA6-CD46394CAFC7}"/>
                    </a:ext>
                  </a:extLst>
                </p14:cNvPr>
                <p14:cNvContentPartPr/>
                <p14:nvPr/>
              </p14:nvContentPartPr>
              <p14:xfrm>
                <a:off x="3631210" y="5852609"/>
                <a:ext cx="838440" cy="136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E25119FA-7079-50BE-EBA6-CD46394CAFC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622210" y="5843609"/>
                  <a:ext cx="8560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8D1FD170-251F-B533-F242-3881466943B2}"/>
                    </a:ext>
                  </a:extLst>
                </p14:cNvPr>
                <p14:cNvContentPartPr/>
                <p14:nvPr/>
              </p14:nvContentPartPr>
              <p14:xfrm>
                <a:off x="3634450" y="5857649"/>
                <a:ext cx="198000" cy="2991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8D1FD170-251F-B533-F242-3881466943B2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625810" y="5849009"/>
                  <a:ext cx="21564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E8FF962F-8C48-2AE1-DC18-591D857211B2}"/>
                    </a:ext>
                  </a:extLst>
                </p14:cNvPr>
                <p14:cNvContentPartPr/>
                <p14:nvPr/>
              </p14:nvContentPartPr>
              <p14:xfrm>
                <a:off x="3897970" y="5967449"/>
                <a:ext cx="262080" cy="1803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E8FF962F-8C48-2AE1-DC18-591D857211B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889330" y="5958449"/>
                  <a:ext cx="2797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386E5156-3E7C-777B-7F07-FA68204BE6C2}"/>
                    </a:ext>
                  </a:extLst>
                </p14:cNvPr>
                <p14:cNvContentPartPr/>
                <p14:nvPr/>
              </p14:nvContentPartPr>
              <p14:xfrm>
                <a:off x="3865210" y="5944409"/>
                <a:ext cx="323280" cy="2268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386E5156-3E7C-777B-7F07-FA68204BE6C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856570" y="5935409"/>
                  <a:ext cx="3409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6423F2C7-053C-89A9-EA76-0B29F982309A}"/>
                    </a:ext>
                  </a:extLst>
                </p14:cNvPr>
                <p14:cNvContentPartPr/>
                <p14:nvPr/>
              </p14:nvContentPartPr>
              <p14:xfrm>
                <a:off x="4189930" y="6161129"/>
                <a:ext cx="75240" cy="1245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6423F2C7-053C-89A9-EA76-0B29F982309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181290" y="6152489"/>
                  <a:ext cx="928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FB1662C7-8039-073E-72A8-852A2177529F}"/>
                    </a:ext>
                  </a:extLst>
                </p14:cNvPr>
                <p14:cNvContentPartPr/>
                <p14:nvPr/>
              </p14:nvContentPartPr>
              <p14:xfrm>
                <a:off x="4342570" y="6054209"/>
                <a:ext cx="29160" cy="259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FB1662C7-8039-073E-72A8-852A2177529F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333930" y="6045209"/>
                  <a:ext cx="46800" cy="4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5F0451FE-8A39-3807-E632-0008931C72A3}"/>
                  </a:ext>
                </a:extLst>
              </p14:cNvPr>
              <p14:cNvContentPartPr/>
              <p14:nvPr/>
            </p14:nvContentPartPr>
            <p14:xfrm>
              <a:off x="5034130" y="5522849"/>
              <a:ext cx="713160" cy="17316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5F0451FE-8A39-3807-E632-0008931C72A3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5025130" y="5514209"/>
                <a:ext cx="730800" cy="19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5" name="Group 174">
            <a:extLst>
              <a:ext uri="{FF2B5EF4-FFF2-40B4-BE49-F238E27FC236}">
                <a16:creationId xmlns:a16="http://schemas.microsoft.com/office/drawing/2014/main" id="{3CEF9FD9-99DF-3A55-EC38-82C1D5050626}"/>
              </a:ext>
            </a:extLst>
          </p:cNvPr>
          <p:cNvGrpSpPr/>
          <p:nvPr/>
        </p:nvGrpSpPr>
        <p:grpSpPr>
          <a:xfrm>
            <a:off x="5858890" y="5237369"/>
            <a:ext cx="1252080" cy="423000"/>
            <a:chOff x="5858890" y="5237369"/>
            <a:chExt cx="1252080" cy="42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A1FBF07D-F06B-4936-E3DA-CBF6912E8FA7}"/>
                    </a:ext>
                  </a:extLst>
                </p14:cNvPr>
                <p14:cNvContentPartPr/>
                <p14:nvPr/>
              </p14:nvContentPartPr>
              <p14:xfrm>
                <a:off x="5858890" y="5237369"/>
                <a:ext cx="1252080" cy="4230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A1FBF07D-F06B-4936-E3DA-CBF6912E8FA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849890" y="5228369"/>
                  <a:ext cx="126972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2180E4D8-3A56-8BEA-5481-9F69E812A0EF}"/>
                    </a:ext>
                  </a:extLst>
                </p14:cNvPr>
                <p14:cNvContentPartPr/>
                <p14:nvPr/>
              </p14:nvContentPartPr>
              <p14:xfrm>
                <a:off x="6328330" y="5331689"/>
                <a:ext cx="25920" cy="381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2180E4D8-3A56-8BEA-5481-9F69E812A0EF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319690" y="5322689"/>
                  <a:ext cx="4356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6E2EEDA4-ACC9-0BED-7EAB-E1680CFB3306}"/>
              </a:ext>
            </a:extLst>
          </p:cNvPr>
          <p:cNvGrpSpPr/>
          <p:nvPr/>
        </p:nvGrpSpPr>
        <p:grpSpPr>
          <a:xfrm>
            <a:off x="7415890" y="5395769"/>
            <a:ext cx="1957320" cy="300960"/>
            <a:chOff x="7415890" y="5395769"/>
            <a:chExt cx="1957320" cy="30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DBFC16D8-AC4F-0C97-88C7-E11B507C6626}"/>
                    </a:ext>
                  </a:extLst>
                </p14:cNvPr>
                <p14:cNvContentPartPr/>
                <p14:nvPr/>
              </p14:nvContentPartPr>
              <p14:xfrm>
                <a:off x="7415890" y="5416649"/>
                <a:ext cx="1425960" cy="2800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DBFC16D8-AC4F-0C97-88C7-E11B507C6626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406890" y="5408009"/>
                  <a:ext cx="144360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21EE432A-0438-A6F3-893E-BEE6EE12276F}"/>
                    </a:ext>
                  </a:extLst>
                </p14:cNvPr>
                <p14:cNvContentPartPr/>
                <p14:nvPr/>
              </p14:nvContentPartPr>
              <p14:xfrm>
                <a:off x="9056410" y="5395769"/>
                <a:ext cx="316800" cy="2890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21EE432A-0438-A6F3-893E-BEE6EE12276F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047410" y="5386769"/>
                  <a:ext cx="334440" cy="30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FF2ABAEB-F032-C009-2405-923BD53D8E41}"/>
              </a:ext>
            </a:extLst>
          </p:cNvPr>
          <p:cNvGrpSpPr/>
          <p:nvPr/>
        </p:nvGrpSpPr>
        <p:grpSpPr>
          <a:xfrm>
            <a:off x="9584890" y="5372729"/>
            <a:ext cx="2379960" cy="476280"/>
            <a:chOff x="9584890" y="5372729"/>
            <a:chExt cx="2379960" cy="47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2095528D-AA60-BBF1-55D3-9E228174A5B3}"/>
                    </a:ext>
                  </a:extLst>
                </p14:cNvPr>
                <p14:cNvContentPartPr/>
                <p14:nvPr/>
              </p14:nvContentPartPr>
              <p14:xfrm>
                <a:off x="9584890" y="5433569"/>
                <a:ext cx="194400" cy="2404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2095528D-AA60-BBF1-55D3-9E228174A5B3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576250" y="5424569"/>
                  <a:ext cx="2120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9CDF5217-C1A9-94CF-7C73-1C2DAFC727E6}"/>
                    </a:ext>
                  </a:extLst>
                </p14:cNvPr>
                <p14:cNvContentPartPr/>
                <p14:nvPr/>
              </p14:nvContentPartPr>
              <p14:xfrm>
                <a:off x="9816730" y="5619329"/>
                <a:ext cx="175320" cy="727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9CDF5217-C1A9-94CF-7C73-1C2DAFC727E6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807730" y="5610329"/>
                  <a:ext cx="1929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8356701C-E225-0318-0559-4EE3391CDDD7}"/>
                    </a:ext>
                  </a:extLst>
                </p14:cNvPr>
                <p14:cNvContentPartPr/>
                <p14:nvPr/>
              </p14:nvContentPartPr>
              <p14:xfrm>
                <a:off x="10020490" y="5450129"/>
                <a:ext cx="132480" cy="2502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8356701C-E225-0318-0559-4EE3391CDDD7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011490" y="5441129"/>
                  <a:ext cx="15012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95D07A46-EF13-C6C6-5BAD-78792601EBCA}"/>
                    </a:ext>
                  </a:extLst>
                </p14:cNvPr>
                <p14:cNvContentPartPr/>
                <p14:nvPr/>
              </p14:nvContentPartPr>
              <p14:xfrm>
                <a:off x="9929050" y="5517449"/>
                <a:ext cx="298800" cy="450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95D07A46-EF13-C6C6-5BAD-78792601EBCA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920050" y="5508449"/>
                  <a:ext cx="3164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F622429A-F4FA-DCB8-1FBE-AEC0298378FF}"/>
                    </a:ext>
                  </a:extLst>
                </p14:cNvPr>
                <p14:cNvContentPartPr/>
                <p14:nvPr/>
              </p14:nvContentPartPr>
              <p14:xfrm>
                <a:off x="10344850" y="5372729"/>
                <a:ext cx="1620000" cy="4762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F622429A-F4FA-DCB8-1FBE-AEC0298378FF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336210" y="5364089"/>
                  <a:ext cx="1637640" cy="49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05FBEF79-E65D-F2AF-29B8-43E0260573A8}"/>
                    </a:ext>
                  </a:extLst>
                </p14:cNvPr>
                <p14:cNvContentPartPr/>
                <p14:nvPr/>
              </p14:nvContentPartPr>
              <p14:xfrm>
                <a:off x="11641930" y="5589449"/>
                <a:ext cx="101880" cy="421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05FBEF79-E65D-F2AF-29B8-43E0260573A8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1632930" y="5580449"/>
                  <a:ext cx="1195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2F8E79FA-22A5-EED7-A0BD-94A3566D2EAB}"/>
                    </a:ext>
                  </a:extLst>
                </p14:cNvPr>
                <p14:cNvContentPartPr/>
                <p14:nvPr/>
              </p14:nvContentPartPr>
              <p14:xfrm>
                <a:off x="10960450" y="5441129"/>
                <a:ext cx="725400" cy="1990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2F8E79FA-22A5-EED7-A0BD-94A3566D2EAB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951810" y="5432129"/>
                  <a:ext cx="743040" cy="21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5BBC4CE7-6B62-6D27-6729-7489440C5EFF}"/>
                  </a:ext>
                </a:extLst>
              </p14:cNvPr>
              <p14:cNvContentPartPr/>
              <p14:nvPr/>
            </p14:nvContentPartPr>
            <p14:xfrm>
              <a:off x="430450" y="6409889"/>
              <a:ext cx="685080" cy="24876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5BBC4CE7-6B62-6D27-6729-7489440C5EFF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421810" y="6400889"/>
                <a:ext cx="702720" cy="26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1" name="Group 190">
            <a:extLst>
              <a:ext uri="{FF2B5EF4-FFF2-40B4-BE49-F238E27FC236}">
                <a16:creationId xmlns:a16="http://schemas.microsoft.com/office/drawing/2014/main" id="{85C6AEC0-6C6B-4083-34E2-7415991CE0DA}"/>
              </a:ext>
            </a:extLst>
          </p:cNvPr>
          <p:cNvGrpSpPr/>
          <p:nvPr/>
        </p:nvGrpSpPr>
        <p:grpSpPr>
          <a:xfrm>
            <a:off x="1297690" y="6401249"/>
            <a:ext cx="2588400" cy="314640"/>
            <a:chOff x="1297690" y="6401249"/>
            <a:chExt cx="2588400" cy="31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8D00127C-2940-EC23-72DA-1485C1EACCCA}"/>
                    </a:ext>
                  </a:extLst>
                </p14:cNvPr>
                <p14:cNvContentPartPr/>
                <p14:nvPr/>
              </p14:nvContentPartPr>
              <p14:xfrm>
                <a:off x="1297690" y="6471449"/>
                <a:ext cx="1123200" cy="2444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8D00127C-2940-EC23-72DA-1485C1EACCCA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289050" y="6462449"/>
                  <a:ext cx="114084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E5A34662-1196-9758-1F98-0EA4E17A63D5}"/>
                    </a:ext>
                  </a:extLst>
                </p14:cNvPr>
                <p14:cNvContentPartPr/>
                <p14:nvPr/>
              </p14:nvContentPartPr>
              <p14:xfrm>
                <a:off x="2100850" y="6492329"/>
                <a:ext cx="23040" cy="453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E5A34662-1196-9758-1F98-0EA4E17A63D5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092210" y="6483689"/>
                  <a:ext cx="406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601846AF-6F8F-8180-00ED-590B14FF6298}"/>
                    </a:ext>
                  </a:extLst>
                </p14:cNvPr>
                <p14:cNvContentPartPr/>
                <p14:nvPr/>
              </p14:nvContentPartPr>
              <p14:xfrm>
                <a:off x="2722930" y="6401249"/>
                <a:ext cx="1163160" cy="2973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601846AF-6F8F-8180-00ED-590B14FF6298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713930" y="6392249"/>
                  <a:ext cx="1180800" cy="31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3E7D9A7B-E24F-F30B-B2C5-137A8F228B3D}"/>
              </a:ext>
            </a:extLst>
          </p:cNvPr>
          <p:cNvGrpSpPr/>
          <p:nvPr/>
        </p:nvGrpSpPr>
        <p:grpSpPr>
          <a:xfrm>
            <a:off x="8065330" y="5953409"/>
            <a:ext cx="3807360" cy="443880"/>
            <a:chOff x="8065330" y="5953409"/>
            <a:chExt cx="3807360" cy="44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61D9BD67-B7FE-D63E-B9F3-A2DED82A8CC5}"/>
                    </a:ext>
                  </a:extLst>
                </p14:cNvPr>
                <p14:cNvContentPartPr/>
                <p14:nvPr/>
              </p14:nvContentPartPr>
              <p14:xfrm>
                <a:off x="8065330" y="6135209"/>
                <a:ext cx="209160" cy="1292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61D9BD67-B7FE-D63E-B9F3-A2DED82A8CC5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056330" y="6126209"/>
                  <a:ext cx="2268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399764A8-576C-FE67-1A34-2E4EDB00F4EB}"/>
                    </a:ext>
                  </a:extLst>
                </p14:cNvPr>
                <p14:cNvContentPartPr/>
                <p14:nvPr/>
              </p14:nvContentPartPr>
              <p14:xfrm>
                <a:off x="8324170" y="6029009"/>
                <a:ext cx="459360" cy="3060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399764A8-576C-FE67-1A34-2E4EDB00F4EB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315170" y="6020369"/>
                  <a:ext cx="47700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CFBBC537-A0CE-3575-CF7F-E4A30E443B45}"/>
                    </a:ext>
                  </a:extLst>
                </p14:cNvPr>
                <p14:cNvContentPartPr/>
                <p14:nvPr/>
              </p14:nvContentPartPr>
              <p14:xfrm>
                <a:off x="8594530" y="6127649"/>
                <a:ext cx="221400" cy="219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CFBBC537-A0CE-3575-CF7F-E4A30E443B45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585890" y="6118649"/>
                  <a:ext cx="2390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114E5276-0518-1B49-C80E-E144669CFBB5}"/>
                    </a:ext>
                  </a:extLst>
                </p14:cNvPr>
                <p14:cNvContentPartPr/>
                <p14:nvPr/>
              </p14:nvContentPartPr>
              <p14:xfrm>
                <a:off x="8962090" y="5960609"/>
                <a:ext cx="608400" cy="3423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114E5276-0518-1B49-C80E-E144669CFBB5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953090" y="5951969"/>
                  <a:ext cx="62604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B46B36E8-96AD-CE1D-92DA-C1155D3CAD0E}"/>
                    </a:ext>
                  </a:extLst>
                </p14:cNvPr>
                <p14:cNvContentPartPr/>
                <p14:nvPr/>
              </p14:nvContentPartPr>
              <p14:xfrm>
                <a:off x="9398410" y="6111809"/>
                <a:ext cx="200880" cy="162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B46B36E8-96AD-CE1D-92DA-C1155D3CAD0E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389410" y="6102809"/>
                  <a:ext cx="2185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7CC7DBB9-7057-7C28-564F-DA51AC68A153}"/>
                    </a:ext>
                  </a:extLst>
                </p14:cNvPr>
                <p14:cNvContentPartPr/>
                <p14:nvPr/>
              </p14:nvContentPartPr>
              <p14:xfrm>
                <a:off x="9597490" y="6170849"/>
                <a:ext cx="484560" cy="1144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7CC7DBB9-7057-7C28-564F-DA51AC68A153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588490" y="6162209"/>
                  <a:ext cx="5022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FA6B21E8-298B-356D-B9B1-BEE037493526}"/>
                    </a:ext>
                  </a:extLst>
                </p14:cNvPr>
                <p14:cNvContentPartPr/>
                <p14:nvPr/>
              </p14:nvContentPartPr>
              <p14:xfrm>
                <a:off x="9906730" y="5999129"/>
                <a:ext cx="52560" cy="727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FA6B21E8-298B-356D-B9B1-BEE037493526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898090" y="5990129"/>
                  <a:ext cx="702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92A1002F-7573-F96E-FD12-F4441C1DFFC1}"/>
                    </a:ext>
                  </a:extLst>
                </p14:cNvPr>
                <p14:cNvContentPartPr/>
                <p14:nvPr/>
              </p14:nvContentPartPr>
              <p14:xfrm>
                <a:off x="10261690" y="6037289"/>
                <a:ext cx="740880" cy="3600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92A1002F-7573-F96E-FD12-F4441C1DFFC1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253050" y="6028649"/>
                  <a:ext cx="75852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0FFA114E-5301-BF47-DF45-AFB23F58C83C}"/>
                    </a:ext>
                  </a:extLst>
                </p14:cNvPr>
                <p14:cNvContentPartPr/>
                <p14:nvPr/>
              </p14:nvContentPartPr>
              <p14:xfrm>
                <a:off x="10793770" y="6143129"/>
                <a:ext cx="188280" cy="147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0FFA114E-5301-BF47-DF45-AFB23F58C83C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0784770" y="6134489"/>
                  <a:ext cx="2059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600D493E-0D2A-F370-D9C6-BFDD705DD238}"/>
                    </a:ext>
                  </a:extLst>
                </p14:cNvPr>
                <p14:cNvContentPartPr/>
                <p14:nvPr/>
              </p14:nvContentPartPr>
              <p14:xfrm>
                <a:off x="10390570" y="5969249"/>
                <a:ext cx="34560" cy="259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600D493E-0D2A-F370-D9C6-BFDD705DD238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381930" y="5960249"/>
                  <a:ext cx="522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671DFA39-6155-E679-2A08-423941EF08C2}"/>
                    </a:ext>
                  </a:extLst>
                </p14:cNvPr>
                <p14:cNvContentPartPr/>
                <p14:nvPr/>
              </p14:nvContentPartPr>
              <p14:xfrm>
                <a:off x="11069170" y="5953409"/>
                <a:ext cx="803520" cy="3636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671DFA39-6155-E679-2A08-423941EF08C2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1060170" y="5944769"/>
                  <a:ext cx="82116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8F7C4B59-C7A1-07F8-5A89-43DFF57DBF3F}"/>
                    </a:ext>
                  </a:extLst>
                </p14:cNvPr>
                <p14:cNvContentPartPr/>
                <p14:nvPr/>
              </p14:nvContentPartPr>
              <p14:xfrm>
                <a:off x="11132170" y="6086969"/>
                <a:ext cx="372240" cy="507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8F7C4B59-C7A1-07F8-5A89-43DFF57DBF3F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1123530" y="6077969"/>
                  <a:ext cx="389880" cy="6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927E75C3-EAED-F607-2993-6916190FB312}"/>
              </a:ext>
            </a:extLst>
          </p:cNvPr>
          <p:cNvGrpSpPr/>
          <p:nvPr/>
        </p:nvGrpSpPr>
        <p:grpSpPr>
          <a:xfrm>
            <a:off x="7029250" y="6455249"/>
            <a:ext cx="1992240" cy="334440"/>
            <a:chOff x="7029250" y="6455249"/>
            <a:chExt cx="1992240" cy="33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67A95D2A-D259-1A16-D552-08142D649AD4}"/>
                    </a:ext>
                  </a:extLst>
                </p14:cNvPr>
                <p14:cNvContentPartPr/>
                <p14:nvPr/>
              </p14:nvContentPartPr>
              <p14:xfrm>
                <a:off x="7029250" y="6455249"/>
                <a:ext cx="1470960" cy="3344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67A95D2A-D259-1A16-D552-08142D649AD4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020610" y="6446609"/>
                  <a:ext cx="148860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E1F0F405-65ED-7DB1-23DC-7542D6F94A98}"/>
                    </a:ext>
                  </a:extLst>
                </p14:cNvPr>
                <p14:cNvContentPartPr/>
                <p14:nvPr/>
              </p14:nvContentPartPr>
              <p14:xfrm>
                <a:off x="8490490" y="6586289"/>
                <a:ext cx="42840" cy="129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E1F0F405-65ED-7DB1-23DC-7542D6F94A98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481490" y="6577649"/>
                  <a:ext cx="604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4727949B-CBDA-4CA9-C8F3-6EFFC03A5AD4}"/>
                    </a:ext>
                  </a:extLst>
                </p14:cNvPr>
                <p14:cNvContentPartPr/>
                <p14:nvPr/>
              </p14:nvContentPartPr>
              <p14:xfrm>
                <a:off x="8576530" y="6515369"/>
                <a:ext cx="444960" cy="2653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4727949B-CBDA-4CA9-C8F3-6EFFC03A5AD4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567890" y="6506729"/>
                  <a:ext cx="46260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60930B4F-5D5C-3CF1-D6F0-74DB544C1F9A}"/>
                    </a:ext>
                  </a:extLst>
                </p14:cNvPr>
                <p14:cNvContentPartPr/>
                <p14:nvPr/>
              </p14:nvContentPartPr>
              <p14:xfrm>
                <a:off x="8059930" y="6514649"/>
                <a:ext cx="423360" cy="158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60930B4F-5D5C-3CF1-D6F0-74DB544C1F9A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050930" y="6505649"/>
                  <a:ext cx="441000" cy="3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81DCBB15-A885-5C67-35E6-A4B719D0CB70}"/>
                  </a:ext>
                </a:extLst>
              </p14:cNvPr>
              <p14:cNvContentPartPr/>
              <p14:nvPr/>
            </p14:nvContentPartPr>
            <p14:xfrm>
              <a:off x="9197170" y="6476129"/>
              <a:ext cx="1090440" cy="27792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81DCBB15-A885-5C67-35E6-A4B719D0CB70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9188170" y="6467489"/>
                <a:ext cx="110808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F2C19417-5492-AEE8-3EBB-B975E90A811F}"/>
                  </a:ext>
                </a:extLst>
              </p14:cNvPr>
              <p14:cNvContentPartPr/>
              <p14:nvPr/>
            </p14:nvContentPartPr>
            <p14:xfrm>
              <a:off x="10374370" y="6431849"/>
              <a:ext cx="241560" cy="35244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F2C19417-5492-AEE8-3EBB-B975E90A811F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10365370" y="6422849"/>
                <a:ext cx="259200" cy="370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47" name="Group 246">
            <a:extLst>
              <a:ext uri="{FF2B5EF4-FFF2-40B4-BE49-F238E27FC236}">
                <a16:creationId xmlns:a16="http://schemas.microsoft.com/office/drawing/2014/main" id="{3A3B259C-2C1D-8956-CF56-F003873E48DE}"/>
              </a:ext>
            </a:extLst>
          </p:cNvPr>
          <p:cNvGrpSpPr/>
          <p:nvPr/>
        </p:nvGrpSpPr>
        <p:grpSpPr>
          <a:xfrm>
            <a:off x="10723930" y="6383609"/>
            <a:ext cx="1350360" cy="303840"/>
            <a:chOff x="10723930" y="6383609"/>
            <a:chExt cx="1350360" cy="30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67940E3B-A950-5BE0-FABF-46F4FDDDC893}"/>
                    </a:ext>
                  </a:extLst>
                </p14:cNvPr>
                <p14:cNvContentPartPr/>
                <p14:nvPr/>
              </p14:nvContentPartPr>
              <p14:xfrm>
                <a:off x="10723930" y="6383609"/>
                <a:ext cx="1350360" cy="3038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67940E3B-A950-5BE0-FABF-46F4FDDDC893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714930" y="6374609"/>
                  <a:ext cx="136800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C5FC7D4B-EFD5-021D-979F-6E898C4C0D65}"/>
                    </a:ext>
                  </a:extLst>
                </p14:cNvPr>
                <p14:cNvContentPartPr/>
                <p14:nvPr/>
              </p14:nvContentPartPr>
              <p14:xfrm>
                <a:off x="11811850" y="6508529"/>
                <a:ext cx="18360" cy="2772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C5FC7D4B-EFD5-021D-979F-6E898C4C0D65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1802850" y="6499889"/>
                  <a:ext cx="360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2AD1555A-D1A2-0D8F-CF9E-D8D489847AC4}"/>
                    </a:ext>
                  </a:extLst>
                </p14:cNvPr>
                <p14:cNvContentPartPr/>
                <p14:nvPr/>
              </p14:nvContentPartPr>
              <p14:xfrm>
                <a:off x="11534650" y="6524009"/>
                <a:ext cx="266040" cy="208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2AD1555A-D1A2-0D8F-CF9E-D8D489847AC4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1526010" y="6515009"/>
                  <a:ext cx="2836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D83D526F-B8E4-3DAC-474B-8A388A86A1D0}"/>
                    </a:ext>
                  </a:extLst>
                </p14:cNvPr>
                <p14:cNvContentPartPr/>
                <p14:nvPr/>
              </p14:nvContentPartPr>
              <p14:xfrm>
                <a:off x="11252050" y="6454169"/>
                <a:ext cx="39240" cy="273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D83D526F-B8E4-3DAC-474B-8A388A86A1D0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1243050" y="6445529"/>
                  <a:ext cx="56880" cy="4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C6DBF9BF-C835-5684-515B-C8261C18ACF2}"/>
              </a:ext>
            </a:extLst>
          </p:cNvPr>
          <p:cNvGrpSpPr/>
          <p:nvPr/>
        </p:nvGrpSpPr>
        <p:grpSpPr>
          <a:xfrm>
            <a:off x="6776890" y="5902649"/>
            <a:ext cx="1029240" cy="443520"/>
            <a:chOff x="6776890" y="5902649"/>
            <a:chExt cx="1029240" cy="44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35236675-7AE7-D89F-C924-803C179AF3F2}"/>
                    </a:ext>
                  </a:extLst>
                </p14:cNvPr>
                <p14:cNvContentPartPr/>
                <p14:nvPr/>
              </p14:nvContentPartPr>
              <p14:xfrm>
                <a:off x="6897850" y="5980049"/>
                <a:ext cx="66600" cy="1018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35236675-7AE7-D89F-C924-803C179AF3F2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888850" y="5971049"/>
                  <a:ext cx="842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0B8EE74E-494A-51F1-C2F5-1AEDAC5DBD87}"/>
                    </a:ext>
                  </a:extLst>
                </p14:cNvPr>
                <p14:cNvContentPartPr/>
                <p14:nvPr/>
              </p14:nvContentPartPr>
              <p14:xfrm>
                <a:off x="6818650" y="6183089"/>
                <a:ext cx="42480" cy="273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0B8EE74E-494A-51F1-C2F5-1AEDAC5DBD87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809650" y="6174449"/>
                  <a:ext cx="601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10F4193B-5C81-0072-EA31-103982076AB6}"/>
                    </a:ext>
                  </a:extLst>
                </p14:cNvPr>
                <p14:cNvContentPartPr/>
                <p14:nvPr/>
              </p14:nvContentPartPr>
              <p14:xfrm>
                <a:off x="6955450" y="6173009"/>
                <a:ext cx="95760" cy="205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10F4193B-5C81-0072-EA31-103982076AB6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946450" y="6164369"/>
                  <a:ext cx="1134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0E3039E8-853E-CB08-A0AD-EBEEAE8721D6}"/>
                    </a:ext>
                  </a:extLst>
                </p14:cNvPr>
                <p14:cNvContentPartPr/>
                <p14:nvPr/>
              </p14:nvContentPartPr>
              <p14:xfrm>
                <a:off x="6805690" y="6176249"/>
                <a:ext cx="29520" cy="406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0E3039E8-853E-CB08-A0AD-EBEEAE8721D6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797050" y="6167609"/>
                  <a:ext cx="471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48E6FA21-1F19-B10D-25C2-9576696B038D}"/>
                    </a:ext>
                  </a:extLst>
                </p14:cNvPr>
                <p14:cNvContentPartPr/>
                <p14:nvPr/>
              </p14:nvContentPartPr>
              <p14:xfrm>
                <a:off x="7272250" y="6062849"/>
                <a:ext cx="244440" cy="1623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48E6FA21-1F19-B10D-25C2-9576696B038D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263250" y="6053849"/>
                  <a:ext cx="2620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A5FFCD16-CE60-1145-1E96-CCC8B09C8774}"/>
                    </a:ext>
                  </a:extLst>
                </p14:cNvPr>
                <p14:cNvContentPartPr/>
                <p14:nvPr/>
              </p14:nvContentPartPr>
              <p14:xfrm>
                <a:off x="7589050" y="5902649"/>
                <a:ext cx="63000" cy="1069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A5FFCD16-CE60-1145-1E96-CCC8B09C8774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580410" y="5894009"/>
                  <a:ext cx="806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52C1B94A-C3D0-2981-CE12-319E72E11EBC}"/>
                    </a:ext>
                  </a:extLst>
                </p14:cNvPr>
                <p14:cNvContentPartPr/>
                <p14:nvPr/>
              </p14:nvContentPartPr>
              <p14:xfrm>
                <a:off x="7556650" y="6220889"/>
                <a:ext cx="35640" cy="1216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52C1B94A-C3D0-2981-CE12-319E72E11EBC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548010" y="6211889"/>
                  <a:ext cx="532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B120AF99-C90A-1A6B-932B-F0092F479701}"/>
                    </a:ext>
                  </a:extLst>
                </p14:cNvPr>
                <p14:cNvContentPartPr/>
                <p14:nvPr/>
              </p14:nvContentPartPr>
              <p14:xfrm>
                <a:off x="7589050" y="6164729"/>
                <a:ext cx="10080" cy="86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B120AF99-C90A-1A6B-932B-F0092F479701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7580410" y="6155729"/>
                  <a:ext cx="277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A647911E-EB01-2F1A-47A6-62A4D8321703}"/>
                    </a:ext>
                  </a:extLst>
                </p14:cNvPr>
                <p14:cNvContentPartPr/>
                <p14:nvPr/>
              </p14:nvContentPartPr>
              <p14:xfrm>
                <a:off x="7676890" y="6134849"/>
                <a:ext cx="129240" cy="2113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A647911E-EB01-2F1A-47A6-62A4D8321703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7667890" y="6126209"/>
                  <a:ext cx="1468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BACC4978-8248-6E00-FC70-DE3A584C4377}"/>
                    </a:ext>
                  </a:extLst>
                </p14:cNvPr>
                <p14:cNvContentPartPr/>
                <p14:nvPr/>
              </p14:nvContentPartPr>
              <p14:xfrm>
                <a:off x="6951490" y="6169769"/>
                <a:ext cx="89640" cy="7452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BACC4978-8248-6E00-FC70-DE3A584C4377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942490" y="6160769"/>
                  <a:ext cx="1072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CC5405C2-3B0E-72C2-1A0A-3D5C6CAB53B4}"/>
                    </a:ext>
                  </a:extLst>
                </p14:cNvPr>
                <p14:cNvContentPartPr/>
                <p14:nvPr/>
              </p14:nvContentPartPr>
              <p14:xfrm>
                <a:off x="6776890" y="6172649"/>
                <a:ext cx="77760" cy="698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CC5405C2-3B0E-72C2-1A0A-3D5C6CAB53B4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767890" y="6164009"/>
                  <a:ext cx="954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D822A65D-2148-CB2B-4288-7A6A1665BBE7}"/>
                    </a:ext>
                  </a:extLst>
                </p14:cNvPr>
                <p14:cNvContentPartPr/>
                <p14:nvPr/>
              </p14:nvContentPartPr>
              <p14:xfrm>
                <a:off x="7555930" y="6157169"/>
                <a:ext cx="15120" cy="2628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D822A65D-2148-CB2B-4288-7A6A1665BBE7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547290" y="6148529"/>
                  <a:ext cx="3276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C726D759-0F14-6500-6CAE-2F3BF0E98CD6}"/>
              </a:ext>
            </a:extLst>
          </p:cNvPr>
          <p:cNvGrpSpPr/>
          <p:nvPr/>
        </p:nvGrpSpPr>
        <p:grpSpPr>
          <a:xfrm>
            <a:off x="4139890" y="6366329"/>
            <a:ext cx="2958480" cy="470160"/>
            <a:chOff x="4139890" y="6366329"/>
            <a:chExt cx="2958480" cy="47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E302D6A8-0CDC-AE11-773A-202B8A771303}"/>
                    </a:ext>
                  </a:extLst>
                </p14:cNvPr>
                <p14:cNvContentPartPr/>
                <p14:nvPr/>
              </p14:nvContentPartPr>
              <p14:xfrm>
                <a:off x="4148890" y="6605009"/>
                <a:ext cx="249120" cy="1425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E302D6A8-0CDC-AE11-773A-202B8A771303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4139890" y="6596009"/>
                  <a:ext cx="2667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7DC31316-98D5-10D4-8EA5-243D3F1239FB}"/>
                    </a:ext>
                  </a:extLst>
                </p14:cNvPr>
                <p14:cNvContentPartPr/>
                <p14:nvPr/>
              </p14:nvContentPartPr>
              <p14:xfrm>
                <a:off x="4139890" y="6500249"/>
                <a:ext cx="469800" cy="291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7DC31316-98D5-10D4-8EA5-243D3F1239FB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4131250" y="6491249"/>
                  <a:ext cx="4874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B79ED18A-E38E-65A1-1807-7CDE6C001881}"/>
                    </a:ext>
                  </a:extLst>
                </p14:cNvPr>
                <p14:cNvContentPartPr/>
                <p14:nvPr/>
              </p14:nvContentPartPr>
              <p14:xfrm>
                <a:off x="4814170" y="6605729"/>
                <a:ext cx="223920" cy="86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B79ED18A-E38E-65A1-1807-7CDE6C001881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4805530" y="6596729"/>
                  <a:ext cx="2415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1CC1BCFF-E012-E4E4-6926-B0DBC2493FCD}"/>
                    </a:ext>
                  </a:extLst>
                </p14:cNvPr>
                <p14:cNvContentPartPr/>
                <p14:nvPr/>
              </p14:nvContentPartPr>
              <p14:xfrm>
                <a:off x="4745050" y="6672329"/>
                <a:ext cx="336960" cy="104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1CC1BCFF-E012-E4E4-6926-B0DBC2493FCD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4736410" y="6663689"/>
                  <a:ext cx="3546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430F7FAF-5B21-B25E-5473-B493354D89B8}"/>
                    </a:ext>
                  </a:extLst>
                </p14:cNvPr>
                <p14:cNvContentPartPr/>
                <p14:nvPr/>
              </p14:nvContentPartPr>
              <p14:xfrm>
                <a:off x="5164450" y="6461009"/>
                <a:ext cx="451440" cy="3031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430F7FAF-5B21-B25E-5473-B493354D89B8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5155810" y="6452009"/>
                  <a:ext cx="46908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B15A72DD-6054-719E-DE82-654EACD2D597}"/>
                    </a:ext>
                  </a:extLst>
                </p14:cNvPr>
                <p14:cNvContentPartPr/>
                <p14:nvPr/>
              </p14:nvContentPartPr>
              <p14:xfrm>
                <a:off x="5660530" y="6563609"/>
                <a:ext cx="236880" cy="1382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B15A72DD-6054-719E-DE82-654EACD2D597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5651890" y="6554609"/>
                  <a:ext cx="2545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4C3DDC26-6E5A-29C3-6888-E7A645A5C5B5}"/>
                    </a:ext>
                  </a:extLst>
                </p14:cNvPr>
                <p14:cNvContentPartPr/>
                <p14:nvPr/>
              </p14:nvContentPartPr>
              <p14:xfrm>
                <a:off x="5666290" y="6571889"/>
                <a:ext cx="212760" cy="1749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4C3DDC26-6E5A-29C3-6888-E7A645A5C5B5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5657290" y="6563249"/>
                  <a:ext cx="2304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6C33F39C-808C-86A0-66FF-E27735017104}"/>
                    </a:ext>
                  </a:extLst>
                </p14:cNvPr>
                <p14:cNvContentPartPr/>
                <p14:nvPr/>
              </p14:nvContentPartPr>
              <p14:xfrm>
                <a:off x="6083170" y="6560009"/>
                <a:ext cx="184320" cy="1526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6C33F39C-808C-86A0-66FF-E27735017104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6074170" y="6551009"/>
                  <a:ext cx="2019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44ADE94B-FAE4-B038-ED30-83150E439998}"/>
                    </a:ext>
                  </a:extLst>
                </p14:cNvPr>
                <p14:cNvContentPartPr/>
                <p14:nvPr/>
              </p14:nvContentPartPr>
              <p14:xfrm>
                <a:off x="6073090" y="6422489"/>
                <a:ext cx="218520" cy="320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44ADE94B-FAE4-B038-ED30-83150E439998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6064090" y="6413489"/>
                  <a:ext cx="2361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FCB13A93-5879-F56A-A559-0F0056BFB631}"/>
                    </a:ext>
                  </a:extLst>
                </p14:cNvPr>
                <p14:cNvContentPartPr/>
                <p14:nvPr/>
              </p14:nvContentPartPr>
              <p14:xfrm>
                <a:off x="5271370" y="6366329"/>
                <a:ext cx="294480" cy="230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FCB13A93-5879-F56A-A559-0F0056BFB631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5262730" y="6357329"/>
                  <a:ext cx="3121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05DCE995-EE4B-CCE8-D7D3-BEEA853E928F}"/>
                    </a:ext>
                  </a:extLst>
                </p14:cNvPr>
                <p14:cNvContentPartPr/>
                <p14:nvPr/>
              </p14:nvContentPartPr>
              <p14:xfrm>
                <a:off x="6622450" y="6498449"/>
                <a:ext cx="10440" cy="1674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05DCE995-EE4B-CCE8-D7D3-BEEA853E928F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6613810" y="6489449"/>
                  <a:ext cx="280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DD131F34-7D16-7B0E-3B24-3A9EB6D71816}"/>
                    </a:ext>
                  </a:extLst>
                </p14:cNvPr>
                <p14:cNvContentPartPr/>
                <p14:nvPr/>
              </p14:nvContentPartPr>
              <p14:xfrm>
                <a:off x="6711730" y="6494849"/>
                <a:ext cx="52920" cy="1706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DD131F34-7D16-7B0E-3B24-3A9EB6D71816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6703090" y="6486209"/>
                  <a:ext cx="705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387D9842-511F-96C5-0CA2-575A8F386248}"/>
                    </a:ext>
                  </a:extLst>
                </p14:cNvPr>
                <p14:cNvContentPartPr/>
                <p14:nvPr/>
              </p14:nvContentPartPr>
              <p14:xfrm>
                <a:off x="6630730" y="6615089"/>
                <a:ext cx="124920" cy="46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387D9842-511F-96C5-0CA2-575A8F386248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6622090" y="6606089"/>
                  <a:ext cx="1425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944B3C14-0C03-0484-D8EB-76AA6B30BE0B}"/>
                    </a:ext>
                  </a:extLst>
                </p14:cNvPr>
                <p14:cNvContentPartPr/>
                <p14:nvPr/>
              </p14:nvContentPartPr>
              <p14:xfrm>
                <a:off x="6830170" y="6497369"/>
                <a:ext cx="216360" cy="1623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944B3C14-0C03-0484-D8EB-76AA6B30BE0B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6821170" y="6488369"/>
                  <a:ext cx="2340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5ED709B3-93B2-A5BA-7632-6A5C346BD86C}"/>
                    </a:ext>
                  </a:extLst>
                </p14:cNvPr>
                <p14:cNvContentPartPr/>
                <p14:nvPr/>
              </p14:nvContentPartPr>
              <p14:xfrm>
                <a:off x="6496810" y="6396209"/>
                <a:ext cx="108720" cy="40752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5ED709B3-93B2-A5BA-7632-6A5C346BD86C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6488170" y="6387209"/>
                  <a:ext cx="12636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45FD0BF3-8D2A-9AB8-C0D8-58DA94DF469C}"/>
                    </a:ext>
                  </a:extLst>
                </p14:cNvPr>
                <p14:cNvContentPartPr/>
                <p14:nvPr/>
              </p14:nvContentPartPr>
              <p14:xfrm>
                <a:off x="6920530" y="6379289"/>
                <a:ext cx="177840" cy="45720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45FD0BF3-8D2A-9AB8-C0D8-58DA94DF469C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6911530" y="6370649"/>
                  <a:ext cx="195480" cy="474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67742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A3FA9077-9817-8385-BE7E-C641C2CCF4B2}"/>
              </a:ext>
            </a:extLst>
          </p:cNvPr>
          <p:cNvGrpSpPr/>
          <p:nvPr/>
        </p:nvGrpSpPr>
        <p:grpSpPr>
          <a:xfrm>
            <a:off x="421810" y="107729"/>
            <a:ext cx="1384560" cy="460080"/>
            <a:chOff x="421810" y="107729"/>
            <a:chExt cx="1384560" cy="46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AB96E8D-2DE3-F36B-8C98-D8AFD1F69CDD}"/>
                    </a:ext>
                  </a:extLst>
                </p14:cNvPr>
                <p14:cNvContentPartPr/>
                <p14:nvPr/>
              </p14:nvContentPartPr>
              <p14:xfrm>
                <a:off x="504970" y="221489"/>
                <a:ext cx="168480" cy="2235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AB96E8D-2DE3-F36B-8C98-D8AFD1F69CD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96330" y="212849"/>
                  <a:ext cx="18612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3C0DD53-FBE7-BC6F-76D5-A3196DF93F79}"/>
                    </a:ext>
                  </a:extLst>
                </p14:cNvPr>
                <p14:cNvContentPartPr/>
                <p14:nvPr/>
              </p14:nvContentPartPr>
              <p14:xfrm>
                <a:off x="421810" y="107729"/>
                <a:ext cx="441000" cy="4600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3C0DD53-FBE7-BC6F-76D5-A3196DF93F7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13170" y="99089"/>
                  <a:ext cx="458640" cy="47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5B82331-44CF-0823-6874-62217611401E}"/>
                    </a:ext>
                  </a:extLst>
                </p14:cNvPr>
                <p14:cNvContentPartPr/>
                <p14:nvPr/>
              </p14:nvContentPartPr>
              <p14:xfrm>
                <a:off x="1130650" y="135449"/>
                <a:ext cx="290880" cy="1926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5B82331-44CF-0823-6874-62217611401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21650" y="126449"/>
                  <a:ext cx="3085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99FF93B-5926-C820-9094-CF296F7B84F1}"/>
                    </a:ext>
                  </a:extLst>
                </p14:cNvPr>
                <p14:cNvContentPartPr/>
                <p14:nvPr/>
              </p14:nvContentPartPr>
              <p14:xfrm>
                <a:off x="1191490" y="213929"/>
                <a:ext cx="134640" cy="3013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99FF93B-5926-C820-9094-CF296F7B84F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82490" y="204929"/>
                  <a:ext cx="15228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4AB4FA2-B371-E3CB-C7FE-512B4F4492BB}"/>
                    </a:ext>
                  </a:extLst>
                </p14:cNvPr>
                <p14:cNvContentPartPr/>
                <p14:nvPr/>
              </p14:nvContentPartPr>
              <p14:xfrm>
                <a:off x="1444570" y="149849"/>
                <a:ext cx="361800" cy="4057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4AB4FA2-B371-E3CB-C7FE-512B4F4492B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35930" y="140849"/>
                  <a:ext cx="379440" cy="42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493AAF7-697D-4DE0-B66B-79B897B0CCE2}"/>
              </a:ext>
            </a:extLst>
          </p:cNvPr>
          <p:cNvGrpSpPr/>
          <p:nvPr/>
        </p:nvGrpSpPr>
        <p:grpSpPr>
          <a:xfrm>
            <a:off x="1909690" y="127169"/>
            <a:ext cx="2187000" cy="490320"/>
            <a:chOff x="1909690" y="127169"/>
            <a:chExt cx="2187000" cy="49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056FFC0-CAF4-1CC0-6298-C474091E1702}"/>
                    </a:ext>
                  </a:extLst>
                </p14:cNvPr>
                <p14:cNvContentPartPr/>
                <p14:nvPr/>
              </p14:nvContentPartPr>
              <p14:xfrm>
                <a:off x="1909690" y="127169"/>
                <a:ext cx="889200" cy="4474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056FFC0-CAF4-1CC0-6298-C474091E170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900690" y="118529"/>
                  <a:ext cx="906840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1E5E7C2-3C87-7869-D8AE-87B7E5B77B62}"/>
                    </a:ext>
                  </a:extLst>
                </p14:cNvPr>
                <p14:cNvContentPartPr/>
                <p14:nvPr/>
              </p14:nvContentPartPr>
              <p14:xfrm>
                <a:off x="2630410" y="249209"/>
                <a:ext cx="191160" cy="55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1E5E7C2-3C87-7869-D8AE-87B7E5B77B6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621410" y="240209"/>
                  <a:ext cx="2088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7A3FFD9-A45D-6F27-0DBB-3415885FA935}"/>
                    </a:ext>
                  </a:extLst>
                </p14:cNvPr>
                <p14:cNvContentPartPr/>
                <p14:nvPr/>
              </p14:nvContentPartPr>
              <p14:xfrm>
                <a:off x="3046930" y="137249"/>
                <a:ext cx="1049760" cy="4802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7A3FFD9-A45D-6F27-0DBB-3415885FA93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037930" y="128609"/>
                  <a:ext cx="1067400" cy="49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0688D9C-39B5-84B4-E17B-92FA893B7372}"/>
              </a:ext>
            </a:extLst>
          </p:cNvPr>
          <p:cNvGrpSpPr/>
          <p:nvPr/>
        </p:nvGrpSpPr>
        <p:grpSpPr>
          <a:xfrm>
            <a:off x="4235650" y="126809"/>
            <a:ext cx="2590200" cy="529200"/>
            <a:chOff x="4235650" y="126809"/>
            <a:chExt cx="2590200" cy="52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67F9E19-88D9-FB86-4294-225F0A264E73}"/>
                    </a:ext>
                  </a:extLst>
                </p14:cNvPr>
                <p14:cNvContentPartPr/>
                <p14:nvPr/>
              </p14:nvContentPartPr>
              <p14:xfrm>
                <a:off x="4235650" y="126809"/>
                <a:ext cx="977760" cy="3988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67F9E19-88D9-FB86-4294-225F0A264E7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226650" y="118169"/>
                  <a:ext cx="99540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77612B8-12A1-D08D-A740-2C223E7ABA6B}"/>
                    </a:ext>
                  </a:extLst>
                </p14:cNvPr>
                <p14:cNvContentPartPr/>
                <p14:nvPr/>
              </p14:nvContentPartPr>
              <p14:xfrm>
                <a:off x="4260130" y="257849"/>
                <a:ext cx="250920" cy="435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77612B8-12A1-D08D-A740-2C223E7ABA6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251490" y="249209"/>
                  <a:ext cx="2685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C65E85E-44FD-E2C6-4C2E-D27776526F8A}"/>
                    </a:ext>
                  </a:extLst>
                </p14:cNvPr>
                <p14:cNvContentPartPr/>
                <p14:nvPr/>
              </p14:nvContentPartPr>
              <p14:xfrm>
                <a:off x="5378290" y="209249"/>
                <a:ext cx="223560" cy="4467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C65E85E-44FD-E2C6-4C2E-D27776526F8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369650" y="200609"/>
                  <a:ext cx="24120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C90D737-3C5E-BBDB-5CEA-9021DE92B1A1}"/>
                    </a:ext>
                  </a:extLst>
                </p14:cNvPr>
                <p14:cNvContentPartPr/>
                <p14:nvPr/>
              </p14:nvContentPartPr>
              <p14:xfrm>
                <a:off x="5790490" y="217529"/>
                <a:ext cx="1035360" cy="3398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C90D737-3C5E-BBDB-5CEA-9021DE92B1A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781490" y="208889"/>
                  <a:ext cx="1053000" cy="357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F62D996-BD32-7759-3A67-90F51AC54F64}"/>
                  </a:ext>
                </a:extLst>
              </p14:cNvPr>
              <p14:cNvContentPartPr/>
              <p14:nvPr/>
            </p14:nvContentPartPr>
            <p14:xfrm>
              <a:off x="6979210" y="168569"/>
              <a:ext cx="698400" cy="4104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F62D996-BD32-7759-3A67-90F51AC54F6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970210" y="159569"/>
                <a:ext cx="716040" cy="42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B7605E8-1B9D-0568-FC8B-DC661FC5F6CF}"/>
                  </a:ext>
                </a:extLst>
              </p14:cNvPr>
              <p14:cNvContentPartPr/>
              <p14:nvPr/>
            </p14:nvContentPartPr>
            <p14:xfrm>
              <a:off x="6980290" y="315449"/>
              <a:ext cx="308520" cy="136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B7605E8-1B9D-0568-FC8B-DC661FC5F6C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971290" y="306449"/>
                <a:ext cx="326160" cy="3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3FD0B215-7C8C-9053-4AE6-DEE36A1D3430}"/>
              </a:ext>
            </a:extLst>
          </p:cNvPr>
          <p:cNvGrpSpPr/>
          <p:nvPr/>
        </p:nvGrpSpPr>
        <p:grpSpPr>
          <a:xfrm>
            <a:off x="7889650" y="186209"/>
            <a:ext cx="2480400" cy="496800"/>
            <a:chOff x="7889650" y="186209"/>
            <a:chExt cx="2480400" cy="49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024F1A3-A206-1BCC-89D2-B019326AF28C}"/>
                    </a:ext>
                  </a:extLst>
                </p14:cNvPr>
                <p14:cNvContentPartPr/>
                <p14:nvPr/>
              </p14:nvContentPartPr>
              <p14:xfrm>
                <a:off x="7889650" y="195929"/>
                <a:ext cx="1763640" cy="4870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024F1A3-A206-1BCC-89D2-B019326AF28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881010" y="186929"/>
                  <a:ext cx="1781280" cy="50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EFD777B-9A15-541E-ED39-68CDDA1D98B8}"/>
                    </a:ext>
                  </a:extLst>
                </p14:cNvPr>
                <p14:cNvContentPartPr/>
                <p14:nvPr/>
              </p14:nvContentPartPr>
              <p14:xfrm>
                <a:off x="9319570" y="309329"/>
                <a:ext cx="14760" cy="64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EFD777B-9A15-541E-ED39-68CDDA1D98B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310570" y="300689"/>
                  <a:ext cx="324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B829CFA-6AC4-AE7F-3167-AA01A0CD3CAA}"/>
                    </a:ext>
                  </a:extLst>
                </p14:cNvPr>
                <p14:cNvContentPartPr/>
                <p14:nvPr/>
              </p14:nvContentPartPr>
              <p14:xfrm>
                <a:off x="8615410" y="329849"/>
                <a:ext cx="53640" cy="158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B829CFA-6AC4-AE7F-3167-AA01A0CD3CA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606770" y="320849"/>
                  <a:ext cx="712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436D969-6C68-9575-0183-502A90B918C2}"/>
                    </a:ext>
                  </a:extLst>
                </p14:cNvPr>
                <p14:cNvContentPartPr/>
                <p14:nvPr/>
              </p14:nvContentPartPr>
              <p14:xfrm>
                <a:off x="8299690" y="312569"/>
                <a:ext cx="319320" cy="190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436D969-6C68-9575-0183-502A90B918C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290690" y="303569"/>
                  <a:ext cx="3369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61906E0-49AB-62E6-A573-847F1601BAD7}"/>
                    </a:ext>
                  </a:extLst>
                </p14:cNvPr>
                <p14:cNvContentPartPr/>
                <p14:nvPr/>
              </p14:nvContentPartPr>
              <p14:xfrm>
                <a:off x="9850570" y="186209"/>
                <a:ext cx="519480" cy="3477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61906E0-49AB-62E6-A573-847F1601BAD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841930" y="177569"/>
                  <a:ext cx="53712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BF1B708-14CB-DDA1-6245-2D91D0EB94AE}"/>
                    </a:ext>
                  </a:extLst>
                </p14:cNvPr>
                <p14:cNvContentPartPr/>
                <p14:nvPr/>
              </p14:nvContentPartPr>
              <p14:xfrm>
                <a:off x="9981610" y="361529"/>
                <a:ext cx="220320" cy="32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BF1B708-14CB-DDA1-6245-2D91D0EB94A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972610" y="352529"/>
                  <a:ext cx="237960" cy="20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C896DBB-AF19-9A58-0635-2BC48F02C627}"/>
                  </a:ext>
                </a:extLst>
              </p14:cNvPr>
              <p14:cNvContentPartPr/>
              <p14:nvPr/>
            </p14:nvContentPartPr>
            <p14:xfrm>
              <a:off x="399850" y="771209"/>
              <a:ext cx="1016640" cy="3628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C896DBB-AF19-9A58-0635-2BC48F02C62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90850" y="762569"/>
                <a:ext cx="1034280" cy="38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8DCAA479-42B5-C407-CB8C-D46D078A1CCB}"/>
              </a:ext>
            </a:extLst>
          </p:cNvPr>
          <p:cNvGrpSpPr/>
          <p:nvPr/>
        </p:nvGrpSpPr>
        <p:grpSpPr>
          <a:xfrm>
            <a:off x="1686130" y="755729"/>
            <a:ext cx="2266200" cy="400680"/>
            <a:chOff x="1686130" y="755729"/>
            <a:chExt cx="2266200" cy="40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7761D6B-2C6E-11A5-1042-51FC1AFD64DC}"/>
                    </a:ext>
                  </a:extLst>
                </p14:cNvPr>
                <p14:cNvContentPartPr/>
                <p14:nvPr/>
              </p14:nvContentPartPr>
              <p14:xfrm>
                <a:off x="1686130" y="755729"/>
                <a:ext cx="1727280" cy="3441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7761D6B-2C6E-11A5-1042-51FC1AFD64D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677490" y="747089"/>
                  <a:ext cx="174492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42B665A-D9A5-73E4-D505-6946EDE773C3}"/>
                    </a:ext>
                  </a:extLst>
                </p14:cNvPr>
                <p14:cNvContentPartPr/>
                <p14:nvPr/>
              </p14:nvContentPartPr>
              <p14:xfrm>
                <a:off x="3002290" y="904049"/>
                <a:ext cx="13680" cy="129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42B665A-D9A5-73E4-D505-6946EDE773C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993650" y="895049"/>
                  <a:ext cx="313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BCF50B3-68B0-7AE0-4FF5-7FD09EADE59D}"/>
                    </a:ext>
                  </a:extLst>
                </p14:cNvPr>
                <p14:cNvContentPartPr/>
                <p14:nvPr/>
              </p14:nvContentPartPr>
              <p14:xfrm>
                <a:off x="2795290" y="897929"/>
                <a:ext cx="156960" cy="349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BCF50B3-68B0-7AE0-4FF5-7FD09EADE59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786650" y="889289"/>
                  <a:ext cx="1746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F218DC5-7A6D-4A7F-C1A0-D13DBF983384}"/>
                    </a:ext>
                  </a:extLst>
                </p14:cNvPr>
                <p14:cNvContentPartPr/>
                <p14:nvPr/>
              </p14:nvContentPartPr>
              <p14:xfrm>
                <a:off x="2620330" y="847889"/>
                <a:ext cx="21240" cy="75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F218DC5-7A6D-4A7F-C1A0-D13DBF98338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611330" y="838889"/>
                  <a:ext cx="388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F67E063-6633-2072-0832-27AE1A97562C}"/>
                    </a:ext>
                  </a:extLst>
                </p14:cNvPr>
                <p14:cNvContentPartPr/>
                <p14:nvPr/>
              </p14:nvContentPartPr>
              <p14:xfrm>
                <a:off x="3640210" y="1038689"/>
                <a:ext cx="312120" cy="1177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F67E063-6633-2072-0832-27AE1A97562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631570" y="1029689"/>
                  <a:ext cx="3297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A04325D-0BC1-52B8-DACC-C19060C5C7C4}"/>
                    </a:ext>
                  </a:extLst>
                </p14:cNvPr>
                <p14:cNvContentPartPr/>
                <p14:nvPr/>
              </p14:nvContentPartPr>
              <p14:xfrm>
                <a:off x="3858370" y="966689"/>
                <a:ext cx="13680" cy="104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A04325D-0BC1-52B8-DACC-C19060C5C7C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849370" y="958049"/>
                  <a:ext cx="31320" cy="2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EB86ECDD-F838-A8F9-E6B7-24A3B937264E}"/>
                  </a:ext>
                </a:extLst>
              </p14:cNvPr>
              <p14:cNvContentPartPr/>
              <p14:nvPr/>
            </p14:nvContentPartPr>
            <p14:xfrm>
              <a:off x="2018410" y="1909169"/>
              <a:ext cx="409320" cy="2239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B86ECDD-F838-A8F9-E6B7-24A3B937264E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009770" y="1900529"/>
                <a:ext cx="42696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92D1F99-F651-F507-69ED-6E7790A8FA58}"/>
                  </a:ext>
                </a:extLst>
              </p14:cNvPr>
              <p14:cNvContentPartPr/>
              <p14:nvPr/>
            </p14:nvContentPartPr>
            <p14:xfrm>
              <a:off x="2530330" y="1727009"/>
              <a:ext cx="119520" cy="99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92D1F99-F651-F507-69ED-6E7790A8FA58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521330" y="1718009"/>
                <a:ext cx="13716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4DBB4EC-C29D-4759-74E4-243401BE2431}"/>
                  </a:ext>
                </a:extLst>
              </p14:cNvPr>
              <p14:cNvContentPartPr/>
              <p14:nvPr/>
            </p14:nvContentPartPr>
            <p14:xfrm>
              <a:off x="2591530" y="2104649"/>
              <a:ext cx="51840" cy="1897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4DBB4EC-C29D-4759-74E4-243401BE2431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582890" y="2096009"/>
                <a:ext cx="6948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C335D21-DB77-2733-19E9-F07E8FF758BB}"/>
                  </a:ext>
                </a:extLst>
              </p14:cNvPr>
              <p14:cNvContentPartPr/>
              <p14:nvPr/>
            </p14:nvContentPartPr>
            <p14:xfrm>
              <a:off x="2639770" y="2033009"/>
              <a:ext cx="8280" cy="32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C335D21-DB77-2733-19E9-F07E8FF758B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631130" y="2024369"/>
                <a:ext cx="2592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6FB8A7FD-A25D-3E31-AE9A-DD60A91D4193}"/>
                  </a:ext>
                </a:extLst>
              </p14:cNvPr>
              <p14:cNvContentPartPr/>
              <p14:nvPr/>
            </p14:nvContentPartPr>
            <p14:xfrm>
              <a:off x="2708170" y="2001329"/>
              <a:ext cx="161640" cy="2822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6FB8A7FD-A25D-3E31-AE9A-DD60A91D4193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699530" y="1992689"/>
                <a:ext cx="17928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B60F363C-A345-D0F0-F1CB-AC91B8787428}"/>
                  </a:ext>
                </a:extLst>
              </p14:cNvPr>
              <p14:cNvContentPartPr/>
              <p14:nvPr/>
            </p14:nvContentPartPr>
            <p14:xfrm>
              <a:off x="3136930" y="1922129"/>
              <a:ext cx="235080" cy="205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B60F363C-A345-D0F0-F1CB-AC91B8787428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127930" y="1913489"/>
                <a:ext cx="2527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5411FD3-DD47-B5EC-3B33-51C9463CDCB2}"/>
                  </a:ext>
                </a:extLst>
              </p14:cNvPr>
              <p14:cNvContentPartPr/>
              <p14:nvPr/>
            </p14:nvContentPartPr>
            <p14:xfrm>
              <a:off x="3126490" y="2012849"/>
              <a:ext cx="206280" cy="219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5411FD3-DD47-B5EC-3B33-51C9463CDCB2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117850" y="2003849"/>
                <a:ext cx="22392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99C0C05B-53B7-02B9-2CB2-2A2F0B0A5884}"/>
                  </a:ext>
                </a:extLst>
              </p14:cNvPr>
              <p14:cNvContentPartPr/>
              <p14:nvPr/>
            </p14:nvContentPartPr>
            <p14:xfrm>
              <a:off x="3389290" y="1965329"/>
              <a:ext cx="396720" cy="2494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99C0C05B-53B7-02B9-2CB2-2A2F0B0A5884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380650" y="1956689"/>
                <a:ext cx="41436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F8C320E-226D-C5A2-1F43-661CB6FF47AA}"/>
                  </a:ext>
                </a:extLst>
              </p14:cNvPr>
              <p14:cNvContentPartPr/>
              <p14:nvPr/>
            </p14:nvContentPartPr>
            <p14:xfrm>
              <a:off x="3875290" y="1480409"/>
              <a:ext cx="305640" cy="10116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F8C320E-226D-C5A2-1F43-661CB6FF47AA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866290" y="1471769"/>
                <a:ext cx="323280" cy="102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A4377CA3-0C99-E8E9-8538-847E20697EC1}"/>
              </a:ext>
            </a:extLst>
          </p:cNvPr>
          <p:cNvGrpSpPr/>
          <p:nvPr/>
        </p:nvGrpSpPr>
        <p:grpSpPr>
          <a:xfrm>
            <a:off x="4155010" y="1580489"/>
            <a:ext cx="2800080" cy="976320"/>
            <a:chOff x="4155010" y="1580489"/>
            <a:chExt cx="2800080" cy="97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949AD44-A340-A6B0-144E-AABBE9DF3A81}"/>
                    </a:ext>
                  </a:extLst>
                </p14:cNvPr>
                <p14:cNvContentPartPr/>
                <p14:nvPr/>
              </p14:nvContentPartPr>
              <p14:xfrm>
                <a:off x="4194610" y="1580489"/>
                <a:ext cx="244440" cy="3121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949AD44-A340-A6B0-144E-AABBE9DF3A8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185610" y="1571849"/>
                  <a:ext cx="26208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F362102-BB36-9B21-0243-3713A62DD4D4}"/>
                    </a:ext>
                  </a:extLst>
                </p14:cNvPr>
                <p14:cNvContentPartPr/>
                <p14:nvPr/>
              </p14:nvContentPartPr>
              <p14:xfrm>
                <a:off x="4531570" y="1642049"/>
                <a:ext cx="306720" cy="2361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F362102-BB36-9B21-0243-3713A62DD4D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522930" y="1633409"/>
                  <a:ext cx="3243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EE31E25-2665-A68B-6040-F1CC05C17130}"/>
                    </a:ext>
                  </a:extLst>
                </p14:cNvPr>
                <p14:cNvContentPartPr/>
                <p14:nvPr/>
              </p14:nvContentPartPr>
              <p14:xfrm>
                <a:off x="4768450" y="1855169"/>
                <a:ext cx="42840" cy="1436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EE31E25-2665-A68B-6040-F1CC05C1713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759450" y="1846169"/>
                  <a:ext cx="604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6F99504-CB61-8DB3-7899-002ADD50A386}"/>
                    </a:ext>
                  </a:extLst>
                </p14:cNvPr>
                <p14:cNvContentPartPr/>
                <p14:nvPr/>
              </p14:nvContentPartPr>
              <p14:xfrm>
                <a:off x="4845850" y="1817369"/>
                <a:ext cx="8640" cy="86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6F99504-CB61-8DB3-7899-002ADD50A38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836850" y="1808369"/>
                  <a:ext cx="262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6C88FE5-7104-6F59-3067-4ED21900E3B9}"/>
                    </a:ext>
                  </a:extLst>
                </p14:cNvPr>
                <p14:cNvContentPartPr/>
                <p14:nvPr/>
              </p14:nvContentPartPr>
              <p14:xfrm>
                <a:off x="4155010" y="2066849"/>
                <a:ext cx="684720" cy="252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6C88FE5-7104-6F59-3067-4ED21900E3B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146010" y="2058209"/>
                  <a:ext cx="7023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D8CEF90-3667-706A-2E99-1F4A1D729FD1}"/>
                    </a:ext>
                  </a:extLst>
                </p14:cNvPr>
                <p14:cNvContentPartPr/>
                <p14:nvPr/>
              </p14:nvContentPartPr>
              <p14:xfrm>
                <a:off x="4158250" y="2119769"/>
                <a:ext cx="196200" cy="3708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D8CEF90-3667-706A-2E99-1F4A1D729FD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149250" y="2111129"/>
                  <a:ext cx="21384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A614D90-3F05-A9C4-8A4C-4AC26A6D1CA1}"/>
                    </a:ext>
                  </a:extLst>
                </p14:cNvPr>
                <p14:cNvContentPartPr/>
                <p14:nvPr/>
              </p14:nvContentPartPr>
              <p14:xfrm>
                <a:off x="4500610" y="2281049"/>
                <a:ext cx="123480" cy="2059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A614D90-3F05-A9C4-8A4C-4AC26A6D1CA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491970" y="2272409"/>
                  <a:ext cx="14112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5F63AA1-4CA8-1055-FADE-771C4051BE43}"/>
                    </a:ext>
                  </a:extLst>
                </p14:cNvPr>
                <p14:cNvContentPartPr/>
                <p14:nvPr/>
              </p14:nvContentPartPr>
              <p14:xfrm>
                <a:off x="4436530" y="2257289"/>
                <a:ext cx="312480" cy="2145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5F63AA1-4CA8-1055-FADE-771C4051BE4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427890" y="2248649"/>
                  <a:ext cx="3301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A533664-53B4-1B86-8875-1AF836F27146}"/>
                    </a:ext>
                  </a:extLst>
                </p14:cNvPr>
                <p14:cNvContentPartPr/>
                <p14:nvPr/>
              </p14:nvContentPartPr>
              <p14:xfrm>
                <a:off x="4747930" y="2348729"/>
                <a:ext cx="127440" cy="2080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A533664-53B4-1B86-8875-1AF836F2714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739290" y="2339729"/>
                  <a:ext cx="1450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E29D5CB-4E24-B889-6E38-52E7D1A84629}"/>
                    </a:ext>
                  </a:extLst>
                </p14:cNvPr>
                <p14:cNvContentPartPr/>
                <p14:nvPr/>
              </p14:nvContentPartPr>
              <p14:xfrm>
                <a:off x="5219170" y="1994129"/>
                <a:ext cx="14040" cy="1944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E29D5CB-4E24-B889-6E38-52E7D1A8462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210530" y="1985489"/>
                  <a:ext cx="316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E6D6ED8-080A-61C0-EF69-1B285DB5F903}"/>
                    </a:ext>
                  </a:extLst>
                </p14:cNvPr>
                <p14:cNvContentPartPr/>
                <p14:nvPr/>
              </p14:nvContentPartPr>
              <p14:xfrm>
                <a:off x="5125930" y="2080529"/>
                <a:ext cx="183240" cy="266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E6D6ED8-080A-61C0-EF69-1B285DB5F90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116930" y="2071529"/>
                  <a:ext cx="2008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9121743-4975-6D0E-28D2-565863B8DA97}"/>
                    </a:ext>
                  </a:extLst>
                </p14:cNvPr>
                <p14:cNvContentPartPr/>
                <p14:nvPr/>
              </p14:nvContentPartPr>
              <p14:xfrm>
                <a:off x="5537410" y="1670849"/>
                <a:ext cx="151200" cy="3117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9121743-4975-6D0E-28D2-565863B8DA9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528770" y="1661849"/>
                  <a:ext cx="16884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D03674F-7E50-BCCD-B09B-FBCB347AA52D}"/>
                    </a:ext>
                  </a:extLst>
                </p14:cNvPr>
                <p14:cNvContentPartPr/>
                <p14:nvPr/>
              </p14:nvContentPartPr>
              <p14:xfrm>
                <a:off x="5820370" y="1681289"/>
                <a:ext cx="317160" cy="2610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D03674F-7E50-BCCD-B09B-FBCB347AA52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811370" y="1672289"/>
                  <a:ext cx="33480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9681846-08D8-0C35-59E8-C23B02E995DC}"/>
                    </a:ext>
                  </a:extLst>
                </p14:cNvPr>
                <p14:cNvContentPartPr/>
                <p14:nvPr/>
              </p14:nvContentPartPr>
              <p14:xfrm>
                <a:off x="6085330" y="1884689"/>
                <a:ext cx="129960" cy="1699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9681846-08D8-0C35-59E8-C23B02E995D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076330" y="1875689"/>
                  <a:ext cx="1476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0CFB777-0F09-9CB4-0D78-F3FB89BAD272}"/>
                    </a:ext>
                  </a:extLst>
                </p14:cNvPr>
                <p14:cNvContentPartPr/>
                <p14:nvPr/>
              </p14:nvContentPartPr>
              <p14:xfrm>
                <a:off x="5457490" y="2112209"/>
                <a:ext cx="783720" cy="147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0CFB777-0F09-9CB4-0D78-F3FB89BAD27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448490" y="2103209"/>
                  <a:ext cx="8013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3C1FD32-9D4A-AD0F-E240-00A4943D214E}"/>
                    </a:ext>
                  </a:extLst>
                </p14:cNvPr>
                <p14:cNvContentPartPr/>
                <p14:nvPr/>
              </p14:nvContentPartPr>
              <p14:xfrm>
                <a:off x="5507170" y="2231009"/>
                <a:ext cx="129240" cy="2545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3C1FD32-9D4A-AD0F-E240-00A4943D214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498170" y="2222369"/>
                  <a:ext cx="14688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DDA6FEE-765E-579A-69B4-3BD1B61682A8}"/>
                    </a:ext>
                  </a:extLst>
                </p14:cNvPr>
                <p14:cNvContentPartPr/>
                <p14:nvPr/>
              </p14:nvContentPartPr>
              <p14:xfrm>
                <a:off x="5691490" y="2258369"/>
                <a:ext cx="363960" cy="2199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DDA6FEE-765E-579A-69B4-3BD1B61682A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682490" y="2249729"/>
                  <a:ext cx="3816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6A7021B-AEC2-F039-34E6-FB6DC703BD36}"/>
                    </a:ext>
                  </a:extLst>
                </p14:cNvPr>
                <p14:cNvContentPartPr/>
                <p14:nvPr/>
              </p14:nvContentPartPr>
              <p14:xfrm>
                <a:off x="6006490" y="2435489"/>
                <a:ext cx="56880" cy="1026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6A7021B-AEC2-F039-34E6-FB6DC703BD3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997490" y="2426849"/>
                  <a:ext cx="745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E367FC1-1BD6-6997-0139-911F2B0A2561}"/>
                    </a:ext>
                  </a:extLst>
                </p14:cNvPr>
                <p14:cNvContentPartPr/>
                <p14:nvPr/>
              </p14:nvContentPartPr>
              <p14:xfrm>
                <a:off x="6069490" y="2343689"/>
                <a:ext cx="11880" cy="64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E367FC1-1BD6-6997-0139-911F2B0A256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060490" y="2334689"/>
                  <a:ext cx="295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CCA25AB-D146-4C1A-E86A-43CB0C1FF5DF}"/>
                    </a:ext>
                  </a:extLst>
                </p14:cNvPr>
                <p14:cNvContentPartPr/>
                <p14:nvPr/>
              </p14:nvContentPartPr>
              <p14:xfrm>
                <a:off x="6668890" y="2018249"/>
                <a:ext cx="286200" cy="165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CCA25AB-D146-4C1A-E86A-43CB0C1FF5D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659890" y="2009609"/>
                  <a:ext cx="303840" cy="3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B033FEDB-DB8B-E353-8FA1-760C5B531502}"/>
                  </a:ext>
                </a:extLst>
              </p14:cNvPr>
              <p14:cNvContentPartPr/>
              <p14:nvPr/>
            </p14:nvContentPartPr>
            <p14:xfrm>
              <a:off x="7120690" y="1776329"/>
              <a:ext cx="210960" cy="2124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B033FEDB-DB8B-E353-8FA1-760C5B531502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7112050" y="1767689"/>
                <a:ext cx="228600" cy="23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99" name="Group 98">
            <a:extLst>
              <a:ext uri="{FF2B5EF4-FFF2-40B4-BE49-F238E27FC236}">
                <a16:creationId xmlns:a16="http://schemas.microsoft.com/office/drawing/2014/main" id="{DA8B948F-A54A-1B1E-9304-FF7D0A063153}"/>
              </a:ext>
            </a:extLst>
          </p:cNvPr>
          <p:cNvGrpSpPr/>
          <p:nvPr/>
        </p:nvGrpSpPr>
        <p:grpSpPr>
          <a:xfrm>
            <a:off x="7024930" y="1559609"/>
            <a:ext cx="1866960" cy="1155960"/>
            <a:chOff x="7024930" y="1559609"/>
            <a:chExt cx="1866960" cy="115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788DE9B-B1DF-42F4-AF28-525A5A2B538E}"/>
                    </a:ext>
                  </a:extLst>
                </p14:cNvPr>
                <p14:cNvContentPartPr/>
                <p14:nvPr/>
              </p14:nvContentPartPr>
              <p14:xfrm>
                <a:off x="7024930" y="2111129"/>
                <a:ext cx="318600" cy="302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788DE9B-B1DF-42F4-AF28-525A5A2B538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016290" y="2102129"/>
                  <a:ext cx="3362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B35DF9D-BEB8-E07B-8D72-4705CD84A1D0}"/>
                    </a:ext>
                  </a:extLst>
                </p14:cNvPr>
                <p14:cNvContentPartPr/>
                <p14:nvPr/>
              </p14:nvContentPartPr>
              <p14:xfrm>
                <a:off x="7068130" y="2251529"/>
                <a:ext cx="184320" cy="2084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B35DF9D-BEB8-E07B-8D72-4705CD84A1D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059490" y="2242529"/>
                  <a:ext cx="2019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75FD074-3C3B-C6B4-3B26-39738B6AB3A7}"/>
                    </a:ext>
                  </a:extLst>
                </p14:cNvPr>
                <p14:cNvContentPartPr/>
                <p14:nvPr/>
              </p14:nvContentPartPr>
              <p14:xfrm>
                <a:off x="7526050" y="1834289"/>
                <a:ext cx="192600" cy="3474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75FD074-3C3B-C6B4-3B26-39738B6AB3A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517050" y="1825649"/>
                  <a:ext cx="21024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D1207C5-3C5A-5A6F-ECE4-BA7563C69CB2}"/>
                    </a:ext>
                  </a:extLst>
                </p14:cNvPr>
                <p14:cNvContentPartPr/>
                <p14:nvPr/>
              </p14:nvContentPartPr>
              <p14:xfrm>
                <a:off x="7693450" y="2166929"/>
                <a:ext cx="30600" cy="975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D1207C5-3C5A-5A6F-ECE4-BA7563C69CB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684810" y="2157929"/>
                  <a:ext cx="482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AB186F8-A5B4-7C30-05E7-ED37CA001095}"/>
                    </a:ext>
                  </a:extLst>
                </p14:cNvPr>
                <p14:cNvContentPartPr/>
                <p14:nvPr/>
              </p14:nvContentPartPr>
              <p14:xfrm>
                <a:off x="7778770" y="2043449"/>
                <a:ext cx="10080" cy="75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AB186F8-A5B4-7C30-05E7-ED37CA00109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769770" y="2034449"/>
                  <a:ext cx="277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FD8D0FE-07E4-C995-C84B-DA0465D0A62A}"/>
                    </a:ext>
                  </a:extLst>
                </p14:cNvPr>
                <p14:cNvContentPartPr/>
                <p14:nvPr/>
              </p14:nvContentPartPr>
              <p14:xfrm>
                <a:off x="7791370" y="2044529"/>
                <a:ext cx="80280" cy="2275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FD8D0FE-07E4-C995-C84B-DA0465D0A62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782370" y="2035529"/>
                  <a:ext cx="979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0D8EA46-2303-5DBA-18DF-66787AEFF557}"/>
                    </a:ext>
                  </a:extLst>
                </p14:cNvPr>
                <p14:cNvContentPartPr/>
                <p14:nvPr/>
              </p14:nvContentPartPr>
              <p14:xfrm>
                <a:off x="8133730" y="1613609"/>
                <a:ext cx="198360" cy="2840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0D8EA46-2303-5DBA-18DF-66787AEFF55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125090" y="1604609"/>
                  <a:ext cx="21600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B6FE12A-FB6A-9465-0D7D-37C6575902B6}"/>
                    </a:ext>
                  </a:extLst>
                </p14:cNvPr>
                <p14:cNvContentPartPr/>
                <p14:nvPr/>
              </p14:nvContentPartPr>
              <p14:xfrm>
                <a:off x="8398330" y="1710809"/>
                <a:ext cx="285120" cy="1224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B6FE12A-FB6A-9465-0D7D-37C6575902B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389690" y="1701809"/>
                  <a:ext cx="3027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A625CBA-1A33-794B-2A9C-667A261E928D}"/>
                    </a:ext>
                  </a:extLst>
                </p14:cNvPr>
                <p14:cNvContentPartPr/>
                <p14:nvPr/>
              </p14:nvContentPartPr>
              <p14:xfrm>
                <a:off x="8582290" y="1808729"/>
                <a:ext cx="167400" cy="1742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A625CBA-1A33-794B-2A9C-667A261E928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573650" y="1799729"/>
                  <a:ext cx="1850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0DFBB4E-2FDA-5F78-1045-F66DC2970983}"/>
                    </a:ext>
                  </a:extLst>
                </p14:cNvPr>
                <p14:cNvContentPartPr/>
                <p14:nvPr/>
              </p14:nvContentPartPr>
              <p14:xfrm>
                <a:off x="8105290" y="2053529"/>
                <a:ext cx="600840" cy="46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0DFBB4E-2FDA-5F78-1045-F66DC297098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096650" y="2044529"/>
                  <a:ext cx="6184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3814834-5FF5-ADD3-1CDD-4AF9EAC08F9A}"/>
                    </a:ext>
                  </a:extLst>
                </p14:cNvPr>
                <p14:cNvContentPartPr/>
                <p14:nvPr/>
              </p14:nvContentPartPr>
              <p14:xfrm>
                <a:off x="8101690" y="2138849"/>
                <a:ext cx="140760" cy="3106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3814834-5FF5-ADD3-1CDD-4AF9EAC08F9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092690" y="2130209"/>
                  <a:ext cx="15840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8C92963-F2DD-BF58-2A3A-7A0FF376FEB8}"/>
                    </a:ext>
                  </a:extLst>
                </p14:cNvPr>
                <p14:cNvContentPartPr/>
                <p14:nvPr/>
              </p14:nvContentPartPr>
              <p14:xfrm>
                <a:off x="8350090" y="2231009"/>
                <a:ext cx="177840" cy="1508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8C92963-F2DD-BF58-2A3A-7A0FF376FEB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341450" y="2222009"/>
                  <a:ext cx="1954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2691A73-D5C6-5A35-97B9-AADBF52956DB}"/>
                    </a:ext>
                  </a:extLst>
                </p14:cNvPr>
                <p14:cNvContentPartPr/>
                <p14:nvPr/>
              </p14:nvContentPartPr>
              <p14:xfrm>
                <a:off x="8319130" y="2225609"/>
                <a:ext cx="263880" cy="1576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2691A73-D5C6-5A35-97B9-AADBF52956D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310490" y="2216969"/>
                  <a:ext cx="2815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3C2A3F8-707A-09C2-1F48-BD75EE16593C}"/>
                    </a:ext>
                  </a:extLst>
                </p14:cNvPr>
                <p14:cNvContentPartPr/>
                <p14:nvPr/>
              </p14:nvContentPartPr>
              <p14:xfrm>
                <a:off x="8494450" y="2321729"/>
                <a:ext cx="209160" cy="2296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3C2A3F8-707A-09C2-1F48-BD75EE16593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485810" y="2312729"/>
                  <a:ext cx="22680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A488CB0-3730-121C-1823-2DCE00A86F01}"/>
                    </a:ext>
                  </a:extLst>
                </p14:cNvPr>
                <p14:cNvContentPartPr/>
                <p14:nvPr/>
              </p14:nvContentPartPr>
              <p14:xfrm>
                <a:off x="8739970" y="1559609"/>
                <a:ext cx="151920" cy="11559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A488CB0-3730-121C-1823-2DCE00A86F0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730970" y="1550609"/>
                  <a:ext cx="169560" cy="117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F73DA066-8FFC-B508-683D-652B0B687B44}"/>
              </a:ext>
            </a:extLst>
          </p:cNvPr>
          <p:cNvGrpSpPr/>
          <p:nvPr/>
        </p:nvGrpSpPr>
        <p:grpSpPr>
          <a:xfrm>
            <a:off x="9076570" y="1723049"/>
            <a:ext cx="2165940" cy="816120"/>
            <a:chOff x="9076570" y="1723049"/>
            <a:chExt cx="2165940" cy="81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DBABF15-D930-1FDD-E0C6-45FE7F985AEC}"/>
                    </a:ext>
                  </a:extLst>
                </p14:cNvPr>
                <p14:cNvContentPartPr/>
                <p14:nvPr/>
              </p14:nvContentPartPr>
              <p14:xfrm>
                <a:off x="9076570" y="2045609"/>
                <a:ext cx="251280" cy="154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DBABF15-D930-1FDD-E0C6-45FE7F985AE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067930" y="2036969"/>
                  <a:ext cx="2689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88AC3E8-FF25-F753-C4EE-42CD0059D5DC}"/>
                    </a:ext>
                  </a:extLst>
                </p14:cNvPr>
                <p14:cNvContentPartPr/>
                <p14:nvPr/>
              </p14:nvContentPartPr>
              <p14:xfrm>
                <a:off x="9198250" y="1953089"/>
                <a:ext cx="30600" cy="2613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88AC3E8-FF25-F753-C4EE-42CD0059D5D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189610" y="1944449"/>
                  <a:ext cx="4824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81D93EF-5E5D-F609-A148-349DC204F84F}"/>
                    </a:ext>
                  </a:extLst>
                </p14:cNvPr>
                <p14:cNvContentPartPr/>
                <p14:nvPr/>
              </p14:nvContentPartPr>
              <p14:xfrm>
                <a:off x="10043710" y="1809809"/>
                <a:ext cx="212040" cy="2822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81D93EF-5E5D-F609-A148-349DC204F84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034710" y="1800809"/>
                  <a:ext cx="22968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F48E42F9-196F-7246-9CC5-911813E7C253}"/>
                    </a:ext>
                  </a:extLst>
                </p14:cNvPr>
                <p14:cNvContentPartPr/>
                <p14:nvPr/>
              </p14:nvContentPartPr>
              <p14:xfrm>
                <a:off x="10239910" y="2167289"/>
                <a:ext cx="42480" cy="921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F48E42F9-196F-7246-9CC5-911813E7C253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230910" y="2158289"/>
                  <a:ext cx="601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96E86C5-15E6-6BD8-DF8D-95B58890F95B}"/>
                    </a:ext>
                  </a:extLst>
                </p14:cNvPr>
                <p14:cNvContentPartPr/>
                <p14:nvPr/>
              </p14:nvContentPartPr>
              <p14:xfrm>
                <a:off x="10286710" y="2039129"/>
                <a:ext cx="8280" cy="104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96E86C5-15E6-6BD8-DF8D-95B58890F95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277710" y="2030489"/>
                  <a:ext cx="259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CBD3D61-D8A3-3640-CDF4-6E80FBA675E0}"/>
                    </a:ext>
                  </a:extLst>
                </p14:cNvPr>
                <p14:cNvContentPartPr/>
                <p14:nvPr/>
              </p14:nvContentPartPr>
              <p14:xfrm>
                <a:off x="10316950" y="2052449"/>
                <a:ext cx="134640" cy="2491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CBD3D61-D8A3-3640-CDF4-6E80FBA675E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307950" y="2043809"/>
                  <a:ext cx="15228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02D6A04-3440-A56E-72D0-6E1091F6930B}"/>
                    </a:ext>
                  </a:extLst>
                </p14:cNvPr>
                <p14:cNvContentPartPr/>
                <p14:nvPr/>
              </p14:nvContentPartPr>
              <p14:xfrm>
                <a:off x="10628350" y="1723049"/>
                <a:ext cx="189360" cy="2800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02D6A04-3440-A56E-72D0-6E1091F6930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619350" y="1714409"/>
                  <a:ext cx="20700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8A1D6B3-A78A-C553-0831-A8B2FC93B7A4}"/>
                    </a:ext>
                  </a:extLst>
                </p14:cNvPr>
                <p14:cNvContentPartPr/>
                <p14:nvPr/>
              </p14:nvContentPartPr>
              <p14:xfrm>
                <a:off x="10905190" y="1805849"/>
                <a:ext cx="269280" cy="1987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8A1D6B3-A78A-C553-0831-A8B2FC93B7A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896190" y="1797209"/>
                  <a:ext cx="2869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50F5974-3ACC-3082-4942-B3D76A44E6D8}"/>
                    </a:ext>
                  </a:extLst>
                </p14:cNvPr>
                <p14:cNvContentPartPr/>
                <p14:nvPr/>
              </p14:nvContentPartPr>
              <p14:xfrm>
                <a:off x="11036950" y="1940849"/>
                <a:ext cx="188280" cy="1263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50F5974-3ACC-3082-4942-B3D76A44E6D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028310" y="1932209"/>
                  <a:ext cx="2059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86F69E7-E133-FE06-7842-15401CAF6D2C}"/>
                    </a:ext>
                  </a:extLst>
                </p14:cNvPr>
                <p14:cNvContentPartPr/>
                <p14:nvPr/>
              </p14:nvContentPartPr>
              <p14:xfrm>
                <a:off x="10602070" y="2119409"/>
                <a:ext cx="640440" cy="270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86F69E7-E133-FE06-7842-15401CAF6D2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593070" y="2110409"/>
                  <a:ext cx="6580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C24C69A-EF76-B9DB-7AA2-B4511316FD67}"/>
                    </a:ext>
                  </a:extLst>
                </p14:cNvPr>
                <p14:cNvContentPartPr/>
                <p14:nvPr/>
              </p14:nvContentPartPr>
              <p14:xfrm>
                <a:off x="10585510" y="2258729"/>
                <a:ext cx="197640" cy="2538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C24C69A-EF76-B9DB-7AA2-B4511316FD6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576870" y="2250089"/>
                  <a:ext cx="21528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E0C2075-0137-2458-0DED-67C16560922F}"/>
                    </a:ext>
                  </a:extLst>
                </p14:cNvPr>
                <p14:cNvContentPartPr/>
                <p14:nvPr/>
              </p14:nvContentPartPr>
              <p14:xfrm>
                <a:off x="10875310" y="2317409"/>
                <a:ext cx="165600" cy="1746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E0C2075-0137-2458-0DED-67C16560922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866670" y="2308409"/>
                  <a:ext cx="1832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639C5073-2AFB-975D-0BD3-404670A6E097}"/>
                    </a:ext>
                  </a:extLst>
                </p14:cNvPr>
                <p14:cNvContentPartPr/>
                <p14:nvPr/>
              </p14:nvContentPartPr>
              <p14:xfrm>
                <a:off x="10809790" y="2261969"/>
                <a:ext cx="300600" cy="2250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639C5073-2AFB-975D-0BD3-404670A6E09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801150" y="2253329"/>
                  <a:ext cx="3182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5E992E4-7513-84BE-948D-9C19D26FE4FD}"/>
                    </a:ext>
                  </a:extLst>
                </p14:cNvPr>
                <p14:cNvContentPartPr/>
                <p14:nvPr/>
              </p14:nvContentPartPr>
              <p14:xfrm>
                <a:off x="11003110" y="2396969"/>
                <a:ext cx="192600" cy="1422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5E992E4-7513-84BE-948D-9C19D26FE4F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994110" y="2387969"/>
                  <a:ext cx="2102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8058635-1B90-B7E8-12AC-4D4CC9BFF313}"/>
                    </a:ext>
                  </a:extLst>
                </p14:cNvPr>
                <p14:cNvContentPartPr/>
                <p14:nvPr/>
              </p14:nvContentPartPr>
              <p14:xfrm>
                <a:off x="9559690" y="1840049"/>
                <a:ext cx="213120" cy="4881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8058635-1B90-B7E8-12AC-4D4CC9BFF31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551050" y="1831049"/>
                  <a:ext cx="230760" cy="50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B5949302-6BAA-8439-0C63-86453B24CA24}"/>
                  </a:ext>
                </a:extLst>
              </p14:cNvPr>
              <p14:cNvContentPartPr/>
              <p14:nvPr/>
            </p14:nvContentPartPr>
            <p14:xfrm>
              <a:off x="3426730" y="1877849"/>
              <a:ext cx="382320" cy="35100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B5949302-6BAA-8439-0C63-86453B24CA24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3391090" y="1805849"/>
                <a:ext cx="453960" cy="49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D13ACE8B-5301-E166-D7C6-A1B1369D9358}"/>
                  </a:ext>
                </a:extLst>
              </p14:cNvPr>
              <p14:cNvContentPartPr/>
              <p14:nvPr/>
            </p14:nvContentPartPr>
            <p14:xfrm>
              <a:off x="9510370" y="1814849"/>
              <a:ext cx="298080" cy="57096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D13ACE8B-5301-E166-D7C6-A1B1369D9358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9474730" y="1742849"/>
                <a:ext cx="369720" cy="71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A1654565-3002-9F45-61DF-A849B17F9D30}"/>
                  </a:ext>
                </a:extLst>
              </p14:cNvPr>
              <p14:cNvContentPartPr/>
              <p14:nvPr/>
            </p14:nvContentPartPr>
            <p14:xfrm>
              <a:off x="9393370" y="1829969"/>
              <a:ext cx="379440" cy="62568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A1654565-3002-9F45-61DF-A849B17F9D30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9357370" y="1757969"/>
                <a:ext cx="451080" cy="76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787D1EB1-CE51-442B-F7DA-8A0EABAE0493}"/>
                  </a:ext>
                </a:extLst>
              </p14:cNvPr>
              <p14:cNvContentPartPr/>
              <p14:nvPr/>
            </p14:nvContentPartPr>
            <p14:xfrm>
              <a:off x="3459850" y="1829609"/>
              <a:ext cx="361440" cy="45144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787D1EB1-CE51-442B-F7DA-8A0EABAE0493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3423850" y="1757969"/>
                <a:ext cx="433080" cy="59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FF79511F-1FE6-9FA7-D9F7-C80966FB9674}"/>
                  </a:ext>
                </a:extLst>
              </p14:cNvPr>
              <p14:cNvContentPartPr/>
              <p14:nvPr/>
            </p14:nvContentPartPr>
            <p14:xfrm>
              <a:off x="3999490" y="3528089"/>
              <a:ext cx="581040" cy="33084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FF79511F-1FE6-9FA7-D9F7-C80966FB9674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3990850" y="3519449"/>
                <a:ext cx="598680" cy="3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929E50EB-12AD-082A-9E32-47DBE29A5F21}"/>
                  </a:ext>
                </a:extLst>
              </p14:cNvPr>
              <p14:cNvContentPartPr/>
              <p14:nvPr/>
            </p14:nvContentPartPr>
            <p14:xfrm>
              <a:off x="9079450" y="3470849"/>
              <a:ext cx="1680480" cy="55872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929E50EB-12AD-082A-9E32-47DBE29A5F21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9070450" y="3462209"/>
                <a:ext cx="1698120" cy="57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A0A95ABA-3E2C-A444-4975-DBB802C81CC2}"/>
                  </a:ext>
                </a:extLst>
              </p14:cNvPr>
              <p14:cNvContentPartPr/>
              <p14:nvPr/>
            </p14:nvContentPartPr>
            <p14:xfrm>
              <a:off x="10594690" y="3591089"/>
              <a:ext cx="60120" cy="7092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A0A95ABA-3E2C-A444-4975-DBB802C81CC2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10585690" y="3582449"/>
                <a:ext cx="7776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275EC295-6596-F946-B8E1-A7C50E6E9683}"/>
                  </a:ext>
                </a:extLst>
              </p14:cNvPr>
              <p14:cNvContentPartPr/>
              <p14:nvPr/>
            </p14:nvContentPartPr>
            <p14:xfrm>
              <a:off x="9657250" y="3640049"/>
              <a:ext cx="374400" cy="1728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275EC295-6596-F946-B8E1-A7C50E6E9683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9648250" y="3631409"/>
                <a:ext cx="39204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F21AF049-0B53-405F-289C-2C03E360BFEB}"/>
                  </a:ext>
                </a:extLst>
              </p14:cNvPr>
              <p14:cNvContentPartPr/>
              <p14:nvPr/>
            </p14:nvContentPartPr>
            <p14:xfrm>
              <a:off x="9364930" y="3467249"/>
              <a:ext cx="64800" cy="3816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F21AF049-0B53-405F-289C-2C03E360BFEB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9355930" y="3458609"/>
                <a:ext cx="82440" cy="5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1" name="Group 200">
            <a:extLst>
              <a:ext uri="{FF2B5EF4-FFF2-40B4-BE49-F238E27FC236}">
                <a16:creationId xmlns:a16="http://schemas.microsoft.com/office/drawing/2014/main" id="{FBEB7C65-FB65-C117-F98D-390A9E566712}"/>
              </a:ext>
            </a:extLst>
          </p:cNvPr>
          <p:cNvGrpSpPr/>
          <p:nvPr/>
        </p:nvGrpSpPr>
        <p:grpSpPr>
          <a:xfrm>
            <a:off x="583090" y="2818889"/>
            <a:ext cx="8273160" cy="2371320"/>
            <a:chOff x="583090" y="2818889"/>
            <a:chExt cx="8273160" cy="237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8D0E9B0-B00B-372C-6846-5755ED4715EB}"/>
                    </a:ext>
                  </a:extLst>
                </p14:cNvPr>
                <p14:cNvContentPartPr/>
                <p14:nvPr/>
              </p14:nvContentPartPr>
              <p14:xfrm>
                <a:off x="583090" y="2818889"/>
                <a:ext cx="1712160" cy="5742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8D0E9B0-B00B-372C-6846-5755ED4715E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74090" y="2810249"/>
                  <a:ext cx="1729800" cy="59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BEBD09F-6E31-06EC-E4BF-AD258F990DDE}"/>
                    </a:ext>
                  </a:extLst>
                </p14:cNvPr>
                <p14:cNvContentPartPr/>
                <p14:nvPr/>
              </p14:nvContentPartPr>
              <p14:xfrm>
                <a:off x="1956850" y="3005729"/>
                <a:ext cx="199440" cy="190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BEBD09F-6E31-06EC-E4BF-AD258F990DD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948210" y="2996729"/>
                  <a:ext cx="2170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0C70A0E4-5DE0-2A5E-CB3F-CDBB3FA5B96E}"/>
                    </a:ext>
                  </a:extLst>
                </p14:cNvPr>
                <p14:cNvContentPartPr/>
                <p14:nvPr/>
              </p14:nvContentPartPr>
              <p14:xfrm>
                <a:off x="1574530" y="2985209"/>
                <a:ext cx="23040" cy="93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0C70A0E4-5DE0-2A5E-CB3F-CDBB3FA5B96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565890" y="2976569"/>
                  <a:ext cx="406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CC6B650D-4C1B-6507-940A-8A37EE54933D}"/>
                    </a:ext>
                  </a:extLst>
                </p14:cNvPr>
                <p14:cNvContentPartPr/>
                <p14:nvPr/>
              </p14:nvContentPartPr>
              <p14:xfrm>
                <a:off x="1348090" y="2959649"/>
                <a:ext cx="29520" cy="64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CC6B650D-4C1B-6507-940A-8A37EE54933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339090" y="2950649"/>
                  <a:ext cx="471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DF476547-6A54-D3A9-C67D-BEB55CD5A086}"/>
                    </a:ext>
                  </a:extLst>
                </p14:cNvPr>
                <p14:cNvContentPartPr/>
                <p14:nvPr/>
              </p14:nvContentPartPr>
              <p14:xfrm>
                <a:off x="2481370" y="3060449"/>
                <a:ext cx="363960" cy="2278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DF476547-6A54-D3A9-C67D-BEB55CD5A08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472730" y="3051449"/>
                  <a:ext cx="3816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95C9763-E73B-8283-F110-9485B5A93950}"/>
                    </a:ext>
                  </a:extLst>
                </p14:cNvPr>
                <p14:cNvContentPartPr/>
                <p14:nvPr/>
              </p14:nvContentPartPr>
              <p14:xfrm>
                <a:off x="3046210" y="2886929"/>
                <a:ext cx="263160" cy="3589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195C9763-E73B-8283-F110-9485B5A9395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037570" y="2878289"/>
                  <a:ext cx="28080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47240C9-CA6E-7967-2062-918D2ECAB201}"/>
                    </a:ext>
                  </a:extLst>
                </p14:cNvPr>
                <p14:cNvContentPartPr/>
                <p14:nvPr/>
              </p14:nvContentPartPr>
              <p14:xfrm>
                <a:off x="3597370" y="2933729"/>
                <a:ext cx="157680" cy="4748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47240C9-CA6E-7967-2062-918D2ECAB20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588730" y="2925089"/>
                  <a:ext cx="175320" cy="49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2491ED1F-B4A8-0CC9-8E54-95722C3D862F}"/>
                    </a:ext>
                  </a:extLst>
                </p14:cNvPr>
                <p14:cNvContentPartPr/>
                <p14:nvPr/>
              </p14:nvContentPartPr>
              <p14:xfrm>
                <a:off x="1110490" y="4136129"/>
                <a:ext cx="325080" cy="2131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2491ED1F-B4A8-0CC9-8E54-95722C3D862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101850" y="4127129"/>
                  <a:ext cx="3427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3B66F4C6-5A4D-78F3-8F82-EE1B0933F96D}"/>
                    </a:ext>
                  </a:extLst>
                </p14:cNvPr>
                <p14:cNvContentPartPr/>
                <p14:nvPr/>
              </p14:nvContentPartPr>
              <p14:xfrm>
                <a:off x="1692970" y="3979169"/>
                <a:ext cx="243360" cy="3333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3B66F4C6-5A4D-78F3-8F82-EE1B0933F96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684330" y="3970529"/>
                  <a:ext cx="26100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AC38FCC0-0146-D75E-FE7B-9EE2368207BE}"/>
                    </a:ext>
                  </a:extLst>
                </p14:cNvPr>
                <p14:cNvContentPartPr/>
                <p14:nvPr/>
              </p14:nvContentPartPr>
              <p14:xfrm>
                <a:off x="2213530" y="3984569"/>
                <a:ext cx="237240" cy="4442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AC38FCC0-0146-D75E-FE7B-9EE2368207B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204530" y="3975569"/>
                  <a:ext cx="25488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BA7B33EE-E369-1FB5-37B6-6CA17A2A0952}"/>
                    </a:ext>
                  </a:extLst>
                </p14:cNvPr>
                <p14:cNvContentPartPr/>
                <p14:nvPr/>
              </p14:nvContentPartPr>
              <p14:xfrm>
                <a:off x="2853250" y="4198049"/>
                <a:ext cx="456840" cy="1317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BA7B33EE-E369-1FB5-37B6-6CA17A2A095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844250" y="4189409"/>
                  <a:ext cx="4744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C6899E61-10E2-E492-9226-35F1F5D44A80}"/>
                    </a:ext>
                  </a:extLst>
                </p14:cNvPr>
                <p14:cNvContentPartPr/>
                <p14:nvPr/>
              </p14:nvContentPartPr>
              <p14:xfrm>
                <a:off x="6943210" y="3071609"/>
                <a:ext cx="394200" cy="1864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C6899E61-10E2-E492-9226-35F1F5D44A8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934570" y="3062609"/>
                  <a:ext cx="4118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F17E587A-2119-50A9-5D9A-04935AE60CB3}"/>
                    </a:ext>
                  </a:extLst>
                </p14:cNvPr>
                <p14:cNvContentPartPr/>
                <p14:nvPr/>
              </p14:nvContentPartPr>
              <p14:xfrm>
                <a:off x="7082530" y="2956409"/>
                <a:ext cx="272520" cy="435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F17E587A-2119-50A9-5D9A-04935AE60CB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073890" y="2947769"/>
                  <a:ext cx="2901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C8C9B306-8945-FB4F-D1FC-88E9E0218D82}"/>
                    </a:ext>
                  </a:extLst>
                </p14:cNvPr>
                <p14:cNvContentPartPr/>
                <p14:nvPr/>
              </p14:nvContentPartPr>
              <p14:xfrm>
                <a:off x="4013530" y="2926169"/>
                <a:ext cx="2077920" cy="5450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C8C9B306-8945-FB4F-D1FC-88E9E0218D8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004890" y="2917529"/>
                  <a:ext cx="2095560" cy="56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9720DFF-E271-E181-69C8-258151C8057D}"/>
                    </a:ext>
                  </a:extLst>
                </p14:cNvPr>
                <p14:cNvContentPartPr/>
                <p14:nvPr/>
              </p14:nvContentPartPr>
              <p14:xfrm>
                <a:off x="5908930" y="3070169"/>
                <a:ext cx="146160" cy="64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9720DFF-E271-E181-69C8-258151C8057D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900290" y="3061529"/>
                  <a:ext cx="1638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DC9511BA-0899-2575-D0E6-18D10463AD45}"/>
                    </a:ext>
                  </a:extLst>
                </p14:cNvPr>
                <p14:cNvContentPartPr/>
                <p14:nvPr/>
              </p14:nvContentPartPr>
              <p14:xfrm>
                <a:off x="4138810" y="2962529"/>
                <a:ext cx="30960" cy="403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DC9511BA-0899-2575-D0E6-18D10463AD4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129810" y="2953889"/>
                  <a:ext cx="486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8200EF8-C8C0-DB4A-9E87-6C3A774D95BD}"/>
                    </a:ext>
                  </a:extLst>
                </p14:cNvPr>
                <p14:cNvContentPartPr/>
                <p14:nvPr/>
              </p14:nvContentPartPr>
              <p14:xfrm>
                <a:off x="6322570" y="2924369"/>
                <a:ext cx="274680" cy="5216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8200EF8-C8C0-DB4A-9E87-6C3A774D95B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313570" y="2915729"/>
                  <a:ext cx="292320" cy="53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3EB69F6D-7BBD-5995-D884-2564B46B0497}"/>
                    </a:ext>
                  </a:extLst>
                </p14:cNvPr>
                <p14:cNvContentPartPr/>
                <p14:nvPr/>
              </p14:nvContentPartPr>
              <p14:xfrm>
                <a:off x="4772410" y="3449969"/>
                <a:ext cx="1305360" cy="4888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3EB69F6D-7BBD-5995-D884-2564B46B049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763410" y="3440969"/>
                  <a:ext cx="1323000" cy="50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5EAAF4E8-5AFB-FFDD-F1AF-35287C61EA4B}"/>
                    </a:ext>
                  </a:extLst>
                </p14:cNvPr>
                <p14:cNvContentPartPr/>
                <p14:nvPr/>
              </p14:nvContentPartPr>
              <p14:xfrm>
                <a:off x="5493850" y="3758129"/>
                <a:ext cx="186120" cy="1558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5EAAF4E8-5AFB-FFDD-F1AF-35287C61EA4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484850" y="3749129"/>
                  <a:ext cx="2037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3CCA28A2-FDB9-7312-317F-85CCF5AD3529}"/>
                    </a:ext>
                  </a:extLst>
                </p14:cNvPr>
                <p14:cNvContentPartPr/>
                <p14:nvPr/>
              </p14:nvContentPartPr>
              <p14:xfrm>
                <a:off x="6259930" y="3674609"/>
                <a:ext cx="911880" cy="2692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3CCA28A2-FDB9-7312-317F-85CCF5AD352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251290" y="3665969"/>
                  <a:ext cx="92952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F7826DF2-D0A7-A3F7-CDD2-A59E64329809}"/>
                    </a:ext>
                  </a:extLst>
                </p14:cNvPr>
                <p14:cNvContentPartPr/>
                <p14:nvPr/>
              </p14:nvContentPartPr>
              <p14:xfrm>
                <a:off x="6650170" y="3634289"/>
                <a:ext cx="42840" cy="536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F7826DF2-D0A7-A3F7-CDD2-A59E64329809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641170" y="3625289"/>
                  <a:ext cx="604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5610AC35-A375-144A-C447-5EC1C0D724ED}"/>
                    </a:ext>
                  </a:extLst>
                </p14:cNvPr>
                <p14:cNvContentPartPr/>
                <p14:nvPr/>
              </p14:nvContentPartPr>
              <p14:xfrm>
                <a:off x="7357930" y="3479129"/>
                <a:ext cx="966960" cy="5666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5610AC35-A375-144A-C447-5EC1C0D724E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348930" y="3470489"/>
                  <a:ext cx="984600" cy="58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DECB9E46-3088-D6A2-01D6-E9B5E5BA06FF}"/>
                    </a:ext>
                  </a:extLst>
                </p14:cNvPr>
                <p14:cNvContentPartPr/>
                <p14:nvPr/>
              </p14:nvContentPartPr>
              <p14:xfrm>
                <a:off x="8076130" y="3678929"/>
                <a:ext cx="42840" cy="172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DECB9E46-3088-D6A2-01D6-E9B5E5BA06F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067130" y="3670289"/>
                  <a:ext cx="604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449CAB49-8450-1D06-5F1C-C678AB2CD965}"/>
                    </a:ext>
                  </a:extLst>
                </p14:cNvPr>
                <p14:cNvContentPartPr/>
                <p14:nvPr/>
              </p14:nvContentPartPr>
              <p14:xfrm>
                <a:off x="8506690" y="3667409"/>
                <a:ext cx="349560" cy="1656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449CAB49-8450-1D06-5F1C-C678AB2CD965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497690" y="3658769"/>
                  <a:ext cx="3672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C4BC34FC-DAD7-0977-497C-FE9C0B9AF63E}"/>
                    </a:ext>
                  </a:extLst>
                </p14:cNvPr>
                <p14:cNvContentPartPr/>
                <p14:nvPr/>
              </p14:nvContentPartPr>
              <p14:xfrm>
                <a:off x="8710450" y="3551129"/>
                <a:ext cx="52560" cy="230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C4BC34FC-DAD7-0977-497C-FE9C0B9AF63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701810" y="3542129"/>
                  <a:ext cx="702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4457C088-D434-6475-EA5D-A06D66A30693}"/>
                    </a:ext>
                  </a:extLst>
                </p14:cNvPr>
                <p14:cNvContentPartPr/>
                <p14:nvPr/>
              </p14:nvContentPartPr>
              <p14:xfrm>
                <a:off x="3630490" y="4061249"/>
                <a:ext cx="46800" cy="1242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4457C088-D434-6475-EA5D-A06D66A3069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621490" y="4052249"/>
                  <a:ext cx="644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9B9806A3-523A-5307-84A7-9D3B45EEA2EE}"/>
                    </a:ext>
                  </a:extLst>
                </p14:cNvPr>
                <p14:cNvContentPartPr/>
                <p14:nvPr/>
              </p14:nvContentPartPr>
              <p14:xfrm>
                <a:off x="3703570" y="4061609"/>
                <a:ext cx="55080" cy="1260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9B9806A3-523A-5307-84A7-9D3B45EEA2E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694930" y="4052969"/>
                  <a:ext cx="727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EBFDE1A8-C466-CE61-77FD-4CC295E93899}"/>
                    </a:ext>
                  </a:extLst>
                </p14:cNvPr>
                <p14:cNvContentPartPr/>
                <p14:nvPr/>
              </p14:nvContentPartPr>
              <p14:xfrm>
                <a:off x="3852970" y="4034609"/>
                <a:ext cx="808920" cy="5767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EBFDE1A8-C466-CE61-77FD-4CC295E9389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843970" y="4025969"/>
                  <a:ext cx="826560" cy="59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4A8DB410-97F5-505E-4D52-CFC2EC65F3A7}"/>
                    </a:ext>
                  </a:extLst>
                </p14:cNvPr>
                <p14:cNvContentPartPr/>
                <p14:nvPr/>
              </p14:nvContentPartPr>
              <p14:xfrm>
                <a:off x="4625530" y="4226849"/>
                <a:ext cx="8640" cy="104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4A8DB410-97F5-505E-4D52-CFC2EC65F3A7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616890" y="4218209"/>
                  <a:ext cx="262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8C269B11-D357-D79E-6E3E-A90E8F3E531E}"/>
                    </a:ext>
                  </a:extLst>
                </p14:cNvPr>
                <p14:cNvContentPartPr/>
                <p14:nvPr/>
              </p14:nvContentPartPr>
              <p14:xfrm>
                <a:off x="4750450" y="4214609"/>
                <a:ext cx="1029240" cy="3355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8C269B11-D357-D79E-6E3E-A90E8F3E531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741810" y="4205969"/>
                  <a:ext cx="104688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9F7C3B76-B728-8F06-3F34-3D398544A462}"/>
                    </a:ext>
                  </a:extLst>
                </p14:cNvPr>
                <p14:cNvContentPartPr/>
                <p14:nvPr/>
              </p14:nvContentPartPr>
              <p14:xfrm>
                <a:off x="5441290" y="4329089"/>
                <a:ext cx="174960" cy="662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9F7C3B76-B728-8F06-3F34-3D398544A462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432650" y="4320449"/>
                  <a:ext cx="1926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B8CAA769-E328-667F-D844-3C8F4220E159}"/>
                    </a:ext>
                  </a:extLst>
                </p14:cNvPr>
                <p14:cNvContentPartPr/>
                <p14:nvPr/>
              </p14:nvContentPartPr>
              <p14:xfrm>
                <a:off x="5076970" y="4169609"/>
                <a:ext cx="41040" cy="302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B8CAA769-E328-667F-D844-3C8F4220E159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068330" y="4160609"/>
                  <a:ext cx="586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2411C199-5ED2-6C4A-6ABD-C4600FF3359A}"/>
                    </a:ext>
                  </a:extLst>
                </p14:cNvPr>
                <p14:cNvContentPartPr/>
                <p14:nvPr/>
              </p14:nvContentPartPr>
              <p14:xfrm>
                <a:off x="6060850" y="4227569"/>
                <a:ext cx="314280" cy="4708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2411C199-5ED2-6C4A-6ABD-C4600FF3359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052210" y="4218569"/>
                  <a:ext cx="331920" cy="48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A9558E4C-6EED-071E-189A-DC1CC62BBE5E}"/>
                    </a:ext>
                  </a:extLst>
                </p14:cNvPr>
                <p14:cNvContentPartPr/>
                <p14:nvPr/>
              </p14:nvContentPartPr>
              <p14:xfrm>
                <a:off x="6640450" y="4114889"/>
                <a:ext cx="1711800" cy="5806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A9558E4C-6EED-071E-189A-DC1CC62BBE5E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631810" y="4105889"/>
                  <a:ext cx="1729440" cy="59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6F685E34-A14D-E1D8-DFA5-538693421E1F}"/>
                    </a:ext>
                  </a:extLst>
                </p14:cNvPr>
                <p14:cNvContentPartPr/>
                <p14:nvPr/>
              </p14:nvContentPartPr>
              <p14:xfrm>
                <a:off x="8050210" y="4265729"/>
                <a:ext cx="163440" cy="525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6F685E34-A14D-E1D8-DFA5-538693421E1F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041570" y="4257089"/>
                  <a:ext cx="1810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A04999C1-875B-9CF7-140D-92AB43794952}"/>
                    </a:ext>
                  </a:extLst>
                </p14:cNvPr>
                <p14:cNvContentPartPr/>
                <p14:nvPr/>
              </p14:nvContentPartPr>
              <p14:xfrm>
                <a:off x="7894690" y="4264649"/>
                <a:ext cx="13680" cy="147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A04999C1-875B-9CF7-140D-92AB4379495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886050" y="4255649"/>
                  <a:ext cx="313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6E581444-E79C-17C0-0839-5A594342B609}"/>
                    </a:ext>
                  </a:extLst>
                </p14:cNvPr>
                <p14:cNvContentPartPr/>
                <p14:nvPr/>
              </p14:nvContentPartPr>
              <p14:xfrm>
                <a:off x="7082530" y="4121729"/>
                <a:ext cx="25920" cy="680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6E581444-E79C-17C0-0839-5A594342B60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073890" y="4112729"/>
                  <a:ext cx="435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9D2C9366-FF2E-851E-57C8-1BC3C4A77147}"/>
                    </a:ext>
                  </a:extLst>
                </p14:cNvPr>
                <p14:cNvContentPartPr/>
                <p14:nvPr/>
              </p14:nvContentPartPr>
              <p14:xfrm>
                <a:off x="8550250" y="4012649"/>
                <a:ext cx="21960" cy="1670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9D2C9366-FF2E-851E-57C8-1BC3C4A77147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541610" y="4003649"/>
                  <a:ext cx="396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4B97CDA8-91F1-967B-34CE-0852999DC03E}"/>
                    </a:ext>
                  </a:extLst>
                </p14:cNvPr>
                <p14:cNvContentPartPr/>
                <p14:nvPr/>
              </p14:nvContentPartPr>
              <p14:xfrm>
                <a:off x="8636290" y="3988529"/>
                <a:ext cx="24480" cy="2116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4B97CDA8-91F1-967B-34CE-0852999DC03E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627650" y="3979889"/>
                  <a:ext cx="421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78B1732E-9803-D8CF-5AD1-47919E1A2186}"/>
                    </a:ext>
                  </a:extLst>
                </p14:cNvPr>
                <p14:cNvContentPartPr/>
                <p14:nvPr/>
              </p14:nvContentPartPr>
              <p14:xfrm>
                <a:off x="2171770" y="4683689"/>
                <a:ext cx="212400" cy="4413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78B1732E-9803-D8CF-5AD1-47919E1A218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162770" y="4674689"/>
                  <a:ext cx="23004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CF88F2A8-F830-0742-0247-DC56717B02C8}"/>
                    </a:ext>
                  </a:extLst>
                </p14:cNvPr>
                <p14:cNvContentPartPr/>
                <p14:nvPr/>
              </p14:nvContentPartPr>
              <p14:xfrm>
                <a:off x="2186890" y="5050889"/>
                <a:ext cx="118440" cy="212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CF88F2A8-F830-0742-0247-DC56717B02C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177890" y="5042249"/>
                  <a:ext cx="1360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452F8B13-65DB-BDFF-0940-3DAD00FB6AA1}"/>
                    </a:ext>
                  </a:extLst>
                </p14:cNvPr>
                <p14:cNvContentPartPr/>
                <p14:nvPr/>
              </p14:nvContentPartPr>
              <p14:xfrm>
                <a:off x="2850370" y="4851089"/>
                <a:ext cx="162720" cy="280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452F8B13-65DB-BDFF-0940-3DAD00FB6AA1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841730" y="4842449"/>
                  <a:ext cx="1803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9D1A6A3C-AB7B-34D8-647D-01A30C5D8972}"/>
                    </a:ext>
                  </a:extLst>
                </p14:cNvPr>
                <p14:cNvContentPartPr/>
                <p14:nvPr/>
              </p14:nvContentPartPr>
              <p14:xfrm>
                <a:off x="2830210" y="4946489"/>
                <a:ext cx="195120" cy="144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9D1A6A3C-AB7B-34D8-647D-01A30C5D8972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821570" y="4937489"/>
                  <a:ext cx="2127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4F0E9E23-CB2A-0315-4470-04DEBB332FA3}"/>
                    </a:ext>
                  </a:extLst>
                </p14:cNvPr>
                <p14:cNvContentPartPr/>
                <p14:nvPr/>
              </p14:nvContentPartPr>
              <p14:xfrm>
                <a:off x="3329530" y="4660289"/>
                <a:ext cx="55800" cy="788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4F0E9E23-CB2A-0315-4470-04DEBB332FA3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320530" y="4651289"/>
                  <a:ext cx="734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87D21719-206A-C32D-E26C-2DF6430E71CD}"/>
                    </a:ext>
                  </a:extLst>
                </p14:cNvPr>
                <p14:cNvContentPartPr/>
                <p14:nvPr/>
              </p14:nvContentPartPr>
              <p14:xfrm>
                <a:off x="3417730" y="4668209"/>
                <a:ext cx="77040" cy="828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87D21719-206A-C32D-E26C-2DF6430E71CD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409090" y="4659569"/>
                  <a:ext cx="946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AF298A67-12BB-0B16-447F-4060A5E06667}"/>
                    </a:ext>
                  </a:extLst>
                </p14:cNvPr>
                <p14:cNvContentPartPr/>
                <p14:nvPr/>
              </p14:nvContentPartPr>
              <p14:xfrm>
                <a:off x="3455530" y="4703129"/>
                <a:ext cx="1403640" cy="3052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AF298A67-12BB-0B16-447F-4060A5E06667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446890" y="4694129"/>
                  <a:ext cx="142128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78ECF3F8-D9F8-714C-7BFC-21266FADC4BC}"/>
                    </a:ext>
                  </a:extLst>
                </p14:cNvPr>
                <p14:cNvContentPartPr/>
                <p14:nvPr/>
              </p14:nvContentPartPr>
              <p14:xfrm>
                <a:off x="5036290" y="4732289"/>
                <a:ext cx="1571760" cy="4579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78ECF3F8-D9F8-714C-7BFC-21266FADC4BC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027650" y="4723649"/>
                  <a:ext cx="1589400" cy="47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B067257B-7D84-FBA0-1EEF-05C71D318F09}"/>
                    </a:ext>
                  </a:extLst>
                </p14:cNvPr>
                <p14:cNvContentPartPr/>
                <p14:nvPr/>
              </p14:nvContentPartPr>
              <p14:xfrm>
                <a:off x="6317170" y="4897529"/>
                <a:ext cx="151560" cy="288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B067257B-7D84-FBA0-1EEF-05C71D318F09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308170" y="4888529"/>
                  <a:ext cx="1692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02189011-ECC8-9AC4-C48E-CA18E774CB0F}"/>
                    </a:ext>
                  </a:extLst>
                </p14:cNvPr>
                <p14:cNvContentPartPr/>
                <p14:nvPr/>
              </p14:nvContentPartPr>
              <p14:xfrm>
                <a:off x="6218170" y="4762169"/>
                <a:ext cx="50760" cy="403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02189011-ECC8-9AC4-C48E-CA18E774CB0F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209530" y="4753529"/>
                  <a:ext cx="684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8FC2BF04-F670-27EB-F547-75E369175FB1}"/>
                    </a:ext>
                  </a:extLst>
                </p14:cNvPr>
                <p14:cNvContentPartPr/>
                <p14:nvPr/>
              </p14:nvContentPartPr>
              <p14:xfrm>
                <a:off x="6701290" y="4720409"/>
                <a:ext cx="33480" cy="1386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8FC2BF04-F670-27EB-F547-75E369175FB1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692650" y="4711769"/>
                  <a:ext cx="511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652C18C8-A2C1-4A76-612A-98FFB2A1B26F}"/>
                    </a:ext>
                  </a:extLst>
                </p14:cNvPr>
                <p14:cNvContentPartPr/>
                <p14:nvPr/>
              </p14:nvContentPartPr>
              <p14:xfrm>
                <a:off x="6805690" y="4716089"/>
                <a:ext cx="21240" cy="1414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652C18C8-A2C1-4A76-612A-98FFB2A1B26F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796690" y="4707449"/>
                  <a:ext cx="38880" cy="15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A7E463EF-D677-47DE-9AEF-3509A7F69B84}"/>
              </a:ext>
            </a:extLst>
          </p:cNvPr>
          <p:cNvGrpSpPr/>
          <p:nvPr/>
        </p:nvGrpSpPr>
        <p:grpSpPr>
          <a:xfrm>
            <a:off x="665530" y="5429609"/>
            <a:ext cx="1720440" cy="311400"/>
            <a:chOff x="665530" y="5429609"/>
            <a:chExt cx="1720440" cy="31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1BB4522B-6803-4944-8B6B-2495342485C1}"/>
                    </a:ext>
                  </a:extLst>
                </p14:cNvPr>
                <p14:cNvContentPartPr/>
                <p14:nvPr/>
              </p14:nvContentPartPr>
              <p14:xfrm>
                <a:off x="684970" y="5459129"/>
                <a:ext cx="173160" cy="2455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1BB4522B-6803-4944-8B6B-2495342485C1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75970" y="5450489"/>
                  <a:ext cx="19080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2DD1CA16-1698-4122-0865-0A171781023D}"/>
                    </a:ext>
                  </a:extLst>
                </p14:cNvPr>
                <p14:cNvContentPartPr/>
                <p14:nvPr/>
              </p14:nvContentPartPr>
              <p14:xfrm>
                <a:off x="665530" y="5429609"/>
                <a:ext cx="313920" cy="547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2DD1CA16-1698-4122-0865-0A171781023D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56890" y="5420609"/>
                  <a:ext cx="3315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7F380DF5-3B59-1050-5E9E-259E55641604}"/>
                    </a:ext>
                  </a:extLst>
                </p14:cNvPr>
                <p14:cNvContentPartPr/>
                <p14:nvPr/>
              </p14:nvContentPartPr>
              <p14:xfrm>
                <a:off x="868210" y="5580809"/>
                <a:ext cx="757080" cy="1396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7F380DF5-3B59-1050-5E9E-259E55641604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59210" y="5572169"/>
                  <a:ext cx="7747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BBD3D65F-3539-71B0-8E8B-29F5C41FF9F7}"/>
                    </a:ext>
                  </a:extLst>
                </p14:cNvPr>
                <p14:cNvContentPartPr/>
                <p14:nvPr/>
              </p14:nvContentPartPr>
              <p14:xfrm>
                <a:off x="1870810" y="5649569"/>
                <a:ext cx="515160" cy="914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BBD3D65F-3539-71B0-8E8B-29F5C41FF9F7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861810" y="5640569"/>
                  <a:ext cx="532800" cy="10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4AA7566A-DCCB-3A4E-4B48-6168E4E195BA}"/>
              </a:ext>
            </a:extLst>
          </p:cNvPr>
          <p:cNvGrpSpPr/>
          <p:nvPr/>
        </p:nvGrpSpPr>
        <p:grpSpPr>
          <a:xfrm>
            <a:off x="2650930" y="5342849"/>
            <a:ext cx="5208840" cy="567360"/>
            <a:chOff x="2650930" y="5342849"/>
            <a:chExt cx="5208840" cy="56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CE1A21B7-74BF-B2CD-8867-7AF673B32ED8}"/>
                    </a:ext>
                  </a:extLst>
                </p14:cNvPr>
                <p14:cNvContentPartPr/>
                <p14:nvPr/>
              </p14:nvContentPartPr>
              <p14:xfrm>
                <a:off x="2650930" y="5445089"/>
                <a:ext cx="1492920" cy="4651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CE1A21B7-74BF-B2CD-8867-7AF673B32ED8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642290" y="5436449"/>
                  <a:ext cx="1510560" cy="48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18A706B0-8432-C81A-E750-BD1C37B6FDF2}"/>
                    </a:ext>
                  </a:extLst>
                </p14:cNvPr>
                <p14:cNvContentPartPr/>
                <p14:nvPr/>
              </p14:nvContentPartPr>
              <p14:xfrm>
                <a:off x="4382890" y="5468849"/>
                <a:ext cx="536400" cy="2332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18A706B0-8432-C81A-E750-BD1C37B6FDF2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373890" y="5460209"/>
                  <a:ext cx="5540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65AB1FEA-3984-367C-FDBC-5AE728F385F4}"/>
                    </a:ext>
                  </a:extLst>
                </p14:cNvPr>
                <p14:cNvContentPartPr/>
                <p14:nvPr/>
              </p14:nvContentPartPr>
              <p14:xfrm>
                <a:off x="5006050" y="5342849"/>
                <a:ext cx="933840" cy="3920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65AB1FEA-3984-367C-FDBC-5AE728F385F4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997050" y="5334209"/>
                  <a:ext cx="95148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8DB1BC3D-8C32-2168-59D6-2AF062FA6A28}"/>
                    </a:ext>
                  </a:extLst>
                </p14:cNvPr>
                <p14:cNvContentPartPr/>
                <p14:nvPr/>
              </p14:nvContentPartPr>
              <p14:xfrm>
                <a:off x="5112970" y="5507369"/>
                <a:ext cx="340200" cy="507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8DB1BC3D-8C32-2168-59D6-2AF062FA6A28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104330" y="5498729"/>
                  <a:ext cx="3578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EE79AD36-BDA1-6A8D-3C1B-BD922947BB04}"/>
                    </a:ext>
                  </a:extLst>
                </p14:cNvPr>
                <p14:cNvContentPartPr/>
                <p14:nvPr/>
              </p14:nvContentPartPr>
              <p14:xfrm>
                <a:off x="6128170" y="5380289"/>
                <a:ext cx="1120680" cy="3312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EE79AD36-BDA1-6A8D-3C1B-BD922947BB04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119170" y="5371289"/>
                  <a:ext cx="113832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F239C71E-8695-A277-708D-31F073810D56}"/>
                    </a:ext>
                  </a:extLst>
                </p14:cNvPr>
                <p14:cNvContentPartPr/>
                <p14:nvPr/>
              </p14:nvContentPartPr>
              <p14:xfrm>
                <a:off x="6187210" y="5436809"/>
                <a:ext cx="387360" cy="403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F239C71E-8695-A277-708D-31F073810D56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178210" y="5428169"/>
                  <a:ext cx="4050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098C8CCD-088A-04C8-9A54-6A6B35D7F88F}"/>
                    </a:ext>
                  </a:extLst>
                </p14:cNvPr>
                <p14:cNvContentPartPr/>
                <p14:nvPr/>
              </p14:nvContentPartPr>
              <p14:xfrm>
                <a:off x="7342810" y="5575409"/>
                <a:ext cx="516960" cy="1483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098C8CCD-088A-04C8-9A54-6A6B35D7F88F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334170" y="5566409"/>
                  <a:ext cx="5346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3A94748E-E3EF-DC1A-C3EE-35769922F05C}"/>
                    </a:ext>
                  </a:extLst>
                </p14:cNvPr>
                <p14:cNvContentPartPr/>
                <p14:nvPr/>
              </p14:nvContentPartPr>
              <p14:xfrm>
                <a:off x="7639450" y="5391809"/>
                <a:ext cx="35640" cy="309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3A94748E-E3EF-DC1A-C3EE-35769922F05C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630450" y="5383169"/>
                  <a:ext cx="53280" cy="4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107F8C32-1B30-594C-48E2-4EF4478BDB5C}"/>
              </a:ext>
            </a:extLst>
          </p:cNvPr>
          <p:cNvGrpSpPr/>
          <p:nvPr/>
        </p:nvGrpSpPr>
        <p:grpSpPr>
          <a:xfrm>
            <a:off x="8175130" y="5323049"/>
            <a:ext cx="2124000" cy="524160"/>
            <a:chOff x="8175130" y="5323049"/>
            <a:chExt cx="2124000" cy="52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20F7789D-F5AF-16FB-AFF6-F6DFFD458EF6}"/>
                    </a:ext>
                  </a:extLst>
                </p14:cNvPr>
                <p14:cNvContentPartPr/>
                <p14:nvPr/>
              </p14:nvContentPartPr>
              <p14:xfrm>
                <a:off x="8175130" y="5323049"/>
                <a:ext cx="2124000" cy="5241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20F7789D-F5AF-16FB-AFF6-F6DFFD458EF6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166490" y="5314049"/>
                  <a:ext cx="2141640" cy="54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12B86932-5419-73FE-FDFD-5852AD35F7B6}"/>
                    </a:ext>
                  </a:extLst>
                </p14:cNvPr>
                <p14:cNvContentPartPr/>
                <p14:nvPr/>
              </p14:nvContentPartPr>
              <p14:xfrm>
                <a:off x="8995930" y="5540129"/>
                <a:ext cx="427320" cy="536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12B86932-5419-73FE-FDFD-5852AD35F7B6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986930" y="5531489"/>
                  <a:ext cx="444960" cy="7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BC79DC38-ADD6-1605-BED9-570517F6FE80}"/>
              </a:ext>
            </a:extLst>
          </p:cNvPr>
          <p:cNvGrpSpPr/>
          <p:nvPr/>
        </p:nvGrpSpPr>
        <p:grpSpPr>
          <a:xfrm>
            <a:off x="634570" y="5944769"/>
            <a:ext cx="2591280" cy="403200"/>
            <a:chOff x="634570" y="5944769"/>
            <a:chExt cx="2591280" cy="40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5E0A9D59-17CC-7E60-FB60-DF3D2DB4D88A}"/>
                    </a:ext>
                  </a:extLst>
                </p14:cNvPr>
                <p14:cNvContentPartPr/>
                <p14:nvPr/>
              </p14:nvContentPartPr>
              <p14:xfrm>
                <a:off x="634570" y="5944769"/>
                <a:ext cx="1697400" cy="4032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5E0A9D59-17CC-7E60-FB60-DF3D2DB4D88A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25570" y="5936129"/>
                  <a:ext cx="171504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8F0BF64D-9519-85CF-9BEE-684E43AD5178}"/>
                    </a:ext>
                  </a:extLst>
                </p14:cNvPr>
                <p14:cNvContentPartPr/>
                <p14:nvPr/>
              </p14:nvContentPartPr>
              <p14:xfrm>
                <a:off x="1414330" y="5948729"/>
                <a:ext cx="15480" cy="147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8F0BF64D-9519-85CF-9BEE-684E43AD5178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405690" y="5940089"/>
                  <a:ext cx="331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018498EF-74F3-1290-06B8-C6093E85F71A}"/>
                    </a:ext>
                  </a:extLst>
                </p14:cNvPr>
                <p14:cNvContentPartPr/>
                <p14:nvPr/>
              </p14:nvContentPartPr>
              <p14:xfrm>
                <a:off x="2623930" y="6179849"/>
                <a:ext cx="601920" cy="1422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018498EF-74F3-1290-06B8-C6093E85F71A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2615290" y="6171209"/>
                  <a:ext cx="619560" cy="15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98AF46D9-B5CA-C5AE-A7B0-B6CF5EF6FCCD}"/>
              </a:ext>
            </a:extLst>
          </p:cNvPr>
          <p:cNvGrpSpPr/>
          <p:nvPr/>
        </p:nvGrpSpPr>
        <p:grpSpPr>
          <a:xfrm>
            <a:off x="3429970" y="5960249"/>
            <a:ext cx="2433960" cy="453600"/>
            <a:chOff x="3429970" y="5960249"/>
            <a:chExt cx="2433960" cy="45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3A89E19A-0D21-4123-8A98-BDBB4481DC5C}"/>
                    </a:ext>
                  </a:extLst>
                </p14:cNvPr>
                <p14:cNvContentPartPr/>
                <p14:nvPr/>
              </p14:nvContentPartPr>
              <p14:xfrm>
                <a:off x="3429970" y="5960249"/>
                <a:ext cx="1846800" cy="3999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3A89E19A-0D21-4123-8A98-BDBB4481DC5C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420970" y="5951249"/>
                  <a:ext cx="186444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4E2741A7-854C-A8FD-9A1A-5F39DF1C99EA}"/>
                    </a:ext>
                  </a:extLst>
                </p14:cNvPr>
                <p14:cNvContentPartPr/>
                <p14:nvPr/>
              </p14:nvContentPartPr>
              <p14:xfrm>
                <a:off x="5055010" y="6129449"/>
                <a:ext cx="297360" cy="1918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4E2741A7-854C-A8FD-9A1A-5F39DF1C99EA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046010" y="6120809"/>
                  <a:ext cx="3150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23B3B732-391F-181A-C7A9-DAA297871B9F}"/>
                    </a:ext>
                  </a:extLst>
                </p14:cNvPr>
                <p14:cNvContentPartPr/>
                <p14:nvPr/>
              </p14:nvContentPartPr>
              <p14:xfrm>
                <a:off x="5363530" y="6163289"/>
                <a:ext cx="200160" cy="2041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23B3B732-391F-181A-C7A9-DAA297871B9F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354890" y="6154649"/>
                  <a:ext cx="2178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BD95FC6A-1AA1-B828-733B-2D0332ACBA2B}"/>
                    </a:ext>
                  </a:extLst>
                </p14:cNvPr>
                <p14:cNvContentPartPr/>
                <p14:nvPr/>
              </p14:nvContentPartPr>
              <p14:xfrm>
                <a:off x="5660170" y="6268409"/>
                <a:ext cx="203760" cy="1454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BD95FC6A-1AA1-B828-733B-2D0332ACBA2B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5651530" y="6259409"/>
                  <a:ext cx="221400" cy="16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FA453EC6-05B4-9C05-9C5F-48B78DD4D0CD}"/>
                  </a:ext>
                </a:extLst>
              </p14:cNvPr>
              <p14:cNvContentPartPr/>
              <p14:nvPr/>
            </p14:nvContentPartPr>
            <p14:xfrm>
              <a:off x="2608450" y="3049649"/>
              <a:ext cx="203040" cy="253440"/>
            </p14:xfrm>
          </p:contentPart>
        </mc:Choice>
        <mc:Fallback xmlns=""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FA453EC6-05B4-9C05-9C5F-48B78DD4D0CD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2572810" y="2978009"/>
                <a:ext cx="274680" cy="39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C1004FDE-F39F-C2E6-DCF1-10D38FA59AE3}"/>
                  </a:ext>
                </a:extLst>
              </p14:cNvPr>
              <p14:cNvContentPartPr/>
              <p14:nvPr/>
            </p14:nvContentPartPr>
            <p14:xfrm>
              <a:off x="3502330" y="2978009"/>
              <a:ext cx="337320" cy="40284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C1004FDE-F39F-C2E6-DCF1-10D38FA59AE3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3466330" y="2906369"/>
                <a:ext cx="408960" cy="54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A94FFC7A-8E6B-DFA1-EA9C-FF3440576FC3}"/>
                  </a:ext>
                </a:extLst>
              </p14:cNvPr>
              <p14:cNvContentPartPr/>
              <p14:nvPr/>
            </p14:nvContentPartPr>
            <p14:xfrm>
              <a:off x="1084210" y="4006889"/>
              <a:ext cx="364680" cy="38304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A94FFC7A-8E6B-DFA1-EA9C-FF3440576FC3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1048570" y="3934889"/>
                <a:ext cx="436320" cy="52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DF6F66DC-217B-A6ED-EDAD-5BBB4BF21D79}"/>
                  </a:ext>
                </a:extLst>
              </p14:cNvPr>
              <p14:cNvContentPartPr/>
              <p14:nvPr/>
            </p14:nvContentPartPr>
            <p14:xfrm>
              <a:off x="2152330" y="3953969"/>
              <a:ext cx="293400" cy="46440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DF6F66DC-217B-A6ED-EDAD-5BBB4BF21D79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2116690" y="3882329"/>
                <a:ext cx="365040" cy="60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D2D7D746-E2AE-E2D0-6296-0DA01B486F04}"/>
                  </a:ext>
                </a:extLst>
              </p14:cNvPr>
              <p14:cNvContentPartPr/>
              <p14:nvPr/>
            </p14:nvContentPartPr>
            <p14:xfrm>
              <a:off x="2104090" y="4668929"/>
              <a:ext cx="309240" cy="41760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D2D7D746-E2AE-E2D0-6296-0DA01B486F04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2068090" y="4597289"/>
                <a:ext cx="380880" cy="56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C52F5499-2210-614E-B5C8-D099446947F3}"/>
                  </a:ext>
                </a:extLst>
              </p14:cNvPr>
              <p14:cNvContentPartPr/>
              <p14:nvPr/>
            </p14:nvContentPartPr>
            <p14:xfrm>
              <a:off x="1104010" y="3984209"/>
              <a:ext cx="346680" cy="46296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C52F5499-2210-614E-B5C8-D099446947F3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1068370" y="3912209"/>
                <a:ext cx="418320" cy="60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A1238938-60A6-70A8-7E69-C57A14489E1B}"/>
                  </a:ext>
                </a:extLst>
              </p14:cNvPr>
              <p14:cNvContentPartPr/>
              <p14:nvPr/>
            </p14:nvContentPartPr>
            <p14:xfrm>
              <a:off x="2523490" y="3024089"/>
              <a:ext cx="359640" cy="35352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A1238938-60A6-70A8-7E69-C57A14489E1B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2487490" y="2952449"/>
                <a:ext cx="431280" cy="49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5381C250-5305-2936-C5EC-8FEE452B6AF9}"/>
                  </a:ext>
                </a:extLst>
              </p14:cNvPr>
              <p14:cNvContentPartPr/>
              <p14:nvPr/>
            </p14:nvContentPartPr>
            <p14:xfrm>
              <a:off x="3428170" y="2984129"/>
              <a:ext cx="221400" cy="47736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5381C250-5305-2936-C5EC-8FEE452B6AF9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3392530" y="2912489"/>
                <a:ext cx="293040" cy="62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D2B9DFF7-B053-7DFB-10DA-8613AA07C331}"/>
                  </a:ext>
                </a:extLst>
              </p14:cNvPr>
              <p14:cNvContentPartPr/>
              <p14:nvPr/>
            </p14:nvContentPartPr>
            <p14:xfrm>
              <a:off x="3414490" y="2922209"/>
              <a:ext cx="426600" cy="56772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D2B9DFF7-B053-7DFB-10DA-8613AA07C331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3378850" y="2850209"/>
                <a:ext cx="498240" cy="71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F9820938-1952-4ABE-583D-FF0F78C451C0}"/>
                  </a:ext>
                </a:extLst>
              </p14:cNvPr>
              <p14:cNvContentPartPr/>
              <p14:nvPr/>
            </p14:nvContentPartPr>
            <p14:xfrm>
              <a:off x="3651370" y="3154049"/>
              <a:ext cx="61920" cy="9360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F9820938-1952-4ABE-583D-FF0F78C451C0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3615370" y="3082049"/>
                <a:ext cx="13356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91BC9225-322F-C67D-74B2-7E04A9147D8B}"/>
                  </a:ext>
                </a:extLst>
              </p14:cNvPr>
              <p14:cNvContentPartPr/>
              <p14:nvPr/>
            </p14:nvContentPartPr>
            <p14:xfrm>
              <a:off x="4127290" y="5947649"/>
              <a:ext cx="450000" cy="135360"/>
            </p14:xfrm>
          </p:contentPart>
        </mc:Choice>
        <mc:Fallback xmlns=""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91BC9225-322F-C67D-74B2-7E04A9147D8B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4118650" y="5938649"/>
                <a:ext cx="467640" cy="153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7" name="Group 256">
            <a:extLst>
              <a:ext uri="{FF2B5EF4-FFF2-40B4-BE49-F238E27FC236}">
                <a16:creationId xmlns:a16="http://schemas.microsoft.com/office/drawing/2014/main" id="{9C657F89-611B-A725-C9CF-B13372F2E634}"/>
              </a:ext>
            </a:extLst>
          </p:cNvPr>
          <p:cNvGrpSpPr/>
          <p:nvPr/>
        </p:nvGrpSpPr>
        <p:grpSpPr>
          <a:xfrm>
            <a:off x="6280450" y="5960249"/>
            <a:ext cx="1367640" cy="502200"/>
            <a:chOff x="6280450" y="5960249"/>
            <a:chExt cx="1367640" cy="50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5663EC74-8933-51BE-F0D4-8E46F3F78823}"/>
                    </a:ext>
                  </a:extLst>
                </p14:cNvPr>
                <p14:cNvContentPartPr/>
                <p14:nvPr/>
              </p14:nvContentPartPr>
              <p14:xfrm>
                <a:off x="6280450" y="5960249"/>
                <a:ext cx="178920" cy="4752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5663EC74-8933-51BE-F0D4-8E46F3F78823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271810" y="5951249"/>
                  <a:ext cx="196560" cy="49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479EFB9B-5267-0C59-DD34-85FD64D37C66}"/>
                    </a:ext>
                  </a:extLst>
                </p14:cNvPr>
                <p14:cNvContentPartPr/>
                <p14:nvPr/>
              </p14:nvContentPartPr>
              <p14:xfrm>
                <a:off x="6379090" y="6145649"/>
                <a:ext cx="882000" cy="2311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479EFB9B-5267-0C59-DD34-85FD64D37C66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370450" y="6136649"/>
                  <a:ext cx="8996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FC137135-1500-F49C-6FA1-839715F4AA00}"/>
                    </a:ext>
                  </a:extLst>
                </p14:cNvPr>
                <p14:cNvContentPartPr/>
                <p14:nvPr/>
              </p14:nvContentPartPr>
              <p14:xfrm>
                <a:off x="7402930" y="6131609"/>
                <a:ext cx="245160" cy="3308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FC137135-1500-F49C-6FA1-839715F4AA00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393930" y="6122609"/>
                  <a:ext cx="262800" cy="34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7EB6BEAD-B018-67BE-8529-86E6233DE414}"/>
              </a:ext>
            </a:extLst>
          </p:cNvPr>
          <p:cNvGrpSpPr/>
          <p:nvPr/>
        </p:nvGrpSpPr>
        <p:grpSpPr>
          <a:xfrm>
            <a:off x="7889290" y="5957369"/>
            <a:ext cx="3937680" cy="627480"/>
            <a:chOff x="7889290" y="5957369"/>
            <a:chExt cx="3937680" cy="62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7EF660A0-2321-21DE-E985-CE28C2F0028C}"/>
                    </a:ext>
                  </a:extLst>
                </p14:cNvPr>
                <p14:cNvContentPartPr/>
                <p14:nvPr/>
              </p14:nvContentPartPr>
              <p14:xfrm>
                <a:off x="7889290" y="6118289"/>
                <a:ext cx="1923480" cy="40392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7EF660A0-2321-21DE-E985-CE28C2F0028C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880290" y="6109289"/>
                  <a:ext cx="194112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280994CA-FC06-F797-763C-CA32795F6C94}"/>
                    </a:ext>
                  </a:extLst>
                </p14:cNvPr>
                <p14:cNvContentPartPr/>
                <p14:nvPr/>
              </p14:nvContentPartPr>
              <p14:xfrm>
                <a:off x="9533050" y="6160409"/>
                <a:ext cx="266040" cy="205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280994CA-FC06-F797-763C-CA32795F6C94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9524050" y="6151769"/>
                  <a:ext cx="2836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B8C1F7BB-F192-35D9-BF45-FF8FB6C5C88C}"/>
                    </a:ext>
                  </a:extLst>
                </p14:cNvPr>
                <p14:cNvContentPartPr/>
                <p14:nvPr/>
              </p14:nvContentPartPr>
              <p14:xfrm>
                <a:off x="10065130" y="6019649"/>
                <a:ext cx="759240" cy="39492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B8C1F7BB-F192-35D9-BF45-FF8FB6C5C88C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0056490" y="6010649"/>
                  <a:ext cx="77688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6AEDCA44-9A59-D395-384B-DE873CA2568F}"/>
                    </a:ext>
                  </a:extLst>
                </p14:cNvPr>
                <p14:cNvContentPartPr/>
                <p14:nvPr/>
              </p14:nvContentPartPr>
              <p14:xfrm>
                <a:off x="10543210" y="6158609"/>
                <a:ext cx="218520" cy="266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6AEDCA44-9A59-D395-384B-DE873CA2568F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0534210" y="6149969"/>
                  <a:ext cx="2361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CF51AC13-0D81-23B9-7373-F8467ADC7046}"/>
                    </a:ext>
                  </a:extLst>
                </p14:cNvPr>
                <p14:cNvContentPartPr/>
                <p14:nvPr/>
              </p14:nvContentPartPr>
              <p14:xfrm>
                <a:off x="10305250" y="6050969"/>
                <a:ext cx="136080" cy="190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CF51AC13-0D81-23B9-7373-F8467ADC7046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0296250" y="6042329"/>
                  <a:ext cx="1537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3D3422A0-A8BF-2DBA-AA67-FAEB94A56360}"/>
                    </a:ext>
                  </a:extLst>
                </p14:cNvPr>
                <p14:cNvContentPartPr/>
                <p14:nvPr/>
              </p14:nvContentPartPr>
              <p14:xfrm>
                <a:off x="11005450" y="6260849"/>
                <a:ext cx="73440" cy="1458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3D3422A0-A8BF-2DBA-AA67-FAEB94A56360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0996810" y="6251849"/>
                  <a:ext cx="910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505AEE62-490E-8E80-2D0A-37B374816001}"/>
                    </a:ext>
                  </a:extLst>
                </p14:cNvPr>
                <p14:cNvContentPartPr/>
                <p14:nvPr/>
              </p14:nvContentPartPr>
              <p14:xfrm>
                <a:off x="11094730" y="6150329"/>
                <a:ext cx="38160" cy="176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505AEE62-490E-8E80-2D0A-37B374816001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1085730" y="6141689"/>
                  <a:ext cx="558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4BF11DD0-C4B4-743C-2953-B19D8C847B6A}"/>
                    </a:ext>
                  </a:extLst>
                </p14:cNvPr>
                <p14:cNvContentPartPr/>
                <p14:nvPr/>
              </p14:nvContentPartPr>
              <p14:xfrm>
                <a:off x="11135410" y="6309809"/>
                <a:ext cx="217440" cy="8424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4BF11DD0-C4B4-743C-2953-B19D8C847B6A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1126410" y="6301169"/>
                  <a:ext cx="2350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B65E5549-ACDB-B85E-F636-F123721D1428}"/>
                    </a:ext>
                  </a:extLst>
                </p14:cNvPr>
                <p14:cNvContentPartPr/>
                <p14:nvPr/>
              </p14:nvContentPartPr>
              <p14:xfrm>
                <a:off x="11410450" y="6133049"/>
                <a:ext cx="183600" cy="2912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B65E5549-ACDB-B85E-F636-F123721D1428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1401810" y="6124049"/>
                  <a:ext cx="20124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0371E51A-6998-D20F-A357-81B516E87584}"/>
                    </a:ext>
                  </a:extLst>
                </p14:cNvPr>
                <p14:cNvContentPartPr/>
                <p14:nvPr/>
              </p14:nvContentPartPr>
              <p14:xfrm>
                <a:off x="11567050" y="5957369"/>
                <a:ext cx="259920" cy="6274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0371E51A-6998-D20F-A357-81B516E87584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1558410" y="5948729"/>
                  <a:ext cx="277560" cy="645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272" name="Ink 271">
                <a:extLst>
                  <a:ext uri="{FF2B5EF4-FFF2-40B4-BE49-F238E27FC236}">
                    <a16:creationId xmlns:a16="http://schemas.microsoft.com/office/drawing/2014/main" id="{361F947F-4887-BAB4-6230-DFC86AD954BA}"/>
                  </a:ext>
                </a:extLst>
              </p14:cNvPr>
              <p14:cNvContentPartPr/>
              <p14:nvPr/>
            </p14:nvContentPartPr>
            <p14:xfrm>
              <a:off x="8174050" y="2666609"/>
              <a:ext cx="311760" cy="335160"/>
            </p14:xfrm>
          </p:contentPart>
        </mc:Choice>
        <mc:Fallback xmlns="">
          <p:pic>
            <p:nvPicPr>
              <p:cNvPr id="272" name="Ink 271">
                <a:extLst>
                  <a:ext uri="{FF2B5EF4-FFF2-40B4-BE49-F238E27FC236}">
                    <a16:creationId xmlns:a16="http://schemas.microsoft.com/office/drawing/2014/main" id="{361F947F-4887-BAB4-6230-DFC86AD954BA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8165410" y="2657609"/>
                <a:ext cx="329400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273" name="Ink 272">
                <a:extLst>
                  <a:ext uri="{FF2B5EF4-FFF2-40B4-BE49-F238E27FC236}">
                    <a16:creationId xmlns:a16="http://schemas.microsoft.com/office/drawing/2014/main" id="{55B8099F-7DC4-BAF8-8119-FC17169E404B}"/>
                  </a:ext>
                </a:extLst>
              </p14:cNvPr>
              <p14:cNvContentPartPr/>
              <p14:nvPr/>
            </p14:nvContentPartPr>
            <p14:xfrm>
              <a:off x="11255650" y="2522969"/>
              <a:ext cx="630720" cy="537480"/>
            </p14:xfrm>
          </p:contentPart>
        </mc:Choice>
        <mc:Fallback xmlns="">
          <p:pic>
            <p:nvPicPr>
              <p:cNvPr id="273" name="Ink 272">
                <a:extLst>
                  <a:ext uri="{FF2B5EF4-FFF2-40B4-BE49-F238E27FC236}">
                    <a16:creationId xmlns:a16="http://schemas.microsoft.com/office/drawing/2014/main" id="{55B8099F-7DC4-BAF8-8119-FC17169E404B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11246650" y="2513969"/>
                <a:ext cx="648360" cy="555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81" name="Group 280">
            <a:extLst>
              <a:ext uri="{FF2B5EF4-FFF2-40B4-BE49-F238E27FC236}">
                <a16:creationId xmlns:a16="http://schemas.microsoft.com/office/drawing/2014/main" id="{54964823-74B2-FC48-CD63-5C7B1E02DB32}"/>
              </a:ext>
            </a:extLst>
          </p:cNvPr>
          <p:cNvGrpSpPr/>
          <p:nvPr/>
        </p:nvGrpSpPr>
        <p:grpSpPr>
          <a:xfrm>
            <a:off x="882250" y="6381809"/>
            <a:ext cx="787680" cy="358560"/>
            <a:chOff x="882250" y="6381809"/>
            <a:chExt cx="787680" cy="35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A5633E9E-C297-0662-3E40-482C48F138FE}"/>
                    </a:ext>
                  </a:extLst>
                </p14:cNvPr>
                <p14:cNvContentPartPr/>
                <p14:nvPr/>
              </p14:nvContentPartPr>
              <p14:xfrm>
                <a:off x="988450" y="6473969"/>
                <a:ext cx="17280" cy="20916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A5633E9E-C297-0662-3E40-482C48F138FE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979450" y="6464969"/>
                  <a:ext cx="349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C67B07DC-6A9C-8F90-3653-660CC1A266B0}"/>
                    </a:ext>
                  </a:extLst>
                </p14:cNvPr>
                <p14:cNvContentPartPr/>
                <p14:nvPr/>
              </p14:nvContentPartPr>
              <p14:xfrm>
                <a:off x="1143250" y="6431849"/>
                <a:ext cx="20880" cy="22104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C67B07DC-6A9C-8F90-3653-660CC1A266B0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134250" y="6423209"/>
                  <a:ext cx="385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554F01A8-1F7C-8BEE-4C43-5EE2AF8006B8}"/>
                    </a:ext>
                  </a:extLst>
                </p14:cNvPr>
                <p14:cNvContentPartPr/>
                <p14:nvPr/>
              </p14:nvContentPartPr>
              <p14:xfrm>
                <a:off x="973330" y="6574049"/>
                <a:ext cx="177840" cy="3204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554F01A8-1F7C-8BEE-4C43-5EE2AF8006B8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964330" y="6565409"/>
                  <a:ext cx="1954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12AAC235-1892-C333-E9D9-91C81F2E6AF0}"/>
                    </a:ext>
                  </a:extLst>
                </p14:cNvPr>
                <p14:cNvContentPartPr/>
                <p14:nvPr/>
              </p14:nvContentPartPr>
              <p14:xfrm>
                <a:off x="1245490" y="6433289"/>
                <a:ext cx="300240" cy="21564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12AAC235-1892-C333-E9D9-91C81F2E6AF0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236490" y="6424649"/>
                  <a:ext cx="3178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2DD33681-3A98-7C41-381E-E597DC39B995}"/>
                    </a:ext>
                  </a:extLst>
                </p14:cNvPr>
                <p14:cNvContentPartPr/>
                <p14:nvPr/>
              </p14:nvContentPartPr>
              <p14:xfrm>
                <a:off x="882250" y="6398729"/>
                <a:ext cx="119880" cy="32652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2DD33681-3A98-7C41-381E-E597DC39B995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73610" y="6390089"/>
                  <a:ext cx="13752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6E5DAA56-90A2-D733-53D1-456FA39280D1}"/>
                    </a:ext>
                  </a:extLst>
                </p14:cNvPr>
                <p14:cNvContentPartPr/>
                <p14:nvPr/>
              </p14:nvContentPartPr>
              <p14:xfrm>
                <a:off x="1576330" y="6381809"/>
                <a:ext cx="93600" cy="3585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6E5DAA56-90A2-D733-53D1-456FA39280D1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567690" y="6372809"/>
                  <a:ext cx="111240" cy="37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9636EEB4-69AA-A0DD-83DA-2E549BCF7936}"/>
              </a:ext>
            </a:extLst>
          </p:cNvPr>
          <p:cNvGrpSpPr/>
          <p:nvPr/>
        </p:nvGrpSpPr>
        <p:grpSpPr>
          <a:xfrm>
            <a:off x="8603530" y="2815289"/>
            <a:ext cx="3453480" cy="681480"/>
            <a:chOff x="8603530" y="2815289"/>
            <a:chExt cx="3453480" cy="68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1CD83368-3EF3-FD09-2F5A-A11223C03A04}"/>
                    </a:ext>
                  </a:extLst>
                </p14:cNvPr>
                <p14:cNvContentPartPr/>
                <p14:nvPr/>
              </p14:nvContentPartPr>
              <p14:xfrm>
                <a:off x="8603530" y="2978009"/>
                <a:ext cx="704880" cy="1450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1CD83368-3EF3-FD09-2F5A-A11223C03A04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8594890" y="2969369"/>
                  <a:ext cx="7225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17FB3FFA-21C3-7F68-1C73-4AAAA4E04C90}"/>
                    </a:ext>
                  </a:extLst>
                </p14:cNvPr>
                <p14:cNvContentPartPr/>
                <p14:nvPr/>
              </p14:nvContentPartPr>
              <p14:xfrm>
                <a:off x="9510370" y="3011129"/>
                <a:ext cx="655920" cy="13752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17FB3FFA-21C3-7F68-1C73-4AAAA4E04C90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9501370" y="3002489"/>
                  <a:ext cx="6735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3AE18B6C-C0F2-85B8-F5A2-789DBDC47B5C}"/>
                    </a:ext>
                  </a:extLst>
                </p14:cNvPr>
                <p14:cNvContentPartPr/>
                <p14:nvPr/>
              </p14:nvContentPartPr>
              <p14:xfrm>
                <a:off x="10292650" y="2873969"/>
                <a:ext cx="261360" cy="26712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3AE18B6C-C0F2-85B8-F5A2-789DBDC47B5C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0284010" y="2865329"/>
                  <a:ext cx="27900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AD55591C-24B2-AF88-4D8C-B6C18CFFB4F8}"/>
                    </a:ext>
                  </a:extLst>
                </p14:cNvPr>
                <p14:cNvContentPartPr/>
                <p14:nvPr/>
              </p14:nvContentPartPr>
              <p14:xfrm>
                <a:off x="10824010" y="2815289"/>
                <a:ext cx="190080" cy="3542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AD55591C-24B2-AF88-4D8C-B6C18CFFB4F8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0815010" y="2806649"/>
                  <a:ext cx="20772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2749884A-7A57-F629-40B5-A6ED53A3073F}"/>
                    </a:ext>
                  </a:extLst>
                </p14:cNvPr>
                <p14:cNvContentPartPr/>
                <p14:nvPr/>
              </p14:nvContentPartPr>
              <p14:xfrm>
                <a:off x="11000050" y="2902409"/>
                <a:ext cx="122400" cy="24948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2749884A-7A57-F629-40B5-A6ED53A3073F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0991410" y="2893769"/>
                  <a:ext cx="14004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76CAB9D0-9051-BF02-2B11-8E940C398FD8}"/>
                    </a:ext>
                  </a:extLst>
                </p14:cNvPr>
                <p14:cNvContentPartPr/>
                <p14:nvPr/>
              </p14:nvContentPartPr>
              <p14:xfrm>
                <a:off x="11236930" y="3005729"/>
                <a:ext cx="26640" cy="7632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76CAB9D0-9051-BF02-2B11-8E940C398FD8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1227930" y="2996729"/>
                  <a:ext cx="442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B2207913-7B65-83FF-E97F-76B6C32A6EE7}"/>
                    </a:ext>
                  </a:extLst>
                </p14:cNvPr>
                <p14:cNvContentPartPr/>
                <p14:nvPr/>
              </p14:nvContentPartPr>
              <p14:xfrm>
                <a:off x="11264290" y="2943449"/>
                <a:ext cx="6840" cy="237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B2207913-7B65-83FF-E97F-76B6C32A6EE7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1255650" y="2934449"/>
                  <a:ext cx="244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C2005E0C-8592-2973-8658-F3B8155F1F21}"/>
                    </a:ext>
                  </a:extLst>
                </p14:cNvPr>
                <p14:cNvContentPartPr/>
                <p14:nvPr/>
              </p14:nvContentPartPr>
              <p14:xfrm>
                <a:off x="11311450" y="2995289"/>
                <a:ext cx="173160" cy="14868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C2005E0C-8592-2973-8658-F3B8155F1F21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1302810" y="2986649"/>
                  <a:ext cx="1908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BA561A0E-3DD6-8A9B-AA55-605CC783E9A4}"/>
                    </a:ext>
                  </a:extLst>
                </p14:cNvPr>
                <p14:cNvContentPartPr/>
                <p14:nvPr/>
              </p14:nvContentPartPr>
              <p14:xfrm>
                <a:off x="11577130" y="2825729"/>
                <a:ext cx="132840" cy="40464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BA561A0E-3DD6-8A9B-AA55-605CC783E9A4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1568490" y="2816729"/>
                  <a:ext cx="15048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942AC0FA-EFF3-1F28-6CFE-B67F8107C3DB}"/>
                    </a:ext>
                  </a:extLst>
                </p14:cNvPr>
                <p14:cNvContentPartPr/>
                <p14:nvPr/>
              </p14:nvContentPartPr>
              <p14:xfrm>
                <a:off x="8665090" y="3210569"/>
                <a:ext cx="131760" cy="18792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942AC0FA-EFF3-1F28-6CFE-B67F8107C3DB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8656450" y="3201569"/>
                  <a:ext cx="1494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D06148FE-EA64-C7D4-04B5-A0931F512743}"/>
                    </a:ext>
                  </a:extLst>
                </p14:cNvPr>
                <p14:cNvContentPartPr/>
                <p14:nvPr/>
              </p14:nvContentPartPr>
              <p14:xfrm>
                <a:off x="8828890" y="3315689"/>
                <a:ext cx="60120" cy="9108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D06148FE-EA64-C7D4-04B5-A0931F512743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8819890" y="3306689"/>
                  <a:ext cx="777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5B728C64-F31D-B4C1-D571-2A4C41B88654}"/>
                    </a:ext>
                  </a:extLst>
                </p14:cNvPr>
                <p14:cNvContentPartPr/>
                <p14:nvPr/>
              </p14:nvContentPartPr>
              <p14:xfrm>
                <a:off x="8990170" y="3215609"/>
                <a:ext cx="61560" cy="18540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5B728C64-F31D-B4C1-D571-2A4C41B88654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8981530" y="3206609"/>
                  <a:ext cx="792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DBD9E4AA-F352-1097-254F-47DA977DD476}"/>
                    </a:ext>
                  </a:extLst>
                </p14:cNvPr>
                <p14:cNvContentPartPr/>
                <p14:nvPr/>
              </p14:nvContentPartPr>
              <p14:xfrm>
                <a:off x="8919250" y="3264569"/>
                <a:ext cx="165600" cy="756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DBD9E4AA-F352-1097-254F-47DA977DD476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8910610" y="3255929"/>
                  <a:ext cx="1832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D4BBAF0C-CC36-3190-5135-1137797C0E68}"/>
                    </a:ext>
                  </a:extLst>
                </p14:cNvPr>
                <p14:cNvContentPartPr/>
                <p14:nvPr/>
              </p14:nvContentPartPr>
              <p14:xfrm>
                <a:off x="9100690" y="3190409"/>
                <a:ext cx="104040" cy="15300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D4BBAF0C-CC36-3190-5135-1137797C0E68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9092050" y="3181409"/>
                  <a:ext cx="1216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13D0CD86-4C89-BDC5-C23C-398DF8A0525B}"/>
                    </a:ext>
                  </a:extLst>
                </p14:cNvPr>
                <p14:cNvContentPartPr/>
                <p14:nvPr/>
              </p14:nvContentPartPr>
              <p14:xfrm>
                <a:off x="9355570" y="3268889"/>
                <a:ext cx="386640" cy="13212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13D0CD86-4C89-BDC5-C23C-398DF8A0525B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9346570" y="3260249"/>
                  <a:ext cx="4042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4D8DC873-E86D-5B11-8C59-AC1E98310EC9}"/>
                    </a:ext>
                  </a:extLst>
                </p14:cNvPr>
                <p14:cNvContentPartPr/>
                <p14:nvPr/>
              </p14:nvContentPartPr>
              <p14:xfrm>
                <a:off x="9854170" y="3292289"/>
                <a:ext cx="680760" cy="17352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4D8DC873-E86D-5B11-8C59-AC1E98310EC9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9845530" y="3283289"/>
                  <a:ext cx="6984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D672D6CD-F7E5-47F2-8B94-8B2E356B5AE3}"/>
                    </a:ext>
                  </a:extLst>
                </p14:cNvPr>
                <p14:cNvContentPartPr/>
                <p14:nvPr/>
              </p14:nvContentPartPr>
              <p14:xfrm>
                <a:off x="10593250" y="3253769"/>
                <a:ext cx="247680" cy="23004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D672D6CD-F7E5-47F2-8B94-8B2E356B5AE3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0584610" y="3244769"/>
                  <a:ext cx="26532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BD156A97-B974-2707-3CD7-F326DE1AAF9E}"/>
                    </a:ext>
                  </a:extLst>
                </p14:cNvPr>
                <p14:cNvContentPartPr/>
                <p14:nvPr/>
              </p14:nvContentPartPr>
              <p14:xfrm>
                <a:off x="10718890" y="3248369"/>
                <a:ext cx="49320" cy="1476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BD156A97-B974-2707-3CD7-F326DE1AAF9E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0710250" y="3239729"/>
                  <a:ext cx="669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36082745-0ADB-A9D3-CCB2-0CE7ED260515}"/>
                    </a:ext>
                  </a:extLst>
                </p14:cNvPr>
                <p14:cNvContentPartPr/>
                <p14:nvPr/>
              </p14:nvContentPartPr>
              <p14:xfrm>
                <a:off x="11263210" y="3391289"/>
                <a:ext cx="5040" cy="468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36082745-0ADB-A9D3-CCB2-0CE7ED260515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1254570" y="3382649"/>
                  <a:ext cx="226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4300A205-7FB7-73D0-71D3-213D69875604}"/>
                    </a:ext>
                  </a:extLst>
                </p14:cNvPr>
                <p14:cNvContentPartPr/>
                <p14:nvPr/>
              </p14:nvContentPartPr>
              <p14:xfrm>
                <a:off x="11009050" y="3369329"/>
                <a:ext cx="249840" cy="12744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4300A205-7FB7-73D0-71D3-213D69875604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1000410" y="3360689"/>
                  <a:ext cx="2674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E100A656-924B-CF2F-7AA7-E08A43832F21}"/>
                    </a:ext>
                  </a:extLst>
                </p14:cNvPr>
                <p14:cNvContentPartPr/>
                <p14:nvPr/>
              </p14:nvContentPartPr>
              <p14:xfrm>
                <a:off x="11015530" y="3289049"/>
                <a:ext cx="207360" cy="1188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E100A656-924B-CF2F-7AA7-E08A43832F21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1006890" y="3280409"/>
                  <a:ext cx="2250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718B3FBE-D109-9C0D-211E-C3C7B9685977}"/>
                    </a:ext>
                  </a:extLst>
                </p14:cNvPr>
                <p14:cNvContentPartPr/>
                <p14:nvPr/>
              </p14:nvContentPartPr>
              <p14:xfrm>
                <a:off x="11306050" y="3392369"/>
                <a:ext cx="102600" cy="2196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718B3FBE-D109-9C0D-211E-C3C7B9685977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1297050" y="3383729"/>
                  <a:ext cx="1202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04BFFDF8-2AE7-2309-5AC3-264DC6D65145}"/>
                    </a:ext>
                  </a:extLst>
                </p14:cNvPr>
                <p14:cNvContentPartPr/>
                <p14:nvPr/>
              </p14:nvContentPartPr>
              <p14:xfrm>
                <a:off x="11287330" y="3456089"/>
                <a:ext cx="137880" cy="1188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04BFFDF8-2AE7-2309-5AC3-264DC6D65145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1278330" y="3447089"/>
                  <a:ext cx="1555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5B00BD5F-EE70-98E6-EB67-C1C1D79E9F27}"/>
                    </a:ext>
                  </a:extLst>
                </p14:cNvPr>
                <p14:cNvContentPartPr/>
                <p14:nvPr/>
              </p14:nvContentPartPr>
              <p14:xfrm>
                <a:off x="11484610" y="3264569"/>
                <a:ext cx="185040" cy="1188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5B00BD5F-EE70-98E6-EB67-C1C1D79E9F27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1475610" y="3255929"/>
                  <a:ext cx="2026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0C5074DB-793D-4100-47F7-B5358708A2C1}"/>
                    </a:ext>
                  </a:extLst>
                </p14:cNvPr>
                <p14:cNvContentPartPr/>
                <p14:nvPr/>
              </p14:nvContentPartPr>
              <p14:xfrm>
                <a:off x="11495410" y="3352409"/>
                <a:ext cx="195120" cy="13860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0C5074DB-793D-4100-47F7-B5358708A2C1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1486770" y="3343409"/>
                  <a:ext cx="2127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0AF53353-856C-0A7B-1B1A-3B0FA1F33BFA}"/>
                    </a:ext>
                  </a:extLst>
                </p14:cNvPr>
                <p14:cNvContentPartPr/>
                <p14:nvPr/>
              </p14:nvContentPartPr>
              <p14:xfrm>
                <a:off x="11751730" y="3352409"/>
                <a:ext cx="91440" cy="14076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0AF53353-856C-0A7B-1B1A-3B0FA1F33BFA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1743090" y="3343769"/>
                  <a:ext cx="1090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3583B9D8-DA1F-CF82-0ED4-982FC7D4F17C}"/>
                    </a:ext>
                  </a:extLst>
                </p14:cNvPr>
                <p14:cNvContentPartPr/>
                <p14:nvPr/>
              </p14:nvContentPartPr>
              <p14:xfrm>
                <a:off x="11762170" y="3344129"/>
                <a:ext cx="45360" cy="14652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3583B9D8-DA1F-CF82-0ED4-982FC7D4F17C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1753170" y="3335129"/>
                  <a:ext cx="630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8CF385CB-49BA-59F1-DC4F-60C7A18EAB6B}"/>
                    </a:ext>
                  </a:extLst>
                </p14:cNvPr>
                <p14:cNvContentPartPr/>
                <p14:nvPr/>
              </p14:nvContentPartPr>
              <p14:xfrm>
                <a:off x="11902570" y="3363209"/>
                <a:ext cx="115200" cy="12888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8CF385CB-49BA-59F1-DC4F-60C7A18EAB6B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1893930" y="3354209"/>
                  <a:ext cx="1328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D1C3DDF0-AABD-5470-508A-082A06E4A3C3}"/>
                    </a:ext>
                  </a:extLst>
                </p14:cNvPr>
                <p14:cNvContentPartPr/>
                <p14:nvPr/>
              </p14:nvContentPartPr>
              <p14:xfrm>
                <a:off x="11887810" y="3257369"/>
                <a:ext cx="169200" cy="1044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D1C3DDF0-AABD-5470-508A-082A06E4A3C3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1878810" y="3248729"/>
                  <a:ext cx="18684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8" name="Group 317">
            <a:extLst>
              <a:ext uri="{FF2B5EF4-FFF2-40B4-BE49-F238E27FC236}">
                <a16:creationId xmlns:a16="http://schemas.microsoft.com/office/drawing/2014/main" id="{37A269E0-5245-9FEC-8356-648A63DF7F96}"/>
              </a:ext>
            </a:extLst>
          </p:cNvPr>
          <p:cNvGrpSpPr/>
          <p:nvPr/>
        </p:nvGrpSpPr>
        <p:grpSpPr>
          <a:xfrm>
            <a:off x="9267730" y="4198769"/>
            <a:ext cx="1549080" cy="468720"/>
            <a:chOff x="9267730" y="4198769"/>
            <a:chExt cx="1549080" cy="46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63B01CB3-D231-40E1-B9E2-3514AAD277D4}"/>
                    </a:ext>
                  </a:extLst>
                </p14:cNvPr>
                <p14:cNvContentPartPr/>
                <p14:nvPr/>
              </p14:nvContentPartPr>
              <p14:xfrm>
                <a:off x="9267730" y="4350689"/>
                <a:ext cx="275400" cy="15840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63B01CB3-D231-40E1-B9E2-3514AAD277D4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9258730" y="4342049"/>
                  <a:ext cx="2930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EAB007AB-79DD-30B7-A61B-28BB7122D939}"/>
                    </a:ext>
                  </a:extLst>
                </p14:cNvPr>
                <p14:cNvContentPartPr/>
                <p14:nvPr/>
              </p14:nvContentPartPr>
              <p14:xfrm>
                <a:off x="9771730" y="4325129"/>
                <a:ext cx="192960" cy="18252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EAB007AB-79DD-30B7-A61B-28BB7122D939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9763090" y="4316489"/>
                  <a:ext cx="2106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82359220-95FC-E023-B87C-F9D247D08F22}"/>
                    </a:ext>
                  </a:extLst>
                </p14:cNvPr>
                <p14:cNvContentPartPr/>
                <p14:nvPr/>
              </p14:nvContentPartPr>
              <p14:xfrm>
                <a:off x="10042450" y="4361849"/>
                <a:ext cx="247680" cy="17856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82359220-95FC-E023-B87C-F9D247D08F22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0033810" y="4353209"/>
                  <a:ext cx="2653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463FB7C0-5D55-F5D9-5A09-4C7AB19FDFCE}"/>
                    </a:ext>
                  </a:extLst>
                </p14:cNvPr>
                <p14:cNvContentPartPr/>
                <p14:nvPr/>
              </p14:nvContentPartPr>
              <p14:xfrm>
                <a:off x="10510450" y="4198769"/>
                <a:ext cx="306360" cy="46872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463FB7C0-5D55-F5D9-5A09-4C7AB19FDFCE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0501810" y="4190129"/>
                  <a:ext cx="324000" cy="48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3533DDD4-D978-FDD4-F590-0AE17A5D6F8D}"/>
              </a:ext>
            </a:extLst>
          </p:cNvPr>
          <p:cNvGrpSpPr/>
          <p:nvPr/>
        </p:nvGrpSpPr>
        <p:grpSpPr>
          <a:xfrm>
            <a:off x="11031730" y="4229009"/>
            <a:ext cx="819360" cy="396720"/>
            <a:chOff x="11031730" y="4229009"/>
            <a:chExt cx="819360" cy="39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024AE82A-31FC-42D6-6565-0C46CE0C36D3}"/>
                    </a:ext>
                  </a:extLst>
                </p14:cNvPr>
                <p14:cNvContentPartPr/>
                <p14:nvPr/>
              </p14:nvContentPartPr>
              <p14:xfrm>
                <a:off x="11031730" y="4229009"/>
                <a:ext cx="186480" cy="39672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024AE82A-31FC-42D6-6565-0C46CE0C36D3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1023090" y="4220369"/>
                  <a:ext cx="20412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4F8F4064-C327-19AE-7B67-5CC18A0A1C03}"/>
                    </a:ext>
                  </a:extLst>
                </p14:cNvPr>
                <p14:cNvContentPartPr/>
                <p14:nvPr/>
              </p14:nvContentPartPr>
              <p14:xfrm>
                <a:off x="11343130" y="4317929"/>
                <a:ext cx="189000" cy="18576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4F8F4064-C327-19AE-7B67-5CC18A0A1C03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1334490" y="4308929"/>
                  <a:ext cx="2066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7008A340-6AA1-852F-D016-34321895A9D7}"/>
                    </a:ext>
                  </a:extLst>
                </p14:cNvPr>
                <p14:cNvContentPartPr/>
                <p14:nvPr/>
              </p14:nvContentPartPr>
              <p14:xfrm>
                <a:off x="11617810" y="4366889"/>
                <a:ext cx="233280" cy="19620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7008A340-6AA1-852F-D016-34321895A9D7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1609170" y="4358249"/>
                  <a:ext cx="250920" cy="213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61240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1125</TotalTime>
  <Words>11</Words>
  <Application>Microsoft Office PowerPoint</Application>
  <PresentationFormat>Widescreen</PresentationFormat>
  <Paragraphs>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The equation of motion of a viscous fluid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equation of motion of a viscous fluid</dc:title>
  <dc:creator>Robert Peale</dc:creator>
  <cp:lastModifiedBy>Robert Peale</cp:lastModifiedBy>
  <cp:revision>8</cp:revision>
  <dcterms:created xsi:type="dcterms:W3CDTF">2024-03-03T23:01:46Z</dcterms:created>
  <dcterms:modified xsi:type="dcterms:W3CDTF">2024-03-11T00:18:03Z</dcterms:modified>
</cp:coreProperties>
</file>